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b.net\shareny\home\sjin\Desktop\1121\Comparison.xlsm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b.net\shareny\home\sjin\Desktop\1121\Comparison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b.net\shareny\home\sjin\Desktop\1121\Comparison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b.net\shareny\home\sjin\Desktop\1121\Comparison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b.net\shareny\home\sjin\Desktop\1121\Comparison.xlsm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b.net\shareny\home\sjin\Desktop\1121\Comparison.xlsm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b.net\shareny\home\sjin\Desktop\1121\Comparison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b.net\shareny\home\sjin\Desktop\1121\Comparison.xlsm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b.net\shareny\home\sjin\Desktop\1121\Comparison.xlsm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b.net\shareny\home\sjin\Desktop\1121\Comparison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b.net\shareny\home\sjin\Desktop\1121\Comparison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Sheet10!$B$7</c:f>
              <c:strCache>
                <c:ptCount val="1"/>
                <c:pt idx="0">
                  <c:v>Sharpe_MomentumWeekly7</c:v>
                </c:pt>
              </c:strCache>
            </c:strRef>
          </c:tx>
          <c:marker>
            <c:symbol val="none"/>
          </c:marker>
          <c:val>
            <c:numRef>
              <c:f>Sheet10!$B$8:$B$2417</c:f>
              <c:numCache>
                <c:formatCode>General</c:formatCode>
                <c:ptCount val="2410"/>
                <c:pt idx="0">
                  <c:v>100</c:v>
                </c:pt>
                <c:pt idx="1">
                  <c:v>101.013908309184</c:v>
                </c:pt>
                <c:pt idx="2">
                  <c:v>100.934876149174</c:v>
                </c:pt>
                <c:pt idx="3">
                  <c:v>100.92271735532699</c:v>
                </c:pt>
                <c:pt idx="4">
                  <c:v>100.132395755229</c:v>
                </c:pt>
                <c:pt idx="5">
                  <c:v>100.45899760453899</c:v>
                </c:pt>
                <c:pt idx="6">
                  <c:v>101.134399838108</c:v>
                </c:pt>
                <c:pt idx="7">
                  <c:v>101.50492644806199</c:v>
                </c:pt>
                <c:pt idx="8">
                  <c:v>101.59206750547</c:v>
                </c:pt>
                <c:pt idx="9">
                  <c:v>101.59206750547</c:v>
                </c:pt>
                <c:pt idx="10">
                  <c:v>101.669141290081</c:v>
                </c:pt>
                <c:pt idx="11">
                  <c:v>101.399383043943</c:v>
                </c:pt>
                <c:pt idx="12">
                  <c:v>101.76557938376099</c:v>
                </c:pt>
                <c:pt idx="13">
                  <c:v>101.823480585135</c:v>
                </c:pt>
                <c:pt idx="14">
                  <c:v>101.813702567685</c:v>
                </c:pt>
                <c:pt idx="15">
                  <c:v>101.736628783074</c:v>
                </c:pt>
                <c:pt idx="16">
                  <c:v>102.006578755044</c:v>
                </c:pt>
                <c:pt idx="17">
                  <c:v>101.97762815435701</c:v>
                </c:pt>
                <c:pt idx="18">
                  <c:v>102.006578755044</c:v>
                </c:pt>
                <c:pt idx="19">
                  <c:v>102.102825122892</c:v>
                </c:pt>
                <c:pt idx="20">
                  <c:v>100.294628692144</c:v>
                </c:pt>
                <c:pt idx="21">
                  <c:v>100.796905478463</c:v>
                </c:pt>
                <c:pt idx="22">
                  <c:v>98.305612618321902</c:v>
                </c:pt>
                <c:pt idx="23">
                  <c:v>99.450803691128797</c:v>
                </c:pt>
                <c:pt idx="24">
                  <c:v>97.240785831325994</c:v>
                </c:pt>
                <c:pt idx="25">
                  <c:v>97.461642776704295</c:v>
                </c:pt>
                <c:pt idx="26">
                  <c:v>97.305248223343497</c:v>
                </c:pt>
                <c:pt idx="27">
                  <c:v>97.291879602271706</c:v>
                </c:pt>
                <c:pt idx="28">
                  <c:v>97.375021437430703</c:v>
                </c:pt>
                <c:pt idx="29">
                  <c:v>97.746028260023493</c:v>
                </c:pt>
                <c:pt idx="30">
                  <c:v>97.303673971547497</c:v>
                </c:pt>
                <c:pt idx="31">
                  <c:v>95.341618659758694</c:v>
                </c:pt>
                <c:pt idx="32">
                  <c:v>92.965748045847207</c:v>
                </c:pt>
                <c:pt idx="33">
                  <c:v>93.8504566227992</c:v>
                </c:pt>
                <c:pt idx="34">
                  <c:v>93.323206866491404</c:v>
                </c:pt>
                <c:pt idx="35">
                  <c:v>94.321215333788402</c:v>
                </c:pt>
                <c:pt idx="36">
                  <c:v>96.223080526184603</c:v>
                </c:pt>
                <c:pt idx="37">
                  <c:v>97.032785509085997</c:v>
                </c:pt>
                <c:pt idx="38">
                  <c:v>98.181436763899498</c:v>
                </c:pt>
                <c:pt idx="39">
                  <c:v>98.143776067020397</c:v>
                </c:pt>
                <c:pt idx="40">
                  <c:v>97.070446205965098</c:v>
                </c:pt>
                <c:pt idx="41">
                  <c:v>97.164597948162907</c:v>
                </c:pt>
                <c:pt idx="42">
                  <c:v>97.710678052910296</c:v>
                </c:pt>
                <c:pt idx="43">
                  <c:v>97.842490491987306</c:v>
                </c:pt>
                <c:pt idx="44">
                  <c:v>96.260741223063704</c:v>
                </c:pt>
                <c:pt idx="45">
                  <c:v>97.691847704470803</c:v>
                </c:pt>
                <c:pt idx="46">
                  <c:v>98.802838262405203</c:v>
                </c:pt>
                <c:pt idx="47">
                  <c:v>99.800846729702201</c:v>
                </c:pt>
                <c:pt idx="48">
                  <c:v>100.798855196999</c:v>
                </c:pt>
                <c:pt idx="49">
                  <c:v>100.499794564524</c:v>
                </c:pt>
                <c:pt idx="50">
                  <c:v>99.939194995088599</c:v>
                </c:pt>
                <c:pt idx="51">
                  <c:v>99.702458534824999</c:v>
                </c:pt>
                <c:pt idx="52">
                  <c:v>100.063843339512</c:v>
                </c:pt>
                <c:pt idx="53">
                  <c:v>100.745050736671</c:v>
                </c:pt>
                <c:pt idx="54">
                  <c:v>100.634584672267</c:v>
                </c:pt>
                <c:pt idx="55">
                  <c:v>100.781872758139</c:v>
                </c:pt>
                <c:pt idx="56">
                  <c:v>102.254753616862</c:v>
                </c:pt>
                <c:pt idx="57">
                  <c:v>102.659795853011</c:v>
                </c:pt>
                <c:pt idx="58">
                  <c:v>102.03081152911</c:v>
                </c:pt>
                <c:pt idx="59">
                  <c:v>104.419359594559</c:v>
                </c:pt>
                <c:pt idx="60">
                  <c:v>104.84929824634</c:v>
                </c:pt>
                <c:pt idx="61">
                  <c:v>105.35885516696899</c:v>
                </c:pt>
                <c:pt idx="62">
                  <c:v>105.215542283042</c:v>
                </c:pt>
                <c:pt idx="63">
                  <c:v>102.938795890965</c:v>
                </c:pt>
                <c:pt idx="64">
                  <c:v>107.193698984355</c:v>
                </c:pt>
                <c:pt idx="65">
                  <c:v>104.91695259227799</c:v>
                </c:pt>
                <c:pt idx="66">
                  <c:v>107.75355465453799</c:v>
                </c:pt>
                <c:pt idx="67">
                  <c:v>107.305670118392</c:v>
                </c:pt>
                <c:pt idx="68">
                  <c:v>108.08255078185999</c:v>
                </c:pt>
                <c:pt idx="69">
                  <c:v>107.84786456142599</c:v>
                </c:pt>
                <c:pt idx="70">
                  <c:v>108.12022898715701</c:v>
                </c:pt>
                <c:pt idx="71">
                  <c:v>108.838142414534</c:v>
                </c:pt>
                <c:pt idx="72">
                  <c:v>108.046055300497</c:v>
                </c:pt>
                <c:pt idx="73">
                  <c:v>107.959378532259</c:v>
                </c:pt>
                <c:pt idx="74">
                  <c:v>106.647230808792</c:v>
                </c:pt>
                <c:pt idx="75">
                  <c:v>106.795747142674</c:v>
                </c:pt>
                <c:pt idx="76">
                  <c:v>106.548219919538</c:v>
                </c:pt>
                <c:pt idx="77">
                  <c:v>106.85775566888</c:v>
                </c:pt>
                <c:pt idx="78">
                  <c:v>106.02697099039899</c:v>
                </c:pt>
                <c:pt idx="79">
                  <c:v>106.620388617885</c:v>
                </c:pt>
                <c:pt idx="80">
                  <c:v>106.47999212058301</c:v>
                </c:pt>
                <c:pt idx="81">
                  <c:v>107.558894933185</c:v>
                </c:pt>
                <c:pt idx="82">
                  <c:v>106.533958341768</c:v>
                </c:pt>
                <c:pt idx="83">
                  <c:v>106.678617549394</c:v>
                </c:pt>
                <c:pt idx="84">
                  <c:v>106.533958341768</c:v>
                </c:pt>
                <c:pt idx="85">
                  <c:v>106.468150860286</c:v>
                </c:pt>
                <c:pt idx="86">
                  <c:v>106.27102154492999</c:v>
                </c:pt>
                <c:pt idx="87">
                  <c:v>106.41568075255501</c:v>
                </c:pt>
                <c:pt idx="88">
                  <c:v>103.05136829395499</c:v>
                </c:pt>
                <c:pt idx="89">
                  <c:v>105.757497633597</c:v>
                </c:pt>
                <c:pt idx="90">
                  <c:v>106.269321325905</c:v>
                </c:pt>
                <c:pt idx="91">
                  <c:v>108.390447259914</c:v>
                </c:pt>
                <c:pt idx="92">
                  <c:v>109.853172924481</c:v>
                </c:pt>
                <c:pt idx="93">
                  <c:v>110.840399676754</c:v>
                </c:pt>
                <c:pt idx="94">
                  <c:v>111.556623006834</c:v>
                </c:pt>
                <c:pt idx="95">
                  <c:v>111.808269041727</c:v>
                </c:pt>
                <c:pt idx="96">
                  <c:v>113.802079933572</c:v>
                </c:pt>
                <c:pt idx="97">
                  <c:v>114.131155517663</c:v>
                </c:pt>
                <c:pt idx="98">
                  <c:v>116.144323796808</c:v>
                </c:pt>
                <c:pt idx="99">
                  <c:v>116.473399380899</c:v>
                </c:pt>
                <c:pt idx="100">
                  <c:v>115.73781866351899</c:v>
                </c:pt>
                <c:pt idx="101">
                  <c:v>117.44126874587199</c:v>
                </c:pt>
                <c:pt idx="102">
                  <c:v>120.112588193199</c:v>
                </c:pt>
                <c:pt idx="103">
                  <c:v>119.667368285311</c:v>
                </c:pt>
                <c:pt idx="104">
                  <c:v>121.274031431167</c:v>
                </c:pt>
                <c:pt idx="105">
                  <c:v>120.286804678894</c:v>
                </c:pt>
                <c:pt idx="106">
                  <c:v>119.667368285311</c:v>
                </c:pt>
                <c:pt idx="107">
                  <c:v>117.686713792558</c:v>
                </c:pt>
                <c:pt idx="108">
                  <c:v>118.356479304163</c:v>
                </c:pt>
                <c:pt idx="109">
                  <c:v>119.477643398685</c:v>
                </c:pt>
                <c:pt idx="110">
                  <c:v>119.08834076296201</c:v>
                </c:pt>
                <c:pt idx="111">
                  <c:v>122.249734797727</c:v>
                </c:pt>
                <c:pt idx="112">
                  <c:v>122.27314848541</c:v>
                </c:pt>
                <c:pt idx="113">
                  <c:v>121.426692776373</c:v>
                </c:pt>
                <c:pt idx="114">
                  <c:v>121.708929511587</c:v>
                </c:pt>
                <c:pt idx="115">
                  <c:v>124.17271114694</c:v>
                </c:pt>
                <c:pt idx="116">
                  <c:v>124.95325223522001</c:v>
                </c:pt>
                <c:pt idx="117">
                  <c:v>125.672774810466</c:v>
                </c:pt>
                <c:pt idx="118">
                  <c:v>125.50066004030801</c:v>
                </c:pt>
                <c:pt idx="119">
                  <c:v>124.65619318672501</c:v>
                </c:pt>
                <c:pt idx="120">
                  <c:v>123.749139143992</c:v>
                </c:pt>
                <c:pt idx="121">
                  <c:v>121.200091785954</c:v>
                </c:pt>
                <c:pt idx="122">
                  <c:v>119.509133602527</c:v>
                </c:pt>
                <c:pt idx="123">
                  <c:v>119.712756839275</c:v>
                </c:pt>
                <c:pt idx="124">
                  <c:v>121.288623628018</c:v>
                </c:pt>
                <c:pt idx="125">
                  <c:v>119.110740313238</c:v>
                </c:pt>
                <c:pt idx="126">
                  <c:v>118.169646832095</c:v>
                </c:pt>
                <c:pt idx="127">
                  <c:v>116.908744378672</c:v>
                </c:pt>
                <c:pt idx="128">
                  <c:v>120.72697011791099</c:v>
                </c:pt>
                <c:pt idx="129">
                  <c:v>124.527436667666</c:v>
                </c:pt>
                <c:pt idx="130">
                  <c:v>126.392151563574</c:v>
                </c:pt>
                <c:pt idx="131">
                  <c:v>128.75412376505699</c:v>
                </c:pt>
                <c:pt idx="132">
                  <c:v>123.497403677546</c:v>
                </c:pt>
                <c:pt idx="133">
                  <c:v>130.121581355389</c:v>
                </c:pt>
                <c:pt idx="134">
                  <c:v>128.168070512057</c:v>
                </c:pt>
                <c:pt idx="135">
                  <c:v>132.03957381975101</c:v>
                </c:pt>
                <c:pt idx="136">
                  <c:v>130.60107947148001</c:v>
                </c:pt>
                <c:pt idx="137">
                  <c:v>133.79773357875001</c:v>
                </c:pt>
                <c:pt idx="138">
                  <c:v>132.27044328305399</c:v>
                </c:pt>
                <c:pt idx="139">
                  <c:v>131.560075703661</c:v>
                </c:pt>
                <c:pt idx="140">
                  <c:v>132.78545977811399</c:v>
                </c:pt>
                <c:pt idx="141">
                  <c:v>129.233621881147</c:v>
                </c:pt>
                <c:pt idx="142">
                  <c:v>130.54265961588499</c:v>
                </c:pt>
                <c:pt idx="143">
                  <c:v>134.216993119596</c:v>
                </c:pt>
                <c:pt idx="144">
                  <c:v>129.50445727454101</c:v>
                </c:pt>
                <c:pt idx="145">
                  <c:v>129.45931804230901</c:v>
                </c:pt>
                <c:pt idx="146">
                  <c:v>127.03082734821</c:v>
                </c:pt>
                <c:pt idx="147">
                  <c:v>126.89437782060899</c:v>
                </c:pt>
                <c:pt idx="148">
                  <c:v>127.63186818233901</c:v>
                </c:pt>
                <c:pt idx="149">
                  <c:v>128.01414783051601</c:v>
                </c:pt>
                <c:pt idx="150">
                  <c:v>130.54095001370101</c:v>
                </c:pt>
                <c:pt idx="151">
                  <c:v>127.20252571826801</c:v>
                </c:pt>
                <c:pt idx="152">
                  <c:v>122.922494570278</c:v>
                </c:pt>
                <c:pt idx="153">
                  <c:v>122.648572576807</c:v>
                </c:pt>
                <c:pt idx="154">
                  <c:v>119.686791022398</c:v>
                </c:pt>
                <c:pt idx="155">
                  <c:v>121.03928086516299</c:v>
                </c:pt>
                <c:pt idx="156">
                  <c:v>120.53994219806999</c:v>
                </c:pt>
                <c:pt idx="157">
                  <c:v>122.68073762846799</c:v>
                </c:pt>
                <c:pt idx="158">
                  <c:v>124.46512010618</c:v>
                </c:pt>
                <c:pt idx="159">
                  <c:v>124.488812296677</c:v>
                </c:pt>
                <c:pt idx="160">
                  <c:v>124.98840848757899</c:v>
                </c:pt>
                <c:pt idx="161">
                  <c:v>117.836065003147</c:v>
                </c:pt>
                <c:pt idx="162">
                  <c:v>118.209767638636</c:v>
                </c:pt>
                <c:pt idx="163">
                  <c:v>116.17127600491899</c:v>
                </c:pt>
                <c:pt idx="164">
                  <c:v>112.65447173824001</c:v>
                </c:pt>
                <c:pt idx="165">
                  <c:v>110.615730136205</c:v>
                </c:pt>
                <c:pt idx="166">
                  <c:v>109.41555946565001</c:v>
                </c:pt>
                <c:pt idx="167">
                  <c:v>111.015787026391</c:v>
                </c:pt>
                <c:pt idx="168">
                  <c:v>110.93885300904699</c:v>
                </c:pt>
                <c:pt idx="169">
                  <c:v>113.55460959872001</c:v>
                </c:pt>
                <c:pt idx="170">
                  <c:v>113.78541165075001</c:v>
                </c:pt>
                <c:pt idx="171">
                  <c:v>113.28589473804701</c:v>
                </c:pt>
                <c:pt idx="172">
                  <c:v>114.040399209768</c:v>
                </c:pt>
                <c:pt idx="173">
                  <c:v>114.72802621053199</c:v>
                </c:pt>
                <c:pt idx="174">
                  <c:v>115.48115460260399</c:v>
                </c:pt>
                <c:pt idx="175">
                  <c:v>119.612014277539</c:v>
                </c:pt>
                <c:pt idx="176">
                  <c:v>119.459584031231</c:v>
                </c:pt>
                <c:pt idx="177">
                  <c:v>117.843823420371</c:v>
                </c:pt>
                <c:pt idx="178">
                  <c:v>115.084835962204</c:v>
                </c:pt>
                <c:pt idx="179">
                  <c:v>117.813637664269</c:v>
                </c:pt>
                <c:pt idx="180">
                  <c:v>117.50125096195799</c:v>
                </c:pt>
                <c:pt idx="181">
                  <c:v>119.80932846130101</c:v>
                </c:pt>
                <c:pt idx="182">
                  <c:v>120.257340681043</c:v>
                </c:pt>
                <c:pt idx="183">
                  <c:v>121.56051319537799</c:v>
                </c:pt>
                <c:pt idx="184">
                  <c:v>118.230292747888</c:v>
                </c:pt>
                <c:pt idx="185">
                  <c:v>116.88625758970799</c:v>
                </c:pt>
                <c:pt idx="186">
                  <c:v>117.35666989507099</c:v>
                </c:pt>
                <c:pt idx="187">
                  <c:v>119.69379769790601</c:v>
                </c:pt>
                <c:pt idx="188">
                  <c:v>118.7380393632</c:v>
                </c:pt>
                <c:pt idx="189">
                  <c:v>118.681261215934</c:v>
                </c:pt>
                <c:pt idx="190">
                  <c:v>118.311969923855</c:v>
                </c:pt>
                <c:pt idx="191">
                  <c:v>118.62448306866899</c:v>
                </c:pt>
                <c:pt idx="192">
                  <c:v>118.56770492140301</c:v>
                </c:pt>
                <c:pt idx="193">
                  <c:v>117.851042822342</c:v>
                </c:pt>
                <c:pt idx="194">
                  <c:v>115.09202404315801</c:v>
                </c:pt>
                <c:pt idx="195">
                  <c:v>117.833061118766</c:v>
                </c:pt>
                <c:pt idx="196">
                  <c:v>122.419437948355</c:v>
                </c:pt>
                <c:pt idx="197">
                  <c:v>120.520413688044</c:v>
                </c:pt>
                <c:pt idx="198">
                  <c:v>117.980837305153</c:v>
                </c:pt>
                <c:pt idx="199">
                  <c:v>119.49874502826</c:v>
                </c:pt>
                <c:pt idx="200">
                  <c:v>121.65154684709</c:v>
                </c:pt>
                <c:pt idx="201">
                  <c:v>124.249504296254</c:v>
                </c:pt>
                <c:pt idx="202">
                  <c:v>126.97881914453301</c:v>
                </c:pt>
                <c:pt idx="203">
                  <c:v>127.02436866745801</c:v>
                </c:pt>
                <c:pt idx="204">
                  <c:v>127.06991819038301</c:v>
                </c:pt>
                <c:pt idx="205">
                  <c:v>126.97881914453301</c:v>
                </c:pt>
                <c:pt idx="206">
                  <c:v>126.842336210387</c:v>
                </c:pt>
                <c:pt idx="207">
                  <c:v>126.751402799166</c:v>
                </c:pt>
                <c:pt idx="208">
                  <c:v>127.571644081079</c:v>
                </c:pt>
                <c:pt idx="209">
                  <c:v>124.371094765378</c:v>
                </c:pt>
                <c:pt idx="210">
                  <c:v>126.413656388966</c:v>
                </c:pt>
                <c:pt idx="211">
                  <c:v>126.632709060724</c:v>
                </c:pt>
                <c:pt idx="212">
                  <c:v>127.957204723749</c:v>
                </c:pt>
                <c:pt idx="213">
                  <c:v>129.41824633141499</c:v>
                </c:pt>
                <c:pt idx="214">
                  <c:v>131.07045226157999</c:v>
                </c:pt>
                <c:pt idx="215">
                  <c:v>131.329889556399</c:v>
                </c:pt>
                <c:pt idx="216">
                  <c:v>132.77727656960101</c:v>
                </c:pt>
                <c:pt idx="217">
                  <c:v>129.20407915127899</c:v>
                </c:pt>
                <c:pt idx="218">
                  <c:v>135.79862374159899</c:v>
                </c:pt>
                <c:pt idx="219">
                  <c:v>132.20040208776399</c:v>
                </c:pt>
                <c:pt idx="220">
                  <c:v>131.96991570803399</c:v>
                </c:pt>
                <c:pt idx="221">
                  <c:v>128.249207006685</c:v>
                </c:pt>
                <c:pt idx="222">
                  <c:v>129.312583591699</c:v>
                </c:pt>
                <c:pt idx="223">
                  <c:v>130.18125742171</c:v>
                </c:pt>
                <c:pt idx="224">
                  <c:v>130.61559433671599</c:v>
                </c:pt>
                <c:pt idx="225">
                  <c:v>129.567194886702</c:v>
                </c:pt>
                <c:pt idx="226">
                  <c:v>124.75953455163901</c:v>
                </c:pt>
                <c:pt idx="227">
                  <c:v>128.503818301688</c:v>
                </c:pt>
                <c:pt idx="228">
                  <c:v>123.246843916619</c:v>
                </c:pt>
                <c:pt idx="229">
                  <c:v>121.764107551599</c:v>
                </c:pt>
                <c:pt idx="230">
                  <c:v>120.206485511579</c:v>
                </c:pt>
                <c:pt idx="231">
                  <c:v>120.711005114611</c:v>
                </c:pt>
                <c:pt idx="232">
                  <c:v>120.206485511579</c:v>
                </c:pt>
                <c:pt idx="233">
                  <c:v>119.36143192682</c:v>
                </c:pt>
                <c:pt idx="234">
                  <c:v>120.521894015068</c:v>
                </c:pt>
                <c:pt idx="235">
                  <c:v>120.950702177007</c:v>
                </c:pt>
                <c:pt idx="236">
                  <c:v>121.48837316060499</c:v>
                </c:pt>
                <c:pt idx="237">
                  <c:v>121.55131201812701</c:v>
                </c:pt>
                <c:pt idx="238">
                  <c:v>121.33722631317001</c:v>
                </c:pt>
                <c:pt idx="239">
                  <c:v>121.803301421667</c:v>
                </c:pt>
                <c:pt idx="240">
                  <c:v>122.77312136379599</c:v>
                </c:pt>
                <c:pt idx="241">
                  <c:v>121.23606292441301</c:v>
                </c:pt>
                <c:pt idx="242">
                  <c:v>118.769518660614</c:v>
                </c:pt>
                <c:pt idx="243">
                  <c:v>118.519084582334</c:v>
                </c:pt>
                <c:pt idx="244">
                  <c:v>118.0902097953</c:v>
                </c:pt>
                <c:pt idx="245">
                  <c:v>117.44689761474901</c:v>
                </c:pt>
                <c:pt idx="246">
                  <c:v>119.80526905279601</c:v>
                </c:pt>
                <c:pt idx="247">
                  <c:v>120.73551556447001</c:v>
                </c:pt>
                <c:pt idx="248">
                  <c:v>121.02376096245401</c:v>
                </c:pt>
                <c:pt idx="249">
                  <c:v>122.884253985802</c:v>
                </c:pt>
                <c:pt idx="250">
                  <c:v>123.65727573494</c:v>
                </c:pt>
                <c:pt idx="251">
                  <c:v>124.57442018306899</c:v>
                </c:pt>
                <c:pt idx="252">
                  <c:v>124.705440818516</c:v>
                </c:pt>
                <c:pt idx="253">
                  <c:v>122.11123223666399</c:v>
                </c:pt>
                <c:pt idx="254">
                  <c:v>125.334339868662</c:v>
                </c:pt>
                <c:pt idx="255">
                  <c:v>125.37364605929599</c:v>
                </c:pt>
                <c:pt idx="256">
                  <c:v>126.329188474611</c:v>
                </c:pt>
                <c:pt idx="257">
                  <c:v>125.294208709644</c:v>
                </c:pt>
                <c:pt idx="258">
                  <c:v>129.24858276869901</c:v>
                </c:pt>
                <c:pt idx="259">
                  <c:v>129.43441454694701</c:v>
                </c:pt>
                <c:pt idx="260">
                  <c:v>129.06275099045001</c:v>
                </c:pt>
                <c:pt idx="261">
                  <c:v>128.23229144790901</c:v>
                </c:pt>
                <c:pt idx="262">
                  <c:v>128.57416308523599</c:v>
                </c:pt>
                <c:pt idx="263">
                  <c:v>129.14214215328801</c:v>
                </c:pt>
                <c:pt idx="264">
                  <c:v>129.14826261738301</c:v>
                </c:pt>
                <c:pt idx="265">
                  <c:v>129.030924577154</c:v>
                </c:pt>
                <c:pt idx="266">
                  <c:v>131.09315092141</c:v>
                </c:pt>
                <c:pt idx="267">
                  <c:v>129.17270263832199</c:v>
                </c:pt>
                <c:pt idx="268">
                  <c:v>129.15981372367</c:v>
                </c:pt>
                <c:pt idx="269">
                  <c:v>131.81493014189999</c:v>
                </c:pt>
                <c:pt idx="270">
                  <c:v>132.498042618434</c:v>
                </c:pt>
                <c:pt idx="271">
                  <c:v>131.48387324209099</c:v>
                </c:pt>
                <c:pt idx="272">
                  <c:v>128.575165110396</c:v>
                </c:pt>
                <c:pt idx="273">
                  <c:v>129.02875863584001</c:v>
                </c:pt>
                <c:pt idx="274">
                  <c:v>128.628512092091</c:v>
                </c:pt>
                <c:pt idx="275">
                  <c:v>130.896768081376</c:v>
                </c:pt>
                <c:pt idx="276">
                  <c:v>130.96503830116799</c:v>
                </c:pt>
                <c:pt idx="277">
                  <c:v>124.995186859348</c:v>
                </c:pt>
                <c:pt idx="278">
                  <c:v>126.474374954844</c:v>
                </c:pt>
                <c:pt idx="279">
                  <c:v>126.23922197556</c:v>
                </c:pt>
                <c:pt idx="280">
                  <c:v>125.983189655934</c:v>
                </c:pt>
                <c:pt idx="281">
                  <c:v>126.76812320725899</c:v>
                </c:pt>
                <c:pt idx="282">
                  <c:v>130.009844587494</c:v>
                </c:pt>
                <c:pt idx="283">
                  <c:v>126.11981763602201</c:v>
                </c:pt>
                <c:pt idx="284">
                  <c:v>125.710320743861</c:v>
                </c:pt>
                <c:pt idx="285">
                  <c:v>124.78895273649999</c:v>
                </c:pt>
                <c:pt idx="286">
                  <c:v>122.62206393616</c:v>
                </c:pt>
                <c:pt idx="287">
                  <c:v>122.87809625578601</c:v>
                </c:pt>
                <c:pt idx="288">
                  <c:v>125.09607540562099</c:v>
                </c:pt>
                <c:pt idx="289">
                  <c:v>125.880815432894</c:v>
                </c:pt>
                <c:pt idx="290">
                  <c:v>125.52277292638701</c:v>
                </c:pt>
                <c:pt idx="291">
                  <c:v>128.07526950503399</c:v>
                </c:pt>
                <c:pt idx="292">
                  <c:v>123.47846571181501</c:v>
                </c:pt>
                <c:pt idx="293">
                  <c:v>126.05406180701</c:v>
                </c:pt>
                <c:pt idx="294">
                  <c:v>128.109918779857</c:v>
                </c:pt>
                <c:pt idx="295">
                  <c:v>125.989384232183</c:v>
                </c:pt>
                <c:pt idx="296">
                  <c:v>127.414999537182</c:v>
                </c:pt>
                <c:pt idx="297">
                  <c:v>124.13606412279201</c:v>
                </c:pt>
                <c:pt idx="298">
                  <c:v>124.207415633165</c:v>
                </c:pt>
                <c:pt idx="299">
                  <c:v>123.04901476644901</c:v>
                </c:pt>
                <c:pt idx="300">
                  <c:v>122.757041406816</c:v>
                </c:pt>
                <c:pt idx="301">
                  <c:v>123.39906790762601</c:v>
                </c:pt>
                <c:pt idx="302">
                  <c:v>123.131586022139</c:v>
                </c:pt>
                <c:pt idx="303">
                  <c:v>123.693315475573</c:v>
                </c:pt>
                <c:pt idx="304">
                  <c:v>124.14310935002899</c:v>
                </c:pt>
                <c:pt idx="305">
                  <c:v>126.153125726507</c:v>
                </c:pt>
                <c:pt idx="306">
                  <c:v>127.347890705533</c:v>
                </c:pt>
                <c:pt idx="307">
                  <c:v>130.99543790620399</c:v>
                </c:pt>
                <c:pt idx="308">
                  <c:v>133.075734575566</c:v>
                </c:pt>
                <c:pt idx="309">
                  <c:v>133.557170344008</c:v>
                </c:pt>
                <c:pt idx="310">
                  <c:v>132.338294324288</c:v>
                </c:pt>
                <c:pt idx="311">
                  <c:v>131.706202680335</c:v>
                </c:pt>
                <c:pt idx="312">
                  <c:v>131.25478758146301</c:v>
                </c:pt>
                <c:pt idx="313">
                  <c:v>131.55573098071099</c:v>
                </c:pt>
                <c:pt idx="314">
                  <c:v>135.733507938282</c:v>
                </c:pt>
                <c:pt idx="315">
                  <c:v>138.62609671696899</c:v>
                </c:pt>
                <c:pt idx="316">
                  <c:v>130.098757202417</c:v>
                </c:pt>
                <c:pt idx="317">
                  <c:v>132.069867277344</c:v>
                </c:pt>
                <c:pt idx="318">
                  <c:v>129.263018735663</c:v>
                </c:pt>
                <c:pt idx="319">
                  <c:v>129.290429103294</c:v>
                </c:pt>
                <c:pt idx="320">
                  <c:v>129.311301218095</c:v>
                </c:pt>
                <c:pt idx="321">
                  <c:v>129.58037546915099</c:v>
                </c:pt>
                <c:pt idx="322">
                  <c:v>129.00148862248801</c:v>
                </c:pt>
                <c:pt idx="323">
                  <c:v>128.11178329516699</c:v>
                </c:pt>
                <c:pt idx="324">
                  <c:v>127.551051679574</c:v>
                </c:pt>
                <c:pt idx="325">
                  <c:v>127.742222458309</c:v>
                </c:pt>
                <c:pt idx="326">
                  <c:v>128.79996209658299</c:v>
                </c:pt>
                <c:pt idx="327">
                  <c:v>128.92218898807201</c:v>
                </c:pt>
                <c:pt idx="328">
                  <c:v>128.34111622558899</c:v>
                </c:pt>
                <c:pt idx="329">
                  <c:v>128.57385234854101</c:v>
                </c:pt>
                <c:pt idx="330">
                  <c:v>128.55832547663601</c:v>
                </c:pt>
                <c:pt idx="331">
                  <c:v>128.60490609234901</c:v>
                </c:pt>
                <c:pt idx="332">
                  <c:v>128.69790036816201</c:v>
                </c:pt>
                <c:pt idx="333">
                  <c:v>128.80642151588</c:v>
                </c:pt>
                <c:pt idx="334">
                  <c:v>127.209869859975</c:v>
                </c:pt>
                <c:pt idx="335">
                  <c:v>127.4263861076</c:v>
                </c:pt>
                <c:pt idx="336">
                  <c:v>126.830893377964</c:v>
                </c:pt>
                <c:pt idx="337">
                  <c:v>128.50867515106199</c:v>
                </c:pt>
                <c:pt idx="338">
                  <c:v>125.80266034774201</c:v>
                </c:pt>
                <c:pt idx="339">
                  <c:v>125.849796116205</c:v>
                </c:pt>
                <c:pt idx="340">
                  <c:v>126.18003130371</c:v>
                </c:pt>
                <c:pt idx="341">
                  <c:v>125.790840804593</c:v>
                </c:pt>
                <c:pt idx="342">
                  <c:v>125.425289391774</c:v>
                </c:pt>
                <c:pt idx="343">
                  <c:v>125.36035310651999</c:v>
                </c:pt>
                <c:pt idx="344">
                  <c:v>127.078593235242</c:v>
                </c:pt>
                <c:pt idx="345">
                  <c:v>123.11524161146799</c:v>
                </c:pt>
                <c:pt idx="346">
                  <c:v>123.896234576125</c:v>
                </c:pt>
                <c:pt idx="347">
                  <c:v>129.24557763058999</c:v>
                </c:pt>
                <c:pt idx="348">
                  <c:v>129.52565241029399</c:v>
                </c:pt>
                <c:pt idx="349">
                  <c:v>128.81149946797601</c:v>
                </c:pt>
                <c:pt idx="350">
                  <c:v>128.81149946797601</c:v>
                </c:pt>
                <c:pt idx="351">
                  <c:v>128.81149946797601</c:v>
                </c:pt>
                <c:pt idx="352">
                  <c:v>124.079166757184</c:v>
                </c:pt>
                <c:pt idx="353">
                  <c:v>124.053851288537</c:v>
                </c:pt>
                <c:pt idx="354">
                  <c:v>124.67408027037099</c:v>
                </c:pt>
                <c:pt idx="355">
                  <c:v>122.85120214168001</c:v>
                </c:pt>
                <c:pt idx="356">
                  <c:v>118.952455583995</c:v>
                </c:pt>
                <c:pt idx="357">
                  <c:v>118.939797849672</c:v>
                </c:pt>
                <c:pt idx="358">
                  <c:v>117.79281168516501</c:v>
                </c:pt>
                <c:pt idx="359">
                  <c:v>115.645546888821</c:v>
                </c:pt>
                <c:pt idx="360">
                  <c:v>115.298783629784</c:v>
                </c:pt>
                <c:pt idx="361">
                  <c:v>115.55218754984899</c:v>
                </c:pt>
                <c:pt idx="362">
                  <c:v>119.459942738227</c:v>
                </c:pt>
                <c:pt idx="363">
                  <c:v>127.08405634922801</c:v>
                </c:pt>
                <c:pt idx="364">
                  <c:v>123.33398420723201</c:v>
                </c:pt>
                <c:pt idx="365">
                  <c:v>117.491929671973</c:v>
                </c:pt>
                <c:pt idx="366">
                  <c:v>116.60864821704</c:v>
                </c:pt>
                <c:pt idx="367">
                  <c:v>110.968043838169</c:v>
                </c:pt>
                <c:pt idx="368">
                  <c:v>110.632242368695</c:v>
                </c:pt>
                <c:pt idx="369">
                  <c:v>109.04334223185801</c:v>
                </c:pt>
                <c:pt idx="370">
                  <c:v>108.125755300173</c:v>
                </c:pt>
                <c:pt idx="371">
                  <c:v>107.364914352082</c:v>
                </c:pt>
                <c:pt idx="372">
                  <c:v>105.988533954554</c:v>
                </c:pt>
                <c:pt idx="373">
                  <c:v>106.260001110676</c:v>
                </c:pt>
                <c:pt idx="374">
                  <c:v>107.69489893589299</c:v>
                </c:pt>
                <c:pt idx="375">
                  <c:v>102.49824194726899</c:v>
                </c:pt>
                <c:pt idx="376">
                  <c:v>99.8094244009162</c:v>
                </c:pt>
                <c:pt idx="377">
                  <c:v>101.47700835995199</c:v>
                </c:pt>
                <c:pt idx="378">
                  <c:v>101.68287060162299</c:v>
                </c:pt>
                <c:pt idx="379">
                  <c:v>101.828139428765</c:v>
                </c:pt>
                <c:pt idx="380">
                  <c:v>101.76741654112701</c:v>
                </c:pt>
                <c:pt idx="381">
                  <c:v>101.852350899955</c:v>
                </c:pt>
                <c:pt idx="382">
                  <c:v>101.59819518901099</c:v>
                </c:pt>
                <c:pt idx="383">
                  <c:v>100.779444859831</c:v>
                </c:pt>
                <c:pt idx="384">
                  <c:v>100.927269040078</c:v>
                </c:pt>
                <c:pt idx="385">
                  <c:v>100.153981879101</c:v>
                </c:pt>
                <c:pt idx="386">
                  <c:v>99.949259855012102</c:v>
                </c:pt>
                <c:pt idx="387">
                  <c:v>100.109069779603</c:v>
                </c:pt>
                <c:pt idx="388">
                  <c:v>102.945611914328</c:v>
                </c:pt>
                <c:pt idx="389">
                  <c:v>97.577312747775395</c:v>
                </c:pt>
                <c:pt idx="390">
                  <c:v>93.215528532253799</c:v>
                </c:pt>
                <c:pt idx="391">
                  <c:v>95.137057075131494</c:v>
                </c:pt>
                <c:pt idx="392">
                  <c:v>93.856038046546402</c:v>
                </c:pt>
                <c:pt idx="393">
                  <c:v>93.688693769790106</c:v>
                </c:pt>
                <c:pt idx="394">
                  <c:v>92.361762792683905</c:v>
                </c:pt>
                <c:pt idx="395">
                  <c:v>91.865868950828499</c:v>
                </c:pt>
                <c:pt idx="396">
                  <c:v>90.751528868786494</c:v>
                </c:pt>
                <c:pt idx="397">
                  <c:v>89.347519481598297</c:v>
                </c:pt>
                <c:pt idx="398">
                  <c:v>89.442836316570904</c:v>
                </c:pt>
                <c:pt idx="399">
                  <c:v>89.569850229208996</c:v>
                </c:pt>
                <c:pt idx="400">
                  <c:v>89.739277313385202</c:v>
                </c:pt>
                <c:pt idx="401">
                  <c:v>89.591056814978003</c:v>
                </c:pt>
                <c:pt idx="402">
                  <c:v>89.368726067367305</c:v>
                </c:pt>
                <c:pt idx="403">
                  <c:v>91.997482311366795</c:v>
                </c:pt>
                <c:pt idx="404">
                  <c:v>92.120900767651506</c:v>
                </c:pt>
                <c:pt idx="405">
                  <c:v>93.258853059515204</c:v>
                </c:pt>
                <c:pt idx="406">
                  <c:v>96.830253310179401</c:v>
                </c:pt>
                <c:pt idx="407">
                  <c:v>98.4942232943596</c:v>
                </c:pt>
                <c:pt idx="408">
                  <c:v>97.5086410729606</c:v>
                </c:pt>
                <c:pt idx="409">
                  <c:v>96.638256773543205</c:v>
                </c:pt>
                <c:pt idx="410">
                  <c:v>95.383879400853502</c:v>
                </c:pt>
                <c:pt idx="411">
                  <c:v>97.527840726624206</c:v>
                </c:pt>
                <c:pt idx="412">
                  <c:v>98.106971046964901</c:v>
                </c:pt>
                <c:pt idx="413">
                  <c:v>97.466968634559194</c:v>
                </c:pt>
                <c:pt idx="414">
                  <c:v>98.543824929899699</c:v>
                </c:pt>
                <c:pt idx="415">
                  <c:v>98.1494848890421</c:v>
                </c:pt>
                <c:pt idx="416">
                  <c:v>97.7309892560951</c:v>
                </c:pt>
                <c:pt idx="417">
                  <c:v>102.20901392020799</c:v>
                </c:pt>
                <c:pt idx="418">
                  <c:v>104.586053905337</c:v>
                </c:pt>
                <c:pt idx="419">
                  <c:v>100.41650715044</c:v>
                </c:pt>
                <c:pt idx="420">
                  <c:v>98.842621361377795</c:v>
                </c:pt>
                <c:pt idx="421">
                  <c:v>99.398437414019099</c:v>
                </c:pt>
                <c:pt idx="422">
                  <c:v>100.849146476746</c:v>
                </c:pt>
                <c:pt idx="423">
                  <c:v>99.264016926803194</c:v>
                </c:pt>
                <c:pt idx="424">
                  <c:v>101.15810246568699</c:v>
                </c:pt>
                <c:pt idx="425">
                  <c:v>101.840292303076</c:v>
                </c:pt>
                <c:pt idx="426">
                  <c:v>102.15135960857</c:v>
                </c:pt>
                <c:pt idx="427">
                  <c:v>102.814078415525</c:v>
                </c:pt>
                <c:pt idx="428">
                  <c:v>102.48940484779899</c:v>
                </c:pt>
                <c:pt idx="429">
                  <c:v>107.44020757415799</c:v>
                </c:pt>
                <c:pt idx="430">
                  <c:v>107.62055988981</c:v>
                </c:pt>
                <c:pt idx="431">
                  <c:v>106.719091091282</c:v>
                </c:pt>
                <c:pt idx="432">
                  <c:v>107.482660635472</c:v>
                </c:pt>
                <c:pt idx="433">
                  <c:v>108.819053727672</c:v>
                </c:pt>
                <c:pt idx="434">
                  <c:v>108.256916639924</c:v>
                </c:pt>
                <c:pt idx="435">
                  <c:v>112.46003999397</c:v>
                </c:pt>
                <c:pt idx="436">
                  <c:v>110.30549777046799</c:v>
                </c:pt>
                <c:pt idx="437">
                  <c:v>106.59685951689799</c:v>
                </c:pt>
                <c:pt idx="438">
                  <c:v>105.466607858667</c:v>
                </c:pt>
                <c:pt idx="439">
                  <c:v>101.228164140301</c:v>
                </c:pt>
                <c:pt idx="440">
                  <c:v>100.326782602422</c:v>
                </c:pt>
                <c:pt idx="441">
                  <c:v>99.663815798353497</c:v>
                </c:pt>
                <c:pt idx="442">
                  <c:v>99.684552913221395</c:v>
                </c:pt>
                <c:pt idx="443">
                  <c:v>99.435831709147607</c:v>
                </c:pt>
                <c:pt idx="444">
                  <c:v>99.018034096924197</c:v>
                </c:pt>
                <c:pt idx="445">
                  <c:v>99.101593619368899</c:v>
                </c:pt>
                <c:pt idx="446">
                  <c:v>102.443974517155</c:v>
                </c:pt>
                <c:pt idx="447">
                  <c:v>104.616522100716</c:v>
                </c:pt>
                <c:pt idx="448">
                  <c:v>102.026176904932</c:v>
                </c:pt>
                <c:pt idx="449">
                  <c:v>102.945331651823</c:v>
                </c:pt>
                <c:pt idx="450">
                  <c:v>103.78092687627</c:v>
                </c:pt>
                <c:pt idx="451">
                  <c:v>106.538391116943</c:v>
                </c:pt>
                <c:pt idx="452">
                  <c:v>107.87534347605801</c:v>
                </c:pt>
                <c:pt idx="453">
                  <c:v>106.28687695438499</c:v>
                </c:pt>
                <c:pt idx="454">
                  <c:v>108.460260133171</c:v>
                </c:pt>
                <c:pt idx="455">
                  <c:v>111.468402941178</c:v>
                </c:pt>
                <c:pt idx="456">
                  <c:v>111.38484341873399</c:v>
                </c:pt>
                <c:pt idx="457">
                  <c:v>113.13959339007199</c:v>
                </c:pt>
                <c:pt idx="458">
                  <c:v>116.89977190008101</c:v>
                </c:pt>
                <c:pt idx="459">
                  <c:v>118.395487351841</c:v>
                </c:pt>
                <c:pt idx="460">
                  <c:v>116.047464771146</c:v>
                </c:pt>
                <c:pt idx="461">
                  <c:v>119.072319483643</c:v>
                </c:pt>
                <c:pt idx="462">
                  <c:v>119.824355185645</c:v>
                </c:pt>
                <c:pt idx="463">
                  <c:v>113.741221951673</c:v>
                </c:pt>
                <c:pt idx="464">
                  <c:v>112.721795777848</c:v>
                </c:pt>
                <c:pt idx="465">
                  <c:v>108.376700610726</c:v>
                </c:pt>
                <c:pt idx="466">
                  <c:v>107.624664908724</c:v>
                </c:pt>
                <c:pt idx="467">
                  <c:v>106.705510161833</c:v>
                </c:pt>
                <c:pt idx="468">
                  <c:v>110.672095711149</c:v>
                </c:pt>
                <c:pt idx="469">
                  <c:v>120.34882089739401</c:v>
                </c:pt>
                <c:pt idx="470">
                  <c:v>115.77199141741301</c:v>
                </c:pt>
                <c:pt idx="471">
                  <c:v>122.005197280625</c:v>
                </c:pt>
                <c:pt idx="472">
                  <c:v>124.882061525184</c:v>
                </c:pt>
                <c:pt idx="473">
                  <c:v>123.970463047537</c:v>
                </c:pt>
                <c:pt idx="474">
                  <c:v>124.855759357636</c:v>
                </c:pt>
                <c:pt idx="475">
                  <c:v>125.21233485062</c:v>
                </c:pt>
                <c:pt idx="476">
                  <c:v>125.113111104781</c:v>
                </c:pt>
                <c:pt idx="477">
                  <c:v>124.40641753719299</c:v>
                </c:pt>
                <c:pt idx="478">
                  <c:v>133.83002023652901</c:v>
                </c:pt>
                <c:pt idx="479">
                  <c:v>141.14842674258199</c:v>
                </c:pt>
                <c:pt idx="480">
                  <c:v>132.51409225279099</c:v>
                </c:pt>
                <c:pt idx="481">
                  <c:v>121.089182411519</c:v>
                </c:pt>
                <c:pt idx="482">
                  <c:v>140.67443294580801</c:v>
                </c:pt>
                <c:pt idx="483">
                  <c:v>139.921926539238</c:v>
                </c:pt>
                <c:pt idx="484">
                  <c:v>138.15132322966201</c:v>
                </c:pt>
                <c:pt idx="485">
                  <c:v>141.73679493155399</c:v>
                </c:pt>
                <c:pt idx="486">
                  <c:v>136.11512942364999</c:v>
                </c:pt>
                <c:pt idx="487">
                  <c:v>127.040787462073</c:v>
                </c:pt>
                <c:pt idx="488">
                  <c:v>128.590065357952</c:v>
                </c:pt>
                <c:pt idx="489">
                  <c:v>126.50960646919999</c:v>
                </c:pt>
                <c:pt idx="490">
                  <c:v>137.133226326656</c:v>
                </c:pt>
                <c:pt idx="491">
                  <c:v>136.911900912959</c:v>
                </c:pt>
                <c:pt idx="492">
                  <c:v>133.813345121201</c:v>
                </c:pt>
                <c:pt idx="493">
                  <c:v>134.15284409181101</c:v>
                </c:pt>
                <c:pt idx="494">
                  <c:v>135.34100756296201</c:v>
                </c:pt>
                <c:pt idx="495">
                  <c:v>133.64351270991401</c:v>
                </c:pt>
                <c:pt idx="496">
                  <c:v>134.87098309656901</c:v>
                </c:pt>
                <c:pt idx="497">
                  <c:v>134.180434439089</c:v>
                </c:pt>
                <c:pt idx="498">
                  <c:v>135.31902510210301</c:v>
                </c:pt>
                <c:pt idx="499">
                  <c:v>137.46586693561099</c:v>
                </c:pt>
                <c:pt idx="500">
                  <c:v>140.47119484965299</c:v>
                </c:pt>
                <c:pt idx="501">
                  <c:v>135.33782406737001</c:v>
                </c:pt>
                <c:pt idx="502">
                  <c:v>147.70528809723001</c:v>
                </c:pt>
                <c:pt idx="503">
                  <c:v>142.721102364064</c:v>
                </c:pt>
                <c:pt idx="504">
                  <c:v>148.64600980676599</c:v>
                </c:pt>
                <c:pt idx="505">
                  <c:v>156.4990184477</c:v>
                </c:pt>
                <c:pt idx="506">
                  <c:v>147.658630318071</c:v>
                </c:pt>
                <c:pt idx="507">
                  <c:v>146.56423480569899</c:v>
                </c:pt>
                <c:pt idx="508">
                  <c:v>148.577847202817</c:v>
                </c:pt>
                <c:pt idx="509">
                  <c:v>150.066394627346</c:v>
                </c:pt>
                <c:pt idx="510">
                  <c:v>150.46054653950401</c:v>
                </c:pt>
                <c:pt idx="511">
                  <c:v>153.437170478273</c:v>
                </c:pt>
                <c:pt idx="512">
                  <c:v>148.29929725130299</c:v>
                </c:pt>
                <c:pt idx="513">
                  <c:v>153.26018675134699</c:v>
                </c:pt>
                <c:pt idx="514">
                  <c:v>144.40149792306201</c:v>
                </c:pt>
                <c:pt idx="515">
                  <c:v>154.19024217539501</c:v>
                </c:pt>
                <c:pt idx="516">
                  <c:v>149.67240589778899</c:v>
                </c:pt>
                <c:pt idx="517">
                  <c:v>151.24839282888999</c:v>
                </c:pt>
                <c:pt idx="518">
                  <c:v>149.20888032981799</c:v>
                </c:pt>
                <c:pt idx="519">
                  <c:v>150.18228402255701</c:v>
                </c:pt>
                <c:pt idx="520">
                  <c:v>145.08350277487801</c:v>
                </c:pt>
                <c:pt idx="521">
                  <c:v>151.61921328326699</c:v>
                </c:pt>
                <c:pt idx="522">
                  <c:v>151.91912988224701</c:v>
                </c:pt>
                <c:pt idx="523">
                  <c:v>152.72878127702401</c:v>
                </c:pt>
                <c:pt idx="524">
                  <c:v>151.22955091774901</c:v>
                </c:pt>
                <c:pt idx="525">
                  <c:v>151.4993171708</c:v>
                </c:pt>
                <c:pt idx="526">
                  <c:v>150.854699248477</c:v>
                </c:pt>
                <c:pt idx="527">
                  <c:v>152.528537797697</c:v>
                </c:pt>
                <c:pt idx="528">
                  <c:v>156.190059624117</c:v>
                </c:pt>
                <c:pt idx="529">
                  <c:v>161.83926472773501</c:v>
                </c:pt>
                <c:pt idx="530">
                  <c:v>160.58388581582</c:v>
                </c:pt>
                <c:pt idx="531">
                  <c:v>164.76848218887099</c:v>
                </c:pt>
                <c:pt idx="532">
                  <c:v>158.38697271996801</c:v>
                </c:pt>
                <c:pt idx="533">
                  <c:v>163.49218029509001</c:v>
                </c:pt>
                <c:pt idx="534">
                  <c:v>157.02697889872701</c:v>
                </c:pt>
                <c:pt idx="535">
                  <c:v>154.41160616556999</c:v>
                </c:pt>
                <c:pt idx="536">
                  <c:v>154.41160616556999</c:v>
                </c:pt>
                <c:pt idx="537">
                  <c:v>151.71681052371599</c:v>
                </c:pt>
                <c:pt idx="538">
                  <c:v>148.61144364879499</c:v>
                </c:pt>
                <c:pt idx="539">
                  <c:v>154.00042122363399</c:v>
                </c:pt>
                <c:pt idx="540">
                  <c:v>146.692989725671</c:v>
                </c:pt>
                <c:pt idx="541">
                  <c:v>146.65490743342701</c:v>
                </c:pt>
                <c:pt idx="542">
                  <c:v>147.37847098607099</c:v>
                </c:pt>
                <c:pt idx="543">
                  <c:v>147.94970536973801</c:v>
                </c:pt>
                <c:pt idx="544">
                  <c:v>144.598463652226</c:v>
                </c:pt>
                <c:pt idx="545">
                  <c:v>138.048309386178</c:v>
                </c:pt>
                <c:pt idx="546">
                  <c:v>139.67352091647399</c:v>
                </c:pt>
                <c:pt idx="547">
                  <c:v>138.271905367416</c:v>
                </c:pt>
                <c:pt idx="548">
                  <c:v>140.80674600320501</c:v>
                </c:pt>
                <c:pt idx="549">
                  <c:v>141.04539895287701</c:v>
                </c:pt>
                <c:pt idx="550">
                  <c:v>141.25412617778699</c:v>
                </c:pt>
                <c:pt idx="551">
                  <c:v>141.01547322811501</c:v>
                </c:pt>
                <c:pt idx="552">
                  <c:v>140.73635467577799</c:v>
                </c:pt>
                <c:pt idx="553">
                  <c:v>141.06534943605101</c:v>
                </c:pt>
                <c:pt idx="554">
                  <c:v>140.79620612530101</c:v>
                </c:pt>
                <c:pt idx="555">
                  <c:v>135.58755563206</c:v>
                </c:pt>
                <c:pt idx="556">
                  <c:v>134.26367815358799</c:v>
                </c:pt>
                <c:pt idx="557">
                  <c:v>132.10093687435699</c:v>
                </c:pt>
                <c:pt idx="558">
                  <c:v>131.880582102511</c:v>
                </c:pt>
                <c:pt idx="559">
                  <c:v>137.08864964662001</c:v>
                </c:pt>
                <c:pt idx="560">
                  <c:v>136.99058138337199</c:v>
                </c:pt>
                <c:pt idx="561">
                  <c:v>136.663858321346</c:v>
                </c:pt>
                <c:pt idx="562">
                  <c:v>136.87625398398299</c:v>
                </c:pt>
                <c:pt idx="563">
                  <c:v>136.82713427795801</c:v>
                </c:pt>
                <c:pt idx="564">
                  <c:v>136.810875141818</c:v>
                </c:pt>
                <c:pt idx="565">
                  <c:v>136.57670114471699</c:v>
                </c:pt>
                <c:pt idx="566">
                  <c:v>137.64423353199501</c:v>
                </c:pt>
                <c:pt idx="567">
                  <c:v>141.992807028219</c:v>
                </c:pt>
                <c:pt idx="568">
                  <c:v>142.72195943699199</c:v>
                </c:pt>
                <c:pt idx="569">
                  <c:v>143.45082238470499</c:v>
                </c:pt>
                <c:pt idx="570">
                  <c:v>142.46655486366001</c:v>
                </c:pt>
                <c:pt idx="571">
                  <c:v>143.41439704468999</c:v>
                </c:pt>
                <c:pt idx="572">
                  <c:v>144.25257153535301</c:v>
                </c:pt>
                <c:pt idx="573">
                  <c:v>143.81507578485301</c:v>
                </c:pt>
                <c:pt idx="574">
                  <c:v>145.966129197339</c:v>
                </c:pt>
                <c:pt idx="575">
                  <c:v>153.93856356043599</c:v>
                </c:pt>
                <c:pt idx="576">
                  <c:v>159.82393855056699</c:v>
                </c:pt>
                <c:pt idx="577">
                  <c:v>158.61320130459001</c:v>
                </c:pt>
                <c:pt idx="578">
                  <c:v>167.462509634805</c:v>
                </c:pt>
                <c:pt idx="579">
                  <c:v>163.87278958690899</c:v>
                </c:pt>
                <c:pt idx="580">
                  <c:v>159.03192306852301</c:v>
                </c:pt>
                <c:pt idx="581">
                  <c:v>160.08055546348001</c:v>
                </c:pt>
                <c:pt idx="582">
                  <c:v>160.84731461812601</c:v>
                </c:pt>
                <c:pt idx="583">
                  <c:v>159.394788241778</c:v>
                </c:pt>
                <c:pt idx="584">
                  <c:v>151.40695885519301</c:v>
                </c:pt>
                <c:pt idx="585">
                  <c:v>150.52772754319699</c:v>
                </c:pt>
                <c:pt idx="586">
                  <c:v>151.77452444128801</c:v>
                </c:pt>
                <c:pt idx="587">
                  <c:v>153.021120921939</c:v>
                </c:pt>
                <c:pt idx="588">
                  <c:v>149.872562929813</c:v>
                </c:pt>
                <c:pt idx="589">
                  <c:v>152.589622172286</c:v>
                </c:pt>
                <c:pt idx="590">
                  <c:v>153.452619671592</c:v>
                </c:pt>
                <c:pt idx="591">
                  <c:v>154.155884470724</c:v>
                </c:pt>
                <c:pt idx="592">
                  <c:v>153.548619625648</c:v>
                </c:pt>
                <c:pt idx="593">
                  <c:v>154.25188442478</c:v>
                </c:pt>
                <c:pt idx="594">
                  <c:v>154.39578414714501</c:v>
                </c:pt>
                <c:pt idx="595">
                  <c:v>146.13886646063401</c:v>
                </c:pt>
                <c:pt idx="596">
                  <c:v>143.190598464544</c:v>
                </c:pt>
                <c:pt idx="597">
                  <c:v>146.044783860618</c:v>
                </c:pt>
                <c:pt idx="598">
                  <c:v>147.75126549516699</c:v>
                </c:pt>
                <c:pt idx="599">
                  <c:v>152.90137820766</c:v>
                </c:pt>
                <c:pt idx="600">
                  <c:v>152.04929622384</c:v>
                </c:pt>
                <c:pt idx="601">
                  <c:v>155.36294838313901</c:v>
                </c:pt>
                <c:pt idx="602">
                  <c:v>156.21503036695901</c:v>
                </c:pt>
                <c:pt idx="603">
                  <c:v>154.41619062333999</c:v>
                </c:pt>
                <c:pt idx="604">
                  <c:v>158.86595209439801</c:v>
                </c:pt>
                <c:pt idx="605">
                  <c:v>162.27428002967801</c:v>
                </c:pt>
                <c:pt idx="606">
                  <c:v>160.47544028605799</c:v>
                </c:pt>
                <c:pt idx="607">
                  <c:v>158.108545886559</c:v>
                </c:pt>
                <c:pt idx="608">
                  <c:v>156.59373347087899</c:v>
                </c:pt>
                <c:pt idx="609">
                  <c:v>161.55528528497999</c:v>
                </c:pt>
                <c:pt idx="610">
                  <c:v>155.71776826628999</c:v>
                </c:pt>
                <c:pt idx="611">
                  <c:v>150.032676910953</c:v>
                </c:pt>
                <c:pt idx="612">
                  <c:v>150.51166008725099</c:v>
                </c:pt>
                <c:pt idx="613">
                  <c:v>156.73844137912599</c:v>
                </c:pt>
                <c:pt idx="614">
                  <c:v>156.59572682322599</c:v>
                </c:pt>
                <c:pt idx="615">
                  <c:v>156.45301226732499</c:v>
                </c:pt>
                <c:pt idx="616">
                  <c:v>158.596109181766</c:v>
                </c:pt>
                <c:pt idx="617">
                  <c:v>157.498594603958</c:v>
                </c:pt>
                <c:pt idx="618">
                  <c:v>157.51445177683601</c:v>
                </c:pt>
                <c:pt idx="619">
                  <c:v>155.95549346828199</c:v>
                </c:pt>
                <c:pt idx="620">
                  <c:v>157.78501478906401</c:v>
                </c:pt>
                <c:pt idx="621">
                  <c:v>156.130517013922</c:v>
                </c:pt>
                <c:pt idx="622">
                  <c:v>152.551354880731</c:v>
                </c:pt>
                <c:pt idx="623">
                  <c:v>152.79000533254199</c:v>
                </c:pt>
                <c:pt idx="624">
                  <c:v>152.79000533254199</c:v>
                </c:pt>
                <c:pt idx="625">
                  <c:v>153.48927309150099</c:v>
                </c:pt>
                <c:pt idx="626">
                  <c:v>149.11884959800801</c:v>
                </c:pt>
                <c:pt idx="627">
                  <c:v>150.16775123644601</c:v>
                </c:pt>
                <c:pt idx="628">
                  <c:v>152.44037145306299</c:v>
                </c:pt>
                <c:pt idx="629">
                  <c:v>151.056589867252</c:v>
                </c:pt>
                <c:pt idx="630">
                  <c:v>154.57214308525701</c:v>
                </c:pt>
                <c:pt idx="631">
                  <c:v>155.09573611772601</c:v>
                </c:pt>
                <c:pt idx="632">
                  <c:v>153.00136398785099</c:v>
                </c:pt>
                <c:pt idx="633">
                  <c:v>150.08420280695299</c:v>
                </c:pt>
                <c:pt idx="634">
                  <c:v>151.80457991363599</c:v>
                </c:pt>
                <c:pt idx="635">
                  <c:v>147.57843615156699</c:v>
                </c:pt>
                <c:pt idx="636">
                  <c:v>152.96396448553199</c:v>
                </c:pt>
                <c:pt idx="637">
                  <c:v>147.054843119098</c:v>
                </c:pt>
                <c:pt idx="638">
                  <c:v>149.48581076984601</c:v>
                </c:pt>
                <c:pt idx="639">
                  <c:v>149.467967665515</c:v>
                </c:pt>
                <c:pt idx="640">
                  <c:v>149.450124561184</c:v>
                </c:pt>
                <c:pt idx="641">
                  <c:v>149.592869395831</c:v>
                </c:pt>
                <c:pt idx="642">
                  <c:v>149.69974215614499</c:v>
                </c:pt>
                <c:pt idx="643">
                  <c:v>149.69974215614499</c:v>
                </c:pt>
                <c:pt idx="644">
                  <c:v>149.97647705245001</c:v>
                </c:pt>
                <c:pt idx="645">
                  <c:v>151.65072317509501</c:v>
                </c:pt>
                <c:pt idx="646">
                  <c:v>149.72741564577601</c:v>
                </c:pt>
                <c:pt idx="647">
                  <c:v>151.84443760250801</c:v>
                </c:pt>
                <c:pt idx="648">
                  <c:v>154.45958237259001</c:v>
                </c:pt>
                <c:pt idx="649">
                  <c:v>154.945841396703</c:v>
                </c:pt>
                <c:pt idx="650">
                  <c:v>154.087803042037</c:v>
                </c:pt>
                <c:pt idx="651">
                  <c:v>151.68000049702499</c:v>
                </c:pt>
                <c:pt idx="652">
                  <c:v>150.91593244456499</c:v>
                </c:pt>
                <c:pt idx="653">
                  <c:v>153.34760046315401</c:v>
                </c:pt>
                <c:pt idx="654">
                  <c:v>153.179732263413</c:v>
                </c:pt>
                <c:pt idx="655">
                  <c:v>155.445952959913</c:v>
                </c:pt>
                <c:pt idx="656">
                  <c:v>150.661709267302</c:v>
                </c:pt>
                <c:pt idx="657">
                  <c:v>152.34039126470901</c:v>
                </c:pt>
                <c:pt idx="658">
                  <c:v>154.63261091881401</c:v>
                </c:pt>
                <c:pt idx="659">
                  <c:v>157.00387262995599</c:v>
                </c:pt>
                <c:pt idx="660">
                  <c:v>156.37153617365101</c:v>
                </c:pt>
                <c:pt idx="661">
                  <c:v>149.85451857086201</c:v>
                </c:pt>
                <c:pt idx="662">
                  <c:v>149.007451192937</c:v>
                </c:pt>
                <c:pt idx="663">
                  <c:v>146.16193713956699</c:v>
                </c:pt>
                <c:pt idx="664">
                  <c:v>146.01702670166401</c:v>
                </c:pt>
                <c:pt idx="665">
                  <c:v>145.99067934931799</c:v>
                </c:pt>
                <c:pt idx="666">
                  <c:v>144.01462792336599</c:v>
                </c:pt>
                <c:pt idx="667">
                  <c:v>145.22660613128301</c:v>
                </c:pt>
                <c:pt idx="668">
                  <c:v>145.07754824316899</c:v>
                </c:pt>
                <c:pt idx="669">
                  <c:v>145.408961418487</c:v>
                </c:pt>
                <c:pt idx="670">
                  <c:v>145.32597805669201</c:v>
                </c:pt>
                <c:pt idx="671">
                  <c:v>145.24325483082799</c:v>
                </c:pt>
                <c:pt idx="672">
                  <c:v>145.674039931556</c:v>
                </c:pt>
                <c:pt idx="673">
                  <c:v>145.98880440732901</c:v>
                </c:pt>
                <c:pt idx="674">
                  <c:v>146.33686628219201</c:v>
                </c:pt>
                <c:pt idx="675">
                  <c:v>146.883672007874</c:v>
                </c:pt>
                <c:pt idx="676">
                  <c:v>146.45288690714699</c:v>
                </c:pt>
                <c:pt idx="677">
                  <c:v>144.26257755919499</c:v>
                </c:pt>
                <c:pt idx="678">
                  <c:v>144.48493149562299</c:v>
                </c:pt>
                <c:pt idx="679">
                  <c:v>142.00909015550499</c:v>
                </c:pt>
                <c:pt idx="680">
                  <c:v>141.40602689618899</c:v>
                </c:pt>
                <c:pt idx="681">
                  <c:v>141.897629671592</c:v>
                </c:pt>
                <c:pt idx="682">
                  <c:v>143.86404077320199</c:v>
                </c:pt>
                <c:pt idx="683">
                  <c:v>142.98617867426901</c:v>
                </c:pt>
                <c:pt idx="684">
                  <c:v>143.72358283737299</c:v>
                </c:pt>
                <c:pt idx="685">
                  <c:v>142.354117963037</c:v>
                </c:pt>
                <c:pt idx="686">
                  <c:v>141.62317816736001</c:v>
                </c:pt>
                <c:pt idx="687">
                  <c:v>141.94107503442899</c:v>
                </c:pt>
                <c:pt idx="688">
                  <c:v>142.09989957986201</c:v>
                </c:pt>
                <c:pt idx="689">
                  <c:v>141.52803210582101</c:v>
                </c:pt>
                <c:pt idx="690">
                  <c:v>141.58824172288899</c:v>
                </c:pt>
                <c:pt idx="691">
                  <c:v>134.83498141307101</c:v>
                </c:pt>
                <c:pt idx="692">
                  <c:v>130.997901691583</c:v>
                </c:pt>
                <c:pt idx="693">
                  <c:v>128.77239545312</c:v>
                </c:pt>
                <c:pt idx="694">
                  <c:v>129.15610342526901</c:v>
                </c:pt>
                <c:pt idx="695">
                  <c:v>129.198557049236</c:v>
                </c:pt>
                <c:pt idx="696">
                  <c:v>129.12791700279899</c:v>
                </c:pt>
                <c:pt idx="697">
                  <c:v>129.05745094662501</c:v>
                </c:pt>
                <c:pt idx="698">
                  <c:v>130.18577779672501</c:v>
                </c:pt>
                <c:pt idx="699">
                  <c:v>129.00368795561801</c:v>
                </c:pt>
                <c:pt idx="700">
                  <c:v>129.019102078907</c:v>
                </c:pt>
                <c:pt idx="701">
                  <c:v>128.92645677538701</c:v>
                </c:pt>
                <c:pt idx="702">
                  <c:v>129.11190794621101</c:v>
                </c:pt>
                <c:pt idx="703">
                  <c:v>129.31277324032399</c:v>
                </c:pt>
                <c:pt idx="704">
                  <c:v>129.21996737302001</c:v>
                </c:pt>
                <c:pt idx="705">
                  <c:v>129.09649382292201</c:v>
                </c:pt>
                <c:pt idx="706">
                  <c:v>128.95744558575001</c:v>
                </c:pt>
                <c:pt idx="707">
                  <c:v>129.00368795561801</c:v>
                </c:pt>
                <c:pt idx="708">
                  <c:v>129.11190794621101</c:v>
                </c:pt>
                <c:pt idx="709">
                  <c:v>129.1273220695</c:v>
                </c:pt>
                <c:pt idx="710">
                  <c:v>129.019102078907</c:v>
                </c:pt>
                <c:pt idx="711">
                  <c:v>128.941870898677</c:v>
                </c:pt>
                <c:pt idx="712">
                  <c:v>128.895628528809</c:v>
                </c:pt>
                <c:pt idx="713">
                  <c:v>128.941870898677</c:v>
                </c:pt>
                <c:pt idx="714">
                  <c:v>127.954032206066</c:v>
                </c:pt>
                <c:pt idx="715">
                  <c:v>129.26150995852899</c:v>
                </c:pt>
                <c:pt idx="716">
                  <c:v>129.75580490889999</c:v>
                </c:pt>
                <c:pt idx="717">
                  <c:v>129.69758627872699</c:v>
                </c:pt>
                <c:pt idx="718">
                  <c:v>130.80186223168201</c:v>
                </c:pt>
                <c:pt idx="719">
                  <c:v>130.85823997775699</c:v>
                </c:pt>
                <c:pt idx="720">
                  <c:v>130.575619068864</c:v>
                </c:pt>
                <c:pt idx="721">
                  <c:v>131.11267201361301</c:v>
                </c:pt>
                <c:pt idx="722">
                  <c:v>134.10911260854499</c:v>
                </c:pt>
                <c:pt idx="723">
                  <c:v>135.77701527812499</c:v>
                </c:pt>
                <c:pt idx="724">
                  <c:v>136.018182267962</c:v>
                </c:pt>
                <c:pt idx="725">
                  <c:v>133.92806835604199</c:v>
                </c:pt>
                <c:pt idx="726">
                  <c:v>135.13390330522699</c:v>
                </c:pt>
                <c:pt idx="727">
                  <c:v>134.73195832216501</c:v>
                </c:pt>
                <c:pt idx="728">
                  <c:v>134.57118032894101</c:v>
                </c:pt>
                <c:pt idx="729">
                  <c:v>137.82499896708299</c:v>
                </c:pt>
                <c:pt idx="730">
                  <c:v>139.873229576272</c:v>
                </c:pt>
                <c:pt idx="731">
                  <c:v>139.115793969511</c:v>
                </c:pt>
                <c:pt idx="732">
                  <c:v>137.600922755987</c:v>
                </c:pt>
                <c:pt idx="733">
                  <c:v>139.339870180606</c:v>
                </c:pt>
                <c:pt idx="734">
                  <c:v>138.94719293688999</c:v>
                </c:pt>
                <c:pt idx="735">
                  <c:v>139.70462854365201</c:v>
                </c:pt>
                <c:pt idx="736">
                  <c:v>140.04654418614899</c:v>
                </c:pt>
                <c:pt idx="737">
                  <c:v>139.311951299936</c:v>
                </c:pt>
                <c:pt idx="738">
                  <c:v>139.735810670115</c:v>
                </c:pt>
                <c:pt idx="739">
                  <c:v>140.19940638390401</c:v>
                </c:pt>
                <c:pt idx="740">
                  <c:v>139.53300692642401</c:v>
                </c:pt>
                <c:pt idx="741">
                  <c:v>139.53300692642401</c:v>
                </c:pt>
                <c:pt idx="742">
                  <c:v>140.83665667944601</c:v>
                </c:pt>
                <c:pt idx="743">
                  <c:v>139.725832345073</c:v>
                </c:pt>
                <c:pt idx="744">
                  <c:v>140.99534587007099</c:v>
                </c:pt>
                <c:pt idx="745">
                  <c:v>140.598622893509</c:v>
                </c:pt>
                <c:pt idx="746">
                  <c:v>142.899616157568</c:v>
                </c:pt>
                <c:pt idx="747">
                  <c:v>141.233379656008</c:v>
                </c:pt>
                <c:pt idx="748">
                  <c:v>140.83346211340199</c:v>
                </c:pt>
                <c:pt idx="749">
                  <c:v>141.25837450242099</c:v>
                </c:pt>
                <c:pt idx="750">
                  <c:v>142.03321474122001</c:v>
                </c:pt>
                <c:pt idx="751">
                  <c:v>139.021335748468</c:v>
                </c:pt>
                <c:pt idx="752">
                  <c:v>138.90885893961001</c:v>
                </c:pt>
                <c:pt idx="753">
                  <c:v>139.61048406146901</c:v>
                </c:pt>
                <c:pt idx="754">
                  <c:v>140.39620808492</c:v>
                </c:pt>
                <c:pt idx="755">
                  <c:v>141.181932108372</c:v>
                </c:pt>
                <c:pt idx="756">
                  <c:v>141.771225125961</c:v>
                </c:pt>
                <c:pt idx="757">
                  <c:v>141.46246201582699</c:v>
                </c:pt>
                <c:pt idx="758">
                  <c:v>143.45403622672401</c:v>
                </c:pt>
                <c:pt idx="759">
                  <c:v>142.23098526929201</c:v>
                </c:pt>
                <c:pt idx="760">
                  <c:v>142.82681097053299</c:v>
                </c:pt>
                <c:pt idx="761">
                  <c:v>144.47337299838401</c:v>
                </c:pt>
                <c:pt idx="762">
                  <c:v>144.28459274728399</c:v>
                </c:pt>
                <c:pt idx="763">
                  <c:v>141.00053994404001</c:v>
                </c:pt>
                <c:pt idx="764">
                  <c:v>139.10470846031501</c:v>
                </c:pt>
                <c:pt idx="765">
                  <c:v>133.39084020168801</c:v>
                </c:pt>
                <c:pt idx="766">
                  <c:v>131.14838153430799</c:v>
                </c:pt>
                <c:pt idx="767">
                  <c:v>139.79899037856401</c:v>
                </c:pt>
                <c:pt idx="768">
                  <c:v>139.44063254144001</c:v>
                </c:pt>
                <c:pt idx="769">
                  <c:v>138.38009687335699</c:v>
                </c:pt>
                <c:pt idx="770">
                  <c:v>139.29125620162401</c:v>
                </c:pt>
                <c:pt idx="771">
                  <c:v>141.71089849437999</c:v>
                </c:pt>
                <c:pt idx="772">
                  <c:v>141.18808130502501</c:v>
                </c:pt>
                <c:pt idx="773">
                  <c:v>141.49285859872199</c:v>
                </c:pt>
                <c:pt idx="774">
                  <c:v>136.159255959029</c:v>
                </c:pt>
                <c:pt idx="775">
                  <c:v>132.19715114097099</c:v>
                </c:pt>
                <c:pt idx="776">
                  <c:v>131.73998520042599</c:v>
                </c:pt>
                <c:pt idx="777">
                  <c:v>133.79723193287899</c:v>
                </c:pt>
                <c:pt idx="778">
                  <c:v>134.45194469058501</c:v>
                </c:pt>
                <c:pt idx="779">
                  <c:v>134.06990444515</c:v>
                </c:pt>
                <c:pt idx="780">
                  <c:v>131.02818697411499</c:v>
                </c:pt>
                <c:pt idx="781">
                  <c:v>131.62829884531001</c:v>
                </c:pt>
                <c:pt idx="782">
                  <c:v>132.55336067330799</c:v>
                </c:pt>
                <c:pt idx="783">
                  <c:v>132.40965341880499</c:v>
                </c:pt>
                <c:pt idx="784">
                  <c:v>130.397751855754</c:v>
                </c:pt>
                <c:pt idx="785">
                  <c:v>131.757443571442</c:v>
                </c:pt>
                <c:pt idx="786">
                  <c:v>134.29995653573701</c:v>
                </c:pt>
                <c:pt idx="787">
                  <c:v>136.772493323753</c:v>
                </c:pt>
                <c:pt idx="788">
                  <c:v>139.90437325523999</c:v>
                </c:pt>
                <c:pt idx="789">
                  <c:v>143.28350686552901</c:v>
                </c:pt>
                <c:pt idx="790">
                  <c:v>141.05822375631399</c:v>
                </c:pt>
                <c:pt idx="791">
                  <c:v>141.470313220984</c:v>
                </c:pt>
                <c:pt idx="792">
                  <c:v>145.179118403008</c:v>
                </c:pt>
                <c:pt idx="793">
                  <c:v>146.25055101114799</c:v>
                </c:pt>
                <c:pt idx="794">
                  <c:v>144.80823788480501</c:v>
                </c:pt>
                <c:pt idx="795">
                  <c:v>145.920879439413</c:v>
                </c:pt>
                <c:pt idx="796">
                  <c:v>145.59120786767701</c:v>
                </c:pt>
                <c:pt idx="797">
                  <c:v>141.266370927548</c:v>
                </c:pt>
                <c:pt idx="798">
                  <c:v>141.63859351211499</c:v>
                </c:pt>
                <c:pt idx="799">
                  <c:v>138.64023587138001</c:v>
                </c:pt>
                <c:pt idx="800">
                  <c:v>142.13868723136</c:v>
                </c:pt>
                <c:pt idx="801">
                  <c:v>140.46166464896899</c:v>
                </c:pt>
                <c:pt idx="802">
                  <c:v>140.52859587559001</c:v>
                </c:pt>
                <c:pt idx="803">
                  <c:v>140.495216736732</c:v>
                </c:pt>
                <c:pt idx="804">
                  <c:v>140.449385276643</c:v>
                </c:pt>
                <c:pt idx="805">
                  <c:v>140.449385276643</c:v>
                </c:pt>
                <c:pt idx="806">
                  <c:v>140.449385276643</c:v>
                </c:pt>
                <c:pt idx="807">
                  <c:v>138.80462902645601</c:v>
                </c:pt>
                <c:pt idx="808">
                  <c:v>137.92009635797899</c:v>
                </c:pt>
                <c:pt idx="809">
                  <c:v>137.13230422880099</c:v>
                </c:pt>
                <c:pt idx="810">
                  <c:v>137.07700005175701</c:v>
                </c:pt>
                <c:pt idx="811">
                  <c:v>138.13837820305699</c:v>
                </c:pt>
                <c:pt idx="812">
                  <c:v>138.01175930942301</c:v>
                </c:pt>
                <c:pt idx="813">
                  <c:v>138.217515011578</c:v>
                </c:pt>
                <c:pt idx="814">
                  <c:v>137.37795615341699</c:v>
                </c:pt>
                <c:pt idx="815">
                  <c:v>137.83742210139701</c:v>
                </c:pt>
                <c:pt idx="816">
                  <c:v>139.50186678432499</c:v>
                </c:pt>
                <c:pt idx="817">
                  <c:v>137.59080111870401</c:v>
                </c:pt>
                <c:pt idx="818">
                  <c:v>141.07378744036799</c:v>
                </c:pt>
                <c:pt idx="819">
                  <c:v>141.967747344255</c:v>
                </c:pt>
                <c:pt idx="820">
                  <c:v>143.138950061797</c:v>
                </c:pt>
                <c:pt idx="821">
                  <c:v>142.65621289304701</c:v>
                </c:pt>
                <c:pt idx="822">
                  <c:v>143.164985697487</c:v>
                </c:pt>
                <c:pt idx="823">
                  <c:v>143.21722280094201</c:v>
                </c:pt>
                <c:pt idx="824">
                  <c:v>143.88254108367201</c:v>
                </c:pt>
                <c:pt idx="825">
                  <c:v>143.57790756289</c:v>
                </c:pt>
                <c:pt idx="826">
                  <c:v>142.187415628026</c:v>
                </c:pt>
                <c:pt idx="827">
                  <c:v>143.19606801337099</c:v>
                </c:pt>
                <c:pt idx="828">
                  <c:v>141.39670977321401</c:v>
                </c:pt>
                <c:pt idx="829">
                  <c:v>140.742177187876</c:v>
                </c:pt>
                <c:pt idx="830">
                  <c:v>142.350962150143</c:v>
                </c:pt>
                <c:pt idx="831">
                  <c:v>139.77905864565099</c:v>
                </c:pt>
                <c:pt idx="832">
                  <c:v>135.37564810008101</c:v>
                </c:pt>
                <c:pt idx="833">
                  <c:v>132.18025283692401</c:v>
                </c:pt>
                <c:pt idx="834">
                  <c:v>131.673665783009</c:v>
                </c:pt>
                <c:pt idx="835">
                  <c:v>130.972237554511</c:v>
                </c:pt>
                <c:pt idx="836">
                  <c:v>130.30926261520699</c:v>
                </c:pt>
                <c:pt idx="837">
                  <c:v>130.17669778999101</c:v>
                </c:pt>
                <c:pt idx="838">
                  <c:v>130.76004334623099</c:v>
                </c:pt>
                <c:pt idx="839">
                  <c:v>130.33580574289499</c:v>
                </c:pt>
                <c:pt idx="840">
                  <c:v>130.50803444641801</c:v>
                </c:pt>
                <c:pt idx="841">
                  <c:v>132.59991141333299</c:v>
                </c:pt>
                <c:pt idx="842">
                  <c:v>132.16916980652201</c:v>
                </c:pt>
                <c:pt idx="843">
                  <c:v>133.412018738808</c:v>
                </c:pt>
                <c:pt idx="844">
                  <c:v>129.63439260568501</c:v>
                </c:pt>
                <c:pt idx="845">
                  <c:v>132.115049088283</c:v>
                </c:pt>
                <c:pt idx="846">
                  <c:v>132.560821665248</c:v>
                </c:pt>
                <c:pt idx="847">
                  <c:v>131.56514902832799</c:v>
                </c:pt>
                <c:pt idx="848">
                  <c:v>131.40026813514899</c:v>
                </c:pt>
                <c:pt idx="849">
                  <c:v>130.41127985876301</c:v>
                </c:pt>
                <c:pt idx="850">
                  <c:v>131.37679860260599</c:v>
                </c:pt>
                <c:pt idx="851">
                  <c:v>131.65194057847501</c:v>
                </c:pt>
                <c:pt idx="852">
                  <c:v>130.12690422261801</c:v>
                </c:pt>
                <c:pt idx="853">
                  <c:v>130.82683236677499</c:v>
                </c:pt>
                <c:pt idx="854">
                  <c:v>132.97681591262699</c:v>
                </c:pt>
                <c:pt idx="855">
                  <c:v>133.53962729351201</c:v>
                </c:pt>
                <c:pt idx="856">
                  <c:v>134.384145011946</c:v>
                </c:pt>
                <c:pt idx="857">
                  <c:v>134.91869556494501</c:v>
                </c:pt>
                <c:pt idx="858">
                  <c:v>135.38860699033199</c:v>
                </c:pt>
                <c:pt idx="859">
                  <c:v>137.74357576515899</c:v>
                </c:pt>
                <c:pt idx="860">
                  <c:v>137.71591623148299</c:v>
                </c:pt>
                <c:pt idx="861">
                  <c:v>137.349126763171</c:v>
                </c:pt>
                <c:pt idx="862">
                  <c:v>137.292605107398</c:v>
                </c:pt>
                <c:pt idx="863">
                  <c:v>140.08531606735801</c:v>
                </c:pt>
                <c:pt idx="864">
                  <c:v>139.32377694995299</c:v>
                </c:pt>
                <c:pt idx="865">
                  <c:v>140.56616858468601</c:v>
                </c:pt>
                <c:pt idx="866">
                  <c:v>140.676114747052</c:v>
                </c:pt>
                <c:pt idx="867">
                  <c:v>140.63213628210599</c:v>
                </c:pt>
                <c:pt idx="868">
                  <c:v>141.731597905764</c:v>
                </c:pt>
                <c:pt idx="869">
                  <c:v>141.236840175118</c:v>
                </c:pt>
                <c:pt idx="870">
                  <c:v>143.221061026131</c:v>
                </c:pt>
                <c:pt idx="871">
                  <c:v>143.975064949516</c:v>
                </c:pt>
                <c:pt idx="872">
                  <c:v>140.72094275385399</c:v>
                </c:pt>
                <c:pt idx="873">
                  <c:v>143.459167528253</c:v>
                </c:pt>
                <c:pt idx="874">
                  <c:v>141.276524592138</c:v>
                </c:pt>
                <c:pt idx="875">
                  <c:v>142.500567847149</c:v>
                </c:pt>
                <c:pt idx="876">
                  <c:v>143.907166909506</c:v>
                </c:pt>
                <c:pt idx="877">
                  <c:v>143.46456757802599</c:v>
                </c:pt>
                <c:pt idx="878">
                  <c:v>143.38642318567301</c:v>
                </c:pt>
                <c:pt idx="879">
                  <c:v>142.65685663185499</c:v>
                </c:pt>
                <c:pt idx="880">
                  <c:v>135.98842259898001</c:v>
                </c:pt>
                <c:pt idx="881">
                  <c:v>138.905862488363</c:v>
                </c:pt>
                <c:pt idx="882">
                  <c:v>134.49993285949901</c:v>
                </c:pt>
                <c:pt idx="883">
                  <c:v>135.51210588234699</c:v>
                </c:pt>
                <c:pt idx="884">
                  <c:v>137.536451928041</c:v>
                </c:pt>
                <c:pt idx="885">
                  <c:v>137.40622928389499</c:v>
                </c:pt>
                <c:pt idx="886">
                  <c:v>137.34120197643199</c:v>
                </c:pt>
                <c:pt idx="887">
                  <c:v>137.52015309386999</c:v>
                </c:pt>
                <c:pt idx="888">
                  <c:v>137.55275076221099</c:v>
                </c:pt>
                <c:pt idx="889">
                  <c:v>137.612737193127</c:v>
                </c:pt>
                <c:pt idx="890">
                  <c:v>139.08838513852101</c:v>
                </c:pt>
                <c:pt idx="891">
                  <c:v>139.720885932778</c:v>
                </c:pt>
                <c:pt idx="892">
                  <c:v>141.43386210692199</c:v>
                </c:pt>
                <c:pt idx="893">
                  <c:v>141.43386210692199</c:v>
                </c:pt>
                <c:pt idx="894">
                  <c:v>141.61164763212801</c:v>
                </c:pt>
                <c:pt idx="895">
                  <c:v>136.55222596718701</c:v>
                </c:pt>
                <c:pt idx="896">
                  <c:v>139.36881122395801</c:v>
                </c:pt>
                <c:pt idx="897">
                  <c:v>141.40301168718199</c:v>
                </c:pt>
                <c:pt idx="898">
                  <c:v>133.09930107833</c:v>
                </c:pt>
                <c:pt idx="899">
                  <c:v>130.03235268762299</c:v>
                </c:pt>
                <c:pt idx="900">
                  <c:v>130.03235268762299</c:v>
                </c:pt>
                <c:pt idx="901">
                  <c:v>130.39746559127801</c:v>
                </c:pt>
                <c:pt idx="902">
                  <c:v>137.43892873320701</c:v>
                </c:pt>
                <c:pt idx="903">
                  <c:v>139.47312919643099</c:v>
                </c:pt>
                <c:pt idx="904">
                  <c:v>141.715965604601</c:v>
                </c:pt>
                <c:pt idx="905">
                  <c:v>142.41724328939401</c:v>
                </c:pt>
                <c:pt idx="906">
                  <c:v>139.87517705093299</c:v>
                </c:pt>
                <c:pt idx="907">
                  <c:v>141.81828974106</c:v>
                </c:pt>
                <c:pt idx="908">
                  <c:v>143.03083947395001</c:v>
                </c:pt>
                <c:pt idx="909">
                  <c:v>147.82547025104299</c:v>
                </c:pt>
                <c:pt idx="910">
                  <c:v>149.81874372017199</c:v>
                </c:pt>
                <c:pt idx="911">
                  <c:v>150.46521079124</c:v>
                </c:pt>
                <c:pt idx="912">
                  <c:v>154.06118387405999</c:v>
                </c:pt>
                <c:pt idx="913">
                  <c:v>158.97702722697801</c:v>
                </c:pt>
                <c:pt idx="914">
                  <c:v>157.23002692778101</c:v>
                </c:pt>
                <c:pt idx="915">
                  <c:v>157.89555085128501</c:v>
                </c:pt>
                <c:pt idx="916">
                  <c:v>157.81236036084701</c:v>
                </c:pt>
                <c:pt idx="917">
                  <c:v>156.64769349471501</c:v>
                </c:pt>
                <c:pt idx="918">
                  <c:v>157.604384134752</c:v>
                </c:pt>
                <c:pt idx="919">
                  <c:v>157.52291823082001</c:v>
                </c:pt>
                <c:pt idx="920">
                  <c:v>157.03389961297299</c:v>
                </c:pt>
                <c:pt idx="921">
                  <c:v>158.480644789096</c:v>
                </c:pt>
                <c:pt idx="922">
                  <c:v>158.96966340694399</c:v>
                </c:pt>
                <c:pt idx="923">
                  <c:v>159.601303155236</c:v>
                </c:pt>
                <c:pt idx="924">
                  <c:v>160.56371278391001</c:v>
                </c:pt>
                <c:pt idx="925">
                  <c:v>161.10634800007799</c:v>
                </c:pt>
                <c:pt idx="926">
                  <c:v>160.84142939218501</c:v>
                </c:pt>
                <c:pt idx="927">
                  <c:v>160.93997399512099</c:v>
                </c:pt>
                <c:pt idx="928">
                  <c:v>161.583790762798</c:v>
                </c:pt>
                <c:pt idx="929">
                  <c:v>161.90569914663601</c:v>
                </c:pt>
                <c:pt idx="930">
                  <c:v>162.344631982583</c:v>
                </c:pt>
                <c:pt idx="931">
                  <c:v>162.02272359874499</c:v>
                </c:pt>
                <c:pt idx="932">
                  <c:v>165.03655894324399</c:v>
                </c:pt>
                <c:pt idx="933">
                  <c:v>165.78530406945799</c:v>
                </c:pt>
                <c:pt idx="934">
                  <c:v>166.20545944077199</c:v>
                </c:pt>
                <c:pt idx="935">
                  <c:v>166.40638056478801</c:v>
                </c:pt>
                <c:pt idx="936">
                  <c:v>165.76699094617501</c:v>
                </c:pt>
                <c:pt idx="937">
                  <c:v>165.639322315291</c:v>
                </c:pt>
                <c:pt idx="938">
                  <c:v>166.278450317856</c:v>
                </c:pt>
                <c:pt idx="939">
                  <c:v>166.62561481208601</c:v>
                </c:pt>
                <c:pt idx="940">
                  <c:v>166.58898856552099</c:v>
                </c:pt>
                <c:pt idx="941">
                  <c:v>166.86290056662</c:v>
                </c:pt>
                <c:pt idx="942">
                  <c:v>166.84458744333801</c:v>
                </c:pt>
                <c:pt idx="943">
                  <c:v>166.90650329266501</c:v>
                </c:pt>
                <c:pt idx="944">
                  <c:v>165.32739043348599</c:v>
                </c:pt>
                <c:pt idx="945">
                  <c:v>165.63714214767199</c:v>
                </c:pt>
                <c:pt idx="946">
                  <c:v>165.528660060688</c:v>
                </c:pt>
                <c:pt idx="947">
                  <c:v>167.45883683619101</c:v>
                </c:pt>
                <c:pt idx="948">
                  <c:v>167.72633114492899</c:v>
                </c:pt>
                <c:pt idx="949">
                  <c:v>170.36908612047401</c:v>
                </c:pt>
                <c:pt idx="950">
                  <c:v>167.54800160577</c:v>
                </c:pt>
                <c:pt idx="951">
                  <c:v>169.77527095377201</c:v>
                </c:pt>
                <c:pt idx="952">
                  <c:v>170.56615862109899</c:v>
                </c:pt>
                <c:pt idx="953">
                  <c:v>170.59574841373399</c:v>
                </c:pt>
                <c:pt idx="954">
                  <c:v>171.034846324185</c:v>
                </c:pt>
                <c:pt idx="955">
                  <c:v>169.482660782165</c:v>
                </c:pt>
                <c:pt idx="956">
                  <c:v>171.386636081061</c:v>
                </c:pt>
                <c:pt idx="957">
                  <c:v>177.24703047601699</c:v>
                </c:pt>
                <c:pt idx="958">
                  <c:v>176.51747117378801</c:v>
                </c:pt>
                <c:pt idx="959">
                  <c:v>176.17063150551499</c:v>
                </c:pt>
                <c:pt idx="960">
                  <c:v>174.67563293537299</c:v>
                </c:pt>
                <c:pt idx="961">
                  <c:v>179.160628645798</c:v>
                </c:pt>
                <c:pt idx="962">
                  <c:v>179.39982841702101</c:v>
                </c:pt>
                <c:pt idx="963">
                  <c:v>179.160628645798</c:v>
                </c:pt>
                <c:pt idx="964">
                  <c:v>185.55922252600499</c:v>
                </c:pt>
                <c:pt idx="965">
                  <c:v>190.08906819353501</c:v>
                </c:pt>
                <c:pt idx="966">
                  <c:v>192.91461549110301</c:v>
                </c:pt>
                <c:pt idx="967">
                  <c:v>195.605612917359</c:v>
                </c:pt>
                <c:pt idx="968">
                  <c:v>186.545921582299</c:v>
                </c:pt>
                <c:pt idx="969">
                  <c:v>194.70861377527399</c:v>
                </c:pt>
                <c:pt idx="970">
                  <c:v>197.99761062958601</c:v>
                </c:pt>
                <c:pt idx="971">
                  <c:v>204.515010928442</c:v>
                </c:pt>
                <c:pt idx="972">
                  <c:v>209.11255687569701</c:v>
                </c:pt>
                <c:pt idx="973">
                  <c:v>208.05158473402199</c:v>
                </c:pt>
                <c:pt idx="974">
                  <c:v>213.86167027176199</c:v>
                </c:pt>
                <c:pt idx="975">
                  <c:v>214.06376020350999</c:v>
                </c:pt>
                <c:pt idx="976">
                  <c:v>213.877543705817</c:v>
                </c:pt>
                <c:pt idx="977">
                  <c:v>213.272833594936</c:v>
                </c:pt>
                <c:pt idx="978">
                  <c:v>212.156192617606</c:v>
                </c:pt>
                <c:pt idx="979">
                  <c:v>212.109802995389</c:v>
                </c:pt>
                <c:pt idx="980">
                  <c:v>211.24912745128401</c:v>
                </c:pt>
                <c:pt idx="981">
                  <c:v>211.19103066659099</c:v>
                </c:pt>
                <c:pt idx="982">
                  <c:v>212.69811700013</c:v>
                </c:pt>
                <c:pt idx="983">
                  <c:v>213.12301673171899</c:v>
                </c:pt>
                <c:pt idx="984">
                  <c:v>212.968663650617</c:v>
                </c:pt>
                <c:pt idx="985">
                  <c:v>212.06055302346601</c:v>
                </c:pt>
                <c:pt idx="986">
                  <c:v>211.53875385763001</c:v>
                </c:pt>
                <c:pt idx="987">
                  <c:v>211.19103066659099</c:v>
                </c:pt>
                <c:pt idx="988">
                  <c:v>211.38418639724799</c:v>
                </c:pt>
                <c:pt idx="989">
                  <c:v>210.398899229547</c:v>
                </c:pt>
                <c:pt idx="990">
                  <c:v>210.51487841965201</c:v>
                </c:pt>
                <c:pt idx="991">
                  <c:v>210.39853971922699</c:v>
                </c:pt>
                <c:pt idx="992">
                  <c:v>212.492636326883</c:v>
                </c:pt>
                <c:pt idx="993">
                  <c:v>213.888700731987</c:v>
                </c:pt>
                <c:pt idx="994">
                  <c:v>214.41222488390099</c:v>
                </c:pt>
                <c:pt idx="995">
                  <c:v>218.60041809921401</c:v>
                </c:pt>
                <c:pt idx="996">
                  <c:v>219.78715164502199</c:v>
                </c:pt>
                <c:pt idx="997">
                  <c:v>220.277342506384</c:v>
                </c:pt>
                <c:pt idx="998">
                  <c:v>218.96146360191301</c:v>
                </c:pt>
                <c:pt idx="999">
                  <c:v>216.66520297471499</c:v>
                </c:pt>
                <c:pt idx="1000">
                  <c:v>214.73026860099699</c:v>
                </c:pt>
                <c:pt idx="1001">
                  <c:v>214.07309868944</c:v>
                </c:pt>
                <c:pt idx="1002">
                  <c:v>216.70177833566501</c:v>
                </c:pt>
                <c:pt idx="1003">
                  <c:v>224.916402230118</c:v>
                </c:pt>
                <c:pt idx="1004">
                  <c:v>229.133242495937</c:v>
                </c:pt>
                <c:pt idx="1005">
                  <c:v>232.30408731919599</c:v>
                </c:pt>
                <c:pt idx="1006">
                  <c:v>235.48588497431399</c:v>
                </c:pt>
                <c:pt idx="1007">
                  <c:v>241.62494723143499</c:v>
                </c:pt>
                <c:pt idx="1008">
                  <c:v>249.36859935593901</c:v>
                </c:pt>
                <c:pt idx="1009">
                  <c:v>250.98414205518199</c:v>
                </c:pt>
                <c:pt idx="1010">
                  <c:v>241.12659338183801</c:v>
                </c:pt>
                <c:pt idx="1011">
                  <c:v>257.391548692855</c:v>
                </c:pt>
                <c:pt idx="1012">
                  <c:v>258.81541683455998</c:v>
                </c:pt>
                <c:pt idx="1013">
                  <c:v>256.73437878129897</c:v>
                </c:pt>
                <c:pt idx="1014">
                  <c:v>234.55489426627599</c:v>
                </c:pt>
                <c:pt idx="1015">
                  <c:v>232.54726835480301</c:v>
                </c:pt>
                <c:pt idx="1016">
                  <c:v>231.22134505737799</c:v>
                </c:pt>
                <c:pt idx="1017">
                  <c:v>231.07001176230099</c:v>
                </c:pt>
                <c:pt idx="1018">
                  <c:v>229.02443539602601</c:v>
                </c:pt>
                <c:pt idx="1019">
                  <c:v>230.19855687424001</c:v>
                </c:pt>
                <c:pt idx="1020">
                  <c:v>228.55043212558201</c:v>
                </c:pt>
                <c:pt idx="1021">
                  <c:v>229.859370198367</c:v>
                </c:pt>
                <c:pt idx="1022">
                  <c:v>228.40502599430701</c:v>
                </c:pt>
                <c:pt idx="1023">
                  <c:v>230.46532337578299</c:v>
                </c:pt>
                <c:pt idx="1024">
                  <c:v>231.74993279625201</c:v>
                </c:pt>
                <c:pt idx="1025">
                  <c:v>231.01778927769499</c:v>
                </c:pt>
                <c:pt idx="1026">
                  <c:v>234.56634088982199</c:v>
                </c:pt>
                <c:pt idx="1027">
                  <c:v>235.07323305377801</c:v>
                </c:pt>
                <c:pt idx="1028">
                  <c:v>233.35243529040599</c:v>
                </c:pt>
                <c:pt idx="1029">
                  <c:v>229.15908252171101</c:v>
                </c:pt>
                <c:pt idx="1030">
                  <c:v>229.44827555151701</c:v>
                </c:pt>
                <c:pt idx="1031">
                  <c:v>228.993901524774</c:v>
                </c:pt>
                <c:pt idx="1032">
                  <c:v>229.98549264706099</c:v>
                </c:pt>
                <c:pt idx="1033">
                  <c:v>230.233516712799</c:v>
                </c:pt>
                <c:pt idx="1034">
                  <c:v>230.21280594559801</c:v>
                </c:pt>
                <c:pt idx="1035">
                  <c:v>218.885846078594</c:v>
                </c:pt>
                <c:pt idx="1036">
                  <c:v>216.06941281436599</c:v>
                </c:pt>
                <c:pt idx="1037">
                  <c:v>216.37554686482599</c:v>
                </c:pt>
                <c:pt idx="1038">
                  <c:v>218.64093883822699</c:v>
                </c:pt>
                <c:pt idx="1039">
                  <c:v>218.79646509515001</c:v>
                </c:pt>
                <c:pt idx="1040">
                  <c:v>218.82251906639601</c:v>
                </c:pt>
                <c:pt idx="1041">
                  <c:v>218.58909675258499</c:v>
                </c:pt>
                <c:pt idx="1042">
                  <c:v>218.77067698075399</c:v>
                </c:pt>
                <c:pt idx="1043">
                  <c:v>218.69278092386801</c:v>
                </c:pt>
                <c:pt idx="1044">
                  <c:v>223.85824371510199</c:v>
                </c:pt>
                <c:pt idx="1045">
                  <c:v>225.21417769780101</c:v>
                </c:pt>
                <c:pt idx="1046">
                  <c:v>223.729107145321</c:v>
                </c:pt>
                <c:pt idx="1047">
                  <c:v>225.66615569203401</c:v>
                </c:pt>
                <c:pt idx="1048">
                  <c:v>226.57011168049999</c:v>
                </c:pt>
                <c:pt idx="1049">
                  <c:v>225.56589483673301</c:v>
                </c:pt>
                <c:pt idx="1050">
                  <c:v>225.70601811725899</c:v>
                </c:pt>
                <c:pt idx="1051">
                  <c:v>227.43420524374099</c:v>
                </c:pt>
                <c:pt idx="1052">
                  <c:v>226.476696160149</c:v>
                </c:pt>
                <c:pt idx="1053">
                  <c:v>223.370630108499</c:v>
                </c:pt>
                <c:pt idx="1054">
                  <c:v>226.83656846658101</c:v>
                </c:pt>
                <c:pt idx="1055">
                  <c:v>227.91795813101601</c:v>
                </c:pt>
                <c:pt idx="1056">
                  <c:v>229.58168095738199</c:v>
                </c:pt>
                <c:pt idx="1057">
                  <c:v>233.158353134338</c:v>
                </c:pt>
                <c:pt idx="1058">
                  <c:v>233.719867131412</c:v>
                </c:pt>
                <c:pt idx="1059">
                  <c:v>234.66517790671199</c:v>
                </c:pt>
                <c:pt idx="1060">
                  <c:v>238.19719448368599</c:v>
                </c:pt>
                <c:pt idx="1061">
                  <c:v>236.751016843721</c:v>
                </c:pt>
                <c:pt idx="1062">
                  <c:v>231.71730485383</c:v>
                </c:pt>
                <c:pt idx="1063">
                  <c:v>232.50666739504899</c:v>
                </c:pt>
                <c:pt idx="1064">
                  <c:v>230.214612940861</c:v>
                </c:pt>
                <c:pt idx="1065">
                  <c:v>228.07278159726101</c:v>
                </c:pt>
                <c:pt idx="1066">
                  <c:v>230.59017071733101</c:v>
                </c:pt>
                <c:pt idx="1067">
                  <c:v>228.97458106787701</c:v>
                </c:pt>
                <c:pt idx="1068">
                  <c:v>226.181316394954</c:v>
                </c:pt>
                <c:pt idx="1069">
                  <c:v>228.17023783745401</c:v>
                </c:pt>
                <c:pt idx="1070">
                  <c:v>226.42993157526601</c:v>
                </c:pt>
                <c:pt idx="1071">
                  <c:v>228.31648206116799</c:v>
                </c:pt>
                <c:pt idx="1072">
                  <c:v>230.10066159047</c:v>
                </c:pt>
                <c:pt idx="1073">
                  <c:v>230.615550217628</c:v>
                </c:pt>
                <c:pt idx="1074">
                  <c:v>224.14517658509399</c:v>
                </c:pt>
                <c:pt idx="1075">
                  <c:v>224.36564991143399</c:v>
                </c:pt>
                <c:pt idx="1076">
                  <c:v>224.40262089867301</c:v>
                </c:pt>
                <c:pt idx="1077">
                  <c:v>221.020226431997</c:v>
                </c:pt>
                <c:pt idx="1078">
                  <c:v>222.475557870286</c:v>
                </c:pt>
                <c:pt idx="1079">
                  <c:v>221.09778850865101</c:v>
                </c:pt>
                <c:pt idx="1080">
                  <c:v>223.03829992643799</c:v>
                </c:pt>
                <c:pt idx="1081">
                  <c:v>220.496265414172</c:v>
                </c:pt>
                <c:pt idx="1082">
                  <c:v>223.15464304141901</c:v>
                </c:pt>
                <c:pt idx="1083">
                  <c:v>223.83131989155399</c:v>
                </c:pt>
                <c:pt idx="1084">
                  <c:v>230.490884806765</c:v>
                </c:pt>
                <c:pt idx="1085">
                  <c:v>218.86283660290101</c:v>
                </c:pt>
                <c:pt idx="1086">
                  <c:v>223.196889557144</c:v>
                </c:pt>
                <c:pt idx="1087">
                  <c:v>220.93462527000699</c:v>
                </c:pt>
                <c:pt idx="1088">
                  <c:v>223.660943113851</c:v>
                </c:pt>
                <c:pt idx="1089">
                  <c:v>224.30394260532299</c:v>
                </c:pt>
                <c:pt idx="1090">
                  <c:v>228.54773924904299</c:v>
                </c:pt>
                <c:pt idx="1091">
                  <c:v>231.415516981011</c:v>
                </c:pt>
                <c:pt idx="1092">
                  <c:v>237.38255226187701</c:v>
                </c:pt>
                <c:pt idx="1093">
                  <c:v>226.24567437016401</c:v>
                </c:pt>
                <c:pt idx="1094">
                  <c:v>216.22248426762101</c:v>
                </c:pt>
                <c:pt idx="1095">
                  <c:v>222.73755783427401</c:v>
                </c:pt>
                <c:pt idx="1096">
                  <c:v>225.02061780207501</c:v>
                </c:pt>
                <c:pt idx="1097">
                  <c:v>221.17839492943401</c:v>
                </c:pt>
                <c:pt idx="1098">
                  <c:v>224.964933412617</c:v>
                </c:pt>
                <c:pt idx="1099">
                  <c:v>225.24335535991</c:v>
                </c:pt>
                <c:pt idx="1100">
                  <c:v>225.63314608611901</c:v>
                </c:pt>
                <c:pt idx="1101">
                  <c:v>234.87675473624199</c:v>
                </c:pt>
                <c:pt idx="1102">
                  <c:v>228.58441872742401</c:v>
                </c:pt>
                <c:pt idx="1103">
                  <c:v>229.02811352292801</c:v>
                </c:pt>
                <c:pt idx="1104">
                  <c:v>228.826301604447</c:v>
                </c:pt>
                <c:pt idx="1105">
                  <c:v>229.06842733576499</c:v>
                </c:pt>
                <c:pt idx="1106">
                  <c:v>227.676872229997</c:v>
                </c:pt>
                <c:pt idx="1107">
                  <c:v>227.63655841715999</c:v>
                </c:pt>
                <c:pt idx="1108">
                  <c:v>227.53577388506599</c:v>
                </c:pt>
                <c:pt idx="1109">
                  <c:v>226.74916882615199</c:v>
                </c:pt>
                <c:pt idx="1110">
                  <c:v>226.74916882615199</c:v>
                </c:pt>
                <c:pt idx="1111">
                  <c:v>227.999625586989</c:v>
                </c:pt>
                <c:pt idx="1112">
                  <c:v>226.99287211223299</c:v>
                </c:pt>
                <c:pt idx="1113">
                  <c:v>223.04552935150099</c:v>
                </c:pt>
                <c:pt idx="1114">
                  <c:v>215.79630786484401</c:v>
                </c:pt>
                <c:pt idx="1115">
                  <c:v>218.09185916487999</c:v>
                </c:pt>
                <c:pt idx="1116">
                  <c:v>220.62898017299199</c:v>
                </c:pt>
                <c:pt idx="1117">
                  <c:v>217.25166908244901</c:v>
                </c:pt>
                <c:pt idx="1118">
                  <c:v>217.177301564131</c:v>
                </c:pt>
                <c:pt idx="1119">
                  <c:v>218.68046571313599</c:v>
                </c:pt>
                <c:pt idx="1120">
                  <c:v>224.173404479987</c:v>
                </c:pt>
                <c:pt idx="1121">
                  <c:v>230.34248930419599</c:v>
                </c:pt>
                <c:pt idx="1122">
                  <c:v>244.69414926631899</c:v>
                </c:pt>
                <c:pt idx="1123">
                  <c:v>248.055427949749</c:v>
                </c:pt>
                <c:pt idx="1124">
                  <c:v>253.569394402021</c:v>
                </c:pt>
                <c:pt idx="1125">
                  <c:v>247.37541698598599</c:v>
                </c:pt>
                <c:pt idx="1126">
                  <c:v>258.21477542158601</c:v>
                </c:pt>
                <c:pt idx="1127">
                  <c:v>259.22258790483602</c:v>
                </c:pt>
                <c:pt idx="1128">
                  <c:v>262.444283548013</c:v>
                </c:pt>
                <c:pt idx="1129">
                  <c:v>255.58785435868799</c:v>
                </c:pt>
                <c:pt idx="1130">
                  <c:v>258.89215758245899</c:v>
                </c:pt>
                <c:pt idx="1131">
                  <c:v>256.41393016463098</c:v>
                </c:pt>
                <c:pt idx="1132">
                  <c:v>259.59185797646398</c:v>
                </c:pt>
                <c:pt idx="1133">
                  <c:v>254.578488621095</c:v>
                </c:pt>
                <c:pt idx="1134">
                  <c:v>253.32502789722099</c:v>
                </c:pt>
                <c:pt idx="1135">
                  <c:v>256.50342924918402</c:v>
                </c:pt>
                <c:pt idx="1136">
                  <c:v>261.83028217055301</c:v>
                </c:pt>
                <c:pt idx="1137">
                  <c:v>261.98529405112203</c:v>
                </c:pt>
                <c:pt idx="1138">
                  <c:v>261.83028217055301</c:v>
                </c:pt>
                <c:pt idx="1139">
                  <c:v>261.64420451432898</c:v>
                </c:pt>
                <c:pt idx="1140">
                  <c:v>261.768150619241</c:v>
                </c:pt>
                <c:pt idx="1141">
                  <c:v>262.01604282906698</c:v>
                </c:pt>
                <c:pt idx="1142">
                  <c:v>253.31873997200199</c:v>
                </c:pt>
                <c:pt idx="1143">
                  <c:v>260.52731531299298</c:v>
                </c:pt>
                <c:pt idx="1144">
                  <c:v>263.41074544938903</c:v>
                </c:pt>
                <c:pt idx="1145">
                  <c:v>260.13554491402601</c:v>
                </c:pt>
                <c:pt idx="1146">
                  <c:v>267.03070393584397</c:v>
                </c:pt>
                <c:pt idx="1147">
                  <c:v>265.38367926449098</c:v>
                </c:pt>
                <c:pt idx="1148">
                  <c:v>264.68787443195703</c:v>
                </c:pt>
                <c:pt idx="1149">
                  <c:v>263.36559565892998</c:v>
                </c:pt>
                <c:pt idx="1150">
                  <c:v>262.90191065295198</c:v>
                </c:pt>
                <c:pt idx="1151">
                  <c:v>262.87861547322598</c:v>
                </c:pt>
                <c:pt idx="1152">
                  <c:v>266.82943248865797</c:v>
                </c:pt>
                <c:pt idx="1153">
                  <c:v>273.15490577698699</c:v>
                </c:pt>
                <c:pt idx="1154">
                  <c:v>265.447688049166</c:v>
                </c:pt>
                <c:pt idx="1155">
                  <c:v>262.60087789744898</c:v>
                </c:pt>
                <c:pt idx="1156">
                  <c:v>261.00388683672901</c:v>
                </c:pt>
                <c:pt idx="1157">
                  <c:v>262.60087789744898</c:v>
                </c:pt>
                <c:pt idx="1158">
                  <c:v>258.01820789712298</c:v>
                </c:pt>
                <c:pt idx="1159">
                  <c:v>258.01820789712298</c:v>
                </c:pt>
                <c:pt idx="1160">
                  <c:v>262.80918107928198</c:v>
                </c:pt>
                <c:pt idx="1161">
                  <c:v>260.65409173016701</c:v>
                </c:pt>
                <c:pt idx="1162">
                  <c:v>256.58381073546201</c:v>
                </c:pt>
                <c:pt idx="1163">
                  <c:v>255.296043852932</c:v>
                </c:pt>
                <c:pt idx="1164">
                  <c:v>258.87455949280599</c:v>
                </c:pt>
                <c:pt idx="1165">
                  <c:v>258.35087427721498</c:v>
                </c:pt>
                <c:pt idx="1166">
                  <c:v>258.35087427721498</c:v>
                </c:pt>
                <c:pt idx="1167">
                  <c:v>258.44273214366598</c:v>
                </c:pt>
                <c:pt idx="1168">
                  <c:v>258.47335143248301</c:v>
                </c:pt>
                <c:pt idx="1169">
                  <c:v>258.47335143248301</c:v>
                </c:pt>
                <c:pt idx="1170">
                  <c:v>258.47335143248301</c:v>
                </c:pt>
                <c:pt idx="1171">
                  <c:v>259.66121069489799</c:v>
                </c:pt>
                <c:pt idx="1172">
                  <c:v>260.75014943922503</c:v>
                </c:pt>
                <c:pt idx="1173">
                  <c:v>260.52737501218797</c:v>
                </c:pt>
                <c:pt idx="1174">
                  <c:v>261.78976343206699</c:v>
                </c:pt>
                <c:pt idx="1175">
                  <c:v>262.680590125099</c:v>
                </c:pt>
                <c:pt idx="1176">
                  <c:v>256.12775927704502</c:v>
                </c:pt>
                <c:pt idx="1177">
                  <c:v>252.56512100992501</c:v>
                </c:pt>
                <c:pt idx="1178">
                  <c:v>253.625430017996</c:v>
                </c:pt>
                <c:pt idx="1179">
                  <c:v>250.805129234699</c:v>
                </c:pt>
                <c:pt idx="1180">
                  <c:v>251.996068312565</c:v>
                </c:pt>
                <c:pt idx="1181">
                  <c:v>248.97765193253699</c:v>
                </c:pt>
                <c:pt idx="1182">
                  <c:v>251.17658406454601</c:v>
                </c:pt>
                <c:pt idx="1183">
                  <c:v>250.09861521490899</c:v>
                </c:pt>
                <c:pt idx="1184">
                  <c:v>252.211558481449</c:v>
                </c:pt>
                <c:pt idx="1185">
                  <c:v>251.78977065969701</c:v>
                </c:pt>
                <c:pt idx="1186">
                  <c:v>250.69364535498499</c:v>
                </c:pt>
                <c:pt idx="1187">
                  <c:v>249.90648243166299</c:v>
                </c:pt>
                <c:pt idx="1188">
                  <c:v>250.24383797023</c:v>
                </c:pt>
                <c:pt idx="1189">
                  <c:v>252.06787748484999</c:v>
                </c:pt>
                <c:pt idx="1190">
                  <c:v>252.58870443817</c:v>
                </c:pt>
                <c:pt idx="1191">
                  <c:v>253.5877577233</c:v>
                </c:pt>
                <c:pt idx="1192">
                  <c:v>252.67573796599001</c:v>
                </c:pt>
                <c:pt idx="1193">
                  <c:v>254.97754574122001</c:v>
                </c:pt>
                <c:pt idx="1194">
                  <c:v>259.51909580043701</c:v>
                </c:pt>
                <c:pt idx="1195">
                  <c:v>261.12189019505098</c:v>
                </c:pt>
                <c:pt idx="1196">
                  <c:v>261.28852622442599</c:v>
                </c:pt>
                <c:pt idx="1197">
                  <c:v>260.95489503630199</c:v>
                </c:pt>
                <c:pt idx="1198">
                  <c:v>260.47475935243199</c:v>
                </c:pt>
                <c:pt idx="1199">
                  <c:v>263.74778400470501</c:v>
                </c:pt>
                <c:pt idx="1200">
                  <c:v>262.831245033865</c:v>
                </c:pt>
                <c:pt idx="1201">
                  <c:v>263.61704715502202</c:v>
                </c:pt>
                <c:pt idx="1202">
                  <c:v>263.835248798507</c:v>
                </c:pt>
                <c:pt idx="1203">
                  <c:v>261.80761854336902</c:v>
                </c:pt>
                <c:pt idx="1204">
                  <c:v>265.781773843439</c:v>
                </c:pt>
                <c:pt idx="1205">
                  <c:v>270.56698124556402</c:v>
                </c:pt>
                <c:pt idx="1206">
                  <c:v>265.132932161795</c:v>
                </c:pt>
                <c:pt idx="1207">
                  <c:v>265.05182695158999</c:v>
                </c:pt>
                <c:pt idx="1208">
                  <c:v>269.04710511834401</c:v>
                </c:pt>
                <c:pt idx="1209">
                  <c:v>267.144591705604</c:v>
                </c:pt>
                <c:pt idx="1210">
                  <c:v>266.38358634050797</c:v>
                </c:pt>
                <c:pt idx="1211">
                  <c:v>264.98840983783202</c:v>
                </c:pt>
                <c:pt idx="1212">
                  <c:v>265.57501814009299</c:v>
                </c:pt>
                <c:pt idx="1213">
                  <c:v>266.24897282001501</c:v>
                </c:pt>
                <c:pt idx="1214">
                  <c:v>264.395486383209</c:v>
                </c:pt>
                <c:pt idx="1215">
                  <c:v>268.01804832130102</c:v>
                </c:pt>
                <c:pt idx="1216">
                  <c:v>267.17571603841799</c:v>
                </c:pt>
                <c:pt idx="1217">
                  <c:v>267.93363738578</c:v>
                </c:pt>
                <c:pt idx="1218">
                  <c:v>267.99966341766401</c:v>
                </c:pt>
                <c:pt idx="1219">
                  <c:v>273.14969390462602</c:v>
                </c:pt>
                <c:pt idx="1220">
                  <c:v>277.37535994520999</c:v>
                </c:pt>
                <c:pt idx="1221">
                  <c:v>271.89519929882698</c:v>
                </c:pt>
                <c:pt idx="1222">
                  <c:v>269.32018405534598</c:v>
                </c:pt>
                <c:pt idx="1223">
                  <c:v>270.17852246984</c:v>
                </c:pt>
                <c:pt idx="1224">
                  <c:v>275.65868311622199</c:v>
                </c:pt>
                <c:pt idx="1225">
                  <c:v>269.18813199157802</c:v>
                </c:pt>
                <c:pt idx="1226">
                  <c:v>270.50865262926101</c:v>
                </c:pt>
                <c:pt idx="1227">
                  <c:v>266.90600132143601</c:v>
                </c:pt>
                <c:pt idx="1228">
                  <c:v>267.650392791446</c:v>
                </c:pt>
                <c:pt idx="1229">
                  <c:v>269.73453244053297</c:v>
                </c:pt>
                <c:pt idx="1230">
                  <c:v>270.03221079506602</c:v>
                </c:pt>
                <c:pt idx="1231">
                  <c:v>270.03221079506602</c:v>
                </c:pt>
                <c:pt idx="1232">
                  <c:v>275.05506394822902</c:v>
                </c:pt>
                <c:pt idx="1233">
                  <c:v>276.00998399068402</c:v>
                </c:pt>
                <c:pt idx="1234">
                  <c:v>276.79852640079997</c:v>
                </c:pt>
                <c:pt idx="1235">
                  <c:v>276.60237592898898</c:v>
                </c:pt>
                <c:pt idx="1236">
                  <c:v>278.55687527310602</c:v>
                </c:pt>
                <c:pt idx="1237">
                  <c:v>279.055570334251</c:v>
                </c:pt>
                <c:pt idx="1238">
                  <c:v>279.09716474233602</c:v>
                </c:pt>
                <c:pt idx="1239">
                  <c:v>278.515280865021</c:v>
                </c:pt>
                <c:pt idx="1240">
                  <c:v>278.344524873936</c:v>
                </c:pt>
                <c:pt idx="1241">
                  <c:v>283.21413547099598</c:v>
                </c:pt>
                <c:pt idx="1242">
                  <c:v>283.62964171597099</c:v>
                </c:pt>
                <c:pt idx="1243">
                  <c:v>282.49871165193503</c:v>
                </c:pt>
                <c:pt idx="1244">
                  <c:v>281.42601375921799</c:v>
                </c:pt>
                <c:pt idx="1245">
                  <c:v>280.88528645411401</c:v>
                </c:pt>
                <c:pt idx="1246">
                  <c:v>283.79601934831101</c:v>
                </c:pt>
                <c:pt idx="1247">
                  <c:v>278.87822432538798</c:v>
                </c:pt>
                <c:pt idx="1248">
                  <c:v>282.71189112176302</c:v>
                </c:pt>
                <c:pt idx="1249">
                  <c:v>284.75436474194402</c:v>
                </c:pt>
                <c:pt idx="1250">
                  <c:v>291.41229823110399</c:v>
                </c:pt>
                <c:pt idx="1251">
                  <c:v>285.138455426978</c:v>
                </c:pt>
                <c:pt idx="1252">
                  <c:v>288.790385447701</c:v>
                </c:pt>
                <c:pt idx="1253">
                  <c:v>292.77040329916099</c:v>
                </c:pt>
                <c:pt idx="1254">
                  <c:v>291.55290730142002</c:v>
                </c:pt>
                <c:pt idx="1255">
                  <c:v>295.53292515288098</c:v>
                </c:pt>
                <c:pt idx="1256">
                  <c:v>295.35559514187003</c:v>
                </c:pt>
                <c:pt idx="1257">
                  <c:v>296.21703511458702</c:v>
                </c:pt>
                <c:pt idx="1258">
                  <c:v>296.49549193317</c:v>
                </c:pt>
                <c:pt idx="1259">
                  <c:v>296.54619857606099</c:v>
                </c:pt>
                <c:pt idx="1260">
                  <c:v>298.69936879054097</c:v>
                </c:pt>
                <c:pt idx="1261">
                  <c:v>298.59329734023299</c:v>
                </c:pt>
                <c:pt idx="1262">
                  <c:v>298.66401164043799</c:v>
                </c:pt>
                <c:pt idx="1263">
                  <c:v>298.69936879054097</c:v>
                </c:pt>
                <c:pt idx="1264">
                  <c:v>298.62865449033501</c:v>
                </c:pt>
                <c:pt idx="1265">
                  <c:v>298.69936879054097</c:v>
                </c:pt>
                <c:pt idx="1266">
                  <c:v>301.93878463339797</c:v>
                </c:pt>
                <c:pt idx="1267">
                  <c:v>301.48261311742698</c:v>
                </c:pt>
                <c:pt idx="1268">
                  <c:v>300.43325551811199</c:v>
                </c:pt>
                <c:pt idx="1269">
                  <c:v>297.78702575859802</c:v>
                </c:pt>
                <c:pt idx="1270">
                  <c:v>299.88574095722697</c:v>
                </c:pt>
                <c:pt idx="1271">
                  <c:v>299.81984686154999</c:v>
                </c:pt>
                <c:pt idx="1272">
                  <c:v>298.76554133073199</c:v>
                </c:pt>
                <c:pt idx="1273">
                  <c:v>298.43607085235101</c:v>
                </c:pt>
                <c:pt idx="1274">
                  <c:v>299.19385295262703</c:v>
                </c:pt>
                <c:pt idx="1275">
                  <c:v>296.98640074747499</c:v>
                </c:pt>
                <c:pt idx="1276">
                  <c:v>298.18735190767597</c:v>
                </c:pt>
                <c:pt idx="1277">
                  <c:v>299.04513466128901</c:v>
                </c:pt>
                <c:pt idx="1278">
                  <c:v>304.33949591231402</c:v>
                </c:pt>
                <c:pt idx="1279">
                  <c:v>304.41332827698699</c:v>
                </c:pt>
                <c:pt idx="1280">
                  <c:v>303.77565998884</c:v>
                </c:pt>
                <c:pt idx="1281">
                  <c:v>300.39319749941399</c:v>
                </c:pt>
                <c:pt idx="1282">
                  <c:v>302.47654220145199</c:v>
                </c:pt>
                <c:pt idx="1283">
                  <c:v>301.32453609199001</c:v>
                </c:pt>
                <c:pt idx="1284">
                  <c:v>302.45220793893901</c:v>
                </c:pt>
                <c:pt idx="1285">
                  <c:v>301.52086934636299</c:v>
                </c:pt>
                <c:pt idx="1286">
                  <c:v>301.74339397318698</c:v>
                </c:pt>
                <c:pt idx="1287">
                  <c:v>299.96319695859597</c:v>
                </c:pt>
                <c:pt idx="1288">
                  <c:v>307.30650964378401</c:v>
                </c:pt>
                <c:pt idx="1289">
                  <c:v>305.526312629193</c:v>
                </c:pt>
                <c:pt idx="1290">
                  <c:v>301.43926918913098</c:v>
                </c:pt>
                <c:pt idx="1291">
                  <c:v>295.41536187229502</c:v>
                </c:pt>
                <c:pt idx="1292">
                  <c:v>295.86406955701301</c:v>
                </c:pt>
                <c:pt idx="1293">
                  <c:v>295.79331896772101</c:v>
                </c:pt>
                <c:pt idx="1294">
                  <c:v>297.13970800153601</c:v>
                </c:pt>
                <c:pt idx="1295">
                  <c:v>300.66817520702398</c:v>
                </c:pt>
                <c:pt idx="1296">
                  <c:v>299.492019471861</c:v>
                </c:pt>
                <c:pt idx="1297">
                  <c:v>297.46047774748899</c:v>
                </c:pt>
                <c:pt idx="1298">
                  <c:v>297.35355449883798</c:v>
                </c:pt>
                <c:pt idx="1299">
                  <c:v>297.99509399074498</c:v>
                </c:pt>
                <c:pt idx="1300">
                  <c:v>300.09686534821901</c:v>
                </c:pt>
                <c:pt idx="1301">
                  <c:v>301.264659636575</c:v>
                </c:pt>
                <c:pt idx="1302">
                  <c:v>298.79601485222798</c:v>
                </c:pt>
                <c:pt idx="1303">
                  <c:v>300.831042804579</c:v>
                </c:pt>
                <c:pt idx="1304">
                  <c:v>300.36383896871303</c:v>
                </c:pt>
                <c:pt idx="1305">
                  <c:v>299.930222136716</c:v>
                </c:pt>
                <c:pt idx="1306">
                  <c:v>301.73186347244098</c:v>
                </c:pt>
                <c:pt idx="1307">
                  <c:v>301.69827646857198</c:v>
                </c:pt>
                <c:pt idx="1308">
                  <c:v>304.56738168366098</c:v>
                </c:pt>
                <c:pt idx="1309">
                  <c:v>304.89593147791402</c:v>
                </c:pt>
                <c:pt idx="1310">
                  <c:v>305.15485596827801</c:v>
                </c:pt>
                <c:pt idx="1311">
                  <c:v>305.93132836438099</c:v>
                </c:pt>
                <c:pt idx="1312">
                  <c:v>306.70749968549399</c:v>
                </c:pt>
                <c:pt idx="1313">
                  <c:v>306.914639277785</c:v>
                </c:pt>
                <c:pt idx="1314">
                  <c:v>303.50949285817501</c:v>
                </c:pt>
                <c:pt idx="1315">
                  <c:v>302.47635624968399</c:v>
                </c:pt>
                <c:pt idx="1316">
                  <c:v>301.44362783424202</c:v>
                </c:pt>
                <c:pt idx="1317">
                  <c:v>305.19655473209599</c:v>
                </c:pt>
                <c:pt idx="1318">
                  <c:v>303.96871003895399</c:v>
                </c:pt>
                <c:pt idx="1319">
                  <c:v>301.57947862509002</c:v>
                </c:pt>
                <c:pt idx="1320">
                  <c:v>301.74342742681199</c:v>
                </c:pt>
                <c:pt idx="1321">
                  <c:v>300.97052593297798</c:v>
                </c:pt>
                <c:pt idx="1322">
                  <c:v>304.64792650323301</c:v>
                </c:pt>
                <c:pt idx="1323">
                  <c:v>306.35794145281898</c:v>
                </c:pt>
                <c:pt idx="1324">
                  <c:v>307.75047755033199</c:v>
                </c:pt>
                <c:pt idx="1325">
                  <c:v>308.307491989337</c:v>
                </c:pt>
                <c:pt idx="1326">
                  <c:v>310.16420678601997</c:v>
                </c:pt>
                <c:pt idx="1327">
                  <c:v>312.57793602170898</c:v>
                </c:pt>
                <c:pt idx="1328">
                  <c:v>310.535549745357</c:v>
                </c:pt>
                <c:pt idx="1329">
                  <c:v>308.68137063870302</c:v>
                </c:pt>
                <c:pt idx="1330">
                  <c:v>306.01845383659202</c:v>
                </c:pt>
                <c:pt idx="1331">
                  <c:v>304.02619756242098</c:v>
                </c:pt>
                <c:pt idx="1332">
                  <c:v>306.827191532048</c:v>
                </c:pt>
                <c:pt idx="1333">
                  <c:v>308.30658975544299</c:v>
                </c:pt>
                <c:pt idx="1334">
                  <c:v>305.11052303828399</c:v>
                </c:pt>
                <c:pt idx="1335">
                  <c:v>303.27786769067399</c:v>
                </c:pt>
                <c:pt idx="1336">
                  <c:v>302.38480831330099</c:v>
                </c:pt>
                <c:pt idx="1337">
                  <c:v>303.04296869811401</c:v>
                </c:pt>
                <c:pt idx="1338">
                  <c:v>302.948787498267</c:v>
                </c:pt>
                <c:pt idx="1339">
                  <c:v>302.22772680903302</c:v>
                </c:pt>
                <c:pt idx="1340">
                  <c:v>304.88511901205197</c:v>
                </c:pt>
                <c:pt idx="1341">
                  <c:v>308.07479983622397</c:v>
                </c:pt>
                <c:pt idx="1342">
                  <c:v>310.23879208447499</c:v>
                </c:pt>
                <c:pt idx="1343">
                  <c:v>309.55540479080298</c:v>
                </c:pt>
                <c:pt idx="1344">
                  <c:v>308.33389082108101</c:v>
                </c:pt>
                <c:pt idx="1345">
                  <c:v>309.60103332819301</c:v>
                </c:pt>
                <c:pt idx="1346">
                  <c:v>307.06722361123298</c:v>
                </c:pt>
                <c:pt idx="1347">
                  <c:v>308.96746207463701</c:v>
                </c:pt>
                <c:pt idx="1348">
                  <c:v>309.46509831055101</c:v>
                </c:pt>
                <c:pt idx="1349">
                  <c:v>311.44217862928002</c:v>
                </c:pt>
                <c:pt idx="1350">
                  <c:v>309.56915516943201</c:v>
                </c:pt>
                <c:pt idx="1351">
                  <c:v>306.34339254413698</c:v>
                </c:pt>
                <c:pt idx="1352">
                  <c:v>320.39106849300202</c:v>
                </c:pt>
                <c:pt idx="1353">
                  <c:v>326.32230944918899</c:v>
                </c:pt>
                <c:pt idx="1354">
                  <c:v>326.20197358903903</c:v>
                </c:pt>
                <c:pt idx="1355">
                  <c:v>323.97819284190598</c:v>
                </c:pt>
                <c:pt idx="1356">
                  <c:v>324.39888181930303</c:v>
                </c:pt>
                <c:pt idx="1357">
                  <c:v>324.54905837792597</c:v>
                </c:pt>
                <c:pt idx="1358">
                  <c:v>325.75518680794698</c:v>
                </c:pt>
                <c:pt idx="1359">
                  <c:v>323.74497275791299</c:v>
                </c:pt>
                <c:pt idx="1360">
                  <c:v>337.84662431889899</c:v>
                </c:pt>
                <c:pt idx="1361">
                  <c:v>337.71596040564702</c:v>
                </c:pt>
                <c:pt idx="1362">
                  <c:v>331.58480755304402</c:v>
                </c:pt>
                <c:pt idx="1363">
                  <c:v>338.82157813316502</c:v>
                </c:pt>
                <c:pt idx="1364">
                  <c:v>337.41442829814201</c:v>
                </c:pt>
                <c:pt idx="1365">
                  <c:v>337.51493900064298</c:v>
                </c:pt>
                <c:pt idx="1366">
                  <c:v>336.50983197562698</c:v>
                </c:pt>
                <c:pt idx="1367">
                  <c:v>330.98174333803399</c:v>
                </c:pt>
                <c:pt idx="1368">
                  <c:v>326.35387276702602</c:v>
                </c:pt>
                <c:pt idx="1369">
                  <c:v>323.69588006476903</c:v>
                </c:pt>
                <c:pt idx="1370">
                  <c:v>328.15768824098598</c:v>
                </c:pt>
                <c:pt idx="1371">
                  <c:v>325.45246222284499</c:v>
                </c:pt>
                <c:pt idx="1372">
                  <c:v>324.97764310001401</c:v>
                </c:pt>
                <c:pt idx="1373">
                  <c:v>324.53354235837497</c:v>
                </c:pt>
                <c:pt idx="1374">
                  <c:v>324.637933734282</c:v>
                </c:pt>
                <c:pt idx="1375">
                  <c:v>320.58941456361998</c:v>
                </c:pt>
                <c:pt idx="1376">
                  <c:v>316.43650401705003</c:v>
                </c:pt>
                <c:pt idx="1377">
                  <c:v>319.10081687086398</c:v>
                </c:pt>
                <c:pt idx="1378">
                  <c:v>317.745824017909</c:v>
                </c:pt>
                <c:pt idx="1379">
                  <c:v>318.90724646329897</c:v>
                </c:pt>
                <c:pt idx="1380">
                  <c:v>318.42332044438598</c:v>
                </c:pt>
                <c:pt idx="1381">
                  <c:v>314.06798627417402</c:v>
                </c:pt>
                <c:pt idx="1382">
                  <c:v>306.42195517535799</c:v>
                </c:pt>
                <c:pt idx="1383">
                  <c:v>307.63863058561299</c:v>
                </c:pt>
                <c:pt idx="1384">
                  <c:v>307.32319621999102</c:v>
                </c:pt>
                <c:pt idx="1385">
                  <c:v>307.05282390660102</c:v>
                </c:pt>
                <c:pt idx="1386">
                  <c:v>300.473764280777</c:v>
                </c:pt>
                <c:pt idx="1387">
                  <c:v>296.50830368439</c:v>
                </c:pt>
                <c:pt idx="1388">
                  <c:v>295.39461891127002</c:v>
                </c:pt>
                <c:pt idx="1389">
                  <c:v>295.13733598646002</c:v>
                </c:pt>
                <c:pt idx="1390">
                  <c:v>295.61566480441599</c:v>
                </c:pt>
                <c:pt idx="1391">
                  <c:v>294.91387429120198</c:v>
                </c:pt>
                <c:pt idx="1392">
                  <c:v>295.27221827098401</c:v>
                </c:pt>
                <c:pt idx="1393">
                  <c:v>293.496016593089</c:v>
                </c:pt>
                <c:pt idx="1394">
                  <c:v>293.28010400760098</c:v>
                </c:pt>
                <c:pt idx="1395">
                  <c:v>294.93525568397899</c:v>
                </c:pt>
                <c:pt idx="1396">
                  <c:v>294.83029550530898</c:v>
                </c:pt>
                <c:pt idx="1397">
                  <c:v>295.07508398980002</c:v>
                </c:pt>
                <c:pt idx="1398">
                  <c:v>295.07508398980002</c:v>
                </c:pt>
                <c:pt idx="1399">
                  <c:v>295.07508398980002</c:v>
                </c:pt>
                <c:pt idx="1400">
                  <c:v>295.07508398980002</c:v>
                </c:pt>
                <c:pt idx="1401">
                  <c:v>296.05709690339899</c:v>
                </c:pt>
                <c:pt idx="1402">
                  <c:v>296.33763481001603</c:v>
                </c:pt>
                <c:pt idx="1403">
                  <c:v>295.76327447195598</c:v>
                </c:pt>
                <c:pt idx="1404">
                  <c:v>295.49576060928598</c:v>
                </c:pt>
                <c:pt idx="1405">
                  <c:v>293.83571596780899</c:v>
                </c:pt>
                <c:pt idx="1406">
                  <c:v>290.88941674613199</c:v>
                </c:pt>
                <c:pt idx="1407">
                  <c:v>290.72557427327899</c:v>
                </c:pt>
                <c:pt idx="1408">
                  <c:v>290.44503636666201</c:v>
                </c:pt>
                <c:pt idx="1409">
                  <c:v>291.82480358240099</c:v>
                </c:pt>
                <c:pt idx="1410">
                  <c:v>291.02939981733698</c:v>
                </c:pt>
                <c:pt idx="1411">
                  <c:v>288.28967573767198</c:v>
                </c:pt>
                <c:pt idx="1412">
                  <c:v>292.79696373970199</c:v>
                </c:pt>
                <c:pt idx="1413">
                  <c:v>285.99184263859797</c:v>
                </c:pt>
                <c:pt idx="1414">
                  <c:v>287.40589377649002</c:v>
                </c:pt>
                <c:pt idx="1415">
                  <c:v>287.75124220770198</c:v>
                </c:pt>
                <c:pt idx="1416">
                  <c:v>287.41744264527898</c:v>
                </c:pt>
                <c:pt idx="1417">
                  <c:v>287.86375054235901</c:v>
                </c:pt>
                <c:pt idx="1418">
                  <c:v>288.07200272471903</c:v>
                </c:pt>
                <c:pt idx="1419">
                  <c:v>289.33380977597801</c:v>
                </c:pt>
                <c:pt idx="1420">
                  <c:v>288.48908493675498</c:v>
                </c:pt>
                <c:pt idx="1421">
                  <c:v>287.59733569360799</c:v>
                </c:pt>
                <c:pt idx="1422">
                  <c:v>286.79939033953701</c:v>
                </c:pt>
                <c:pt idx="1423">
                  <c:v>287.104559127497</c:v>
                </c:pt>
                <c:pt idx="1424">
                  <c:v>286.02520210619798</c:v>
                </c:pt>
                <c:pt idx="1425">
                  <c:v>289.31066455663398</c:v>
                </c:pt>
                <c:pt idx="1426">
                  <c:v>287.11502379547898</c:v>
                </c:pt>
                <c:pt idx="1427">
                  <c:v>288.69076598108001</c:v>
                </c:pt>
                <c:pt idx="1428">
                  <c:v>285.983208976887</c:v>
                </c:pt>
                <c:pt idx="1429">
                  <c:v>285.28532316118299</c:v>
                </c:pt>
                <c:pt idx="1430">
                  <c:v>293.33773147621599</c:v>
                </c:pt>
                <c:pt idx="1431">
                  <c:v>293.69168349006401</c:v>
                </c:pt>
                <c:pt idx="1432">
                  <c:v>292.364363438135</c:v>
                </c:pt>
                <c:pt idx="1433">
                  <c:v>295.28446755237798</c:v>
                </c:pt>
                <c:pt idx="1434">
                  <c:v>295.967869314631</c:v>
                </c:pt>
                <c:pt idx="1435">
                  <c:v>294.35691410018399</c:v>
                </c:pt>
                <c:pt idx="1436">
                  <c:v>294.21059031340502</c:v>
                </c:pt>
                <c:pt idx="1437">
                  <c:v>294.69861498131098</c:v>
                </c:pt>
                <c:pt idx="1438">
                  <c:v>295.04613693293999</c:v>
                </c:pt>
                <c:pt idx="1439">
                  <c:v>294.35109302968198</c:v>
                </c:pt>
                <c:pt idx="1440">
                  <c:v>296.87062717899198</c:v>
                </c:pt>
                <c:pt idx="1441">
                  <c:v>295.91494181201199</c:v>
                </c:pt>
                <c:pt idx="1442">
                  <c:v>297.82631254597101</c:v>
                </c:pt>
                <c:pt idx="1443">
                  <c:v>299.213024286814</c:v>
                </c:pt>
                <c:pt idx="1444">
                  <c:v>298.899929162018</c:v>
                </c:pt>
                <c:pt idx="1445">
                  <c:v>299.57106871170299</c:v>
                </c:pt>
                <c:pt idx="1446">
                  <c:v>301.35974086028602</c:v>
                </c:pt>
                <c:pt idx="1447">
                  <c:v>302.88026718416802</c:v>
                </c:pt>
                <c:pt idx="1448">
                  <c:v>303.56155313220398</c:v>
                </c:pt>
                <c:pt idx="1449">
                  <c:v>298.30591867592398</c:v>
                </c:pt>
                <c:pt idx="1450">
                  <c:v>294.02354985969498</c:v>
                </c:pt>
                <c:pt idx="1451">
                  <c:v>290.51979355550799</c:v>
                </c:pt>
                <c:pt idx="1452">
                  <c:v>292.003203292097</c:v>
                </c:pt>
                <c:pt idx="1453">
                  <c:v>290.864502345473</c:v>
                </c:pt>
                <c:pt idx="1454">
                  <c:v>290.11892434470701</c:v>
                </c:pt>
                <c:pt idx="1455">
                  <c:v>293.03539309575399</c:v>
                </c:pt>
                <c:pt idx="1456">
                  <c:v>289.65414844812602</c:v>
                </c:pt>
                <c:pt idx="1457">
                  <c:v>291.73619379349702</c:v>
                </c:pt>
                <c:pt idx="1458">
                  <c:v>291.81947560731197</c:v>
                </c:pt>
                <c:pt idx="1459">
                  <c:v>288.82133030997699</c:v>
                </c:pt>
                <c:pt idx="1460">
                  <c:v>288.987893937607</c:v>
                </c:pt>
                <c:pt idx="1461">
                  <c:v>292.485730117831</c:v>
                </c:pt>
                <c:pt idx="1462">
                  <c:v>292.40854352473201</c:v>
                </c:pt>
                <c:pt idx="1463">
                  <c:v>292.37400340544599</c:v>
                </c:pt>
                <c:pt idx="1464">
                  <c:v>292.40854352473201</c:v>
                </c:pt>
                <c:pt idx="1465">
                  <c:v>292.44343609421497</c:v>
                </c:pt>
                <c:pt idx="1466">
                  <c:v>292.40854352473201</c:v>
                </c:pt>
                <c:pt idx="1467">
                  <c:v>286.97362735443801</c:v>
                </c:pt>
                <c:pt idx="1468">
                  <c:v>284.19391707500898</c:v>
                </c:pt>
                <c:pt idx="1469">
                  <c:v>287.60613628029603</c:v>
                </c:pt>
                <c:pt idx="1470">
                  <c:v>281.255413765247</c:v>
                </c:pt>
                <c:pt idx="1471">
                  <c:v>282.63981667316602</c:v>
                </c:pt>
                <c:pt idx="1472">
                  <c:v>283.12136428685199</c:v>
                </c:pt>
                <c:pt idx="1473">
                  <c:v>283.00088442057103</c:v>
                </c:pt>
                <c:pt idx="1474">
                  <c:v>283.56349564799001</c:v>
                </c:pt>
                <c:pt idx="1475">
                  <c:v>283.59398746599902</c:v>
                </c:pt>
                <c:pt idx="1476">
                  <c:v>283.36302138698198</c:v>
                </c:pt>
                <c:pt idx="1477">
                  <c:v>283.05534555949998</c:v>
                </c:pt>
                <c:pt idx="1478">
                  <c:v>282.46537785766401</c:v>
                </c:pt>
                <c:pt idx="1479">
                  <c:v>281.64472302134999</c:v>
                </c:pt>
                <c:pt idx="1480">
                  <c:v>281.79870040736103</c:v>
                </c:pt>
                <c:pt idx="1481">
                  <c:v>281.22736028634898</c:v>
                </c:pt>
                <c:pt idx="1482">
                  <c:v>282.27972886199098</c:v>
                </c:pt>
                <c:pt idx="1483">
                  <c:v>285.10695934434</c:v>
                </c:pt>
                <c:pt idx="1484">
                  <c:v>284.95643990036803</c:v>
                </c:pt>
                <c:pt idx="1485">
                  <c:v>283.392622098262</c:v>
                </c:pt>
                <c:pt idx="1486">
                  <c:v>278.50799443653898</c:v>
                </c:pt>
                <c:pt idx="1487">
                  <c:v>281.70826773214998</c:v>
                </c:pt>
                <c:pt idx="1488">
                  <c:v>278.33955899992702</c:v>
                </c:pt>
                <c:pt idx="1489">
                  <c:v>283.05575122504001</c:v>
                </c:pt>
                <c:pt idx="1490">
                  <c:v>285.07697646437401</c:v>
                </c:pt>
                <c:pt idx="1491">
                  <c:v>284.12206775681398</c:v>
                </c:pt>
                <c:pt idx="1492">
                  <c:v>285.297340012272</c:v>
                </c:pt>
                <c:pt idx="1493">
                  <c:v>283.66297703202599</c:v>
                </c:pt>
                <c:pt idx="1494">
                  <c:v>284.03024961185702</c:v>
                </c:pt>
                <c:pt idx="1495">
                  <c:v>283.78454870388799</c:v>
                </c:pt>
                <c:pt idx="1496">
                  <c:v>276.49542176748201</c:v>
                </c:pt>
                <c:pt idx="1497">
                  <c:v>273.46511056920099</c:v>
                </c:pt>
                <c:pt idx="1498">
                  <c:v>272.56420723998298</c:v>
                </c:pt>
                <c:pt idx="1499">
                  <c:v>274.28411359576398</c:v>
                </c:pt>
                <c:pt idx="1500">
                  <c:v>273.60899696319598</c:v>
                </c:pt>
                <c:pt idx="1501">
                  <c:v>269.85071543001902</c:v>
                </c:pt>
                <c:pt idx="1502">
                  <c:v>270.368337917958</c:v>
                </c:pt>
                <c:pt idx="1503">
                  <c:v>274.39671570861702</c:v>
                </c:pt>
                <c:pt idx="1504">
                  <c:v>276.78219394963099</c:v>
                </c:pt>
                <c:pt idx="1505">
                  <c:v>281.37180902700698</c:v>
                </c:pt>
                <c:pt idx="1506">
                  <c:v>278.38842731595099</c:v>
                </c:pt>
                <c:pt idx="1507">
                  <c:v>277.96807169093</c:v>
                </c:pt>
                <c:pt idx="1508">
                  <c:v>282.25121410027299</c:v>
                </c:pt>
                <c:pt idx="1509">
                  <c:v>281.86867289340199</c:v>
                </c:pt>
                <c:pt idx="1510">
                  <c:v>280.88254372027501</c:v>
                </c:pt>
                <c:pt idx="1511">
                  <c:v>281.59345642248098</c:v>
                </c:pt>
                <c:pt idx="1512">
                  <c:v>280.378106552269</c:v>
                </c:pt>
                <c:pt idx="1513">
                  <c:v>282.94628816613698</c:v>
                </c:pt>
                <c:pt idx="1514">
                  <c:v>281.914415943206</c:v>
                </c:pt>
                <c:pt idx="1515">
                  <c:v>278.13989981186302</c:v>
                </c:pt>
                <c:pt idx="1516">
                  <c:v>271.68128332045399</c:v>
                </c:pt>
                <c:pt idx="1517">
                  <c:v>280.90787830818198</c:v>
                </c:pt>
                <c:pt idx="1518">
                  <c:v>285.26954139328899</c:v>
                </c:pt>
                <c:pt idx="1519">
                  <c:v>286.35995716456603</c:v>
                </c:pt>
                <c:pt idx="1520">
                  <c:v>286.20210109327201</c:v>
                </c:pt>
                <c:pt idx="1521">
                  <c:v>287.586219301727</c:v>
                </c:pt>
                <c:pt idx="1522">
                  <c:v>287.176780116808</c:v>
                </c:pt>
                <c:pt idx="1523">
                  <c:v>288.93087349235799</c:v>
                </c:pt>
                <c:pt idx="1524">
                  <c:v>289.286871819807</c:v>
                </c:pt>
                <c:pt idx="1525">
                  <c:v>292.993950139709</c:v>
                </c:pt>
                <c:pt idx="1526">
                  <c:v>293.59205853061599</c:v>
                </c:pt>
                <c:pt idx="1527">
                  <c:v>292.844423041982</c:v>
                </c:pt>
                <c:pt idx="1528">
                  <c:v>296.13307679429499</c:v>
                </c:pt>
                <c:pt idx="1529">
                  <c:v>296.61150068050898</c:v>
                </c:pt>
                <c:pt idx="1530">
                  <c:v>296.93145604120002</c:v>
                </c:pt>
                <c:pt idx="1531">
                  <c:v>294.32859840565499</c:v>
                </c:pt>
                <c:pt idx="1532">
                  <c:v>293.65295241022102</c:v>
                </c:pt>
                <c:pt idx="1533">
                  <c:v>293.49297472987502</c:v>
                </c:pt>
                <c:pt idx="1534">
                  <c:v>295.41229136758102</c:v>
                </c:pt>
                <c:pt idx="1535">
                  <c:v>297.882064356255</c:v>
                </c:pt>
                <c:pt idx="1536">
                  <c:v>301.58672383926699</c:v>
                </c:pt>
                <c:pt idx="1537">
                  <c:v>294.10880006800198</c:v>
                </c:pt>
                <c:pt idx="1538">
                  <c:v>301.56065401327601</c:v>
                </c:pt>
                <c:pt idx="1539">
                  <c:v>298.73303964702399</c:v>
                </c:pt>
                <c:pt idx="1540">
                  <c:v>299.37367102687801</c:v>
                </c:pt>
                <c:pt idx="1541">
                  <c:v>301.60483548774801</c:v>
                </c:pt>
                <c:pt idx="1542">
                  <c:v>294.42534588593799</c:v>
                </c:pt>
                <c:pt idx="1543">
                  <c:v>295.88333454353602</c:v>
                </c:pt>
                <c:pt idx="1544">
                  <c:v>295.848035757959</c:v>
                </c:pt>
                <c:pt idx="1545">
                  <c:v>295.81309352577102</c:v>
                </c:pt>
                <c:pt idx="1546">
                  <c:v>295.953219007911</c:v>
                </c:pt>
                <c:pt idx="1547">
                  <c:v>296.163942061206</c:v>
                </c:pt>
                <c:pt idx="1548">
                  <c:v>296.163942061206</c:v>
                </c:pt>
                <c:pt idx="1549">
                  <c:v>297.86799236075302</c:v>
                </c:pt>
                <c:pt idx="1550">
                  <c:v>296.33434709116102</c:v>
                </c:pt>
                <c:pt idx="1551">
                  <c:v>286.53605786876801</c:v>
                </c:pt>
                <c:pt idx="1552">
                  <c:v>283.12795726967403</c:v>
                </c:pt>
                <c:pt idx="1553">
                  <c:v>286.62126038374498</c:v>
                </c:pt>
                <c:pt idx="1554">
                  <c:v>286.57040328624998</c:v>
                </c:pt>
                <c:pt idx="1555">
                  <c:v>286.72332054538498</c:v>
                </c:pt>
                <c:pt idx="1556">
                  <c:v>286.893536137002</c:v>
                </c:pt>
                <c:pt idx="1557">
                  <c:v>286.85963140533801</c:v>
                </c:pt>
                <c:pt idx="1558">
                  <c:v>286.986255199102</c:v>
                </c:pt>
                <c:pt idx="1559">
                  <c:v>291.38069171913702</c:v>
                </c:pt>
                <c:pt idx="1560">
                  <c:v>289.45514686654099</c:v>
                </c:pt>
                <c:pt idx="1561">
                  <c:v>288.07437868882499</c:v>
                </c:pt>
                <c:pt idx="1562">
                  <c:v>288.367023376818</c:v>
                </c:pt>
                <c:pt idx="1563">
                  <c:v>291.218221630475</c:v>
                </c:pt>
                <c:pt idx="1564">
                  <c:v>296.44541842884701</c:v>
                </c:pt>
                <c:pt idx="1565">
                  <c:v>293.11902046624698</c:v>
                </c:pt>
                <c:pt idx="1566">
                  <c:v>297.47501779822301</c:v>
                </c:pt>
                <c:pt idx="1567">
                  <c:v>298.34621726461802</c:v>
                </c:pt>
                <c:pt idx="1568">
                  <c:v>296.848363387956</c:v>
                </c:pt>
                <c:pt idx="1569">
                  <c:v>298.00060503437697</c:v>
                </c:pt>
                <c:pt idx="1570">
                  <c:v>299.98810134708299</c:v>
                </c:pt>
                <c:pt idx="1571">
                  <c:v>300.448817214597</c:v>
                </c:pt>
                <c:pt idx="1572">
                  <c:v>301.082489856444</c:v>
                </c:pt>
                <c:pt idx="1573">
                  <c:v>300.88090783200499</c:v>
                </c:pt>
                <c:pt idx="1574">
                  <c:v>298.37454119630303</c:v>
                </c:pt>
                <c:pt idx="1575">
                  <c:v>301.11141642497302</c:v>
                </c:pt>
                <c:pt idx="1576">
                  <c:v>299.90162295991598</c:v>
                </c:pt>
                <c:pt idx="1577">
                  <c:v>297.799023009937</c:v>
                </c:pt>
                <c:pt idx="1578">
                  <c:v>296.98770785423199</c:v>
                </c:pt>
                <c:pt idx="1579">
                  <c:v>296.616820925909</c:v>
                </c:pt>
                <c:pt idx="1580">
                  <c:v>293.48746246818803</c:v>
                </c:pt>
                <c:pt idx="1581">
                  <c:v>292.90795164268502</c:v>
                </c:pt>
                <c:pt idx="1582">
                  <c:v>291.37804306335403</c:v>
                </c:pt>
                <c:pt idx="1583">
                  <c:v>289.63774724123999</c:v>
                </c:pt>
                <c:pt idx="1584">
                  <c:v>289.10821128275501</c:v>
                </c:pt>
                <c:pt idx="1585">
                  <c:v>290.54591512859099</c:v>
                </c:pt>
                <c:pt idx="1586">
                  <c:v>289.373175241257</c:v>
                </c:pt>
                <c:pt idx="1587">
                  <c:v>290.05400718788098</c:v>
                </c:pt>
                <c:pt idx="1588">
                  <c:v>291.68063503963202</c:v>
                </c:pt>
                <c:pt idx="1589">
                  <c:v>290.58354314636699</c:v>
                </c:pt>
                <c:pt idx="1590">
                  <c:v>285.66563961482098</c:v>
                </c:pt>
                <c:pt idx="1591">
                  <c:v>285.57117761186402</c:v>
                </c:pt>
                <c:pt idx="1592">
                  <c:v>285.06045566226601</c:v>
                </c:pt>
                <c:pt idx="1593">
                  <c:v>283.12616424721898</c:v>
                </c:pt>
                <c:pt idx="1594">
                  <c:v>282.48820533724398</c:v>
                </c:pt>
                <c:pt idx="1595">
                  <c:v>284.14689850318001</c:v>
                </c:pt>
                <c:pt idx="1596">
                  <c:v>295.374975318753</c:v>
                </c:pt>
                <c:pt idx="1597">
                  <c:v>299.33032056060199</c:v>
                </c:pt>
                <c:pt idx="1598">
                  <c:v>300.98901372653899</c:v>
                </c:pt>
                <c:pt idx="1599">
                  <c:v>298.94754521461698</c:v>
                </c:pt>
                <c:pt idx="1600">
                  <c:v>293.46109858882602</c:v>
                </c:pt>
                <c:pt idx="1601">
                  <c:v>288.35742730902001</c:v>
                </c:pt>
                <c:pt idx="1602">
                  <c:v>298.43717808663598</c:v>
                </c:pt>
                <c:pt idx="1603">
                  <c:v>297.77857049501398</c:v>
                </c:pt>
                <c:pt idx="1604">
                  <c:v>293.62641136506699</c:v>
                </c:pt>
                <c:pt idx="1605">
                  <c:v>295.08676143683198</c:v>
                </c:pt>
                <c:pt idx="1606">
                  <c:v>295.229896325352</c:v>
                </c:pt>
                <c:pt idx="1607">
                  <c:v>296.67144548313701</c:v>
                </c:pt>
                <c:pt idx="1608">
                  <c:v>296.10237155171001</c:v>
                </c:pt>
                <c:pt idx="1609">
                  <c:v>295.91294224580702</c:v>
                </c:pt>
                <c:pt idx="1610">
                  <c:v>296.10237155171001</c:v>
                </c:pt>
                <c:pt idx="1611">
                  <c:v>295.30574664908499</c:v>
                </c:pt>
                <c:pt idx="1612">
                  <c:v>296.55126334677999</c:v>
                </c:pt>
                <c:pt idx="1613">
                  <c:v>300.16256595071201</c:v>
                </c:pt>
                <c:pt idx="1614">
                  <c:v>299.60938954028302</c:v>
                </c:pt>
                <c:pt idx="1615">
                  <c:v>297.44713080392103</c:v>
                </c:pt>
                <c:pt idx="1616">
                  <c:v>296.04331519632302</c:v>
                </c:pt>
                <c:pt idx="1617">
                  <c:v>293.78990837591601</c:v>
                </c:pt>
                <c:pt idx="1618">
                  <c:v>294.76206397321499</c:v>
                </c:pt>
                <c:pt idx="1619">
                  <c:v>296.57326463218402</c:v>
                </c:pt>
                <c:pt idx="1620">
                  <c:v>295.33638358761999</c:v>
                </c:pt>
                <c:pt idx="1621">
                  <c:v>292.19956152700001</c:v>
                </c:pt>
                <c:pt idx="1622">
                  <c:v>291.98328347450899</c:v>
                </c:pt>
                <c:pt idx="1623">
                  <c:v>292.36543331251499</c:v>
                </c:pt>
                <c:pt idx="1624">
                  <c:v>292.583762782848</c:v>
                </c:pt>
                <c:pt idx="1625">
                  <c:v>292.33817876118502</c:v>
                </c:pt>
                <c:pt idx="1626">
                  <c:v>292.28366965852501</c:v>
                </c:pt>
                <c:pt idx="1627">
                  <c:v>291.50461403877603</c:v>
                </c:pt>
                <c:pt idx="1628">
                  <c:v>291.53040346618798</c:v>
                </c:pt>
                <c:pt idx="1629">
                  <c:v>291.30205957764099</c:v>
                </c:pt>
                <c:pt idx="1630">
                  <c:v>291.24483928556998</c:v>
                </c:pt>
                <c:pt idx="1631">
                  <c:v>289.97202358682199</c:v>
                </c:pt>
                <c:pt idx="1632">
                  <c:v>289.87777292812399</c:v>
                </c:pt>
                <c:pt idx="1633">
                  <c:v>291.41670364384998</c:v>
                </c:pt>
                <c:pt idx="1634">
                  <c:v>292.83009099206203</c:v>
                </c:pt>
                <c:pt idx="1635">
                  <c:v>293.42688765306201</c:v>
                </c:pt>
                <c:pt idx="1636">
                  <c:v>292.76750557442898</c:v>
                </c:pt>
                <c:pt idx="1637">
                  <c:v>295.46608669810797</c:v>
                </c:pt>
                <c:pt idx="1638">
                  <c:v>296.01417651730299</c:v>
                </c:pt>
                <c:pt idx="1639">
                  <c:v>295.929964800292</c:v>
                </c:pt>
                <c:pt idx="1640">
                  <c:v>299.555826355926</c:v>
                </c:pt>
                <c:pt idx="1641">
                  <c:v>297.40533505144299</c:v>
                </c:pt>
                <c:pt idx="1642">
                  <c:v>297.54251463403102</c:v>
                </c:pt>
                <c:pt idx="1643">
                  <c:v>300.14892670320899</c:v>
                </c:pt>
                <c:pt idx="1644">
                  <c:v>289.38032947002699</c:v>
                </c:pt>
                <c:pt idx="1645">
                  <c:v>289.17456009614398</c:v>
                </c:pt>
                <c:pt idx="1646">
                  <c:v>286.01942969661297</c:v>
                </c:pt>
                <c:pt idx="1647">
                  <c:v>286.32973409735598</c:v>
                </c:pt>
                <c:pt idx="1648">
                  <c:v>286.26061922509001</c:v>
                </c:pt>
                <c:pt idx="1649">
                  <c:v>280.880347055154</c:v>
                </c:pt>
                <c:pt idx="1650">
                  <c:v>284.67418352301502</c:v>
                </c:pt>
                <c:pt idx="1651">
                  <c:v>284.22600563996798</c:v>
                </c:pt>
                <c:pt idx="1652">
                  <c:v>284.158708228487</c:v>
                </c:pt>
                <c:pt idx="1653">
                  <c:v>284.158708228487</c:v>
                </c:pt>
                <c:pt idx="1654">
                  <c:v>284.32678095157701</c:v>
                </c:pt>
                <c:pt idx="1655">
                  <c:v>284.32678095157701</c:v>
                </c:pt>
                <c:pt idx="1656">
                  <c:v>284.46137577453999</c:v>
                </c:pt>
                <c:pt idx="1657">
                  <c:v>283.88023639348899</c:v>
                </c:pt>
                <c:pt idx="1658">
                  <c:v>282.848158257742</c:v>
                </c:pt>
                <c:pt idx="1659">
                  <c:v>285.14731078168302</c:v>
                </c:pt>
                <c:pt idx="1660">
                  <c:v>286.56205173391402</c:v>
                </c:pt>
                <c:pt idx="1661">
                  <c:v>286.20003048014399</c:v>
                </c:pt>
                <c:pt idx="1662">
                  <c:v>286.23405669953502</c:v>
                </c:pt>
                <c:pt idx="1663">
                  <c:v>286.23405669953502</c:v>
                </c:pt>
                <c:pt idx="1664">
                  <c:v>286.26773921973898</c:v>
                </c:pt>
                <c:pt idx="1665">
                  <c:v>286.09520222848698</c:v>
                </c:pt>
                <c:pt idx="1666">
                  <c:v>284.72027579533898</c:v>
                </c:pt>
                <c:pt idx="1667">
                  <c:v>283.95657535188798</c:v>
                </c:pt>
                <c:pt idx="1668">
                  <c:v>284.16031734845399</c:v>
                </c:pt>
                <c:pt idx="1669">
                  <c:v>286.375181451929</c:v>
                </c:pt>
                <c:pt idx="1670">
                  <c:v>286.29894422505299</c:v>
                </c:pt>
                <c:pt idx="1671">
                  <c:v>289.57936753327402</c:v>
                </c:pt>
                <c:pt idx="1672">
                  <c:v>286.87301830399099</c:v>
                </c:pt>
                <c:pt idx="1673">
                  <c:v>286.79100772128601</c:v>
                </c:pt>
                <c:pt idx="1674">
                  <c:v>284.08465849200297</c:v>
                </c:pt>
                <c:pt idx="1675">
                  <c:v>286.54497597316902</c:v>
                </c:pt>
                <c:pt idx="1676">
                  <c:v>285.97090189423</c:v>
                </c:pt>
                <c:pt idx="1677">
                  <c:v>287.28307121751902</c:v>
                </c:pt>
                <c:pt idx="1678">
                  <c:v>289.66137811598003</c:v>
                </c:pt>
                <c:pt idx="1679">
                  <c:v>290.973547439269</c:v>
                </c:pt>
                <c:pt idx="1680">
                  <c:v>289.989420446802</c:v>
                </c:pt>
                <c:pt idx="1681">
                  <c:v>291.10121338872602</c:v>
                </c:pt>
                <c:pt idx="1682">
                  <c:v>291.126421731292</c:v>
                </c:pt>
                <c:pt idx="1683">
                  <c:v>290.94943815952598</c:v>
                </c:pt>
                <c:pt idx="1684">
                  <c:v>290.77271717466198</c:v>
                </c:pt>
                <c:pt idx="1685">
                  <c:v>291.92407649734099</c:v>
                </c:pt>
                <c:pt idx="1686">
                  <c:v>289.33707159947102</c:v>
                </c:pt>
                <c:pt idx="1687">
                  <c:v>289.24073014723001</c:v>
                </c:pt>
                <c:pt idx="1688">
                  <c:v>288.51422083525199</c:v>
                </c:pt>
                <c:pt idx="1689">
                  <c:v>288.51422083525199</c:v>
                </c:pt>
                <c:pt idx="1690">
                  <c:v>288.32863414852898</c:v>
                </c:pt>
                <c:pt idx="1691">
                  <c:v>288.76203151830299</c:v>
                </c:pt>
                <c:pt idx="1692">
                  <c:v>289.62882625785198</c:v>
                </c:pt>
                <c:pt idx="1693">
                  <c:v>289.31915334589303</c:v>
                </c:pt>
                <c:pt idx="1694">
                  <c:v>288.33416691826301</c:v>
                </c:pt>
                <c:pt idx="1695">
                  <c:v>288.074805002944</c:v>
                </c:pt>
                <c:pt idx="1696">
                  <c:v>288.30820396079599</c:v>
                </c:pt>
                <c:pt idx="1697">
                  <c:v>288.85262308954498</c:v>
                </c:pt>
                <c:pt idx="1698">
                  <c:v>288.30820396079599</c:v>
                </c:pt>
                <c:pt idx="1699">
                  <c:v>287.59813375318402</c:v>
                </c:pt>
                <c:pt idx="1700">
                  <c:v>291.667732818839</c:v>
                </c:pt>
                <c:pt idx="1701">
                  <c:v>293.55243262455002</c:v>
                </c:pt>
                <c:pt idx="1702">
                  <c:v>291.50396093244501</c:v>
                </c:pt>
                <c:pt idx="1703">
                  <c:v>295.42133814626101</c:v>
                </c:pt>
                <c:pt idx="1704">
                  <c:v>295.76197964311501</c:v>
                </c:pt>
                <c:pt idx="1705">
                  <c:v>297.63550787580999</c:v>
                </c:pt>
                <c:pt idx="1706">
                  <c:v>296.35810226260901</c:v>
                </c:pt>
                <c:pt idx="1707">
                  <c:v>293.97361178463399</c:v>
                </c:pt>
                <c:pt idx="1708">
                  <c:v>293.08589787677198</c:v>
                </c:pt>
                <c:pt idx="1709">
                  <c:v>292.02649490923301</c:v>
                </c:pt>
                <c:pt idx="1710">
                  <c:v>291.48246085897</c:v>
                </c:pt>
                <c:pt idx="1711">
                  <c:v>292.255514234884</c:v>
                </c:pt>
                <c:pt idx="1712">
                  <c:v>292.39883989981797</c:v>
                </c:pt>
                <c:pt idx="1713">
                  <c:v>293.55054263324701</c:v>
                </c:pt>
                <c:pt idx="1714">
                  <c:v>293.72116526042203</c:v>
                </c:pt>
                <c:pt idx="1715">
                  <c:v>294.83021233705801</c:v>
                </c:pt>
                <c:pt idx="1716">
                  <c:v>295.98191507048699</c:v>
                </c:pt>
                <c:pt idx="1717">
                  <c:v>297.43220740147302</c:v>
                </c:pt>
                <c:pt idx="1718">
                  <c:v>295.38898285506201</c:v>
                </c:pt>
                <c:pt idx="1719">
                  <c:v>296.77319028319903</c:v>
                </c:pt>
                <c:pt idx="1720">
                  <c:v>296.377508532474</c:v>
                </c:pt>
                <c:pt idx="1721">
                  <c:v>297.95955683597202</c:v>
                </c:pt>
                <c:pt idx="1722">
                  <c:v>295.70868199679597</c:v>
                </c:pt>
                <c:pt idx="1723">
                  <c:v>287.26790134988499</c:v>
                </c:pt>
                <c:pt idx="1724">
                  <c:v>287.83062005967901</c:v>
                </c:pt>
                <c:pt idx="1725">
                  <c:v>286.28314360774499</c:v>
                </c:pt>
                <c:pt idx="1726">
                  <c:v>290.081494898855</c:v>
                </c:pt>
                <c:pt idx="1727">
                  <c:v>297.37752199882999</c:v>
                </c:pt>
                <c:pt idx="1728">
                  <c:v>297.20367810356498</c:v>
                </c:pt>
                <c:pt idx="1729">
                  <c:v>297.15415580698999</c:v>
                </c:pt>
                <c:pt idx="1730">
                  <c:v>297.05485328521399</c:v>
                </c:pt>
                <c:pt idx="1731">
                  <c:v>296.06234392470498</c:v>
                </c:pt>
                <c:pt idx="1732">
                  <c:v>294.55772007015702</c:v>
                </c:pt>
                <c:pt idx="1733">
                  <c:v>294.64761897970601</c:v>
                </c:pt>
                <c:pt idx="1734">
                  <c:v>291.19991693983002</c:v>
                </c:pt>
                <c:pt idx="1735">
                  <c:v>290.37820936307997</c:v>
                </c:pt>
                <c:pt idx="1736">
                  <c:v>293.16980708063699</c:v>
                </c:pt>
                <c:pt idx="1737">
                  <c:v>290.89820875777002</c:v>
                </c:pt>
                <c:pt idx="1738">
                  <c:v>285.26375409418699</c:v>
                </c:pt>
                <c:pt idx="1739">
                  <c:v>284.75153094295302</c:v>
                </c:pt>
                <c:pt idx="1740">
                  <c:v>286.11003582231399</c:v>
                </c:pt>
                <c:pt idx="1741">
                  <c:v>281.01007488175998</c:v>
                </c:pt>
                <c:pt idx="1742">
                  <c:v>280.61782184591101</c:v>
                </c:pt>
                <c:pt idx="1743">
                  <c:v>283.128241275341</c:v>
                </c:pt>
                <c:pt idx="1744">
                  <c:v>286.34471616929699</c:v>
                </c:pt>
                <c:pt idx="1745">
                  <c:v>287.28612345533298</c:v>
                </c:pt>
                <c:pt idx="1746">
                  <c:v>287.05077163382401</c:v>
                </c:pt>
                <c:pt idx="1747">
                  <c:v>286.33608944761897</c:v>
                </c:pt>
                <c:pt idx="1748">
                  <c:v>285.94238356434403</c:v>
                </c:pt>
                <c:pt idx="1749">
                  <c:v>286.48396398182803</c:v>
                </c:pt>
                <c:pt idx="1750">
                  <c:v>287.61650578647902</c:v>
                </c:pt>
                <c:pt idx="1751">
                  <c:v>288.30569236333798</c:v>
                </c:pt>
                <c:pt idx="1752">
                  <c:v>290.084001850768</c:v>
                </c:pt>
                <c:pt idx="1753">
                  <c:v>289.35661302654898</c:v>
                </c:pt>
                <c:pt idx="1754">
                  <c:v>286.60770802214103</c:v>
                </c:pt>
                <c:pt idx="1755">
                  <c:v>284.869561107827</c:v>
                </c:pt>
                <c:pt idx="1756">
                  <c:v>286.56709919821202</c:v>
                </c:pt>
                <c:pt idx="1757">
                  <c:v>287.175247804462</c:v>
                </c:pt>
                <c:pt idx="1758">
                  <c:v>287.29666544250102</c:v>
                </c:pt>
                <c:pt idx="1759">
                  <c:v>285.64321171225703</c:v>
                </c:pt>
                <c:pt idx="1760">
                  <c:v>286.03211929960099</c:v>
                </c:pt>
                <c:pt idx="1761">
                  <c:v>286.17819161086697</c:v>
                </c:pt>
                <c:pt idx="1762">
                  <c:v>286.81046468231699</c:v>
                </c:pt>
                <c:pt idx="1763">
                  <c:v>286.85897871673001</c:v>
                </c:pt>
                <c:pt idx="1764">
                  <c:v>286.81046468231699</c:v>
                </c:pt>
                <c:pt idx="1765">
                  <c:v>286.46980602537201</c:v>
                </c:pt>
                <c:pt idx="1766">
                  <c:v>288.75560696023899</c:v>
                </c:pt>
                <c:pt idx="1767">
                  <c:v>289.51765405570802</c:v>
                </c:pt>
                <c:pt idx="1768">
                  <c:v>290.37908380051903</c:v>
                </c:pt>
                <c:pt idx="1769">
                  <c:v>289.849156454541</c:v>
                </c:pt>
                <c:pt idx="1770">
                  <c:v>291.37291029393901</c:v>
                </c:pt>
                <c:pt idx="1771">
                  <c:v>290.29814672455001</c:v>
                </c:pt>
                <c:pt idx="1772">
                  <c:v>293.68813583985798</c:v>
                </c:pt>
                <c:pt idx="1773">
                  <c:v>293.85337903159399</c:v>
                </c:pt>
                <c:pt idx="1774">
                  <c:v>293.81195442980902</c:v>
                </c:pt>
                <c:pt idx="1775">
                  <c:v>294.43195781037099</c:v>
                </c:pt>
                <c:pt idx="1776">
                  <c:v>295.58153441694202</c:v>
                </c:pt>
                <c:pt idx="1777">
                  <c:v>296.93199328617499</c:v>
                </c:pt>
                <c:pt idx="1778">
                  <c:v>297.99543446977401</c:v>
                </c:pt>
                <c:pt idx="1779">
                  <c:v>297.36327274664302</c:v>
                </c:pt>
                <c:pt idx="1780">
                  <c:v>296.98951729242401</c:v>
                </c:pt>
                <c:pt idx="1781">
                  <c:v>297.02474145675899</c:v>
                </c:pt>
                <c:pt idx="1782">
                  <c:v>297.02474145675899</c:v>
                </c:pt>
                <c:pt idx="1783">
                  <c:v>296.95464892772901</c:v>
                </c:pt>
                <c:pt idx="1784">
                  <c:v>296.884200599059</c:v>
                </c:pt>
                <c:pt idx="1785">
                  <c:v>296.95464892772901</c:v>
                </c:pt>
                <c:pt idx="1786">
                  <c:v>293.37312982687001</c:v>
                </c:pt>
                <c:pt idx="1787">
                  <c:v>295.16388937729999</c:v>
                </c:pt>
                <c:pt idx="1788">
                  <c:v>293.37312982687001</c:v>
                </c:pt>
                <c:pt idx="1789">
                  <c:v>292.20524316354698</c:v>
                </c:pt>
                <c:pt idx="1790">
                  <c:v>292.07722788342102</c:v>
                </c:pt>
                <c:pt idx="1791">
                  <c:v>293.16618048480098</c:v>
                </c:pt>
                <c:pt idx="1792">
                  <c:v>295.63269597206198</c:v>
                </c:pt>
                <c:pt idx="1793">
                  <c:v>297.33046160231999</c:v>
                </c:pt>
                <c:pt idx="1794">
                  <c:v>297.10635259006801</c:v>
                </c:pt>
                <c:pt idx="1795">
                  <c:v>294.89333814036598</c:v>
                </c:pt>
                <c:pt idx="1796">
                  <c:v>294.10272651125302</c:v>
                </c:pt>
                <c:pt idx="1797">
                  <c:v>293.35181999154997</c:v>
                </c:pt>
                <c:pt idx="1798">
                  <c:v>294.10272651125399</c:v>
                </c:pt>
                <c:pt idx="1799">
                  <c:v>292.60091347184601</c:v>
                </c:pt>
                <c:pt idx="1800">
                  <c:v>293.99794701096903</c:v>
                </c:pt>
                <c:pt idx="1801">
                  <c:v>295.70543244767498</c:v>
                </c:pt>
                <c:pt idx="1802">
                  <c:v>309.21008999252899</c:v>
                </c:pt>
                <c:pt idx="1803">
                  <c:v>310.917575429235</c:v>
                </c:pt>
                <c:pt idx="1804">
                  <c:v>311.22802732681799</c:v>
                </c:pt>
                <c:pt idx="1805">
                  <c:v>311.69370517319197</c:v>
                </c:pt>
                <c:pt idx="1806">
                  <c:v>313.40119060989798</c:v>
                </c:pt>
                <c:pt idx="1807">
                  <c:v>314.17732035385501</c:v>
                </c:pt>
                <c:pt idx="1808">
                  <c:v>313.09073871231499</c:v>
                </c:pt>
                <c:pt idx="1809">
                  <c:v>314.33254630264599</c:v>
                </c:pt>
                <c:pt idx="1810">
                  <c:v>313.71164250748097</c:v>
                </c:pt>
                <c:pt idx="1811">
                  <c:v>315.10867604660302</c:v>
                </c:pt>
                <c:pt idx="1812">
                  <c:v>314.95345009781198</c:v>
                </c:pt>
                <c:pt idx="1813">
                  <c:v>313.09073871231499</c:v>
                </c:pt>
                <c:pt idx="1814">
                  <c:v>309.31699345610701</c:v>
                </c:pt>
                <c:pt idx="1815">
                  <c:v>311.61405578597299</c:v>
                </c:pt>
                <c:pt idx="1816">
                  <c:v>310.62960050174399</c:v>
                </c:pt>
                <c:pt idx="1817">
                  <c:v>312.63146073476901</c:v>
                </c:pt>
                <c:pt idx="1818">
                  <c:v>314.501858530589</c:v>
                </c:pt>
                <c:pt idx="1819">
                  <c:v>311.05954963124901</c:v>
                </c:pt>
                <c:pt idx="1820">
                  <c:v>311.52895539025002</c:v>
                </c:pt>
                <c:pt idx="1821">
                  <c:v>317.47476167092702</c:v>
                </c:pt>
                <c:pt idx="1822">
                  <c:v>313.25010983991899</c:v>
                </c:pt>
                <c:pt idx="1823">
                  <c:v>314.501858530589</c:v>
                </c:pt>
                <c:pt idx="1824">
                  <c:v>315.15759110104301</c:v>
                </c:pt>
                <c:pt idx="1825">
                  <c:v>314.74786690545199</c:v>
                </c:pt>
                <c:pt idx="1826">
                  <c:v>312.39760314983698</c:v>
                </c:pt>
                <c:pt idx="1827">
                  <c:v>316.08685948524402</c:v>
                </c:pt>
                <c:pt idx="1828">
                  <c:v>315.64960785077</c:v>
                </c:pt>
                <c:pt idx="1829">
                  <c:v>313.55310407917898</c:v>
                </c:pt>
                <c:pt idx="1830">
                  <c:v>309.61167698858702</c:v>
                </c:pt>
                <c:pt idx="1831">
                  <c:v>304.538137861336</c:v>
                </c:pt>
                <c:pt idx="1832">
                  <c:v>303.48988597554097</c:v>
                </c:pt>
                <c:pt idx="1833">
                  <c:v>305.92183035058599</c:v>
                </c:pt>
                <c:pt idx="1834">
                  <c:v>306.91260081574802</c:v>
                </c:pt>
                <c:pt idx="1835">
                  <c:v>307.100051529648</c:v>
                </c:pt>
                <c:pt idx="1836">
                  <c:v>309.96476281745601</c:v>
                </c:pt>
                <c:pt idx="1837">
                  <c:v>309.29537688443401</c:v>
                </c:pt>
                <c:pt idx="1838">
                  <c:v>309.26876001569298</c:v>
                </c:pt>
                <c:pt idx="1839">
                  <c:v>308.82313716723098</c:v>
                </c:pt>
                <c:pt idx="1840">
                  <c:v>309.83329820384301</c:v>
                </c:pt>
                <c:pt idx="1841">
                  <c:v>310.45729406183602</c:v>
                </c:pt>
                <c:pt idx="1842">
                  <c:v>311.704976102459</c:v>
                </c:pt>
                <c:pt idx="1843">
                  <c:v>310.72454390076803</c:v>
                </c:pt>
                <c:pt idx="1844">
                  <c:v>310.62578808802101</c:v>
                </c:pt>
                <c:pt idx="1845">
                  <c:v>310.856094096616</c:v>
                </c:pt>
                <c:pt idx="1846">
                  <c:v>310.856094096616</c:v>
                </c:pt>
                <c:pt idx="1847">
                  <c:v>310.09846931429598</c:v>
                </c:pt>
                <c:pt idx="1848">
                  <c:v>310.75733828386899</c:v>
                </c:pt>
                <c:pt idx="1849">
                  <c:v>311.06997013196298</c:v>
                </c:pt>
                <c:pt idx="1850">
                  <c:v>311.13243243767897</c:v>
                </c:pt>
                <c:pt idx="1851">
                  <c:v>310.78872959648498</c:v>
                </c:pt>
                <c:pt idx="1852">
                  <c:v>311.94540337053098</c:v>
                </c:pt>
                <c:pt idx="1853">
                  <c:v>312.85190760219803</c:v>
                </c:pt>
                <c:pt idx="1854">
                  <c:v>313.270006304866</c:v>
                </c:pt>
                <c:pt idx="1855">
                  <c:v>311.04801400600797</c:v>
                </c:pt>
                <c:pt idx="1856">
                  <c:v>311.10027634384102</c:v>
                </c:pt>
                <c:pt idx="1857">
                  <c:v>310.57737198519499</c:v>
                </c:pt>
                <c:pt idx="1858">
                  <c:v>308.91422380392601</c:v>
                </c:pt>
                <c:pt idx="1859">
                  <c:v>304.63126535622899</c:v>
                </c:pt>
                <c:pt idx="1860">
                  <c:v>305.00539424003102</c:v>
                </c:pt>
                <c:pt idx="1861">
                  <c:v>296.23152706699</c:v>
                </c:pt>
                <c:pt idx="1862">
                  <c:v>295.02559707260002</c:v>
                </c:pt>
                <c:pt idx="1863">
                  <c:v>297.60104471733899</c:v>
                </c:pt>
                <c:pt idx="1864">
                  <c:v>298.05022929583498</c:v>
                </c:pt>
                <c:pt idx="1865">
                  <c:v>300.29615218831702</c:v>
                </c:pt>
                <c:pt idx="1866">
                  <c:v>300.109298767344</c:v>
                </c:pt>
                <c:pt idx="1867">
                  <c:v>297.31784979524099</c:v>
                </c:pt>
                <c:pt idx="1868">
                  <c:v>295.60039564883198</c:v>
                </c:pt>
                <c:pt idx="1869">
                  <c:v>297.91567888613503</c:v>
                </c:pt>
                <c:pt idx="1870">
                  <c:v>293.09875670987901</c:v>
                </c:pt>
                <c:pt idx="1871">
                  <c:v>295.61232241373801</c:v>
                </c:pt>
                <c:pt idx="1872">
                  <c:v>294.85944537907102</c:v>
                </c:pt>
                <c:pt idx="1873">
                  <c:v>293.19511516816601</c:v>
                </c:pt>
                <c:pt idx="1874">
                  <c:v>298.88151020209699</c:v>
                </c:pt>
                <c:pt idx="1875">
                  <c:v>296.277651617939</c:v>
                </c:pt>
                <c:pt idx="1876">
                  <c:v>297.54179755431102</c:v>
                </c:pt>
                <c:pt idx="1877">
                  <c:v>297.71874073420702</c:v>
                </c:pt>
                <c:pt idx="1878">
                  <c:v>301.73814475753602</c:v>
                </c:pt>
                <c:pt idx="1879">
                  <c:v>301.813977548921</c:v>
                </c:pt>
                <c:pt idx="1880">
                  <c:v>300.49927641829203</c:v>
                </c:pt>
                <c:pt idx="1881">
                  <c:v>303.48229895937197</c:v>
                </c:pt>
                <c:pt idx="1882">
                  <c:v>305.32782962968901</c:v>
                </c:pt>
                <c:pt idx="1883">
                  <c:v>310.26705418252999</c:v>
                </c:pt>
                <c:pt idx="1884">
                  <c:v>309.06339650987701</c:v>
                </c:pt>
                <c:pt idx="1885">
                  <c:v>309.56132216145699</c:v>
                </c:pt>
                <c:pt idx="1886">
                  <c:v>309.935103748144</c:v>
                </c:pt>
                <c:pt idx="1887">
                  <c:v>314.666971728828</c:v>
                </c:pt>
                <c:pt idx="1888">
                  <c:v>315.244824264557</c:v>
                </c:pt>
                <c:pt idx="1889">
                  <c:v>313.45873460866699</c:v>
                </c:pt>
                <c:pt idx="1890">
                  <c:v>311.30492061185902</c:v>
                </c:pt>
                <c:pt idx="1891">
                  <c:v>310.85839819788703</c:v>
                </c:pt>
                <c:pt idx="1892">
                  <c:v>310.096683491698</c:v>
                </c:pt>
                <c:pt idx="1893">
                  <c:v>314.77844620651598</c:v>
                </c:pt>
                <c:pt idx="1894">
                  <c:v>313.61579401281102</c:v>
                </c:pt>
                <c:pt idx="1895">
                  <c:v>314.27580789625398</c:v>
                </c:pt>
                <c:pt idx="1896">
                  <c:v>318.61198669935197</c:v>
                </c:pt>
                <c:pt idx="1897">
                  <c:v>319.55463426524301</c:v>
                </c:pt>
                <c:pt idx="1898">
                  <c:v>318.07176441628701</c:v>
                </c:pt>
                <c:pt idx="1899">
                  <c:v>318.64845173690901</c:v>
                </c:pt>
                <c:pt idx="1900">
                  <c:v>320.02158412612903</c:v>
                </c:pt>
                <c:pt idx="1901">
                  <c:v>320.51596835194903</c:v>
                </c:pt>
                <c:pt idx="1902">
                  <c:v>322.10885848914597</c:v>
                </c:pt>
                <c:pt idx="1903">
                  <c:v>322.33326292187502</c:v>
                </c:pt>
                <c:pt idx="1904">
                  <c:v>322.10727817623899</c:v>
                </c:pt>
                <c:pt idx="1905">
                  <c:v>322.27795197014598</c:v>
                </c:pt>
                <c:pt idx="1906">
                  <c:v>322.35538730256701</c:v>
                </c:pt>
                <c:pt idx="1907">
                  <c:v>322.59243423854798</c:v>
                </c:pt>
                <c:pt idx="1908">
                  <c:v>325.00612683188098</c:v>
                </c:pt>
                <c:pt idx="1909">
                  <c:v>323.53285475645998</c:v>
                </c:pt>
                <c:pt idx="1910">
                  <c:v>324.97504649449201</c:v>
                </c:pt>
                <c:pt idx="1911">
                  <c:v>325.60177989586703</c:v>
                </c:pt>
                <c:pt idx="1912">
                  <c:v>328.14107550215402</c:v>
                </c:pt>
                <c:pt idx="1913">
                  <c:v>332.30002449457697</c:v>
                </c:pt>
                <c:pt idx="1914">
                  <c:v>330.01260254874398</c:v>
                </c:pt>
                <c:pt idx="1915">
                  <c:v>308.38606778814602</c:v>
                </c:pt>
                <c:pt idx="1916">
                  <c:v>328.14107550215402</c:v>
                </c:pt>
                <c:pt idx="1917">
                  <c:v>329.456032263824</c:v>
                </c:pt>
                <c:pt idx="1918">
                  <c:v>330.05094699245501</c:v>
                </c:pt>
                <c:pt idx="1919">
                  <c:v>329.89445785727497</c:v>
                </c:pt>
                <c:pt idx="1920">
                  <c:v>329.925819688047</c:v>
                </c:pt>
                <c:pt idx="1921">
                  <c:v>327.57752260429498</c:v>
                </c:pt>
                <c:pt idx="1922">
                  <c:v>329.07186134189499</c:v>
                </c:pt>
                <c:pt idx="1923">
                  <c:v>328.74883205415398</c:v>
                </c:pt>
                <c:pt idx="1924">
                  <c:v>329.35462139593398</c:v>
                </c:pt>
                <c:pt idx="1925">
                  <c:v>326.48675162184099</c:v>
                </c:pt>
                <c:pt idx="1926">
                  <c:v>322.24578852031601</c:v>
                </c:pt>
                <c:pt idx="1927">
                  <c:v>326.23424018562503</c:v>
                </c:pt>
                <c:pt idx="1928">
                  <c:v>323.29359074412201</c:v>
                </c:pt>
                <c:pt idx="1929">
                  <c:v>317.54139223736098</c:v>
                </c:pt>
                <c:pt idx="1930">
                  <c:v>321.81107916212699</c:v>
                </c:pt>
                <c:pt idx="1931">
                  <c:v>322.24578852031601</c:v>
                </c:pt>
                <c:pt idx="1932">
                  <c:v>319.79735898897098</c:v>
                </c:pt>
                <c:pt idx="1933">
                  <c:v>320.82829177945899</c:v>
                </c:pt>
                <c:pt idx="1934">
                  <c:v>321.071184706731</c:v>
                </c:pt>
                <c:pt idx="1935">
                  <c:v>321.69175176058798</c:v>
                </c:pt>
                <c:pt idx="1936">
                  <c:v>319.80513015589702</c:v>
                </c:pt>
                <c:pt idx="1937">
                  <c:v>317.89151396544702</c:v>
                </c:pt>
                <c:pt idx="1938">
                  <c:v>316.05806351452202</c:v>
                </c:pt>
                <c:pt idx="1939">
                  <c:v>311.83245648924401</c:v>
                </c:pt>
                <c:pt idx="1940">
                  <c:v>315.38702335077897</c:v>
                </c:pt>
                <c:pt idx="1941">
                  <c:v>313.52895430952202</c:v>
                </c:pt>
                <c:pt idx="1942">
                  <c:v>312.20945600486101</c:v>
                </c:pt>
                <c:pt idx="1943">
                  <c:v>315.764022866397</c:v>
                </c:pt>
                <c:pt idx="1944">
                  <c:v>319.26473265427302</c:v>
                </c:pt>
                <c:pt idx="1945">
                  <c:v>318.78088185419301</c:v>
                </c:pt>
                <c:pt idx="1946">
                  <c:v>321.53477279773898</c:v>
                </c:pt>
                <c:pt idx="1947">
                  <c:v>322.279250467927</c:v>
                </c:pt>
                <c:pt idx="1948">
                  <c:v>325.07054435161098</c:v>
                </c:pt>
                <c:pt idx="1949">
                  <c:v>322.50247439789803</c:v>
                </c:pt>
                <c:pt idx="1950">
                  <c:v>322.279250467927</c:v>
                </c:pt>
                <c:pt idx="1951">
                  <c:v>328.011052092228</c:v>
                </c:pt>
                <c:pt idx="1952">
                  <c:v>327.08035552858701</c:v>
                </c:pt>
                <c:pt idx="1953">
                  <c:v>329.83464437575202</c:v>
                </c:pt>
                <c:pt idx="1954">
                  <c:v>333.68560344610501</c:v>
                </c:pt>
                <c:pt idx="1955">
                  <c:v>331.76012391092797</c:v>
                </c:pt>
                <c:pt idx="1956">
                  <c:v>312.69787651268001</c:v>
                </c:pt>
                <c:pt idx="1957">
                  <c:v>318.47431511820997</c:v>
                </c:pt>
                <c:pt idx="1958">
                  <c:v>317.12647944358599</c:v>
                </c:pt>
                <c:pt idx="1959">
                  <c:v>315.67189741620399</c:v>
                </c:pt>
                <c:pt idx="1960">
                  <c:v>316.33061288778401</c:v>
                </c:pt>
                <c:pt idx="1961">
                  <c:v>314.95826575846201</c:v>
                </c:pt>
                <c:pt idx="1962">
                  <c:v>312.48843119299499</c:v>
                </c:pt>
                <c:pt idx="1963">
                  <c:v>311.93954809373901</c:v>
                </c:pt>
                <c:pt idx="1964">
                  <c:v>298.843451739778</c:v>
                </c:pt>
                <c:pt idx="1965">
                  <c:v>292.05872712266603</c:v>
                </c:pt>
                <c:pt idx="1966">
                  <c:v>302.63027478188798</c:v>
                </c:pt>
                <c:pt idx="1967">
                  <c:v>309.57278369242101</c:v>
                </c:pt>
                <c:pt idx="1968">
                  <c:v>312.25511668058101</c:v>
                </c:pt>
                <c:pt idx="1969">
                  <c:v>312.69283125397999</c:v>
                </c:pt>
                <c:pt idx="1970">
                  <c:v>314.23954161008101</c:v>
                </c:pt>
                <c:pt idx="1971">
                  <c:v>316.34045269896399</c:v>
                </c:pt>
                <c:pt idx="1972">
                  <c:v>316.66138395440902</c:v>
                </c:pt>
                <c:pt idx="1973">
                  <c:v>316.894950590316</c:v>
                </c:pt>
                <c:pt idx="1974">
                  <c:v>316.106886063057</c:v>
                </c:pt>
                <c:pt idx="1975">
                  <c:v>317.71183949885</c:v>
                </c:pt>
                <c:pt idx="1976">
                  <c:v>316.31133115911803</c:v>
                </c:pt>
                <c:pt idx="1977">
                  <c:v>319.17088807684399</c:v>
                </c:pt>
                <c:pt idx="1978">
                  <c:v>317.28375309163499</c:v>
                </c:pt>
                <c:pt idx="1979">
                  <c:v>316.30159415274102</c:v>
                </c:pt>
                <c:pt idx="1980">
                  <c:v>317.23229782991598</c:v>
                </c:pt>
                <c:pt idx="1981">
                  <c:v>313.22541824852999</c:v>
                </c:pt>
                <c:pt idx="1982">
                  <c:v>314.59534828347103</c:v>
                </c:pt>
                <c:pt idx="1983">
                  <c:v>308.75446714623598</c:v>
                </c:pt>
                <c:pt idx="1984">
                  <c:v>306.97296717108202</c:v>
                </c:pt>
                <c:pt idx="1985">
                  <c:v>308.98823325315902</c:v>
                </c:pt>
                <c:pt idx="1986">
                  <c:v>307.644821669225</c:v>
                </c:pt>
                <c:pt idx="1987">
                  <c:v>311.61646618812301</c:v>
                </c:pt>
                <c:pt idx="1988">
                  <c:v>312.45021221473797</c:v>
                </c:pt>
                <c:pt idx="1989">
                  <c:v>314.951709543969</c:v>
                </c:pt>
                <c:pt idx="1990">
                  <c:v>315.55809385872402</c:v>
                </c:pt>
                <c:pt idx="1991">
                  <c:v>318.33724728077402</c:v>
                </c:pt>
                <c:pt idx="1992">
                  <c:v>318.05933193856902</c:v>
                </c:pt>
                <c:pt idx="1993">
                  <c:v>315.35142854548502</c:v>
                </c:pt>
                <c:pt idx="1994">
                  <c:v>309.91097600465702</c:v>
                </c:pt>
                <c:pt idx="1995">
                  <c:v>308.29100663875698</c:v>
                </c:pt>
                <c:pt idx="1996">
                  <c:v>308.69590117961798</c:v>
                </c:pt>
                <c:pt idx="1997">
                  <c:v>313.11335930078297</c:v>
                </c:pt>
                <c:pt idx="1998">
                  <c:v>306.02605749420599</c:v>
                </c:pt>
                <c:pt idx="1999">
                  <c:v>319.47375835796601</c:v>
                </c:pt>
                <c:pt idx="2000">
                  <c:v>319.11030698326999</c:v>
                </c:pt>
                <c:pt idx="2001">
                  <c:v>334.92044178255497</c:v>
                </c:pt>
                <c:pt idx="2002">
                  <c:v>346.36916008548599</c:v>
                </c:pt>
                <c:pt idx="2003">
                  <c:v>328.378317038023</c:v>
                </c:pt>
                <c:pt idx="2004">
                  <c:v>327.65141428863097</c:v>
                </c:pt>
                <c:pt idx="2005">
                  <c:v>334.55699040785902</c:v>
                </c:pt>
                <c:pt idx="2006">
                  <c:v>336.19252159399201</c:v>
                </c:pt>
                <c:pt idx="2007">
                  <c:v>342.007743589131</c:v>
                </c:pt>
                <c:pt idx="2008">
                  <c:v>358.18132976311199</c:v>
                </c:pt>
                <c:pt idx="2009">
                  <c:v>362.361020572119</c:v>
                </c:pt>
                <c:pt idx="2010">
                  <c:v>360.54376369863797</c:v>
                </c:pt>
                <c:pt idx="2011">
                  <c:v>361.45239213537798</c:v>
                </c:pt>
                <c:pt idx="2012">
                  <c:v>353.45646189206099</c:v>
                </c:pt>
                <c:pt idx="2013">
                  <c:v>351.82093070592902</c:v>
                </c:pt>
                <c:pt idx="2014">
                  <c:v>359.08995819985302</c:v>
                </c:pt>
                <c:pt idx="2015">
                  <c:v>357.45442701372002</c:v>
                </c:pt>
                <c:pt idx="2016">
                  <c:v>354.72854170349802</c:v>
                </c:pt>
                <c:pt idx="2017">
                  <c:v>354.04091682423098</c:v>
                </c:pt>
                <c:pt idx="2018">
                  <c:v>346.90423867529501</c:v>
                </c:pt>
                <c:pt idx="2019">
                  <c:v>341.27211117581197</c:v>
                </c:pt>
                <c:pt idx="2020">
                  <c:v>343.85173248367897</c:v>
                </c:pt>
                <c:pt idx="2021">
                  <c:v>344.19577337011702</c:v>
                </c:pt>
                <c:pt idx="2022">
                  <c:v>352.34241889367001</c:v>
                </c:pt>
                <c:pt idx="2023">
                  <c:v>353.36074958411399</c:v>
                </c:pt>
                <c:pt idx="2024">
                  <c:v>342.83799911619099</c:v>
                </c:pt>
                <c:pt idx="2025">
                  <c:v>346.57187831448601</c:v>
                </c:pt>
                <c:pt idx="2026">
                  <c:v>345.89299118752302</c:v>
                </c:pt>
                <c:pt idx="2027">
                  <c:v>352.00297533018801</c:v>
                </c:pt>
                <c:pt idx="2028">
                  <c:v>349.79659216755903</c:v>
                </c:pt>
                <c:pt idx="2029">
                  <c:v>348.43881791363401</c:v>
                </c:pt>
                <c:pt idx="2030">
                  <c:v>348.26909613189298</c:v>
                </c:pt>
                <c:pt idx="2031">
                  <c:v>346.91132187796802</c:v>
                </c:pt>
                <c:pt idx="2032">
                  <c:v>336.43620203440503</c:v>
                </c:pt>
                <c:pt idx="2033">
                  <c:v>336.23080752766901</c:v>
                </c:pt>
                <c:pt idx="2034">
                  <c:v>336.64159654114201</c:v>
                </c:pt>
                <c:pt idx="2035">
                  <c:v>335.61462400745899</c:v>
                </c:pt>
                <c:pt idx="2036">
                  <c:v>329.04199979189099</c:v>
                </c:pt>
                <c:pt idx="2037">
                  <c:v>334.34543033539597</c:v>
                </c:pt>
                <c:pt idx="2038">
                  <c:v>333.59199602450502</c:v>
                </c:pt>
                <c:pt idx="2039">
                  <c:v>331.60324783939802</c:v>
                </c:pt>
                <c:pt idx="2040">
                  <c:v>332.71824489761201</c:v>
                </c:pt>
                <c:pt idx="2041">
                  <c:v>328.07614988583799</c:v>
                </c:pt>
                <c:pt idx="2042">
                  <c:v>322.80252759088597</c:v>
                </c:pt>
                <c:pt idx="2043">
                  <c:v>327.004940916306</c:v>
                </c:pt>
                <c:pt idx="2044">
                  <c:v>323.022226326213</c:v>
                </c:pt>
                <c:pt idx="2045">
                  <c:v>322.66496719256997</c:v>
                </c:pt>
                <c:pt idx="2046">
                  <c:v>330.85027838466902</c:v>
                </c:pt>
                <c:pt idx="2047">
                  <c:v>337.88964600987498</c:v>
                </c:pt>
                <c:pt idx="2048">
                  <c:v>335.43405265224499</c:v>
                </c:pt>
                <c:pt idx="2049">
                  <c:v>331.83251572772099</c:v>
                </c:pt>
                <c:pt idx="2050">
                  <c:v>329.868041041617</c:v>
                </c:pt>
                <c:pt idx="2051">
                  <c:v>331.668809503879</c:v>
                </c:pt>
                <c:pt idx="2052">
                  <c:v>330.85027838466902</c:v>
                </c:pt>
                <c:pt idx="2053">
                  <c:v>333.30587174229902</c:v>
                </c:pt>
                <c:pt idx="2054">
                  <c:v>327.73986013167098</c:v>
                </c:pt>
                <c:pt idx="2055">
                  <c:v>330.03174726545899</c:v>
                </c:pt>
                <c:pt idx="2056">
                  <c:v>327.280553044778</c:v>
                </c:pt>
                <c:pt idx="2057">
                  <c:v>325.50280295319402</c:v>
                </c:pt>
                <c:pt idx="2058">
                  <c:v>322.20101001993697</c:v>
                </c:pt>
                <c:pt idx="2059">
                  <c:v>324.518562770909</c:v>
                </c:pt>
                <c:pt idx="2060">
                  <c:v>319.47320724782901</c:v>
                </c:pt>
                <c:pt idx="2061">
                  <c:v>320.964139888923</c:v>
                </c:pt>
                <c:pt idx="2062">
                  <c:v>321.91523395644299</c:v>
                </c:pt>
                <c:pt idx="2063">
                  <c:v>319.53815616535098</c:v>
                </c:pt>
                <c:pt idx="2064">
                  <c:v>319.43481638969899</c:v>
                </c:pt>
                <c:pt idx="2065">
                  <c:v>319.397243502847</c:v>
                </c:pt>
                <c:pt idx="2066">
                  <c:v>319.73615853273498</c:v>
                </c:pt>
                <c:pt idx="2067">
                  <c:v>319.51034168751198</c:v>
                </c:pt>
                <c:pt idx="2068">
                  <c:v>319.20937906858597</c:v>
                </c:pt>
                <c:pt idx="2069">
                  <c:v>319.05870799706798</c:v>
                </c:pt>
                <c:pt idx="2070">
                  <c:v>319.71394698012102</c:v>
                </c:pt>
                <c:pt idx="2071">
                  <c:v>320.24675973212902</c:v>
                </c:pt>
                <c:pt idx="2072">
                  <c:v>322.82805646273403</c:v>
                </c:pt>
                <c:pt idx="2073">
                  <c:v>321.68095716411301</c:v>
                </c:pt>
                <c:pt idx="2074">
                  <c:v>322.049529092081</c:v>
                </c:pt>
                <c:pt idx="2075">
                  <c:v>321.85190050600102</c:v>
                </c:pt>
                <c:pt idx="2076">
                  <c:v>318.20694197491798</c:v>
                </c:pt>
                <c:pt idx="2077">
                  <c:v>317.02031120371902</c:v>
                </c:pt>
                <c:pt idx="2078">
                  <c:v>313.91210045569699</c:v>
                </c:pt>
                <c:pt idx="2079">
                  <c:v>311.31256850314998</c:v>
                </c:pt>
                <c:pt idx="2080">
                  <c:v>309.04234207349299</c:v>
                </c:pt>
                <c:pt idx="2081">
                  <c:v>307.894323859238</c:v>
                </c:pt>
                <c:pt idx="2082">
                  <c:v>310.26673681496402</c:v>
                </c:pt>
                <c:pt idx="2083">
                  <c:v>312.56250987613799</c:v>
                </c:pt>
                <c:pt idx="2084">
                  <c:v>315.85381146447099</c:v>
                </c:pt>
                <c:pt idx="2085">
                  <c:v>313.34839800445599</c:v>
                </c:pt>
                <c:pt idx="2086">
                  <c:v>310.996527700878</c:v>
                </c:pt>
                <c:pt idx="2087">
                  <c:v>313.75740747606301</c:v>
                </c:pt>
                <c:pt idx="2088">
                  <c:v>317.87331219099201</c:v>
                </c:pt>
                <c:pt idx="2089">
                  <c:v>313.93649726401799</c:v>
                </c:pt>
                <c:pt idx="2090">
                  <c:v>318.92151418519501</c:v>
                </c:pt>
                <c:pt idx="2091">
                  <c:v>317.18328977269698</c:v>
                </c:pt>
                <c:pt idx="2092">
                  <c:v>316.16063441001</c:v>
                </c:pt>
                <c:pt idx="2093">
                  <c:v>316.90201345867399</c:v>
                </c:pt>
                <c:pt idx="2094">
                  <c:v>318.33367829296901</c:v>
                </c:pt>
                <c:pt idx="2095">
                  <c:v>309.41250207286498</c:v>
                </c:pt>
                <c:pt idx="2096">
                  <c:v>317.02814030953903</c:v>
                </c:pt>
                <c:pt idx="2097">
                  <c:v>321.59752325154301</c:v>
                </c:pt>
                <c:pt idx="2098">
                  <c:v>317.89849896515898</c:v>
                </c:pt>
                <c:pt idx="2099">
                  <c:v>307.45419509772</c:v>
                </c:pt>
                <c:pt idx="2100">
                  <c:v>303.64335417413503</c:v>
                </c:pt>
                <c:pt idx="2101">
                  <c:v>299.49871696527202</c:v>
                </c:pt>
                <c:pt idx="2102">
                  <c:v>299.66561510791098</c:v>
                </c:pt>
                <c:pt idx="2103">
                  <c:v>302.36380174723803</c:v>
                </c:pt>
                <c:pt idx="2104">
                  <c:v>302.69759803251497</c:v>
                </c:pt>
                <c:pt idx="2105">
                  <c:v>282.12406714043698</c:v>
                </c:pt>
                <c:pt idx="2106">
                  <c:v>287.45794551986501</c:v>
                </c:pt>
                <c:pt idx="2107">
                  <c:v>292.22033693006802</c:v>
                </c:pt>
                <c:pt idx="2108">
                  <c:v>287.26744986345699</c:v>
                </c:pt>
                <c:pt idx="2109">
                  <c:v>286.12447592500803</c:v>
                </c:pt>
                <c:pt idx="2110">
                  <c:v>276.40919744819399</c:v>
                </c:pt>
                <c:pt idx="2111">
                  <c:v>284.41001501733501</c:v>
                </c:pt>
                <c:pt idx="2112">
                  <c:v>279.07613663790698</c:v>
                </c:pt>
                <c:pt idx="2113">
                  <c:v>274.12324957129601</c:v>
                </c:pt>
                <c:pt idx="2114">
                  <c:v>274.05982863778098</c:v>
                </c:pt>
                <c:pt idx="2115">
                  <c:v>273.07561714546898</c:v>
                </c:pt>
                <c:pt idx="2116">
                  <c:v>273.29775998746197</c:v>
                </c:pt>
                <c:pt idx="2117">
                  <c:v>272.53603048652099</c:v>
                </c:pt>
                <c:pt idx="2118">
                  <c:v>272.02798471964297</c:v>
                </c:pt>
                <c:pt idx="2119">
                  <c:v>268.59879175288398</c:v>
                </c:pt>
                <c:pt idx="2120">
                  <c:v>270.28437771007998</c:v>
                </c:pt>
                <c:pt idx="2121">
                  <c:v>267.74930403747499</c:v>
                </c:pt>
                <c:pt idx="2122">
                  <c:v>268.82046192730797</c:v>
                </c:pt>
                <c:pt idx="2123">
                  <c:v>264.64294615695798</c:v>
                </c:pt>
                <c:pt idx="2124">
                  <c:v>265.39226510084097</c:v>
                </c:pt>
                <c:pt idx="2125">
                  <c:v>264.47173613101302</c:v>
                </c:pt>
                <c:pt idx="2126">
                  <c:v>265.60066599360403</c:v>
                </c:pt>
                <c:pt idx="2127">
                  <c:v>267.209556096021</c:v>
                </c:pt>
                <c:pt idx="2128">
                  <c:v>263.58421680629101</c:v>
                </c:pt>
                <c:pt idx="2129">
                  <c:v>264.12264917523299</c:v>
                </c:pt>
                <c:pt idx="2130">
                  <c:v>263.46176646207999</c:v>
                </c:pt>
                <c:pt idx="2131">
                  <c:v>262.77669294773</c:v>
                </c:pt>
                <c:pt idx="2132">
                  <c:v>262.92358348284199</c:v>
                </c:pt>
                <c:pt idx="2133">
                  <c:v>263.80442791410701</c:v>
                </c:pt>
                <c:pt idx="2134">
                  <c:v>259.49671354581699</c:v>
                </c:pt>
                <c:pt idx="2135">
                  <c:v>259.32440497108502</c:v>
                </c:pt>
                <c:pt idx="2136">
                  <c:v>260.702873568938</c:v>
                </c:pt>
                <c:pt idx="2137">
                  <c:v>262.25365074152302</c:v>
                </c:pt>
                <c:pt idx="2138">
                  <c:v>255.53361632699</c:v>
                </c:pt>
                <c:pt idx="2139">
                  <c:v>257.15322771417198</c:v>
                </c:pt>
                <c:pt idx="2140">
                  <c:v>254.872084915323</c:v>
                </c:pt>
                <c:pt idx="2141">
                  <c:v>254.78083920336999</c:v>
                </c:pt>
                <c:pt idx="2142">
                  <c:v>254.347422071588</c:v>
                </c:pt>
                <c:pt idx="2143">
                  <c:v>254.18774207566901</c:v>
                </c:pt>
                <c:pt idx="2144">
                  <c:v>253.55128065107999</c:v>
                </c:pt>
                <c:pt idx="2145">
                  <c:v>254.52274015809499</c:v>
                </c:pt>
                <c:pt idx="2146">
                  <c:v>254.25481155619599</c:v>
                </c:pt>
                <c:pt idx="2147">
                  <c:v>252.412496762958</c:v>
                </c:pt>
                <c:pt idx="2148">
                  <c:v>258.00616130298999</c:v>
                </c:pt>
                <c:pt idx="2149">
                  <c:v>258.90649858762799</c:v>
                </c:pt>
                <c:pt idx="2150">
                  <c:v>258.92903547541101</c:v>
                </c:pt>
                <c:pt idx="2151">
                  <c:v>258.23130253548197</c:v>
                </c:pt>
                <c:pt idx="2152">
                  <c:v>258.41136999241002</c:v>
                </c:pt>
                <c:pt idx="2153">
                  <c:v>255.66482907226799</c:v>
                </c:pt>
                <c:pt idx="2154">
                  <c:v>256.42432338781902</c:v>
                </c:pt>
                <c:pt idx="2155">
                  <c:v>254.18925900766601</c:v>
                </c:pt>
                <c:pt idx="2156">
                  <c:v>249.32836314884699</c:v>
                </c:pt>
                <c:pt idx="2157">
                  <c:v>247.527484433707</c:v>
                </c:pt>
                <c:pt idx="2158">
                  <c:v>249.6538921982</c:v>
                </c:pt>
                <c:pt idx="2159">
                  <c:v>249.56541572290499</c:v>
                </c:pt>
                <c:pt idx="2160">
                  <c:v>249.47693924761001</c:v>
                </c:pt>
                <c:pt idx="2161">
                  <c:v>249.41785596377301</c:v>
                </c:pt>
                <c:pt idx="2162">
                  <c:v>249.41785596377301</c:v>
                </c:pt>
                <c:pt idx="2163">
                  <c:v>249.38846277231599</c:v>
                </c:pt>
                <c:pt idx="2164">
                  <c:v>249.36775679771699</c:v>
                </c:pt>
                <c:pt idx="2165">
                  <c:v>249.945622517381</c:v>
                </c:pt>
                <c:pt idx="2166">
                  <c:v>249.69799596401899</c:v>
                </c:pt>
                <c:pt idx="2167">
                  <c:v>250.688713462923</c:v>
                </c:pt>
                <c:pt idx="2168">
                  <c:v>252.351545510791</c:v>
                </c:pt>
                <c:pt idx="2169">
                  <c:v>249.63624211146299</c:v>
                </c:pt>
                <c:pt idx="2170">
                  <c:v>245.42657049220799</c:v>
                </c:pt>
                <c:pt idx="2171">
                  <c:v>247.91034302140901</c:v>
                </c:pt>
                <c:pt idx="2172">
                  <c:v>244.18468422760699</c:v>
                </c:pt>
                <c:pt idx="2173">
                  <c:v>241.15029483455299</c:v>
                </c:pt>
                <c:pt idx="2174">
                  <c:v>242.39989674486901</c:v>
                </c:pt>
                <c:pt idx="2175">
                  <c:v>241.38843361385099</c:v>
                </c:pt>
                <c:pt idx="2176">
                  <c:v>236.568943397559</c:v>
                </c:pt>
                <c:pt idx="2177">
                  <c:v>234.516249788111</c:v>
                </c:pt>
                <c:pt idx="2178">
                  <c:v>233.89419077010501</c:v>
                </c:pt>
                <c:pt idx="2179">
                  <c:v>236.72801518546399</c:v>
                </c:pt>
                <c:pt idx="2180">
                  <c:v>231.54419003541699</c:v>
                </c:pt>
                <c:pt idx="2181">
                  <c:v>235.09223036033799</c:v>
                </c:pt>
                <c:pt idx="2182">
                  <c:v>237.64958410102801</c:v>
                </c:pt>
                <c:pt idx="2183">
                  <c:v>238.60750278214499</c:v>
                </c:pt>
                <c:pt idx="2184">
                  <c:v>241.05998664509599</c:v>
                </c:pt>
                <c:pt idx="2185">
                  <c:v>241.05998664509599</c:v>
                </c:pt>
                <c:pt idx="2186">
                  <c:v>242.39552235838499</c:v>
                </c:pt>
                <c:pt idx="2187">
                  <c:v>242.0307435437</c:v>
                </c:pt>
                <c:pt idx="2188">
                  <c:v>240.93640709964399</c:v>
                </c:pt>
                <c:pt idx="2189">
                  <c:v>240.571628284958</c:v>
                </c:pt>
                <c:pt idx="2190">
                  <c:v>240.571628284958</c:v>
                </c:pt>
                <c:pt idx="2191">
                  <c:v>245.213687651128</c:v>
                </c:pt>
                <c:pt idx="2192">
                  <c:v>244.54193036130201</c:v>
                </c:pt>
                <c:pt idx="2193">
                  <c:v>239.77750511795799</c:v>
                </c:pt>
                <c:pt idx="2194">
                  <c:v>236.570577859991</c:v>
                </c:pt>
                <c:pt idx="2195">
                  <c:v>237.914406198302</c:v>
                </c:pt>
                <c:pt idx="2196">
                  <c:v>236.71052386791101</c:v>
                </c:pt>
                <c:pt idx="2197">
                  <c:v>237.8689766764</c:v>
                </c:pt>
                <c:pt idx="2198">
                  <c:v>234.00746731477</c:v>
                </c:pt>
                <c:pt idx="2199">
                  <c:v>236.415231975551</c:v>
                </c:pt>
                <c:pt idx="2200">
                  <c:v>236.188084366044</c:v>
                </c:pt>
                <c:pt idx="2201">
                  <c:v>236.35518779811699</c:v>
                </c:pt>
                <c:pt idx="2202">
                  <c:v>236.32743068440001</c:v>
                </c:pt>
                <c:pt idx="2203">
                  <c:v>236.24387896836299</c:v>
                </c:pt>
                <c:pt idx="2204">
                  <c:v>236.24387896836299</c:v>
                </c:pt>
                <c:pt idx="2205">
                  <c:v>236.35518779811699</c:v>
                </c:pt>
                <c:pt idx="2206">
                  <c:v>236.41098240043701</c:v>
                </c:pt>
                <c:pt idx="2207">
                  <c:v>236.41098240043701</c:v>
                </c:pt>
                <c:pt idx="2208">
                  <c:v>236.68967503715001</c:v>
                </c:pt>
                <c:pt idx="2209">
                  <c:v>236.56462783798099</c:v>
                </c:pt>
                <c:pt idx="2210">
                  <c:v>224.76262312322601</c:v>
                </c:pt>
                <c:pt idx="2211">
                  <c:v>244.957164524029</c:v>
                </c:pt>
                <c:pt idx="2212">
                  <c:v>239.18729555237101</c:v>
                </c:pt>
                <c:pt idx="2213">
                  <c:v>233.67969335215199</c:v>
                </c:pt>
                <c:pt idx="2214">
                  <c:v>226.59849052329901</c:v>
                </c:pt>
                <c:pt idx="2215">
                  <c:v>226.10082187153</c:v>
                </c:pt>
                <c:pt idx="2216">
                  <c:v>227.85261552575599</c:v>
                </c:pt>
                <c:pt idx="2217">
                  <c:v>237.008126178613</c:v>
                </c:pt>
                <c:pt idx="2218">
                  <c:v>235.61624649334701</c:v>
                </c:pt>
                <c:pt idx="2219">
                  <c:v>228.46972465394899</c:v>
                </c:pt>
                <c:pt idx="2220">
                  <c:v>229.88310362497199</c:v>
                </c:pt>
                <c:pt idx="2221">
                  <c:v>235.47689927085099</c:v>
                </c:pt>
                <c:pt idx="2222">
                  <c:v>234.06352029982801</c:v>
                </c:pt>
                <c:pt idx="2223">
                  <c:v>229.903010371043</c:v>
                </c:pt>
                <c:pt idx="2224">
                  <c:v>226.118682718266</c:v>
                </c:pt>
                <c:pt idx="2225">
                  <c:v>228.27801383817501</c:v>
                </c:pt>
                <c:pt idx="2226">
                  <c:v>230.526213709225</c:v>
                </c:pt>
                <c:pt idx="2227">
                  <c:v>230.23694143593801</c:v>
                </c:pt>
                <c:pt idx="2228">
                  <c:v>228.16670348320901</c:v>
                </c:pt>
                <c:pt idx="2229">
                  <c:v>227.53946500203301</c:v>
                </c:pt>
                <c:pt idx="2230">
                  <c:v>228.025154890625</c:v>
                </c:pt>
                <c:pt idx="2231">
                  <c:v>228.49056502427399</c:v>
                </c:pt>
                <c:pt idx="2232">
                  <c:v>227.78220752332399</c:v>
                </c:pt>
                <c:pt idx="2233">
                  <c:v>226.87166701097101</c:v>
                </c:pt>
                <c:pt idx="2234">
                  <c:v>216.54911836358701</c:v>
                </c:pt>
                <c:pt idx="2235">
                  <c:v>227.76927993683</c:v>
                </c:pt>
                <c:pt idx="2236">
                  <c:v>225.300844390717</c:v>
                </c:pt>
                <c:pt idx="2237">
                  <c:v>228.666892862689</c:v>
                </c:pt>
                <c:pt idx="2238">
                  <c:v>221.71039268727901</c:v>
                </c:pt>
                <c:pt idx="2239">
                  <c:v>217.67113452091101</c:v>
                </c:pt>
                <c:pt idx="2240">
                  <c:v>228.44248963122499</c:v>
                </c:pt>
                <c:pt idx="2241">
                  <c:v>236.745409195424</c:v>
                </c:pt>
                <c:pt idx="2242">
                  <c:v>235.17458657517</c:v>
                </c:pt>
                <c:pt idx="2243">
                  <c:v>237.64302212128399</c:v>
                </c:pt>
                <c:pt idx="2244">
                  <c:v>237.198196512203</c:v>
                </c:pt>
                <c:pt idx="2245">
                  <c:v>238.390799990587</c:v>
                </c:pt>
                <c:pt idx="2246">
                  <c:v>238.28981590384601</c:v>
                </c:pt>
                <c:pt idx="2247">
                  <c:v>238.43127622985401</c:v>
                </c:pt>
                <c:pt idx="2248">
                  <c:v>239.502450990439</c:v>
                </c:pt>
                <c:pt idx="2249">
                  <c:v>239.21953033842399</c:v>
                </c:pt>
                <c:pt idx="2250">
                  <c:v>240.16948289263399</c:v>
                </c:pt>
                <c:pt idx="2251">
                  <c:v>240.94431375859099</c:v>
                </c:pt>
                <c:pt idx="2252">
                  <c:v>240.964551878224</c:v>
                </c:pt>
                <c:pt idx="2253">
                  <c:v>241.291408412572</c:v>
                </c:pt>
                <c:pt idx="2254">
                  <c:v>241.24770983471799</c:v>
                </c:pt>
                <c:pt idx="2255">
                  <c:v>241.77054786974199</c:v>
                </c:pt>
                <c:pt idx="2256">
                  <c:v>241.53086779121301</c:v>
                </c:pt>
                <c:pt idx="2257">
                  <c:v>241.70522070285</c:v>
                </c:pt>
                <c:pt idx="2258">
                  <c:v>240.75222069592499</c:v>
                </c:pt>
                <c:pt idx="2259">
                  <c:v>241.58353914983101</c:v>
                </c:pt>
                <c:pt idx="2260">
                  <c:v>241.42136594249601</c:v>
                </c:pt>
                <c:pt idx="2261">
                  <c:v>242.43531002096699</c:v>
                </c:pt>
                <c:pt idx="2262">
                  <c:v>242.69891895416399</c:v>
                </c:pt>
                <c:pt idx="2263">
                  <c:v>249.14225308568999</c:v>
                </c:pt>
                <c:pt idx="2264">
                  <c:v>256.77879724157299</c:v>
                </c:pt>
                <c:pt idx="2265">
                  <c:v>255.82422922208801</c:v>
                </c:pt>
                <c:pt idx="2266">
                  <c:v>256.77879724157299</c:v>
                </c:pt>
                <c:pt idx="2267">
                  <c:v>251.76731513927501</c:v>
                </c:pt>
                <c:pt idx="2268">
                  <c:v>253.63571822008601</c:v>
                </c:pt>
                <c:pt idx="2269">
                  <c:v>255.03702053069401</c:v>
                </c:pt>
                <c:pt idx="2270">
                  <c:v>261.10933054332997</c:v>
                </c:pt>
                <c:pt idx="2271">
                  <c:v>264.37903593474903</c:v>
                </c:pt>
                <c:pt idx="2272">
                  <c:v>259.08522720578497</c:v>
                </c:pt>
                <c:pt idx="2273">
                  <c:v>257.99532540864499</c:v>
                </c:pt>
                <c:pt idx="2274">
                  <c:v>256.74972335477099</c:v>
                </c:pt>
                <c:pt idx="2275">
                  <c:v>257.06112386823901</c:v>
                </c:pt>
                <c:pt idx="2276">
                  <c:v>258.92952694905</c:v>
                </c:pt>
                <c:pt idx="2277">
                  <c:v>250.98881385560401</c:v>
                </c:pt>
                <c:pt idx="2278">
                  <c:v>251.10196485953099</c:v>
                </c:pt>
                <c:pt idx="2279">
                  <c:v>251.10196485953099</c:v>
                </c:pt>
                <c:pt idx="2280">
                  <c:v>250.87589143956399</c:v>
                </c:pt>
                <c:pt idx="2281">
                  <c:v>251.35066848028299</c:v>
                </c:pt>
                <c:pt idx="2282">
                  <c:v>250.92115184113501</c:v>
                </c:pt>
                <c:pt idx="2283">
                  <c:v>254.33504506346301</c:v>
                </c:pt>
                <c:pt idx="2284">
                  <c:v>249.64094188276101</c:v>
                </c:pt>
                <c:pt idx="2285">
                  <c:v>251.56125682032101</c:v>
                </c:pt>
                <c:pt idx="2286">
                  <c:v>250.70778351473899</c:v>
                </c:pt>
                <c:pt idx="2287">
                  <c:v>248.787468577179</c:v>
                </c:pt>
                <c:pt idx="2288">
                  <c:v>252.20136179950799</c:v>
                </c:pt>
                <c:pt idx="2289">
                  <c:v>256.68209665381403</c:v>
                </c:pt>
                <c:pt idx="2290">
                  <c:v>254.97515004264901</c:v>
                </c:pt>
                <c:pt idx="2291">
                  <c:v>255.61525502183599</c:v>
                </c:pt>
                <c:pt idx="2292">
                  <c:v>253.26820343148501</c:v>
                </c:pt>
                <c:pt idx="2293">
                  <c:v>253.291275572948</c:v>
                </c:pt>
                <c:pt idx="2294">
                  <c:v>253.81916616962101</c:v>
                </c:pt>
                <c:pt idx="2295">
                  <c:v>252.62564429174199</c:v>
                </c:pt>
                <c:pt idx="2296">
                  <c:v>253.543684800553</c:v>
                </c:pt>
                <c:pt idx="2297">
                  <c:v>254.27907066030701</c:v>
                </c:pt>
                <c:pt idx="2298">
                  <c:v>256.160934415886</c:v>
                </c:pt>
                <c:pt idx="2299">
                  <c:v>254.517002443519</c:v>
                </c:pt>
                <c:pt idx="2300">
                  <c:v>251.05641441784601</c:v>
                </c:pt>
                <c:pt idx="2301">
                  <c:v>248.330994165965</c:v>
                </c:pt>
                <c:pt idx="2302">
                  <c:v>247.73188440923201</c:v>
                </c:pt>
                <c:pt idx="2303">
                  <c:v>249.97854599698201</c:v>
                </c:pt>
                <c:pt idx="2304">
                  <c:v>244.28700330801499</c:v>
                </c:pt>
                <c:pt idx="2305">
                  <c:v>248.63054904433201</c:v>
                </c:pt>
                <c:pt idx="2306">
                  <c:v>249.37943624024899</c:v>
                </c:pt>
                <c:pt idx="2307">
                  <c:v>248.226836847275</c:v>
                </c:pt>
                <c:pt idx="2308">
                  <c:v>248.63579952251601</c:v>
                </c:pt>
                <c:pt idx="2309">
                  <c:v>245.79182055157301</c:v>
                </c:pt>
                <c:pt idx="2310">
                  <c:v>252.39056463488001</c:v>
                </c:pt>
                <c:pt idx="2311">
                  <c:v>258.69196658962898</c:v>
                </c:pt>
                <c:pt idx="2312">
                  <c:v>261.93948470585298</c:v>
                </c:pt>
                <c:pt idx="2313">
                  <c:v>265.25019916349697</c:v>
                </c:pt>
                <c:pt idx="2314">
                  <c:v>267.04710329988598</c:v>
                </c:pt>
                <c:pt idx="2315">
                  <c:v>267.57556658349301</c:v>
                </c:pt>
                <c:pt idx="2316">
                  <c:v>266.05498522565802</c:v>
                </c:pt>
                <c:pt idx="2317">
                  <c:v>267.73710315121599</c:v>
                </c:pt>
                <c:pt idx="2318">
                  <c:v>262.27021989315398</c:v>
                </c:pt>
                <c:pt idx="2319">
                  <c:v>269.419221076773</c:v>
                </c:pt>
                <c:pt idx="2320">
                  <c:v>270.54063302714502</c:v>
                </c:pt>
                <c:pt idx="2321">
                  <c:v>267.59692665741898</c:v>
                </c:pt>
                <c:pt idx="2322">
                  <c:v>271.80222147131298</c:v>
                </c:pt>
                <c:pt idx="2323">
                  <c:v>269.83975055816302</c:v>
                </c:pt>
                <c:pt idx="2324">
                  <c:v>267.45675016362298</c:v>
                </c:pt>
                <c:pt idx="2325">
                  <c:v>267.73710315121599</c:v>
                </c:pt>
                <c:pt idx="2326">
                  <c:v>266.39717824970899</c:v>
                </c:pt>
                <c:pt idx="2327">
                  <c:v>268.13903583808201</c:v>
                </c:pt>
                <c:pt idx="2328">
                  <c:v>266.86628631599598</c:v>
                </c:pt>
                <c:pt idx="2329">
                  <c:v>268.85355795718402</c:v>
                </c:pt>
                <c:pt idx="2330">
                  <c:v>268.451625270318</c:v>
                </c:pt>
                <c:pt idx="2331">
                  <c:v>268.75872858219401</c:v>
                </c:pt>
                <c:pt idx="2332">
                  <c:v>270.62455286714498</c:v>
                </c:pt>
                <c:pt idx="2333">
                  <c:v>271.56930399620001</c:v>
                </c:pt>
                <c:pt idx="2334">
                  <c:v>272.15983264679198</c:v>
                </c:pt>
                <c:pt idx="2335">
                  <c:v>273.60040053380197</c:v>
                </c:pt>
                <c:pt idx="2336">
                  <c:v>275.99422802174598</c:v>
                </c:pt>
                <c:pt idx="2337">
                  <c:v>272.89633362558402</c:v>
                </c:pt>
                <c:pt idx="2338">
                  <c:v>272.47389348065201</c:v>
                </c:pt>
                <c:pt idx="2339">
                  <c:v>263.46183705545201</c:v>
                </c:pt>
                <c:pt idx="2340">
                  <c:v>263.88427720038402</c:v>
                </c:pt>
                <c:pt idx="2341">
                  <c:v>264.961017816707</c:v>
                </c:pt>
                <c:pt idx="2342">
                  <c:v>266.20341083554098</c:v>
                </c:pt>
                <c:pt idx="2343">
                  <c:v>264.36052785760302</c:v>
                </c:pt>
                <c:pt idx="2344">
                  <c:v>263.80145099912801</c:v>
                </c:pt>
                <c:pt idx="2345">
                  <c:v>264.71253921293999</c:v>
                </c:pt>
                <c:pt idx="2346">
                  <c:v>264.17740333296899</c:v>
                </c:pt>
                <c:pt idx="2347">
                  <c:v>264.54428282450698</c:v>
                </c:pt>
                <c:pt idx="2348">
                  <c:v>265.584187869777</c:v>
                </c:pt>
                <c:pt idx="2349">
                  <c:v>264.78907572848902</c:v>
                </c:pt>
                <c:pt idx="2350">
                  <c:v>264.36084307873801</c:v>
                </c:pt>
                <c:pt idx="2351">
                  <c:v>267.27194516113599</c:v>
                </c:pt>
                <c:pt idx="2352">
                  <c:v>260.74606400291202</c:v>
                </c:pt>
                <c:pt idx="2353">
                  <c:v>263.87887253529402</c:v>
                </c:pt>
                <c:pt idx="2354">
                  <c:v>263.87887253529402</c:v>
                </c:pt>
                <c:pt idx="2355">
                  <c:v>261.46901981807702</c:v>
                </c:pt>
                <c:pt idx="2356">
                  <c:v>261.955251794606</c:v>
                </c:pt>
                <c:pt idx="2357">
                  <c:v>260.47557200901298</c:v>
                </c:pt>
                <c:pt idx="2358">
                  <c:v>260.66569846191101</c:v>
                </c:pt>
                <c:pt idx="2359">
                  <c:v>263.181217684861</c:v>
                </c:pt>
                <c:pt idx="2360">
                  <c:v>263.43302395692598</c:v>
                </c:pt>
                <c:pt idx="2361">
                  <c:v>259.69932755438703</c:v>
                </c:pt>
                <c:pt idx="2362">
                  <c:v>257.486766723252</c:v>
                </c:pt>
                <c:pt idx="2363">
                  <c:v>250.43422907401199</c:v>
                </c:pt>
                <c:pt idx="2364">
                  <c:v>251.263939385687</c:v>
                </c:pt>
                <c:pt idx="2365">
                  <c:v>247.945098138986</c:v>
                </c:pt>
                <c:pt idx="2366">
                  <c:v>249.18966360649901</c:v>
                </c:pt>
                <c:pt idx="2367">
                  <c:v>249.46623371039101</c:v>
                </c:pt>
                <c:pt idx="2368">
                  <c:v>246.97710277536501</c:v>
                </c:pt>
                <c:pt idx="2369">
                  <c:v>251.67879454152501</c:v>
                </c:pt>
                <c:pt idx="2370">
                  <c:v>251.61950673953001</c:v>
                </c:pt>
                <c:pt idx="2371">
                  <c:v>251.67879454152501</c:v>
                </c:pt>
                <c:pt idx="2372">
                  <c:v>251.61950673953001</c:v>
                </c:pt>
                <c:pt idx="2373">
                  <c:v>251.76772624451701</c:v>
                </c:pt>
                <c:pt idx="2374">
                  <c:v>251.91564931049501</c:v>
                </c:pt>
                <c:pt idx="2375">
                  <c:v>249.247171618903</c:v>
                </c:pt>
                <c:pt idx="2376">
                  <c:v>251.29111197841999</c:v>
                </c:pt>
                <c:pt idx="2377">
                  <c:v>247.94132083365599</c:v>
                </c:pt>
                <c:pt idx="2378">
                  <c:v>246.23803720072499</c:v>
                </c:pt>
                <c:pt idx="2379">
                  <c:v>241.639171391811</c:v>
                </c:pt>
                <c:pt idx="2380">
                  <c:v>238.81310850541101</c:v>
                </c:pt>
                <c:pt idx="2381">
                  <c:v>237.70037942402899</c:v>
                </c:pt>
                <c:pt idx="2382">
                  <c:v>236.37565138598299</c:v>
                </c:pt>
                <c:pt idx="2383">
                  <c:v>236.53473908384601</c:v>
                </c:pt>
                <c:pt idx="2384">
                  <c:v>235.13940371382299</c:v>
                </c:pt>
                <c:pt idx="2385">
                  <c:v>233.32598928929499</c:v>
                </c:pt>
                <c:pt idx="2386">
                  <c:v>230.30363191508201</c:v>
                </c:pt>
                <c:pt idx="2387">
                  <c:v>231.512574864767</c:v>
                </c:pt>
                <c:pt idx="2388">
                  <c:v>230.50512240669599</c:v>
                </c:pt>
                <c:pt idx="2389">
                  <c:v>229.09468896539599</c:v>
                </c:pt>
                <c:pt idx="2390">
                  <c:v>230.66079479735399</c:v>
                </c:pt>
                <c:pt idx="2391">
                  <c:v>231.63591729649701</c:v>
                </c:pt>
                <c:pt idx="2392">
                  <c:v>230.749442297276</c:v>
                </c:pt>
                <c:pt idx="2393">
                  <c:v>230.453950630869</c:v>
                </c:pt>
                <c:pt idx="2394">
                  <c:v>231.07448313032299</c:v>
                </c:pt>
                <c:pt idx="2395">
                  <c:v>230.66017315578901</c:v>
                </c:pt>
                <c:pt idx="2396">
                  <c:v>227.64952067417201</c:v>
                </c:pt>
                <c:pt idx="2397">
                  <c:v>221.68345704087699</c:v>
                </c:pt>
                <c:pt idx="2398">
                  <c:v>222.20824967528699</c:v>
                </c:pt>
                <c:pt idx="2399">
                  <c:v>225.826556786221</c:v>
                </c:pt>
                <c:pt idx="2400">
                  <c:v>224.12788707110099</c:v>
                </c:pt>
                <c:pt idx="2401">
                  <c:v>222.332702031259</c:v>
                </c:pt>
                <c:pt idx="2402">
                  <c:v>220.15145569252499</c:v>
                </c:pt>
                <c:pt idx="2403">
                  <c:v>219.379333094743</c:v>
                </c:pt>
                <c:pt idx="2404">
                  <c:v>224.59116062977</c:v>
                </c:pt>
                <c:pt idx="2405">
                  <c:v>223.65344886619101</c:v>
                </c:pt>
                <c:pt idx="2406">
                  <c:v>223.506356824845</c:v>
                </c:pt>
                <c:pt idx="2407">
                  <c:v>220.17839938939801</c:v>
                </c:pt>
                <c:pt idx="2408">
                  <c:v>215.305975519821</c:v>
                </c:pt>
                <c:pt idx="2409">
                  <c:v>213.48571150816699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Sheet10!$C$7</c:f>
              <c:strCache>
                <c:ptCount val="1"/>
                <c:pt idx="0">
                  <c:v>Sharpe_MomentumMonthly7</c:v>
                </c:pt>
              </c:strCache>
            </c:strRef>
          </c:tx>
          <c:marker>
            <c:symbol val="none"/>
          </c:marker>
          <c:val>
            <c:numRef>
              <c:f>Sheet10!$C$8:$C$2417</c:f>
              <c:numCache>
                <c:formatCode>General</c:formatCode>
                <c:ptCount val="2410"/>
                <c:pt idx="0">
                  <c:v>100</c:v>
                </c:pt>
                <c:pt idx="1">
                  <c:v>101.013908309184</c:v>
                </c:pt>
                <c:pt idx="2">
                  <c:v>100.934876149174</c:v>
                </c:pt>
                <c:pt idx="3">
                  <c:v>100.92271735532699</c:v>
                </c:pt>
                <c:pt idx="4">
                  <c:v>100.132395755229</c:v>
                </c:pt>
                <c:pt idx="5">
                  <c:v>100.397862754237</c:v>
                </c:pt>
                <c:pt idx="6">
                  <c:v>101.072853968231</c:v>
                </c:pt>
                <c:pt idx="7">
                  <c:v>101.44315509227199</c:v>
                </c:pt>
                <c:pt idx="8">
                  <c:v>101.530243119532</c:v>
                </c:pt>
                <c:pt idx="9">
                  <c:v>101.530243119532</c:v>
                </c:pt>
                <c:pt idx="10">
                  <c:v>101.74784518222501</c:v>
                </c:pt>
                <c:pt idx="11">
                  <c:v>101.965683255832</c:v>
                </c:pt>
                <c:pt idx="12">
                  <c:v>100.57227481967099</c:v>
                </c:pt>
                <c:pt idx="13">
                  <c:v>101.856882224486</c:v>
                </c:pt>
                <c:pt idx="14">
                  <c:v>101.159941995491</c:v>
                </c:pt>
                <c:pt idx="15">
                  <c:v>100.37614975015001</c:v>
                </c:pt>
                <c:pt idx="16">
                  <c:v>101.356067065012</c:v>
                </c:pt>
                <c:pt idx="17">
                  <c:v>100.87696490962399</c:v>
                </c:pt>
                <c:pt idx="18">
                  <c:v>101.70441917405201</c:v>
                </c:pt>
                <c:pt idx="19">
                  <c:v>102.35769738396</c:v>
                </c:pt>
                <c:pt idx="20">
                  <c:v>102.44478541122</c:v>
                </c:pt>
                <c:pt idx="21">
                  <c:v>101.965683255832</c:v>
                </c:pt>
                <c:pt idx="22">
                  <c:v>100.506899796497</c:v>
                </c:pt>
                <c:pt idx="23">
                  <c:v>101.13822899140401</c:v>
                </c:pt>
                <c:pt idx="24">
                  <c:v>101.922021236745</c:v>
                </c:pt>
                <c:pt idx="25">
                  <c:v>102.74947550117299</c:v>
                </c:pt>
                <c:pt idx="26">
                  <c:v>103.228577656561</c:v>
                </c:pt>
                <c:pt idx="27">
                  <c:v>103.293952679735</c:v>
                </c:pt>
                <c:pt idx="28">
                  <c:v>103.711980221372</c:v>
                </c:pt>
                <c:pt idx="29">
                  <c:v>102.06578657538699</c:v>
                </c:pt>
                <c:pt idx="30">
                  <c:v>101.373360453413</c:v>
                </c:pt>
                <c:pt idx="31">
                  <c:v>98.185430587843896</c:v>
                </c:pt>
                <c:pt idx="32">
                  <c:v>99.361367978990998</c:v>
                </c:pt>
                <c:pt idx="33">
                  <c:v>97.871860472606897</c:v>
                </c:pt>
                <c:pt idx="34">
                  <c:v>96.173438113421497</c:v>
                </c:pt>
                <c:pt idx="35">
                  <c:v>98.302945192544598</c:v>
                </c:pt>
                <c:pt idx="36">
                  <c:v>97.244720242133099</c:v>
                </c:pt>
                <c:pt idx="37">
                  <c:v>98.3160023708447</c:v>
                </c:pt>
                <c:pt idx="38">
                  <c:v>96.800578343895296</c:v>
                </c:pt>
                <c:pt idx="39">
                  <c:v>96.983378840096506</c:v>
                </c:pt>
                <c:pt idx="40">
                  <c:v>94.069847554863799</c:v>
                </c:pt>
                <c:pt idx="41">
                  <c:v>94.592332522901998</c:v>
                </c:pt>
                <c:pt idx="42">
                  <c:v>94.239788708799693</c:v>
                </c:pt>
                <c:pt idx="43">
                  <c:v>92.694491440587996</c:v>
                </c:pt>
                <c:pt idx="44">
                  <c:v>92.3373973976842</c:v>
                </c:pt>
                <c:pt idx="45">
                  <c:v>94.705296898801294</c:v>
                </c:pt>
                <c:pt idx="46">
                  <c:v>94.215850548582907</c:v>
                </c:pt>
                <c:pt idx="47">
                  <c:v>93.858756505678997</c:v>
                </c:pt>
                <c:pt idx="48">
                  <c:v>96.028226463841804</c:v>
                </c:pt>
                <c:pt idx="49">
                  <c:v>95.743319833844495</c:v>
                </c:pt>
                <c:pt idx="50">
                  <c:v>95.209252434923499</c:v>
                </c:pt>
                <c:pt idx="51">
                  <c:v>94.983720286031499</c:v>
                </c:pt>
                <c:pt idx="52">
                  <c:v>95.328001397134003</c:v>
                </c:pt>
                <c:pt idx="53">
                  <c:v>95.980817758265403</c:v>
                </c:pt>
                <c:pt idx="54">
                  <c:v>95.648350957178707</c:v>
                </c:pt>
                <c:pt idx="55">
                  <c:v>95.375410102710305</c:v>
                </c:pt>
                <c:pt idx="56">
                  <c:v>95.589127941586597</c:v>
                </c:pt>
                <c:pt idx="57">
                  <c:v>95.968851982736595</c:v>
                </c:pt>
                <c:pt idx="58">
                  <c:v>95.767099919389196</c:v>
                </c:pt>
                <c:pt idx="59">
                  <c:v>96.1113810304917</c:v>
                </c:pt>
                <c:pt idx="60">
                  <c:v>96.099415254962807</c:v>
                </c:pt>
                <c:pt idx="61">
                  <c:v>96.574259638291593</c:v>
                </c:pt>
                <c:pt idx="62">
                  <c:v>96.538665242731099</c:v>
                </c:pt>
                <c:pt idx="63">
                  <c:v>96.799791787183693</c:v>
                </c:pt>
                <c:pt idx="64">
                  <c:v>96.930355059409905</c:v>
                </c:pt>
                <c:pt idx="65">
                  <c:v>97.701920382751794</c:v>
                </c:pt>
                <c:pt idx="66">
                  <c:v>97.8918581360833</c:v>
                </c:pt>
                <c:pt idx="67">
                  <c:v>97.642545901646599</c:v>
                </c:pt>
                <c:pt idx="68">
                  <c:v>98.046201493854298</c:v>
                </c:pt>
                <c:pt idx="69">
                  <c:v>97.774623829003104</c:v>
                </c:pt>
                <c:pt idx="70">
                  <c:v>97.823478214572702</c:v>
                </c:pt>
                <c:pt idx="71">
                  <c:v>98.126803510544704</c:v>
                </c:pt>
                <c:pt idx="72">
                  <c:v>97.481119775490995</c:v>
                </c:pt>
                <c:pt idx="73">
                  <c:v>97.492829718423906</c:v>
                </c:pt>
                <c:pt idx="74">
                  <c:v>97.128940093949396</c:v>
                </c:pt>
                <c:pt idx="75">
                  <c:v>97.441960719016393</c:v>
                </c:pt>
                <c:pt idx="76">
                  <c:v>97.226774778453404</c:v>
                </c:pt>
                <c:pt idx="77">
                  <c:v>97.657272572944194</c:v>
                </c:pt>
                <c:pt idx="78">
                  <c:v>97.774623829003104</c:v>
                </c:pt>
                <c:pt idx="79">
                  <c:v>97.774623829003104</c:v>
                </c:pt>
                <c:pt idx="80">
                  <c:v>97.989809769566094</c:v>
                </c:pt>
                <c:pt idx="81">
                  <c:v>98.312651637092898</c:v>
                </c:pt>
                <c:pt idx="82">
                  <c:v>98.302956307997903</c:v>
                </c:pt>
                <c:pt idx="83">
                  <c:v>98.645440660444507</c:v>
                </c:pt>
                <c:pt idx="84">
                  <c:v>98.419300257137905</c:v>
                </c:pt>
                <c:pt idx="85">
                  <c:v>98.469287862991294</c:v>
                </c:pt>
                <c:pt idx="86">
                  <c:v>98.596460361510097</c:v>
                </c:pt>
                <c:pt idx="87">
                  <c:v>98.713811617568993</c:v>
                </c:pt>
                <c:pt idx="88">
                  <c:v>99.007315671081102</c:v>
                </c:pt>
                <c:pt idx="89">
                  <c:v>98.596460361510097</c:v>
                </c:pt>
                <c:pt idx="90">
                  <c:v>99.026832242635905</c:v>
                </c:pt>
                <c:pt idx="91">
                  <c:v>98.9877990995262</c:v>
                </c:pt>
                <c:pt idx="92">
                  <c:v>99.065865385745695</c:v>
                </c:pt>
                <c:pt idx="93">
                  <c:v>99.956148933705705</c:v>
                </c:pt>
                <c:pt idx="94">
                  <c:v>100.60204091948</c:v>
                </c:pt>
                <c:pt idx="95">
                  <c:v>100.828975941509</c:v>
                </c:pt>
                <c:pt idx="96">
                  <c:v>102.626999577585</c:v>
                </c:pt>
                <c:pt idx="97">
                  <c:v>102.92376076023901</c:v>
                </c:pt>
                <c:pt idx="98">
                  <c:v>104.73924093647101</c:v>
                </c:pt>
                <c:pt idx="99">
                  <c:v>105.03600211912401</c:v>
                </c:pt>
                <c:pt idx="100">
                  <c:v>104.37265359319299</c:v>
                </c:pt>
                <c:pt idx="101">
                  <c:v>105.908829126928</c:v>
                </c:pt>
                <c:pt idx="102">
                  <c:v>108.31783166846699</c:v>
                </c:pt>
                <c:pt idx="103">
                  <c:v>107.916331244877</c:v>
                </c:pt>
                <c:pt idx="104">
                  <c:v>109.365224077832</c:v>
                </c:pt>
                <c:pt idx="105">
                  <c:v>108.474940529872</c:v>
                </c:pt>
                <c:pt idx="106">
                  <c:v>107.916331244877</c:v>
                </c:pt>
                <c:pt idx="107">
                  <c:v>106.60709073317101</c:v>
                </c:pt>
                <c:pt idx="108">
                  <c:v>107.70685276300399</c:v>
                </c:pt>
                <c:pt idx="109">
                  <c:v>110.74429075016199</c:v>
                </c:pt>
                <c:pt idx="110">
                  <c:v>109.190658676271</c:v>
                </c:pt>
                <c:pt idx="111">
                  <c:v>107.51483082128701</c:v>
                </c:pt>
                <c:pt idx="112">
                  <c:v>107.535422429721</c:v>
                </c:pt>
                <c:pt idx="113">
                  <c:v>106.79099102048001</c:v>
                </c:pt>
                <c:pt idx="114">
                  <c:v>107.039209430837</c:v>
                </c:pt>
                <c:pt idx="115">
                  <c:v>109.206028574813</c:v>
                </c:pt>
                <c:pt idx="116">
                  <c:v>109.89249012987599</c:v>
                </c:pt>
                <c:pt idx="117">
                  <c:v>110.368335342157</c:v>
                </c:pt>
                <c:pt idx="118">
                  <c:v>110.636921539117</c:v>
                </c:pt>
                <c:pt idx="119">
                  <c:v>108.879248701845</c:v>
                </c:pt>
                <c:pt idx="120">
                  <c:v>110.678104755985</c:v>
                </c:pt>
                <c:pt idx="121">
                  <c:v>109.830491482745</c:v>
                </c:pt>
                <c:pt idx="122">
                  <c:v>109.313463053597</c:v>
                </c:pt>
                <c:pt idx="123">
                  <c:v>110.719511794683</c:v>
                </c:pt>
                <c:pt idx="124">
                  <c:v>111.195133185133</c:v>
                </c:pt>
                <c:pt idx="125">
                  <c:v>108.42444274165901</c:v>
                </c:pt>
                <c:pt idx="126">
                  <c:v>109.72708579691501</c:v>
                </c:pt>
                <c:pt idx="127">
                  <c:v>112.022154849939</c:v>
                </c:pt>
                <c:pt idx="128">
                  <c:v>111.174317754868</c:v>
                </c:pt>
                <c:pt idx="129">
                  <c:v>109.68567875821699</c:v>
                </c:pt>
                <c:pt idx="130">
                  <c:v>111.505126420791</c:v>
                </c:pt>
                <c:pt idx="131">
                  <c:v>111.980747811241</c:v>
                </c:pt>
                <c:pt idx="132">
                  <c:v>112.1875591829</c:v>
                </c:pt>
                <c:pt idx="133">
                  <c:v>113.77960386538101</c:v>
                </c:pt>
                <c:pt idx="134">
                  <c:v>111.649939145319</c:v>
                </c:pt>
                <c:pt idx="135">
                  <c:v>115.851861442654</c:v>
                </c:pt>
                <c:pt idx="136">
                  <c:v>116.55351070672501</c:v>
                </c:pt>
                <c:pt idx="137">
                  <c:v>122.58928903515501</c:v>
                </c:pt>
                <c:pt idx="138">
                  <c:v>120.962738468444</c:v>
                </c:pt>
                <c:pt idx="139">
                  <c:v>122.22251782893601</c:v>
                </c:pt>
                <c:pt idx="140">
                  <c:v>121.911559632359</c:v>
                </c:pt>
                <c:pt idx="141">
                  <c:v>114.137604717934</c:v>
                </c:pt>
                <c:pt idx="142">
                  <c:v>115.293731346233</c:v>
                </c:pt>
                <c:pt idx="143">
                  <c:v>118.538859192562</c:v>
                </c:pt>
                <c:pt idx="144">
                  <c:v>114.376803330686</c:v>
                </c:pt>
                <c:pt idx="145">
                  <c:v>114.336936895227</c:v>
                </c:pt>
                <c:pt idx="146">
                  <c:v>112.192122667555</c:v>
                </c:pt>
                <c:pt idx="147">
                  <c:v>116.888388764577</c:v>
                </c:pt>
                <c:pt idx="148">
                  <c:v>114.376803330686</c:v>
                </c:pt>
                <c:pt idx="149">
                  <c:v>116.91230862585201</c:v>
                </c:pt>
                <c:pt idx="150">
                  <c:v>116.64121686473401</c:v>
                </c:pt>
                <c:pt idx="151">
                  <c:v>114.376803330686</c:v>
                </c:pt>
                <c:pt idx="152">
                  <c:v>113.994085550283</c:v>
                </c:pt>
                <c:pt idx="153">
                  <c:v>112.431321280307</c:v>
                </c:pt>
                <c:pt idx="154">
                  <c:v>110.828690574872</c:v>
                </c:pt>
                <c:pt idx="155">
                  <c:v>111.68183229368501</c:v>
                </c:pt>
                <c:pt idx="156">
                  <c:v>111.221097093696</c:v>
                </c:pt>
                <c:pt idx="157">
                  <c:v>113.19638936678101</c:v>
                </c:pt>
                <c:pt idx="158">
                  <c:v>114.842822683299</c:v>
                </c:pt>
                <c:pt idx="159">
                  <c:v>114.86468324977599</c:v>
                </c:pt>
                <c:pt idx="160">
                  <c:v>115.325656064618</c:v>
                </c:pt>
                <c:pt idx="161">
                  <c:v>112.647736671177</c:v>
                </c:pt>
                <c:pt idx="162">
                  <c:v>113.65736218162399</c:v>
                </c:pt>
                <c:pt idx="163">
                  <c:v>113.042890171736</c:v>
                </c:pt>
                <c:pt idx="164">
                  <c:v>111.879527851391</c:v>
                </c:pt>
                <c:pt idx="165">
                  <c:v>109.157649710143</c:v>
                </c:pt>
                <c:pt idx="166">
                  <c:v>109.508844462894</c:v>
                </c:pt>
                <c:pt idx="167">
                  <c:v>109.486983896417</c:v>
                </c:pt>
                <c:pt idx="168">
                  <c:v>111.725791041493</c:v>
                </c:pt>
                <c:pt idx="169">
                  <c:v>113.930381647734</c:v>
                </c:pt>
                <c:pt idx="170">
                  <c:v>114.787458422547</c:v>
                </c:pt>
                <c:pt idx="171">
                  <c:v>115.358684529187</c:v>
                </c:pt>
                <c:pt idx="172">
                  <c:v>114.10621663896301</c:v>
                </c:pt>
                <c:pt idx="173">
                  <c:v>113.952479829064</c:v>
                </c:pt>
                <c:pt idx="174">
                  <c:v>112.54603751408899</c:v>
                </c:pt>
                <c:pt idx="175">
                  <c:v>110.854219760646</c:v>
                </c:pt>
                <c:pt idx="176">
                  <c:v>111.620997960571</c:v>
                </c:pt>
                <c:pt idx="177">
                  <c:v>110.759285316846</c:v>
                </c:pt>
                <c:pt idx="178">
                  <c:v>109.926783271212</c:v>
                </c:pt>
                <c:pt idx="179">
                  <c:v>113.848306065117</c:v>
                </c:pt>
                <c:pt idx="180">
                  <c:v>113.33712059849999</c:v>
                </c:pt>
                <c:pt idx="181">
                  <c:v>117.287853990496</c:v>
                </c:pt>
                <c:pt idx="182">
                  <c:v>117.40469638286601</c:v>
                </c:pt>
                <c:pt idx="183">
                  <c:v>118.887134236055</c:v>
                </c:pt>
                <c:pt idx="184">
                  <c:v>115.630152548753</c:v>
                </c:pt>
                <c:pt idx="185">
                  <c:v>114.315675634595</c:v>
                </c:pt>
                <c:pt idx="186">
                  <c:v>114.77574255455001</c:v>
                </c:pt>
                <c:pt idx="187">
                  <c:v>117.06147185528</c:v>
                </c:pt>
                <c:pt idx="188">
                  <c:v>116.126732716324</c:v>
                </c:pt>
                <c:pt idx="189">
                  <c:v>116.11212741727699</c:v>
                </c:pt>
                <c:pt idx="190">
                  <c:v>119.033187226517</c:v>
                </c:pt>
                <c:pt idx="191">
                  <c:v>119.018581927471</c:v>
                </c:pt>
                <c:pt idx="192">
                  <c:v>120.858849607292</c:v>
                </c:pt>
                <c:pt idx="193">
                  <c:v>120.742007214922</c:v>
                </c:pt>
                <c:pt idx="194">
                  <c:v>121.771680797679</c:v>
                </c:pt>
                <c:pt idx="195">
                  <c:v>122.815959679483</c:v>
                </c:pt>
                <c:pt idx="196">
                  <c:v>121.360541629529</c:v>
                </c:pt>
                <c:pt idx="197">
                  <c:v>120.60325687398399</c:v>
                </c:pt>
                <c:pt idx="198">
                  <c:v>118.061934839945</c:v>
                </c:pt>
                <c:pt idx="199">
                  <c:v>119.58088594074999</c:v>
                </c:pt>
                <c:pt idx="200">
                  <c:v>121.73516755006401</c:v>
                </c:pt>
                <c:pt idx="201">
                  <c:v>124.334910780287</c:v>
                </c:pt>
                <c:pt idx="202">
                  <c:v>127.066101701926</c:v>
                </c:pt>
                <c:pt idx="203">
                  <c:v>124.386029326949</c:v>
                </c:pt>
                <c:pt idx="204">
                  <c:v>125.108991629736</c:v>
                </c:pt>
                <c:pt idx="205">
                  <c:v>124.780372401196</c:v>
                </c:pt>
                <c:pt idx="206">
                  <c:v>123.794514715578</c:v>
                </c:pt>
                <c:pt idx="207">
                  <c:v>126.90544341241799</c:v>
                </c:pt>
                <c:pt idx="208">
                  <c:v>129.256896558856</c:v>
                </c:pt>
                <c:pt idx="209">
                  <c:v>129.22768596076401</c:v>
                </c:pt>
                <c:pt idx="210">
                  <c:v>130.83426885584601</c:v>
                </c:pt>
                <c:pt idx="211">
                  <c:v>131.37466492055501</c:v>
                </c:pt>
                <c:pt idx="212">
                  <c:v>135.82928112964501</c:v>
                </c:pt>
                <c:pt idx="213">
                  <c:v>139.72159332545701</c:v>
                </c:pt>
                <c:pt idx="214">
                  <c:v>143.613905521269</c:v>
                </c:pt>
                <c:pt idx="215">
                  <c:v>143.628510820315</c:v>
                </c:pt>
                <c:pt idx="216">
                  <c:v>147.24040127443999</c:v>
                </c:pt>
                <c:pt idx="217">
                  <c:v>143.27798364320699</c:v>
                </c:pt>
                <c:pt idx="218">
                  <c:v>150.590856875638</c:v>
                </c:pt>
                <c:pt idx="219">
                  <c:v>146.600689176217</c:v>
                </c:pt>
                <c:pt idx="220">
                  <c:v>146.34509644290799</c:v>
                </c:pt>
                <c:pt idx="221">
                  <c:v>142.21909946235701</c:v>
                </c:pt>
                <c:pt idx="222">
                  <c:v>142.547718690897</c:v>
                </c:pt>
                <c:pt idx="223">
                  <c:v>145.83391097629101</c:v>
                </c:pt>
                <c:pt idx="224">
                  <c:v>149.01786616836301</c:v>
                </c:pt>
                <c:pt idx="225">
                  <c:v>149.127405911209</c:v>
                </c:pt>
                <c:pt idx="226">
                  <c:v>145.90693747152201</c:v>
                </c:pt>
                <c:pt idx="227">
                  <c:v>141.51804510814</c:v>
                </c:pt>
                <c:pt idx="228">
                  <c:v>133.28065644608401</c:v>
                </c:pt>
                <c:pt idx="229">
                  <c:v>121.96154968528</c:v>
                </c:pt>
                <c:pt idx="230">
                  <c:v>122.589577544267</c:v>
                </c:pt>
                <c:pt idx="231">
                  <c:v>129.80459527308901</c:v>
                </c:pt>
                <c:pt idx="232">
                  <c:v>133.09078755848299</c:v>
                </c:pt>
                <c:pt idx="233">
                  <c:v>133.784539263178</c:v>
                </c:pt>
                <c:pt idx="234">
                  <c:v>129.622029035011</c:v>
                </c:pt>
                <c:pt idx="235">
                  <c:v>124.44445052313399</c:v>
                </c:pt>
                <c:pt idx="236">
                  <c:v>121.223982083447</c:v>
                </c:pt>
                <c:pt idx="237">
                  <c:v>121.514947921239</c:v>
                </c:pt>
                <c:pt idx="238">
                  <c:v>121.840293567635</c:v>
                </c:pt>
                <c:pt idx="239">
                  <c:v>121.857580590041</c:v>
                </c:pt>
                <c:pt idx="240">
                  <c:v>121.514947921239</c:v>
                </c:pt>
                <c:pt idx="241">
                  <c:v>121.61769887463799</c:v>
                </c:pt>
                <c:pt idx="242">
                  <c:v>119.54578125666301</c:v>
                </c:pt>
                <c:pt idx="243">
                  <c:v>120.675847507847</c:v>
                </c:pt>
                <c:pt idx="244">
                  <c:v>117.71335688167601</c:v>
                </c:pt>
                <c:pt idx="245">
                  <c:v>117.353825662883</c:v>
                </c:pt>
                <c:pt idx="246">
                  <c:v>118.175833290076</c:v>
                </c:pt>
                <c:pt idx="247">
                  <c:v>121.925951734836</c:v>
                </c:pt>
                <c:pt idx="248">
                  <c:v>121.446576776444</c:v>
                </c:pt>
                <c:pt idx="249">
                  <c:v>122.73086657583001</c:v>
                </c:pt>
                <c:pt idx="250">
                  <c:v>122.74795936202899</c:v>
                </c:pt>
                <c:pt idx="251">
                  <c:v>120.72732010265</c:v>
                </c:pt>
                <c:pt idx="252">
                  <c:v>120.81297826985001</c:v>
                </c:pt>
                <c:pt idx="253">
                  <c:v>121.97742432963901</c:v>
                </c:pt>
                <c:pt idx="254">
                  <c:v>123.124777603228</c:v>
                </c:pt>
                <c:pt idx="255">
                  <c:v>123.946590994215</c:v>
                </c:pt>
                <c:pt idx="256">
                  <c:v>122.850710315428</c:v>
                </c:pt>
                <c:pt idx="257">
                  <c:v>122.26858440363701</c:v>
                </c:pt>
                <c:pt idx="258">
                  <c:v>124.580383737015</c:v>
                </c:pt>
                <c:pt idx="259">
                  <c:v>123.319944379823</c:v>
                </c:pt>
                <c:pt idx="260">
                  <c:v>123.122080732768</c:v>
                </c:pt>
                <c:pt idx="261">
                  <c:v>122.244816765894</c:v>
                </c:pt>
                <c:pt idx="262">
                  <c:v>122.33131079384501</c:v>
                </c:pt>
                <c:pt idx="263">
                  <c:v>122.071828709991</c:v>
                </c:pt>
                <c:pt idx="264">
                  <c:v>122.33131079384501</c:v>
                </c:pt>
                <c:pt idx="265">
                  <c:v>122.170646425302</c:v>
                </c:pt>
                <c:pt idx="266">
                  <c:v>122.13367536322301</c:v>
                </c:pt>
                <c:pt idx="267">
                  <c:v>121.96068730732</c:v>
                </c:pt>
                <c:pt idx="268">
                  <c:v>122.28201604440601</c:v>
                </c:pt>
                <c:pt idx="269">
                  <c:v>122.455004100309</c:v>
                </c:pt>
                <c:pt idx="270">
                  <c:v>122.936768989505</c:v>
                </c:pt>
                <c:pt idx="271">
                  <c:v>122.702162496803</c:v>
                </c:pt>
                <c:pt idx="272">
                  <c:v>122.47965147502801</c:v>
                </c:pt>
                <c:pt idx="273">
                  <c:v>122.294339731766</c:v>
                </c:pt>
                <c:pt idx="274">
                  <c:v>121.565188229642</c:v>
                </c:pt>
                <c:pt idx="275">
                  <c:v>120.88555969338999</c:v>
                </c:pt>
                <c:pt idx="276">
                  <c:v>121.478694201691</c:v>
                </c:pt>
                <c:pt idx="277">
                  <c:v>121.36139095534</c:v>
                </c:pt>
                <c:pt idx="278">
                  <c:v>121.36755279902</c:v>
                </c:pt>
                <c:pt idx="279">
                  <c:v>120.365226227086</c:v>
                </c:pt>
                <c:pt idx="280">
                  <c:v>120.121107263178</c:v>
                </c:pt>
                <c:pt idx="281">
                  <c:v>120.869517329399</c:v>
                </c:pt>
                <c:pt idx="282">
                  <c:v>123.960399237502</c:v>
                </c:pt>
                <c:pt idx="283">
                  <c:v>120.25137785162801</c:v>
                </c:pt>
                <c:pt idx="284">
                  <c:v>119.86093512477299</c:v>
                </c:pt>
                <c:pt idx="285">
                  <c:v>118.98243898935</c:v>
                </c:pt>
                <c:pt idx="286">
                  <c:v>116.916376979617</c:v>
                </c:pt>
                <c:pt idx="287">
                  <c:v>117.16049594352501</c:v>
                </c:pt>
                <c:pt idx="288">
                  <c:v>119.275271034491</c:v>
                </c:pt>
                <c:pt idx="289">
                  <c:v>120.023496581465</c:v>
                </c:pt>
                <c:pt idx="290">
                  <c:v>119.92588589975099</c:v>
                </c:pt>
                <c:pt idx="291">
                  <c:v>118.966201295605</c:v>
                </c:pt>
                <c:pt idx="292">
                  <c:v>119.958545806487</c:v>
                </c:pt>
                <c:pt idx="293">
                  <c:v>118.055229772693</c:v>
                </c:pt>
                <c:pt idx="294">
                  <c:v>116.948852367106</c:v>
                </c:pt>
                <c:pt idx="295">
                  <c:v>115.013060945823</c:v>
                </c:pt>
                <c:pt idx="296">
                  <c:v>116.31447519559001</c:v>
                </c:pt>
                <c:pt idx="297">
                  <c:v>113.32120396920099</c:v>
                </c:pt>
                <c:pt idx="298">
                  <c:v>113.386339263426</c:v>
                </c:pt>
                <c:pt idx="299">
                  <c:v>112.32885945832</c:v>
                </c:pt>
                <c:pt idx="300">
                  <c:v>112.410232446289</c:v>
                </c:pt>
                <c:pt idx="301">
                  <c:v>112.99814453154001</c:v>
                </c:pt>
                <c:pt idx="302">
                  <c:v>112.75320786169</c:v>
                </c:pt>
                <c:pt idx="303">
                  <c:v>113.267590887778</c:v>
                </c:pt>
                <c:pt idx="304">
                  <c:v>114.00224070329899</c:v>
                </c:pt>
                <c:pt idx="305">
                  <c:v>114.504448983207</c:v>
                </c:pt>
                <c:pt idx="306">
                  <c:v>114.49211404299901</c:v>
                </c:pt>
                <c:pt idx="307">
                  <c:v>112.863421353421</c:v>
                </c:pt>
                <c:pt idx="308">
                  <c:v>113.855342779</c:v>
                </c:pt>
                <c:pt idx="309">
                  <c:v>113.818658346433</c:v>
                </c:pt>
                <c:pt idx="310">
                  <c:v>111.76128643611101</c:v>
                </c:pt>
                <c:pt idx="311">
                  <c:v>111.18570929106799</c:v>
                </c:pt>
                <c:pt idx="312">
                  <c:v>110.76920481650301</c:v>
                </c:pt>
                <c:pt idx="313">
                  <c:v>111.197884037248</c:v>
                </c:pt>
                <c:pt idx="314">
                  <c:v>110.646816578593</c:v>
                </c:pt>
                <c:pt idx="315">
                  <c:v>110.426389595131</c:v>
                </c:pt>
                <c:pt idx="316">
                  <c:v>111.50401482605299</c:v>
                </c:pt>
                <c:pt idx="317">
                  <c:v>110.389544968534</c:v>
                </c:pt>
                <c:pt idx="318">
                  <c:v>111.50401482605299</c:v>
                </c:pt>
                <c:pt idx="319">
                  <c:v>111.050986112949</c:v>
                </c:pt>
                <c:pt idx="320">
                  <c:v>111.16119960467999</c:v>
                </c:pt>
                <c:pt idx="321">
                  <c:v>112.26333452199</c:v>
                </c:pt>
                <c:pt idx="322">
                  <c:v>112.512276042557</c:v>
                </c:pt>
                <c:pt idx="323">
                  <c:v>112.18563835799</c:v>
                </c:pt>
                <c:pt idx="324">
                  <c:v>111.994077480097</c:v>
                </c:pt>
                <c:pt idx="325">
                  <c:v>111.870268960357</c:v>
                </c:pt>
                <c:pt idx="326">
                  <c:v>112.45593460788299</c:v>
                </c:pt>
                <c:pt idx="327">
                  <c:v>112.287052940404</c:v>
                </c:pt>
                <c:pt idx="328">
                  <c:v>112.005345767032</c:v>
                </c:pt>
                <c:pt idx="329">
                  <c:v>112.47847118175299</c:v>
                </c:pt>
                <c:pt idx="330">
                  <c:v>112.287052940404</c:v>
                </c:pt>
                <c:pt idx="331">
                  <c:v>112.557349190297</c:v>
                </c:pt>
                <c:pt idx="332">
                  <c:v>112.884129511407</c:v>
                </c:pt>
                <c:pt idx="333">
                  <c:v>113.07540511621301</c:v>
                </c:pt>
                <c:pt idx="334">
                  <c:v>112.985401457278</c:v>
                </c:pt>
                <c:pt idx="335">
                  <c:v>113.16555141169199</c:v>
                </c:pt>
                <c:pt idx="336">
                  <c:v>113.18808798556201</c:v>
                </c:pt>
                <c:pt idx="337">
                  <c:v>113.063994192735</c:v>
                </c:pt>
                <c:pt idx="338">
                  <c:v>113.413311087715</c:v>
                </c:pt>
                <c:pt idx="339">
                  <c:v>113.27823428104</c:v>
                </c:pt>
                <c:pt idx="340">
                  <c:v>113.413311087715</c:v>
                </c:pt>
                <c:pt idx="341">
                  <c:v>113.514725670129</c:v>
                </c:pt>
                <c:pt idx="342">
                  <c:v>113.480920809324</c:v>
                </c:pt>
                <c:pt idx="343">
                  <c:v>113.85833710337</c:v>
                </c:pt>
                <c:pt idx="344">
                  <c:v>115.41892590958</c:v>
                </c:pt>
                <c:pt idx="345">
                  <c:v>111.819218234416</c:v>
                </c:pt>
                <c:pt idx="346">
                  <c:v>112.528553826105</c:v>
                </c:pt>
                <c:pt idx="347">
                  <c:v>117.38708596711901</c:v>
                </c:pt>
                <c:pt idx="348">
                  <c:v>112.244718580445</c:v>
                </c:pt>
                <c:pt idx="349">
                  <c:v>112.84774221624301</c:v>
                </c:pt>
                <c:pt idx="350">
                  <c:v>114.14217234903001</c:v>
                </c:pt>
                <c:pt idx="351">
                  <c:v>115.347967098165</c:v>
                </c:pt>
                <c:pt idx="352">
                  <c:v>108.25511622619</c:v>
                </c:pt>
                <c:pt idx="353">
                  <c:v>111.588665227932</c:v>
                </c:pt>
                <c:pt idx="354">
                  <c:v>106.393268124542</c:v>
                </c:pt>
                <c:pt idx="355">
                  <c:v>115.383320242642</c:v>
                </c:pt>
                <c:pt idx="356">
                  <c:v>119.16029868511301</c:v>
                </c:pt>
                <c:pt idx="357">
                  <c:v>108.66293999998101</c:v>
                </c:pt>
                <c:pt idx="358">
                  <c:v>109.354346496971</c:v>
                </c:pt>
                <c:pt idx="359">
                  <c:v>108.546274623206</c:v>
                </c:pt>
                <c:pt idx="360">
                  <c:v>110.55786854396</c:v>
                </c:pt>
                <c:pt idx="361">
                  <c:v>112.85658050236199</c:v>
                </c:pt>
                <c:pt idx="362">
                  <c:v>106.10387738475001</c:v>
                </c:pt>
                <c:pt idx="363">
                  <c:v>111.25811332707001</c:v>
                </c:pt>
                <c:pt idx="364">
                  <c:v>109.552071583583</c:v>
                </c:pt>
                <c:pt idx="365">
                  <c:v>110.43270548490599</c:v>
                </c:pt>
                <c:pt idx="366">
                  <c:v>111.40500112911199</c:v>
                </c:pt>
                <c:pt idx="367">
                  <c:v>113.42955581195901</c:v>
                </c:pt>
                <c:pt idx="368">
                  <c:v>113.086305537322</c:v>
                </c:pt>
                <c:pt idx="369">
                  <c:v>111.46216014809799</c:v>
                </c:pt>
                <c:pt idx="370">
                  <c:v>110.524219147428</c:v>
                </c:pt>
                <c:pt idx="371">
                  <c:v>109.74650109635201</c:v>
                </c:pt>
                <c:pt idx="372">
                  <c:v>108.339589595348</c:v>
                </c:pt>
                <c:pt idx="373">
                  <c:v>107.64198301906799</c:v>
                </c:pt>
                <c:pt idx="374">
                  <c:v>108.6712896019</c:v>
                </c:pt>
                <c:pt idx="375">
                  <c:v>108.109768876522</c:v>
                </c:pt>
                <c:pt idx="376">
                  <c:v>107.36744203150199</c:v>
                </c:pt>
                <c:pt idx="377">
                  <c:v>108.225271557375</c:v>
                </c:pt>
                <c:pt idx="378">
                  <c:v>108.797157907957</c:v>
                </c:pt>
                <c:pt idx="379">
                  <c:v>111.004591835488</c:v>
                </c:pt>
                <c:pt idx="380">
                  <c:v>111.828214798186</c:v>
                </c:pt>
                <c:pt idx="381">
                  <c:v>110.638685265761</c:v>
                </c:pt>
                <c:pt idx="382">
                  <c:v>110.718648660197</c:v>
                </c:pt>
                <c:pt idx="383">
                  <c:v>109.105905458699</c:v>
                </c:pt>
                <c:pt idx="384">
                  <c:v>108.55697156392699</c:v>
                </c:pt>
                <c:pt idx="385">
                  <c:v>107.57327373199701</c:v>
                </c:pt>
                <c:pt idx="386">
                  <c:v>106.177912499077</c:v>
                </c:pt>
                <c:pt idx="387">
                  <c:v>106.46504031724901</c:v>
                </c:pt>
                <c:pt idx="388">
                  <c:v>109.481675806919</c:v>
                </c:pt>
                <c:pt idx="389">
                  <c:v>103.772540875785</c:v>
                </c:pt>
                <c:pt idx="390">
                  <c:v>99.1338249893723</c:v>
                </c:pt>
                <c:pt idx="391">
                  <c:v>101.177352256568</c:v>
                </c:pt>
                <c:pt idx="392">
                  <c:v>99.8150007451042</c:v>
                </c:pt>
                <c:pt idx="393">
                  <c:v>97.641609035268999</c:v>
                </c:pt>
                <c:pt idx="394">
                  <c:v>93.132407552566903</c:v>
                </c:pt>
                <c:pt idx="395">
                  <c:v>98.809338902237997</c:v>
                </c:pt>
                <c:pt idx="396">
                  <c:v>94.008204952793605</c:v>
                </c:pt>
                <c:pt idx="397">
                  <c:v>92.029434887453206</c:v>
                </c:pt>
                <c:pt idx="398">
                  <c:v>91.932124065205798</c:v>
                </c:pt>
                <c:pt idx="399">
                  <c:v>87.131340154690406</c:v>
                </c:pt>
                <c:pt idx="400">
                  <c:v>82.914071138730606</c:v>
                </c:pt>
                <c:pt idx="401">
                  <c:v>86.514921600813807</c:v>
                </c:pt>
                <c:pt idx="402">
                  <c:v>91.802609661495197</c:v>
                </c:pt>
                <c:pt idx="403">
                  <c:v>91.380812752113499</c:v>
                </c:pt>
                <c:pt idx="404">
                  <c:v>95.208488440154696</c:v>
                </c:pt>
                <c:pt idx="405">
                  <c:v>94.462555482567495</c:v>
                </c:pt>
                <c:pt idx="406">
                  <c:v>87.358165380648401</c:v>
                </c:pt>
                <c:pt idx="407">
                  <c:v>88.859363199483099</c:v>
                </c:pt>
                <c:pt idx="408">
                  <c:v>87.970192183711802</c:v>
                </c:pt>
                <c:pt idx="409">
                  <c:v>87.184950247705999</c:v>
                </c:pt>
                <c:pt idx="410">
                  <c:v>86.053278045815205</c:v>
                </c:pt>
                <c:pt idx="411">
                  <c:v>87.987513697005994</c:v>
                </c:pt>
                <c:pt idx="412">
                  <c:v>88.143407316654304</c:v>
                </c:pt>
                <c:pt idx="413">
                  <c:v>92.092712347742406</c:v>
                </c:pt>
                <c:pt idx="414">
                  <c:v>93.132003145397206</c:v>
                </c:pt>
                <c:pt idx="415">
                  <c:v>93.316765953869194</c:v>
                </c:pt>
                <c:pt idx="416">
                  <c:v>95.383799873649195</c:v>
                </c:pt>
                <c:pt idx="417">
                  <c:v>97.531667522135706</c:v>
                </c:pt>
                <c:pt idx="418">
                  <c:v>98.651792048497001</c:v>
                </c:pt>
                <c:pt idx="419">
                  <c:v>96.850354665895395</c:v>
                </c:pt>
                <c:pt idx="420">
                  <c:v>95.418442900237693</c:v>
                </c:pt>
                <c:pt idx="421">
                  <c:v>96.376899969185999</c:v>
                </c:pt>
                <c:pt idx="422">
                  <c:v>95.418442900237693</c:v>
                </c:pt>
                <c:pt idx="423">
                  <c:v>96.376899969185999</c:v>
                </c:pt>
                <c:pt idx="424">
                  <c:v>98.848102532498402</c:v>
                </c:pt>
                <c:pt idx="425">
                  <c:v>99.7141781972107</c:v>
                </c:pt>
                <c:pt idx="426">
                  <c:v>99.194532798383406</c:v>
                </c:pt>
                <c:pt idx="427">
                  <c:v>99.9104886812122</c:v>
                </c:pt>
                <c:pt idx="428">
                  <c:v>99.575606090856795</c:v>
                </c:pt>
                <c:pt idx="429">
                  <c:v>100.25849252191099</c:v>
                </c:pt>
                <c:pt idx="430">
                  <c:v>100.42678939789801</c:v>
                </c:pt>
                <c:pt idx="431">
                  <c:v>99.585578227177393</c:v>
                </c:pt>
                <c:pt idx="432">
                  <c:v>100.29810785798</c:v>
                </c:pt>
                <c:pt idx="433">
                  <c:v>101.545171316492</c:v>
                </c:pt>
                <c:pt idx="434">
                  <c:v>101.02060962510301</c:v>
                </c:pt>
                <c:pt idx="435">
                  <c:v>100.802861881334</c:v>
                </c:pt>
                <c:pt idx="436">
                  <c:v>100.357530862082</c:v>
                </c:pt>
                <c:pt idx="437">
                  <c:v>100.55547093781701</c:v>
                </c:pt>
                <c:pt idx="438">
                  <c:v>100.55547093781701</c:v>
                </c:pt>
                <c:pt idx="439">
                  <c:v>99.0708520675025</c:v>
                </c:pt>
                <c:pt idx="440">
                  <c:v>98.576070180468903</c:v>
                </c:pt>
                <c:pt idx="441">
                  <c:v>98.209833228746803</c:v>
                </c:pt>
                <c:pt idx="442">
                  <c:v>97.556589997439602</c:v>
                </c:pt>
                <c:pt idx="443">
                  <c:v>96.685599022363306</c:v>
                </c:pt>
                <c:pt idx="444">
                  <c:v>98.5068116446527</c:v>
                </c:pt>
                <c:pt idx="445">
                  <c:v>99.288599811271595</c:v>
                </c:pt>
                <c:pt idx="446">
                  <c:v>98.098637078541103</c:v>
                </c:pt>
                <c:pt idx="447">
                  <c:v>98.793817924237999</c:v>
                </c:pt>
                <c:pt idx="448">
                  <c:v>98.317204449952897</c:v>
                </c:pt>
                <c:pt idx="449">
                  <c:v>99.202945030583095</c:v>
                </c:pt>
                <c:pt idx="450">
                  <c:v>100.008163740247</c:v>
                </c:pt>
                <c:pt idx="451">
                  <c:v>102.665385482137</c:v>
                </c:pt>
                <c:pt idx="452">
                  <c:v>103.95373541759901</c:v>
                </c:pt>
                <c:pt idx="453">
                  <c:v>102.423014650528</c:v>
                </c:pt>
                <c:pt idx="454">
                  <c:v>104.517388514364</c:v>
                </c:pt>
                <c:pt idx="455">
                  <c:v>107.416175869154</c:v>
                </c:pt>
                <c:pt idx="456">
                  <c:v>107.335653998187</c:v>
                </c:pt>
                <c:pt idx="457">
                  <c:v>109.026613288481</c:v>
                </c:pt>
                <c:pt idx="458">
                  <c:v>112.650097481969</c:v>
                </c:pt>
                <c:pt idx="459">
                  <c:v>114.091438972267</c:v>
                </c:pt>
                <c:pt idx="460">
                  <c:v>111.82877439811099</c:v>
                </c:pt>
                <c:pt idx="461">
                  <c:v>114.743666127094</c:v>
                </c:pt>
                <c:pt idx="462">
                  <c:v>115.468362965792</c:v>
                </c:pt>
                <c:pt idx="463">
                  <c:v>109.606370759439</c:v>
                </c:pt>
                <c:pt idx="464">
                  <c:v>108.62400393364901</c:v>
                </c:pt>
                <c:pt idx="465">
                  <c:v>104.43686664339801</c:v>
                </c:pt>
                <c:pt idx="466">
                  <c:v>103.7121698047</c:v>
                </c:pt>
                <c:pt idx="467">
                  <c:v>102.82642922407</c:v>
                </c:pt>
                <c:pt idx="468">
                  <c:v>106.648816911729</c:v>
                </c:pt>
                <c:pt idx="469">
                  <c:v>115.97376269920601</c:v>
                </c:pt>
                <c:pt idx="470">
                  <c:v>111.56331536729201</c:v>
                </c:pt>
                <c:pt idx="471">
                  <c:v>117.569924590756</c:v>
                </c:pt>
                <c:pt idx="472">
                  <c:v>120.342205770817</c:v>
                </c:pt>
                <c:pt idx="473">
                  <c:v>116.897856425893</c:v>
                </c:pt>
                <c:pt idx="474">
                  <c:v>110.471204599389</c:v>
                </c:pt>
                <c:pt idx="475">
                  <c:v>118.58222726408199</c:v>
                </c:pt>
                <c:pt idx="476">
                  <c:v>116.057771219814</c:v>
                </c:pt>
                <c:pt idx="477">
                  <c:v>118.662035358659</c:v>
                </c:pt>
                <c:pt idx="478">
                  <c:v>123.660542334829</c:v>
                </c:pt>
                <c:pt idx="479">
                  <c:v>124.37461475999601</c:v>
                </c:pt>
                <c:pt idx="480">
                  <c:v>127.524934282793</c:v>
                </c:pt>
                <c:pt idx="481">
                  <c:v>129.20510469495099</c:v>
                </c:pt>
                <c:pt idx="482">
                  <c:v>133.48953924595401</c:v>
                </c:pt>
                <c:pt idx="483">
                  <c:v>132.77546682078599</c:v>
                </c:pt>
                <c:pt idx="484">
                  <c:v>131.095296408628</c:v>
                </c:pt>
                <c:pt idx="485">
                  <c:v>134.49764149324801</c:v>
                </c:pt>
                <c:pt idx="486">
                  <c:v>129.16310043464699</c:v>
                </c:pt>
                <c:pt idx="487">
                  <c:v>120.552227072337</c:v>
                </c:pt>
                <c:pt idx="488">
                  <c:v>122.02237618297499</c:v>
                </c:pt>
                <c:pt idx="489">
                  <c:v>120.04817594868901</c:v>
                </c:pt>
                <c:pt idx="490">
                  <c:v>119.311430182188</c:v>
                </c:pt>
                <c:pt idx="491">
                  <c:v>118.52776410480099</c:v>
                </c:pt>
                <c:pt idx="492">
                  <c:v>118.434200299024</c:v>
                </c:pt>
                <c:pt idx="493">
                  <c:v>118.270463638913</c:v>
                </c:pt>
                <c:pt idx="494">
                  <c:v>118.85523742502301</c:v>
                </c:pt>
                <c:pt idx="495">
                  <c:v>118.492608473636</c:v>
                </c:pt>
                <c:pt idx="496">
                  <c:v>119.030600356858</c:v>
                </c:pt>
                <c:pt idx="497">
                  <c:v>119.08914693946799</c:v>
                </c:pt>
                <c:pt idx="498">
                  <c:v>119.159319793801</c:v>
                </c:pt>
                <c:pt idx="499">
                  <c:v>118.714891716357</c:v>
                </c:pt>
                <c:pt idx="500">
                  <c:v>117.545205736138</c:v>
                </c:pt>
                <c:pt idx="501">
                  <c:v>117.650534221637</c:v>
                </c:pt>
                <c:pt idx="502">
                  <c:v>117.252888047081</c:v>
                </c:pt>
                <c:pt idx="503">
                  <c:v>117.545205736138</c:v>
                </c:pt>
                <c:pt idx="504">
                  <c:v>118.165135153414</c:v>
                </c:pt>
                <c:pt idx="505">
                  <c:v>118.422435619303</c:v>
                </c:pt>
                <c:pt idx="506">
                  <c:v>118.53939037652501</c:v>
                </c:pt>
                <c:pt idx="507">
                  <c:v>118.53939037652501</c:v>
                </c:pt>
                <c:pt idx="508">
                  <c:v>118.048180396192</c:v>
                </c:pt>
                <c:pt idx="509">
                  <c:v>117.47503288180501</c:v>
                </c:pt>
                <c:pt idx="510">
                  <c:v>116.338841636791</c:v>
                </c:pt>
                <c:pt idx="511">
                  <c:v>121.254181322843</c:v>
                </c:pt>
                <c:pt idx="512">
                  <c:v>124.182971495324</c:v>
                </c:pt>
                <c:pt idx="513">
                  <c:v>127.774259864291</c:v>
                </c:pt>
                <c:pt idx="514">
                  <c:v>128.53032057354699</c:v>
                </c:pt>
                <c:pt idx="515">
                  <c:v>130.32596475803001</c:v>
                </c:pt>
                <c:pt idx="516">
                  <c:v>129.85342681474501</c:v>
                </c:pt>
                <c:pt idx="517">
                  <c:v>132.49963929714201</c:v>
                </c:pt>
                <c:pt idx="518">
                  <c:v>130.514979935344</c:v>
                </c:pt>
                <c:pt idx="519">
                  <c:v>130.89301028997201</c:v>
                </c:pt>
                <c:pt idx="520">
                  <c:v>130.13694958071599</c:v>
                </c:pt>
                <c:pt idx="521">
                  <c:v>128.341305396233</c:v>
                </c:pt>
                <c:pt idx="522">
                  <c:v>132.121608942514</c:v>
                </c:pt>
                <c:pt idx="523">
                  <c:v>133.255700006398</c:v>
                </c:pt>
                <c:pt idx="524">
                  <c:v>135.50498061643501</c:v>
                </c:pt>
                <c:pt idx="525">
                  <c:v>137.03600355267901</c:v>
                </c:pt>
                <c:pt idx="526">
                  <c:v>136.27994284342299</c:v>
                </c:pt>
                <c:pt idx="527">
                  <c:v>137.792064261935</c:v>
                </c:pt>
                <c:pt idx="528">
                  <c:v>141.099829864931</c:v>
                </c:pt>
                <c:pt idx="529">
                  <c:v>146.20323965240999</c:v>
                </c:pt>
                <c:pt idx="530">
                  <c:v>145.069148588525</c:v>
                </c:pt>
                <c:pt idx="531">
                  <c:v>148.849452134806</c:v>
                </c:pt>
                <c:pt idx="532">
                  <c:v>143.08448922672801</c:v>
                </c:pt>
                <c:pt idx="533">
                  <c:v>147.696459553191</c:v>
                </c:pt>
                <c:pt idx="534">
                  <c:v>141.85589057418699</c:v>
                </c:pt>
                <c:pt idx="535">
                  <c:v>139.493200857761</c:v>
                </c:pt>
                <c:pt idx="536">
                  <c:v>142.04490575150101</c:v>
                </c:pt>
                <c:pt idx="537">
                  <c:v>141.85589057418699</c:v>
                </c:pt>
                <c:pt idx="538">
                  <c:v>142.98998163807099</c:v>
                </c:pt>
                <c:pt idx="539">
                  <c:v>138.26460220522</c:v>
                </c:pt>
                <c:pt idx="540">
                  <c:v>130.70399511265799</c:v>
                </c:pt>
                <c:pt idx="541">
                  <c:v>132.216116531171</c:v>
                </c:pt>
                <c:pt idx="542">
                  <c:v>133.44471518371199</c:v>
                </c:pt>
                <c:pt idx="543">
                  <c:v>132.02710135385701</c:v>
                </c:pt>
                <c:pt idx="544">
                  <c:v>132.216116531171</c:v>
                </c:pt>
                <c:pt idx="545">
                  <c:v>127.963275041605</c:v>
                </c:pt>
                <c:pt idx="546">
                  <c:v>128.71933575086101</c:v>
                </c:pt>
                <c:pt idx="547">
                  <c:v>129.28638128280301</c:v>
                </c:pt>
                <c:pt idx="548">
                  <c:v>130.514979935344</c:v>
                </c:pt>
                <c:pt idx="549">
                  <c:v>131.36554823325801</c:v>
                </c:pt>
                <c:pt idx="550">
                  <c:v>129.09736610548899</c:v>
                </c:pt>
                <c:pt idx="551">
                  <c:v>126.451153623092</c:v>
                </c:pt>
                <c:pt idx="552">
                  <c:v>128.05778263026201</c:v>
                </c:pt>
                <c:pt idx="553">
                  <c:v>128.357139108512</c:v>
                </c:pt>
                <c:pt idx="554">
                  <c:v>128.11224221840999</c:v>
                </c:pt>
                <c:pt idx="555">
                  <c:v>128.9697238469</c:v>
                </c:pt>
                <c:pt idx="556">
                  <c:v>131.35173143041601</c:v>
                </c:pt>
                <c:pt idx="557">
                  <c:v>129.78644641256199</c:v>
                </c:pt>
                <c:pt idx="558">
                  <c:v>130.984214838697</c:v>
                </c:pt>
                <c:pt idx="559">
                  <c:v>130.24918165525801</c:v>
                </c:pt>
                <c:pt idx="560">
                  <c:v>128.08501242433601</c:v>
                </c:pt>
                <c:pt idx="561">
                  <c:v>124.790892367615</c:v>
                </c:pt>
                <c:pt idx="562">
                  <c:v>126.138510289442</c:v>
                </c:pt>
                <c:pt idx="563">
                  <c:v>124.19200815454801</c:v>
                </c:pt>
                <c:pt idx="564">
                  <c:v>124.845351955764</c:v>
                </c:pt>
                <c:pt idx="565">
                  <c:v>127.336278715577</c:v>
                </c:pt>
                <c:pt idx="566">
                  <c:v>126.192969877591</c:v>
                </c:pt>
                <c:pt idx="567">
                  <c:v>123.878951150977</c:v>
                </c:pt>
                <c:pt idx="568">
                  <c:v>124.47783536404501</c:v>
                </c:pt>
                <c:pt idx="569">
                  <c:v>123.04869931656199</c:v>
                </c:pt>
                <c:pt idx="570">
                  <c:v>124.137548566399</c:v>
                </c:pt>
                <c:pt idx="571">
                  <c:v>124.81812216169</c:v>
                </c:pt>
                <c:pt idx="572">
                  <c:v>126.587716263384</c:v>
                </c:pt>
                <c:pt idx="573">
                  <c:v>129.051413229123</c:v>
                </c:pt>
                <c:pt idx="574">
                  <c:v>127.096348265904</c:v>
                </c:pt>
                <c:pt idx="575">
                  <c:v>134.038145653497</c:v>
                </c:pt>
                <c:pt idx="576">
                  <c:v>139.162688405534</c:v>
                </c:pt>
                <c:pt idx="577">
                  <c:v>138.10846929648901</c:v>
                </c:pt>
                <c:pt idx="578">
                  <c:v>145.81378271155401</c:v>
                </c:pt>
                <c:pt idx="579">
                  <c:v>142.68812395843599</c:v>
                </c:pt>
                <c:pt idx="580">
                  <c:v>138.54476416932999</c:v>
                </c:pt>
                <c:pt idx="581">
                  <c:v>139.56246520531801</c:v>
                </c:pt>
                <c:pt idx="582">
                  <c:v>140.289463159733</c:v>
                </c:pt>
                <c:pt idx="583">
                  <c:v>139.12617033247699</c:v>
                </c:pt>
                <c:pt idx="584">
                  <c:v>131.71204049994699</c:v>
                </c:pt>
                <c:pt idx="585">
                  <c:v>133.02044461750901</c:v>
                </c:pt>
                <c:pt idx="586">
                  <c:v>131.966706009424</c:v>
                </c:pt>
                <c:pt idx="587">
                  <c:v>137.236360051768</c:v>
                </c:pt>
                <c:pt idx="588">
                  <c:v>140.83435124982299</c:v>
                </c:pt>
                <c:pt idx="589">
                  <c:v>140.36201880488599</c:v>
                </c:pt>
                <c:pt idx="590">
                  <c:v>141.92508843192499</c:v>
                </c:pt>
                <c:pt idx="591">
                  <c:v>142.360902803805</c:v>
                </c:pt>
                <c:pt idx="592">
                  <c:v>143.74186256652001</c:v>
                </c:pt>
                <c:pt idx="593">
                  <c:v>145.014229111986</c:v>
                </c:pt>
                <c:pt idx="594">
                  <c:v>142.724642031493</c:v>
                </c:pt>
                <c:pt idx="595">
                  <c:v>135.09188426158099</c:v>
                </c:pt>
                <c:pt idx="596">
                  <c:v>132.36648280920801</c:v>
                </c:pt>
                <c:pt idx="597">
                  <c:v>135.00491358759001</c:v>
                </c:pt>
                <c:pt idx="598">
                  <c:v>136.58239824346799</c:v>
                </c:pt>
                <c:pt idx="599">
                  <c:v>141.34320176781699</c:v>
                </c:pt>
                <c:pt idx="600">
                  <c:v>144.10560179420801</c:v>
                </c:pt>
                <c:pt idx="601">
                  <c:v>146.250077584395</c:v>
                </c:pt>
                <c:pt idx="602">
                  <c:v>145.995412074917</c:v>
                </c:pt>
                <c:pt idx="603">
                  <c:v>150.32040122738701</c:v>
                </c:pt>
                <c:pt idx="604">
                  <c:v>152.71906202609</c:v>
                </c:pt>
                <c:pt idx="605">
                  <c:v>158.933861459268</c:v>
                </c:pt>
                <c:pt idx="606">
                  <c:v>158.24338157791101</c:v>
                </c:pt>
                <c:pt idx="607">
                  <c:v>158.46152901433101</c:v>
                </c:pt>
                <c:pt idx="608">
                  <c:v>155.990312570475</c:v>
                </c:pt>
                <c:pt idx="609">
                  <c:v>160.93274545818801</c:v>
                </c:pt>
                <c:pt idx="610">
                  <c:v>155.11772282479299</c:v>
                </c:pt>
                <c:pt idx="611">
                  <c:v>149.45453849516201</c:v>
                </c:pt>
                <c:pt idx="612">
                  <c:v>149.931675949712</c:v>
                </c:pt>
                <c:pt idx="613">
                  <c:v>156.134462858859</c:v>
                </c:pt>
                <c:pt idx="614">
                  <c:v>153.60222279292</c:v>
                </c:pt>
                <c:pt idx="615">
                  <c:v>152.13381185525199</c:v>
                </c:pt>
                <c:pt idx="616">
                  <c:v>145.30733469836599</c:v>
                </c:pt>
                <c:pt idx="617">
                  <c:v>145.24477476525399</c:v>
                </c:pt>
                <c:pt idx="618">
                  <c:v>145.229043320085</c:v>
                </c:pt>
                <c:pt idx="619">
                  <c:v>144.75929505040199</c:v>
                </c:pt>
                <c:pt idx="620">
                  <c:v>145.68306014460001</c:v>
                </c:pt>
                <c:pt idx="621">
                  <c:v>145.150751941805</c:v>
                </c:pt>
                <c:pt idx="622">
                  <c:v>143.75742150170501</c:v>
                </c:pt>
                <c:pt idx="623">
                  <c:v>144.17997543588299</c:v>
                </c:pt>
                <c:pt idx="624">
                  <c:v>144.50887239417301</c:v>
                </c:pt>
                <c:pt idx="625">
                  <c:v>143.52254736686399</c:v>
                </c:pt>
                <c:pt idx="626">
                  <c:v>143.05279909718101</c:v>
                </c:pt>
                <c:pt idx="627">
                  <c:v>143.710410089981</c:v>
                </c:pt>
                <c:pt idx="628">
                  <c:v>143.92955277965399</c:v>
                </c:pt>
                <c:pt idx="629">
                  <c:v>144.25826681416299</c:v>
                </c:pt>
                <c:pt idx="630">
                  <c:v>143.92955277965399</c:v>
                </c:pt>
                <c:pt idx="631">
                  <c:v>143.50681592169499</c:v>
                </c:pt>
                <c:pt idx="632">
                  <c:v>142.802376440952</c:v>
                </c:pt>
                <c:pt idx="633">
                  <c:v>141.98671930134299</c:v>
                </c:pt>
                <c:pt idx="634">
                  <c:v>143.209381853742</c:v>
                </c:pt>
                <c:pt idx="635">
                  <c:v>143.64766723308799</c:v>
                </c:pt>
                <c:pt idx="636">
                  <c:v>142.95877627373201</c:v>
                </c:pt>
                <c:pt idx="637">
                  <c:v>144.02357560310301</c:v>
                </c:pt>
                <c:pt idx="638">
                  <c:v>142.84737569108501</c:v>
                </c:pt>
                <c:pt idx="639">
                  <c:v>142.83032497159101</c:v>
                </c:pt>
                <c:pt idx="640">
                  <c:v>142.81327425209599</c:v>
                </c:pt>
                <c:pt idx="641">
                  <c:v>142.94968000805201</c:v>
                </c:pt>
                <c:pt idx="642">
                  <c:v>143.051806713357</c:v>
                </c:pt>
                <c:pt idx="643">
                  <c:v>143.051806713357</c:v>
                </c:pt>
                <c:pt idx="644">
                  <c:v>143.01770527436801</c:v>
                </c:pt>
                <c:pt idx="645">
                  <c:v>143.171161749818</c:v>
                </c:pt>
                <c:pt idx="646">
                  <c:v>143.15411103032301</c:v>
                </c:pt>
                <c:pt idx="647">
                  <c:v>143.18821246931199</c:v>
                </c:pt>
                <c:pt idx="648">
                  <c:v>143.27328845512301</c:v>
                </c:pt>
                <c:pt idx="649">
                  <c:v>143.30738989411199</c:v>
                </c:pt>
                <c:pt idx="650">
                  <c:v>143.30738989411199</c:v>
                </c:pt>
                <c:pt idx="651">
                  <c:v>143.358542052595</c:v>
                </c:pt>
                <c:pt idx="652">
                  <c:v>143.39264349158401</c:v>
                </c:pt>
                <c:pt idx="653">
                  <c:v>143.37559277208999</c:v>
                </c:pt>
                <c:pt idx="654">
                  <c:v>143.49477019688899</c:v>
                </c:pt>
                <c:pt idx="655">
                  <c:v>143.56297307486699</c:v>
                </c:pt>
                <c:pt idx="656">
                  <c:v>143.665277391833</c:v>
                </c:pt>
                <c:pt idx="657">
                  <c:v>143.68215049966599</c:v>
                </c:pt>
                <c:pt idx="658">
                  <c:v>142.87188610035801</c:v>
                </c:pt>
                <c:pt idx="659">
                  <c:v>142.75253106389701</c:v>
                </c:pt>
                <c:pt idx="660">
                  <c:v>142.66727746642499</c:v>
                </c:pt>
                <c:pt idx="661">
                  <c:v>142.30903474538101</c:v>
                </c:pt>
                <c:pt idx="662">
                  <c:v>142.61594769627999</c:v>
                </c:pt>
                <c:pt idx="663">
                  <c:v>142.75253106389701</c:v>
                </c:pt>
                <c:pt idx="664">
                  <c:v>142.650226746931</c:v>
                </c:pt>
                <c:pt idx="665">
                  <c:v>142.59889697678599</c:v>
                </c:pt>
                <c:pt idx="666">
                  <c:v>142.44544050133601</c:v>
                </c:pt>
                <c:pt idx="667">
                  <c:v>142.29198402588599</c:v>
                </c:pt>
                <c:pt idx="668">
                  <c:v>142.25788258689701</c:v>
                </c:pt>
                <c:pt idx="669">
                  <c:v>142.36018690386399</c:v>
                </c:pt>
                <c:pt idx="670">
                  <c:v>142.63299841577501</c:v>
                </c:pt>
                <c:pt idx="671">
                  <c:v>142.530694098808</c:v>
                </c:pt>
                <c:pt idx="672">
                  <c:v>142.30903474538101</c:v>
                </c:pt>
                <c:pt idx="673">
                  <c:v>142.13852755043601</c:v>
                </c:pt>
                <c:pt idx="674">
                  <c:v>142.13852755043601</c:v>
                </c:pt>
                <c:pt idx="675">
                  <c:v>141.967842743831</c:v>
                </c:pt>
                <c:pt idx="676">
                  <c:v>141.76323410989801</c:v>
                </c:pt>
                <c:pt idx="677">
                  <c:v>141.85719067877801</c:v>
                </c:pt>
                <c:pt idx="678">
                  <c:v>141.806038520295</c:v>
                </c:pt>
                <c:pt idx="679">
                  <c:v>141.635353713689</c:v>
                </c:pt>
                <c:pt idx="680">
                  <c:v>141.82308923978999</c:v>
                </c:pt>
                <c:pt idx="681">
                  <c:v>142.31614194635901</c:v>
                </c:pt>
                <c:pt idx="682">
                  <c:v>144.288352772639</c:v>
                </c:pt>
                <c:pt idx="683">
                  <c:v>143.40790151090701</c:v>
                </c:pt>
                <c:pt idx="684">
                  <c:v>144.14748057076201</c:v>
                </c:pt>
                <c:pt idx="685">
                  <c:v>142.77397660246001</c:v>
                </c:pt>
                <c:pt idx="686">
                  <c:v>139.569134009756</c:v>
                </c:pt>
                <c:pt idx="687">
                  <c:v>138.08997589004599</c:v>
                </c:pt>
                <c:pt idx="688">
                  <c:v>137.561705133007</c:v>
                </c:pt>
                <c:pt idx="689">
                  <c:v>135.23731380203401</c:v>
                </c:pt>
                <c:pt idx="690">
                  <c:v>137.103870476906</c:v>
                </c:pt>
                <c:pt idx="691">
                  <c:v>133.44119322810101</c:v>
                </c:pt>
                <c:pt idx="692">
                  <c:v>131.15201994759801</c:v>
                </c:pt>
                <c:pt idx="693">
                  <c:v>127.98239540536299</c:v>
                </c:pt>
                <c:pt idx="694">
                  <c:v>129.63764377741899</c:v>
                </c:pt>
                <c:pt idx="695">
                  <c:v>128.54588421287099</c:v>
                </c:pt>
                <c:pt idx="696">
                  <c:v>127.06672609316099</c:v>
                </c:pt>
                <c:pt idx="697">
                  <c:v>127.34847049691599</c:v>
                </c:pt>
                <c:pt idx="698">
                  <c:v>125.517131872513</c:v>
                </c:pt>
                <c:pt idx="699">
                  <c:v>129.320681323195</c:v>
                </c:pt>
                <c:pt idx="700">
                  <c:v>129.336133322726</c:v>
                </c:pt>
                <c:pt idx="701">
                  <c:v>129.243260367213</c:v>
                </c:pt>
                <c:pt idx="702">
                  <c:v>129.42916723656799</c:v>
                </c:pt>
                <c:pt idx="703">
                  <c:v>129.63052610545299</c:v>
                </c:pt>
                <c:pt idx="704">
                  <c:v>129.53749219161199</c:v>
                </c:pt>
                <c:pt idx="705">
                  <c:v>129.413715237037</c:v>
                </c:pt>
                <c:pt idx="706">
                  <c:v>129.27432532460301</c:v>
                </c:pt>
                <c:pt idx="707">
                  <c:v>129.320681323195</c:v>
                </c:pt>
                <c:pt idx="708">
                  <c:v>129.42916723656799</c:v>
                </c:pt>
                <c:pt idx="709">
                  <c:v>129.44461923609799</c:v>
                </c:pt>
                <c:pt idx="710">
                  <c:v>129.336133322726</c:v>
                </c:pt>
                <c:pt idx="711">
                  <c:v>129.25871236674399</c:v>
                </c:pt>
                <c:pt idx="712">
                  <c:v>129.21235636815101</c:v>
                </c:pt>
                <c:pt idx="713">
                  <c:v>129.258712366743</c:v>
                </c:pt>
                <c:pt idx="714">
                  <c:v>129.36719828011601</c:v>
                </c:pt>
                <c:pt idx="715">
                  <c:v>129.42916723656799</c:v>
                </c:pt>
                <c:pt idx="716">
                  <c:v>129.53749219161199</c:v>
                </c:pt>
                <c:pt idx="717">
                  <c:v>129.584009148533</c:v>
                </c:pt>
                <c:pt idx="718">
                  <c:v>129.560348274251</c:v>
                </c:pt>
                <c:pt idx="719">
                  <c:v>129.61619090746501</c:v>
                </c:pt>
                <c:pt idx="720">
                  <c:v>129.33625251239201</c:v>
                </c:pt>
                <c:pt idx="721">
                  <c:v>129.86820798593101</c:v>
                </c:pt>
                <c:pt idx="722">
                  <c:v>132.836207679811</c:v>
                </c:pt>
                <c:pt idx="723">
                  <c:v>134.488279348145</c:v>
                </c:pt>
                <c:pt idx="724">
                  <c:v>134.936470871864</c:v>
                </c:pt>
                <c:pt idx="725">
                  <c:v>135.66423817615399</c:v>
                </c:pt>
                <c:pt idx="726">
                  <c:v>136.33652546173201</c:v>
                </c:pt>
                <c:pt idx="727">
                  <c:v>137.34459377559699</c:v>
                </c:pt>
                <c:pt idx="728">
                  <c:v>136.95224488509299</c:v>
                </c:pt>
                <c:pt idx="729">
                  <c:v>140.508405300227</c:v>
                </c:pt>
                <c:pt idx="730">
                  <c:v>142.21668221627701</c:v>
                </c:pt>
                <c:pt idx="731">
                  <c:v>141.65644281162901</c:v>
                </c:pt>
                <c:pt idx="732">
                  <c:v>140.45256266701301</c:v>
                </c:pt>
                <c:pt idx="733">
                  <c:v>141.908459890095</c:v>
                </c:pt>
                <c:pt idx="734">
                  <c:v>141.51647361409201</c:v>
                </c:pt>
                <c:pt idx="735">
                  <c:v>141.96466513781101</c:v>
                </c:pt>
                <c:pt idx="736">
                  <c:v>142.18767305616601</c:v>
                </c:pt>
                <c:pt idx="737">
                  <c:v>141.67892491071501</c:v>
                </c:pt>
                <c:pt idx="738">
                  <c:v>142.30080878059999</c:v>
                </c:pt>
                <c:pt idx="739">
                  <c:v>142.01796946951501</c:v>
                </c:pt>
                <c:pt idx="740">
                  <c:v>140.745917798638</c:v>
                </c:pt>
                <c:pt idx="741">
                  <c:v>141.39608559963099</c:v>
                </c:pt>
                <c:pt idx="742">
                  <c:v>142.717142001486</c:v>
                </c:pt>
                <c:pt idx="743">
                  <c:v>143.12816525877099</c:v>
                </c:pt>
                <c:pt idx="744">
                  <c:v>142.775904500807</c:v>
                </c:pt>
                <c:pt idx="745">
                  <c:v>143.098941128093</c:v>
                </c:pt>
                <c:pt idx="746">
                  <c:v>143.95021177334201</c:v>
                </c:pt>
                <c:pt idx="747">
                  <c:v>144.06773677198399</c:v>
                </c:pt>
                <c:pt idx="748">
                  <c:v>144.80179665655501</c:v>
                </c:pt>
                <c:pt idx="749">
                  <c:v>146.53387631569501</c:v>
                </c:pt>
                <c:pt idx="750">
                  <c:v>147.17994957026599</c:v>
                </c:pt>
                <c:pt idx="751">
                  <c:v>145.41833154248201</c:v>
                </c:pt>
                <c:pt idx="752">
                  <c:v>145.33034491248301</c:v>
                </c:pt>
                <c:pt idx="753">
                  <c:v>146.06440479705299</c:v>
                </c:pt>
                <c:pt idx="754">
                  <c:v>146.88645131162301</c:v>
                </c:pt>
                <c:pt idx="755">
                  <c:v>147.70849782619399</c:v>
                </c:pt>
                <c:pt idx="756">
                  <c:v>148.32503271212099</c:v>
                </c:pt>
                <c:pt idx="757">
                  <c:v>148.00199608483601</c:v>
                </c:pt>
                <c:pt idx="758">
                  <c:v>144.86055915587599</c:v>
                </c:pt>
                <c:pt idx="759">
                  <c:v>144.94854578587601</c:v>
                </c:pt>
                <c:pt idx="760">
                  <c:v>147.47344782890801</c:v>
                </c:pt>
                <c:pt idx="761">
                  <c:v>144.55951918609099</c:v>
                </c:pt>
                <c:pt idx="762">
                  <c:v>146.59263881501701</c:v>
                </c:pt>
                <c:pt idx="763">
                  <c:v>143.25605271619</c:v>
                </c:pt>
                <c:pt idx="764">
                  <c:v>141.329894595935</c:v>
                </c:pt>
                <c:pt idx="765">
                  <c:v>135.52462453954999</c:v>
                </c:pt>
                <c:pt idx="766">
                  <c:v>133.24629441971101</c:v>
                </c:pt>
                <c:pt idx="767">
                  <c:v>142.03528258324499</c:v>
                </c:pt>
                <c:pt idx="768">
                  <c:v>142.876041032845</c:v>
                </c:pt>
                <c:pt idx="769">
                  <c:v>145.181862840398</c:v>
                </c:pt>
                <c:pt idx="770">
                  <c:v>142.82175364950999</c:v>
                </c:pt>
                <c:pt idx="771">
                  <c:v>138.29154110940499</c:v>
                </c:pt>
                <c:pt idx="772">
                  <c:v>138.481546951078</c:v>
                </c:pt>
                <c:pt idx="773">
                  <c:v>134.98209870224599</c:v>
                </c:pt>
                <c:pt idx="774">
                  <c:v>133.73453287368</c:v>
                </c:pt>
                <c:pt idx="775">
                  <c:v>126.871354834355</c:v>
                </c:pt>
                <c:pt idx="776">
                  <c:v>131.13013045778399</c:v>
                </c:pt>
                <c:pt idx="777">
                  <c:v>128.20069973397099</c:v>
                </c:pt>
                <c:pt idx="778">
                  <c:v>129.23146402524301</c:v>
                </c:pt>
                <c:pt idx="779">
                  <c:v>128.960027108568</c:v>
                </c:pt>
                <c:pt idx="780">
                  <c:v>136.04035468123399</c:v>
                </c:pt>
                <c:pt idx="781">
                  <c:v>134.30420240265201</c:v>
                </c:pt>
                <c:pt idx="782">
                  <c:v>131.51014214112899</c:v>
                </c:pt>
                <c:pt idx="783">
                  <c:v>131.367565888287</c:v>
                </c:pt>
                <c:pt idx="784">
                  <c:v>129.371498348492</c:v>
                </c:pt>
                <c:pt idx="785">
                  <c:v>130.72048904846301</c:v>
                </c:pt>
                <c:pt idx="786">
                  <c:v>133.242991983369</c:v>
                </c:pt>
                <c:pt idx="787">
                  <c:v>132.70833103520999</c:v>
                </c:pt>
                <c:pt idx="788">
                  <c:v>132.22302340534199</c:v>
                </c:pt>
                <c:pt idx="789">
                  <c:v>130.48468986107</c:v>
                </c:pt>
                <c:pt idx="790">
                  <c:v>131.619816181777</c:v>
                </c:pt>
                <c:pt idx="791">
                  <c:v>131.17015261512</c:v>
                </c:pt>
                <c:pt idx="792">
                  <c:v>132.69462178012901</c:v>
                </c:pt>
                <c:pt idx="793">
                  <c:v>131.970773111851</c:v>
                </c:pt>
                <c:pt idx="794">
                  <c:v>133.69265555002599</c:v>
                </c:pt>
                <c:pt idx="795">
                  <c:v>134.71262412805399</c:v>
                </c:pt>
                <c:pt idx="796">
                  <c:v>132.03657753624</c:v>
                </c:pt>
                <c:pt idx="797">
                  <c:v>133.19912236710999</c:v>
                </c:pt>
                <c:pt idx="798">
                  <c:v>132.65075216387001</c:v>
                </c:pt>
                <c:pt idx="799">
                  <c:v>133.034611306138</c:v>
                </c:pt>
                <c:pt idx="800">
                  <c:v>134.6358522996</c:v>
                </c:pt>
                <c:pt idx="801">
                  <c:v>132.80429582077701</c:v>
                </c:pt>
                <c:pt idx="802">
                  <c:v>133.00170909394299</c:v>
                </c:pt>
                <c:pt idx="803">
                  <c:v>133.45137266060101</c:v>
                </c:pt>
                <c:pt idx="804">
                  <c:v>128.36249717452901</c:v>
                </c:pt>
                <c:pt idx="805">
                  <c:v>128.36249717452901</c:v>
                </c:pt>
                <c:pt idx="806">
                  <c:v>128.36249717452901</c:v>
                </c:pt>
                <c:pt idx="807">
                  <c:v>128.34732291992</c:v>
                </c:pt>
                <c:pt idx="808">
                  <c:v>128.36249717452901</c:v>
                </c:pt>
                <c:pt idx="809">
                  <c:v>128.31665828039601</c:v>
                </c:pt>
                <c:pt idx="810">
                  <c:v>128.33199060015801</c:v>
                </c:pt>
                <c:pt idx="811">
                  <c:v>128.24031281189301</c:v>
                </c:pt>
                <c:pt idx="812">
                  <c:v>128.37782949429101</c:v>
                </c:pt>
                <c:pt idx="813">
                  <c:v>128.40833606866201</c:v>
                </c:pt>
                <c:pt idx="814">
                  <c:v>128.53067849645001</c:v>
                </c:pt>
                <c:pt idx="815">
                  <c:v>128.484839602318</c:v>
                </c:pt>
                <c:pt idx="816">
                  <c:v>128.53067849645001</c:v>
                </c:pt>
                <c:pt idx="817">
                  <c:v>128.59169164519199</c:v>
                </c:pt>
                <c:pt idx="818">
                  <c:v>128.54585275106001</c:v>
                </c:pt>
                <c:pt idx="819">
                  <c:v>128.484839602318</c:v>
                </c:pt>
                <c:pt idx="820">
                  <c:v>128.43900070818501</c:v>
                </c:pt>
                <c:pt idx="821">
                  <c:v>128.36249717452901</c:v>
                </c:pt>
                <c:pt idx="822">
                  <c:v>128.484839602318</c:v>
                </c:pt>
                <c:pt idx="823">
                  <c:v>128.59169164519199</c:v>
                </c:pt>
                <c:pt idx="824">
                  <c:v>128.65286285908701</c:v>
                </c:pt>
                <c:pt idx="825">
                  <c:v>128.62298854532401</c:v>
                </c:pt>
                <c:pt idx="826">
                  <c:v>127.377328741206</c:v>
                </c:pt>
                <c:pt idx="827">
                  <c:v>128.28092098884801</c:v>
                </c:pt>
                <c:pt idx="828">
                  <c:v>126.668981950028</c:v>
                </c:pt>
                <c:pt idx="829">
                  <c:v>126.082624768374</c:v>
                </c:pt>
                <c:pt idx="830">
                  <c:v>127.523840435087</c:v>
                </c:pt>
                <c:pt idx="831">
                  <c:v>126.278180630969</c:v>
                </c:pt>
                <c:pt idx="832">
                  <c:v>123.127247994138</c:v>
                </c:pt>
                <c:pt idx="833">
                  <c:v>121.588564802259</c:v>
                </c:pt>
                <c:pt idx="834">
                  <c:v>121.588564802259</c:v>
                </c:pt>
                <c:pt idx="835">
                  <c:v>121.490786870961</c:v>
                </c:pt>
                <c:pt idx="836">
                  <c:v>124.27544027309</c:v>
                </c:pt>
                <c:pt idx="837">
                  <c:v>124.38532404350001</c:v>
                </c:pt>
                <c:pt idx="838">
                  <c:v>121.222285567556</c:v>
                </c:pt>
                <c:pt idx="839">
                  <c:v>120.83148424849701</c:v>
                </c:pt>
                <c:pt idx="840">
                  <c:v>120.19639330426</c:v>
                </c:pt>
                <c:pt idx="841">
                  <c:v>119.70781405390299</c:v>
                </c:pt>
                <c:pt idx="842">
                  <c:v>121.613086886616</c:v>
                </c:pt>
                <c:pt idx="843">
                  <c:v>120.88021801108</c:v>
                </c:pt>
                <c:pt idx="844">
                  <c:v>122.88295836896</c:v>
                </c:pt>
                <c:pt idx="845">
                  <c:v>121.930632358734</c:v>
                </c:pt>
                <c:pt idx="846">
                  <c:v>122.85874669073399</c:v>
                </c:pt>
                <c:pt idx="847">
                  <c:v>126.864537812623</c:v>
                </c:pt>
                <c:pt idx="848">
                  <c:v>129.00571144659199</c:v>
                </c:pt>
                <c:pt idx="849">
                  <c:v>129.94247491145299</c:v>
                </c:pt>
                <c:pt idx="850">
                  <c:v>129.541004855084</c:v>
                </c:pt>
                <c:pt idx="851">
                  <c:v>130.477768319945</c:v>
                </c:pt>
                <c:pt idx="852">
                  <c:v>129.27335815083799</c:v>
                </c:pt>
                <c:pt idx="853">
                  <c:v>129.94247491145299</c:v>
                </c:pt>
                <c:pt idx="854">
                  <c:v>130.745415024191</c:v>
                </c:pt>
                <c:pt idx="855">
                  <c:v>134.157910503328</c:v>
                </c:pt>
                <c:pt idx="856">
                  <c:v>134.96085061606601</c:v>
                </c:pt>
                <c:pt idx="857">
                  <c:v>136.16526078517299</c:v>
                </c:pt>
                <c:pt idx="858">
                  <c:v>135.763790728804</c:v>
                </c:pt>
                <c:pt idx="859">
                  <c:v>135.763790728804</c:v>
                </c:pt>
                <c:pt idx="860">
                  <c:v>137.77114101064899</c:v>
                </c:pt>
                <c:pt idx="861">
                  <c:v>138.58746345860001</c:v>
                </c:pt>
                <c:pt idx="862">
                  <c:v>138.23952274307999</c:v>
                </c:pt>
                <c:pt idx="863">
                  <c:v>140.58143140523299</c:v>
                </c:pt>
                <c:pt idx="864">
                  <c:v>140.44760805311</c:v>
                </c:pt>
                <c:pt idx="865">
                  <c:v>142.45495833495499</c:v>
                </c:pt>
                <c:pt idx="866">
                  <c:v>143.190986771632</c:v>
                </c:pt>
                <c:pt idx="867">
                  <c:v>142.58878168707801</c:v>
                </c:pt>
                <c:pt idx="868">
                  <c:v>144.86377867317</c:v>
                </c:pt>
                <c:pt idx="869">
                  <c:v>143.92701520830801</c:v>
                </c:pt>
                <c:pt idx="870">
                  <c:v>149.480684321414</c:v>
                </c:pt>
                <c:pt idx="871">
                  <c:v>151.82259298356701</c:v>
                </c:pt>
                <c:pt idx="872">
                  <c:v>147.33951068744599</c:v>
                </c:pt>
                <c:pt idx="873">
                  <c:v>152.09023968781301</c:v>
                </c:pt>
                <c:pt idx="874">
                  <c:v>152.42479806812</c:v>
                </c:pt>
                <c:pt idx="875">
                  <c:v>152.82626812448899</c:v>
                </c:pt>
                <c:pt idx="876">
                  <c:v>157.17552706848801</c:v>
                </c:pt>
                <c:pt idx="877">
                  <c:v>160.77537524059699</c:v>
                </c:pt>
                <c:pt idx="878">
                  <c:v>158.915230646087</c:v>
                </c:pt>
                <c:pt idx="879">
                  <c:v>160.320375843379</c:v>
                </c:pt>
                <c:pt idx="880">
                  <c:v>152.82626812448899</c:v>
                </c:pt>
                <c:pt idx="881">
                  <c:v>156.104940251503</c:v>
                </c:pt>
                <c:pt idx="882">
                  <c:v>151.15347622295201</c:v>
                </c:pt>
                <c:pt idx="883">
                  <c:v>152.29097471599701</c:v>
                </c:pt>
                <c:pt idx="884">
                  <c:v>154.565971702089</c:v>
                </c:pt>
                <c:pt idx="885">
                  <c:v>155.77038187119601</c:v>
                </c:pt>
                <c:pt idx="886">
                  <c:v>154.35185433869199</c:v>
                </c:pt>
                <c:pt idx="887">
                  <c:v>156.77405701211899</c:v>
                </c:pt>
                <c:pt idx="888">
                  <c:v>161.72552104067</c:v>
                </c:pt>
                <c:pt idx="889">
                  <c:v>161.05640428005501</c:v>
                </c:pt>
                <c:pt idx="890">
                  <c:v>162.783443193138</c:v>
                </c:pt>
                <c:pt idx="891">
                  <c:v>163.52369664427201</c:v>
                </c:pt>
                <c:pt idx="892">
                  <c:v>165.52849495620401</c:v>
                </c:pt>
                <c:pt idx="893">
                  <c:v>165.52849495620401</c:v>
                </c:pt>
                <c:pt idx="894">
                  <c:v>165.73656797333101</c:v>
                </c:pt>
                <c:pt idx="895">
                  <c:v>164.85003886244701</c:v>
                </c:pt>
                <c:pt idx="896">
                  <c:v>165.66721030095499</c:v>
                </c:pt>
                <c:pt idx="897">
                  <c:v>164.649526160319</c:v>
                </c:pt>
                <c:pt idx="898">
                  <c:v>161.95082241528499</c:v>
                </c:pt>
                <c:pt idx="899">
                  <c:v>161.34928430890099</c:v>
                </c:pt>
                <c:pt idx="900">
                  <c:v>158.68147924255601</c:v>
                </c:pt>
                <c:pt idx="901">
                  <c:v>159.144302004189</c:v>
                </c:pt>
                <c:pt idx="902">
                  <c:v>161.70396169512401</c:v>
                </c:pt>
                <c:pt idx="903">
                  <c:v>161.82755640987801</c:v>
                </c:pt>
                <c:pt idx="904">
                  <c:v>163.18446859739399</c:v>
                </c:pt>
                <c:pt idx="905">
                  <c:v>160.59358151842201</c:v>
                </c:pt>
                <c:pt idx="906">
                  <c:v>163.83202601246299</c:v>
                </c:pt>
                <c:pt idx="907">
                  <c:v>163.36328648257</c:v>
                </c:pt>
                <c:pt idx="908">
                  <c:v>162.62927850904299</c:v>
                </c:pt>
                <c:pt idx="909">
                  <c:v>160.63992953645501</c:v>
                </c:pt>
                <c:pt idx="910">
                  <c:v>164.047988053935</c:v>
                </c:pt>
                <c:pt idx="911">
                  <c:v>166.561626580568</c:v>
                </c:pt>
                <c:pt idx="912">
                  <c:v>168.942968342641</c:v>
                </c:pt>
                <c:pt idx="913">
                  <c:v>168.54607804896199</c:v>
                </c:pt>
                <c:pt idx="914">
                  <c:v>166.69392334512699</c:v>
                </c:pt>
                <c:pt idx="915">
                  <c:v>167.39950608944599</c:v>
                </c:pt>
                <c:pt idx="916">
                  <c:v>167.31130824640601</c:v>
                </c:pt>
                <c:pt idx="917">
                  <c:v>166.07653844384899</c:v>
                </c:pt>
                <c:pt idx="918">
                  <c:v>167.090813638806</c:v>
                </c:pt>
                <c:pt idx="919">
                  <c:v>167.134912560326</c:v>
                </c:pt>
                <c:pt idx="920">
                  <c:v>167.53180285400501</c:v>
                </c:pt>
                <c:pt idx="921">
                  <c:v>166.539577119808</c:v>
                </c:pt>
                <c:pt idx="922">
                  <c:v>166.73802226664699</c:v>
                </c:pt>
                <c:pt idx="923">
                  <c:v>167.79639638312401</c:v>
                </c:pt>
                <c:pt idx="924">
                  <c:v>168.85477049960099</c:v>
                </c:pt>
                <c:pt idx="925">
                  <c:v>170.39823275279701</c:v>
                </c:pt>
                <c:pt idx="926">
                  <c:v>171.89759608447301</c:v>
                </c:pt>
                <c:pt idx="927">
                  <c:v>170.70692520343599</c:v>
                </c:pt>
                <c:pt idx="928">
                  <c:v>171.58890363383401</c:v>
                </c:pt>
                <c:pt idx="929">
                  <c:v>171.192013340155</c:v>
                </c:pt>
                <c:pt idx="930">
                  <c:v>168.105088833764</c:v>
                </c:pt>
                <c:pt idx="931">
                  <c:v>171.98579392751299</c:v>
                </c:pt>
                <c:pt idx="932">
                  <c:v>172.20628853511201</c:v>
                </c:pt>
                <c:pt idx="933">
                  <c:v>172.98756160618001</c:v>
                </c:pt>
                <c:pt idx="934">
                  <c:v>173.42596990531899</c:v>
                </c:pt>
                <c:pt idx="935">
                  <c:v>173.63561970216799</c:v>
                </c:pt>
                <c:pt idx="936">
                  <c:v>172.96845290073799</c:v>
                </c:pt>
                <c:pt idx="937">
                  <c:v>172.83523792565799</c:v>
                </c:pt>
                <c:pt idx="938">
                  <c:v>173.50213174558101</c:v>
                </c:pt>
                <c:pt idx="939">
                  <c:v>173.864378204459</c:v>
                </c:pt>
                <c:pt idx="940">
                  <c:v>173.82616079357501</c:v>
                </c:pt>
                <c:pt idx="941">
                  <c:v>174.111972430685</c:v>
                </c:pt>
                <c:pt idx="942">
                  <c:v>174.09286372524301</c:v>
                </c:pt>
                <c:pt idx="943">
                  <c:v>173.55945786190699</c:v>
                </c:pt>
                <c:pt idx="944">
                  <c:v>173.216320108471</c:v>
                </c:pt>
                <c:pt idx="945">
                  <c:v>173.921431339278</c:v>
                </c:pt>
                <c:pt idx="946">
                  <c:v>174.16929854700999</c:v>
                </c:pt>
                <c:pt idx="947">
                  <c:v>174.43600147867801</c:v>
                </c:pt>
                <c:pt idx="948">
                  <c:v>174.79797495605001</c:v>
                </c:pt>
                <c:pt idx="949">
                  <c:v>175.02673345834</c:v>
                </c:pt>
                <c:pt idx="950">
                  <c:v>173.97875745560401</c:v>
                </c:pt>
                <c:pt idx="951">
                  <c:v>174.91235420719499</c:v>
                </c:pt>
                <c:pt idx="952">
                  <c:v>175.25494599761799</c:v>
                </c:pt>
                <c:pt idx="953">
                  <c:v>175.150537424476</c:v>
                </c:pt>
                <c:pt idx="954">
                  <c:v>174.98361260692201</c:v>
                </c:pt>
                <c:pt idx="955">
                  <c:v>174.83731170505101</c:v>
                </c:pt>
                <c:pt idx="956">
                  <c:v>174.75395671250101</c:v>
                </c:pt>
                <c:pt idx="957">
                  <c:v>174.52408598562499</c:v>
                </c:pt>
                <c:pt idx="958">
                  <c:v>174.64954813935901</c:v>
                </c:pt>
                <c:pt idx="959">
                  <c:v>174.56597831435499</c:v>
                </c:pt>
                <c:pt idx="960">
                  <c:v>174.56597831435499</c:v>
                </c:pt>
                <c:pt idx="961">
                  <c:v>174.56597831435499</c:v>
                </c:pt>
                <c:pt idx="962">
                  <c:v>174.64954813935901</c:v>
                </c:pt>
                <c:pt idx="963">
                  <c:v>174.62849455876699</c:v>
                </c:pt>
                <c:pt idx="964">
                  <c:v>174.83731170505101</c:v>
                </c:pt>
                <c:pt idx="965">
                  <c:v>174.90004278191799</c:v>
                </c:pt>
                <c:pt idx="966">
                  <c:v>175.088021180064</c:v>
                </c:pt>
                <c:pt idx="967">
                  <c:v>175.046128851334</c:v>
                </c:pt>
                <c:pt idx="968">
                  <c:v>175.12969867633899</c:v>
                </c:pt>
                <c:pt idx="969">
                  <c:v>175.17159100506899</c:v>
                </c:pt>
                <c:pt idx="970">
                  <c:v>175.23410724948101</c:v>
                </c:pt>
                <c:pt idx="971">
                  <c:v>175.34023448226301</c:v>
                </c:pt>
                <c:pt idx="972">
                  <c:v>179.28192453608901</c:v>
                </c:pt>
                <c:pt idx="973">
                  <c:v>178.37230375443599</c:v>
                </c:pt>
                <c:pt idx="974">
                  <c:v>183.353560415864</c:v>
                </c:pt>
                <c:pt idx="975">
                  <c:v>183.526821517131</c:v>
                </c:pt>
                <c:pt idx="976">
                  <c:v>183.26692986523099</c:v>
                </c:pt>
                <c:pt idx="977">
                  <c:v>182.14073270699501</c:v>
                </c:pt>
                <c:pt idx="978">
                  <c:v>179.325239811405</c:v>
                </c:pt>
                <c:pt idx="979">
                  <c:v>176.24985526391501</c:v>
                </c:pt>
                <c:pt idx="980">
                  <c:v>177.20279132088399</c:v>
                </c:pt>
                <c:pt idx="981">
                  <c:v>170.61886947273601</c:v>
                </c:pt>
                <c:pt idx="982">
                  <c:v>171.87068092939001</c:v>
                </c:pt>
                <c:pt idx="983">
                  <c:v>176.25895147173199</c:v>
                </c:pt>
                <c:pt idx="984">
                  <c:v>177.46268297278399</c:v>
                </c:pt>
                <c:pt idx="985">
                  <c:v>178.155727377853</c:v>
                </c:pt>
                <c:pt idx="986">
                  <c:v>181.620949403194</c:v>
                </c:pt>
                <c:pt idx="987">
                  <c:v>182.40062435889601</c:v>
                </c:pt>
                <c:pt idx="988">
                  <c:v>182.14073270699501</c:v>
                </c:pt>
                <c:pt idx="989">
                  <c:v>182.703831286113</c:v>
                </c:pt>
                <c:pt idx="990">
                  <c:v>179.411870362039</c:v>
                </c:pt>
                <c:pt idx="991">
                  <c:v>181.187796650026</c:v>
                </c:pt>
                <c:pt idx="992">
                  <c:v>180.45143696964101</c:v>
                </c:pt>
                <c:pt idx="993">
                  <c:v>184.52307284941699</c:v>
                </c:pt>
                <c:pt idx="994">
                  <c:v>186.992043542473</c:v>
                </c:pt>
                <c:pt idx="995">
                  <c:v>187.41229798011599</c:v>
                </c:pt>
                <c:pt idx="996">
                  <c:v>188.42971808774399</c:v>
                </c:pt>
                <c:pt idx="997">
                  <c:v>188.84997252538699</c:v>
                </c:pt>
                <c:pt idx="998">
                  <c:v>187.72183246282501</c:v>
                </c:pt>
                <c:pt idx="999">
                  <c:v>185.75318352497601</c:v>
                </c:pt>
                <c:pt idx="1000">
                  <c:v>184.09430976538999</c:v>
                </c:pt>
                <c:pt idx="1001">
                  <c:v>181.68350309446501</c:v>
                </c:pt>
                <c:pt idx="1002">
                  <c:v>181.92684629976699</c:v>
                </c:pt>
                <c:pt idx="1003">
                  <c:v>182.76735517505301</c:v>
                </c:pt>
                <c:pt idx="1004">
                  <c:v>184.71361942636099</c:v>
                </c:pt>
                <c:pt idx="1005">
                  <c:v>181.66135910347799</c:v>
                </c:pt>
                <c:pt idx="1006">
                  <c:v>181.70251804324701</c:v>
                </c:pt>
                <c:pt idx="1007">
                  <c:v>185.42150505128001</c:v>
                </c:pt>
                <c:pt idx="1008">
                  <c:v>186.792988319145</c:v>
                </c:pt>
                <c:pt idx="1009">
                  <c:v>186.54964511384301</c:v>
                </c:pt>
                <c:pt idx="1010">
                  <c:v>188.407574096757</c:v>
                </c:pt>
                <c:pt idx="1011">
                  <c:v>189.53571415931901</c:v>
                </c:pt>
                <c:pt idx="1012">
                  <c:v>190.398126330038</c:v>
                </c:pt>
                <c:pt idx="1013">
                  <c:v>191.08386796397099</c:v>
                </c:pt>
                <c:pt idx="1014">
                  <c:v>188.84997252538699</c:v>
                </c:pt>
                <c:pt idx="1015">
                  <c:v>187.233548790513</c:v>
                </c:pt>
                <c:pt idx="1016">
                  <c:v>186.16599239151799</c:v>
                </c:pt>
                <c:pt idx="1017">
                  <c:v>186.04414761523699</c:v>
                </c:pt>
                <c:pt idx="1018">
                  <c:v>184.39716837918999</c:v>
                </c:pt>
                <c:pt idx="1019">
                  <c:v>185.342502773495</c:v>
                </c:pt>
                <c:pt idx="1020">
                  <c:v>188.270549688335</c:v>
                </c:pt>
                <c:pt idx="1021">
                  <c:v>186.28783716779901</c:v>
                </c:pt>
                <c:pt idx="1022">
                  <c:v>186.593014951116</c:v>
                </c:pt>
                <c:pt idx="1023">
                  <c:v>184.610679658989</c:v>
                </c:pt>
                <c:pt idx="1024">
                  <c:v>184.884924712724</c:v>
                </c:pt>
                <c:pt idx="1025">
                  <c:v>184.82419093878801</c:v>
                </c:pt>
                <c:pt idx="1026">
                  <c:v>186.62357045228899</c:v>
                </c:pt>
                <c:pt idx="1027">
                  <c:v>187.41650456913899</c:v>
                </c:pt>
                <c:pt idx="1028">
                  <c:v>185.12899149369599</c:v>
                </c:pt>
                <c:pt idx="1029">
                  <c:v>183.237945476677</c:v>
                </c:pt>
                <c:pt idx="1030">
                  <c:v>183.78719004096601</c:v>
                </c:pt>
                <c:pt idx="1031">
                  <c:v>184.64123516016201</c:v>
                </c:pt>
                <c:pt idx="1032">
                  <c:v>187.111326785822</c:v>
                </c:pt>
                <c:pt idx="1033">
                  <c:v>188.17888318481701</c:v>
                </c:pt>
                <c:pt idx="1034">
                  <c:v>191.16766387359399</c:v>
                </c:pt>
                <c:pt idx="1035">
                  <c:v>185.677858829575</c:v>
                </c:pt>
                <c:pt idx="1036">
                  <c:v>183.28871714952999</c:v>
                </c:pt>
                <c:pt idx="1037">
                  <c:v>183.54840646257799</c:v>
                </c:pt>
                <c:pt idx="1038">
                  <c:v>185.47010737913601</c:v>
                </c:pt>
                <c:pt idx="1039">
                  <c:v>187.599559746133</c:v>
                </c:pt>
                <c:pt idx="1040">
                  <c:v>187.13211898264601</c:v>
                </c:pt>
                <c:pt idx="1041">
                  <c:v>190.456142189665</c:v>
                </c:pt>
                <c:pt idx="1042">
                  <c:v>183.080965699091</c:v>
                </c:pt>
                <c:pt idx="1043">
                  <c:v>175.913540658957</c:v>
                </c:pt>
                <c:pt idx="1044">
                  <c:v>180.06856966773</c:v>
                </c:pt>
                <c:pt idx="1045">
                  <c:v>181.159264782533</c:v>
                </c:pt>
                <c:pt idx="1046">
                  <c:v>179.96469394251099</c:v>
                </c:pt>
                <c:pt idx="1047">
                  <c:v>181.52282982080101</c:v>
                </c:pt>
                <c:pt idx="1048">
                  <c:v>182.249959897336</c:v>
                </c:pt>
                <c:pt idx="1049">
                  <c:v>184.43135012694299</c:v>
                </c:pt>
                <c:pt idx="1050">
                  <c:v>184.37941226433301</c:v>
                </c:pt>
                <c:pt idx="1051">
                  <c:v>178.51043378943999</c:v>
                </c:pt>
                <c:pt idx="1052">
                  <c:v>173.26470966586299</c:v>
                </c:pt>
                <c:pt idx="1053">
                  <c:v>169.47324569535701</c:v>
                </c:pt>
                <c:pt idx="1054">
                  <c:v>171.394946611915</c:v>
                </c:pt>
                <c:pt idx="1055">
                  <c:v>176.64067073549199</c:v>
                </c:pt>
                <c:pt idx="1056">
                  <c:v>175.75772707112799</c:v>
                </c:pt>
                <c:pt idx="1057">
                  <c:v>171.394946611915</c:v>
                </c:pt>
                <c:pt idx="1058">
                  <c:v>171.80771613210001</c:v>
                </c:pt>
                <c:pt idx="1059">
                  <c:v>172.50261506103001</c:v>
                </c:pt>
                <c:pt idx="1060">
                  <c:v>175.09900410094599</c:v>
                </c:pt>
                <c:pt idx="1061">
                  <c:v>174.03591742160901</c:v>
                </c:pt>
                <c:pt idx="1062">
                  <c:v>170.335630530022</c:v>
                </c:pt>
                <c:pt idx="1063">
                  <c:v>169.37479358137</c:v>
                </c:pt>
                <c:pt idx="1064">
                  <c:v>170.88769035578201</c:v>
                </c:pt>
                <c:pt idx="1065">
                  <c:v>168.16864599901399</c:v>
                </c:pt>
                <c:pt idx="1066">
                  <c:v>169.29317123670199</c:v>
                </c:pt>
                <c:pt idx="1067">
                  <c:v>166.574126879933</c:v>
                </c:pt>
                <c:pt idx="1068">
                  <c:v>170.335630530022</c:v>
                </c:pt>
                <c:pt idx="1069">
                  <c:v>170.049508723983</c:v>
                </c:pt>
                <c:pt idx="1070">
                  <c:v>171.60321667072901</c:v>
                </c:pt>
                <c:pt idx="1071">
                  <c:v>171.828121718267</c:v>
                </c:pt>
                <c:pt idx="1072">
                  <c:v>169.80419809027799</c:v>
                </c:pt>
                <c:pt idx="1073">
                  <c:v>168.516206363404</c:v>
                </c:pt>
                <c:pt idx="1074">
                  <c:v>163.48711657260799</c:v>
                </c:pt>
                <c:pt idx="1075">
                  <c:v>163.221400352736</c:v>
                </c:pt>
                <c:pt idx="1076">
                  <c:v>163.016900891365</c:v>
                </c:pt>
                <c:pt idx="1077">
                  <c:v>161.95381421202799</c:v>
                </c:pt>
                <c:pt idx="1078">
                  <c:v>163.02021651003801</c:v>
                </c:pt>
                <c:pt idx="1079">
                  <c:v>162.01064826000299</c:v>
                </c:pt>
                <c:pt idx="1080">
                  <c:v>163.43256891724801</c:v>
                </c:pt>
                <c:pt idx="1081">
                  <c:v>161.569878828805</c:v>
                </c:pt>
                <c:pt idx="1082">
                  <c:v>163.51781998920899</c:v>
                </c:pt>
                <c:pt idx="1083">
                  <c:v>164.88290659847999</c:v>
                </c:pt>
                <c:pt idx="1084">
                  <c:v>167.925819860578</c:v>
                </c:pt>
                <c:pt idx="1085">
                  <c:v>164.42792865528901</c:v>
                </c:pt>
                <c:pt idx="1086">
                  <c:v>165.36630156565801</c:v>
                </c:pt>
                <c:pt idx="1087">
                  <c:v>164.527388239244</c:v>
                </c:pt>
                <c:pt idx="1088">
                  <c:v>164.89711511047301</c:v>
                </c:pt>
                <c:pt idx="1089">
                  <c:v>165.750236948881</c:v>
                </c:pt>
                <c:pt idx="1090">
                  <c:v>164.479109854406</c:v>
                </c:pt>
                <c:pt idx="1091">
                  <c:v>165.03935301010799</c:v>
                </c:pt>
                <c:pt idx="1092">
                  <c:v>164.996727474127</c:v>
                </c:pt>
                <c:pt idx="1093">
                  <c:v>163.972950712098</c:v>
                </c:pt>
                <c:pt idx="1094">
                  <c:v>161.55567031681201</c:v>
                </c:pt>
                <c:pt idx="1095">
                  <c:v>162.821144562429</c:v>
                </c:pt>
                <c:pt idx="1096">
                  <c:v>163.30453952960701</c:v>
                </c:pt>
                <c:pt idx="1097">
                  <c:v>162.33774959525201</c:v>
                </c:pt>
                <c:pt idx="1098">
                  <c:v>163.29033101761399</c:v>
                </c:pt>
                <c:pt idx="1099">
                  <c:v>162.55103005485299</c:v>
                </c:pt>
                <c:pt idx="1100">
                  <c:v>164.03009031946999</c:v>
                </c:pt>
                <c:pt idx="1101">
                  <c:v>157.96174425130599</c:v>
                </c:pt>
                <c:pt idx="1102">
                  <c:v>157.523409448065</c:v>
                </c:pt>
                <c:pt idx="1103">
                  <c:v>163.47635155032799</c:v>
                </c:pt>
                <c:pt idx="1104">
                  <c:v>160.47684977281301</c:v>
                </c:pt>
                <c:pt idx="1105">
                  <c:v>155.74678917473699</c:v>
                </c:pt>
                <c:pt idx="1106">
                  <c:v>157.08482431084201</c:v>
                </c:pt>
                <c:pt idx="1107">
                  <c:v>159.62296055873301</c:v>
                </c:pt>
                <c:pt idx="1108">
                  <c:v>162.484027643963</c:v>
                </c:pt>
                <c:pt idx="1109">
                  <c:v>164.76832523366599</c:v>
                </c:pt>
                <c:pt idx="1110">
                  <c:v>165.02216389185301</c:v>
                </c:pt>
                <c:pt idx="1111">
                  <c:v>162.06872356710599</c:v>
                </c:pt>
                <c:pt idx="1112">
                  <c:v>159.55386837958099</c:v>
                </c:pt>
                <c:pt idx="1113">
                  <c:v>153.64698773008701</c:v>
                </c:pt>
                <c:pt idx="1114">
                  <c:v>149.35526193525101</c:v>
                </c:pt>
                <c:pt idx="1115">
                  <c:v>150.88355089800601</c:v>
                </c:pt>
                <c:pt idx="1116">
                  <c:v>153.73260195207899</c:v>
                </c:pt>
                <c:pt idx="1117">
                  <c:v>157.04502120763499</c:v>
                </c:pt>
                <c:pt idx="1118">
                  <c:v>151.022736592239</c:v>
                </c:pt>
                <c:pt idx="1119">
                  <c:v>153.63997837857801</c:v>
                </c:pt>
                <c:pt idx="1120">
                  <c:v>148.93795518653499</c:v>
                </c:pt>
                <c:pt idx="1121">
                  <c:v>141.270976306552</c:v>
                </c:pt>
                <c:pt idx="1122">
                  <c:v>150.07296946288699</c:v>
                </c:pt>
                <c:pt idx="1123">
                  <c:v>152.13446980822499</c:v>
                </c:pt>
                <c:pt idx="1124">
                  <c:v>155.516231576916</c:v>
                </c:pt>
                <c:pt idx="1125">
                  <c:v>151.717413393491</c:v>
                </c:pt>
                <c:pt idx="1126">
                  <c:v>158.36528263098799</c:v>
                </c:pt>
                <c:pt idx="1127">
                  <c:v>159.453985120591</c:v>
                </c:pt>
                <c:pt idx="1128">
                  <c:v>161.72401367329499</c:v>
                </c:pt>
                <c:pt idx="1129">
                  <c:v>161.58507831304499</c:v>
                </c:pt>
                <c:pt idx="1130">
                  <c:v>164.781342600752</c:v>
                </c:pt>
                <c:pt idx="1131">
                  <c:v>159.77816762784201</c:v>
                </c:pt>
                <c:pt idx="1132">
                  <c:v>164.01707295238401</c:v>
                </c:pt>
                <c:pt idx="1133">
                  <c:v>160.82055833069401</c:v>
                </c:pt>
                <c:pt idx="1134">
                  <c:v>161.26064547181099</c:v>
                </c:pt>
                <c:pt idx="1135">
                  <c:v>164.75831187436901</c:v>
                </c:pt>
                <c:pt idx="1136">
                  <c:v>170.062638628147</c:v>
                </c:pt>
                <c:pt idx="1137">
                  <c:v>165.291022588987</c:v>
                </c:pt>
                <c:pt idx="1138">
                  <c:v>168.140073643059</c:v>
                </c:pt>
                <c:pt idx="1139">
                  <c:v>177.011409312529</c:v>
                </c:pt>
                <c:pt idx="1140">
                  <c:v>176.10820430390899</c:v>
                </c:pt>
                <c:pt idx="1141">
                  <c:v>171.42921183825001</c:v>
                </c:pt>
                <c:pt idx="1142">
                  <c:v>165.36061543610299</c:v>
                </c:pt>
                <c:pt idx="1143">
                  <c:v>170.06620671977799</c:v>
                </c:pt>
                <c:pt idx="1144">
                  <c:v>171.94844323324801</c:v>
                </c:pt>
                <c:pt idx="1145">
                  <c:v>169.81046806305699</c:v>
                </c:pt>
                <c:pt idx="1146">
                  <c:v>174.31146842135399</c:v>
                </c:pt>
                <c:pt idx="1147">
                  <c:v>173.90228657060001</c:v>
                </c:pt>
                <c:pt idx="1148">
                  <c:v>169.29899074961401</c:v>
                </c:pt>
                <c:pt idx="1149">
                  <c:v>169.50358167499101</c:v>
                </c:pt>
                <c:pt idx="1150">
                  <c:v>172.57244555564799</c:v>
                </c:pt>
                <c:pt idx="1151">
                  <c:v>170.475388570532</c:v>
                </c:pt>
                <c:pt idx="1152">
                  <c:v>172.16326370489401</c:v>
                </c:pt>
                <c:pt idx="1153">
                  <c:v>167.86685427197301</c:v>
                </c:pt>
                <c:pt idx="1154">
                  <c:v>156.716648838917</c:v>
                </c:pt>
                <c:pt idx="1155">
                  <c:v>160.60387642108401</c:v>
                </c:pt>
                <c:pt idx="1156">
                  <c:v>157.330421615049</c:v>
                </c:pt>
                <c:pt idx="1157">
                  <c:v>163.110115256954</c:v>
                </c:pt>
                <c:pt idx="1158">
                  <c:v>158.19993304790199</c:v>
                </c:pt>
                <c:pt idx="1159">
                  <c:v>154.46614865976801</c:v>
                </c:pt>
                <c:pt idx="1160">
                  <c:v>159.938955913608</c:v>
                </c:pt>
                <c:pt idx="1161">
                  <c:v>158.711410361345</c:v>
                </c:pt>
                <c:pt idx="1162">
                  <c:v>163.67274030174099</c:v>
                </c:pt>
                <c:pt idx="1163">
                  <c:v>162.94644251665201</c:v>
                </c:pt>
                <c:pt idx="1164">
                  <c:v>162.90801988441899</c:v>
                </c:pt>
                <c:pt idx="1165">
                  <c:v>162.927132680966</c:v>
                </c:pt>
                <c:pt idx="1166">
                  <c:v>162.927132680966</c:v>
                </c:pt>
                <c:pt idx="1167">
                  <c:v>162.98506218802501</c:v>
                </c:pt>
                <c:pt idx="1168">
                  <c:v>163.004372023711</c:v>
                </c:pt>
                <c:pt idx="1169">
                  <c:v>163.004372023711</c:v>
                </c:pt>
                <c:pt idx="1170">
                  <c:v>163.004372023711</c:v>
                </c:pt>
                <c:pt idx="1171">
                  <c:v>163.004372023711</c:v>
                </c:pt>
                <c:pt idx="1172">
                  <c:v>162.965752352339</c:v>
                </c:pt>
                <c:pt idx="1173">
                  <c:v>162.94644251665201</c:v>
                </c:pt>
                <c:pt idx="1174">
                  <c:v>163.02368185939699</c:v>
                </c:pt>
                <c:pt idx="1175">
                  <c:v>163.004372023711</c:v>
                </c:pt>
                <c:pt idx="1176">
                  <c:v>162.965752352338</c:v>
                </c:pt>
                <c:pt idx="1177">
                  <c:v>162.90801988441899</c:v>
                </c:pt>
                <c:pt idx="1178">
                  <c:v>162.888710048733</c:v>
                </c:pt>
                <c:pt idx="1179">
                  <c:v>162.927132680966</c:v>
                </c:pt>
                <c:pt idx="1180">
                  <c:v>162.866641665092</c:v>
                </c:pt>
                <c:pt idx="1181">
                  <c:v>162.90526133646401</c:v>
                </c:pt>
                <c:pt idx="1182">
                  <c:v>162.92457117215</c:v>
                </c:pt>
                <c:pt idx="1183">
                  <c:v>163.02112035058201</c:v>
                </c:pt>
                <c:pt idx="1184">
                  <c:v>162.92457117215</c:v>
                </c:pt>
                <c:pt idx="1185">
                  <c:v>162.652103088616</c:v>
                </c:pt>
                <c:pt idx="1186">
                  <c:v>161.94402394150501</c:v>
                </c:pt>
                <c:pt idx="1187">
                  <c:v>161.43552947560099</c:v>
                </c:pt>
                <c:pt idx="1188">
                  <c:v>161.65345567527399</c:v>
                </c:pt>
                <c:pt idx="1189">
                  <c:v>162.216492025039</c:v>
                </c:pt>
                <c:pt idx="1190">
                  <c:v>162.05286637345699</c:v>
                </c:pt>
                <c:pt idx="1191">
                  <c:v>161.83494017378399</c:v>
                </c:pt>
                <c:pt idx="1192">
                  <c:v>161.65345567527399</c:v>
                </c:pt>
                <c:pt idx="1193">
                  <c:v>161.980224306899</c:v>
                </c:pt>
                <c:pt idx="1194">
                  <c:v>162.434176888943</c:v>
                </c:pt>
                <c:pt idx="1195">
                  <c:v>162.670444607083</c:v>
                </c:pt>
                <c:pt idx="1196">
                  <c:v>162.670444607083</c:v>
                </c:pt>
                <c:pt idx="1197">
                  <c:v>163.23323962107901</c:v>
                </c:pt>
                <c:pt idx="1198">
                  <c:v>163.65099183772799</c:v>
                </c:pt>
                <c:pt idx="1199">
                  <c:v>165.085491650417</c:v>
                </c:pt>
                <c:pt idx="1200">
                  <c:v>165.48514368436901</c:v>
                </c:pt>
                <c:pt idx="1201">
                  <c:v>164.88566563344099</c:v>
                </c:pt>
                <c:pt idx="1202">
                  <c:v>164.35907098483901</c:v>
                </c:pt>
                <c:pt idx="1203">
                  <c:v>164.77682320148901</c:v>
                </c:pt>
                <c:pt idx="1204">
                  <c:v>165.081388942339</c:v>
                </c:pt>
                <c:pt idx="1205">
                  <c:v>165.31521960805901</c:v>
                </c:pt>
                <c:pt idx="1206">
                  <c:v>164.00610799735901</c:v>
                </c:pt>
                <c:pt idx="1207">
                  <c:v>164.45795387286299</c:v>
                </c:pt>
                <c:pt idx="1208">
                  <c:v>163.398148266487</c:v>
                </c:pt>
                <c:pt idx="1209">
                  <c:v>163.476205194171</c:v>
                </c:pt>
                <c:pt idx="1210">
                  <c:v>163.102076129019</c:v>
                </c:pt>
                <c:pt idx="1211">
                  <c:v>164.02158333596299</c:v>
                </c:pt>
                <c:pt idx="1212">
                  <c:v>163.912575731071</c:v>
                </c:pt>
                <c:pt idx="1213">
                  <c:v>164.25541400168299</c:v>
                </c:pt>
                <c:pt idx="1214">
                  <c:v>164.380067003845</c:v>
                </c:pt>
                <c:pt idx="1215">
                  <c:v>163.63197893220701</c:v>
                </c:pt>
                <c:pt idx="1216">
                  <c:v>163.46055979690101</c:v>
                </c:pt>
                <c:pt idx="1217">
                  <c:v>162.86824546329899</c:v>
                </c:pt>
                <c:pt idx="1218">
                  <c:v>163.507325930045</c:v>
                </c:pt>
                <c:pt idx="1219">
                  <c:v>163.74115659576501</c:v>
                </c:pt>
                <c:pt idx="1220">
                  <c:v>163.86580959792701</c:v>
                </c:pt>
                <c:pt idx="1221">
                  <c:v>164.411187739719</c:v>
                </c:pt>
                <c:pt idx="1222">
                  <c:v>164.489244667403</c:v>
                </c:pt>
                <c:pt idx="1223">
                  <c:v>163.834518803387</c:v>
                </c:pt>
                <c:pt idx="1224">
                  <c:v>163.30325553087101</c:v>
                </c:pt>
                <c:pt idx="1225">
                  <c:v>160.07891715221299</c:v>
                </c:pt>
                <c:pt idx="1226">
                  <c:v>156.62697841741399</c:v>
                </c:pt>
                <c:pt idx="1227">
                  <c:v>151.780987501254</c:v>
                </c:pt>
                <c:pt idx="1228">
                  <c:v>153.67765713575901</c:v>
                </c:pt>
                <c:pt idx="1229">
                  <c:v>155.76399373371399</c:v>
                </c:pt>
                <c:pt idx="1230">
                  <c:v>157.518413145631</c:v>
                </c:pt>
                <c:pt idx="1231">
                  <c:v>154.72082543473601</c:v>
                </c:pt>
                <c:pt idx="1232">
                  <c:v>152.94269765238801</c:v>
                </c:pt>
                <c:pt idx="1233">
                  <c:v>148.24844030698901</c:v>
                </c:pt>
                <c:pt idx="1234">
                  <c:v>149.50498393984799</c:v>
                </c:pt>
                <c:pt idx="1235">
                  <c:v>149.789484385024</c:v>
                </c:pt>
                <c:pt idx="1236">
                  <c:v>151.63873727866601</c:v>
                </c:pt>
                <c:pt idx="1237">
                  <c:v>147.70314778706799</c:v>
                </c:pt>
                <c:pt idx="1238">
                  <c:v>147.987648232244</c:v>
                </c:pt>
                <c:pt idx="1239">
                  <c:v>144.810726594448</c:v>
                </c:pt>
                <c:pt idx="1240">
                  <c:v>148.12989845483199</c:v>
                </c:pt>
                <c:pt idx="1241">
                  <c:v>151.42536194478399</c:v>
                </c:pt>
                <c:pt idx="1242">
                  <c:v>149.76577601459201</c:v>
                </c:pt>
                <c:pt idx="1243">
                  <c:v>147.70314778706799</c:v>
                </c:pt>
                <c:pt idx="1244">
                  <c:v>148.65148260432099</c:v>
                </c:pt>
                <c:pt idx="1245">
                  <c:v>148.79373282690901</c:v>
                </c:pt>
                <c:pt idx="1246">
                  <c:v>151.97065446470401</c:v>
                </c:pt>
                <c:pt idx="1247">
                  <c:v>149.33721186084699</c:v>
                </c:pt>
                <c:pt idx="1248">
                  <c:v>151.39011187467699</c:v>
                </c:pt>
                <c:pt idx="1249">
                  <c:v>152.48384128461899</c:v>
                </c:pt>
                <c:pt idx="1250">
                  <c:v>156.04911507546899</c:v>
                </c:pt>
                <c:pt idx="1251">
                  <c:v>157.81808226244701</c:v>
                </c:pt>
                <c:pt idx="1252">
                  <c:v>155.92753867408399</c:v>
                </c:pt>
                <c:pt idx="1253">
                  <c:v>155.27933484559699</c:v>
                </c:pt>
                <c:pt idx="1254">
                  <c:v>157.79135378224299</c:v>
                </c:pt>
                <c:pt idx="1255">
                  <c:v>157.56164158666201</c:v>
                </c:pt>
                <c:pt idx="1256">
                  <c:v>157.46709913382699</c:v>
                </c:pt>
                <c:pt idx="1257">
                  <c:v>157.92637079081501</c:v>
                </c:pt>
                <c:pt idx="1258">
                  <c:v>158.07482840657599</c:v>
                </c:pt>
                <c:pt idx="1259">
                  <c:v>158.10186235512501</c:v>
                </c:pt>
                <c:pt idx="1260">
                  <c:v>159.249812396338</c:v>
                </c:pt>
                <c:pt idx="1261">
                  <c:v>158.128896303674</c:v>
                </c:pt>
                <c:pt idx="1262">
                  <c:v>157.31864151806599</c:v>
                </c:pt>
                <c:pt idx="1263">
                  <c:v>158.26391331224701</c:v>
                </c:pt>
                <c:pt idx="1264">
                  <c:v>158.39908305499199</c:v>
                </c:pt>
                <c:pt idx="1265">
                  <c:v>158.439557610729</c:v>
                </c:pt>
                <c:pt idx="1266">
                  <c:v>157.61845869886699</c:v>
                </c:pt>
                <c:pt idx="1267">
                  <c:v>157.380327478537</c:v>
                </c:pt>
                <c:pt idx="1268">
                  <c:v>156.83254052354599</c:v>
                </c:pt>
                <c:pt idx="1269">
                  <c:v>155.45115238368101</c:v>
                </c:pt>
                <c:pt idx="1270">
                  <c:v>156.546726293662</c:v>
                </c:pt>
                <c:pt idx="1271">
                  <c:v>156.26091206377899</c:v>
                </c:pt>
                <c:pt idx="1272">
                  <c:v>155.760808118342</c:v>
                </c:pt>
                <c:pt idx="1273">
                  <c:v>155.87973181478799</c:v>
                </c:pt>
                <c:pt idx="1274">
                  <c:v>156.213229054225</c:v>
                </c:pt>
                <c:pt idx="1275">
                  <c:v>154.23637094981601</c:v>
                </c:pt>
                <c:pt idx="1276">
                  <c:v>153.42661126971899</c:v>
                </c:pt>
                <c:pt idx="1277">
                  <c:v>151.735851222631</c:v>
                </c:pt>
                <c:pt idx="1278">
                  <c:v>147.30587257315301</c:v>
                </c:pt>
                <c:pt idx="1279">
                  <c:v>145.52003033439701</c:v>
                </c:pt>
                <c:pt idx="1280">
                  <c:v>148.68726071301799</c:v>
                </c:pt>
                <c:pt idx="1281">
                  <c:v>148.973074942902</c:v>
                </c:pt>
                <c:pt idx="1282">
                  <c:v>149.18736465845501</c:v>
                </c:pt>
                <c:pt idx="1283">
                  <c:v>149.85435913732999</c:v>
                </c:pt>
                <c:pt idx="1284">
                  <c:v>149.25888917278601</c:v>
                </c:pt>
                <c:pt idx="1285">
                  <c:v>151.37851247841701</c:v>
                </c:pt>
                <c:pt idx="1286">
                  <c:v>147.78213501381401</c:v>
                </c:pt>
                <c:pt idx="1287">
                  <c:v>148.90155042857199</c:v>
                </c:pt>
                <c:pt idx="1288">
                  <c:v>145.25748995441401</c:v>
                </c:pt>
                <c:pt idx="1289">
                  <c:v>144.42037519469699</c:v>
                </c:pt>
                <c:pt idx="1290">
                  <c:v>143.94196216474899</c:v>
                </c:pt>
                <c:pt idx="1291">
                  <c:v>142.998389341457</c:v>
                </c:pt>
                <c:pt idx="1292">
                  <c:v>143.34398189154601</c:v>
                </c:pt>
                <c:pt idx="1293">
                  <c:v>143.45029589820101</c:v>
                </c:pt>
                <c:pt idx="1294">
                  <c:v>143.83564815809501</c:v>
                </c:pt>
                <c:pt idx="1295">
                  <c:v>143.064943638306</c:v>
                </c:pt>
                <c:pt idx="1296">
                  <c:v>143.82239492149299</c:v>
                </c:pt>
                <c:pt idx="1297">
                  <c:v>143.43689860467899</c:v>
                </c:pt>
                <c:pt idx="1298">
                  <c:v>144.10143317473199</c:v>
                </c:pt>
                <c:pt idx="1299">
                  <c:v>144.06152940800601</c:v>
                </c:pt>
                <c:pt idx="1300">
                  <c:v>143.56986314145701</c:v>
                </c:pt>
                <c:pt idx="1301">
                  <c:v>143.277427594697</c:v>
                </c:pt>
                <c:pt idx="1302">
                  <c:v>143.583116378059</c:v>
                </c:pt>
                <c:pt idx="1303">
                  <c:v>142.958629631652</c:v>
                </c:pt>
                <c:pt idx="1304">
                  <c:v>143.74258738804201</c:v>
                </c:pt>
                <c:pt idx="1305">
                  <c:v>143.42364536807699</c:v>
                </c:pt>
                <c:pt idx="1306">
                  <c:v>143.62302014478499</c:v>
                </c:pt>
                <c:pt idx="1307">
                  <c:v>144.08803588121</c:v>
                </c:pt>
                <c:pt idx="1308">
                  <c:v>143.42364536807699</c:v>
                </c:pt>
                <c:pt idx="1309">
                  <c:v>144.08918833656699</c:v>
                </c:pt>
                <c:pt idx="1310">
                  <c:v>144.21155211976401</c:v>
                </c:pt>
                <c:pt idx="1311">
                  <c:v>144.57850118588601</c:v>
                </c:pt>
                <c:pt idx="1312">
                  <c:v>144.945307968539</c:v>
                </c:pt>
                <c:pt idx="1313">
                  <c:v>145.04319899509599</c:v>
                </c:pt>
                <c:pt idx="1314">
                  <c:v>145.00648986013701</c:v>
                </c:pt>
                <c:pt idx="1315">
                  <c:v>145.251075143062</c:v>
                </c:pt>
                <c:pt idx="1316">
                  <c:v>145.98483099183699</c:v>
                </c:pt>
                <c:pt idx="1317">
                  <c:v>146.03377650511601</c:v>
                </c:pt>
                <c:pt idx="1318">
                  <c:v>146.43729242272801</c:v>
                </c:pt>
                <c:pt idx="1319">
                  <c:v>146.43729242272801</c:v>
                </c:pt>
                <c:pt idx="1320">
                  <c:v>147.24446654142099</c:v>
                </c:pt>
                <c:pt idx="1321">
                  <c:v>147.50128820266599</c:v>
                </c:pt>
                <c:pt idx="1322">
                  <c:v>147.61141560754299</c:v>
                </c:pt>
                <c:pt idx="1323">
                  <c:v>147.134481420013</c:v>
                </c:pt>
                <c:pt idx="1324">
                  <c:v>147.36683032461801</c:v>
                </c:pt>
                <c:pt idx="1325">
                  <c:v>147.64812474250201</c:v>
                </c:pt>
                <c:pt idx="1326">
                  <c:v>147.88047364710701</c:v>
                </c:pt>
                <c:pt idx="1327">
                  <c:v>147.18328464982201</c:v>
                </c:pt>
                <c:pt idx="1328">
                  <c:v>147.562470094264</c:v>
                </c:pt>
                <c:pt idx="1329">
                  <c:v>148.32069869967799</c:v>
                </c:pt>
                <c:pt idx="1330">
                  <c:v>148.15479617501799</c:v>
                </c:pt>
                <c:pt idx="1331">
                  <c:v>146.87086237244699</c:v>
                </c:pt>
                <c:pt idx="1332">
                  <c:v>150.499370944932</c:v>
                </c:pt>
                <c:pt idx="1333">
                  <c:v>151.33671907704399</c:v>
                </c:pt>
                <c:pt idx="1334">
                  <c:v>152.22989041796299</c:v>
                </c:pt>
                <c:pt idx="1335">
                  <c:v>151.89495116511901</c:v>
                </c:pt>
                <c:pt idx="1336">
                  <c:v>152.34153683557801</c:v>
                </c:pt>
                <c:pt idx="1337">
                  <c:v>152.17406720915599</c:v>
                </c:pt>
                <c:pt idx="1338">
                  <c:v>150.27607810970201</c:v>
                </c:pt>
                <c:pt idx="1339">
                  <c:v>150.499370944932</c:v>
                </c:pt>
                <c:pt idx="1340">
                  <c:v>150.555194153739</c:v>
                </c:pt>
                <c:pt idx="1341">
                  <c:v>152.78812250603801</c:v>
                </c:pt>
                <c:pt idx="1342">
                  <c:v>152.006597582734</c:v>
                </c:pt>
                <c:pt idx="1343">
                  <c:v>156.02586861687101</c:v>
                </c:pt>
                <c:pt idx="1344">
                  <c:v>158.37044338678501</c:v>
                </c:pt>
                <c:pt idx="1345">
                  <c:v>161.44071987119599</c:v>
                </c:pt>
                <c:pt idx="1346">
                  <c:v>165.23669807010299</c:v>
                </c:pt>
                <c:pt idx="1347">
                  <c:v>166.01822299340799</c:v>
                </c:pt>
                <c:pt idx="1348">
                  <c:v>166.01822299340799</c:v>
                </c:pt>
                <c:pt idx="1349">
                  <c:v>167.07886396075</c:v>
                </c:pt>
                <c:pt idx="1350">
                  <c:v>166.07404620221499</c:v>
                </c:pt>
                <c:pt idx="1351">
                  <c:v>164.34352672918399</c:v>
                </c:pt>
                <c:pt idx="1352">
                  <c:v>171.879659918192</c:v>
                </c:pt>
                <c:pt idx="1353">
                  <c:v>175.06158282021801</c:v>
                </c:pt>
                <c:pt idx="1354">
                  <c:v>174.99702644286401</c:v>
                </c:pt>
                <c:pt idx="1355">
                  <c:v>173.804038509874</c:v>
                </c:pt>
                <c:pt idx="1356">
                  <c:v>174.029724821001</c:v>
                </c:pt>
                <c:pt idx="1357">
                  <c:v>174.11028978788801</c:v>
                </c:pt>
                <c:pt idx="1358">
                  <c:v>173.78802992034099</c:v>
                </c:pt>
                <c:pt idx="1359">
                  <c:v>172.93348445083799</c:v>
                </c:pt>
                <c:pt idx="1360">
                  <c:v>173.43323085450601</c:v>
                </c:pt>
                <c:pt idx="1361">
                  <c:v>171.805052895203</c:v>
                </c:pt>
                <c:pt idx="1362">
                  <c:v>172.15967795463001</c:v>
                </c:pt>
                <c:pt idx="1363">
                  <c:v>172.595041987352</c:v>
                </c:pt>
                <c:pt idx="1364">
                  <c:v>172.99804082819199</c:v>
                </c:pt>
                <c:pt idx="1365">
                  <c:v>173.09478839101899</c:v>
                </c:pt>
                <c:pt idx="1366">
                  <c:v>173.46559604638699</c:v>
                </c:pt>
                <c:pt idx="1367">
                  <c:v>173.85241229128701</c:v>
                </c:pt>
                <c:pt idx="1368">
                  <c:v>174.497280039196</c:v>
                </c:pt>
                <c:pt idx="1369">
                  <c:v>175.222712753991</c:v>
                </c:pt>
                <c:pt idx="1370">
                  <c:v>174.85190509862301</c:v>
                </c:pt>
                <c:pt idx="1371">
                  <c:v>174.85190509862301</c:v>
                </c:pt>
                <c:pt idx="1372">
                  <c:v>175.17694906869701</c:v>
                </c:pt>
                <c:pt idx="1373">
                  <c:v>174.93755963791199</c:v>
                </c:pt>
                <c:pt idx="1374">
                  <c:v>174.99383108651401</c:v>
                </c:pt>
                <c:pt idx="1375">
                  <c:v>172.81150485078399</c:v>
                </c:pt>
                <c:pt idx="1376">
                  <c:v>170.57290716645201</c:v>
                </c:pt>
                <c:pt idx="1377">
                  <c:v>172.009086568344</c:v>
                </c:pt>
                <c:pt idx="1378">
                  <c:v>171.699279235398</c:v>
                </c:pt>
                <c:pt idx="1379">
                  <c:v>172.91005847724699</c:v>
                </c:pt>
                <c:pt idx="1380">
                  <c:v>174.10684844835299</c:v>
                </c:pt>
                <c:pt idx="1381">
                  <c:v>174.543345132063</c:v>
                </c:pt>
                <c:pt idx="1382">
                  <c:v>174.14913062621301</c:v>
                </c:pt>
                <c:pt idx="1383">
                  <c:v>171.74203296171001</c:v>
                </c:pt>
                <c:pt idx="1384">
                  <c:v>170.150556936302</c:v>
                </c:pt>
                <c:pt idx="1385">
                  <c:v>169.10859204025999</c:v>
                </c:pt>
                <c:pt idx="1386">
                  <c:v>171.40361835601101</c:v>
                </c:pt>
                <c:pt idx="1387">
                  <c:v>170.30538201136699</c:v>
                </c:pt>
                <c:pt idx="1388">
                  <c:v>172.74108694862301</c:v>
                </c:pt>
                <c:pt idx="1389">
                  <c:v>171.03753957446301</c:v>
                </c:pt>
                <c:pt idx="1390">
                  <c:v>170.164546207044</c:v>
                </c:pt>
                <c:pt idx="1391">
                  <c:v>172.67082622927899</c:v>
                </c:pt>
                <c:pt idx="1392">
                  <c:v>173.684498218203</c:v>
                </c:pt>
                <c:pt idx="1393">
                  <c:v>172.63970403144901</c:v>
                </c:pt>
                <c:pt idx="1394">
                  <c:v>172.51270031505101</c:v>
                </c:pt>
                <c:pt idx="1395">
                  <c:v>173.48629068555701</c:v>
                </c:pt>
                <c:pt idx="1396">
                  <c:v>171.84954600876</c:v>
                </c:pt>
                <c:pt idx="1397">
                  <c:v>174.96789592165501</c:v>
                </c:pt>
                <c:pt idx="1398">
                  <c:v>177.56424169821699</c:v>
                </c:pt>
                <c:pt idx="1399">
                  <c:v>177.76166331677601</c:v>
                </c:pt>
                <c:pt idx="1400">
                  <c:v>178.05811011025</c:v>
                </c:pt>
                <c:pt idx="1401">
                  <c:v>178.65068933156201</c:v>
                </c:pt>
                <c:pt idx="1402">
                  <c:v>178.81997522582</c:v>
                </c:pt>
                <c:pt idx="1403">
                  <c:v>178.47338711362099</c:v>
                </c:pt>
                <c:pt idx="1404">
                  <c:v>178.31196036022899</c:v>
                </c:pt>
                <c:pt idx="1405">
                  <c:v>177.310234265421</c:v>
                </c:pt>
                <c:pt idx="1406">
                  <c:v>175.53233941866699</c:v>
                </c:pt>
                <c:pt idx="1407">
                  <c:v>175.43347142657001</c:v>
                </c:pt>
                <c:pt idx="1408">
                  <c:v>175.26418553231201</c:v>
                </c:pt>
                <c:pt idx="1409">
                  <c:v>176.09678291567801</c:v>
                </c:pt>
                <c:pt idx="1410">
                  <c:v>176.78807294627001</c:v>
                </c:pt>
                <c:pt idx="1411">
                  <c:v>176.53406551347399</c:v>
                </c:pt>
                <c:pt idx="1412">
                  <c:v>176.56235842059201</c:v>
                </c:pt>
                <c:pt idx="1413">
                  <c:v>176.08263646211901</c:v>
                </c:pt>
                <c:pt idx="1414">
                  <c:v>176.245006312415</c:v>
                </c:pt>
                <c:pt idx="1415">
                  <c:v>176.45678323751301</c:v>
                </c:pt>
                <c:pt idx="1416">
                  <c:v>176.25208838865899</c:v>
                </c:pt>
                <c:pt idx="1417">
                  <c:v>176.525776367372</c:v>
                </c:pt>
                <c:pt idx="1418">
                  <c:v>176.65348219383401</c:v>
                </c:pt>
                <c:pt idx="1419">
                  <c:v>177.42725613699201</c:v>
                </c:pt>
                <c:pt idx="1420">
                  <c:v>179.29738117351101</c:v>
                </c:pt>
                <c:pt idx="1421">
                  <c:v>178.287157265438</c:v>
                </c:pt>
                <c:pt idx="1422">
                  <c:v>177.14785680646901</c:v>
                </c:pt>
                <c:pt idx="1423">
                  <c:v>177.04025493837699</c:v>
                </c:pt>
                <c:pt idx="1424">
                  <c:v>179.533831138426</c:v>
                </c:pt>
                <c:pt idx="1425">
                  <c:v>181.98765632988199</c:v>
                </c:pt>
                <c:pt idx="1426">
                  <c:v>182.389050135057</c:v>
                </c:pt>
                <c:pt idx="1427">
                  <c:v>183.29966806757199</c:v>
                </c:pt>
                <c:pt idx="1428">
                  <c:v>182.540743639119</c:v>
                </c:pt>
                <c:pt idx="1429">
                  <c:v>181.65182884347999</c:v>
                </c:pt>
                <c:pt idx="1430">
                  <c:v>180.352610533844</c:v>
                </c:pt>
                <c:pt idx="1431">
                  <c:v>180.22079253407901</c:v>
                </c:pt>
                <c:pt idx="1432">
                  <c:v>178.94144972874</c:v>
                </c:pt>
                <c:pt idx="1433">
                  <c:v>182.81785842891799</c:v>
                </c:pt>
                <c:pt idx="1434">
                  <c:v>188.19977946609399</c:v>
                </c:pt>
                <c:pt idx="1435">
                  <c:v>187.17540672998999</c:v>
                </c:pt>
                <c:pt idx="1436">
                  <c:v>187.08236249357901</c:v>
                </c:pt>
                <c:pt idx="1437">
                  <c:v>187.392687175399</c:v>
                </c:pt>
                <c:pt idx="1438">
                  <c:v>187.563356889044</c:v>
                </c:pt>
                <c:pt idx="1439">
                  <c:v>187.501327398103</c:v>
                </c:pt>
                <c:pt idx="1440">
                  <c:v>187.59454886163101</c:v>
                </c:pt>
                <c:pt idx="1441">
                  <c:v>187.93588828892101</c:v>
                </c:pt>
                <c:pt idx="1442">
                  <c:v>187.563356889044</c:v>
                </c:pt>
                <c:pt idx="1443">
                  <c:v>187.40828316169299</c:v>
                </c:pt>
                <c:pt idx="1444">
                  <c:v>187.40828316169299</c:v>
                </c:pt>
                <c:pt idx="1445">
                  <c:v>187.08236249357901</c:v>
                </c:pt>
                <c:pt idx="1446">
                  <c:v>187.268628193518</c:v>
                </c:pt>
                <c:pt idx="1447">
                  <c:v>187.268628193518</c:v>
                </c:pt>
                <c:pt idx="1448">
                  <c:v>187.501327398103</c:v>
                </c:pt>
                <c:pt idx="1449">
                  <c:v>187.23743622093099</c:v>
                </c:pt>
                <c:pt idx="1450">
                  <c:v>186.38391042558899</c:v>
                </c:pt>
                <c:pt idx="1451">
                  <c:v>186.22883669823801</c:v>
                </c:pt>
                <c:pt idx="1452">
                  <c:v>185.80969456659699</c:v>
                </c:pt>
                <c:pt idx="1453">
                  <c:v>185.189045202957</c:v>
                </c:pt>
                <c:pt idx="1454">
                  <c:v>185.328700171132</c:v>
                </c:pt>
                <c:pt idx="1455">
                  <c:v>184.846819640083</c:v>
                </c:pt>
                <c:pt idx="1456">
                  <c:v>181.866262718022</c:v>
                </c:pt>
                <c:pt idx="1457">
                  <c:v>183.17352452594301</c:v>
                </c:pt>
                <c:pt idx="1458">
                  <c:v>183.22581499826001</c:v>
                </c:pt>
                <c:pt idx="1459">
                  <c:v>181.34335799485299</c:v>
                </c:pt>
                <c:pt idx="1460">
                  <c:v>181.44793893948699</c:v>
                </c:pt>
                <c:pt idx="1461">
                  <c:v>183.64413877679499</c:v>
                </c:pt>
                <c:pt idx="1462">
                  <c:v>184.48078633386501</c:v>
                </c:pt>
                <c:pt idx="1463">
                  <c:v>184.010172083013</c:v>
                </c:pt>
                <c:pt idx="1464">
                  <c:v>184.42849586154799</c:v>
                </c:pt>
                <c:pt idx="1465">
                  <c:v>181.55251988412101</c:v>
                </c:pt>
                <c:pt idx="1466">
                  <c:v>182.80749121972499</c:v>
                </c:pt>
                <c:pt idx="1467">
                  <c:v>178.67654390669401</c:v>
                </c:pt>
                <c:pt idx="1468">
                  <c:v>174.80704895524599</c:v>
                </c:pt>
                <c:pt idx="1469">
                  <c:v>175.69598698463301</c:v>
                </c:pt>
                <c:pt idx="1470">
                  <c:v>173.656658564276</c:v>
                </c:pt>
                <c:pt idx="1471">
                  <c:v>174.28414423207801</c:v>
                </c:pt>
                <c:pt idx="1472">
                  <c:v>174.65017753829599</c:v>
                </c:pt>
                <c:pt idx="1473">
                  <c:v>172.872301479523</c:v>
                </c:pt>
                <c:pt idx="1474">
                  <c:v>171.19900636538301</c:v>
                </c:pt>
                <c:pt idx="1475">
                  <c:v>171.17880263300901</c:v>
                </c:pt>
                <c:pt idx="1476">
                  <c:v>171.15859890063399</c:v>
                </c:pt>
                <c:pt idx="1477">
                  <c:v>171.13818900772401</c:v>
                </c:pt>
                <c:pt idx="1478">
                  <c:v>171.09778154297501</c:v>
                </c:pt>
                <c:pt idx="1479">
                  <c:v>171.11798527534901</c:v>
                </c:pt>
                <c:pt idx="1480">
                  <c:v>171.09778154297501</c:v>
                </c:pt>
                <c:pt idx="1481">
                  <c:v>171.13818900772401</c:v>
                </c:pt>
                <c:pt idx="1482">
                  <c:v>171.09778154297501</c:v>
                </c:pt>
                <c:pt idx="1483">
                  <c:v>171.09778154297501</c:v>
                </c:pt>
                <c:pt idx="1484">
                  <c:v>171.15859890063399</c:v>
                </c:pt>
                <c:pt idx="1485">
                  <c:v>171.19900636538301</c:v>
                </c:pt>
                <c:pt idx="1486">
                  <c:v>171.17880263300799</c:v>
                </c:pt>
                <c:pt idx="1487">
                  <c:v>171.15859890063399</c:v>
                </c:pt>
                <c:pt idx="1488">
                  <c:v>171.17880263300799</c:v>
                </c:pt>
                <c:pt idx="1489">
                  <c:v>171.13818900772401</c:v>
                </c:pt>
                <c:pt idx="1490">
                  <c:v>171.13818900772401</c:v>
                </c:pt>
                <c:pt idx="1491">
                  <c:v>171.15859890063399</c:v>
                </c:pt>
                <c:pt idx="1492">
                  <c:v>171.19900636538301</c:v>
                </c:pt>
                <c:pt idx="1493">
                  <c:v>171.21941625829299</c:v>
                </c:pt>
                <c:pt idx="1494">
                  <c:v>171.235496779979</c:v>
                </c:pt>
                <c:pt idx="1495">
                  <c:v>171.087369187609</c:v>
                </c:pt>
                <c:pt idx="1496">
                  <c:v>166.69291728062501</c:v>
                </c:pt>
                <c:pt idx="1497">
                  <c:v>164.866010308059</c:v>
                </c:pt>
                <c:pt idx="1498">
                  <c:v>164.32287580270199</c:v>
                </c:pt>
                <c:pt idx="1499">
                  <c:v>165.359768949293</c:v>
                </c:pt>
                <c:pt idx="1500">
                  <c:v>166.10040691114401</c:v>
                </c:pt>
                <c:pt idx="1501">
                  <c:v>167.038548329489</c:v>
                </c:pt>
                <c:pt idx="1502">
                  <c:v>165.211641356923</c:v>
                </c:pt>
                <c:pt idx="1503">
                  <c:v>160.61968599344601</c:v>
                </c:pt>
                <c:pt idx="1504">
                  <c:v>155.48459612461201</c:v>
                </c:pt>
                <c:pt idx="1505">
                  <c:v>156.81774445594399</c:v>
                </c:pt>
                <c:pt idx="1506">
                  <c:v>153.11455464668799</c:v>
                </c:pt>
                <c:pt idx="1507">
                  <c:v>156.22523408646299</c:v>
                </c:pt>
                <c:pt idx="1508">
                  <c:v>154.99083748337799</c:v>
                </c:pt>
                <c:pt idx="1509">
                  <c:v>157.113999640684</c:v>
                </c:pt>
                <c:pt idx="1510">
                  <c:v>157.31150309717799</c:v>
                </c:pt>
                <c:pt idx="1511">
                  <c:v>161.256634640638</c:v>
                </c:pt>
                <c:pt idx="1512">
                  <c:v>164.17474821033099</c:v>
                </c:pt>
                <c:pt idx="1513">
                  <c:v>163.53286197672699</c:v>
                </c:pt>
                <c:pt idx="1514">
                  <c:v>165.952279318774</c:v>
                </c:pt>
                <c:pt idx="1515">
                  <c:v>163.73036543322101</c:v>
                </c:pt>
                <c:pt idx="1516">
                  <c:v>159.928423895718</c:v>
                </c:pt>
                <c:pt idx="1517">
                  <c:v>165.359768949293</c:v>
                </c:pt>
                <c:pt idx="1518">
                  <c:v>167.92731388371001</c:v>
                </c:pt>
                <c:pt idx="1519">
                  <c:v>168.56920011731501</c:v>
                </c:pt>
                <c:pt idx="1520">
                  <c:v>167.92731388371001</c:v>
                </c:pt>
                <c:pt idx="1521">
                  <c:v>169.852972584523</c:v>
                </c:pt>
                <c:pt idx="1522">
                  <c:v>168.71732770968501</c:v>
                </c:pt>
                <c:pt idx="1523">
                  <c:v>168.56920011731501</c:v>
                </c:pt>
                <c:pt idx="1524">
                  <c:v>167.18667592185901</c:v>
                </c:pt>
                <c:pt idx="1525">
                  <c:v>165.70539999815699</c:v>
                </c:pt>
                <c:pt idx="1526">
                  <c:v>165.952279318774</c:v>
                </c:pt>
                <c:pt idx="1527">
                  <c:v>167.23605178598299</c:v>
                </c:pt>
                <c:pt idx="1528">
                  <c:v>168.914831166179</c:v>
                </c:pt>
                <c:pt idx="1529">
                  <c:v>170.04553845460501</c:v>
                </c:pt>
                <c:pt idx="1530">
                  <c:v>168.42107252494401</c:v>
                </c:pt>
                <c:pt idx="1531">
                  <c:v>165.211641356923</c:v>
                </c:pt>
                <c:pt idx="1532">
                  <c:v>165.60664826991001</c:v>
                </c:pt>
                <c:pt idx="1533">
                  <c:v>164.76725857981199</c:v>
                </c:pt>
                <c:pt idx="1534">
                  <c:v>166.84104487299501</c:v>
                </c:pt>
                <c:pt idx="1535">
                  <c:v>163.43411024848001</c:v>
                </c:pt>
                <c:pt idx="1536">
                  <c:v>164.17474821033099</c:v>
                </c:pt>
                <c:pt idx="1537">
                  <c:v>161.014692906433</c:v>
                </c:pt>
                <c:pt idx="1538">
                  <c:v>163.73036543322101</c:v>
                </c:pt>
                <c:pt idx="1539">
                  <c:v>162.19513088809899</c:v>
                </c:pt>
                <c:pt idx="1540">
                  <c:v>162.542957464728</c:v>
                </c:pt>
                <c:pt idx="1541">
                  <c:v>163.75435347298799</c:v>
                </c:pt>
                <c:pt idx="1542">
                  <c:v>159.85629701076601</c:v>
                </c:pt>
                <c:pt idx="1543">
                  <c:v>160.647902323094</c:v>
                </c:pt>
                <c:pt idx="1544">
                  <c:v>159.82031495111499</c:v>
                </c:pt>
                <c:pt idx="1545">
                  <c:v>161.01971693949099</c:v>
                </c:pt>
                <c:pt idx="1546">
                  <c:v>160.40802192541901</c:v>
                </c:pt>
                <c:pt idx="1547">
                  <c:v>161.23560929739801</c:v>
                </c:pt>
                <c:pt idx="1548">
                  <c:v>160.44400398507</c:v>
                </c:pt>
                <c:pt idx="1549">
                  <c:v>158.47698472413299</c:v>
                </c:pt>
                <c:pt idx="1550">
                  <c:v>156.62990566203399</c:v>
                </c:pt>
                <c:pt idx="1551">
                  <c:v>148.24608576328501</c:v>
                </c:pt>
                <c:pt idx="1552">
                  <c:v>149.98521864643101</c:v>
                </c:pt>
                <c:pt idx="1553">
                  <c:v>148.641888419449</c:v>
                </c:pt>
                <c:pt idx="1554">
                  <c:v>148.09016350479601</c:v>
                </c:pt>
                <c:pt idx="1555">
                  <c:v>141.865267185124</c:v>
                </c:pt>
                <c:pt idx="1556">
                  <c:v>139.058666532324</c:v>
                </c:pt>
                <c:pt idx="1557">
                  <c:v>142.86077083547701</c:v>
                </c:pt>
                <c:pt idx="1558">
                  <c:v>145.28356285199601</c:v>
                </c:pt>
                <c:pt idx="1559">
                  <c:v>147.508196899068</c:v>
                </c:pt>
                <c:pt idx="1560">
                  <c:v>146.53341148147899</c:v>
                </c:pt>
                <c:pt idx="1561">
                  <c:v>145.83441312634201</c:v>
                </c:pt>
                <c:pt idx="1562">
                  <c:v>145.98256120713401</c:v>
                </c:pt>
                <c:pt idx="1563">
                  <c:v>148.059047173414</c:v>
                </c:pt>
                <c:pt idx="1564">
                  <c:v>148.12250473896501</c:v>
                </c:pt>
                <c:pt idx="1565">
                  <c:v>151.70339344748899</c:v>
                </c:pt>
                <c:pt idx="1566">
                  <c:v>150.77107392927999</c:v>
                </c:pt>
                <c:pt idx="1567">
                  <c:v>151.40661471886699</c:v>
                </c:pt>
                <c:pt idx="1568">
                  <c:v>151.512538183798</c:v>
                </c:pt>
                <c:pt idx="1569">
                  <c:v>152.063388458144</c:v>
                </c:pt>
                <c:pt idx="1570">
                  <c:v>153.35594427052601</c:v>
                </c:pt>
                <c:pt idx="1571">
                  <c:v>153.250020805595</c:v>
                </c:pt>
                <c:pt idx="1572">
                  <c:v>153.71618056469899</c:v>
                </c:pt>
                <c:pt idx="1573">
                  <c:v>153.54655825069801</c:v>
                </c:pt>
                <c:pt idx="1574">
                  <c:v>150.559226999418</c:v>
                </c:pt>
                <c:pt idx="1575">
                  <c:v>150.79230687897001</c:v>
                </c:pt>
                <c:pt idx="1576">
                  <c:v>150.919463293592</c:v>
                </c:pt>
                <c:pt idx="1577">
                  <c:v>149.796529795211</c:v>
                </c:pt>
                <c:pt idx="1578">
                  <c:v>149.35136170227699</c:v>
                </c:pt>
                <c:pt idx="1579">
                  <c:v>146.91488072534301</c:v>
                </c:pt>
                <c:pt idx="1580">
                  <c:v>146.34279750130699</c:v>
                </c:pt>
                <c:pt idx="1581">
                  <c:v>147.165082707983</c:v>
                </c:pt>
                <c:pt idx="1582">
                  <c:v>147.26056366910501</c:v>
                </c:pt>
                <c:pt idx="1583">
                  <c:v>146.381029504412</c:v>
                </c:pt>
                <c:pt idx="1584">
                  <c:v>146.11340548267799</c:v>
                </c:pt>
                <c:pt idx="1585">
                  <c:v>146.840011634951</c:v>
                </c:pt>
                <c:pt idx="1586">
                  <c:v>146.24731654018501</c:v>
                </c:pt>
                <c:pt idx="1587">
                  <c:v>146.59140456812901</c:v>
                </c:pt>
                <c:pt idx="1588">
                  <c:v>147.41349168152399</c:v>
                </c:pt>
                <c:pt idx="1589">
                  <c:v>146.85902858986299</c:v>
                </c:pt>
                <c:pt idx="1590">
                  <c:v>144.37355220148501</c:v>
                </c:pt>
                <c:pt idx="1591">
                  <c:v>144.32581172092401</c:v>
                </c:pt>
                <c:pt idx="1592">
                  <c:v>144.067696176646</c:v>
                </c:pt>
                <c:pt idx="1593">
                  <c:v>144.69862327451699</c:v>
                </c:pt>
                <c:pt idx="1594">
                  <c:v>144.20140914087301</c:v>
                </c:pt>
                <c:pt idx="1595">
                  <c:v>145.61638944231399</c:v>
                </c:pt>
                <c:pt idx="1596">
                  <c:v>146.59140456812901</c:v>
                </c:pt>
                <c:pt idx="1597">
                  <c:v>146.667868574339</c:v>
                </c:pt>
                <c:pt idx="1598">
                  <c:v>143.66616109740499</c:v>
                </c:pt>
                <c:pt idx="1599">
                  <c:v>144.220624189066</c:v>
                </c:pt>
                <c:pt idx="1600">
                  <c:v>145.23387131798501</c:v>
                </c:pt>
                <c:pt idx="1601">
                  <c:v>144.29708819527499</c:v>
                </c:pt>
                <c:pt idx="1602">
                  <c:v>145.119175308671</c:v>
                </c:pt>
                <c:pt idx="1603">
                  <c:v>144.79891832473501</c:v>
                </c:pt>
                <c:pt idx="1604">
                  <c:v>142.77987393974499</c:v>
                </c:pt>
                <c:pt idx="1605">
                  <c:v>143.48998921236301</c:v>
                </c:pt>
                <c:pt idx="1606">
                  <c:v>143.55959051711</c:v>
                </c:pt>
                <c:pt idx="1607">
                  <c:v>142.557119437187</c:v>
                </c:pt>
                <c:pt idx="1608">
                  <c:v>143.824196784614</c:v>
                </c:pt>
                <c:pt idx="1609">
                  <c:v>143.62919182185701</c:v>
                </c:pt>
                <c:pt idx="1610">
                  <c:v>144.18615389666601</c:v>
                </c:pt>
                <c:pt idx="1611">
                  <c:v>143.22538294485901</c:v>
                </c:pt>
                <c:pt idx="1612">
                  <c:v>144.40906003605201</c:v>
                </c:pt>
                <c:pt idx="1613">
                  <c:v>146.19124769334101</c:v>
                </c:pt>
                <c:pt idx="1614">
                  <c:v>145.327979222913</c:v>
                </c:pt>
                <c:pt idx="1615">
                  <c:v>146.10087214295001</c:v>
                </c:pt>
                <c:pt idx="1616">
                  <c:v>147.16596923346199</c:v>
                </c:pt>
                <c:pt idx="1617">
                  <c:v>148.75345520165399</c:v>
                </c:pt>
                <c:pt idx="1618">
                  <c:v>149.05976159727399</c:v>
                </c:pt>
                <c:pt idx="1619">
                  <c:v>148.015438752405</c:v>
                </c:pt>
                <c:pt idx="1620">
                  <c:v>148.37739586445699</c:v>
                </c:pt>
                <c:pt idx="1621">
                  <c:v>148.154641361899</c:v>
                </c:pt>
                <c:pt idx="1622">
                  <c:v>147.70473488872901</c:v>
                </c:pt>
                <c:pt idx="1623">
                  <c:v>147.95159165240599</c:v>
                </c:pt>
                <c:pt idx="1624">
                  <c:v>148.15486734052399</c:v>
                </c:pt>
                <c:pt idx="1625">
                  <c:v>147.748315964287</c:v>
                </c:pt>
                <c:pt idx="1626">
                  <c:v>147.879059190964</c:v>
                </c:pt>
                <c:pt idx="1627">
                  <c:v>147.80637273278799</c:v>
                </c:pt>
                <c:pt idx="1628">
                  <c:v>147.545040276169</c:v>
                </c:pt>
                <c:pt idx="1629">
                  <c:v>147.22565105104999</c:v>
                </c:pt>
                <c:pt idx="1630">
                  <c:v>147.44340243210999</c:v>
                </c:pt>
                <c:pt idx="1631">
                  <c:v>146.94968890475599</c:v>
                </c:pt>
                <c:pt idx="1632">
                  <c:v>146.97879428737301</c:v>
                </c:pt>
                <c:pt idx="1633">
                  <c:v>147.69025919578701</c:v>
                </c:pt>
                <c:pt idx="1634">
                  <c:v>148.53231333414399</c:v>
                </c:pt>
                <c:pt idx="1635">
                  <c:v>148.54694302381901</c:v>
                </c:pt>
                <c:pt idx="1636">
                  <c:v>148.44530517976</c:v>
                </c:pt>
                <c:pt idx="1637">
                  <c:v>149.47615931329301</c:v>
                </c:pt>
                <c:pt idx="1638">
                  <c:v>149.73025392343999</c:v>
                </c:pt>
                <c:pt idx="1639">
                  <c:v>149.43257823773399</c:v>
                </c:pt>
                <c:pt idx="1640">
                  <c:v>149.69391069435301</c:v>
                </c:pt>
                <c:pt idx="1641">
                  <c:v>149.548691774735</c:v>
                </c:pt>
                <c:pt idx="1642">
                  <c:v>149.751967462853</c:v>
                </c:pt>
                <c:pt idx="1643">
                  <c:v>149.35989177955801</c:v>
                </c:pt>
                <c:pt idx="1644">
                  <c:v>149.185721474057</c:v>
                </c:pt>
                <c:pt idx="1645">
                  <c:v>148.35891301230899</c:v>
                </c:pt>
                <c:pt idx="1646">
                  <c:v>148.57395489592301</c:v>
                </c:pt>
                <c:pt idx="1647">
                  <c:v>148.73514377770201</c:v>
                </c:pt>
                <c:pt idx="1648">
                  <c:v>148.699241776479</c:v>
                </c:pt>
                <c:pt idx="1649">
                  <c:v>145.90443753695001</c:v>
                </c:pt>
                <c:pt idx="1650">
                  <c:v>147.87516130511</c:v>
                </c:pt>
                <c:pt idx="1651">
                  <c:v>147.64235348274701</c:v>
                </c:pt>
                <c:pt idx="1652">
                  <c:v>147.87516130511</c:v>
                </c:pt>
                <c:pt idx="1653">
                  <c:v>149.666745190879</c:v>
                </c:pt>
                <c:pt idx="1654">
                  <c:v>150.132545897467</c:v>
                </c:pt>
                <c:pt idx="1655">
                  <c:v>150.41920672166401</c:v>
                </c:pt>
                <c:pt idx="1656">
                  <c:v>148.950185661316</c:v>
                </c:pt>
                <c:pt idx="1657">
                  <c:v>148.52010189408901</c:v>
                </c:pt>
                <c:pt idx="1658">
                  <c:v>148.16182212930701</c:v>
                </c:pt>
                <c:pt idx="1659">
                  <c:v>149.666745190879</c:v>
                </c:pt>
                <c:pt idx="1660">
                  <c:v>150.47287466163701</c:v>
                </c:pt>
                <c:pt idx="1661">
                  <c:v>150.83133948828001</c:v>
                </c:pt>
                <c:pt idx="1662">
                  <c:v>151.619517958427</c:v>
                </c:pt>
                <c:pt idx="1663">
                  <c:v>152.67659131402201</c:v>
                </c:pt>
                <c:pt idx="1664">
                  <c:v>153.59024172658599</c:v>
                </c:pt>
                <c:pt idx="1665">
                  <c:v>153.14239202061</c:v>
                </c:pt>
                <c:pt idx="1666">
                  <c:v>152.40641490115999</c:v>
                </c:pt>
                <c:pt idx="1667">
                  <c:v>151.997617718312</c:v>
                </c:pt>
                <c:pt idx="1668">
                  <c:v>152.10667769718</c:v>
                </c:pt>
                <c:pt idx="1669">
                  <c:v>153.2922606226</c:v>
                </c:pt>
                <c:pt idx="1670">
                  <c:v>153.25145199947701</c:v>
                </c:pt>
                <c:pt idx="1671">
                  <c:v>151.86125719714599</c:v>
                </c:pt>
                <c:pt idx="1672">
                  <c:v>149.36738109628899</c:v>
                </c:pt>
                <c:pt idx="1673">
                  <c:v>149.69441884256699</c:v>
                </c:pt>
                <c:pt idx="1674">
                  <c:v>150.184975461985</c:v>
                </c:pt>
                <c:pt idx="1675">
                  <c:v>151.97031717601399</c:v>
                </c:pt>
                <c:pt idx="1676">
                  <c:v>151.75233940860301</c:v>
                </c:pt>
                <c:pt idx="1677">
                  <c:v>153.837418326613</c:v>
                </c:pt>
                <c:pt idx="1678">
                  <c:v>152.692644024315</c:v>
                </c:pt>
                <c:pt idx="1679">
                  <c:v>155.26842175206599</c:v>
                </c:pt>
                <c:pt idx="1680">
                  <c:v>157.02873796898899</c:v>
                </c:pt>
                <c:pt idx="1681">
                  <c:v>157.63077180279001</c:v>
                </c:pt>
                <c:pt idx="1682">
                  <c:v>157.64442207393901</c:v>
                </c:pt>
                <c:pt idx="1683">
                  <c:v>157.54858579524699</c:v>
                </c:pt>
                <c:pt idx="1684">
                  <c:v>157.452891706879</c:v>
                </c:pt>
                <c:pt idx="1685">
                  <c:v>157.822302169849</c:v>
                </c:pt>
                <c:pt idx="1686">
                  <c:v>156.11217913746401</c:v>
                </c:pt>
                <c:pt idx="1687">
                  <c:v>156.060197986319</c:v>
                </c:pt>
                <c:pt idx="1688">
                  <c:v>155.66820897768801</c:v>
                </c:pt>
                <c:pt idx="1689">
                  <c:v>156.61494764853401</c:v>
                </c:pt>
                <c:pt idx="1690">
                  <c:v>156.581713797802</c:v>
                </c:pt>
                <c:pt idx="1691">
                  <c:v>156.63625139900299</c:v>
                </c:pt>
                <c:pt idx="1692">
                  <c:v>156.99756300695901</c:v>
                </c:pt>
                <c:pt idx="1693">
                  <c:v>155.02313141348401</c:v>
                </c:pt>
                <c:pt idx="1694">
                  <c:v>156.70016265041099</c:v>
                </c:pt>
                <c:pt idx="1695">
                  <c:v>157.509705168236</c:v>
                </c:pt>
                <c:pt idx="1696">
                  <c:v>157.29751981356401</c:v>
                </c:pt>
                <c:pt idx="1697">
                  <c:v>156.684823950073</c:v>
                </c:pt>
                <c:pt idx="1698">
                  <c:v>157.11942045964199</c:v>
                </c:pt>
                <c:pt idx="1699">
                  <c:v>157.209748361631</c:v>
                </c:pt>
                <c:pt idx="1700">
                  <c:v>155.81222233085899</c:v>
                </c:pt>
                <c:pt idx="1701">
                  <c:v>152.559565709238</c:v>
                </c:pt>
                <c:pt idx="1702">
                  <c:v>151.815638742857</c:v>
                </c:pt>
                <c:pt idx="1703">
                  <c:v>152.74789086338501</c:v>
                </c:pt>
                <c:pt idx="1704">
                  <c:v>151.188456329047</c:v>
                </c:pt>
                <c:pt idx="1705">
                  <c:v>152.89190421655599</c:v>
                </c:pt>
                <c:pt idx="1706">
                  <c:v>151.90341019479001</c:v>
                </c:pt>
                <c:pt idx="1707">
                  <c:v>148.43515961842201</c:v>
                </c:pt>
                <c:pt idx="1708">
                  <c:v>147.986929061914</c:v>
                </c:pt>
                <c:pt idx="1709">
                  <c:v>147.452008095259</c:v>
                </c:pt>
                <c:pt idx="1710">
                  <c:v>147.17731071477499</c:v>
                </c:pt>
                <c:pt idx="1711">
                  <c:v>147.56764609403101</c:v>
                </c:pt>
                <c:pt idx="1712">
                  <c:v>147.64001506559501</c:v>
                </c:pt>
                <c:pt idx="1713">
                  <c:v>146.98930374443799</c:v>
                </c:pt>
                <c:pt idx="1714">
                  <c:v>146.642389748119</c:v>
                </c:pt>
                <c:pt idx="1715">
                  <c:v>147.33637009648601</c:v>
                </c:pt>
                <c:pt idx="1716">
                  <c:v>147.23520589202599</c:v>
                </c:pt>
                <c:pt idx="1717">
                  <c:v>147.59659368265699</c:v>
                </c:pt>
                <c:pt idx="1718">
                  <c:v>147.30742250786</c:v>
                </c:pt>
                <c:pt idx="1719">
                  <c:v>147.14836312614901</c:v>
                </c:pt>
                <c:pt idx="1720">
                  <c:v>147.33637009648601</c:v>
                </c:pt>
                <c:pt idx="1721">
                  <c:v>147.191784509087</c:v>
                </c:pt>
                <c:pt idx="1722">
                  <c:v>147.69775788711701</c:v>
                </c:pt>
                <c:pt idx="1723">
                  <c:v>148.13151464931201</c:v>
                </c:pt>
                <c:pt idx="1724">
                  <c:v>148.305047825336</c:v>
                </c:pt>
                <c:pt idx="1725">
                  <c:v>148.16046223793799</c:v>
                </c:pt>
                <c:pt idx="1726">
                  <c:v>148.89298858589501</c:v>
                </c:pt>
                <c:pt idx="1727">
                  <c:v>152.63789234164099</c:v>
                </c:pt>
                <c:pt idx="1728">
                  <c:v>152.548661771719</c:v>
                </c:pt>
                <c:pt idx="1729">
                  <c:v>152.523242974353</c:v>
                </c:pt>
                <c:pt idx="1730">
                  <c:v>152.47227299004999</c:v>
                </c:pt>
                <c:pt idx="1731">
                  <c:v>151.962837926166</c:v>
                </c:pt>
                <c:pt idx="1732">
                  <c:v>150.38329797106999</c:v>
                </c:pt>
                <c:pt idx="1733">
                  <c:v>150.841895440222</c:v>
                </c:pt>
                <c:pt idx="1734">
                  <c:v>149.09673613353499</c:v>
                </c:pt>
                <c:pt idx="1735">
                  <c:v>149.720952954278</c:v>
                </c:pt>
                <c:pt idx="1736">
                  <c:v>150.38329797106999</c:v>
                </c:pt>
                <c:pt idx="1737">
                  <c:v>152.57421295865501</c:v>
                </c:pt>
                <c:pt idx="1738">
                  <c:v>151.58062923868201</c:v>
                </c:pt>
                <c:pt idx="1739">
                  <c:v>151.78437678632201</c:v>
                </c:pt>
                <c:pt idx="1740">
                  <c:v>151.083903573481</c:v>
                </c:pt>
                <c:pt idx="1741">
                  <c:v>149.36429545372999</c:v>
                </c:pt>
                <c:pt idx="1742">
                  <c:v>149.328550269934</c:v>
                </c:pt>
                <c:pt idx="1743">
                  <c:v>146.468008839227</c:v>
                </c:pt>
                <c:pt idx="1744">
                  <c:v>146.09758282344001</c:v>
                </c:pt>
                <c:pt idx="1745">
                  <c:v>145.957117490077</c:v>
                </c:pt>
                <c:pt idx="1746">
                  <c:v>148.57512122924601</c:v>
                </c:pt>
                <c:pt idx="1747">
                  <c:v>150.52905888721699</c:v>
                </c:pt>
                <c:pt idx="1748">
                  <c:v>150.40302283456299</c:v>
                </c:pt>
                <c:pt idx="1749">
                  <c:v>151.83143143131599</c:v>
                </c:pt>
                <c:pt idx="1750">
                  <c:v>153.049779940311</c:v>
                </c:pt>
                <c:pt idx="1751">
                  <c:v>152.41959967703701</c:v>
                </c:pt>
                <c:pt idx="1752">
                  <c:v>155.02434476523399</c:v>
                </c:pt>
                <c:pt idx="1753">
                  <c:v>156.36872932688399</c:v>
                </c:pt>
                <c:pt idx="1754">
                  <c:v>156.28470529178</c:v>
                </c:pt>
                <c:pt idx="1755">
                  <c:v>156.200681256677</c:v>
                </c:pt>
                <c:pt idx="1756">
                  <c:v>157.04092160770799</c:v>
                </c:pt>
                <c:pt idx="1757">
                  <c:v>157.08293362526001</c:v>
                </c:pt>
                <c:pt idx="1758">
                  <c:v>157.461041783224</c:v>
                </c:pt>
                <c:pt idx="1759">
                  <c:v>158.21725809915199</c:v>
                </c:pt>
                <c:pt idx="1760">
                  <c:v>158.13323406404899</c:v>
                </c:pt>
                <c:pt idx="1761">
                  <c:v>155.44446494074899</c:v>
                </c:pt>
                <c:pt idx="1762">
                  <c:v>155.06635678278499</c:v>
                </c:pt>
                <c:pt idx="1763">
                  <c:v>155.65452502850701</c:v>
                </c:pt>
                <c:pt idx="1764">
                  <c:v>153.76398423868699</c:v>
                </c:pt>
                <c:pt idx="1765">
                  <c:v>154.22611643175401</c:v>
                </c:pt>
                <c:pt idx="1766">
                  <c:v>154.268128449306</c:v>
                </c:pt>
                <c:pt idx="1767">
                  <c:v>152.58764774724401</c:v>
                </c:pt>
                <c:pt idx="1768">
                  <c:v>151.91545546641899</c:v>
                </c:pt>
                <c:pt idx="1769">
                  <c:v>152.27175811607401</c:v>
                </c:pt>
                <c:pt idx="1770">
                  <c:v>152.206958936955</c:v>
                </c:pt>
                <c:pt idx="1771">
                  <c:v>152.239265691014</c:v>
                </c:pt>
                <c:pt idx="1772">
                  <c:v>152.46596998243101</c:v>
                </c:pt>
                <c:pt idx="1773">
                  <c:v>152.43366322837201</c:v>
                </c:pt>
                <c:pt idx="1774">
                  <c:v>152.57941496364</c:v>
                </c:pt>
                <c:pt idx="1775">
                  <c:v>152.74132007593801</c:v>
                </c:pt>
                <c:pt idx="1776">
                  <c:v>152.98417774438499</c:v>
                </c:pt>
                <c:pt idx="1777">
                  <c:v>153.06513030053301</c:v>
                </c:pt>
                <c:pt idx="1778">
                  <c:v>152.91937856526499</c:v>
                </c:pt>
                <c:pt idx="1779">
                  <c:v>153.22684974183099</c:v>
                </c:pt>
                <c:pt idx="1780">
                  <c:v>153.45373970424799</c:v>
                </c:pt>
                <c:pt idx="1781">
                  <c:v>153.259342166891</c:v>
                </c:pt>
                <c:pt idx="1782">
                  <c:v>153.24318878986099</c:v>
                </c:pt>
                <c:pt idx="1783">
                  <c:v>153.35663377106999</c:v>
                </c:pt>
                <c:pt idx="1784">
                  <c:v>153.405093902159</c:v>
                </c:pt>
                <c:pt idx="1785">
                  <c:v>153.55084563742699</c:v>
                </c:pt>
                <c:pt idx="1786">
                  <c:v>153.59949143951599</c:v>
                </c:pt>
                <c:pt idx="1787">
                  <c:v>153.74524317478401</c:v>
                </c:pt>
                <c:pt idx="1788">
                  <c:v>153.90714828708201</c:v>
                </c:pt>
                <c:pt idx="1789">
                  <c:v>153.418276543183</c:v>
                </c:pt>
                <c:pt idx="1790">
                  <c:v>153.35106391059799</c:v>
                </c:pt>
                <c:pt idx="1791">
                  <c:v>153.92280324536301</c:v>
                </c:pt>
                <c:pt idx="1792">
                  <c:v>155.21781270866299</c:v>
                </c:pt>
                <c:pt idx="1793">
                  <c:v>156.10920081021899</c:v>
                </c:pt>
                <c:pt idx="1794">
                  <c:v>155.99153550741599</c:v>
                </c:pt>
                <c:pt idx="1795">
                  <c:v>156.260558820873</c:v>
                </c:pt>
                <c:pt idx="1796">
                  <c:v>156.226866113022</c:v>
                </c:pt>
                <c:pt idx="1797">
                  <c:v>154.81419134691899</c:v>
                </c:pt>
                <c:pt idx="1798">
                  <c:v>155.26826537887999</c:v>
                </c:pt>
                <c:pt idx="1799">
                  <c:v>155.40286342716701</c:v>
                </c:pt>
                <c:pt idx="1800">
                  <c:v>155.487008805236</c:v>
                </c:pt>
                <c:pt idx="1801">
                  <c:v>156.36146416130899</c:v>
                </c:pt>
                <c:pt idx="1802">
                  <c:v>156.260558820873</c:v>
                </c:pt>
                <c:pt idx="1803">
                  <c:v>156.444572840674</c:v>
                </c:pt>
                <c:pt idx="1804">
                  <c:v>156.478265548525</c:v>
                </c:pt>
                <c:pt idx="1805">
                  <c:v>156.32656197163701</c:v>
                </c:pt>
                <c:pt idx="1806">
                  <c:v>157.32144716038701</c:v>
                </c:pt>
                <c:pt idx="1807">
                  <c:v>157.405765321573</c:v>
                </c:pt>
                <c:pt idx="1808">
                  <c:v>158.09724335654701</c:v>
                </c:pt>
                <c:pt idx="1809">
                  <c:v>158.366957802472</c:v>
                </c:pt>
                <c:pt idx="1810">
                  <c:v>160.103946479531</c:v>
                </c:pt>
                <c:pt idx="1811">
                  <c:v>160.04711586157799</c:v>
                </c:pt>
                <c:pt idx="1812">
                  <c:v>160.028300319148</c:v>
                </c:pt>
                <c:pt idx="1813">
                  <c:v>159.99028524362501</c:v>
                </c:pt>
                <c:pt idx="1814">
                  <c:v>160.028300319148</c:v>
                </c:pt>
                <c:pt idx="1815">
                  <c:v>160.04711586157799</c:v>
                </c:pt>
                <c:pt idx="1816">
                  <c:v>160.12295401729199</c:v>
                </c:pt>
                <c:pt idx="1817">
                  <c:v>160.16096909281501</c:v>
                </c:pt>
                <c:pt idx="1818">
                  <c:v>160.141961555054</c:v>
                </c:pt>
                <c:pt idx="1819">
                  <c:v>160.06612339933901</c:v>
                </c:pt>
                <c:pt idx="1820">
                  <c:v>160.04711586157799</c:v>
                </c:pt>
                <c:pt idx="1821">
                  <c:v>160.179784635245</c:v>
                </c:pt>
                <c:pt idx="1822">
                  <c:v>160.04711586157799</c:v>
                </c:pt>
                <c:pt idx="1823">
                  <c:v>160.06612339933901</c:v>
                </c:pt>
                <c:pt idx="1824">
                  <c:v>160.06612339933901</c:v>
                </c:pt>
                <c:pt idx="1825">
                  <c:v>160.12295401729199</c:v>
                </c:pt>
                <c:pt idx="1826">
                  <c:v>160.06612339933901</c:v>
                </c:pt>
                <c:pt idx="1827">
                  <c:v>160.08513093710101</c:v>
                </c:pt>
                <c:pt idx="1828">
                  <c:v>160.00929278138599</c:v>
                </c:pt>
                <c:pt idx="1829">
                  <c:v>160.04711586157799</c:v>
                </c:pt>
                <c:pt idx="1830">
                  <c:v>159.97146970119499</c:v>
                </c:pt>
                <c:pt idx="1831">
                  <c:v>160.04711586157799</c:v>
                </c:pt>
                <c:pt idx="1832">
                  <c:v>160.249670935701</c:v>
                </c:pt>
                <c:pt idx="1833">
                  <c:v>161.34993350808199</c:v>
                </c:pt>
                <c:pt idx="1834">
                  <c:v>160.11421931700201</c:v>
                </c:pt>
                <c:pt idx="1835">
                  <c:v>159.995764188229</c:v>
                </c:pt>
                <c:pt idx="1836">
                  <c:v>159.48795069328401</c:v>
                </c:pt>
                <c:pt idx="1837">
                  <c:v>160.63902930187299</c:v>
                </c:pt>
                <c:pt idx="1838">
                  <c:v>161.586843765628</c:v>
                </c:pt>
                <c:pt idx="1839">
                  <c:v>161.519204673063</c:v>
                </c:pt>
                <c:pt idx="1840">
                  <c:v>163.22891281280599</c:v>
                </c:pt>
                <c:pt idx="1841">
                  <c:v>164.075268637715</c:v>
                </c:pt>
                <c:pt idx="1842">
                  <c:v>164.87080842641399</c:v>
                </c:pt>
                <c:pt idx="1843">
                  <c:v>166.14034216377701</c:v>
                </c:pt>
                <c:pt idx="1844">
                  <c:v>167.07133357117601</c:v>
                </c:pt>
                <c:pt idx="1845">
                  <c:v>167.07133357117601</c:v>
                </c:pt>
                <c:pt idx="1846">
                  <c:v>167.409875901139</c:v>
                </c:pt>
                <c:pt idx="1847">
                  <c:v>167.663782648612</c:v>
                </c:pt>
                <c:pt idx="1848">
                  <c:v>168.25623172604799</c:v>
                </c:pt>
                <c:pt idx="1849">
                  <c:v>168.425502891029</c:v>
                </c:pt>
                <c:pt idx="1850">
                  <c:v>168.45932243731099</c:v>
                </c:pt>
                <c:pt idx="1851">
                  <c:v>168.273228215974</c:v>
                </c:pt>
                <c:pt idx="1852">
                  <c:v>168.89949683969201</c:v>
                </c:pt>
                <c:pt idx="1853">
                  <c:v>169.39031384470999</c:v>
                </c:pt>
                <c:pt idx="1854">
                  <c:v>169.61668890825399</c:v>
                </c:pt>
                <c:pt idx="1855">
                  <c:v>168.41361498184301</c:v>
                </c:pt>
                <c:pt idx="1856">
                  <c:v>168.441911864785</c:v>
                </c:pt>
                <c:pt idx="1857">
                  <c:v>168.15879090157699</c:v>
                </c:pt>
                <c:pt idx="1858">
                  <c:v>167.70588864071101</c:v>
                </c:pt>
                <c:pt idx="1859">
                  <c:v>167.43691611897501</c:v>
                </c:pt>
                <c:pt idx="1860">
                  <c:v>167.30942801195201</c:v>
                </c:pt>
                <c:pt idx="1861">
                  <c:v>166.50266258052099</c:v>
                </c:pt>
                <c:pt idx="1862">
                  <c:v>166.54510790493501</c:v>
                </c:pt>
                <c:pt idx="1863">
                  <c:v>166.516811021992</c:v>
                </c:pt>
                <c:pt idx="1864">
                  <c:v>166.06390876112701</c:v>
                </c:pt>
                <c:pt idx="1865">
                  <c:v>166.36117816580699</c:v>
                </c:pt>
                <c:pt idx="1866">
                  <c:v>167.012310741052</c:v>
                </c:pt>
                <c:pt idx="1867">
                  <c:v>167.16794359723801</c:v>
                </c:pt>
                <c:pt idx="1868">
                  <c:v>167.43691611897501</c:v>
                </c:pt>
                <c:pt idx="1869">
                  <c:v>167.04060762399499</c:v>
                </c:pt>
                <c:pt idx="1870">
                  <c:v>167.53595520927499</c:v>
                </c:pt>
                <c:pt idx="1871">
                  <c:v>167.16794359723801</c:v>
                </c:pt>
                <c:pt idx="1872">
                  <c:v>167.09720138988001</c:v>
                </c:pt>
                <c:pt idx="1873">
                  <c:v>167.337877028674</c:v>
                </c:pt>
                <c:pt idx="1874">
                  <c:v>168.352609336358</c:v>
                </c:pt>
                <c:pt idx="1875">
                  <c:v>168.07602359484801</c:v>
                </c:pt>
                <c:pt idx="1876">
                  <c:v>167.99905078347101</c:v>
                </c:pt>
                <c:pt idx="1877">
                  <c:v>168.152835037648</c:v>
                </c:pt>
                <c:pt idx="1878">
                  <c:v>168.798309346889</c:v>
                </c:pt>
                <c:pt idx="1879">
                  <c:v>169.27483075568699</c:v>
                </c:pt>
                <c:pt idx="1880">
                  <c:v>168.93676358622201</c:v>
                </c:pt>
                <c:pt idx="1881">
                  <c:v>169.05972644213199</c:v>
                </c:pt>
                <c:pt idx="1882">
                  <c:v>169.55157786577399</c:v>
                </c:pt>
                <c:pt idx="1883">
                  <c:v>169.93579644835</c:v>
                </c:pt>
                <c:pt idx="1884">
                  <c:v>170.24320358812599</c:v>
                </c:pt>
                <c:pt idx="1885">
                  <c:v>170.10491071737101</c:v>
                </c:pt>
                <c:pt idx="1886">
                  <c:v>169.87431502039499</c:v>
                </c:pt>
                <c:pt idx="1887">
                  <c:v>170.07408931910501</c:v>
                </c:pt>
                <c:pt idx="1888">
                  <c:v>169.92046643350599</c:v>
                </c:pt>
                <c:pt idx="1889">
                  <c:v>169.82816360728401</c:v>
                </c:pt>
                <c:pt idx="1890">
                  <c:v>169.42861500986399</c:v>
                </c:pt>
                <c:pt idx="1891">
                  <c:v>169.49009643781901</c:v>
                </c:pt>
                <c:pt idx="1892">
                  <c:v>169.55157786577399</c:v>
                </c:pt>
                <c:pt idx="1893">
                  <c:v>169.290160770531</c:v>
                </c:pt>
                <c:pt idx="1894">
                  <c:v>168.9212722028</c:v>
                </c:pt>
                <c:pt idx="1895">
                  <c:v>169.198019312887</c:v>
                </c:pt>
                <c:pt idx="1896">
                  <c:v>169.198019312887</c:v>
                </c:pt>
                <c:pt idx="1897">
                  <c:v>168.877702686926</c:v>
                </c:pt>
                <c:pt idx="1898">
                  <c:v>168.094038090569</c:v>
                </c:pt>
                <c:pt idx="1899">
                  <c:v>168.39880484852699</c:v>
                </c:pt>
                <c:pt idx="1900">
                  <c:v>169.12447557431599</c:v>
                </c:pt>
                <c:pt idx="1901">
                  <c:v>169.38574692934799</c:v>
                </c:pt>
                <c:pt idx="1902">
                  <c:v>170.227554865011</c:v>
                </c:pt>
                <c:pt idx="1903">
                  <c:v>170.343542606146</c:v>
                </c:pt>
                <c:pt idx="1904">
                  <c:v>171.11285820360001</c:v>
                </c:pt>
                <c:pt idx="1905">
                  <c:v>169.66151675202099</c:v>
                </c:pt>
                <c:pt idx="1906">
                  <c:v>169.35674999406399</c:v>
                </c:pt>
                <c:pt idx="1907">
                  <c:v>167.94890394541099</c:v>
                </c:pt>
                <c:pt idx="1908">
                  <c:v>168.92134755859001</c:v>
                </c:pt>
                <c:pt idx="1909">
                  <c:v>167.12159447739</c:v>
                </c:pt>
                <c:pt idx="1910">
                  <c:v>168.99383989680001</c:v>
                </c:pt>
                <c:pt idx="1911">
                  <c:v>169.19711738126401</c:v>
                </c:pt>
                <c:pt idx="1912">
                  <c:v>171.21434747709301</c:v>
                </c:pt>
                <c:pt idx="1913">
                  <c:v>171.344983154609</c:v>
                </c:pt>
                <c:pt idx="1914">
                  <c:v>171.91102126759799</c:v>
                </c:pt>
                <c:pt idx="1915">
                  <c:v>169.35674999406399</c:v>
                </c:pt>
                <c:pt idx="1916">
                  <c:v>166.715188977201</c:v>
                </c:pt>
                <c:pt idx="1917">
                  <c:v>167.38326524495599</c:v>
                </c:pt>
                <c:pt idx="1918">
                  <c:v>167.68551732131499</c:v>
                </c:pt>
                <c:pt idx="1919">
                  <c:v>167.606011530384</c:v>
                </c:pt>
                <c:pt idx="1920">
                  <c:v>167.621945206276</c:v>
                </c:pt>
                <c:pt idx="1921">
                  <c:v>166.428870576734</c:v>
                </c:pt>
                <c:pt idx="1922">
                  <c:v>166.953868938521</c:v>
                </c:pt>
                <c:pt idx="1923">
                  <c:v>164.32936489517499</c:v>
                </c:pt>
                <c:pt idx="1924">
                  <c:v>165.10865171711501</c:v>
                </c:pt>
                <c:pt idx="1925">
                  <c:v>163.31123552338499</c:v>
                </c:pt>
                <c:pt idx="1926">
                  <c:v>161.62519247236901</c:v>
                </c:pt>
                <c:pt idx="1927">
                  <c:v>159.03239319227799</c:v>
                </c:pt>
                <c:pt idx="1928">
                  <c:v>161.927444548728</c:v>
                </c:pt>
                <c:pt idx="1929">
                  <c:v>165.82452901254601</c:v>
                </c:pt>
                <c:pt idx="1930">
                  <c:v>166.55390115592701</c:v>
                </c:pt>
                <c:pt idx="1931">
                  <c:v>166.968989671765</c:v>
                </c:pt>
                <c:pt idx="1932">
                  <c:v>166.37814295552701</c:v>
                </c:pt>
                <c:pt idx="1933">
                  <c:v>166.521871215614</c:v>
                </c:pt>
                <c:pt idx="1934">
                  <c:v>167.703402059561</c:v>
                </c:pt>
                <c:pt idx="1935">
                  <c:v>167.671372119247</c:v>
                </c:pt>
                <c:pt idx="1936">
                  <c:v>166.55390115592701</c:v>
                </c:pt>
                <c:pt idx="1937">
                  <c:v>164.84558347636801</c:v>
                </c:pt>
                <c:pt idx="1938">
                  <c:v>164.350501404011</c:v>
                </c:pt>
                <c:pt idx="1939">
                  <c:v>162.15318162796001</c:v>
                </c:pt>
                <c:pt idx="1940">
                  <c:v>159.34786629149701</c:v>
                </c:pt>
                <c:pt idx="1941">
                  <c:v>161.310240021932</c:v>
                </c:pt>
                <c:pt idx="1942">
                  <c:v>164.046361833796</c:v>
                </c:pt>
                <c:pt idx="1943">
                  <c:v>162.47107482909001</c:v>
                </c:pt>
                <c:pt idx="1944">
                  <c:v>161.93213100326801</c:v>
                </c:pt>
                <c:pt idx="1945">
                  <c:v>162.05648084153299</c:v>
                </c:pt>
                <c:pt idx="1946">
                  <c:v>161.406940808359</c:v>
                </c:pt>
                <c:pt idx="1947">
                  <c:v>158.68457262741001</c:v>
                </c:pt>
                <c:pt idx="1948">
                  <c:v>161.26883733918001</c:v>
                </c:pt>
                <c:pt idx="1949">
                  <c:v>160.591648254169</c:v>
                </c:pt>
                <c:pt idx="1950">
                  <c:v>160.08035348018399</c:v>
                </c:pt>
                <c:pt idx="1951">
                  <c:v>163.341665486956</c:v>
                </c:pt>
                <c:pt idx="1952">
                  <c:v>163.23106927960501</c:v>
                </c:pt>
                <c:pt idx="1953">
                  <c:v>164.80649807431999</c:v>
                </c:pt>
                <c:pt idx="1954">
                  <c:v>164.01871278195799</c:v>
                </c:pt>
                <c:pt idx="1955">
                  <c:v>161.25494191825601</c:v>
                </c:pt>
                <c:pt idx="1956">
                  <c:v>163.47976895613601</c:v>
                </c:pt>
                <c:pt idx="1957">
                  <c:v>159.88681011732001</c:v>
                </c:pt>
                <c:pt idx="1958">
                  <c:v>161.351642704684</c:v>
                </c:pt>
                <c:pt idx="1959">
                  <c:v>160.61156196472601</c:v>
                </c:pt>
                <c:pt idx="1960">
                  <c:v>160.946711598402</c:v>
                </c:pt>
                <c:pt idx="1961">
                  <c:v>160.248471375555</c:v>
                </c:pt>
                <c:pt idx="1962">
                  <c:v>158.99183753959801</c:v>
                </c:pt>
                <c:pt idx="1963">
                  <c:v>158.71256981691201</c:v>
                </c:pt>
                <c:pt idx="1964">
                  <c:v>158.18183349477201</c:v>
                </c:pt>
                <c:pt idx="1965">
                  <c:v>157.88866621047001</c:v>
                </c:pt>
                <c:pt idx="1966">
                  <c:v>157.63733944327799</c:v>
                </c:pt>
                <c:pt idx="1967">
                  <c:v>157.31608937121899</c:v>
                </c:pt>
                <c:pt idx="1968">
                  <c:v>156.520126720272</c:v>
                </c:pt>
                <c:pt idx="1969">
                  <c:v>157.17652642600601</c:v>
                </c:pt>
                <c:pt idx="1970">
                  <c:v>157.05086304241101</c:v>
                </c:pt>
                <c:pt idx="1971">
                  <c:v>157.06476260402701</c:v>
                </c:pt>
                <c:pt idx="1972">
                  <c:v>157.35807172059199</c:v>
                </c:pt>
                <c:pt idx="1973">
                  <c:v>158.307496878368</c:v>
                </c:pt>
                <c:pt idx="1974">
                  <c:v>158.572865039438</c:v>
                </c:pt>
                <c:pt idx="1975">
                  <c:v>158.461101217459</c:v>
                </c:pt>
                <c:pt idx="1976">
                  <c:v>159.38272725200201</c:v>
                </c:pt>
                <c:pt idx="1977">
                  <c:v>158.08411106667199</c:v>
                </c:pt>
                <c:pt idx="1978">
                  <c:v>157.14942037981999</c:v>
                </c:pt>
                <c:pt idx="1979">
                  <c:v>156.662960841743</c:v>
                </c:pt>
                <c:pt idx="1980">
                  <c:v>157.12393478695299</c:v>
                </c:pt>
                <c:pt idx="1981">
                  <c:v>155.139342769205</c:v>
                </c:pt>
                <c:pt idx="1982">
                  <c:v>155.817863837033</c:v>
                </c:pt>
                <c:pt idx="1983">
                  <c:v>154.02546471807199</c:v>
                </c:pt>
                <c:pt idx="1984">
                  <c:v>154.972898201357</c:v>
                </c:pt>
                <c:pt idx="1985">
                  <c:v>157.54641760479001</c:v>
                </c:pt>
                <c:pt idx="1986">
                  <c:v>156.98297581197099</c:v>
                </c:pt>
                <c:pt idx="1987">
                  <c:v>157.90492370238999</c:v>
                </c:pt>
                <c:pt idx="1988">
                  <c:v>158.32740652022699</c:v>
                </c:pt>
                <c:pt idx="1989">
                  <c:v>159.594986342776</c:v>
                </c:pt>
                <c:pt idx="1990">
                  <c:v>159.90225851656999</c:v>
                </c:pt>
                <c:pt idx="1991">
                  <c:v>161.310534576029</c:v>
                </c:pt>
                <c:pt idx="1992">
                  <c:v>161.16970697008401</c:v>
                </c:pt>
                <c:pt idx="1993">
                  <c:v>161.13134721174799</c:v>
                </c:pt>
                <c:pt idx="1994">
                  <c:v>157.282628581713</c:v>
                </c:pt>
                <c:pt idx="1995">
                  <c:v>157.09004157582001</c:v>
                </c:pt>
                <c:pt idx="1996">
                  <c:v>158.091730470725</c:v>
                </c:pt>
                <c:pt idx="1997">
                  <c:v>160.236461342621</c:v>
                </c:pt>
                <c:pt idx="1998">
                  <c:v>159.72280841421801</c:v>
                </c:pt>
                <c:pt idx="1999">
                  <c:v>159.78691650349199</c:v>
                </c:pt>
                <c:pt idx="2000">
                  <c:v>159.60513389086</c:v>
                </c:pt>
                <c:pt idx="2001">
                  <c:v>167.51267754035001</c:v>
                </c:pt>
                <c:pt idx="2002">
                  <c:v>173.23882983825601</c:v>
                </c:pt>
                <c:pt idx="2003">
                  <c:v>164.24059051297499</c:v>
                </c:pt>
                <c:pt idx="2004">
                  <c:v>163.87702528771101</c:v>
                </c:pt>
                <c:pt idx="2005">
                  <c:v>167.33089492771799</c:v>
                </c:pt>
                <c:pt idx="2006">
                  <c:v>168.14891668456201</c:v>
                </c:pt>
                <c:pt idx="2007">
                  <c:v>171.05743848667299</c:v>
                </c:pt>
                <c:pt idx="2008">
                  <c:v>179.14676474879499</c:v>
                </c:pt>
                <c:pt idx="2009">
                  <c:v>181.23726479406301</c:v>
                </c:pt>
                <c:pt idx="2010">
                  <c:v>180.32835173090299</c:v>
                </c:pt>
                <c:pt idx="2011">
                  <c:v>180.782808262483</c:v>
                </c:pt>
                <c:pt idx="2012">
                  <c:v>176.78359078458001</c:v>
                </c:pt>
                <c:pt idx="2013">
                  <c:v>175.965569027736</c:v>
                </c:pt>
                <c:pt idx="2014">
                  <c:v>179.601221280375</c:v>
                </c:pt>
                <c:pt idx="2015">
                  <c:v>178.78319952353101</c:v>
                </c:pt>
                <c:pt idx="2016">
                  <c:v>177.41982992879099</c:v>
                </c:pt>
                <c:pt idx="2017">
                  <c:v>178.14696037931901</c:v>
                </c:pt>
                <c:pt idx="2018">
                  <c:v>182.87330830774999</c:v>
                </c:pt>
                <c:pt idx="2019">
                  <c:v>186.418069254073</c:v>
                </c:pt>
                <c:pt idx="2020">
                  <c:v>185.41826488459799</c:v>
                </c:pt>
                <c:pt idx="2021">
                  <c:v>184.32756920880601</c:v>
                </c:pt>
                <c:pt idx="2022">
                  <c:v>188.69035191197301</c:v>
                </c:pt>
                <c:pt idx="2023">
                  <c:v>189.23569974986901</c:v>
                </c:pt>
                <c:pt idx="2024">
                  <c:v>183.60043875827799</c:v>
                </c:pt>
                <c:pt idx="2025">
                  <c:v>185.60004749723001</c:v>
                </c:pt>
                <c:pt idx="2026">
                  <c:v>185.236482271966</c:v>
                </c:pt>
                <c:pt idx="2027">
                  <c:v>188.50856929934099</c:v>
                </c:pt>
                <c:pt idx="2028">
                  <c:v>187.32698231723299</c:v>
                </c:pt>
                <c:pt idx="2029">
                  <c:v>186.599851866705</c:v>
                </c:pt>
                <c:pt idx="2030">
                  <c:v>186.508960560389</c:v>
                </c:pt>
                <c:pt idx="2031">
                  <c:v>185.781830109861</c:v>
                </c:pt>
                <c:pt idx="2032">
                  <c:v>178.419634298267</c:v>
                </c:pt>
                <c:pt idx="2033">
                  <c:v>180.32835173090299</c:v>
                </c:pt>
                <c:pt idx="2034">
                  <c:v>186.32717794775701</c:v>
                </c:pt>
                <c:pt idx="2035">
                  <c:v>184.054895289858</c:v>
                </c:pt>
                <c:pt idx="2036">
                  <c:v>178.964982136163</c:v>
                </c:pt>
                <c:pt idx="2037">
                  <c:v>177.05626470352701</c:v>
                </c:pt>
                <c:pt idx="2038">
                  <c:v>177.783395154055</c:v>
                </c:pt>
                <c:pt idx="2039">
                  <c:v>184.600243127754</c:v>
                </c:pt>
                <c:pt idx="2040">
                  <c:v>185.05469965933401</c:v>
                </c:pt>
                <c:pt idx="2041">
                  <c:v>182.47281089498799</c:v>
                </c:pt>
                <c:pt idx="2042">
                  <c:v>179.53967270712201</c:v>
                </c:pt>
                <c:pt idx="2043">
                  <c:v>181.87701473060801</c:v>
                </c:pt>
                <c:pt idx="2044">
                  <c:v>179.66186703852699</c:v>
                </c:pt>
                <c:pt idx="2045">
                  <c:v>179.46316293170099</c:v>
                </c:pt>
                <c:pt idx="2046">
                  <c:v>178.04251551082501</c:v>
                </c:pt>
                <c:pt idx="2047">
                  <c:v>176.484182109801</c:v>
                </c:pt>
                <c:pt idx="2048">
                  <c:v>180.19648699818001</c:v>
                </c:pt>
                <c:pt idx="2049">
                  <c:v>180.19648699818001</c:v>
                </c:pt>
                <c:pt idx="2050">
                  <c:v>180.486876373071</c:v>
                </c:pt>
                <c:pt idx="2051">
                  <c:v>181.907681871996</c:v>
                </c:pt>
                <c:pt idx="2052">
                  <c:v>180.50205186571699</c:v>
                </c:pt>
                <c:pt idx="2053">
                  <c:v>179.616024404494</c:v>
                </c:pt>
                <c:pt idx="2054">
                  <c:v>181.922857364641</c:v>
                </c:pt>
                <c:pt idx="2055">
                  <c:v>178.21055247626299</c:v>
                </c:pt>
                <c:pt idx="2056">
                  <c:v>177.14115447890799</c:v>
                </c:pt>
                <c:pt idx="2057">
                  <c:v>178.66882073854401</c:v>
                </c:pt>
                <c:pt idx="2058">
                  <c:v>178.04251551082501</c:v>
                </c:pt>
                <c:pt idx="2059">
                  <c:v>176.041089340166</c:v>
                </c:pt>
                <c:pt idx="2060">
                  <c:v>180.700755972542</c:v>
                </c:pt>
                <c:pt idx="2061">
                  <c:v>179.44798743905599</c:v>
                </c:pt>
                <c:pt idx="2062">
                  <c:v>177.02607365968001</c:v>
                </c:pt>
                <c:pt idx="2063">
                  <c:v>177.29766456995301</c:v>
                </c:pt>
                <c:pt idx="2064">
                  <c:v>177.33938295648099</c:v>
                </c:pt>
                <c:pt idx="2065">
                  <c:v>177.318523763217</c:v>
                </c:pt>
                <c:pt idx="2066">
                  <c:v>177.506677900434</c:v>
                </c:pt>
                <c:pt idx="2067">
                  <c:v>177.38131204192999</c:v>
                </c:pt>
                <c:pt idx="2068">
                  <c:v>177.214227796898</c:v>
                </c:pt>
                <c:pt idx="2069">
                  <c:v>177.130580324921</c:v>
                </c:pt>
                <c:pt idx="2070">
                  <c:v>177.214227796898</c:v>
                </c:pt>
                <c:pt idx="2071">
                  <c:v>177.276805376689</c:v>
                </c:pt>
                <c:pt idx="2072">
                  <c:v>177.193157904712</c:v>
                </c:pt>
                <c:pt idx="2073">
                  <c:v>177.15143951818499</c:v>
                </c:pt>
                <c:pt idx="2074">
                  <c:v>177.04714355186599</c:v>
                </c:pt>
                <c:pt idx="2075">
                  <c:v>177.06800274513</c:v>
                </c:pt>
                <c:pt idx="2076">
                  <c:v>177.04714355186599</c:v>
                </c:pt>
                <c:pt idx="2077">
                  <c:v>177.06800274513</c:v>
                </c:pt>
                <c:pt idx="2078">
                  <c:v>177.10972113165701</c:v>
                </c:pt>
                <c:pt idx="2079">
                  <c:v>177.23508699016199</c:v>
                </c:pt>
                <c:pt idx="2080">
                  <c:v>177.193157904712</c:v>
                </c:pt>
                <c:pt idx="2081">
                  <c:v>177.15143951818499</c:v>
                </c:pt>
                <c:pt idx="2082">
                  <c:v>177.06800274513</c:v>
                </c:pt>
                <c:pt idx="2083">
                  <c:v>177.255946183426</c:v>
                </c:pt>
                <c:pt idx="2084">
                  <c:v>177.31452048370099</c:v>
                </c:pt>
                <c:pt idx="2085">
                  <c:v>175.90802744752099</c:v>
                </c:pt>
                <c:pt idx="2086">
                  <c:v>174.58773071535401</c:v>
                </c:pt>
                <c:pt idx="2087">
                  <c:v>176.13763784226299</c:v>
                </c:pt>
                <c:pt idx="2088">
                  <c:v>178.44823104834299</c:v>
                </c:pt>
                <c:pt idx="2089">
                  <c:v>176.23817555535101</c:v>
                </c:pt>
                <c:pt idx="2090">
                  <c:v>179.03667236906199</c:v>
                </c:pt>
                <c:pt idx="2091">
                  <c:v>178.060865153799</c:v>
                </c:pt>
                <c:pt idx="2092">
                  <c:v>177.48676524215301</c:v>
                </c:pt>
                <c:pt idx="2093">
                  <c:v>177.90296180441999</c:v>
                </c:pt>
                <c:pt idx="2094">
                  <c:v>178.70667211080999</c:v>
                </c:pt>
                <c:pt idx="2095">
                  <c:v>177.300179074629</c:v>
                </c:pt>
                <c:pt idx="2096">
                  <c:v>179.051013778135</c:v>
                </c:pt>
                <c:pt idx="2097">
                  <c:v>180.85936196751001</c:v>
                </c:pt>
                <c:pt idx="2098">
                  <c:v>181.404779061011</c:v>
                </c:pt>
                <c:pt idx="2099">
                  <c:v>181.34726557514199</c:v>
                </c:pt>
                <c:pt idx="2100">
                  <c:v>178.43388963927001</c:v>
                </c:pt>
                <c:pt idx="2101">
                  <c:v>174.989585868549</c:v>
                </c:pt>
                <c:pt idx="2102">
                  <c:v>175.089975732059</c:v>
                </c:pt>
                <c:pt idx="2103">
                  <c:v>175.60671000741399</c:v>
                </c:pt>
                <c:pt idx="2104">
                  <c:v>174.257582607524</c:v>
                </c:pt>
                <c:pt idx="2105">
                  <c:v>175.51267767576101</c:v>
                </c:pt>
                <c:pt idx="2106">
                  <c:v>178.83094572094799</c:v>
                </c:pt>
                <c:pt idx="2107">
                  <c:v>181.79368504700699</c:v>
                </c:pt>
                <c:pt idx="2108">
                  <c:v>178.71243614790501</c:v>
                </c:pt>
                <c:pt idx="2109">
                  <c:v>178.00137870965099</c:v>
                </c:pt>
                <c:pt idx="2110">
                  <c:v>171.95739048448999</c:v>
                </c:pt>
                <c:pt idx="2111">
                  <c:v>176.93479255226899</c:v>
                </c:pt>
                <c:pt idx="2112">
                  <c:v>173.616524507083</c:v>
                </c:pt>
                <c:pt idx="2113">
                  <c:v>170.53527560798099</c:v>
                </c:pt>
                <c:pt idx="2114">
                  <c:v>172.66844792274401</c:v>
                </c:pt>
                <c:pt idx="2115">
                  <c:v>182.03070419309199</c:v>
                </c:pt>
                <c:pt idx="2116">
                  <c:v>180.490079743541</c:v>
                </c:pt>
                <c:pt idx="2117">
                  <c:v>173.26099578795601</c:v>
                </c:pt>
                <c:pt idx="2118">
                  <c:v>178.35690742877799</c:v>
                </c:pt>
                <c:pt idx="2119">
                  <c:v>176.816282979227</c:v>
                </c:pt>
                <c:pt idx="2120">
                  <c:v>171.12782347319299</c:v>
                </c:pt>
                <c:pt idx="2121">
                  <c:v>172.90546706882901</c:v>
                </c:pt>
                <c:pt idx="2122">
                  <c:v>174.44609151838</c:v>
                </c:pt>
                <c:pt idx="2123">
                  <c:v>170.416766034939</c:v>
                </c:pt>
                <c:pt idx="2124">
                  <c:v>173.14248621491299</c:v>
                </c:pt>
                <c:pt idx="2125">
                  <c:v>173.97205322620999</c:v>
                </c:pt>
                <c:pt idx="2126">
                  <c:v>172.786957495786</c:v>
                </c:pt>
                <c:pt idx="2127">
                  <c:v>173.833623642882</c:v>
                </c:pt>
                <c:pt idx="2128">
                  <c:v>171.47515310434301</c:v>
                </c:pt>
                <c:pt idx="2129">
                  <c:v>172.21473418981699</c:v>
                </c:pt>
                <c:pt idx="2130">
                  <c:v>171.642510883847</c:v>
                </c:pt>
                <c:pt idx="2131">
                  <c:v>170.20515236697599</c:v>
                </c:pt>
                <c:pt idx="2132">
                  <c:v>170.65167838431901</c:v>
                </c:pt>
                <c:pt idx="2133">
                  <c:v>171.94959594546901</c:v>
                </c:pt>
                <c:pt idx="2134">
                  <c:v>172.24265101360001</c:v>
                </c:pt>
                <c:pt idx="2135">
                  <c:v>173.74987317153099</c:v>
                </c:pt>
                <c:pt idx="2136">
                  <c:v>172.89862479092201</c:v>
                </c:pt>
                <c:pt idx="2137">
                  <c:v>172.95445843848901</c:v>
                </c:pt>
                <c:pt idx="2138">
                  <c:v>172.47987243416401</c:v>
                </c:pt>
                <c:pt idx="2139">
                  <c:v>171.41931945677501</c:v>
                </c:pt>
                <c:pt idx="2140">
                  <c:v>173.121816217994</c:v>
                </c:pt>
                <c:pt idx="2141">
                  <c:v>173.415014449323</c:v>
                </c:pt>
                <c:pt idx="2142">
                  <c:v>171.93556595197799</c:v>
                </c:pt>
                <c:pt idx="2143">
                  <c:v>173.08001256391699</c:v>
                </c:pt>
                <c:pt idx="2144">
                  <c:v>173.512651750967</c:v>
                </c:pt>
                <c:pt idx="2145">
                  <c:v>172.81487431957001</c:v>
                </c:pt>
                <c:pt idx="2146">
                  <c:v>170.06556824805699</c:v>
                </c:pt>
                <c:pt idx="2147">
                  <c:v>171.349455815716</c:v>
                </c:pt>
                <c:pt idx="2148">
                  <c:v>170.56148556901701</c:v>
                </c:pt>
                <c:pt idx="2149">
                  <c:v>171.15667625750899</c:v>
                </c:pt>
                <c:pt idx="2150">
                  <c:v>171.171574836058</c:v>
                </c:pt>
                <c:pt idx="2151">
                  <c:v>170.710320863813</c:v>
                </c:pt>
                <c:pt idx="2152">
                  <c:v>170.82935900151199</c:v>
                </c:pt>
                <c:pt idx="2153">
                  <c:v>169.01368879755299</c:v>
                </c:pt>
                <c:pt idx="2154">
                  <c:v>168.582231982406</c:v>
                </c:pt>
                <c:pt idx="2155">
                  <c:v>168.373802373415</c:v>
                </c:pt>
                <c:pt idx="2156">
                  <c:v>166.73676462135001</c:v>
                </c:pt>
                <c:pt idx="2157">
                  <c:v>163.462839607913</c:v>
                </c:pt>
                <c:pt idx="2158">
                  <c:v>165.814106186168</c:v>
                </c:pt>
                <c:pt idx="2159">
                  <c:v>165.91824574531799</c:v>
                </c:pt>
                <c:pt idx="2160">
                  <c:v>169.10308026884601</c:v>
                </c:pt>
                <c:pt idx="2161">
                  <c:v>169.22211840654501</c:v>
                </c:pt>
                <c:pt idx="2162">
                  <c:v>170.367954538574</c:v>
                </c:pt>
                <c:pt idx="2163">
                  <c:v>169.876903409232</c:v>
                </c:pt>
                <c:pt idx="2164">
                  <c:v>169.72806811443601</c:v>
                </c:pt>
                <c:pt idx="2165">
                  <c:v>169.876903409232</c:v>
                </c:pt>
                <c:pt idx="2166">
                  <c:v>170.11497968462899</c:v>
                </c:pt>
                <c:pt idx="2167">
                  <c:v>169.68337237878899</c:v>
                </c:pt>
                <c:pt idx="2168">
                  <c:v>171.380004445049</c:v>
                </c:pt>
                <c:pt idx="2169">
                  <c:v>169.535955074539</c:v>
                </c:pt>
                <c:pt idx="2170">
                  <c:v>166.67703245783801</c:v>
                </c:pt>
                <c:pt idx="2171">
                  <c:v>168.36384181037701</c:v>
                </c:pt>
                <c:pt idx="2172">
                  <c:v>165.83362778156899</c:v>
                </c:pt>
                <c:pt idx="2173">
                  <c:v>164.918789966942</c:v>
                </c:pt>
                <c:pt idx="2174">
                  <c:v>163.07474059643101</c:v>
                </c:pt>
                <c:pt idx="2175">
                  <c:v>163.617893788706</c:v>
                </c:pt>
                <c:pt idx="2176">
                  <c:v>159.97277108214499</c:v>
                </c:pt>
                <c:pt idx="2177">
                  <c:v>158.82926011118701</c:v>
                </c:pt>
                <c:pt idx="2178">
                  <c:v>161.116427242409</c:v>
                </c:pt>
                <c:pt idx="2179">
                  <c:v>163.57506294355201</c:v>
                </c:pt>
                <c:pt idx="2180">
                  <c:v>161.83104900460501</c:v>
                </c:pt>
                <c:pt idx="2181">
                  <c:v>159.35803956220599</c:v>
                </c:pt>
                <c:pt idx="2182">
                  <c:v>160.558900308879</c:v>
                </c:pt>
                <c:pt idx="2183">
                  <c:v>162.03126505703599</c:v>
                </c:pt>
                <c:pt idx="2184">
                  <c:v>164.07538529067199</c:v>
                </c:pt>
                <c:pt idx="2185">
                  <c:v>164.38521926883701</c:v>
                </c:pt>
                <c:pt idx="2186">
                  <c:v>163.624282118152</c:v>
                </c:pt>
                <c:pt idx="2187">
                  <c:v>165.390219642246</c:v>
                </c:pt>
                <c:pt idx="2188">
                  <c:v>163.72475311763199</c:v>
                </c:pt>
                <c:pt idx="2189">
                  <c:v>161.686150077609</c:v>
                </c:pt>
                <c:pt idx="2190">
                  <c:v>157.93910447851201</c:v>
                </c:pt>
                <c:pt idx="2191">
                  <c:v>160.986690365741</c:v>
                </c:pt>
                <c:pt idx="2192">
                  <c:v>160.545671008894</c:v>
                </c:pt>
                <c:pt idx="2193">
                  <c:v>157.41774997492499</c:v>
                </c:pt>
                <c:pt idx="2194">
                  <c:v>155.312351167668</c:v>
                </c:pt>
                <c:pt idx="2195">
                  <c:v>156.19459586891901</c:v>
                </c:pt>
                <c:pt idx="2196">
                  <c:v>155.1520928493</c:v>
                </c:pt>
                <c:pt idx="2197">
                  <c:v>152.92639730948801</c:v>
                </c:pt>
                <c:pt idx="2198">
                  <c:v>152.56550711182501</c:v>
                </c:pt>
                <c:pt idx="2199">
                  <c:v>151.522798104651</c:v>
                </c:pt>
                <c:pt idx="2200">
                  <c:v>152.32491364671699</c:v>
                </c:pt>
                <c:pt idx="2201">
                  <c:v>148.234618752313</c:v>
                </c:pt>
                <c:pt idx="2202">
                  <c:v>149.05671508728599</c:v>
                </c:pt>
                <c:pt idx="2203">
                  <c:v>153.20715834796701</c:v>
                </c:pt>
                <c:pt idx="2204">
                  <c:v>152.244784487532</c:v>
                </c:pt>
                <c:pt idx="2205">
                  <c:v>155.432647900223</c:v>
                </c:pt>
                <c:pt idx="2206">
                  <c:v>152.425229586364</c:v>
                </c:pt>
                <c:pt idx="2207">
                  <c:v>151.26222384663501</c:v>
                </c:pt>
                <c:pt idx="2208">
                  <c:v>154.36995810014099</c:v>
                </c:pt>
                <c:pt idx="2209">
                  <c:v>154.63073834571199</c:v>
                </c:pt>
                <c:pt idx="2210">
                  <c:v>146.91634452580399</c:v>
                </c:pt>
                <c:pt idx="2211">
                  <c:v>160.11652950653601</c:v>
                </c:pt>
                <c:pt idx="2212">
                  <c:v>156.34504808346901</c:v>
                </c:pt>
                <c:pt idx="2213">
                  <c:v>152.74499763417899</c:v>
                </c:pt>
                <c:pt idx="2214">
                  <c:v>148.116361342234</c:v>
                </c:pt>
                <c:pt idx="2215">
                  <c:v>140.23053654854999</c:v>
                </c:pt>
                <c:pt idx="2216">
                  <c:v>136.45905512548401</c:v>
                </c:pt>
                <c:pt idx="2217">
                  <c:v>137.01277717078</c:v>
                </c:pt>
                <c:pt idx="2218">
                  <c:v>142.80200115518599</c:v>
                </c:pt>
                <c:pt idx="2219">
                  <c:v>142.45913920763499</c:v>
                </c:pt>
                <c:pt idx="2220">
                  <c:v>150.51639497509399</c:v>
                </c:pt>
                <c:pt idx="2221">
                  <c:v>148.459223289786</c:v>
                </c:pt>
                <c:pt idx="2222">
                  <c:v>146.57348257825299</c:v>
                </c:pt>
                <c:pt idx="2223">
                  <c:v>152.74499763417899</c:v>
                </c:pt>
                <c:pt idx="2224">
                  <c:v>145.37346576182199</c:v>
                </c:pt>
                <c:pt idx="2225">
                  <c:v>147.25920647335599</c:v>
                </c:pt>
                <c:pt idx="2226">
                  <c:v>150.85925692264601</c:v>
                </c:pt>
                <c:pt idx="2227">
                  <c:v>150.51639497509399</c:v>
                </c:pt>
                <c:pt idx="2228">
                  <c:v>154.28787639816099</c:v>
                </c:pt>
                <c:pt idx="2229">
                  <c:v>156.85934100479699</c:v>
                </c:pt>
                <c:pt idx="2230">
                  <c:v>155.79323072204099</c:v>
                </c:pt>
                <c:pt idx="2231">
                  <c:v>156.31653546765901</c:v>
                </c:pt>
                <c:pt idx="2232">
                  <c:v>156.76244016446299</c:v>
                </c:pt>
                <c:pt idx="2233">
                  <c:v>156.95624184512999</c:v>
                </c:pt>
                <c:pt idx="2234">
                  <c:v>155.851331018423</c:v>
                </c:pt>
                <c:pt idx="2235">
                  <c:v>156.239135418845</c:v>
                </c:pt>
                <c:pt idx="2236">
                  <c:v>157.32454545403201</c:v>
                </c:pt>
                <c:pt idx="2237">
                  <c:v>159.22436483401501</c:v>
                </c:pt>
                <c:pt idx="2238">
                  <c:v>158.77846013721</c:v>
                </c:pt>
                <c:pt idx="2239">
                  <c:v>157.305245701601</c:v>
                </c:pt>
                <c:pt idx="2240">
                  <c:v>158.35205623192499</c:v>
                </c:pt>
                <c:pt idx="2241">
                  <c:v>159.36006621829901</c:v>
                </c:pt>
                <c:pt idx="2242">
                  <c:v>159.72836982720099</c:v>
                </c:pt>
                <c:pt idx="2243">
                  <c:v>159.55386789896599</c:v>
                </c:pt>
                <c:pt idx="2244">
                  <c:v>159.127463993681</c:v>
                </c:pt>
                <c:pt idx="2245">
                  <c:v>158.390655736789</c:v>
                </c:pt>
                <c:pt idx="2246">
                  <c:v>157.69284906293501</c:v>
                </c:pt>
                <c:pt idx="2247">
                  <c:v>156.97574263665001</c:v>
                </c:pt>
                <c:pt idx="2248">
                  <c:v>157.57664847017</c:v>
                </c:pt>
                <c:pt idx="2249">
                  <c:v>158.13875375973899</c:v>
                </c:pt>
                <c:pt idx="2250">
                  <c:v>158.35205623192499</c:v>
                </c:pt>
                <c:pt idx="2251">
                  <c:v>158.46745266833901</c:v>
                </c:pt>
                <c:pt idx="2252">
                  <c:v>158.24025987732099</c:v>
                </c:pt>
                <c:pt idx="2253">
                  <c:v>157.198943554051</c:v>
                </c:pt>
                <c:pt idx="2254">
                  <c:v>157.57753408133601</c:v>
                </c:pt>
                <c:pt idx="2255">
                  <c:v>156.59296786251201</c:v>
                </c:pt>
                <c:pt idx="2256">
                  <c:v>157.46403387244499</c:v>
                </c:pt>
                <c:pt idx="2257">
                  <c:v>157.14200107637001</c:v>
                </c:pt>
                <c:pt idx="2258">
                  <c:v>158.278157404696</c:v>
                </c:pt>
                <c:pt idx="2259">
                  <c:v>157.57753408133601</c:v>
                </c:pt>
                <c:pt idx="2260">
                  <c:v>156.70646807140301</c:v>
                </c:pt>
                <c:pt idx="2261">
                  <c:v>157.880521927106</c:v>
                </c:pt>
                <c:pt idx="2262">
                  <c:v>158.63789535491199</c:v>
                </c:pt>
                <c:pt idx="2263">
                  <c:v>158.713690409663</c:v>
                </c:pt>
                <c:pt idx="2264">
                  <c:v>156.02488969834801</c:v>
                </c:pt>
                <c:pt idx="2265">
                  <c:v>153.241441355212</c:v>
                </c:pt>
                <c:pt idx="2266">
                  <c:v>154.83198326557601</c:v>
                </c:pt>
                <c:pt idx="2267">
                  <c:v>156.19533238492099</c:v>
                </c:pt>
                <c:pt idx="2268">
                  <c:v>156.80130807646</c:v>
                </c:pt>
                <c:pt idx="2269">
                  <c:v>156.70646807140301</c:v>
                </c:pt>
                <c:pt idx="2270">
                  <c:v>156.38462764856399</c:v>
                </c:pt>
                <c:pt idx="2271">
                  <c:v>154.945675847703</c:v>
                </c:pt>
                <c:pt idx="2272">
                  <c:v>157.350341290318</c:v>
                </c:pt>
                <c:pt idx="2273">
                  <c:v>156.68841076806299</c:v>
                </c:pt>
                <c:pt idx="2274">
                  <c:v>155.93191874262899</c:v>
                </c:pt>
                <c:pt idx="2275">
                  <c:v>156.12104174898701</c:v>
                </c:pt>
                <c:pt idx="2276">
                  <c:v>157.25577978713801</c:v>
                </c:pt>
                <c:pt idx="2277">
                  <c:v>152.43314312499501</c:v>
                </c:pt>
                <c:pt idx="2278">
                  <c:v>153.94612717586401</c:v>
                </c:pt>
                <c:pt idx="2279">
                  <c:v>156.593849264884</c:v>
                </c:pt>
                <c:pt idx="2280">
                  <c:v>153.378758156788</c:v>
                </c:pt>
                <c:pt idx="2281">
                  <c:v>153.94612717586401</c:v>
                </c:pt>
                <c:pt idx="2282">
                  <c:v>154.32437318858101</c:v>
                </c:pt>
                <c:pt idx="2283">
                  <c:v>155.175426717194</c:v>
                </c:pt>
                <c:pt idx="2284">
                  <c:v>151.29840508684401</c:v>
                </c:pt>
                <c:pt idx="2285">
                  <c:v>148.177875481928</c:v>
                </c:pt>
                <c:pt idx="2286">
                  <c:v>148.36699848828599</c:v>
                </c:pt>
                <c:pt idx="2287">
                  <c:v>147.421383456494</c:v>
                </c:pt>
                <c:pt idx="2288">
                  <c:v>145.81383790244601</c:v>
                </c:pt>
                <c:pt idx="2289">
                  <c:v>146.57032992788001</c:v>
                </c:pt>
                <c:pt idx="2290">
                  <c:v>146.85401443741799</c:v>
                </c:pt>
                <c:pt idx="2291">
                  <c:v>145.53015339290801</c:v>
                </c:pt>
                <c:pt idx="2292">
                  <c:v>143.63892332932301</c:v>
                </c:pt>
                <c:pt idx="2293">
                  <c:v>143.44980032296399</c:v>
                </c:pt>
                <c:pt idx="2294">
                  <c:v>144.55249733303299</c:v>
                </c:pt>
                <c:pt idx="2295">
                  <c:v>143.68528053866399</c:v>
                </c:pt>
                <c:pt idx="2296">
                  <c:v>145.23395334186199</c:v>
                </c:pt>
                <c:pt idx="2297">
                  <c:v>145.65519434310301</c:v>
                </c:pt>
                <c:pt idx="2298">
                  <c:v>146.733156561285</c:v>
                </c:pt>
                <c:pt idx="2299">
                  <c:v>145.791485544869</c:v>
                </c:pt>
                <c:pt idx="2300">
                  <c:v>143.80920434448501</c:v>
                </c:pt>
                <c:pt idx="2301">
                  <c:v>142.24803922215199</c:v>
                </c:pt>
                <c:pt idx="2302">
                  <c:v>141.83916561685501</c:v>
                </c:pt>
                <c:pt idx="2303">
                  <c:v>141.938229707597</c:v>
                </c:pt>
                <c:pt idx="2304">
                  <c:v>141.92586231165399</c:v>
                </c:pt>
                <c:pt idx="2305">
                  <c:v>141.31873560168</c:v>
                </c:pt>
                <c:pt idx="2306">
                  <c:v>142.855165932126</c:v>
                </c:pt>
                <c:pt idx="2307">
                  <c:v>142.582583528594</c:v>
                </c:pt>
                <c:pt idx="2308">
                  <c:v>142.02505132558801</c:v>
                </c:pt>
                <c:pt idx="2309">
                  <c:v>144.73838304176601</c:v>
                </c:pt>
                <c:pt idx="2310">
                  <c:v>139.44788588798301</c:v>
                </c:pt>
                <c:pt idx="2311">
                  <c:v>134.665451353431</c:v>
                </c:pt>
                <c:pt idx="2312">
                  <c:v>136.74692156774799</c:v>
                </c:pt>
                <c:pt idx="2313">
                  <c:v>139.85675949328001</c:v>
                </c:pt>
                <c:pt idx="2314">
                  <c:v>142.45865972277201</c:v>
                </c:pt>
                <c:pt idx="2315">
                  <c:v>142.966597418812</c:v>
                </c:pt>
                <c:pt idx="2316">
                  <c:v>144.797546371881</c:v>
                </c:pt>
                <c:pt idx="2317">
                  <c:v>145.71302084841599</c:v>
                </c:pt>
                <c:pt idx="2318">
                  <c:v>142.73772879967899</c:v>
                </c:pt>
                <c:pt idx="2319">
                  <c:v>146.62849532494999</c:v>
                </c:pt>
                <c:pt idx="2320">
                  <c:v>147.23881164264</c:v>
                </c:pt>
                <c:pt idx="2321">
                  <c:v>145.63673130870501</c:v>
                </c:pt>
                <c:pt idx="2322">
                  <c:v>147.92541750004099</c:v>
                </c:pt>
                <c:pt idx="2323">
                  <c:v>146.857363944084</c:v>
                </c:pt>
                <c:pt idx="2324">
                  <c:v>145.560441768993</c:v>
                </c:pt>
                <c:pt idx="2325">
                  <c:v>145.71302084841599</c:v>
                </c:pt>
                <c:pt idx="2326">
                  <c:v>144.33980913361401</c:v>
                </c:pt>
                <c:pt idx="2327">
                  <c:v>140.525332148053</c:v>
                </c:pt>
                <c:pt idx="2328">
                  <c:v>144.03465097476899</c:v>
                </c:pt>
                <c:pt idx="2329">
                  <c:v>142.432570640834</c:v>
                </c:pt>
                <c:pt idx="2330">
                  <c:v>141.44080662458799</c:v>
                </c:pt>
                <c:pt idx="2331">
                  <c:v>142.35628110112299</c:v>
                </c:pt>
                <c:pt idx="2332">
                  <c:v>147.772838420619</c:v>
                </c:pt>
                <c:pt idx="2333">
                  <c:v>146.55220578523901</c:v>
                </c:pt>
                <c:pt idx="2334">
                  <c:v>147.620259341196</c:v>
                </c:pt>
                <c:pt idx="2335">
                  <c:v>148.23057565888601</c:v>
                </c:pt>
                <c:pt idx="2336">
                  <c:v>149.52749783397601</c:v>
                </c:pt>
                <c:pt idx="2337">
                  <c:v>147.84912796033001</c:v>
                </c:pt>
                <c:pt idx="2338">
                  <c:v>147.620259341196</c:v>
                </c:pt>
                <c:pt idx="2339">
                  <c:v>142.73772879967899</c:v>
                </c:pt>
                <c:pt idx="2340">
                  <c:v>142.966597418812</c:v>
                </c:pt>
                <c:pt idx="2341">
                  <c:v>143.95836143505801</c:v>
                </c:pt>
                <c:pt idx="2342">
                  <c:v>146.17075808668301</c:v>
                </c:pt>
                <c:pt idx="2343">
                  <c:v>144.644967292459</c:v>
                </c:pt>
                <c:pt idx="2344">
                  <c:v>142.81401833939</c:v>
                </c:pt>
                <c:pt idx="2345">
                  <c:v>143.65320327621299</c:v>
                </c:pt>
                <c:pt idx="2346">
                  <c:v>143.57691373650201</c:v>
                </c:pt>
                <c:pt idx="2347">
                  <c:v>142.50886018054501</c:v>
                </c:pt>
                <c:pt idx="2348">
                  <c:v>143.19546603794601</c:v>
                </c:pt>
                <c:pt idx="2349">
                  <c:v>139.991305370075</c:v>
                </c:pt>
                <c:pt idx="2350">
                  <c:v>137.09230286104901</c:v>
                </c:pt>
                <c:pt idx="2351">
                  <c:v>136.78714470220399</c:v>
                </c:pt>
                <c:pt idx="2352">
                  <c:v>134.422168971156</c:v>
                </c:pt>
                <c:pt idx="2353">
                  <c:v>134.49845851086801</c:v>
                </c:pt>
                <c:pt idx="2354">
                  <c:v>135.185064368268</c:v>
                </c:pt>
                <c:pt idx="2355">
                  <c:v>136.55827608307001</c:v>
                </c:pt>
                <c:pt idx="2356">
                  <c:v>134.803616669712</c:v>
                </c:pt>
                <c:pt idx="2357">
                  <c:v>135.185064368268</c:v>
                </c:pt>
                <c:pt idx="2358">
                  <c:v>136.863434241915</c:v>
                </c:pt>
                <c:pt idx="2359">
                  <c:v>137.49625565079799</c:v>
                </c:pt>
                <c:pt idx="2360">
                  <c:v>137.65446100301901</c:v>
                </c:pt>
                <c:pt idx="2361">
                  <c:v>137.274832014542</c:v>
                </c:pt>
                <c:pt idx="2362">
                  <c:v>137.02163959413599</c:v>
                </c:pt>
                <c:pt idx="2363">
                  <c:v>135.70842342121199</c:v>
                </c:pt>
                <c:pt idx="2364">
                  <c:v>136.18303947787399</c:v>
                </c:pt>
                <c:pt idx="2365">
                  <c:v>135.138820296365</c:v>
                </c:pt>
                <c:pt idx="2366">
                  <c:v>135.107051512216</c:v>
                </c:pt>
                <c:pt idx="2367">
                  <c:v>135.89823791545101</c:v>
                </c:pt>
                <c:pt idx="2368">
                  <c:v>135.929847057469</c:v>
                </c:pt>
                <c:pt idx="2369">
                  <c:v>136.009029554645</c:v>
                </c:pt>
                <c:pt idx="2370">
                  <c:v>135.85082420242401</c:v>
                </c:pt>
                <c:pt idx="2371">
                  <c:v>136.974066238978</c:v>
                </c:pt>
                <c:pt idx="2372">
                  <c:v>137.43303736676199</c:v>
                </c:pt>
                <c:pt idx="2373">
                  <c:v>137.274832014542</c:v>
                </c:pt>
                <c:pt idx="2374">
                  <c:v>136.67346010554499</c:v>
                </c:pt>
                <c:pt idx="2375">
                  <c:v>137.06905330716299</c:v>
                </c:pt>
                <c:pt idx="2376">
                  <c:v>137.98683592059999</c:v>
                </c:pt>
                <c:pt idx="2377">
                  <c:v>137.46464650877999</c:v>
                </c:pt>
                <c:pt idx="2378">
                  <c:v>138.06585877564501</c:v>
                </c:pt>
                <c:pt idx="2379">
                  <c:v>137.979652024687</c:v>
                </c:pt>
                <c:pt idx="2380">
                  <c:v>136.36592701719201</c:v>
                </c:pt>
                <c:pt idx="2381">
                  <c:v>135.730541741856</c:v>
                </c:pt>
                <c:pt idx="2382">
                  <c:v>134.97410182913799</c:v>
                </c:pt>
                <c:pt idx="2383">
                  <c:v>135.06494333081201</c:v>
                </c:pt>
                <c:pt idx="2384">
                  <c:v>134.26818555472599</c:v>
                </c:pt>
                <c:pt idx="2385">
                  <c:v>133.96554896127199</c:v>
                </c:pt>
                <c:pt idx="2386">
                  <c:v>134.096708326315</c:v>
                </c:pt>
                <c:pt idx="2387">
                  <c:v>134.60093423660899</c:v>
                </c:pt>
                <c:pt idx="2388">
                  <c:v>132.71498786592099</c:v>
                </c:pt>
                <c:pt idx="2389">
                  <c:v>133.562168233037</c:v>
                </c:pt>
                <c:pt idx="2390">
                  <c:v>133.99586314425599</c:v>
                </c:pt>
                <c:pt idx="2391">
                  <c:v>134.106813053976</c:v>
                </c:pt>
                <c:pt idx="2392">
                  <c:v>134.24797609940299</c:v>
                </c:pt>
                <c:pt idx="2393">
                  <c:v>134.449666463521</c:v>
                </c:pt>
                <c:pt idx="2394">
                  <c:v>133.86470377921401</c:v>
                </c:pt>
                <c:pt idx="2395">
                  <c:v>134.217762963696</c:v>
                </c:pt>
                <c:pt idx="2396">
                  <c:v>133.31005527789</c:v>
                </c:pt>
                <c:pt idx="2397">
                  <c:v>131.85770277114401</c:v>
                </c:pt>
                <c:pt idx="2398">
                  <c:v>131.56527195262899</c:v>
                </c:pt>
                <c:pt idx="2399">
                  <c:v>132.3720334091</c:v>
                </c:pt>
                <c:pt idx="2400">
                  <c:v>132.38203708948399</c:v>
                </c:pt>
                <c:pt idx="2401">
                  <c:v>133.522606047751</c:v>
                </c:pt>
                <c:pt idx="2402">
                  <c:v>132.45807502003601</c:v>
                </c:pt>
                <c:pt idx="2403">
                  <c:v>132.76222674223999</c:v>
                </c:pt>
                <c:pt idx="2404">
                  <c:v>131.46958192287099</c:v>
                </c:pt>
                <c:pt idx="2405">
                  <c:v>132.30599915893299</c:v>
                </c:pt>
                <c:pt idx="2406">
                  <c:v>132.68618881168899</c:v>
                </c:pt>
                <c:pt idx="2407">
                  <c:v>133.522606047751</c:v>
                </c:pt>
                <c:pt idx="2408">
                  <c:v>125.23447161768</c:v>
                </c:pt>
                <c:pt idx="2409">
                  <c:v>121.660688881778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Sheet10!$D$7</c:f>
              <c:strCache>
                <c:ptCount val="1"/>
                <c:pt idx="0">
                  <c:v>Sharpe_MomentumQuarterly7</c:v>
                </c:pt>
              </c:strCache>
            </c:strRef>
          </c:tx>
          <c:marker>
            <c:symbol val="none"/>
          </c:marker>
          <c:val>
            <c:numRef>
              <c:f>Sheet10!$D$8:$D$2417</c:f>
              <c:numCache>
                <c:formatCode>General</c:formatCode>
                <c:ptCount val="2410"/>
                <c:pt idx="0">
                  <c:v>100</c:v>
                </c:pt>
                <c:pt idx="1">
                  <c:v>101.013908309184</c:v>
                </c:pt>
                <c:pt idx="2">
                  <c:v>100.934876149174</c:v>
                </c:pt>
                <c:pt idx="3">
                  <c:v>100.92271735532699</c:v>
                </c:pt>
                <c:pt idx="4">
                  <c:v>100.132395755229</c:v>
                </c:pt>
                <c:pt idx="5">
                  <c:v>100.397862754237</c:v>
                </c:pt>
                <c:pt idx="6">
                  <c:v>101.047682736539</c:v>
                </c:pt>
                <c:pt idx="7">
                  <c:v>101.48472382650699</c:v>
                </c:pt>
                <c:pt idx="8">
                  <c:v>101.702906627218</c:v>
                </c:pt>
                <c:pt idx="9">
                  <c:v>101.963645206395</c:v>
                </c:pt>
                <c:pt idx="10">
                  <c:v>101.844759222107</c:v>
                </c:pt>
                <c:pt idx="11">
                  <c:v>102.17304665599301</c:v>
                </c:pt>
                <c:pt idx="12">
                  <c:v>100.74709033308299</c:v>
                </c:pt>
                <c:pt idx="13">
                  <c:v>101.718442863801</c:v>
                </c:pt>
                <c:pt idx="14">
                  <c:v>101.536060956086</c:v>
                </c:pt>
                <c:pt idx="15">
                  <c:v>101.403665200856</c:v>
                </c:pt>
                <c:pt idx="16">
                  <c:v>102.27842286934001</c:v>
                </c:pt>
                <c:pt idx="17">
                  <c:v>102.184529961294</c:v>
                </c:pt>
                <c:pt idx="18">
                  <c:v>102.86001850838601</c:v>
                </c:pt>
                <c:pt idx="19">
                  <c:v>103.018758316952</c:v>
                </c:pt>
                <c:pt idx="20">
                  <c:v>102.95256043933701</c:v>
                </c:pt>
                <c:pt idx="21">
                  <c:v>102.828270546672</c:v>
                </c:pt>
                <c:pt idx="22">
                  <c:v>101.830573962618</c:v>
                </c:pt>
                <c:pt idx="23">
                  <c:v>102.38582554832701</c:v>
                </c:pt>
                <c:pt idx="24">
                  <c:v>102.54659182253501</c:v>
                </c:pt>
                <c:pt idx="25">
                  <c:v>103.36528394161</c:v>
                </c:pt>
                <c:pt idx="26">
                  <c:v>103.391627994947</c:v>
                </c:pt>
                <c:pt idx="27">
                  <c:v>103.778007443883</c:v>
                </c:pt>
                <c:pt idx="28">
                  <c:v>104.197993940695</c:v>
                </c:pt>
                <c:pt idx="29">
                  <c:v>102.54408592367101</c:v>
                </c:pt>
                <c:pt idx="30">
                  <c:v>101.84841496350001</c:v>
                </c:pt>
                <c:pt idx="31">
                  <c:v>98.645545862872595</c:v>
                </c:pt>
                <c:pt idx="32">
                  <c:v>99.826993916374704</c:v>
                </c:pt>
                <c:pt idx="33">
                  <c:v>98.330506299480803</c:v>
                </c:pt>
                <c:pt idx="34">
                  <c:v>96.624124815746796</c:v>
                </c:pt>
                <c:pt idx="35">
                  <c:v>98.763611162970193</c:v>
                </c:pt>
                <c:pt idx="36">
                  <c:v>97.700427172697303</c:v>
                </c:pt>
                <c:pt idx="37">
                  <c:v>98.776729529647696</c:v>
                </c:pt>
                <c:pt idx="38">
                  <c:v>97.254203942530296</c:v>
                </c:pt>
                <c:pt idx="39">
                  <c:v>97.437861076015494</c:v>
                </c:pt>
                <c:pt idx="40">
                  <c:v>94.510676438746799</c:v>
                </c:pt>
                <c:pt idx="41">
                  <c:v>95.035609868978796</c:v>
                </c:pt>
                <c:pt idx="42">
                  <c:v>94.681413968686002</c:v>
                </c:pt>
                <c:pt idx="43">
                  <c:v>93.128875148715494</c:v>
                </c:pt>
                <c:pt idx="44">
                  <c:v>92.770107696398696</c:v>
                </c:pt>
                <c:pt idx="45">
                  <c:v>95.149103617052504</c:v>
                </c:pt>
                <c:pt idx="46">
                  <c:v>94.657363629777194</c:v>
                </c:pt>
                <c:pt idx="47">
                  <c:v>94.298596177460396</c:v>
                </c:pt>
                <c:pt idx="48">
                  <c:v>96.478232677242303</c:v>
                </c:pt>
                <c:pt idx="49">
                  <c:v>96.212486370456901</c:v>
                </c:pt>
                <c:pt idx="50">
                  <c:v>97.661072072664695</c:v>
                </c:pt>
                <c:pt idx="51">
                  <c:v>97.541416667515193</c:v>
                </c:pt>
                <c:pt idx="52">
                  <c:v>97.475029781601805</c:v>
                </c:pt>
                <c:pt idx="53">
                  <c:v>95.003012715416503</c:v>
                </c:pt>
                <c:pt idx="54">
                  <c:v>94.816970424353599</c:v>
                </c:pt>
                <c:pt idx="55">
                  <c:v>96.0395624460715</c:v>
                </c:pt>
                <c:pt idx="56">
                  <c:v>96.956655534708503</c:v>
                </c:pt>
                <c:pt idx="57">
                  <c:v>96.145900721411905</c:v>
                </c:pt>
                <c:pt idx="58">
                  <c:v>95.800450398904104</c:v>
                </c:pt>
                <c:pt idx="59">
                  <c:v>95.587773848223193</c:v>
                </c:pt>
                <c:pt idx="60">
                  <c:v>95.946541300540005</c:v>
                </c:pt>
                <c:pt idx="61">
                  <c:v>94.271961917842305</c:v>
                </c:pt>
                <c:pt idx="62">
                  <c:v>92.637135161440199</c:v>
                </c:pt>
                <c:pt idx="63">
                  <c:v>90.763196357870598</c:v>
                </c:pt>
                <c:pt idx="64">
                  <c:v>89.779716383320107</c:v>
                </c:pt>
                <c:pt idx="65">
                  <c:v>88.131572497109005</c:v>
                </c:pt>
                <c:pt idx="66">
                  <c:v>85.207568069943903</c:v>
                </c:pt>
                <c:pt idx="67">
                  <c:v>86.855711956155105</c:v>
                </c:pt>
                <c:pt idx="68">
                  <c:v>86.510062870515796</c:v>
                </c:pt>
                <c:pt idx="69">
                  <c:v>87.653149639642706</c:v>
                </c:pt>
                <c:pt idx="70">
                  <c:v>89.1017353418505</c:v>
                </c:pt>
                <c:pt idx="71">
                  <c:v>85.659555430923703</c:v>
                </c:pt>
                <c:pt idx="72">
                  <c:v>88.649946744002193</c:v>
                </c:pt>
                <c:pt idx="73">
                  <c:v>89.141686731277503</c:v>
                </c:pt>
                <c:pt idx="74">
                  <c:v>92.663769421058205</c:v>
                </c:pt>
                <c:pt idx="75">
                  <c:v>91.640338057080697</c:v>
                </c:pt>
                <c:pt idx="76">
                  <c:v>88.8759404244921</c:v>
                </c:pt>
                <c:pt idx="77">
                  <c:v>88.450587323130307</c:v>
                </c:pt>
                <c:pt idx="78">
                  <c:v>85.911984607900095</c:v>
                </c:pt>
                <c:pt idx="79">
                  <c:v>84.463398905692301</c:v>
                </c:pt>
                <c:pt idx="80">
                  <c:v>87.852509060514606</c:v>
                </c:pt>
                <c:pt idx="81">
                  <c:v>89.846103269233595</c:v>
                </c:pt>
                <c:pt idx="82">
                  <c:v>91.494247155444796</c:v>
                </c:pt>
                <c:pt idx="83">
                  <c:v>91.919401493675096</c:v>
                </c:pt>
                <c:pt idx="84">
                  <c:v>93.035854003183999</c:v>
                </c:pt>
                <c:pt idx="85">
                  <c:v>91.440978636208797</c:v>
                </c:pt>
                <c:pt idx="86">
                  <c:v>91.932718623484107</c:v>
                </c:pt>
                <c:pt idx="87">
                  <c:v>89.939124414765104</c:v>
                </c:pt>
                <c:pt idx="88">
                  <c:v>87.187845148853995</c:v>
                </c:pt>
                <c:pt idx="89">
                  <c:v>90.377794645935893</c:v>
                </c:pt>
                <c:pt idx="90">
                  <c:v>90.842900373593096</c:v>
                </c:pt>
                <c:pt idx="91">
                  <c:v>92.344754595036903</c:v>
                </c:pt>
                <c:pt idx="92">
                  <c:v>93.567545379886198</c:v>
                </c:pt>
                <c:pt idx="93">
                  <c:v>94.408416712815594</c:v>
                </c:pt>
                <c:pt idx="94">
                  <c:v>95.018460621019301</c:v>
                </c:pt>
                <c:pt idx="95">
                  <c:v>95.232800372550301</c:v>
                </c:pt>
                <c:pt idx="96">
                  <c:v>96.931030711603796</c:v>
                </c:pt>
                <c:pt idx="97">
                  <c:v>97.211321155913495</c:v>
                </c:pt>
                <c:pt idx="98">
                  <c:v>98.926039168161694</c:v>
                </c:pt>
                <c:pt idx="99">
                  <c:v>99.206329612471507</c:v>
                </c:pt>
                <c:pt idx="100">
                  <c:v>98.579798031073096</c:v>
                </c:pt>
                <c:pt idx="101">
                  <c:v>100.030713272206</c:v>
                </c:pt>
                <c:pt idx="102">
                  <c:v>102.306012173073</c:v>
                </c:pt>
                <c:pt idx="103">
                  <c:v>101.926795689595</c:v>
                </c:pt>
                <c:pt idx="104">
                  <c:v>103.295272564755</c:v>
                </c:pt>
                <c:pt idx="105">
                  <c:v>102.454401231826</c:v>
                </c:pt>
                <c:pt idx="106">
                  <c:v>101.926795689595</c:v>
                </c:pt>
                <c:pt idx="107">
                  <c:v>100.69022019999301</c:v>
                </c:pt>
                <c:pt idx="108">
                  <c:v>101.728943611259</c:v>
                </c:pt>
                <c:pt idx="109">
                  <c:v>104.597798747136</c:v>
                </c:pt>
                <c:pt idx="110">
                  <c:v>103.13039583280801</c:v>
                </c:pt>
                <c:pt idx="111">
                  <c:v>101.547579206118</c:v>
                </c:pt>
                <c:pt idx="112">
                  <c:v>101.613529898896</c:v>
                </c:pt>
                <c:pt idx="113">
                  <c:v>101.052949010277</c:v>
                </c:pt>
                <c:pt idx="114">
                  <c:v>103.229321871976</c:v>
                </c:pt>
                <c:pt idx="115">
                  <c:v>102.685228656551</c:v>
                </c:pt>
                <c:pt idx="116">
                  <c:v>100.179102330958</c:v>
                </c:pt>
                <c:pt idx="117">
                  <c:v>101.234313415418</c:v>
                </c:pt>
                <c:pt idx="118">
                  <c:v>102.883080734888</c:v>
                </c:pt>
                <c:pt idx="119">
                  <c:v>104.84511384505601</c:v>
                </c:pt>
                <c:pt idx="120">
                  <c:v>105.52110844603899</c:v>
                </c:pt>
                <c:pt idx="121">
                  <c:v>108.637278679836</c:v>
                </c:pt>
                <c:pt idx="122">
                  <c:v>110.43443505805701</c:v>
                </c:pt>
                <c:pt idx="123">
                  <c:v>109.857366496243</c:v>
                </c:pt>
                <c:pt idx="124">
                  <c:v>112.39646816822599</c:v>
                </c:pt>
                <c:pt idx="125">
                  <c:v>110.698237829173</c:v>
                </c:pt>
                <c:pt idx="126">
                  <c:v>109.708977437491</c:v>
                </c:pt>
                <c:pt idx="127">
                  <c:v>108.53835264066799</c:v>
                </c:pt>
                <c:pt idx="128">
                  <c:v>112.083202377527</c:v>
                </c:pt>
                <c:pt idx="129">
                  <c:v>115.61156444119101</c:v>
                </c:pt>
                <c:pt idx="130">
                  <c:v>117.34277012663399</c:v>
                </c:pt>
                <c:pt idx="131">
                  <c:v>119.535630661528</c:v>
                </c:pt>
                <c:pt idx="132">
                  <c:v>114.655279395899</c:v>
                </c:pt>
                <c:pt idx="133">
                  <c:v>120.80518149752</c:v>
                </c:pt>
                <c:pt idx="134">
                  <c:v>118.991537446103</c:v>
                </c:pt>
                <c:pt idx="135">
                  <c:v>122.58585020254699</c:v>
                </c:pt>
                <c:pt idx="136">
                  <c:v>121.250348673776</c:v>
                </c:pt>
                <c:pt idx="137">
                  <c:v>124.21812984882099</c:v>
                </c:pt>
                <c:pt idx="138">
                  <c:v>122.80018995407799</c:v>
                </c:pt>
                <c:pt idx="139">
                  <c:v>122.14068302629001</c:v>
                </c:pt>
                <c:pt idx="140">
                  <c:v>123.278332476724</c:v>
                </c:pt>
                <c:pt idx="141">
                  <c:v>119.980797837785</c:v>
                </c:pt>
                <c:pt idx="142">
                  <c:v>116.947065969961</c:v>
                </c:pt>
                <c:pt idx="143">
                  <c:v>119.70050739347499</c:v>
                </c:pt>
                <c:pt idx="144">
                  <c:v>119.205877197634</c:v>
                </c:pt>
                <c:pt idx="145">
                  <c:v>121.84390490878501</c:v>
                </c:pt>
                <c:pt idx="146">
                  <c:v>122.816677627272</c:v>
                </c:pt>
                <c:pt idx="147">
                  <c:v>127.51566448776001</c:v>
                </c:pt>
                <c:pt idx="148">
                  <c:v>126.03177390023799</c:v>
                </c:pt>
                <c:pt idx="149">
                  <c:v>126.559379442468</c:v>
                </c:pt>
                <c:pt idx="150">
                  <c:v>125.71850810953801</c:v>
                </c:pt>
                <c:pt idx="151">
                  <c:v>122.50341183657299</c:v>
                </c:pt>
                <c:pt idx="152">
                  <c:v>118.3814935379</c:v>
                </c:pt>
                <c:pt idx="153">
                  <c:v>118.117690766785</c:v>
                </c:pt>
                <c:pt idx="154">
                  <c:v>115.26532330410301</c:v>
                </c:pt>
                <c:pt idx="155">
                  <c:v>116.567849486483</c:v>
                </c:pt>
                <c:pt idx="156">
                  <c:v>116.086957381273</c:v>
                </c:pt>
                <c:pt idx="157">
                  <c:v>118.14866757756801</c:v>
                </c:pt>
                <c:pt idx="158">
                  <c:v>119.867131423367</c:v>
                </c:pt>
                <c:pt idx="159">
                  <c:v>119.88994837730201</c:v>
                </c:pt>
                <c:pt idx="160">
                  <c:v>120.371088492882</c:v>
                </c:pt>
                <c:pt idx="161">
                  <c:v>117.576011635881</c:v>
                </c:pt>
                <c:pt idx="162">
                  <c:v>118.629807693148</c:v>
                </c:pt>
                <c:pt idx="163">
                  <c:v>117.988452879287</c:v>
                </c:pt>
                <c:pt idx="164">
                  <c:v>116.774194113371</c:v>
                </c:pt>
                <c:pt idx="165">
                  <c:v>113.93323533813199</c:v>
                </c:pt>
                <c:pt idx="166">
                  <c:v>114.29979466330001</c:v>
                </c:pt>
                <c:pt idx="167">
                  <c:v>114.27697770936599</c:v>
                </c:pt>
                <c:pt idx="168">
                  <c:v>116.613731404722</c:v>
                </c:pt>
                <c:pt idx="169">
                  <c:v>118.914771606963</c:v>
                </c:pt>
                <c:pt idx="170">
                  <c:v>119.809345007424</c:v>
                </c:pt>
                <c:pt idx="171">
                  <c:v>120.405561934153</c:v>
                </c:pt>
                <c:pt idx="172">
                  <c:v>119.09829927991601</c:v>
                </c:pt>
                <c:pt idx="173">
                  <c:v>118.937836571266</c:v>
                </c:pt>
                <c:pt idx="174">
                  <c:v>117.469863198011</c:v>
                </c:pt>
                <c:pt idx="175">
                  <c:v>115.70402937176</c:v>
                </c:pt>
                <c:pt idx="176">
                  <c:v>116.093901671601</c:v>
                </c:pt>
                <c:pt idx="177">
                  <c:v>111.002496809367</c:v>
                </c:pt>
                <c:pt idx="178">
                  <c:v>110.474978754812</c:v>
                </c:pt>
                <c:pt idx="179">
                  <c:v>107.60822690121201</c:v>
                </c:pt>
                <c:pt idx="180">
                  <c:v>109.90157878201801</c:v>
                </c:pt>
                <c:pt idx="181">
                  <c:v>110.06204149066799</c:v>
                </c:pt>
                <c:pt idx="182">
                  <c:v>107.90633536457599</c:v>
                </c:pt>
                <c:pt idx="183">
                  <c:v>109.786997991607</c:v>
                </c:pt>
                <c:pt idx="184">
                  <c:v>106.75953541898799</c:v>
                </c:pt>
                <c:pt idx="185">
                  <c:v>105.61298348376999</c:v>
                </c:pt>
                <c:pt idx="186">
                  <c:v>104.14501011051399</c:v>
                </c:pt>
                <c:pt idx="187">
                  <c:v>104.00736435579999</c:v>
                </c:pt>
                <c:pt idx="188">
                  <c:v>101.324140175153</c:v>
                </c:pt>
                <c:pt idx="189">
                  <c:v>100.95708482924699</c:v>
                </c:pt>
                <c:pt idx="190">
                  <c:v>102.99845817529599</c:v>
                </c:pt>
                <c:pt idx="191">
                  <c:v>100.88838595707399</c:v>
                </c:pt>
                <c:pt idx="192">
                  <c:v>101.668130556755</c:v>
                </c:pt>
                <c:pt idx="193">
                  <c:v>101.85165822970799</c:v>
                </c:pt>
                <c:pt idx="194">
                  <c:v>101.759894393232</c:v>
                </c:pt>
                <c:pt idx="195">
                  <c:v>103.50291126554799</c:v>
                </c:pt>
                <c:pt idx="196">
                  <c:v>104.55769936429</c:v>
                </c:pt>
                <c:pt idx="197">
                  <c:v>103.08997400140299</c:v>
                </c:pt>
                <c:pt idx="198">
                  <c:v>100.15427526526101</c:v>
                </c:pt>
                <c:pt idx="199">
                  <c:v>98.182096812123405</c:v>
                </c:pt>
                <c:pt idx="200">
                  <c:v>98.870077575328395</c:v>
                </c:pt>
                <c:pt idx="201">
                  <c:v>99.994060566981304</c:v>
                </c:pt>
                <c:pt idx="202">
                  <c:v>101.071913630027</c:v>
                </c:pt>
                <c:pt idx="203">
                  <c:v>100.498513657233</c:v>
                </c:pt>
                <c:pt idx="204">
                  <c:v>102.700101701563</c:v>
                </c:pt>
                <c:pt idx="205">
                  <c:v>100.842504038835</c:v>
                </c:pt>
                <c:pt idx="206">
                  <c:v>100.498513657233</c:v>
                </c:pt>
                <c:pt idx="207">
                  <c:v>100.31498598428</c:v>
                </c:pt>
                <c:pt idx="208">
                  <c:v>100.773805166662</c:v>
                </c:pt>
                <c:pt idx="209">
                  <c:v>99.810532894028299</c:v>
                </c:pt>
                <c:pt idx="210">
                  <c:v>100.177340229565</c:v>
                </c:pt>
                <c:pt idx="211">
                  <c:v>100.682041330186</c:v>
                </c:pt>
                <c:pt idx="212">
                  <c:v>101.071913630027</c:v>
                </c:pt>
                <c:pt idx="213">
                  <c:v>101.576366720279</c:v>
                </c:pt>
                <c:pt idx="214">
                  <c:v>101.186494420438</c:v>
                </c:pt>
                <c:pt idx="215">
                  <c:v>98.503270239791206</c:v>
                </c:pt>
                <c:pt idx="216">
                  <c:v>97.861171394824495</c:v>
                </c:pt>
                <c:pt idx="217">
                  <c:v>95.227608679756401</c:v>
                </c:pt>
                <c:pt idx="218">
                  <c:v>100.08800252949599</c:v>
                </c:pt>
                <c:pt idx="219">
                  <c:v>97.435996138945399</c:v>
                </c:pt>
                <c:pt idx="220">
                  <c:v>97.266120180546295</c:v>
                </c:pt>
                <c:pt idx="221">
                  <c:v>94.523836852102704</c:v>
                </c:pt>
                <c:pt idx="222">
                  <c:v>94.742248798615904</c:v>
                </c:pt>
                <c:pt idx="223">
                  <c:v>96.926368263747904</c:v>
                </c:pt>
                <c:pt idx="224">
                  <c:v>99.042537345520302</c:v>
                </c:pt>
                <c:pt idx="225">
                  <c:v>99.115341327691397</c:v>
                </c:pt>
                <c:pt idx="226">
                  <c:v>96.974904251862</c:v>
                </c:pt>
                <c:pt idx="227">
                  <c:v>94.057891366207897</c:v>
                </c:pt>
                <c:pt idx="228">
                  <c:v>88.583031906943603</c:v>
                </c:pt>
                <c:pt idx="229">
                  <c:v>81.059953749266597</c:v>
                </c:pt>
                <c:pt idx="230">
                  <c:v>81.477363247047407</c:v>
                </c:pt>
                <c:pt idx="231">
                  <c:v>86.272718872715004</c:v>
                </c:pt>
                <c:pt idx="232">
                  <c:v>88.456838337847103</c:v>
                </c:pt>
                <c:pt idx="233">
                  <c:v>88.917930224930501</c:v>
                </c:pt>
                <c:pt idx="234">
                  <c:v>86.151378902429897</c:v>
                </c:pt>
                <c:pt idx="235">
                  <c:v>82.710177345144103</c:v>
                </c:pt>
                <c:pt idx="236">
                  <c:v>80.569740269314707</c:v>
                </c:pt>
                <c:pt idx="237">
                  <c:v>83.705165101481995</c:v>
                </c:pt>
                <c:pt idx="238">
                  <c:v>83.627507520499606</c:v>
                </c:pt>
                <c:pt idx="239">
                  <c:v>85.496143062890297</c:v>
                </c:pt>
                <c:pt idx="240">
                  <c:v>87.122098664710805</c:v>
                </c:pt>
                <c:pt idx="241">
                  <c:v>84.971954391258606</c:v>
                </c:pt>
                <c:pt idx="242">
                  <c:v>87.437582587452098</c:v>
                </c:pt>
                <c:pt idx="243">
                  <c:v>86.452302028736995</c:v>
                </c:pt>
                <c:pt idx="244">
                  <c:v>85.315589187106099</c:v>
                </c:pt>
                <c:pt idx="245">
                  <c:v>85.0107831817499</c:v>
                </c:pt>
                <c:pt idx="246">
                  <c:v>85.821334183254393</c:v>
                </c:pt>
                <c:pt idx="247">
                  <c:v>88.112232822237402</c:v>
                </c:pt>
                <c:pt idx="248">
                  <c:v>87.4133145933951</c:v>
                </c:pt>
                <c:pt idx="249">
                  <c:v>85.767944596329002</c:v>
                </c:pt>
                <c:pt idx="250">
                  <c:v>83.807090676521597</c:v>
                </c:pt>
                <c:pt idx="251">
                  <c:v>84.826346426916501</c:v>
                </c:pt>
                <c:pt idx="252">
                  <c:v>82.516033392688001</c:v>
                </c:pt>
                <c:pt idx="253">
                  <c:v>80.338708965891897</c:v>
                </c:pt>
                <c:pt idx="254">
                  <c:v>80.982296168284194</c:v>
                </c:pt>
                <c:pt idx="255">
                  <c:v>81.734603984051901</c:v>
                </c:pt>
                <c:pt idx="256">
                  <c:v>79.511655728428593</c:v>
                </c:pt>
                <c:pt idx="257">
                  <c:v>81.152172126683297</c:v>
                </c:pt>
                <c:pt idx="258">
                  <c:v>77.628459389603606</c:v>
                </c:pt>
                <c:pt idx="259">
                  <c:v>78.904955877003005</c:v>
                </c:pt>
                <c:pt idx="260">
                  <c:v>80.445002779861696</c:v>
                </c:pt>
                <c:pt idx="261">
                  <c:v>81.200708114797393</c:v>
                </c:pt>
                <c:pt idx="262">
                  <c:v>80.098941184608506</c:v>
                </c:pt>
                <c:pt idx="263">
                  <c:v>81.055100150455203</c:v>
                </c:pt>
                <c:pt idx="264">
                  <c:v>80.885224192056</c:v>
                </c:pt>
                <c:pt idx="265">
                  <c:v>82.496618997442297</c:v>
                </c:pt>
                <c:pt idx="266">
                  <c:v>80.345018644346695</c:v>
                </c:pt>
                <c:pt idx="267">
                  <c:v>79.433998147446104</c:v>
                </c:pt>
                <c:pt idx="268">
                  <c:v>80.349872243158103</c:v>
                </c:pt>
                <c:pt idx="269">
                  <c:v>81.297780091025402</c:v>
                </c:pt>
                <c:pt idx="270">
                  <c:v>81.632678409012399</c:v>
                </c:pt>
                <c:pt idx="271">
                  <c:v>84.937979199578805</c:v>
                </c:pt>
                <c:pt idx="272">
                  <c:v>86.685274771684405</c:v>
                </c:pt>
                <c:pt idx="273">
                  <c:v>86.296986866772102</c:v>
                </c:pt>
                <c:pt idx="274">
                  <c:v>87.466704180320605</c:v>
                </c:pt>
                <c:pt idx="275">
                  <c:v>83.753701089596106</c:v>
                </c:pt>
                <c:pt idx="276">
                  <c:v>83.797383478898794</c:v>
                </c:pt>
                <c:pt idx="277">
                  <c:v>79.9776012143234</c:v>
                </c:pt>
                <c:pt idx="278">
                  <c:v>80.924052982547295</c:v>
                </c:pt>
                <c:pt idx="279">
                  <c:v>80.773591419393796</c:v>
                </c:pt>
                <c:pt idx="280">
                  <c:v>80.609770305385197</c:v>
                </c:pt>
                <c:pt idx="281">
                  <c:v>81.1120064644319</c:v>
                </c:pt>
                <c:pt idx="282">
                  <c:v>83.186207130159801</c:v>
                </c:pt>
                <c:pt idx="283">
                  <c:v>80.697191096382994</c:v>
                </c:pt>
                <c:pt idx="284">
                  <c:v>80.435176374355606</c:v>
                </c:pt>
                <c:pt idx="285">
                  <c:v>79.845643249794094</c:v>
                </c:pt>
                <c:pt idx="286">
                  <c:v>78.459169316646495</c:v>
                </c:pt>
                <c:pt idx="287">
                  <c:v>78.622990430655094</c:v>
                </c:pt>
                <c:pt idx="288">
                  <c:v>80.042154291314603</c:v>
                </c:pt>
                <c:pt idx="289">
                  <c:v>80.544266624878404</c:v>
                </c:pt>
                <c:pt idx="290">
                  <c:v>80.478762944371496</c:v>
                </c:pt>
                <c:pt idx="291">
                  <c:v>79.8347466072901</c:v>
                </c:pt>
                <c:pt idx="292">
                  <c:v>80.500680054862499</c:v>
                </c:pt>
                <c:pt idx="293">
                  <c:v>79.2234201977206</c:v>
                </c:pt>
                <c:pt idx="294">
                  <c:v>78.480962601654497</c:v>
                </c:pt>
                <c:pt idx="295">
                  <c:v>77.181909459504695</c:v>
                </c:pt>
                <c:pt idx="296">
                  <c:v>78.055250591101498</c:v>
                </c:pt>
                <c:pt idx="297">
                  <c:v>76.046553605880504</c:v>
                </c:pt>
                <c:pt idx="298">
                  <c:v>76.090264001379396</c:v>
                </c:pt>
                <c:pt idx="299">
                  <c:v>75.380620158308105</c:v>
                </c:pt>
                <c:pt idx="300">
                  <c:v>75.435227196311004</c:v>
                </c:pt>
                <c:pt idx="301">
                  <c:v>73.316944658635293</c:v>
                </c:pt>
                <c:pt idx="302">
                  <c:v>72.670451811893898</c:v>
                </c:pt>
                <c:pt idx="303">
                  <c:v>71.980124744170595</c:v>
                </c:pt>
                <c:pt idx="304">
                  <c:v>74.588013241627095</c:v>
                </c:pt>
                <c:pt idx="305">
                  <c:v>72.593803837917093</c:v>
                </c:pt>
                <c:pt idx="306">
                  <c:v>73.3060480161313</c:v>
                </c:pt>
                <c:pt idx="307">
                  <c:v>73.711452647472299</c:v>
                </c:pt>
                <c:pt idx="308">
                  <c:v>72.495114927966299</c:v>
                </c:pt>
                <c:pt idx="309">
                  <c:v>72.188399206576094</c:v>
                </c:pt>
                <c:pt idx="310">
                  <c:v>74.8401219250145</c:v>
                </c:pt>
                <c:pt idx="311">
                  <c:v>74.949707477469204</c:v>
                </c:pt>
                <c:pt idx="312">
                  <c:v>75.475594303768901</c:v>
                </c:pt>
                <c:pt idx="313">
                  <c:v>76.396112944388605</c:v>
                </c:pt>
                <c:pt idx="314">
                  <c:v>78.313674374121902</c:v>
                </c:pt>
                <c:pt idx="315">
                  <c:v>78.817644089930596</c:v>
                </c:pt>
                <c:pt idx="316">
                  <c:v>76.823434686220594</c:v>
                </c:pt>
                <c:pt idx="317">
                  <c:v>77.448010422471</c:v>
                </c:pt>
                <c:pt idx="318">
                  <c:v>76.133107618497306</c:v>
                </c:pt>
                <c:pt idx="319">
                  <c:v>77.995814359261601</c:v>
                </c:pt>
                <c:pt idx="320">
                  <c:v>78.466970322075497</c:v>
                </c:pt>
                <c:pt idx="321">
                  <c:v>78.149234132698297</c:v>
                </c:pt>
                <c:pt idx="322">
                  <c:v>78.247923042649006</c:v>
                </c:pt>
                <c:pt idx="323">
                  <c:v>77.524658396447805</c:v>
                </c:pt>
                <c:pt idx="324">
                  <c:v>78.850581668408495</c:v>
                </c:pt>
                <c:pt idx="325">
                  <c:v>79.244965831762499</c:v>
                </c:pt>
                <c:pt idx="326">
                  <c:v>78.061565690734497</c:v>
                </c:pt>
                <c:pt idx="327">
                  <c:v>80.121650251400297</c:v>
                </c:pt>
                <c:pt idx="328">
                  <c:v>82.039211681133594</c:v>
                </c:pt>
                <c:pt idx="329">
                  <c:v>81.425532587387096</c:v>
                </c:pt>
                <c:pt idx="330">
                  <c:v>81.721475491756394</c:v>
                </c:pt>
                <c:pt idx="331">
                  <c:v>82.510367643947404</c:v>
                </c:pt>
                <c:pt idx="332">
                  <c:v>82.291196539037998</c:v>
                </c:pt>
                <c:pt idx="333">
                  <c:v>81.228278592968607</c:v>
                </c:pt>
                <c:pt idx="334">
                  <c:v>79.880562036000001</c:v>
                </c:pt>
                <c:pt idx="335">
                  <c:v>79.990147588454704</c:v>
                </c:pt>
                <c:pt idx="336">
                  <c:v>79.069752773318001</c:v>
                </c:pt>
                <c:pt idx="337">
                  <c:v>80.735205519663893</c:v>
                </c:pt>
                <c:pt idx="338">
                  <c:v>78.960167220863298</c:v>
                </c:pt>
                <c:pt idx="339">
                  <c:v>79.080649415821995</c:v>
                </c:pt>
                <c:pt idx="340">
                  <c:v>80.022961341449601</c:v>
                </c:pt>
                <c:pt idx="341">
                  <c:v>81.644703692296602</c:v>
                </c:pt>
                <c:pt idx="342">
                  <c:v>80.943479982069306</c:v>
                </c:pt>
                <c:pt idx="343">
                  <c:v>80.921562871578303</c:v>
                </c:pt>
                <c:pt idx="344">
                  <c:v>82.030706816687001</c:v>
                </c:pt>
                <c:pt idx="345">
                  <c:v>79.472317344595794</c:v>
                </c:pt>
                <c:pt idx="346">
                  <c:v>79.976457367542395</c:v>
                </c:pt>
                <c:pt idx="347">
                  <c:v>83.429520394061797</c:v>
                </c:pt>
                <c:pt idx="348">
                  <c:v>79.774729569111699</c:v>
                </c:pt>
                <c:pt idx="349">
                  <c:v>80.203311404211902</c:v>
                </c:pt>
                <c:pt idx="350">
                  <c:v>81.123290670009098</c:v>
                </c:pt>
                <c:pt idx="351">
                  <c:v>81.980274867079302</c:v>
                </c:pt>
                <c:pt idx="352">
                  <c:v>76.939233583873701</c:v>
                </c:pt>
                <c:pt idx="353">
                  <c:v>79.308458376653405</c:v>
                </c:pt>
                <c:pt idx="354">
                  <c:v>75.615978194345203</c:v>
                </c:pt>
                <c:pt idx="355">
                  <c:v>82.005401105318001</c:v>
                </c:pt>
                <c:pt idx="356">
                  <c:v>84.689780714863304</c:v>
                </c:pt>
                <c:pt idx="357">
                  <c:v>77.2290826892702</c:v>
                </c:pt>
                <c:pt idx="358">
                  <c:v>77.720480119967206</c:v>
                </c:pt>
                <c:pt idx="359">
                  <c:v>77.146166103082393</c:v>
                </c:pt>
                <c:pt idx="360">
                  <c:v>78.575849058864804</c:v>
                </c:pt>
                <c:pt idx="361">
                  <c:v>80.209592963771598</c:v>
                </c:pt>
                <c:pt idx="362">
                  <c:v>75.410301987048399</c:v>
                </c:pt>
                <c:pt idx="363">
                  <c:v>79.073528049121506</c:v>
                </c:pt>
                <c:pt idx="364">
                  <c:v>77.861007580973606</c:v>
                </c:pt>
                <c:pt idx="365">
                  <c:v>72.704206128739699</c:v>
                </c:pt>
                <c:pt idx="366">
                  <c:v>68.823997052162298</c:v>
                </c:pt>
                <c:pt idx="367">
                  <c:v>67.560326741885603</c:v>
                </c:pt>
                <c:pt idx="368">
                  <c:v>61.854875930396403</c:v>
                </c:pt>
                <c:pt idx="369">
                  <c:v>60.820931226873597</c:v>
                </c:pt>
                <c:pt idx="370">
                  <c:v>56.468348871408601</c:v>
                </c:pt>
                <c:pt idx="371">
                  <c:v>60.961279214749901</c:v>
                </c:pt>
                <c:pt idx="372">
                  <c:v>65.518101992469596</c:v>
                </c:pt>
                <c:pt idx="373">
                  <c:v>61.2676398481318</c:v>
                </c:pt>
                <c:pt idx="374">
                  <c:v>52.5881397948312</c:v>
                </c:pt>
                <c:pt idx="375">
                  <c:v>55.894034854523802</c:v>
                </c:pt>
                <c:pt idx="376">
                  <c:v>55.319541364508801</c:v>
                </c:pt>
                <c:pt idx="377">
                  <c:v>55.842885012395001</c:v>
                </c:pt>
                <c:pt idx="378">
                  <c:v>53.915523066356002</c:v>
                </c:pt>
                <c:pt idx="379">
                  <c:v>49.958678963150497</c:v>
                </c:pt>
                <c:pt idx="380">
                  <c:v>49.180124524011198</c:v>
                </c:pt>
                <c:pt idx="381">
                  <c:v>46.027320044444302</c:v>
                </c:pt>
                <c:pt idx="382">
                  <c:v>43.627584819517601</c:v>
                </c:pt>
                <c:pt idx="383">
                  <c:v>50.749975994539497</c:v>
                </c:pt>
                <c:pt idx="384">
                  <c:v>48.7332364296227</c:v>
                </c:pt>
                <c:pt idx="385">
                  <c:v>51.094743877800603</c:v>
                </c:pt>
                <c:pt idx="386">
                  <c:v>54.3112613186156</c:v>
                </c:pt>
                <c:pt idx="387">
                  <c:v>52.3327495304477</c:v>
                </c:pt>
                <c:pt idx="388">
                  <c:v>55.243085811011099</c:v>
                </c:pt>
                <c:pt idx="389">
                  <c:v>49.907529121021703</c:v>
                </c:pt>
                <c:pt idx="390">
                  <c:v>47.648321357101402</c:v>
                </c:pt>
                <c:pt idx="391">
                  <c:v>50.469280018787103</c:v>
                </c:pt>
                <c:pt idx="392">
                  <c:v>46.142182847821303</c:v>
                </c:pt>
                <c:pt idx="393">
                  <c:v>45.555126238686903</c:v>
                </c:pt>
                <c:pt idx="394">
                  <c:v>42.1980813368654</c:v>
                </c:pt>
                <c:pt idx="395">
                  <c:v>46.869766917962103</c:v>
                </c:pt>
                <c:pt idx="396">
                  <c:v>42.249231178994201</c:v>
                </c:pt>
                <c:pt idx="397">
                  <c:v>41.917205887982703</c:v>
                </c:pt>
                <c:pt idx="398">
                  <c:v>40.232491614077503</c:v>
                </c:pt>
                <c:pt idx="399">
                  <c:v>35.382050795225403</c:v>
                </c:pt>
                <c:pt idx="400">
                  <c:v>32.293138750037002</c:v>
                </c:pt>
                <c:pt idx="401">
                  <c:v>34.960827358466602</c:v>
                </c:pt>
                <c:pt idx="402">
                  <c:v>40.015508599573202</c:v>
                </c:pt>
                <c:pt idx="403">
                  <c:v>41.1004236720945</c:v>
                </c:pt>
                <c:pt idx="404">
                  <c:v>42.976635776004798</c:v>
                </c:pt>
                <c:pt idx="405">
                  <c:v>42.606562181374699</c:v>
                </c:pt>
                <c:pt idx="406">
                  <c:v>33.824762443816397</c:v>
                </c:pt>
                <c:pt idx="407">
                  <c:v>34.406020754152998</c:v>
                </c:pt>
                <c:pt idx="408">
                  <c:v>34.061736985722902</c:v>
                </c:pt>
                <c:pt idx="409">
                  <c:v>33.757694177239102</c:v>
                </c:pt>
                <c:pt idx="410">
                  <c:v>33.319514835600799</c:v>
                </c:pt>
                <c:pt idx="411">
                  <c:v>34.0684438123806</c:v>
                </c:pt>
                <c:pt idx="412">
                  <c:v>34.128805252300197</c:v>
                </c:pt>
                <c:pt idx="413">
                  <c:v>35.6579617302625</c:v>
                </c:pt>
                <c:pt idx="414">
                  <c:v>36.060371329726301</c:v>
                </c:pt>
                <c:pt idx="415">
                  <c:v>36.131910814075397</c:v>
                </c:pt>
                <c:pt idx="416">
                  <c:v>36.932258795231199</c:v>
                </c:pt>
                <c:pt idx="417">
                  <c:v>37.763905300789602</c:v>
                </c:pt>
                <c:pt idx="418">
                  <c:v>38.197613424656197</c:v>
                </c:pt>
                <c:pt idx="419">
                  <c:v>37.500103452252297</c:v>
                </c:pt>
                <c:pt idx="420">
                  <c:v>36.945672448546603</c:v>
                </c:pt>
                <c:pt idx="421">
                  <c:v>37.316783523607697</c:v>
                </c:pt>
                <c:pt idx="422">
                  <c:v>36.945672448546603</c:v>
                </c:pt>
                <c:pt idx="423">
                  <c:v>37.316783523607697</c:v>
                </c:pt>
                <c:pt idx="424">
                  <c:v>38.273624126777101</c:v>
                </c:pt>
                <c:pt idx="425">
                  <c:v>38.608965459663601</c:v>
                </c:pt>
                <c:pt idx="426">
                  <c:v>38.407760659931697</c:v>
                </c:pt>
                <c:pt idx="427">
                  <c:v>38.684976161784498</c:v>
                </c:pt>
                <c:pt idx="428">
                  <c:v>38.555310846401703</c:v>
                </c:pt>
                <c:pt idx="429">
                  <c:v>37.772847736333297</c:v>
                </c:pt>
                <c:pt idx="430">
                  <c:v>38.063476891501601</c:v>
                </c:pt>
                <c:pt idx="431">
                  <c:v>36.999327061808501</c:v>
                </c:pt>
                <c:pt idx="432">
                  <c:v>37.763905300789602</c:v>
                </c:pt>
                <c:pt idx="433">
                  <c:v>37.522459541111402</c:v>
                </c:pt>
                <c:pt idx="434">
                  <c:v>36.109554725216299</c:v>
                </c:pt>
                <c:pt idx="435">
                  <c:v>36.163209338478197</c:v>
                </c:pt>
                <c:pt idx="436">
                  <c:v>35.675846601349797</c:v>
                </c:pt>
                <c:pt idx="437">
                  <c:v>35.944119667659002</c:v>
                </c:pt>
                <c:pt idx="438">
                  <c:v>36.981442190721197</c:v>
                </c:pt>
                <c:pt idx="439">
                  <c:v>37.790732607420601</c:v>
                </c:pt>
                <c:pt idx="440">
                  <c:v>37.625297549863198</c:v>
                </c:pt>
                <c:pt idx="441">
                  <c:v>37.8175599140515</c:v>
                </c:pt>
                <c:pt idx="442">
                  <c:v>39.583690933920302</c:v>
                </c:pt>
                <c:pt idx="443">
                  <c:v>39.771482080336703</c:v>
                </c:pt>
                <c:pt idx="444">
                  <c:v>39.516622667343</c:v>
                </c:pt>
                <c:pt idx="445">
                  <c:v>39.085150152362402</c:v>
                </c:pt>
                <c:pt idx="446">
                  <c:v>40.017399057786797</c:v>
                </c:pt>
                <c:pt idx="447">
                  <c:v>40.826689474486201</c:v>
                </c:pt>
                <c:pt idx="448">
                  <c:v>39.722298684846699</c:v>
                </c:pt>
                <c:pt idx="449">
                  <c:v>39.556863627289403</c:v>
                </c:pt>
                <c:pt idx="450">
                  <c:v>39.874320089088599</c:v>
                </c:pt>
                <c:pt idx="451">
                  <c:v>40.294614559639598</c:v>
                </c:pt>
                <c:pt idx="452">
                  <c:v>40.057640017733199</c:v>
                </c:pt>
                <c:pt idx="453">
                  <c:v>39.489795360712101</c:v>
                </c:pt>
                <c:pt idx="454">
                  <c:v>40.334855519586</c:v>
                </c:pt>
                <c:pt idx="455">
                  <c:v>41.264868816124498</c:v>
                </c:pt>
                <c:pt idx="456">
                  <c:v>41.658335980044697</c:v>
                </c:pt>
                <c:pt idx="457">
                  <c:v>41.381120478191797</c:v>
                </c:pt>
                <c:pt idx="458">
                  <c:v>42.677773632019601</c:v>
                </c:pt>
                <c:pt idx="459">
                  <c:v>43.330571426705198</c:v>
                </c:pt>
                <c:pt idx="460">
                  <c:v>42.820852600717799</c:v>
                </c:pt>
                <c:pt idx="461">
                  <c:v>43.728509808397199</c:v>
                </c:pt>
                <c:pt idx="462">
                  <c:v>43.697211283994498</c:v>
                </c:pt>
                <c:pt idx="463">
                  <c:v>42.355845952448497</c:v>
                </c:pt>
                <c:pt idx="464">
                  <c:v>41.649393544501002</c:v>
                </c:pt>
                <c:pt idx="465">
                  <c:v>41.607811219223102</c:v>
                </c:pt>
                <c:pt idx="466">
                  <c:v>41.416890220366398</c:v>
                </c:pt>
                <c:pt idx="467">
                  <c:v>40.656783199156997</c:v>
                </c:pt>
                <c:pt idx="468">
                  <c:v>42.168126038668198</c:v>
                </c:pt>
                <c:pt idx="469">
                  <c:v>45.855138240552499</c:v>
                </c:pt>
                <c:pt idx="470">
                  <c:v>44.111281118039599</c:v>
                </c:pt>
                <c:pt idx="471">
                  <c:v>46.486248437271399</c:v>
                </c:pt>
                <c:pt idx="472">
                  <c:v>47.582387199993804</c:v>
                </c:pt>
                <c:pt idx="473">
                  <c:v>46.220517828126603</c:v>
                </c:pt>
                <c:pt idx="474">
                  <c:v>43.6794688781793</c:v>
                </c:pt>
                <c:pt idx="475">
                  <c:v>46.886505167295802</c:v>
                </c:pt>
                <c:pt idx="476">
                  <c:v>45.888354566695597</c:v>
                </c:pt>
                <c:pt idx="477">
                  <c:v>46.918060677131798</c:v>
                </c:pt>
                <c:pt idx="478">
                  <c:v>48.894432082646397</c:v>
                </c:pt>
                <c:pt idx="479">
                  <c:v>49.176770854862703</c:v>
                </c:pt>
                <c:pt idx="480">
                  <c:v>50.422383085229001</c:v>
                </c:pt>
                <c:pt idx="481">
                  <c:v>51.086709608091098</c:v>
                </c:pt>
                <c:pt idx="482">
                  <c:v>52.780742241389298</c:v>
                </c:pt>
                <c:pt idx="483">
                  <c:v>52.498403469172899</c:v>
                </c:pt>
                <c:pt idx="484">
                  <c:v>51.834076946310901</c:v>
                </c:pt>
                <c:pt idx="485">
                  <c:v>53.1793381551065</c:v>
                </c:pt>
                <c:pt idx="486">
                  <c:v>51.070101445019503</c:v>
                </c:pt>
                <c:pt idx="487">
                  <c:v>47.665428015351601</c:v>
                </c:pt>
                <c:pt idx="488">
                  <c:v>48.246713722855802</c:v>
                </c:pt>
                <c:pt idx="489">
                  <c:v>47.466130058492901</c:v>
                </c:pt>
                <c:pt idx="490">
                  <c:v>51.452089195665202</c:v>
                </c:pt>
                <c:pt idx="491">
                  <c:v>51.369048380307397</c:v>
                </c:pt>
                <c:pt idx="492">
                  <c:v>50.206476965298897</c:v>
                </c:pt>
                <c:pt idx="493">
                  <c:v>48.064023929068803</c:v>
                </c:pt>
                <c:pt idx="494">
                  <c:v>48.977472898004102</c:v>
                </c:pt>
                <c:pt idx="495">
                  <c:v>50.970452466590203</c:v>
                </c:pt>
                <c:pt idx="496">
                  <c:v>49.293027996363598</c:v>
                </c:pt>
                <c:pt idx="497">
                  <c:v>48.512444332000698</c:v>
                </c:pt>
                <c:pt idx="498">
                  <c:v>48.678525962716201</c:v>
                </c:pt>
                <c:pt idx="499">
                  <c:v>48.645309636573103</c:v>
                </c:pt>
                <c:pt idx="500">
                  <c:v>48.911040245717899</c:v>
                </c:pt>
                <c:pt idx="501">
                  <c:v>45.207419880761996</c:v>
                </c:pt>
                <c:pt idx="502">
                  <c:v>45.390109674549002</c:v>
                </c:pt>
                <c:pt idx="503">
                  <c:v>45.406717837620597</c:v>
                </c:pt>
                <c:pt idx="504">
                  <c:v>46.303558643484401</c:v>
                </c:pt>
                <c:pt idx="505">
                  <c:v>47.9975912767826</c:v>
                </c:pt>
                <c:pt idx="506">
                  <c:v>46.6357219049154</c:v>
                </c:pt>
                <c:pt idx="507">
                  <c:v>46.253734154269701</c:v>
                </c:pt>
                <c:pt idx="508">
                  <c:v>47.432913732349803</c:v>
                </c:pt>
                <c:pt idx="509">
                  <c:v>47.549170873850699</c:v>
                </c:pt>
                <c:pt idx="510">
                  <c:v>49.193379017934298</c:v>
                </c:pt>
                <c:pt idx="511">
                  <c:v>50.75454634666</c:v>
                </c:pt>
                <c:pt idx="512">
                  <c:v>50.073611660726399</c:v>
                </c:pt>
                <c:pt idx="513">
                  <c:v>52.199456533884998</c:v>
                </c:pt>
                <c:pt idx="514">
                  <c:v>52.299105512314298</c:v>
                </c:pt>
                <c:pt idx="515">
                  <c:v>53.9599218194694</c:v>
                </c:pt>
                <c:pt idx="516">
                  <c:v>53.627758558038401</c:v>
                </c:pt>
                <c:pt idx="517">
                  <c:v>54.192436102471099</c:v>
                </c:pt>
                <c:pt idx="518">
                  <c:v>53.461676927322898</c:v>
                </c:pt>
                <c:pt idx="519">
                  <c:v>53.8104483518254</c:v>
                </c:pt>
                <c:pt idx="520">
                  <c:v>51.983550413954802</c:v>
                </c:pt>
                <c:pt idx="521">
                  <c:v>54.325301407043497</c:v>
                </c:pt>
                <c:pt idx="522">
                  <c:v>54.458166711615902</c:v>
                </c:pt>
                <c:pt idx="523">
                  <c:v>56.251848323343403</c:v>
                </c:pt>
                <c:pt idx="524">
                  <c:v>55.438048332837397</c:v>
                </c:pt>
                <c:pt idx="525">
                  <c:v>55.969509551127103</c:v>
                </c:pt>
                <c:pt idx="526">
                  <c:v>56.650444237060697</c:v>
                </c:pt>
                <c:pt idx="527">
                  <c:v>57.434349534037899</c:v>
                </c:pt>
                <c:pt idx="528">
                  <c:v>58.693248294861398</c:v>
                </c:pt>
                <c:pt idx="529">
                  <c:v>60.4537135804458</c:v>
                </c:pt>
                <c:pt idx="530">
                  <c:v>62.164354376815602</c:v>
                </c:pt>
                <c:pt idx="531">
                  <c:v>63.7842724061789</c:v>
                </c:pt>
                <c:pt idx="532">
                  <c:v>61.3138974113999</c:v>
                </c:pt>
                <c:pt idx="533">
                  <c:v>63.290197407223097</c:v>
                </c:pt>
                <c:pt idx="534">
                  <c:v>60.787424051856803</c:v>
                </c:pt>
                <c:pt idx="535">
                  <c:v>59.774975283504801</c:v>
                </c:pt>
                <c:pt idx="536">
                  <c:v>60.868419953325002</c:v>
                </c:pt>
                <c:pt idx="537">
                  <c:v>60.787424051856803</c:v>
                </c:pt>
                <c:pt idx="538">
                  <c:v>61.2733994606658</c:v>
                </c:pt>
                <c:pt idx="539">
                  <c:v>59.248501923961697</c:v>
                </c:pt>
                <c:pt idx="540">
                  <c:v>56.008665865235201</c:v>
                </c:pt>
                <c:pt idx="541">
                  <c:v>56.656633076980498</c:v>
                </c:pt>
                <c:pt idx="542">
                  <c:v>57.183106436523502</c:v>
                </c:pt>
                <c:pt idx="543">
                  <c:v>56.575637175512298</c:v>
                </c:pt>
                <c:pt idx="544">
                  <c:v>56.656633076980498</c:v>
                </c:pt>
                <c:pt idx="545">
                  <c:v>54.834225293946801</c:v>
                </c:pt>
                <c:pt idx="546">
                  <c:v>55.1582088998194</c:v>
                </c:pt>
                <c:pt idx="547">
                  <c:v>55.401196604223898</c:v>
                </c:pt>
                <c:pt idx="548">
                  <c:v>55.927669963767002</c:v>
                </c:pt>
                <c:pt idx="549">
                  <c:v>56.2921515203737</c:v>
                </c:pt>
                <c:pt idx="550">
                  <c:v>55.320200702755798</c:v>
                </c:pt>
                <c:pt idx="551">
                  <c:v>54.186258082201498</c:v>
                </c:pt>
                <c:pt idx="552">
                  <c:v>54.874723244680901</c:v>
                </c:pt>
                <c:pt idx="553">
                  <c:v>53.295303166051703</c:v>
                </c:pt>
                <c:pt idx="554">
                  <c:v>53.052315461647197</c:v>
                </c:pt>
                <c:pt idx="555">
                  <c:v>52.201858496231402</c:v>
                </c:pt>
                <c:pt idx="556">
                  <c:v>51.3918994815498</c:v>
                </c:pt>
                <c:pt idx="557">
                  <c:v>51.3109035800816</c:v>
                </c:pt>
                <c:pt idx="558">
                  <c:v>50.622438417602297</c:v>
                </c:pt>
                <c:pt idx="559">
                  <c:v>51.2704056293476</c:v>
                </c:pt>
                <c:pt idx="560">
                  <c:v>51.505293743605201</c:v>
                </c:pt>
                <c:pt idx="561">
                  <c:v>52.890323658710798</c:v>
                </c:pt>
                <c:pt idx="562">
                  <c:v>53.011817510913097</c:v>
                </c:pt>
                <c:pt idx="563">
                  <c:v>53.335801116785703</c:v>
                </c:pt>
                <c:pt idx="564">
                  <c:v>54.469743737340004</c:v>
                </c:pt>
                <c:pt idx="565">
                  <c:v>53.983768328530999</c:v>
                </c:pt>
                <c:pt idx="566">
                  <c:v>54.469743737340004</c:v>
                </c:pt>
                <c:pt idx="567">
                  <c:v>54.753229392478602</c:v>
                </c:pt>
                <c:pt idx="568">
                  <c:v>55.320200702755699</c:v>
                </c:pt>
                <c:pt idx="569">
                  <c:v>56.049163815969202</c:v>
                </c:pt>
                <c:pt idx="570">
                  <c:v>54.753229392478602</c:v>
                </c:pt>
                <c:pt idx="571">
                  <c:v>53.133311363115297</c:v>
                </c:pt>
                <c:pt idx="572">
                  <c:v>53.659784722658401</c:v>
                </c:pt>
                <c:pt idx="573">
                  <c:v>55.482192505691998</c:v>
                </c:pt>
                <c:pt idx="574">
                  <c:v>56.818624879916698</c:v>
                </c:pt>
                <c:pt idx="575">
                  <c:v>58.114559303407397</c:v>
                </c:pt>
                <c:pt idx="576">
                  <c:v>58.8030244658868</c:v>
                </c:pt>
                <c:pt idx="577">
                  <c:v>57.993065451205098</c:v>
                </c:pt>
                <c:pt idx="578">
                  <c:v>58.276551106343703</c:v>
                </c:pt>
                <c:pt idx="579">
                  <c:v>57.304600288725702</c:v>
                </c:pt>
                <c:pt idx="580">
                  <c:v>57.061612584321203</c:v>
                </c:pt>
                <c:pt idx="581">
                  <c:v>58.074061352673297</c:v>
                </c:pt>
                <c:pt idx="582">
                  <c:v>59.896469135707001</c:v>
                </c:pt>
                <c:pt idx="583">
                  <c:v>58.434493114206603</c:v>
                </c:pt>
                <c:pt idx="584">
                  <c:v>55.684682259362397</c:v>
                </c:pt>
                <c:pt idx="585">
                  <c:v>55.563188407160197</c:v>
                </c:pt>
                <c:pt idx="586">
                  <c:v>54.955719146149001</c:v>
                </c:pt>
                <c:pt idx="587">
                  <c:v>55.482192505691998</c:v>
                </c:pt>
                <c:pt idx="588">
                  <c:v>56.3731474218418</c:v>
                </c:pt>
                <c:pt idx="589">
                  <c:v>56.2921515203737</c:v>
                </c:pt>
                <c:pt idx="590">
                  <c:v>56.859122830650797</c:v>
                </c:pt>
                <c:pt idx="591">
                  <c:v>57.061612584321203</c:v>
                </c:pt>
                <c:pt idx="592">
                  <c:v>57.021114633587203</c:v>
                </c:pt>
                <c:pt idx="593">
                  <c:v>58.722028564418601</c:v>
                </c:pt>
                <c:pt idx="594">
                  <c:v>59.208003973227598</c:v>
                </c:pt>
                <c:pt idx="595">
                  <c:v>59.774975283504702</c:v>
                </c:pt>
                <c:pt idx="596">
                  <c:v>58.5690493661657</c:v>
                </c:pt>
                <c:pt idx="597">
                  <c:v>59.736492809767299</c:v>
                </c:pt>
                <c:pt idx="598">
                  <c:v>60.434492595843501</c:v>
                </c:pt>
                <c:pt idx="599">
                  <c:v>62.541035964848298</c:v>
                </c:pt>
                <c:pt idx="600">
                  <c:v>63.763332879302197</c:v>
                </c:pt>
                <c:pt idx="601">
                  <c:v>64.712212880903706</c:v>
                </c:pt>
                <c:pt idx="602">
                  <c:v>64.599529394269496</c:v>
                </c:pt>
                <c:pt idx="603">
                  <c:v>66.513235173883103</c:v>
                </c:pt>
                <c:pt idx="604">
                  <c:v>67.5745860517669</c:v>
                </c:pt>
                <c:pt idx="605">
                  <c:v>70.324488346347806</c:v>
                </c:pt>
                <c:pt idx="606">
                  <c:v>70.018967270322406</c:v>
                </c:pt>
                <c:pt idx="607">
                  <c:v>70.115492370194104</c:v>
                </c:pt>
                <c:pt idx="608">
                  <c:v>69.022037329137206</c:v>
                </c:pt>
                <c:pt idx="609">
                  <c:v>71.208947411250904</c:v>
                </c:pt>
                <c:pt idx="610">
                  <c:v>68.635936929650597</c:v>
                </c:pt>
                <c:pt idx="611">
                  <c:v>66.130111319326502</c:v>
                </c:pt>
                <c:pt idx="612">
                  <c:v>66.341233399001695</c:v>
                </c:pt>
                <c:pt idx="613">
                  <c:v>69.085820434779194</c:v>
                </c:pt>
                <c:pt idx="614">
                  <c:v>67.965363879000506</c:v>
                </c:pt>
                <c:pt idx="615">
                  <c:v>67.315626642860096</c:v>
                </c:pt>
                <c:pt idx="616">
                  <c:v>64.295071370004706</c:v>
                </c:pt>
                <c:pt idx="617">
                  <c:v>63.840297826776897</c:v>
                </c:pt>
                <c:pt idx="618">
                  <c:v>65.594120621581197</c:v>
                </c:pt>
                <c:pt idx="619">
                  <c:v>65.415527925783394</c:v>
                </c:pt>
                <c:pt idx="620">
                  <c:v>65.366840155143294</c:v>
                </c:pt>
                <c:pt idx="621">
                  <c:v>66.617414246431807</c:v>
                </c:pt>
                <c:pt idx="622">
                  <c:v>67.185721717702506</c:v>
                </c:pt>
                <c:pt idx="623">
                  <c:v>67.088346176422306</c:v>
                </c:pt>
                <c:pt idx="624">
                  <c:v>66.146482316441293</c:v>
                </c:pt>
                <c:pt idx="625">
                  <c:v>68.566200734148595</c:v>
                </c:pt>
                <c:pt idx="626">
                  <c:v>67.981522265763104</c:v>
                </c:pt>
                <c:pt idx="627">
                  <c:v>66.195170087081394</c:v>
                </c:pt>
                <c:pt idx="628">
                  <c:v>67.624336874167597</c:v>
                </c:pt>
                <c:pt idx="629">
                  <c:v>66.373762782879197</c:v>
                </c:pt>
                <c:pt idx="630">
                  <c:v>65.5292744641784</c:v>
                </c:pt>
                <c:pt idx="631">
                  <c:v>67.250780485457398</c:v>
                </c:pt>
                <c:pt idx="632">
                  <c:v>66.454979937396701</c:v>
                </c:pt>
                <c:pt idx="633">
                  <c:v>66.292545628361594</c:v>
                </c:pt>
                <c:pt idx="634">
                  <c:v>65.334310771265905</c:v>
                </c:pt>
                <c:pt idx="635">
                  <c:v>62.589723735488398</c:v>
                </c:pt>
                <c:pt idx="636">
                  <c:v>65.448057309660896</c:v>
                </c:pt>
                <c:pt idx="637">
                  <c:v>64.311229756767403</c:v>
                </c:pt>
                <c:pt idx="638">
                  <c:v>64.295071370004706</c:v>
                </c:pt>
                <c:pt idx="639">
                  <c:v>65.236935229985704</c:v>
                </c:pt>
                <c:pt idx="640">
                  <c:v>63.840297826776897</c:v>
                </c:pt>
                <c:pt idx="641">
                  <c:v>65.285623000625804</c:v>
                </c:pt>
                <c:pt idx="642">
                  <c:v>64.213854215487203</c:v>
                </c:pt>
                <c:pt idx="643">
                  <c:v>67.380685410615001</c:v>
                </c:pt>
                <c:pt idx="644">
                  <c:v>66.877224096747099</c:v>
                </c:pt>
                <c:pt idx="645">
                  <c:v>68.127585577683405</c:v>
                </c:pt>
                <c:pt idx="646">
                  <c:v>67.429373181255102</c:v>
                </c:pt>
                <c:pt idx="647">
                  <c:v>68.338707657358597</c:v>
                </c:pt>
                <c:pt idx="648">
                  <c:v>69.995367521234797</c:v>
                </c:pt>
                <c:pt idx="649">
                  <c:v>68.777322813823801</c:v>
                </c:pt>
                <c:pt idx="650">
                  <c:v>70.0278969051122</c:v>
                </c:pt>
                <c:pt idx="651">
                  <c:v>68.419924811876101</c:v>
                </c:pt>
                <c:pt idx="652">
                  <c:v>67.932834495123004</c:v>
                </c:pt>
                <c:pt idx="653">
                  <c:v>68.793481200586399</c:v>
                </c:pt>
                <c:pt idx="654">
                  <c:v>67.767211030805797</c:v>
                </c:pt>
                <c:pt idx="655">
                  <c:v>68.046581033517995</c:v>
                </c:pt>
                <c:pt idx="656">
                  <c:v>66.065265161923705</c:v>
                </c:pt>
                <c:pt idx="657">
                  <c:v>68.533671350271106</c:v>
                </c:pt>
                <c:pt idx="658">
                  <c:v>69.540593978006996</c:v>
                </c:pt>
                <c:pt idx="659">
                  <c:v>69.482499832571406</c:v>
                </c:pt>
                <c:pt idx="660">
                  <c:v>69.441004014403205</c:v>
                </c:pt>
                <c:pt idx="661">
                  <c:v>69.2666351284754</c:v>
                </c:pt>
                <c:pt idx="662">
                  <c:v>69.416020073881</c:v>
                </c:pt>
                <c:pt idx="663">
                  <c:v>69.482499832571406</c:v>
                </c:pt>
                <c:pt idx="664">
                  <c:v>69.432704850769497</c:v>
                </c:pt>
                <c:pt idx="665">
                  <c:v>69.407720910247406</c:v>
                </c:pt>
                <c:pt idx="666">
                  <c:v>69.333028437544598</c:v>
                </c:pt>
                <c:pt idx="667">
                  <c:v>69.258335964841706</c:v>
                </c:pt>
                <c:pt idx="668">
                  <c:v>69.241737637574403</c:v>
                </c:pt>
                <c:pt idx="669">
                  <c:v>69.291532619376298</c:v>
                </c:pt>
                <c:pt idx="670">
                  <c:v>69.424319237514695</c:v>
                </c:pt>
                <c:pt idx="671">
                  <c:v>69.374524255712799</c:v>
                </c:pt>
                <c:pt idx="672">
                  <c:v>69.2666351284754</c:v>
                </c:pt>
                <c:pt idx="673">
                  <c:v>69.183643492138899</c:v>
                </c:pt>
                <c:pt idx="674">
                  <c:v>69.183643492138899</c:v>
                </c:pt>
                <c:pt idx="675">
                  <c:v>69.100565406181303</c:v>
                </c:pt>
                <c:pt idx="676">
                  <c:v>69.000975442577499</c:v>
                </c:pt>
                <c:pt idx="677">
                  <c:v>69.046707292183697</c:v>
                </c:pt>
                <c:pt idx="678">
                  <c:v>69.021809801282799</c:v>
                </c:pt>
                <c:pt idx="679">
                  <c:v>68.938731715325105</c:v>
                </c:pt>
                <c:pt idx="680">
                  <c:v>69.030108964916394</c:v>
                </c:pt>
                <c:pt idx="681">
                  <c:v>69.113187050874103</c:v>
                </c:pt>
                <c:pt idx="682">
                  <c:v>69.121486214507698</c:v>
                </c:pt>
                <c:pt idx="683">
                  <c:v>69.104887887240395</c:v>
                </c:pt>
                <c:pt idx="684">
                  <c:v>69.1711947466884</c:v>
                </c:pt>
                <c:pt idx="685">
                  <c:v>69.2046507500866</c:v>
                </c:pt>
                <c:pt idx="686">
                  <c:v>69.262744895522104</c:v>
                </c:pt>
                <c:pt idx="687">
                  <c:v>69.2046507500866</c:v>
                </c:pt>
                <c:pt idx="688">
                  <c:v>69.271130508777006</c:v>
                </c:pt>
                <c:pt idx="689">
                  <c:v>69.329224654212496</c:v>
                </c:pt>
                <c:pt idx="690">
                  <c:v>69.345909431101006</c:v>
                </c:pt>
                <c:pt idx="691">
                  <c:v>69.345909431101006</c:v>
                </c:pt>
                <c:pt idx="692">
                  <c:v>69.404090026157704</c:v>
                </c:pt>
                <c:pt idx="693">
                  <c:v>69.462184171593194</c:v>
                </c:pt>
                <c:pt idx="694">
                  <c:v>69.404090026157704</c:v>
                </c:pt>
                <c:pt idx="695">
                  <c:v>69.412389189791298</c:v>
                </c:pt>
                <c:pt idx="696">
                  <c:v>69.386022055330301</c:v>
                </c:pt>
                <c:pt idx="697">
                  <c:v>69.420688353425007</c:v>
                </c:pt>
                <c:pt idx="698">
                  <c:v>69.487168112115398</c:v>
                </c:pt>
                <c:pt idx="699">
                  <c:v>69.457256543185807</c:v>
                </c:pt>
                <c:pt idx="700">
                  <c:v>69.465555706819401</c:v>
                </c:pt>
                <c:pt idx="701">
                  <c:v>69.415674275396299</c:v>
                </c:pt>
                <c:pt idx="702">
                  <c:v>69.515523587863697</c:v>
                </c:pt>
                <c:pt idx="703">
                  <c:v>69.623672063964705</c:v>
                </c:pt>
                <c:pt idx="704">
                  <c:v>69.573704182920395</c:v>
                </c:pt>
                <c:pt idx="705">
                  <c:v>69.507224424230003</c:v>
                </c:pt>
                <c:pt idx="706">
                  <c:v>69.432359052284795</c:v>
                </c:pt>
                <c:pt idx="707">
                  <c:v>69.457256543185807</c:v>
                </c:pt>
                <c:pt idx="708">
                  <c:v>69.515523587863697</c:v>
                </c:pt>
                <c:pt idx="709">
                  <c:v>69.523822751497306</c:v>
                </c:pt>
                <c:pt idx="710">
                  <c:v>69.465555706819401</c:v>
                </c:pt>
                <c:pt idx="711">
                  <c:v>69.423973439029993</c:v>
                </c:pt>
                <c:pt idx="712">
                  <c:v>69.399075948129095</c:v>
                </c:pt>
                <c:pt idx="713">
                  <c:v>69.423973439029993</c:v>
                </c:pt>
                <c:pt idx="714">
                  <c:v>69.482240483707898</c:v>
                </c:pt>
                <c:pt idx="715">
                  <c:v>69.515523587863697</c:v>
                </c:pt>
                <c:pt idx="716">
                  <c:v>69.573704182920395</c:v>
                </c:pt>
                <c:pt idx="717">
                  <c:v>69.598688123442599</c:v>
                </c:pt>
                <c:pt idx="718">
                  <c:v>69.585980029128507</c:v>
                </c:pt>
                <c:pt idx="719">
                  <c:v>69.615972726827906</c:v>
                </c:pt>
                <c:pt idx="720">
                  <c:v>69.465619722776694</c:v>
                </c:pt>
                <c:pt idx="721">
                  <c:v>69.751329382029496</c:v>
                </c:pt>
                <c:pt idx="722">
                  <c:v>71.345421788971706</c:v>
                </c:pt>
                <c:pt idx="723">
                  <c:v>72.232738222206706</c:v>
                </c:pt>
                <c:pt idx="724">
                  <c:v>72.473458834910502</c:v>
                </c:pt>
                <c:pt idx="725">
                  <c:v>72.864337693888302</c:v>
                </c:pt>
                <c:pt idx="726">
                  <c:v>73.225418612943997</c:v>
                </c:pt>
                <c:pt idx="727">
                  <c:v>73.766845233750203</c:v>
                </c:pt>
                <c:pt idx="728">
                  <c:v>73.556117318745805</c:v>
                </c:pt>
                <c:pt idx="729">
                  <c:v>75.466106840417396</c:v>
                </c:pt>
                <c:pt idx="730">
                  <c:v>76.383610729129103</c:v>
                </c:pt>
                <c:pt idx="731">
                  <c:v>76.0827099632493</c:v>
                </c:pt>
                <c:pt idx="732">
                  <c:v>75.436114142718097</c:v>
                </c:pt>
                <c:pt idx="733">
                  <c:v>76.218066618450905</c:v>
                </c:pt>
                <c:pt idx="734">
                  <c:v>76.007533461223701</c:v>
                </c:pt>
                <c:pt idx="735">
                  <c:v>76.248254073927498</c:v>
                </c:pt>
                <c:pt idx="736">
                  <c:v>76.3680301069476</c:v>
                </c:pt>
                <c:pt idx="737">
                  <c:v>76.094784945439997</c:v>
                </c:pt>
                <c:pt idx="738">
                  <c:v>76.428794533455402</c:v>
                </c:pt>
                <c:pt idx="739">
                  <c:v>76.276883467185996</c:v>
                </c:pt>
                <c:pt idx="740">
                  <c:v>75.593673184528299</c:v>
                </c:pt>
                <c:pt idx="741">
                  <c:v>75.942873879170605</c:v>
                </c:pt>
                <c:pt idx="742">
                  <c:v>77.522164695040402</c:v>
                </c:pt>
                <c:pt idx="743">
                  <c:v>79.086264404283298</c:v>
                </c:pt>
                <c:pt idx="744">
                  <c:v>77.385444735397996</c:v>
                </c:pt>
                <c:pt idx="745">
                  <c:v>77.415826948651898</c:v>
                </c:pt>
                <c:pt idx="746">
                  <c:v>78.642021914333995</c:v>
                </c:pt>
                <c:pt idx="747">
                  <c:v>78.129614202340704</c:v>
                </c:pt>
                <c:pt idx="748">
                  <c:v>79.906194646583501</c:v>
                </c:pt>
                <c:pt idx="749">
                  <c:v>79.982150179718204</c:v>
                </c:pt>
                <c:pt idx="750">
                  <c:v>77.992894242698299</c:v>
                </c:pt>
                <c:pt idx="751">
                  <c:v>76.3680301069476</c:v>
                </c:pt>
                <c:pt idx="752">
                  <c:v>76.656661132859497</c:v>
                </c:pt>
                <c:pt idx="753">
                  <c:v>77.856174283055793</c:v>
                </c:pt>
                <c:pt idx="754">
                  <c:v>79.314131003687393</c:v>
                </c:pt>
                <c:pt idx="755">
                  <c:v>80.468070834002901</c:v>
                </c:pt>
                <c:pt idx="756">
                  <c:v>81.515867675707099</c:v>
                </c:pt>
                <c:pt idx="757">
                  <c:v>82.032170543245797</c:v>
                </c:pt>
                <c:pt idx="758">
                  <c:v>79.435465098925604</c:v>
                </c:pt>
                <c:pt idx="759">
                  <c:v>79.708905018210501</c:v>
                </c:pt>
                <c:pt idx="760">
                  <c:v>83.0042066095926</c:v>
                </c:pt>
                <c:pt idx="761">
                  <c:v>80.422497514122099</c:v>
                </c:pt>
                <c:pt idx="762">
                  <c:v>82.913059969830996</c:v>
                </c:pt>
                <c:pt idx="763">
                  <c:v>80.969182594914599</c:v>
                </c:pt>
                <c:pt idx="764">
                  <c:v>79.830433871226006</c:v>
                </c:pt>
                <c:pt idx="765">
                  <c:v>76.618683366292103</c:v>
                </c:pt>
                <c:pt idx="766">
                  <c:v>75.335424371870403</c:v>
                </c:pt>
                <c:pt idx="767">
                  <c:v>80.301163418883903</c:v>
                </c:pt>
                <c:pt idx="768">
                  <c:v>80.392115300868198</c:v>
                </c:pt>
                <c:pt idx="769">
                  <c:v>81.698160955230406</c:v>
                </c:pt>
                <c:pt idx="770">
                  <c:v>80.619981900272293</c:v>
                </c:pt>
                <c:pt idx="771">
                  <c:v>78.129614202340704</c:v>
                </c:pt>
                <c:pt idx="772">
                  <c:v>78.008085349325199</c:v>
                </c:pt>
                <c:pt idx="773">
                  <c:v>76.018829412305294</c:v>
                </c:pt>
                <c:pt idx="774">
                  <c:v>75.380997691751105</c:v>
                </c:pt>
                <c:pt idx="775">
                  <c:v>71.736495405726799</c:v>
                </c:pt>
                <c:pt idx="776">
                  <c:v>74.059760930761996</c:v>
                </c:pt>
                <c:pt idx="777">
                  <c:v>72.571616754653903</c:v>
                </c:pt>
                <c:pt idx="778">
                  <c:v>73.330977328223497</c:v>
                </c:pt>
                <c:pt idx="779">
                  <c:v>73.042346302311699</c:v>
                </c:pt>
                <c:pt idx="780">
                  <c:v>77.005861827501803</c:v>
                </c:pt>
                <c:pt idx="781">
                  <c:v>75.851727239409001</c:v>
                </c:pt>
                <c:pt idx="782">
                  <c:v>74.378774169927695</c:v>
                </c:pt>
                <c:pt idx="783">
                  <c:v>74.298136686464403</c:v>
                </c:pt>
                <c:pt idx="784">
                  <c:v>73.169211917977407</c:v>
                </c:pt>
                <c:pt idx="785">
                  <c:v>73.932166569207595</c:v>
                </c:pt>
                <c:pt idx="786">
                  <c:v>75.358829738174606</c:v>
                </c:pt>
                <c:pt idx="787">
                  <c:v>75.056439175187094</c:v>
                </c:pt>
                <c:pt idx="788">
                  <c:v>74.781961587244496</c:v>
                </c:pt>
                <c:pt idx="789">
                  <c:v>73.798804577325896</c:v>
                </c:pt>
                <c:pt idx="790">
                  <c:v>74.440803003361097</c:v>
                </c:pt>
                <c:pt idx="791">
                  <c:v>74.186484786284396</c:v>
                </c:pt>
                <c:pt idx="792">
                  <c:v>75.048685571007894</c:v>
                </c:pt>
                <c:pt idx="793">
                  <c:v>74.639295270347802</c:v>
                </c:pt>
                <c:pt idx="794">
                  <c:v>75.613147955251407</c:v>
                </c:pt>
                <c:pt idx="795">
                  <c:v>76.190016106181503</c:v>
                </c:pt>
                <c:pt idx="796">
                  <c:v>74.676512570407795</c:v>
                </c:pt>
                <c:pt idx="797">
                  <c:v>75.334018204801296</c:v>
                </c:pt>
                <c:pt idx="798">
                  <c:v>75.023874037634499</c:v>
                </c:pt>
                <c:pt idx="799">
                  <c:v>75.240974954651193</c:v>
                </c:pt>
                <c:pt idx="800">
                  <c:v>76.146595922778104</c:v>
                </c:pt>
                <c:pt idx="801">
                  <c:v>75.110714404441197</c:v>
                </c:pt>
                <c:pt idx="802">
                  <c:v>75.222366304621204</c:v>
                </c:pt>
                <c:pt idx="803">
                  <c:v>75.476684521698004</c:v>
                </c:pt>
                <c:pt idx="804">
                  <c:v>72.598546650390603</c:v>
                </c:pt>
                <c:pt idx="805">
                  <c:v>73.497964735174193</c:v>
                </c:pt>
                <c:pt idx="806">
                  <c:v>72.269793833193901</c:v>
                </c:pt>
                <c:pt idx="807">
                  <c:v>73.026545601080699</c:v>
                </c:pt>
                <c:pt idx="808">
                  <c:v>72.703995667227304</c:v>
                </c:pt>
                <c:pt idx="809">
                  <c:v>73.417327251710802</c:v>
                </c:pt>
                <c:pt idx="810">
                  <c:v>72.784633150690595</c:v>
                </c:pt>
                <c:pt idx="811">
                  <c:v>73.417327251710802</c:v>
                </c:pt>
                <c:pt idx="812">
                  <c:v>73.380109951650795</c:v>
                </c:pt>
                <c:pt idx="813">
                  <c:v>73.336689768247396</c:v>
                </c:pt>
                <c:pt idx="814">
                  <c:v>72.369039966687197</c:v>
                </c:pt>
                <c:pt idx="815">
                  <c:v>71.785968932413695</c:v>
                </c:pt>
                <c:pt idx="816">
                  <c:v>72.356634200000499</c:v>
                </c:pt>
                <c:pt idx="817">
                  <c:v>71.860403532533795</c:v>
                </c:pt>
                <c:pt idx="818">
                  <c:v>72.488755615213606</c:v>
                </c:pt>
                <c:pt idx="819">
                  <c:v>72.009272732773795</c:v>
                </c:pt>
                <c:pt idx="820">
                  <c:v>71.655708382203699</c:v>
                </c:pt>
                <c:pt idx="821">
                  <c:v>70.408928830193403</c:v>
                </c:pt>
                <c:pt idx="822">
                  <c:v>70.576406680463407</c:v>
                </c:pt>
                <c:pt idx="823">
                  <c:v>70.891513154304803</c:v>
                </c:pt>
                <c:pt idx="824">
                  <c:v>71.637099732173695</c:v>
                </c:pt>
                <c:pt idx="825">
                  <c:v>71.668114148890396</c:v>
                </c:pt>
                <c:pt idx="826">
                  <c:v>71.947243899340407</c:v>
                </c:pt>
                <c:pt idx="827">
                  <c:v>72.400054383403898</c:v>
                </c:pt>
                <c:pt idx="828">
                  <c:v>72.561329350330595</c:v>
                </c:pt>
                <c:pt idx="829">
                  <c:v>73.094777317857293</c:v>
                </c:pt>
                <c:pt idx="830">
                  <c:v>72.821850450750603</c:v>
                </c:pt>
                <c:pt idx="831">
                  <c:v>73.026545601080699</c:v>
                </c:pt>
                <c:pt idx="832">
                  <c:v>72.784633150690595</c:v>
                </c:pt>
                <c:pt idx="833">
                  <c:v>73.671645468787503</c:v>
                </c:pt>
                <c:pt idx="834">
                  <c:v>73.653036818757499</c:v>
                </c:pt>
                <c:pt idx="835">
                  <c:v>74.267122269747603</c:v>
                </c:pt>
                <c:pt idx="836">
                  <c:v>74.2795280364343</c:v>
                </c:pt>
                <c:pt idx="837">
                  <c:v>74.571063553570994</c:v>
                </c:pt>
                <c:pt idx="838">
                  <c:v>74.676512570407695</c:v>
                </c:pt>
                <c:pt idx="839">
                  <c:v>74.415991469987603</c:v>
                </c:pt>
                <c:pt idx="840">
                  <c:v>74.298136686464304</c:v>
                </c:pt>
                <c:pt idx="841">
                  <c:v>74.657903920377706</c:v>
                </c:pt>
                <c:pt idx="842">
                  <c:v>75.2781922547112</c:v>
                </c:pt>
                <c:pt idx="843">
                  <c:v>75.030076920977805</c:v>
                </c:pt>
                <c:pt idx="844">
                  <c:v>75.061091337694506</c:v>
                </c:pt>
                <c:pt idx="845">
                  <c:v>74.999062504261104</c:v>
                </c:pt>
                <c:pt idx="846">
                  <c:v>75.7247998554313</c:v>
                </c:pt>
                <c:pt idx="847">
                  <c:v>75.482887405041296</c:v>
                </c:pt>
                <c:pt idx="848">
                  <c:v>76.756860188248694</c:v>
                </c:pt>
                <c:pt idx="849">
                  <c:v>77.314223280901999</c:v>
                </c:pt>
                <c:pt idx="850">
                  <c:v>77.075353384050601</c:v>
                </c:pt>
                <c:pt idx="851">
                  <c:v>77.632716476703806</c:v>
                </c:pt>
                <c:pt idx="852">
                  <c:v>76.916106786149598</c:v>
                </c:pt>
                <c:pt idx="853">
                  <c:v>77.314223280901999</c:v>
                </c:pt>
                <c:pt idx="854">
                  <c:v>77.791963074604695</c:v>
                </c:pt>
                <c:pt idx="855">
                  <c:v>79.822357197841598</c:v>
                </c:pt>
                <c:pt idx="856">
                  <c:v>80.300096991544393</c:v>
                </c:pt>
                <c:pt idx="857">
                  <c:v>81.016706682098601</c:v>
                </c:pt>
                <c:pt idx="858">
                  <c:v>80.777836785247203</c:v>
                </c:pt>
                <c:pt idx="859">
                  <c:v>80.777836785247203</c:v>
                </c:pt>
                <c:pt idx="860">
                  <c:v>81.972186269504206</c:v>
                </c:pt>
                <c:pt idx="861">
                  <c:v>82.457888393101996</c:v>
                </c:pt>
                <c:pt idx="862">
                  <c:v>82.250867815830802</c:v>
                </c:pt>
                <c:pt idx="863">
                  <c:v>83.644275547463906</c:v>
                </c:pt>
                <c:pt idx="864">
                  <c:v>83.564652248513497</c:v>
                </c:pt>
                <c:pt idx="865">
                  <c:v>84.7590017327705</c:v>
                </c:pt>
                <c:pt idx="866">
                  <c:v>85.196929876997999</c:v>
                </c:pt>
                <c:pt idx="867">
                  <c:v>84.838625031720895</c:v>
                </c:pt>
                <c:pt idx="868">
                  <c:v>86.192221113878801</c:v>
                </c:pt>
                <c:pt idx="869">
                  <c:v>85.634858021225597</c:v>
                </c:pt>
                <c:pt idx="870">
                  <c:v>88.939224927669898</c:v>
                </c:pt>
                <c:pt idx="871">
                  <c:v>90.332632659303101</c:v>
                </c:pt>
                <c:pt idx="872">
                  <c:v>87.665252144462499</c:v>
                </c:pt>
                <c:pt idx="873">
                  <c:v>90.491879257204005</c:v>
                </c:pt>
                <c:pt idx="874">
                  <c:v>90.690937504580205</c:v>
                </c:pt>
                <c:pt idx="875">
                  <c:v>90.929807401431603</c:v>
                </c:pt>
                <c:pt idx="876">
                  <c:v>93.517564617321696</c:v>
                </c:pt>
                <c:pt idx="877">
                  <c:v>95.659431359089197</c:v>
                </c:pt>
                <c:pt idx="878">
                  <c:v>94.552667503677696</c:v>
                </c:pt>
                <c:pt idx="879">
                  <c:v>95.388712142657596</c:v>
                </c:pt>
                <c:pt idx="880">
                  <c:v>90.929807401431603</c:v>
                </c:pt>
                <c:pt idx="881">
                  <c:v>92.880578225717997</c:v>
                </c:pt>
                <c:pt idx="882">
                  <c:v>89.934516164550701</c:v>
                </c:pt>
                <c:pt idx="883">
                  <c:v>90.611314205629697</c:v>
                </c:pt>
                <c:pt idx="884">
                  <c:v>91.964910287787603</c:v>
                </c:pt>
                <c:pt idx="885">
                  <c:v>92.681519978341797</c:v>
                </c:pt>
                <c:pt idx="886">
                  <c:v>91.837513009466903</c:v>
                </c:pt>
                <c:pt idx="887">
                  <c:v>93.278694720470298</c:v>
                </c:pt>
                <c:pt idx="888">
                  <c:v>96.224756781637495</c:v>
                </c:pt>
                <c:pt idx="889">
                  <c:v>95.826640286885194</c:v>
                </c:pt>
                <c:pt idx="890">
                  <c:v>96.7821198742908</c:v>
                </c:pt>
                <c:pt idx="891">
                  <c:v>96.539268812491898</c:v>
                </c:pt>
                <c:pt idx="892">
                  <c:v>102.037257605021</c:v>
                </c:pt>
                <c:pt idx="893">
                  <c:v>104.306521625109</c:v>
                </c:pt>
                <c:pt idx="894">
                  <c:v>108.088628325256</c:v>
                </c:pt>
                <c:pt idx="895">
                  <c:v>104.226898326159</c:v>
                </c:pt>
                <c:pt idx="896">
                  <c:v>106.376727397821</c:v>
                </c:pt>
                <c:pt idx="897">
                  <c:v>107.92938172735499</c:v>
                </c:pt>
                <c:pt idx="898">
                  <c:v>101.59136713089801</c:v>
                </c:pt>
                <c:pt idx="899">
                  <c:v>99.250442141755201</c:v>
                </c:pt>
                <c:pt idx="900">
                  <c:v>99.250442141755201</c:v>
                </c:pt>
                <c:pt idx="901">
                  <c:v>99.529123688081796</c:v>
                </c:pt>
                <c:pt idx="902">
                  <c:v>104.903696367238</c:v>
                </c:pt>
                <c:pt idx="903">
                  <c:v>106.45635069677201</c:v>
                </c:pt>
                <c:pt idx="904">
                  <c:v>108.168251624207</c:v>
                </c:pt>
                <c:pt idx="905">
                  <c:v>106.953996315212</c:v>
                </c:pt>
                <c:pt idx="906">
                  <c:v>107.25258368627701</c:v>
                </c:pt>
                <c:pt idx="907">
                  <c:v>104.027840078783</c:v>
                </c:pt>
                <c:pt idx="908">
                  <c:v>105.699929356742</c:v>
                </c:pt>
                <c:pt idx="909">
                  <c:v>109.243166160038</c:v>
                </c:pt>
                <c:pt idx="910">
                  <c:v>110.716197190622</c:v>
                </c:pt>
                <c:pt idx="911">
                  <c:v>112.41265505080101</c:v>
                </c:pt>
                <c:pt idx="912">
                  <c:v>114.01982565518099</c:v>
                </c:pt>
                <c:pt idx="913">
                  <c:v>113.751963887784</c:v>
                </c:pt>
                <c:pt idx="914">
                  <c:v>112.5019423066</c:v>
                </c:pt>
                <c:pt idx="915">
                  <c:v>112.978141004194</c:v>
                </c:pt>
                <c:pt idx="916">
                  <c:v>112.918616166994</c:v>
                </c:pt>
                <c:pt idx="917">
                  <c:v>112.08526844620501</c:v>
                </c:pt>
                <c:pt idx="918">
                  <c:v>112.769804073996</c:v>
                </c:pt>
                <c:pt idx="919">
                  <c:v>112.799566492596</c:v>
                </c:pt>
                <c:pt idx="920">
                  <c:v>113.06742825999299</c:v>
                </c:pt>
                <c:pt idx="921">
                  <c:v>112.39777384150101</c:v>
                </c:pt>
                <c:pt idx="922">
                  <c:v>112.53170472519901</c:v>
                </c:pt>
                <c:pt idx="923">
                  <c:v>113.24600277159</c:v>
                </c:pt>
                <c:pt idx="924">
                  <c:v>113.96030081798099</c:v>
                </c:pt>
                <c:pt idx="925">
                  <c:v>115.001985468968</c:v>
                </c:pt>
                <c:pt idx="926">
                  <c:v>116.013907701356</c:v>
                </c:pt>
                <c:pt idx="927">
                  <c:v>115.210322399166</c:v>
                </c:pt>
                <c:pt idx="928">
                  <c:v>115.805570771158</c:v>
                </c:pt>
                <c:pt idx="929">
                  <c:v>115.537709003762</c:v>
                </c:pt>
                <c:pt idx="930">
                  <c:v>113.454339701788</c:v>
                </c:pt>
                <c:pt idx="931">
                  <c:v>116.073432538555</c:v>
                </c:pt>
                <c:pt idx="932">
                  <c:v>116.222244631553</c:v>
                </c:pt>
                <c:pt idx="933">
                  <c:v>113.33529002738899</c:v>
                </c:pt>
                <c:pt idx="934">
                  <c:v>114.644836445773</c:v>
                </c:pt>
                <c:pt idx="935">
                  <c:v>112.144793283404</c:v>
                </c:pt>
                <c:pt idx="936">
                  <c:v>112.115030864804</c:v>
                </c:pt>
                <c:pt idx="937">
                  <c:v>113.603151794786</c:v>
                </c:pt>
                <c:pt idx="938">
                  <c:v>115.71628351536</c:v>
                </c:pt>
                <c:pt idx="939">
                  <c:v>116.043670119955</c:v>
                </c:pt>
                <c:pt idx="940">
                  <c:v>115.031747887568</c:v>
                </c:pt>
                <c:pt idx="941">
                  <c:v>115.835333189758</c:v>
                </c:pt>
                <c:pt idx="942">
                  <c:v>115.269847236365</c:v>
                </c:pt>
                <c:pt idx="943">
                  <c:v>114.704361282972</c:v>
                </c:pt>
                <c:pt idx="944">
                  <c:v>111.817406678808</c:v>
                </c:pt>
                <c:pt idx="945">
                  <c:v>111.63883216721</c:v>
                </c:pt>
                <c:pt idx="946">
                  <c:v>109.912611888432</c:v>
                </c:pt>
                <c:pt idx="947">
                  <c:v>107.94829226085599</c:v>
                </c:pt>
                <c:pt idx="948">
                  <c:v>109.674512539635</c:v>
                </c:pt>
                <c:pt idx="949">
                  <c:v>106.96613244706801</c:v>
                </c:pt>
                <c:pt idx="950">
                  <c:v>111.847169097408</c:v>
                </c:pt>
                <c:pt idx="951">
                  <c:v>114.91269821317</c:v>
                </c:pt>
                <c:pt idx="952">
                  <c:v>113.30552760879</c:v>
                </c:pt>
                <c:pt idx="953">
                  <c:v>113.632914213386</c:v>
                </c:pt>
                <c:pt idx="954">
                  <c:v>113.36505244598899</c:v>
                </c:pt>
                <c:pt idx="955">
                  <c:v>111.13287105101701</c:v>
                </c:pt>
                <c:pt idx="956">
                  <c:v>109.109026586242</c:v>
                </c:pt>
                <c:pt idx="957">
                  <c:v>109.049501749043</c:v>
                </c:pt>
                <c:pt idx="958">
                  <c:v>108.63282788864799</c:v>
                </c:pt>
                <c:pt idx="959">
                  <c:v>108.75187756304599</c:v>
                </c:pt>
                <c:pt idx="960">
                  <c:v>107.29351905166401</c:v>
                </c:pt>
                <c:pt idx="961">
                  <c:v>106.787557935471</c:v>
                </c:pt>
                <c:pt idx="962">
                  <c:v>105.329199424089</c:v>
                </c:pt>
                <c:pt idx="963">
                  <c:v>105.74587328448401</c:v>
                </c:pt>
                <c:pt idx="964">
                  <c:v>107.32328147026401</c:v>
                </c:pt>
                <c:pt idx="965">
                  <c:v>108.216154028253</c:v>
                </c:pt>
                <c:pt idx="966">
                  <c:v>114.555549189974</c:v>
                </c:pt>
                <c:pt idx="967">
                  <c:v>118.45442602652599</c:v>
                </c:pt>
                <c:pt idx="968">
                  <c:v>115.984145282756</c:v>
                </c:pt>
                <c:pt idx="969">
                  <c:v>118.09727700333001</c:v>
                </c:pt>
                <c:pt idx="970">
                  <c:v>116.638918491948</c:v>
                </c:pt>
                <c:pt idx="971">
                  <c:v>120.47827049129999</c:v>
                </c:pt>
                <c:pt idx="972">
                  <c:v>123.18665058386701</c:v>
                </c:pt>
                <c:pt idx="973">
                  <c:v>122.561639793274</c:v>
                </c:pt>
                <c:pt idx="974">
                  <c:v>125.984317932232</c:v>
                </c:pt>
                <c:pt idx="975">
                  <c:v>126.10336760663</c:v>
                </c:pt>
                <c:pt idx="976">
                  <c:v>125.924793095033</c:v>
                </c:pt>
                <c:pt idx="977">
                  <c:v>125.150970211442</c:v>
                </c:pt>
                <c:pt idx="978">
                  <c:v>123.216413002466</c:v>
                </c:pt>
                <c:pt idx="979">
                  <c:v>121.103281281893</c:v>
                </c:pt>
                <c:pt idx="980">
                  <c:v>121.758054491084</c:v>
                </c:pt>
                <c:pt idx="981">
                  <c:v>117.234166863941</c:v>
                </c:pt>
                <c:pt idx="982">
                  <c:v>118.09430076147</c:v>
                </c:pt>
                <c:pt idx="983">
                  <c:v>121.109531389799</c:v>
                </c:pt>
                <c:pt idx="984">
                  <c:v>121.936629002682</c:v>
                </c:pt>
                <c:pt idx="985">
                  <c:v>122.412827700276</c:v>
                </c:pt>
                <c:pt idx="986">
                  <c:v>124.79382118824699</c:v>
                </c:pt>
                <c:pt idx="987">
                  <c:v>125.32954472304</c:v>
                </c:pt>
                <c:pt idx="988">
                  <c:v>125.150970211442</c:v>
                </c:pt>
                <c:pt idx="989">
                  <c:v>125.53788165323699</c:v>
                </c:pt>
                <c:pt idx="990">
                  <c:v>123.275937839666</c:v>
                </c:pt>
                <c:pt idx="991">
                  <c:v>124.49619700225</c:v>
                </c:pt>
                <c:pt idx="992">
                  <c:v>123.99023588605699</c:v>
                </c:pt>
                <c:pt idx="993">
                  <c:v>126.787903234422</c:v>
                </c:pt>
                <c:pt idx="994">
                  <c:v>128.48436109460101</c:v>
                </c:pt>
                <c:pt idx="995">
                  <c:v>128.75222286199701</c:v>
                </c:pt>
                <c:pt idx="996">
                  <c:v>128.276024164403</c:v>
                </c:pt>
                <c:pt idx="997">
                  <c:v>129.07960946659301</c:v>
                </c:pt>
                <c:pt idx="998">
                  <c:v>130.92487941977001</c:v>
                </c:pt>
                <c:pt idx="999">
                  <c:v>134.37731997732701</c:v>
                </c:pt>
                <c:pt idx="1000">
                  <c:v>129.883194768783</c:v>
                </c:pt>
                <c:pt idx="1001">
                  <c:v>125.895030676433</c:v>
                </c:pt>
                <c:pt idx="1002">
                  <c:v>127.234339513416</c:v>
                </c:pt>
                <c:pt idx="1003">
                  <c:v>128.81174769919701</c:v>
                </c:pt>
                <c:pt idx="1004">
                  <c:v>130.09153169898099</c:v>
                </c:pt>
                <c:pt idx="1005">
                  <c:v>127.621250955211</c:v>
                </c:pt>
                <c:pt idx="1006">
                  <c:v>127.829587885409</c:v>
                </c:pt>
                <c:pt idx="1007">
                  <c:v>131.60941504756201</c:v>
                </c:pt>
                <c:pt idx="1008">
                  <c:v>132.65109969854899</c:v>
                </c:pt>
                <c:pt idx="1009">
                  <c:v>132.53205002415001</c:v>
                </c:pt>
                <c:pt idx="1010">
                  <c:v>132.383237931152</c:v>
                </c:pt>
                <c:pt idx="1011">
                  <c:v>133.990408535532</c:v>
                </c:pt>
                <c:pt idx="1012">
                  <c:v>133.424922582139</c:v>
                </c:pt>
                <c:pt idx="1013">
                  <c:v>134.37731997732701</c:v>
                </c:pt>
                <c:pt idx="1014">
                  <c:v>133.722546768136</c:v>
                </c:pt>
                <c:pt idx="1015">
                  <c:v>131.192741187167</c:v>
                </c:pt>
                <c:pt idx="1016">
                  <c:v>128.75222286199701</c:v>
                </c:pt>
                <c:pt idx="1017">
                  <c:v>117.025829933743</c:v>
                </c:pt>
                <c:pt idx="1018">
                  <c:v>115.68652109676</c:v>
                </c:pt>
                <c:pt idx="1019">
                  <c:v>121.639004816686</c:v>
                </c:pt>
                <c:pt idx="1020">
                  <c:v>122.264015607278</c:v>
                </c:pt>
                <c:pt idx="1021">
                  <c:v>117.115117189542</c:v>
                </c:pt>
                <c:pt idx="1022">
                  <c:v>116.906780259345</c:v>
                </c:pt>
                <c:pt idx="1023">
                  <c:v>117.382978956939</c:v>
                </c:pt>
                <c:pt idx="1024">
                  <c:v>114.61507402717299</c:v>
                </c:pt>
                <c:pt idx="1025">
                  <c:v>114.734123701572</c:v>
                </c:pt>
                <c:pt idx="1026">
                  <c:v>117.561553468537</c:v>
                </c:pt>
                <c:pt idx="1027">
                  <c:v>116.281769468753</c:v>
                </c:pt>
                <c:pt idx="1028">
                  <c:v>117.47226621273801</c:v>
                </c:pt>
                <c:pt idx="1029">
                  <c:v>114.496024352775</c:v>
                </c:pt>
                <c:pt idx="1030">
                  <c:v>116.906780259345</c:v>
                </c:pt>
                <c:pt idx="1031">
                  <c:v>118.841337468321</c:v>
                </c:pt>
                <c:pt idx="1032">
                  <c:v>117.859177654533</c:v>
                </c:pt>
                <c:pt idx="1033">
                  <c:v>118.186564259129</c:v>
                </c:pt>
                <c:pt idx="1034">
                  <c:v>120.5377953285</c:v>
                </c:pt>
                <c:pt idx="1035">
                  <c:v>117.62107830573601</c:v>
                </c:pt>
                <c:pt idx="1036">
                  <c:v>116.107632263201</c:v>
                </c:pt>
                <c:pt idx="1037">
                  <c:v>116.27213726782399</c:v>
                </c:pt>
                <c:pt idx="1038">
                  <c:v>117.489474302037</c:v>
                </c:pt>
                <c:pt idx="1039">
                  <c:v>118.83841533994899</c:v>
                </c:pt>
                <c:pt idx="1040">
                  <c:v>118.542306331627</c:v>
                </c:pt>
                <c:pt idx="1041">
                  <c:v>120.647970390807</c:v>
                </c:pt>
                <c:pt idx="1042">
                  <c:v>115.976028259502</c:v>
                </c:pt>
                <c:pt idx="1043">
                  <c:v>111.435690131896</c:v>
                </c:pt>
                <c:pt idx="1044">
                  <c:v>114.06777020587</c:v>
                </c:pt>
                <c:pt idx="1045">
                  <c:v>114.758691225289</c:v>
                </c:pt>
                <c:pt idx="1046">
                  <c:v>114.001968204021</c:v>
                </c:pt>
                <c:pt idx="1047">
                  <c:v>114.988998231761</c:v>
                </c:pt>
                <c:pt idx="1048">
                  <c:v>115.449612244707</c:v>
                </c:pt>
                <c:pt idx="1049">
                  <c:v>116.83145428354401</c:v>
                </c:pt>
                <c:pt idx="1050">
                  <c:v>116.798553282619</c:v>
                </c:pt>
                <c:pt idx="1051">
                  <c:v>113.08074017813</c:v>
                </c:pt>
                <c:pt idx="1052">
                  <c:v>109.757739084737</c:v>
                </c:pt>
                <c:pt idx="1053">
                  <c:v>107.355966017235</c:v>
                </c:pt>
                <c:pt idx="1054">
                  <c:v>108.57330305144799</c:v>
                </c:pt>
                <c:pt idx="1055">
                  <c:v>111.896304144841</c:v>
                </c:pt>
                <c:pt idx="1056">
                  <c:v>111.33698712912199</c:v>
                </c:pt>
                <c:pt idx="1057">
                  <c:v>108.57330305144799</c:v>
                </c:pt>
                <c:pt idx="1058">
                  <c:v>113.936166202172</c:v>
                </c:pt>
                <c:pt idx="1059">
                  <c:v>115.48251324563201</c:v>
                </c:pt>
                <c:pt idx="1060">
                  <c:v>116.798553282619</c:v>
                </c:pt>
                <c:pt idx="1061">
                  <c:v>117.62436840582799</c:v>
                </c:pt>
                <c:pt idx="1062">
                  <c:v>114.82449322713801</c:v>
                </c:pt>
                <c:pt idx="1063">
                  <c:v>115.811523254878</c:v>
                </c:pt>
                <c:pt idx="1064">
                  <c:v>122.490426442589</c:v>
                </c:pt>
                <c:pt idx="1065">
                  <c:v>123.08264445923299</c:v>
                </c:pt>
                <c:pt idx="1066">
                  <c:v>125.813427535982</c:v>
                </c:pt>
                <c:pt idx="1067">
                  <c:v>129.86025064971699</c:v>
                </c:pt>
                <c:pt idx="1068">
                  <c:v>125.056704514714</c:v>
                </c:pt>
                <c:pt idx="1069">
                  <c:v>128.70871561735399</c:v>
                </c:pt>
                <c:pt idx="1070">
                  <c:v>126.043734542454</c:v>
                </c:pt>
                <c:pt idx="1071">
                  <c:v>128.54421061273001</c:v>
                </c:pt>
                <c:pt idx="1072">
                  <c:v>129.33383463492299</c:v>
                </c:pt>
                <c:pt idx="1073">
                  <c:v>131.24209268855401</c:v>
                </c:pt>
                <c:pt idx="1074">
                  <c:v>128.873220621977</c:v>
                </c:pt>
                <c:pt idx="1075">
                  <c:v>127.524279584065</c:v>
                </c:pt>
                <c:pt idx="1076">
                  <c:v>127.820388592387</c:v>
                </c:pt>
                <c:pt idx="1077">
                  <c:v>125.977932540605</c:v>
                </c:pt>
                <c:pt idx="1078">
                  <c:v>131.01178568208101</c:v>
                </c:pt>
                <c:pt idx="1079">
                  <c:v>133.41355874958299</c:v>
                </c:pt>
                <c:pt idx="1080">
                  <c:v>123.74066447772699</c:v>
                </c:pt>
                <c:pt idx="1081">
                  <c:v>122.786535450911</c:v>
                </c:pt>
                <c:pt idx="1082">
                  <c:v>124.925100511015</c:v>
                </c:pt>
                <c:pt idx="1083">
                  <c:v>119.49643535844299</c:v>
                </c:pt>
                <c:pt idx="1084">
                  <c:v>126.484607954845</c:v>
                </c:pt>
                <c:pt idx="1085">
                  <c:v>124.365783495296</c:v>
                </c:pt>
                <c:pt idx="1086">
                  <c:v>125.418615524885</c:v>
                </c:pt>
                <c:pt idx="1087">
                  <c:v>127.22817057574299</c:v>
                </c:pt>
                <c:pt idx="1088">
                  <c:v>128.412606609031</c:v>
                </c:pt>
                <c:pt idx="1089">
                  <c:v>129.39963663677199</c:v>
                </c:pt>
                <c:pt idx="1090">
                  <c:v>130.48536966728599</c:v>
                </c:pt>
                <c:pt idx="1091">
                  <c:v>137.131371854072</c:v>
                </c:pt>
                <c:pt idx="1092">
                  <c:v>140.256966941917</c:v>
                </c:pt>
                <c:pt idx="1093">
                  <c:v>133.67676675697999</c:v>
                </c:pt>
                <c:pt idx="1094">
                  <c:v>127.754586590538</c:v>
                </c:pt>
                <c:pt idx="1095">
                  <c:v>131.60400369872499</c:v>
                </c:pt>
                <c:pt idx="1096">
                  <c:v>132.95294473663699</c:v>
                </c:pt>
                <c:pt idx="1097">
                  <c:v>130.682775672834</c:v>
                </c:pt>
                <c:pt idx="1098">
                  <c:v>132.92004373571299</c:v>
                </c:pt>
                <c:pt idx="1099">
                  <c:v>133.084548740336</c:v>
                </c:pt>
                <c:pt idx="1100">
                  <c:v>133.314855746809</c:v>
                </c:pt>
                <c:pt idx="1101">
                  <c:v>128.382829683034</c:v>
                </c:pt>
                <c:pt idx="1102">
                  <c:v>128.02657467549801</c:v>
                </c:pt>
                <c:pt idx="1103">
                  <c:v>132.864806588232</c:v>
                </c:pt>
                <c:pt idx="1104">
                  <c:v>130.42697249326201</c:v>
                </c:pt>
                <c:pt idx="1105">
                  <c:v>126.582633048725</c:v>
                </c:pt>
                <c:pt idx="1106">
                  <c:v>127.67011620993399</c:v>
                </c:pt>
                <c:pt idx="1107">
                  <c:v>129.73297715876501</c:v>
                </c:pt>
                <c:pt idx="1108">
                  <c:v>132.05829896409099</c:v>
                </c:pt>
                <c:pt idx="1109">
                  <c:v>133.91485347223599</c:v>
                </c:pt>
                <c:pt idx="1110">
                  <c:v>134.121159912922</c:v>
                </c:pt>
                <c:pt idx="1111">
                  <c:v>131.72076209515799</c:v>
                </c:pt>
                <c:pt idx="1112">
                  <c:v>129.676822742957</c:v>
                </c:pt>
                <c:pt idx="1113">
                  <c:v>124.876027107429</c:v>
                </c:pt>
                <c:pt idx="1114">
                  <c:v>121.38794267042699</c:v>
                </c:pt>
                <c:pt idx="1115">
                  <c:v>122.63005393313701</c:v>
                </c:pt>
                <c:pt idx="1116">
                  <c:v>124.94560975310399</c:v>
                </c:pt>
                <c:pt idx="1117">
                  <c:v>127.637766383436</c:v>
                </c:pt>
                <c:pt idx="1118">
                  <c:v>122.74317659686599</c:v>
                </c:pt>
                <c:pt idx="1119">
                  <c:v>124.870330282637</c:v>
                </c:pt>
                <c:pt idx="1120">
                  <c:v>121.048778137268</c:v>
                </c:pt>
                <c:pt idx="1121">
                  <c:v>114.81746910483299</c:v>
                </c:pt>
                <c:pt idx="1122">
                  <c:v>121.971256837534</c:v>
                </c:pt>
                <c:pt idx="1123">
                  <c:v>123.646733700502</c:v>
                </c:pt>
                <c:pt idx="1124">
                  <c:v>126.39524820467</c:v>
                </c:pt>
                <c:pt idx="1125">
                  <c:v>123.307772625371</c:v>
                </c:pt>
                <c:pt idx="1126">
                  <c:v>128.71080402463701</c:v>
                </c:pt>
                <c:pt idx="1127">
                  <c:v>129.59564298967001</c:v>
                </c:pt>
                <c:pt idx="1128">
                  <c:v>131.44060039020201</c:v>
                </c:pt>
                <c:pt idx="1129">
                  <c:v>131.32768118450201</c:v>
                </c:pt>
                <c:pt idx="1130">
                  <c:v>133.925433289707</c:v>
                </c:pt>
                <c:pt idx="1131">
                  <c:v>129.85912113630499</c:v>
                </c:pt>
                <c:pt idx="1132">
                  <c:v>133.30427592933799</c:v>
                </c:pt>
                <c:pt idx="1133">
                  <c:v>130.70632036610399</c:v>
                </c:pt>
                <c:pt idx="1134">
                  <c:v>131.063999579838</c:v>
                </c:pt>
                <c:pt idx="1135">
                  <c:v>133.90671515110401</c:v>
                </c:pt>
                <c:pt idx="1136">
                  <c:v>138.217787312539</c:v>
                </c:pt>
                <c:pt idx="1137">
                  <c:v>134.33967383530501</c:v>
                </c:pt>
                <c:pt idx="1138">
                  <c:v>136.655229655272</c:v>
                </c:pt>
                <c:pt idx="1139">
                  <c:v>143.86537526180999</c:v>
                </c:pt>
                <c:pt idx="1140">
                  <c:v>143.13129869574001</c:v>
                </c:pt>
                <c:pt idx="1141">
                  <c:v>139.32846468897301</c:v>
                </c:pt>
                <c:pt idx="1142">
                  <c:v>134.39623516717</c:v>
                </c:pt>
                <c:pt idx="1143">
                  <c:v>137.70954915787101</c:v>
                </c:pt>
                <c:pt idx="1144">
                  <c:v>141.13578235427201</c:v>
                </c:pt>
                <c:pt idx="1145">
                  <c:v>140.43914206540799</c:v>
                </c:pt>
                <c:pt idx="1146">
                  <c:v>140.15674232214101</c:v>
                </c:pt>
                <c:pt idx="1147">
                  <c:v>142.20881999547299</c:v>
                </c:pt>
                <c:pt idx="1148">
                  <c:v>135.43163307313699</c:v>
                </c:pt>
                <c:pt idx="1149">
                  <c:v>136.42939124387101</c:v>
                </c:pt>
                <c:pt idx="1150">
                  <c:v>140.025104977838</c:v>
                </c:pt>
                <c:pt idx="1151">
                  <c:v>138.01066703974001</c:v>
                </c:pt>
                <c:pt idx="1152">
                  <c:v>139.76142337317401</c:v>
                </c:pt>
                <c:pt idx="1153">
                  <c:v>137.49856318253401</c:v>
                </c:pt>
                <c:pt idx="1154">
                  <c:v>135.54455227883801</c:v>
                </c:pt>
                <c:pt idx="1155">
                  <c:v>135.50691254360399</c:v>
                </c:pt>
                <c:pt idx="1156">
                  <c:v>132.268878023371</c:v>
                </c:pt>
                <c:pt idx="1157">
                  <c:v>131.158200646936</c:v>
                </c:pt>
                <c:pt idx="1158">
                  <c:v>127.03532716167</c:v>
                </c:pt>
                <c:pt idx="1159">
                  <c:v>125.416411630567</c:v>
                </c:pt>
                <c:pt idx="1160">
                  <c:v>131.384039058338</c:v>
                </c:pt>
                <c:pt idx="1161">
                  <c:v>131.13927905030499</c:v>
                </c:pt>
                <c:pt idx="1162">
                  <c:v>138.80130493767399</c:v>
                </c:pt>
                <c:pt idx="1163">
                  <c:v>137.80354676694</c:v>
                </c:pt>
                <c:pt idx="1164">
                  <c:v>137.77105280809101</c:v>
                </c:pt>
                <c:pt idx="1165">
                  <c:v>137.78721646967199</c:v>
                </c:pt>
                <c:pt idx="1166">
                  <c:v>137.78721646967199</c:v>
                </c:pt>
                <c:pt idx="1167">
                  <c:v>137.836207361476</c:v>
                </c:pt>
                <c:pt idx="1168">
                  <c:v>137.85253765874401</c:v>
                </c:pt>
                <c:pt idx="1169">
                  <c:v>137.85253765874401</c:v>
                </c:pt>
                <c:pt idx="1170">
                  <c:v>137.85253765874401</c:v>
                </c:pt>
                <c:pt idx="1171">
                  <c:v>137.85253765874401</c:v>
                </c:pt>
                <c:pt idx="1172">
                  <c:v>137.81987706420799</c:v>
                </c:pt>
                <c:pt idx="1173">
                  <c:v>137.80354676694</c:v>
                </c:pt>
                <c:pt idx="1174">
                  <c:v>137.868867956012</c:v>
                </c:pt>
                <c:pt idx="1175">
                  <c:v>137.85253765874401</c:v>
                </c:pt>
                <c:pt idx="1176">
                  <c:v>137.81987706420799</c:v>
                </c:pt>
                <c:pt idx="1177">
                  <c:v>137.77105280809101</c:v>
                </c:pt>
                <c:pt idx="1178">
                  <c:v>137.754722510823</c:v>
                </c:pt>
                <c:pt idx="1179">
                  <c:v>137.78721646967301</c:v>
                </c:pt>
                <c:pt idx="1180">
                  <c:v>137.73605931394499</c:v>
                </c:pt>
                <c:pt idx="1181">
                  <c:v>137.76871990848099</c:v>
                </c:pt>
                <c:pt idx="1182">
                  <c:v>137.785050205749</c:v>
                </c:pt>
                <c:pt idx="1183">
                  <c:v>137.86670169208901</c:v>
                </c:pt>
                <c:pt idx="1184">
                  <c:v>137.785050205749</c:v>
                </c:pt>
                <c:pt idx="1185">
                  <c:v>137.80138050301699</c:v>
                </c:pt>
                <c:pt idx="1186">
                  <c:v>137.817710800285</c:v>
                </c:pt>
                <c:pt idx="1187">
                  <c:v>137.80138050301699</c:v>
                </c:pt>
                <c:pt idx="1188">
                  <c:v>137.83404109755301</c:v>
                </c:pt>
                <c:pt idx="1189">
                  <c:v>137.850371394821</c:v>
                </c:pt>
                <c:pt idx="1190">
                  <c:v>137.899195650938</c:v>
                </c:pt>
                <c:pt idx="1191">
                  <c:v>137.88303198935699</c:v>
                </c:pt>
                <c:pt idx="1192">
                  <c:v>137.91552594820601</c:v>
                </c:pt>
                <c:pt idx="1193">
                  <c:v>137.93185624547399</c:v>
                </c:pt>
                <c:pt idx="1194">
                  <c:v>137.91552594820601</c:v>
                </c:pt>
                <c:pt idx="1195">
                  <c:v>137.91552594820601</c:v>
                </c:pt>
                <c:pt idx="1196">
                  <c:v>137.88303198935699</c:v>
                </c:pt>
                <c:pt idx="1197">
                  <c:v>137.899195650938</c:v>
                </c:pt>
                <c:pt idx="1198">
                  <c:v>137.899195650938</c:v>
                </c:pt>
                <c:pt idx="1199">
                  <c:v>137.980847137278</c:v>
                </c:pt>
                <c:pt idx="1200">
                  <c:v>137.99717743454599</c:v>
                </c:pt>
                <c:pt idx="1201">
                  <c:v>138.02983802908199</c:v>
                </c:pt>
                <c:pt idx="1202">
                  <c:v>137.980847137278</c:v>
                </c:pt>
                <c:pt idx="1203">
                  <c:v>137.980847137278</c:v>
                </c:pt>
                <c:pt idx="1204">
                  <c:v>137.933855873711</c:v>
                </c:pt>
                <c:pt idx="1205">
                  <c:v>137.95018617097901</c:v>
                </c:pt>
                <c:pt idx="1206">
                  <c:v>137.95018617097901</c:v>
                </c:pt>
                <c:pt idx="1207">
                  <c:v>137.91752557644301</c:v>
                </c:pt>
                <c:pt idx="1208">
                  <c:v>137.885031617594</c:v>
                </c:pt>
                <c:pt idx="1209">
                  <c:v>137.885031617594</c:v>
                </c:pt>
                <c:pt idx="1210">
                  <c:v>137.819710428522</c:v>
                </c:pt>
                <c:pt idx="1211">
                  <c:v>137.852371023058</c:v>
                </c:pt>
                <c:pt idx="1212">
                  <c:v>137.77071953671799</c:v>
                </c:pt>
                <c:pt idx="1213">
                  <c:v>137.80338013125399</c:v>
                </c:pt>
                <c:pt idx="1214">
                  <c:v>137.819710428522</c:v>
                </c:pt>
                <c:pt idx="1215">
                  <c:v>137.77071953671799</c:v>
                </c:pt>
                <c:pt idx="1216">
                  <c:v>137.73805894218199</c:v>
                </c:pt>
                <c:pt idx="1217">
                  <c:v>137.705398347646</c:v>
                </c:pt>
                <c:pt idx="1218">
                  <c:v>137.77071953671799</c:v>
                </c:pt>
                <c:pt idx="1219">
                  <c:v>137.75438923945001</c:v>
                </c:pt>
                <c:pt idx="1220">
                  <c:v>137.72172864491401</c:v>
                </c:pt>
                <c:pt idx="1221">
                  <c:v>137.75438923945001</c:v>
                </c:pt>
                <c:pt idx="1222">
                  <c:v>137.787049833986</c:v>
                </c:pt>
                <c:pt idx="1223">
                  <c:v>137.787049833986</c:v>
                </c:pt>
                <c:pt idx="1224">
                  <c:v>137.76288765945699</c:v>
                </c:pt>
                <c:pt idx="1225">
                  <c:v>135.04283064411399</c:v>
                </c:pt>
                <c:pt idx="1226">
                  <c:v>132.13076960415799</c:v>
                </c:pt>
                <c:pt idx="1227">
                  <c:v>128.04268391344999</c:v>
                </c:pt>
                <c:pt idx="1228">
                  <c:v>129.64271745188699</c:v>
                </c:pt>
                <c:pt idx="1229">
                  <c:v>131.40275434416799</c:v>
                </c:pt>
                <c:pt idx="1230">
                  <c:v>132.88278536722299</c:v>
                </c:pt>
                <c:pt idx="1231">
                  <c:v>130.522735898028</c:v>
                </c:pt>
                <c:pt idx="1232">
                  <c:v>129.022704455743</c:v>
                </c:pt>
                <c:pt idx="1233">
                  <c:v>125.06262144810999</c:v>
                </c:pt>
                <c:pt idx="1234">
                  <c:v>126.12264366732499</c:v>
                </c:pt>
                <c:pt idx="1235">
                  <c:v>126.36264869809099</c:v>
                </c:pt>
                <c:pt idx="1236">
                  <c:v>127.922681398067</c:v>
                </c:pt>
                <c:pt idx="1237">
                  <c:v>124.60261180581</c:v>
                </c:pt>
                <c:pt idx="1238">
                  <c:v>124.842616836575</c:v>
                </c:pt>
                <c:pt idx="1239">
                  <c:v>122.162560659693</c:v>
                </c:pt>
                <c:pt idx="1240">
                  <c:v>124.962619351958</c:v>
                </c:pt>
                <c:pt idx="1241">
                  <c:v>127.74267762499299</c:v>
                </c:pt>
                <c:pt idx="1242">
                  <c:v>126.34264827886</c:v>
                </c:pt>
                <c:pt idx="1243">
                  <c:v>124.60261180581</c:v>
                </c:pt>
                <c:pt idx="1244">
                  <c:v>125.402628575028</c:v>
                </c:pt>
                <c:pt idx="1245">
                  <c:v>125.522631090411</c:v>
                </c:pt>
                <c:pt idx="1246">
                  <c:v>128.20268726729401</c:v>
                </c:pt>
                <c:pt idx="1247">
                  <c:v>126.602653728856</c:v>
                </c:pt>
                <c:pt idx="1248">
                  <c:v>121.302542632783</c:v>
                </c:pt>
                <c:pt idx="1249">
                  <c:v>122.88257575199</c:v>
                </c:pt>
                <c:pt idx="1250">
                  <c:v>122.36256485199701</c:v>
                </c:pt>
                <c:pt idx="1251">
                  <c:v>123.16258162121601</c:v>
                </c:pt>
                <c:pt idx="1252">
                  <c:v>122.60256988276301</c:v>
                </c:pt>
                <c:pt idx="1253">
                  <c:v>125.682634444255</c:v>
                </c:pt>
                <c:pt idx="1254">
                  <c:v>122.202561498154</c:v>
                </c:pt>
                <c:pt idx="1255">
                  <c:v>122.24256233661499</c:v>
                </c:pt>
                <c:pt idx="1256">
                  <c:v>123.202582459677</c:v>
                </c:pt>
                <c:pt idx="1257">
                  <c:v>122.56256904430199</c:v>
                </c:pt>
                <c:pt idx="1258">
                  <c:v>123.202582459677</c:v>
                </c:pt>
                <c:pt idx="1259">
                  <c:v>123.002578267372</c:v>
                </c:pt>
                <c:pt idx="1260">
                  <c:v>119.882512867419</c:v>
                </c:pt>
                <c:pt idx="1261">
                  <c:v>119.722509513576</c:v>
                </c:pt>
                <c:pt idx="1262">
                  <c:v>119.442503644349</c:v>
                </c:pt>
                <c:pt idx="1263">
                  <c:v>120.72253047509901</c:v>
                </c:pt>
                <c:pt idx="1264">
                  <c:v>121.48254640585699</c:v>
                </c:pt>
                <c:pt idx="1265">
                  <c:v>120.442524605873</c:v>
                </c:pt>
                <c:pt idx="1266">
                  <c:v>120.242520413568</c:v>
                </c:pt>
                <c:pt idx="1267">
                  <c:v>119.122496936662</c:v>
                </c:pt>
                <c:pt idx="1268">
                  <c:v>117.16245585207599</c:v>
                </c:pt>
                <c:pt idx="1269">
                  <c:v>117.650466081299</c:v>
                </c:pt>
                <c:pt idx="1270">
                  <c:v>116.842449144388</c:v>
                </c:pt>
                <c:pt idx="1271">
                  <c:v>114.610402358268</c:v>
                </c:pt>
                <c:pt idx="1272">
                  <c:v>113.522379552131</c:v>
                </c:pt>
                <c:pt idx="1273">
                  <c:v>113.002368652139</c:v>
                </c:pt>
                <c:pt idx="1274">
                  <c:v>112.32235439830301</c:v>
                </c:pt>
                <c:pt idx="1275">
                  <c:v>109.682299059881</c:v>
                </c:pt>
                <c:pt idx="1276">
                  <c:v>107.44225210606901</c:v>
                </c:pt>
                <c:pt idx="1277">
                  <c:v>105.47421085379101</c:v>
                </c:pt>
                <c:pt idx="1278">
                  <c:v>108.962283967584</c:v>
                </c:pt>
                <c:pt idx="1279">
                  <c:v>111.16233008293599</c:v>
                </c:pt>
                <c:pt idx="1280">
                  <c:v>110.722320859866</c:v>
                </c:pt>
                <c:pt idx="1281">
                  <c:v>109.362292352194</c:v>
                </c:pt>
                <c:pt idx="1282">
                  <c:v>108.20226803682699</c:v>
                </c:pt>
                <c:pt idx="1283">
                  <c:v>109.762300736803</c:v>
                </c:pt>
                <c:pt idx="1284">
                  <c:v>110.4823158291</c:v>
                </c:pt>
                <c:pt idx="1285">
                  <c:v>108.402272229131</c:v>
                </c:pt>
                <c:pt idx="1286">
                  <c:v>108.482273906053</c:v>
                </c:pt>
                <c:pt idx="1287">
                  <c:v>107.842260490678</c:v>
                </c:pt>
                <c:pt idx="1288">
                  <c:v>110.4823158291</c:v>
                </c:pt>
                <c:pt idx="1289">
                  <c:v>109.845609403171</c:v>
                </c:pt>
                <c:pt idx="1290">
                  <c:v>109.481730201568</c:v>
                </c:pt>
                <c:pt idx="1291">
                  <c:v>108.764052161672</c:v>
                </c:pt>
                <c:pt idx="1292">
                  <c:v>109.02690859185699</c:v>
                </c:pt>
                <c:pt idx="1293">
                  <c:v>109.107770636658</c:v>
                </c:pt>
                <c:pt idx="1294">
                  <c:v>109.400868156768</c:v>
                </c:pt>
                <c:pt idx="1295">
                  <c:v>108.814673116547</c:v>
                </c:pt>
                <c:pt idx="1296">
                  <c:v>109.390787793459</c:v>
                </c:pt>
                <c:pt idx="1297">
                  <c:v>109.097580704183</c:v>
                </c:pt>
                <c:pt idx="1298">
                  <c:v>109.60302326876899</c:v>
                </c:pt>
                <c:pt idx="1299">
                  <c:v>109.572672609677</c:v>
                </c:pt>
                <c:pt idx="1300">
                  <c:v>109.198713044767</c:v>
                </c:pt>
                <c:pt idx="1301">
                  <c:v>108.97628763698199</c:v>
                </c:pt>
                <c:pt idx="1302">
                  <c:v>109.208793408075</c:v>
                </c:pt>
                <c:pt idx="1303">
                  <c:v>108.733811071747</c:v>
                </c:pt>
                <c:pt idx="1304">
                  <c:v>109.330086475276</c:v>
                </c:pt>
                <c:pt idx="1305">
                  <c:v>109.087500340874</c:v>
                </c:pt>
                <c:pt idx="1306">
                  <c:v>109.239144067167</c:v>
                </c:pt>
                <c:pt idx="1307">
                  <c:v>109.59283333629401</c:v>
                </c:pt>
                <c:pt idx="1308">
                  <c:v>109.087500340874</c:v>
                </c:pt>
                <c:pt idx="1309">
                  <c:v>109.593709889626</c:v>
                </c:pt>
                <c:pt idx="1310">
                  <c:v>109.32044438863301</c:v>
                </c:pt>
                <c:pt idx="1311">
                  <c:v>109.61398018540901</c:v>
                </c:pt>
                <c:pt idx="1312">
                  <c:v>109.998677528626</c:v>
                </c:pt>
                <c:pt idx="1313">
                  <c:v>110.302293688711</c:v>
                </c:pt>
                <c:pt idx="1314">
                  <c:v>110.352914643586</c:v>
                </c:pt>
                <c:pt idx="1315">
                  <c:v>110.251672733836</c:v>
                </c:pt>
                <c:pt idx="1316">
                  <c:v>110.50477750821101</c:v>
                </c:pt>
                <c:pt idx="1317">
                  <c:v>110.413615961769</c:v>
                </c:pt>
                <c:pt idx="1318">
                  <c:v>110.656640372837</c:v>
                </c:pt>
                <c:pt idx="1319">
                  <c:v>110.373184939369</c:v>
                </c:pt>
                <c:pt idx="1320">
                  <c:v>110.484507212428</c:v>
                </c:pt>
                <c:pt idx="1321">
                  <c:v>110.322563984494</c:v>
                </c:pt>
                <c:pt idx="1322">
                  <c:v>110.75777271342</c:v>
                </c:pt>
                <c:pt idx="1323">
                  <c:v>110.939986237138</c:v>
                </c:pt>
                <c:pt idx="1324">
                  <c:v>111.152550419946</c:v>
                </c:pt>
                <c:pt idx="1325">
                  <c:v>111.213361307296</c:v>
                </c:pt>
                <c:pt idx="1326">
                  <c:v>110.86920455564599</c:v>
                </c:pt>
                <c:pt idx="1327">
                  <c:v>110.06945921011901</c:v>
                </c:pt>
                <c:pt idx="1328">
                  <c:v>110.423805894244</c:v>
                </c:pt>
                <c:pt idx="1329">
                  <c:v>110.61609978126999</c:v>
                </c:pt>
                <c:pt idx="1330">
                  <c:v>110.212885248931</c:v>
                </c:pt>
                <c:pt idx="1331">
                  <c:v>110.476399094115</c:v>
                </c:pt>
                <c:pt idx="1332">
                  <c:v>109.898640879707</c:v>
                </c:pt>
                <c:pt idx="1333">
                  <c:v>109.969532130365</c:v>
                </c:pt>
                <c:pt idx="1334">
                  <c:v>109.391773915957</c:v>
                </c:pt>
                <c:pt idx="1335">
                  <c:v>109.23969191299901</c:v>
                </c:pt>
                <c:pt idx="1336">
                  <c:v>109.158610729866</c:v>
                </c:pt>
                <c:pt idx="1337">
                  <c:v>109.47285509909</c:v>
                </c:pt>
                <c:pt idx="1338">
                  <c:v>109.401854279266</c:v>
                </c:pt>
                <c:pt idx="1339">
                  <c:v>108.864636656424</c:v>
                </c:pt>
                <c:pt idx="1340">
                  <c:v>108.317229101108</c:v>
                </c:pt>
                <c:pt idx="1341">
                  <c:v>108.053605686758</c:v>
                </c:pt>
                <c:pt idx="1342">
                  <c:v>108.18541739393299</c:v>
                </c:pt>
                <c:pt idx="1343">
                  <c:v>108.246228281283</c:v>
                </c:pt>
                <c:pt idx="1344">
                  <c:v>108.337499396891</c:v>
                </c:pt>
                <c:pt idx="1345">
                  <c:v>109.17888102564901</c:v>
                </c:pt>
                <c:pt idx="1346">
                  <c:v>109.371503620174</c:v>
                </c:pt>
                <c:pt idx="1347">
                  <c:v>109.320773096132</c:v>
                </c:pt>
                <c:pt idx="1348">
                  <c:v>109.604666806265</c:v>
                </c:pt>
                <c:pt idx="1349">
                  <c:v>109.645207397832</c:v>
                </c:pt>
                <c:pt idx="1350">
                  <c:v>109.57420657800699</c:v>
                </c:pt>
                <c:pt idx="1351">
                  <c:v>109.77690953584001</c:v>
                </c:pt>
                <c:pt idx="1352">
                  <c:v>110.486589026589</c:v>
                </c:pt>
                <c:pt idx="1353">
                  <c:v>110.23359382138</c:v>
                </c:pt>
                <c:pt idx="1354">
                  <c:v>110.192943660647</c:v>
                </c:pt>
                <c:pt idx="1355">
                  <c:v>109.441737455834</c:v>
                </c:pt>
                <c:pt idx="1356">
                  <c:v>109.58384866465001</c:v>
                </c:pt>
                <c:pt idx="1357">
                  <c:v>109.63457918869101</c:v>
                </c:pt>
                <c:pt idx="1358">
                  <c:v>109.431657092525</c:v>
                </c:pt>
                <c:pt idx="1359">
                  <c:v>108.89356291635301</c:v>
                </c:pt>
                <c:pt idx="1360">
                  <c:v>109.20824556224299</c:v>
                </c:pt>
                <c:pt idx="1361">
                  <c:v>108.183006872273</c:v>
                </c:pt>
                <c:pt idx="1362">
                  <c:v>108.406308833388</c:v>
                </c:pt>
                <c:pt idx="1363">
                  <c:v>108.680450887712</c:v>
                </c:pt>
                <c:pt idx="1364">
                  <c:v>108.934213077086</c:v>
                </c:pt>
                <c:pt idx="1365">
                  <c:v>108.995133533602</c:v>
                </c:pt>
                <c:pt idx="1366">
                  <c:v>109.22862542719299</c:v>
                </c:pt>
                <c:pt idx="1367">
                  <c:v>109.472197684092</c:v>
                </c:pt>
                <c:pt idx="1368">
                  <c:v>109.878261014757</c:v>
                </c:pt>
                <c:pt idx="1369">
                  <c:v>110.33505486946299</c:v>
                </c:pt>
                <c:pt idx="1370">
                  <c:v>110.10156297587299</c:v>
                </c:pt>
                <c:pt idx="1371">
                  <c:v>110.10156297587299</c:v>
                </c:pt>
                <c:pt idx="1372">
                  <c:v>110.30623817870099</c:v>
                </c:pt>
                <c:pt idx="1373">
                  <c:v>110.235018220543</c:v>
                </c:pt>
                <c:pt idx="1374">
                  <c:v>110.346888339434</c:v>
                </c:pt>
                <c:pt idx="1375">
                  <c:v>109.909816934679</c:v>
                </c:pt>
                <c:pt idx="1376">
                  <c:v>109.411715504241</c:v>
                </c:pt>
                <c:pt idx="1377">
                  <c:v>109.76748658753</c:v>
                </c:pt>
                <c:pt idx="1378">
                  <c:v>109.543855918915</c:v>
                </c:pt>
                <c:pt idx="1379">
                  <c:v>109.808136748263</c:v>
                </c:pt>
                <c:pt idx="1380">
                  <c:v>109.909816934679</c:v>
                </c:pt>
                <c:pt idx="1381">
                  <c:v>109.919897297988</c:v>
                </c:pt>
                <c:pt idx="1382">
                  <c:v>109.95046709541199</c:v>
                </c:pt>
                <c:pt idx="1383">
                  <c:v>109.431985800025</c:v>
                </c:pt>
                <c:pt idx="1384">
                  <c:v>108.740823498396</c:v>
                </c:pt>
                <c:pt idx="1385">
                  <c:v>108.547762627206</c:v>
                </c:pt>
                <c:pt idx="1386">
                  <c:v>109.00510432774399</c:v>
                </c:pt>
                <c:pt idx="1387">
                  <c:v>108.639143311981</c:v>
                </c:pt>
                <c:pt idx="1388">
                  <c:v>109.15762460736801</c:v>
                </c:pt>
                <c:pt idx="1389">
                  <c:v>108.923804006278</c:v>
                </c:pt>
                <c:pt idx="1390">
                  <c:v>108.527382762256</c:v>
                </c:pt>
                <c:pt idx="1391">
                  <c:v>109.21854506388399</c:v>
                </c:pt>
                <c:pt idx="1392">
                  <c:v>109.665806401114</c:v>
                </c:pt>
                <c:pt idx="1393">
                  <c:v>109.447215914154</c:v>
                </c:pt>
                <c:pt idx="1394">
                  <c:v>109.538815737261</c:v>
                </c:pt>
                <c:pt idx="1395">
                  <c:v>109.803534843275</c:v>
                </c:pt>
                <c:pt idx="1396">
                  <c:v>109.30477599783799</c:v>
                </c:pt>
                <c:pt idx="1397">
                  <c:v>110.22077422891201</c:v>
                </c:pt>
                <c:pt idx="1398">
                  <c:v>110.70923357270701</c:v>
                </c:pt>
                <c:pt idx="1399">
                  <c:v>110.71953307434801</c:v>
                </c:pt>
                <c:pt idx="1400">
                  <c:v>110.790753032506</c:v>
                </c:pt>
                <c:pt idx="1401">
                  <c:v>110.923112585513</c:v>
                </c:pt>
                <c:pt idx="1402">
                  <c:v>110.953682382937</c:v>
                </c:pt>
                <c:pt idx="1403">
                  <c:v>110.902404013064</c:v>
                </c:pt>
                <c:pt idx="1404">
                  <c:v>110.973733540388</c:v>
                </c:pt>
                <c:pt idx="1405">
                  <c:v>110.747692350112</c:v>
                </c:pt>
                <c:pt idx="1406">
                  <c:v>110.292103756236</c:v>
                </c:pt>
                <c:pt idx="1407">
                  <c:v>110.129174405805</c:v>
                </c:pt>
                <c:pt idx="1408">
                  <c:v>110.06814438012201</c:v>
                </c:pt>
                <c:pt idx="1409">
                  <c:v>110.25134402633699</c:v>
                </c:pt>
                <c:pt idx="1410">
                  <c:v>110.505763630709</c:v>
                </c:pt>
                <c:pt idx="1411">
                  <c:v>110.64831311619101</c:v>
                </c:pt>
                <c:pt idx="1412">
                  <c:v>110.760292804248</c:v>
                </c:pt>
                <c:pt idx="1413">
                  <c:v>110.73991293929799</c:v>
                </c:pt>
                <c:pt idx="1414">
                  <c:v>110.695866134407</c:v>
                </c:pt>
                <c:pt idx="1415">
                  <c:v>110.828878868449</c:v>
                </c:pt>
                <c:pt idx="1416">
                  <c:v>110.70031424093899</c:v>
                </c:pt>
                <c:pt idx="1417">
                  <c:v>110.87221203531099</c:v>
                </c:pt>
                <c:pt idx="1418">
                  <c:v>110.95242144019799</c:v>
                </c:pt>
                <c:pt idx="1419">
                  <c:v>111.438412950665</c:v>
                </c:pt>
                <c:pt idx="1420">
                  <c:v>112.613000049775</c:v>
                </c:pt>
                <c:pt idx="1421">
                  <c:v>111.978499176056</c:v>
                </c:pt>
                <c:pt idx="1422">
                  <c:v>111.262927973606</c:v>
                </c:pt>
                <c:pt idx="1423">
                  <c:v>111.195345451778</c:v>
                </c:pt>
                <c:pt idx="1424">
                  <c:v>112.761509413027</c:v>
                </c:pt>
                <c:pt idx="1425">
                  <c:v>114.302706582773</c:v>
                </c:pt>
                <c:pt idx="1426">
                  <c:v>114.55481378203299</c:v>
                </c:pt>
                <c:pt idx="1427">
                  <c:v>115.126754189686</c:v>
                </c:pt>
                <c:pt idx="1428">
                  <c:v>114.650089354206</c:v>
                </c:pt>
                <c:pt idx="1429">
                  <c:v>114.091780240764</c:v>
                </c:pt>
                <c:pt idx="1430">
                  <c:v>113.27576792307001</c:v>
                </c:pt>
                <c:pt idx="1431">
                  <c:v>113.192975746649</c:v>
                </c:pt>
                <c:pt idx="1432">
                  <c:v>112.38944682470699</c:v>
                </c:pt>
                <c:pt idx="1433">
                  <c:v>114.824139458191</c:v>
                </c:pt>
                <c:pt idx="1434">
                  <c:v>118.204413448031</c:v>
                </c:pt>
                <c:pt idx="1435">
                  <c:v>117.932074538416</c:v>
                </c:pt>
                <c:pt idx="1436">
                  <c:v>118.803616444108</c:v>
                </c:pt>
                <c:pt idx="1437">
                  <c:v>118.35421419705</c:v>
                </c:pt>
                <c:pt idx="1438">
                  <c:v>118.27070458409101</c:v>
                </c:pt>
                <c:pt idx="1439">
                  <c:v>118.844366839435</c:v>
                </c:pt>
                <c:pt idx="1440">
                  <c:v>119.11684923635799</c:v>
                </c:pt>
                <c:pt idx="1441">
                  <c:v>118.939785898916</c:v>
                </c:pt>
                <c:pt idx="1442">
                  <c:v>119.00779888266599</c:v>
                </c:pt>
                <c:pt idx="1443">
                  <c:v>119.52535760078101</c:v>
                </c:pt>
                <c:pt idx="1444">
                  <c:v>119.171230925896</c:v>
                </c:pt>
                <c:pt idx="1445">
                  <c:v>120.274361345877</c:v>
                </c:pt>
                <c:pt idx="1446">
                  <c:v>120.61471323924199</c:v>
                </c:pt>
                <c:pt idx="1447">
                  <c:v>121.48625514493401</c:v>
                </c:pt>
                <c:pt idx="1448">
                  <c:v>121.200284941107</c:v>
                </c:pt>
                <c:pt idx="1449">
                  <c:v>121.595305498626</c:v>
                </c:pt>
                <c:pt idx="1450">
                  <c:v>122.48047869853001</c:v>
                </c:pt>
                <c:pt idx="1451">
                  <c:v>122.562122976491</c:v>
                </c:pt>
                <c:pt idx="1452">
                  <c:v>122.630279447549</c:v>
                </c:pt>
                <c:pt idx="1453">
                  <c:v>121.15953454578001</c:v>
                </c:pt>
                <c:pt idx="1454">
                  <c:v>121.99018256883799</c:v>
                </c:pt>
                <c:pt idx="1455">
                  <c:v>123.066050400395</c:v>
                </c:pt>
                <c:pt idx="1456">
                  <c:v>121.58167420441499</c:v>
                </c:pt>
                <c:pt idx="1457">
                  <c:v>122.671029842876</c:v>
                </c:pt>
                <c:pt idx="1458">
                  <c:v>123.18858856099099</c:v>
                </c:pt>
                <c:pt idx="1459">
                  <c:v>122.78008019656799</c:v>
                </c:pt>
                <c:pt idx="1460">
                  <c:v>123.65162210226001</c:v>
                </c:pt>
                <c:pt idx="1461">
                  <c:v>123.51545264745199</c:v>
                </c:pt>
                <c:pt idx="1462">
                  <c:v>124.06013046668301</c:v>
                </c:pt>
                <c:pt idx="1463">
                  <c:v>124.577545697491</c:v>
                </c:pt>
                <c:pt idx="1464">
                  <c:v>124.89077848974</c:v>
                </c:pt>
                <c:pt idx="1465">
                  <c:v>124.931672372375</c:v>
                </c:pt>
                <c:pt idx="1466">
                  <c:v>126.03480279235499</c:v>
                </c:pt>
                <c:pt idx="1467">
                  <c:v>123.69222901028</c:v>
                </c:pt>
                <c:pt idx="1468">
                  <c:v>122.494109992741</c:v>
                </c:pt>
                <c:pt idx="1469">
                  <c:v>123.96485489451</c:v>
                </c:pt>
                <c:pt idx="1470">
                  <c:v>121.22754752953</c:v>
                </c:pt>
                <c:pt idx="1471">
                  <c:v>121.704212365011</c:v>
                </c:pt>
                <c:pt idx="1472">
                  <c:v>122.984262635126</c:v>
                </c:pt>
                <c:pt idx="1473">
                  <c:v>123.21585114941399</c:v>
                </c:pt>
                <c:pt idx="1474">
                  <c:v>123.774160262856</c:v>
                </c:pt>
                <c:pt idx="1475">
                  <c:v>123.759553285503</c:v>
                </c:pt>
                <c:pt idx="1476">
                  <c:v>123.74494630815001</c:v>
                </c:pt>
                <c:pt idx="1477">
                  <c:v>123.73019028000699</c:v>
                </c:pt>
                <c:pt idx="1478">
                  <c:v>123.700976325301</c:v>
                </c:pt>
                <c:pt idx="1479">
                  <c:v>123.715583302654</c:v>
                </c:pt>
                <c:pt idx="1480">
                  <c:v>123.700976325301</c:v>
                </c:pt>
                <c:pt idx="1481">
                  <c:v>123.73019028000699</c:v>
                </c:pt>
                <c:pt idx="1482">
                  <c:v>123.700976325301</c:v>
                </c:pt>
                <c:pt idx="1483">
                  <c:v>123.700976325301</c:v>
                </c:pt>
                <c:pt idx="1484">
                  <c:v>123.74494630815001</c:v>
                </c:pt>
                <c:pt idx="1485">
                  <c:v>123.774160262856</c:v>
                </c:pt>
                <c:pt idx="1486">
                  <c:v>123.759553285503</c:v>
                </c:pt>
                <c:pt idx="1487">
                  <c:v>123.74494630815001</c:v>
                </c:pt>
                <c:pt idx="1488">
                  <c:v>123.759553285503</c:v>
                </c:pt>
                <c:pt idx="1489">
                  <c:v>123.73019028000699</c:v>
                </c:pt>
                <c:pt idx="1490">
                  <c:v>123.73019028000699</c:v>
                </c:pt>
                <c:pt idx="1491">
                  <c:v>123.74494630815001</c:v>
                </c:pt>
                <c:pt idx="1492">
                  <c:v>123.774160262856</c:v>
                </c:pt>
                <c:pt idx="1493">
                  <c:v>123.788916290999</c:v>
                </c:pt>
                <c:pt idx="1494">
                  <c:v>123.80054225256499</c:v>
                </c:pt>
                <c:pt idx="1495">
                  <c:v>123.80054225256499</c:v>
                </c:pt>
                <c:pt idx="1496">
                  <c:v>123.785935275212</c:v>
                </c:pt>
                <c:pt idx="1497">
                  <c:v>123.829905258061</c:v>
                </c:pt>
                <c:pt idx="1498">
                  <c:v>123.829905258061</c:v>
                </c:pt>
                <c:pt idx="1499">
                  <c:v>123.80054225256499</c:v>
                </c:pt>
                <c:pt idx="1500">
                  <c:v>123.80054225256499</c:v>
                </c:pt>
                <c:pt idx="1501">
                  <c:v>123.80054225256499</c:v>
                </c:pt>
                <c:pt idx="1502">
                  <c:v>123.80054225256499</c:v>
                </c:pt>
                <c:pt idx="1503">
                  <c:v>123.815149229919</c:v>
                </c:pt>
                <c:pt idx="1504">
                  <c:v>123.829905258061</c:v>
                </c:pt>
                <c:pt idx="1505">
                  <c:v>123.829905258061</c:v>
                </c:pt>
                <c:pt idx="1506">
                  <c:v>123.829905258061</c:v>
                </c:pt>
                <c:pt idx="1507">
                  <c:v>123.829905258061</c:v>
                </c:pt>
                <c:pt idx="1508">
                  <c:v>123.829905258061</c:v>
                </c:pt>
                <c:pt idx="1509">
                  <c:v>123.844512235414</c:v>
                </c:pt>
                <c:pt idx="1510">
                  <c:v>123.829905258061</c:v>
                </c:pt>
                <c:pt idx="1511">
                  <c:v>123.844512235414</c:v>
                </c:pt>
                <c:pt idx="1512">
                  <c:v>123.829905258061</c:v>
                </c:pt>
                <c:pt idx="1513">
                  <c:v>123.85911921276799</c:v>
                </c:pt>
                <c:pt idx="1514">
                  <c:v>123.88848221826299</c:v>
                </c:pt>
                <c:pt idx="1515">
                  <c:v>123.87387524091</c:v>
                </c:pt>
                <c:pt idx="1516">
                  <c:v>123.898319570358</c:v>
                </c:pt>
                <c:pt idx="1517">
                  <c:v>123.883563542216</c:v>
                </c:pt>
                <c:pt idx="1518">
                  <c:v>123.839593559367</c:v>
                </c:pt>
                <c:pt idx="1519">
                  <c:v>123.839593559367</c:v>
                </c:pt>
                <c:pt idx="1520">
                  <c:v>123.839593559367</c:v>
                </c:pt>
                <c:pt idx="1521">
                  <c:v>123.85434958750901</c:v>
                </c:pt>
                <c:pt idx="1522">
                  <c:v>123.839593559367</c:v>
                </c:pt>
                <c:pt idx="1523">
                  <c:v>123.82498658201401</c:v>
                </c:pt>
                <c:pt idx="1524">
                  <c:v>123.795623576518</c:v>
                </c:pt>
                <c:pt idx="1525">
                  <c:v>123.795623576518</c:v>
                </c:pt>
                <c:pt idx="1526">
                  <c:v>123.81023055387099</c:v>
                </c:pt>
                <c:pt idx="1527">
                  <c:v>123.839593559367</c:v>
                </c:pt>
                <c:pt idx="1528">
                  <c:v>123.81023055387099</c:v>
                </c:pt>
                <c:pt idx="1529">
                  <c:v>123.82498658201401</c:v>
                </c:pt>
                <c:pt idx="1530">
                  <c:v>123.82498658201401</c:v>
                </c:pt>
                <c:pt idx="1531">
                  <c:v>123.781016599165</c:v>
                </c:pt>
                <c:pt idx="1532">
                  <c:v>123.81023055387099</c:v>
                </c:pt>
                <c:pt idx="1533">
                  <c:v>123.781016599165</c:v>
                </c:pt>
                <c:pt idx="1534">
                  <c:v>123.693076633467</c:v>
                </c:pt>
                <c:pt idx="1535">
                  <c:v>123.693076633467</c:v>
                </c:pt>
                <c:pt idx="1536">
                  <c:v>123.722290588173</c:v>
                </c:pt>
                <c:pt idx="1537">
                  <c:v>123.70768361082</c:v>
                </c:pt>
                <c:pt idx="1538">
                  <c:v>123.74733112077899</c:v>
                </c:pt>
                <c:pt idx="1539">
                  <c:v>122.587001593018</c:v>
                </c:pt>
                <c:pt idx="1540">
                  <c:v>122.84988875165099</c:v>
                </c:pt>
                <c:pt idx="1541">
                  <c:v>123.76546126965</c:v>
                </c:pt>
                <c:pt idx="1542">
                  <c:v>120.81931207807</c:v>
                </c:pt>
                <c:pt idx="1543">
                  <c:v>121.41760699082199</c:v>
                </c:pt>
                <c:pt idx="1544">
                  <c:v>120.79211685476299</c:v>
                </c:pt>
                <c:pt idx="1545">
                  <c:v>121.698624298326</c:v>
                </c:pt>
                <c:pt idx="1546">
                  <c:v>121.236305502109</c:v>
                </c:pt>
                <c:pt idx="1547">
                  <c:v>121.861795638168</c:v>
                </c:pt>
                <c:pt idx="1548">
                  <c:v>121.26350072541599</c:v>
                </c:pt>
                <c:pt idx="1549">
                  <c:v>119.776828517973</c:v>
                </c:pt>
                <c:pt idx="1550">
                  <c:v>118.38080705488601</c:v>
                </c:pt>
                <c:pt idx="1551">
                  <c:v>112.04432002438099</c:v>
                </c:pt>
                <c:pt idx="1552">
                  <c:v>113.35875581754701</c:v>
                </c:pt>
                <c:pt idx="1553">
                  <c:v>112.343467480757</c:v>
                </c:pt>
                <c:pt idx="1554">
                  <c:v>111.92647405671801</c:v>
                </c:pt>
                <c:pt idx="1555">
                  <c:v>107.22170042462599</c:v>
                </c:pt>
                <c:pt idx="1556">
                  <c:v>105.100473006689</c:v>
                </c:pt>
                <c:pt idx="1557">
                  <c:v>107.97410160278299</c:v>
                </c:pt>
                <c:pt idx="1558">
                  <c:v>109.80524663878001</c:v>
                </c:pt>
                <c:pt idx="1559">
                  <c:v>108.826218599732</c:v>
                </c:pt>
                <c:pt idx="1560">
                  <c:v>109.451708735791</c:v>
                </c:pt>
                <c:pt idx="1561">
                  <c:v>107.049464010349</c:v>
                </c:pt>
                <c:pt idx="1562">
                  <c:v>108.33670458020801</c:v>
                </c:pt>
                <c:pt idx="1563">
                  <c:v>109.342927842563</c:v>
                </c:pt>
                <c:pt idx="1564">
                  <c:v>109.64207529893901</c:v>
                </c:pt>
                <c:pt idx="1565">
                  <c:v>112.624484788261</c:v>
                </c:pt>
                <c:pt idx="1566">
                  <c:v>112.52476896946899</c:v>
                </c:pt>
                <c:pt idx="1567">
                  <c:v>112.57009434164701</c:v>
                </c:pt>
                <c:pt idx="1568">
                  <c:v>113.213714626577</c:v>
                </c:pt>
                <c:pt idx="1569">
                  <c:v>111.790497940183</c:v>
                </c:pt>
                <c:pt idx="1570">
                  <c:v>112.415988076242</c:v>
                </c:pt>
                <c:pt idx="1571">
                  <c:v>113.413146264161</c:v>
                </c:pt>
                <c:pt idx="1572">
                  <c:v>116.79441902865101</c:v>
                </c:pt>
                <c:pt idx="1573">
                  <c:v>117.58308050455101</c:v>
                </c:pt>
                <c:pt idx="1574">
                  <c:v>115.561568905405</c:v>
                </c:pt>
                <c:pt idx="1575">
                  <c:v>116.64031276324501</c:v>
                </c:pt>
                <c:pt idx="1576">
                  <c:v>116.740028582037</c:v>
                </c:pt>
                <c:pt idx="1577">
                  <c:v>116.459011274532</c:v>
                </c:pt>
                <c:pt idx="1578">
                  <c:v>116.141733669285</c:v>
                </c:pt>
                <c:pt idx="1579">
                  <c:v>115.996692478315</c:v>
                </c:pt>
                <c:pt idx="1580">
                  <c:v>114.772907429505</c:v>
                </c:pt>
                <c:pt idx="1581">
                  <c:v>114.546280568615</c:v>
                </c:pt>
                <c:pt idx="1582">
                  <c:v>113.94798565586299</c:v>
                </c:pt>
                <c:pt idx="1583">
                  <c:v>112.379727778499</c:v>
                </c:pt>
                <c:pt idx="1584">
                  <c:v>112.54289911834</c:v>
                </c:pt>
                <c:pt idx="1585">
                  <c:v>114.999534290396</c:v>
                </c:pt>
                <c:pt idx="1586">
                  <c:v>114.999534290396</c:v>
                </c:pt>
                <c:pt idx="1587">
                  <c:v>117.057306187284</c:v>
                </c:pt>
                <c:pt idx="1588">
                  <c:v>115.797260840731</c:v>
                </c:pt>
                <c:pt idx="1589">
                  <c:v>116.939460219621</c:v>
                </c:pt>
                <c:pt idx="1590">
                  <c:v>119.377965242805</c:v>
                </c:pt>
                <c:pt idx="1591">
                  <c:v>120.184756867576</c:v>
                </c:pt>
                <c:pt idx="1592">
                  <c:v>119.668047624745</c:v>
                </c:pt>
                <c:pt idx="1593">
                  <c:v>120.066910899913</c:v>
                </c:pt>
                <c:pt idx="1594">
                  <c:v>119.72243807135899</c:v>
                </c:pt>
                <c:pt idx="1595">
                  <c:v>120.39325357959601</c:v>
                </c:pt>
                <c:pt idx="1596">
                  <c:v>122.287854136642</c:v>
                </c:pt>
                <c:pt idx="1597">
                  <c:v>122.786433230602</c:v>
                </c:pt>
                <c:pt idx="1598">
                  <c:v>123.964892907234</c:v>
                </c:pt>
                <c:pt idx="1599">
                  <c:v>123.928632609491</c:v>
                </c:pt>
                <c:pt idx="1600">
                  <c:v>123.16716635689799</c:v>
                </c:pt>
                <c:pt idx="1601">
                  <c:v>122.034032052445</c:v>
                </c:pt>
                <c:pt idx="1602">
                  <c:v>123.665745450858</c:v>
                </c:pt>
                <c:pt idx="1603">
                  <c:v>123.392833076804</c:v>
                </c:pt>
                <c:pt idx="1604">
                  <c:v>121.672270453449</c:v>
                </c:pt>
                <c:pt idx="1605">
                  <c:v>122.277407123758</c:v>
                </c:pt>
                <c:pt idx="1606">
                  <c:v>122.33671904596</c:v>
                </c:pt>
                <c:pt idx="1607">
                  <c:v>121.482446458428</c:v>
                </c:pt>
                <c:pt idx="1608">
                  <c:v>122.562207726227</c:v>
                </c:pt>
                <c:pt idx="1609">
                  <c:v>122.396030968163</c:v>
                </c:pt>
                <c:pt idx="1610">
                  <c:v>122.870655565653</c:v>
                </c:pt>
                <c:pt idx="1611">
                  <c:v>122.051918443491</c:v>
                </c:pt>
                <c:pt idx="1612">
                  <c:v>123.06060878054799</c:v>
                </c:pt>
                <c:pt idx="1613">
                  <c:v>124.579329960593</c:v>
                </c:pt>
                <c:pt idx="1614">
                  <c:v>123.843681217464</c:v>
                </c:pt>
                <c:pt idx="1615">
                  <c:v>124.502314915642</c:v>
                </c:pt>
                <c:pt idx="1616">
                  <c:v>125.409955311169</c:v>
                </c:pt>
                <c:pt idx="1617">
                  <c:v>126.76275817289699</c:v>
                </c:pt>
                <c:pt idx="1618">
                  <c:v>127.02378231853601</c:v>
                </c:pt>
                <c:pt idx="1619">
                  <c:v>126.133845045757</c:v>
                </c:pt>
                <c:pt idx="1620">
                  <c:v>126.44229288518299</c:v>
                </c:pt>
                <c:pt idx="1621">
                  <c:v>126.252468890161</c:v>
                </c:pt>
                <c:pt idx="1622">
                  <c:v>125.86907352377</c:v>
                </c:pt>
                <c:pt idx="1623">
                  <c:v>126.059414398288</c:v>
                </c:pt>
                <c:pt idx="1624">
                  <c:v>125.85718529535499</c:v>
                </c:pt>
                <c:pt idx="1625">
                  <c:v>125.761950248159</c:v>
                </c:pt>
                <c:pt idx="1626">
                  <c:v>126.27353172963601</c:v>
                </c:pt>
                <c:pt idx="1627">
                  <c:v>126.309196414882</c:v>
                </c:pt>
                <c:pt idx="1628">
                  <c:v>125.29805090021701</c:v>
                </c:pt>
                <c:pt idx="1629">
                  <c:v>125.50028000315</c:v>
                </c:pt>
                <c:pt idx="1630">
                  <c:v>125.45867120369699</c:v>
                </c:pt>
                <c:pt idx="1631">
                  <c:v>124.453340583366</c:v>
                </c:pt>
                <c:pt idx="1632">
                  <c:v>124.369993764586</c:v>
                </c:pt>
                <c:pt idx="1633">
                  <c:v>125.928514665847</c:v>
                </c:pt>
                <c:pt idx="1634">
                  <c:v>127.070689132826</c:v>
                </c:pt>
                <c:pt idx="1635">
                  <c:v>127.344247606251</c:v>
                </c:pt>
                <c:pt idx="1636">
                  <c:v>126.939789400385</c:v>
                </c:pt>
                <c:pt idx="1637">
                  <c:v>128.35552234078901</c:v>
                </c:pt>
                <c:pt idx="1638">
                  <c:v>128.85521559385001</c:v>
                </c:pt>
                <c:pt idx="1639">
                  <c:v>128.35552234078901</c:v>
                </c:pt>
                <c:pt idx="1640">
                  <c:v>128.83143913702</c:v>
                </c:pt>
                <c:pt idx="1641">
                  <c:v>128.391187026035</c:v>
                </c:pt>
                <c:pt idx="1642">
                  <c:v>128.557751443722</c:v>
                </c:pt>
                <c:pt idx="1643">
                  <c:v>127.784499717236</c:v>
                </c:pt>
                <c:pt idx="1644">
                  <c:v>128.05805819066001</c:v>
                </c:pt>
                <c:pt idx="1645">
                  <c:v>126.671787381546</c:v>
                </c:pt>
                <c:pt idx="1646">
                  <c:v>126.79105732532</c:v>
                </c:pt>
                <c:pt idx="1647">
                  <c:v>125.276083521624</c:v>
                </c:pt>
                <c:pt idx="1648">
                  <c:v>125.33578310344799</c:v>
                </c:pt>
                <c:pt idx="1649">
                  <c:v>126.397453588877</c:v>
                </c:pt>
                <c:pt idx="1650">
                  <c:v>123.355617753069</c:v>
                </c:pt>
                <c:pt idx="1651">
                  <c:v>122.890426206387</c:v>
                </c:pt>
                <c:pt idx="1652">
                  <c:v>123.462999468429</c:v>
                </c:pt>
                <c:pt idx="1653">
                  <c:v>123.91630278669599</c:v>
                </c:pt>
                <c:pt idx="1654">
                  <c:v>124.679733802752</c:v>
                </c:pt>
                <c:pt idx="1655">
                  <c:v>124.930161918716</c:v>
                </c:pt>
                <c:pt idx="1656">
                  <c:v>125.681704706357</c:v>
                </c:pt>
                <c:pt idx="1657">
                  <c:v>124.727415936287</c:v>
                </c:pt>
                <c:pt idx="1658">
                  <c:v>122.60407496542901</c:v>
                </c:pt>
                <c:pt idx="1659">
                  <c:v>122.806820947858</c:v>
                </c:pt>
                <c:pt idx="1660">
                  <c:v>123.952096691816</c:v>
                </c:pt>
                <c:pt idx="1661">
                  <c:v>124.30990652313901</c:v>
                </c:pt>
                <c:pt idx="1662">
                  <c:v>124.77509806982199</c:v>
                </c:pt>
                <c:pt idx="1663">
                  <c:v>124.560463858977</c:v>
                </c:pt>
                <c:pt idx="1664">
                  <c:v>124.59612854422301</c:v>
                </c:pt>
                <c:pt idx="1665">
                  <c:v>123.627108708508</c:v>
                </c:pt>
                <c:pt idx="1666">
                  <c:v>123.032977180636</c:v>
                </c:pt>
                <c:pt idx="1667">
                  <c:v>122.702967879509</c:v>
                </c:pt>
                <c:pt idx="1668">
                  <c:v>122.791008621757</c:v>
                </c:pt>
                <c:pt idx="1669">
                  <c:v>123.748092987948</c:v>
                </c:pt>
                <c:pt idx="1670">
                  <c:v>123.715149450757</c:v>
                </c:pt>
                <c:pt idx="1671">
                  <c:v>122.592888255237</c:v>
                </c:pt>
                <c:pt idx="1672">
                  <c:v>120.579659339597</c:v>
                </c:pt>
                <c:pt idx="1673">
                  <c:v>120.84366678049901</c:v>
                </c:pt>
                <c:pt idx="1674">
                  <c:v>121.239677941851</c:v>
                </c:pt>
                <c:pt idx="1675">
                  <c:v>122.68092899748601</c:v>
                </c:pt>
                <c:pt idx="1676">
                  <c:v>122.50496229883299</c:v>
                </c:pt>
                <c:pt idx="1677">
                  <c:v>124.188181913346</c:v>
                </c:pt>
                <c:pt idx="1678">
                  <c:v>123.264041084347</c:v>
                </c:pt>
                <c:pt idx="1679">
                  <c:v>125.343386646056</c:v>
                </c:pt>
                <c:pt idx="1680">
                  <c:v>126.76443539317</c:v>
                </c:pt>
                <c:pt idx="1681">
                  <c:v>127.250438656117</c:v>
                </c:pt>
                <c:pt idx="1682">
                  <c:v>127.261458097128</c:v>
                </c:pt>
                <c:pt idx="1683">
                  <c:v>127.184092438359</c:v>
                </c:pt>
                <c:pt idx="1684">
                  <c:v>127.106841565435</c:v>
                </c:pt>
                <c:pt idx="1685">
                  <c:v>127.40505518781001</c:v>
                </c:pt>
                <c:pt idx="1686">
                  <c:v>126.024525843582</c:v>
                </c:pt>
                <c:pt idx="1687">
                  <c:v>126.665030852378</c:v>
                </c:pt>
                <c:pt idx="1688">
                  <c:v>125.637927121427</c:v>
                </c:pt>
                <c:pt idx="1689">
                  <c:v>126.687184520245</c:v>
                </c:pt>
                <c:pt idx="1690">
                  <c:v>126.85282049295</c:v>
                </c:pt>
                <c:pt idx="1691">
                  <c:v>126.88599360182801</c:v>
                </c:pt>
                <c:pt idx="1692">
                  <c:v>127.581710601526</c:v>
                </c:pt>
                <c:pt idx="1693">
                  <c:v>125.836736203011</c:v>
                </c:pt>
                <c:pt idx="1694">
                  <c:v>127.382901519943</c:v>
                </c:pt>
                <c:pt idx="1695">
                  <c:v>128.332754377969</c:v>
                </c:pt>
                <c:pt idx="1696">
                  <c:v>128.48737090966199</c:v>
                </c:pt>
                <c:pt idx="1697">
                  <c:v>128.03454075559401</c:v>
                </c:pt>
                <c:pt idx="1698">
                  <c:v>128.796603973049</c:v>
                </c:pt>
                <c:pt idx="1699">
                  <c:v>129.44824320870001</c:v>
                </c:pt>
                <c:pt idx="1700">
                  <c:v>128.57575600944199</c:v>
                </c:pt>
                <c:pt idx="1701">
                  <c:v>125.295635735006</c:v>
                </c:pt>
                <c:pt idx="1702">
                  <c:v>123.46227623671101</c:v>
                </c:pt>
                <c:pt idx="1703">
                  <c:v>124.76543992216899</c:v>
                </c:pt>
                <c:pt idx="1704">
                  <c:v>122.965253532752</c:v>
                </c:pt>
                <c:pt idx="1705">
                  <c:v>124.799760889487</c:v>
                </c:pt>
                <c:pt idx="1706">
                  <c:v>123.870913840889</c:v>
                </c:pt>
                <c:pt idx="1707">
                  <c:v>119.994366321703</c:v>
                </c:pt>
                <c:pt idx="1708">
                  <c:v>120.900026629839</c:v>
                </c:pt>
                <c:pt idx="1709">
                  <c:v>119.994366321703</c:v>
                </c:pt>
                <c:pt idx="1710">
                  <c:v>120.944219179729</c:v>
                </c:pt>
                <c:pt idx="1711">
                  <c:v>122.313729082945</c:v>
                </c:pt>
                <c:pt idx="1712">
                  <c:v>122.633981587343</c:v>
                </c:pt>
                <c:pt idx="1713">
                  <c:v>123.727316750207</c:v>
                </c:pt>
                <c:pt idx="1714">
                  <c:v>124.213320013154</c:v>
                </c:pt>
                <c:pt idx="1715">
                  <c:v>125.79254365312001</c:v>
                </c:pt>
                <c:pt idx="1716">
                  <c:v>125.969313852681</c:v>
                </c:pt>
                <c:pt idx="1717">
                  <c:v>127.283496979151</c:v>
                </c:pt>
                <c:pt idx="1718">
                  <c:v>125.980333293692</c:v>
                </c:pt>
                <c:pt idx="1719">
                  <c:v>127.33870897005301</c:v>
                </c:pt>
                <c:pt idx="1720">
                  <c:v>127.73632713321901</c:v>
                </c:pt>
                <c:pt idx="1721">
                  <c:v>128.67516055023401</c:v>
                </c:pt>
                <c:pt idx="1722">
                  <c:v>128.80762341406</c:v>
                </c:pt>
                <c:pt idx="1723">
                  <c:v>129.602859740393</c:v>
                </c:pt>
                <c:pt idx="1724">
                  <c:v>130.30959618110199</c:v>
                </c:pt>
                <c:pt idx="1725">
                  <c:v>129.79053459512099</c:v>
                </c:pt>
                <c:pt idx="1726">
                  <c:v>129.09481759542399</c:v>
                </c:pt>
                <c:pt idx="1727">
                  <c:v>132.34176476098099</c:v>
                </c:pt>
                <c:pt idx="1728">
                  <c:v>132.26439910221299</c:v>
                </c:pt>
                <c:pt idx="1729">
                  <c:v>132.24236022018999</c:v>
                </c:pt>
                <c:pt idx="1730">
                  <c:v>132.19816767029999</c:v>
                </c:pt>
                <c:pt idx="1731">
                  <c:v>131.75647174308699</c:v>
                </c:pt>
                <c:pt idx="1732">
                  <c:v>130.38696183987099</c:v>
                </c:pt>
                <c:pt idx="1733">
                  <c:v>130.78458000303701</c:v>
                </c:pt>
                <c:pt idx="1734">
                  <c:v>129.27147300914001</c:v>
                </c:pt>
                <c:pt idx="1735">
                  <c:v>129.81268826298799</c:v>
                </c:pt>
                <c:pt idx="1736">
                  <c:v>130.38696183987099</c:v>
                </c:pt>
                <c:pt idx="1737">
                  <c:v>132.28655277007999</c:v>
                </c:pt>
                <c:pt idx="1738">
                  <c:v>131.425085011833</c:v>
                </c:pt>
                <c:pt idx="1739">
                  <c:v>131.60174042554999</c:v>
                </c:pt>
                <c:pt idx="1740">
                  <c:v>130.994408525632</c:v>
                </c:pt>
                <c:pt idx="1741">
                  <c:v>129.503455199602</c:v>
                </c:pt>
                <c:pt idx="1742">
                  <c:v>129.47246302175699</c:v>
                </c:pt>
                <c:pt idx="1743">
                  <c:v>126.992285293252</c:v>
                </c:pt>
                <c:pt idx="1744">
                  <c:v>126.67111450210299</c:v>
                </c:pt>
                <c:pt idx="1745">
                  <c:v>126.549326721757</c:v>
                </c:pt>
                <c:pt idx="1746">
                  <c:v>128.819216784291</c:v>
                </c:pt>
                <c:pt idx="1747">
                  <c:v>130.513341053972</c:v>
                </c:pt>
                <c:pt idx="1748">
                  <c:v>131.10024107368099</c:v>
                </c:pt>
                <c:pt idx="1749">
                  <c:v>129.77148014503899</c:v>
                </c:pt>
                <c:pt idx="1750">
                  <c:v>126.770748614583</c:v>
                </c:pt>
                <c:pt idx="1751">
                  <c:v>124.92166345567701</c:v>
                </c:pt>
                <c:pt idx="1752">
                  <c:v>125.79633158596801</c:v>
                </c:pt>
                <c:pt idx="1753">
                  <c:v>127.612243635995</c:v>
                </c:pt>
                <c:pt idx="1754">
                  <c:v>123.968252236491</c:v>
                </c:pt>
                <c:pt idx="1755">
                  <c:v>122.253122157381</c:v>
                </c:pt>
                <c:pt idx="1756">
                  <c:v>122.596331830553</c:v>
                </c:pt>
                <c:pt idx="1757">
                  <c:v>123.07246351092699</c:v>
                </c:pt>
                <c:pt idx="1758">
                  <c:v>124.41235866642501</c:v>
                </c:pt>
                <c:pt idx="1759">
                  <c:v>125.032317009168</c:v>
                </c:pt>
                <c:pt idx="1760">
                  <c:v>125.61921702887599</c:v>
                </c:pt>
                <c:pt idx="1761">
                  <c:v>126.914690062796</c:v>
                </c:pt>
                <c:pt idx="1762">
                  <c:v>126.11750237711701</c:v>
                </c:pt>
                <c:pt idx="1763">
                  <c:v>125.79633158596801</c:v>
                </c:pt>
                <c:pt idx="1764">
                  <c:v>123.581883086023</c:v>
                </c:pt>
                <c:pt idx="1765">
                  <c:v>122.86217584495699</c:v>
                </c:pt>
                <c:pt idx="1766">
                  <c:v>123.17221240924999</c:v>
                </c:pt>
                <c:pt idx="1767">
                  <c:v>123.991553762796</c:v>
                </c:pt>
                <c:pt idx="1768">
                  <c:v>123.947246427062</c:v>
                </c:pt>
                <c:pt idx="1769">
                  <c:v>124.046880539542</c:v>
                </c:pt>
                <c:pt idx="1770">
                  <c:v>123.89191965031701</c:v>
                </c:pt>
                <c:pt idx="1771">
                  <c:v>121.87662458948699</c:v>
                </c:pt>
                <c:pt idx="1772">
                  <c:v>121.95307196150399</c:v>
                </c:pt>
                <c:pt idx="1773">
                  <c:v>120.725093003781</c:v>
                </c:pt>
                <c:pt idx="1774">
                  <c:v>121.83243203959699</c:v>
                </c:pt>
                <c:pt idx="1775">
                  <c:v>124.60049266452801</c:v>
                </c:pt>
                <c:pt idx="1776">
                  <c:v>123.382500075221</c:v>
                </c:pt>
                <c:pt idx="1777">
                  <c:v>121.37845402709</c:v>
                </c:pt>
                <c:pt idx="1778">
                  <c:v>120.5589978877</c:v>
                </c:pt>
                <c:pt idx="1779">
                  <c:v>121.32301246450101</c:v>
                </c:pt>
                <c:pt idx="1780">
                  <c:v>122.629619725276</c:v>
                </c:pt>
                <c:pt idx="1781">
                  <c:v>120.75838089850301</c:v>
                </c:pt>
                <c:pt idx="1782">
                  <c:v>121.37845402709</c:v>
                </c:pt>
                <c:pt idx="1783">
                  <c:v>122.640639166287</c:v>
                </c:pt>
                <c:pt idx="1784">
                  <c:v>123.980419535941</c:v>
                </c:pt>
                <c:pt idx="1785">
                  <c:v>125.76315847709</c:v>
                </c:pt>
                <c:pt idx="1786">
                  <c:v>125.10991223962399</c:v>
                </c:pt>
                <c:pt idx="1787">
                  <c:v>125.530602357408</c:v>
                </c:pt>
                <c:pt idx="1788">
                  <c:v>124.965970791411</c:v>
                </c:pt>
                <c:pt idx="1789">
                  <c:v>124.290456100234</c:v>
                </c:pt>
                <c:pt idx="1790">
                  <c:v>124.23600438204301</c:v>
                </c:pt>
                <c:pt idx="1791">
                  <c:v>124.699193933442</c:v>
                </c:pt>
                <c:pt idx="1792">
                  <c:v>125.74833436490999</c:v>
                </c:pt>
                <c:pt idx="1793">
                  <c:v>126.47048452981301</c:v>
                </c:pt>
                <c:pt idx="1794">
                  <c:v>126.375159028301</c:v>
                </c:pt>
                <c:pt idx="1795">
                  <c:v>126.593105879775</c:v>
                </c:pt>
                <c:pt idx="1796">
                  <c:v>126.565810031325</c:v>
                </c:pt>
                <c:pt idx="1797">
                  <c:v>125.42134409834399</c:v>
                </c:pt>
                <c:pt idx="1798">
                  <c:v>125.789208148231</c:v>
                </c:pt>
                <c:pt idx="1799">
                  <c:v>125.898251563323</c:v>
                </c:pt>
                <c:pt idx="1800">
                  <c:v>125.966421195094</c:v>
                </c:pt>
                <c:pt idx="1801">
                  <c:v>126.67485344641599</c:v>
                </c:pt>
                <c:pt idx="1802">
                  <c:v>126.593105879775</c:v>
                </c:pt>
                <c:pt idx="1803">
                  <c:v>126.742183205928</c:v>
                </c:pt>
                <c:pt idx="1804">
                  <c:v>126.769479054378</c:v>
                </c:pt>
                <c:pt idx="1805">
                  <c:v>126.646577746996</c:v>
                </c:pt>
                <c:pt idx="1806">
                  <c:v>127.45257515919</c:v>
                </c:pt>
                <c:pt idx="1807">
                  <c:v>127.520884769671</c:v>
                </c:pt>
                <c:pt idx="1808">
                  <c:v>128.081079567101</c:v>
                </c:pt>
                <c:pt idx="1809">
                  <c:v>128.29958633341499</c:v>
                </c:pt>
                <c:pt idx="1810">
                  <c:v>129.70679230507</c:v>
                </c:pt>
                <c:pt idx="1811">
                  <c:v>129.92543905009401</c:v>
                </c:pt>
                <c:pt idx="1812">
                  <c:v>130.745154375868</c:v>
                </c:pt>
                <c:pt idx="1813">
                  <c:v>130.34887464785101</c:v>
                </c:pt>
                <c:pt idx="1814">
                  <c:v>128.77775360678399</c:v>
                </c:pt>
                <c:pt idx="1815">
                  <c:v>129.73408815351999</c:v>
                </c:pt>
                <c:pt idx="1816">
                  <c:v>129.324230490633</c:v>
                </c:pt>
                <c:pt idx="1817">
                  <c:v>130.157663729988</c:v>
                </c:pt>
                <c:pt idx="1818">
                  <c:v>130.936365293732</c:v>
                </c:pt>
                <c:pt idx="1819">
                  <c:v>130.48549386881399</c:v>
                </c:pt>
                <c:pt idx="1820">
                  <c:v>131.004674904213</c:v>
                </c:pt>
                <c:pt idx="1821">
                  <c:v>129.268239006632</c:v>
                </c:pt>
                <c:pt idx="1822">
                  <c:v>131.318927108168</c:v>
                </c:pt>
                <c:pt idx="1823">
                  <c:v>131.15501203875601</c:v>
                </c:pt>
                <c:pt idx="1824">
                  <c:v>131.98844527810999</c:v>
                </c:pt>
                <c:pt idx="1825">
                  <c:v>132.83125709103501</c:v>
                </c:pt>
                <c:pt idx="1826">
                  <c:v>132.68511931779301</c:v>
                </c:pt>
                <c:pt idx="1827">
                  <c:v>132.165938282393</c:v>
                </c:pt>
                <c:pt idx="1828">
                  <c:v>132.20695204442401</c:v>
                </c:pt>
                <c:pt idx="1829">
                  <c:v>131.97472736453</c:v>
                </c:pt>
                <c:pt idx="1830">
                  <c:v>132.49390839992901</c:v>
                </c:pt>
                <c:pt idx="1831">
                  <c:v>129.81611567758199</c:v>
                </c:pt>
                <c:pt idx="1832">
                  <c:v>129.33794840421299</c:v>
                </c:pt>
                <c:pt idx="1833">
                  <c:v>130.22597334046901</c:v>
                </c:pt>
                <c:pt idx="1834">
                  <c:v>129.22862503170199</c:v>
                </c:pt>
                <c:pt idx="1835">
                  <c:v>129.13301957277</c:v>
                </c:pt>
                <c:pt idx="1836">
                  <c:v>128.723161909883</c:v>
                </c:pt>
                <c:pt idx="1837">
                  <c:v>129.65220060816901</c:v>
                </c:pt>
                <c:pt idx="1838">
                  <c:v>130.41718425833301</c:v>
                </c:pt>
                <c:pt idx="1839">
                  <c:v>130.362592561432</c:v>
                </c:pt>
                <c:pt idx="1840">
                  <c:v>131.74250268463601</c:v>
                </c:pt>
                <c:pt idx="1841">
                  <c:v>132.425598789448</c:v>
                </c:pt>
                <c:pt idx="1842">
                  <c:v>133.06768113222901</c:v>
                </c:pt>
                <c:pt idx="1843">
                  <c:v>134.09232528944699</c:v>
                </c:pt>
                <c:pt idx="1844">
                  <c:v>134.84373100474099</c:v>
                </c:pt>
                <c:pt idx="1845">
                  <c:v>134.84373100474099</c:v>
                </c:pt>
                <c:pt idx="1846">
                  <c:v>135.11696944666599</c:v>
                </c:pt>
                <c:pt idx="1847">
                  <c:v>135.32189827810899</c:v>
                </c:pt>
                <c:pt idx="1848">
                  <c:v>135.80006555147801</c:v>
                </c:pt>
                <c:pt idx="1849">
                  <c:v>135.93668477244</c:v>
                </c:pt>
                <c:pt idx="1850">
                  <c:v>135.96398062089</c:v>
                </c:pt>
                <c:pt idx="1851">
                  <c:v>135.81378346505801</c:v>
                </c:pt>
                <c:pt idx="1852">
                  <c:v>136.319246586877</c:v>
                </c:pt>
                <c:pt idx="1853">
                  <c:v>136.715386336184</c:v>
                </c:pt>
                <c:pt idx="1854">
                  <c:v>136.89809427010701</c:v>
                </c:pt>
                <c:pt idx="1855">
                  <c:v>135.92709000836899</c:v>
                </c:pt>
                <c:pt idx="1856">
                  <c:v>135.94992850010999</c:v>
                </c:pt>
                <c:pt idx="1857">
                  <c:v>135.72142079511599</c:v>
                </c:pt>
                <c:pt idx="1858">
                  <c:v>135.35588213967901</c:v>
                </c:pt>
                <c:pt idx="1859">
                  <c:v>135.13879368055501</c:v>
                </c:pt>
                <c:pt idx="1860">
                  <c:v>135.03589768013299</c:v>
                </c:pt>
                <c:pt idx="1861">
                  <c:v>134.38475509035101</c:v>
                </c:pt>
                <c:pt idx="1862">
                  <c:v>134.41901282796201</c:v>
                </c:pt>
                <c:pt idx="1863">
                  <c:v>134.396174336222</c:v>
                </c:pt>
                <c:pt idx="1864">
                  <c:v>134.030635680785</c:v>
                </c:pt>
                <c:pt idx="1865">
                  <c:v>134.270562631649</c:v>
                </c:pt>
                <c:pt idx="1866">
                  <c:v>134.796093516859</c:v>
                </c:pt>
                <c:pt idx="1867">
                  <c:v>134.92170522143101</c:v>
                </c:pt>
                <c:pt idx="1868">
                  <c:v>135.13879368055501</c:v>
                </c:pt>
                <c:pt idx="1869">
                  <c:v>134.81893200859901</c:v>
                </c:pt>
                <c:pt idx="1870">
                  <c:v>135.21872840164701</c:v>
                </c:pt>
                <c:pt idx="1871">
                  <c:v>134.92170522143101</c:v>
                </c:pt>
                <c:pt idx="1872">
                  <c:v>134.86460899208001</c:v>
                </c:pt>
                <c:pt idx="1873">
                  <c:v>135.058858959464</c:v>
                </c:pt>
                <c:pt idx="1874">
                  <c:v>135.87785218477899</c:v>
                </c:pt>
                <c:pt idx="1875">
                  <c:v>135.86643293890799</c:v>
                </c:pt>
                <c:pt idx="1876">
                  <c:v>136.255915174395</c:v>
                </c:pt>
                <c:pt idx="1877">
                  <c:v>136.324676224797</c:v>
                </c:pt>
                <c:pt idx="1878">
                  <c:v>136.81730003588601</c:v>
                </c:pt>
                <c:pt idx="1879">
                  <c:v>137.51620699817801</c:v>
                </c:pt>
                <c:pt idx="1880">
                  <c:v>136.94328010322801</c:v>
                </c:pt>
                <c:pt idx="1881">
                  <c:v>137.0578409247</c:v>
                </c:pt>
                <c:pt idx="1882">
                  <c:v>137.41306542257601</c:v>
                </c:pt>
                <c:pt idx="1883">
                  <c:v>137.72236736179201</c:v>
                </c:pt>
                <c:pt idx="1884">
                  <c:v>137.82550893739401</c:v>
                </c:pt>
                <c:pt idx="1885">
                  <c:v>137.51620699817801</c:v>
                </c:pt>
                <c:pt idx="1886">
                  <c:v>137.458865193647</c:v>
                </c:pt>
                <c:pt idx="1887">
                  <c:v>137.71094811592201</c:v>
                </c:pt>
                <c:pt idx="1888">
                  <c:v>137.63076781965</c:v>
                </c:pt>
                <c:pt idx="1889">
                  <c:v>137.40164617670601</c:v>
                </c:pt>
                <c:pt idx="1890">
                  <c:v>137.138144008561</c:v>
                </c:pt>
                <c:pt idx="1891">
                  <c:v>137.19536302550199</c:v>
                </c:pt>
                <c:pt idx="1892">
                  <c:v>137.36726565150599</c:v>
                </c:pt>
                <c:pt idx="1893">
                  <c:v>136.90902236561701</c:v>
                </c:pt>
                <c:pt idx="1894">
                  <c:v>136.65693944334299</c:v>
                </c:pt>
                <c:pt idx="1895">
                  <c:v>136.748538985484</c:v>
                </c:pt>
                <c:pt idx="1896">
                  <c:v>136.725700493744</c:v>
                </c:pt>
                <c:pt idx="1897">
                  <c:v>136.45569058332899</c:v>
                </c:pt>
                <c:pt idx="1898">
                  <c:v>136.65104563902301</c:v>
                </c:pt>
                <c:pt idx="1899">
                  <c:v>136.39822599120799</c:v>
                </c:pt>
                <c:pt idx="1900">
                  <c:v>135.98467738808</c:v>
                </c:pt>
                <c:pt idx="1901">
                  <c:v>136.84627790712599</c:v>
                </c:pt>
                <c:pt idx="1902">
                  <c:v>136.15694837685399</c:v>
                </c:pt>
                <c:pt idx="1903">
                  <c:v>136.14552913098299</c:v>
                </c:pt>
                <c:pt idx="1904">
                  <c:v>136.133987097523</c:v>
                </c:pt>
                <c:pt idx="1905">
                  <c:v>135.98467738808</c:v>
                </c:pt>
                <c:pt idx="1906">
                  <c:v>136.15694837685399</c:v>
                </c:pt>
                <c:pt idx="1907">
                  <c:v>135.83524489104801</c:v>
                </c:pt>
                <c:pt idx="1908">
                  <c:v>135.95017407528999</c:v>
                </c:pt>
                <c:pt idx="1909">
                  <c:v>135.22634123222701</c:v>
                </c:pt>
                <c:pt idx="1910">
                  <c:v>135.743399773726</c:v>
                </c:pt>
                <c:pt idx="1911">
                  <c:v>136.329342153217</c:v>
                </c:pt>
                <c:pt idx="1912">
                  <c:v>136.54765848824101</c:v>
                </c:pt>
                <c:pt idx="1913">
                  <c:v>137.13360086773099</c:v>
                </c:pt>
                <c:pt idx="1914">
                  <c:v>137.60461406298</c:v>
                </c:pt>
                <c:pt idx="1915">
                  <c:v>137.97224010744699</c:v>
                </c:pt>
                <c:pt idx="1916">
                  <c:v>137.494228019568</c:v>
                </c:pt>
                <c:pt idx="1917">
                  <c:v>138.045207394973</c:v>
                </c:pt>
                <c:pt idx="1918">
                  <c:v>138.294482318039</c:v>
                </c:pt>
                <c:pt idx="1919">
                  <c:v>138.228911883731</c:v>
                </c:pt>
                <c:pt idx="1920">
                  <c:v>138.24205278876599</c:v>
                </c:pt>
                <c:pt idx="1921">
                  <c:v>137.25809400153699</c:v>
                </c:pt>
                <c:pt idx="1922">
                  <c:v>137.69107341336101</c:v>
                </c:pt>
                <c:pt idx="1923">
                  <c:v>135.52657862684501</c:v>
                </c:pt>
                <c:pt idx="1924">
                  <c:v>136.16927615576199</c:v>
                </c:pt>
                <c:pt idx="1925">
                  <c:v>134.68690161326799</c:v>
                </c:pt>
                <c:pt idx="1926">
                  <c:v>133.29637931515401</c:v>
                </c:pt>
                <c:pt idx="1927">
                  <c:v>131.15803224784099</c:v>
                </c:pt>
                <c:pt idx="1928">
                  <c:v>133.54565423822001</c:v>
                </c:pt>
                <c:pt idx="1929">
                  <c:v>136.75967824627301</c:v>
                </c:pt>
                <c:pt idx="1930">
                  <c:v>137.36120987880301</c:v>
                </c:pt>
                <c:pt idx="1931">
                  <c:v>137.703543864057</c:v>
                </c:pt>
                <c:pt idx="1932">
                  <c:v>137.21625765081299</c:v>
                </c:pt>
                <c:pt idx="1933">
                  <c:v>137.33479397786499</c:v>
                </c:pt>
                <c:pt idx="1934">
                  <c:v>138.309232313487</c:v>
                </c:pt>
                <c:pt idx="1935">
                  <c:v>138.28281641254901</c:v>
                </c:pt>
                <c:pt idx="1936">
                  <c:v>137.36120987880301</c:v>
                </c:pt>
                <c:pt idx="1937">
                  <c:v>135.952317131813</c:v>
                </c:pt>
                <c:pt idx="1938">
                  <c:v>135.544010439647</c:v>
                </c:pt>
                <c:pt idx="1939">
                  <c:v>133.555845144166</c:v>
                </c:pt>
                <c:pt idx="1940">
                  <c:v>131.76506160594801</c:v>
                </c:pt>
                <c:pt idx="1941">
                  <c:v>133.463590627184</c:v>
                </c:pt>
                <c:pt idx="1942">
                  <c:v>136.01802165698899</c:v>
                </c:pt>
                <c:pt idx="1943">
                  <c:v>135.12269693331399</c:v>
                </c:pt>
                <c:pt idx="1944">
                  <c:v>133.71380418632401</c:v>
                </c:pt>
                <c:pt idx="1945">
                  <c:v>133.67424738035001</c:v>
                </c:pt>
                <c:pt idx="1946">
                  <c:v>132.93688169883299</c:v>
                </c:pt>
                <c:pt idx="1947">
                  <c:v>131.21207086752699</c:v>
                </c:pt>
                <c:pt idx="1948">
                  <c:v>132.752640846605</c:v>
                </c:pt>
                <c:pt idx="1949">
                  <c:v>133.80592461243799</c:v>
                </c:pt>
                <c:pt idx="1950">
                  <c:v>134.49072667381401</c:v>
                </c:pt>
                <c:pt idx="1951">
                  <c:v>136.97931908757599</c:v>
                </c:pt>
                <c:pt idx="1952">
                  <c:v>137.282096266856</c:v>
                </c:pt>
                <c:pt idx="1953">
                  <c:v>137.12413722469799</c:v>
                </c:pt>
                <c:pt idx="1954">
                  <c:v>133.56898604920099</c:v>
                </c:pt>
                <c:pt idx="1955">
                  <c:v>132.88431807869199</c:v>
                </c:pt>
                <c:pt idx="1956">
                  <c:v>134.16153359359501</c:v>
                </c:pt>
                <c:pt idx="1957">
                  <c:v>133.12125664192999</c:v>
                </c:pt>
                <c:pt idx="1958">
                  <c:v>134.280069920648</c:v>
                </c:pt>
                <c:pt idx="1959">
                  <c:v>135.57042634058499</c:v>
                </c:pt>
                <c:pt idx="1960">
                  <c:v>135.45189001353299</c:v>
                </c:pt>
                <c:pt idx="1961">
                  <c:v>136.62384419728599</c:v>
                </c:pt>
                <c:pt idx="1962">
                  <c:v>135.794223998787</c:v>
                </c:pt>
                <c:pt idx="1963">
                  <c:v>135.35976958741901</c:v>
                </c:pt>
                <c:pt idx="1964">
                  <c:v>137.466471209953</c:v>
                </c:pt>
                <c:pt idx="1965">
                  <c:v>137.96689832823299</c:v>
                </c:pt>
                <c:pt idx="1966">
                  <c:v>139.57330692335401</c:v>
                </c:pt>
                <c:pt idx="1967">
                  <c:v>140.77154291717801</c:v>
                </c:pt>
                <c:pt idx="1968">
                  <c:v>140.903086058398</c:v>
                </c:pt>
                <c:pt idx="1969">
                  <c:v>141.10060190652899</c:v>
                </c:pt>
                <c:pt idx="1970">
                  <c:v>141.79854487294099</c:v>
                </c:pt>
                <c:pt idx="1971">
                  <c:v>142.74656730762399</c:v>
                </c:pt>
                <c:pt idx="1972">
                  <c:v>142.89138544474699</c:v>
                </c:pt>
                <c:pt idx="1973">
                  <c:v>142.996780866764</c:v>
                </c:pt>
                <c:pt idx="1974">
                  <c:v>142.64117188560701</c:v>
                </c:pt>
                <c:pt idx="1975">
                  <c:v>143.36539666208901</c:v>
                </c:pt>
                <c:pt idx="1976">
                  <c:v>142.733426402589</c:v>
                </c:pt>
                <c:pt idx="1977">
                  <c:v>144.02378282252701</c:v>
                </c:pt>
                <c:pt idx="1978">
                  <c:v>143.17222546118899</c:v>
                </c:pt>
                <c:pt idx="1979">
                  <c:v>142.729032641929</c:v>
                </c:pt>
                <c:pt idx="1980">
                  <c:v>143.14900660973399</c:v>
                </c:pt>
                <c:pt idx="1981">
                  <c:v>141.34092831630699</c:v>
                </c:pt>
                <c:pt idx="1982">
                  <c:v>141.959100315086</c:v>
                </c:pt>
                <c:pt idx="1983">
                  <c:v>140.32612088597901</c:v>
                </c:pt>
                <c:pt idx="1984">
                  <c:v>141.18928767304499</c:v>
                </c:pt>
                <c:pt idx="1985">
                  <c:v>143.53391293075501</c:v>
                </c:pt>
                <c:pt idx="1986">
                  <c:v>143.02058481792599</c:v>
                </c:pt>
                <c:pt idx="1987">
                  <c:v>143.860532753537</c:v>
                </c:pt>
                <c:pt idx="1988">
                  <c:v>144.24543907455799</c:v>
                </c:pt>
                <c:pt idx="1989">
                  <c:v>145.40027772242101</c:v>
                </c:pt>
                <c:pt idx="1990">
                  <c:v>145.68022047269099</c:v>
                </c:pt>
                <c:pt idx="1991">
                  <c:v>146.96324154275999</c:v>
                </c:pt>
                <c:pt idx="1992">
                  <c:v>146.834939435753</c:v>
                </c:pt>
                <c:pt idx="1993">
                  <c:v>146.79999147377001</c:v>
                </c:pt>
                <c:pt idx="1994">
                  <c:v>143.29358584971999</c:v>
                </c:pt>
                <c:pt idx="1995">
                  <c:v>143.118127930996</c:v>
                </c:pt>
                <c:pt idx="1996">
                  <c:v>144.030724541003</c:v>
                </c:pt>
                <c:pt idx="1997">
                  <c:v>145.98469860723</c:v>
                </c:pt>
                <c:pt idx="1998">
                  <c:v>145.516731034098</c:v>
                </c:pt>
                <c:pt idx="1999">
                  <c:v>145.575137217139</c:v>
                </c:pt>
                <c:pt idx="2000">
                  <c:v>145.84430833529001</c:v>
                </c:pt>
                <c:pt idx="2001">
                  <c:v>146.48785351194701</c:v>
                </c:pt>
                <c:pt idx="2002">
                  <c:v>145.551798680883</c:v>
                </c:pt>
                <c:pt idx="2003">
                  <c:v>146.80370170261099</c:v>
                </c:pt>
                <c:pt idx="2004">
                  <c:v>146.27720826163701</c:v>
                </c:pt>
                <c:pt idx="2005">
                  <c:v>146.97915962133499</c:v>
                </c:pt>
                <c:pt idx="2006">
                  <c:v>147.072872820762</c:v>
                </c:pt>
                <c:pt idx="2007">
                  <c:v>147.03768548917699</c:v>
                </c:pt>
                <c:pt idx="2008">
                  <c:v>148.06733383486699</c:v>
                </c:pt>
                <c:pt idx="2009">
                  <c:v>147.98546943077</c:v>
                </c:pt>
                <c:pt idx="2010">
                  <c:v>145.586866327667</c:v>
                </c:pt>
                <c:pt idx="2011">
                  <c:v>147.01434695292099</c:v>
                </c:pt>
                <c:pt idx="2012">
                  <c:v>146.862227570453</c:v>
                </c:pt>
                <c:pt idx="2013">
                  <c:v>147.08448224649001</c:v>
                </c:pt>
                <c:pt idx="2014">
                  <c:v>147.751485644204</c:v>
                </c:pt>
                <c:pt idx="2015">
                  <c:v>147.26005985001501</c:v>
                </c:pt>
                <c:pt idx="2016">
                  <c:v>145.63366308497999</c:v>
                </c:pt>
                <c:pt idx="2017">
                  <c:v>146.44105675463399</c:v>
                </c:pt>
                <c:pt idx="2018">
                  <c:v>144.84972763638399</c:v>
                </c:pt>
                <c:pt idx="2019">
                  <c:v>141.78424082036901</c:v>
                </c:pt>
                <c:pt idx="2020">
                  <c:v>142.708566540905</c:v>
                </c:pt>
                <c:pt idx="2021">
                  <c:v>143.22345055615099</c:v>
                </c:pt>
                <c:pt idx="2022">
                  <c:v>141.39813765133499</c:v>
                </c:pt>
                <c:pt idx="2023">
                  <c:v>141.889563445524</c:v>
                </c:pt>
                <c:pt idx="2024">
                  <c:v>142.42778599702601</c:v>
                </c:pt>
                <c:pt idx="2025">
                  <c:v>143.49250198950099</c:v>
                </c:pt>
                <c:pt idx="2026">
                  <c:v>143.57436639359901</c:v>
                </c:pt>
                <c:pt idx="2027">
                  <c:v>143.317044070777</c:v>
                </c:pt>
                <c:pt idx="2028">
                  <c:v>143.311179515513</c:v>
                </c:pt>
                <c:pt idx="2029">
                  <c:v>144.837998525855</c:v>
                </c:pt>
                <c:pt idx="2030">
                  <c:v>144.67426971766</c:v>
                </c:pt>
                <c:pt idx="2031">
                  <c:v>146.31227590842201</c:v>
                </c:pt>
                <c:pt idx="2032">
                  <c:v>146.113359768641</c:v>
                </c:pt>
                <c:pt idx="2033">
                  <c:v>146.38253088679201</c:v>
                </c:pt>
                <c:pt idx="2034">
                  <c:v>146.218682393796</c:v>
                </c:pt>
                <c:pt idx="2035">
                  <c:v>145.586866327667</c:v>
                </c:pt>
                <c:pt idx="2036">
                  <c:v>144.194573034</c:v>
                </c:pt>
                <c:pt idx="2037">
                  <c:v>145.96124038617299</c:v>
                </c:pt>
                <c:pt idx="2038">
                  <c:v>145.83257922476199</c:v>
                </c:pt>
                <c:pt idx="2039">
                  <c:v>144.95505026153899</c:v>
                </c:pt>
                <c:pt idx="2040">
                  <c:v>145.411408408943</c:v>
                </c:pt>
                <c:pt idx="2041">
                  <c:v>143.382624042646</c:v>
                </c:pt>
                <c:pt idx="2042">
                  <c:v>141.077836562291</c:v>
                </c:pt>
                <c:pt idx="2043">
                  <c:v>142.91446214485799</c:v>
                </c:pt>
                <c:pt idx="2044">
                  <c:v>141.173853847244</c:v>
                </c:pt>
                <c:pt idx="2045">
                  <c:v>141.0177170721</c:v>
                </c:pt>
                <c:pt idx="2046">
                  <c:v>139.90140744741899</c:v>
                </c:pt>
                <c:pt idx="2047">
                  <c:v>138.67690758315899</c:v>
                </c:pt>
                <c:pt idx="2048">
                  <c:v>141.59394499564399</c:v>
                </c:pt>
                <c:pt idx="2049">
                  <c:v>141.59394499564399</c:v>
                </c:pt>
                <c:pt idx="2050">
                  <c:v>141.82212578796</c:v>
                </c:pt>
                <c:pt idx="2051">
                  <c:v>142.93855962646299</c:v>
                </c:pt>
                <c:pt idx="2052">
                  <c:v>141.83405031493999</c:v>
                </c:pt>
                <c:pt idx="2053">
                  <c:v>141.137831838659</c:v>
                </c:pt>
                <c:pt idx="2054">
                  <c:v>142.950484153443</c:v>
                </c:pt>
                <c:pt idx="2055">
                  <c:v>140.033446740958</c:v>
                </c:pt>
                <c:pt idx="2056">
                  <c:v>139.19314023033499</c:v>
                </c:pt>
                <c:pt idx="2057">
                  <c:v>140.39354261298999</c:v>
                </c:pt>
                <c:pt idx="2058">
                  <c:v>139.90140744741899</c:v>
                </c:pt>
                <c:pt idx="2059">
                  <c:v>138.32873623810701</c:v>
                </c:pt>
                <c:pt idx="2060">
                  <c:v>141.99018709008399</c:v>
                </c:pt>
                <c:pt idx="2061">
                  <c:v>141.00579254511999</c:v>
                </c:pt>
                <c:pt idx="2062">
                  <c:v>139.10271256740299</c:v>
                </c:pt>
                <c:pt idx="2063">
                  <c:v>139.55981943497099</c:v>
                </c:pt>
                <c:pt idx="2064">
                  <c:v>142.146572292874</c:v>
                </c:pt>
                <c:pt idx="2065">
                  <c:v>143.48199510081301</c:v>
                </c:pt>
                <c:pt idx="2066">
                  <c:v>144.72115219615199</c:v>
                </c:pt>
                <c:pt idx="2067">
                  <c:v>141.86982389587999</c:v>
                </c:pt>
                <c:pt idx="2068">
                  <c:v>139.61993892516099</c:v>
                </c:pt>
                <c:pt idx="2069">
                  <c:v>139.18692953920001</c:v>
                </c:pt>
                <c:pt idx="2070">
                  <c:v>139.64403640676699</c:v>
                </c:pt>
                <c:pt idx="2071">
                  <c:v>141.123919890515</c:v>
                </c:pt>
                <c:pt idx="2072">
                  <c:v>142.09837732966301</c:v>
                </c:pt>
                <c:pt idx="2073">
                  <c:v>142.83223259422499</c:v>
                </c:pt>
                <c:pt idx="2074">
                  <c:v>142.23078926467099</c:v>
                </c:pt>
                <c:pt idx="2075">
                  <c:v>143.00066653781801</c:v>
                </c:pt>
                <c:pt idx="2076">
                  <c:v>143.891031218992</c:v>
                </c:pt>
                <c:pt idx="2077">
                  <c:v>145.68368510831999</c:v>
                </c:pt>
                <c:pt idx="2078">
                  <c:v>146.04452626328799</c:v>
                </c:pt>
                <c:pt idx="2079">
                  <c:v>146.82657649106099</c:v>
                </c:pt>
                <c:pt idx="2080">
                  <c:v>145.755853339314</c:v>
                </c:pt>
                <c:pt idx="2081">
                  <c:v>145.214405286128</c:v>
                </c:pt>
                <c:pt idx="2082">
                  <c:v>146.33332340108501</c:v>
                </c:pt>
                <c:pt idx="2083">
                  <c:v>147.41609529363501</c:v>
                </c:pt>
                <c:pt idx="2084">
                  <c:v>148.968395436023</c:v>
                </c:pt>
                <c:pt idx="2085">
                  <c:v>147.786749340597</c:v>
                </c:pt>
                <c:pt idx="2086">
                  <c:v>146.67751990381001</c:v>
                </c:pt>
                <c:pt idx="2087">
                  <c:v>147.97965340726299</c:v>
                </c:pt>
                <c:pt idx="2088">
                  <c:v>149.92086702855099</c:v>
                </c:pt>
                <c:pt idx="2089">
                  <c:v>148.06411880670501</c:v>
                </c:pt>
                <c:pt idx="2090">
                  <c:v>150.41523804293101</c:v>
                </c:pt>
                <c:pt idx="2091">
                  <c:v>149.59542681305501</c:v>
                </c:pt>
                <c:pt idx="2092">
                  <c:v>149.113104539478</c:v>
                </c:pt>
                <c:pt idx="2093">
                  <c:v>149.462766450402</c:v>
                </c:pt>
                <c:pt idx="2094">
                  <c:v>150.137992790645</c:v>
                </c:pt>
                <c:pt idx="2095">
                  <c:v>148.95634669521999</c:v>
                </c:pt>
                <c:pt idx="2096">
                  <c:v>150.427286783733</c:v>
                </c:pt>
                <c:pt idx="2097">
                  <c:v>151.94654604927999</c:v>
                </c:pt>
                <c:pt idx="2098">
                  <c:v>152.404770841252</c:v>
                </c:pt>
                <c:pt idx="2099">
                  <c:v>152.35645166421801</c:v>
                </c:pt>
                <c:pt idx="2100">
                  <c:v>149.90881828774801</c:v>
                </c:pt>
                <c:pt idx="2101">
                  <c:v>147.01513307393199</c:v>
                </c:pt>
                <c:pt idx="2102">
                  <c:v>147.09947425955099</c:v>
                </c:pt>
                <c:pt idx="2103">
                  <c:v>147.53360156991701</c:v>
                </c:pt>
                <c:pt idx="2104">
                  <c:v>146.40015043770299</c:v>
                </c:pt>
                <c:pt idx="2105">
                  <c:v>147.45460157867501</c:v>
                </c:pt>
                <c:pt idx="2106">
                  <c:v>150.24239958286299</c:v>
                </c:pt>
                <c:pt idx="2107">
                  <c:v>152.73150494374499</c:v>
                </c:pt>
                <c:pt idx="2108">
                  <c:v>150.142835368428</c:v>
                </c:pt>
                <c:pt idx="2109">
                  <c:v>149.545450081816</c:v>
                </c:pt>
                <c:pt idx="2110">
                  <c:v>144.467675145616</c:v>
                </c:pt>
                <c:pt idx="2111">
                  <c:v>148.64937215189801</c:v>
                </c:pt>
                <c:pt idx="2112">
                  <c:v>145.86157414771</c:v>
                </c:pt>
                <c:pt idx="2113">
                  <c:v>143.27290457239201</c:v>
                </c:pt>
                <c:pt idx="2114">
                  <c:v>145.065060432227</c:v>
                </c:pt>
                <c:pt idx="2115">
                  <c:v>152.930633372616</c:v>
                </c:pt>
                <c:pt idx="2116">
                  <c:v>151.63629858495699</c:v>
                </c:pt>
                <c:pt idx="2117">
                  <c:v>145.562881504404</c:v>
                </c:pt>
                <c:pt idx="2118">
                  <c:v>149.844142725122</c:v>
                </c:pt>
                <c:pt idx="2119">
                  <c:v>148.54980793746299</c:v>
                </c:pt>
                <c:pt idx="2120">
                  <c:v>143.77072564456901</c:v>
                </c:pt>
                <c:pt idx="2121">
                  <c:v>145.26418886109801</c:v>
                </c:pt>
                <c:pt idx="2122">
                  <c:v>146.55852364875699</c:v>
                </c:pt>
                <c:pt idx="2123">
                  <c:v>143.17334035795699</c:v>
                </c:pt>
                <c:pt idx="2124">
                  <c:v>145.46331728996901</c:v>
                </c:pt>
                <c:pt idx="2125">
                  <c:v>146.160266791016</c:v>
                </c:pt>
                <c:pt idx="2126">
                  <c:v>145.16462464666299</c:v>
                </c:pt>
                <c:pt idx="2127">
                  <c:v>147.056344720933</c:v>
                </c:pt>
                <c:pt idx="2128">
                  <c:v>149.34632165294499</c:v>
                </c:pt>
                <c:pt idx="2129">
                  <c:v>156.71407352115699</c:v>
                </c:pt>
                <c:pt idx="2130">
                  <c:v>155.02148187575699</c:v>
                </c:pt>
                <c:pt idx="2131">
                  <c:v>159.700999954216</c:v>
                </c:pt>
                <c:pt idx="2132">
                  <c:v>159.20317888203999</c:v>
                </c:pt>
                <c:pt idx="2133">
                  <c:v>152.432812300439</c:v>
                </c:pt>
                <c:pt idx="2134">
                  <c:v>149.94370693955699</c:v>
                </c:pt>
                <c:pt idx="2135">
                  <c:v>149.844142725122</c:v>
                </c:pt>
                <c:pt idx="2136">
                  <c:v>150.640656440604</c:v>
                </c:pt>
                <c:pt idx="2137">
                  <c:v>151.536734370522</c:v>
                </c:pt>
                <c:pt idx="2138">
                  <c:v>147.65373000754499</c:v>
                </c:pt>
                <c:pt idx="2139">
                  <c:v>146.65808786319201</c:v>
                </c:pt>
                <c:pt idx="2140">
                  <c:v>143.671161430133</c:v>
                </c:pt>
                <c:pt idx="2141">
                  <c:v>144.467675145616</c:v>
                </c:pt>
                <c:pt idx="2142">
                  <c:v>142.07813399916901</c:v>
                </c:pt>
                <c:pt idx="2143">
                  <c:v>139.48946442385099</c:v>
                </c:pt>
                <c:pt idx="2144">
                  <c:v>137.59774434958001</c:v>
                </c:pt>
                <c:pt idx="2145">
                  <c:v>146.25983100545099</c:v>
                </c:pt>
                <c:pt idx="2146">
                  <c:v>145.662445718839</c:v>
                </c:pt>
                <c:pt idx="2147">
                  <c:v>147.45460157867501</c:v>
                </c:pt>
                <c:pt idx="2148">
                  <c:v>146.85721629206299</c:v>
                </c:pt>
                <c:pt idx="2149">
                  <c:v>152.13411965713399</c:v>
                </c:pt>
                <c:pt idx="2150">
                  <c:v>147.852858436416</c:v>
                </c:pt>
                <c:pt idx="2151">
                  <c:v>144.16898250231</c:v>
                </c:pt>
                <c:pt idx="2152">
                  <c:v>141.679877141427</c:v>
                </c:pt>
                <c:pt idx="2153">
                  <c:v>140.18641392489801</c:v>
                </c:pt>
                <c:pt idx="2154">
                  <c:v>140.285978139333</c:v>
                </c:pt>
                <c:pt idx="2155">
                  <c:v>137.00035906296799</c:v>
                </c:pt>
                <c:pt idx="2156">
                  <c:v>132.918226271121</c:v>
                </c:pt>
                <c:pt idx="2157">
                  <c:v>130.030864052498</c:v>
                </c:pt>
                <c:pt idx="2158">
                  <c:v>133.31648312886199</c:v>
                </c:pt>
                <c:pt idx="2159">
                  <c:v>129.533042980321</c:v>
                </c:pt>
                <c:pt idx="2160">
                  <c:v>129.93129983806199</c:v>
                </c:pt>
                <c:pt idx="2161">
                  <c:v>129.03522190814499</c:v>
                </c:pt>
                <c:pt idx="2162">
                  <c:v>128.73652926483899</c:v>
                </c:pt>
                <c:pt idx="2163">
                  <c:v>129.63260719475599</c:v>
                </c:pt>
                <c:pt idx="2164">
                  <c:v>132.619533627815</c:v>
                </c:pt>
                <c:pt idx="2165">
                  <c:v>133.31648312886199</c:v>
                </c:pt>
                <c:pt idx="2166">
                  <c:v>129.73217140919201</c:v>
                </c:pt>
                <c:pt idx="2167">
                  <c:v>128.73652926483899</c:v>
                </c:pt>
                <c:pt idx="2168">
                  <c:v>128.935657693709</c:v>
                </c:pt>
                <c:pt idx="2169">
                  <c:v>127.54830962369201</c:v>
                </c:pt>
                <c:pt idx="2170">
                  <c:v>125.39743403541399</c:v>
                </c:pt>
                <c:pt idx="2171">
                  <c:v>126.666484494234</c:v>
                </c:pt>
                <c:pt idx="2172">
                  <c:v>124.762908806005</c:v>
                </c:pt>
                <c:pt idx="2173">
                  <c:v>124.074641725525</c:v>
                </c:pt>
                <c:pt idx="2174">
                  <c:v>122.68729365550701</c:v>
                </c:pt>
                <c:pt idx="2175">
                  <c:v>123.095928340173</c:v>
                </c:pt>
                <c:pt idx="2176">
                  <c:v>120.353564695904</c:v>
                </c:pt>
                <c:pt idx="2177">
                  <c:v>119.493258153155</c:v>
                </c:pt>
                <c:pt idx="2178">
                  <c:v>121.213980470058</c:v>
                </c:pt>
                <c:pt idx="2179">
                  <c:v>123.063705075811</c:v>
                </c:pt>
                <c:pt idx="2180">
                  <c:v>121.75161744357401</c:v>
                </c:pt>
                <c:pt idx="2181">
                  <c:v>119.89107892876299</c:v>
                </c:pt>
                <c:pt idx="2182">
                  <c:v>120.794531876335</c:v>
                </c:pt>
                <c:pt idx="2183">
                  <c:v>121.90224755053799</c:v>
                </c:pt>
                <c:pt idx="2184">
                  <c:v>123.440116496115</c:v>
                </c:pt>
                <c:pt idx="2185">
                  <c:v>123.673216313564</c:v>
                </c:pt>
                <c:pt idx="2186">
                  <c:v>123.10073452197599</c:v>
                </c:pt>
                <c:pt idx="2187">
                  <c:v>124.42931609631</c:v>
                </c:pt>
                <c:pt idx="2188">
                  <c:v>123.176322653969</c:v>
                </c:pt>
                <c:pt idx="2189">
                  <c:v>121.64260450176801</c:v>
                </c:pt>
                <c:pt idx="2190">
                  <c:v>118.823560411459</c:v>
                </c:pt>
                <c:pt idx="2191">
                  <c:v>119.082766534611</c:v>
                </c:pt>
                <c:pt idx="2192">
                  <c:v>117.26810520973901</c:v>
                </c:pt>
                <c:pt idx="2193">
                  <c:v>114.13578545099401</c:v>
                </c:pt>
                <c:pt idx="2194">
                  <c:v>112.169947862135</c:v>
                </c:pt>
                <c:pt idx="2195">
                  <c:v>111.683977343002</c:v>
                </c:pt>
                <c:pt idx="2196">
                  <c:v>112.018771598147</c:v>
                </c:pt>
                <c:pt idx="2197">
                  <c:v>108.421999906979</c:v>
                </c:pt>
                <c:pt idx="2198">
                  <c:v>109.923385563414</c:v>
                </c:pt>
                <c:pt idx="2199">
                  <c:v>108.141165965713</c:v>
                </c:pt>
                <c:pt idx="2200">
                  <c:v>106.683035945505</c:v>
                </c:pt>
                <c:pt idx="2201">
                  <c:v>107.125860059815</c:v>
                </c:pt>
                <c:pt idx="2202">
                  <c:v>106.87746784572001</c:v>
                </c:pt>
                <c:pt idx="2203">
                  <c:v>109.491266126757</c:v>
                </c:pt>
                <c:pt idx="2204">
                  <c:v>107.055624266648</c:v>
                </c:pt>
                <c:pt idx="2205">
                  <c:v>109.199727507839</c:v>
                </c:pt>
                <c:pt idx="2206">
                  <c:v>107.698341851403</c:v>
                </c:pt>
                <c:pt idx="2207">
                  <c:v>107.67671403329</c:v>
                </c:pt>
                <c:pt idx="2208">
                  <c:v>111.20871150152099</c:v>
                </c:pt>
                <c:pt idx="2209">
                  <c:v>110.70100393286999</c:v>
                </c:pt>
                <c:pt idx="2210">
                  <c:v>108.313970047814</c:v>
                </c:pt>
                <c:pt idx="2211">
                  <c:v>108.45444163415</c:v>
                </c:pt>
                <c:pt idx="2212">
                  <c:v>108.875637930346</c:v>
                </c:pt>
                <c:pt idx="2213">
                  <c:v>105.894494435588</c:v>
                </c:pt>
                <c:pt idx="2214">
                  <c:v>104.155530474115</c:v>
                </c:pt>
                <c:pt idx="2215">
                  <c:v>103.453500236653</c:v>
                </c:pt>
                <c:pt idx="2216">
                  <c:v>103.507460550533</c:v>
                </c:pt>
                <c:pt idx="2217">
                  <c:v>102.383250934233</c:v>
                </c:pt>
                <c:pt idx="2218">
                  <c:v>104.32833455621601</c:v>
                </c:pt>
                <c:pt idx="2219">
                  <c:v>106.801770482322</c:v>
                </c:pt>
                <c:pt idx="2220">
                  <c:v>108.47596022085899</c:v>
                </c:pt>
                <c:pt idx="2221">
                  <c:v>107.957547974555</c:v>
                </c:pt>
                <c:pt idx="2222">
                  <c:v>108.49758803897301</c:v>
                </c:pt>
                <c:pt idx="2223">
                  <c:v>109.707325845086</c:v>
                </c:pt>
                <c:pt idx="2224">
                  <c:v>108.702833848244</c:v>
                </c:pt>
                <c:pt idx="2225">
                  <c:v>109.75058148131301</c:v>
                </c:pt>
                <c:pt idx="2226">
                  <c:v>110.755073478154</c:v>
                </c:pt>
                <c:pt idx="2227">
                  <c:v>111.457103715616</c:v>
                </c:pt>
                <c:pt idx="2228">
                  <c:v>110.960319287426</c:v>
                </c:pt>
                <c:pt idx="2229">
                  <c:v>113.347353172482</c:v>
                </c:pt>
                <c:pt idx="2230">
                  <c:v>112.576976489995</c:v>
                </c:pt>
                <c:pt idx="2231">
                  <c:v>112.95511914594699</c:v>
                </c:pt>
                <c:pt idx="2232">
                  <c:v>113.27733213515199</c:v>
                </c:pt>
                <c:pt idx="2233">
                  <c:v>113.417374209811</c:v>
                </c:pt>
                <c:pt idx="2234">
                  <c:v>112.61896005801999</c:v>
                </c:pt>
                <c:pt idx="2235">
                  <c:v>112.8991894792</c:v>
                </c:pt>
                <c:pt idx="2236">
                  <c:v>113.68351226040799</c:v>
                </c:pt>
                <c:pt idx="2237">
                  <c:v>115.056331353281</c:v>
                </c:pt>
                <c:pt idx="2238">
                  <c:v>114.734118364075</c:v>
                </c:pt>
                <c:pt idx="2239">
                  <c:v>113.669566161687</c:v>
                </c:pt>
                <c:pt idx="2240">
                  <c:v>114.42599674545301</c:v>
                </c:pt>
                <c:pt idx="2241">
                  <c:v>115.15438985991401</c:v>
                </c:pt>
                <c:pt idx="2242">
                  <c:v>115.420527910511</c:v>
                </c:pt>
                <c:pt idx="2243">
                  <c:v>115.29443193457401</c:v>
                </c:pt>
                <c:pt idx="2244">
                  <c:v>114.986310315951</c:v>
                </c:pt>
                <c:pt idx="2245">
                  <c:v>114.45388894289501</c:v>
                </c:pt>
                <c:pt idx="2246">
                  <c:v>113.949650311005</c:v>
                </c:pt>
                <c:pt idx="2247">
                  <c:v>113.431465580394</c:v>
                </c:pt>
                <c:pt idx="2248">
                  <c:v>113.865683174955</c:v>
                </c:pt>
                <c:pt idx="2249">
                  <c:v>114.271863300211</c:v>
                </c:pt>
                <c:pt idx="2250">
                  <c:v>114.42599674545301</c:v>
                </c:pt>
                <c:pt idx="2251">
                  <c:v>114.509382794057</c:v>
                </c:pt>
                <c:pt idx="2252">
                  <c:v>114.227845926122</c:v>
                </c:pt>
                <c:pt idx="2253">
                  <c:v>113.805685896081</c:v>
                </c:pt>
                <c:pt idx="2254">
                  <c:v>114.762591648964</c:v>
                </c:pt>
                <c:pt idx="2255">
                  <c:v>114.199808456818</c:v>
                </c:pt>
                <c:pt idx="2256">
                  <c:v>114.72046280907701</c:v>
                </c:pt>
                <c:pt idx="2257">
                  <c:v>114.875177341766</c:v>
                </c:pt>
                <c:pt idx="2258">
                  <c:v>115.550691498576</c:v>
                </c:pt>
                <c:pt idx="2259">
                  <c:v>116.310608607022</c:v>
                </c:pt>
                <c:pt idx="2260">
                  <c:v>116.26847976713501</c:v>
                </c:pt>
                <c:pt idx="2261">
                  <c:v>116.085437221419</c:v>
                </c:pt>
                <c:pt idx="2262">
                  <c:v>116.74686000764601</c:v>
                </c:pt>
                <c:pt idx="2263">
                  <c:v>117.23947689060201</c:v>
                </c:pt>
                <c:pt idx="2264">
                  <c:v>117.464648276205</c:v>
                </c:pt>
                <c:pt idx="2265">
                  <c:v>117.098708456634</c:v>
                </c:pt>
                <c:pt idx="2266">
                  <c:v>117.366153953986</c:v>
                </c:pt>
                <c:pt idx="2267">
                  <c:v>116.91581118278</c:v>
                </c:pt>
                <c:pt idx="2268">
                  <c:v>117.309788471655</c:v>
                </c:pt>
                <c:pt idx="2269">
                  <c:v>117.999393999048</c:v>
                </c:pt>
                <c:pt idx="2270">
                  <c:v>117.80240535461</c:v>
                </c:pt>
                <c:pt idx="2271">
                  <c:v>117.999393999048</c:v>
                </c:pt>
                <c:pt idx="2272">
                  <c:v>118.04457354803</c:v>
                </c:pt>
                <c:pt idx="2273">
                  <c:v>117.281169914904</c:v>
                </c:pt>
                <c:pt idx="2274">
                  <c:v>116.842884708216</c:v>
                </c:pt>
                <c:pt idx="2275">
                  <c:v>116.743954570413</c:v>
                </c:pt>
                <c:pt idx="2276">
                  <c:v>116.673207173775</c:v>
                </c:pt>
                <c:pt idx="2277">
                  <c:v>116.46111025572201</c:v>
                </c:pt>
                <c:pt idx="2278">
                  <c:v>117.450702177484</c:v>
                </c:pt>
                <c:pt idx="2279">
                  <c:v>117.365863410263</c:v>
                </c:pt>
                <c:pt idx="2280">
                  <c:v>117.54977758714899</c:v>
                </c:pt>
                <c:pt idx="2281">
                  <c:v>117.026653613241</c:v>
                </c:pt>
                <c:pt idx="2282">
                  <c:v>117.676890466119</c:v>
                </c:pt>
                <c:pt idx="2283">
                  <c:v>117.436610806901</c:v>
                </c:pt>
                <c:pt idx="2284">
                  <c:v>117.450702177484</c:v>
                </c:pt>
                <c:pt idx="2285">
                  <c:v>117.125583751045</c:v>
                </c:pt>
                <c:pt idx="2286">
                  <c:v>117.53554094470501</c:v>
                </c:pt>
                <c:pt idx="2287">
                  <c:v>117.563868957732</c:v>
                </c:pt>
                <c:pt idx="2288">
                  <c:v>118.270761836665</c:v>
                </c:pt>
                <c:pt idx="2289">
                  <c:v>118.45453074168999</c:v>
                </c:pt>
                <c:pt idx="2290">
                  <c:v>118.115175672806</c:v>
                </c:pt>
                <c:pt idx="2291">
                  <c:v>118.313035948414</c:v>
                </c:pt>
                <c:pt idx="2292">
                  <c:v>118.200014440027</c:v>
                </c:pt>
                <c:pt idx="2293">
                  <c:v>118.386979326009</c:v>
                </c:pt>
                <c:pt idx="2294">
                  <c:v>119.297018711495</c:v>
                </c:pt>
                <c:pt idx="2295">
                  <c:v>118.581317633661</c:v>
                </c:pt>
                <c:pt idx="2296">
                  <c:v>119.859414185362</c:v>
                </c:pt>
                <c:pt idx="2297">
                  <c:v>120.20705809698001</c:v>
                </c:pt>
                <c:pt idx="2298">
                  <c:v>121.09668422786901</c:v>
                </c:pt>
                <c:pt idx="2299">
                  <c:v>120.31953719175399</c:v>
                </c:pt>
                <c:pt idx="2300">
                  <c:v>118.68359010113601</c:v>
                </c:pt>
                <c:pt idx="2301">
                  <c:v>117.39518382489101</c:v>
                </c:pt>
                <c:pt idx="2302">
                  <c:v>117.05774654056999</c:v>
                </c:pt>
                <c:pt idx="2303">
                  <c:v>117.13950265620301</c:v>
                </c:pt>
                <c:pt idx="2304">
                  <c:v>117.129296028905</c:v>
                </c:pt>
                <c:pt idx="2305">
                  <c:v>116.628243416074</c:v>
                </c:pt>
                <c:pt idx="2306">
                  <c:v>117.896236437722</c:v>
                </c:pt>
                <c:pt idx="2307">
                  <c:v>117.671278248175</c:v>
                </c:pt>
                <c:pt idx="2308">
                  <c:v>117.211155241783</c:v>
                </c:pt>
                <c:pt idx="2309">
                  <c:v>119.450427412707</c:v>
                </c:pt>
                <c:pt idx="2310">
                  <c:v>115.084259068387</c:v>
                </c:pt>
                <c:pt idx="2311">
                  <c:v>111.137387221265</c:v>
                </c:pt>
                <c:pt idx="2312">
                  <c:v>112.85519352476101</c:v>
                </c:pt>
                <c:pt idx="2313">
                  <c:v>115.421696352707</c:v>
                </c:pt>
                <c:pt idx="2314">
                  <c:v>117.5690057807</c:v>
                </c:pt>
                <c:pt idx="2315">
                  <c:v>117.988199180653</c:v>
                </c:pt>
                <c:pt idx="2316">
                  <c:v>116.24997962256001</c:v>
                </c:pt>
                <c:pt idx="2317">
                  <c:v>117.09362438198301</c:v>
                </c:pt>
                <c:pt idx="2318">
                  <c:v>117.340336090317</c:v>
                </c:pt>
                <c:pt idx="2319">
                  <c:v>120.075196720064</c:v>
                </c:pt>
                <c:pt idx="2320">
                  <c:v>121.463091838157</c:v>
                </c:pt>
                <c:pt idx="2321">
                  <c:v>123.08759513453199</c:v>
                </c:pt>
                <c:pt idx="2322">
                  <c:v>122.604378345162</c:v>
                </c:pt>
                <c:pt idx="2323">
                  <c:v>122.727682650706</c:v>
                </c:pt>
                <c:pt idx="2324">
                  <c:v>123.06697568544401</c:v>
                </c:pt>
                <c:pt idx="2325">
                  <c:v>123.272654690094</c:v>
                </c:pt>
                <c:pt idx="2326">
                  <c:v>122.65572077339</c:v>
                </c:pt>
                <c:pt idx="2327">
                  <c:v>123.45771424565601</c:v>
                </c:pt>
                <c:pt idx="2328">
                  <c:v>122.871709502584</c:v>
                </c:pt>
                <c:pt idx="2329">
                  <c:v>123.78669755585</c:v>
                </c:pt>
                <c:pt idx="2330">
                  <c:v>123.60163800028801</c:v>
                </c:pt>
                <c:pt idx="2331">
                  <c:v>124.197952467905</c:v>
                </c:pt>
                <c:pt idx="2332">
                  <c:v>124.547555227186</c:v>
                </c:pt>
                <c:pt idx="2333">
                  <c:v>124.228778544291</c:v>
                </c:pt>
                <c:pt idx="2334">
                  <c:v>124.47559334987</c:v>
                </c:pt>
                <c:pt idx="2335">
                  <c:v>124.578381303573</c:v>
                </c:pt>
                <c:pt idx="2336">
                  <c:v>122.84078032895199</c:v>
                </c:pt>
                <c:pt idx="2337">
                  <c:v>123.83814308132401</c:v>
                </c:pt>
                <c:pt idx="2338">
                  <c:v>123.95124075957</c:v>
                </c:pt>
                <c:pt idx="2339">
                  <c:v>125.740184162419</c:v>
                </c:pt>
                <c:pt idx="2340">
                  <c:v>125.678428912401</c:v>
                </c:pt>
                <c:pt idx="2341">
                  <c:v>125.812146039735</c:v>
                </c:pt>
                <c:pt idx="2342">
                  <c:v>124.906539835803</c:v>
                </c:pt>
                <c:pt idx="2343">
                  <c:v>125.503679081383</c:v>
                </c:pt>
                <c:pt idx="2344">
                  <c:v>125.62708648417301</c:v>
                </c:pt>
                <c:pt idx="2345">
                  <c:v>126.87105784763401</c:v>
                </c:pt>
                <c:pt idx="2346">
                  <c:v>125.842972116121</c:v>
                </c:pt>
                <c:pt idx="2347">
                  <c:v>125.47285300499701</c:v>
                </c:pt>
                <c:pt idx="2348">
                  <c:v>126.39815078280699</c:v>
                </c:pt>
                <c:pt idx="2349">
                  <c:v>126.39815078280699</c:v>
                </c:pt>
                <c:pt idx="2350">
                  <c:v>126.685998292072</c:v>
                </c:pt>
                <c:pt idx="2351">
                  <c:v>127.57026336619801</c:v>
                </c:pt>
                <c:pt idx="2352">
                  <c:v>126.531764812896</c:v>
                </c:pt>
                <c:pt idx="2353">
                  <c:v>126.778579618476</c:v>
                </c:pt>
                <c:pt idx="2354">
                  <c:v>126.521558185597</c:v>
                </c:pt>
                <c:pt idx="2355">
                  <c:v>127.17952480598601</c:v>
                </c:pt>
                <c:pt idx="2356">
                  <c:v>127.41602988702201</c:v>
                </c:pt>
                <c:pt idx="2357">
                  <c:v>126.696308016616</c:v>
                </c:pt>
                <c:pt idx="2358">
                  <c:v>126.78878624577401</c:v>
                </c:pt>
                <c:pt idx="2359">
                  <c:v>127.37502506688099</c:v>
                </c:pt>
                <c:pt idx="2360">
                  <c:v>127.521584772157</c:v>
                </c:pt>
                <c:pt idx="2361">
                  <c:v>127.169900635782</c:v>
                </c:pt>
                <c:pt idx="2362">
                  <c:v>126.935345951051</c:v>
                </c:pt>
                <c:pt idx="2363">
                  <c:v>125.718796873749</c:v>
                </c:pt>
                <c:pt idx="2364">
                  <c:v>126.158475989579</c:v>
                </c:pt>
                <c:pt idx="2365">
                  <c:v>125.19112277846401</c:v>
                </c:pt>
                <c:pt idx="2366">
                  <c:v>125.16169252483201</c:v>
                </c:pt>
                <c:pt idx="2367">
                  <c:v>125.894638941937</c:v>
                </c:pt>
                <c:pt idx="2368">
                  <c:v>125.92392130484799</c:v>
                </c:pt>
                <c:pt idx="2369">
                  <c:v>125.997275102847</c:v>
                </c:pt>
                <c:pt idx="2370">
                  <c:v>125.85071539757</c:v>
                </c:pt>
                <c:pt idx="2371">
                  <c:v>126.891274515962</c:v>
                </c:pt>
                <c:pt idx="2372">
                  <c:v>127.316460341059</c:v>
                </c:pt>
                <c:pt idx="2373">
                  <c:v>127.169900635782</c:v>
                </c:pt>
                <c:pt idx="2374">
                  <c:v>126.61279628686501</c:v>
                </c:pt>
                <c:pt idx="2375">
                  <c:v>126.979269495417</c:v>
                </c:pt>
                <c:pt idx="2376">
                  <c:v>127.82949325488801</c:v>
                </c:pt>
                <c:pt idx="2377">
                  <c:v>127.34574270397</c:v>
                </c:pt>
                <c:pt idx="2378">
                  <c:v>127.90269916216501</c:v>
                </c:pt>
                <c:pt idx="2379">
                  <c:v>127.822838172408</c:v>
                </c:pt>
                <c:pt idx="2380">
                  <c:v>127.602037324802</c:v>
                </c:pt>
                <c:pt idx="2381">
                  <c:v>127.940559186939</c:v>
                </c:pt>
                <c:pt idx="2382">
                  <c:v>128.01420876638201</c:v>
                </c:pt>
                <c:pt idx="2383">
                  <c:v>128.308659193431</c:v>
                </c:pt>
                <c:pt idx="2384">
                  <c:v>128.676759199923</c:v>
                </c:pt>
                <c:pt idx="2385">
                  <c:v>127.95534825911599</c:v>
                </c:pt>
                <c:pt idx="2386">
                  <c:v>127.911128933306</c:v>
                </c:pt>
                <c:pt idx="2387">
                  <c:v>127.58724825262399</c:v>
                </c:pt>
                <c:pt idx="2388">
                  <c:v>127.881698679674</c:v>
                </c:pt>
                <c:pt idx="2389">
                  <c:v>127.705117157877</c:v>
                </c:pt>
                <c:pt idx="2390">
                  <c:v>128.22036843253301</c:v>
                </c:pt>
                <c:pt idx="2391">
                  <c:v>128.58846843902501</c:v>
                </c:pt>
                <c:pt idx="2392">
                  <c:v>128.60310962048101</c:v>
                </c:pt>
                <c:pt idx="2393">
                  <c:v>128.63253987411301</c:v>
                </c:pt>
                <c:pt idx="2394">
                  <c:v>128.70618945355599</c:v>
                </c:pt>
                <c:pt idx="2395">
                  <c:v>128.63253987411301</c:v>
                </c:pt>
                <c:pt idx="2396">
                  <c:v>128.117288599457</c:v>
                </c:pt>
                <c:pt idx="2397">
                  <c:v>127.64610875989</c:v>
                </c:pt>
                <c:pt idx="2398">
                  <c:v>127.02777765215799</c:v>
                </c:pt>
                <c:pt idx="2399">
                  <c:v>126.645036464211</c:v>
                </c:pt>
                <c:pt idx="2400">
                  <c:v>126.15078567204699</c:v>
                </c:pt>
                <c:pt idx="2401">
                  <c:v>125.58880092931101</c:v>
                </c:pt>
                <c:pt idx="2402">
                  <c:v>125.618379073665</c:v>
                </c:pt>
                <c:pt idx="2403">
                  <c:v>125.677535362374</c:v>
                </c:pt>
                <c:pt idx="2404">
                  <c:v>127.437434951469</c:v>
                </c:pt>
                <c:pt idx="2405">
                  <c:v>127.156442580101</c:v>
                </c:pt>
                <c:pt idx="2406">
                  <c:v>126.269098249465</c:v>
                </c:pt>
                <c:pt idx="2407">
                  <c:v>124.612722165612</c:v>
                </c:pt>
                <c:pt idx="2408">
                  <c:v>123.444385463608</c:v>
                </c:pt>
                <c:pt idx="2409">
                  <c:v>124.361307938598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Sheet10!$E$7</c:f>
              <c:strCache>
                <c:ptCount val="1"/>
                <c:pt idx="0">
                  <c:v>Sharpe_MomentumWeekly20</c:v>
                </c:pt>
              </c:strCache>
            </c:strRef>
          </c:tx>
          <c:marker>
            <c:symbol val="none"/>
          </c:marker>
          <c:val>
            <c:numRef>
              <c:f>Sheet10!$E$8:$E$2417</c:f>
              <c:numCache>
                <c:formatCode>General</c:formatCode>
                <c:ptCount val="2410"/>
                <c:pt idx="0">
                  <c:v>100</c:v>
                </c:pt>
                <c:pt idx="1">
                  <c:v>99.820699272835895</c:v>
                </c:pt>
                <c:pt idx="2">
                  <c:v>99.745134207609595</c:v>
                </c:pt>
                <c:pt idx="3">
                  <c:v>100.0097999087</c:v>
                </c:pt>
                <c:pt idx="4">
                  <c:v>99.981416016041294</c:v>
                </c:pt>
                <c:pt idx="5">
                  <c:v>100.0097999087</c:v>
                </c:pt>
                <c:pt idx="6">
                  <c:v>100.10416225383401</c:v>
                </c:pt>
                <c:pt idx="7">
                  <c:v>100.113560893787</c:v>
                </c:pt>
                <c:pt idx="8">
                  <c:v>100.03799582856099</c:v>
                </c:pt>
                <c:pt idx="9">
                  <c:v>100.066379721221</c:v>
                </c:pt>
                <c:pt idx="10">
                  <c:v>100.20811121172</c:v>
                </c:pt>
                <c:pt idx="11">
                  <c:v>99.811300632882407</c:v>
                </c:pt>
                <c:pt idx="12">
                  <c:v>100.03799582856099</c:v>
                </c:pt>
                <c:pt idx="13">
                  <c:v>99.877467058155204</c:v>
                </c:pt>
                <c:pt idx="14">
                  <c:v>99.863745043823101</c:v>
                </c:pt>
                <c:pt idx="15">
                  <c:v>99.949084694601098</c:v>
                </c:pt>
                <c:pt idx="16">
                  <c:v>99.414656643927003</c:v>
                </c:pt>
                <c:pt idx="17">
                  <c:v>98.533467257821599</c:v>
                </c:pt>
                <c:pt idx="18">
                  <c:v>96.802258043851793</c:v>
                </c:pt>
                <c:pt idx="19">
                  <c:v>97.902933069237704</c:v>
                </c:pt>
                <c:pt idx="20">
                  <c:v>97.997091109757406</c:v>
                </c:pt>
                <c:pt idx="21">
                  <c:v>97.446545654084701</c:v>
                </c:pt>
                <c:pt idx="22">
                  <c:v>98.488649552322499</c:v>
                </c:pt>
                <c:pt idx="23">
                  <c:v>100.474545660285</c:v>
                </c:pt>
                <c:pt idx="24">
                  <c:v>101.320026181496</c:v>
                </c:pt>
                <c:pt idx="25">
                  <c:v>102.519428781355</c:v>
                </c:pt>
                <c:pt idx="26">
                  <c:v>102.78745160888801</c:v>
                </c:pt>
                <c:pt idx="27">
                  <c:v>101.00918568968601</c:v>
                </c:pt>
                <c:pt idx="28">
                  <c:v>101.691235455277</c:v>
                </c:pt>
                <c:pt idx="29">
                  <c:v>100.99691409300399</c:v>
                </c:pt>
                <c:pt idx="30">
                  <c:v>100.47327948458199</c:v>
                </c:pt>
                <c:pt idx="31">
                  <c:v>99.897166990435593</c:v>
                </c:pt>
                <c:pt idx="32">
                  <c:v>101.433235882771</c:v>
                </c:pt>
                <c:pt idx="33">
                  <c:v>101.390714944574</c:v>
                </c:pt>
                <c:pt idx="34">
                  <c:v>101.56126088147001</c:v>
                </c:pt>
                <c:pt idx="35">
                  <c:v>102.43617540326601</c:v>
                </c:pt>
                <c:pt idx="36">
                  <c:v>102.45531162135001</c:v>
                </c:pt>
                <c:pt idx="37">
                  <c:v>103.62262092447</c:v>
                </c:pt>
                <c:pt idx="38">
                  <c:v>104.636840482918</c:v>
                </c:pt>
                <c:pt idx="39">
                  <c:v>104.005345286148</c:v>
                </c:pt>
                <c:pt idx="40">
                  <c:v>103.13301786282</c:v>
                </c:pt>
                <c:pt idx="41">
                  <c:v>103.83507324023201</c:v>
                </c:pt>
                <c:pt idx="42">
                  <c:v>105.430653643441</c:v>
                </c:pt>
                <c:pt idx="43">
                  <c:v>106.153906623322</c:v>
                </c:pt>
                <c:pt idx="44">
                  <c:v>106.04745779353399</c:v>
                </c:pt>
                <c:pt idx="45">
                  <c:v>105.81923514405</c:v>
                </c:pt>
                <c:pt idx="46">
                  <c:v>107.606979231674</c:v>
                </c:pt>
                <c:pt idx="47">
                  <c:v>108.557906937857</c:v>
                </c:pt>
                <c:pt idx="48">
                  <c:v>108.405758504868</c:v>
                </c:pt>
                <c:pt idx="49">
                  <c:v>107.226608149201</c:v>
                </c:pt>
                <c:pt idx="50">
                  <c:v>104.906344546114</c:v>
                </c:pt>
                <c:pt idx="51">
                  <c:v>109.242574886309</c:v>
                </c:pt>
                <c:pt idx="52">
                  <c:v>106.922311283222</c:v>
                </c:pt>
                <c:pt idx="53">
                  <c:v>109.81313151001901</c:v>
                </c:pt>
                <c:pt idx="54">
                  <c:v>109.356686211051</c:v>
                </c:pt>
                <c:pt idx="55">
                  <c:v>109.53327722662</c:v>
                </c:pt>
                <c:pt idx="56">
                  <c:v>109.42680546874</c:v>
                </c:pt>
                <c:pt idx="57">
                  <c:v>109.481410270282</c:v>
                </c:pt>
                <c:pt idx="58">
                  <c:v>109.754282175477</c:v>
                </c:pt>
                <c:pt idx="59">
                  <c:v>109.617846222879</c:v>
                </c:pt>
                <c:pt idx="60">
                  <c:v>109.529908531629</c:v>
                </c:pt>
                <c:pt idx="61">
                  <c:v>108.198672449269</c:v>
                </c:pt>
                <c:pt idx="62">
                  <c:v>108.349349312055</c:v>
                </c:pt>
                <c:pt idx="63">
                  <c:v>108.098221207412</c:v>
                </c:pt>
                <c:pt idx="64">
                  <c:v>108.412259902092</c:v>
                </c:pt>
                <c:pt idx="65">
                  <c:v>108.560475682522</c:v>
                </c:pt>
                <c:pt idx="66">
                  <c:v>108.70869146295099</c:v>
                </c:pt>
                <c:pt idx="67">
                  <c:v>108.924182491235</c:v>
                </c:pt>
                <c:pt idx="68">
                  <c:v>109.018487972603</c:v>
                </c:pt>
                <c:pt idx="69">
                  <c:v>109.153188636276</c:v>
                </c:pt>
                <c:pt idx="70">
                  <c:v>109.30140441670601</c:v>
                </c:pt>
                <c:pt idx="71">
                  <c:v>109.153188636276</c:v>
                </c:pt>
                <c:pt idx="72">
                  <c:v>109.085763220457</c:v>
                </c:pt>
                <c:pt idx="73">
                  <c:v>108.88378730893</c:v>
                </c:pt>
                <c:pt idx="74">
                  <c:v>109.03200308935899</c:v>
                </c:pt>
                <c:pt idx="75">
                  <c:v>108.652537918649</c:v>
                </c:pt>
                <c:pt idx="76">
                  <c:v>109.086272968522</c:v>
                </c:pt>
                <c:pt idx="77">
                  <c:v>109.31416406266401</c:v>
                </c:pt>
                <c:pt idx="78">
                  <c:v>110.301409481657</c:v>
                </c:pt>
                <c:pt idx="79">
                  <c:v>111.068607499981</c:v>
                </c:pt>
                <c:pt idx="80">
                  <c:v>111.112065801654</c:v>
                </c:pt>
                <c:pt idx="81">
                  <c:v>111.046772353286</c:v>
                </c:pt>
                <c:pt idx="82">
                  <c:v>109.780545836721</c:v>
                </c:pt>
                <c:pt idx="83">
                  <c:v>110.249895494795</c:v>
                </c:pt>
                <c:pt idx="84">
                  <c:v>110.16507242594599</c:v>
                </c:pt>
                <c:pt idx="85">
                  <c:v>109.753145250819</c:v>
                </c:pt>
                <c:pt idx="86">
                  <c:v>108.771832931982</c:v>
                </c:pt>
                <c:pt idx="87">
                  <c:v>108.929290900564</c:v>
                </c:pt>
                <c:pt idx="88">
                  <c:v>109.450252777784</c:v>
                </c:pt>
                <c:pt idx="89">
                  <c:v>111.93980855219201</c:v>
                </c:pt>
                <c:pt idx="90">
                  <c:v>111.52488258979101</c:v>
                </c:pt>
                <c:pt idx="91">
                  <c:v>113.02222410628301</c:v>
                </c:pt>
                <c:pt idx="92">
                  <c:v>112.10217088530599</c:v>
                </c:pt>
                <c:pt idx="93">
                  <c:v>111.52488258979101</c:v>
                </c:pt>
                <c:pt idx="94">
                  <c:v>110.171863147178</c:v>
                </c:pt>
                <c:pt idx="95">
                  <c:v>111.308399478973</c:v>
                </c:pt>
                <c:pt idx="96">
                  <c:v>114.447404585835</c:v>
                </c:pt>
                <c:pt idx="97">
                  <c:v>112.84182151393399</c:v>
                </c:pt>
                <c:pt idx="98">
                  <c:v>111.10995662739001</c:v>
                </c:pt>
                <c:pt idx="99">
                  <c:v>107.730898148688</c:v>
                </c:pt>
                <c:pt idx="100">
                  <c:v>107.61690581446599</c:v>
                </c:pt>
                <c:pt idx="101">
                  <c:v>108.17058286639799</c:v>
                </c:pt>
                <c:pt idx="102">
                  <c:v>108.252005962271</c:v>
                </c:pt>
                <c:pt idx="103">
                  <c:v>107.380778836437</c:v>
                </c:pt>
                <c:pt idx="104">
                  <c:v>108.579566879551</c:v>
                </c:pt>
                <c:pt idx="105">
                  <c:v>107.82311578133201</c:v>
                </c:pt>
                <c:pt idx="106">
                  <c:v>107.395143168936</c:v>
                </c:pt>
                <c:pt idx="107">
                  <c:v>106.381824007205</c:v>
                </c:pt>
                <c:pt idx="108">
                  <c:v>104.383703108558</c:v>
                </c:pt>
                <c:pt idx="109">
                  <c:v>102.927363642251</c:v>
                </c:pt>
                <c:pt idx="110">
                  <c:v>103.102734363325</c:v>
                </c:pt>
                <c:pt idx="111">
                  <c:v>104.45995124815499</c:v>
                </c:pt>
                <c:pt idx="112">
                  <c:v>102.584247014064</c:v>
                </c:pt>
                <c:pt idx="113">
                  <c:v>101.77372929014599</c:v>
                </c:pt>
                <c:pt idx="114">
                  <c:v>103.902444682596</c:v>
                </c:pt>
                <c:pt idx="115">
                  <c:v>103.116061426637</c:v>
                </c:pt>
                <c:pt idx="116">
                  <c:v>101.735323560908</c:v>
                </c:pt>
                <c:pt idx="117">
                  <c:v>103.42289206346599</c:v>
                </c:pt>
                <c:pt idx="118">
                  <c:v>103.864038953359</c:v>
                </c:pt>
                <c:pt idx="119">
                  <c:v>99.623520949194301</c:v>
                </c:pt>
                <c:pt idx="120">
                  <c:v>104.967146677415</c:v>
                </c:pt>
                <c:pt idx="121">
                  <c:v>103.391278500192</c:v>
                </c:pt>
                <c:pt idx="122">
                  <c:v>106.51436270596101</c:v>
                </c:pt>
                <c:pt idx="123">
                  <c:v>105.353950684552</c:v>
                </c:pt>
                <c:pt idx="124">
                  <c:v>107.93264406546299</c:v>
                </c:pt>
                <c:pt idx="125">
                  <c:v>106.700601672361</c:v>
                </c:pt>
                <c:pt idx="126">
                  <c:v>106.127558698825</c:v>
                </c:pt>
                <c:pt idx="127">
                  <c:v>107.11605782817399</c:v>
                </c:pt>
                <c:pt idx="128">
                  <c:v>104.25084296049501</c:v>
                </c:pt>
                <c:pt idx="129">
                  <c:v>101.614845282231</c:v>
                </c:pt>
                <c:pt idx="130">
                  <c:v>104.007299696742</c:v>
                </c:pt>
                <c:pt idx="131">
                  <c:v>103.577517466591</c:v>
                </c:pt>
                <c:pt idx="132">
                  <c:v>105.869689360734</c:v>
                </c:pt>
                <c:pt idx="133">
                  <c:v>106.714927746699</c:v>
                </c:pt>
                <c:pt idx="134">
                  <c:v>106.676028346213</c:v>
                </c:pt>
                <c:pt idx="135">
                  <c:v>107.01325182542899</c:v>
                </c:pt>
                <c:pt idx="136">
                  <c:v>106.89655362396999</c:v>
                </c:pt>
                <c:pt idx="137">
                  <c:v>107.1948777027</c:v>
                </c:pt>
                <c:pt idx="138">
                  <c:v>106.870668361146</c:v>
                </c:pt>
                <c:pt idx="139">
                  <c:v>106.77985542251101</c:v>
                </c:pt>
                <c:pt idx="140">
                  <c:v>106.974352424942</c:v>
                </c:pt>
                <c:pt idx="141">
                  <c:v>107.026265963092</c:v>
                </c:pt>
                <c:pt idx="142">
                  <c:v>107.26824311611701</c:v>
                </c:pt>
                <c:pt idx="143">
                  <c:v>107.256840771288</c:v>
                </c:pt>
                <c:pt idx="144">
                  <c:v>105.977649712779</c:v>
                </c:pt>
                <c:pt idx="145">
                  <c:v>105.04919478119901</c:v>
                </c:pt>
                <c:pt idx="146">
                  <c:v>103.871864669826</c:v>
                </c:pt>
                <c:pt idx="147">
                  <c:v>103.24914461091799</c:v>
                </c:pt>
                <c:pt idx="148">
                  <c:v>103.626312707051</c:v>
                </c:pt>
                <c:pt idx="149">
                  <c:v>103.362295039758</c:v>
                </c:pt>
                <c:pt idx="150">
                  <c:v>103.21142780130501</c:v>
                </c:pt>
                <c:pt idx="151">
                  <c:v>102.95984424707</c:v>
                </c:pt>
                <c:pt idx="152">
                  <c:v>103.261716880789</c:v>
                </c:pt>
                <c:pt idx="153">
                  <c:v>103.593942549122</c:v>
                </c:pt>
                <c:pt idx="154">
                  <c:v>103.573262737561</c:v>
                </c:pt>
                <c:pt idx="155">
                  <c:v>105.691145178044</c:v>
                </c:pt>
                <c:pt idx="156">
                  <c:v>107.776659217823</c:v>
                </c:pt>
                <c:pt idx="157">
                  <c:v>108.58744269933599</c:v>
                </c:pt>
                <c:pt idx="158">
                  <c:v>108.107796982963</c:v>
                </c:pt>
                <c:pt idx="159">
                  <c:v>108.820866218232</c:v>
                </c:pt>
                <c:pt idx="160">
                  <c:v>107.759185356831</c:v>
                </c:pt>
                <c:pt idx="161">
                  <c:v>107.99524987289399</c:v>
                </c:pt>
                <c:pt idx="162">
                  <c:v>111.858332332709</c:v>
                </c:pt>
                <c:pt idx="163">
                  <c:v>111.71578316445</c:v>
                </c:pt>
                <c:pt idx="164">
                  <c:v>110.204761980906</c:v>
                </c:pt>
                <c:pt idx="165">
                  <c:v>107.624622035421</c:v>
                </c:pt>
                <c:pt idx="166">
                  <c:v>108.42289737767101</c:v>
                </c:pt>
                <c:pt idx="167">
                  <c:v>107.26824911477399</c:v>
                </c:pt>
                <c:pt idx="168">
                  <c:v>105.514894345191</c:v>
                </c:pt>
                <c:pt idx="169">
                  <c:v>104.18918708038299</c:v>
                </c:pt>
                <c:pt idx="170">
                  <c:v>105.842757432186</c:v>
                </c:pt>
                <c:pt idx="171">
                  <c:v>104.01066146442</c:v>
                </c:pt>
                <c:pt idx="172">
                  <c:v>102.48578644124601</c:v>
                </c:pt>
                <c:pt idx="173">
                  <c:v>102.249489916337</c:v>
                </c:pt>
                <c:pt idx="174">
                  <c:v>103.336879477436</c:v>
                </c:pt>
                <c:pt idx="175">
                  <c:v>104.223316516102</c:v>
                </c:pt>
                <c:pt idx="176">
                  <c:v>104.21020831379801</c:v>
                </c:pt>
                <c:pt idx="177">
                  <c:v>106.831848774522</c:v>
                </c:pt>
                <c:pt idx="178">
                  <c:v>106.818740572219</c:v>
                </c:pt>
                <c:pt idx="179">
                  <c:v>108.470374062475</c:v>
                </c:pt>
                <c:pt idx="180">
                  <c:v>107.76103101683501</c:v>
                </c:pt>
                <c:pt idx="181">
                  <c:v>108.83698619323</c:v>
                </c:pt>
                <c:pt idx="182">
                  <c:v>108.056590619185</c:v>
                </c:pt>
                <c:pt idx="183">
                  <c:v>105.632883656074</c:v>
                </c:pt>
                <c:pt idx="184">
                  <c:v>105.337442277565</c:v>
                </c:pt>
                <c:pt idx="185">
                  <c:v>103.11779771731101</c:v>
                </c:pt>
                <c:pt idx="186">
                  <c:v>104.44448182229</c:v>
                </c:pt>
                <c:pt idx="187">
                  <c:v>106.326077067333</c:v>
                </c:pt>
                <c:pt idx="188">
                  <c:v>108.596747939317</c:v>
                </c:pt>
                <c:pt idx="189">
                  <c:v>110.982228012693</c:v>
                </c:pt>
                <c:pt idx="190">
                  <c:v>111.022039278644</c:v>
                </c:pt>
                <c:pt idx="191">
                  <c:v>111.061850544595</c:v>
                </c:pt>
                <c:pt idx="192">
                  <c:v>110.982228012693</c:v>
                </c:pt>
                <c:pt idx="193">
                  <c:v>110.862938983079</c:v>
                </c:pt>
                <c:pt idx="194">
                  <c:v>110.78346121941701</c:v>
                </c:pt>
                <c:pt idx="195">
                  <c:v>112.836187339376</c:v>
                </c:pt>
                <c:pt idx="196">
                  <c:v>112.810687636022</c:v>
                </c:pt>
                <c:pt idx="197">
                  <c:v>114.213171320467</c:v>
                </c:pt>
                <c:pt idx="198">
                  <c:v>114.684915832507</c:v>
                </c:pt>
                <c:pt idx="199">
                  <c:v>118.57362059392</c:v>
                </c:pt>
                <c:pt idx="200">
                  <c:v>121.97145606577899</c:v>
                </c:pt>
                <c:pt idx="201">
                  <c:v>125.369291537637</c:v>
                </c:pt>
                <c:pt idx="202">
                  <c:v>125.382041389313</c:v>
                </c:pt>
                <c:pt idx="203">
                  <c:v>128.535079708978</c:v>
                </c:pt>
                <c:pt idx="204">
                  <c:v>125.076044949071</c:v>
                </c:pt>
                <c:pt idx="205">
                  <c:v>131.45989568362799</c:v>
                </c:pt>
                <c:pt idx="206">
                  <c:v>127.976636205535</c:v>
                </c:pt>
                <c:pt idx="207">
                  <c:v>127.753513801192</c:v>
                </c:pt>
                <c:pt idx="208">
                  <c:v>124.151680702505</c:v>
                </c:pt>
                <c:pt idx="209">
                  <c:v>124.43855236523299</c:v>
                </c:pt>
                <c:pt idx="210">
                  <c:v>127.307268992505</c:v>
                </c:pt>
                <c:pt idx="211">
                  <c:v>130.08673665804</c:v>
                </c:pt>
                <c:pt idx="212">
                  <c:v>130.18236054561601</c:v>
                </c:pt>
                <c:pt idx="213">
                  <c:v>127.37101825088899</c:v>
                </c:pt>
                <c:pt idx="214">
                  <c:v>123.53968782202099</c:v>
                </c:pt>
                <c:pt idx="215">
                  <c:v>116.348771476325</c:v>
                </c:pt>
                <c:pt idx="216">
                  <c:v>106.46763642683101</c:v>
                </c:pt>
                <c:pt idx="217">
                  <c:v>107.015880048932</c:v>
                </c:pt>
                <c:pt idx="218">
                  <c:v>107.392628656463</c:v>
                </c:pt>
                <c:pt idx="219">
                  <c:v>107.474987654389</c:v>
                </c:pt>
                <c:pt idx="220">
                  <c:v>107.333633913268</c:v>
                </c:pt>
                <c:pt idx="221">
                  <c:v>107.757549110037</c:v>
                </c:pt>
                <c:pt idx="222">
                  <c:v>107.94592341380201</c:v>
                </c:pt>
                <c:pt idx="223">
                  <c:v>114.087910875806</c:v>
                </c:pt>
                <c:pt idx="224">
                  <c:v>113.534389475518</c:v>
                </c:pt>
                <c:pt idx="225">
                  <c:v>116.129489807491</c:v>
                </c:pt>
                <c:pt idx="226">
                  <c:v>114.29566890816299</c:v>
                </c:pt>
                <c:pt idx="227">
                  <c:v>113.24012809876101</c:v>
                </c:pt>
                <c:pt idx="228">
                  <c:v>113.08437207691</c:v>
                </c:pt>
                <c:pt idx="229">
                  <c:v>110.247012378685</c:v>
                </c:pt>
                <c:pt idx="230">
                  <c:v>111.31955384536801</c:v>
                </c:pt>
                <c:pt idx="231">
                  <c:v>109.952751001929</c:v>
                </c:pt>
                <c:pt idx="232">
                  <c:v>109.31272625724201</c:v>
                </c:pt>
                <c:pt idx="233">
                  <c:v>109.083649515251</c:v>
                </c:pt>
                <c:pt idx="234">
                  <c:v>108.459003654086</c:v>
                </c:pt>
                <c:pt idx="235">
                  <c:v>108.740184125627</c:v>
                </c:pt>
                <c:pt idx="236">
                  <c:v>109.218999433395</c:v>
                </c:pt>
                <c:pt idx="237">
                  <c:v>108.865053408516</c:v>
                </c:pt>
                <c:pt idx="238">
                  <c:v>109.672486523434</c:v>
                </c:pt>
                <c:pt idx="239">
                  <c:v>109.787834111279</c:v>
                </c:pt>
                <c:pt idx="240">
                  <c:v>107.50395187194</c:v>
                </c:pt>
                <c:pt idx="241">
                  <c:v>110.341502532937</c:v>
                </c:pt>
                <c:pt idx="242">
                  <c:v>110.376106809291</c:v>
                </c:pt>
                <c:pt idx="243">
                  <c:v>107.261721937464</c:v>
                </c:pt>
                <c:pt idx="244">
                  <c:v>106.69651875702201</c:v>
                </c:pt>
                <c:pt idx="245">
                  <c:v>104.251149894698</c:v>
                </c:pt>
                <c:pt idx="246">
                  <c:v>107.73464704763001</c:v>
                </c:pt>
                <c:pt idx="247">
                  <c:v>111.58725648166801</c:v>
                </c:pt>
                <c:pt idx="248">
                  <c:v>110.79217993088901</c:v>
                </c:pt>
                <c:pt idx="249">
                  <c:v>110.87057067301799</c:v>
                </c:pt>
                <c:pt idx="250">
                  <c:v>110.63539844663001</c:v>
                </c:pt>
                <c:pt idx="251">
                  <c:v>110.87057067301799</c:v>
                </c:pt>
                <c:pt idx="252">
                  <c:v>110.724958318245</c:v>
                </c:pt>
                <c:pt idx="253">
                  <c:v>112.49461103335</c:v>
                </c:pt>
                <c:pt idx="254">
                  <c:v>110.84662194240801</c:v>
                </c:pt>
                <c:pt idx="255">
                  <c:v>110.835561612939</c:v>
                </c:pt>
                <c:pt idx="256">
                  <c:v>113.113989483637</c:v>
                </c:pt>
                <c:pt idx="257">
                  <c:v>113.70018694551599</c:v>
                </c:pt>
                <c:pt idx="258">
                  <c:v>112.829900521612</c:v>
                </c:pt>
                <c:pt idx="259">
                  <c:v>110.333858679725</c:v>
                </c:pt>
                <c:pt idx="260">
                  <c:v>110.72309966488299</c:v>
                </c:pt>
                <c:pt idx="261">
                  <c:v>110.37963718084001</c:v>
                </c:pt>
                <c:pt idx="262">
                  <c:v>112.326089557987</c:v>
                </c:pt>
                <c:pt idx="263">
                  <c:v>114.114515691368</c:v>
                </c:pt>
                <c:pt idx="264">
                  <c:v>110.171359276806</c:v>
                </c:pt>
                <c:pt idx="265">
                  <c:v>111.033251389279</c:v>
                </c:pt>
                <c:pt idx="266">
                  <c:v>111.022477737873</c:v>
                </c:pt>
                <c:pt idx="267">
                  <c:v>108.436801400455</c:v>
                </c:pt>
                <c:pt idx="268">
                  <c:v>106.637601615668</c:v>
                </c:pt>
                <c:pt idx="269">
                  <c:v>111.99210636440399</c:v>
                </c:pt>
                <c:pt idx="270">
                  <c:v>120.84804782006</c:v>
                </c:pt>
                <c:pt idx="271">
                  <c:v>117.48666858141701</c:v>
                </c:pt>
                <c:pt idx="272">
                  <c:v>116.62557414555999</c:v>
                </c:pt>
                <c:pt idx="273">
                  <c:v>114.600437746003</c:v>
                </c:pt>
                <c:pt idx="274">
                  <c:v>114.83972107695</c:v>
                </c:pt>
                <c:pt idx="275">
                  <c:v>116.91260562417899</c:v>
                </c:pt>
                <c:pt idx="276">
                  <c:v>117.64600993785299</c:v>
                </c:pt>
                <c:pt idx="277">
                  <c:v>117.311389669197</c:v>
                </c:pt>
                <c:pt idx="278">
                  <c:v>119.696908358643</c:v>
                </c:pt>
                <c:pt idx="279">
                  <c:v>115.400815877198</c:v>
                </c:pt>
                <c:pt idx="280">
                  <c:v>117.807922971073</c:v>
                </c:pt>
                <c:pt idx="281">
                  <c:v>119.72929096528701</c:v>
                </c:pt>
                <c:pt idx="282">
                  <c:v>119.11873285699799</c:v>
                </c:pt>
                <c:pt idx="283">
                  <c:v>121.052624830958</c:v>
                </c:pt>
                <c:pt idx="284">
                  <c:v>116.166786071511</c:v>
                </c:pt>
                <c:pt idx="285">
                  <c:v>116.166786071511</c:v>
                </c:pt>
                <c:pt idx="286">
                  <c:v>114.945395076306</c:v>
                </c:pt>
                <c:pt idx="287">
                  <c:v>115.885912561973</c:v>
                </c:pt>
                <c:pt idx="288">
                  <c:v>118.16135809181399</c:v>
                </c:pt>
                <c:pt idx="289">
                  <c:v>118.141131909327</c:v>
                </c:pt>
                <c:pt idx="290">
                  <c:v>116.24998384674799</c:v>
                </c:pt>
                <c:pt idx="291">
                  <c:v>111.163098951149</c:v>
                </c:pt>
                <c:pt idx="292">
                  <c:v>110.890045487568</c:v>
                </c:pt>
                <c:pt idx="293">
                  <c:v>115.63308528088</c:v>
                </c:pt>
                <c:pt idx="294">
                  <c:v>118.71757811022</c:v>
                </c:pt>
                <c:pt idx="295">
                  <c:v>118.808595931413</c:v>
                </c:pt>
                <c:pt idx="296">
                  <c:v>118.77031555019001</c:v>
                </c:pt>
                <c:pt idx="297">
                  <c:v>116.623438100192</c:v>
                </c:pt>
                <c:pt idx="298">
                  <c:v>116.022820590432</c:v>
                </c:pt>
                <c:pt idx="299">
                  <c:v>115.58819617479701</c:v>
                </c:pt>
                <c:pt idx="300">
                  <c:v>116.035524996427</c:v>
                </c:pt>
                <c:pt idx="301">
                  <c:v>113.52256051479699</c:v>
                </c:pt>
                <c:pt idx="302">
                  <c:v>110.485045194769</c:v>
                </c:pt>
                <c:pt idx="303">
                  <c:v>111.412158304496</c:v>
                </c:pt>
                <c:pt idx="304">
                  <c:v>111.851317145946</c:v>
                </c:pt>
                <c:pt idx="305">
                  <c:v>111.90011257277401</c:v>
                </c:pt>
                <c:pt idx="306">
                  <c:v>111.805675948851</c:v>
                </c:pt>
                <c:pt idx="307">
                  <c:v>111.835260261592</c:v>
                </c:pt>
                <c:pt idx="308">
                  <c:v>112.062024747433</c:v>
                </c:pt>
                <c:pt idx="309">
                  <c:v>112.083156399391</c:v>
                </c:pt>
                <c:pt idx="310">
                  <c:v>112.069602995032</c:v>
                </c:pt>
                <c:pt idx="311">
                  <c:v>113.98635693841101</c:v>
                </c:pt>
                <c:pt idx="312">
                  <c:v>114.55647846527501</c:v>
                </c:pt>
                <c:pt idx="313">
                  <c:v>112.84575588058399</c:v>
                </c:pt>
                <c:pt idx="314">
                  <c:v>115.823812973972</c:v>
                </c:pt>
                <c:pt idx="315">
                  <c:v>118.59583870867201</c:v>
                </c:pt>
                <c:pt idx="316">
                  <c:v>117.708704552584</c:v>
                </c:pt>
                <c:pt idx="317">
                  <c:v>118.136519450294</c:v>
                </c:pt>
                <c:pt idx="318">
                  <c:v>119.27694150607201</c:v>
                </c:pt>
                <c:pt idx="319">
                  <c:v>118.960107878898</c:v>
                </c:pt>
                <c:pt idx="320">
                  <c:v>117.423554288128</c:v>
                </c:pt>
                <c:pt idx="321">
                  <c:v>115.47529598408001</c:v>
                </c:pt>
                <c:pt idx="322">
                  <c:v>115.633712797667</c:v>
                </c:pt>
                <c:pt idx="323">
                  <c:v>114.303190565585</c:v>
                </c:pt>
                <c:pt idx="324">
                  <c:v>116.71076812801</c:v>
                </c:pt>
                <c:pt idx="325">
                  <c:v>114.144773751998</c:v>
                </c:pt>
                <c:pt idx="326">
                  <c:v>114.10354000216699</c:v>
                </c:pt>
                <c:pt idx="327">
                  <c:v>114.172115127334</c:v>
                </c:pt>
                <c:pt idx="328">
                  <c:v>114.117284585444</c:v>
                </c:pt>
                <c:pt idx="329">
                  <c:v>114.172115127334</c:v>
                </c:pt>
                <c:pt idx="330">
                  <c:v>114.317098312223</c:v>
                </c:pt>
                <c:pt idx="331">
                  <c:v>114.80161544566199</c:v>
                </c:pt>
                <c:pt idx="332">
                  <c:v>115.71747867646801</c:v>
                </c:pt>
                <c:pt idx="333">
                  <c:v>115.661633357516</c:v>
                </c:pt>
                <c:pt idx="334">
                  <c:v>116.14630780171299</c:v>
                </c:pt>
                <c:pt idx="335">
                  <c:v>117.297035993631</c:v>
                </c:pt>
                <c:pt idx="336">
                  <c:v>116.570260293472</c:v>
                </c:pt>
                <c:pt idx="337">
                  <c:v>116.509695651792</c:v>
                </c:pt>
                <c:pt idx="338">
                  <c:v>115.007535227373</c:v>
                </c:pt>
                <c:pt idx="339">
                  <c:v>118.73863177637</c:v>
                </c:pt>
                <c:pt idx="340">
                  <c:v>118.714405919698</c:v>
                </c:pt>
                <c:pt idx="341">
                  <c:v>119.30793940816</c:v>
                </c:pt>
                <c:pt idx="342">
                  <c:v>117.563520417022</c:v>
                </c:pt>
                <c:pt idx="343">
                  <c:v>113.832581178784</c:v>
                </c:pt>
                <c:pt idx="344">
                  <c:v>113.820468250448</c:v>
                </c:pt>
                <c:pt idx="345">
                  <c:v>113.384402830352</c:v>
                </c:pt>
                <c:pt idx="346">
                  <c:v>113.881032892127</c:v>
                </c:pt>
                <c:pt idx="347">
                  <c:v>113.650887253744</c:v>
                </c:pt>
                <c:pt idx="348">
                  <c:v>114.47456638059001</c:v>
                </c:pt>
                <c:pt idx="349">
                  <c:v>117.805778983742</c:v>
                </c:pt>
                <c:pt idx="350">
                  <c:v>117.34230900462801</c:v>
                </c:pt>
                <c:pt idx="351">
                  <c:v>117.708714051531</c:v>
                </c:pt>
                <c:pt idx="352">
                  <c:v>117.962228362057</c:v>
                </c:pt>
                <c:pt idx="353">
                  <c:v>118.28628054257599</c:v>
                </c:pt>
                <c:pt idx="354">
                  <c:v>118.525928434215</c:v>
                </c:pt>
                <c:pt idx="355">
                  <c:v>118.549893223379</c:v>
                </c:pt>
                <c:pt idx="356">
                  <c:v>118.04120666093699</c:v>
                </c:pt>
                <c:pt idx="357">
                  <c:v>118.117321242873</c:v>
                </c:pt>
                <c:pt idx="358">
                  <c:v>118.300448405352</c:v>
                </c:pt>
                <c:pt idx="359">
                  <c:v>117.77910119957799</c:v>
                </c:pt>
                <c:pt idx="360">
                  <c:v>118.080767393649</c:v>
                </c:pt>
                <c:pt idx="361">
                  <c:v>119.67528870517</c:v>
                </c:pt>
                <c:pt idx="362">
                  <c:v>113.90053584723201</c:v>
                </c:pt>
                <c:pt idx="363">
                  <c:v>110.912604020239</c:v>
                </c:pt>
                <c:pt idx="364">
                  <c:v>112.76569635524901</c:v>
                </c:pt>
                <c:pt idx="365">
                  <c:v>112.994459494905</c:v>
                </c:pt>
                <c:pt idx="366">
                  <c:v>113.15588857836001</c:v>
                </c:pt>
                <c:pt idx="367">
                  <c:v>113.088410645971</c:v>
                </c:pt>
                <c:pt idx="368">
                  <c:v>113.18279342560299</c:v>
                </c:pt>
                <c:pt idx="369">
                  <c:v>112.90036446764999</c:v>
                </c:pt>
                <c:pt idx="370">
                  <c:v>113.034169322921</c:v>
                </c:pt>
                <c:pt idx="371">
                  <c:v>113.102078883875</c:v>
                </c:pt>
                <c:pt idx="372">
                  <c:v>113.19631778731799</c:v>
                </c:pt>
                <c:pt idx="373">
                  <c:v>113.249983605615</c:v>
                </c:pt>
                <c:pt idx="374">
                  <c:v>113.457740821755</c:v>
                </c:pt>
                <c:pt idx="375">
                  <c:v>113.42148402226201</c:v>
                </c:pt>
                <c:pt idx="376">
                  <c:v>113.624061695618</c:v>
                </c:pt>
                <c:pt idx="377">
                  <c:v>113.664634780764</c:v>
                </c:pt>
                <c:pt idx="378">
                  <c:v>113.462057107409</c:v>
                </c:pt>
                <c:pt idx="379">
                  <c:v>113.81311500725801</c:v>
                </c:pt>
                <c:pt idx="380">
                  <c:v>114.178605976396</c:v>
                </c:pt>
                <c:pt idx="381">
                  <c:v>114.15349054699399</c:v>
                </c:pt>
                <c:pt idx="382">
                  <c:v>113.371750852791</c:v>
                </c:pt>
                <c:pt idx="383">
                  <c:v>113.34645979101499</c:v>
                </c:pt>
                <c:pt idx="384">
                  <c:v>114.166136077882</c:v>
                </c:pt>
                <c:pt idx="385">
                  <c:v>114.30471002053</c:v>
                </c:pt>
                <c:pt idx="386">
                  <c:v>114.48122055584101</c:v>
                </c:pt>
                <c:pt idx="387">
                  <c:v>113.23300127777</c:v>
                </c:pt>
                <c:pt idx="388">
                  <c:v>114.544272577908</c:v>
                </c:pt>
                <c:pt idx="389">
                  <c:v>114.04003203374801</c:v>
                </c:pt>
                <c:pt idx="390">
                  <c:v>115.998138520468</c:v>
                </c:pt>
                <c:pt idx="391">
                  <c:v>116.704492900169</c:v>
                </c:pt>
                <c:pt idx="392">
                  <c:v>116.93994436006901</c:v>
                </c:pt>
                <c:pt idx="393">
                  <c:v>118.522285873936</c:v>
                </c:pt>
                <c:pt idx="394">
                  <c:v>119.143973464372</c:v>
                </c:pt>
                <c:pt idx="395">
                  <c:v>119.33050965909599</c:v>
                </c:pt>
                <c:pt idx="396">
                  <c:v>120.076504850026</c:v>
                </c:pt>
                <c:pt idx="397">
                  <c:v>118.80829806664801</c:v>
                </c:pt>
                <c:pt idx="398">
                  <c:v>118.360581281717</c:v>
                </c:pt>
                <c:pt idx="399">
                  <c:v>120.70118156673</c:v>
                </c:pt>
                <c:pt idx="400">
                  <c:v>120.411279945624</c:v>
                </c:pt>
                <c:pt idx="401">
                  <c:v>120.647506302279</c:v>
                </c:pt>
                <c:pt idx="402">
                  <c:v>120.647506302279</c:v>
                </c:pt>
                <c:pt idx="403">
                  <c:v>122.02181384450201</c:v>
                </c:pt>
                <c:pt idx="404">
                  <c:v>125.03880525119899</c:v>
                </c:pt>
                <c:pt idx="405">
                  <c:v>128.43152350904799</c:v>
                </c:pt>
                <c:pt idx="406">
                  <c:v>131.12646332904299</c:v>
                </c:pt>
                <c:pt idx="407">
                  <c:v>131.26610180622501</c:v>
                </c:pt>
                <c:pt idx="408">
                  <c:v>130.25675846572699</c:v>
                </c:pt>
                <c:pt idx="409">
                  <c:v>129.523468498016</c:v>
                </c:pt>
                <c:pt idx="410">
                  <c:v>131.04836072502999</c:v>
                </c:pt>
                <c:pt idx="411">
                  <c:v>132.931383309251</c:v>
                </c:pt>
                <c:pt idx="412">
                  <c:v>125.28679669301199</c:v>
                </c:pt>
                <c:pt idx="413">
                  <c:v>126.47996377801699</c:v>
                </c:pt>
                <c:pt idx="414">
                  <c:v>123.834210789793</c:v>
                </c:pt>
                <c:pt idx="415">
                  <c:v>120.721450769189</c:v>
                </c:pt>
                <c:pt idx="416">
                  <c:v>117.608690748585</c:v>
                </c:pt>
                <c:pt idx="417">
                  <c:v>118.600682653128</c:v>
                </c:pt>
                <c:pt idx="418">
                  <c:v>116.459541441613</c:v>
                </c:pt>
                <c:pt idx="419">
                  <c:v>114.76573388210799</c:v>
                </c:pt>
                <c:pt idx="420">
                  <c:v>116.453635199365</c:v>
                </c:pt>
                <c:pt idx="421">
                  <c:v>113.92165482690901</c:v>
                </c:pt>
                <c:pt idx="422">
                  <c:v>113.50436597242199</c:v>
                </c:pt>
                <c:pt idx="423">
                  <c:v>112.056052655926</c:v>
                </c:pt>
                <c:pt idx="424">
                  <c:v>111.61205731475199</c:v>
                </c:pt>
                <c:pt idx="425">
                  <c:v>112.515198792433</c:v>
                </c:pt>
                <c:pt idx="426">
                  <c:v>110.590277405827</c:v>
                </c:pt>
                <c:pt idx="427">
                  <c:v>110.60517140801799</c:v>
                </c:pt>
                <c:pt idx="428">
                  <c:v>110.309088916188</c:v>
                </c:pt>
                <c:pt idx="429">
                  <c:v>108.54697438111801</c:v>
                </c:pt>
                <c:pt idx="430">
                  <c:v>108.828419663898</c:v>
                </c:pt>
                <c:pt idx="431">
                  <c:v>108.37115739640301</c:v>
                </c:pt>
                <c:pt idx="432">
                  <c:v>108.46260984990199</c:v>
                </c:pt>
                <c:pt idx="433">
                  <c:v>112.120707989865</c:v>
                </c:pt>
                <c:pt idx="434">
                  <c:v>114.498471780841</c:v>
                </c:pt>
                <c:pt idx="435">
                  <c:v>111.663445722369</c:v>
                </c:pt>
                <c:pt idx="436">
                  <c:v>112.669422710859</c:v>
                </c:pt>
                <c:pt idx="437">
                  <c:v>113.58394724585</c:v>
                </c:pt>
                <c:pt idx="438">
                  <c:v>116.601878211319</c:v>
                </c:pt>
                <c:pt idx="439">
                  <c:v>118.065117467305</c:v>
                </c:pt>
                <c:pt idx="440">
                  <c:v>116.32660632628701</c:v>
                </c:pt>
                <c:pt idx="441">
                  <c:v>118.705284641798</c:v>
                </c:pt>
                <c:pt idx="442">
                  <c:v>121.997572967765</c:v>
                </c:pt>
                <c:pt idx="443">
                  <c:v>121.90612051426599</c:v>
                </c:pt>
                <c:pt idx="444">
                  <c:v>123.82662203774601</c:v>
                </c:pt>
                <c:pt idx="445">
                  <c:v>127.941982445205</c:v>
                </c:pt>
                <c:pt idx="446">
                  <c:v>129.57898136283799</c:v>
                </c:pt>
                <c:pt idx="447">
                  <c:v>127.009167419514</c:v>
                </c:pt>
                <c:pt idx="448">
                  <c:v>130.319746236181</c:v>
                </c:pt>
                <c:pt idx="449">
                  <c:v>131.14281831767201</c:v>
                </c:pt>
                <c:pt idx="450">
                  <c:v>124.48507970294</c:v>
                </c:pt>
                <c:pt idx="451">
                  <c:v>123.36935977025099</c:v>
                </c:pt>
                <c:pt idx="452">
                  <c:v>118.613832188299</c:v>
                </c:pt>
                <c:pt idx="453">
                  <c:v>117.790760106807</c:v>
                </c:pt>
                <c:pt idx="454">
                  <c:v>116.784783118318</c:v>
                </c:pt>
                <c:pt idx="455">
                  <c:v>115.687353676329</c:v>
                </c:pt>
                <c:pt idx="456">
                  <c:v>116.87623557181701</c:v>
                </c:pt>
                <c:pt idx="457">
                  <c:v>120.25997635128201</c:v>
                </c:pt>
                <c:pt idx="458">
                  <c:v>120.53433371177999</c:v>
                </c:pt>
                <c:pt idx="459">
                  <c:v>116.784783118318</c:v>
                </c:pt>
                <c:pt idx="460">
                  <c:v>114.542529290253</c:v>
                </c:pt>
                <c:pt idx="461">
                  <c:v>115.781990601088</c:v>
                </c:pt>
                <c:pt idx="462">
                  <c:v>116.33412210442</c:v>
                </c:pt>
                <c:pt idx="463">
                  <c:v>115.748119263737</c:v>
                </c:pt>
                <c:pt idx="464">
                  <c:v>113.922942157452</c:v>
                </c:pt>
                <c:pt idx="465">
                  <c:v>118.72182007488099</c:v>
                </c:pt>
                <c:pt idx="466">
                  <c:v>119.407374063085</c:v>
                </c:pt>
                <c:pt idx="467">
                  <c:v>122.431876952221</c:v>
                </c:pt>
                <c:pt idx="468">
                  <c:v>124.04494515976</c:v>
                </c:pt>
                <c:pt idx="469">
                  <c:v>128.15826908898501</c:v>
                </c:pt>
                <c:pt idx="470">
                  <c:v>127.472715100781</c:v>
                </c:pt>
                <c:pt idx="471">
                  <c:v>125.859646893242</c:v>
                </c:pt>
                <c:pt idx="472">
                  <c:v>129.126110013508</c:v>
                </c:pt>
                <c:pt idx="473">
                  <c:v>124.004618454572</c:v>
                </c:pt>
                <c:pt idx="474">
                  <c:v>115.737643890933</c:v>
                </c:pt>
                <c:pt idx="475">
                  <c:v>117.14907857253</c:v>
                </c:pt>
                <c:pt idx="476">
                  <c:v>115.253723428672</c:v>
                </c:pt>
                <c:pt idx="477">
                  <c:v>124.93213267390701</c:v>
                </c:pt>
                <c:pt idx="478">
                  <c:v>124.730499147964</c:v>
                </c:pt>
                <c:pt idx="479">
                  <c:v>121.907629784771</c:v>
                </c:pt>
                <c:pt idx="480">
                  <c:v>117.585677039384</c:v>
                </c:pt>
                <c:pt idx="481">
                  <c:v>119.760297853886</c:v>
                </c:pt>
                <c:pt idx="482">
                  <c:v>126.77293452396501</c:v>
                </c:pt>
                <c:pt idx="483">
                  <c:v>126.827209081383</c:v>
                </c:pt>
                <c:pt idx="484">
                  <c:v>125.28496207854499</c:v>
                </c:pt>
                <c:pt idx="485">
                  <c:v>124.937769840413</c:v>
                </c:pt>
                <c:pt idx="486">
                  <c:v>128.17698631302201</c:v>
                </c:pt>
                <c:pt idx="487">
                  <c:v>128.44702472045799</c:v>
                </c:pt>
                <c:pt idx="488">
                  <c:v>124.320954000386</c:v>
                </c:pt>
                <c:pt idx="489">
                  <c:v>135.68167253825999</c:v>
                </c:pt>
                <c:pt idx="490">
                  <c:v>131.103213193784</c:v>
                </c:pt>
                <c:pt idx="491">
                  <c:v>136.54581692054501</c:v>
                </c:pt>
                <c:pt idx="492">
                  <c:v>143.75956911984201</c:v>
                </c:pt>
                <c:pt idx="493">
                  <c:v>135.63881283029201</c:v>
                </c:pt>
                <c:pt idx="494">
                  <c:v>137.43851726593201</c:v>
                </c:pt>
                <c:pt idx="495">
                  <c:v>143.42422778473599</c:v>
                </c:pt>
                <c:pt idx="496">
                  <c:v>142.79408933650501</c:v>
                </c:pt>
                <c:pt idx="497">
                  <c:v>138.11401116869001</c:v>
                </c:pt>
                <c:pt idx="498">
                  <c:v>149.499439733808</c:v>
                </c:pt>
                <c:pt idx="499">
                  <c:v>144.493422179774</c:v>
                </c:pt>
                <c:pt idx="500">
                  <c:v>149.32699802405099</c:v>
                </c:pt>
                <c:pt idx="501">
                  <c:v>140.695653920946</c:v>
                </c:pt>
                <c:pt idx="502">
                  <c:v>150.23318499545499</c:v>
                </c:pt>
                <c:pt idx="503">
                  <c:v>145.831292089025</c:v>
                </c:pt>
                <c:pt idx="504">
                  <c:v>148.803108812819</c:v>
                </c:pt>
                <c:pt idx="505">
                  <c:v>146.574246269973</c:v>
                </c:pt>
                <c:pt idx="506">
                  <c:v>146.99879151622901</c:v>
                </c:pt>
                <c:pt idx="507">
                  <c:v>146.149701023717</c:v>
                </c:pt>
                <c:pt idx="508">
                  <c:v>144.13311110399999</c:v>
                </c:pt>
                <c:pt idx="509">
                  <c:v>148.37856356656201</c:v>
                </c:pt>
                <c:pt idx="510">
                  <c:v>149.65219930533101</c:v>
                </c:pt>
                <c:pt idx="511">
                  <c:v>152.17824352055601</c:v>
                </c:pt>
                <c:pt idx="512">
                  <c:v>153.89765176789399</c:v>
                </c:pt>
                <c:pt idx="513">
                  <c:v>153.04856127538099</c:v>
                </c:pt>
                <c:pt idx="514">
                  <c:v>155.16638364190101</c:v>
                </c:pt>
                <c:pt idx="515">
                  <c:v>158.56746278135401</c:v>
                </c:pt>
                <c:pt idx="516">
                  <c:v>163.32358928243599</c:v>
                </c:pt>
                <c:pt idx="517">
                  <c:v>167.945108429713</c:v>
                </c:pt>
                <c:pt idx="518">
                  <c:v>172.321528193354</c:v>
                </c:pt>
                <c:pt idx="519">
                  <c:v>165.64748805380199</c:v>
                </c:pt>
                <c:pt idx="520">
                  <c:v>170.98672016544401</c:v>
                </c:pt>
                <c:pt idx="521">
                  <c:v>164.225151630619</c:v>
                </c:pt>
                <c:pt idx="522">
                  <c:v>161.48988927834301</c:v>
                </c:pt>
                <c:pt idx="523">
                  <c:v>164.28606477197499</c:v>
                </c:pt>
                <c:pt idx="524">
                  <c:v>167.641475364332</c:v>
                </c:pt>
                <c:pt idx="525">
                  <c:v>170.695759365068</c:v>
                </c:pt>
                <c:pt idx="526">
                  <c:v>169.62030725213299</c:v>
                </c:pt>
                <c:pt idx="527">
                  <c:v>165.705661561049</c:v>
                </c:pt>
                <c:pt idx="528">
                  <c:v>165.662643476532</c:v>
                </c:pt>
                <c:pt idx="529">
                  <c:v>166.47998708236199</c:v>
                </c:pt>
                <c:pt idx="530">
                  <c:v>167.125258350123</c:v>
                </c:pt>
                <c:pt idx="531">
                  <c:v>163.33966691259201</c:v>
                </c:pt>
                <c:pt idx="532">
                  <c:v>155.94055637559799</c:v>
                </c:pt>
                <c:pt idx="533">
                  <c:v>160.93065417961699</c:v>
                </c:pt>
                <c:pt idx="534">
                  <c:v>159.55407547505999</c:v>
                </c:pt>
                <c:pt idx="535">
                  <c:v>163.683811588731</c:v>
                </c:pt>
                <c:pt idx="536">
                  <c:v>161.36083502479099</c:v>
                </c:pt>
                <c:pt idx="537">
                  <c:v>166.35093282880999</c:v>
                </c:pt>
                <c:pt idx="538">
                  <c:v>166.30117265676401</c:v>
                </c:pt>
                <c:pt idx="539">
                  <c:v>166.075801473952</c:v>
                </c:pt>
                <c:pt idx="540">
                  <c:v>166.092313818039</c:v>
                </c:pt>
                <c:pt idx="541">
                  <c:v>166.492180312691</c:v>
                </c:pt>
                <c:pt idx="542">
                  <c:v>167.60654677317299</c:v>
                </c:pt>
                <c:pt idx="543">
                  <c:v>170.70215753787099</c:v>
                </c:pt>
                <c:pt idx="544">
                  <c:v>168.66794354769601</c:v>
                </c:pt>
                <c:pt idx="545">
                  <c:v>170.22454011742099</c:v>
                </c:pt>
                <c:pt idx="546">
                  <c:v>169.26930527651999</c:v>
                </c:pt>
                <c:pt idx="547">
                  <c:v>169.148216135789</c:v>
                </c:pt>
                <c:pt idx="548">
                  <c:v>168.74479699153801</c:v>
                </c:pt>
                <c:pt idx="549">
                  <c:v>169.00705113402901</c:v>
                </c:pt>
                <c:pt idx="550">
                  <c:v>168.94640090123701</c:v>
                </c:pt>
                <c:pt idx="551">
                  <c:v>168.92632504020801</c:v>
                </c:pt>
                <c:pt idx="552">
                  <c:v>171.31375584418001</c:v>
                </c:pt>
                <c:pt idx="553">
                  <c:v>170.85973636481</c:v>
                </c:pt>
                <c:pt idx="554">
                  <c:v>170.573947317527</c:v>
                </c:pt>
                <c:pt idx="555">
                  <c:v>171.04463219445401</c:v>
                </c:pt>
                <c:pt idx="556">
                  <c:v>170.657949929534</c:v>
                </c:pt>
                <c:pt idx="557">
                  <c:v>169.48700455235601</c:v>
                </c:pt>
                <c:pt idx="558">
                  <c:v>170.61461609743</c:v>
                </c:pt>
                <c:pt idx="559">
                  <c:v>171.61176019100699</c:v>
                </c:pt>
                <c:pt idx="560">
                  <c:v>171.09128825057499</c:v>
                </c:pt>
                <c:pt idx="561">
                  <c:v>173.65031412063499</c:v>
                </c:pt>
                <c:pt idx="562">
                  <c:v>173.65031412063499</c:v>
                </c:pt>
                <c:pt idx="563">
                  <c:v>172.30603341504099</c:v>
                </c:pt>
                <c:pt idx="564">
                  <c:v>170.78795142584599</c:v>
                </c:pt>
                <c:pt idx="565">
                  <c:v>172.956506851786</c:v>
                </c:pt>
                <c:pt idx="566">
                  <c:v>171.74222764250399</c:v>
                </c:pt>
                <c:pt idx="567">
                  <c:v>166.66889483549301</c:v>
                </c:pt>
                <c:pt idx="568">
                  <c:v>167.767884264683</c:v>
                </c:pt>
                <c:pt idx="569">
                  <c:v>168.57146444182001</c:v>
                </c:pt>
                <c:pt idx="570">
                  <c:v>167.04918538492299</c:v>
                </c:pt>
                <c:pt idx="571">
                  <c:v>158.677767431164</c:v>
                </c:pt>
                <c:pt idx="572">
                  <c:v>160.254044311276</c:v>
                </c:pt>
                <c:pt idx="573">
                  <c:v>158.984571230819</c:v>
                </c:pt>
                <c:pt idx="574">
                  <c:v>165.333094383294</c:v>
                </c:pt>
                <c:pt idx="575">
                  <c:v>169.66771108482899</c:v>
                </c:pt>
                <c:pt idx="576">
                  <c:v>169.09867686773401</c:v>
                </c:pt>
                <c:pt idx="577">
                  <c:v>170.9817575475</c:v>
                </c:pt>
                <c:pt idx="578">
                  <c:v>171.506797257475</c:v>
                </c:pt>
                <c:pt idx="579">
                  <c:v>173.17048427673399</c:v>
                </c:pt>
                <c:pt idx="580">
                  <c:v>174.70334552482001</c:v>
                </c:pt>
                <c:pt idx="581">
                  <c:v>171.94500570339699</c:v>
                </c:pt>
                <c:pt idx="582">
                  <c:v>162.749574840165</c:v>
                </c:pt>
                <c:pt idx="583">
                  <c:v>159.466195308767</c:v>
                </c:pt>
                <c:pt idx="584">
                  <c:v>162.64479844820701</c:v>
                </c:pt>
                <c:pt idx="585">
                  <c:v>164.54524538078499</c:v>
                </c:pt>
                <c:pt idx="586">
                  <c:v>170.28073980904401</c:v>
                </c:pt>
                <c:pt idx="587">
                  <c:v>170.08262114568501</c:v>
                </c:pt>
                <c:pt idx="588">
                  <c:v>173.21649818428099</c:v>
                </c:pt>
                <c:pt idx="589">
                  <c:v>174.17106992592201</c:v>
                </c:pt>
                <c:pt idx="590">
                  <c:v>172.44203431842101</c:v>
                </c:pt>
                <c:pt idx="591">
                  <c:v>177.41124070282601</c:v>
                </c:pt>
                <c:pt idx="592">
                  <c:v>181.21744133768999</c:v>
                </c:pt>
                <c:pt idx="593">
                  <c:v>179.208613224846</c:v>
                </c:pt>
                <c:pt idx="594">
                  <c:v>176.56541833952301</c:v>
                </c:pt>
                <c:pt idx="595">
                  <c:v>174.87377361291701</c:v>
                </c:pt>
                <c:pt idx="596">
                  <c:v>178.46851865695501</c:v>
                </c:pt>
                <c:pt idx="597">
                  <c:v>174.916064731082</c:v>
                </c:pt>
                <c:pt idx="598">
                  <c:v>169.05874486520801</c:v>
                </c:pt>
                <c:pt idx="599">
                  <c:v>166.41554997988601</c:v>
                </c:pt>
                <c:pt idx="600">
                  <c:v>168.21292250190501</c:v>
                </c:pt>
                <c:pt idx="601">
                  <c:v>168.00146691107901</c:v>
                </c:pt>
                <c:pt idx="602">
                  <c:v>173.18212888631101</c:v>
                </c:pt>
                <c:pt idx="603">
                  <c:v>169.60852940135501</c:v>
                </c:pt>
                <c:pt idx="604">
                  <c:v>167.26137234318901</c:v>
                </c:pt>
                <c:pt idx="605">
                  <c:v>173.18212888631101</c:v>
                </c:pt>
                <c:pt idx="606">
                  <c:v>173.165284579288</c:v>
                </c:pt>
                <c:pt idx="607">
                  <c:v>173.921923106257</c:v>
                </c:pt>
                <c:pt idx="608">
                  <c:v>173.75386726147499</c:v>
                </c:pt>
                <c:pt idx="609">
                  <c:v>172.862474278321</c:v>
                </c:pt>
                <c:pt idx="610">
                  <c:v>173.283001115725</c:v>
                </c:pt>
                <c:pt idx="611">
                  <c:v>174.45428443728801</c:v>
                </c:pt>
                <c:pt idx="612">
                  <c:v>174.320423486252</c:v>
                </c:pt>
                <c:pt idx="613">
                  <c:v>172.11171779416301</c:v>
                </c:pt>
                <c:pt idx="614">
                  <c:v>172.64716159830601</c:v>
                </c:pt>
                <c:pt idx="615">
                  <c:v>174.40408658064899</c:v>
                </c:pt>
                <c:pt idx="616">
                  <c:v>173.048744451413</c:v>
                </c:pt>
                <c:pt idx="617">
                  <c:v>173.592554564995</c:v>
                </c:pt>
                <c:pt idx="618">
                  <c:v>173.88537539538601</c:v>
                </c:pt>
                <c:pt idx="619">
                  <c:v>173.165872783569</c:v>
                </c:pt>
                <c:pt idx="620">
                  <c:v>170.43845590621601</c:v>
                </c:pt>
                <c:pt idx="621">
                  <c:v>172.39214864772799</c:v>
                </c:pt>
                <c:pt idx="622">
                  <c:v>167.59285995662299</c:v>
                </c:pt>
                <c:pt idx="623">
                  <c:v>173.70876766918099</c:v>
                </c:pt>
                <c:pt idx="624">
                  <c:v>166.99825781790199</c:v>
                </c:pt>
                <c:pt idx="625">
                  <c:v>169.75891060482101</c:v>
                </c:pt>
                <c:pt idx="626">
                  <c:v>172.51956339174001</c:v>
                </c:pt>
                <c:pt idx="627">
                  <c:v>174.09101190121601</c:v>
                </c:pt>
                <c:pt idx="628">
                  <c:v>173.284051855809</c:v>
                </c:pt>
                <c:pt idx="629">
                  <c:v>168.61217790871601</c:v>
                </c:pt>
                <c:pt idx="630">
                  <c:v>172.009904415693</c:v>
                </c:pt>
                <c:pt idx="631">
                  <c:v>171.62766018365801</c:v>
                </c:pt>
                <c:pt idx="632">
                  <c:v>172.22226232237901</c:v>
                </c:pt>
                <c:pt idx="633">
                  <c:v>166.78589991121601</c:v>
                </c:pt>
                <c:pt idx="634">
                  <c:v>166.14882619115801</c:v>
                </c:pt>
                <c:pt idx="635">
                  <c:v>171.118001207612</c:v>
                </c:pt>
                <c:pt idx="636">
                  <c:v>171.63918834736401</c:v>
                </c:pt>
                <c:pt idx="637">
                  <c:v>172.06840128598401</c:v>
                </c:pt>
                <c:pt idx="638">
                  <c:v>172.145046453595</c:v>
                </c:pt>
                <c:pt idx="639">
                  <c:v>173.126104599012</c:v>
                </c:pt>
                <c:pt idx="640">
                  <c:v>175.1955241245</c:v>
                </c:pt>
                <c:pt idx="641">
                  <c:v>175.87000159947399</c:v>
                </c:pt>
                <c:pt idx="642">
                  <c:v>178.767188935158</c:v>
                </c:pt>
                <c:pt idx="643">
                  <c:v>176.37585970570501</c:v>
                </c:pt>
                <c:pt idx="644">
                  <c:v>177.264943649988</c:v>
                </c:pt>
                <c:pt idx="645">
                  <c:v>179.93219548284</c:v>
                </c:pt>
                <c:pt idx="646">
                  <c:v>182.69142151682499</c:v>
                </c:pt>
                <c:pt idx="647">
                  <c:v>181.95562790776199</c:v>
                </c:pt>
                <c:pt idx="648">
                  <c:v>174.37235502436101</c:v>
                </c:pt>
                <c:pt idx="649">
                  <c:v>173.38669816888799</c:v>
                </c:pt>
                <c:pt idx="650">
                  <c:v>170.075626928106</c:v>
                </c:pt>
                <c:pt idx="651">
                  <c:v>169.907007559363</c:v>
                </c:pt>
                <c:pt idx="652">
                  <c:v>169.87634949231901</c:v>
                </c:pt>
                <c:pt idx="653">
                  <c:v>167.57699446399801</c:v>
                </c:pt>
                <c:pt idx="654">
                  <c:v>168.987265548035</c:v>
                </c:pt>
                <c:pt idx="655">
                  <c:v>168.813820160913</c:v>
                </c:pt>
                <c:pt idx="656">
                  <c:v>169.199456152523</c:v>
                </c:pt>
                <c:pt idx="657">
                  <c:v>169.10289580611601</c:v>
                </c:pt>
                <c:pt idx="658">
                  <c:v>169.006638156718</c:v>
                </c:pt>
                <c:pt idx="659">
                  <c:v>169.50790440640901</c:v>
                </c:pt>
                <c:pt idx="660">
                  <c:v>169.87416778933601</c:v>
                </c:pt>
                <c:pt idx="661">
                  <c:v>170.27917638963001</c:v>
                </c:pt>
                <c:pt idx="662">
                  <c:v>170.915445506086</c:v>
                </c:pt>
                <c:pt idx="663">
                  <c:v>170.41417925639399</c:v>
                </c:pt>
                <c:pt idx="664">
                  <c:v>169.501850466196</c:v>
                </c:pt>
                <c:pt idx="665">
                  <c:v>170.21984777553601</c:v>
                </c:pt>
                <c:pt idx="666">
                  <c:v>170.491669691129</c:v>
                </c:pt>
                <c:pt idx="667">
                  <c:v>171.83080126639101</c:v>
                </c:pt>
                <c:pt idx="668">
                  <c:v>172.64596431615999</c:v>
                </c:pt>
                <c:pt idx="669">
                  <c:v>173.092442406918</c:v>
                </c:pt>
                <c:pt idx="670">
                  <c:v>173.79106710757401</c:v>
                </c:pt>
                <c:pt idx="671">
                  <c:v>174.062889023168</c:v>
                </c:pt>
                <c:pt idx="672">
                  <c:v>173.90760545668701</c:v>
                </c:pt>
                <c:pt idx="673">
                  <c:v>170.00390735689501</c:v>
                </c:pt>
                <c:pt idx="674">
                  <c:v>168.202200541606</c:v>
                </c:pt>
                <c:pt idx="675">
                  <c:v>167.55873382185999</c:v>
                </c:pt>
                <c:pt idx="676">
                  <c:v>164.72748025497799</c:v>
                </c:pt>
                <c:pt idx="677">
                  <c:v>167.001062664747</c:v>
                </c:pt>
                <c:pt idx="678">
                  <c:v>166.76141925518701</c:v>
                </c:pt>
                <c:pt idx="679">
                  <c:v>164.15661229249901</c:v>
                </c:pt>
                <c:pt idx="680">
                  <c:v>162.601268114845</c:v>
                </c:pt>
                <c:pt idx="681">
                  <c:v>162.84471074919</c:v>
                </c:pt>
                <c:pt idx="682">
                  <c:v>163.34145400263</c:v>
                </c:pt>
                <c:pt idx="683">
                  <c:v>162.90678148774899</c:v>
                </c:pt>
                <c:pt idx="684">
                  <c:v>163.12402907270601</c:v>
                </c:pt>
                <c:pt idx="685">
                  <c:v>163.72948479110701</c:v>
                </c:pt>
                <c:pt idx="686">
                  <c:v>163.664221843136</c:v>
                </c:pt>
                <c:pt idx="687">
                  <c:v>163.68377741192299</c:v>
                </c:pt>
                <c:pt idx="688">
                  <c:v>163.566240295363</c:v>
                </c:pt>
                <c:pt idx="689">
                  <c:v>163.80151823232501</c:v>
                </c:pt>
                <c:pt idx="690">
                  <c:v>164.056351738074</c:v>
                </c:pt>
                <c:pt idx="691">
                  <c:v>163.93861091767201</c:v>
                </c:pt>
                <c:pt idx="692">
                  <c:v>163.781962663538</c:v>
                </c:pt>
                <c:pt idx="693">
                  <c:v>163.60555513677701</c:v>
                </c:pt>
                <c:pt idx="694">
                  <c:v>163.664221843136</c:v>
                </c:pt>
                <c:pt idx="695">
                  <c:v>163.80151823232501</c:v>
                </c:pt>
                <c:pt idx="696">
                  <c:v>163.821073801111</c:v>
                </c:pt>
                <c:pt idx="697">
                  <c:v>163.68377741192299</c:v>
                </c:pt>
                <c:pt idx="698">
                  <c:v>163.58579586414899</c:v>
                </c:pt>
                <c:pt idx="699">
                  <c:v>163.52712915779</c:v>
                </c:pt>
                <c:pt idx="700">
                  <c:v>163.58579586414899</c:v>
                </c:pt>
                <c:pt idx="701">
                  <c:v>160.65189739874</c:v>
                </c:pt>
                <c:pt idx="702">
                  <c:v>163.41814452326901</c:v>
                </c:pt>
                <c:pt idx="703">
                  <c:v>159.729815023898</c:v>
                </c:pt>
                <c:pt idx="704">
                  <c:v>162.70562632452601</c:v>
                </c:pt>
                <c:pt idx="705">
                  <c:v>160.73572306918101</c:v>
                </c:pt>
                <c:pt idx="706">
                  <c:v>160.80500279980299</c:v>
                </c:pt>
                <c:pt idx="707">
                  <c:v>160.45770440992999</c:v>
                </c:pt>
                <c:pt idx="708">
                  <c:v>161.11766132436401</c:v>
                </c:pt>
                <c:pt idx="709">
                  <c:v>164.79983402009501</c:v>
                </c:pt>
                <c:pt idx="710">
                  <c:v>166.849434362398</c:v>
                </c:pt>
                <c:pt idx="711">
                  <c:v>167.44946517930501</c:v>
                </c:pt>
                <c:pt idx="712">
                  <c:v>168.87457288572801</c:v>
                </c:pt>
                <c:pt idx="713">
                  <c:v>169.374368458025</c:v>
                </c:pt>
                <c:pt idx="714">
                  <c:v>169.29953718725599</c:v>
                </c:pt>
                <c:pt idx="715">
                  <c:v>168.72435808388801</c:v>
                </c:pt>
                <c:pt idx="716">
                  <c:v>172.80397200791001</c:v>
                </c:pt>
                <c:pt idx="717">
                  <c:v>175.37202851078399</c:v>
                </c:pt>
                <c:pt idx="718">
                  <c:v>174.42236130694201</c:v>
                </c:pt>
                <c:pt idx="719">
                  <c:v>172.52302689925699</c:v>
                </c:pt>
                <c:pt idx="720">
                  <c:v>174.703306415594</c:v>
                </c:pt>
                <c:pt idx="721">
                  <c:v>174.210970569849</c:v>
                </c:pt>
                <c:pt idx="722">
                  <c:v>175.160637773692</c:v>
                </c:pt>
                <c:pt idx="723">
                  <c:v>175.58932909644099</c:v>
                </c:pt>
                <c:pt idx="724">
                  <c:v>174.668301927947</c:v>
                </c:pt>
                <c:pt idx="725">
                  <c:v>175.19973369496</c:v>
                </c:pt>
                <c:pt idx="726">
                  <c:v>174.951520055277</c:v>
                </c:pt>
                <c:pt idx="727">
                  <c:v>172.96717474901999</c:v>
                </c:pt>
                <c:pt idx="728">
                  <c:v>173.85319742986701</c:v>
                </c:pt>
                <c:pt idx="729">
                  <c:v>177.68050628058401</c:v>
                </c:pt>
                <c:pt idx="730">
                  <c:v>181.26541685815599</c:v>
                </c:pt>
                <c:pt idx="731">
                  <c:v>177.36714465370599</c:v>
                </c:pt>
                <c:pt idx="732">
                  <c:v>177.43678057079001</c:v>
                </c:pt>
                <c:pt idx="733">
                  <c:v>180.247214762845</c:v>
                </c:pt>
                <c:pt idx="734">
                  <c:v>179.07277823817901</c:v>
                </c:pt>
                <c:pt idx="735">
                  <c:v>179.19550463407001</c:v>
                </c:pt>
                <c:pt idx="736">
                  <c:v>181.193550225705</c:v>
                </c:pt>
                <c:pt idx="737">
                  <c:v>181.34620988888599</c:v>
                </c:pt>
                <c:pt idx="738">
                  <c:v>178.421729674613</c:v>
                </c:pt>
                <c:pt idx="739">
                  <c:v>179.22843122808899</c:v>
                </c:pt>
                <c:pt idx="740">
                  <c:v>180.13370948651701</c:v>
                </c:pt>
                <c:pt idx="741">
                  <c:v>181.14749712523499</c:v>
                </c:pt>
                <c:pt idx="742">
                  <c:v>182.161284763954</c:v>
                </c:pt>
                <c:pt idx="743">
                  <c:v>182.92162549299201</c:v>
                </c:pt>
                <c:pt idx="744">
                  <c:v>182.52324105392401</c:v>
                </c:pt>
                <c:pt idx="745">
                  <c:v>178.34627541952801</c:v>
                </c:pt>
                <c:pt idx="746">
                  <c:v>178.643093500335</c:v>
                </c:pt>
                <c:pt idx="747">
                  <c:v>182.424392463711</c:v>
                </c:pt>
                <c:pt idx="748">
                  <c:v>177.086023971847</c:v>
                </c:pt>
                <c:pt idx="749">
                  <c:v>181.06502011564999</c:v>
                </c:pt>
                <c:pt idx="750">
                  <c:v>175.38054540295499</c:v>
                </c:pt>
                <c:pt idx="751">
                  <c:v>172.810209747237</c:v>
                </c:pt>
                <c:pt idx="752">
                  <c:v>166.33467400266801</c:v>
                </c:pt>
                <c:pt idx="753">
                  <c:v>161.53983660189601</c:v>
                </c:pt>
                <c:pt idx="754">
                  <c:v>170.61048822727801</c:v>
                </c:pt>
                <c:pt idx="755">
                  <c:v>170.17314883457999</c:v>
                </c:pt>
                <c:pt idx="756">
                  <c:v>168.87887261967899</c:v>
                </c:pt>
                <c:pt idx="757">
                  <c:v>169.99085016277601</c:v>
                </c:pt>
                <c:pt idx="758">
                  <c:v>172.94377816164501</c:v>
                </c:pt>
                <c:pt idx="759">
                  <c:v>172.30573281033099</c:v>
                </c:pt>
                <c:pt idx="760">
                  <c:v>172.49339823648199</c:v>
                </c:pt>
                <c:pt idx="761">
                  <c:v>168.36475886116699</c:v>
                </c:pt>
                <c:pt idx="762">
                  <c:v>167.224330502252</c:v>
                </c:pt>
                <c:pt idx="763">
                  <c:v>166.32931077753301</c:v>
                </c:pt>
                <c:pt idx="764">
                  <c:v>168.667910703411</c:v>
                </c:pt>
                <c:pt idx="765">
                  <c:v>169.493256873566</c:v>
                </c:pt>
                <c:pt idx="766">
                  <c:v>169.01164803105701</c:v>
                </c:pt>
                <c:pt idx="767">
                  <c:v>165.17718805473299</c:v>
                </c:pt>
                <c:pt idx="768">
                  <c:v>165.933703074069</c:v>
                </c:pt>
                <c:pt idx="769">
                  <c:v>167.099857586729</c:v>
                </c:pt>
                <c:pt idx="770">
                  <c:v>166.14721161945599</c:v>
                </c:pt>
                <c:pt idx="771">
                  <c:v>165.91352047279199</c:v>
                </c:pt>
                <c:pt idx="772">
                  <c:v>168.21446364509401</c:v>
                </c:pt>
                <c:pt idx="773">
                  <c:v>168.89745017135999</c:v>
                </c:pt>
                <c:pt idx="774">
                  <c:v>168.70630957789101</c:v>
                </c:pt>
                <c:pt idx="775">
                  <c:v>168.801879874626</c:v>
                </c:pt>
                <c:pt idx="776">
                  <c:v>168.29198423263699</c:v>
                </c:pt>
                <c:pt idx="777">
                  <c:v>168.38755452937099</c:v>
                </c:pt>
                <c:pt idx="778">
                  <c:v>168.62648027120699</c:v>
                </c:pt>
                <c:pt idx="779">
                  <c:v>168.62648027120699</c:v>
                </c:pt>
                <c:pt idx="780">
                  <c:v>168.87833611201401</c:v>
                </c:pt>
                <c:pt idx="781">
                  <c:v>169.279918751037</c:v>
                </c:pt>
                <c:pt idx="782">
                  <c:v>169.009136243623</c:v>
                </c:pt>
                <c:pt idx="783">
                  <c:v>169.37567644051001</c:v>
                </c:pt>
                <c:pt idx="784">
                  <c:v>168.162835816387</c:v>
                </c:pt>
                <c:pt idx="785">
                  <c:v>168.04528402340199</c:v>
                </c:pt>
                <c:pt idx="786">
                  <c:v>166.89121929576999</c:v>
                </c:pt>
                <c:pt idx="787">
                  <c:v>167.65413043224399</c:v>
                </c:pt>
                <c:pt idx="788">
                  <c:v>168.02588797755899</c:v>
                </c:pt>
                <c:pt idx="789">
                  <c:v>168.52887761687899</c:v>
                </c:pt>
                <c:pt idx="790">
                  <c:v>168.544584493933</c:v>
                </c:pt>
                <c:pt idx="791">
                  <c:v>168.45699555600601</c:v>
                </c:pt>
                <c:pt idx="792">
                  <c:v>168.22065325303399</c:v>
                </c:pt>
                <c:pt idx="793">
                  <c:v>168.74064327693</c:v>
                </c:pt>
                <c:pt idx="794">
                  <c:v>168.84960406801</c:v>
                </c:pt>
                <c:pt idx="795">
                  <c:v>168.42901541444201</c:v>
                </c:pt>
                <c:pt idx="796">
                  <c:v>168.22634834303301</c:v>
                </c:pt>
                <c:pt idx="797">
                  <c:v>168.42901541444201</c:v>
                </c:pt>
                <c:pt idx="798">
                  <c:v>168.30869311958199</c:v>
                </c:pt>
                <c:pt idx="799">
                  <c:v>168.489176561872</c:v>
                </c:pt>
                <c:pt idx="800">
                  <c:v>168.529214842747</c:v>
                </c:pt>
                <c:pt idx="801">
                  <c:v>168.68978287071499</c:v>
                </c:pt>
                <c:pt idx="802">
                  <c:v>168.629621723285</c:v>
                </c:pt>
                <c:pt idx="803">
                  <c:v>168.81531463521199</c:v>
                </c:pt>
                <c:pt idx="804">
                  <c:v>169.63539276002501</c:v>
                </c:pt>
                <c:pt idx="805">
                  <c:v>169.41881659897399</c:v>
                </c:pt>
                <c:pt idx="806">
                  <c:v>169.63539276002501</c:v>
                </c:pt>
                <c:pt idx="807">
                  <c:v>169.790202422828</c:v>
                </c:pt>
                <c:pt idx="808">
                  <c:v>169.21758370818901</c:v>
                </c:pt>
                <c:pt idx="809">
                  <c:v>169.82108567195101</c:v>
                </c:pt>
                <c:pt idx="810">
                  <c:v>169.88304887879099</c:v>
                </c:pt>
                <c:pt idx="811">
                  <c:v>170.672243754481</c:v>
                </c:pt>
                <c:pt idx="812">
                  <c:v>170.310890068877</c:v>
                </c:pt>
                <c:pt idx="813">
                  <c:v>170.310890068877</c:v>
                </c:pt>
                <c:pt idx="814">
                  <c:v>170.214813545569</c:v>
                </c:pt>
                <c:pt idx="815">
                  <c:v>170.13755319596399</c:v>
                </c:pt>
                <c:pt idx="816">
                  <c:v>170.099065567933</c:v>
                </c:pt>
                <c:pt idx="817">
                  <c:v>169.79116454368</c:v>
                </c:pt>
                <c:pt idx="818">
                  <c:v>169.576462139987</c:v>
                </c:pt>
                <c:pt idx="819">
                  <c:v>169.561126254009</c:v>
                </c:pt>
                <c:pt idx="820">
                  <c:v>168.96322082600301</c:v>
                </c:pt>
                <c:pt idx="821">
                  <c:v>169.62246979792101</c:v>
                </c:pt>
                <c:pt idx="822">
                  <c:v>171.492865511829</c:v>
                </c:pt>
                <c:pt idx="823">
                  <c:v>171.217013689363</c:v>
                </c:pt>
                <c:pt idx="824">
                  <c:v>171.37017842400499</c:v>
                </c:pt>
                <c:pt idx="825">
                  <c:v>171.55420905574101</c:v>
                </c:pt>
                <c:pt idx="826">
                  <c:v>171.860926775303</c:v>
                </c:pt>
                <c:pt idx="827">
                  <c:v>172.22879391363799</c:v>
                </c:pt>
                <c:pt idx="828">
                  <c:v>173.593708329408</c:v>
                </c:pt>
                <c:pt idx="829">
                  <c:v>172.80636487230899</c:v>
                </c:pt>
                <c:pt idx="830">
                  <c:v>173.593708329408</c:v>
                </c:pt>
                <c:pt idx="831">
                  <c:v>171.59887934292999</c:v>
                </c:pt>
                <c:pt idx="832">
                  <c:v>172.91125112152301</c:v>
                </c:pt>
                <c:pt idx="833">
                  <c:v>174.83421655770701</c:v>
                </c:pt>
                <c:pt idx="834">
                  <c:v>171.219608200218</c:v>
                </c:pt>
                <c:pt idx="835">
                  <c:v>169.41055745886101</c:v>
                </c:pt>
                <c:pt idx="836">
                  <c:v>167.310607011294</c:v>
                </c:pt>
                <c:pt idx="837">
                  <c:v>170.73503410654999</c:v>
                </c:pt>
                <c:pt idx="838">
                  <c:v>170.74894894225599</c:v>
                </c:pt>
                <c:pt idx="839">
                  <c:v>169.14874283612301</c:v>
                </c:pt>
                <c:pt idx="840">
                  <c:v>169.385295043116</c:v>
                </c:pt>
                <c:pt idx="841">
                  <c:v>169.23223185035599</c:v>
                </c:pt>
                <c:pt idx="842">
                  <c:v>173.64924506651101</c:v>
                </c:pt>
                <c:pt idx="843">
                  <c:v>174.688542293842</c:v>
                </c:pt>
                <c:pt idx="844">
                  <c:v>176.24748813483799</c:v>
                </c:pt>
                <c:pt idx="845">
                  <c:v>175.727839521173</c:v>
                </c:pt>
                <c:pt idx="846">
                  <c:v>175.727839521173</c:v>
                </c:pt>
                <c:pt idx="847">
                  <c:v>178.3260825895</c:v>
                </c:pt>
                <c:pt idx="848">
                  <c:v>179.38270143728599</c:v>
                </c:pt>
                <c:pt idx="849">
                  <c:v>178.93233930544301</c:v>
                </c:pt>
                <c:pt idx="850">
                  <c:v>181.96362288515701</c:v>
                </c:pt>
                <c:pt idx="851">
                  <c:v>181.79040668060199</c:v>
                </c:pt>
                <c:pt idx="852">
                  <c:v>181.716656922922</c:v>
                </c:pt>
                <c:pt idx="853">
                  <c:v>181.42244246409001</c:v>
                </c:pt>
                <c:pt idx="854">
                  <c:v>180.61237198744101</c:v>
                </c:pt>
                <c:pt idx="855">
                  <c:v>180.39151500034501</c:v>
                </c:pt>
                <c:pt idx="856">
                  <c:v>178.44067699531999</c:v>
                </c:pt>
                <c:pt idx="857">
                  <c:v>185.32611455487901</c:v>
                </c:pt>
                <c:pt idx="858">
                  <c:v>188.22961232095801</c:v>
                </c:pt>
                <c:pt idx="859">
                  <c:v>182.67148802589199</c:v>
                </c:pt>
                <c:pt idx="860">
                  <c:v>188.561440637082</c:v>
                </c:pt>
                <c:pt idx="861">
                  <c:v>188.97622603223601</c:v>
                </c:pt>
                <c:pt idx="862">
                  <c:v>189.47396850642099</c:v>
                </c:pt>
                <c:pt idx="863">
                  <c:v>194.866178643425</c:v>
                </c:pt>
                <c:pt idx="864">
                  <c:v>199.329269495284</c:v>
                </c:pt>
                <c:pt idx="865">
                  <c:v>197.023062698226</c:v>
                </c:pt>
                <c:pt idx="866">
                  <c:v>198.76516135787401</c:v>
                </c:pt>
                <c:pt idx="867">
                  <c:v>189.47396850642099</c:v>
                </c:pt>
                <c:pt idx="868">
                  <c:v>193.53886537893101</c:v>
                </c:pt>
                <c:pt idx="869">
                  <c:v>187.40004153064999</c:v>
                </c:pt>
                <c:pt idx="870">
                  <c:v>188.810311874174</c:v>
                </c:pt>
                <c:pt idx="871">
                  <c:v>191.63085256122201</c:v>
                </c:pt>
                <c:pt idx="872">
                  <c:v>190.504548603237</c:v>
                </c:pt>
                <c:pt idx="873">
                  <c:v>188.593101511821</c:v>
                </c:pt>
                <c:pt idx="874">
                  <c:v>187.43281053600501</c:v>
                </c:pt>
                <c:pt idx="875">
                  <c:v>187.569619038159</c:v>
                </c:pt>
                <c:pt idx="876">
                  <c:v>188.93469255179099</c:v>
                </c:pt>
                <c:pt idx="877">
                  <c:v>190.960675731577</c:v>
                </c:pt>
                <c:pt idx="878">
                  <c:v>191.829064410846</c:v>
                </c:pt>
                <c:pt idx="879">
                  <c:v>194.18088614923801</c:v>
                </c:pt>
                <c:pt idx="880">
                  <c:v>194.18088614923801</c:v>
                </c:pt>
                <c:pt idx="881">
                  <c:v>194.42497586237201</c:v>
                </c:pt>
                <c:pt idx="882">
                  <c:v>193.384991729163</c:v>
                </c:pt>
                <c:pt idx="883">
                  <c:v>194.34361262466101</c:v>
                </c:pt>
                <c:pt idx="884">
                  <c:v>193.149770994547</c:v>
                </c:pt>
                <c:pt idx="885">
                  <c:v>189.98393127128</c:v>
                </c:pt>
                <c:pt idx="886">
                  <c:v>189.278269067434</c:v>
                </c:pt>
                <c:pt idx="887">
                  <c:v>189.278269067434</c:v>
                </c:pt>
                <c:pt idx="888">
                  <c:v>189.80973632915499</c:v>
                </c:pt>
                <c:pt idx="889">
                  <c:v>200.05946209093</c:v>
                </c:pt>
                <c:pt idx="890">
                  <c:v>203.02049397766501</c:v>
                </c:pt>
                <c:pt idx="891">
                  <c:v>206.28522144252599</c:v>
                </c:pt>
                <c:pt idx="892">
                  <c:v>203.96954265931001</c:v>
                </c:pt>
                <c:pt idx="893">
                  <c:v>204.53897186829801</c:v>
                </c:pt>
                <c:pt idx="894">
                  <c:v>198.38913641123301</c:v>
                </c:pt>
                <c:pt idx="895">
                  <c:v>201.57793998156299</c:v>
                </c:pt>
                <c:pt idx="896">
                  <c:v>208.335166594881</c:v>
                </c:pt>
                <c:pt idx="897">
                  <c:v>211.14435069255299</c:v>
                </c:pt>
                <c:pt idx="898">
                  <c:v>212.055437426933</c:v>
                </c:pt>
                <c:pt idx="899">
                  <c:v>217.12335738692099</c:v>
                </c:pt>
                <c:pt idx="900">
                  <c:v>224.051412762935</c:v>
                </c:pt>
                <c:pt idx="901">
                  <c:v>213.194295844907</c:v>
                </c:pt>
                <c:pt idx="902">
                  <c:v>210.30918785270401</c:v>
                </c:pt>
                <c:pt idx="903">
                  <c:v>212.81467637224901</c:v>
                </c:pt>
                <c:pt idx="904">
                  <c:v>212.43505689959099</c:v>
                </c:pt>
                <c:pt idx="905">
                  <c:v>219.192283512909</c:v>
                </c:pt>
                <c:pt idx="906">
                  <c:v>219.07898274650401</c:v>
                </c:pt>
                <c:pt idx="907">
                  <c:v>218.39886773501601</c:v>
                </c:pt>
                <c:pt idx="908">
                  <c:v>220.41096518114301</c:v>
                </c:pt>
                <c:pt idx="909">
                  <c:v>221.09108019262999</c:v>
                </c:pt>
                <c:pt idx="910">
                  <c:v>221.969549148591</c:v>
                </c:pt>
                <c:pt idx="911">
                  <c:v>224.43764337786499</c:v>
                </c:pt>
                <c:pt idx="912">
                  <c:v>224.36935250496299</c:v>
                </c:pt>
                <c:pt idx="913">
                  <c:v>224.08470373018699</c:v>
                </c:pt>
                <c:pt idx="914">
                  <c:v>224.76792287226101</c:v>
                </c:pt>
                <c:pt idx="915">
                  <c:v>224.14181973297801</c:v>
                </c:pt>
                <c:pt idx="916">
                  <c:v>224.62575369140299</c:v>
                </c:pt>
                <c:pt idx="917">
                  <c:v>224.19862532270901</c:v>
                </c:pt>
                <c:pt idx="918">
                  <c:v>222.718265446039</c:v>
                </c:pt>
                <c:pt idx="919">
                  <c:v>226.58973711343901</c:v>
                </c:pt>
                <c:pt idx="920">
                  <c:v>223.236344840915</c:v>
                </c:pt>
                <c:pt idx="921">
                  <c:v>225.849712381633</c:v>
                </c:pt>
                <c:pt idx="922">
                  <c:v>224.79648087365601</c:v>
                </c:pt>
                <c:pt idx="923">
                  <c:v>223.51540618063501</c:v>
                </c:pt>
                <c:pt idx="924">
                  <c:v>224.79648087365601</c:v>
                </c:pt>
                <c:pt idx="925">
                  <c:v>225.663869871608</c:v>
                </c:pt>
                <c:pt idx="926">
                  <c:v>226.13502222538801</c:v>
                </c:pt>
                <c:pt idx="927">
                  <c:v>226.085315119488</c:v>
                </c:pt>
                <c:pt idx="928">
                  <c:v>226.457053261467</c:v>
                </c:pt>
                <c:pt idx="929">
                  <c:v>226.432199708517</c:v>
                </c:pt>
                <c:pt idx="930">
                  <c:v>225.738430530458</c:v>
                </c:pt>
                <c:pt idx="931">
                  <c:v>225.29213172962901</c:v>
                </c:pt>
                <c:pt idx="932">
                  <c:v>226.20922783348101</c:v>
                </c:pt>
                <c:pt idx="933">
                  <c:v>226.531613920317</c:v>
                </c:pt>
                <c:pt idx="934">
                  <c:v>226.878498509346</c:v>
                </c:pt>
                <c:pt idx="935">
                  <c:v>227.34929581236901</c:v>
                </c:pt>
                <c:pt idx="936">
                  <c:v>227.64682834625501</c:v>
                </c:pt>
                <c:pt idx="937">
                  <c:v>226.28378849233101</c:v>
                </c:pt>
                <c:pt idx="938">
                  <c:v>227.49806207931201</c:v>
                </c:pt>
                <c:pt idx="939">
                  <c:v>227.94365077862801</c:v>
                </c:pt>
                <c:pt idx="940">
                  <c:v>228.19325146039699</c:v>
                </c:pt>
                <c:pt idx="941">
                  <c:v>228.19325146039699</c:v>
                </c:pt>
                <c:pt idx="942">
                  <c:v>229.19094408595799</c:v>
                </c:pt>
                <c:pt idx="943">
                  <c:v>229.61522973988801</c:v>
                </c:pt>
                <c:pt idx="944">
                  <c:v>230.20351112455199</c:v>
                </c:pt>
                <c:pt idx="945">
                  <c:v>230.75312842486599</c:v>
                </c:pt>
                <c:pt idx="946">
                  <c:v>231.49851324087399</c:v>
                </c:pt>
                <c:pt idx="947">
                  <c:v>232.95061878854199</c:v>
                </c:pt>
                <c:pt idx="948">
                  <c:v>232.91146528540301</c:v>
                </c:pt>
                <c:pt idx="949">
                  <c:v>232.126437547466</c:v>
                </c:pt>
                <c:pt idx="950">
                  <c:v>232.79351535719701</c:v>
                </c:pt>
                <c:pt idx="951">
                  <c:v>233.10772221988699</c:v>
                </c:pt>
                <c:pt idx="952">
                  <c:v>234.010210467241</c:v>
                </c:pt>
                <c:pt idx="953">
                  <c:v>231.89102710984301</c:v>
                </c:pt>
                <c:pt idx="954">
                  <c:v>235.12571285688</c:v>
                </c:pt>
                <c:pt idx="955">
                  <c:v>224.235604175188</c:v>
                </c:pt>
                <c:pt idx="956">
                  <c:v>234.04748427453501</c:v>
                </c:pt>
                <c:pt idx="957">
                  <c:v>238.00098907646901</c:v>
                </c:pt>
                <c:pt idx="958">
                  <c:v>243.48198437006101</c:v>
                </c:pt>
                <c:pt idx="959">
                  <c:v>243.24836817721899</c:v>
                </c:pt>
                <c:pt idx="960">
                  <c:v>240.19338719390601</c:v>
                </c:pt>
                <c:pt idx="961">
                  <c:v>249.37630062021799</c:v>
                </c:pt>
                <c:pt idx="962">
                  <c:v>253.23995304029</c:v>
                </c:pt>
                <c:pt idx="963">
                  <c:v>252.880543512842</c:v>
                </c:pt>
                <c:pt idx="964">
                  <c:v>253.52748066224899</c:v>
                </c:pt>
                <c:pt idx="965">
                  <c:v>246.98622726268499</c:v>
                </c:pt>
                <c:pt idx="966">
                  <c:v>251.79512673994699</c:v>
                </c:pt>
                <c:pt idx="967">
                  <c:v>251.658551119517</c:v>
                </c:pt>
                <c:pt idx="968">
                  <c:v>241.59508435095501</c:v>
                </c:pt>
                <c:pt idx="969">
                  <c:v>239.869918619202</c:v>
                </c:pt>
                <c:pt idx="970">
                  <c:v>240.88345348660701</c:v>
                </c:pt>
                <c:pt idx="971">
                  <c:v>246.339290113277</c:v>
                </c:pt>
                <c:pt idx="972">
                  <c:v>253.74312637871799</c:v>
                </c:pt>
                <c:pt idx="973">
                  <c:v>253.11876248928499</c:v>
                </c:pt>
                <c:pt idx="974">
                  <c:v>252.70269090807599</c:v>
                </c:pt>
                <c:pt idx="975">
                  <c:v>252.93381328456701</c:v>
                </c:pt>
                <c:pt idx="976">
                  <c:v>251.75485829860199</c:v>
                </c:pt>
                <c:pt idx="977">
                  <c:v>251.893634331546</c:v>
                </c:pt>
                <c:pt idx="978">
                  <c:v>251.75442812301799</c:v>
                </c:pt>
                <c:pt idx="979">
                  <c:v>254.260139876523</c:v>
                </c:pt>
                <c:pt idx="980">
                  <c:v>255.93061437886001</c:v>
                </c:pt>
                <c:pt idx="981">
                  <c:v>256.55704231723598</c:v>
                </c:pt>
                <c:pt idx="982">
                  <c:v>261.56846582424703</c:v>
                </c:pt>
                <c:pt idx="983">
                  <c:v>266.85830174831301</c:v>
                </c:pt>
                <c:pt idx="984">
                  <c:v>268.80718866770599</c:v>
                </c:pt>
                <c:pt idx="985">
                  <c:v>269.57282281461102</c:v>
                </c:pt>
                <c:pt idx="986">
                  <c:v>277.43797359644702</c:v>
                </c:pt>
                <c:pt idx="987">
                  <c:v>272.91377181928402</c:v>
                </c:pt>
                <c:pt idx="988">
                  <c:v>272.07853456811603</c:v>
                </c:pt>
                <c:pt idx="989">
                  <c:v>275.41948357279</c:v>
                </c:pt>
                <c:pt idx="990">
                  <c:v>285.85994921239501</c:v>
                </c:pt>
                <c:pt idx="991">
                  <c:v>291.219388240726</c:v>
                </c:pt>
                <c:pt idx="992">
                  <c:v>295.249407977614</c:v>
                </c:pt>
                <c:pt idx="993">
                  <c:v>299.29334833535398</c:v>
                </c:pt>
                <c:pt idx="994">
                  <c:v>307.09585632335302</c:v>
                </c:pt>
                <c:pt idx="995">
                  <c:v>316.93773526628701</c:v>
                </c:pt>
                <c:pt idx="996">
                  <c:v>318.991026842076</c:v>
                </c:pt>
                <c:pt idx="997">
                  <c:v>306.46246807454997</c:v>
                </c:pt>
                <c:pt idx="998">
                  <c:v>327.13459004096899</c:v>
                </c:pt>
                <c:pt idx="999">
                  <c:v>328.94427075183302</c:v>
                </c:pt>
                <c:pt idx="1000">
                  <c:v>326.29935278980003</c:v>
                </c:pt>
                <c:pt idx="1001">
                  <c:v>298.11009556286598</c:v>
                </c:pt>
                <c:pt idx="1002">
                  <c:v>282.44939710345699</c:v>
                </c:pt>
                <c:pt idx="1003">
                  <c:v>266.37804032889198</c:v>
                </c:pt>
                <c:pt idx="1004">
                  <c:v>234.70862788875499</c:v>
                </c:pt>
                <c:pt idx="1005">
                  <c:v>239.99150350239501</c:v>
                </c:pt>
                <c:pt idx="1006">
                  <c:v>257.39227956840398</c:v>
                </c:pt>
                <c:pt idx="1007">
                  <c:v>256.34774244023203</c:v>
                </c:pt>
                <c:pt idx="1008">
                  <c:v>256.76572755020197</c:v>
                </c:pt>
                <c:pt idx="1009">
                  <c:v>256.16216045658001</c:v>
                </c:pt>
                <c:pt idx="1010">
                  <c:v>256.928040844772</c:v>
                </c:pt>
                <c:pt idx="1011">
                  <c:v>257.67065254388302</c:v>
                </c:pt>
                <c:pt idx="1012">
                  <c:v>257.959387756897</c:v>
                </c:pt>
                <c:pt idx="1013">
                  <c:v>257.55016322970698</c:v>
                </c:pt>
                <c:pt idx="1014">
                  <c:v>257.35749011227801</c:v>
                </c:pt>
                <c:pt idx="1015">
                  <c:v>257.59846874062998</c:v>
                </c:pt>
                <c:pt idx="1016">
                  <c:v>257.81502015039001</c:v>
                </c:pt>
                <c:pt idx="1017">
                  <c:v>257.91135670910501</c:v>
                </c:pt>
                <c:pt idx="1018">
                  <c:v>257.86332566131301</c:v>
                </c:pt>
                <c:pt idx="1019">
                  <c:v>258.41691779501002</c:v>
                </c:pt>
                <c:pt idx="1020">
                  <c:v>258.65762196023098</c:v>
                </c:pt>
                <c:pt idx="1021">
                  <c:v>258.73008022661497</c:v>
                </c:pt>
                <c:pt idx="1022">
                  <c:v>260.86355631381502</c:v>
                </c:pt>
                <c:pt idx="1023">
                  <c:v>259.30597874310098</c:v>
                </c:pt>
                <c:pt idx="1024">
                  <c:v>260.32638868565999</c:v>
                </c:pt>
                <c:pt idx="1025">
                  <c:v>260.16520860422202</c:v>
                </c:pt>
                <c:pt idx="1026">
                  <c:v>260.06147447001001</c:v>
                </c:pt>
                <c:pt idx="1027">
                  <c:v>259.00684410551901</c:v>
                </c:pt>
                <c:pt idx="1028">
                  <c:v>260.303520783171</c:v>
                </c:pt>
                <c:pt idx="1029">
                  <c:v>258.02136983050298</c:v>
                </c:pt>
                <c:pt idx="1030">
                  <c:v>255.47988354230401</c:v>
                </c:pt>
                <c:pt idx="1031">
                  <c:v>261.51424748779698</c:v>
                </c:pt>
                <c:pt idx="1032">
                  <c:v>263.098268023488</c:v>
                </c:pt>
                <c:pt idx="1033">
                  <c:v>261.36338838915901</c:v>
                </c:pt>
                <c:pt idx="1034">
                  <c:v>263.62627486871901</c:v>
                </c:pt>
                <c:pt idx="1035">
                  <c:v>264.68228855917999</c:v>
                </c:pt>
                <c:pt idx="1036">
                  <c:v>264.32858572587497</c:v>
                </c:pt>
                <c:pt idx="1037">
                  <c:v>264.21963801015499</c:v>
                </c:pt>
                <c:pt idx="1038">
                  <c:v>265.60698606877799</c:v>
                </c:pt>
                <c:pt idx="1039">
                  <c:v>266.722417529442</c:v>
                </c:pt>
                <c:pt idx="1040">
                  <c:v>265.688772304125</c:v>
                </c:pt>
                <c:pt idx="1041">
                  <c:v>265.21674443939401</c:v>
                </c:pt>
                <c:pt idx="1042">
                  <c:v>265.21674443939401</c:v>
                </c:pt>
                <c:pt idx="1043">
                  <c:v>265.18544799176698</c:v>
                </c:pt>
                <c:pt idx="1044">
                  <c:v>265.09543037436498</c:v>
                </c:pt>
                <c:pt idx="1045">
                  <c:v>265.410008069588</c:v>
                </c:pt>
                <c:pt idx="1046">
                  <c:v>266.48349379238999</c:v>
                </c:pt>
                <c:pt idx="1047">
                  <c:v>270.49441746654003</c:v>
                </c:pt>
                <c:pt idx="1048">
                  <c:v>268.85215220341001</c:v>
                </c:pt>
                <c:pt idx="1049">
                  <c:v>263.13591782310499</c:v>
                </c:pt>
                <c:pt idx="1050">
                  <c:v>261.651608805813</c:v>
                </c:pt>
                <c:pt idx="1051">
                  <c:v>263.98874449532099</c:v>
                </c:pt>
                <c:pt idx="1052">
                  <c:v>259.78834185381999</c:v>
                </c:pt>
                <c:pt idx="1053">
                  <c:v>261.52551791976401</c:v>
                </c:pt>
                <c:pt idx="1054">
                  <c:v>257.32511527826301</c:v>
                </c:pt>
                <c:pt idx="1055">
                  <c:v>258.487113425507</c:v>
                </c:pt>
                <c:pt idx="1056">
                  <c:v>258.71388291588499</c:v>
                </c:pt>
                <c:pt idx="1057">
                  <c:v>259.96111511296101</c:v>
                </c:pt>
                <c:pt idx="1058">
                  <c:v>260.301269348527</c:v>
                </c:pt>
                <c:pt idx="1059">
                  <c:v>258.91250171090502</c:v>
                </c:pt>
                <c:pt idx="1060">
                  <c:v>259.49186163815898</c:v>
                </c:pt>
                <c:pt idx="1061">
                  <c:v>252.21130619505701</c:v>
                </c:pt>
                <c:pt idx="1062">
                  <c:v>252.45938588369799</c:v>
                </c:pt>
                <c:pt idx="1063">
                  <c:v>252.50098615868399</c:v>
                </c:pt>
                <c:pt idx="1064">
                  <c:v>248.69506831782701</c:v>
                </c:pt>
                <c:pt idx="1065">
                  <c:v>254.68696065619699</c:v>
                </c:pt>
                <c:pt idx="1066">
                  <c:v>254.639656242999</c:v>
                </c:pt>
                <c:pt idx="1067">
                  <c:v>253.299364535732</c:v>
                </c:pt>
                <c:pt idx="1068">
                  <c:v>255.04962782404601</c:v>
                </c:pt>
                <c:pt idx="1069">
                  <c:v>263.51554097265301</c:v>
                </c:pt>
                <c:pt idx="1070">
                  <c:v>264.31460508262199</c:v>
                </c:pt>
                <c:pt idx="1071">
                  <c:v>272.17865320349603</c:v>
                </c:pt>
                <c:pt idx="1072">
                  <c:v>258.44749631993199</c:v>
                </c:pt>
                <c:pt idx="1073">
                  <c:v>263.56542841077101</c:v>
                </c:pt>
                <c:pt idx="1074">
                  <c:v>260.89399935456601</c:v>
                </c:pt>
                <c:pt idx="1075">
                  <c:v>264.11341308350501</c:v>
                </c:pt>
                <c:pt idx="1076">
                  <c:v>264.87270877429199</c:v>
                </c:pt>
                <c:pt idx="1077">
                  <c:v>269.884060333489</c:v>
                </c:pt>
                <c:pt idx="1078">
                  <c:v>273.270519114401</c:v>
                </c:pt>
                <c:pt idx="1079">
                  <c:v>280.31678312490902</c:v>
                </c:pt>
                <c:pt idx="1080">
                  <c:v>269.80813076441098</c:v>
                </c:pt>
                <c:pt idx="1081">
                  <c:v>260.66013628180298</c:v>
                </c:pt>
                <c:pt idx="1082">
                  <c:v>261.74441052824801</c:v>
                </c:pt>
                <c:pt idx="1083">
                  <c:v>269.50441248809602</c:v>
                </c:pt>
                <c:pt idx="1084">
                  <c:v>264.06785534205699</c:v>
                </c:pt>
                <c:pt idx="1085">
                  <c:v>268.31300850597501</c:v>
                </c:pt>
                <c:pt idx="1086">
                  <c:v>264.166493646719</c:v>
                </c:pt>
                <c:pt idx="1087">
                  <c:v>269.767495877025</c:v>
                </c:pt>
                <c:pt idx="1088">
                  <c:v>278.53119565621898</c:v>
                </c:pt>
                <c:pt idx="1089">
                  <c:v>281.42762679888199</c:v>
                </c:pt>
                <c:pt idx="1090">
                  <c:v>272.47241199314402</c:v>
                </c:pt>
                <c:pt idx="1091">
                  <c:v>279.750447393684</c:v>
                </c:pt>
                <c:pt idx="1092">
                  <c:v>278.042494054445</c:v>
                </c:pt>
                <c:pt idx="1093">
                  <c:v>271.841546345317</c:v>
                </c:pt>
                <c:pt idx="1094">
                  <c:v>267.97273005171002</c:v>
                </c:pt>
                <c:pt idx="1095">
                  <c:v>270.24154825061999</c:v>
                </c:pt>
                <c:pt idx="1096">
                  <c:v>266.11009906247199</c:v>
                </c:pt>
                <c:pt idx="1097">
                  <c:v>268.04450720927599</c:v>
                </c:pt>
                <c:pt idx="1098">
                  <c:v>273.15498582628601</c:v>
                </c:pt>
                <c:pt idx="1099">
                  <c:v>271.94884467399402</c:v>
                </c:pt>
                <c:pt idx="1100">
                  <c:v>267.21973008407502</c:v>
                </c:pt>
                <c:pt idx="1101">
                  <c:v>258.534799188504</c:v>
                </c:pt>
                <c:pt idx="1102">
                  <c:v>261.28498476977597</c:v>
                </c:pt>
                <c:pt idx="1103">
                  <c:v>264.324582976248</c:v>
                </c:pt>
                <c:pt idx="1104">
                  <c:v>260.27839491478397</c:v>
                </c:pt>
                <c:pt idx="1105">
                  <c:v>260.189298898245</c:v>
                </c:pt>
                <c:pt idx="1106">
                  <c:v>261.99016493369999</c:v>
                </c:pt>
                <c:pt idx="1107">
                  <c:v>268.57098105188902</c:v>
                </c:pt>
                <c:pt idx="1108">
                  <c:v>275.96185405608702</c:v>
                </c:pt>
                <c:pt idx="1109">
                  <c:v>272.46253119958902</c:v>
                </c:pt>
                <c:pt idx="1110">
                  <c:v>270.50113872054101</c:v>
                </c:pt>
                <c:pt idx="1111">
                  <c:v>265.50843349486399</c:v>
                </c:pt>
                <c:pt idx="1112">
                  <c:v>263.54678499277998</c:v>
                </c:pt>
                <c:pt idx="1113">
                  <c:v>259.82472209493397</c:v>
                </c:pt>
                <c:pt idx="1114">
                  <c:v>258.955267864566</c:v>
                </c:pt>
                <c:pt idx="1115">
                  <c:v>255.18840093541499</c:v>
                </c:pt>
                <c:pt idx="1116">
                  <c:v>257.72942956804098</c:v>
                </c:pt>
                <c:pt idx="1117">
                  <c:v>253.98483664302401</c:v>
                </c:pt>
                <c:pt idx="1118">
                  <c:v>258.37588773402399</c:v>
                </c:pt>
                <c:pt idx="1119">
                  <c:v>256.77087932113398</c:v>
                </c:pt>
                <c:pt idx="1120">
                  <c:v>256.68178330459398</c:v>
                </c:pt>
                <c:pt idx="1121">
                  <c:v>254.85403485035599</c:v>
                </c:pt>
                <c:pt idx="1122">
                  <c:v>252.157088188785</c:v>
                </c:pt>
                <c:pt idx="1123">
                  <c:v>252.580550290384</c:v>
                </c:pt>
                <c:pt idx="1124">
                  <c:v>247.51762120124999</c:v>
                </c:pt>
                <c:pt idx="1125">
                  <c:v>250.12561371136499</c:v>
                </c:pt>
                <c:pt idx="1126">
                  <c:v>258.70278753420502</c:v>
                </c:pt>
                <c:pt idx="1127">
                  <c:v>258.80348222571502</c:v>
                </c:pt>
                <c:pt idx="1128">
                  <c:v>252.401313739496</c:v>
                </c:pt>
                <c:pt idx="1129">
                  <c:v>248.587751640466</c:v>
                </c:pt>
                <c:pt idx="1130">
                  <c:v>251.90696309702901</c:v>
                </c:pt>
                <c:pt idx="1131">
                  <c:v>256.49736191993497</c:v>
                </c:pt>
                <c:pt idx="1132">
                  <c:v>257.48606320486903</c:v>
                </c:pt>
                <c:pt idx="1133">
                  <c:v>261.93521898707002</c:v>
                </c:pt>
                <c:pt idx="1134">
                  <c:v>260.31962287168398</c:v>
                </c:pt>
                <c:pt idx="1135">
                  <c:v>259.637095400139</c:v>
                </c:pt>
                <c:pt idx="1136">
                  <c:v>258.34004837569603</c:v>
                </c:pt>
                <c:pt idx="1137">
                  <c:v>257.88521141578298</c:v>
                </c:pt>
                <c:pt idx="1138">
                  <c:v>257.86236075511698</c:v>
                </c:pt>
                <c:pt idx="1139">
                  <c:v>261.73778820545101</c:v>
                </c:pt>
                <c:pt idx="1140">
                  <c:v>267.94255869271802</c:v>
                </c:pt>
                <c:pt idx="1141">
                  <c:v>260.38241023951701</c:v>
                </c:pt>
                <c:pt idx="1142">
                  <c:v>257.58992297302001</c:v>
                </c:pt>
                <c:pt idx="1143">
                  <c:v>256.02340572596</c:v>
                </c:pt>
                <c:pt idx="1144">
                  <c:v>257.58992297302001</c:v>
                </c:pt>
                <c:pt idx="1145">
                  <c:v>253.094699568414</c:v>
                </c:pt>
                <c:pt idx="1146">
                  <c:v>253.094699568414</c:v>
                </c:pt>
                <c:pt idx="1147">
                  <c:v>257.79425130959299</c:v>
                </c:pt>
                <c:pt idx="1148">
                  <c:v>255.680285416245</c:v>
                </c:pt>
                <c:pt idx="1149">
                  <c:v>251.68767360055199</c:v>
                </c:pt>
                <c:pt idx="1150">
                  <c:v>250.42447991005801</c:v>
                </c:pt>
                <c:pt idx="1151">
                  <c:v>253.93471024673201</c:v>
                </c:pt>
                <c:pt idx="1152">
                  <c:v>253.42101800234099</c:v>
                </c:pt>
                <c:pt idx="1153">
                  <c:v>253.35605491133799</c:v>
                </c:pt>
                <c:pt idx="1154">
                  <c:v>252.12175618228301</c:v>
                </c:pt>
                <c:pt idx="1155">
                  <c:v>245.43055780898399</c:v>
                </c:pt>
                <c:pt idx="1156">
                  <c:v>250.107900361193</c:v>
                </c:pt>
                <c:pt idx="1157">
                  <c:v>246.08018871901299</c:v>
                </c:pt>
                <c:pt idx="1158">
                  <c:v>248.37396552445099</c:v>
                </c:pt>
                <c:pt idx="1159">
                  <c:v>253.06566256015699</c:v>
                </c:pt>
                <c:pt idx="1160">
                  <c:v>252.127418478805</c:v>
                </c:pt>
                <c:pt idx="1161">
                  <c:v>255.06750413581199</c:v>
                </c:pt>
                <c:pt idx="1162">
                  <c:v>258.299763337076</c:v>
                </c:pt>
                <c:pt idx="1163">
                  <c:v>261.52273882939801</c:v>
                </c:pt>
                <c:pt idx="1164">
                  <c:v>262.26157621381498</c:v>
                </c:pt>
                <c:pt idx="1165">
                  <c:v>263.26685361808001</c:v>
                </c:pt>
                <c:pt idx="1166">
                  <c:v>264.47927430187099</c:v>
                </c:pt>
                <c:pt idx="1167">
                  <c:v>265.534360968008</c:v>
                </c:pt>
                <c:pt idx="1168">
                  <c:v>264.285176305216</c:v>
                </c:pt>
                <c:pt idx="1169">
                  <c:v>265.86167897458699</c:v>
                </c:pt>
                <c:pt idx="1170">
                  <c:v>266.01031613699502</c:v>
                </c:pt>
                <c:pt idx="1171">
                  <c:v>266.87288605288501</c:v>
                </c:pt>
                <c:pt idx="1172">
                  <c:v>266.42657925405803</c:v>
                </c:pt>
                <c:pt idx="1173">
                  <c:v>265.26673501335301</c:v>
                </c:pt>
                <c:pt idx="1174">
                  <c:v>264.43381346762402</c:v>
                </c:pt>
                <c:pt idx="1175">
                  <c:v>264.79077984436498</c:v>
                </c:pt>
                <c:pt idx="1176">
                  <c:v>265.71304181217897</c:v>
                </c:pt>
                <c:pt idx="1177">
                  <c:v>265.44502054592198</c:v>
                </c:pt>
                <c:pt idx="1178">
                  <c:v>265.08805416918102</c:v>
                </c:pt>
                <c:pt idx="1179">
                  <c:v>264.79077984436498</c:v>
                </c:pt>
                <c:pt idx="1180">
                  <c:v>265.32603175367501</c:v>
                </c:pt>
                <c:pt idx="1181">
                  <c:v>270.05190458188798</c:v>
                </c:pt>
                <c:pt idx="1182">
                  <c:v>271.71974978450601</c:v>
                </c:pt>
                <c:pt idx="1183">
                  <c:v>271.89314888242598</c:v>
                </c:pt>
                <c:pt idx="1184">
                  <c:v>271.545976981634</c:v>
                </c:pt>
                <c:pt idx="1185">
                  <c:v>271.04635457239601</c:v>
                </c:pt>
                <c:pt idx="1186">
                  <c:v>274.45221778397899</c:v>
                </c:pt>
                <c:pt idx="1187">
                  <c:v>273.49848027986297</c:v>
                </c:pt>
                <c:pt idx="1188">
                  <c:v>274.31617486526</c:v>
                </c:pt>
                <c:pt idx="1189">
                  <c:v>274.54323241269901</c:v>
                </c:pt>
                <c:pt idx="1190">
                  <c:v>272.433309015737</c:v>
                </c:pt>
                <c:pt idx="1191">
                  <c:v>276.568758873783</c:v>
                </c:pt>
                <c:pt idx="1192">
                  <c:v>281.54817809061302</c:v>
                </c:pt>
                <c:pt idx="1193">
                  <c:v>275.89358338675498</c:v>
                </c:pt>
                <c:pt idx="1194">
                  <c:v>275.80918645087598</c:v>
                </c:pt>
                <c:pt idx="1195">
                  <c:v>280.70420873182798</c:v>
                </c:pt>
                <c:pt idx="1196">
                  <c:v>278.84747614250199</c:v>
                </c:pt>
                <c:pt idx="1197">
                  <c:v>277.66591904020299</c:v>
                </c:pt>
                <c:pt idx="1198">
                  <c:v>274.37443854094198</c:v>
                </c:pt>
                <c:pt idx="1199">
                  <c:v>276.39996500202602</c:v>
                </c:pt>
                <c:pt idx="1200">
                  <c:v>277.10139035162399</c:v>
                </c:pt>
                <c:pt idx="1201">
                  <c:v>275.172355046071</c:v>
                </c:pt>
                <c:pt idx="1202">
                  <c:v>278.94257409724003</c:v>
                </c:pt>
                <c:pt idx="1203">
                  <c:v>278.0659080044</c:v>
                </c:pt>
                <c:pt idx="1204">
                  <c:v>278.85472253730302</c:v>
                </c:pt>
                <c:pt idx="1205">
                  <c:v>277.58364917801202</c:v>
                </c:pt>
                <c:pt idx="1206">
                  <c:v>279.424832923628</c:v>
                </c:pt>
                <c:pt idx="1207">
                  <c:v>280.38935057640401</c:v>
                </c:pt>
                <c:pt idx="1208">
                  <c:v>280.78375784285601</c:v>
                </c:pt>
                <c:pt idx="1209">
                  <c:v>283.63338502121599</c:v>
                </c:pt>
                <c:pt idx="1210">
                  <c:v>282.36184928529298</c:v>
                </c:pt>
                <c:pt idx="1211">
                  <c:v>284.597440297361</c:v>
                </c:pt>
                <c:pt idx="1212">
                  <c:v>284.37827377415101</c:v>
                </c:pt>
                <c:pt idx="1213">
                  <c:v>281.44125741248598</c:v>
                </c:pt>
                <c:pt idx="1214">
                  <c:v>275.67092164908598</c:v>
                </c:pt>
                <c:pt idx="1215">
                  <c:v>278.96825637102802</c:v>
                </c:pt>
                <c:pt idx="1216">
                  <c:v>280.41084031187802</c:v>
                </c:pt>
                <c:pt idx="1217">
                  <c:v>282.26559109297102</c:v>
                </c:pt>
                <c:pt idx="1218">
                  <c:v>279.58650663139298</c:v>
                </c:pt>
                <c:pt idx="1219">
                  <c:v>280.47953478525199</c:v>
                </c:pt>
                <c:pt idx="1220">
                  <c:v>277.59436690355199</c:v>
                </c:pt>
                <c:pt idx="1221">
                  <c:v>276.70133874969298</c:v>
                </c:pt>
                <c:pt idx="1222">
                  <c:v>281.85342425272802</c:v>
                </c:pt>
                <c:pt idx="1223">
                  <c:v>283.639480560447</c:v>
                </c:pt>
                <c:pt idx="1224">
                  <c:v>284.14727491290199</c:v>
                </c:pt>
                <c:pt idx="1225">
                  <c:v>284.189628261</c:v>
                </c:pt>
                <c:pt idx="1226">
                  <c:v>283.59712721235002</c:v>
                </c:pt>
                <c:pt idx="1227">
                  <c:v>283.42325557279099</c:v>
                </c:pt>
                <c:pt idx="1228">
                  <c:v>288.38171807323198</c:v>
                </c:pt>
                <c:pt idx="1229">
                  <c:v>288.80480572949199</c:v>
                </c:pt>
                <c:pt idx="1230">
                  <c:v>287.65324048595301</c:v>
                </c:pt>
                <c:pt idx="1231">
                  <c:v>286.56096992975102</c:v>
                </c:pt>
                <c:pt idx="1232">
                  <c:v>286.01037640448101</c:v>
                </c:pt>
                <c:pt idx="1233">
                  <c:v>288.97421912188202</c:v>
                </c:pt>
                <c:pt idx="1234">
                  <c:v>288.88951242568697</c:v>
                </c:pt>
                <c:pt idx="1235">
                  <c:v>284.95198852675702</c:v>
                </c:pt>
                <c:pt idx="1236">
                  <c:v>286.73038332214099</c:v>
                </c:pt>
                <c:pt idx="1237">
                  <c:v>284.570808393878</c:v>
                </c:pt>
                <c:pt idx="1238">
                  <c:v>279.99798427348401</c:v>
                </c:pt>
                <c:pt idx="1239">
                  <c:v>281.35284558789198</c:v>
                </c:pt>
                <c:pt idx="1240">
                  <c:v>284.54985463218799</c:v>
                </c:pt>
                <c:pt idx="1241">
                  <c:v>280.25210436206999</c:v>
                </c:pt>
                <c:pt idx="1242">
                  <c:v>277.11884825227799</c:v>
                </c:pt>
                <c:pt idx="1243">
                  <c:v>277.11884825227799</c:v>
                </c:pt>
                <c:pt idx="1244">
                  <c:v>277.18449241637597</c:v>
                </c:pt>
                <c:pt idx="1245">
                  <c:v>277.217314498424</c:v>
                </c:pt>
                <c:pt idx="1246">
                  <c:v>277.217314498424</c:v>
                </c:pt>
                <c:pt idx="1247">
                  <c:v>277.28295866252199</c:v>
                </c:pt>
                <c:pt idx="1248">
                  <c:v>277.18449241637597</c:v>
                </c:pt>
                <c:pt idx="1249">
                  <c:v>277.250136580473</c:v>
                </c:pt>
                <c:pt idx="1250">
                  <c:v>277.28295866252199</c:v>
                </c:pt>
                <c:pt idx="1251">
                  <c:v>277.217314498424</c:v>
                </c:pt>
                <c:pt idx="1252">
                  <c:v>277.28295866252199</c:v>
                </c:pt>
                <c:pt idx="1253">
                  <c:v>277.27525552081602</c:v>
                </c:pt>
                <c:pt idx="1254">
                  <c:v>277.30841252207</c:v>
                </c:pt>
                <c:pt idx="1255">
                  <c:v>277.27525552081602</c:v>
                </c:pt>
                <c:pt idx="1256">
                  <c:v>277.37405668616702</c:v>
                </c:pt>
                <c:pt idx="1257">
                  <c:v>277.37405668616702</c:v>
                </c:pt>
                <c:pt idx="1258">
                  <c:v>278.06365600132</c:v>
                </c:pt>
                <c:pt idx="1259">
                  <c:v>277.587955019785</c:v>
                </c:pt>
                <c:pt idx="1260">
                  <c:v>277.01728095001499</c:v>
                </c:pt>
                <c:pt idx="1261">
                  <c:v>277.84947915424698</c:v>
                </c:pt>
                <c:pt idx="1262">
                  <c:v>277.92105711224201</c:v>
                </c:pt>
                <c:pt idx="1263">
                  <c:v>276.46193780780197</c:v>
                </c:pt>
                <c:pt idx="1264">
                  <c:v>273.41532943186598</c:v>
                </c:pt>
                <c:pt idx="1265">
                  <c:v>265.43287794091299</c:v>
                </c:pt>
                <c:pt idx="1266">
                  <c:v>262.21493939778901</c:v>
                </c:pt>
                <c:pt idx="1267">
                  <c:v>267.922023981819</c:v>
                </c:pt>
                <c:pt idx="1268">
                  <c:v>264.93878234803401</c:v>
                </c:pt>
                <c:pt idx="1269">
                  <c:v>266.77623676832002</c:v>
                </c:pt>
                <c:pt idx="1270">
                  <c:v>265.76019812816702</c:v>
                </c:pt>
                <c:pt idx="1271">
                  <c:v>266.75477459829301</c:v>
                </c:pt>
                <c:pt idx="1272">
                  <c:v>265.93335881815898</c:v>
                </c:pt>
                <c:pt idx="1273">
                  <c:v>272.67784574921802</c:v>
                </c:pt>
                <c:pt idx="1274">
                  <c:v>275.83376029640499</c:v>
                </c:pt>
                <c:pt idx="1275">
                  <c:v>282.38142937278297</c:v>
                </c:pt>
                <c:pt idx="1276">
                  <c:v>280.15033924313298</c:v>
                </c:pt>
                <c:pt idx="1277">
                  <c:v>276.40275169042297</c:v>
                </c:pt>
                <c:pt idx="1278">
                  <c:v>270.879169567958</c:v>
                </c:pt>
                <c:pt idx="1279">
                  <c:v>271.29060912291197</c:v>
                </c:pt>
                <c:pt idx="1280">
                  <c:v>271.22573483623898</c:v>
                </c:pt>
                <c:pt idx="1281">
                  <c:v>272.460297389397</c:v>
                </c:pt>
                <c:pt idx="1282">
                  <c:v>269.96922233646302</c:v>
                </c:pt>
                <c:pt idx="1283">
                  <c:v>272.633701967685</c:v>
                </c:pt>
                <c:pt idx="1284">
                  <c:v>272.28713669940402</c:v>
                </c:pt>
                <c:pt idx="1285">
                  <c:v>273.803390234169</c:v>
                </c:pt>
                <c:pt idx="1286">
                  <c:v>275.27647554058399</c:v>
                </c:pt>
                <c:pt idx="1287">
                  <c:v>277.21801157035401</c:v>
                </c:pt>
                <c:pt idx="1288">
                  <c:v>278.29677528941397</c:v>
                </c:pt>
                <c:pt idx="1289">
                  <c:v>276.01633561339099</c:v>
                </c:pt>
                <c:pt idx="1290">
                  <c:v>277.896216637093</c:v>
                </c:pt>
                <c:pt idx="1291">
                  <c:v>277.46463159462297</c:v>
                </c:pt>
                <c:pt idx="1292">
                  <c:v>277.74882593719099</c:v>
                </c:pt>
                <c:pt idx="1293">
                  <c:v>278.12784387849598</c:v>
                </c:pt>
                <c:pt idx="1294">
                  <c:v>278.554135392349</c:v>
                </c:pt>
                <c:pt idx="1295">
                  <c:v>278.48308680670698</c:v>
                </c:pt>
                <c:pt idx="1296">
                  <c:v>279.962113784081</c:v>
                </c:pt>
                <c:pt idx="1297">
                  <c:v>280.97905362129001</c:v>
                </c:pt>
                <c:pt idx="1298">
                  <c:v>281.00989394294697</c:v>
                </c:pt>
                <c:pt idx="1299">
                  <c:v>280.64020547180002</c:v>
                </c:pt>
                <c:pt idx="1300">
                  <c:v>280.73233104803302</c:v>
                </c:pt>
                <c:pt idx="1301">
                  <c:v>280.66128020870201</c:v>
                </c:pt>
                <c:pt idx="1302">
                  <c:v>281.13467708005697</c:v>
                </c:pt>
                <c:pt idx="1303">
                  <c:v>282.55486769412101</c:v>
                </c:pt>
                <c:pt idx="1304">
                  <c:v>282.64960214656202</c:v>
                </c:pt>
                <c:pt idx="1305">
                  <c:v>283.43061059749999</c:v>
                </c:pt>
                <c:pt idx="1306">
                  <c:v>283.43061059749999</c:v>
                </c:pt>
                <c:pt idx="1307">
                  <c:v>284.99290289022599</c:v>
                </c:pt>
                <c:pt idx="1308">
                  <c:v>285.48998337469101</c:v>
                </c:pt>
                <c:pt idx="1309">
                  <c:v>285.70313589268301</c:v>
                </c:pt>
                <c:pt idx="1310">
                  <c:v>284.78002576308398</c:v>
                </c:pt>
                <c:pt idx="1311">
                  <c:v>285.22973902132799</c:v>
                </c:pt>
                <c:pt idx="1312">
                  <c:v>285.77418673201402</c:v>
                </c:pt>
                <c:pt idx="1313">
                  <c:v>286.22389999025802</c:v>
                </c:pt>
                <c:pt idx="1314">
                  <c:v>284.87448482467403</c:v>
                </c:pt>
                <c:pt idx="1315">
                  <c:v>285.60840144024201</c:v>
                </c:pt>
                <c:pt idx="1316">
                  <c:v>287.075959280527</c:v>
                </c:pt>
                <c:pt idx="1317">
                  <c:v>286.75485354928799</c:v>
                </c:pt>
                <c:pt idx="1318">
                  <c:v>286.94487323586998</c:v>
                </c:pt>
                <c:pt idx="1319">
                  <c:v>286.25612071972199</c:v>
                </c:pt>
                <c:pt idx="1320">
                  <c:v>286.63616009288597</c:v>
                </c:pt>
                <c:pt idx="1321">
                  <c:v>285.140236995039</c:v>
                </c:pt>
                <c:pt idx="1322">
                  <c:v>284.33279102249003</c:v>
                </c:pt>
                <c:pt idx="1323">
                  <c:v>284.14277133590798</c:v>
                </c:pt>
                <c:pt idx="1324">
                  <c:v>284.95021730845701</c:v>
                </c:pt>
                <c:pt idx="1325">
                  <c:v>284.35647463560002</c:v>
                </c:pt>
                <c:pt idx="1326">
                  <c:v>284.48350664576901</c:v>
                </c:pt>
                <c:pt idx="1327">
                  <c:v>285.20513760879697</c:v>
                </c:pt>
                <c:pt idx="1328">
                  <c:v>288.59934377523001</c:v>
                </c:pt>
                <c:pt idx="1329">
                  <c:v>289.871892508673</c:v>
                </c:pt>
                <c:pt idx="1330">
                  <c:v>290.29622399527102</c:v>
                </c:pt>
                <c:pt idx="1331">
                  <c:v>289.150707271996</c:v>
                </c:pt>
                <c:pt idx="1332">
                  <c:v>290.33901372501202</c:v>
                </c:pt>
                <c:pt idx="1333">
                  <c:v>287.96284654533298</c:v>
                </c:pt>
                <c:pt idx="1334">
                  <c:v>289.74486049850401</c:v>
                </c:pt>
                <c:pt idx="1335">
                  <c:v>290.21153598849202</c:v>
                </c:pt>
                <c:pt idx="1336">
                  <c:v>292.06561103347502</c:v>
                </c:pt>
                <c:pt idx="1337">
                  <c:v>290.30911888559598</c:v>
                </c:pt>
                <c:pt idx="1338">
                  <c:v>287.28404907535997</c:v>
                </c:pt>
                <c:pt idx="1339">
                  <c:v>300.457740184454</c:v>
                </c:pt>
                <c:pt idx="1340">
                  <c:v>306.019965319405</c:v>
                </c:pt>
                <c:pt idx="1341">
                  <c:v>305.14171924546503</c:v>
                </c:pt>
                <c:pt idx="1342">
                  <c:v>309.04503512964101</c:v>
                </c:pt>
                <c:pt idx="1343">
                  <c:v>318.510576148768</c:v>
                </c:pt>
                <c:pt idx="1344">
                  <c:v>315.09517475011398</c:v>
                </c:pt>
                <c:pt idx="1345">
                  <c:v>316.26616951536698</c:v>
                </c:pt>
                <c:pt idx="1346">
                  <c:v>314.31451157327899</c:v>
                </c:pt>
                <c:pt idx="1347">
                  <c:v>328.00539203702698</c:v>
                </c:pt>
                <c:pt idx="1348">
                  <c:v>327.87853427079102</c:v>
                </c:pt>
                <c:pt idx="1349">
                  <c:v>321.92597754742297</c:v>
                </c:pt>
                <c:pt idx="1350">
                  <c:v>328.95194613894</c:v>
                </c:pt>
                <c:pt idx="1351">
                  <c:v>327.585785579478</c:v>
                </c:pt>
                <c:pt idx="1352">
                  <c:v>327.68336847658202</c:v>
                </c:pt>
                <c:pt idx="1353">
                  <c:v>326.70753950553802</c:v>
                </c:pt>
                <c:pt idx="1354">
                  <c:v>321.34048016479602</c:v>
                </c:pt>
                <c:pt idx="1355">
                  <c:v>318.900907737186</c:v>
                </c:pt>
                <c:pt idx="1356">
                  <c:v>320.75498278216998</c:v>
                </c:pt>
                <c:pt idx="1357">
                  <c:v>327.68336847658202</c:v>
                </c:pt>
                <c:pt idx="1358">
                  <c:v>326.70753950553802</c:v>
                </c:pt>
                <c:pt idx="1359">
                  <c:v>328.36644875631299</c:v>
                </c:pt>
                <c:pt idx="1360">
                  <c:v>326.90270529974703</c:v>
                </c:pt>
                <c:pt idx="1361">
                  <c:v>327.00028819685099</c:v>
                </c:pt>
                <c:pt idx="1362">
                  <c:v>331.09876987523597</c:v>
                </c:pt>
                <c:pt idx="1363">
                  <c:v>326.414790814225</c:v>
                </c:pt>
                <c:pt idx="1364">
                  <c:v>321.73081175321403</c:v>
                </c:pt>
                <c:pt idx="1365">
                  <c:v>322.07401108259103</c:v>
                </c:pt>
                <c:pt idx="1366">
                  <c:v>322.654833351901</c:v>
                </c:pt>
                <c:pt idx="1367">
                  <c:v>323.71090150107602</c:v>
                </c:pt>
                <c:pt idx="1368">
                  <c:v>324.08057099149602</c:v>
                </c:pt>
                <c:pt idx="1369">
                  <c:v>325.08369881858602</c:v>
                </c:pt>
                <c:pt idx="1370">
                  <c:v>324.87254603969598</c:v>
                </c:pt>
                <c:pt idx="1371">
                  <c:v>324.23878344830098</c:v>
                </c:pt>
                <c:pt idx="1372">
                  <c:v>323.63149101794897</c:v>
                </c:pt>
                <c:pt idx="1373">
                  <c:v>324.212617541984</c:v>
                </c:pt>
                <c:pt idx="1374">
                  <c:v>323.44680840010102</c:v>
                </c:pt>
                <c:pt idx="1375">
                  <c:v>324.00116050836903</c:v>
                </c:pt>
                <c:pt idx="1376">
                  <c:v>323.13007923176599</c:v>
                </c:pt>
                <c:pt idx="1377">
                  <c:v>322.20605763307901</c:v>
                </c:pt>
                <c:pt idx="1378">
                  <c:v>323.79000772947899</c:v>
                </c:pt>
                <c:pt idx="1379">
                  <c:v>324.79343981129398</c:v>
                </c:pt>
                <c:pt idx="1380">
                  <c:v>326.40954130398899</c:v>
                </c:pt>
                <c:pt idx="1381">
                  <c:v>325.951151321819</c:v>
                </c:pt>
                <c:pt idx="1382">
                  <c:v>325.42544223115601</c:v>
                </c:pt>
                <c:pt idx="1383">
                  <c:v>323.85568085656303</c:v>
                </c:pt>
                <c:pt idx="1384">
                  <c:v>324.52088061335201</c:v>
                </c:pt>
                <c:pt idx="1385">
                  <c:v>324.20142576691597</c:v>
                </c:pt>
                <c:pt idx="1386">
                  <c:v>323.40324719845199</c:v>
                </c:pt>
                <c:pt idx="1387">
                  <c:v>323.45643872312201</c:v>
                </c:pt>
                <c:pt idx="1388">
                  <c:v>324.53290507710199</c:v>
                </c:pt>
                <c:pt idx="1389">
                  <c:v>324.84042610183297</c:v>
                </c:pt>
                <c:pt idx="1390">
                  <c:v>324.210821775434</c:v>
                </c:pt>
                <c:pt idx="1391">
                  <c:v>323.91757749279799</c:v>
                </c:pt>
                <c:pt idx="1392">
                  <c:v>322.09786394534001</c:v>
                </c:pt>
                <c:pt idx="1393">
                  <c:v>318.868179348556</c:v>
                </c:pt>
                <c:pt idx="1394">
                  <c:v>318.68857793299799</c:v>
                </c:pt>
                <c:pt idx="1395">
                  <c:v>318.381056908267</c:v>
                </c:pt>
                <c:pt idx="1396">
                  <c:v>319.89353496583601</c:v>
                </c:pt>
                <c:pt idx="1397">
                  <c:v>319.021626481677</c:v>
                </c:pt>
                <c:pt idx="1398">
                  <c:v>316.01838614735198</c:v>
                </c:pt>
                <c:pt idx="1399">
                  <c:v>320.95920089091902</c:v>
                </c:pt>
                <c:pt idx="1400">
                  <c:v>313.49953941533801</c:v>
                </c:pt>
                <c:pt idx="1401">
                  <c:v>315.049598942731</c:v>
                </c:pt>
                <c:pt idx="1402">
                  <c:v>309.043118274081</c:v>
                </c:pt>
                <c:pt idx="1403">
                  <c:v>308.26808851038498</c:v>
                </c:pt>
                <c:pt idx="1404">
                  <c:v>309.33375443546799</c:v>
                </c:pt>
                <c:pt idx="1405">
                  <c:v>310.30254164008898</c:v>
                </c:pt>
                <c:pt idx="1406">
                  <c:v>311.37111392678497</c:v>
                </c:pt>
                <c:pt idx="1407">
                  <c:v>311.67168813178699</c:v>
                </c:pt>
                <c:pt idx="1408">
                  <c:v>312.60384336393997</c:v>
                </c:pt>
                <c:pt idx="1409">
                  <c:v>311.50493406521201</c:v>
                </c:pt>
                <c:pt idx="1410">
                  <c:v>311.27106148683998</c:v>
                </c:pt>
                <c:pt idx="1411">
                  <c:v>312.47252453651299</c:v>
                </c:pt>
                <c:pt idx="1412">
                  <c:v>316.74332379191401</c:v>
                </c:pt>
                <c:pt idx="1413">
                  <c:v>317.441936052573</c:v>
                </c:pt>
                <c:pt idx="1414">
                  <c:v>319.02683558073898</c:v>
                </c:pt>
                <c:pt idx="1415">
                  <c:v>317.705953435087</c:v>
                </c:pt>
                <c:pt idx="1416">
                  <c:v>316.15882747821502</c:v>
                </c:pt>
                <c:pt idx="1417">
                  <c:v>313.89758221562602</c:v>
                </c:pt>
                <c:pt idx="1418">
                  <c:v>313.66815747208602</c:v>
                </c:pt>
                <c:pt idx="1419">
                  <c:v>311.44150484847103</c:v>
                </c:pt>
                <c:pt idx="1420">
                  <c:v>318.18826229802397</c:v>
                </c:pt>
                <c:pt idx="1421">
                  <c:v>322.15366837632303</c:v>
                </c:pt>
                <c:pt idx="1422">
                  <c:v>322.10548740390999</c:v>
                </c:pt>
                <c:pt idx="1423">
                  <c:v>323.59797706095901</c:v>
                </c:pt>
                <c:pt idx="1424">
                  <c:v>324.32965554898601</c:v>
                </c:pt>
                <c:pt idx="1425">
                  <c:v>323.701061932166</c:v>
                </c:pt>
                <c:pt idx="1426">
                  <c:v>324.61986187118998</c:v>
                </c:pt>
                <c:pt idx="1427">
                  <c:v>324.95824916580602</c:v>
                </c:pt>
                <c:pt idx="1428">
                  <c:v>324.76496503229203</c:v>
                </c:pt>
                <c:pt idx="1429">
                  <c:v>325.68376497131499</c:v>
                </c:pt>
                <c:pt idx="1430">
                  <c:v>322.92856392575902</c:v>
                </c:pt>
                <c:pt idx="1431">
                  <c:v>325.68376497131499</c:v>
                </c:pt>
                <c:pt idx="1432">
                  <c:v>329.38903534292598</c:v>
                </c:pt>
                <c:pt idx="1433">
                  <c:v>330.33910466897999</c:v>
                </c:pt>
                <c:pt idx="1434">
                  <c:v>332.61927105151</c:v>
                </c:pt>
                <c:pt idx="1435">
                  <c:v>332.52242439723301</c:v>
                </c:pt>
                <c:pt idx="1436">
                  <c:v>333.20260322494403</c:v>
                </c:pt>
                <c:pt idx="1437">
                  <c:v>335.097869726662</c:v>
                </c:pt>
                <c:pt idx="1438">
                  <c:v>335.97286798681301</c:v>
                </c:pt>
                <c:pt idx="1439">
                  <c:v>336.94471290124199</c:v>
                </c:pt>
                <c:pt idx="1440">
                  <c:v>333.73751207124002</c:v>
                </c:pt>
                <c:pt idx="1441">
                  <c:v>331.74483585330199</c:v>
                </c:pt>
                <c:pt idx="1442">
                  <c:v>333.688525682158</c:v>
                </c:pt>
                <c:pt idx="1443">
                  <c:v>332.91093713822698</c:v>
                </c:pt>
                <c:pt idx="1444">
                  <c:v>335.30391397216999</c:v>
                </c:pt>
                <c:pt idx="1445">
                  <c:v>335.39963304552799</c:v>
                </c:pt>
                <c:pt idx="1446">
                  <c:v>331.953746404649</c:v>
                </c:pt>
                <c:pt idx="1447">
                  <c:v>332.14518455136499</c:v>
                </c:pt>
                <c:pt idx="1448">
                  <c:v>336.16538563238998</c:v>
                </c:pt>
                <c:pt idx="1449">
                  <c:v>337.64780605204197</c:v>
                </c:pt>
                <c:pt idx="1450">
                  <c:v>339.05602734636801</c:v>
                </c:pt>
                <c:pt idx="1451">
                  <c:v>339.90853624418099</c:v>
                </c:pt>
                <c:pt idx="1452">
                  <c:v>340.01983493216898</c:v>
                </c:pt>
                <c:pt idx="1453">
                  <c:v>343.02216585584603</c:v>
                </c:pt>
                <c:pt idx="1454">
                  <c:v>336.646508381866</c:v>
                </c:pt>
                <c:pt idx="1455">
                  <c:v>333.38565208468799</c:v>
                </c:pt>
                <c:pt idx="1456">
                  <c:v>337.38849963511598</c:v>
                </c:pt>
                <c:pt idx="1457">
                  <c:v>329.93851693077198</c:v>
                </c:pt>
                <c:pt idx="1458">
                  <c:v>331.23583005882301</c:v>
                </c:pt>
                <c:pt idx="1459">
                  <c:v>334.71967425368899</c:v>
                </c:pt>
                <c:pt idx="1460">
                  <c:v>335.34997629723898</c:v>
                </c:pt>
                <c:pt idx="1461">
                  <c:v>336.869496279553</c:v>
                </c:pt>
                <c:pt idx="1462">
                  <c:v>337.75910474002899</c:v>
                </c:pt>
                <c:pt idx="1463">
                  <c:v>337.19690887975497</c:v>
                </c:pt>
                <c:pt idx="1464">
                  <c:v>336.21290659083098</c:v>
                </c:pt>
                <c:pt idx="1465">
                  <c:v>335.11627368971898</c:v>
                </c:pt>
                <c:pt idx="1466">
                  <c:v>333.93572619652201</c:v>
                </c:pt>
                <c:pt idx="1467">
                  <c:v>334.160349287119</c:v>
                </c:pt>
                <c:pt idx="1468">
                  <c:v>334.01799693815002</c:v>
                </c:pt>
                <c:pt idx="1469">
                  <c:v>334.08917311263502</c:v>
                </c:pt>
                <c:pt idx="1470">
                  <c:v>335.368160935123</c:v>
                </c:pt>
                <c:pt idx="1471">
                  <c:v>335.33279117970397</c:v>
                </c:pt>
                <c:pt idx="1472">
                  <c:v>335.40353069054203</c:v>
                </c:pt>
                <c:pt idx="1473">
                  <c:v>334.83499462195903</c:v>
                </c:pt>
                <c:pt idx="1474">
                  <c:v>335.936697003706</c:v>
                </c:pt>
                <c:pt idx="1475">
                  <c:v>335.332791179705</c:v>
                </c:pt>
                <c:pt idx="1476">
                  <c:v>335.08389290083198</c:v>
                </c:pt>
                <c:pt idx="1477">
                  <c:v>334.58653300673302</c:v>
                </c:pt>
                <c:pt idx="1478">
                  <c:v>335.19043883073499</c:v>
                </c:pt>
                <c:pt idx="1479">
                  <c:v>334.62190276215199</c:v>
                </c:pt>
                <c:pt idx="1480">
                  <c:v>335.22624524980102</c:v>
                </c:pt>
                <c:pt idx="1481">
                  <c:v>335.82753109191998</c:v>
                </c:pt>
                <c:pt idx="1482">
                  <c:v>333.73676188620999</c:v>
                </c:pt>
                <c:pt idx="1483">
                  <c:v>328.50946010939799</c:v>
                </c:pt>
                <c:pt idx="1484">
                  <c:v>331.32139318606301</c:v>
                </c:pt>
                <c:pt idx="1485">
                  <c:v>330.67257295972598</c:v>
                </c:pt>
                <c:pt idx="1486">
                  <c:v>333.41216239177299</c:v>
                </c:pt>
                <c:pt idx="1487">
                  <c:v>333.45795230700003</c:v>
                </c:pt>
                <c:pt idx="1488">
                  <c:v>335.51797217133799</c:v>
                </c:pt>
                <c:pt idx="1489">
                  <c:v>337.48641220522302</c:v>
                </c:pt>
                <c:pt idx="1490">
                  <c:v>338.31063067930398</c:v>
                </c:pt>
                <c:pt idx="1491">
                  <c:v>331.306352612208</c:v>
                </c:pt>
                <c:pt idx="1492">
                  <c:v>336.80008979768701</c:v>
                </c:pt>
                <c:pt idx="1493">
                  <c:v>333.229002730866</c:v>
                </c:pt>
                <c:pt idx="1494">
                  <c:v>332.72583998423698</c:v>
                </c:pt>
                <c:pt idx="1495">
                  <c:v>337.85273152703701</c:v>
                </c:pt>
                <c:pt idx="1496">
                  <c:v>337.39483237476998</c:v>
                </c:pt>
                <c:pt idx="1497">
                  <c:v>337.83849488107501</c:v>
                </c:pt>
                <c:pt idx="1498">
                  <c:v>337.97676708268699</c:v>
                </c:pt>
                <c:pt idx="1499">
                  <c:v>337.78299787498599</c:v>
                </c:pt>
                <c:pt idx="1500">
                  <c:v>339.00236429691</c:v>
                </c:pt>
                <c:pt idx="1501">
                  <c:v>339.02995602875097</c:v>
                </c:pt>
                <c:pt idx="1502">
                  <c:v>338.44802132083299</c:v>
                </c:pt>
                <c:pt idx="1503">
                  <c:v>339.954906130236</c:v>
                </c:pt>
                <c:pt idx="1504">
                  <c:v>339.954906130236</c:v>
                </c:pt>
                <c:pt idx="1505">
                  <c:v>336.75834128798499</c:v>
                </c:pt>
                <c:pt idx="1506">
                  <c:v>336.70284428189598</c:v>
                </c:pt>
                <c:pt idx="1507">
                  <c:v>336.457102875261</c:v>
                </c:pt>
                <c:pt idx="1508">
                  <c:v>337.64954598558199</c:v>
                </c:pt>
                <c:pt idx="1509">
                  <c:v>336.66786026220097</c:v>
                </c:pt>
                <c:pt idx="1510">
                  <c:v>334.914392933606</c:v>
                </c:pt>
                <c:pt idx="1511">
                  <c:v>333.54660309042401</c:v>
                </c:pt>
                <c:pt idx="1512">
                  <c:v>333.89729655614298</c:v>
                </c:pt>
                <c:pt idx="1513">
                  <c:v>333.93270721022498</c:v>
                </c:pt>
                <c:pt idx="1514">
                  <c:v>334.73904620074597</c:v>
                </c:pt>
                <c:pt idx="1515">
                  <c:v>334.73904620074597</c:v>
                </c:pt>
                <c:pt idx="1516">
                  <c:v>335.08973966646499</c:v>
                </c:pt>
                <c:pt idx="1517">
                  <c:v>335.45120157294201</c:v>
                </c:pt>
                <c:pt idx="1518">
                  <c:v>332.51068549220099</c:v>
                </c:pt>
                <c:pt idx="1519">
                  <c:v>331.74739060917398</c:v>
                </c:pt>
                <c:pt idx="1520">
                  <c:v>331.56665965593498</c:v>
                </c:pt>
                <c:pt idx="1521">
                  <c:v>333.734961663749</c:v>
                </c:pt>
                <c:pt idx="1522">
                  <c:v>332.15391789619798</c:v>
                </c:pt>
                <c:pt idx="1523">
                  <c:v>333.91522318594002</c:v>
                </c:pt>
                <c:pt idx="1524">
                  <c:v>330.84420527402898</c:v>
                </c:pt>
                <c:pt idx="1525">
                  <c:v>331.43146351429198</c:v>
                </c:pt>
                <c:pt idx="1526">
                  <c:v>327.90677510183201</c:v>
                </c:pt>
                <c:pt idx="1527">
                  <c:v>323.71051591609898</c:v>
                </c:pt>
                <c:pt idx="1528">
                  <c:v>327.13468034201298</c:v>
                </c:pt>
                <c:pt idx="1529">
                  <c:v>329.65236531030399</c:v>
                </c:pt>
                <c:pt idx="1530">
                  <c:v>331.666372198641</c:v>
                </c:pt>
                <c:pt idx="1531">
                  <c:v>328.074315079408</c:v>
                </c:pt>
                <c:pt idx="1532">
                  <c:v>324.818396062555</c:v>
                </c:pt>
                <c:pt idx="1533">
                  <c:v>330.57542240781299</c:v>
                </c:pt>
                <c:pt idx="1534">
                  <c:v>328.01082624579999</c:v>
                </c:pt>
                <c:pt idx="1535">
                  <c:v>330.15569067451702</c:v>
                </c:pt>
                <c:pt idx="1536">
                  <c:v>332.05532065538398</c:v>
                </c:pt>
                <c:pt idx="1537">
                  <c:v>330.34565367260399</c:v>
                </c:pt>
                <c:pt idx="1538">
                  <c:v>319.42278128262399</c:v>
                </c:pt>
                <c:pt idx="1539">
                  <c:v>315.623521320892</c:v>
                </c:pt>
                <c:pt idx="1540">
                  <c:v>319.51776278166801</c:v>
                </c:pt>
                <c:pt idx="1541">
                  <c:v>320.46757777210098</c:v>
                </c:pt>
                <c:pt idx="1542">
                  <c:v>321.03746676636001</c:v>
                </c:pt>
                <c:pt idx="1543">
                  <c:v>326.071486215655</c:v>
                </c:pt>
                <c:pt idx="1544">
                  <c:v>324.646763730006</c:v>
                </c:pt>
                <c:pt idx="1545">
                  <c:v>329.30085718312802</c:v>
                </c:pt>
                <c:pt idx="1546">
                  <c:v>334.42985813146601</c:v>
                </c:pt>
                <c:pt idx="1547">
                  <c:v>340.41369257119402</c:v>
                </c:pt>
                <c:pt idx="1548">
                  <c:v>347.252360502312</c:v>
                </c:pt>
                <c:pt idx="1549">
                  <c:v>345.82763801666198</c:v>
                </c:pt>
                <c:pt idx="1550">
                  <c:v>349.246971982221</c:v>
                </c:pt>
                <c:pt idx="1551">
                  <c:v>355.51575091907898</c:v>
                </c:pt>
                <c:pt idx="1552">
                  <c:v>351.52652795926002</c:v>
                </c:pt>
                <c:pt idx="1553">
                  <c:v>356.75051040664198</c:v>
                </c:pt>
                <c:pt idx="1554">
                  <c:v>357.79530689611801</c:v>
                </c:pt>
                <c:pt idx="1555">
                  <c:v>355.99065841429598</c:v>
                </c:pt>
                <c:pt idx="1556">
                  <c:v>359.030066383681</c:v>
                </c:pt>
                <c:pt idx="1557">
                  <c:v>364.15906733202002</c:v>
                </c:pt>
                <c:pt idx="1558">
                  <c:v>365.20386382149599</c:v>
                </c:pt>
                <c:pt idx="1559">
                  <c:v>360.169844372201</c:v>
                </c:pt>
                <c:pt idx="1560">
                  <c:v>361.78452985593702</c:v>
                </c:pt>
                <c:pt idx="1561">
                  <c:v>355.23080642194901</c:v>
                </c:pt>
                <c:pt idx="1562">
                  <c:v>356.940473404729</c:v>
                </c:pt>
                <c:pt idx="1563">
                  <c:v>353.42615794012602</c:v>
                </c:pt>
                <c:pt idx="1564">
                  <c:v>352.66630594778002</c:v>
                </c:pt>
                <c:pt idx="1565">
                  <c:v>352.97318329835002</c:v>
                </c:pt>
                <c:pt idx="1566">
                  <c:v>353.57016679544699</c:v>
                </c:pt>
                <c:pt idx="1567">
                  <c:v>358.396705218477</c:v>
                </c:pt>
                <c:pt idx="1568">
                  <c:v>358.703582569047</c:v>
                </c:pt>
                <c:pt idx="1569">
                  <c:v>359.93180563958299</c:v>
                </c:pt>
                <c:pt idx="1570">
                  <c:v>357.871907950408</c:v>
                </c:pt>
                <c:pt idx="1571">
                  <c:v>356.50988757455599</c:v>
                </c:pt>
                <c:pt idx="1572">
                  <c:v>357.89510024782902</c:v>
                </c:pt>
                <c:pt idx="1573">
                  <c:v>356.61741549896499</c:v>
                </c:pt>
                <c:pt idx="1574">
                  <c:v>356.2062793174</c:v>
                </c:pt>
                <c:pt idx="1575">
                  <c:v>356.03773698797301</c:v>
                </c:pt>
                <c:pt idx="1576">
                  <c:v>356.03773698797301</c:v>
                </c:pt>
                <c:pt idx="1577">
                  <c:v>355.91079416479198</c:v>
                </c:pt>
                <c:pt idx="1578">
                  <c:v>355.95325139281499</c:v>
                </c:pt>
                <c:pt idx="1579">
                  <c:v>355.86876579765698</c:v>
                </c:pt>
                <c:pt idx="1580">
                  <c:v>353.45400119284301</c:v>
                </c:pt>
                <c:pt idx="1581">
                  <c:v>352.65757487199301</c:v>
                </c:pt>
                <c:pt idx="1582">
                  <c:v>354.72828330620098</c:v>
                </c:pt>
                <c:pt idx="1583">
                  <c:v>368.74538655314598</c:v>
                </c:pt>
                <c:pt idx="1584">
                  <c:v>373.68322974240999</c:v>
                </c:pt>
                <c:pt idx="1585">
                  <c:v>375.75393817661802</c:v>
                </c:pt>
                <c:pt idx="1586">
                  <c:v>373.205373949901</c:v>
                </c:pt>
                <c:pt idx="1587">
                  <c:v>366.35610759059801</c:v>
                </c:pt>
                <c:pt idx="1588">
                  <c:v>359.98469702380498</c:v>
                </c:pt>
                <c:pt idx="1589">
                  <c:v>372.56823289322199</c:v>
                </c:pt>
                <c:pt idx="1590">
                  <c:v>361.418264401334</c:v>
                </c:pt>
                <c:pt idx="1591">
                  <c:v>356.48042121206902</c:v>
                </c:pt>
                <c:pt idx="1592">
                  <c:v>365.87825179808902</c:v>
                </c:pt>
                <c:pt idx="1593">
                  <c:v>363.72790073179601</c:v>
                </c:pt>
                <c:pt idx="1594">
                  <c:v>352.41864697573902</c:v>
                </c:pt>
                <c:pt idx="1595">
                  <c:v>355.04685383454103</c:v>
                </c:pt>
                <c:pt idx="1596">
                  <c:v>335.45476634165198</c:v>
                </c:pt>
                <c:pt idx="1597">
                  <c:v>341.18903585176599</c:v>
                </c:pt>
                <c:pt idx="1598">
                  <c:v>333.54334317161403</c:v>
                </c:pt>
                <c:pt idx="1599">
                  <c:v>335.77125348764798</c:v>
                </c:pt>
                <c:pt idx="1600">
                  <c:v>339.79871519264498</c:v>
                </c:pt>
                <c:pt idx="1601">
                  <c:v>340.61281910171198</c:v>
                </c:pt>
                <c:pt idx="1602">
                  <c:v>339.421404220613</c:v>
                </c:pt>
                <c:pt idx="1603">
                  <c:v>338.75511743353002</c:v>
                </c:pt>
                <c:pt idx="1604">
                  <c:v>336.51834612511698</c:v>
                </c:pt>
                <c:pt idx="1605">
                  <c:v>337.67393256930001</c:v>
                </c:pt>
                <c:pt idx="1606">
                  <c:v>339.72233797291301</c:v>
                </c:pt>
                <c:pt idx="1607">
                  <c:v>338.46164453482902</c:v>
                </c:pt>
                <c:pt idx="1608">
                  <c:v>335.04743869923101</c:v>
                </c:pt>
                <c:pt idx="1609">
                  <c:v>338.44562369126299</c:v>
                </c:pt>
                <c:pt idx="1610">
                  <c:v>338.31794495237602</c:v>
                </c:pt>
                <c:pt idx="1611">
                  <c:v>334.367801700825</c:v>
                </c:pt>
                <c:pt idx="1612">
                  <c:v>337.25614925441403</c:v>
                </c:pt>
                <c:pt idx="1613">
                  <c:v>334.452920860083</c:v>
                </c:pt>
                <c:pt idx="1614">
                  <c:v>333.56146692479501</c:v>
                </c:pt>
                <c:pt idx="1615">
                  <c:v>333.59097712403201</c:v>
                </c:pt>
                <c:pt idx="1616">
                  <c:v>333.32968890161999</c:v>
                </c:pt>
                <c:pt idx="1617">
                  <c:v>333.264213147063</c:v>
                </c:pt>
                <c:pt idx="1618">
                  <c:v>331.80776185554799</c:v>
                </c:pt>
                <c:pt idx="1619">
                  <c:v>331.65248229542499</c:v>
                </c:pt>
                <c:pt idx="1620">
                  <c:v>333.08065438702903</c:v>
                </c:pt>
                <c:pt idx="1621">
                  <c:v>334.01199852982802</c:v>
                </c:pt>
                <c:pt idx="1622">
                  <c:v>334.57080501550701</c:v>
                </c:pt>
                <c:pt idx="1623">
                  <c:v>334.26024589526099</c:v>
                </c:pt>
                <c:pt idx="1624">
                  <c:v>336.29874937999102</c:v>
                </c:pt>
                <c:pt idx="1625">
                  <c:v>336.21144037921698</c:v>
                </c:pt>
                <c:pt idx="1626">
                  <c:v>335.86188100945299</c:v>
                </c:pt>
                <c:pt idx="1627">
                  <c:v>335.83277800919501</c:v>
                </c:pt>
                <c:pt idx="1628">
                  <c:v>336.153234378702</c:v>
                </c:pt>
                <c:pt idx="1629">
                  <c:v>336.69201178769401</c:v>
                </c:pt>
                <c:pt idx="1630">
                  <c:v>335.32739295891002</c:v>
                </c:pt>
                <c:pt idx="1631">
                  <c:v>335.50670148791102</c:v>
                </c:pt>
                <c:pt idx="1632">
                  <c:v>334.93001800034102</c:v>
                </c:pt>
                <c:pt idx="1633">
                  <c:v>335.50755330990103</c:v>
                </c:pt>
                <c:pt idx="1634">
                  <c:v>334.60547382196</c:v>
                </c:pt>
                <c:pt idx="1635">
                  <c:v>335.579532268099</c:v>
                </c:pt>
                <c:pt idx="1636">
                  <c:v>335.796320964681</c:v>
                </c:pt>
                <c:pt idx="1637">
                  <c:v>335.218785655121</c:v>
                </c:pt>
                <c:pt idx="1638">
                  <c:v>333.95595955420202</c:v>
                </c:pt>
                <c:pt idx="1639">
                  <c:v>333.876887368052</c:v>
                </c:pt>
                <c:pt idx="1640">
                  <c:v>333.876887368052</c:v>
                </c:pt>
                <c:pt idx="1641">
                  <c:v>334.07436714260001</c:v>
                </c:pt>
                <c:pt idx="1642">
                  <c:v>334.07436714260001</c:v>
                </c:pt>
                <c:pt idx="1643">
                  <c:v>334.23251151490098</c:v>
                </c:pt>
                <c:pt idx="1644">
                  <c:v>333.54969236470902</c:v>
                </c:pt>
                <c:pt idx="1645">
                  <c:v>332.33703540398398</c:v>
                </c:pt>
                <c:pt idx="1646">
                  <c:v>335.03846198726001</c:v>
                </c:pt>
                <c:pt idx="1647">
                  <c:v>336.70073483649901</c:v>
                </c:pt>
                <c:pt idx="1648">
                  <c:v>336.275372087199</c:v>
                </c:pt>
                <c:pt idx="1649">
                  <c:v>336.31535174606603</c:v>
                </c:pt>
                <c:pt idx="1650">
                  <c:v>336.31535174606603</c:v>
                </c:pt>
                <c:pt idx="1651">
                  <c:v>336.354927569994</c:v>
                </c:pt>
                <c:pt idx="1652">
                  <c:v>336.152202431094</c:v>
                </c:pt>
                <c:pt idx="1653">
                  <c:v>335.078919536998</c:v>
                </c:pt>
                <c:pt idx="1654">
                  <c:v>334.642140063574</c:v>
                </c:pt>
                <c:pt idx="1655">
                  <c:v>333.18994164338699</c:v>
                </c:pt>
                <c:pt idx="1656">
                  <c:v>336.934299009575</c:v>
                </c:pt>
                <c:pt idx="1657">
                  <c:v>337.54653690394701</c:v>
                </c:pt>
                <c:pt idx="1658">
                  <c:v>337.31193385978702</c:v>
                </c:pt>
                <c:pt idx="1659">
                  <c:v>332.97319081417697</c:v>
                </c:pt>
                <c:pt idx="1660">
                  <c:v>332.11311424952902</c:v>
                </c:pt>
                <c:pt idx="1661">
                  <c:v>331.68307596720501</c:v>
                </c:pt>
                <c:pt idx="1662">
                  <c:v>333.52032872267398</c:v>
                </c:pt>
                <c:pt idx="1663">
                  <c:v>332.85214260331003</c:v>
                </c:pt>
                <c:pt idx="1664">
                  <c:v>334.379425161857</c:v>
                </c:pt>
                <c:pt idx="1665">
                  <c:v>337.14762479922302</c:v>
                </c:pt>
                <c:pt idx="1666">
                  <c:v>338.67490735777</c:v>
                </c:pt>
                <c:pt idx="1667">
                  <c:v>337.52944543886002</c:v>
                </c:pt>
                <c:pt idx="1668">
                  <c:v>337.68411568618802</c:v>
                </c:pt>
                <c:pt idx="1669">
                  <c:v>338.80378513728198</c:v>
                </c:pt>
                <c:pt idx="1670">
                  <c:v>337.95409280170401</c:v>
                </c:pt>
                <c:pt idx="1671">
                  <c:v>337.45230912014102</c:v>
                </c:pt>
                <c:pt idx="1672">
                  <c:v>335.45779786443501</c:v>
                </c:pt>
                <c:pt idx="1673">
                  <c:v>325.10533468005701</c:v>
                </c:pt>
                <c:pt idx="1674">
                  <c:v>320.546451809872</c:v>
                </c:pt>
                <c:pt idx="1675">
                  <c:v>318.83687073355298</c:v>
                </c:pt>
                <c:pt idx="1676">
                  <c:v>318.83687073355298</c:v>
                </c:pt>
                <c:pt idx="1677">
                  <c:v>318.63177901130399</c:v>
                </c:pt>
                <c:pt idx="1678">
                  <c:v>319.11072615215102</c:v>
                </c:pt>
                <c:pt idx="1679">
                  <c:v>320.06862043384598</c:v>
                </c:pt>
                <c:pt idx="1680">
                  <c:v>319.72640110783198</c:v>
                </c:pt>
                <c:pt idx="1681">
                  <c:v>323.65490312732902</c:v>
                </c:pt>
                <c:pt idx="1682">
                  <c:v>326.06829245259598</c:v>
                </c:pt>
                <c:pt idx="1683">
                  <c:v>326.46114265454497</c:v>
                </c:pt>
                <c:pt idx="1684">
                  <c:v>325.31059028135201</c:v>
                </c:pt>
                <c:pt idx="1685">
                  <c:v>327.24684305844499</c:v>
                </c:pt>
                <c:pt idx="1686">
                  <c:v>326.75887514392002</c:v>
                </c:pt>
                <c:pt idx="1687">
                  <c:v>326.34055874307103</c:v>
                </c:pt>
                <c:pt idx="1688">
                  <c:v>324.18013986273598</c:v>
                </c:pt>
                <c:pt idx="1689">
                  <c:v>324.07545893282497</c:v>
                </c:pt>
                <c:pt idx="1690">
                  <c:v>327.37105733936397</c:v>
                </c:pt>
                <c:pt idx="1691">
                  <c:v>325.85031599104201</c:v>
                </c:pt>
                <c:pt idx="1692">
                  <c:v>329.80492113857298</c:v>
                </c:pt>
                <c:pt idx="1693">
                  <c:v>330.81856047026298</c:v>
                </c:pt>
                <c:pt idx="1694">
                  <c:v>326.00222071540099</c:v>
                </c:pt>
                <c:pt idx="1695">
                  <c:v>322.54326534554298</c:v>
                </c:pt>
                <c:pt idx="1696">
                  <c:v>319.56110913748199</c:v>
                </c:pt>
                <c:pt idx="1697">
                  <c:v>318.18931087748598</c:v>
                </c:pt>
                <c:pt idx="1698">
                  <c:v>318.45765049977302</c:v>
                </c:pt>
                <c:pt idx="1699">
                  <c:v>319.352329383626</c:v>
                </c:pt>
                <c:pt idx="1700">
                  <c:v>319.44195956307698</c:v>
                </c:pt>
                <c:pt idx="1701">
                  <c:v>320.876042434292</c:v>
                </c:pt>
                <c:pt idx="1702">
                  <c:v>321.503453690448</c:v>
                </c:pt>
                <c:pt idx="1703">
                  <c:v>321.86197440825202</c:v>
                </c:pt>
                <c:pt idx="1704">
                  <c:v>328.58423786707101</c:v>
                </c:pt>
                <c:pt idx="1705">
                  <c:v>330.73536217389301</c:v>
                </c:pt>
                <c:pt idx="1706">
                  <c:v>330.556101814991</c:v>
                </c:pt>
                <c:pt idx="1707">
                  <c:v>328.853128405424</c:v>
                </c:pt>
                <c:pt idx="1708">
                  <c:v>329.74943019993299</c:v>
                </c:pt>
                <c:pt idx="1709">
                  <c:v>327.95682661091399</c:v>
                </c:pt>
                <c:pt idx="1710">
                  <c:v>329.39090948212902</c:v>
                </c:pt>
                <c:pt idx="1711">
                  <c:v>328.853128405424</c:v>
                </c:pt>
                <c:pt idx="1712">
                  <c:v>329.30127930267798</c:v>
                </c:pt>
                <c:pt idx="1713">
                  <c:v>336.29243329985002</c:v>
                </c:pt>
                <c:pt idx="1714">
                  <c:v>332.13685100180101</c:v>
                </c:pt>
                <c:pt idx="1715">
                  <c:v>332.67888347546</c:v>
                </c:pt>
                <c:pt idx="1716">
                  <c:v>335.98270045775899</c:v>
                </c:pt>
                <c:pt idx="1717">
                  <c:v>333.19510487894399</c:v>
                </c:pt>
                <c:pt idx="1718">
                  <c:v>333.29834915964102</c:v>
                </c:pt>
                <c:pt idx="1719">
                  <c:v>329.83396229605199</c:v>
                </c:pt>
                <c:pt idx="1720">
                  <c:v>330.839798864275</c:v>
                </c:pt>
                <c:pt idx="1721">
                  <c:v>327.012160976769</c:v>
                </c:pt>
                <c:pt idx="1722">
                  <c:v>328.38124856890897</c:v>
                </c:pt>
                <c:pt idx="1723">
                  <c:v>329.83396229605199</c:v>
                </c:pt>
                <c:pt idx="1724">
                  <c:v>327.278275259118</c:v>
                </c:pt>
                <c:pt idx="1725">
                  <c:v>320.93916917731099</c:v>
                </c:pt>
                <c:pt idx="1726">
                  <c:v>320.36288680623801</c:v>
                </c:pt>
                <c:pt idx="1727">
                  <c:v>321.89128787734597</c:v>
                </c:pt>
                <c:pt idx="1728">
                  <c:v>316.15351992187601</c:v>
                </c:pt>
                <c:pt idx="1729">
                  <c:v>316.07785949953001</c:v>
                </c:pt>
                <c:pt idx="1730">
                  <c:v>310.02306414530602</c:v>
                </c:pt>
                <c:pt idx="1731">
                  <c:v>309.23899799076702</c:v>
                </c:pt>
                <c:pt idx="1732">
                  <c:v>308.94168055332398</c:v>
                </c:pt>
                <c:pt idx="1733">
                  <c:v>314.48310593073802</c:v>
                </c:pt>
                <c:pt idx="1734">
                  <c:v>311.796171482484</c:v>
                </c:pt>
                <c:pt idx="1735">
                  <c:v>310.00436723021699</c:v>
                </c:pt>
                <c:pt idx="1736">
                  <c:v>311.36265551312601</c:v>
                </c:pt>
                <c:pt idx="1737">
                  <c:v>313.44347041163098</c:v>
                </c:pt>
                <c:pt idx="1738">
                  <c:v>315.32203961217999</c:v>
                </c:pt>
                <c:pt idx="1739">
                  <c:v>316.073282029165</c:v>
                </c:pt>
                <c:pt idx="1740">
                  <c:v>314.51274804830098</c:v>
                </c:pt>
                <c:pt idx="1741">
                  <c:v>317.43157031207301</c:v>
                </c:pt>
                <c:pt idx="1742">
                  <c:v>320.00364155477098</c:v>
                </c:pt>
                <c:pt idx="1743">
                  <c:v>319.16563418950301</c:v>
                </c:pt>
                <c:pt idx="1744">
                  <c:v>319.25101825429499</c:v>
                </c:pt>
                <c:pt idx="1745">
                  <c:v>320.01947483741498</c:v>
                </c:pt>
                <c:pt idx="1746">
                  <c:v>321.55638800365699</c:v>
                </c:pt>
                <c:pt idx="1747">
                  <c:v>321.38561987407502</c:v>
                </c:pt>
                <c:pt idx="1748">
                  <c:v>321.54974668758598</c:v>
                </c:pt>
                <c:pt idx="1749">
                  <c:v>322.26016855732303</c:v>
                </c:pt>
                <c:pt idx="1750">
                  <c:v>322.31467891462398</c:v>
                </c:pt>
                <c:pt idx="1751">
                  <c:v>322.26016855732303</c:v>
                </c:pt>
                <c:pt idx="1752">
                  <c:v>321.87740457299901</c:v>
                </c:pt>
                <c:pt idx="1753">
                  <c:v>322.06286844556399</c:v>
                </c:pt>
                <c:pt idx="1754">
                  <c:v>323.50161848727402</c:v>
                </c:pt>
                <c:pt idx="1755">
                  <c:v>326.00716898604901</c:v>
                </c:pt>
                <c:pt idx="1756">
                  <c:v>325.86768789180599</c:v>
                </c:pt>
                <c:pt idx="1757">
                  <c:v>327.027986664791</c:v>
                </c:pt>
                <c:pt idx="1758">
                  <c:v>326.91313042300999</c:v>
                </c:pt>
                <c:pt idx="1759">
                  <c:v>327.11442486736797</c:v>
                </c:pt>
                <c:pt idx="1760">
                  <c:v>327.57414585573201</c:v>
                </c:pt>
                <c:pt idx="1761">
                  <c:v>327.372851411375</c:v>
                </c:pt>
                <c:pt idx="1762">
                  <c:v>326.482123495091</c:v>
                </c:pt>
                <c:pt idx="1763">
                  <c:v>324.55694013924699</c:v>
                </c:pt>
                <c:pt idx="1764">
                  <c:v>325.38223504926401</c:v>
                </c:pt>
                <c:pt idx="1765">
                  <c:v>324.832038442586</c:v>
                </c:pt>
                <c:pt idx="1766">
                  <c:v>327.21555071481902</c:v>
                </c:pt>
                <c:pt idx="1767">
                  <c:v>326.023794578702</c:v>
                </c:pt>
                <c:pt idx="1768">
                  <c:v>326.17313531263898</c:v>
                </c:pt>
                <c:pt idx="1769">
                  <c:v>326.05385256540598</c:v>
                </c:pt>
                <c:pt idx="1770">
                  <c:v>325.90451183146899</c:v>
                </c:pt>
                <c:pt idx="1771">
                  <c:v>326.232934886186</c:v>
                </c:pt>
                <c:pt idx="1772">
                  <c:v>326.53161635406002</c:v>
                </c:pt>
                <c:pt idx="1773">
                  <c:v>326.63506347165298</c:v>
                </c:pt>
                <c:pt idx="1774">
                  <c:v>326.945009988104</c:v>
                </c:pt>
                <c:pt idx="1775">
                  <c:v>327.28930726497799</c:v>
                </c:pt>
                <c:pt idx="1776">
                  <c:v>326.24970321680399</c:v>
                </c:pt>
                <c:pt idx="1777">
                  <c:v>326.28405397722599</c:v>
                </c:pt>
                <c:pt idx="1778">
                  <c:v>326.28405397722599</c:v>
                </c:pt>
                <c:pt idx="1779">
                  <c:v>327.07964917550498</c:v>
                </c:pt>
                <c:pt idx="1780">
                  <c:v>328.01343708812698</c:v>
                </c:pt>
                <c:pt idx="1781">
                  <c:v>328.39405930705601</c:v>
                </c:pt>
                <c:pt idx="1782">
                  <c:v>328.96040835713001</c:v>
                </c:pt>
                <c:pt idx="1783">
                  <c:v>328.88947832195697</c:v>
                </c:pt>
                <c:pt idx="1784">
                  <c:v>325.91550925746799</c:v>
                </c:pt>
                <c:pt idx="1785">
                  <c:v>326.87142788533998</c:v>
                </c:pt>
                <c:pt idx="1786">
                  <c:v>327.15478428226203</c:v>
                </c:pt>
                <c:pt idx="1787">
                  <c:v>327.33192749830999</c:v>
                </c:pt>
                <c:pt idx="1788">
                  <c:v>329.17283471887902</c:v>
                </c:pt>
                <c:pt idx="1789">
                  <c:v>328.96040835713001</c:v>
                </c:pt>
                <c:pt idx="1790">
                  <c:v>329.34779547230602</c:v>
                </c:pt>
                <c:pt idx="1791">
                  <c:v>329.418725507479</c:v>
                </c:pt>
                <c:pt idx="1792">
                  <c:v>325.90162867732897</c:v>
                </c:pt>
                <c:pt idx="1793">
                  <c:v>328.66495856033498</c:v>
                </c:pt>
                <c:pt idx="1794">
                  <c:v>328.10679485935901</c:v>
                </c:pt>
                <c:pt idx="1795">
                  <c:v>330.311961041389</c:v>
                </c:pt>
                <c:pt idx="1796">
                  <c:v>331.62389168951</c:v>
                </c:pt>
                <c:pt idx="1797">
                  <c:v>330.96883215037002</c:v>
                </c:pt>
                <c:pt idx="1798">
                  <c:v>332.44271611343402</c:v>
                </c:pt>
                <c:pt idx="1799">
                  <c:v>332.27895122864902</c:v>
                </c:pt>
                <c:pt idx="1800">
                  <c:v>330.31377261122998</c:v>
                </c:pt>
                <c:pt idx="1801">
                  <c:v>330.96883215037002</c:v>
                </c:pt>
                <c:pt idx="1802">
                  <c:v>331.95142145907897</c:v>
                </c:pt>
                <c:pt idx="1803">
                  <c:v>336.04554357870302</c:v>
                </c:pt>
                <c:pt idx="1804">
                  <c:v>336.864368002628</c:v>
                </c:pt>
                <c:pt idx="1805">
                  <c:v>329.16741841773501</c:v>
                </c:pt>
                <c:pt idx="1806">
                  <c:v>325.56459095246697</c:v>
                </c:pt>
                <c:pt idx="1807">
                  <c:v>326.05588560682099</c:v>
                </c:pt>
                <c:pt idx="1808">
                  <c:v>332.27895122864902</c:v>
                </c:pt>
                <c:pt idx="1809">
                  <c:v>327.85729933945601</c:v>
                </c:pt>
                <c:pt idx="1810">
                  <c:v>329.16741841773501</c:v>
                </c:pt>
                <c:pt idx="1811">
                  <c:v>329.85372850314297</c:v>
                </c:pt>
                <c:pt idx="1812">
                  <c:v>329.42489842768299</c:v>
                </c:pt>
                <c:pt idx="1813">
                  <c:v>326.96503934560599</c:v>
                </c:pt>
                <c:pt idx="1814">
                  <c:v>330.82632967145997</c:v>
                </c:pt>
                <c:pt idx="1815">
                  <c:v>330.36868852303797</c:v>
                </c:pt>
                <c:pt idx="1816">
                  <c:v>328.772038756722</c:v>
                </c:pt>
                <c:pt idx="1817">
                  <c:v>328.081557347287</c:v>
                </c:pt>
                <c:pt idx="1818">
                  <c:v>323.20523887682498</c:v>
                </c:pt>
                <c:pt idx="1819">
                  <c:v>322.42886025856001</c:v>
                </c:pt>
                <c:pt idx="1820">
                  <c:v>324.67257086721099</c:v>
                </c:pt>
                <c:pt idx="1821">
                  <c:v>325.72406821767601</c:v>
                </c:pt>
                <c:pt idx="1822">
                  <c:v>325.92300827083699</c:v>
                </c:pt>
                <c:pt idx="1823">
                  <c:v>328.96330512555602</c:v>
                </c:pt>
                <c:pt idx="1824">
                  <c:v>328.25289079674701</c:v>
                </c:pt>
                <c:pt idx="1825">
                  <c:v>328.22464251125302</c:v>
                </c:pt>
                <c:pt idx="1826">
                  <c:v>326.09339952482799</c:v>
                </c:pt>
                <c:pt idx="1827">
                  <c:v>328.22464251125302</c:v>
                </c:pt>
                <c:pt idx="1828">
                  <c:v>330.867059259651</c:v>
                </c:pt>
                <c:pt idx="1829">
                  <c:v>334.47592798835802</c:v>
                </c:pt>
                <c:pt idx="1830">
                  <c:v>331.15134519664502</c:v>
                </c:pt>
                <c:pt idx="1831">
                  <c:v>331.15134519664502</c:v>
                </c:pt>
                <c:pt idx="1832">
                  <c:v>330.83856615162699</c:v>
                </c:pt>
                <c:pt idx="1833">
                  <c:v>330.83856615162699</c:v>
                </c:pt>
                <c:pt idx="1834">
                  <c:v>330.76007407188899</c:v>
                </c:pt>
                <c:pt idx="1835">
                  <c:v>330.64273237692697</c:v>
                </c:pt>
                <c:pt idx="1836">
                  <c:v>330.64273237692697</c:v>
                </c:pt>
                <c:pt idx="1837">
                  <c:v>331.18051242165399</c:v>
                </c:pt>
                <c:pt idx="1838">
                  <c:v>330.866848173547</c:v>
                </c:pt>
                <c:pt idx="1839">
                  <c:v>332.52520720137397</c:v>
                </c:pt>
                <c:pt idx="1840">
                  <c:v>332.70430410434898</c:v>
                </c:pt>
                <c:pt idx="1841">
                  <c:v>330.74286570798199</c:v>
                </c:pt>
                <c:pt idx="1842">
                  <c:v>330.44343806810599</c:v>
                </c:pt>
                <c:pt idx="1843">
                  <c:v>332.10578947037601</c:v>
                </c:pt>
                <c:pt idx="1844">
                  <c:v>332.73768739070601</c:v>
                </c:pt>
                <c:pt idx="1845">
                  <c:v>329.97811593378202</c:v>
                </c:pt>
                <c:pt idx="1846">
                  <c:v>332.70430410434898</c:v>
                </c:pt>
                <c:pt idx="1847">
                  <c:v>332.43825975083001</c:v>
                </c:pt>
                <c:pt idx="1848">
                  <c:v>330.74286570798199</c:v>
                </c:pt>
                <c:pt idx="1849">
                  <c:v>327.55101475731101</c:v>
                </c:pt>
                <c:pt idx="1850">
                  <c:v>330.41039542752799</c:v>
                </c:pt>
                <c:pt idx="1851">
                  <c:v>330.90910084820899</c:v>
                </c:pt>
                <c:pt idx="1852">
                  <c:v>333.40262795161402</c:v>
                </c:pt>
                <c:pt idx="1853">
                  <c:v>333.19517467211</c:v>
                </c:pt>
                <c:pt idx="1854">
                  <c:v>330.095979373369</c:v>
                </c:pt>
                <c:pt idx="1855">
                  <c:v>329.19633387062402</c:v>
                </c:pt>
                <c:pt idx="1856">
                  <c:v>332.72883060044802</c:v>
                </c:pt>
                <c:pt idx="1857">
                  <c:v>325.73026306773397</c:v>
                </c:pt>
                <c:pt idx="1858">
                  <c:v>329.19633387062402</c:v>
                </c:pt>
                <c:pt idx="1859">
                  <c:v>328.76303243953998</c:v>
                </c:pt>
                <c:pt idx="1860">
                  <c:v>328.68544327054701</c:v>
                </c:pt>
                <c:pt idx="1861">
                  <c:v>329.03676072609102</c:v>
                </c:pt>
                <c:pt idx="1862">
                  <c:v>328.99776921476899</c:v>
                </c:pt>
                <c:pt idx="1863">
                  <c:v>328.68662483149598</c:v>
                </c:pt>
                <c:pt idx="1864">
                  <c:v>328.99776921476899</c:v>
                </c:pt>
                <c:pt idx="1865">
                  <c:v>333.43946124257701</c:v>
                </c:pt>
                <c:pt idx="1866">
                  <c:v>333.52326120470599</c:v>
                </c:pt>
                <c:pt idx="1867">
                  <c:v>332.07043449284299</c:v>
                </c:pt>
                <c:pt idx="1868">
                  <c:v>335.36686037155101</c:v>
                </c:pt>
                <c:pt idx="1869">
                  <c:v>337.40628681831902</c:v>
                </c:pt>
                <c:pt idx="1870">
                  <c:v>339.61331318934498</c:v>
                </c:pt>
                <c:pt idx="1871">
                  <c:v>342.29491197748303</c:v>
                </c:pt>
                <c:pt idx="1872">
                  <c:v>340.11611296212101</c:v>
                </c:pt>
                <c:pt idx="1873">
                  <c:v>338.21635311890202</c:v>
                </c:pt>
                <c:pt idx="1874">
                  <c:v>339.445713265086</c:v>
                </c:pt>
                <c:pt idx="1875">
                  <c:v>338.51923426198198</c:v>
                </c:pt>
                <c:pt idx="1876">
                  <c:v>338.42333439382401</c:v>
                </c:pt>
                <c:pt idx="1877">
                  <c:v>337.017687883382</c:v>
                </c:pt>
                <c:pt idx="1878">
                  <c:v>337.305055654402</c:v>
                </c:pt>
                <c:pt idx="1879">
                  <c:v>337.65646728201301</c:v>
                </c:pt>
                <c:pt idx="1880">
                  <c:v>339.135735769387</c:v>
                </c:pt>
                <c:pt idx="1881">
                  <c:v>337.22136058543998</c:v>
                </c:pt>
                <c:pt idx="1882">
                  <c:v>339.35305341523798</c:v>
                </c:pt>
                <c:pt idx="1883">
                  <c:v>343.61643907483398</c:v>
                </c:pt>
                <c:pt idx="1884">
                  <c:v>346.617873892906</c:v>
                </c:pt>
                <c:pt idx="1885">
                  <c:v>347.18355973893898</c:v>
                </c:pt>
                <c:pt idx="1886">
                  <c:v>346.44392549525099</c:v>
                </c:pt>
                <c:pt idx="1887">
                  <c:v>343.79038747248899</c:v>
                </c:pt>
                <c:pt idx="1888">
                  <c:v>343.35528077591601</c:v>
                </c:pt>
                <c:pt idx="1889">
                  <c:v>346.18276719633297</c:v>
                </c:pt>
                <c:pt idx="1890">
                  <c:v>346.41864532557599</c:v>
                </c:pt>
                <c:pt idx="1891">
                  <c:v>347.98316173177699</c:v>
                </c:pt>
                <c:pt idx="1892">
                  <c:v>345.03164544962999</c:v>
                </c:pt>
                <c:pt idx="1893">
                  <c:v>344.41185742704499</c:v>
                </c:pt>
                <c:pt idx="1894">
                  <c:v>341.54879544336399</c:v>
                </c:pt>
                <c:pt idx="1895">
                  <c:v>344.10432282195598</c:v>
                </c:pt>
                <c:pt idx="1896">
                  <c:v>342.54447748984899</c:v>
                </c:pt>
                <c:pt idx="1897">
                  <c:v>344.07141612399801</c:v>
                </c:pt>
                <c:pt idx="1898">
                  <c:v>344.73497799211498</c:v>
                </c:pt>
                <c:pt idx="1899">
                  <c:v>347.42348913977702</c:v>
                </c:pt>
                <c:pt idx="1900">
                  <c:v>347.02392215974299</c:v>
                </c:pt>
                <c:pt idx="1901">
                  <c:v>347.99765681696903</c:v>
                </c:pt>
                <c:pt idx="1902">
                  <c:v>347.11290136117901</c:v>
                </c:pt>
                <c:pt idx="1903">
                  <c:v>344.74236112669001</c:v>
                </c:pt>
                <c:pt idx="1904">
                  <c:v>346.12384406997597</c:v>
                </c:pt>
                <c:pt idx="1905">
                  <c:v>346.74885667439798</c:v>
                </c:pt>
                <c:pt idx="1906">
                  <c:v>346.58445045408502</c:v>
                </c:pt>
                <c:pt idx="1907">
                  <c:v>346.61739893995502</c:v>
                </c:pt>
                <c:pt idx="1908">
                  <c:v>344.15029700813898</c:v>
                </c:pt>
                <c:pt idx="1909">
                  <c:v>345.23591599666901</c:v>
                </c:pt>
                <c:pt idx="1910">
                  <c:v>339.80882968113701</c:v>
                </c:pt>
                <c:pt idx="1911">
                  <c:v>341.42027960743798</c:v>
                </c:pt>
                <c:pt idx="1912">
                  <c:v>337.70348867581799</c:v>
                </c:pt>
                <c:pt idx="1913">
                  <c:v>334.21700093625202</c:v>
                </c:pt>
                <c:pt idx="1914">
                  <c:v>338.35362087496202</c:v>
                </c:pt>
                <c:pt idx="1915">
                  <c:v>335.30372830178999</c:v>
                </c:pt>
                <c:pt idx="1916">
                  <c:v>329.33783952308198</c:v>
                </c:pt>
                <c:pt idx="1917">
                  <c:v>333.76614242033401</c:v>
                </c:pt>
                <c:pt idx="1918">
                  <c:v>334.21700093625202</c:v>
                </c:pt>
                <c:pt idx="1919">
                  <c:v>333.282912299906</c:v>
                </c:pt>
                <c:pt idx="1920">
                  <c:v>331.90197233543302</c:v>
                </c:pt>
                <c:pt idx="1921">
                  <c:v>333.07967962588901</c:v>
                </c:pt>
                <c:pt idx="1922">
                  <c:v>334.907470918488</c:v>
                </c:pt>
                <c:pt idx="1923">
                  <c:v>334.66385226437802</c:v>
                </c:pt>
                <c:pt idx="1924">
                  <c:v>329.01806595050698</c:v>
                </c:pt>
                <c:pt idx="1925">
                  <c:v>333.97338228214198</c:v>
                </c:pt>
                <c:pt idx="1926">
                  <c:v>335.80117357474097</c:v>
                </c:pt>
                <c:pt idx="1927">
                  <c:v>341.851647616229</c:v>
                </c:pt>
                <c:pt idx="1928">
                  <c:v>341.17626606410801</c:v>
                </c:pt>
                <c:pt idx="1929">
                  <c:v>336.658158928457</c:v>
                </c:pt>
                <c:pt idx="1930">
                  <c:v>340.34534044873698</c:v>
                </c:pt>
                <c:pt idx="1931">
                  <c:v>342.29303443445502</c:v>
                </c:pt>
                <c:pt idx="1932">
                  <c:v>341.774283875332</c:v>
                </c:pt>
                <c:pt idx="1933">
                  <c:v>344.72681070073799</c:v>
                </c:pt>
                <c:pt idx="1934">
                  <c:v>345.52498693109999</c:v>
                </c:pt>
                <c:pt idx="1935">
                  <c:v>348.51761453986001</c:v>
                </c:pt>
                <c:pt idx="1936">
                  <c:v>345.76431181898499</c:v>
                </c:pt>
                <c:pt idx="1937">
                  <c:v>345.52498693109999</c:v>
                </c:pt>
                <c:pt idx="1938">
                  <c:v>351.67021867795501</c:v>
                </c:pt>
                <c:pt idx="1939">
                  <c:v>350.67239173898298</c:v>
                </c:pt>
                <c:pt idx="1940">
                  <c:v>353.62534516846699</c:v>
                </c:pt>
                <c:pt idx="1941">
                  <c:v>357.754070739611</c:v>
                </c:pt>
                <c:pt idx="1942">
                  <c:v>355.68970795403902</c:v>
                </c:pt>
                <c:pt idx="1943">
                  <c:v>335.252516376877</c:v>
                </c:pt>
                <c:pt idx="1944">
                  <c:v>341.44560473359297</c:v>
                </c:pt>
                <c:pt idx="1945">
                  <c:v>340.00055078369297</c:v>
                </c:pt>
                <c:pt idx="1946">
                  <c:v>342.95453975068102</c:v>
                </c:pt>
                <c:pt idx="1947">
                  <c:v>341.53670926574102</c:v>
                </c:pt>
                <c:pt idx="1948">
                  <c:v>345.63271078846299</c:v>
                </c:pt>
                <c:pt idx="1949">
                  <c:v>335.58872720462898</c:v>
                </c:pt>
                <c:pt idx="1950">
                  <c:v>333.22553603103802</c:v>
                </c:pt>
                <c:pt idx="1951">
                  <c:v>331.26818203907902</c:v>
                </c:pt>
                <c:pt idx="1952">
                  <c:v>327.353474055162</c:v>
                </c:pt>
                <c:pt idx="1953">
                  <c:v>328.10845345206002</c:v>
                </c:pt>
                <c:pt idx="1954">
                  <c:v>329.89803424470801</c:v>
                </c:pt>
                <c:pt idx="1955">
                  <c:v>324.38948086733802</c:v>
                </c:pt>
                <c:pt idx="1956">
                  <c:v>324.84420521178498</c:v>
                </c:pt>
                <c:pt idx="1957">
                  <c:v>326.451021378007</c:v>
                </c:pt>
                <c:pt idx="1958">
                  <c:v>328.633574748841</c:v>
                </c:pt>
                <c:pt idx="1959">
                  <c:v>328.96697752684599</c:v>
                </c:pt>
                <c:pt idx="1960">
                  <c:v>329.29075417058698</c:v>
                </c:pt>
                <c:pt idx="1961">
                  <c:v>330.36948125046899</c:v>
                </c:pt>
                <c:pt idx="1962">
                  <c:v>330.29775105154903</c:v>
                </c:pt>
                <c:pt idx="1963">
                  <c:v>330.36948125046899</c:v>
                </c:pt>
                <c:pt idx="1964">
                  <c:v>330.30884743591201</c:v>
                </c:pt>
                <c:pt idx="1965">
                  <c:v>328.76874533144399</c:v>
                </c:pt>
                <c:pt idx="1966">
                  <c:v>327.50049831091098</c:v>
                </c:pt>
                <c:pt idx="1967">
                  <c:v>328.07434625958098</c:v>
                </c:pt>
                <c:pt idx="1968">
                  <c:v>324.35971101200198</c:v>
                </c:pt>
                <c:pt idx="1969">
                  <c:v>325.29582738700299</c:v>
                </c:pt>
                <c:pt idx="1970">
                  <c:v>319.25627762069797</c:v>
                </c:pt>
                <c:pt idx="1971">
                  <c:v>317.41418265149503</c:v>
                </c:pt>
                <c:pt idx="1972">
                  <c:v>319.49799492383499</c:v>
                </c:pt>
                <c:pt idx="1973">
                  <c:v>318.10888925173401</c:v>
                </c:pt>
                <c:pt idx="1974">
                  <c:v>322.21562317806598</c:v>
                </c:pt>
                <c:pt idx="1975">
                  <c:v>323.07772779925</c:v>
                </c:pt>
                <c:pt idx="1976">
                  <c:v>325.66430973016099</c:v>
                </c:pt>
                <c:pt idx="1977">
                  <c:v>326.29131927896401</c:v>
                </c:pt>
                <c:pt idx="1978">
                  <c:v>329.16500134957897</c:v>
                </c:pt>
                <c:pt idx="1979">
                  <c:v>328.87763314251799</c:v>
                </c:pt>
                <c:pt idx="1980">
                  <c:v>332.05755383035898</c:v>
                </c:pt>
                <c:pt idx="1981">
                  <c:v>329.25332107489299</c:v>
                </c:pt>
                <c:pt idx="1982">
                  <c:v>324.12039670806303</c:v>
                </c:pt>
                <c:pt idx="1983">
                  <c:v>328.15154647238199</c:v>
                </c:pt>
                <c:pt idx="1984">
                  <c:v>326.524173763232</c:v>
                </c:pt>
                <c:pt idx="1985">
                  <c:v>325.50250863881701</c:v>
                </c:pt>
                <c:pt idx="1986">
                  <c:v>331.63249938530998</c:v>
                </c:pt>
                <c:pt idx="1987">
                  <c:v>327.34150586276502</c:v>
                </c:pt>
                <c:pt idx="1988">
                  <c:v>332.449831484843</c:v>
                </c:pt>
                <c:pt idx="1989">
                  <c:v>335.23729304455298</c:v>
                </c:pt>
                <c:pt idx="1990">
                  <c:v>335.33959740112903</c:v>
                </c:pt>
                <c:pt idx="1991">
                  <c:v>330.99232656062901</c:v>
                </c:pt>
                <c:pt idx="1992">
                  <c:v>331.478072960166</c:v>
                </c:pt>
                <c:pt idx="1993">
                  <c:v>331.938575427562</c:v>
                </c:pt>
                <c:pt idx="1994">
                  <c:v>329.92053649409502</c:v>
                </c:pt>
                <c:pt idx="1995">
                  <c:v>332.77462012856898</c:v>
                </c:pt>
                <c:pt idx="1996">
                  <c:v>331.62145502373102</c:v>
                </c:pt>
                <c:pt idx="1997">
                  <c:v>333.264715298125</c:v>
                </c:pt>
                <c:pt idx="1998">
                  <c:v>330.72775206748202</c:v>
                </c:pt>
                <c:pt idx="1999">
                  <c:v>323.41150214743698</c:v>
                </c:pt>
                <c:pt idx="2000">
                  <c:v>321.91499648197299</c:v>
                </c:pt>
                <c:pt idx="2001">
                  <c:v>328.56613277292303</c:v>
                </c:pt>
                <c:pt idx="2002">
                  <c:v>327.06962710745898</c:v>
                </c:pt>
                <c:pt idx="2003">
                  <c:v>324.57545099835301</c:v>
                </c:pt>
                <c:pt idx="2004">
                  <c:v>324.07785020217898</c:v>
                </c:pt>
                <c:pt idx="2005">
                  <c:v>323.47389790978701</c:v>
                </c:pt>
                <c:pt idx="2006">
                  <c:v>323.29612789056102</c:v>
                </c:pt>
                <c:pt idx="2007">
                  <c:v>324.01885229186797</c:v>
                </c:pt>
                <c:pt idx="2008">
                  <c:v>323.94743376885998</c:v>
                </c:pt>
                <c:pt idx="2009">
                  <c:v>331.614828650964</c:v>
                </c:pt>
                <c:pt idx="2010">
                  <c:v>332.573253011227</c:v>
                </c:pt>
                <c:pt idx="2011">
                  <c:v>322.66953462184301</c:v>
                </c:pt>
                <c:pt idx="2012">
                  <c:v>326.18375727614102</c:v>
                </c:pt>
                <c:pt idx="2013">
                  <c:v>325.544807702632</c:v>
                </c:pt>
                <c:pt idx="2014">
                  <c:v>331.29535386420901</c:v>
                </c:pt>
                <c:pt idx="2015">
                  <c:v>329.21876775030597</c:v>
                </c:pt>
                <c:pt idx="2016">
                  <c:v>327.940868603289</c:v>
                </c:pt>
                <c:pt idx="2017">
                  <c:v>327.78113120991202</c:v>
                </c:pt>
                <c:pt idx="2018">
                  <c:v>326.50323206289499</c:v>
                </c:pt>
                <c:pt idx="2019">
                  <c:v>316.64434228479701</c:v>
                </c:pt>
                <c:pt idx="2020">
                  <c:v>316.45103072052001</c:v>
                </c:pt>
                <c:pt idx="2021">
                  <c:v>316.83765384907298</c:v>
                </c:pt>
                <c:pt idx="2022">
                  <c:v>315.87109602769101</c:v>
                </c:pt>
                <c:pt idx="2023">
                  <c:v>309.68512597084498</c:v>
                </c:pt>
                <c:pt idx="2024">
                  <c:v>308.52525658518698</c:v>
                </c:pt>
                <c:pt idx="2025">
                  <c:v>308.71856814946301</c:v>
                </c:pt>
                <c:pt idx="2026">
                  <c:v>309.10519127801598</c:v>
                </c:pt>
                <c:pt idx="2027">
                  <c:v>309.29850284229201</c:v>
                </c:pt>
                <c:pt idx="2028">
                  <c:v>309.895739350756</c:v>
                </c:pt>
                <c:pt idx="2029">
                  <c:v>312.98171588767099</c:v>
                </c:pt>
                <c:pt idx="2030">
                  <c:v>309.84584235345898</c:v>
                </c:pt>
                <c:pt idx="2031">
                  <c:v>312.085861124975</c:v>
                </c:pt>
                <c:pt idx="2032">
                  <c:v>310.64241227459502</c:v>
                </c:pt>
                <c:pt idx="2033">
                  <c:v>309.696660514602</c:v>
                </c:pt>
                <c:pt idx="2034">
                  <c:v>313.55425847400397</c:v>
                </c:pt>
                <c:pt idx="2035">
                  <c:v>314.35057381862299</c:v>
                </c:pt>
                <c:pt idx="2036">
                  <c:v>313.40482205862901</c:v>
                </c:pt>
                <c:pt idx="2037">
                  <c:v>312.40942787785599</c:v>
                </c:pt>
                <c:pt idx="2038">
                  <c:v>314.62424357420599</c:v>
                </c:pt>
                <c:pt idx="2039">
                  <c:v>314.15149498246802</c:v>
                </c:pt>
                <c:pt idx="2040">
                  <c:v>318.35735361688199</c:v>
                </c:pt>
                <c:pt idx="2041">
                  <c:v>318.208171778024</c:v>
                </c:pt>
                <c:pt idx="2042">
                  <c:v>320.39803897572602</c:v>
                </c:pt>
                <c:pt idx="2043">
                  <c:v>321.07012098013598</c:v>
                </c:pt>
                <c:pt idx="2044">
                  <c:v>318.35735361688199</c:v>
                </c:pt>
                <c:pt idx="2045">
                  <c:v>318.18322327937602</c:v>
                </c:pt>
                <c:pt idx="2046">
                  <c:v>317.31206243881098</c:v>
                </c:pt>
                <c:pt idx="2047">
                  <c:v>309.29850284229201</c:v>
                </c:pt>
                <c:pt idx="2048">
                  <c:v>310.74195169267199</c:v>
                </c:pt>
                <c:pt idx="2049">
                  <c:v>311.66275495401698</c:v>
                </c:pt>
                <c:pt idx="2050">
                  <c:v>309.36138324194701</c:v>
                </c:pt>
                <c:pt idx="2051">
                  <c:v>309.26133467083599</c:v>
                </c:pt>
                <c:pt idx="2052">
                  <c:v>309.61112280494899</c:v>
                </c:pt>
                <c:pt idx="2053">
                  <c:v>304.88745553531999</c:v>
                </c:pt>
                <c:pt idx="2054">
                  <c:v>305.98722608799</c:v>
                </c:pt>
                <c:pt idx="2055">
                  <c:v>310.23610815374701</c:v>
                </c:pt>
                <c:pt idx="2056">
                  <c:v>313.73500780094702</c:v>
                </c:pt>
                <c:pt idx="2057">
                  <c:v>313.88316482852002</c:v>
                </c:pt>
                <c:pt idx="2058">
                  <c:v>313.99400270557101</c:v>
                </c:pt>
                <c:pt idx="2059">
                  <c:v>313.845845677998</c:v>
                </c:pt>
                <c:pt idx="2060">
                  <c:v>313.77195375996399</c:v>
                </c:pt>
                <c:pt idx="2061">
                  <c:v>313.58722396488002</c:v>
                </c:pt>
                <c:pt idx="2062">
                  <c:v>313.39478834834699</c:v>
                </c:pt>
                <c:pt idx="2063">
                  <c:v>309.84560623821699</c:v>
                </c:pt>
                <c:pt idx="2064">
                  <c:v>308.69015586242898</c:v>
                </c:pt>
                <c:pt idx="2065">
                  <c:v>305.66361773111299</c:v>
                </c:pt>
                <c:pt idx="2066">
                  <c:v>303.132392143218</c:v>
                </c:pt>
                <c:pt idx="2067">
                  <c:v>303.32608774416599</c:v>
                </c:pt>
                <c:pt idx="2068">
                  <c:v>305.30300621447498</c:v>
                </c:pt>
                <c:pt idx="2069">
                  <c:v>303.79136496665399</c:v>
                </c:pt>
                <c:pt idx="2070">
                  <c:v>306.19441375904898</c:v>
                </c:pt>
                <c:pt idx="2071">
                  <c:v>308.09344620876601</c:v>
                </c:pt>
                <c:pt idx="2072">
                  <c:v>305.64958946537303</c:v>
                </c:pt>
                <c:pt idx="2073">
                  <c:v>303.35550340224898</c:v>
                </c:pt>
                <c:pt idx="2074">
                  <c:v>306.048549785197</c:v>
                </c:pt>
                <c:pt idx="2075">
                  <c:v>310.06332884393299</c:v>
                </c:pt>
                <c:pt idx="2076">
                  <c:v>306.22323942942199</c:v>
                </c:pt>
                <c:pt idx="2077">
                  <c:v>311.08577705571702</c:v>
                </c:pt>
                <c:pt idx="2078">
                  <c:v>309.39025992059698</c:v>
                </c:pt>
                <c:pt idx="2079">
                  <c:v>308.39273067276798</c:v>
                </c:pt>
                <c:pt idx="2080">
                  <c:v>309.11589442054998</c:v>
                </c:pt>
                <c:pt idx="2081">
                  <c:v>310.51238398820402</c:v>
                </c:pt>
                <c:pt idx="2082">
                  <c:v>308.06852724481098</c:v>
                </c:pt>
                <c:pt idx="2083">
                  <c:v>311.11069601967199</c:v>
                </c:pt>
                <c:pt idx="2084">
                  <c:v>314.252797546892</c:v>
                </c:pt>
                <c:pt idx="2085">
                  <c:v>315.20048886681002</c:v>
                </c:pt>
                <c:pt idx="2086">
                  <c:v>315.10055611445199</c:v>
                </c:pt>
                <c:pt idx="2087">
                  <c:v>311.194939884679</c:v>
                </c:pt>
                <c:pt idx="2088">
                  <c:v>306.94722588295502</c:v>
                </c:pt>
                <c:pt idx="2089">
                  <c:v>307.11827476893097</c:v>
                </c:pt>
                <c:pt idx="2090">
                  <c:v>309.88356509220102</c:v>
                </c:pt>
                <c:pt idx="2091">
                  <c:v>310.22566286415201</c:v>
                </c:pt>
                <c:pt idx="2092">
                  <c:v>311.30897247532999</c:v>
                </c:pt>
                <c:pt idx="2093">
                  <c:v>309.65549991090001</c:v>
                </c:pt>
                <c:pt idx="2094">
                  <c:v>307.43186439321897</c:v>
                </c:pt>
                <c:pt idx="2095">
                  <c:v>306.434079225029</c:v>
                </c:pt>
                <c:pt idx="2096">
                  <c:v>306.519603668017</c:v>
                </c:pt>
                <c:pt idx="2097">
                  <c:v>302.556971142919</c:v>
                </c:pt>
                <c:pt idx="2098">
                  <c:v>303.269674834483</c:v>
                </c:pt>
                <c:pt idx="2099">
                  <c:v>302.64249558590598</c:v>
                </c:pt>
                <c:pt idx="2100">
                  <c:v>302.81354447188198</c:v>
                </c:pt>
                <c:pt idx="2101">
                  <c:v>306.60134419425401</c:v>
                </c:pt>
                <c:pt idx="2102">
                  <c:v>323.22557630911098</c:v>
                </c:pt>
                <c:pt idx="2103">
                  <c:v>320.48994317628598</c:v>
                </c:pt>
                <c:pt idx="2104">
                  <c:v>307.65351078380201</c:v>
                </c:pt>
                <c:pt idx="2105">
                  <c:v>316.702143453914</c:v>
                </c:pt>
                <c:pt idx="2106">
                  <c:v>313.966510321089</c:v>
                </c:pt>
                <c:pt idx="2107">
                  <c:v>303.86571106142998</c:v>
                </c:pt>
                <c:pt idx="2108">
                  <c:v>307.02221083007299</c:v>
                </c:pt>
                <c:pt idx="2109">
                  <c:v>309.75784396289799</c:v>
                </c:pt>
                <c:pt idx="2110">
                  <c:v>302.60311115397201</c:v>
                </c:pt>
                <c:pt idx="2111">
                  <c:v>303.25433736162103</c:v>
                </c:pt>
                <c:pt idx="2112">
                  <c:v>301.08358333612603</c:v>
                </c:pt>
                <c:pt idx="2113">
                  <c:v>301.73480954377402</c:v>
                </c:pt>
                <c:pt idx="2114">
                  <c:v>315.84471070949002</c:v>
                </c:pt>
                <c:pt idx="2115">
                  <c:v>323.22527439617301</c:v>
                </c:pt>
                <c:pt idx="2116">
                  <c:v>322.476958476741</c:v>
                </c:pt>
                <c:pt idx="2117">
                  <c:v>326.17696496726302</c:v>
                </c:pt>
                <c:pt idx="2118">
                  <c:v>328.92079000517799</c:v>
                </c:pt>
                <c:pt idx="2119">
                  <c:v>328.38033961892199</c:v>
                </c:pt>
                <c:pt idx="2120">
                  <c:v>330.70843359048598</c:v>
                </c:pt>
                <c:pt idx="2121">
                  <c:v>328.130900979111</c:v>
                </c:pt>
                <c:pt idx="2122">
                  <c:v>325.67808768764201</c:v>
                </c:pt>
                <c:pt idx="2123">
                  <c:v>330.126410097595</c:v>
                </c:pt>
                <c:pt idx="2124">
                  <c:v>332.62079649569898</c:v>
                </c:pt>
                <c:pt idx="2125">
                  <c:v>337.27698443882701</c:v>
                </c:pt>
                <c:pt idx="2126">
                  <c:v>337.152265118922</c:v>
                </c:pt>
                <c:pt idx="2127">
                  <c:v>335.90507191987001</c:v>
                </c:pt>
                <c:pt idx="2128">
                  <c:v>338.85676249096002</c:v>
                </c:pt>
                <c:pt idx="2129">
                  <c:v>335.57248706678899</c:v>
                </c:pt>
                <c:pt idx="2130">
                  <c:v>335.48934085351902</c:v>
                </c:pt>
                <c:pt idx="2131">
                  <c:v>335.36462153361401</c:v>
                </c:pt>
                <c:pt idx="2132">
                  <c:v>335.65563328005902</c:v>
                </c:pt>
                <c:pt idx="2133">
                  <c:v>335.19832910707402</c:v>
                </c:pt>
                <c:pt idx="2134">
                  <c:v>332.12191921607803</c:v>
                </c:pt>
                <c:pt idx="2135">
                  <c:v>339.18934734404098</c:v>
                </c:pt>
                <c:pt idx="2136">
                  <c:v>340.37298115504598</c:v>
                </c:pt>
                <c:pt idx="2137">
                  <c:v>340.402609409734</c:v>
                </c:pt>
                <c:pt idx="2138">
                  <c:v>339.48533061561699</c:v>
                </c:pt>
                <c:pt idx="2139">
                  <c:v>339.72205737781798</c:v>
                </c:pt>
                <c:pt idx="2140">
                  <c:v>336.11130088482599</c:v>
                </c:pt>
                <c:pt idx="2141">
                  <c:v>335.25327860008503</c:v>
                </c:pt>
                <c:pt idx="2142">
                  <c:v>334.83878230975802</c:v>
                </c:pt>
                <c:pt idx="2143">
                  <c:v>331.583265597717</c:v>
                </c:pt>
                <c:pt idx="2144">
                  <c:v>325.07253144893599</c:v>
                </c:pt>
                <c:pt idx="2145">
                  <c:v>329.74840873418299</c:v>
                </c:pt>
                <c:pt idx="2146">
                  <c:v>329.95550724169698</c:v>
                </c:pt>
                <c:pt idx="2147">
                  <c:v>336.28907041295201</c:v>
                </c:pt>
                <c:pt idx="2148">
                  <c:v>336.525797175153</c:v>
                </c:pt>
                <c:pt idx="2149">
                  <c:v>338.80447930840103</c:v>
                </c:pt>
                <c:pt idx="2150">
                  <c:v>337.827944004909</c:v>
                </c:pt>
                <c:pt idx="2151">
                  <c:v>337.53196073333299</c:v>
                </c:pt>
                <c:pt idx="2152">
                  <c:v>337.827944004909</c:v>
                </c:pt>
                <c:pt idx="2153">
                  <c:v>338.30139752931098</c:v>
                </c:pt>
                <c:pt idx="2154">
                  <c:v>337.44307596927001</c:v>
                </c:pt>
                <c:pt idx="2155">
                  <c:v>339.68135448329599</c:v>
                </c:pt>
                <c:pt idx="2156">
                  <c:v>336.026382073082</c:v>
                </c:pt>
                <c:pt idx="2157">
                  <c:v>330.35989425877398</c:v>
                </c:pt>
                <c:pt idx="2158">
                  <c:v>333.703211278053</c:v>
                </c:pt>
                <c:pt idx="2159">
                  <c:v>328.688235749135</c:v>
                </c:pt>
                <c:pt idx="2160">
                  <c:v>328.77776823778999</c:v>
                </c:pt>
                <c:pt idx="2161">
                  <c:v>328.15224664196899</c:v>
                </c:pt>
                <c:pt idx="2162">
                  <c:v>327.437795469874</c:v>
                </c:pt>
                <c:pt idx="2163">
                  <c:v>328.509773684207</c:v>
                </c:pt>
                <c:pt idx="2164">
                  <c:v>326.15720957153798</c:v>
                </c:pt>
                <c:pt idx="2165">
                  <c:v>324.23482934160501</c:v>
                </c:pt>
                <c:pt idx="2166">
                  <c:v>323.54049254696599</c:v>
                </c:pt>
                <c:pt idx="2167">
                  <c:v>327.19844204676701</c:v>
                </c:pt>
                <c:pt idx="2168">
                  <c:v>329.01391731852999</c:v>
                </c:pt>
                <c:pt idx="2169">
                  <c:v>328.93373859990402</c:v>
                </c:pt>
                <c:pt idx="2170">
                  <c:v>330.25960573426602</c:v>
                </c:pt>
                <c:pt idx="2171">
                  <c:v>333.65411908444901</c:v>
                </c:pt>
                <c:pt idx="2172">
                  <c:v>333.65411908444901</c:v>
                </c:pt>
                <c:pt idx="2173">
                  <c:v>335.50265063929101</c:v>
                </c:pt>
                <c:pt idx="2174">
                  <c:v>339.07368731563099</c:v>
                </c:pt>
                <c:pt idx="2175">
                  <c:v>337.897152872834</c:v>
                </c:pt>
                <c:pt idx="2176">
                  <c:v>334.95624836321599</c:v>
                </c:pt>
                <c:pt idx="2177">
                  <c:v>330.92340249619599</c:v>
                </c:pt>
                <c:pt idx="2178">
                  <c:v>337.30888565143601</c:v>
                </c:pt>
                <c:pt idx="2179">
                  <c:v>336.38483567270202</c:v>
                </c:pt>
                <c:pt idx="2180">
                  <c:v>329.831029541421</c:v>
                </c:pt>
                <c:pt idx="2181">
                  <c:v>325.41967277699302</c:v>
                </c:pt>
                <c:pt idx="2182">
                  <c:v>327.26820433183599</c:v>
                </c:pt>
                <c:pt idx="2183">
                  <c:v>325.612178474514</c:v>
                </c:pt>
                <c:pt idx="2184">
                  <c:v>327.20571279004997</c:v>
                </c:pt>
                <c:pt idx="2185">
                  <c:v>321.89393173826301</c:v>
                </c:pt>
                <c:pt idx="2186">
                  <c:v>325.20598345290699</c:v>
                </c:pt>
                <c:pt idx="2187">
                  <c:v>324.89352574397799</c:v>
                </c:pt>
                <c:pt idx="2188">
                  <c:v>326.49019603057002</c:v>
                </c:pt>
                <c:pt idx="2189">
                  <c:v>325.67673453718999</c:v>
                </c:pt>
                <c:pt idx="2190">
                  <c:v>324.95372556148197</c:v>
                </c:pt>
                <c:pt idx="2191">
                  <c:v>326.03823902504399</c:v>
                </c:pt>
                <c:pt idx="2192">
                  <c:v>326.191855427718</c:v>
                </c:pt>
                <c:pt idx="2193">
                  <c:v>326.26885710059503</c:v>
                </c:pt>
                <c:pt idx="2194">
                  <c:v>326.26885710059503</c:v>
                </c:pt>
                <c:pt idx="2195">
                  <c:v>326.65347852189899</c:v>
                </c:pt>
                <c:pt idx="2196">
                  <c:v>326.48090190831601</c:v>
                </c:pt>
                <c:pt idx="2197">
                  <c:v>328.79365927624701</c:v>
                </c:pt>
                <c:pt idx="2198">
                  <c:v>328.433146584719</c:v>
                </c:pt>
                <c:pt idx="2199">
                  <c:v>329.21410530130402</c:v>
                </c:pt>
                <c:pt idx="2200">
                  <c:v>329.63455132636102</c:v>
                </c:pt>
                <c:pt idx="2201">
                  <c:v>332.09759837329199</c:v>
                </c:pt>
                <c:pt idx="2202">
                  <c:v>331.98062279279901</c:v>
                </c:pt>
                <c:pt idx="2203">
                  <c:v>331.98062279279901</c:v>
                </c:pt>
                <c:pt idx="2204">
                  <c:v>332.292688519281</c:v>
                </c:pt>
                <c:pt idx="2205">
                  <c:v>331.90250822730297</c:v>
                </c:pt>
                <c:pt idx="2206">
                  <c:v>331.70702554580799</c:v>
                </c:pt>
                <c:pt idx="2207">
                  <c:v>333.75905994623997</c:v>
                </c:pt>
                <c:pt idx="2208">
                  <c:v>341.880491869075</c:v>
                </c:pt>
                <c:pt idx="2209">
                  <c:v>339.82845746864302</c:v>
                </c:pt>
                <c:pt idx="2210">
                  <c:v>333.787961839204</c:v>
                </c:pt>
                <c:pt idx="2211">
                  <c:v>338.78798932194502</c:v>
                </c:pt>
                <c:pt idx="2212">
                  <c:v>339.91516314753397</c:v>
                </c:pt>
                <c:pt idx="2213">
                  <c:v>340.81112182941303</c:v>
                </c:pt>
                <c:pt idx="2214">
                  <c:v>338.47006849934297</c:v>
                </c:pt>
                <c:pt idx="2215">
                  <c:v>342.89205812280801</c:v>
                </c:pt>
                <c:pt idx="2216">
                  <c:v>340.377593434956</c:v>
                </c:pt>
                <c:pt idx="2217">
                  <c:v>343.00766569466401</c:v>
                </c:pt>
                <c:pt idx="2218">
                  <c:v>348.932553752248</c:v>
                </c:pt>
                <c:pt idx="2219">
                  <c:v>348.38341778593502</c:v>
                </c:pt>
                <c:pt idx="2220">
                  <c:v>350.11753136376399</c:v>
                </c:pt>
                <c:pt idx="2221">
                  <c:v>348.49902535779</c:v>
                </c:pt>
                <c:pt idx="2222">
                  <c:v>345.608836061408</c:v>
                </c:pt>
                <c:pt idx="2223">
                  <c:v>351.15799951046199</c:v>
                </c:pt>
                <c:pt idx="2224">
                  <c:v>345.11750388102303</c:v>
                </c:pt>
                <c:pt idx="2225">
                  <c:v>340.66661236459402</c:v>
                </c:pt>
                <c:pt idx="2226">
                  <c:v>334.46013562110898</c:v>
                </c:pt>
                <c:pt idx="2227">
                  <c:v>351.01074027040102</c:v>
                </c:pt>
                <c:pt idx="2228">
                  <c:v>363.76849802089703</c:v>
                </c:pt>
                <c:pt idx="2229">
                  <c:v>361.35486817620898</c:v>
                </c:pt>
                <c:pt idx="2230">
                  <c:v>365.14771507500501</c:v>
                </c:pt>
                <c:pt idx="2231">
                  <c:v>363.42369375737002</c:v>
                </c:pt>
                <c:pt idx="2232">
                  <c:v>348.59711042571303</c:v>
                </c:pt>
                <c:pt idx="2233">
                  <c:v>346.87308910807798</c:v>
                </c:pt>
                <c:pt idx="2234">
                  <c:v>345.14906779044401</c:v>
                </c:pt>
                <c:pt idx="2235">
                  <c:v>337.90817825637799</c:v>
                </c:pt>
                <c:pt idx="2236">
                  <c:v>335.49454841169</c:v>
                </c:pt>
                <c:pt idx="2237">
                  <c:v>334.46013562110898</c:v>
                </c:pt>
                <c:pt idx="2238">
                  <c:v>321.67479352953097</c:v>
                </c:pt>
                <c:pt idx="2239">
                  <c:v>313.08227128243999</c:v>
                </c:pt>
                <c:pt idx="2240">
                  <c:v>314.08309648284001</c:v>
                </c:pt>
                <c:pt idx="2241">
                  <c:v>313.81960845421003</c:v>
                </c:pt>
                <c:pt idx="2242">
                  <c:v>314.66239450098101</c:v>
                </c:pt>
                <c:pt idx="2243">
                  <c:v>313.95135246852499</c:v>
                </c:pt>
                <c:pt idx="2244">
                  <c:v>313.925057329212</c:v>
                </c:pt>
                <c:pt idx="2245">
                  <c:v>312.68730755724198</c:v>
                </c:pt>
                <c:pt idx="2246">
                  <c:v>313.76701817558302</c:v>
                </c:pt>
                <c:pt idx="2247">
                  <c:v>313.55638874332698</c:v>
                </c:pt>
                <c:pt idx="2248">
                  <c:v>314.873292250985</c:v>
                </c:pt>
                <c:pt idx="2249">
                  <c:v>315.21566569755601</c:v>
                </c:pt>
                <c:pt idx="2250">
                  <c:v>315.79496371569599</c:v>
                </c:pt>
                <c:pt idx="2251">
                  <c:v>314.92588252961201</c:v>
                </c:pt>
                <c:pt idx="2252">
                  <c:v>314.79413851529603</c:v>
                </c:pt>
                <c:pt idx="2253">
                  <c:v>315.13651196186697</c:v>
                </c:pt>
                <c:pt idx="2254">
                  <c:v>314.39917479009802</c:v>
                </c:pt>
                <c:pt idx="2255">
                  <c:v>316.73237831358699</c:v>
                </c:pt>
                <c:pt idx="2256">
                  <c:v>318.482280956203</c:v>
                </c:pt>
                <c:pt idx="2257">
                  <c:v>326.06519240754199</c:v>
                </c:pt>
                <c:pt idx="2258">
                  <c:v>330.14829857364703</c:v>
                </c:pt>
                <c:pt idx="2259">
                  <c:v>323.53755525709602</c:v>
                </c:pt>
                <c:pt idx="2260">
                  <c:v>322.176519868394</c:v>
                </c:pt>
                <c:pt idx="2261">
                  <c:v>320.62105085273498</c:v>
                </c:pt>
                <c:pt idx="2262">
                  <c:v>321.00991810664999</c:v>
                </c:pt>
                <c:pt idx="2263">
                  <c:v>323.343121630138</c:v>
                </c:pt>
                <c:pt idx="2264">
                  <c:v>313.427006655311</c:v>
                </c:pt>
                <c:pt idx="2265">
                  <c:v>316.53794468663</c:v>
                </c:pt>
                <c:pt idx="2266">
                  <c:v>321.98208624143598</c:v>
                </c:pt>
                <c:pt idx="2267">
                  <c:v>315.37134292488503</c:v>
                </c:pt>
                <c:pt idx="2268">
                  <c:v>316.53794468663</c:v>
                </c:pt>
                <c:pt idx="2269">
                  <c:v>317.31567919445899</c:v>
                </c:pt>
                <c:pt idx="2270">
                  <c:v>321.63289931955399</c:v>
                </c:pt>
                <c:pt idx="2271">
                  <c:v>315.696721647549</c:v>
                </c:pt>
                <c:pt idx="2272">
                  <c:v>318.12515796791399</c:v>
                </c:pt>
                <c:pt idx="2273">
                  <c:v>317.04585293664098</c:v>
                </c:pt>
                <c:pt idx="2274">
                  <c:v>314.61741661627502</c:v>
                </c:pt>
                <c:pt idx="2275">
                  <c:v>318.93463674137001</c:v>
                </c:pt>
                <c:pt idx="2276">
                  <c:v>324.60098815555699</c:v>
                </c:pt>
                <c:pt idx="2277">
                  <c:v>322.44237809300898</c:v>
                </c:pt>
                <c:pt idx="2278">
                  <c:v>323.25185686646398</c:v>
                </c:pt>
                <c:pt idx="2279">
                  <c:v>320.283768030462</c:v>
                </c:pt>
                <c:pt idx="2280">
                  <c:v>320.312945133249</c:v>
                </c:pt>
                <c:pt idx="2281">
                  <c:v>320.98051724502398</c:v>
                </c:pt>
                <c:pt idx="2282">
                  <c:v>319.47118571783398</c:v>
                </c:pt>
                <c:pt idx="2283">
                  <c:v>320.63214263774302</c:v>
                </c:pt>
                <c:pt idx="2284">
                  <c:v>325.42564643132999</c:v>
                </c:pt>
                <c:pt idx="2285">
                  <c:v>331.01806752384903</c:v>
                </c:pt>
                <c:pt idx="2286">
                  <c:v>326.22456373026199</c:v>
                </c:pt>
                <c:pt idx="2287">
                  <c:v>316.10494461046602</c:v>
                </c:pt>
                <c:pt idx="2288">
                  <c:v>313.17558118105097</c:v>
                </c:pt>
                <c:pt idx="2289">
                  <c:v>312.27539844623999</c:v>
                </c:pt>
                <c:pt idx="2290">
                  <c:v>312.49349954880802</c:v>
                </c:pt>
                <c:pt idx="2291">
                  <c:v>312.46627129010199</c:v>
                </c:pt>
                <c:pt idx="2292">
                  <c:v>311.12961131723802</c:v>
                </c:pt>
                <c:pt idx="2293">
                  <c:v>314.512241153915</c:v>
                </c:pt>
                <c:pt idx="2294">
                  <c:v>315.71123465847</c:v>
                </c:pt>
                <c:pt idx="2295">
                  <c:v>315.23022141596499</c:v>
                </c:pt>
                <c:pt idx="2296">
                  <c:v>316.82117923586998</c:v>
                </c:pt>
                <c:pt idx="2297">
                  <c:v>314.04613149754402</c:v>
                </c:pt>
                <c:pt idx="2298">
                  <c:v>314.23093596561802</c:v>
                </c:pt>
                <c:pt idx="2299">
                  <c:v>320.854462233638</c:v>
                </c:pt>
                <c:pt idx="2300">
                  <c:v>324.739827139017</c:v>
                </c:pt>
                <c:pt idx="2301">
                  <c:v>328.10729242620698</c:v>
                </c:pt>
                <c:pt idx="2302">
                  <c:v>328.21832414291299</c:v>
                </c:pt>
                <c:pt idx="2303">
                  <c:v>331.844739239197</c:v>
                </c:pt>
                <c:pt idx="2304">
                  <c:v>333.94280924492398</c:v>
                </c:pt>
                <c:pt idx="2305">
                  <c:v>327.12408172631098</c:v>
                </c:pt>
                <c:pt idx="2306">
                  <c:v>336.04087925065198</c:v>
                </c:pt>
                <c:pt idx="2307">
                  <c:v>337.43959258780302</c:v>
                </c:pt>
                <c:pt idx="2308">
                  <c:v>333.76797007777998</c:v>
                </c:pt>
                <c:pt idx="2309">
                  <c:v>339.01314509209902</c:v>
                </c:pt>
                <c:pt idx="2310">
                  <c:v>336.56539675208302</c:v>
                </c:pt>
                <c:pt idx="2311">
                  <c:v>333.59313091063598</c:v>
                </c:pt>
                <c:pt idx="2312">
                  <c:v>333.94280924492398</c:v>
                </c:pt>
                <c:pt idx="2313">
                  <c:v>330.79570423633299</c:v>
                </c:pt>
                <c:pt idx="2314">
                  <c:v>322.05374587913701</c:v>
                </c:pt>
                <c:pt idx="2315">
                  <c:v>330.09634756775802</c:v>
                </c:pt>
                <c:pt idx="2316">
                  <c:v>326.42472505773497</c:v>
                </c:pt>
                <c:pt idx="2317">
                  <c:v>324.15181588486399</c:v>
                </c:pt>
                <c:pt idx="2318">
                  <c:v>326.24988589059097</c:v>
                </c:pt>
                <c:pt idx="2319">
                  <c:v>338.66346675781102</c:v>
                </c:pt>
                <c:pt idx="2320">
                  <c:v>335.86604008350798</c:v>
                </c:pt>
                <c:pt idx="2321">
                  <c:v>338.31378842352302</c:v>
                </c:pt>
                <c:pt idx="2322">
                  <c:v>339.712501760674</c:v>
                </c:pt>
                <c:pt idx="2323">
                  <c:v>337.13181733285199</c:v>
                </c:pt>
                <c:pt idx="2324">
                  <c:v>338.24635078761099</c:v>
                </c:pt>
                <c:pt idx="2325">
                  <c:v>339.214180946689</c:v>
                </c:pt>
                <c:pt idx="2326">
                  <c:v>342.46928894222901</c:v>
                </c:pt>
                <c:pt idx="2327">
                  <c:v>342.08797797129199</c:v>
                </c:pt>
                <c:pt idx="2328">
                  <c:v>342.87970537663801</c:v>
                </c:pt>
                <c:pt idx="2329">
                  <c:v>342.00007359171599</c:v>
                </c:pt>
                <c:pt idx="2330">
                  <c:v>343.466224564779</c:v>
                </c:pt>
                <c:pt idx="2331">
                  <c:v>343.70083224003599</c:v>
                </c:pt>
                <c:pt idx="2332">
                  <c:v>345.16727720768</c:v>
                </c:pt>
                <c:pt idx="2333">
                  <c:v>343.26101634757498</c:v>
                </c:pt>
                <c:pt idx="2334">
                  <c:v>343.876934993769</c:v>
                </c:pt>
                <c:pt idx="2335">
                  <c:v>343.964839373345</c:v>
                </c:pt>
                <c:pt idx="2336">
                  <c:v>343.876934993769</c:v>
                </c:pt>
                <c:pt idx="2337">
                  <c:v>344.14094212707698</c:v>
                </c:pt>
                <c:pt idx="2338">
                  <c:v>344.75656677869102</c:v>
                </c:pt>
                <c:pt idx="2339">
                  <c:v>342.527793863753</c:v>
                </c:pt>
                <c:pt idx="2340">
                  <c:v>341.97067413366398</c:v>
                </c:pt>
                <c:pt idx="2341">
                  <c:v>342.46928894222901</c:v>
                </c:pt>
                <c:pt idx="2342">
                  <c:v>342.93850429274198</c:v>
                </c:pt>
                <c:pt idx="2343">
                  <c:v>339.14563604249997</c:v>
                </c:pt>
                <c:pt idx="2344">
                  <c:v>327.45095893758599</c:v>
                </c:pt>
                <c:pt idx="2345">
                  <c:v>317.96878831198097</c:v>
                </c:pt>
                <c:pt idx="2346">
                  <c:v>323.65809068734399</c:v>
                </c:pt>
                <c:pt idx="2347">
                  <c:v>328.39917600014701</c:v>
                </c:pt>
                <c:pt idx="2348">
                  <c:v>327.49350359335898</c:v>
                </c:pt>
                <c:pt idx="2349">
                  <c:v>326.88946808572001</c:v>
                </c:pt>
                <c:pt idx="2350">
                  <c:v>323.75655756501601</c:v>
                </c:pt>
                <c:pt idx="2351">
                  <c:v>324.88883850083602</c:v>
                </c:pt>
                <c:pt idx="2352">
                  <c:v>318.652131580971</c:v>
                </c:pt>
                <c:pt idx="2353">
                  <c:v>318.70486600532001</c:v>
                </c:pt>
                <c:pt idx="2354">
                  <c:v>322.51048946298602</c:v>
                </c:pt>
                <c:pt idx="2355">
                  <c:v>322.03481965541602</c:v>
                </c:pt>
                <c:pt idx="2356">
                  <c:v>324.17520129092702</c:v>
                </c:pt>
                <c:pt idx="2357">
                  <c:v>324.78590983934299</c:v>
                </c:pt>
                <c:pt idx="2358">
                  <c:v>327.97824997879002</c:v>
                </c:pt>
                <c:pt idx="2359">
                  <c:v>330.58764104929401</c:v>
                </c:pt>
                <c:pt idx="2360">
                  <c:v>328.47792060931198</c:v>
                </c:pt>
                <c:pt idx="2361">
                  <c:v>325.72973214144002</c:v>
                </c:pt>
                <c:pt idx="2362">
                  <c:v>321.48339125529498</c:v>
                </c:pt>
                <c:pt idx="2363">
                  <c:v>322.19111473631898</c:v>
                </c:pt>
                <c:pt idx="2364">
                  <c:v>320.421806033758</c:v>
                </c:pt>
                <c:pt idx="2365">
                  <c:v>322.01418386606298</c:v>
                </c:pt>
                <c:pt idx="2366">
                  <c:v>316.17546514761199</c:v>
                </c:pt>
                <c:pt idx="2367">
                  <c:v>315.89062238621801</c:v>
                </c:pt>
                <c:pt idx="2368">
                  <c:v>323.29653418246801</c:v>
                </c:pt>
                <c:pt idx="2369">
                  <c:v>327.85401836477598</c:v>
                </c:pt>
                <c:pt idx="2370">
                  <c:v>322.72684865968</c:v>
                </c:pt>
                <c:pt idx="2371">
                  <c:v>332.41150254708401</c:v>
                </c:pt>
                <c:pt idx="2372">
                  <c:v>329.84791769453602</c:v>
                </c:pt>
                <c:pt idx="2373">
                  <c:v>325.57527627362202</c:v>
                </c:pt>
                <c:pt idx="2374">
                  <c:v>327.28433284198798</c:v>
                </c:pt>
                <c:pt idx="2375">
                  <c:v>325.860119035016</c:v>
                </c:pt>
                <c:pt idx="2376">
                  <c:v>323.86621970525698</c:v>
                </c:pt>
                <c:pt idx="2377">
                  <c:v>326.144961796411</c:v>
                </c:pt>
                <c:pt idx="2378">
                  <c:v>332.12665978568998</c:v>
                </c:pt>
                <c:pt idx="2379">
                  <c:v>325.57527627362202</c:v>
                </c:pt>
                <c:pt idx="2380">
                  <c:v>326.99949008059298</c:v>
                </c:pt>
                <c:pt idx="2381">
                  <c:v>325.57527627362202</c:v>
                </c:pt>
                <c:pt idx="2382">
                  <c:v>320.16326380713201</c:v>
                </c:pt>
                <c:pt idx="2383">
                  <c:v>315.89062238621801</c:v>
                </c:pt>
                <c:pt idx="2384">
                  <c:v>319.30873552294901</c:v>
                </c:pt>
                <c:pt idx="2385">
                  <c:v>313.611880295064</c:v>
                </c:pt>
                <c:pt idx="2386">
                  <c:v>299.93942774814002</c:v>
                </c:pt>
                <c:pt idx="2387">
                  <c:v>301.078798793717</c:v>
                </c:pt>
                <c:pt idx="2388">
                  <c:v>292.818358713284</c:v>
                </c:pt>
                <c:pt idx="2389">
                  <c:v>287.12150348539899</c:v>
                </c:pt>
                <c:pt idx="2390">
                  <c:v>284.27307587145702</c:v>
                </c:pt>
                <c:pt idx="2391">
                  <c:v>289.400245576553</c:v>
                </c:pt>
                <c:pt idx="2392">
                  <c:v>288.19194328229202</c:v>
                </c:pt>
                <c:pt idx="2393">
                  <c:v>288.002405667505</c:v>
                </c:pt>
                <c:pt idx="2394">
                  <c:v>283.71411713296999</c:v>
                </c:pt>
                <c:pt idx="2395">
                  <c:v>277.435683643179</c:v>
                </c:pt>
                <c:pt idx="2396">
                  <c:v>275.09015566020099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Sheet10!$F$7</c:f>
              <c:strCache>
                <c:ptCount val="1"/>
                <c:pt idx="0">
                  <c:v>Sharpe_MomentumMonthly20</c:v>
                </c:pt>
              </c:strCache>
            </c:strRef>
          </c:tx>
          <c:marker>
            <c:symbol val="none"/>
          </c:marker>
          <c:val>
            <c:numRef>
              <c:f>Sheet10!$F$8:$F$2417</c:f>
              <c:numCache>
                <c:formatCode>General</c:formatCode>
                <c:ptCount val="2410"/>
                <c:pt idx="0">
                  <c:v>100</c:v>
                </c:pt>
                <c:pt idx="1">
                  <c:v>99.820699272835895</c:v>
                </c:pt>
                <c:pt idx="2">
                  <c:v>99.690540226450096</c:v>
                </c:pt>
                <c:pt idx="3">
                  <c:v>100.55051964006999</c:v>
                </c:pt>
                <c:pt idx="4">
                  <c:v>100.45821296941899</c:v>
                </c:pt>
                <c:pt idx="5">
                  <c:v>101.12228973669301</c:v>
                </c:pt>
                <c:pt idx="6">
                  <c:v>101.27834777700301</c:v>
                </c:pt>
                <c:pt idx="7">
                  <c:v>101.21326825381</c:v>
                </c:pt>
                <c:pt idx="8">
                  <c:v>101.091078128631</c:v>
                </c:pt>
                <c:pt idx="9">
                  <c:v>100.110236743367</c:v>
                </c:pt>
                <c:pt idx="10">
                  <c:v>100.656107846067</c:v>
                </c:pt>
                <c:pt idx="11">
                  <c:v>100.814158116678</c:v>
                </c:pt>
                <c:pt idx="12">
                  <c:v>101.61901915861399</c:v>
                </c:pt>
                <c:pt idx="13">
                  <c:v>101.644918152538</c:v>
                </c:pt>
                <c:pt idx="14">
                  <c:v>102.024770063419</c:v>
                </c:pt>
                <c:pt idx="15">
                  <c:v>102.213367865325</c:v>
                </c:pt>
                <c:pt idx="16">
                  <c:v>101.666832685858</c:v>
                </c:pt>
                <c:pt idx="17">
                  <c:v>100.765680512667</c:v>
                </c:pt>
                <c:pt idx="18">
                  <c:v>98.995251851114006</c:v>
                </c:pt>
                <c:pt idx="19">
                  <c:v>100.120861971643</c:v>
                </c:pt>
                <c:pt idx="20">
                  <c:v>100.217153102898</c:v>
                </c:pt>
                <c:pt idx="21">
                  <c:v>99.146661354052497</c:v>
                </c:pt>
                <c:pt idx="22">
                  <c:v>100.652123385463</c:v>
                </c:pt>
                <c:pt idx="23">
                  <c:v>101.13689942557301</c:v>
                </c:pt>
                <c:pt idx="24">
                  <c:v>101.796991732244</c:v>
                </c:pt>
                <c:pt idx="25">
                  <c:v>101.673473453531</c:v>
                </c:pt>
                <c:pt idx="26">
                  <c:v>101.849453796858</c:v>
                </c:pt>
                <c:pt idx="27">
                  <c:v>100.464189660324</c:v>
                </c:pt>
                <c:pt idx="28">
                  <c:v>101.085101437726</c:v>
                </c:pt>
                <c:pt idx="29">
                  <c:v>99.781518743566707</c:v>
                </c:pt>
                <c:pt idx="30">
                  <c:v>99.461433741740507</c:v>
                </c:pt>
                <c:pt idx="31">
                  <c:v>99.139356509612497</c:v>
                </c:pt>
                <c:pt idx="32">
                  <c:v>100.032539761596</c:v>
                </c:pt>
                <c:pt idx="33">
                  <c:v>99.990702925258105</c:v>
                </c:pt>
                <c:pt idx="34">
                  <c:v>99.833980808181394</c:v>
                </c:pt>
                <c:pt idx="35">
                  <c:v>100.901816249958</c:v>
                </c:pt>
                <c:pt idx="36">
                  <c:v>100.920665832669</c:v>
                </c:pt>
                <c:pt idx="37">
                  <c:v>102.070490378017</c:v>
                </c:pt>
                <c:pt idx="38">
                  <c:v>103.06951826168</c:v>
                </c:pt>
                <c:pt idx="39">
                  <c:v>102.447482032229</c:v>
                </c:pt>
                <c:pt idx="40">
                  <c:v>103.14491659252199</c:v>
                </c:pt>
                <c:pt idx="41">
                  <c:v>103.031819096258</c:v>
                </c:pt>
                <c:pt idx="42">
                  <c:v>103.182615757943</c:v>
                </c:pt>
                <c:pt idx="43">
                  <c:v>104.690582374793</c:v>
                </c:pt>
                <c:pt idx="44">
                  <c:v>105.105273194427</c:v>
                </c:pt>
                <c:pt idx="45">
                  <c:v>104.87907820189901</c:v>
                </c:pt>
                <c:pt idx="46">
                  <c:v>106.650938976698</c:v>
                </c:pt>
                <c:pt idx="47">
                  <c:v>107.593418112229</c:v>
                </c:pt>
                <c:pt idx="48">
                  <c:v>107.442621450544</c:v>
                </c:pt>
                <c:pt idx="49">
                  <c:v>106.273947322485</c:v>
                </c:pt>
                <c:pt idx="50">
                  <c:v>103.97429823178901</c:v>
                </c:pt>
                <c:pt idx="51">
                  <c:v>108.27200308981099</c:v>
                </c:pt>
                <c:pt idx="52">
                  <c:v>105.972353999115</c:v>
                </c:pt>
                <c:pt idx="53">
                  <c:v>108.83749057113</c:v>
                </c:pt>
                <c:pt idx="54">
                  <c:v>108.385100586075</c:v>
                </c:pt>
                <c:pt idx="55">
                  <c:v>110.326607605269</c:v>
                </c:pt>
                <c:pt idx="56">
                  <c:v>108.87518973655099</c:v>
                </c:pt>
                <c:pt idx="57">
                  <c:v>108.762092240287</c:v>
                </c:pt>
                <c:pt idx="58">
                  <c:v>106.387044818749</c:v>
                </c:pt>
                <c:pt idx="59">
                  <c:v>102.16473829157</c:v>
                </c:pt>
                <c:pt idx="60">
                  <c:v>102.46633161494</c:v>
                </c:pt>
                <c:pt idx="61">
                  <c:v>102.296685370544</c:v>
                </c:pt>
                <c:pt idx="62">
                  <c:v>101.37305581772399</c:v>
                </c:pt>
                <c:pt idx="63">
                  <c:v>101.109161659775</c:v>
                </c:pt>
                <c:pt idx="64">
                  <c:v>101.505002896698</c:v>
                </c:pt>
                <c:pt idx="65">
                  <c:v>102.22128703970201</c:v>
                </c:pt>
                <c:pt idx="66">
                  <c:v>103.917749483657</c:v>
                </c:pt>
                <c:pt idx="67">
                  <c:v>100.99606416351099</c:v>
                </c:pt>
                <c:pt idx="68">
                  <c:v>101.844295385489</c:v>
                </c:pt>
                <c:pt idx="69">
                  <c:v>100.920665832669</c:v>
                </c:pt>
                <c:pt idx="70">
                  <c:v>98.828362151790103</c:v>
                </c:pt>
                <c:pt idx="71">
                  <c:v>98.677565490105096</c:v>
                </c:pt>
                <c:pt idx="72">
                  <c:v>99.243052971423694</c:v>
                </c:pt>
                <c:pt idx="73">
                  <c:v>101.109161659775</c:v>
                </c:pt>
                <c:pt idx="74">
                  <c:v>102.409782866808</c:v>
                </c:pt>
                <c:pt idx="75">
                  <c:v>101.844295385489</c:v>
                </c:pt>
                <c:pt idx="76">
                  <c:v>104.70943195750399</c:v>
                </c:pt>
                <c:pt idx="77">
                  <c:v>104.61518404394999</c:v>
                </c:pt>
                <c:pt idx="78">
                  <c:v>105.142972359848</c:v>
                </c:pt>
                <c:pt idx="79">
                  <c:v>106.971381882778</c:v>
                </c:pt>
                <c:pt idx="80">
                  <c:v>107.013237044997</c:v>
                </c:pt>
                <c:pt idx="81">
                  <c:v>106.950352215907</c:v>
                </c:pt>
                <c:pt idx="82">
                  <c:v>105.730835708927</c:v>
                </c:pt>
                <c:pt idx="83">
                  <c:v>106.182871460887</c:v>
                </c:pt>
                <c:pt idx="84">
                  <c:v>107.055500550261</c:v>
                </c:pt>
                <c:pt idx="85">
                  <c:v>107.53918288828901</c:v>
                </c:pt>
                <c:pt idx="86">
                  <c:v>107.160648884615</c:v>
                </c:pt>
                <c:pt idx="87">
                  <c:v>108.169868722888</c:v>
                </c:pt>
                <c:pt idx="88">
                  <c:v>108.663963808589</c:v>
                </c:pt>
                <c:pt idx="89">
                  <c:v>109.44206148280701</c:v>
                </c:pt>
                <c:pt idx="90">
                  <c:v>111.53400290763901</c:v>
                </c:pt>
                <c:pt idx="91">
                  <c:v>108.80075872901099</c:v>
                </c:pt>
                <c:pt idx="92">
                  <c:v>109.073940226807</c:v>
                </c:pt>
                <c:pt idx="93">
                  <c:v>109.80997856728401</c:v>
                </c:pt>
                <c:pt idx="94">
                  <c:v>110.07274731740701</c:v>
                </c:pt>
                <c:pt idx="95">
                  <c:v>109.673183646862</c:v>
                </c:pt>
                <c:pt idx="96">
                  <c:v>109.33691314845299</c:v>
                </c:pt>
                <c:pt idx="97">
                  <c:v>109.33691314845299</c:v>
                </c:pt>
                <c:pt idx="98">
                  <c:v>109.755056427592</c:v>
                </c:pt>
                <c:pt idx="99">
                  <c:v>106.41720296009601</c:v>
                </c:pt>
                <c:pt idx="100">
                  <c:v>106.30460067444599</c:v>
                </c:pt>
                <c:pt idx="101">
                  <c:v>106.85152606189099</c:v>
                </c:pt>
                <c:pt idx="102">
                  <c:v>106.931956265927</c:v>
                </c:pt>
                <c:pt idx="103">
                  <c:v>106.071353082741</c:v>
                </c:pt>
                <c:pt idx="104">
                  <c:v>107.736258306287</c:v>
                </c:pt>
                <c:pt idx="105">
                  <c:v>108.468173163015</c:v>
                </c:pt>
                <c:pt idx="106">
                  <c:v>109.70679830517101</c:v>
                </c:pt>
                <c:pt idx="107">
                  <c:v>110.51110034553101</c:v>
                </c:pt>
                <c:pt idx="108">
                  <c:v>110.10894932535101</c:v>
                </c:pt>
                <c:pt idx="109">
                  <c:v>108.572732428262</c:v>
                </c:pt>
                <c:pt idx="110">
                  <c:v>108.757721897545</c:v>
                </c:pt>
                <c:pt idx="111">
                  <c:v>110.189379529387</c:v>
                </c:pt>
                <c:pt idx="112">
                  <c:v>108.2107965101</c:v>
                </c:pt>
                <c:pt idx="113">
                  <c:v>107.355823441197</c:v>
                </c:pt>
                <c:pt idx="114">
                  <c:v>108.27514067332901</c:v>
                </c:pt>
                <c:pt idx="115">
                  <c:v>108.387742958979</c:v>
                </c:pt>
                <c:pt idx="116">
                  <c:v>110.68804679441</c:v>
                </c:pt>
                <c:pt idx="117">
                  <c:v>113.672007364148</c:v>
                </c:pt>
                <c:pt idx="118">
                  <c:v>115.73102058747099</c:v>
                </c:pt>
                <c:pt idx="119">
                  <c:v>113.511146956076</c:v>
                </c:pt>
                <c:pt idx="120">
                  <c:v>115.497772995766</c:v>
                </c:pt>
                <c:pt idx="121">
                  <c:v>112.626414711679</c:v>
                </c:pt>
                <c:pt idx="122">
                  <c:v>116.02845966209399</c:v>
                </c:pt>
                <c:pt idx="123">
                  <c:v>114.764397088775</c:v>
                </c:pt>
                <c:pt idx="124">
                  <c:v>117.57342502948499</c:v>
                </c:pt>
                <c:pt idx="125">
                  <c:v>116.23133390225701</c:v>
                </c:pt>
                <c:pt idx="126">
                  <c:v>115.607105470988</c:v>
                </c:pt>
                <c:pt idx="127">
                  <c:v>116.68389951492701</c:v>
                </c:pt>
                <c:pt idx="128">
                  <c:v>113.562757358582</c:v>
                </c:pt>
                <c:pt idx="129">
                  <c:v>110.69130657474599</c:v>
                </c:pt>
                <c:pt idx="130">
                  <c:v>113.29746027529301</c:v>
                </c:pt>
                <c:pt idx="131">
                  <c:v>112.82928895184099</c:v>
                </c:pt>
                <c:pt idx="132">
                  <c:v>115.32620267691701</c:v>
                </c:pt>
                <c:pt idx="133">
                  <c:v>116.24693961303799</c:v>
                </c:pt>
                <c:pt idx="134">
                  <c:v>120.694567185829</c:v>
                </c:pt>
                <c:pt idx="135">
                  <c:v>119.290053215474</c:v>
                </c:pt>
                <c:pt idx="136">
                  <c:v>119.789435960489</c:v>
                </c:pt>
                <c:pt idx="137">
                  <c:v>118.99354471062099</c:v>
                </c:pt>
                <c:pt idx="138">
                  <c:v>115.950431108186</c:v>
                </c:pt>
                <c:pt idx="139">
                  <c:v>112.049003412755</c:v>
                </c:pt>
                <c:pt idx="140">
                  <c:v>111.799312040248</c:v>
                </c:pt>
                <c:pt idx="141">
                  <c:v>109.09952407501</c:v>
                </c:pt>
                <c:pt idx="142">
                  <c:v>110.332375226766</c:v>
                </c:pt>
                <c:pt idx="143">
                  <c:v>110.32064717239</c:v>
                </c:pt>
                <c:pt idx="144">
                  <c:v>109.00491584544601</c:v>
                </c:pt>
                <c:pt idx="145">
                  <c:v>108.049939471112</c:v>
                </c:pt>
                <c:pt idx="146">
                  <c:v>106.838978763261</c:v>
                </c:pt>
                <c:pt idx="147">
                  <c:v>106.19847062026599</c:v>
                </c:pt>
                <c:pt idx="148">
                  <c:v>108.282936818051</c:v>
                </c:pt>
                <c:pt idx="149">
                  <c:v>107.165018674918</c:v>
                </c:pt>
                <c:pt idx="150">
                  <c:v>106.000501062396</c:v>
                </c:pt>
                <c:pt idx="151">
                  <c:v>105.511519381941</c:v>
                </c:pt>
                <c:pt idx="152">
                  <c:v>106.454767701899</c:v>
                </c:pt>
                <c:pt idx="153">
                  <c:v>107.141718940224</c:v>
                </c:pt>
                <c:pt idx="154">
                  <c:v>108.56237726032001</c:v>
                </c:pt>
                <c:pt idx="155">
                  <c:v>108.329536287439</c:v>
                </c:pt>
                <c:pt idx="156">
                  <c:v>106.745779824485</c:v>
                </c:pt>
                <c:pt idx="157">
                  <c:v>106.245070089653</c:v>
                </c:pt>
                <c:pt idx="158">
                  <c:v>105.313549824071</c:v>
                </c:pt>
                <c:pt idx="159">
                  <c:v>106.461335412349</c:v>
                </c:pt>
                <c:pt idx="160">
                  <c:v>108.12155878983501</c:v>
                </c:pt>
                <c:pt idx="161">
                  <c:v>108.782082812299</c:v>
                </c:pt>
                <c:pt idx="162">
                  <c:v>110.342852288675</c:v>
                </c:pt>
                <c:pt idx="163">
                  <c:v>111.266060220857</c:v>
                </c:pt>
                <c:pt idx="164">
                  <c:v>110.693931361477</c:v>
                </c:pt>
                <c:pt idx="165">
                  <c:v>110.22582593107499</c:v>
                </c:pt>
                <c:pt idx="166">
                  <c:v>112.839414584153</c:v>
                </c:pt>
                <c:pt idx="167">
                  <c:v>112.54021719655501</c:v>
                </c:pt>
                <c:pt idx="168">
                  <c:v>114.750845091629</c:v>
                </c:pt>
                <c:pt idx="169">
                  <c:v>115.179941736164</c:v>
                </c:pt>
                <c:pt idx="170">
                  <c:v>116.42809285461701</c:v>
                </c:pt>
                <c:pt idx="171">
                  <c:v>114.412768947449</c:v>
                </c:pt>
                <c:pt idx="172">
                  <c:v>112.73539115517499</c:v>
                </c:pt>
                <c:pt idx="173">
                  <c:v>112.475462612016</c:v>
                </c:pt>
                <c:pt idx="174">
                  <c:v>113.671602015979</c:v>
                </c:pt>
                <c:pt idx="175">
                  <c:v>114.646691633364</c:v>
                </c:pt>
                <c:pt idx="176">
                  <c:v>114.282739661227</c:v>
                </c:pt>
                <c:pt idx="177">
                  <c:v>117.130381029506</c:v>
                </c:pt>
                <c:pt idx="178">
                  <c:v>117.416445459196</c:v>
                </c:pt>
                <c:pt idx="179">
                  <c:v>119.301870109427</c:v>
                </c:pt>
                <c:pt idx="180">
                  <c:v>118.52169439209</c:v>
                </c:pt>
                <c:pt idx="181">
                  <c:v>119.705090926004</c:v>
                </c:pt>
                <c:pt idx="182">
                  <c:v>118.846767607647</c:v>
                </c:pt>
                <c:pt idx="183">
                  <c:v>116.18103721079299</c:v>
                </c:pt>
                <c:pt idx="184">
                  <c:v>115.856094024523</c:v>
                </c:pt>
                <c:pt idx="185">
                  <c:v>114.009678160159</c:v>
                </c:pt>
                <c:pt idx="186">
                  <c:v>115.660920065902</c:v>
                </c:pt>
                <c:pt idx="187">
                  <c:v>116.831313671194</c:v>
                </c:pt>
                <c:pt idx="188">
                  <c:v>118.32665046275601</c:v>
                </c:pt>
                <c:pt idx="189">
                  <c:v>118.755747107291</c:v>
                </c:pt>
                <c:pt idx="190">
                  <c:v>116.155161382835</c:v>
                </c:pt>
                <c:pt idx="191">
                  <c:v>116.29819359768</c:v>
                </c:pt>
                <c:pt idx="192">
                  <c:v>116.64927267048201</c:v>
                </c:pt>
                <c:pt idx="193">
                  <c:v>115.921108667634</c:v>
                </c:pt>
                <c:pt idx="194">
                  <c:v>119.080820322848</c:v>
                </c:pt>
                <c:pt idx="195">
                  <c:v>121.239306474147</c:v>
                </c:pt>
                <c:pt idx="196">
                  <c:v>121.252309402769</c:v>
                </c:pt>
                <c:pt idx="197">
                  <c:v>121.43435040348101</c:v>
                </c:pt>
                <c:pt idx="198">
                  <c:v>120.589160043033</c:v>
                </c:pt>
                <c:pt idx="199">
                  <c:v>121.850444119394</c:v>
                </c:pt>
                <c:pt idx="200">
                  <c:v>123.241757481978</c:v>
                </c:pt>
                <c:pt idx="201">
                  <c:v>124.815111845274</c:v>
                </c:pt>
                <c:pt idx="202">
                  <c:v>125.06216748909701</c:v>
                </c:pt>
                <c:pt idx="203">
                  <c:v>126.44047792305901</c:v>
                </c:pt>
                <c:pt idx="204">
                  <c:v>123.03781143555</c:v>
                </c:pt>
                <c:pt idx="205">
                  <c:v>129.31763123022699</c:v>
                </c:pt>
                <c:pt idx="206">
                  <c:v>125.891134789433</c:v>
                </c:pt>
                <c:pt idx="207">
                  <c:v>125.671648377596</c:v>
                </c:pt>
                <c:pt idx="208">
                  <c:v>122.128510586511</c:v>
                </c:pt>
                <c:pt idx="209">
                  <c:v>122.41070740172999</c:v>
                </c:pt>
                <c:pt idx="210">
                  <c:v>125.232675553921</c:v>
                </c:pt>
                <c:pt idx="211">
                  <c:v>127.96684914137801</c:v>
                </c:pt>
                <c:pt idx="212">
                  <c:v>128.060914746451</c:v>
                </c:pt>
                <c:pt idx="213">
                  <c:v>125.295385957303</c:v>
                </c:pt>
                <c:pt idx="214">
                  <c:v>121.52649071404301</c:v>
                </c:pt>
                <c:pt idx="215">
                  <c:v>114.45275721255</c:v>
                </c:pt>
                <c:pt idx="216">
                  <c:v>104.73264468833401</c:v>
                </c:pt>
                <c:pt idx="217">
                  <c:v>105.27195415742</c:v>
                </c:pt>
                <c:pt idx="218">
                  <c:v>111.46774201156499</c:v>
                </c:pt>
                <c:pt idx="219">
                  <c:v>114.289710163756</c:v>
                </c:pt>
                <c:pt idx="220">
                  <c:v>114.885458995886</c:v>
                </c:pt>
                <c:pt idx="221">
                  <c:v>111.31096600311</c:v>
                </c:pt>
                <c:pt idx="222">
                  <c:v>106.864798403324</c:v>
                </c:pt>
                <c:pt idx="223">
                  <c:v>104.099269614176</c:v>
                </c:pt>
                <c:pt idx="224">
                  <c:v>103.594210199524</c:v>
                </c:pt>
                <c:pt idx="225">
                  <c:v>105.962103932174</c:v>
                </c:pt>
                <c:pt idx="226">
                  <c:v>104.288837985258</c:v>
                </c:pt>
                <c:pt idx="227">
                  <c:v>103.325712037353</c:v>
                </c:pt>
                <c:pt idx="228">
                  <c:v>103.18359278923801</c:v>
                </c:pt>
                <c:pt idx="229">
                  <c:v>100.594650017384</c:v>
                </c:pt>
                <c:pt idx="230">
                  <c:v>101.573288178566</c:v>
                </c:pt>
                <c:pt idx="231">
                  <c:v>100.326151855213</c:v>
                </c:pt>
                <c:pt idx="232">
                  <c:v>99.7421626494733</c:v>
                </c:pt>
                <c:pt idx="233">
                  <c:v>100.75250959956</c:v>
                </c:pt>
                <c:pt idx="234">
                  <c:v>104.84134652287599</c:v>
                </c:pt>
                <c:pt idx="235">
                  <c:v>105.220255144257</c:v>
                </c:pt>
                <c:pt idx="236">
                  <c:v>104.620297483672</c:v>
                </c:pt>
                <c:pt idx="237">
                  <c:v>103.84673990685</c:v>
                </c:pt>
                <c:pt idx="238">
                  <c:v>103.594210199524</c:v>
                </c:pt>
                <c:pt idx="239">
                  <c:v>104.888567525059</c:v>
                </c:pt>
                <c:pt idx="240">
                  <c:v>106.972450882261</c:v>
                </c:pt>
                <c:pt idx="241">
                  <c:v>107.57240854284601</c:v>
                </c:pt>
                <c:pt idx="242">
                  <c:v>107.43028929473</c:v>
                </c:pt>
                <c:pt idx="243">
                  <c:v>106.26208276246599</c:v>
                </c:pt>
                <c:pt idx="244">
                  <c:v>104.778157065849</c:v>
                </c:pt>
                <c:pt idx="245">
                  <c:v>107.035640339289</c:v>
                </c:pt>
                <c:pt idx="246">
                  <c:v>110.61217977085199</c:v>
                </c:pt>
                <c:pt idx="247">
                  <c:v>114.56769026801101</c:v>
                </c:pt>
                <c:pt idx="248">
                  <c:v>116.50991697919</c:v>
                </c:pt>
                <c:pt idx="249">
                  <c:v>118.191601082773</c:v>
                </c:pt>
                <c:pt idx="250">
                  <c:v>119.210085821562</c:v>
                </c:pt>
                <c:pt idx="251">
                  <c:v>120.93914130834401</c:v>
                </c:pt>
                <c:pt idx="252">
                  <c:v>118.55872930256901</c:v>
                </c:pt>
                <c:pt idx="253">
                  <c:v>120.45358463055</c:v>
                </c:pt>
                <c:pt idx="254">
                  <c:v>118.689000606368</c:v>
                </c:pt>
                <c:pt idx="255">
                  <c:v>118.67715776056799</c:v>
                </c:pt>
                <c:pt idx="256">
                  <c:v>121.116783995343</c:v>
                </c:pt>
                <c:pt idx="257">
                  <c:v>121.744454822736</c:v>
                </c:pt>
                <c:pt idx="258">
                  <c:v>123.52088169271801</c:v>
                </c:pt>
                <c:pt idx="259">
                  <c:v>128.269862858468</c:v>
                </c:pt>
                <c:pt idx="260">
                  <c:v>125.09598018410099</c:v>
                </c:pt>
                <c:pt idx="261">
                  <c:v>126.659235829685</c:v>
                </c:pt>
                <c:pt idx="262">
                  <c:v>123.47351030951801</c:v>
                </c:pt>
                <c:pt idx="263">
                  <c:v>125.439422712298</c:v>
                </c:pt>
                <c:pt idx="264">
                  <c:v>121.104941149543</c:v>
                </c:pt>
                <c:pt idx="265">
                  <c:v>122.05236881353299</c:v>
                </c:pt>
                <c:pt idx="266">
                  <c:v>122.040525967733</c:v>
                </c:pt>
                <c:pt idx="267">
                  <c:v>119.19824297576299</c:v>
                </c:pt>
                <c:pt idx="268">
                  <c:v>117.220487727183</c:v>
                </c:pt>
                <c:pt idx="269">
                  <c:v>123.106382089722</c:v>
                </c:pt>
                <c:pt idx="270">
                  <c:v>132.84120133722101</c:v>
                </c:pt>
                <c:pt idx="271">
                  <c:v>129.146233447659</c:v>
                </c:pt>
                <c:pt idx="272">
                  <c:v>126.74213575028401</c:v>
                </c:pt>
                <c:pt idx="273">
                  <c:v>131.44374553283501</c:v>
                </c:pt>
                <c:pt idx="274">
                  <c:v>131.77534521523199</c:v>
                </c:pt>
                <c:pt idx="275">
                  <c:v>129.32387613465701</c:v>
                </c:pt>
                <c:pt idx="276">
                  <c:v>129.07517637286</c:v>
                </c:pt>
                <c:pt idx="277">
                  <c:v>128.708048153064</c:v>
                </c:pt>
                <c:pt idx="278">
                  <c:v>131.32531707483699</c:v>
                </c:pt>
                <c:pt idx="279">
                  <c:v>126.611864446486</c:v>
                </c:pt>
                <c:pt idx="280">
                  <c:v>129.25281905985801</c:v>
                </c:pt>
                <c:pt idx="281">
                  <c:v>131.36084561223601</c:v>
                </c:pt>
                <c:pt idx="282">
                  <c:v>131.39637414963599</c:v>
                </c:pt>
                <c:pt idx="283">
                  <c:v>128.494876928666</c:v>
                </c:pt>
                <c:pt idx="284">
                  <c:v>133.96627168820899</c:v>
                </c:pt>
                <c:pt idx="285">
                  <c:v>134.71237097360199</c:v>
                </c:pt>
                <c:pt idx="286">
                  <c:v>134.60578536140301</c:v>
                </c:pt>
                <c:pt idx="287">
                  <c:v>135.70717002079101</c:v>
                </c:pt>
                <c:pt idx="288">
                  <c:v>138.37181032576399</c:v>
                </c:pt>
                <c:pt idx="289">
                  <c:v>138.34812463416401</c:v>
                </c:pt>
                <c:pt idx="290">
                  <c:v>136.133512469587</c:v>
                </c:pt>
                <c:pt idx="291">
                  <c:v>130.176561032249</c:v>
                </c:pt>
                <c:pt idx="292">
                  <c:v>129.85680419565199</c:v>
                </c:pt>
                <c:pt idx="293">
                  <c:v>135.41109887579401</c:v>
                </c:pt>
                <c:pt idx="294">
                  <c:v>139.02316684475699</c:v>
                </c:pt>
                <c:pt idx="295">
                  <c:v>139.129752456956</c:v>
                </c:pt>
                <c:pt idx="296">
                  <c:v>133.101743944818</c:v>
                </c:pt>
                <c:pt idx="297">
                  <c:v>129.383090363657</c:v>
                </c:pt>
                <c:pt idx="298">
                  <c:v>124.977551726103</c:v>
                </c:pt>
                <c:pt idx="299">
                  <c:v>123.686681533916</c:v>
                </c:pt>
                <c:pt idx="300">
                  <c:v>126.327636147289</c:v>
                </c:pt>
                <c:pt idx="301">
                  <c:v>122.36028280433</c:v>
                </c:pt>
                <c:pt idx="302">
                  <c:v>118.45214369036999</c:v>
                </c:pt>
                <c:pt idx="303">
                  <c:v>120.157513485553</c:v>
                </c:pt>
                <c:pt idx="304">
                  <c:v>117.56393025538</c:v>
                </c:pt>
                <c:pt idx="305">
                  <c:v>119.067971671964</c:v>
                </c:pt>
                <c:pt idx="306">
                  <c:v>116.10726022199501</c:v>
                </c:pt>
                <c:pt idx="307">
                  <c:v>120.950984154144</c:v>
                </c:pt>
                <c:pt idx="308">
                  <c:v>118.416615152971</c:v>
                </c:pt>
                <c:pt idx="309">
                  <c:v>119.660113961958</c:v>
                </c:pt>
                <c:pt idx="310">
                  <c:v>118.554066329973</c:v>
                </c:pt>
                <c:pt idx="311">
                  <c:v>120.58172564229901</c:v>
                </c:pt>
                <c:pt idx="312">
                  <c:v>121.184834991361</c:v>
                </c:pt>
                <c:pt idx="313">
                  <c:v>119.375128225588</c:v>
                </c:pt>
                <c:pt idx="314">
                  <c:v>122.52549878770699</c:v>
                </c:pt>
                <c:pt idx="315">
                  <c:v>125.457916803274</c:v>
                </c:pt>
                <c:pt idx="316">
                  <c:v>124.51945214583201</c:v>
                </c:pt>
                <c:pt idx="317">
                  <c:v>124.972020856745</c:v>
                </c:pt>
                <c:pt idx="318">
                  <c:v>126.17842891416301</c:v>
                </c:pt>
                <c:pt idx="319">
                  <c:v>125.843262965077</c:v>
                </c:pt>
                <c:pt idx="320">
                  <c:v>124.21780279165399</c:v>
                </c:pt>
                <c:pt idx="321">
                  <c:v>122.156816243712</c:v>
                </c:pt>
                <c:pt idx="322">
                  <c:v>122.324399218255</c:v>
                </c:pt>
                <c:pt idx="323">
                  <c:v>120.916891591385</c:v>
                </c:pt>
                <c:pt idx="324">
                  <c:v>123.463774085856</c:v>
                </c:pt>
                <c:pt idx="325">
                  <c:v>120.749308616842</c:v>
                </c:pt>
                <c:pt idx="326">
                  <c:v>120.933555209193</c:v>
                </c:pt>
                <c:pt idx="327">
                  <c:v>122.37457943097201</c:v>
                </c:pt>
                <c:pt idx="328">
                  <c:v>124.854618094918</c:v>
                </c:pt>
                <c:pt idx="329">
                  <c:v>123.78227641713499</c:v>
                </c:pt>
                <c:pt idx="330">
                  <c:v>123.74875982222601</c:v>
                </c:pt>
                <c:pt idx="331">
                  <c:v>124.273251742166</c:v>
                </c:pt>
                <c:pt idx="332">
                  <c:v>125.26467770251899</c:v>
                </c:pt>
                <c:pt idx="333">
                  <c:v>125.204224900059</c:v>
                </c:pt>
                <c:pt idx="334">
                  <c:v>125.728887109583</c:v>
                </c:pt>
                <c:pt idx="335">
                  <c:v>126.974555419439</c:v>
                </c:pt>
                <c:pt idx="336">
                  <c:v>126.18781753953</c:v>
                </c:pt>
                <c:pt idx="337">
                  <c:v>126.122256049537</c:v>
                </c:pt>
                <c:pt idx="338">
                  <c:v>124.49616080814</c:v>
                </c:pt>
                <c:pt idx="339">
                  <c:v>128.535089170844</c:v>
                </c:pt>
                <c:pt idx="340">
                  <c:v>128.508864574847</c:v>
                </c:pt>
                <c:pt idx="341">
                  <c:v>129.15136717677299</c:v>
                </c:pt>
                <c:pt idx="342">
                  <c:v>127.26302597540599</c:v>
                </c:pt>
                <c:pt idx="343">
                  <c:v>123.224267902286</c:v>
                </c:pt>
                <c:pt idx="344">
                  <c:v>123.211155604288</c:v>
                </c:pt>
                <c:pt idx="345">
                  <c:v>122.73911287634201</c:v>
                </c:pt>
                <c:pt idx="346">
                  <c:v>123.27671709428</c:v>
                </c:pt>
                <c:pt idx="347">
                  <c:v>123.027583432309</c:v>
                </c:pt>
                <c:pt idx="348">
                  <c:v>123.919219696206</c:v>
                </c:pt>
                <c:pt idx="349">
                  <c:v>127.525271935376</c:v>
                </c:pt>
                <c:pt idx="350">
                  <c:v>124.417487020149</c:v>
                </c:pt>
                <c:pt idx="351">
                  <c:v>125.982788879917</c:v>
                </c:pt>
                <c:pt idx="352">
                  <c:v>120.64863334283601</c:v>
                </c:pt>
                <c:pt idx="353">
                  <c:v>121.029644452627</c:v>
                </c:pt>
                <c:pt idx="354">
                  <c:v>123.506216666272</c:v>
                </c:pt>
                <c:pt idx="355">
                  <c:v>127.887844428875</c:v>
                </c:pt>
                <c:pt idx="356">
                  <c:v>131.038513221382</c:v>
                </c:pt>
                <c:pt idx="357">
                  <c:v>131.741918347151</c:v>
                </c:pt>
                <c:pt idx="358">
                  <c:v>121.952863680199</c:v>
                </c:pt>
                <c:pt idx="359">
                  <c:v>120.15038804541599</c:v>
                </c:pt>
                <c:pt idx="360">
                  <c:v>120.45812778794</c:v>
                </c:pt>
                <c:pt idx="361">
                  <c:v>122.084752141281</c:v>
                </c:pt>
                <c:pt idx="362">
                  <c:v>116.193734212965</c:v>
                </c:pt>
                <c:pt idx="363">
                  <c:v>113.145645334633</c:v>
                </c:pt>
                <c:pt idx="364">
                  <c:v>115.03604661013701</c:v>
                </c:pt>
                <c:pt idx="365">
                  <c:v>111.41204478508099</c:v>
                </c:pt>
                <c:pt idx="366">
                  <c:v>105.085794935197</c:v>
                </c:pt>
                <c:pt idx="367">
                  <c:v>103.532441949123</c:v>
                </c:pt>
                <c:pt idx="368">
                  <c:v>105.818508607873</c:v>
                </c:pt>
                <c:pt idx="369">
                  <c:v>105.774545787512</c:v>
                </c:pt>
                <c:pt idx="370">
                  <c:v>108.133883813529</c:v>
                </c:pt>
                <c:pt idx="371">
                  <c:v>108.441623556053</c:v>
                </c:pt>
                <c:pt idx="372">
                  <c:v>106.551222280549</c:v>
                </c:pt>
                <c:pt idx="373">
                  <c:v>104.543586817416</c:v>
                </c:pt>
                <c:pt idx="374">
                  <c:v>104.191884254532</c:v>
                </c:pt>
                <c:pt idx="375">
                  <c:v>104.158588472077</c:v>
                </c:pt>
                <c:pt idx="376">
                  <c:v>104.344622050235</c:v>
                </c:pt>
                <c:pt idx="377">
                  <c:v>104.381881616315</c:v>
                </c:pt>
                <c:pt idx="378">
                  <c:v>104.195848038157</c:v>
                </c:pt>
                <c:pt idx="379">
                  <c:v>104.51823577303399</c:v>
                </c:pt>
                <c:pt idx="380">
                  <c:v>104.592622779073</c:v>
                </c:pt>
                <c:pt idx="381">
                  <c:v>104.751834754698</c:v>
                </c:pt>
                <c:pt idx="382">
                  <c:v>104.49339606231401</c:v>
                </c:pt>
                <c:pt idx="383">
                  <c:v>104.468688477714</c:v>
                </c:pt>
                <c:pt idx="384">
                  <c:v>104.65458992975201</c:v>
                </c:pt>
                <c:pt idx="385">
                  <c:v>104.76623650187101</c:v>
                </c:pt>
                <c:pt idx="386">
                  <c:v>104.915010513949</c:v>
                </c:pt>
                <c:pt idx="387">
                  <c:v>105.113463947467</c:v>
                </c:pt>
                <c:pt idx="388">
                  <c:v>104.939850224669</c:v>
                </c:pt>
                <c:pt idx="389">
                  <c:v>104.67942964047199</c:v>
                </c:pt>
                <c:pt idx="390">
                  <c:v>104.76623650187101</c:v>
                </c:pt>
                <c:pt idx="391">
                  <c:v>105.08862423674699</c:v>
                </c:pt>
                <c:pt idx="392">
                  <c:v>105.150591387426</c:v>
                </c:pt>
                <c:pt idx="393">
                  <c:v>105.323808731862</c:v>
                </c:pt>
                <c:pt idx="394">
                  <c:v>105.87626605567399</c:v>
                </c:pt>
                <c:pt idx="395">
                  <c:v>106.04202983883</c:v>
                </c:pt>
                <c:pt idx="396">
                  <c:v>106.704952041393</c:v>
                </c:pt>
                <c:pt idx="397">
                  <c:v>105.57797100403</c:v>
                </c:pt>
                <c:pt idx="398">
                  <c:v>105.180111338445</c:v>
                </c:pt>
                <c:pt idx="399">
                  <c:v>106.07512942343701</c:v>
                </c:pt>
                <c:pt idx="400">
                  <c:v>105.975697739556</c:v>
                </c:pt>
                <c:pt idx="401">
                  <c:v>106.61655355238</c:v>
                </c:pt>
                <c:pt idx="402">
                  <c:v>106.914848604025</c:v>
                </c:pt>
                <c:pt idx="403">
                  <c:v>107.146944486454</c:v>
                </c:pt>
                <c:pt idx="404">
                  <c:v>108.848582167427</c:v>
                </c:pt>
                <c:pt idx="405">
                  <c:v>109.588869664133</c:v>
                </c:pt>
                <c:pt idx="406">
                  <c:v>110.329157160839</c:v>
                </c:pt>
                <c:pt idx="407">
                  <c:v>109.96453000992101</c:v>
                </c:pt>
                <c:pt idx="408">
                  <c:v>109.67726815314499</c:v>
                </c:pt>
                <c:pt idx="409">
                  <c:v>109.621969248741</c:v>
                </c:pt>
                <c:pt idx="410">
                  <c:v>109.51150436999001</c:v>
                </c:pt>
                <c:pt idx="411">
                  <c:v>110.09719420846901</c:v>
                </c:pt>
                <c:pt idx="412">
                  <c:v>110.34005742565</c:v>
                </c:pt>
                <c:pt idx="413">
                  <c:v>110.49531973417101</c:v>
                </c:pt>
                <c:pt idx="414">
                  <c:v>109.27528765574201</c:v>
                </c:pt>
                <c:pt idx="415">
                  <c:v>107.711631375664</c:v>
                </c:pt>
                <c:pt idx="416">
                  <c:v>112.914696405333</c:v>
                </c:pt>
                <c:pt idx="417">
                  <c:v>113.867095960375</c:v>
                </c:pt>
                <c:pt idx="418">
                  <c:v>111.811411909135</c:v>
                </c:pt>
                <c:pt idx="419">
                  <c:v>110.185207543342</c:v>
                </c:pt>
                <c:pt idx="420">
                  <c:v>111.80574139664</c:v>
                </c:pt>
                <c:pt idx="421">
                  <c:v>109.37481734468101</c:v>
                </c:pt>
                <c:pt idx="422">
                  <c:v>108.97418330974899</c:v>
                </c:pt>
                <c:pt idx="423">
                  <c:v>107.583675028507</c:v>
                </c:pt>
                <c:pt idx="424">
                  <c:v>107.157400415339</c:v>
                </c:pt>
                <c:pt idx="425">
                  <c:v>108.024495738943</c:v>
                </c:pt>
                <c:pt idx="426">
                  <c:v>106.17640175380301</c:v>
                </c:pt>
                <c:pt idx="427">
                  <c:v>106.19070130705001</c:v>
                </c:pt>
                <c:pt idx="428">
                  <c:v>105.90643605026401</c:v>
                </c:pt>
                <c:pt idx="429">
                  <c:v>104.214650974753</c:v>
                </c:pt>
                <c:pt idx="430">
                  <c:v>104.484863222313</c:v>
                </c:pt>
                <c:pt idx="431">
                  <c:v>105.45131578658101</c:v>
                </c:pt>
                <c:pt idx="432">
                  <c:v>109.19015587257999</c:v>
                </c:pt>
                <c:pt idx="433">
                  <c:v>106.47496656383601</c:v>
                </c:pt>
                <c:pt idx="434">
                  <c:v>106.95819284597</c:v>
                </c:pt>
                <c:pt idx="435">
                  <c:v>104.679879543317</c:v>
                </c:pt>
                <c:pt idx="436">
                  <c:v>105.622941521185</c:v>
                </c:pt>
                <c:pt idx="437">
                  <c:v>106.480270591974</c:v>
                </c:pt>
                <c:pt idx="438">
                  <c:v>109.309456525577</c:v>
                </c:pt>
                <c:pt idx="439">
                  <c:v>110.681183038839</c:v>
                </c:pt>
                <c:pt idx="440">
                  <c:v>109.05140047527</c:v>
                </c:pt>
                <c:pt idx="441">
                  <c:v>111.281313388391</c:v>
                </c:pt>
                <c:pt idx="442">
                  <c:v>114.367698043231</c:v>
                </c:pt>
                <c:pt idx="443">
                  <c:v>114.281965136152</c:v>
                </c:pt>
                <c:pt idx="444">
                  <c:v>116.082356184809</c:v>
                </c:pt>
                <c:pt idx="445">
                  <c:v>119.94033700335901</c:v>
                </c:pt>
                <c:pt idx="446">
                  <c:v>121.47495604007101</c:v>
                </c:pt>
                <c:pt idx="447">
                  <c:v>119.065861351154</c:v>
                </c:pt>
                <c:pt idx="448">
                  <c:v>122.16939258741</c:v>
                </c:pt>
                <c:pt idx="449">
                  <c:v>122.94098875112</c:v>
                </c:pt>
                <c:pt idx="450">
                  <c:v>116.699633115777</c:v>
                </c:pt>
                <c:pt idx="451">
                  <c:v>115.65369164941499</c:v>
                </c:pt>
                <c:pt idx="452">
                  <c:v>111.195580481313</c:v>
                </c:pt>
                <c:pt idx="453">
                  <c:v>110.423984317603</c:v>
                </c:pt>
                <c:pt idx="454">
                  <c:v>109.480922339735</c:v>
                </c:pt>
                <c:pt idx="455">
                  <c:v>108.452127454788</c:v>
                </c:pt>
                <c:pt idx="456">
                  <c:v>109.56665524681399</c:v>
                </c:pt>
                <c:pt idx="457">
                  <c:v>112.73877280873199</c:v>
                </c:pt>
                <c:pt idx="458">
                  <c:v>112.995971529969</c:v>
                </c:pt>
                <c:pt idx="459">
                  <c:v>109.480922339735</c:v>
                </c:pt>
                <c:pt idx="460">
                  <c:v>106.73746931321099</c:v>
                </c:pt>
                <c:pt idx="461">
                  <c:v>107.937730012315</c:v>
                </c:pt>
                <c:pt idx="462">
                  <c:v>109.652388153893</c:v>
                </c:pt>
                <c:pt idx="463">
                  <c:v>111.881443737944</c:v>
                </c:pt>
                <c:pt idx="464">
                  <c:v>109.652388153893</c:v>
                </c:pt>
                <c:pt idx="465">
                  <c:v>108.02346291939401</c:v>
                </c:pt>
                <c:pt idx="466">
                  <c:v>109.480922339735</c:v>
                </c:pt>
                <c:pt idx="467">
                  <c:v>115.053561299862</c:v>
                </c:pt>
                <c:pt idx="468">
                  <c:v>116.682486534361</c:v>
                </c:pt>
                <c:pt idx="469">
                  <c:v>115.39649292817801</c:v>
                </c:pt>
                <c:pt idx="470">
                  <c:v>113.596101879521</c:v>
                </c:pt>
                <c:pt idx="471">
                  <c:v>114.45343095030999</c:v>
                </c:pt>
                <c:pt idx="472">
                  <c:v>114.45343095030999</c:v>
                </c:pt>
                <c:pt idx="473">
                  <c:v>112.738772808733</c:v>
                </c:pt>
                <c:pt idx="474">
                  <c:v>110.166785596366</c:v>
                </c:pt>
                <c:pt idx="475">
                  <c:v>109.652388153893</c:v>
                </c:pt>
                <c:pt idx="476">
                  <c:v>110.08105268928701</c:v>
                </c:pt>
                <c:pt idx="477">
                  <c:v>113.622743721403</c:v>
                </c:pt>
                <c:pt idx="478">
                  <c:v>115.733596194635</c:v>
                </c:pt>
                <c:pt idx="479">
                  <c:v>115.447659387413</c:v>
                </c:pt>
                <c:pt idx="480">
                  <c:v>112.40664639862899</c:v>
                </c:pt>
                <c:pt idx="481">
                  <c:v>114.30275763575099</c:v>
                </c:pt>
                <c:pt idx="482">
                  <c:v>117.844448667867</c:v>
                </c:pt>
                <c:pt idx="483">
                  <c:v>117.665497637776</c:v>
                </c:pt>
                <c:pt idx="484">
                  <c:v>116.23465907889199</c:v>
                </c:pt>
                <c:pt idx="485">
                  <c:v>115.91254722472701</c:v>
                </c:pt>
                <c:pt idx="486">
                  <c:v>118.917770007493</c:v>
                </c:pt>
                <c:pt idx="487">
                  <c:v>119.168301449621</c:v>
                </c:pt>
                <c:pt idx="488">
                  <c:v>115.340288769358</c:v>
                </c:pt>
                <c:pt idx="489">
                  <c:v>116.950078358334</c:v>
                </c:pt>
                <c:pt idx="490">
                  <c:v>117.307980418517</c:v>
                </c:pt>
                <c:pt idx="491">
                  <c:v>118.452497329254</c:v>
                </c:pt>
                <c:pt idx="492">
                  <c:v>120.527559596468</c:v>
                </c:pt>
                <c:pt idx="493">
                  <c:v>120.670720420541</c:v>
                </c:pt>
                <c:pt idx="494">
                  <c:v>119.776350111008</c:v>
                </c:pt>
                <c:pt idx="495">
                  <c:v>121.421929906001</c:v>
                </c:pt>
                <c:pt idx="496">
                  <c:v>122.6384120697</c:v>
                </c:pt>
                <c:pt idx="497">
                  <c:v>122.960523923865</c:v>
                </c:pt>
                <c:pt idx="498">
                  <c:v>133.09677476198399</c:v>
                </c:pt>
                <c:pt idx="499">
                  <c:v>128.128520513609</c:v>
                </c:pt>
                <c:pt idx="500">
                  <c:v>133.01655479200099</c:v>
                </c:pt>
                <c:pt idx="501">
                  <c:v>125.404271868531</c:v>
                </c:pt>
                <c:pt idx="502">
                  <c:v>133.777836923254</c:v>
                </c:pt>
                <c:pt idx="503">
                  <c:v>128.68952191443299</c:v>
                </c:pt>
                <c:pt idx="504">
                  <c:v>128.32880124403701</c:v>
                </c:pt>
                <c:pt idx="505">
                  <c:v>119.91539539885299</c:v>
                </c:pt>
                <c:pt idx="506">
                  <c:v>122.760243193436</c:v>
                </c:pt>
                <c:pt idx="507">
                  <c:v>118.633491046298</c:v>
                </c:pt>
                <c:pt idx="508">
                  <c:v>128.16889969313101</c:v>
                </c:pt>
                <c:pt idx="509">
                  <c:v>125.724613359405</c:v>
                </c:pt>
                <c:pt idx="510">
                  <c:v>124.72320970726101</c:v>
                </c:pt>
                <c:pt idx="511">
                  <c:v>125.083930377657</c:v>
                </c:pt>
                <c:pt idx="512">
                  <c:v>121.99896106218399</c:v>
                </c:pt>
                <c:pt idx="513">
                  <c:v>129.250523315257</c:v>
                </c:pt>
                <c:pt idx="514">
                  <c:v>124.562769767294</c:v>
                </c:pt>
                <c:pt idx="515">
                  <c:v>126.285614760229</c:v>
                </c:pt>
                <c:pt idx="516">
                  <c:v>130.45274608688999</c:v>
                </c:pt>
                <c:pt idx="517">
                  <c:v>137.14330693913899</c:v>
                </c:pt>
                <c:pt idx="518">
                  <c:v>140.71707389520799</c:v>
                </c:pt>
                <c:pt idx="519">
                  <c:v>135.26707928720299</c:v>
                </c:pt>
                <c:pt idx="520">
                  <c:v>139.62707497360699</c:v>
                </c:pt>
                <c:pt idx="521">
                  <c:v>134.10560502648099</c:v>
                </c:pt>
                <c:pt idx="522">
                  <c:v>131.87200067893801</c:v>
                </c:pt>
                <c:pt idx="523">
                  <c:v>134.284293374284</c:v>
                </c:pt>
                <c:pt idx="524">
                  <c:v>134.10560502648099</c:v>
                </c:pt>
                <c:pt idx="525">
                  <c:v>135.177735113301</c:v>
                </c:pt>
                <c:pt idx="526">
                  <c:v>130.71052641821501</c:v>
                </c:pt>
                <c:pt idx="527">
                  <c:v>123.562992506078</c:v>
                </c:pt>
                <c:pt idx="528">
                  <c:v>124.992499288505</c:v>
                </c:pt>
                <c:pt idx="529">
                  <c:v>126.153973549228</c:v>
                </c:pt>
                <c:pt idx="530">
                  <c:v>124.813810940702</c:v>
                </c:pt>
                <c:pt idx="531">
                  <c:v>124.992499288505</c:v>
                </c:pt>
                <c:pt idx="532">
                  <c:v>120.97201146292799</c:v>
                </c:pt>
                <c:pt idx="533">
                  <c:v>121.686764854142</c:v>
                </c:pt>
                <c:pt idx="534">
                  <c:v>122.222829897552</c:v>
                </c:pt>
                <c:pt idx="535">
                  <c:v>123.38430415827401</c:v>
                </c:pt>
                <c:pt idx="536">
                  <c:v>124.18840172339</c:v>
                </c:pt>
                <c:pt idx="537">
                  <c:v>122.044141549749</c:v>
                </c:pt>
                <c:pt idx="538">
                  <c:v>119.5425046805</c:v>
                </c:pt>
                <c:pt idx="539">
                  <c:v>121.06135563683</c:v>
                </c:pt>
                <c:pt idx="540">
                  <c:v>121.073392349838</c:v>
                </c:pt>
                <c:pt idx="541">
                  <c:v>121.364875994575</c:v>
                </c:pt>
                <c:pt idx="542">
                  <c:v>120.879178358869</c:v>
                </c:pt>
                <c:pt idx="543">
                  <c:v>121.984116081357</c:v>
                </c:pt>
                <c:pt idx="544">
                  <c:v>122.032750908241</c:v>
                </c:pt>
                <c:pt idx="545">
                  <c:v>122.518448543947</c:v>
                </c:pt>
                <c:pt idx="546">
                  <c:v>122.445577632763</c:v>
                </c:pt>
                <c:pt idx="547">
                  <c:v>122.17833007232601</c:v>
                </c:pt>
                <c:pt idx="548">
                  <c:v>121.049156265538</c:v>
                </c:pt>
                <c:pt idx="549">
                  <c:v>121.887009085873</c:v>
                </c:pt>
                <c:pt idx="550">
                  <c:v>121.510617816943</c:v>
                </c:pt>
                <c:pt idx="551">
                  <c:v>122.008352165657</c:v>
                </c:pt>
                <c:pt idx="552">
                  <c:v>123.732692633212</c:v>
                </c:pt>
                <c:pt idx="553">
                  <c:v>123.404773532883</c:v>
                </c:pt>
                <c:pt idx="554">
                  <c:v>123.198360170622</c:v>
                </c:pt>
                <c:pt idx="555">
                  <c:v>123.53831598396</c:v>
                </c:pt>
                <c:pt idx="556">
                  <c:v>123.25903171051399</c:v>
                </c:pt>
                <c:pt idx="557">
                  <c:v>123.732692633212</c:v>
                </c:pt>
                <c:pt idx="558">
                  <c:v>124.509711255371</c:v>
                </c:pt>
                <c:pt idx="559">
                  <c:v>125.18978554033001</c:v>
                </c:pt>
                <c:pt idx="560">
                  <c:v>126.84109243841699</c:v>
                </c:pt>
                <c:pt idx="561">
                  <c:v>125.659705322498</c:v>
                </c:pt>
                <c:pt idx="562">
                  <c:v>125.659705322498</c:v>
                </c:pt>
                <c:pt idx="563">
                  <c:v>124.68693473932299</c:v>
                </c:pt>
                <c:pt idx="564">
                  <c:v>123.5883952038</c:v>
                </c:pt>
                <c:pt idx="565">
                  <c:v>125.157641059639</c:v>
                </c:pt>
                <c:pt idx="566">
                  <c:v>124.27894430409199</c:v>
                </c:pt>
                <c:pt idx="567">
                  <c:v>123.21176271111101</c:v>
                </c:pt>
                <c:pt idx="568">
                  <c:v>125.126283117097</c:v>
                </c:pt>
                <c:pt idx="569">
                  <c:v>125.81649503521101</c:v>
                </c:pt>
                <c:pt idx="570">
                  <c:v>124.37301813172</c:v>
                </c:pt>
                <c:pt idx="571">
                  <c:v>120.763820099724</c:v>
                </c:pt>
                <c:pt idx="572">
                  <c:v>122.48985566827599</c:v>
                </c:pt>
                <c:pt idx="573">
                  <c:v>123.337194481281</c:v>
                </c:pt>
                <c:pt idx="574">
                  <c:v>124.781008566951</c:v>
                </c:pt>
                <c:pt idx="575">
                  <c:v>126.444328250418</c:v>
                </c:pt>
                <c:pt idx="576">
                  <c:v>126.318896480248</c:v>
                </c:pt>
                <c:pt idx="577">
                  <c:v>126.695191790759</c:v>
                </c:pt>
                <c:pt idx="578">
                  <c:v>126.47568619296101</c:v>
                </c:pt>
                <c:pt idx="579">
                  <c:v>126.789602800564</c:v>
                </c:pt>
                <c:pt idx="580">
                  <c:v>126.91503457073399</c:v>
                </c:pt>
                <c:pt idx="581">
                  <c:v>125.628347379956</c:v>
                </c:pt>
                <c:pt idx="582">
                  <c:v>123.274478596196</c:v>
                </c:pt>
                <c:pt idx="583">
                  <c:v>120.787486540063</c:v>
                </c:pt>
                <c:pt idx="584">
                  <c:v>123.195115838411</c:v>
                </c:pt>
                <c:pt idx="585">
                  <c:v>124.634607185428</c:v>
                </c:pt>
                <c:pt idx="586">
                  <c:v>128.97895085471001</c:v>
                </c:pt>
                <c:pt idx="587">
                  <c:v>131.499704968022</c:v>
                </c:pt>
                <c:pt idx="588">
                  <c:v>133.456588879609</c:v>
                </c:pt>
                <c:pt idx="589">
                  <c:v>133.22420069382801</c:v>
                </c:pt>
                <c:pt idx="590">
                  <c:v>137.17085363763101</c:v>
                </c:pt>
                <c:pt idx="591">
                  <c:v>139.35968726672399</c:v>
                </c:pt>
                <c:pt idx="592">
                  <c:v>145.03083593633301</c:v>
                </c:pt>
                <c:pt idx="593">
                  <c:v>144.40075702507301</c:v>
                </c:pt>
                <c:pt idx="594">
                  <c:v>144.59982162195001</c:v>
                </c:pt>
                <c:pt idx="595">
                  <c:v>142.34477928332299</c:v>
                </c:pt>
                <c:pt idx="596">
                  <c:v>146.85486396057701</c:v>
                </c:pt>
                <c:pt idx="597">
                  <c:v>141.54852089581701</c:v>
                </c:pt>
                <c:pt idx="598">
                  <c:v>136.38073380597501</c:v>
                </c:pt>
                <c:pt idx="599">
                  <c:v>136.81613280310799</c:v>
                </c:pt>
                <c:pt idx="600">
                  <c:v>142.476319765841</c:v>
                </c:pt>
                <c:pt idx="601">
                  <c:v>140.16559195628199</c:v>
                </c:pt>
                <c:pt idx="602">
                  <c:v>138.82563290770199</c:v>
                </c:pt>
                <c:pt idx="603">
                  <c:v>132.59631412394401</c:v>
                </c:pt>
                <c:pt idx="604">
                  <c:v>132.64423152204</c:v>
                </c:pt>
                <c:pt idx="605">
                  <c:v>134.425034719005</c:v>
                </c:pt>
                <c:pt idx="606">
                  <c:v>133.96386145373199</c:v>
                </c:pt>
                <c:pt idx="607">
                  <c:v>134.94984431719999</c:v>
                </c:pt>
                <c:pt idx="608">
                  <c:v>135.80830098361901</c:v>
                </c:pt>
                <c:pt idx="609">
                  <c:v>136.333110581813</c:v>
                </c:pt>
                <c:pt idx="610">
                  <c:v>136.301419180956</c:v>
                </c:pt>
                <c:pt idx="611">
                  <c:v>136.26947424889201</c:v>
                </c:pt>
                <c:pt idx="612">
                  <c:v>136.810256313119</c:v>
                </c:pt>
                <c:pt idx="613">
                  <c:v>136.778311381055</c:v>
                </c:pt>
                <c:pt idx="614">
                  <c:v>136.76233891502301</c:v>
                </c:pt>
                <c:pt idx="615">
                  <c:v>136.794283847087</c:v>
                </c:pt>
                <c:pt idx="616">
                  <c:v>137.04857564756401</c:v>
                </c:pt>
                <c:pt idx="617">
                  <c:v>137.28714851321701</c:v>
                </c:pt>
                <c:pt idx="618">
                  <c:v>138.336514178399</c:v>
                </c:pt>
                <c:pt idx="619">
                  <c:v>138.09819484395399</c:v>
                </c:pt>
                <c:pt idx="620">
                  <c:v>138.17755011169999</c:v>
                </c:pt>
                <c:pt idx="621">
                  <c:v>137.096239514454</c:v>
                </c:pt>
                <c:pt idx="622">
                  <c:v>134.83854411738901</c:v>
                </c:pt>
                <c:pt idx="623">
                  <c:v>136.73064751416501</c:v>
                </c:pt>
                <c:pt idx="624">
                  <c:v>135.44270898332999</c:v>
                </c:pt>
                <c:pt idx="625">
                  <c:v>136.50627239609699</c:v>
                </c:pt>
                <c:pt idx="626">
                  <c:v>138.726164241417</c:v>
                </c:pt>
                <c:pt idx="627">
                  <c:v>139.989794984138</c:v>
                </c:pt>
                <c:pt idx="628">
                  <c:v>139.34090352166001</c:v>
                </c:pt>
                <c:pt idx="629">
                  <c:v>135.58416347573299</c:v>
                </c:pt>
                <c:pt idx="630">
                  <c:v>138.31633805458901</c:v>
                </c:pt>
                <c:pt idx="631">
                  <c:v>138.008968414468</c:v>
                </c:pt>
                <c:pt idx="632">
                  <c:v>138.48709896576699</c:v>
                </c:pt>
                <c:pt idx="633">
                  <c:v>134.11561963959801</c:v>
                </c:pt>
                <c:pt idx="634">
                  <c:v>133.603336906062</c:v>
                </c:pt>
                <c:pt idx="635">
                  <c:v>137.59914222763899</c:v>
                </c:pt>
                <c:pt idx="636">
                  <c:v>138.24803369011701</c:v>
                </c:pt>
                <c:pt idx="637">
                  <c:v>138.896925152596</c:v>
                </c:pt>
                <c:pt idx="638">
                  <c:v>135.44755474678999</c:v>
                </c:pt>
                <c:pt idx="639">
                  <c:v>134.627902373133</c:v>
                </c:pt>
                <c:pt idx="640">
                  <c:v>134.49129364418999</c:v>
                </c:pt>
                <c:pt idx="641">
                  <c:v>131.759119065334</c:v>
                </c:pt>
                <c:pt idx="642">
                  <c:v>134.901119831019</c:v>
                </c:pt>
                <c:pt idx="643">
                  <c:v>131.48590160744899</c:v>
                </c:pt>
                <c:pt idx="644">
                  <c:v>133.705793452769</c:v>
                </c:pt>
                <c:pt idx="645">
                  <c:v>135.31094601784699</c:v>
                </c:pt>
                <c:pt idx="646">
                  <c:v>137.38591366848701</c:v>
                </c:pt>
                <c:pt idx="647">
                  <c:v>136.83258896165</c:v>
                </c:pt>
                <c:pt idx="648">
                  <c:v>131.12988620180801</c:v>
                </c:pt>
                <c:pt idx="649">
                  <c:v>130.38866164660701</c:v>
                </c:pt>
                <c:pt idx="650">
                  <c:v>127.898700465839</c:v>
                </c:pt>
                <c:pt idx="651">
                  <c:v>127.77189688718801</c:v>
                </c:pt>
                <c:pt idx="652">
                  <c:v>127.74884169107</c:v>
                </c:pt>
                <c:pt idx="653">
                  <c:v>126.019701982204</c:v>
                </c:pt>
                <c:pt idx="654">
                  <c:v>127.080241003642</c:v>
                </c:pt>
                <c:pt idx="655">
                  <c:v>127.04565820946399</c:v>
                </c:pt>
                <c:pt idx="656">
                  <c:v>128.636466741622</c:v>
                </c:pt>
                <c:pt idx="657">
                  <c:v>123.7372375665</c:v>
                </c:pt>
                <c:pt idx="658">
                  <c:v>125.593180854016</c:v>
                </c:pt>
                <c:pt idx="659">
                  <c:v>123.28766124219401</c:v>
                </c:pt>
                <c:pt idx="660">
                  <c:v>122.388508593583</c:v>
                </c:pt>
                <c:pt idx="661">
                  <c:v>122.82655731983</c:v>
                </c:pt>
                <c:pt idx="662">
                  <c:v>124.913052568529</c:v>
                </c:pt>
                <c:pt idx="663">
                  <c:v>125.13207693165199</c:v>
                </c:pt>
                <c:pt idx="664">
                  <c:v>123.88709634126801</c:v>
                </c:pt>
                <c:pt idx="665">
                  <c:v>123.264606046076</c:v>
                </c:pt>
                <c:pt idx="666">
                  <c:v>123.70265477232201</c:v>
                </c:pt>
                <c:pt idx="667">
                  <c:v>126.573026689041</c:v>
                </c:pt>
                <c:pt idx="668">
                  <c:v>127.17348745448</c:v>
                </c:pt>
                <c:pt idx="669">
                  <c:v>127.502369604135</c:v>
                </c:pt>
                <c:pt idx="670">
                  <c:v>128.01698655423999</c:v>
                </c:pt>
                <c:pt idx="671">
                  <c:v>128.217214466369</c:v>
                </c:pt>
                <c:pt idx="672">
                  <c:v>128.10283036957401</c:v>
                </c:pt>
                <c:pt idx="673">
                  <c:v>127.445066070263</c:v>
                </c:pt>
                <c:pt idx="674">
                  <c:v>127.73113779772601</c:v>
                </c:pt>
                <c:pt idx="675">
                  <c:v>127.874062175983</c:v>
                </c:pt>
                <c:pt idx="676">
                  <c:v>127.35944522587801</c:v>
                </c:pt>
                <c:pt idx="677">
                  <c:v>127.41362716646501</c:v>
                </c:pt>
                <c:pt idx="678">
                  <c:v>127.230790988352</c:v>
                </c:pt>
                <c:pt idx="679">
                  <c:v>125.243450920637</c:v>
                </c:pt>
                <c:pt idx="680">
                  <c:v>124.05679953049</c:v>
                </c:pt>
                <c:pt idx="681">
                  <c:v>124.24253433094</c:v>
                </c:pt>
                <c:pt idx="682">
                  <c:v>124.39995182087701</c:v>
                </c:pt>
                <c:pt idx="683">
                  <c:v>124.442762243069</c:v>
                </c:pt>
                <c:pt idx="684">
                  <c:v>123.913875152233</c:v>
                </c:pt>
                <c:pt idx="685">
                  <c:v>123.28465113438401</c:v>
                </c:pt>
                <c:pt idx="686">
                  <c:v>123.8795376261</c:v>
                </c:pt>
                <c:pt idx="687">
                  <c:v>123.894339485614</c:v>
                </c:pt>
                <c:pt idx="688">
                  <c:v>123.80537414249</c:v>
                </c:pt>
                <c:pt idx="689">
                  <c:v>123.98345901477499</c:v>
                </c:pt>
                <c:pt idx="690">
                  <c:v>124.176345746574</c:v>
                </c:pt>
                <c:pt idx="691">
                  <c:v>124.087226217413</c:v>
                </c:pt>
                <c:pt idx="692">
                  <c:v>123.96865715526</c:v>
                </c:pt>
                <c:pt idx="693">
                  <c:v>123.835132047556</c:v>
                </c:pt>
                <c:pt idx="694">
                  <c:v>123.8795376261</c:v>
                </c:pt>
                <c:pt idx="695">
                  <c:v>123.98345901477499</c:v>
                </c:pt>
                <c:pt idx="696">
                  <c:v>123.998260874289</c:v>
                </c:pt>
                <c:pt idx="697">
                  <c:v>123.894339485614</c:v>
                </c:pt>
                <c:pt idx="698">
                  <c:v>123.820176002005</c:v>
                </c:pt>
                <c:pt idx="699">
                  <c:v>123.775770423461</c:v>
                </c:pt>
                <c:pt idx="700">
                  <c:v>123.820176002005</c:v>
                </c:pt>
                <c:pt idx="701">
                  <c:v>123.92409739068</c:v>
                </c:pt>
                <c:pt idx="702">
                  <c:v>123.98345901477499</c:v>
                </c:pt>
                <c:pt idx="703">
                  <c:v>124.087226217413</c:v>
                </c:pt>
                <c:pt idx="704">
                  <c:v>124.131785981994</c:v>
                </c:pt>
                <c:pt idx="705">
                  <c:v>124.109120634612</c:v>
                </c:pt>
                <c:pt idx="706">
                  <c:v>124.162613699384</c:v>
                </c:pt>
                <c:pt idx="707">
                  <c:v>123.89445366039701</c:v>
                </c:pt>
                <c:pt idx="708">
                  <c:v>124.404027205985</c:v>
                </c:pt>
                <c:pt idx="709">
                  <c:v>127.24714886286399</c:v>
                </c:pt>
                <c:pt idx="710">
                  <c:v>128.829709921964</c:v>
                </c:pt>
                <c:pt idx="711">
                  <c:v>129.25904387039401</c:v>
                </c:pt>
                <c:pt idx="712">
                  <c:v>129.956190500248</c:v>
                </c:pt>
                <c:pt idx="713">
                  <c:v>130.600191422894</c:v>
                </c:pt>
                <c:pt idx="714">
                  <c:v>131.565845449298</c:v>
                </c:pt>
                <c:pt idx="715">
                  <c:v>131.19000456564001</c:v>
                </c:pt>
                <c:pt idx="716">
                  <c:v>134.596540190442</c:v>
                </c:pt>
                <c:pt idx="717">
                  <c:v>136.232941671878</c:v>
                </c:pt>
                <c:pt idx="718">
                  <c:v>135.69627423634</c:v>
                </c:pt>
                <c:pt idx="719">
                  <c:v>134.54304712567</c:v>
                </c:pt>
                <c:pt idx="720">
                  <c:v>135.93768774294099</c:v>
                </c:pt>
                <c:pt idx="721">
                  <c:v>135.56219421684699</c:v>
                </c:pt>
                <c:pt idx="722">
                  <c:v>135.991528165277</c:v>
                </c:pt>
                <c:pt idx="723">
                  <c:v>136.20515306680201</c:v>
                </c:pt>
                <c:pt idx="724">
                  <c:v>135.71781040527401</c:v>
                </c:pt>
                <c:pt idx="725">
                  <c:v>136.31352862659901</c:v>
                </c:pt>
                <c:pt idx="726">
                  <c:v>136.042589727105</c:v>
                </c:pt>
                <c:pt idx="727">
                  <c:v>134.82405939450501</c:v>
                </c:pt>
                <c:pt idx="728">
                  <c:v>135.44687150578</c:v>
                </c:pt>
                <c:pt idx="729">
                  <c:v>138.428680398453</c:v>
                </c:pt>
                <c:pt idx="730">
                  <c:v>141.60351528548401</c:v>
                </c:pt>
                <c:pt idx="731">
                  <c:v>138.483931875737</c:v>
                </c:pt>
                <c:pt idx="732">
                  <c:v>138.649332131454</c:v>
                </c:pt>
                <c:pt idx="733">
                  <c:v>140.60969704663901</c:v>
                </c:pt>
                <c:pt idx="734">
                  <c:v>139.726027586226</c:v>
                </c:pt>
                <c:pt idx="735">
                  <c:v>143.14949412103701</c:v>
                </c:pt>
                <c:pt idx="736">
                  <c:v>143.37050003017399</c:v>
                </c:pt>
                <c:pt idx="737">
                  <c:v>139.45012437593999</c:v>
                </c:pt>
                <c:pt idx="738">
                  <c:v>136.24730957413001</c:v>
                </c:pt>
                <c:pt idx="739">
                  <c:v>136.854721648121</c:v>
                </c:pt>
                <c:pt idx="740">
                  <c:v>139.17386698951799</c:v>
                </c:pt>
                <c:pt idx="741">
                  <c:v>141.60351528548401</c:v>
                </c:pt>
                <c:pt idx="742">
                  <c:v>143.78453193367099</c:v>
                </c:pt>
                <c:pt idx="743">
                  <c:v>145.689645371572</c:v>
                </c:pt>
                <c:pt idx="744">
                  <c:v>146.84921804227</c:v>
                </c:pt>
                <c:pt idx="745">
                  <c:v>142.15567588219099</c:v>
                </c:pt>
                <c:pt idx="746">
                  <c:v>142.59733352433</c:v>
                </c:pt>
                <c:pt idx="747">
                  <c:v>149.03023469045701</c:v>
                </c:pt>
                <c:pt idx="748">
                  <c:v>144.391944007662</c:v>
                </c:pt>
                <c:pt idx="749">
                  <c:v>149.19598912231001</c:v>
                </c:pt>
                <c:pt idx="750">
                  <c:v>144.51203179659601</c:v>
                </c:pt>
                <c:pt idx="751">
                  <c:v>142.39409775121101</c:v>
                </c:pt>
                <c:pt idx="752">
                  <c:v>137.058313070709</c:v>
                </c:pt>
                <c:pt idx="753">
                  <c:v>133.107409090294</c:v>
                </c:pt>
                <c:pt idx="754">
                  <c:v>140.58154650440301</c:v>
                </c:pt>
                <c:pt idx="755">
                  <c:v>141.518337969546</c:v>
                </c:pt>
                <c:pt idx="756">
                  <c:v>145.85607512023799</c:v>
                </c:pt>
                <c:pt idx="757">
                  <c:v>144.451000113118</c:v>
                </c:pt>
                <c:pt idx="758">
                  <c:v>141.66082002472299</c:v>
                </c:pt>
                <c:pt idx="759">
                  <c:v>141.92558982804499</c:v>
                </c:pt>
                <c:pt idx="760">
                  <c:v>139.19666580431701</c:v>
                </c:pt>
                <c:pt idx="761">
                  <c:v>137.54701530090799</c:v>
                </c:pt>
                <c:pt idx="762">
                  <c:v>130.58222318641</c:v>
                </c:pt>
                <c:pt idx="763">
                  <c:v>132.51683780017299</c:v>
                </c:pt>
                <c:pt idx="764">
                  <c:v>130.74512392981001</c:v>
                </c:pt>
                <c:pt idx="765">
                  <c:v>130.724705241587</c:v>
                </c:pt>
                <c:pt idx="766">
                  <c:v>131.04040957487001</c:v>
                </c:pt>
                <c:pt idx="767">
                  <c:v>136.67147990043199</c:v>
                </c:pt>
                <c:pt idx="768">
                  <c:v>134.919960337102</c:v>
                </c:pt>
                <c:pt idx="769">
                  <c:v>130.826574301509</c:v>
                </c:pt>
                <c:pt idx="770">
                  <c:v>130.080724423356</c:v>
                </c:pt>
                <c:pt idx="771">
                  <c:v>129.897761896612</c:v>
                </c:pt>
                <c:pt idx="772">
                  <c:v>131.699226704794</c:v>
                </c:pt>
                <c:pt idx="773">
                  <c:v>132.23395359694101</c:v>
                </c:pt>
                <c:pt idx="774">
                  <c:v>131.82586831301501</c:v>
                </c:pt>
                <c:pt idx="775">
                  <c:v>131.83986808419101</c:v>
                </c:pt>
                <c:pt idx="776">
                  <c:v>130.61561223241401</c:v>
                </c:pt>
                <c:pt idx="777">
                  <c:v>131.44594348835099</c:v>
                </c:pt>
                <c:pt idx="778">
                  <c:v>131.33330165130499</c:v>
                </c:pt>
                <c:pt idx="779">
                  <c:v>130.92521636737899</c:v>
                </c:pt>
                <c:pt idx="780">
                  <c:v>131.291141420868</c:v>
                </c:pt>
                <c:pt idx="781">
                  <c:v>131.91034969079999</c:v>
                </c:pt>
                <c:pt idx="782">
                  <c:v>131.642905786271</c:v>
                </c:pt>
                <c:pt idx="783">
                  <c:v>131.54442463731101</c:v>
                </c:pt>
                <c:pt idx="784">
                  <c:v>132.332434745901</c:v>
                </c:pt>
                <c:pt idx="785">
                  <c:v>132.82500140761101</c:v>
                </c:pt>
                <c:pt idx="786">
                  <c:v>132.71252048747499</c:v>
                </c:pt>
                <c:pt idx="787">
                  <c:v>132.92364347348101</c:v>
                </c:pt>
                <c:pt idx="788">
                  <c:v>133.86645564955401</c:v>
                </c:pt>
                <c:pt idx="789">
                  <c:v>134.44350368904901</c:v>
                </c:pt>
                <c:pt idx="790">
                  <c:v>134.640626903879</c:v>
                </c:pt>
                <c:pt idx="791">
                  <c:v>134.581570397885</c:v>
                </c:pt>
                <c:pt idx="792">
                  <c:v>134.392754740924</c:v>
                </c:pt>
                <c:pt idx="793">
                  <c:v>134.80817871175</c:v>
                </c:pt>
                <c:pt idx="794">
                  <c:v>134.631911397903</c:v>
                </c:pt>
                <c:pt idx="795">
                  <c:v>134.606814711677</c:v>
                </c:pt>
                <c:pt idx="796">
                  <c:v>134.405303084038</c:v>
                </c:pt>
                <c:pt idx="797">
                  <c:v>134.55647371165799</c:v>
                </c:pt>
                <c:pt idx="798">
                  <c:v>134.216487427077</c:v>
                </c:pt>
                <c:pt idx="799">
                  <c:v>134.66970405480799</c:v>
                </c:pt>
                <c:pt idx="800">
                  <c:v>134.858667339334</c:v>
                </c:pt>
                <c:pt idx="801">
                  <c:v>135.27409131016</c:v>
                </c:pt>
                <c:pt idx="802">
                  <c:v>135.14816499633099</c:v>
                </c:pt>
                <c:pt idx="803">
                  <c:v>135.04748299629401</c:v>
                </c:pt>
                <c:pt idx="804">
                  <c:v>135.63932190853299</c:v>
                </c:pt>
                <c:pt idx="805">
                  <c:v>135.51339559470401</c:v>
                </c:pt>
                <c:pt idx="806">
                  <c:v>135.27409131016</c:v>
                </c:pt>
                <c:pt idx="807">
                  <c:v>135.24899462393401</c:v>
                </c:pt>
                <c:pt idx="808">
                  <c:v>135.19865362391499</c:v>
                </c:pt>
                <c:pt idx="809">
                  <c:v>135.45035862400701</c:v>
                </c:pt>
                <c:pt idx="810">
                  <c:v>135.57628493783599</c:v>
                </c:pt>
                <c:pt idx="811">
                  <c:v>135.803040879267</c:v>
                </c:pt>
                <c:pt idx="812">
                  <c:v>135.61806353902401</c:v>
                </c:pt>
                <c:pt idx="813">
                  <c:v>135.61806353902401</c:v>
                </c:pt>
                <c:pt idx="814">
                  <c:v>135.54155808457301</c:v>
                </c:pt>
                <c:pt idx="815">
                  <c:v>135.48003589419801</c:v>
                </c:pt>
                <c:pt idx="816">
                  <c:v>135.449388308587</c:v>
                </c:pt>
                <c:pt idx="817">
                  <c:v>135.2042076237</c:v>
                </c:pt>
                <c:pt idx="818">
                  <c:v>135.15834975486001</c:v>
                </c:pt>
                <c:pt idx="819">
                  <c:v>133.39554603434999</c:v>
                </c:pt>
                <c:pt idx="820">
                  <c:v>132.935832250186</c:v>
                </c:pt>
                <c:pt idx="821">
                  <c:v>133.51813637679399</c:v>
                </c:pt>
                <c:pt idx="822">
                  <c:v>133.68681160723</c:v>
                </c:pt>
                <c:pt idx="823">
                  <c:v>134.192610279387</c:v>
                </c:pt>
                <c:pt idx="824">
                  <c:v>134.42258068104499</c:v>
                </c:pt>
                <c:pt idx="825">
                  <c:v>134.14652539139399</c:v>
                </c:pt>
                <c:pt idx="826">
                  <c:v>134.46843854988501</c:v>
                </c:pt>
                <c:pt idx="827">
                  <c:v>134.46843854988501</c:v>
                </c:pt>
                <c:pt idx="828">
                  <c:v>133.76354408083401</c:v>
                </c:pt>
                <c:pt idx="829">
                  <c:v>133.58556106513799</c:v>
                </c:pt>
                <c:pt idx="830">
                  <c:v>133.39554603434999</c:v>
                </c:pt>
                <c:pt idx="831">
                  <c:v>133.38033575112101</c:v>
                </c:pt>
                <c:pt idx="832">
                  <c:v>133.61938691888599</c:v>
                </c:pt>
                <c:pt idx="833">
                  <c:v>133.57943154801501</c:v>
                </c:pt>
                <c:pt idx="834">
                  <c:v>135.02327335901899</c:v>
                </c:pt>
                <c:pt idx="835">
                  <c:v>135.689013880142</c:v>
                </c:pt>
                <c:pt idx="836">
                  <c:v>135.21189984000401</c:v>
                </c:pt>
                <c:pt idx="837">
                  <c:v>136.143936569575</c:v>
                </c:pt>
                <c:pt idx="838">
                  <c:v>136.15503224492801</c:v>
                </c:pt>
                <c:pt idx="839">
                  <c:v>134.879029579443</c:v>
                </c:pt>
                <c:pt idx="840">
                  <c:v>135.067656060427</c:v>
                </c:pt>
                <c:pt idx="841">
                  <c:v>134.945603631555</c:v>
                </c:pt>
                <c:pt idx="842">
                  <c:v>137.61300398618599</c:v>
                </c:pt>
                <c:pt idx="843">
                  <c:v>137.51980031322901</c:v>
                </c:pt>
                <c:pt idx="844">
                  <c:v>138.28540191252</c:v>
                </c:pt>
                <c:pt idx="845">
                  <c:v>138.18831475319001</c:v>
                </c:pt>
                <c:pt idx="846">
                  <c:v>138.55169812096901</c:v>
                </c:pt>
                <c:pt idx="847">
                  <c:v>139.81660511110201</c:v>
                </c:pt>
                <c:pt idx="848">
                  <c:v>140.02742294279099</c:v>
                </c:pt>
                <c:pt idx="849">
                  <c:v>140.13837969631101</c:v>
                </c:pt>
                <c:pt idx="850">
                  <c:v>140.57111103504101</c:v>
                </c:pt>
                <c:pt idx="851">
                  <c:v>140.60439806109699</c:v>
                </c:pt>
                <c:pt idx="852">
                  <c:v>141.858209375878</c:v>
                </c:pt>
                <c:pt idx="853">
                  <c:v>141.96916612939799</c:v>
                </c:pt>
                <c:pt idx="854">
                  <c:v>141.92478342799001</c:v>
                </c:pt>
                <c:pt idx="855">
                  <c:v>143.03435096319501</c:v>
                </c:pt>
                <c:pt idx="856">
                  <c:v>142.10941751585801</c:v>
                </c:pt>
                <c:pt idx="857">
                  <c:v>147.59295152506999</c:v>
                </c:pt>
                <c:pt idx="858">
                  <c:v>149.90528514341301</c:v>
                </c:pt>
                <c:pt idx="859">
                  <c:v>145.47881793115701</c:v>
                </c:pt>
                <c:pt idx="860">
                  <c:v>150.169551842652</c:v>
                </c:pt>
                <c:pt idx="861">
                  <c:v>150.49988521670099</c:v>
                </c:pt>
                <c:pt idx="862">
                  <c:v>150.89628526556001</c:v>
                </c:pt>
                <c:pt idx="863">
                  <c:v>155.190619128196</c:v>
                </c:pt>
                <c:pt idx="864">
                  <c:v>158.74500623296299</c:v>
                </c:pt>
                <c:pt idx="865">
                  <c:v>156.90835267325099</c:v>
                </c:pt>
                <c:pt idx="866">
                  <c:v>158.29575284425599</c:v>
                </c:pt>
                <c:pt idx="867">
                  <c:v>150.89628526556001</c:v>
                </c:pt>
                <c:pt idx="868">
                  <c:v>154.133552331239</c:v>
                </c:pt>
                <c:pt idx="869">
                  <c:v>149.244618395315</c:v>
                </c:pt>
                <c:pt idx="870">
                  <c:v>150.36775186708101</c:v>
                </c:pt>
                <c:pt idx="871">
                  <c:v>152.614018810614</c:v>
                </c:pt>
                <c:pt idx="872">
                  <c:v>153.80321895719001</c:v>
                </c:pt>
                <c:pt idx="873">
                  <c:v>152.402605451223</c:v>
                </c:pt>
                <c:pt idx="874">
                  <c:v>154.79421907933701</c:v>
                </c:pt>
                <c:pt idx="875">
                  <c:v>159.68315301526201</c:v>
                </c:pt>
                <c:pt idx="876">
                  <c:v>159.022486267164</c:v>
                </c:pt>
                <c:pt idx="877">
                  <c:v>160.72771508477101</c:v>
                </c:pt>
                <c:pt idx="878">
                  <c:v>161.45862016608999</c:v>
                </c:pt>
                <c:pt idx="879">
                  <c:v>163.43810066829499</c:v>
                </c:pt>
                <c:pt idx="880">
                  <c:v>163.43810066829499</c:v>
                </c:pt>
                <c:pt idx="881">
                  <c:v>163.64354601308901</c:v>
                </c:pt>
                <c:pt idx="882">
                  <c:v>162.76821252982199</c:v>
                </c:pt>
                <c:pt idx="883">
                  <c:v>163.57506423149101</c:v>
                </c:pt>
                <c:pt idx="884">
                  <c:v>162.57023202377999</c:v>
                </c:pt>
                <c:pt idx="885">
                  <c:v>159.90560914739001</c:v>
                </c:pt>
                <c:pt idx="886">
                  <c:v>159.31166762926699</c:v>
                </c:pt>
                <c:pt idx="887">
                  <c:v>156.677553224299</c:v>
                </c:pt>
                <c:pt idx="888">
                  <c:v>157.134531179227</c:v>
                </c:pt>
                <c:pt idx="889">
                  <c:v>159.661865934215</c:v>
                </c:pt>
                <c:pt idx="890">
                  <c:v>159.783899819906</c:v>
                </c:pt>
                <c:pt idx="891">
                  <c:v>161.12367609685299</c:v>
                </c:pt>
                <c:pt idx="892">
                  <c:v>158.56550831223601</c:v>
                </c:pt>
                <c:pt idx="893">
                  <c:v>161.76305576390399</c:v>
                </c:pt>
                <c:pt idx="894">
                  <c:v>161.300235761257</c:v>
                </c:pt>
                <c:pt idx="895">
                  <c:v>160.575497285864</c:v>
                </c:pt>
                <c:pt idx="896">
                  <c:v>158.61127101937001</c:v>
                </c:pt>
                <c:pt idx="897">
                  <c:v>161.976290505657</c:v>
                </c:pt>
                <c:pt idx="898">
                  <c:v>162.67521732553001</c:v>
                </c:pt>
                <c:pt idx="899">
                  <c:v>166.56299776107599</c:v>
                </c:pt>
                <c:pt idx="900">
                  <c:v>171.87775378719701</c:v>
                </c:pt>
                <c:pt idx="901">
                  <c:v>163.54887585037201</c:v>
                </c:pt>
                <c:pt idx="902">
                  <c:v>161.33560758743999</c:v>
                </c:pt>
                <c:pt idx="903">
                  <c:v>163.25765634209199</c:v>
                </c:pt>
                <c:pt idx="904">
                  <c:v>162.966436833811</c:v>
                </c:pt>
                <c:pt idx="905">
                  <c:v>168.15014408120501</c:v>
                </c:pt>
                <c:pt idx="906">
                  <c:v>167.800680671268</c:v>
                </c:pt>
                <c:pt idx="907">
                  <c:v>163.54887585037201</c:v>
                </c:pt>
                <c:pt idx="908">
                  <c:v>164.71375388349401</c:v>
                </c:pt>
                <c:pt idx="909">
                  <c:v>166.03880264617101</c:v>
                </c:pt>
                <c:pt idx="910">
                  <c:v>167.21824165470699</c:v>
                </c:pt>
                <c:pt idx="911">
                  <c:v>166.810534343114</c:v>
                </c:pt>
                <c:pt idx="912">
                  <c:v>166.40282703152201</c:v>
                </c:pt>
                <c:pt idx="913">
                  <c:v>166.635802638146</c:v>
                </c:pt>
                <c:pt idx="914">
                  <c:v>166.51931483483401</c:v>
                </c:pt>
                <c:pt idx="915">
                  <c:v>171.99424159050901</c:v>
                </c:pt>
                <c:pt idx="916">
                  <c:v>173.974534246817</c:v>
                </c:pt>
                <c:pt idx="917">
                  <c:v>173.333851328599</c:v>
                </c:pt>
                <c:pt idx="918">
                  <c:v>175.780095198156</c:v>
                </c:pt>
                <c:pt idx="919">
                  <c:v>174.61521716503401</c:v>
                </c:pt>
                <c:pt idx="920">
                  <c:v>172.03101662989101</c:v>
                </c:pt>
                <c:pt idx="921">
                  <c:v>174.044937235775</c:v>
                </c:pt>
                <c:pt idx="922">
                  <c:v>173.23329302437699</c:v>
                </c:pt>
                <c:pt idx="923">
                  <c:v>172.24606766026201</c:v>
                </c:pt>
                <c:pt idx="924">
                  <c:v>173.23329302437699</c:v>
                </c:pt>
                <c:pt idx="925">
                  <c:v>173.93513921248299</c:v>
                </c:pt>
                <c:pt idx="926">
                  <c:v>175.42686137643301</c:v>
                </c:pt>
                <c:pt idx="927">
                  <c:v>175.361078247009</c:v>
                </c:pt>
                <c:pt idx="928">
                  <c:v>176.67721925824199</c:v>
                </c:pt>
                <c:pt idx="929">
                  <c:v>176.80878551709</c:v>
                </c:pt>
                <c:pt idx="930">
                  <c:v>172.26807510719601</c:v>
                </c:pt>
                <c:pt idx="931">
                  <c:v>170.469205531683</c:v>
                </c:pt>
                <c:pt idx="932">
                  <c:v>169.32840646178599</c:v>
                </c:pt>
                <c:pt idx="933">
                  <c:v>170.579003554975</c:v>
                </c:pt>
                <c:pt idx="934">
                  <c:v>170.84213607267</c:v>
                </c:pt>
                <c:pt idx="935">
                  <c:v>173.562208671495</c:v>
                </c:pt>
                <c:pt idx="936">
                  <c:v>174.06670547133001</c:v>
                </c:pt>
                <c:pt idx="937">
                  <c:v>169.81113502606601</c:v>
                </c:pt>
                <c:pt idx="938">
                  <c:v>170.99570977845201</c:v>
                </c:pt>
                <c:pt idx="939">
                  <c:v>174.944372023532</c:v>
                </c:pt>
                <c:pt idx="940">
                  <c:v>175.13593794072</c:v>
                </c:pt>
                <c:pt idx="941">
                  <c:v>175.13593794072</c:v>
                </c:pt>
                <c:pt idx="942">
                  <c:v>175.901656613976</c:v>
                </c:pt>
                <c:pt idx="943">
                  <c:v>176.22729142342101</c:v>
                </c:pt>
                <c:pt idx="944">
                  <c:v>176.41858484286101</c:v>
                </c:pt>
                <c:pt idx="945">
                  <c:v>175.423150567628</c:v>
                </c:pt>
                <c:pt idx="946">
                  <c:v>175.614443987068</c:v>
                </c:pt>
                <c:pt idx="947">
                  <c:v>176.054800348627</c:v>
                </c:pt>
                <c:pt idx="948">
                  <c:v>176.188869240884</c:v>
                </c:pt>
                <c:pt idx="949">
                  <c:v>175.84443208679301</c:v>
                </c:pt>
                <c:pt idx="950">
                  <c:v>175.901656613976</c:v>
                </c:pt>
                <c:pt idx="951">
                  <c:v>176.30386329074699</c:v>
                </c:pt>
                <c:pt idx="952">
                  <c:v>176.83986636202499</c:v>
                </c:pt>
                <c:pt idx="953">
                  <c:v>175.38472838509099</c:v>
                </c:pt>
                <c:pt idx="954">
                  <c:v>175.557219459885</c:v>
                </c:pt>
                <c:pt idx="955">
                  <c:v>175.69101585439401</c:v>
                </c:pt>
                <c:pt idx="956">
                  <c:v>176.22729142342101</c:v>
                </c:pt>
                <c:pt idx="957">
                  <c:v>177.108004146539</c:v>
                </c:pt>
                <c:pt idx="958">
                  <c:v>176.835778895798</c:v>
                </c:pt>
                <c:pt idx="959">
                  <c:v>176.666108431141</c:v>
                </c:pt>
                <c:pt idx="960">
                  <c:v>174.44734081638799</c:v>
                </c:pt>
                <c:pt idx="961">
                  <c:v>181.11669523485099</c:v>
                </c:pt>
                <c:pt idx="962">
                  <c:v>183.92278368880301</c:v>
                </c:pt>
                <c:pt idx="963">
                  <c:v>183.66175220471399</c:v>
                </c:pt>
                <c:pt idx="964">
                  <c:v>184.13160887607401</c:v>
                </c:pt>
                <c:pt idx="965">
                  <c:v>179.38083586566199</c:v>
                </c:pt>
                <c:pt idx="966">
                  <c:v>182.873437122767</c:v>
                </c:pt>
                <c:pt idx="967">
                  <c:v>182.77424515881299</c:v>
                </c:pt>
                <c:pt idx="968">
                  <c:v>175.46536360433299</c:v>
                </c:pt>
                <c:pt idx="969">
                  <c:v>174.212412480708</c:v>
                </c:pt>
                <c:pt idx="970">
                  <c:v>174.948521265838</c:v>
                </c:pt>
                <c:pt idx="971">
                  <c:v>178.910979194302</c:v>
                </c:pt>
                <c:pt idx="972">
                  <c:v>184.288227766527</c:v>
                </c:pt>
                <c:pt idx="973">
                  <c:v>185.52812731594699</c:v>
                </c:pt>
                <c:pt idx="974">
                  <c:v>190.39636449419899</c:v>
                </c:pt>
                <c:pt idx="975">
                  <c:v>188.569144105579</c:v>
                </c:pt>
                <c:pt idx="976">
                  <c:v>189.97871411965701</c:v>
                </c:pt>
                <c:pt idx="977">
                  <c:v>188.93458818330299</c:v>
                </c:pt>
                <c:pt idx="978">
                  <c:v>188.83017558966799</c:v>
                </c:pt>
                <c:pt idx="979">
                  <c:v>190.709602275105</c:v>
                </c:pt>
                <c:pt idx="980">
                  <c:v>191.96255339872999</c:v>
                </c:pt>
                <c:pt idx="981">
                  <c:v>192.43241007008999</c:v>
                </c:pt>
                <c:pt idx="982">
                  <c:v>196.191263440965</c:v>
                </c:pt>
                <c:pt idx="983">
                  <c:v>200.15894199911099</c:v>
                </c:pt>
                <c:pt idx="984">
                  <c:v>201.62071831000699</c:v>
                </c:pt>
                <c:pt idx="985">
                  <c:v>202.19498757500199</c:v>
                </c:pt>
                <c:pt idx="986">
                  <c:v>208.094299115404</c:v>
                </c:pt>
                <c:pt idx="987">
                  <c:v>204.70088982225201</c:v>
                </c:pt>
                <c:pt idx="988">
                  <c:v>204.07441426043999</c:v>
                </c:pt>
                <c:pt idx="989">
                  <c:v>206.58031650768999</c:v>
                </c:pt>
                <c:pt idx="990">
                  <c:v>214.41126103034699</c:v>
                </c:pt>
                <c:pt idx="991">
                  <c:v>218.431145885311</c:v>
                </c:pt>
                <c:pt idx="992">
                  <c:v>221.45389047105701</c:v>
                </c:pt>
                <c:pt idx="993">
                  <c:v>224.487076316166</c:v>
                </c:pt>
                <c:pt idx="994">
                  <c:v>230.33940218943101</c:v>
                </c:pt>
                <c:pt idx="995">
                  <c:v>237.721372559456</c:v>
                </c:pt>
                <c:pt idx="996">
                  <c:v>239.26145831557901</c:v>
                </c:pt>
                <c:pt idx="997">
                  <c:v>229.86432488839</c:v>
                </c:pt>
                <c:pt idx="998">
                  <c:v>245.369595043251</c:v>
                </c:pt>
                <c:pt idx="999">
                  <c:v>246.72695876051199</c:v>
                </c:pt>
                <c:pt idx="1000">
                  <c:v>244.74311948143799</c:v>
                </c:pt>
                <c:pt idx="1001">
                  <c:v>223.59956927026499</c:v>
                </c:pt>
                <c:pt idx="1002">
                  <c:v>211.85315248627899</c:v>
                </c:pt>
                <c:pt idx="1003">
                  <c:v>199.79871855106899</c:v>
                </c:pt>
                <c:pt idx="1004">
                  <c:v>176.04485349901</c:v>
                </c:pt>
                <c:pt idx="1005">
                  <c:v>180.00731142747401</c:v>
                </c:pt>
                <c:pt idx="1006">
                  <c:v>193.058885631902</c:v>
                </c:pt>
                <c:pt idx="1007">
                  <c:v>195.878025660059</c:v>
                </c:pt>
                <c:pt idx="1008">
                  <c:v>179.53745475611501</c:v>
                </c:pt>
                <c:pt idx="1009">
                  <c:v>173.95138099661901</c:v>
                </c:pt>
                <c:pt idx="1010">
                  <c:v>179.542675385797</c:v>
                </c:pt>
                <c:pt idx="1011">
                  <c:v>171.497685046187</c:v>
                </c:pt>
                <c:pt idx="1012">
                  <c:v>172.750636169812</c:v>
                </c:pt>
                <c:pt idx="1013">
                  <c:v>178.702154007031</c:v>
                </c:pt>
                <c:pt idx="1014">
                  <c:v>178.85877289748399</c:v>
                </c:pt>
                <c:pt idx="1015">
                  <c:v>178.441122522943</c:v>
                </c:pt>
                <c:pt idx="1016">
                  <c:v>178.910979194302</c:v>
                </c:pt>
                <c:pt idx="1017">
                  <c:v>186.74192371695901</c:v>
                </c:pt>
                <c:pt idx="1018">
                  <c:v>192.74564785099599</c:v>
                </c:pt>
                <c:pt idx="1019">
                  <c:v>190.60518968146999</c:v>
                </c:pt>
                <c:pt idx="1020">
                  <c:v>193.31991711599099</c:v>
                </c:pt>
                <c:pt idx="1021">
                  <c:v>196.295676034601</c:v>
                </c:pt>
                <c:pt idx="1022">
                  <c:v>186.637511123324</c:v>
                </c:pt>
                <c:pt idx="1023">
                  <c:v>185.89174725549</c:v>
                </c:pt>
                <c:pt idx="1024">
                  <c:v>186.134618279855</c:v>
                </c:pt>
                <c:pt idx="1025">
                  <c:v>186.16931414047801</c:v>
                </c:pt>
                <c:pt idx="1026">
                  <c:v>186.55096860733701</c:v>
                </c:pt>
                <c:pt idx="1027">
                  <c:v>186.706902844571</c:v>
                </c:pt>
                <c:pt idx="1028">
                  <c:v>186.429533095154</c:v>
                </c:pt>
                <c:pt idx="1029">
                  <c:v>186.41218516484301</c:v>
                </c:pt>
                <c:pt idx="1030">
                  <c:v>186.16931414047801</c:v>
                </c:pt>
                <c:pt idx="1031">
                  <c:v>185.66642129700901</c:v>
                </c:pt>
                <c:pt idx="1032">
                  <c:v>186.134618279855</c:v>
                </c:pt>
                <c:pt idx="1033">
                  <c:v>186.25605379203699</c:v>
                </c:pt>
                <c:pt idx="1034">
                  <c:v>186.429335959583</c:v>
                </c:pt>
                <c:pt idx="1035">
                  <c:v>186.18666207078999</c:v>
                </c:pt>
                <c:pt idx="1036">
                  <c:v>186.36014137390799</c:v>
                </c:pt>
                <c:pt idx="1037">
                  <c:v>186.23870586172501</c:v>
                </c:pt>
                <c:pt idx="1038">
                  <c:v>186.84568628706501</c:v>
                </c:pt>
                <c:pt idx="1039">
                  <c:v>186.67220698394701</c:v>
                </c:pt>
                <c:pt idx="1040">
                  <c:v>186.34279344359601</c:v>
                </c:pt>
                <c:pt idx="1041">
                  <c:v>185.597029575763</c:v>
                </c:pt>
                <c:pt idx="1042">
                  <c:v>185.04189580578699</c:v>
                </c:pt>
                <c:pt idx="1043">
                  <c:v>185.00719994516299</c:v>
                </c:pt>
                <c:pt idx="1044">
                  <c:v>185.06555207439399</c:v>
                </c:pt>
                <c:pt idx="1045">
                  <c:v>185.267399287324</c:v>
                </c:pt>
                <c:pt idx="1046">
                  <c:v>185.805719082026</c:v>
                </c:pt>
                <c:pt idx="1047">
                  <c:v>185.73849723793501</c:v>
                </c:pt>
                <c:pt idx="1048">
                  <c:v>186.57967869236199</c:v>
                </c:pt>
                <c:pt idx="1049">
                  <c:v>187.62252567906</c:v>
                </c:pt>
                <c:pt idx="1050">
                  <c:v>188.37958898804499</c:v>
                </c:pt>
                <c:pt idx="1051">
                  <c:v>188.732957871168</c:v>
                </c:pt>
                <c:pt idx="1052">
                  <c:v>187.60581105836701</c:v>
                </c:pt>
                <c:pt idx="1053">
                  <c:v>188.19463807646599</c:v>
                </c:pt>
                <c:pt idx="1054">
                  <c:v>188.36287436735199</c:v>
                </c:pt>
                <c:pt idx="1055">
                  <c:v>189.30488858791401</c:v>
                </c:pt>
                <c:pt idx="1056">
                  <c:v>188.22824899851199</c:v>
                </c:pt>
                <c:pt idx="1057">
                  <c:v>187.84126919334301</c:v>
                </c:pt>
                <c:pt idx="1058">
                  <c:v>188.46370713348699</c:v>
                </c:pt>
                <c:pt idx="1059">
                  <c:v>188.66555434641799</c:v>
                </c:pt>
                <c:pt idx="1060">
                  <c:v>188.732957871168</c:v>
                </c:pt>
                <c:pt idx="1061">
                  <c:v>189.086145073631</c:v>
                </c:pt>
                <c:pt idx="1062">
                  <c:v>189.86010468396799</c:v>
                </c:pt>
                <c:pt idx="1063">
                  <c:v>192.06370940551099</c:v>
                </c:pt>
                <c:pt idx="1064">
                  <c:v>192.59021995733201</c:v>
                </c:pt>
                <c:pt idx="1065">
                  <c:v>197.23035967225599</c:v>
                </c:pt>
                <c:pt idx="1066">
                  <c:v>197.193726990296</c:v>
                </c:pt>
                <c:pt idx="1067">
                  <c:v>196.155801001432</c:v>
                </c:pt>
                <c:pt idx="1068">
                  <c:v>197.51121023394899</c:v>
                </c:pt>
                <c:pt idx="1069">
                  <c:v>204.06723921537801</c:v>
                </c:pt>
                <c:pt idx="1070">
                  <c:v>205.88788350878599</c:v>
                </c:pt>
                <c:pt idx="1071">
                  <c:v>213.177787218812</c:v>
                </c:pt>
                <c:pt idx="1072">
                  <c:v>208.50101482192801</c:v>
                </c:pt>
                <c:pt idx="1073">
                  <c:v>207.54856509096899</c:v>
                </c:pt>
                <c:pt idx="1074">
                  <c:v>209.783158690525</c:v>
                </c:pt>
                <c:pt idx="1075">
                  <c:v>212.37186821569301</c:v>
                </c:pt>
                <c:pt idx="1076">
                  <c:v>212.982412915026</c:v>
                </c:pt>
                <c:pt idx="1077">
                  <c:v>217.01200793061801</c:v>
                </c:pt>
                <c:pt idx="1078">
                  <c:v>219.735037289639</c:v>
                </c:pt>
                <c:pt idx="1079">
                  <c:v>225.40089209944199</c:v>
                </c:pt>
                <c:pt idx="1080">
                  <c:v>216.95095346068501</c:v>
                </c:pt>
                <c:pt idx="1081">
                  <c:v>209.59511092313099</c:v>
                </c:pt>
                <c:pt idx="1082">
                  <c:v>210.466968753777</c:v>
                </c:pt>
                <c:pt idx="1083">
                  <c:v>216.706735580952</c:v>
                </c:pt>
                <c:pt idx="1084">
                  <c:v>212.33523553373399</c:v>
                </c:pt>
                <c:pt idx="1085">
                  <c:v>218.69711130077499</c:v>
                </c:pt>
                <c:pt idx="1086">
                  <c:v>217.01200793061801</c:v>
                </c:pt>
                <c:pt idx="1087">
                  <c:v>217.19517134041701</c:v>
                </c:pt>
                <c:pt idx="1088">
                  <c:v>223.749979232447</c:v>
                </c:pt>
                <c:pt idx="1089">
                  <c:v>223.337251015699</c:v>
                </c:pt>
                <c:pt idx="1090">
                  <c:v>216.230510715473</c:v>
                </c:pt>
                <c:pt idx="1091">
                  <c:v>222.00626357115499</c:v>
                </c:pt>
                <c:pt idx="1092">
                  <c:v>220.650854338637</c:v>
                </c:pt>
                <c:pt idx="1093">
                  <c:v>215.72986406202</c:v>
                </c:pt>
                <c:pt idx="1094">
                  <c:v>218.013301237522</c:v>
                </c:pt>
                <c:pt idx="1095">
                  <c:v>216.38925233729901</c:v>
                </c:pt>
                <c:pt idx="1096">
                  <c:v>212.957991127052</c:v>
                </c:pt>
                <c:pt idx="1097">
                  <c:v>214.94836684687499</c:v>
                </c:pt>
                <c:pt idx="1098">
                  <c:v>211.62700368250799</c:v>
                </c:pt>
                <c:pt idx="1099">
                  <c:v>214.64309449720901</c:v>
                </c:pt>
                <c:pt idx="1100">
                  <c:v>211.96890871413399</c:v>
                </c:pt>
                <c:pt idx="1101">
                  <c:v>206.42516284419801</c:v>
                </c:pt>
                <c:pt idx="1102">
                  <c:v>195.130085906554</c:v>
                </c:pt>
                <c:pt idx="1103">
                  <c:v>192.419267441519</c:v>
                </c:pt>
                <c:pt idx="1104">
                  <c:v>196.14359010744499</c:v>
                </c:pt>
                <c:pt idx="1105">
                  <c:v>190.758585859335</c:v>
                </c:pt>
                <c:pt idx="1106">
                  <c:v>192.565798169359</c:v>
                </c:pt>
                <c:pt idx="1107">
                  <c:v>193.00539035287801</c:v>
                </c:pt>
                <c:pt idx="1108">
                  <c:v>196.54654960900399</c:v>
                </c:pt>
                <c:pt idx="1109">
                  <c:v>194.054249230153</c:v>
                </c:pt>
                <c:pt idx="1110">
                  <c:v>192.65729918608099</c:v>
                </c:pt>
                <c:pt idx="1111">
                  <c:v>189.101376615991</c:v>
                </c:pt>
                <c:pt idx="1112">
                  <c:v>187.70424422626701</c:v>
                </c:pt>
                <c:pt idx="1113">
                  <c:v>185.05330312971</c:v>
                </c:pt>
                <c:pt idx="1114">
                  <c:v>184.43405729369999</c:v>
                </c:pt>
                <c:pt idx="1115">
                  <c:v>181.751205707949</c:v>
                </c:pt>
                <c:pt idx="1116">
                  <c:v>183.560986309361</c:v>
                </c:pt>
                <c:pt idx="1117">
                  <c:v>180.89399879538101</c:v>
                </c:pt>
                <c:pt idx="1118">
                  <c:v>184.02140908201301</c:v>
                </c:pt>
                <c:pt idx="1119">
                  <c:v>182.87828418627001</c:v>
                </c:pt>
                <c:pt idx="1120">
                  <c:v>182.81482789918701</c:v>
                </c:pt>
                <c:pt idx="1121">
                  <c:v>181.51306228573799</c:v>
                </c:pt>
                <c:pt idx="1122">
                  <c:v>179.59223318193301</c:v>
                </c:pt>
                <c:pt idx="1123">
                  <c:v>179.893832891226</c:v>
                </c:pt>
                <c:pt idx="1124">
                  <c:v>184.46578543724101</c:v>
                </c:pt>
                <c:pt idx="1125">
                  <c:v>181.24319071998599</c:v>
                </c:pt>
                <c:pt idx="1126">
                  <c:v>175.09960099476999</c:v>
                </c:pt>
                <c:pt idx="1127">
                  <c:v>176.941109739723</c:v>
                </c:pt>
                <c:pt idx="1128">
                  <c:v>183.957770449278</c:v>
                </c:pt>
                <c:pt idx="1129">
                  <c:v>190.11649486365499</c:v>
                </c:pt>
                <c:pt idx="1130">
                  <c:v>194.80349849520201</c:v>
                </c:pt>
                <c:pt idx="1131">
                  <c:v>199.65023728275199</c:v>
                </c:pt>
                <c:pt idx="1132">
                  <c:v>198.66477210409599</c:v>
                </c:pt>
                <c:pt idx="1133">
                  <c:v>198.26529030854201</c:v>
                </c:pt>
                <c:pt idx="1134">
                  <c:v>201.16815298141799</c:v>
                </c:pt>
                <c:pt idx="1135">
                  <c:v>191.58116551032001</c:v>
                </c:pt>
                <c:pt idx="1136">
                  <c:v>192.992591104984</c:v>
                </c:pt>
                <c:pt idx="1137">
                  <c:v>198.079076532085</c:v>
                </c:pt>
                <c:pt idx="1138">
                  <c:v>195.22945891121</c:v>
                </c:pt>
                <c:pt idx="1139">
                  <c:v>197.706073356986</c:v>
                </c:pt>
                <c:pt idx="1140">
                  <c:v>194.505038392904</c:v>
                </c:pt>
                <c:pt idx="1141">
                  <c:v>191.740900666323</c:v>
                </c:pt>
                <c:pt idx="1142">
                  <c:v>191.68765561432201</c:v>
                </c:pt>
                <c:pt idx="1143">
                  <c:v>187.107142086777</c:v>
                </c:pt>
                <c:pt idx="1144">
                  <c:v>185.53598133611001</c:v>
                </c:pt>
                <c:pt idx="1145">
                  <c:v>179.703777369904</c:v>
                </c:pt>
                <c:pt idx="1146">
                  <c:v>177.41366451167701</c:v>
                </c:pt>
                <c:pt idx="1147">
                  <c:v>185.855451648116</c:v>
                </c:pt>
                <c:pt idx="1148">
                  <c:v>185.509214904564</c:v>
                </c:pt>
                <c:pt idx="1149">
                  <c:v>196.34789281432299</c:v>
                </c:pt>
                <c:pt idx="1150">
                  <c:v>194.936467219658</c:v>
                </c:pt>
                <c:pt idx="1151">
                  <c:v>197.05698823059501</c:v>
                </c:pt>
                <c:pt idx="1152">
                  <c:v>196.956011039598</c:v>
                </c:pt>
                <c:pt idx="1153">
                  <c:v>196.90552244409901</c:v>
                </c:pt>
                <c:pt idx="1154">
                  <c:v>195.946239129628</c:v>
                </c:pt>
                <c:pt idx="1155">
                  <c:v>190.74591379328399</c:v>
                </c:pt>
                <c:pt idx="1156">
                  <c:v>194.38109266917499</c:v>
                </c:pt>
                <c:pt idx="1157">
                  <c:v>191.250799748269</c:v>
                </c:pt>
                <c:pt idx="1158">
                  <c:v>194.93646721965899</c:v>
                </c:pt>
                <c:pt idx="1159">
                  <c:v>185.09119109745399</c:v>
                </c:pt>
                <c:pt idx="1160">
                  <c:v>182.41529553603399</c:v>
                </c:pt>
                <c:pt idx="1161">
                  <c:v>183.12213587301301</c:v>
                </c:pt>
                <c:pt idx="1162">
                  <c:v>182.768715704523</c:v>
                </c:pt>
                <c:pt idx="1163">
                  <c:v>189.60992039456801</c:v>
                </c:pt>
                <c:pt idx="1164">
                  <c:v>192.41203744473401</c:v>
                </c:pt>
                <c:pt idx="1165">
                  <c:v>193.27034356820801</c:v>
                </c:pt>
                <c:pt idx="1166">
                  <c:v>194.33060407367699</c:v>
                </c:pt>
                <c:pt idx="1167">
                  <c:v>197.20845401708999</c:v>
                </c:pt>
                <c:pt idx="1168">
                  <c:v>193.57327514119899</c:v>
                </c:pt>
                <c:pt idx="1169">
                  <c:v>193.92669530968899</c:v>
                </c:pt>
                <c:pt idx="1170">
                  <c:v>192.41203744473401</c:v>
                </c:pt>
                <c:pt idx="1171">
                  <c:v>200.389235533495</c:v>
                </c:pt>
                <c:pt idx="1172">
                  <c:v>200.05411314787901</c:v>
                </c:pt>
                <c:pt idx="1173">
                  <c:v>199.18321050891001</c:v>
                </c:pt>
                <c:pt idx="1174">
                  <c:v>198.55778724363699</c:v>
                </c:pt>
                <c:pt idx="1175">
                  <c:v>198.825825785897</c:v>
                </c:pt>
                <c:pt idx="1176">
                  <c:v>199.518332894525</c:v>
                </c:pt>
                <c:pt idx="1177">
                  <c:v>199.31708136445701</c:v>
                </c:pt>
                <c:pt idx="1178">
                  <c:v>199.04904282219701</c:v>
                </c:pt>
                <c:pt idx="1179">
                  <c:v>198.825825785897</c:v>
                </c:pt>
                <c:pt idx="1180">
                  <c:v>199.227735183704</c:v>
                </c:pt>
                <c:pt idx="1181">
                  <c:v>199.78607460562</c:v>
                </c:pt>
                <c:pt idx="1182">
                  <c:v>200.076672316442</c:v>
                </c:pt>
                <c:pt idx="1183">
                  <c:v>200.076672316442</c:v>
                </c:pt>
                <c:pt idx="1184">
                  <c:v>200.768882593905</c:v>
                </c:pt>
                <c:pt idx="1185">
                  <c:v>201.28269734102699</c:v>
                </c:pt>
                <c:pt idx="1186">
                  <c:v>203.047061787529</c:v>
                </c:pt>
                <c:pt idx="1187">
                  <c:v>203.53861419725399</c:v>
                </c:pt>
                <c:pt idx="1188">
                  <c:v>202.801285582666</c:v>
                </c:pt>
                <c:pt idx="1189">
                  <c:v>202.15359997999701</c:v>
                </c:pt>
                <c:pt idx="1190">
                  <c:v>202.667414727119</c:v>
                </c:pt>
                <c:pt idx="1191">
                  <c:v>203.04201565771899</c:v>
                </c:pt>
                <c:pt idx="1192">
                  <c:v>206.697639375694</c:v>
                </c:pt>
                <c:pt idx="1193">
                  <c:v>202.54633786545099</c:v>
                </c:pt>
                <c:pt idx="1194">
                  <c:v>202.48437814141701</c:v>
                </c:pt>
                <c:pt idx="1195">
                  <c:v>206.078042135359</c:v>
                </c:pt>
                <c:pt idx="1196">
                  <c:v>204.714928206623</c:v>
                </c:pt>
                <c:pt idx="1197">
                  <c:v>203.847492070154</c:v>
                </c:pt>
                <c:pt idx="1198">
                  <c:v>201.431062832848</c:v>
                </c:pt>
                <c:pt idx="1199">
                  <c:v>202.91809620965199</c:v>
                </c:pt>
                <c:pt idx="1200">
                  <c:v>201.61694200494901</c:v>
                </c:pt>
                <c:pt idx="1201">
                  <c:v>201.059304488647</c:v>
                </c:pt>
                <c:pt idx="1202">
                  <c:v>201.802821177049</c:v>
                </c:pt>
                <c:pt idx="1203">
                  <c:v>199.99359723527101</c:v>
                </c:pt>
                <c:pt idx="1204">
                  <c:v>206.82155882376099</c:v>
                </c:pt>
                <c:pt idx="1205">
                  <c:v>207.19331716796199</c:v>
                </c:pt>
                <c:pt idx="1206">
                  <c:v>213.141450675176</c:v>
                </c:pt>
                <c:pt idx="1207">
                  <c:v>212.95557150307599</c:v>
                </c:pt>
                <c:pt idx="1208">
                  <c:v>212.893611779042</c:v>
                </c:pt>
                <c:pt idx="1209">
                  <c:v>222.00169121196399</c:v>
                </c:pt>
                <c:pt idx="1210">
                  <c:v>207.87487413233001</c:v>
                </c:pt>
                <c:pt idx="1211">
                  <c:v>213.38928957131</c:v>
                </c:pt>
                <c:pt idx="1212">
                  <c:v>213.224959953178</c:v>
                </c:pt>
                <c:pt idx="1213">
                  <c:v>211.02280439541701</c:v>
                </c:pt>
                <c:pt idx="1214">
                  <c:v>208.95204319477199</c:v>
                </c:pt>
                <c:pt idx="1215">
                  <c:v>210.56275080203801</c:v>
                </c:pt>
                <c:pt idx="1216">
                  <c:v>212.830776881834</c:v>
                </c:pt>
                <c:pt idx="1217">
                  <c:v>213.71829549453301</c:v>
                </c:pt>
                <c:pt idx="1218">
                  <c:v>213.81675459063001</c:v>
                </c:pt>
                <c:pt idx="1219">
                  <c:v>217.793947373789</c:v>
                </c:pt>
                <c:pt idx="1220">
                  <c:v>218.55007162937301</c:v>
                </c:pt>
                <c:pt idx="1221">
                  <c:v>219.174454840886</c:v>
                </c:pt>
                <c:pt idx="1222">
                  <c:v>219.01913908366299</c:v>
                </c:pt>
                <c:pt idx="1223">
                  <c:v>220.56674966455799</c:v>
                </c:pt>
                <c:pt idx="1224">
                  <c:v>220.96162610981699</c:v>
                </c:pt>
                <c:pt idx="1225">
                  <c:v>220.99456137083601</c:v>
                </c:pt>
                <c:pt idx="1226">
                  <c:v>220.53381440353999</c:v>
                </c:pt>
                <c:pt idx="1227">
                  <c:v>220.39860648988599</c:v>
                </c:pt>
                <c:pt idx="1228">
                  <c:v>224.25445883771499</c:v>
                </c:pt>
                <c:pt idx="1229">
                  <c:v>224.583464760938</c:v>
                </c:pt>
                <c:pt idx="1230">
                  <c:v>223.687972348203</c:v>
                </c:pt>
                <c:pt idx="1231">
                  <c:v>222.83858930089301</c:v>
                </c:pt>
                <c:pt idx="1232">
                  <c:v>222.410430907657</c:v>
                </c:pt>
                <c:pt idx="1233">
                  <c:v>224.71520580501101</c:v>
                </c:pt>
                <c:pt idx="1234">
                  <c:v>224.64933528297499</c:v>
                </c:pt>
                <c:pt idx="1235">
                  <c:v>221.587396069162</c:v>
                </c:pt>
                <c:pt idx="1236">
                  <c:v>222.97033034496599</c:v>
                </c:pt>
                <c:pt idx="1237">
                  <c:v>221.290978719999</c:v>
                </c:pt>
                <c:pt idx="1238">
                  <c:v>217.73501059091399</c:v>
                </c:pt>
                <c:pt idx="1239">
                  <c:v>218.78859225653599</c:v>
                </c:pt>
                <c:pt idx="1240">
                  <c:v>221.274684432969</c:v>
                </c:pt>
                <c:pt idx="1241">
                  <c:v>217.93262215702299</c:v>
                </c:pt>
                <c:pt idx="1242">
                  <c:v>215.496106215597</c:v>
                </c:pt>
                <c:pt idx="1243">
                  <c:v>219.87510918317699</c:v>
                </c:pt>
                <c:pt idx="1244">
                  <c:v>219.31555643282701</c:v>
                </c:pt>
                <c:pt idx="1245">
                  <c:v>216.84610523038199</c:v>
                </c:pt>
                <c:pt idx="1246">
                  <c:v>216.25327053205601</c:v>
                </c:pt>
                <c:pt idx="1247">
                  <c:v>214.27784824488401</c:v>
                </c:pt>
                <c:pt idx="1248">
                  <c:v>213.12546079620699</c:v>
                </c:pt>
                <c:pt idx="1249">
                  <c:v>218.78859225653599</c:v>
                </c:pt>
                <c:pt idx="1250">
                  <c:v>220.07272074928599</c:v>
                </c:pt>
                <c:pt idx="1251">
                  <c:v>221.38978450305299</c:v>
                </c:pt>
                <c:pt idx="1252">
                  <c:v>219.80923866114099</c:v>
                </c:pt>
                <c:pt idx="1253">
                  <c:v>220.17152653234001</c:v>
                </c:pt>
                <c:pt idx="1254">
                  <c:v>220.58958580081401</c:v>
                </c:pt>
                <c:pt idx="1255">
                  <c:v>220.568705533333</c:v>
                </c:pt>
                <c:pt idx="1256">
                  <c:v>221.446584605243</c:v>
                </c:pt>
                <c:pt idx="1257">
                  <c:v>221.38394380280101</c:v>
                </c:pt>
                <c:pt idx="1258">
                  <c:v>221.885524141198</c:v>
                </c:pt>
                <c:pt idx="1259">
                  <c:v>222.073673507954</c:v>
                </c:pt>
                <c:pt idx="1260">
                  <c:v>221.760242536313</c:v>
                </c:pt>
                <c:pt idx="1261">
                  <c:v>222.49173277642799</c:v>
                </c:pt>
                <c:pt idx="1262">
                  <c:v>223.474240145171</c:v>
                </c:pt>
                <c:pt idx="1263">
                  <c:v>223.53688094761401</c:v>
                </c:pt>
                <c:pt idx="1264">
                  <c:v>223.704150046889</c:v>
                </c:pt>
                <c:pt idx="1265">
                  <c:v>224.54026858383699</c:v>
                </c:pt>
                <c:pt idx="1266">
                  <c:v>224.39387975204301</c:v>
                </c:pt>
                <c:pt idx="1267">
                  <c:v>223.808778343722</c:v>
                </c:pt>
                <c:pt idx="1268">
                  <c:v>223.32785131337701</c:v>
                </c:pt>
                <c:pt idx="1269">
                  <c:v>223.913179681126</c:v>
                </c:pt>
                <c:pt idx="1270">
                  <c:v>223.43247961021001</c:v>
                </c:pt>
                <c:pt idx="1271">
                  <c:v>224.08044878040201</c:v>
                </c:pt>
                <c:pt idx="1272">
                  <c:v>223.89229941364499</c:v>
                </c:pt>
                <c:pt idx="1273">
                  <c:v>226.02435629097701</c:v>
                </c:pt>
                <c:pt idx="1274">
                  <c:v>226.90246232231601</c:v>
                </c:pt>
                <c:pt idx="1275">
                  <c:v>228.85090902147499</c:v>
                </c:pt>
                <c:pt idx="1276">
                  <c:v>227.042762482189</c:v>
                </c:pt>
                <c:pt idx="1277">
                  <c:v>224.00559810498299</c:v>
                </c:pt>
                <c:pt idx="1278">
                  <c:v>219.529111132775</c:v>
                </c:pt>
                <c:pt idx="1279">
                  <c:v>219.862554859467</c:v>
                </c:pt>
                <c:pt idx="1280">
                  <c:v>219.80997867019599</c:v>
                </c:pt>
                <c:pt idx="1281">
                  <c:v>220.81050750511801</c:v>
                </c:pt>
                <c:pt idx="1282">
                  <c:v>218.79166089905499</c:v>
                </c:pt>
                <c:pt idx="1283">
                  <c:v>220.951040101252</c:v>
                </c:pt>
                <c:pt idx="1284">
                  <c:v>220.67017256383099</c:v>
                </c:pt>
                <c:pt idx="1285">
                  <c:v>221.89899274690299</c:v>
                </c:pt>
                <c:pt idx="1286">
                  <c:v>223.09282802207699</c:v>
                </c:pt>
                <c:pt idx="1287">
                  <c:v>220.17860495963299</c:v>
                </c:pt>
                <c:pt idx="1288">
                  <c:v>221.267090201418</c:v>
                </c:pt>
                <c:pt idx="1289">
                  <c:v>222.44313654037299</c:v>
                </c:pt>
                <c:pt idx="1290">
                  <c:v>219.47633728865799</c:v>
                </c:pt>
                <c:pt idx="1291">
                  <c:v>222.671427888522</c:v>
                </c:pt>
                <c:pt idx="1292">
                  <c:v>221.793642713515</c:v>
                </c:pt>
                <c:pt idx="1293">
                  <c:v>222.144875376426</c:v>
                </c:pt>
                <c:pt idx="1294">
                  <c:v>222.689019169895</c:v>
                </c:pt>
                <c:pt idx="1295">
                  <c:v>219.79238738882401</c:v>
                </c:pt>
                <c:pt idx="1296">
                  <c:v>222.05988379226599</c:v>
                </c:pt>
                <c:pt idx="1297">
                  <c:v>222.86649844102001</c:v>
                </c:pt>
                <c:pt idx="1298">
                  <c:v>222.89096031605999</c:v>
                </c:pt>
                <c:pt idx="1299">
                  <c:v>222.59773142936299</c:v>
                </c:pt>
                <c:pt idx="1300">
                  <c:v>222.67080344070001</c:v>
                </c:pt>
                <c:pt idx="1301">
                  <c:v>221.69326928044899</c:v>
                </c:pt>
                <c:pt idx="1302">
                  <c:v>222.40203642904299</c:v>
                </c:pt>
                <c:pt idx="1303">
                  <c:v>221.91342615580899</c:v>
                </c:pt>
                <c:pt idx="1304">
                  <c:v>222.59773142936299</c:v>
                </c:pt>
                <c:pt idx="1305">
                  <c:v>221.74219303052899</c:v>
                </c:pt>
                <c:pt idx="1306">
                  <c:v>222.7931128159</c:v>
                </c:pt>
                <c:pt idx="1307">
                  <c:v>223.72172322607099</c:v>
                </c:pt>
                <c:pt idx="1308">
                  <c:v>224.28371912442501</c:v>
                </c:pt>
                <c:pt idx="1309">
                  <c:v>223.23311295283699</c:v>
                </c:pt>
                <c:pt idx="1310">
                  <c:v>222.86649844102001</c:v>
                </c:pt>
                <c:pt idx="1311">
                  <c:v>221.49788789391201</c:v>
                </c:pt>
                <c:pt idx="1312">
                  <c:v>221.03373949571801</c:v>
                </c:pt>
                <c:pt idx="1313">
                  <c:v>223.30618496417401</c:v>
                </c:pt>
                <c:pt idx="1314">
                  <c:v>224.62587176120201</c:v>
                </c:pt>
                <c:pt idx="1315">
                  <c:v>224.62587176120201</c:v>
                </c:pt>
                <c:pt idx="1316">
                  <c:v>224.088337737888</c:v>
                </c:pt>
                <c:pt idx="1317">
                  <c:v>225.303904759105</c:v>
                </c:pt>
                <c:pt idx="1318">
                  <c:v>225.453203635264</c:v>
                </c:pt>
                <c:pt idx="1319">
                  <c:v>224.91204930298301</c:v>
                </c:pt>
                <c:pt idx="1320">
                  <c:v>225.210647055301</c:v>
                </c:pt>
                <c:pt idx="1321">
                  <c:v>224.03529706211799</c:v>
                </c:pt>
                <c:pt idx="1322">
                  <c:v>223.400885026033</c:v>
                </c:pt>
                <c:pt idx="1323">
                  <c:v>223.25158614987399</c:v>
                </c:pt>
                <c:pt idx="1324">
                  <c:v>223.88599818595901</c:v>
                </c:pt>
                <c:pt idx="1325">
                  <c:v>223.41949329175799</c:v>
                </c:pt>
                <c:pt idx="1326">
                  <c:v>222.41205044045799</c:v>
                </c:pt>
                <c:pt idx="1327">
                  <c:v>221.36717468252701</c:v>
                </c:pt>
                <c:pt idx="1328">
                  <c:v>220.71415438071801</c:v>
                </c:pt>
                <c:pt idx="1329">
                  <c:v>221.012752133037</c:v>
                </c:pt>
                <c:pt idx="1330">
                  <c:v>221.62833952821401</c:v>
                </c:pt>
                <c:pt idx="1331">
                  <c:v>222.001586718612</c:v>
                </c:pt>
                <c:pt idx="1332">
                  <c:v>223.27019441559801</c:v>
                </c:pt>
                <c:pt idx="1333">
                  <c:v>223.43810155748201</c:v>
                </c:pt>
                <c:pt idx="1334">
                  <c:v>223.680658137444</c:v>
                </c:pt>
                <c:pt idx="1335">
                  <c:v>223.96064762403799</c:v>
                </c:pt>
                <c:pt idx="1336">
                  <c:v>224.277853642081</c:v>
                </c:pt>
                <c:pt idx="1337">
                  <c:v>223.81134874787901</c:v>
                </c:pt>
                <c:pt idx="1338">
                  <c:v>223.88599818595901</c:v>
                </c:pt>
                <c:pt idx="1339">
                  <c:v>225.43459536953901</c:v>
                </c:pt>
                <c:pt idx="1340">
                  <c:v>224.90058141829201</c:v>
                </c:pt>
                <c:pt idx="1341">
                  <c:v>224.255139698661</c:v>
                </c:pt>
                <c:pt idx="1342">
                  <c:v>227.12376956368999</c:v>
                </c:pt>
                <c:pt idx="1343">
                  <c:v>234.080196986386</c:v>
                </c:pt>
                <c:pt idx="1344">
                  <c:v>231.57014585448499</c:v>
                </c:pt>
                <c:pt idx="1345">
                  <c:v>232.43073481399401</c:v>
                </c:pt>
                <c:pt idx="1346">
                  <c:v>230.996419881479</c:v>
                </c:pt>
                <c:pt idx="1347">
                  <c:v>241.05813913306901</c:v>
                </c:pt>
                <c:pt idx="1348">
                  <c:v>240.964908662456</c:v>
                </c:pt>
                <c:pt idx="1349">
                  <c:v>236.59024811828601</c:v>
                </c:pt>
                <c:pt idx="1350">
                  <c:v>241.753781875339</c:v>
                </c:pt>
                <c:pt idx="1351">
                  <c:v>240.74976142257901</c:v>
                </c:pt>
                <c:pt idx="1352">
                  <c:v>240.821477169205</c:v>
                </c:pt>
                <c:pt idx="1353">
                  <c:v>240.10431970294701</c:v>
                </c:pt>
                <c:pt idx="1354">
                  <c:v>236.15995363853199</c:v>
                </c:pt>
                <c:pt idx="1355">
                  <c:v>234.367059972889</c:v>
                </c:pt>
                <c:pt idx="1356">
                  <c:v>235.72965915877799</c:v>
                </c:pt>
                <c:pt idx="1357">
                  <c:v>240.821477169204</c:v>
                </c:pt>
                <c:pt idx="1358">
                  <c:v>240.10431970294701</c:v>
                </c:pt>
                <c:pt idx="1359">
                  <c:v>241.323487395585</c:v>
                </c:pt>
                <c:pt idx="1360">
                  <c:v>240.247751196199</c:v>
                </c:pt>
                <c:pt idx="1361">
                  <c:v>240.31946694282399</c:v>
                </c:pt>
                <c:pt idx="1362">
                  <c:v>243.33152830110501</c:v>
                </c:pt>
                <c:pt idx="1363">
                  <c:v>239.88917246307</c:v>
                </c:pt>
                <c:pt idx="1364">
                  <c:v>236.44681662503501</c:v>
                </c:pt>
                <c:pt idx="1365">
                  <c:v>235.442796172275</c:v>
                </c:pt>
                <c:pt idx="1366">
                  <c:v>236.30338513178299</c:v>
                </c:pt>
                <c:pt idx="1367">
                  <c:v>235.944806398655</c:v>
                </c:pt>
                <c:pt idx="1368">
                  <c:v>232.717597800497</c:v>
                </c:pt>
                <c:pt idx="1369">
                  <c:v>227.05205381706401</c:v>
                </c:pt>
                <c:pt idx="1370">
                  <c:v>228.98837897595899</c:v>
                </c:pt>
                <c:pt idx="1371">
                  <c:v>230.35097816184799</c:v>
                </c:pt>
                <c:pt idx="1372">
                  <c:v>227.55406404344399</c:v>
                </c:pt>
                <c:pt idx="1373">
                  <c:v>222.99652834537901</c:v>
                </c:pt>
                <c:pt idx="1374">
                  <c:v>225.11572865816899</c:v>
                </c:pt>
                <c:pt idx="1375">
                  <c:v>220.02391064774201</c:v>
                </c:pt>
                <c:pt idx="1376">
                  <c:v>220.23905788761999</c:v>
                </c:pt>
                <c:pt idx="1377">
                  <c:v>223.179403499275</c:v>
                </c:pt>
                <c:pt idx="1378">
                  <c:v>222.892540512772</c:v>
                </c:pt>
                <c:pt idx="1379">
                  <c:v>224.255139698661</c:v>
                </c:pt>
                <c:pt idx="1380">
                  <c:v>223.89656096553199</c:v>
                </c:pt>
                <c:pt idx="1381">
                  <c:v>223.45783965111499</c:v>
                </c:pt>
                <c:pt idx="1382">
                  <c:v>223.56746747597199</c:v>
                </c:pt>
                <c:pt idx="1383">
                  <c:v>222.48904050156801</c:v>
                </c:pt>
                <c:pt idx="1384">
                  <c:v>222.94603312012799</c:v>
                </c:pt>
                <c:pt idx="1385">
                  <c:v>222.726567455424</c:v>
                </c:pt>
                <c:pt idx="1386">
                  <c:v>222.178218316151</c:v>
                </c:pt>
                <c:pt idx="1387">
                  <c:v>222.21476092443601</c:v>
                </c:pt>
                <c:pt idx="1388">
                  <c:v>222.30611744514999</c:v>
                </c:pt>
                <c:pt idx="1389">
                  <c:v>222.76311006371</c:v>
                </c:pt>
                <c:pt idx="1390">
                  <c:v>222.32438874929301</c:v>
                </c:pt>
                <c:pt idx="1391">
                  <c:v>222.39747396586401</c:v>
                </c:pt>
                <c:pt idx="1392">
                  <c:v>223.09220355327</c:v>
                </c:pt>
                <c:pt idx="1393">
                  <c:v>222.39747396586401</c:v>
                </c:pt>
                <c:pt idx="1394">
                  <c:v>222.56212571813899</c:v>
                </c:pt>
                <c:pt idx="1395">
                  <c:v>222.657052493686</c:v>
                </c:pt>
                <c:pt idx="1396">
                  <c:v>223.01911833669899</c:v>
                </c:pt>
                <c:pt idx="1397">
                  <c:v>223.14701746569801</c:v>
                </c:pt>
                <c:pt idx="1398">
                  <c:v>223.11047485741199</c:v>
                </c:pt>
                <c:pt idx="1399">
                  <c:v>223.27512660968799</c:v>
                </c:pt>
                <c:pt idx="1400">
                  <c:v>223.25664529055501</c:v>
                </c:pt>
                <c:pt idx="1401">
                  <c:v>223.487871794706</c:v>
                </c:pt>
                <c:pt idx="1402">
                  <c:v>219.227032910551</c:v>
                </c:pt>
                <c:pt idx="1403">
                  <c:v>218.67724724807999</c:v>
                </c:pt>
                <c:pt idx="1404">
                  <c:v>219.433202533978</c:v>
                </c:pt>
                <c:pt idx="1405">
                  <c:v>220.12043461206801</c:v>
                </c:pt>
                <c:pt idx="1406">
                  <c:v>220.87845159419999</c:v>
                </c:pt>
                <c:pt idx="1407">
                  <c:v>219.29575611836</c:v>
                </c:pt>
                <c:pt idx="1408">
                  <c:v>222.45702367757201</c:v>
                </c:pt>
                <c:pt idx="1409">
                  <c:v>216.68427422162</c:v>
                </c:pt>
                <c:pt idx="1410">
                  <c:v>214.210238740498</c:v>
                </c:pt>
                <c:pt idx="1411">
                  <c:v>214.416408363925</c:v>
                </c:pt>
                <c:pt idx="1412">
                  <c:v>210.63663193443199</c:v>
                </c:pt>
                <c:pt idx="1413">
                  <c:v>206.925578712749</c:v>
                </c:pt>
                <c:pt idx="1414">
                  <c:v>199.283558004394</c:v>
                </c:pt>
                <c:pt idx="1415">
                  <c:v>199.29730264595599</c:v>
                </c:pt>
                <c:pt idx="1416">
                  <c:v>198.88496339910199</c:v>
                </c:pt>
                <c:pt idx="1417">
                  <c:v>199.366025853765</c:v>
                </c:pt>
                <c:pt idx="1418">
                  <c:v>200.94665963336999</c:v>
                </c:pt>
                <c:pt idx="1419">
                  <c:v>199.98453472404501</c:v>
                </c:pt>
                <c:pt idx="1420">
                  <c:v>201.840061334887</c:v>
                </c:pt>
                <c:pt idx="1421">
                  <c:v>205.61983776437901</c:v>
                </c:pt>
                <c:pt idx="1422">
                  <c:v>205.58908547221799</c:v>
                </c:pt>
                <c:pt idx="1423">
                  <c:v>206.54169135963201</c:v>
                </c:pt>
                <c:pt idx="1424">
                  <c:v>207.008697098732</c:v>
                </c:pt>
                <c:pt idx="1425">
                  <c:v>206.60748696146501</c:v>
                </c:pt>
                <c:pt idx="1426">
                  <c:v>207.193926021284</c:v>
                </c:pt>
                <c:pt idx="1427">
                  <c:v>207.40990723599799</c:v>
                </c:pt>
                <c:pt idx="1428">
                  <c:v>207.28654048256101</c:v>
                </c:pt>
                <c:pt idx="1429">
                  <c:v>207.87297954237999</c:v>
                </c:pt>
                <c:pt idx="1430">
                  <c:v>208.86062873946599</c:v>
                </c:pt>
                <c:pt idx="1431">
                  <c:v>208.61389523259101</c:v>
                </c:pt>
                <c:pt idx="1432">
                  <c:v>209.26183887673301</c:v>
                </c:pt>
                <c:pt idx="1433">
                  <c:v>210.156873612543</c:v>
                </c:pt>
                <c:pt idx="1434">
                  <c:v>211.23713727090501</c:v>
                </c:pt>
                <c:pt idx="1435">
                  <c:v>211.17563268658299</c:v>
                </c:pt>
                <c:pt idx="1436">
                  <c:v>211.607595116011</c:v>
                </c:pt>
                <c:pt idx="1437">
                  <c:v>212.81122552781099</c:v>
                </c:pt>
                <c:pt idx="1438">
                  <c:v>213.36691229546901</c:v>
                </c:pt>
                <c:pt idx="1439">
                  <c:v>213.98410364744899</c:v>
                </c:pt>
                <c:pt idx="1440">
                  <c:v>211.94730066895499</c:v>
                </c:pt>
                <c:pt idx="1441">
                  <c:v>210.68180808803999</c:v>
                </c:pt>
                <c:pt idx="1442">
                  <c:v>211.916190792001</c:v>
                </c:pt>
                <c:pt idx="1443">
                  <c:v>208.49915461798599</c:v>
                </c:pt>
                <c:pt idx="1444">
                  <c:v>209.99785469430799</c:v>
                </c:pt>
                <c:pt idx="1445">
                  <c:v>210.05780269736101</c:v>
                </c:pt>
                <c:pt idx="1446">
                  <c:v>207.89967458745701</c:v>
                </c:pt>
                <c:pt idx="1447">
                  <c:v>208.01957059356201</c:v>
                </c:pt>
                <c:pt idx="1448">
                  <c:v>210.537386721784</c:v>
                </c:pt>
                <c:pt idx="1449">
                  <c:v>211.49655477063101</c:v>
                </c:pt>
                <c:pt idx="1450">
                  <c:v>210.957022743154</c:v>
                </c:pt>
                <c:pt idx="1451">
                  <c:v>211.43660676757801</c:v>
                </c:pt>
                <c:pt idx="1452">
                  <c:v>208.139466599668</c:v>
                </c:pt>
                <c:pt idx="1453">
                  <c:v>209.57821867293799</c:v>
                </c:pt>
                <c:pt idx="1454">
                  <c:v>204.84232643175901</c:v>
                </c:pt>
                <c:pt idx="1455">
                  <c:v>200.406174205844</c:v>
                </c:pt>
                <c:pt idx="1456">
                  <c:v>201.425290257743</c:v>
                </c:pt>
                <c:pt idx="1457">
                  <c:v>199.08731813867999</c:v>
                </c:pt>
                <c:pt idx="1458">
                  <c:v>199.80669417531499</c:v>
                </c:pt>
                <c:pt idx="1459">
                  <c:v>200.22633019668501</c:v>
                </c:pt>
                <c:pt idx="1460">
                  <c:v>198.188098092887</c:v>
                </c:pt>
                <c:pt idx="1461">
                  <c:v>196.26976199519399</c:v>
                </c:pt>
                <c:pt idx="1462">
                  <c:v>196.12284364482201</c:v>
                </c:pt>
                <c:pt idx="1463">
                  <c:v>195.79639959267101</c:v>
                </c:pt>
                <c:pt idx="1464">
                  <c:v>195.22502986688599</c:v>
                </c:pt>
                <c:pt idx="1465">
                  <c:v>194.58826016924499</c:v>
                </c:pt>
                <c:pt idx="1466">
                  <c:v>193.90276471353599</c:v>
                </c:pt>
                <c:pt idx="1467">
                  <c:v>194.033194119163</c:v>
                </c:pt>
                <c:pt idx="1468">
                  <c:v>194.42503814316899</c:v>
                </c:pt>
                <c:pt idx="1469">
                  <c:v>194.24551244139101</c:v>
                </c:pt>
                <c:pt idx="1470">
                  <c:v>194.32703081990701</c:v>
                </c:pt>
                <c:pt idx="1471">
                  <c:v>194.58826016924499</c:v>
                </c:pt>
                <c:pt idx="1472">
                  <c:v>195.06180784080999</c:v>
                </c:pt>
                <c:pt idx="1473">
                  <c:v>195.38825189296099</c:v>
                </c:pt>
                <c:pt idx="1474">
                  <c:v>194.816882167176</c:v>
                </c:pt>
                <c:pt idx="1475">
                  <c:v>195.012711544658</c:v>
                </c:pt>
                <c:pt idx="1476">
                  <c:v>195.029015220361</c:v>
                </c:pt>
                <c:pt idx="1477">
                  <c:v>195.029015220361</c:v>
                </c:pt>
                <c:pt idx="1478">
                  <c:v>195.15962989503001</c:v>
                </c:pt>
                <c:pt idx="1479">
                  <c:v>195.845310619781</c:v>
                </c:pt>
                <c:pt idx="1480">
                  <c:v>195.730999620815</c:v>
                </c:pt>
                <c:pt idx="1481">
                  <c:v>195.44976121493301</c:v>
                </c:pt>
                <c:pt idx="1482">
                  <c:v>194.232945128762</c:v>
                </c:pt>
                <c:pt idx="1483">
                  <c:v>191.19068447564001</c:v>
                </c:pt>
                <c:pt idx="1484">
                  <c:v>192.82721393646</c:v>
                </c:pt>
                <c:pt idx="1485">
                  <c:v>192.44960416189301</c:v>
                </c:pt>
                <c:pt idx="1486">
                  <c:v>194.04403002263101</c:v>
                </c:pt>
                <c:pt idx="1487">
                  <c:v>193.477505141932</c:v>
                </c:pt>
                <c:pt idx="1488">
                  <c:v>196.98136233209101</c:v>
                </c:pt>
                <c:pt idx="1489">
                  <c:v>197.254043762995</c:v>
                </c:pt>
                <c:pt idx="1490">
                  <c:v>196.456720613778</c:v>
                </c:pt>
                <c:pt idx="1491">
                  <c:v>189.05089575309401</c:v>
                </c:pt>
                <c:pt idx="1492">
                  <c:v>192.323734237038</c:v>
                </c:pt>
                <c:pt idx="1493">
                  <c:v>188.97947393934001</c:v>
                </c:pt>
                <c:pt idx="1494">
                  <c:v>187.938787572889</c:v>
                </c:pt>
                <c:pt idx="1495">
                  <c:v>190.09973831432501</c:v>
                </c:pt>
                <c:pt idx="1496">
                  <c:v>190.64532161383099</c:v>
                </c:pt>
                <c:pt idx="1497">
                  <c:v>193.66642024806399</c:v>
                </c:pt>
                <c:pt idx="1498">
                  <c:v>194.67337964690901</c:v>
                </c:pt>
                <c:pt idx="1499">
                  <c:v>195.953240914356</c:v>
                </c:pt>
                <c:pt idx="1500">
                  <c:v>194.904177915427</c:v>
                </c:pt>
                <c:pt idx="1501">
                  <c:v>196.309909107729</c:v>
                </c:pt>
                <c:pt idx="1502">
                  <c:v>197.421796850237</c:v>
                </c:pt>
                <c:pt idx="1503">
                  <c:v>192.638078392632</c:v>
                </c:pt>
                <c:pt idx="1504">
                  <c:v>192.638078392632</c:v>
                </c:pt>
                <c:pt idx="1505">
                  <c:v>190.82672018727899</c:v>
                </c:pt>
                <c:pt idx="1506">
                  <c:v>190.7952723793</c:v>
                </c:pt>
                <c:pt idx="1507">
                  <c:v>190.64727224344401</c:v>
                </c:pt>
                <c:pt idx="1508">
                  <c:v>190.82672018727899</c:v>
                </c:pt>
                <c:pt idx="1509">
                  <c:v>190.417365669856</c:v>
                </c:pt>
                <c:pt idx="1510">
                  <c:v>189.425071841814</c:v>
                </c:pt>
                <c:pt idx="1511">
                  <c:v>188.93683129759501</c:v>
                </c:pt>
                <c:pt idx="1512">
                  <c:v>188.43277801377101</c:v>
                </c:pt>
                <c:pt idx="1513">
                  <c:v>189.09424800872199</c:v>
                </c:pt>
                <c:pt idx="1514">
                  <c:v>189.96057293361699</c:v>
                </c:pt>
                <c:pt idx="1515">
                  <c:v>189.141508556307</c:v>
                </c:pt>
                <c:pt idx="1516">
                  <c:v>188.92101855799001</c:v>
                </c:pt>
                <c:pt idx="1517">
                  <c:v>189.629749100525</c:v>
                </c:pt>
                <c:pt idx="1518">
                  <c:v>188.13357965989101</c:v>
                </c:pt>
                <c:pt idx="1519">
                  <c:v>188.32262185022901</c:v>
                </c:pt>
                <c:pt idx="1520">
                  <c:v>188.196475275849</c:v>
                </c:pt>
                <c:pt idx="1521">
                  <c:v>186.38529474172799</c:v>
                </c:pt>
                <c:pt idx="1522">
                  <c:v>186.30658638616501</c:v>
                </c:pt>
                <c:pt idx="1523">
                  <c:v>186.542889124087</c:v>
                </c:pt>
                <c:pt idx="1524">
                  <c:v>185.61349091200299</c:v>
                </c:pt>
                <c:pt idx="1525">
                  <c:v>185.12542803901599</c:v>
                </c:pt>
                <c:pt idx="1526">
                  <c:v>183.15666670253299</c:v>
                </c:pt>
                <c:pt idx="1527">
                  <c:v>180.81279062726699</c:v>
                </c:pt>
                <c:pt idx="1528">
                  <c:v>182.72540296135799</c:v>
                </c:pt>
                <c:pt idx="1529">
                  <c:v>184.13168920370899</c:v>
                </c:pt>
                <c:pt idx="1530">
                  <c:v>185.25663939197301</c:v>
                </c:pt>
                <c:pt idx="1531">
                  <c:v>183.250248373186</c:v>
                </c:pt>
                <c:pt idx="1532">
                  <c:v>181.431611737834</c:v>
                </c:pt>
                <c:pt idx="1533">
                  <c:v>184.647274955493</c:v>
                </c:pt>
                <c:pt idx="1534">
                  <c:v>183.21478584536001</c:v>
                </c:pt>
                <c:pt idx="1535">
                  <c:v>184.41282824375301</c:v>
                </c:pt>
                <c:pt idx="1536">
                  <c:v>186.588060297802</c:v>
                </c:pt>
                <c:pt idx="1537">
                  <c:v>184.30033322492699</c:v>
                </c:pt>
                <c:pt idx="1538">
                  <c:v>179.42522071904699</c:v>
                </c:pt>
                <c:pt idx="1539">
                  <c:v>179.95952280496101</c:v>
                </c:pt>
                <c:pt idx="1540">
                  <c:v>177.58767073552099</c:v>
                </c:pt>
                <c:pt idx="1541">
                  <c:v>179.29400936608999</c:v>
                </c:pt>
                <c:pt idx="1542">
                  <c:v>180.137820514309</c:v>
                </c:pt>
                <c:pt idx="1543">
                  <c:v>182.931676664881</c:v>
                </c:pt>
                <c:pt idx="1544">
                  <c:v>181.88159181313901</c:v>
                </c:pt>
                <c:pt idx="1545">
                  <c:v>184.84409198492801</c:v>
                </c:pt>
                <c:pt idx="1546">
                  <c:v>187.72311735763799</c:v>
                </c:pt>
                <c:pt idx="1547">
                  <c:v>191.08198029246699</c:v>
                </c:pt>
                <c:pt idx="1548">
                  <c:v>194.92068078941401</c:v>
                </c:pt>
                <c:pt idx="1549">
                  <c:v>194.12095151921699</c:v>
                </c:pt>
                <c:pt idx="1550">
                  <c:v>196.04030176769001</c:v>
                </c:pt>
                <c:pt idx="1551">
                  <c:v>199.55911055655801</c:v>
                </c:pt>
                <c:pt idx="1552">
                  <c:v>197.319868600006</c:v>
                </c:pt>
                <c:pt idx="1553">
                  <c:v>200.252209257396</c:v>
                </c:pt>
                <c:pt idx="1554">
                  <c:v>200.838677388874</c:v>
                </c:pt>
                <c:pt idx="1555">
                  <c:v>199.825686979957</c:v>
                </c:pt>
                <c:pt idx="1556">
                  <c:v>201.531776089711</c:v>
                </c:pt>
                <c:pt idx="1557">
                  <c:v>204.41080146242101</c:v>
                </c:pt>
                <c:pt idx="1558">
                  <c:v>204.99726959389901</c:v>
                </c:pt>
                <c:pt idx="1559">
                  <c:v>202.171559505869</c:v>
                </c:pt>
                <c:pt idx="1560">
                  <c:v>203.07791934542601</c:v>
                </c:pt>
                <c:pt idx="1561">
                  <c:v>199.39916470251899</c:v>
                </c:pt>
                <c:pt idx="1562">
                  <c:v>200.358839826755</c:v>
                </c:pt>
                <c:pt idx="1563">
                  <c:v>198.38617429360201</c:v>
                </c:pt>
                <c:pt idx="1564">
                  <c:v>197.95965201616301</c:v>
                </c:pt>
                <c:pt idx="1565">
                  <c:v>195.50714892089201</c:v>
                </c:pt>
                <c:pt idx="1566">
                  <c:v>199.185903563799</c:v>
                </c:pt>
                <c:pt idx="1567">
                  <c:v>204.03759446966299</c:v>
                </c:pt>
                <c:pt idx="1568">
                  <c:v>204.372303770614</c:v>
                </c:pt>
                <c:pt idx="1569">
                  <c:v>204.06987000939699</c:v>
                </c:pt>
                <c:pt idx="1570">
                  <c:v>202.901973627149</c:v>
                </c:pt>
                <c:pt idx="1571">
                  <c:v>202.129751454239</c:v>
                </c:pt>
                <c:pt idx="1572">
                  <c:v>202.915122921115</c:v>
                </c:pt>
                <c:pt idx="1573">
                  <c:v>202.190716362627</c:v>
                </c:pt>
                <c:pt idx="1574">
                  <c:v>201.957615242321</c:v>
                </c:pt>
                <c:pt idx="1575">
                  <c:v>202.51825332141499</c:v>
                </c:pt>
                <c:pt idx="1576">
                  <c:v>201.46989597522099</c:v>
                </c:pt>
                <c:pt idx="1577">
                  <c:v>198.59259137739801</c:v>
                </c:pt>
                <c:pt idx="1578">
                  <c:v>197.936322069461</c:v>
                </c:pt>
                <c:pt idx="1579">
                  <c:v>196.76842568721301</c:v>
                </c:pt>
                <c:pt idx="1580">
                  <c:v>197.52032622399301</c:v>
                </c:pt>
                <c:pt idx="1581">
                  <c:v>196.37872842967599</c:v>
                </c:pt>
                <c:pt idx="1582">
                  <c:v>198.071401180203</c:v>
                </c:pt>
                <c:pt idx="1583">
                  <c:v>198.85318647599601</c:v>
                </c:pt>
                <c:pt idx="1584">
                  <c:v>198.04988415371301</c:v>
                </c:pt>
                <c:pt idx="1585">
                  <c:v>194.90600750549001</c:v>
                </c:pt>
                <c:pt idx="1586">
                  <c:v>195.44154238701199</c:v>
                </c:pt>
                <c:pt idx="1587">
                  <c:v>195.82526269274601</c:v>
                </c:pt>
                <c:pt idx="1588">
                  <c:v>195.20365970526501</c:v>
                </c:pt>
                <c:pt idx="1589">
                  <c:v>196.01652515043199</c:v>
                </c:pt>
                <c:pt idx="1590">
                  <c:v>190.150276000997</c:v>
                </c:pt>
                <c:pt idx="1591">
                  <c:v>187.552365663389</c:v>
                </c:pt>
                <c:pt idx="1592">
                  <c:v>192.49677566077099</c:v>
                </c:pt>
                <c:pt idx="1593">
                  <c:v>191.365427610523</c:v>
                </c:pt>
                <c:pt idx="1594">
                  <c:v>185.415374901809</c:v>
                </c:pt>
                <c:pt idx="1595">
                  <c:v>186.798133629891</c:v>
                </c:pt>
                <c:pt idx="1596">
                  <c:v>176.490295838739</c:v>
                </c:pt>
                <c:pt idx="1597">
                  <c:v>179.50722397273501</c:v>
                </c:pt>
                <c:pt idx="1598">
                  <c:v>175.484653127407</c:v>
                </c:pt>
                <c:pt idx="1599">
                  <c:v>175.65226024596299</c:v>
                </c:pt>
                <c:pt idx="1600">
                  <c:v>186.965740748446</c:v>
                </c:pt>
                <c:pt idx="1601">
                  <c:v>186.043901596392</c:v>
                </c:pt>
                <c:pt idx="1602">
                  <c:v>175.979094127145</c:v>
                </c:pt>
                <c:pt idx="1603">
                  <c:v>174.143796178965</c:v>
                </c:pt>
                <c:pt idx="1604">
                  <c:v>175.065635331019</c:v>
                </c:pt>
                <c:pt idx="1605">
                  <c:v>175.81986736451799</c:v>
                </c:pt>
                <c:pt idx="1606">
                  <c:v>175.317046008852</c:v>
                </c:pt>
                <c:pt idx="1607">
                  <c:v>175.65226024596299</c:v>
                </c:pt>
                <c:pt idx="1608">
                  <c:v>175.14943889029701</c:v>
                </c:pt>
                <c:pt idx="1609">
                  <c:v>171.08496626533</c:v>
                </c:pt>
                <c:pt idx="1610">
                  <c:v>170.387022369812</c:v>
                </c:pt>
                <c:pt idx="1611">
                  <c:v>168.64207987741301</c:v>
                </c:pt>
                <c:pt idx="1612">
                  <c:v>169.768356426856</c:v>
                </c:pt>
                <c:pt idx="1613">
                  <c:v>167.78541456956401</c:v>
                </c:pt>
                <c:pt idx="1614">
                  <c:v>165.06497259407601</c:v>
                </c:pt>
                <c:pt idx="1615">
                  <c:v>164.40658492123501</c:v>
                </c:pt>
                <c:pt idx="1616">
                  <c:v>168.37246863582001</c:v>
                </c:pt>
                <c:pt idx="1617">
                  <c:v>170.815355023737</c:v>
                </c:pt>
                <c:pt idx="1618">
                  <c:v>171.67202033158699</c:v>
                </c:pt>
                <c:pt idx="1619">
                  <c:v>169.99046709979501</c:v>
                </c:pt>
                <c:pt idx="1620">
                  <c:v>172.10035298551099</c:v>
                </c:pt>
                <c:pt idx="1621">
                  <c:v>173.60729611301699</c:v>
                </c:pt>
                <c:pt idx="1622">
                  <c:v>175.590237970309</c:v>
                </c:pt>
                <c:pt idx="1623">
                  <c:v>175.241183268947</c:v>
                </c:pt>
                <c:pt idx="1624">
                  <c:v>175.70129330677901</c:v>
                </c:pt>
                <c:pt idx="1625">
                  <c:v>175.11423924052301</c:v>
                </c:pt>
                <c:pt idx="1626">
                  <c:v>176.05183757301299</c:v>
                </c:pt>
                <c:pt idx="1627">
                  <c:v>176.208903913266</c:v>
                </c:pt>
                <c:pt idx="1628">
                  <c:v>176.129625960704</c:v>
                </c:pt>
                <c:pt idx="1629">
                  <c:v>176.63723656719</c:v>
                </c:pt>
                <c:pt idx="1630">
                  <c:v>174.22596205597301</c:v>
                </c:pt>
                <c:pt idx="1631">
                  <c:v>173.210740843</c:v>
                </c:pt>
                <c:pt idx="1632">
                  <c:v>172.45718652564301</c:v>
                </c:pt>
                <c:pt idx="1633">
                  <c:v>172.754562422855</c:v>
                </c:pt>
                <c:pt idx="1634">
                  <c:v>172.29007706128101</c:v>
                </c:pt>
                <c:pt idx="1635">
                  <c:v>172.791624758127</c:v>
                </c:pt>
                <c:pt idx="1636">
                  <c:v>172.90325037146101</c:v>
                </c:pt>
                <c:pt idx="1637">
                  <c:v>172.60587447424899</c:v>
                </c:pt>
                <c:pt idx="1638">
                  <c:v>171.95563882879799</c:v>
                </c:pt>
                <c:pt idx="1639">
                  <c:v>171.71396608637301</c:v>
                </c:pt>
                <c:pt idx="1640">
                  <c:v>172.364421035584</c:v>
                </c:pt>
                <c:pt idx="1641">
                  <c:v>172.86596873242999</c:v>
                </c:pt>
                <c:pt idx="1642">
                  <c:v>173.12606299061099</c:v>
                </c:pt>
                <c:pt idx="1643">
                  <c:v>172.624515293765</c:v>
                </c:pt>
                <c:pt idx="1644">
                  <c:v>172.55017131946201</c:v>
                </c:pt>
                <c:pt idx="1645">
                  <c:v>172.38284255134101</c:v>
                </c:pt>
                <c:pt idx="1646">
                  <c:v>172.977594345764</c:v>
                </c:pt>
                <c:pt idx="1647">
                  <c:v>173.10764147485401</c:v>
                </c:pt>
                <c:pt idx="1648">
                  <c:v>173.367735733035</c:v>
                </c:pt>
                <c:pt idx="1649">
                  <c:v>173.49778286212501</c:v>
                </c:pt>
                <c:pt idx="1650">
                  <c:v>173.38615724879099</c:v>
                </c:pt>
                <c:pt idx="1651">
                  <c:v>173.572126836428</c:v>
                </c:pt>
                <c:pt idx="1652">
                  <c:v>173.628049294975</c:v>
                </c:pt>
                <c:pt idx="1653">
                  <c:v>173.07368132149099</c:v>
                </c:pt>
                <c:pt idx="1654">
                  <c:v>172.84807765923901</c:v>
                </c:pt>
                <c:pt idx="1655">
                  <c:v>172.09799368816101</c:v>
                </c:pt>
                <c:pt idx="1656">
                  <c:v>174.03201482695599</c:v>
                </c:pt>
                <c:pt idx="1657">
                  <c:v>174.34824560139501</c:v>
                </c:pt>
                <c:pt idx="1658">
                  <c:v>173.793877627912</c:v>
                </c:pt>
                <c:pt idx="1659">
                  <c:v>171.82707646981501</c:v>
                </c:pt>
                <c:pt idx="1660">
                  <c:v>171.17918902950001</c:v>
                </c:pt>
                <c:pt idx="1661">
                  <c:v>171.16183490163499</c:v>
                </c:pt>
                <c:pt idx="1662">
                  <c:v>172.243575538588</c:v>
                </c:pt>
                <c:pt idx="1663">
                  <c:v>171.709454047615</c:v>
                </c:pt>
                <c:pt idx="1664">
                  <c:v>174.56806455435901</c:v>
                </c:pt>
                <c:pt idx="1665">
                  <c:v>174.46683214180999</c:v>
                </c:pt>
                <c:pt idx="1666">
                  <c:v>175.30754322507499</c:v>
                </c:pt>
                <c:pt idx="1667">
                  <c:v>176.239845538742</c:v>
                </c:pt>
                <c:pt idx="1668">
                  <c:v>176.753720547206</c:v>
                </c:pt>
                <c:pt idx="1669">
                  <c:v>177.59250339404099</c:v>
                </c:pt>
                <c:pt idx="1670">
                  <c:v>177.532728064727</c:v>
                </c:pt>
                <c:pt idx="1671">
                  <c:v>177.50091216364001</c:v>
                </c:pt>
                <c:pt idx="1672">
                  <c:v>178.203754342195</c:v>
                </c:pt>
                <c:pt idx="1673">
                  <c:v>176.624528706429</c:v>
                </c:pt>
                <c:pt idx="1674">
                  <c:v>174.147760556295</c:v>
                </c:pt>
                <c:pt idx="1675">
                  <c:v>173.21897249999401</c:v>
                </c:pt>
                <c:pt idx="1676">
                  <c:v>173.27057183645601</c:v>
                </c:pt>
                <c:pt idx="1677">
                  <c:v>171.10339970508801</c:v>
                </c:pt>
                <c:pt idx="1678">
                  <c:v>170.69060501339899</c:v>
                </c:pt>
                <c:pt idx="1679">
                  <c:v>171.258197714472</c:v>
                </c:pt>
                <c:pt idx="1680">
                  <c:v>169.297422928949</c:v>
                </c:pt>
                <c:pt idx="1681">
                  <c:v>170.48420766755501</c:v>
                </c:pt>
                <c:pt idx="1682">
                  <c:v>174.25095922921699</c:v>
                </c:pt>
                <c:pt idx="1683">
                  <c:v>173.631767191683</c:v>
                </c:pt>
                <c:pt idx="1684">
                  <c:v>173.838164537528</c:v>
                </c:pt>
                <c:pt idx="1685">
                  <c:v>175.38614463136199</c:v>
                </c:pt>
                <c:pt idx="1686">
                  <c:v>178.32730680964599</c:v>
                </c:pt>
                <c:pt idx="1687">
                  <c:v>179.15289619302399</c:v>
                </c:pt>
                <c:pt idx="1688">
                  <c:v>178.43050548256801</c:v>
                </c:pt>
                <c:pt idx="1689">
                  <c:v>176.624528706429</c:v>
                </c:pt>
                <c:pt idx="1690">
                  <c:v>178.99809818364</c:v>
                </c:pt>
                <c:pt idx="1691">
                  <c:v>179.204495529485</c:v>
                </c:pt>
                <c:pt idx="1692">
                  <c:v>180.33968093163</c:v>
                </c:pt>
                <c:pt idx="1693">
                  <c:v>179.56569088471301</c:v>
                </c:pt>
                <c:pt idx="1694">
                  <c:v>178.12090946380101</c:v>
                </c:pt>
                <c:pt idx="1695">
                  <c:v>176.231007379939</c:v>
                </c:pt>
                <c:pt idx="1696">
                  <c:v>174.60161855314701</c:v>
                </c:pt>
                <c:pt idx="1697">
                  <c:v>173.85209619365199</c:v>
                </c:pt>
                <c:pt idx="1698">
                  <c:v>173.99871144511201</c:v>
                </c:pt>
                <c:pt idx="1699">
                  <c:v>174.48754558900399</c:v>
                </c:pt>
                <c:pt idx="1700">
                  <c:v>173.477335013904</c:v>
                </c:pt>
                <c:pt idx="1701">
                  <c:v>172.58119740294899</c:v>
                </c:pt>
                <c:pt idx="1702">
                  <c:v>173.55886569073101</c:v>
                </c:pt>
                <c:pt idx="1703">
                  <c:v>173.65649255268201</c:v>
                </c:pt>
                <c:pt idx="1704">
                  <c:v>174.047524876088</c:v>
                </c:pt>
                <c:pt idx="1705">
                  <c:v>173.31444861878501</c:v>
                </c:pt>
                <c:pt idx="1706">
                  <c:v>172.890699049528</c:v>
                </c:pt>
                <c:pt idx="1707">
                  <c:v>173.803107804142</c:v>
                </c:pt>
                <c:pt idx="1708">
                  <c:v>173.363262049761</c:v>
                </c:pt>
                <c:pt idx="1709">
                  <c:v>174.91112019972701</c:v>
                </c:pt>
                <c:pt idx="1710">
                  <c:v>175.83980009799899</c:v>
                </c:pt>
                <c:pt idx="1711">
                  <c:v>176.80119724212301</c:v>
                </c:pt>
                <c:pt idx="1712">
                  <c:v>176.898999062608</c:v>
                </c:pt>
                <c:pt idx="1713">
                  <c:v>178.08031908392201</c:v>
                </c:pt>
                <c:pt idx="1714">
                  <c:v>175.87977173780899</c:v>
                </c:pt>
                <c:pt idx="1715">
                  <c:v>176.16679965251899</c:v>
                </c:pt>
                <c:pt idx="1716">
                  <c:v>177.91630313265901</c:v>
                </c:pt>
                <c:pt idx="1717">
                  <c:v>176.44015957129099</c:v>
                </c:pt>
                <c:pt idx="1718">
                  <c:v>176.49483155504501</c:v>
                </c:pt>
                <c:pt idx="1719">
                  <c:v>177.492595258563</c:v>
                </c:pt>
                <c:pt idx="1720">
                  <c:v>180.08951448689501</c:v>
                </c:pt>
                <c:pt idx="1721">
                  <c:v>180.704574304132</c:v>
                </c:pt>
                <c:pt idx="1722">
                  <c:v>181.921025942667</c:v>
                </c:pt>
                <c:pt idx="1723">
                  <c:v>179.92549853563199</c:v>
                </c:pt>
                <c:pt idx="1724">
                  <c:v>178.53136294989599</c:v>
                </c:pt>
                <c:pt idx="1725">
                  <c:v>175.07335997743201</c:v>
                </c:pt>
                <c:pt idx="1726">
                  <c:v>174.75899607084401</c:v>
                </c:pt>
                <c:pt idx="1727">
                  <c:v>175.592743823098</c:v>
                </c:pt>
                <c:pt idx="1728">
                  <c:v>172.46277275316001</c:v>
                </c:pt>
                <c:pt idx="1729">
                  <c:v>172.77713665974801</c:v>
                </c:pt>
                <c:pt idx="1730">
                  <c:v>171.410337065889</c:v>
                </c:pt>
                <c:pt idx="1731">
                  <c:v>170.28956139892401</c:v>
                </c:pt>
                <c:pt idx="1732">
                  <c:v>170.24855741110801</c:v>
                </c:pt>
                <c:pt idx="1733">
                  <c:v>168.950097796942</c:v>
                </c:pt>
                <c:pt idx="1734">
                  <c:v>168.64940188629299</c:v>
                </c:pt>
                <c:pt idx="1735">
                  <c:v>169.130613319823</c:v>
                </c:pt>
                <c:pt idx="1736">
                  <c:v>168.94009652550699</c:v>
                </c:pt>
                <c:pt idx="1737">
                  <c:v>166.822050661943</c:v>
                </c:pt>
                <c:pt idx="1738">
                  <c:v>165.028688349254</c:v>
                </c:pt>
                <c:pt idx="1739">
                  <c:v>165.647644319519</c:v>
                </c:pt>
                <c:pt idx="1740">
                  <c:v>167.456212197951</c:v>
                </c:pt>
                <c:pt idx="1741">
                  <c:v>163.958932076948</c:v>
                </c:pt>
                <c:pt idx="1742">
                  <c:v>162.40349214589301</c:v>
                </c:pt>
                <c:pt idx="1743">
                  <c:v>163.73800415114499</c:v>
                </c:pt>
                <c:pt idx="1744">
                  <c:v>164.844432670245</c:v>
                </c:pt>
                <c:pt idx="1745">
                  <c:v>166.573394939785</c:v>
                </c:pt>
                <c:pt idx="1746">
                  <c:v>166.80058398089301</c:v>
                </c:pt>
                <c:pt idx="1747">
                  <c:v>167.43027329168299</c:v>
                </c:pt>
                <c:pt idx="1748">
                  <c:v>168.115418195183</c:v>
                </c:pt>
                <c:pt idx="1749">
                  <c:v>167.74332905699001</c:v>
                </c:pt>
                <c:pt idx="1750">
                  <c:v>168.03134036107201</c:v>
                </c:pt>
                <c:pt idx="1751">
                  <c:v>166.67088944955199</c:v>
                </c:pt>
                <c:pt idx="1752">
                  <c:v>167.21023981092401</c:v>
                </c:pt>
                <c:pt idx="1753">
                  <c:v>168.006295899848</c:v>
                </c:pt>
                <c:pt idx="1754">
                  <c:v>168.508974014427</c:v>
                </c:pt>
                <c:pt idx="1755">
                  <c:v>168.48482399824599</c:v>
                </c:pt>
                <c:pt idx="1756">
                  <c:v>168.92916763906999</c:v>
                </c:pt>
                <c:pt idx="1757">
                  <c:v>168.57363169019601</c:v>
                </c:pt>
                <c:pt idx="1758">
                  <c:v>168.514426562229</c:v>
                </c:pt>
                <c:pt idx="1759">
                  <c:v>168.618188126707</c:v>
                </c:pt>
                <c:pt idx="1760">
                  <c:v>168.85516122911099</c:v>
                </c:pt>
                <c:pt idx="1761">
                  <c:v>168.751399664633</c:v>
                </c:pt>
                <c:pt idx="1762">
                  <c:v>168.292254741817</c:v>
                </c:pt>
                <c:pt idx="1763">
                  <c:v>168.72179710064901</c:v>
                </c:pt>
                <c:pt idx="1764">
                  <c:v>169.68479597332799</c:v>
                </c:pt>
                <c:pt idx="1765">
                  <c:v>170.46987428103299</c:v>
                </c:pt>
                <c:pt idx="1766">
                  <c:v>170.292106306596</c:v>
                </c:pt>
                <c:pt idx="1767">
                  <c:v>169.78840494727001</c:v>
                </c:pt>
                <c:pt idx="1768">
                  <c:v>170.11433833216</c:v>
                </c:pt>
                <c:pt idx="1769">
                  <c:v>170.01072935821799</c:v>
                </c:pt>
                <c:pt idx="1770">
                  <c:v>170.277305024605</c:v>
                </c:pt>
                <c:pt idx="1771">
                  <c:v>170.677397409989</c:v>
                </c:pt>
                <c:pt idx="1772">
                  <c:v>170.78100638393099</c:v>
                </c:pt>
                <c:pt idx="1773">
                  <c:v>171.71440269262601</c:v>
                </c:pt>
                <c:pt idx="1774">
                  <c:v>171.64024369213101</c:v>
                </c:pt>
                <c:pt idx="1775">
                  <c:v>171.24030389728301</c:v>
                </c:pt>
                <c:pt idx="1776">
                  <c:v>170.54708509224801</c:v>
                </c:pt>
                <c:pt idx="1777">
                  <c:v>170.56504195781099</c:v>
                </c:pt>
                <c:pt idx="1778">
                  <c:v>170.56504195781099</c:v>
                </c:pt>
                <c:pt idx="1779">
                  <c:v>170.98093947631301</c:v>
                </c:pt>
                <c:pt idx="1780">
                  <c:v>171.469077258575</c:v>
                </c:pt>
                <c:pt idx="1781">
                  <c:v>171.668047585045</c:v>
                </c:pt>
                <c:pt idx="1782">
                  <c:v>171.577644054969</c:v>
                </c:pt>
                <c:pt idx="1783">
                  <c:v>171.59580732128501</c:v>
                </c:pt>
                <c:pt idx="1784">
                  <c:v>171.487240524892</c:v>
                </c:pt>
                <c:pt idx="1785">
                  <c:v>171.68621085136201</c:v>
                </c:pt>
                <c:pt idx="1786">
                  <c:v>171.59580732128501</c:v>
                </c:pt>
                <c:pt idx="1787">
                  <c:v>171.469077258575</c:v>
                </c:pt>
                <c:pt idx="1788">
                  <c:v>172.24658889738399</c:v>
                </c:pt>
                <c:pt idx="1789">
                  <c:v>172.210468765504</c:v>
                </c:pt>
                <c:pt idx="1790">
                  <c:v>172.373318960094</c:v>
                </c:pt>
                <c:pt idx="1791">
                  <c:v>172.35515569377699</c:v>
                </c:pt>
                <c:pt idx="1792">
                  <c:v>172.210468765504</c:v>
                </c:pt>
                <c:pt idx="1793">
                  <c:v>172.46372249017</c:v>
                </c:pt>
                <c:pt idx="1794">
                  <c:v>172.282915430017</c:v>
                </c:pt>
                <c:pt idx="1795">
                  <c:v>172.282915430017</c:v>
                </c:pt>
                <c:pt idx="1796">
                  <c:v>172.13822850174401</c:v>
                </c:pt>
                <c:pt idx="1797">
                  <c:v>172.18363666753601</c:v>
                </c:pt>
                <c:pt idx="1798">
                  <c:v>172.95041189267599</c:v>
                </c:pt>
                <c:pt idx="1799">
                  <c:v>172.86521464543799</c:v>
                </c:pt>
                <c:pt idx="1800">
                  <c:v>171.842847678585</c:v>
                </c:pt>
                <c:pt idx="1801">
                  <c:v>172.18363666753601</c:v>
                </c:pt>
                <c:pt idx="1802">
                  <c:v>172.69482015096301</c:v>
                </c:pt>
                <c:pt idx="1803">
                  <c:v>174.82475133190701</c:v>
                </c:pt>
                <c:pt idx="1804">
                  <c:v>175.25073756809601</c:v>
                </c:pt>
                <c:pt idx="1805">
                  <c:v>171.24646694792</c:v>
                </c:pt>
                <c:pt idx="1806">
                  <c:v>169.372127508689</c:v>
                </c:pt>
                <c:pt idx="1807">
                  <c:v>169.627719250403</c:v>
                </c:pt>
                <c:pt idx="1808">
                  <c:v>172.86521464543799</c:v>
                </c:pt>
                <c:pt idx="1809">
                  <c:v>170.56488897001799</c:v>
                </c:pt>
                <c:pt idx="1810">
                  <c:v>171.24646694792</c:v>
                </c:pt>
                <c:pt idx="1811">
                  <c:v>171.24646694792</c:v>
                </c:pt>
                <c:pt idx="1812">
                  <c:v>171.07607245344499</c:v>
                </c:pt>
                <c:pt idx="1813">
                  <c:v>166.816210091556</c:v>
                </c:pt>
                <c:pt idx="1814">
                  <c:v>169.286930261452</c:v>
                </c:pt>
                <c:pt idx="1815">
                  <c:v>168.775746778025</c:v>
                </c:pt>
                <c:pt idx="1816">
                  <c:v>168.52015503631199</c:v>
                </c:pt>
                <c:pt idx="1817">
                  <c:v>168.52015503631199</c:v>
                </c:pt>
                <c:pt idx="1818">
                  <c:v>166.816210091556</c:v>
                </c:pt>
                <c:pt idx="1819">
                  <c:v>166.30502660812999</c:v>
                </c:pt>
                <c:pt idx="1820">
                  <c:v>165.86947017409099</c:v>
                </c:pt>
                <c:pt idx="1821">
                  <c:v>166.406661560309</c:v>
                </c:pt>
                <c:pt idx="1822">
                  <c:v>166.50829651248901</c:v>
                </c:pt>
                <c:pt idx="1823">
                  <c:v>168.06153036626699</c:v>
                </c:pt>
                <c:pt idx="1824">
                  <c:v>167.698592259088</c:v>
                </c:pt>
                <c:pt idx="1825">
                  <c:v>167.684160709987</c:v>
                </c:pt>
                <c:pt idx="1826">
                  <c:v>166.595346388449</c:v>
                </c:pt>
                <c:pt idx="1827">
                  <c:v>167.684160709987</c:v>
                </c:pt>
                <c:pt idx="1828">
                  <c:v>169.03412465940599</c:v>
                </c:pt>
                <c:pt idx="1829">
                  <c:v>170.87783182062199</c:v>
                </c:pt>
                <c:pt idx="1830">
                  <c:v>169.17936131312501</c:v>
                </c:pt>
                <c:pt idx="1831">
                  <c:v>168.65675500312599</c:v>
                </c:pt>
                <c:pt idx="1832">
                  <c:v>168.38086677190699</c:v>
                </c:pt>
                <c:pt idx="1833">
                  <c:v>169.32444443972599</c:v>
                </c:pt>
                <c:pt idx="1834">
                  <c:v>170.26802210754499</c:v>
                </c:pt>
                <c:pt idx="1835">
                  <c:v>170.90684844594301</c:v>
                </c:pt>
                <c:pt idx="1836">
                  <c:v>170.355225510623</c:v>
                </c:pt>
                <c:pt idx="1837">
                  <c:v>171.806824412222</c:v>
                </c:pt>
                <c:pt idx="1838">
                  <c:v>172.706953905619</c:v>
                </c:pt>
                <c:pt idx="1839">
                  <c:v>172.82302040690001</c:v>
                </c:pt>
                <c:pt idx="1840">
                  <c:v>169.84183082771</c:v>
                </c:pt>
                <c:pt idx="1841">
                  <c:v>168.840538436283</c:v>
                </c:pt>
                <c:pt idx="1842">
                  <c:v>168.68768397083201</c:v>
                </c:pt>
                <c:pt idx="1843">
                  <c:v>169.536295792674</c:v>
                </c:pt>
                <c:pt idx="1844">
                  <c:v>169.85887262249301</c:v>
                </c:pt>
                <c:pt idx="1845">
                  <c:v>168.450142219062</c:v>
                </c:pt>
                <c:pt idx="1846">
                  <c:v>169.84183082771</c:v>
                </c:pt>
                <c:pt idx="1847">
                  <c:v>169.706018157042</c:v>
                </c:pt>
                <c:pt idx="1848">
                  <c:v>168.840538436282</c:v>
                </c:pt>
                <c:pt idx="1849">
                  <c:v>167.21113417999999</c:v>
                </c:pt>
                <c:pt idx="1850">
                  <c:v>168.670816071914</c:v>
                </c:pt>
                <c:pt idx="1851">
                  <c:v>168.925399618467</c:v>
                </c:pt>
                <c:pt idx="1852">
                  <c:v>170.19831735122901</c:v>
                </c:pt>
                <c:pt idx="1853">
                  <c:v>170.09241476936401</c:v>
                </c:pt>
                <c:pt idx="1854">
                  <c:v>168.51031018839799</c:v>
                </c:pt>
                <c:pt idx="1855">
                  <c:v>168.05105120858499</c:v>
                </c:pt>
                <c:pt idx="1856">
                  <c:v>169.85435132999899</c:v>
                </c:pt>
                <c:pt idx="1857">
                  <c:v>166.28166078087199</c:v>
                </c:pt>
                <c:pt idx="1858">
                  <c:v>168.05105120858499</c:v>
                </c:pt>
                <c:pt idx="1859">
                  <c:v>167.82985566813801</c:v>
                </c:pt>
                <c:pt idx="1860">
                  <c:v>168.067919107503</c:v>
                </c:pt>
                <c:pt idx="1861">
                  <c:v>165.38001072016499</c:v>
                </c:pt>
                <c:pt idx="1862">
                  <c:v>166.445416352916</c:v>
                </c:pt>
                <c:pt idx="1863">
                  <c:v>163.53976462723199</c:v>
                </c:pt>
                <c:pt idx="1864">
                  <c:v>164.84730790379001</c:v>
                </c:pt>
                <c:pt idx="1865">
                  <c:v>161.941656178106</c:v>
                </c:pt>
                <c:pt idx="1866">
                  <c:v>159.81084491260501</c:v>
                </c:pt>
                <c:pt idx="1867">
                  <c:v>155.50079485284101</c:v>
                </c:pt>
                <c:pt idx="1868">
                  <c:v>155.83978755416999</c:v>
                </c:pt>
                <c:pt idx="1869">
                  <c:v>154.919664507704</c:v>
                </c:pt>
                <c:pt idx="1870">
                  <c:v>149.398926228905</c:v>
                </c:pt>
                <c:pt idx="1871">
                  <c:v>148.52723071119999</c:v>
                </c:pt>
                <c:pt idx="1872">
                  <c:v>150.60961444794</c:v>
                </c:pt>
                <c:pt idx="1873">
                  <c:v>151.33602737936101</c:v>
                </c:pt>
                <c:pt idx="1874">
                  <c:v>150.80332456298501</c:v>
                </c:pt>
                <c:pt idx="1875">
                  <c:v>151.578165023168</c:v>
                </c:pt>
                <c:pt idx="1876">
                  <c:v>147.94610036606301</c:v>
                </c:pt>
                <c:pt idx="1877">
                  <c:v>150.415904332894</c:v>
                </c:pt>
                <c:pt idx="1878">
                  <c:v>149.54420881518899</c:v>
                </c:pt>
                <c:pt idx="1879">
                  <c:v>148.381948124915</c:v>
                </c:pt>
                <c:pt idx="1880">
                  <c:v>149.253643642621</c:v>
                </c:pt>
                <c:pt idx="1881">
                  <c:v>151.239172321838</c:v>
                </c:pt>
                <c:pt idx="1882">
                  <c:v>148.96307847005201</c:v>
                </c:pt>
                <c:pt idx="1883">
                  <c:v>148.33352059615399</c:v>
                </c:pt>
                <c:pt idx="1884">
                  <c:v>144.12032559391301</c:v>
                </c:pt>
                <c:pt idx="1885">
                  <c:v>144.35553224208201</c:v>
                </c:pt>
                <c:pt idx="1886">
                  <c:v>144.04799954960001</c:v>
                </c:pt>
                <c:pt idx="1887">
                  <c:v>142.94468436414499</c:v>
                </c:pt>
                <c:pt idx="1888">
                  <c:v>142.763771250594</c:v>
                </c:pt>
                <c:pt idx="1889">
                  <c:v>143.93941248036199</c:v>
                </c:pt>
                <c:pt idx="1890">
                  <c:v>143.378640630018</c:v>
                </c:pt>
                <c:pt idx="1891">
                  <c:v>142.29355395979499</c:v>
                </c:pt>
                <c:pt idx="1892">
                  <c:v>143.071303943076</c:v>
                </c:pt>
                <c:pt idx="1893">
                  <c:v>141.89546670776801</c:v>
                </c:pt>
                <c:pt idx="1894">
                  <c:v>142.52856460242501</c:v>
                </c:pt>
                <c:pt idx="1895">
                  <c:v>143.14362998738801</c:v>
                </c:pt>
                <c:pt idx="1896">
                  <c:v>141.85940168838201</c:v>
                </c:pt>
                <c:pt idx="1897">
                  <c:v>142.32961897918099</c:v>
                </c:pt>
                <c:pt idx="1898">
                  <c:v>143.21595603169999</c:v>
                </c:pt>
                <c:pt idx="1899">
                  <c:v>143.722434347426</c:v>
                </c:pt>
                <c:pt idx="1900">
                  <c:v>143.975673505288</c:v>
                </c:pt>
                <c:pt idx="1901">
                  <c:v>145.36829286799301</c:v>
                </c:pt>
                <c:pt idx="1902">
                  <c:v>145.73011909509401</c:v>
                </c:pt>
                <c:pt idx="1903">
                  <c:v>145.36829286799301</c:v>
                </c:pt>
                <c:pt idx="1904">
                  <c:v>145.95082591219199</c:v>
                </c:pt>
                <c:pt idx="1905">
                  <c:v>146.214376393859</c:v>
                </c:pt>
                <c:pt idx="1906">
                  <c:v>146.14505085026801</c:v>
                </c:pt>
                <c:pt idx="1907">
                  <c:v>146.15894431299199</c:v>
                </c:pt>
                <c:pt idx="1908">
                  <c:v>145.11863584905001</c:v>
                </c:pt>
                <c:pt idx="1909">
                  <c:v>145.57641126879199</c:v>
                </c:pt>
                <c:pt idx="1910">
                  <c:v>143.28795948016401</c:v>
                </c:pt>
                <c:pt idx="1911">
                  <c:v>143.96746322337401</c:v>
                </c:pt>
                <c:pt idx="1912">
                  <c:v>142.400195566127</c:v>
                </c:pt>
                <c:pt idx="1913">
                  <c:v>140.930040377918</c:v>
                </c:pt>
                <c:pt idx="1914">
                  <c:v>138.669233744709</c:v>
                </c:pt>
                <c:pt idx="1915">
                  <c:v>141.19359085958399</c:v>
                </c:pt>
                <c:pt idx="1916">
                  <c:v>144.591676655745</c:v>
                </c:pt>
                <c:pt idx="1917">
                  <c:v>145.227657000422</c:v>
                </c:pt>
                <c:pt idx="1918">
                  <c:v>145.58959588137699</c:v>
                </c:pt>
                <c:pt idx="1919">
                  <c:v>145.07440360037899</c:v>
                </c:pt>
                <c:pt idx="1920">
                  <c:v>145.199728304947</c:v>
                </c:pt>
                <c:pt idx="1921">
                  <c:v>146.22997109691599</c:v>
                </c:pt>
                <c:pt idx="1922">
                  <c:v>146.20204240144099</c:v>
                </c:pt>
                <c:pt idx="1923">
                  <c:v>145.227657000422</c:v>
                </c:pt>
                <c:pt idx="1924">
                  <c:v>143.73807931840599</c:v>
                </c:pt>
                <c:pt idx="1925">
                  <c:v>143.30638958377699</c:v>
                </c:pt>
                <c:pt idx="1926">
                  <c:v>145.55745825163001</c:v>
                </c:pt>
                <c:pt idx="1927">
                  <c:v>148.18011621711901</c:v>
                </c:pt>
                <c:pt idx="1928">
                  <c:v>147.887363154257</c:v>
                </c:pt>
                <c:pt idx="1929">
                  <c:v>145.928929883244</c:v>
                </c:pt>
                <c:pt idx="1930">
                  <c:v>147.527187460759</c:v>
                </c:pt>
                <c:pt idx="1931">
                  <c:v>148.371441168974</c:v>
                </c:pt>
                <c:pt idx="1932">
                  <c:v>148.371441168974</c:v>
                </c:pt>
                <c:pt idx="1933">
                  <c:v>149.496916669889</c:v>
                </c:pt>
                <c:pt idx="1934">
                  <c:v>151.849413448749</c:v>
                </c:pt>
                <c:pt idx="1935">
                  <c:v>149.913454387949</c:v>
                </c:pt>
                <c:pt idx="1936">
                  <c:v>151.90565780729</c:v>
                </c:pt>
                <c:pt idx="1937">
                  <c:v>150.14984542624899</c:v>
                </c:pt>
                <c:pt idx="1938">
                  <c:v>149.60952305299099</c:v>
                </c:pt>
                <c:pt idx="1939">
                  <c:v>151.69185864522399</c:v>
                </c:pt>
                <c:pt idx="1940">
                  <c:v>151.23037250674099</c:v>
                </c:pt>
                <c:pt idx="1941">
                  <c:v>151.46664587901799</c:v>
                </c:pt>
                <c:pt idx="1942">
                  <c:v>153.94292731307601</c:v>
                </c:pt>
                <c:pt idx="1943">
                  <c:v>152.92994052924101</c:v>
                </c:pt>
                <c:pt idx="1944">
                  <c:v>155.642495335577</c:v>
                </c:pt>
                <c:pt idx="1945">
                  <c:v>155.054988887478</c:v>
                </c:pt>
                <c:pt idx="1946">
                  <c:v>156.402135900606</c:v>
                </c:pt>
                <c:pt idx="1947">
                  <c:v>155.75554374191699</c:v>
                </c:pt>
                <c:pt idx="1948">
                  <c:v>157.623497982358</c:v>
                </c:pt>
                <c:pt idx="1949">
                  <c:v>153.04300609966</c:v>
                </c:pt>
                <c:pt idx="1950">
                  <c:v>151.96528848915801</c:v>
                </c:pt>
                <c:pt idx="1951">
                  <c:v>152.45037663672201</c:v>
                </c:pt>
                <c:pt idx="1952">
                  <c:v>152.001199606971</c:v>
                </c:pt>
                <c:pt idx="1953">
                  <c:v>153.815383189724</c:v>
                </c:pt>
                <c:pt idx="1954">
                  <c:v>152.79162827497299</c:v>
                </c:pt>
                <c:pt idx="1955">
                  <c:v>152.414465518909</c:v>
                </c:pt>
                <c:pt idx="1956">
                  <c:v>153.833434767662</c:v>
                </c:pt>
                <c:pt idx="1957">
                  <c:v>150.52826766246699</c:v>
                </c:pt>
                <c:pt idx="1958">
                  <c:v>151.98334006709601</c:v>
                </c:pt>
                <c:pt idx="1959">
                  <c:v>153.20470214884801</c:v>
                </c:pt>
                <c:pt idx="1960">
                  <c:v>150.187016024217</c:v>
                </c:pt>
                <c:pt idx="1961">
                  <c:v>150.22292714202899</c:v>
                </c:pt>
                <c:pt idx="1962">
                  <c:v>148.588299148338</c:v>
                </c:pt>
                <c:pt idx="1963">
                  <c:v>149.75589057240299</c:v>
                </c:pt>
                <c:pt idx="1964">
                  <c:v>150.61814147602999</c:v>
                </c:pt>
                <c:pt idx="1965">
                  <c:v>149.915867472597</c:v>
                </c:pt>
                <c:pt idx="1966">
                  <c:v>149.337557171047</c:v>
                </c:pt>
                <c:pt idx="1967">
                  <c:v>149.59922715715101</c:v>
                </c:pt>
                <c:pt idx="1968">
                  <c:v>147.90538376907699</c:v>
                </c:pt>
                <c:pt idx="1969">
                  <c:v>148.332245204071</c:v>
                </c:pt>
                <c:pt idx="1970">
                  <c:v>145.57825975011099</c:v>
                </c:pt>
                <c:pt idx="1971">
                  <c:v>144.738279462458</c:v>
                </c:pt>
                <c:pt idx="1972">
                  <c:v>145.688480869659</c:v>
                </c:pt>
                <c:pt idx="1973">
                  <c:v>145.055060008336</c:v>
                </c:pt>
                <c:pt idx="1974">
                  <c:v>146.927697197204</c:v>
                </c:pt>
                <c:pt idx="1975">
                  <c:v>147.16188201863599</c:v>
                </c:pt>
                <c:pt idx="1976">
                  <c:v>148.60765777251001</c:v>
                </c:pt>
                <c:pt idx="1977">
                  <c:v>148.82810001160701</c:v>
                </c:pt>
                <c:pt idx="1978">
                  <c:v>149.79148307941699</c:v>
                </c:pt>
                <c:pt idx="1979">
                  <c:v>149.501626776482</c:v>
                </c:pt>
                <c:pt idx="1980">
                  <c:v>148.96342237848299</c:v>
                </c:pt>
                <c:pt idx="1981">
                  <c:v>145.55428034624001</c:v>
                </c:pt>
                <c:pt idx="1982">
                  <c:v>145.05744392567999</c:v>
                </c:pt>
                <c:pt idx="1983">
                  <c:v>145.63715653154901</c:v>
                </c:pt>
                <c:pt idx="1984">
                  <c:v>147.307160746184</c:v>
                </c:pt>
                <c:pt idx="1985">
                  <c:v>145.74751788152901</c:v>
                </c:pt>
                <c:pt idx="1986">
                  <c:v>144.98845055313799</c:v>
                </c:pt>
                <c:pt idx="1987">
                  <c:v>143.45225374745499</c:v>
                </c:pt>
                <c:pt idx="1988">
                  <c:v>142.651146439749</c:v>
                </c:pt>
                <c:pt idx="1989">
                  <c:v>143.84722040186699</c:v>
                </c:pt>
                <c:pt idx="1990">
                  <c:v>143.891118254623</c:v>
                </c:pt>
                <c:pt idx="1991">
                  <c:v>142.02574456346599</c:v>
                </c:pt>
                <c:pt idx="1992">
                  <c:v>142.234173848761</c:v>
                </c:pt>
                <c:pt idx="1993">
                  <c:v>142.431771196364</c:v>
                </c:pt>
                <c:pt idx="1994">
                  <c:v>143.441307789365</c:v>
                </c:pt>
                <c:pt idx="1995">
                  <c:v>143.32056018918601</c:v>
                </c:pt>
                <c:pt idx="1996">
                  <c:v>142.60724858699299</c:v>
                </c:pt>
                <c:pt idx="1997">
                  <c:v>144.24230107667501</c:v>
                </c:pt>
                <c:pt idx="1998">
                  <c:v>142.969377367134</c:v>
                </c:pt>
                <c:pt idx="1999">
                  <c:v>142.32196955427401</c:v>
                </c:pt>
                <c:pt idx="2000">
                  <c:v>140.14931089382199</c:v>
                </c:pt>
                <c:pt idx="2001">
                  <c:v>140.75282085392499</c:v>
                </c:pt>
                <c:pt idx="2002">
                  <c:v>141.63066388865801</c:v>
                </c:pt>
                <c:pt idx="2003">
                  <c:v>141.63066388865801</c:v>
                </c:pt>
                <c:pt idx="2004">
                  <c:v>139.677494491988</c:v>
                </c:pt>
                <c:pt idx="2005">
                  <c:v>137.96559225488301</c:v>
                </c:pt>
                <c:pt idx="2006">
                  <c:v>138.20708745524101</c:v>
                </c:pt>
                <c:pt idx="2007">
                  <c:v>136.34673066154201</c:v>
                </c:pt>
                <c:pt idx="2008">
                  <c:v>135.54469106941499</c:v>
                </c:pt>
                <c:pt idx="2009">
                  <c:v>138.75284943792201</c:v>
                </c:pt>
                <c:pt idx="2010">
                  <c:v>139.153869233986</c:v>
                </c:pt>
                <c:pt idx="2011">
                  <c:v>135.00999800799801</c:v>
                </c:pt>
                <c:pt idx="2012">
                  <c:v>136.480403926897</c:v>
                </c:pt>
                <c:pt idx="2013">
                  <c:v>136.21305739618799</c:v>
                </c:pt>
                <c:pt idx="2014">
                  <c:v>138.61917617256799</c:v>
                </c:pt>
                <c:pt idx="2015">
                  <c:v>137.75029994776401</c:v>
                </c:pt>
                <c:pt idx="2016">
                  <c:v>137.215606886346</c:v>
                </c:pt>
                <c:pt idx="2017">
                  <c:v>137.148770253669</c:v>
                </c:pt>
                <c:pt idx="2018">
                  <c:v>136.61407719225099</c:v>
                </c:pt>
                <c:pt idx="2019">
                  <c:v>131.20030994539599</c:v>
                </c:pt>
                <c:pt idx="2020">
                  <c:v>132.60387923161699</c:v>
                </c:pt>
                <c:pt idx="2021">
                  <c:v>137.01509698831401</c:v>
                </c:pt>
                <c:pt idx="2022">
                  <c:v>135.34418117138401</c:v>
                </c:pt>
                <c:pt idx="2023">
                  <c:v>131.60132974145901</c:v>
                </c:pt>
                <c:pt idx="2024">
                  <c:v>130.19776045523699</c:v>
                </c:pt>
                <c:pt idx="2025">
                  <c:v>130.732453516655</c:v>
                </c:pt>
                <c:pt idx="2026">
                  <c:v>135.745200967447</c:v>
                </c:pt>
                <c:pt idx="2027">
                  <c:v>136.07938413083301</c:v>
                </c:pt>
                <c:pt idx="2028">
                  <c:v>136.34214510608999</c:v>
                </c:pt>
                <c:pt idx="2029">
                  <c:v>137.69985548207501</c:v>
                </c:pt>
                <c:pt idx="2030">
                  <c:v>136.320192356239</c:v>
                </c:pt>
                <c:pt idx="2031">
                  <c:v>137.30571401918999</c:v>
                </c:pt>
                <c:pt idx="2032">
                  <c:v>136.67065232707299</c:v>
                </c:pt>
                <c:pt idx="2033">
                  <c:v>136.25455811433801</c:v>
                </c:pt>
                <c:pt idx="2034">
                  <c:v>137.95175208623201</c:v>
                </c:pt>
                <c:pt idx="2035">
                  <c:v>138.30210005324</c:v>
                </c:pt>
                <c:pt idx="2036">
                  <c:v>137.88600584050499</c:v>
                </c:pt>
                <c:pt idx="2037">
                  <c:v>137.448070881744</c:v>
                </c:pt>
                <c:pt idx="2038">
                  <c:v>138.422504165943</c:v>
                </c:pt>
                <c:pt idx="2039">
                  <c:v>138.21451306148799</c:v>
                </c:pt>
                <c:pt idx="2040">
                  <c:v>140.06492826703601</c:v>
                </c:pt>
                <c:pt idx="2041">
                  <c:v>139.99929402513399</c:v>
                </c:pt>
                <c:pt idx="2042">
                  <c:v>140.962750934409</c:v>
                </c:pt>
                <c:pt idx="2043">
                  <c:v>141.258441034442</c:v>
                </c:pt>
                <c:pt idx="2044">
                  <c:v>140.06492826703601</c:v>
                </c:pt>
                <c:pt idx="2045">
                  <c:v>139.98831765020901</c:v>
                </c:pt>
                <c:pt idx="2046">
                  <c:v>139.60504055842401</c:v>
                </c:pt>
                <c:pt idx="2047">
                  <c:v>136.07938413083301</c:v>
                </c:pt>
                <c:pt idx="2048">
                  <c:v>136.71444582295001</c:v>
                </c:pt>
                <c:pt idx="2049">
                  <c:v>137.11956366076001</c:v>
                </c:pt>
                <c:pt idx="2050">
                  <c:v>137.329930565143</c:v>
                </c:pt>
                <c:pt idx="2051">
                  <c:v>137.36224448839101</c:v>
                </c:pt>
                <c:pt idx="2052">
                  <c:v>137.34608752676701</c:v>
                </c:pt>
                <c:pt idx="2053">
                  <c:v>137.49182658465199</c:v>
                </c:pt>
                <c:pt idx="2054">
                  <c:v>137.39472161327299</c:v>
                </c:pt>
                <c:pt idx="2055">
                  <c:v>137.26530271864499</c:v>
                </c:pt>
                <c:pt idx="2056">
                  <c:v>137.200511670515</c:v>
                </c:pt>
                <c:pt idx="2057">
                  <c:v>137.26530271864499</c:v>
                </c:pt>
                <c:pt idx="2058">
                  <c:v>137.313773603518</c:v>
                </c:pt>
                <c:pt idx="2059">
                  <c:v>137.24898255538801</c:v>
                </c:pt>
                <c:pt idx="2060">
                  <c:v>137.216668632139</c:v>
                </c:pt>
                <c:pt idx="2061">
                  <c:v>137.13588382401699</c:v>
                </c:pt>
                <c:pt idx="2062">
                  <c:v>137.15204078564099</c:v>
                </c:pt>
                <c:pt idx="2063">
                  <c:v>137.13588382401699</c:v>
                </c:pt>
                <c:pt idx="2064">
                  <c:v>137.15204078564099</c:v>
                </c:pt>
                <c:pt idx="2065">
                  <c:v>137.18435470889</c:v>
                </c:pt>
                <c:pt idx="2066">
                  <c:v>137.28145968026899</c:v>
                </c:pt>
                <c:pt idx="2067">
                  <c:v>137.24898255538801</c:v>
                </c:pt>
                <c:pt idx="2068">
                  <c:v>137.216668632139</c:v>
                </c:pt>
                <c:pt idx="2069">
                  <c:v>137.15204078564099</c:v>
                </c:pt>
                <c:pt idx="2070">
                  <c:v>137.297616641894</c:v>
                </c:pt>
                <c:pt idx="2071">
                  <c:v>137.34298669574801</c:v>
                </c:pt>
                <c:pt idx="2072">
                  <c:v>136.25355558864601</c:v>
                </c:pt>
                <c:pt idx="2073">
                  <c:v>135.23088978538499</c:v>
                </c:pt>
                <c:pt idx="2074">
                  <c:v>136.43140553181101</c:v>
                </c:pt>
                <c:pt idx="2075">
                  <c:v>138.22112794764101</c:v>
                </c:pt>
                <c:pt idx="2076">
                  <c:v>136.50927929958499</c:v>
                </c:pt>
                <c:pt idx="2077">
                  <c:v>138.67691852960999</c:v>
                </c:pt>
                <c:pt idx="2078">
                  <c:v>137.92108490122001</c:v>
                </c:pt>
                <c:pt idx="2079">
                  <c:v>137.476402783184</c:v>
                </c:pt>
                <c:pt idx="2080">
                  <c:v>137.79877727771699</c:v>
                </c:pt>
                <c:pt idx="2081">
                  <c:v>138.42130933891801</c:v>
                </c:pt>
                <c:pt idx="2082">
                  <c:v>137.33187823181601</c:v>
                </c:pt>
                <c:pt idx="2083">
                  <c:v>138.688026993542</c:v>
                </c:pt>
                <c:pt idx="2084">
                  <c:v>140.08872413124499</c:v>
                </c:pt>
                <c:pt idx="2085">
                  <c:v>140.51118932141699</c:v>
                </c:pt>
                <c:pt idx="2086">
                  <c:v>140.46664094543999</c:v>
                </c:pt>
                <c:pt idx="2087">
                  <c:v>138.210019483709</c:v>
                </c:pt>
                <c:pt idx="2088">
                  <c:v>135.54215581598501</c:v>
                </c:pt>
                <c:pt idx="2089">
                  <c:v>135.619915063512</c:v>
                </c:pt>
                <c:pt idx="2090">
                  <c:v>136.020163325819</c:v>
                </c:pt>
                <c:pt idx="2091">
                  <c:v>134.97516607444601</c:v>
                </c:pt>
                <c:pt idx="2092">
                  <c:v>135.947328448901</c:v>
                </c:pt>
                <c:pt idx="2093">
                  <c:v>135.22526388387999</c:v>
                </c:pt>
                <c:pt idx="2094">
                  <c:v>134.25421153781599</c:v>
                </c:pt>
                <c:pt idx="2095">
                  <c:v>133.81848292099301</c:v>
                </c:pt>
                <c:pt idx="2096">
                  <c:v>133.85583108814899</c:v>
                </c:pt>
                <c:pt idx="2097">
                  <c:v>132.125366009907</c:v>
                </c:pt>
                <c:pt idx="2098">
                  <c:v>132.43660073621001</c:v>
                </c:pt>
                <c:pt idx="2099">
                  <c:v>132.162714177064</c:v>
                </c:pt>
                <c:pt idx="2100">
                  <c:v>132.237410511376</c:v>
                </c:pt>
                <c:pt idx="2101">
                  <c:v>131.839030061709</c:v>
                </c:pt>
                <c:pt idx="2102">
                  <c:v>133.594393918055</c:v>
                </c:pt>
                <c:pt idx="2103">
                  <c:v>134.96382671378501</c:v>
                </c:pt>
                <c:pt idx="2104">
                  <c:v>135.959777837953</c:v>
                </c:pt>
                <c:pt idx="2105">
                  <c:v>135.11321938241099</c:v>
                </c:pt>
                <c:pt idx="2106">
                  <c:v>134.191964592555</c:v>
                </c:pt>
                <c:pt idx="2107">
                  <c:v>134.72728832179601</c:v>
                </c:pt>
                <c:pt idx="2108">
                  <c:v>137.553299636622</c:v>
                </c:pt>
                <c:pt idx="2109">
                  <c:v>136.706741181079</c:v>
                </c:pt>
                <c:pt idx="2110">
                  <c:v>134.976276102838</c:v>
                </c:pt>
                <c:pt idx="2111">
                  <c:v>134.42850298454499</c:v>
                </c:pt>
                <c:pt idx="2112">
                  <c:v>133.03417141071</c:v>
                </c:pt>
                <c:pt idx="2113">
                  <c:v>132.872329353033</c:v>
                </c:pt>
                <c:pt idx="2114">
                  <c:v>133.83487899686901</c:v>
                </c:pt>
                <c:pt idx="2115">
                  <c:v>136.09292309409599</c:v>
                </c:pt>
                <c:pt idx="2116">
                  <c:v>135.777847173553</c:v>
                </c:pt>
                <c:pt idx="2117">
                  <c:v>137.33572255846201</c:v>
                </c:pt>
                <c:pt idx="2118">
                  <c:v>138.491000933788</c:v>
                </c:pt>
                <c:pt idx="2119">
                  <c:v>138.26344610228401</c:v>
                </c:pt>
                <c:pt idx="2120">
                  <c:v>139.24368229953001</c:v>
                </c:pt>
                <c:pt idx="2121">
                  <c:v>138.158420795436</c:v>
                </c:pt>
                <c:pt idx="2122">
                  <c:v>137.125671944766</c:v>
                </c:pt>
                <c:pt idx="2123">
                  <c:v>138.998623250218</c:v>
                </c:pt>
                <c:pt idx="2124">
                  <c:v>140.04887631869599</c:v>
                </c:pt>
                <c:pt idx="2125">
                  <c:v>142.00934871318799</c:v>
                </c:pt>
                <c:pt idx="2126">
                  <c:v>141.95683605976399</c:v>
                </c:pt>
                <c:pt idx="2127">
                  <c:v>141.431709525526</c:v>
                </c:pt>
                <c:pt idx="2128">
                  <c:v>142.674508989891</c:v>
                </c:pt>
                <c:pt idx="2129">
                  <c:v>141.291675783062</c:v>
                </c:pt>
                <c:pt idx="2130">
                  <c:v>141.25666734744601</c:v>
                </c:pt>
                <c:pt idx="2131">
                  <c:v>141.20415469402201</c:v>
                </c:pt>
                <c:pt idx="2132">
                  <c:v>141.326684218678</c:v>
                </c:pt>
                <c:pt idx="2133">
                  <c:v>141.13413782279</c:v>
                </c:pt>
                <c:pt idx="2134">
                  <c:v>139.838825705001</c:v>
                </c:pt>
                <c:pt idx="2135">
                  <c:v>142.81454273235499</c:v>
                </c:pt>
                <c:pt idx="2136">
                  <c:v>143.31290779837201</c:v>
                </c:pt>
                <c:pt idx="2137">
                  <c:v>143.32538267613</c:v>
                </c:pt>
                <c:pt idx="2138">
                  <c:v>142.93916550107599</c:v>
                </c:pt>
                <c:pt idx="2139">
                  <c:v>143.03883851427901</c:v>
                </c:pt>
                <c:pt idx="2140">
                  <c:v>141.518541542978</c:v>
                </c:pt>
                <c:pt idx="2141">
                  <c:v>141.157274123441</c:v>
                </c:pt>
                <c:pt idx="2142">
                  <c:v>140.98275184368501</c:v>
                </c:pt>
                <c:pt idx="2143">
                  <c:v>139.61202739662301</c:v>
                </c:pt>
                <c:pt idx="2144">
                  <c:v>136.87070451136501</c:v>
                </c:pt>
                <c:pt idx="2145">
                  <c:v>138.83946703764701</c:v>
                </c:pt>
                <c:pt idx="2146">
                  <c:v>138.926665173092</c:v>
                </c:pt>
                <c:pt idx="2147">
                  <c:v>141.593390809531</c:v>
                </c:pt>
                <c:pt idx="2148">
                  <c:v>141.69306382273399</c:v>
                </c:pt>
                <c:pt idx="2149">
                  <c:v>142.65249533035799</c:v>
                </c:pt>
                <c:pt idx="2150">
                  <c:v>142.241328399786</c:v>
                </c:pt>
                <c:pt idx="2151">
                  <c:v>142.116705631065</c:v>
                </c:pt>
                <c:pt idx="2152">
                  <c:v>142.241328399786</c:v>
                </c:pt>
                <c:pt idx="2153">
                  <c:v>142.440674426192</c:v>
                </c:pt>
                <c:pt idx="2154">
                  <c:v>142.079280997789</c:v>
                </c:pt>
                <c:pt idx="2155">
                  <c:v>143.499904955886</c:v>
                </c:pt>
                <c:pt idx="2156">
                  <c:v>141.955845540909</c:v>
                </c:pt>
                <c:pt idx="2157">
                  <c:v>139.56201246159901</c:v>
                </c:pt>
                <c:pt idx="2158">
                  <c:v>140.974411665064</c:v>
                </c:pt>
                <c:pt idx="2159">
                  <c:v>138.855812859867</c:v>
                </c:pt>
                <c:pt idx="2160">
                  <c:v>138.08980086287701</c:v>
                </c:pt>
                <c:pt idx="2161">
                  <c:v>136.54574144790001</c:v>
                </c:pt>
                <c:pt idx="2162">
                  <c:v>137.000534477695</c:v>
                </c:pt>
                <c:pt idx="2163">
                  <c:v>133.94840034082301</c:v>
                </c:pt>
                <c:pt idx="2164">
                  <c:v>132.99091573706301</c:v>
                </c:pt>
                <c:pt idx="2165">
                  <c:v>134.90600651449199</c:v>
                </c:pt>
                <c:pt idx="2166">
                  <c:v>136.96467135452201</c:v>
                </c:pt>
                <c:pt idx="2167">
                  <c:v>135.50437360688801</c:v>
                </c:pt>
                <c:pt idx="2168">
                  <c:v>133.433673345861</c:v>
                </c:pt>
                <c:pt idx="2169">
                  <c:v>134.43917806370001</c:v>
                </c:pt>
                <c:pt idx="2170">
                  <c:v>135.67201851148201</c:v>
                </c:pt>
                <c:pt idx="2171">
                  <c:v>137.383601261145</c:v>
                </c:pt>
                <c:pt idx="2172">
                  <c:v>137.64303144708001</c:v>
                </c:pt>
                <c:pt idx="2173">
                  <c:v>137.00588355369399</c:v>
                </c:pt>
                <c:pt idx="2174">
                  <c:v>138.48453835759599</c:v>
                </c:pt>
                <c:pt idx="2175">
                  <c:v>137.09000993076401</c:v>
                </c:pt>
                <c:pt idx="2176">
                  <c:v>135.38304683764599</c:v>
                </c:pt>
                <c:pt idx="2177">
                  <c:v>132.24557062461301</c:v>
                </c:pt>
                <c:pt idx="2178">
                  <c:v>134.79737523319801</c:v>
                </c:pt>
                <c:pt idx="2179">
                  <c:v>134.428100906265</c:v>
                </c:pt>
                <c:pt idx="2180">
                  <c:v>131.809030072783</c:v>
                </c:pt>
                <c:pt idx="2181">
                  <c:v>130.046137547987</c:v>
                </c:pt>
                <c:pt idx="2182">
                  <c:v>130.78485867935399</c:v>
                </c:pt>
                <c:pt idx="2183">
                  <c:v>129.91195005319301</c:v>
                </c:pt>
                <c:pt idx="2184">
                  <c:v>128.04833066855201</c:v>
                </c:pt>
                <c:pt idx="2185">
                  <c:v>127.746150089016</c:v>
                </c:pt>
                <c:pt idx="2186">
                  <c:v>126.873068985355</c:v>
                </c:pt>
                <c:pt idx="2187">
                  <c:v>127.544696369325</c:v>
                </c:pt>
                <c:pt idx="2188">
                  <c:v>124.119810657079</c:v>
                </c:pt>
                <c:pt idx="2189">
                  <c:v>124.80816835852301</c:v>
                </c:pt>
                <c:pt idx="2190">
                  <c:v>128.283417500692</c:v>
                </c:pt>
                <c:pt idx="2191">
                  <c:v>127.477602621928</c:v>
                </c:pt>
                <c:pt idx="2192">
                  <c:v>130.14686440783299</c:v>
                </c:pt>
                <c:pt idx="2193">
                  <c:v>127.62869291169601</c:v>
                </c:pt>
                <c:pt idx="2194">
                  <c:v>126.65488494819</c:v>
                </c:pt>
                <c:pt idx="2195">
                  <c:v>129.257052986698</c:v>
                </c:pt>
                <c:pt idx="2196">
                  <c:v>129.475409501363</c:v>
                </c:pt>
                <c:pt idx="2197">
                  <c:v>130.39260007986201</c:v>
                </c:pt>
                <c:pt idx="2198">
                  <c:v>130.249628383529</c:v>
                </c:pt>
                <c:pt idx="2199">
                  <c:v>130.55934006664</c:v>
                </c:pt>
                <c:pt idx="2200">
                  <c:v>130.726080053418</c:v>
                </c:pt>
                <c:pt idx="2201">
                  <c:v>131.70287233486101</c:v>
                </c:pt>
                <c:pt idx="2202">
                  <c:v>131.726640625306</c:v>
                </c:pt>
                <c:pt idx="2203">
                  <c:v>132.11972230180501</c:v>
                </c:pt>
                <c:pt idx="2204">
                  <c:v>132.72720119719401</c:v>
                </c:pt>
                <c:pt idx="2205">
                  <c:v>131.71469615447299</c:v>
                </c:pt>
                <c:pt idx="2206">
                  <c:v>131.32161447797299</c:v>
                </c:pt>
                <c:pt idx="2207">
                  <c:v>131.00007897525001</c:v>
                </c:pt>
                <c:pt idx="2208">
                  <c:v>131.607557870639</c:v>
                </c:pt>
                <c:pt idx="2209">
                  <c:v>131.607557870639</c:v>
                </c:pt>
                <c:pt idx="2210">
                  <c:v>131.47653064513901</c:v>
                </c:pt>
                <c:pt idx="2211">
                  <c:v>131.73858509613899</c:v>
                </c:pt>
                <c:pt idx="2212">
                  <c:v>131.73858509613899</c:v>
                </c:pt>
                <c:pt idx="2213">
                  <c:v>132.131666772638</c:v>
                </c:pt>
                <c:pt idx="2214">
                  <c:v>131.48835446475101</c:v>
                </c:pt>
                <c:pt idx="2215">
                  <c:v>131.70287233486101</c:v>
                </c:pt>
                <c:pt idx="2216">
                  <c:v>130.673838074927</c:v>
                </c:pt>
                <c:pt idx="2217">
                  <c:v>131.68354506862801</c:v>
                </c:pt>
                <c:pt idx="2218">
                  <c:v>133.958159724768</c:v>
                </c:pt>
                <c:pt idx="2219">
                  <c:v>133.74734178102801</c:v>
                </c:pt>
                <c:pt idx="2220">
                  <c:v>134.41308265599599</c:v>
                </c:pt>
                <c:pt idx="2221">
                  <c:v>133.79172450602599</c:v>
                </c:pt>
                <c:pt idx="2222">
                  <c:v>132.68215638107901</c:v>
                </c:pt>
                <c:pt idx="2223">
                  <c:v>134.81252718097599</c:v>
                </c:pt>
                <c:pt idx="2224">
                  <c:v>132.493529799839</c:v>
                </c:pt>
                <c:pt idx="2225">
                  <c:v>130.78479488742099</c:v>
                </c:pt>
                <c:pt idx="2226">
                  <c:v>130.88465601866599</c:v>
                </c:pt>
                <c:pt idx="2227">
                  <c:v>133.80282018727499</c:v>
                </c:pt>
                <c:pt idx="2228">
                  <c:v>133.29241884979999</c:v>
                </c:pt>
                <c:pt idx="2229">
                  <c:v>132.92626136856799</c:v>
                </c:pt>
                <c:pt idx="2230">
                  <c:v>131.994224143613</c:v>
                </c:pt>
                <c:pt idx="2231">
                  <c:v>132.38257298734399</c:v>
                </c:pt>
                <c:pt idx="2232">
                  <c:v>129.38673904998899</c:v>
                </c:pt>
                <c:pt idx="2233">
                  <c:v>129.076059975004</c:v>
                </c:pt>
                <c:pt idx="2234">
                  <c:v>129.37564336873899</c:v>
                </c:pt>
                <c:pt idx="2235">
                  <c:v>131.77231051862299</c:v>
                </c:pt>
                <c:pt idx="2236">
                  <c:v>129.93042743121299</c:v>
                </c:pt>
                <c:pt idx="2237">
                  <c:v>130.529594218684</c:v>
                </c:pt>
                <c:pt idx="2238">
                  <c:v>129.74180084997201</c:v>
                </c:pt>
                <c:pt idx="2239">
                  <c:v>129.75269851361099</c:v>
                </c:pt>
                <c:pt idx="2240">
                  <c:v>130.16747693578199</c:v>
                </c:pt>
                <c:pt idx="2241">
                  <c:v>130.05827789809501</c:v>
                </c:pt>
                <c:pt idx="2242">
                  <c:v>130.40755913778401</c:v>
                </c:pt>
                <c:pt idx="2243">
                  <c:v>130.11287741693801</c:v>
                </c:pt>
                <c:pt idx="2244">
                  <c:v>130.10197975329999</c:v>
                </c:pt>
                <c:pt idx="2245">
                  <c:v>129.58901115773</c:v>
                </c:pt>
                <c:pt idx="2246">
                  <c:v>130.03648257081699</c:v>
                </c:pt>
                <c:pt idx="2247">
                  <c:v>129.94919006105701</c:v>
                </c:pt>
                <c:pt idx="2248">
                  <c:v>130.49496284819301</c:v>
                </c:pt>
                <c:pt idx="2249">
                  <c:v>130.636854876797</c:v>
                </c:pt>
                <c:pt idx="2250">
                  <c:v>130.87693707879899</c:v>
                </c:pt>
                <c:pt idx="2251">
                  <c:v>130.51675817547101</c:v>
                </c:pt>
                <c:pt idx="2252">
                  <c:v>130.462158656627</c:v>
                </c:pt>
                <c:pt idx="2253">
                  <c:v>130.60405068523099</c:v>
                </c:pt>
                <c:pt idx="2254">
                  <c:v>130.298471300746</c:v>
                </c:pt>
                <c:pt idx="2255">
                  <c:v>130.24387178190301</c:v>
                </c:pt>
                <c:pt idx="2256">
                  <c:v>131.073428626245</c:v>
                </c:pt>
                <c:pt idx="2257">
                  <c:v>131.19341412692199</c:v>
                </c:pt>
                <c:pt idx="2258">
                  <c:v>131.33530615552499</c:v>
                </c:pt>
                <c:pt idx="2259">
                  <c:v>131.165391563279</c:v>
                </c:pt>
                <c:pt idx="2260">
                  <c:v>130.613614074732</c:v>
                </c:pt>
                <c:pt idx="2261">
                  <c:v>129.98301123067699</c:v>
                </c:pt>
                <c:pt idx="2262">
                  <c:v>130.14066194169101</c:v>
                </c:pt>
                <c:pt idx="2263">
                  <c:v>131.08656620777199</c:v>
                </c:pt>
                <c:pt idx="2264">
                  <c:v>127.066473076927</c:v>
                </c:pt>
                <c:pt idx="2265">
                  <c:v>128.32767876503499</c:v>
                </c:pt>
                <c:pt idx="2266">
                  <c:v>130.53478871922499</c:v>
                </c:pt>
                <c:pt idx="2267">
                  <c:v>127.854726631994</c:v>
                </c:pt>
                <c:pt idx="2268">
                  <c:v>128.32767876503499</c:v>
                </c:pt>
                <c:pt idx="2269">
                  <c:v>128.64298018706199</c:v>
                </c:pt>
                <c:pt idx="2270">
                  <c:v>129.35240838662301</c:v>
                </c:pt>
                <c:pt idx="2271">
                  <c:v>126.120568810845</c:v>
                </c:pt>
                <c:pt idx="2272">
                  <c:v>123.51933207912199</c:v>
                </c:pt>
                <c:pt idx="2273">
                  <c:v>123.676982790135</c:v>
                </c:pt>
                <c:pt idx="2274">
                  <c:v>122.888729235067</c:v>
                </c:pt>
                <c:pt idx="2275">
                  <c:v>121.548698191452</c:v>
                </c:pt>
                <c:pt idx="2276">
                  <c:v>122.179301035506</c:v>
                </c:pt>
                <c:pt idx="2277">
                  <c:v>122.41577710202699</c:v>
                </c:pt>
                <c:pt idx="2278">
                  <c:v>121.31222212493201</c:v>
                </c:pt>
                <c:pt idx="2279">
                  <c:v>119.735715014796</c:v>
                </c:pt>
                <c:pt idx="2280">
                  <c:v>119.57806430378299</c:v>
                </c:pt>
                <c:pt idx="2281">
                  <c:v>118.876432744582</c:v>
                </c:pt>
                <c:pt idx="2282">
                  <c:v>118.475500425039</c:v>
                </c:pt>
                <c:pt idx="2283">
                  <c:v>120.680628182527</c:v>
                </c:pt>
                <c:pt idx="2284">
                  <c:v>122.484823620471</c:v>
                </c:pt>
                <c:pt idx="2285">
                  <c:v>124.589718298074</c:v>
                </c:pt>
                <c:pt idx="2286">
                  <c:v>122.78552286012901</c:v>
                </c:pt>
                <c:pt idx="2287">
                  <c:v>118.976665824468</c:v>
                </c:pt>
                <c:pt idx="2288">
                  <c:v>117.87410194572399</c:v>
                </c:pt>
                <c:pt idx="2289">
                  <c:v>117.57340270606601</c:v>
                </c:pt>
                <c:pt idx="2290">
                  <c:v>114.967342629035</c:v>
                </c:pt>
                <c:pt idx="2291">
                  <c:v>111.65965099280299</c:v>
                </c:pt>
                <c:pt idx="2292">
                  <c:v>116.871771146866</c:v>
                </c:pt>
                <c:pt idx="2293">
                  <c:v>119.377598144011</c:v>
                </c:pt>
                <c:pt idx="2294">
                  <c:v>119.177131984239</c:v>
                </c:pt>
                <c:pt idx="2295">
                  <c:v>117.673635785952</c:v>
                </c:pt>
                <c:pt idx="2296">
                  <c:v>120.07922970321199</c:v>
                </c:pt>
                <c:pt idx="2297">
                  <c:v>114.265711069834</c:v>
                </c:pt>
                <c:pt idx="2298">
                  <c:v>112.16081639223199</c:v>
                </c:pt>
                <c:pt idx="2299">
                  <c:v>114.967342629035</c:v>
                </c:pt>
                <c:pt idx="2300">
                  <c:v>118.174801185381</c:v>
                </c:pt>
                <c:pt idx="2301">
                  <c:v>115.969673427893</c:v>
                </c:pt>
                <c:pt idx="2302">
                  <c:v>118.074568105495</c:v>
                </c:pt>
                <c:pt idx="2303">
                  <c:v>119.58672906309</c:v>
                </c:pt>
                <c:pt idx="2304">
                  <c:v>120.34280954188699</c:v>
                </c:pt>
                <c:pt idx="2305">
                  <c:v>117.88554798579599</c:v>
                </c:pt>
                <c:pt idx="2306">
                  <c:v>121.098890020684</c:v>
                </c:pt>
                <c:pt idx="2307">
                  <c:v>121.602943673216</c:v>
                </c:pt>
                <c:pt idx="2308">
                  <c:v>120.27980283532099</c:v>
                </c:pt>
                <c:pt idx="2309">
                  <c:v>122.170004032314</c:v>
                </c:pt>
                <c:pt idx="2310">
                  <c:v>121.287910140383</c:v>
                </c:pt>
                <c:pt idx="2311">
                  <c:v>120.216796128754</c:v>
                </c:pt>
                <c:pt idx="2312">
                  <c:v>120.34280954188699</c:v>
                </c:pt>
                <c:pt idx="2313">
                  <c:v>119.20868882369101</c:v>
                </c:pt>
                <c:pt idx="2314">
                  <c:v>116.05835349537</c:v>
                </c:pt>
                <c:pt idx="2315">
                  <c:v>118.956661997425</c:v>
                </c:pt>
                <c:pt idx="2316">
                  <c:v>117.63352115953001</c:v>
                </c:pt>
                <c:pt idx="2317">
                  <c:v>116.814433974167</c:v>
                </c:pt>
                <c:pt idx="2318">
                  <c:v>117.57051445296401</c:v>
                </c:pt>
                <c:pt idx="2319">
                  <c:v>122.043990619181</c:v>
                </c:pt>
                <c:pt idx="2320">
                  <c:v>121.035883314118</c:v>
                </c:pt>
                <c:pt idx="2321">
                  <c:v>121.91797720604799</c:v>
                </c:pt>
                <c:pt idx="2322">
                  <c:v>122.42203085857901</c:v>
                </c:pt>
                <c:pt idx="2323">
                  <c:v>121.49203085262801</c:v>
                </c:pt>
                <c:pt idx="2324">
                  <c:v>121.893674737632</c:v>
                </c:pt>
                <c:pt idx="2325">
                  <c:v>122.242451226535</c:v>
                </c:pt>
                <c:pt idx="2326">
                  <c:v>123.41549292918801</c:v>
                </c:pt>
                <c:pt idx="2327">
                  <c:v>123.278080078001</c:v>
                </c:pt>
                <c:pt idx="2328">
                  <c:v>123.56339450224699</c:v>
                </c:pt>
                <c:pt idx="2329">
                  <c:v>123.24640201901499</c:v>
                </c:pt>
                <c:pt idx="2330">
                  <c:v>123.774758139963</c:v>
                </c:pt>
                <c:pt idx="2331">
                  <c:v>123.859303595049</c:v>
                </c:pt>
                <c:pt idx="2332">
                  <c:v>124.38776566268299</c:v>
                </c:pt>
                <c:pt idx="2333">
                  <c:v>123.700807353434</c:v>
                </c:pt>
                <c:pt idx="2334">
                  <c:v>123.922765659707</c:v>
                </c:pt>
                <c:pt idx="2335">
                  <c:v>123.954443718693</c:v>
                </c:pt>
                <c:pt idx="2336">
                  <c:v>123.922765659707</c:v>
                </c:pt>
                <c:pt idx="2337">
                  <c:v>124.017905783351</c:v>
                </c:pt>
                <c:pt idx="2338">
                  <c:v>124.239758142938</c:v>
                </c:pt>
                <c:pt idx="2339">
                  <c:v>123.436576319617</c:v>
                </c:pt>
                <c:pt idx="2340">
                  <c:v>123.235807350458</c:v>
                </c:pt>
                <c:pt idx="2341">
                  <c:v>123.41549292918801</c:v>
                </c:pt>
                <c:pt idx="2342">
                  <c:v>123.584583839361</c:v>
                </c:pt>
                <c:pt idx="2343">
                  <c:v>123.18293995435801</c:v>
                </c:pt>
                <c:pt idx="2344">
                  <c:v>123.056121771728</c:v>
                </c:pt>
                <c:pt idx="2345">
                  <c:v>123.373220201645</c:v>
                </c:pt>
                <c:pt idx="2346">
                  <c:v>123.943666321595</c:v>
                </c:pt>
                <c:pt idx="2347">
                  <c:v>124.08627785158301</c:v>
                </c:pt>
                <c:pt idx="2348">
                  <c:v>123.744067742289</c:v>
                </c:pt>
                <c:pt idx="2349">
                  <c:v>123.515831731633</c:v>
                </c:pt>
                <c:pt idx="2350">
                  <c:v>122.332055298052</c:v>
                </c:pt>
                <c:pt idx="2351">
                  <c:v>122.759889888015</c:v>
                </c:pt>
                <c:pt idx="2352">
                  <c:v>121.81859622742</c:v>
                </c:pt>
                <c:pt idx="2353">
                  <c:v>121.78995879607101</c:v>
                </c:pt>
                <c:pt idx="2354">
                  <c:v>122.503160352699</c:v>
                </c:pt>
                <c:pt idx="2355">
                  <c:v>122.53165387735901</c:v>
                </c:pt>
                <c:pt idx="2356">
                  <c:v>122.603031595698</c:v>
                </c:pt>
                <c:pt idx="2357">
                  <c:v>122.46042006571</c:v>
                </c:pt>
                <c:pt idx="2358">
                  <c:v>123.472947537953</c:v>
                </c:pt>
                <c:pt idx="2359">
                  <c:v>123.88667927227699</c:v>
                </c:pt>
                <c:pt idx="2360">
                  <c:v>123.744067742289</c:v>
                </c:pt>
                <c:pt idx="2361">
                  <c:v>123.201971240308</c:v>
                </c:pt>
                <c:pt idx="2362">
                  <c:v>123.558572018622</c:v>
                </c:pt>
                <c:pt idx="2363">
                  <c:v>124.385891580578</c:v>
                </c:pt>
                <c:pt idx="2364">
                  <c:v>123.91517279693601</c:v>
                </c:pt>
                <c:pt idx="2365">
                  <c:v>124.457125392227</c:v>
                </c:pt>
                <c:pt idx="2366">
                  <c:v>124.37941577951899</c:v>
                </c:pt>
                <c:pt idx="2367">
                  <c:v>124.26736225179</c:v>
                </c:pt>
                <c:pt idx="2368">
                  <c:v>127.180753972752</c:v>
                </c:pt>
                <c:pt idx="2369">
                  <c:v>128.973610416421</c:v>
                </c:pt>
                <c:pt idx="2370">
                  <c:v>126.956646917293</c:v>
                </c:pt>
                <c:pt idx="2371">
                  <c:v>130.766466860089</c:v>
                </c:pt>
                <c:pt idx="2372">
                  <c:v>129.75798511052599</c:v>
                </c:pt>
                <c:pt idx="2373">
                  <c:v>128.07718219458599</c:v>
                </c:pt>
                <c:pt idx="2374">
                  <c:v>128.749503360962</c:v>
                </c:pt>
                <c:pt idx="2375">
                  <c:v>128.189235722316</c:v>
                </c:pt>
                <c:pt idx="2376">
                  <c:v>127.40486102820999</c:v>
                </c:pt>
                <c:pt idx="2377">
                  <c:v>128.30128925004499</c:v>
                </c:pt>
                <c:pt idx="2378">
                  <c:v>130.65441333236001</c:v>
                </c:pt>
                <c:pt idx="2379">
                  <c:v>128.07718219458599</c:v>
                </c:pt>
                <c:pt idx="2380">
                  <c:v>128.63744983323301</c:v>
                </c:pt>
                <c:pt idx="2381">
                  <c:v>128.07718219458599</c:v>
                </c:pt>
                <c:pt idx="2382">
                  <c:v>125.94816516773</c:v>
                </c:pt>
                <c:pt idx="2383">
                  <c:v>124.26736225179</c:v>
                </c:pt>
                <c:pt idx="2384">
                  <c:v>125.61200458454201</c:v>
                </c:pt>
                <c:pt idx="2385">
                  <c:v>123.370934029956</c:v>
                </c:pt>
                <c:pt idx="2386">
                  <c:v>117.99236469895</c:v>
                </c:pt>
                <c:pt idx="2387">
                  <c:v>118.44057880986701</c:v>
                </c:pt>
                <c:pt idx="2388">
                  <c:v>115.19102650571701</c:v>
                </c:pt>
                <c:pt idx="2389">
                  <c:v>112.949955951131</c:v>
                </c:pt>
                <c:pt idx="2390">
                  <c:v>111.829420673838</c:v>
                </c:pt>
                <c:pt idx="2391">
                  <c:v>113.846384172966</c:v>
                </c:pt>
                <c:pt idx="2392">
                  <c:v>113.17406300659</c:v>
                </c:pt>
                <c:pt idx="2393">
                  <c:v>115.19102650571701</c:v>
                </c:pt>
                <c:pt idx="2394">
                  <c:v>112.501741840214</c:v>
                </c:pt>
                <c:pt idx="2395">
                  <c:v>109.476296591523</c:v>
                </c:pt>
                <c:pt idx="2396">
                  <c:v>110.596831868816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Sheet10!$G$7</c:f>
              <c:strCache>
                <c:ptCount val="1"/>
                <c:pt idx="0">
                  <c:v>Sharpe_MomentumQuarterly20</c:v>
                </c:pt>
              </c:strCache>
            </c:strRef>
          </c:tx>
          <c:marker>
            <c:symbol val="none"/>
          </c:marker>
          <c:val>
            <c:numRef>
              <c:f>Sheet10!$G$8:$G$2417</c:f>
              <c:numCache>
                <c:formatCode>General</c:formatCode>
                <c:ptCount val="2410"/>
                <c:pt idx="0">
                  <c:v>100</c:v>
                </c:pt>
                <c:pt idx="1">
                  <c:v>99.820699272835895</c:v>
                </c:pt>
                <c:pt idx="2">
                  <c:v>99.690540226450096</c:v>
                </c:pt>
                <c:pt idx="3">
                  <c:v>100.55051964006999</c:v>
                </c:pt>
                <c:pt idx="4">
                  <c:v>100.45821296941899</c:v>
                </c:pt>
                <c:pt idx="5">
                  <c:v>101.12228973669301</c:v>
                </c:pt>
                <c:pt idx="6">
                  <c:v>101.27834777700301</c:v>
                </c:pt>
                <c:pt idx="7">
                  <c:v>101.21326825381</c:v>
                </c:pt>
                <c:pt idx="8">
                  <c:v>101.091078128631</c:v>
                </c:pt>
                <c:pt idx="9">
                  <c:v>100.110236743367</c:v>
                </c:pt>
                <c:pt idx="10">
                  <c:v>100.656107846067</c:v>
                </c:pt>
                <c:pt idx="11">
                  <c:v>100.814158116678</c:v>
                </c:pt>
                <c:pt idx="12">
                  <c:v>101.61901915861399</c:v>
                </c:pt>
                <c:pt idx="13">
                  <c:v>101.644918152538</c:v>
                </c:pt>
                <c:pt idx="14">
                  <c:v>102.024770063419</c:v>
                </c:pt>
                <c:pt idx="15">
                  <c:v>102.213367865325</c:v>
                </c:pt>
                <c:pt idx="16">
                  <c:v>101.666832685858</c:v>
                </c:pt>
                <c:pt idx="17">
                  <c:v>100.765680512667</c:v>
                </c:pt>
                <c:pt idx="18">
                  <c:v>98.995251851114006</c:v>
                </c:pt>
                <c:pt idx="19">
                  <c:v>100.120861971643</c:v>
                </c:pt>
                <c:pt idx="20">
                  <c:v>100.217153102898</c:v>
                </c:pt>
                <c:pt idx="21">
                  <c:v>99.146661354052497</c:v>
                </c:pt>
                <c:pt idx="22">
                  <c:v>100.652123385463</c:v>
                </c:pt>
                <c:pt idx="23">
                  <c:v>101.13689942557301</c:v>
                </c:pt>
                <c:pt idx="24">
                  <c:v>101.796991732244</c:v>
                </c:pt>
                <c:pt idx="25">
                  <c:v>101.673473453531</c:v>
                </c:pt>
                <c:pt idx="26">
                  <c:v>101.849453796858</c:v>
                </c:pt>
                <c:pt idx="27">
                  <c:v>100.464189660324</c:v>
                </c:pt>
                <c:pt idx="28">
                  <c:v>101.085101437726</c:v>
                </c:pt>
                <c:pt idx="29">
                  <c:v>99.781518743566707</c:v>
                </c:pt>
                <c:pt idx="30">
                  <c:v>99.461433741740507</c:v>
                </c:pt>
                <c:pt idx="31">
                  <c:v>99.139356509612497</c:v>
                </c:pt>
                <c:pt idx="32">
                  <c:v>100.032539761596</c:v>
                </c:pt>
                <c:pt idx="33">
                  <c:v>99.990702925258105</c:v>
                </c:pt>
                <c:pt idx="34">
                  <c:v>99.833980808181394</c:v>
                </c:pt>
                <c:pt idx="35">
                  <c:v>100.901816249958</c:v>
                </c:pt>
                <c:pt idx="36">
                  <c:v>101.263074011355</c:v>
                </c:pt>
                <c:pt idx="37">
                  <c:v>101.298270080021</c:v>
                </c:pt>
                <c:pt idx="38">
                  <c:v>101.632964770727</c:v>
                </c:pt>
                <c:pt idx="39">
                  <c:v>101.726599594913</c:v>
                </c:pt>
                <c:pt idx="40">
                  <c:v>100.283560779626</c:v>
                </c:pt>
                <c:pt idx="41">
                  <c:v>100.85732310655099</c:v>
                </c:pt>
                <c:pt idx="42">
                  <c:v>102.779161271042</c:v>
                </c:pt>
                <c:pt idx="43">
                  <c:v>103.097918119334</c:v>
                </c:pt>
                <c:pt idx="44">
                  <c:v>102.900023242686</c:v>
                </c:pt>
                <c:pt idx="45">
                  <c:v>102.890062091177</c:v>
                </c:pt>
                <c:pt idx="46">
                  <c:v>102.67755752564899</c:v>
                </c:pt>
                <c:pt idx="47">
                  <c:v>103.13643457183601</c:v>
                </c:pt>
                <c:pt idx="48">
                  <c:v>101.876016867549</c:v>
                </c:pt>
                <c:pt idx="49">
                  <c:v>102.37208221270301</c:v>
                </c:pt>
                <c:pt idx="50">
                  <c:v>100.344655842215</c:v>
                </c:pt>
                <c:pt idx="51">
                  <c:v>100.812829963143</c:v>
                </c:pt>
                <c:pt idx="52">
                  <c:v>98.460005976690795</c:v>
                </c:pt>
                <c:pt idx="53">
                  <c:v>96.885479961483497</c:v>
                </c:pt>
                <c:pt idx="54">
                  <c:v>97.878938805325802</c:v>
                </c:pt>
                <c:pt idx="55">
                  <c:v>96.6410997111265</c:v>
                </c:pt>
                <c:pt idx="56">
                  <c:v>97.341036623833602</c:v>
                </c:pt>
                <c:pt idx="57">
                  <c:v>97.765381678121898</c:v>
                </c:pt>
                <c:pt idx="58">
                  <c:v>95.166185211010301</c:v>
                </c:pt>
                <c:pt idx="59">
                  <c:v>97.464554902546695</c:v>
                </c:pt>
                <c:pt idx="60">
                  <c:v>98.064880300162599</c:v>
                </c:pt>
                <c:pt idx="61">
                  <c:v>99.444831822558598</c:v>
                </c:pt>
                <c:pt idx="62">
                  <c:v>96.496330975860701</c:v>
                </c:pt>
                <c:pt idx="63">
                  <c:v>96.532855198060801</c:v>
                </c:pt>
                <c:pt idx="64">
                  <c:v>96.485041670817097</c:v>
                </c:pt>
                <c:pt idx="65">
                  <c:v>94.733207158747504</c:v>
                </c:pt>
                <c:pt idx="66">
                  <c:v>93.415678852475295</c:v>
                </c:pt>
                <c:pt idx="67">
                  <c:v>93.719161935119601</c:v>
                </c:pt>
                <c:pt idx="68">
                  <c:v>96.021516087259599</c:v>
                </c:pt>
                <c:pt idx="69">
                  <c:v>95.995617093335895</c:v>
                </c:pt>
                <c:pt idx="70">
                  <c:v>96.099877145798004</c:v>
                </c:pt>
                <c:pt idx="71">
                  <c:v>97.225487266327903</c:v>
                </c:pt>
                <c:pt idx="72">
                  <c:v>97.121227213865794</c:v>
                </c:pt>
                <c:pt idx="73">
                  <c:v>98.241524720257601</c:v>
                </c:pt>
                <c:pt idx="74">
                  <c:v>97.406116147026495</c:v>
                </c:pt>
                <c:pt idx="75">
                  <c:v>95.119699837301098</c:v>
                </c:pt>
                <c:pt idx="76">
                  <c:v>97.204900886542404</c:v>
                </c:pt>
                <c:pt idx="77">
                  <c:v>96.798485904970505</c:v>
                </c:pt>
                <c:pt idx="78">
                  <c:v>97.884251419463993</c:v>
                </c:pt>
                <c:pt idx="79">
                  <c:v>98.908921871368193</c:v>
                </c:pt>
                <c:pt idx="80">
                  <c:v>98.947622399462006</c:v>
                </c:pt>
                <c:pt idx="81">
                  <c:v>98.889477215789398</c:v>
                </c:pt>
                <c:pt idx="82">
                  <c:v>97.761875975282294</c:v>
                </c:pt>
                <c:pt idx="83">
                  <c:v>98.1798416786948</c:v>
                </c:pt>
                <c:pt idx="84">
                  <c:v>98.9867004936835</c:v>
                </c:pt>
                <c:pt idx="85">
                  <c:v>99.433927571996193</c:v>
                </c:pt>
                <c:pt idx="86">
                  <c:v>99.083923771577503</c:v>
                </c:pt>
                <c:pt idx="87">
                  <c:v>100.01707845629601</c:v>
                </c:pt>
                <c:pt idx="88">
                  <c:v>100.473933470866</c:v>
                </c:pt>
                <c:pt idx="89">
                  <c:v>101.19338572728201</c:v>
                </c:pt>
                <c:pt idx="90">
                  <c:v>103.12765699971401</c:v>
                </c:pt>
                <c:pt idx="91">
                  <c:v>100.60041812366001</c:v>
                </c:pt>
                <c:pt idx="92">
                  <c:v>100.853009863121</c:v>
                </c:pt>
                <c:pt idx="93">
                  <c:v>101.53357280838</c:v>
                </c:pt>
                <c:pt idx="94">
                  <c:v>101.776536611583</c:v>
                </c:pt>
                <c:pt idx="95">
                  <c:v>101.407088155585</c:v>
                </c:pt>
                <c:pt idx="96">
                  <c:v>101.096162449388</c:v>
                </c:pt>
                <c:pt idx="97">
                  <c:v>101.096162449388</c:v>
                </c:pt>
                <c:pt idx="98">
                  <c:v>101.48279016419799</c:v>
                </c:pt>
                <c:pt idx="99">
                  <c:v>101.678369418369</c:v>
                </c:pt>
                <c:pt idx="100">
                  <c:v>101.14033768633399</c:v>
                </c:pt>
                <c:pt idx="101">
                  <c:v>101.57076307196201</c:v>
                </c:pt>
                <c:pt idx="102">
                  <c:v>101.629474604827</c:v>
                </c:pt>
                <c:pt idx="103">
                  <c:v>101.971738299626</c:v>
                </c:pt>
                <c:pt idx="104">
                  <c:v>102.050083271133</c:v>
                </c:pt>
                <c:pt idx="105">
                  <c:v>101.961921580305</c:v>
                </c:pt>
                <c:pt idx="106">
                  <c:v>102.108794803997</c:v>
                </c:pt>
                <c:pt idx="107">
                  <c:v>102.216401150404</c:v>
                </c:pt>
                <c:pt idx="108">
                  <c:v>102.70534928583299</c:v>
                </c:pt>
                <c:pt idx="109">
                  <c:v>102.31419077749</c:v>
                </c:pt>
                <c:pt idx="110">
                  <c:v>101.05236477856999</c:v>
                </c:pt>
                <c:pt idx="111">
                  <c:v>101.00346996502699</c:v>
                </c:pt>
                <c:pt idx="112">
                  <c:v>100.553411140756</c:v>
                </c:pt>
                <c:pt idx="113">
                  <c:v>99.6242209003791</c:v>
                </c:pt>
                <c:pt idx="114">
                  <c:v>100.45562151367101</c:v>
                </c:pt>
                <c:pt idx="115">
                  <c:v>100.45562151367101</c:v>
                </c:pt>
                <c:pt idx="116">
                  <c:v>100.602305954299</c:v>
                </c:pt>
                <c:pt idx="117">
                  <c:v>100.837152085756</c:v>
                </c:pt>
                <c:pt idx="118">
                  <c:v>101.14033768633399</c:v>
                </c:pt>
                <c:pt idx="119">
                  <c:v>100.944758432163</c:v>
                </c:pt>
                <c:pt idx="120">
                  <c:v>101.58057979128399</c:v>
                </c:pt>
                <c:pt idx="121">
                  <c:v>100.920782983051</c:v>
                </c:pt>
                <c:pt idx="122">
                  <c:v>100.674609867762</c:v>
                </c:pt>
                <c:pt idx="123">
                  <c:v>100.625337488092</c:v>
                </c:pt>
                <c:pt idx="124">
                  <c:v>101.147133876634</c:v>
                </c:pt>
                <c:pt idx="125">
                  <c:v>101.019138959329</c:v>
                </c:pt>
                <c:pt idx="126">
                  <c:v>99.739189786277095</c:v>
                </c:pt>
                <c:pt idx="127">
                  <c:v>100.18226363718399</c:v>
                </c:pt>
                <c:pt idx="128">
                  <c:v>100.57606510842101</c:v>
                </c:pt>
                <c:pt idx="129">
                  <c:v>100.18226363718399</c:v>
                </c:pt>
                <c:pt idx="130">
                  <c:v>100.428436752473</c:v>
                </c:pt>
                <c:pt idx="131">
                  <c:v>100.398986594509</c:v>
                </c:pt>
                <c:pt idx="132">
                  <c:v>100.428436752473</c:v>
                </c:pt>
                <c:pt idx="133">
                  <c:v>100.428436752473</c:v>
                </c:pt>
                <c:pt idx="134">
                  <c:v>99.443933074381405</c:v>
                </c:pt>
                <c:pt idx="135">
                  <c:v>97.573092911410299</c:v>
                </c:pt>
                <c:pt idx="136">
                  <c:v>97.386008895113207</c:v>
                </c:pt>
                <c:pt idx="137">
                  <c:v>98.459240613225305</c:v>
                </c:pt>
                <c:pt idx="138">
                  <c:v>98.606868969173107</c:v>
                </c:pt>
                <c:pt idx="139">
                  <c:v>99.542289050658695</c:v>
                </c:pt>
                <c:pt idx="140">
                  <c:v>100.03463528123601</c:v>
                </c:pt>
                <c:pt idx="141">
                  <c:v>100.43825347179499</c:v>
                </c:pt>
                <c:pt idx="142">
                  <c:v>101.451263392531</c:v>
                </c:pt>
                <c:pt idx="143">
                  <c:v>101.440479378037</c:v>
                </c:pt>
                <c:pt idx="144">
                  <c:v>100.23065673867799</c:v>
                </c:pt>
                <c:pt idx="145">
                  <c:v>99.352550385152895</c:v>
                </c:pt>
                <c:pt idx="146">
                  <c:v>98.239064941939404</c:v>
                </c:pt>
                <c:pt idx="147">
                  <c:v>97.650113963710893</c:v>
                </c:pt>
                <c:pt idx="148">
                  <c:v>99.566792806432304</c:v>
                </c:pt>
                <c:pt idx="149">
                  <c:v>98.538860544870701</c:v>
                </c:pt>
                <c:pt idx="150">
                  <c:v>97.468079799053299</c:v>
                </c:pt>
                <c:pt idx="151">
                  <c:v>97.018458288086293</c:v>
                </c:pt>
                <c:pt idx="152">
                  <c:v>97.885780627118194</c:v>
                </c:pt>
                <c:pt idx="153">
                  <c:v>98.517436302742794</c:v>
                </c:pt>
                <c:pt idx="154">
                  <c:v>99.823739925107702</c:v>
                </c:pt>
                <c:pt idx="155">
                  <c:v>99.609641290688202</c:v>
                </c:pt>
                <c:pt idx="156">
                  <c:v>98.153367973427706</c:v>
                </c:pt>
                <c:pt idx="157">
                  <c:v>97.692962447966707</c:v>
                </c:pt>
                <c:pt idx="158">
                  <c:v>96.836424123428699</c:v>
                </c:pt>
                <c:pt idx="159">
                  <c:v>97.8918196752348</c:v>
                </c:pt>
                <c:pt idx="160">
                  <c:v>99.418404766995806</c:v>
                </c:pt>
                <c:pt idx="161">
                  <c:v>100.02576046329401</c:v>
                </c:pt>
                <c:pt idx="162">
                  <c:v>101.460897112146</c:v>
                </c:pt>
                <c:pt idx="163">
                  <c:v>101.321136284305</c:v>
                </c:pt>
                <c:pt idx="164">
                  <c:v>101.342704313293</c:v>
                </c:pt>
                <c:pt idx="165">
                  <c:v>101.783411038945</c:v>
                </c:pt>
                <c:pt idx="166">
                  <c:v>101.665074453231</c:v>
                </c:pt>
                <c:pt idx="167">
                  <c:v>101.858611566682</c:v>
                </c:pt>
                <c:pt idx="168">
                  <c:v>100.482571317257</c:v>
                </c:pt>
                <c:pt idx="169">
                  <c:v>101.267359998695</c:v>
                </c:pt>
                <c:pt idx="170">
                  <c:v>101.64365021110299</c:v>
                </c:pt>
                <c:pt idx="171">
                  <c:v>102.783161075962</c:v>
                </c:pt>
                <c:pt idx="172">
                  <c:v>102.04136466563899</c:v>
                </c:pt>
                <c:pt idx="173">
                  <c:v>103.36362862945499</c:v>
                </c:pt>
                <c:pt idx="174">
                  <c:v>102.654184262615</c:v>
                </c:pt>
                <c:pt idx="175">
                  <c:v>103.750559069498</c:v>
                </c:pt>
                <c:pt idx="176">
                  <c:v>103.514173471791</c:v>
                </c:pt>
                <c:pt idx="177">
                  <c:v>101.439329083158</c:v>
                </c:pt>
                <c:pt idx="178">
                  <c:v>103.148667273876</c:v>
                </c:pt>
                <c:pt idx="179">
                  <c:v>102.76173683383399</c:v>
                </c:pt>
                <c:pt idx="180">
                  <c:v>102.06293269462699</c:v>
                </c:pt>
                <c:pt idx="181">
                  <c:v>101.39633681204199</c:v>
                </c:pt>
                <c:pt idx="182">
                  <c:v>102.11670898023699</c:v>
                </c:pt>
                <c:pt idx="183">
                  <c:v>102.730247511512</c:v>
                </c:pt>
                <c:pt idx="184">
                  <c:v>101.673126517387</c:v>
                </c:pt>
                <c:pt idx="185">
                  <c:v>102.44986313467</c:v>
                </c:pt>
                <c:pt idx="186">
                  <c:v>102.136982927486</c:v>
                </c:pt>
                <c:pt idx="187">
                  <c:v>99.936325036424407</c:v>
                </c:pt>
                <c:pt idx="188">
                  <c:v>101.07971814650099</c:v>
                </c:pt>
                <c:pt idx="189">
                  <c:v>101.50043849862401</c:v>
                </c:pt>
                <c:pt idx="190">
                  <c:v>100.896389900104</c:v>
                </c:pt>
                <c:pt idx="191">
                  <c:v>99.828341104625196</c:v>
                </c:pt>
                <c:pt idx="192">
                  <c:v>98.361283772870706</c:v>
                </c:pt>
                <c:pt idx="193">
                  <c:v>99.116452361165798</c:v>
                </c:pt>
                <c:pt idx="194">
                  <c:v>98.113251439510293</c:v>
                </c:pt>
                <c:pt idx="195">
                  <c:v>98.792788139487897</c:v>
                </c:pt>
                <c:pt idx="196">
                  <c:v>99.839268905978997</c:v>
                </c:pt>
                <c:pt idx="197">
                  <c:v>99.267428564080802</c:v>
                </c:pt>
                <c:pt idx="198">
                  <c:v>98.253443627931404</c:v>
                </c:pt>
                <c:pt idx="199">
                  <c:v>98.285795671413197</c:v>
                </c:pt>
                <c:pt idx="200">
                  <c:v>98.3720677873646</c:v>
                </c:pt>
                <c:pt idx="201">
                  <c:v>100.11965328282101</c:v>
                </c:pt>
                <c:pt idx="202">
                  <c:v>101.651558488399</c:v>
                </c:pt>
                <c:pt idx="203">
                  <c:v>101.389435042766</c:v>
                </c:pt>
                <c:pt idx="204">
                  <c:v>98.660922477214399</c:v>
                </c:pt>
                <c:pt idx="205">
                  <c:v>103.69655182322199</c:v>
                </c:pt>
                <c:pt idx="206">
                  <c:v>100.94893061825</c:v>
                </c:pt>
                <c:pt idx="207">
                  <c:v>100.772929992017</c:v>
                </c:pt>
                <c:pt idx="208">
                  <c:v>97.931777025675302</c:v>
                </c:pt>
                <c:pt idx="209">
                  <c:v>98.158063545118495</c:v>
                </c:pt>
                <c:pt idx="210">
                  <c:v>100.42092873955001</c:v>
                </c:pt>
                <c:pt idx="211">
                  <c:v>102.613393683488</c:v>
                </c:pt>
                <c:pt idx="212">
                  <c:v>102.68882252330199</c:v>
                </c:pt>
                <c:pt idx="213">
                  <c:v>100.471214632759</c:v>
                </c:pt>
                <c:pt idx="214">
                  <c:v>97.449032450863299</c:v>
                </c:pt>
                <c:pt idx="215">
                  <c:v>91.776783696821596</c:v>
                </c:pt>
                <c:pt idx="216">
                  <c:v>83.982470249335194</c:v>
                </c:pt>
                <c:pt idx="217">
                  <c:v>84.414928930937705</c:v>
                </c:pt>
                <c:pt idx="218">
                  <c:v>89.3831751800451</c:v>
                </c:pt>
                <c:pt idx="219">
                  <c:v>91.646040374476698</c:v>
                </c:pt>
                <c:pt idx="220">
                  <c:v>92.1237563599678</c:v>
                </c:pt>
                <c:pt idx="221">
                  <c:v>89.257460447021202</c:v>
                </c:pt>
                <c:pt idx="222">
                  <c:v>85.692190618461296</c:v>
                </c:pt>
                <c:pt idx="223">
                  <c:v>83.474582727918403</c:v>
                </c:pt>
                <c:pt idx="224">
                  <c:v>86.723051429257893</c:v>
                </c:pt>
                <c:pt idx="225">
                  <c:v>86.6425940001225</c:v>
                </c:pt>
                <c:pt idx="226">
                  <c:v>88.578600888691696</c:v>
                </c:pt>
                <c:pt idx="227">
                  <c:v>90.263178311212997</c:v>
                </c:pt>
                <c:pt idx="228">
                  <c:v>88.035513242028202</c:v>
                </c:pt>
                <c:pt idx="229">
                  <c:v>90.590036617075299</c:v>
                </c:pt>
                <c:pt idx="230">
                  <c:v>89.569232984920603</c:v>
                </c:pt>
                <c:pt idx="231">
                  <c:v>88.391537365952004</c:v>
                </c:pt>
                <c:pt idx="232">
                  <c:v>88.075741956595806</c:v>
                </c:pt>
                <c:pt idx="233">
                  <c:v>88.915516373195999</c:v>
                </c:pt>
                <c:pt idx="234">
                  <c:v>91.289010532688593</c:v>
                </c:pt>
                <c:pt idx="235">
                  <c:v>90.564893670470497</c:v>
                </c:pt>
                <c:pt idx="236">
                  <c:v>88.860201890665394</c:v>
                </c:pt>
                <c:pt idx="237">
                  <c:v>86.828651804998003</c:v>
                </c:pt>
                <c:pt idx="238">
                  <c:v>87.884655562399402</c:v>
                </c:pt>
                <c:pt idx="239">
                  <c:v>85.491047045622906</c:v>
                </c:pt>
                <c:pt idx="240">
                  <c:v>83.235221876240701</c:v>
                </c:pt>
                <c:pt idx="241">
                  <c:v>83.9020128201999</c:v>
                </c:pt>
                <c:pt idx="242">
                  <c:v>84.681444164948502</c:v>
                </c:pt>
                <c:pt idx="243">
                  <c:v>82.3783502559493</c:v>
                </c:pt>
                <c:pt idx="244">
                  <c:v>84.078013446433403</c:v>
                </c:pt>
                <c:pt idx="245">
                  <c:v>80.427257599417302</c:v>
                </c:pt>
                <c:pt idx="246">
                  <c:v>81.749776590829498</c:v>
                </c:pt>
                <c:pt idx="247">
                  <c:v>83.345347982369702</c:v>
                </c:pt>
                <c:pt idx="248">
                  <c:v>84.128299339642993</c:v>
                </c:pt>
                <c:pt idx="249">
                  <c:v>82.9868095637853</c:v>
                </c:pt>
                <c:pt idx="250">
                  <c:v>83.977441660014193</c:v>
                </c:pt>
                <c:pt idx="251">
                  <c:v>83.801441033780705</c:v>
                </c:pt>
                <c:pt idx="252">
                  <c:v>85.470932688339104</c:v>
                </c:pt>
                <c:pt idx="253">
                  <c:v>83.241759042357998</c:v>
                </c:pt>
                <c:pt idx="254">
                  <c:v>82.297892826814007</c:v>
                </c:pt>
                <c:pt idx="255">
                  <c:v>83.246787631678899</c:v>
                </c:pt>
                <c:pt idx="256">
                  <c:v>84.228871126062202</c:v>
                </c:pt>
                <c:pt idx="257">
                  <c:v>84.575843789208406</c:v>
                </c:pt>
                <c:pt idx="258">
                  <c:v>88.000313116781399</c:v>
                </c:pt>
                <c:pt idx="259">
                  <c:v>89.810605272326598</c:v>
                </c:pt>
                <c:pt idx="260">
                  <c:v>89.408318126649903</c:v>
                </c:pt>
                <c:pt idx="261">
                  <c:v>90.620208153001002</c:v>
                </c:pt>
                <c:pt idx="262">
                  <c:v>86.773337322467398</c:v>
                </c:pt>
                <c:pt idx="263">
                  <c:v>86.818594626356102</c:v>
                </c:pt>
                <c:pt idx="264">
                  <c:v>82.861094830761402</c:v>
                </c:pt>
                <c:pt idx="265">
                  <c:v>83.841669748348394</c:v>
                </c:pt>
                <c:pt idx="266">
                  <c:v>83.685783479398694</c:v>
                </c:pt>
                <c:pt idx="267">
                  <c:v>81.736769599238002</c:v>
                </c:pt>
                <c:pt idx="268">
                  <c:v>80.380580774292895</c:v>
                </c:pt>
                <c:pt idx="269">
                  <c:v>84.416663684458896</c:v>
                </c:pt>
                <c:pt idx="270">
                  <c:v>91.092036224009206</c:v>
                </c:pt>
                <c:pt idx="271">
                  <c:v>88.558318179800395</c:v>
                </c:pt>
                <c:pt idx="272">
                  <c:v>86.909777272831107</c:v>
                </c:pt>
                <c:pt idx="273">
                  <c:v>90.133771066263606</c:v>
                </c:pt>
                <c:pt idx="274">
                  <c:v>90.361156018949004</c:v>
                </c:pt>
                <c:pt idx="275">
                  <c:v>88.680131547310395</c:v>
                </c:pt>
                <c:pt idx="276">
                  <c:v>88.509592832796301</c:v>
                </c:pt>
                <c:pt idx="277">
                  <c:v>88.257845206608906</c:v>
                </c:pt>
                <c:pt idx="278">
                  <c:v>90.052562154590206</c:v>
                </c:pt>
                <c:pt idx="279">
                  <c:v>86.820447469990398</c:v>
                </c:pt>
                <c:pt idx="280">
                  <c:v>88.631406200306401</c:v>
                </c:pt>
                <c:pt idx="281">
                  <c:v>90.076924828092203</c:v>
                </c:pt>
                <c:pt idx="282">
                  <c:v>90.1012875015942</c:v>
                </c:pt>
                <c:pt idx="283">
                  <c:v>88.111669165596894</c:v>
                </c:pt>
                <c:pt idx="284">
                  <c:v>91.863520884906194</c:v>
                </c:pt>
                <c:pt idx="285">
                  <c:v>92.375137028448293</c:v>
                </c:pt>
                <c:pt idx="286">
                  <c:v>92.302049007942301</c:v>
                </c:pt>
                <c:pt idx="287">
                  <c:v>93.057291886504601</c:v>
                </c:pt>
                <c:pt idx="288">
                  <c:v>94.884492399155206</c:v>
                </c:pt>
                <c:pt idx="289">
                  <c:v>94.868250616820504</c:v>
                </c:pt>
                <c:pt idx="290">
                  <c:v>93.349643968528696</c:v>
                </c:pt>
                <c:pt idx="291">
                  <c:v>89.2648357113586</c:v>
                </c:pt>
                <c:pt idx="292">
                  <c:v>89.045571649840497</c:v>
                </c:pt>
                <c:pt idx="293">
                  <c:v>92.8542696073212</c:v>
                </c:pt>
                <c:pt idx="294">
                  <c:v>95.331141413358694</c:v>
                </c:pt>
                <c:pt idx="295">
                  <c:v>95.4042294338647</c:v>
                </c:pt>
                <c:pt idx="296">
                  <c:v>91.270695829690695</c:v>
                </c:pt>
                <c:pt idx="297">
                  <c:v>88.720736003147096</c:v>
                </c:pt>
                <c:pt idx="298">
                  <c:v>85.699764488898097</c:v>
                </c:pt>
                <c:pt idx="299">
                  <c:v>84.814587351658403</c:v>
                </c:pt>
                <c:pt idx="300">
                  <c:v>86.625546081974406</c:v>
                </c:pt>
                <c:pt idx="301">
                  <c:v>83.905047540916797</c:v>
                </c:pt>
                <c:pt idx="302">
                  <c:v>81.225153455695903</c:v>
                </c:pt>
                <c:pt idx="303">
                  <c:v>82.394561783792298</c:v>
                </c:pt>
                <c:pt idx="304">
                  <c:v>80.616086618145602</c:v>
                </c:pt>
                <c:pt idx="305">
                  <c:v>81.647439796397293</c:v>
                </c:pt>
                <c:pt idx="306">
                  <c:v>79.617217004563301</c:v>
                </c:pt>
                <c:pt idx="307">
                  <c:v>82.938661492003803</c:v>
                </c:pt>
                <c:pt idx="308">
                  <c:v>81.200790782193806</c:v>
                </c:pt>
                <c:pt idx="309">
                  <c:v>82.053484354764194</c:v>
                </c:pt>
                <c:pt idx="310">
                  <c:v>79.194930663861797</c:v>
                </c:pt>
                <c:pt idx="311">
                  <c:v>77.627598668565994</c:v>
                </c:pt>
                <c:pt idx="312">
                  <c:v>77.489543518721206</c:v>
                </c:pt>
                <c:pt idx="313">
                  <c:v>78.317955626701206</c:v>
                </c:pt>
                <c:pt idx="314">
                  <c:v>75.264419338871093</c:v>
                </c:pt>
                <c:pt idx="315">
                  <c:v>75.126364189026404</c:v>
                </c:pt>
                <c:pt idx="316">
                  <c:v>74.298033289958099</c:v>
                </c:pt>
                <c:pt idx="317">
                  <c:v>76.133354693776099</c:v>
                </c:pt>
                <c:pt idx="318">
                  <c:v>75.313144685875201</c:v>
                </c:pt>
                <c:pt idx="319">
                  <c:v>74.549780916145593</c:v>
                </c:pt>
                <c:pt idx="320">
                  <c:v>74.111252793109401</c:v>
                </c:pt>
                <c:pt idx="321">
                  <c:v>75.313144685875201</c:v>
                </c:pt>
                <c:pt idx="322">
                  <c:v>76.320135190624896</c:v>
                </c:pt>
                <c:pt idx="323">
                  <c:v>79.755272154408004</c:v>
                </c:pt>
                <c:pt idx="324">
                  <c:v>75.150726862528501</c:v>
                </c:pt>
                <c:pt idx="325">
                  <c:v>75.605496767899297</c:v>
                </c:pt>
                <c:pt idx="326">
                  <c:v>76.255168061286199</c:v>
                </c:pt>
                <c:pt idx="327">
                  <c:v>77.684444906737298</c:v>
                </c:pt>
                <c:pt idx="328">
                  <c:v>75.841002611752003</c:v>
                </c:pt>
                <c:pt idx="329">
                  <c:v>75.418716271050599</c:v>
                </c:pt>
                <c:pt idx="330">
                  <c:v>72.430228321470807</c:v>
                </c:pt>
                <c:pt idx="331">
                  <c:v>72.737213777879205</c:v>
                </c:pt>
                <c:pt idx="332">
                  <c:v>73.317496026973203</c:v>
                </c:pt>
                <c:pt idx="333">
                  <c:v>73.282112963003996</c:v>
                </c:pt>
                <c:pt idx="334">
                  <c:v>73.589198090015103</c:v>
                </c:pt>
                <c:pt idx="335">
                  <c:v>74.318288548984995</c:v>
                </c:pt>
                <c:pt idx="336">
                  <c:v>73.857810364372398</c:v>
                </c:pt>
                <c:pt idx="337">
                  <c:v>73.819437182321394</c:v>
                </c:pt>
                <c:pt idx="338">
                  <c:v>72.867682596852802</c:v>
                </c:pt>
                <c:pt idx="339">
                  <c:v>75.231669952402598</c:v>
                </c:pt>
                <c:pt idx="340">
                  <c:v>75.216320679582196</c:v>
                </c:pt>
                <c:pt idx="341">
                  <c:v>75.592377863682401</c:v>
                </c:pt>
                <c:pt idx="342">
                  <c:v>74.487130550009596</c:v>
                </c:pt>
                <c:pt idx="343">
                  <c:v>72.123242865062494</c:v>
                </c:pt>
                <c:pt idx="344">
                  <c:v>72.115568228652293</c:v>
                </c:pt>
                <c:pt idx="345">
                  <c:v>71.839281317884698</c:v>
                </c:pt>
                <c:pt idx="346">
                  <c:v>72.153941410703297</c:v>
                </c:pt>
                <c:pt idx="347">
                  <c:v>72.008123318909298</c:v>
                </c:pt>
                <c:pt idx="348">
                  <c:v>72.529998594803502</c:v>
                </c:pt>
                <c:pt idx="349">
                  <c:v>74.640623278213695</c:v>
                </c:pt>
                <c:pt idx="350">
                  <c:v>72.821634778391498</c:v>
                </c:pt>
                <c:pt idx="351">
                  <c:v>73.737806958685496</c:v>
                </c:pt>
                <c:pt idx="352">
                  <c:v>74.330548033120806</c:v>
                </c:pt>
                <c:pt idx="353">
                  <c:v>74.984985210645902</c:v>
                </c:pt>
                <c:pt idx="354">
                  <c:v>76.347681691170294</c:v>
                </c:pt>
                <c:pt idx="355">
                  <c:v>76.116645234042096</c:v>
                </c:pt>
                <c:pt idx="356">
                  <c:v>75.0234580632996</c:v>
                </c:pt>
                <c:pt idx="357">
                  <c:v>74.392144465607899</c:v>
                </c:pt>
                <c:pt idx="358">
                  <c:v>73.868674460069997</c:v>
                </c:pt>
                <c:pt idx="359">
                  <c:v>72.921704063532403</c:v>
                </c:pt>
                <c:pt idx="360">
                  <c:v>72.452155854071407</c:v>
                </c:pt>
                <c:pt idx="361">
                  <c:v>73.144966213647606</c:v>
                </c:pt>
                <c:pt idx="362">
                  <c:v>72.767015288095493</c:v>
                </c:pt>
                <c:pt idx="363">
                  <c:v>72.26736655661</c:v>
                </c:pt>
                <c:pt idx="364">
                  <c:v>72.844758358224794</c:v>
                </c:pt>
                <c:pt idx="365">
                  <c:v>73.229686225968095</c:v>
                </c:pt>
                <c:pt idx="366">
                  <c:v>74.715475900864007</c:v>
                </c:pt>
                <c:pt idx="367">
                  <c:v>75.269843793248199</c:v>
                </c:pt>
                <c:pt idx="368">
                  <c:v>74.469189841518201</c:v>
                </c:pt>
                <c:pt idx="369">
                  <c:v>74.523011966992399</c:v>
                </c:pt>
                <c:pt idx="370">
                  <c:v>73.437499432660104</c:v>
                </c:pt>
                <c:pt idx="371">
                  <c:v>73.068020508339998</c:v>
                </c:pt>
                <c:pt idx="372">
                  <c:v>72.405908694404701</c:v>
                </c:pt>
                <c:pt idx="373">
                  <c:v>71.466712604880001</c:v>
                </c:pt>
                <c:pt idx="374">
                  <c:v>71.659973903573501</c:v>
                </c:pt>
                <c:pt idx="375">
                  <c:v>73.004829346209206</c:v>
                </c:pt>
                <c:pt idx="376">
                  <c:v>73.870568201521905</c:v>
                </c:pt>
                <c:pt idx="377">
                  <c:v>73.337230806313698</c:v>
                </c:pt>
                <c:pt idx="378">
                  <c:v>72.858014548387899</c:v>
                </c:pt>
                <c:pt idx="379">
                  <c:v>73.213439917723093</c:v>
                </c:pt>
                <c:pt idx="380">
                  <c:v>73.430024137455305</c:v>
                </c:pt>
                <c:pt idx="381">
                  <c:v>73.901466088368196</c:v>
                </c:pt>
                <c:pt idx="382">
                  <c:v>72.131415854486306</c:v>
                </c:pt>
                <c:pt idx="383">
                  <c:v>73.561389991853503</c:v>
                </c:pt>
                <c:pt idx="384">
                  <c:v>73.886017144945001</c:v>
                </c:pt>
                <c:pt idx="385">
                  <c:v>74.836775024386398</c:v>
                </c:pt>
                <c:pt idx="386">
                  <c:v>76.753640056089495</c:v>
                </c:pt>
                <c:pt idx="387">
                  <c:v>80.718835644496593</c:v>
                </c:pt>
                <c:pt idx="388">
                  <c:v>79.5516928865284</c:v>
                </c:pt>
                <c:pt idx="389">
                  <c:v>78.307305411444503</c:v>
                </c:pt>
                <c:pt idx="390">
                  <c:v>80.6106930405345</c:v>
                </c:pt>
                <c:pt idx="391">
                  <c:v>80.718835644496593</c:v>
                </c:pt>
                <c:pt idx="392">
                  <c:v>81.715940354207305</c:v>
                </c:pt>
                <c:pt idx="393">
                  <c:v>84.8452982681208</c:v>
                </c:pt>
                <c:pt idx="394">
                  <c:v>85.290339204103205</c:v>
                </c:pt>
                <c:pt idx="395">
                  <c:v>85.423872901689904</c:v>
                </c:pt>
                <c:pt idx="396">
                  <c:v>85.957900608076898</c:v>
                </c:pt>
                <c:pt idx="397">
                  <c:v>85.050042798823</c:v>
                </c:pt>
                <c:pt idx="398">
                  <c:v>84.729540507823103</c:v>
                </c:pt>
                <c:pt idx="399">
                  <c:v>85.450536807623394</c:v>
                </c:pt>
                <c:pt idx="400">
                  <c:v>85.370438005863306</c:v>
                </c:pt>
                <c:pt idx="401">
                  <c:v>85.886689774961397</c:v>
                </c:pt>
                <c:pt idx="402">
                  <c:v>86.126986180241602</c:v>
                </c:pt>
                <c:pt idx="403">
                  <c:v>86.3139547736548</c:v>
                </c:pt>
                <c:pt idx="404">
                  <c:v>87.684736540139795</c:v>
                </c:pt>
                <c:pt idx="405">
                  <c:v>88.281087110997902</c:v>
                </c:pt>
                <c:pt idx="406">
                  <c:v>88.877437681856094</c:v>
                </c:pt>
                <c:pt idx="407">
                  <c:v>88.583706380749206</c:v>
                </c:pt>
                <c:pt idx="408">
                  <c:v>88.352297944113502</c:v>
                </c:pt>
                <c:pt idx="409">
                  <c:v>88.307751016931405</c:v>
                </c:pt>
                <c:pt idx="410">
                  <c:v>88.218764246526902</c:v>
                </c:pt>
                <c:pt idx="411">
                  <c:v>88.690576172402402</c:v>
                </c:pt>
                <c:pt idx="412">
                  <c:v>88.886218566541004</c:v>
                </c:pt>
                <c:pt idx="413">
                  <c:v>89.011292631321496</c:v>
                </c:pt>
                <c:pt idx="414">
                  <c:v>88.028476050366905</c:v>
                </c:pt>
                <c:pt idx="415">
                  <c:v>86.768847433917998</c:v>
                </c:pt>
                <c:pt idx="416">
                  <c:v>86.616895295284905</c:v>
                </c:pt>
                <c:pt idx="417">
                  <c:v>86.563353315498702</c:v>
                </c:pt>
                <c:pt idx="418">
                  <c:v>86.581236336747295</c:v>
                </c:pt>
                <c:pt idx="419">
                  <c:v>86.8135014450596</c:v>
                </c:pt>
                <c:pt idx="420">
                  <c:v>87.215494629294</c:v>
                </c:pt>
                <c:pt idx="421">
                  <c:v>87.760444899557498</c:v>
                </c:pt>
                <c:pt idx="422">
                  <c:v>87.8230890159072</c:v>
                </c:pt>
                <c:pt idx="423">
                  <c:v>88.314390222424905</c:v>
                </c:pt>
                <c:pt idx="424">
                  <c:v>88.242965221390193</c:v>
                </c:pt>
                <c:pt idx="425">
                  <c:v>87.429983800317302</c:v>
                </c:pt>
                <c:pt idx="426">
                  <c:v>87.295914682932803</c:v>
                </c:pt>
                <c:pt idx="427">
                  <c:v>86.518592220397494</c:v>
                </c:pt>
                <c:pt idx="428">
                  <c:v>85.946870960241</c:v>
                </c:pt>
                <c:pt idx="429">
                  <c:v>85.964753981489594</c:v>
                </c:pt>
                <c:pt idx="430">
                  <c:v>85.750264810466305</c:v>
                </c:pt>
                <c:pt idx="431">
                  <c:v>86.313205185937903</c:v>
                </c:pt>
                <c:pt idx="432">
                  <c:v>85.761936962059707</c:v>
                </c:pt>
                <c:pt idx="433">
                  <c:v>84.642481248690899</c:v>
                </c:pt>
                <c:pt idx="434">
                  <c:v>84.606715206193698</c:v>
                </c:pt>
                <c:pt idx="435">
                  <c:v>85.293230471011697</c:v>
                </c:pt>
                <c:pt idx="436">
                  <c:v>84.558527424386199</c:v>
                </c:pt>
                <c:pt idx="437">
                  <c:v>84.128478242743896</c:v>
                </c:pt>
                <c:pt idx="438">
                  <c:v>84.325619812316404</c:v>
                </c:pt>
                <c:pt idx="439">
                  <c:v>83.8149364091162</c:v>
                </c:pt>
                <c:pt idx="440">
                  <c:v>83.644672913396207</c:v>
                </c:pt>
                <c:pt idx="441">
                  <c:v>84.764664046562899</c:v>
                </c:pt>
                <c:pt idx="442">
                  <c:v>85.418625787670905</c:v>
                </c:pt>
                <c:pt idx="443">
                  <c:v>85.391747713818205</c:v>
                </c:pt>
                <c:pt idx="444">
                  <c:v>84.7197958675021</c:v>
                </c:pt>
                <c:pt idx="445">
                  <c:v>86.144333781692396</c:v>
                </c:pt>
                <c:pt idx="446">
                  <c:v>85.517250114437005</c:v>
                </c:pt>
                <c:pt idx="447">
                  <c:v>85.042332753733803</c:v>
                </c:pt>
                <c:pt idx="448">
                  <c:v>85.284235418407704</c:v>
                </c:pt>
                <c:pt idx="449">
                  <c:v>85.364869639965605</c:v>
                </c:pt>
                <c:pt idx="450">
                  <c:v>85.042332753733803</c:v>
                </c:pt>
                <c:pt idx="451">
                  <c:v>84.271863664611104</c:v>
                </c:pt>
                <c:pt idx="452">
                  <c:v>84.056839073790002</c:v>
                </c:pt>
                <c:pt idx="453">
                  <c:v>83.985199904836094</c:v>
                </c:pt>
                <c:pt idx="454">
                  <c:v>84.827308162912701</c:v>
                </c:pt>
                <c:pt idx="455">
                  <c:v>84.030183888868095</c:v>
                </c:pt>
                <c:pt idx="456">
                  <c:v>84.893735185749705</c:v>
                </c:pt>
                <c:pt idx="457">
                  <c:v>87.351535030720598</c:v>
                </c:pt>
                <c:pt idx="458">
                  <c:v>87.550816099231696</c:v>
                </c:pt>
                <c:pt idx="459">
                  <c:v>84.827308162912701</c:v>
                </c:pt>
                <c:pt idx="460">
                  <c:v>82.701643432127099</c:v>
                </c:pt>
                <c:pt idx="461">
                  <c:v>83.631621751845799</c:v>
                </c:pt>
                <c:pt idx="462">
                  <c:v>84.960162208586794</c:v>
                </c:pt>
                <c:pt idx="463">
                  <c:v>86.6872648023501</c:v>
                </c:pt>
                <c:pt idx="464">
                  <c:v>84.960162208586794</c:v>
                </c:pt>
                <c:pt idx="465">
                  <c:v>83.698048774682803</c:v>
                </c:pt>
                <c:pt idx="466">
                  <c:v>84.827308162912701</c:v>
                </c:pt>
                <c:pt idx="467">
                  <c:v>89.145064647320893</c:v>
                </c:pt>
                <c:pt idx="468">
                  <c:v>90.407178081224899</c:v>
                </c:pt>
                <c:pt idx="469">
                  <c:v>89.410772738669095</c:v>
                </c:pt>
                <c:pt idx="470">
                  <c:v>88.015805259091096</c:v>
                </c:pt>
                <c:pt idx="471">
                  <c:v>88.680075487461593</c:v>
                </c:pt>
                <c:pt idx="472">
                  <c:v>88.680075487461593</c:v>
                </c:pt>
                <c:pt idx="473">
                  <c:v>87.351535030720598</c:v>
                </c:pt>
                <c:pt idx="474">
                  <c:v>85.358724345609104</c:v>
                </c:pt>
                <c:pt idx="475">
                  <c:v>84.960162208586794</c:v>
                </c:pt>
                <c:pt idx="476">
                  <c:v>85.292297322772001</c:v>
                </c:pt>
                <c:pt idx="477">
                  <c:v>84.827308162912701</c:v>
                </c:pt>
                <c:pt idx="478">
                  <c:v>83.698048774682803</c:v>
                </c:pt>
                <c:pt idx="479">
                  <c:v>79.313865267437507</c:v>
                </c:pt>
                <c:pt idx="480">
                  <c:v>80.177416564319202</c:v>
                </c:pt>
                <c:pt idx="481">
                  <c:v>80.629120319611104</c:v>
                </c:pt>
                <c:pt idx="482">
                  <c:v>80.8416867926897</c:v>
                </c:pt>
                <c:pt idx="483">
                  <c:v>83.498767706171705</c:v>
                </c:pt>
                <c:pt idx="484">
                  <c:v>83.299486637660493</c:v>
                </c:pt>
                <c:pt idx="485">
                  <c:v>83.365913660497597</c:v>
                </c:pt>
                <c:pt idx="486">
                  <c:v>80.110989541482098</c:v>
                </c:pt>
                <c:pt idx="487">
                  <c:v>77.586762673674201</c:v>
                </c:pt>
                <c:pt idx="488">
                  <c:v>78.9817301532523</c:v>
                </c:pt>
                <c:pt idx="489">
                  <c:v>78.782449084741103</c:v>
                </c:pt>
                <c:pt idx="490">
                  <c:v>80.575978701341498</c:v>
                </c:pt>
                <c:pt idx="491">
                  <c:v>83.299486637660493</c:v>
                </c:pt>
                <c:pt idx="492">
                  <c:v>84.163037934542203</c:v>
                </c:pt>
                <c:pt idx="493">
                  <c:v>84.096610911705099</c:v>
                </c:pt>
                <c:pt idx="494">
                  <c:v>81.705238089571395</c:v>
                </c:pt>
                <c:pt idx="495">
                  <c:v>83.365913660497597</c:v>
                </c:pt>
                <c:pt idx="496">
                  <c:v>81.107394884037902</c:v>
                </c:pt>
                <c:pt idx="497">
                  <c:v>81.7716651124084</c:v>
                </c:pt>
                <c:pt idx="498">
                  <c:v>85.226534570163395</c:v>
                </c:pt>
                <c:pt idx="499">
                  <c:v>87.285108007883593</c:v>
                </c:pt>
                <c:pt idx="500">
                  <c:v>89.809334875691405</c:v>
                </c:pt>
                <c:pt idx="501">
                  <c:v>90.340751058387895</c:v>
                </c:pt>
                <c:pt idx="502">
                  <c:v>91.602864492291801</c:v>
                </c:pt>
                <c:pt idx="503">
                  <c:v>91.270729378106594</c:v>
                </c:pt>
                <c:pt idx="504">
                  <c:v>93.130686017543994</c:v>
                </c:pt>
                <c:pt idx="505">
                  <c:v>91.735718537965894</c:v>
                </c:pt>
                <c:pt idx="506">
                  <c:v>92.001426629314096</c:v>
                </c:pt>
                <c:pt idx="507">
                  <c:v>91.470010446617707</c:v>
                </c:pt>
                <c:pt idx="508">
                  <c:v>90.207897012713801</c:v>
                </c:pt>
                <c:pt idx="509">
                  <c:v>92.864977926195806</c:v>
                </c:pt>
                <c:pt idx="510">
                  <c:v>93.662102200240398</c:v>
                </c:pt>
                <c:pt idx="511">
                  <c:v>95.243065343762197</c:v>
                </c:pt>
                <c:pt idx="512">
                  <c:v>96.319183113722403</c:v>
                </c:pt>
                <c:pt idx="513">
                  <c:v>95.787766931025999</c:v>
                </c:pt>
                <c:pt idx="514">
                  <c:v>96.850599296418807</c:v>
                </c:pt>
                <c:pt idx="515">
                  <c:v>99.175545095715506</c:v>
                </c:pt>
                <c:pt idx="516">
                  <c:v>102.762604328916</c:v>
                </c:pt>
                <c:pt idx="517">
                  <c:v>101.96548005487099</c:v>
                </c:pt>
                <c:pt idx="518">
                  <c:v>104.622560968353</c:v>
                </c:pt>
                <c:pt idx="519">
                  <c:v>100.57051257529299</c:v>
                </c:pt>
                <c:pt idx="520">
                  <c:v>103.812151289741</c:v>
                </c:pt>
                <c:pt idx="521">
                  <c:v>99.706961278411896</c:v>
                </c:pt>
                <c:pt idx="522">
                  <c:v>98.046285707485694</c:v>
                </c:pt>
                <c:pt idx="523">
                  <c:v>99.839815324086004</c:v>
                </c:pt>
                <c:pt idx="524">
                  <c:v>99.706961278411896</c:v>
                </c:pt>
                <c:pt idx="525">
                  <c:v>100.504085552456</c:v>
                </c:pt>
                <c:pt idx="526">
                  <c:v>97.182734410603999</c:v>
                </c:pt>
                <c:pt idx="527">
                  <c:v>91.868572583640002</c:v>
                </c:pt>
                <c:pt idx="528">
                  <c:v>92.931404949032796</c:v>
                </c:pt>
                <c:pt idx="529">
                  <c:v>93.794956245914506</c:v>
                </c:pt>
                <c:pt idx="530">
                  <c:v>92.798550903358702</c:v>
                </c:pt>
                <c:pt idx="531">
                  <c:v>92.931404949032796</c:v>
                </c:pt>
                <c:pt idx="532">
                  <c:v>89.942188921365599</c:v>
                </c:pt>
                <c:pt idx="533">
                  <c:v>90.473605104061903</c:v>
                </c:pt>
                <c:pt idx="534">
                  <c:v>90.872167241084199</c:v>
                </c:pt>
                <c:pt idx="535">
                  <c:v>91.735718537965894</c:v>
                </c:pt>
                <c:pt idx="536">
                  <c:v>92.333561743499303</c:v>
                </c:pt>
                <c:pt idx="537">
                  <c:v>90.739313195410105</c:v>
                </c:pt>
                <c:pt idx="538">
                  <c:v>88.879356555972706</c:v>
                </c:pt>
                <c:pt idx="539">
                  <c:v>90.008615944202603</c:v>
                </c:pt>
                <c:pt idx="540">
                  <c:v>87.417962053557602</c:v>
                </c:pt>
                <c:pt idx="541">
                  <c:v>87.019399916535306</c:v>
                </c:pt>
                <c:pt idx="542">
                  <c:v>85.624432436957306</c:v>
                </c:pt>
                <c:pt idx="543">
                  <c:v>84.295891980216297</c:v>
                </c:pt>
                <c:pt idx="544">
                  <c:v>84.163037934542203</c:v>
                </c:pt>
                <c:pt idx="545">
                  <c:v>83.033778546312305</c:v>
                </c:pt>
                <c:pt idx="546">
                  <c:v>84.096610911705099</c:v>
                </c:pt>
                <c:pt idx="547">
                  <c:v>84.481887644159997</c:v>
                </c:pt>
                <c:pt idx="548">
                  <c:v>86.753691825187104</c:v>
                </c:pt>
                <c:pt idx="549">
                  <c:v>86.952972893698302</c:v>
                </c:pt>
                <c:pt idx="550">
                  <c:v>87.484389076394706</c:v>
                </c:pt>
                <c:pt idx="551">
                  <c:v>89.344345715832105</c:v>
                </c:pt>
                <c:pt idx="552">
                  <c:v>88.547221441787499</c:v>
                </c:pt>
                <c:pt idx="553">
                  <c:v>89.344345715832105</c:v>
                </c:pt>
                <c:pt idx="554">
                  <c:v>89.809334875691405</c:v>
                </c:pt>
                <c:pt idx="555">
                  <c:v>90.739313195410105</c:v>
                </c:pt>
                <c:pt idx="556">
                  <c:v>91.934999606477007</c:v>
                </c:pt>
                <c:pt idx="557">
                  <c:v>89.809334875691405</c:v>
                </c:pt>
                <c:pt idx="558">
                  <c:v>87.1522539622094</c:v>
                </c:pt>
                <c:pt idx="559">
                  <c:v>88.015805259090996</c:v>
                </c:pt>
                <c:pt idx="560">
                  <c:v>91.005021286758307</c:v>
                </c:pt>
                <c:pt idx="561">
                  <c:v>93.197113040380898</c:v>
                </c:pt>
                <c:pt idx="562">
                  <c:v>95.3227777711665</c:v>
                </c:pt>
                <c:pt idx="563">
                  <c:v>96.452037159396397</c:v>
                </c:pt>
                <c:pt idx="564">
                  <c:v>95.123496702655402</c:v>
                </c:pt>
                <c:pt idx="565">
                  <c:v>95.588485862514702</c:v>
                </c:pt>
                <c:pt idx="566">
                  <c:v>93.994237314425504</c:v>
                </c:pt>
                <c:pt idx="567">
                  <c:v>93.595675177403194</c:v>
                </c:pt>
                <c:pt idx="568">
                  <c:v>95.256350748329496</c:v>
                </c:pt>
                <c:pt idx="569">
                  <c:v>98.245566775996707</c:v>
                </c:pt>
                <c:pt idx="570">
                  <c:v>95.847551251579205</c:v>
                </c:pt>
                <c:pt idx="571">
                  <c:v>91.337156400943499</c:v>
                </c:pt>
                <c:pt idx="572">
                  <c:v>91.137875332432401</c:v>
                </c:pt>
                <c:pt idx="573">
                  <c:v>90.141469989876597</c:v>
                </c:pt>
                <c:pt idx="574">
                  <c:v>91.005021286758307</c:v>
                </c:pt>
                <c:pt idx="575">
                  <c:v>92.466415789173396</c:v>
                </c:pt>
                <c:pt idx="576">
                  <c:v>92.333561743499303</c:v>
                </c:pt>
                <c:pt idx="577">
                  <c:v>93.263540063218002</c:v>
                </c:pt>
                <c:pt idx="578">
                  <c:v>93.595675177403194</c:v>
                </c:pt>
                <c:pt idx="579">
                  <c:v>93.529248154566204</c:v>
                </c:pt>
                <c:pt idx="580">
                  <c:v>96.319183113722303</c:v>
                </c:pt>
                <c:pt idx="581">
                  <c:v>97.116307387766895</c:v>
                </c:pt>
                <c:pt idx="582">
                  <c:v>98.046285707485595</c:v>
                </c:pt>
                <c:pt idx="583">
                  <c:v>96.068258004877507</c:v>
                </c:pt>
                <c:pt idx="584">
                  <c:v>97.983164583689302</c:v>
                </c:pt>
                <c:pt idx="585">
                  <c:v>99.128063199285705</c:v>
                </c:pt>
                <c:pt idx="586">
                  <c:v>102.583334440019</c:v>
                </c:pt>
                <c:pt idx="587">
                  <c:v>104.58821477540199</c:v>
                </c:pt>
                <c:pt idx="588">
                  <c:v>106.144621269891</c:v>
                </c:pt>
                <c:pt idx="589">
                  <c:v>105.95979145987999</c:v>
                </c:pt>
                <c:pt idx="590">
                  <c:v>109.098759610651</c:v>
                </c:pt>
                <c:pt idx="591">
                  <c:v>110.83964717966001</c:v>
                </c:pt>
                <c:pt idx="592">
                  <c:v>115.350192014909</c:v>
                </c:pt>
                <c:pt idx="593">
                  <c:v>114.849059114936</c:v>
                </c:pt>
                <c:pt idx="594">
                  <c:v>115.00738502766301</c:v>
                </c:pt>
                <c:pt idx="595">
                  <c:v>113.213838399575</c:v>
                </c:pt>
                <c:pt idx="596">
                  <c:v>116.80093165575001</c:v>
                </c:pt>
                <c:pt idx="597">
                  <c:v>112.580534748669</c:v>
                </c:pt>
                <c:pt idx="598">
                  <c:v>108.470338256614</c:v>
                </c:pt>
                <c:pt idx="599">
                  <c:v>108.81663259876601</c:v>
                </c:pt>
                <c:pt idx="600">
                  <c:v>113.318459046751</c:v>
                </c:pt>
                <c:pt idx="601">
                  <c:v>111.480623011359</c:v>
                </c:pt>
                <c:pt idx="602">
                  <c:v>110.414887352126</c:v>
                </c:pt>
                <c:pt idx="603">
                  <c:v>105.46040223735901</c:v>
                </c:pt>
                <c:pt idx="604">
                  <c:v>104.714457022994</c:v>
                </c:pt>
                <c:pt idx="605">
                  <c:v>107.591176084845</c:v>
                </c:pt>
                <c:pt idx="606">
                  <c:v>107.298238272752</c:v>
                </c:pt>
                <c:pt idx="607">
                  <c:v>107.21837784540701</c:v>
                </c:pt>
                <c:pt idx="608">
                  <c:v>109.26964000103899</c:v>
                </c:pt>
                <c:pt idx="609">
                  <c:v>110.201809967377</c:v>
                </c:pt>
                <c:pt idx="610">
                  <c:v>110.042089112688</c:v>
                </c:pt>
                <c:pt idx="611">
                  <c:v>108.497190889389</c:v>
                </c:pt>
                <c:pt idx="612">
                  <c:v>112.466149507757</c:v>
                </c:pt>
                <c:pt idx="613">
                  <c:v>111.507126908643</c:v>
                </c:pt>
                <c:pt idx="614">
                  <c:v>108.57705131673301</c:v>
                </c:pt>
                <c:pt idx="615">
                  <c:v>110.92125128445799</c:v>
                </c:pt>
                <c:pt idx="616">
                  <c:v>108.86998912882601</c:v>
                </c:pt>
                <c:pt idx="617">
                  <c:v>107.484811760216</c:v>
                </c:pt>
                <c:pt idx="618">
                  <c:v>110.308523027497</c:v>
                </c:pt>
                <c:pt idx="619">
                  <c:v>109.00320608622999</c:v>
                </c:pt>
                <c:pt idx="620">
                  <c:v>108.736772171422</c:v>
                </c:pt>
                <c:pt idx="621">
                  <c:v>107.165021315348</c:v>
                </c:pt>
                <c:pt idx="622">
                  <c:v>102.663194867363</c:v>
                </c:pt>
                <c:pt idx="623">
                  <c:v>107.351594802812</c:v>
                </c:pt>
                <c:pt idx="624">
                  <c:v>105.486906134644</c:v>
                </c:pt>
                <c:pt idx="625">
                  <c:v>105.46040223736</c:v>
                </c:pt>
                <c:pt idx="626">
                  <c:v>107.005300460659</c:v>
                </c:pt>
                <c:pt idx="627">
                  <c:v>104.714457022994</c:v>
                </c:pt>
                <c:pt idx="628">
                  <c:v>107.085160888003</c:v>
                </c:pt>
                <c:pt idx="629">
                  <c:v>105.327185279955</c:v>
                </c:pt>
                <c:pt idx="630">
                  <c:v>110.52160041224499</c:v>
                </c:pt>
                <c:pt idx="631">
                  <c:v>109.695794770536</c:v>
                </c:pt>
                <c:pt idx="632">
                  <c:v>111.746708190676</c:v>
                </c:pt>
                <c:pt idx="633">
                  <c:v>110.60146083959</c:v>
                </c:pt>
                <c:pt idx="634">
                  <c:v>112.093002532829</c:v>
                </c:pt>
                <c:pt idx="635">
                  <c:v>114.810349475481</c:v>
                </c:pt>
                <c:pt idx="636">
                  <c:v>112.81244384991</c:v>
                </c:pt>
                <c:pt idx="637">
                  <c:v>114.863706005541</c:v>
                </c:pt>
                <c:pt idx="638">
                  <c:v>112.22621949023301</c:v>
                </c:pt>
                <c:pt idx="639">
                  <c:v>111.427266481299</c:v>
                </c:pt>
                <c:pt idx="640">
                  <c:v>112.838947747194</c:v>
                </c:pt>
                <c:pt idx="641">
                  <c:v>111.155601534132</c:v>
                </c:pt>
                <c:pt idx="642">
                  <c:v>111.613839968763</c:v>
                </c:pt>
                <c:pt idx="643">
                  <c:v>108.363973931985</c:v>
                </c:pt>
                <c:pt idx="644">
                  <c:v>112.41279297769699</c:v>
                </c:pt>
                <c:pt idx="645">
                  <c:v>114.064404261116</c:v>
                </c:pt>
                <c:pt idx="646">
                  <c:v>115.81356023036101</c:v>
                </c:pt>
                <c:pt idx="647">
                  <c:v>115.347118638563</c:v>
                </c:pt>
                <c:pt idx="648">
                  <c:v>110.539854983087</c:v>
                </c:pt>
                <c:pt idx="649">
                  <c:v>109.91501760074</c:v>
                </c:pt>
                <c:pt idx="650">
                  <c:v>107.816030437645</c:v>
                </c:pt>
                <c:pt idx="651">
                  <c:v>107.709137572858</c:v>
                </c:pt>
                <c:pt idx="652">
                  <c:v>107.689702506533</c:v>
                </c:pt>
                <c:pt idx="653">
                  <c:v>106.23207253216199</c:v>
                </c:pt>
                <c:pt idx="654">
                  <c:v>107.12608558311</c:v>
                </c:pt>
                <c:pt idx="655">
                  <c:v>107.096932983622</c:v>
                </c:pt>
                <c:pt idx="656">
                  <c:v>108.437952560044</c:v>
                </c:pt>
                <c:pt idx="657">
                  <c:v>104.30800096599199</c:v>
                </c:pt>
                <c:pt idx="658">
                  <c:v>105.872523805151</c:v>
                </c:pt>
                <c:pt idx="659">
                  <c:v>103.929017172656</c:v>
                </c:pt>
                <c:pt idx="660">
                  <c:v>103.171049585983</c:v>
                </c:pt>
                <c:pt idx="661">
                  <c:v>103.540315846157</c:v>
                </c:pt>
                <c:pt idx="662">
                  <c:v>105.29918934856499</c:v>
                </c:pt>
                <c:pt idx="663">
                  <c:v>105.483822478652</c:v>
                </c:pt>
                <c:pt idx="664">
                  <c:v>104.434328897105</c:v>
                </c:pt>
                <c:pt idx="665">
                  <c:v>103.909582106331</c:v>
                </c:pt>
                <c:pt idx="666">
                  <c:v>104.278848366505</c:v>
                </c:pt>
                <c:pt idx="667">
                  <c:v>106.698514123961</c:v>
                </c:pt>
                <c:pt idx="668">
                  <c:v>106.60133879233599</c:v>
                </c:pt>
                <c:pt idx="669">
                  <c:v>108.360212294744</c:v>
                </c:pt>
                <c:pt idx="670">
                  <c:v>107.689702506533</c:v>
                </c:pt>
                <c:pt idx="671">
                  <c:v>108.224166830469</c:v>
                </c:pt>
                <c:pt idx="672">
                  <c:v>109.662361738515</c:v>
                </c:pt>
                <c:pt idx="673">
                  <c:v>107.369023912172</c:v>
                </c:pt>
                <c:pt idx="674">
                  <c:v>108.38936489423099</c:v>
                </c:pt>
                <c:pt idx="675">
                  <c:v>108.865524019193</c:v>
                </c:pt>
                <c:pt idx="676">
                  <c:v>107.728572639183</c:v>
                </c:pt>
                <c:pt idx="677">
                  <c:v>108.36992982790601</c:v>
                </c:pt>
                <c:pt idx="678">
                  <c:v>105.86280627198801</c:v>
                </c:pt>
                <c:pt idx="679">
                  <c:v>104.33715356547999</c:v>
                </c:pt>
                <c:pt idx="680">
                  <c:v>104.14280290223</c:v>
                </c:pt>
                <c:pt idx="681">
                  <c:v>104.44404643026699</c:v>
                </c:pt>
                <c:pt idx="682">
                  <c:v>104.521786695567</c:v>
                </c:pt>
                <c:pt idx="683">
                  <c:v>103.5189372732</c:v>
                </c:pt>
                <c:pt idx="684">
                  <c:v>103.47229311402</c:v>
                </c:pt>
                <c:pt idx="685">
                  <c:v>102.966981389571</c:v>
                </c:pt>
                <c:pt idx="686">
                  <c:v>105.289471815402</c:v>
                </c:pt>
                <c:pt idx="687">
                  <c:v>106.047439402075</c:v>
                </c:pt>
                <c:pt idx="688">
                  <c:v>105.62958547608901</c:v>
                </c:pt>
                <c:pt idx="689">
                  <c:v>101.421893616738</c:v>
                </c:pt>
                <c:pt idx="690">
                  <c:v>101.723137144774</c:v>
                </c:pt>
                <c:pt idx="691">
                  <c:v>101.101215022376</c:v>
                </c:pt>
                <c:pt idx="692">
                  <c:v>102.432517065635</c:v>
                </c:pt>
                <c:pt idx="693">
                  <c:v>102.15070860392299</c:v>
                </c:pt>
                <c:pt idx="694">
                  <c:v>104.10393276958</c:v>
                </c:pt>
                <c:pt idx="695">
                  <c:v>104.016474971118</c:v>
                </c:pt>
                <c:pt idx="696">
                  <c:v>106.523598527036</c:v>
                </c:pt>
                <c:pt idx="697">
                  <c:v>106.164049800025</c:v>
                </c:pt>
                <c:pt idx="698">
                  <c:v>106.873429720885</c:v>
                </c:pt>
                <c:pt idx="699">
                  <c:v>106.377835529599</c:v>
                </c:pt>
                <c:pt idx="700">
                  <c:v>105.98913420309999</c:v>
                </c:pt>
                <c:pt idx="701">
                  <c:v>104.842465289928</c:v>
                </c:pt>
                <c:pt idx="702">
                  <c:v>104.327436032317</c:v>
                </c:pt>
                <c:pt idx="703">
                  <c:v>105.25060168275201</c:v>
                </c:pt>
                <c:pt idx="704">
                  <c:v>106.33896539694901</c:v>
                </c:pt>
                <c:pt idx="705">
                  <c:v>106.33896539694901</c:v>
                </c:pt>
                <c:pt idx="706">
                  <c:v>106.384799233614</c:v>
                </c:pt>
                <c:pt idx="707">
                  <c:v>106.155034805658</c:v>
                </c:pt>
                <c:pt idx="708">
                  <c:v>106.591646743238</c:v>
                </c:pt>
                <c:pt idx="709">
                  <c:v>109.027685399737</c:v>
                </c:pt>
                <c:pt idx="710">
                  <c:v>110.383652671455</c:v>
                </c:pt>
                <c:pt idx="711">
                  <c:v>110.751513854037</c:v>
                </c:pt>
                <c:pt idx="712">
                  <c:v>111.34884184225901</c:v>
                </c:pt>
                <c:pt idx="713">
                  <c:v>111.900633616132</c:v>
                </c:pt>
                <c:pt idx="714">
                  <c:v>112.72802365462501</c:v>
                </c:pt>
                <c:pt idx="715">
                  <c:v>112.405996308708</c:v>
                </c:pt>
                <c:pt idx="716">
                  <c:v>115.324778361768</c:v>
                </c:pt>
                <c:pt idx="717">
                  <c:v>116.726877092466</c:v>
                </c:pt>
                <c:pt idx="718">
                  <c:v>116.267050614239</c:v>
                </c:pt>
                <c:pt idx="719">
                  <c:v>115.278944525103</c:v>
                </c:pt>
                <c:pt idx="720">
                  <c:v>116.473898123862</c:v>
                </c:pt>
                <c:pt idx="721">
                  <c:v>116.152168400261</c:v>
                </c:pt>
                <c:pt idx="722">
                  <c:v>116.52002958284299</c:v>
                </c:pt>
                <c:pt idx="723">
                  <c:v>116.703067307186</c:v>
                </c:pt>
                <c:pt idx="724">
                  <c:v>116.28550319783101</c:v>
                </c:pt>
                <c:pt idx="725">
                  <c:v>116.79592546978</c:v>
                </c:pt>
                <c:pt idx="726">
                  <c:v>116.56378006329599</c:v>
                </c:pt>
                <c:pt idx="727">
                  <c:v>115.519720978751</c:v>
                </c:pt>
                <c:pt idx="728">
                  <c:v>116.053357791347</c:v>
                </c:pt>
                <c:pt idx="729">
                  <c:v>118.466777151831</c:v>
                </c:pt>
                <c:pt idx="730">
                  <c:v>120.856981971666</c:v>
                </c:pt>
                <c:pt idx="731">
                  <c:v>118.257846285995</c:v>
                </c:pt>
                <c:pt idx="732">
                  <c:v>118.30427536729201</c:v>
                </c:pt>
                <c:pt idx="733">
                  <c:v>120.178105468859</c:v>
                </c:pt>
                <c:pt idx="734">
                  <c:v>119.39506115544999</c:v>
                </c:pt>
                <c:pt idx="735">
                  <c:v>122.109971922046</c:v>
                </c:pt>
                <c:pt idx="736">
                  <c:v>122.226044625288</c:v>
                </c:pt>
                <c:pt idx="737">
                  <c:v>119.186130289614</c:v>
                </c:pt>
                <c:pt idx="738">
                  <c:v>116.703067307186</c:v>
                </c:pt>
                <c:pt idx="739">
                  <c:v>117.144143579505</c:v>
                </c:pt>
                <c:pt idx="740">
                  <c:v>118.977199423779</c:v>
                </c:pt>
                <c:pt idx="741">
                  <c:v>121.205200081391</c:v>
                </c:pt>
                <c:pt idx="742">
                  <c:v>122.96861230371999</c:v>
                </c:pt>
                <c:pt idx="743">
                  <c:v>124.569820363826</c:v>
                </c:pt>
                <c:pt idx="744">
                  <c:v>125.358817123555</c:v>
                </c:pt>
                <c:pt idx="745">
                  <c:v>121.390618784262</c:v>
                </c:pt>
                <c:pt idx="746">
                  <c:v>121.808480515933</c:v>
                </c:pt>
                <c:pt idx="747">
                  <c:v>126.844250102735</c:v>
                </c:pt>
                <c:pt idx="748">
                  <c:v>122.898968681775</c:v>
                </c:pt>
                <c:pt idx="749">
                  <c:v>126.70496285884499</c:v>
                </c:pt>
                <c:pt idx="750">
                  <c:v>123.7343945228</c:v>
                </c:pt>
                <c:pt idx="751">
                  <c:v>121.99419684112</c:v>
                </c:pt>
                <c:pt idx="752">
                  <c:v>117.086107227884</c:v>
                </c:pt>
                <c:pt idx="753">
                  <c:v>115.125073787728</c:v>
                </c:pt>
                <c:pt idx="754">
                  <c:v>122.713549978904</c:v>
                </c:pt>
                <c:pt idx="755">
                  <c:v>122.852539600478</c:v>
                </c:pt>
                <c:pt idx="756">
                  <c:v>124.848394851607</c:v>
                </c:pt>
                <c:pt idx="757">
                  <c:v>123.200757710204</c:v>
                </c:pt>
                <c:pt idx="758">
                  <c:v>119.39506115544999</c:v>
                </c:pt>
                <c:pt idx="759">
                  <c:v>119.20934483026301</c:v>
                </c:pt>
                <c:pt idx="760">
                  <c:v>116.16943049458899</c:v>
                </c:pt>
                <c:pt idx="761">
                  <c:v>115.194717409674</c:v>
                </c:pt>
                <c:pt idx="762">
                  <c:v>109.625311010275</c:v>
                </c:pt>
                <c:pt idx="763">
                  <c:v>113.175647617897</c:v>
                </c:pt>
                <c:pt idx="764">
                  <c:v>110.901515501304</c:v>
                </c:pt>
                <c:pt idx="765">
                  <c:v>112.061944911407</c:v>
                </c:pt>
                <c:pt idx="766">
                  <c:v>111.62086863908701</c:v>
                </c:pt>
                <c:pt idx="767">
                  <c:v>117.67778039210199</c:v>
                </c:pt>
                <c:pt idx="768">
                  <c:v>115.914070547457</c:v>
                </c:pt>
                <c:pt idx="769">
                  <c:v>113.663152971513</c:v>
                </c:pt>
                <c:pt idx="770">
                  <c:v>113.015152752544</c:v>
                </c:pt>
                <c:pt idx="771">
                  <c:v>112.856193475528</c:v>
                </c:pt>
                <c:pt idx="772">
                  <c:v>114.421320217999</c:v>
                </c:pt>
                <c:pt idx="773">
                  <c:v>114.885895132267</c:v>
                </c:pt>
                <c:pt idx="774">
                  <c:v>114.531347439645</c:v>
                </c:pt>
                <c:pt idx="775">
                  <c:v>114.54351055055101</c:v>
                </c:pt>
                <c:pt idx="776">
                  <c:v>113.479867472685</c:v>
                </c:pt>
                <c:pt idx="777">
                  <c:v>114.20126577470801</c:v>
                </c:pt>
                <c:pt idx="778">
                  <c:v>114.103401663968</c:v>
                </c:pt>
                <c:pt idx="779">
                  <c:v>113.74885397134599</c:v>
                </c:pt>
                <c:pt idx="780">
                  <c:v>114.066772525377</c:v>
                </c:pt>
                <c:pt idx="781">
                  <c:v>114.6047455227</c:v>
                </c:pt>
                <c:pt idx="782">
                  <c:v>114.37238816263</c:v>
                </c:pt>
                <c:pt idx="783">
                  <c:v>114.286826968669</c:v>
                </c:pt>
                <c:pt idx="784">
                  <c:v>114.97145632622799</c:v>
                </c:pt>
                <c:pt idx="785">
                  <c:v>115.399402101905</c:v>
                </c:pt>
                <c:pt idx="786">
                  <c:v>115.301677797038</c:v>
                </c:pt>
                <c:pt idx="787">
                  <c:v>115.485103101739</c:v>
                </c:pt>
                <c:pt idx="788">
                  <c:v>116.304225708629</c:v>
                </c:pt>
                <c:pt idx="789">
                  <c:v>116.805569567361</c:v>
                </c:pt>
                <c:pt idx="790">
                  <c:v>116.976831761155</c:v>
                </c:pt>
                <c:pt idx="791">
                  <c:v>116.925523005953</c:v>
                </c:pt>
                <c:pt idx="792">
                  <c:v>116.71721225595</c:v>
                </c:pt>
                <c:pt idx="793">
                  <c:v>116.99906089488</c:v>
                </c:pt>
                <c:pt idx="794">
                  <c:v>116.631371450244</c:v>
                </c:pt>
                <c:pt idx="795">
                  <c:v>116.34938300544199</c:v>
                </c:pt>
                <c:pt idx="796">
                  <c:v>116.04292853295399</c:v>
                </c:pt>
                <c:pt idx="797">
                  <c:v>116.239076172051</c:v>
                </c:pt>
                <c:pt idx="798">
                  <c:v>115.66293617154</c:v>
                </c:pt>
                <c:pt idx="799">
                  <c:v>116.239076172051</c:v>
                </c:pt>
                <c:pt idx="800">
                  <c:v>116.839682200247</c:v>
                </c:pt>
                <c:pt idx="801">
                  <c:v>117.51396592324301</c:v>
                </c:pt>
                <c:pt idx="802">
                  <c:v>117.20751145075501</c:v>
                </c:pt>
                <c:pt idx="803">
                  <c:v>117.33012120092501</c:v>
                </c:pt>
                <c:pt idx="804">
                  <c:v>118.07794281284799</c:v>
                </c:pt>
                <c:pt idx="805">
                  <c:v>117.42812511753699</c:v>
                </c:pt>
                <c:pt idx="806">
                  <c:v>117.048132756122</c:v>
                </c:pt>
                <c:pt idx="807">
                  <c:v>117.011363811659</c:v>
                </c:pt>
                <c:pt idx="808">
                  <c:v>116.606765616687</c:v>
                </c:pt>
                <c:pt idx="809">
                  <c:v>117.109367728271</c:v>
                </c:pt>
                <c:pt idx="810">
                  <c:v>117.35458722861</c:v>
                </c:pt>
                <c:pt idx="811">
                  <c:v>118.04117386838401</c:v>
                </c:pt>
                <c:pt idx="812">
                  <c:v>117.676420347071</c:v>
                </c:pt>
                <c:pt idx="813">
                  <c:v>118.229492378622</c:v>
                </c:pt>
                <c:pt idx="814">
                  <c:v>117.737795125091</c:v>
                </c:pt>
                <c:pt idx="815">
                  <c:v>118.30330987929401</c:v>
                </c:pt>
                <c:pt idx="816">
                  <c:v>119.07755480111599</c:v>
                </c:pt>
                <c:pt idx="817">
                  <c:v>119.05308877343199</c:v>
                </c:pt>
                <c:pt idx="818">
                  <c:v>119.655232666225</c:v>
                </c:pt>
                <c:pt idx="819">
                  <c:v>120.331333865563</c:v>
                </c:pt>
                <c:pt idx="820">
                  <c:v>120.024040557841</c:v>
                </c:pt>
                <c:pt idx="821">
                  <c:v>120.54020383905601</c:v>
                </c:pt>
                <c:pt idx="822">
                  <c:v>121.41301190098</c:v>
                </c:pt>
                <c:pt idx="823">
                  <c:v>120.798425285536</c:v>
                </c:pt>
                <c:pt idx="824">
                  <c:v>120.675535923621</c:v>
                </c:pt>
                <c:pt idx="825">
                  <c:v>121.216305038394</c:v>
                </c:pt>
                <c:pt idx="826">
                  <c:v>120.823031119093</c:v>
                </c:pt>
                <c:pt idx="827">
                  <c:v>120.98268942547099</c:v>
                </c:pt>
                <c:pt idx="828">
                  <c:v>121.941478098974</c:v>
                </c:pt>
                <c:pt idx="829">
                  <c:v>121.38840606742301</c:v>
                </c:pt>
                <c:pt idx="830">
                  <c:v>121.941478098974</c:v>
                </c:pt>
                <c:pt idx="831">
                  <c:v>120.54020383905601</c:v>
                </c:pt>
                <c:pt idx="832">
                  <c:v>121.462083762223</c:v>
                </c:pt>
                <c:pt idx="833">
                  <c:v>122.002992682868</c:v>
                </c:pt>
                <c:pt idx="834">
                  <c:v>121.124592386044</c:v>
                </c:pt>
                <c:pt idx="835">
                  <c:v>121.72180460916501</c:v>
                </c:pt>
                <c:pt idx="836">
                  <c:v>121.29380251592799</c:v>
                </c:pt>
                <c:pt idx="837">
                  <c:v>122.12989962829801</c:v>
                </c:pt>
                <c:pt idx="838">
                  <c:v>122.13985316535</c:v>
                </c:pt>
                <c:pt idx="839">
                  <c:v>120.99519640436699</c:v>
                </c:pt>
                <c:pt idx="840">
                  <c:v>121.164406534252</c:v>
                </c:pt>
                <c:pt idx="841">
                  <c:v>121.054917626679</c:v>
                </c:pt>
                <c:pt idx="842">
                  <c:v>123.447747933985</c:v>
                </c:pt>
                <c:pt idx="843">
                  <c:v>123.364138222748</c:v>
                </c:pt>
                <c:pt idx="844">
                  <c:v>124.050932279338</c:v>
                </c:pt>
                <c:pt idx="845">
                  <c:v>123.963838830133</c:v>
                </c:pt>
                <c:pt idx="846">
                  <c:v>124.289817168586</c:v>
                </c:pt>
                <c:pt idx="847">
                  <c:v>125.424520392517</c:v>
                </c:pt>
                <c:pt idx="848">
                  <c:v>125.613637596505</c:v>
                </c:pt>
                <c:pt idx="849">
                  <c:v>125.713172967025</c:v>
                </c:pt>
                <c:pt idx="850">
                  <c:v>126.10136091205401</c:v>
                </c:pt>
                <c:pt idx="851">
                  <c:v>126.13122152321</c:v>
                </c:pt>
                <c:pt idx="852">
                  <c:v>127.255971210089</c:v>
                </c:pt>
                <c:pt idx="853">
                  <c:v>127.355506580609</c:v>
                </c:pt>
                <c:pt idx="854">
                  <c:v>127.31569243240099</c:v>
                </c:pt>
                <c:pt idx="855">
                  <c:v>128.311046137603</c:v>
                </c:pt>
                <c:pt idx="856">
                  <c:v>127.863136970262</c:v>
                </c:pt>
                <c:pt idx="857">
                  <c:v>130.381381844423</c:v>
                </c:pt>
                <c:pt idx="858">
                  <c:v>131.197571882689</c:v>
                </c:pt>
                <c:pt idx="859">
                  <c:v>129.764262547198</c:v>
                </c:pt>
                <c:pt idx="860">
                  <c:v>131.04826882690901</c:v>
                </c:pt>
                <c:pt idx="861">
                  <c:v>131.67733236859601</c:v>
                </c:pt>
                <c:pt idx="862">
                  <c:v>131.346874938469</c:v>
                </c:pt>
                <c:pt idx="863">
                  <c:v>133.44707125644601</c:v>
                </c:pt>
                <c:pt idx="864">
                  <c:v>134.123911775983</c:v>
                </c:pt>
                <c:pt idx="865">
                  <c:v>133.05888331141699</c:v>
                </c:pt>
                <c:pt idx="866">
                  <c:v>133.656095534538</c:v>
                </c:pt>
                <c:pt idx="867">
                  <c:v>129.50547058384501</c:v>
                </c:pt>
                <c:pt idx="868">
                  <c:v>130.70984856714</c:v>
                </c:pt>
                <c:pt idx="869">
                  <c:v>128.86844421251601</c:v>
                </c:pt>
                <c:pt idx="870">
                  <c:v>129.127236175869</c:v>
                </c:pt>
                <c:pt idx="871">
                  <c:v>130.24203232569499</c:v>
                </c:pt>
                <c:pt idx="872">
                  <c:v>130.271892936851</c:v>
                </c:pt>
                <c:pt idx="873">
                  <c:v>128.91821189777599</c:v>
                </c:pt>
                <c:pt idx="874">
                  <c:v>130.63022027072401</c:v>
                </c:pt>
                <c:pt idx="875">
                  <c:v>132.00380838390299</c:v>
                </c:pt>
                <c:pt idx="876">
                  <c:v>131.307060790261</c:v>
                </c:pt>
                <c:pt idx="877">
                  <c:v>131.874412402226</c:v>
                </c:pt>
                <c:pt idx="878">
                  <c:v>130.95868699344001</c:v>
                </c:pt>
                <c:pt idx="879">
                  <c:v>135.397964518642</c:v>
                </c:pt>
                <c:pt idx="880">
                  <c:v>135.74633831546299</c:v>
                </c:pt>
                <c:pt idx="881">
                  <c:v>137.13983350274501</c:v>
                </c:pt>
                <c:pt idx="882">
                  <c:v>134.960008888353</c:v>
                </c:pt>
                <c:pt idx="883">
                  <c:v>136.60234250193599</c:v>
                </c:pt>
                <c:pt idx="884">
                  <c:v>137.02039105812099</c:v>
                </c:pt>
                <c:pt idx="885">
                  <c:v>133.068836848469</c:v>
                </c:pt>
                <c:pt idx="886">
                  <c:v>131.80473764286199</c:v>
                </c:pt>
                <c:pt idx="887">
                  <c:v>130.35948406290899</c:v>
                </c:pt>
                <c:pt idx="888">
                  <c:v>129.77421608425001</c:v>
                </c:pt>
                <c:pt idx="889">
                  <c:v>131.47428021273501</c:v>
                </c:pt>
                <c:pt idx="890">
                  <c:v>131.58575982771799</c:v>
                </c:pt>
                <c:pt idx="891">
                  <c:v>132.85981257037599</c:v>
                </c:pt>
                <c:pt idx="892">
                  <c:v>133.78549151621399</c:v>
                </c:pt>
                <c:pt idx="893">
                  <c:v>133.55656016401801</c:v>
                </c:pt>
                <c:pt idx="894">
                  <c:v>132.491531699452</c:v>
                </c:pt>
                <c:pt idx="895">
                  <c:v>132.88768247412199</c:v>
                </c:pt>
                <c:pt idx="896">
                  <c:v>134.79079875846901</c:v>
                </c:pt>
                <c:pt idx="897">
                  <c:v>134.75098461025999</c:v>
                </c:pt>
                <c:pt idx="898">
                  <c:v>135.33243438204201</c:v>
                </c:pt>
                <c:pt idx="899">
                  <c:v>138.56674873757399</c:v>
                </c:pt>
                <c:pt idx="900">
                  <c:v>142.98818971049201</c:v>
                </c:pt>
                <c:pt idx="901">
                  <c:v>136.05924659676799</c:v>
                </c:pt>
                <c:pt idx="902">
                  <c:v>134.21798898612801</c:v>
                </c:pt>
                <c:pt idx="903">
                  <c:v>135.81697585852601</c:v>
                </c:pt>
                <c:pt idx="904">
                  <c:v>135.57470512028399</c:v>
                </c:pt>
                <c:pt idx="905">
                  <c:v>139.88712426099301</c:v>
                </c:pt>
                <c:pt idx="906">
                  <c:v>139.596399375103</c:v>
                </c:pt>
                <c:pt idx="907">
                  <c:v>136.05924659676799</c:v>
                </c:pt>
                <c:pt idx="908">
                  <c:v>137.02832954973599</c:v>
                </c:pt>
                <c:pt idx="909">
                  <c:v>138.13066140873801</c:v>
                </c:pt>
                <c:pt idx="910">
                  <c:v>139.11185789861801</c:v>
                </c:pt>
                <c:pt idx="911">
                  <c:v>138.77267886508</c:v>
                </c:pt>
                <c:pt idx="912">
                  <c:v>138.43349983154101</c:v>
                </c:pt>
                <c:pt idx="913">
                  <c:v>138.62731642213399</c:v>
                </c:pt>
                <c:pt idx="914">
                  <c:v>138.53040812683699</c:v>
                </c:pt>
                <c:pt idx="915">
                  <c:v>143.08509800578901</c:v>
                </c:pt>
                <c:pt idx="916">
                  <c:v>144.732539025835</c:v>
                </c:pt>
                <c:pt idx="917">
                  <c:v>144.19954340170301</c:v>
                </c:pt>
                <c:pt idx="918">
                  <c:v>146.23461760293699</c:v>
                </c:pt>
                <c:pt idx="919">
                  <c:v>145.265534649968</c:v>
                </c:pt>
                <c:pt idx="920">
                  <c:v>140.90466136161001</c:v>
                </c:pt>
                <c:pt idx="921">
                  <c:v>138.62731642213399</c:v>
                </c:pt>
                <c:pt idx="922">
                  <c:v>137.70668761681401</c:v>
                </c:pt>
                <c:pt idx="923">
                  <c:v>136.15615489206499</c:v>
                </c:pt>
                <c:pt idx="924">
                  <c:v>137.076783697385</c:v>
                </c:pt>
                <c:pt idx="925">
                  <c:v>139.99614609320199</c:v>
                </c:pt>
                <c:pt idx="926">
                  <c:v>140.51702818042301</c:v>
                </c:pt>
                <c:pt idx="927">
                  <c:v>135.67161341558099</c:v>
                </c:pt>
                <c:pt idx="928">
                  <c:v>134.411805576722</c:v>
                </c:pt>
                <c:pt idx="929">
                  <c:v>136.41053916721901</c:v>
                </c:pt>
                <c:pt idx="930">
                  <c:v>136.05924659676799</c:v>
                </c:pt>
                <c:pt idx="931">
                  <c:v>130.099386436012</c:v>
                </c:pt>
                <c:pt idx="932">
                  <c:v>130.002478140715</c:v>
                </c:pt>
                <c:pt idx="933">
                  <c:v>127.725133201239</c:v>
                </c:pt>
                <c:pt idx="934">
                  <c:v>127.09522928181001</c:v>
                </c:pt>
                <c:pt idx="935">
                  <c:v>130.29320302660599</c:v>
                </c:pt>
                <c:pt idx="936">
                  <c:v>127.38595416770001</c:v>
                </c:pt>
                <c:pt idx="937">
                  <c:v>132.27982308019099</c:v>
                </c:pt>
                <c:pt idx="938">
                  <c:v>132.725601238557</c:v>
                </c:pt>
                <c:pt idx="939">
                  <c:v>135.04170949615099</c:v>
                </c:pt>
                <c:pt idx="940">
                  <c:v>134.16953483847999</c:v>
                </c:pt>
                <c:pt idx="941">
                  <c:v>137.052556623561</c:v>
                </c:pt>
                <c:pt idx="942">
                  <c:v>137.60977932151701</c:v>
                </c:pt>
                <c:pt idx="943">
                  <c:v>138.869587160376</c:v>
                </c:pt>
                <c:pt idx="944">
                  <c:v>143.61809362992199</c:v>
                </c:pt>
                <c:pt idx="945">
                  <c:v>143.02695302861099</c:v>
                </c:pt>
                <c:pt idx="946">
                  <c:v>142.74591897225</c:v>
                </c:pt>
                <c:pt idx="947">
                  <c:v>141.53456528103999</c:v>
                </c:pt>
                <c:pt idx="948">
                  <c:v>145.16862635467101</c:v>
                </c:pt>
                <c:pt idx="949">
                  <c:v>145.362442945265</c:v>
                </c:pt>
                <c:pt idx="950">
                  <c:v>145.16862635467101</c:v>
                </c:pt>
                <c:pt idx="951">
                  <c:v>150.35322015305201</c:v>
                </c:pt>
                <c:pt idx="952">
                  <c:v>154.02362183742</c:v>
                </c:pt>
                <c:pt idx="953">
                  <c:v>156.313080313808</c:v>
                </c:pt>
                <c:pt idx="954">
                  <c:v>158.493516957987</c:v>
                </c:pt>
                <c:pt idx="955">
                  <c:v>151.15271358925099</c:v>
                </c:pt>
                <c:pt idx="956">
                  <c:v>157.76670474326099</c:v>
                </c:pt>
                <c:pt idx="957">
                  <c:v>160.43168286392401</c:v>
                </c:pt>
                <c:pt idx="958">
                  <c:v>164.12631162211599</c:v>
                </c:pt>
                <c:pt idx="959">
                  <c:v>163.96883564225899</c:v>
                </c:pt>
                <c:pt idx="960">
                  <c:v>161.90953436720099</c:v>
                </c:pt>
                <c:pt idx="961">
                  <c:v>168.09955172928699</c:v>
                </c:pt>
                <c:pt idx="962">
                  <c:v>170.70396216539001</c:v>
                </c:pt>
                <c:pt idx="963">
                  <c:v>170.461691427148</c:v>
                </c:pt>
                <c:pt idx="964">
                  <c:v>170.89777875598301</c:v>
                </c:pt>
                <c:pt idx="965">
                  <c:v>166.488451319977</c:v>
                </c:pt>
                <c:pt idx="966">
                  <c:v>169.73003379765601</c:v>
                </c:pt>
                <c:pt idx="967">
                  <c:v>169.63797091712399</c:v>
                </c:pt>
                <c:pt idx="968">
                  <c:v>162.85439024634499</c:v>
                </c:pt>
                <c:pt idx="969">
                  <c:v>161.691490702783</c:v>
                </c:pt>
                <c:pt idx="970">
                  <c:v>162.37469418462601</c:v>
                </c:pt>
                <c:pt idx="971">
                  <c:v>166.05236399114099</c:v>
                </c:pt>
                <c:pt idx="972">
                  <c:v>171.04314119892899</c:v>
                </c:pt>
                <c:pt idx="973">
                  <c:v>172.193927205579</c:v>
                </c:pt>
                <c:pt idx="974">
                  <c:v>176.71227647379399</c:v>
                </c:pt>
                <c:pt idx="975">
                  <c:v>175.01638130609899</c:v>
                </c:pt>
                <c:pt idx="976">
                  <c:v>176.32464329260699</c:v>
                </c:pt>
                <c:pt idx="977">
                  <c:v>175.355560339638</c:v>
                </c:pt>
                <c:pt idx="978">
                  <c:v>175.25865204434101</c:v>
                </c:pt>
                <c:pt idx="979">
                  <c:v>177.00300135968399</c:v>
                </c:pt>
                <c:pt idx="980">
                  <c:v>178.16590090324701</c:v>
                </c:pt>
                <c:pt idx="981">
                  <c:v>178.60198823208199</c:v>
                </c:pt>
                <c:pt idx="982">
                  <c:v>182.09068686276899</c:v>
                </c:pt>
                <c:pt idx="983">
                  <c:v>185.77320208404899</c:v>
                </c:pt>
                <c:pt idx="984">
                  <c:v>187.12991821820501</c:v>
                </c:pt>
                <c:pt idx="985">
                  <c:v>187.66291384233699</c:v>
                </c:pt>
                <c:pt idx="986">
                  <c:v>193.13823252660899</c:v>
                </c:pt>
                <c:pt idx="987">
                  <c:v>189.988712929462</c:v>
                </c:pt>
                <c:pt idx="988">
                  <c:v>189.407263157681</c:v>
                </c:pt>
                <c:pt idx="989">
                  <c:v>191.73306224480501</c:v>
                </c:pt>
                <c:pt idx="990">
                  <c:v>199.00118439206801</c:v>
                </c:pt>
                <c:pt idx="991">
                  <c:v>202.732153760996</c:v>
                </c:pt>
                <c:pt idx="992">
                  <c:v>205.53764890983999</c:v>
                </c:pt>
                <c:pt idx="993">
                  <c:v>208.35283488821301</c:v>
                </c:pt>
                <c:pt idx="994">
                  <c:v>213.78454483960101</c:v>
                </c:pt>
                <c:pt idx="995">
                  <c:v>220.635961317088</c:v>
                </c:pt>
                <c:pt idx="996">
                  <c:v>222.065358672717</c:v>
                </c:pt>
                <c:pt idx="997">
                  <c:v>213.34361209600101</c:v>
                </c:pt>
                <c:pt idx="998">
                  <c:v>227.734493947582</c:v>
                </c:pt>
                <c:pt idx="999">
                  <c:v>228.99430178644101</c:v>
                </c:pt>
                <c:pt idx="1000">
                  <c:v>227.153044175801</c:v>
                </c:pt>
                <c:pt idx="1001">
                  <c:v>207.52911437819</c:v>
                </c:pt>
                <c:pt idx="1002">
                  <c:v>196.62693115729499</c:v>
                </c:pt>
                <c:pt idx="1003">
                  <c:v>185.43886846527499</c:v>
                </c:pt>
                <c:pt idx="1004">
                  <c:v>163.39223128524301</c:v>
                </c:pt>
                <c:pt idx="1005">
                  <c:v>167.069901091758</c:v>
                </c:pt>
                <c:pt idx="1006">
                  <c:v>179.18343800386299</c:v>
                </c:pt>
                <c:pt idx="1007">
                  <c:v>181.799961976878</c:v>
                </c:pt>
                <c:pt idx="1008">
                  <c:v>166.63381376292199</c:v>
                </c:pt>
                <c:pt idx="1009">
                  <c:v>161.44921996454099</c:v>
                </c:pt>
                <c:pt idx="1010">
                  <c:v>166.638659177687</c:v>
                </c:pt>
                <c:pt idx="1011">
                  <c:v>159.17187502506499</c:v>
                </c:pt>
                <c:pt idx="1012">
                  <c:v>160.33477456862701</c:v>
                </c:pt>
                <c:pt idx="1013">
                  <c:v>165.858547400547</c:v>
                </c:pt>
                <c:pt idx="1014">
                  <c:v>166.00390984349301</c:v>
                </c:pt>
                <c:pt idx="1015">
                  <c:v>165.61627666230501</c:v>
                </c:pt>
                <c:pt idx="1016">
                  <c:v>166.05236399114099</c:v>
                </c:pt>
                <c:pt idx="1017">
                  <c:v>173.32048613840399</c:v>
                </c:pt>
                <c:pt idx="1018">
                  <c:v>178.89271311797299</c:v>
                </c:pt>
                <c:pt idx="1019">
                  <c:v>176.90609306438799</c:v>
                </c:pt>
                <c:pt idx="1020">
                  <c:v>179.425708742105</c:v>
                </c:pt>
                <c:pt idx="1021">
                  <c:v>182.18759515806599</c:v>
                </c:pt>
                <c:pt idx="1022">
                  <c:v>173.22357784310699</c:v>
                </c:pt>
                <c:pt idx="1023">
                  <c:v>172.53141320463399</c:v>
                </c:pt>
                <c:pt idx="1024">
                  <c:v>172.756828704132</c:v>
                </c:pt>
                <c:pt idx="1025">
                  <c:v>172.78903091834599</c:v>
                </c:pt>
                <c:pt idx="1026">
                  <c:v>173.14325527469899</c:v>
                </c:pt>
                <c:pt idx="1027">
                  <c:v>173.28798227153499</c:v>
                </c:pt>
                <c:pt idx="1028">
                  <c:v>173.03054752495001</c:v>
                </c:pt>
                <c:pt idx="1029">
                  <c:v>173.014446417843</c:v>
                </c:pt>
                <c:pt idx="1030">
                  <c:v>172.78903091834599</c:v>
                </c:pt>
                <c:pt idx="1031">
                  <c:v>172.32228177937</c:v>
                </c:pt>
                <c:pt idx="1032">
                  <c:v>172.756828704132</c:v>
                </c:pt>
                <c:pt idx="1033">
                  <c:v>172.86953645388101</c:v>
                </c:pt>
                <c:pt idx="1034">
                  <c:v>173.03036455782399</c:v>
                </c:pt>
                <c:pt idx="1035">
                  <c:v>172.80513202545299</c:v>
                </c:pt>
                <c:pt idx="1036">
                  <c:v>172.96614309652199</c:v>
                </c:pt>
                <c:pt idx="1037">
                  <c:v>172.85343534677401</c:v>
                </c:pt>
                <c:pt idx="1038">
                  <c:v>173.416791128391</c:v>
                </c:pt>
                <c:pt idx="1039">
                  <c:v>173.255780057321</c:v>
                </c:pt>
                <c:pt idx="1040">
                  <c:v>172.95004198941501</c:v>
                </c:pt>
                <c:pt idx="1041">
                  <c:v>172.25787735094201</c:v>
                </c:pt>
                <c:pt idx="1042">
                  <c:v>171.74264192352001</c:v>
                </c:pt>
                <c:pt idx="1043">
                  <c:v>171.710439709306</c:v>
                </c:pt>
                <c:pt idx="1044">
                  <c:v>171.76459797866499</c:v>
                </c:pt>
                <c:pt idx="1045">
                  <c:v>172.42657304131299</c:v>
                </c:pt>
                <c:pt idx="1046">
                  <c:v>172.52336265108099</c:v>
                </c:pt>
                <c:pt idx="1047">
                  <c:v>172.03904866798899</c:v>
                </c:pt>
                <c:pt idx="1048">
                  <c:v>172.92698813151199</c:v>
                </c:pt>
                <c:pt idx="1049">
                  <c:v>173.395201007498</c:v>
                </c:pt>
                <c:pt idx="1050">
                  <c:v>173.54047690571301</c:v>
                </c:pt>
                <c:pt idx="1051">
                  <c:v>173.87951499059</c:v>
                </c:pt>
                <c:pt idx="1052">
                  <c:v>173.44350432881799</c:v>
                </c:pt>
                <c:pt idx="1053">
                  <c:v>173.68575280392801</c:v>
                </c:pt>
                <c:pt idx="1054">
                  <c:v>173.42740322171099</c:v>
                </c:pt>
                <c:pt idx="1055">
                  <c:v>173.79864352080301</c:v>
                </c:pt>
                <c:pt idx="1056">
                  <c:v>173.52419283147901</c:v>
                </c:pt>
                <c:pt idx="1057">
                  <c:v>173.249925109282</c:v>
                </c:pt>
                <c:pt idx="1058">
                  <c:v>173.621165408374</c:v>
                </c:pt>
                <c:pt idx="1059">
                  <c:v>173.120750318174</c:v>
                </c:pt>
                <c:pt idx="1060">
                  <c:v>173.52419283147901</c:v>
                </c:pt>
                <c:pt idx="1061">
                  <c:v>173.233641035049</c:v>
                </c:pt>
                <c:pt idx="1062">
                  <c:v>173.57267911992699</c:v>
                </c:pt>
                <c:pt idx="1063">
                  <c:v>174.60589448166499</c:v>
                </c:pt>
                <c:pt idx="1064">
                  <c:v>175.02269359518399</c:v>
                </c:pt>
                <c:pt idx="1065">
                  <c:v>175.77139507565801</c:v>
                </c:pt>
                <c:pt idx="1066">
                  <c:v>175.949422089465</c:v>
                </c:pt>
                <c:pt idx="1067">
                  <c:v>176.88840938120299</c:v>
                </c:pt>
                <c:pt idx="1068">
                  <c:v>175.722908787211</c:v>
                </c:pt>
                <c:pt idx="1069">
                  <c:v>175.80378025699801</c:v>
                </c:pt>
                <c:pt idx="1070">
                  <c:v>176.83974012562999</c:v>
                </c:pt>
                <c:pt idx="1071">
                  <c:v>178.28060624457601</c:v>
                </c:pt>
                <c:pt idx="1072">
                  <c:v>176.06286170771901</c:v>
                </c:pt>
                <c:pt idx="1073">
                  <c:v>176.83974012562999</c:v>
                </c:pt>
                <c:pt idx="1074">
                  <c:v>177.11510565058401</c:v>
                </c:pt>
                <c:pt idx="1075">
                  <c:v>177.48726078530601</c:v>
                </c:pt>
                <c:pt idx="1076">
                  <c:v>177.77872741736701</c:v>
                </c:pt>
                <c:pt idx="1077">
                  <c:v>178.037808868089</c:v>
                </c:pt>
                <c:pt idx="1078">
                  <c:v>178.11868033787599</c:v>
                </c:pt>
                <c:pt idx="1079">
                  <c:v>177.89198406849499</c:v>
                </c:pt>
                <c:pt idx="1080">
                  <c:v>177.471159678199</c:v>
                </c:pt>
                <c:pt idx="1081">
                  <c:v>176.46740202378101</c:v>
                </c:pt>
                <c:pt idx="1082">
                  <c:v>176.82363901852301</c:v>
                </c:pt>
                <c:pt idx="1083">
                  <c:v>177.06643639501101</c:v>
                </c:pt>
                <c:pt idx="1084">
                  <c:v>176.87212530696999</c:v>
                </c:pt>
                <c:pt idx="1085">
                  <c:v>177.42267338975199</c:v>
                </c:pt>
                <c:pt idx="1086">
                  <c:v>177.260747483052</c:v>
                </c:pt>
                <c:pt idx="1087">
                  <c:v>177.831970851096</c:v>
                </c:pt>
                <c:pt idx="1088">
                  <c:v>183.19882315631199</c:v>
                </c:pt>
                <c:pt idx="1089">
                  <c:v>182.86089542174301</c:v>
                </c:pt>
                <c:pt idx="1090">
                  <c:v>177.04213975550701</c:v>
                </c:pt>
                <c:pt idx="1091">
                  <c:v>181.77112846707001</c:v>
                </c:pt>
                <c:pt idx="1092">
                  <c:v>180.661365788458</c:v>
                </c:pt>
                <c:pt idx="1093">
                  <c:v>176.632227414759</c:v>
                </c:pt>
                <c:pt idx="1094">
                  <c:v>178.501827603051</c:v>
                </c:pt>
                <c:pt idx="1095">
                  <c:v>177.172111961111</c:v>
                </c:pt>
                <c:pt idx="1096">
                  <c:v>174.362712747687</c:v>
                </c:pt>
                <c:pt idx="1097">
                  <c:v>175.99236424871199</c:v>
                </c:pt>
                <c:pt idx="1098">
                  <c:v>173.272945793014</c:v>
                </c:pt>
                <c:pt idx="1099">
                  <c:v>175.742417699475</c:v>
                </c:pt>
                <c:pt idx="1100">
                  <c:v>173.55288592816001</c:v>
                </c:pt>
                <c:pt idx="1101">
                  <c:v>169.013856594017</c:v>
                </c:pt>
                <c:pt idx="1102">
                  <c:v>159.76583427225</c:v>
                </c:pt>
                <c:pt idx="1103">
                  <c:v>157.546308915026</c:v>
                </c:pt>
                <c:pt idx="1104">
                  <c:v>160.59565681571701</c:v>
                </c:pt>
                <c:pt idx="1105">
                  <c:v>156.18659968717699</c:v>
                </c:pt>
                <c:pt idx="1106">
                  <c:v>157.66628325866</c:v>
                </c:pt>
                <c:pt idx="1107">
                  <c:v>158.026206289561</c:v>
                </c:pt>
                <c:pt idx="1108">
                  <c:v>160.92558626070999</c:v>
                </c:pt>
                <c:pt idx="1109">
                  <c:v>157.610295231631</c:v>
                </c:pt>
                <c:pt idx="1110">
                  <c:v>159.42590696528799</c:v>
                </c:pt>
                <c:pt idx="1111">
                  <c:v>160.45568674814399</c:v>
                </c:pt>
                <c:pt idx="1112">
                  <c:v>159.14596683014301</c:v>
                </c:pt>
                <c:pt idx="1113">
                  <c:v>163.23109323087101</c:v>
                </c:pt>
                <c:pt idx="1114">
                  <c:v>162.06534252522999</c:v>
                </c:pt>
                <c:pt idx="1115">
                  <c:v>163.22509451369001</c:v>
                </c:pt>
                <c:pt idx="1116">
                  <c:v>162.26529976462001</c:v>
                </c:pt>
                <c:pt idx="1117">
                  <c:v>163.365064581262</c:v>
                </c:pt>
                <c:pt idx="1118">
                  <c:v>162.585231347643</c:v>
                </c:pt>
                <c:pt idx="1119">
                  <c:v>161.805398114024</c:v>
                </c:pt>
                <c:pt idx="1120">
                  <c:v>159.835819306037</c:v>
                </c:pt>
                <c:pt idx="1121">
                  <c:v>157.736268292446</c:v>
                </c:pt>
                <c:pt idx="1122">
                  <c:v>159.48589413710499</c:v>
                </c:pt>
                <c:pt idx="1123">
                  <c:v>160.98557343252699</c:v>
                </c:pt>
                <c:pt idx="1124">
                  <c:v>165.55459635257799</c:v>
                </c:pt>
                <c:pt idx="1125">
                  <c:v>167.36420936905299</c:v>
                </c:pt>
                <c:pt idx="1126">
                  <c:v>169.51374969249099</c:v>
                </c:pt>
                <c:pt idx="1127">
                  <c:v>169.58373472627699</c:v>
                </c:pt>
                <c:pt idx="1128">
                  <c:v>167.30422219723599</c:v>
                </c:pt>
                <c:pt idx="1129">
                  <c:v>167.344213645114</c:v>
                </c:pt>
                <c:pt idx="1130">
                  <c:v>169.023854455986</c:v>
                </c:pt>
                <c:pt idx="1131">
                  <c:v>171.68328573986699</c:v>
                </c:pt>
                <c:pt idx="1132">
                  <c:v>170.813471748523</c:v>
                </c:pt>
                <c:pt idx="1133">
                  <c:v>174.94258874191701</c:v>
                </c:pt>
                <c:pt idx="1134">
                  <c:v>173.49289875634301</c:v>
                </c:pt>
                <c:pt idx="1135">
                  <c:v>172.03321090879899</c:v>
                </c:pt>
                <c:pt idx="1136">
                  <c:v>171.103409745638</c:v>
                </c:pt>
                <c:pt idx="1137">
                  <c:v>173.92280682103001</c:v>
                </c:pt>
                <c:pt idx="1138">
                  <c:v>173.16296931135</c:v>
                </c:pt>
                <c:pt idx="1139">
                  <c:v>173.322935102862</c:v>
                </c:pt>
                <c:pt idx="1140">
                  <c:v>171.473330638508</c:v>
                </c:pt>
                <c:pt idx="1141">
                  <c:v>167.06427350996901</c:v>
                </c:pt>
                <c:pt idx="1142">
                  <c:v>167.58416233238199</c:v>
                </c:pt>
                <c:pt idx="1143">
                  <c:v>163.46504320095701</c:v>
                </c:pt>
                <c:pt idx="1144">
                  <c:v>165.27465621743201</c:v>
                </c:pt>
                <c:pt idx="1145">
                  <c:v>164.79475884289701</c:v>
                </c:pt>
                <c:pt idx="1146">
                  <c:v>163.365064581262</c:v>
                </c:pt>
                <c:pt idx="1147">
                  <c:v>166.59437399740301</c:v>
                </c:pt>
                <c:pt idx="1148">
                  <c:v>166.84432054664001</c:v>
                </c:pt>
                <c:pt idx="1149">
                  <c:v>170.09362568672</c:v>
                </c:pt>
                <c:pt idx="1150">
                  <c:v>169.59373258824701</c:v>
                </c:pt>
                <c:pt idx="1151">
                  <c:v>171.43857505618399</c:v>
                </c:pt>
                <c:pt idx="1152">
                  <c:v>171.350725414854</c:v>
                </c:pt>
                <c:pt idx="1153">
                  <c:v>171.30680059418799</c:v>
                </c:pt>
                <c:pt idx="1154">
                  <c:v>170.47222900155001</c:v>
                </c:pt>
                <c:pt idx="1155">
                  <c:v>165.947972473037</c:v>
                </c:pt>
                <c:pt idx="1156">
                  <c:v>169.11055956093</c:v>
                </c:pt>
                <c:pt idx="1157">
                  <c:v>166.38722067968899</c:v>
                </c:pt>
                <c:pt idx="1158">
                  <c:v>169.59373258824701</c:v>
                </c:pt>
                <c:pt idx="1159">
                  <c:v>161.02839255853701</c:v>
                </c:pt>
                <c:pt idx="1160">
                  <c:v>158.70037706328301</c:v>
                </c:pt>
                <c:pt idx="1161">
                  <c:v>159.315324552595</c:v>
                </c:pt>
                <c:pt idx="1162">
                  <c:v>159.00785080793901</c:v>
                </c:pt>
                <c:pt idx="1163">
                  <c:v>164.95966400807001</c:v>
                </c:pt>
                <c:pt idx="1164">
                  <c:v>167.39749155498799</c:v>
                </c:pt>
                <c:pt idx="1165">
                  <c:v>168.14421350629601</c:v>
                </c:pt>
                <c:pt idx="1166">
                  <c:v>169.06663474026399</c:v>
                </c:pt>
                <c:pt idx="1167">
                  <c:v>171.57034951818</c:v>
                </c:pt>
                <c:pt idx="1168">
                  <c:v>168.40776243028699</c:v>
                </c:pt>
                <c:pt idx="1169">
                  <c:v>168.71523617494299</c:v>
                </c:pt>
                <c:pt idx="1170">
                  <c:v>167.39749155498799</c:v>
                </c:pt>
                <c:pt idx="1171">
                  <c:v>174.33761322008601</c:v>
                </c:pt>
                <c:pt idx="1172">
                  <c:v>174.68901178540699</c:v>
                </c:pt>
                <c:pt idx="1173">
                  <c:v>172.05352254549601</c:v>
                </c:pt>
                <c:pt idx="1174">
                  <c:v>172.27314664882201</c:v>
                </c:pt>
                <c:pt idx="1175">
                  <c:v>171.65819915950999</c:v>
                </c:pt>
                <c:pt idx="1176">
                  <c:v>172.800244496804</c:v>
                </c:pt>
                <c:pt idx="1177">
                  <c:v>170.95540202886701</c:v>
                </c:pt>
                <c:pt idx="1178">
                  <c:v>167.177867451662</c:v>
                </c:pt>
                <c:pt idx="1179">
                  <c:v>167.61711565831399</c:v>
                </c:pt>
                <c:pt idx="1180">
                  <c:v>170.38437936022001</c:v>
                </c:pt>
                <c:pt idx="1181">
                  <c:v>170.56007864288</c:v>
                </c:pt>
                <c:pt idx="1182">
                  <c:v>169.94513115356801</c:v>
                </c:pt>
                <c:pt idx="1183">
                  <c:v>165.947972473037</c:v>
                </c:pt>
                <c:pt idx="1184">
                  <c:v>168.62738653361299</c:v>
                </c:pt>
                <c:pt idx="1185">
                  <c:v>167.35356673432301</c:v>
                </c:pt>
                <c:pt idx="1186">
                  <c:v>168.45168725095201</c:v>
                </c:pt>
                <c:pt idx="1187">
                  <c:v>168.539536892282</c:v>
                </c:pt>
                <c:pt idx="1188">
                  <c:v>168.23206314762601</c:v>
                </c:pt>
                <c:pt idx="1189">
                  <c:v>166.958243348336</c:v>
                </c:pt>
                <c:pt idx="1190">
                  <c:v>166.12367175569801</c:v>
                </c:pt>
                <c:pt idx="1191">
                  <c:v>164.19097964643001</c:v>
                </c:pt>
                <c:pt idx="1192">
                  <c:v>163.09285912979999</c:v>
                </c:pt>
                <c:pt idx="1193">
                  <c:v>165.11340088039901</c:v>
                </c:pt>
                <c:pt idx="1194">
                  <c:v>163.97135554310401</c:v>
                </c:pt>
                <c:pt idx="1195">
                  <c:v>166.69469442434499</c:v>
                </c:pt>
                <c:pt idx="1196">
                  <c:v>167.09001781033101</c:v>
                </c:pt>
                <c:pt idx="1197">
                  <c:v>168.36383760962201</c:v>
                </c:pt>
                <c:pt idx="1198">
                  <c:v>167.00216816900101</c:v>
                </c:pt>
                <c:pt idx="1199">
                  <c:v>169.94513115356801</c:v>
                </c:pt>
                <c:pt idx="1200">
                  <c:v>170.60400346354601</c:v>
                </c:pt>
                <c:pt idx="1201">
                  <c:v>172.09744736616199</c:v>
                </c:pt>
                <c:pt idx="1202">
                  <c:v>172.53669557281299</c:v>
                </c:pt>
                <c:pt idx="1203">
                  <c:v>174.60116214407699</c:v>
                </c:pt>
                <c:pt idx="1204">
                  <c:v>178.24692225928601</c:v>
                </c:pt>
                <c:pt idx="1205">
                  <c:v>178.29084707995199</c:v>
                </c:pt>
                <c:pt idx="1206">
                  <c:v>181.716983091835</c:v>
                </c:pt>
                <c:pt idx="1207">
                  <c:v>184.528171614407</c:v>
                </c:pt>
                <c:pt idx="1208">
                  <c:v>180.88241149919699</c:v>
                </c:pt>
                <c:pt idx="1209">
                  <c:v>179.16934349325501</c:v>
                </c:pt>
                <c:pt idx="1210">
                  <c:v>179.74036616190199</c:v>
                </c:pt>
                <c:pt idx="1211">
                  <c:v>183.386126277112</c:v>
                </c:pt>
                <c:pt idx="1212">
                  <c:v>183.24490188781601</c:v>
                </c:pt>
                <c:pt idx="1213">
                  <c:v>181.352375894555</c:v>
                </c:pt>
                <c:pt idx="1214">
                  <c:v>179.572769824381</c:v>
                </c:pt>
                <c:pt idx="1215">
                  <c:v>180.957007192877</c:v>
                </c:pt>
                <c:pt idx="1216">
                  <c:v>182.906142118557</c:v>
                </c:pt>
                <c:pt idx="1217">
                  <c:v>183.66887299745301</c:v>
                </c:pt>
                <c:pt idx="1218">
                  <c:v>183.75348845433001</c:v>
                </c:pt>
                <c:pt idx="1219">
                  <c:v>187.17147620538401</c:v>
                </c:pt>
                <c:pt idx="1220">
                  <c:v>187.82128716119399</c:v>
                </c:pt>
                <c:pt idx="1221">
                  <c:v>188.35788025216701</c:v>
                </c:pt>
                <c:pt idx="1222">
                  <c:v>188.22440234836</c:v>
                </c:pt>
                <c:pt idx="1223">
                  <c:v>189.55441431843599</c:v>
                </c:pt>
                <c:pt idx="1224">
                  <c:v>189.89376997119399</c:v>
                </c:pt>
                <c:pt idx="1225">
                  <c:v>189.92207443740401</c:v>
                </c:pt>
                <c:pt idx="1226">
                  <c:v>189.52610985222699</c:v>
                </c:pt>
                <c:pt idx="1227">
                  <c:v>189.409912569895</c:v>
                </c:pt>
                <c:pt idx="1228">
                  <c:v>192.72362070859899</c:v>
                </c:pt>
                <c:pt idx="1229">
                  <c:v>193.00636742894</c:v>
                </c:pt>
                <c:pt idx="1230">
                  <c:v>192.236783889804</c:v>
                </c:pt>
                <c:pt idx="1231">
                  <c:v>191.50682660336</c:v>
                </c:pt>
                <c:pt idx="1232">
                  <c:v>191.138868542643</c:v>
                </c:pt>
                <c:pt idx="1233">
                  <c:v>193.119585293776</c:v>
                </c:pt>
                <c:pt idx="1234">
                  <c:v>193.06297636135801</c:v>
                </c:pt>
                <c:pt idx="1235">
                  <c:v>190.431554829166</c:v>
                </c:pt>
                <c:pt idx="1236">
                  <c:v>191.620044468196</c:v>
                </c:pt>
                <c:pt idx="1237">
                  <c:v>190.17681463328501</c:v>
                </c:pt>
                <c:pt idx="1238">
                  <c:v>187.12082610795699</c:v>
                </c:pt>
                <c:pt idx="1239">
                  <c:v>188.02627108489699</c:v>
                </c:pt>
                <c:pt idx="1240">
                  <c:v>190.162811371055</c:v>
                </c:pt>
                <c:pt idx="1241">
                  <c:v>187.290652905212</c:v>
                </c:pt>
                <c:pt idx="1242">
                  <c:v>185.196718289242</c:v>
                </c:pt>
                <c:pt idx="1243">
                  <c:v>188.96002052804599</c:v>
                </c:pt>
                <c:pt idx="1244">
                  <c:v>188.47914254424199</c:v>
                </c:pt>
                <c:pt idx="1245">
                  <c:v>186.356903462063</c:v>
                </c:pt>
                <c:pt idx="1246">
                  <c:v>185.84742307030001</c:v>
                </c:pt>
                <c:pt idx="1247">
                  <c:v>184.149750981257</c:v>
                </c:pt>
                <c:pt idx="1248">
                  <c:v>183.15939260568999</c:v>
                </c:pt>
                <c:pt idx="1249">
                  <c:v>188.02627108489699</c:v>
                </c:pt>
                <c:pt idx="1250">
                  <c:v>189.12984732530001</c:v>
                </c:pt>
                <c:pt idx="1251">
                  <c:v>190.26172803191201</c:v>
                </c:pt>
                <c:pt idx="1252">
                  <c:v>188.903411595628</c:v>
                </c:pt>
                <c:pt idx="1253">
                  <c:v>189.21476072392699</c:v>
                </c:pt>
                <c:pt idx="1254">
                  <c:v>189.752545581899</c:v>
                </c:pt>
                <c:pt idx="1255">
                  <c:v>187.74352436455601</c:v>
                </c:pt>
                <c:pt idx="1256">
                  <c:v>183.07447920706301</c:v>
                </c:pt>
                <c:pt idx="1257">
                  <c:v>183.244306004317</c:v>
                </c:pt>
                <c:pt idx="1258">
                  <c:v>182.56529675704999</c:v>
                </c:pt>
                <c:pt idx="1259">
                  <c:v>182.00218685036501</c:v>
                </c:pt>
                <c:pt idx="1260">
                  <c:v>181.631547313901</c:v>
                </c:pt>
                <c:pt idx="1261">
                  <c:v>181.603242847692</c:v>
                </c:pt>
                <c:pt idx="1262">
                  <c:v>179.90557075864899</c:v>
                </c:pt>
                <c:pt idx="1263">
                  <c:v>179.31117696825899</c:v>
                </c:pt>
                <c:pt idx="1264">
                  <c:v>178.09438286302</c:v>
                </c:pt>
                <c:pt idx="1265">
                  <c:v>174.33108062421601</c:v>
                </c:pt>
                <c:pt idx="1266">
                  <c:v>172.067319210992</c:v>
                </c:pt>
                <c:pt idx="1267">
                  <c:v>176.87788669952999</c:v>
                </c:pt>
                <c:pt idx="1268">
                  <c:v>176.67975543606701</c:v>
                </c:pt>
                <c:pt idx="1269">
                  <c:v>177.01911108882601</c:v>
                </c:pt>
                <c:pt idx="1270">
                  <c:v>175.85922385775501</c:v>
                </c:pt>
                <c:pt idx="1271">
                  <c:v>175.63278812808201</c:v>
                </c:pt>
                <c:pt idx="1272">
                  <c:v>177.86824507509701</c:v>
                </c:pt>
                <c:pt idx="1273">
                  <c:v>176.368406307768</c:v>
                </c:pt>
                <c:pt idx="1274">
                  <c:v>175.60448366187299</c:v>
                </c:pt>
                <c:pt idx="1275">
                  <c:v>170.932757028634</c:v>
                </c:pt>
                <c:pt idx="1276">
                  <c:v>169.582220671171</c:v>
                </c:pt>
                <c:pt idx="1277">
                  <c:v>167.31370933877199</c:v>
                </c:pt>
                <c:pt idx="1278">
                  <c:v>163.97014272051399</c:v>
                </c:pt>
                <c:pt idx="1279">
                  <c:v>164.219197687178</c:v>
                </c:pt>
                <c:pt idx="1280">
                  <c:v>164.17992760944699</c:v>
                </c:pt>
                <c:pt idx="1281">
                  <c:v>164.927240141309</c:v>
                </c:pt>
                <c:pt idx="1282">
                  <c:v>163.41932820917901</c:v>
                </c:pt>
                <c:pt idx="1283">
                  <c:v>165.03220640171099</c:v>
                </c:pt>
                <c:pt idx="1284">
                  <c:v>164.82242151277899</c:v>
                </c:pt>
                <c:pt idx="1285">
                  <c:v>165.74024885584299</c:v>
                </c:pt>
                <c:pt idx="1286">
                  <c:v>166.63194535770899</c:v>
                </c:pt>
                <c:pt idx="1287">
                  <c:v>164.455261049179</c:v>
                </c:pt>
                <c:pt idx="1288">
                  <c:v>165.268269763712</c:v>
                </c:pt>
                <c:pt idx="1289">
                  <c:v>166.14667939717401</c:v>
                </c:pt>
                <c:pt idx="1290">
                  <c:v>163.930725010912</c:v>
                </c:pt>
                <c:pt idx="1291">
                  <c:v>166.31719420837501</c:v>
                </c:pt>
                <c:pt idx="1292">
                  <c:v>165.661561068509</c:v>
                </c:pt>
                <c:pt idx="1293">
                  <c:v>165.92390290357801</c:v>
                </c:pt>
                <c:pt idx="1294">
                  <c:v>166.330333444909</c:v>
                </c:pt>
                <c:pt idx="1295">
                  <c:v>164.166788372913</c:v>
                </c:pt>
                <c:pt idx="1296">
                  <c:v>165.86042119897499</c:v>
                </c:pt>
                <c:pt idx="1297">
                  <c:v>164.58576762329301</c:v>
                </c:pt>
                <c:pt idx="1298">
                  <c:v>165.42667876147701</c:v>
                </c:pt>
                <c:pt idx="1299">
                  <c:v>166.96411706784201</c:v>
                </c:pt>
                <c:pt idx="1300">
                  <c:v>168.435859191536</c:v>
                </c:pt>
                <c:pt idx="1301">
                  <c:v>168.77762697329399</c:v>
                </c:pt>
                <c:pt idx="1302">
                  <c:v>168.98785475784001</c:v>
                </c:pt>
                <c:pt idx="1303">
                  <c:v>170.18367291431699</c:v>
                </c:pt>
                <c:pt idx="1304">
                  <c:v>169.73679124028601</c:v>
                </c:pt>
                <c:pt idx="1305">
                  <c:v>170.52529306420499</c:v>
                </c:pt>
                <c:pt idx="1306">
                  <c:v>169.18494330585199</c:v>
                </c:pt>
                <c:pt idx="1307">
                  <c:v>169.27691796159101</c:v>
                </c:pt>
                <c:pt idx="1308">
                  <c:v>168.84332315596501</c:v>
                </c:pt>
                <c:pt idx="1309">
                  <c:v>170.90633092369399</c:v>
                </c:pt>
                <c:pt idx="1310">
                  <c:v>171.86564282255699</c:v>
                </c:pt>
                <c:pt idx="1311">
                  <c:v>173.21913181744401</c:v>
                </c:pt>
                <c:pt idx="1312">
                  <c:v>173.665865859604</c:v>
                </c:pt>
                <c:pt idx="1313">
                  <c:v>172.07587060710301</c:v>
                </c:pt>
                <c:pt idx="1314">
                  <c:v>168.83018391943099</c:v>
                </c:pt>
                <c:pt idx="1315">
                  <c:v>170.09169825857799</c:v>
                </c:pt>
                <c:pt idx="1316">
                  <c:v>170.43331840846599</c:v>
                </c:pt>
                <c:pt idx="1317">
                  <c:v>169.58059672058801</c:v>
                </c:pt>
                <c:pt idx="1318">
                  <c:v>170.541975465647</c:v>
                </c:pt>
                <c:pt idx="1319">
                  <c:v>167.78982212329601</c:v>
                </c:pt>
                <c:pt idx="1320">
                  <c:v>167.85566593783699</c:v>
                </c:pt>
                <c:pt idx="1321">
                  <c:v>165.69595929449201</c:v>
                </c:pt>
                <c:pt idx="1322">
                  <c:v>164.81371123238</c:v>
                </c:pt>
                <c:pt idx="1323">
                  <c:v>164.69516283983</c:v>
                </c:pt>
                <c:pt idx="1324">
                  <c:v>165.52485395580601</c:v>
                </c:pt>
                <c:pt idx="1325">
                  <c:v>165.248339461104</c:v>
                </c:pt>
                <c:pt idx="1326">
                  <c:v>163.009649766682</c:v>
                </c:pt>
                <c:pt idx="1327">
                  <c:v>160.718403126124</c:v>
                </c:pt>
                <c:pt idx="1328">
                  <c:v>159.34896988915099</c:v>
                </c:pt>
                <c:pt idx="1329">
                  <c:v>160.125808795247</c:v>
                </c:pt>
                <c:pt idx="1330">
                  <c:v>160.45502786795601</c:v>
                </c:pt>
                <c:pt idx="1331">
                  <c:v>161.16617059138201</c:v>
                </c:pt>
                <c:pt idx="1332">
                  <c:v>163.826201646123</c:v>
                </c:pt>
                <c:pt idx="1333">
                  <c:v>164.51091826461001</c:v>
                </c:pt>
                <c:pt idx="1334">
                  <c:v>164.35280453058701</c:v>
                </c:pt>
                <c:pt idx="1335">
                  <c:v>165.314183275646</c:v>
                </c:pt>
                <c:pt idx="1336">
                  <c:v>165.70924616289699</c:v>
                </c:pt>
                <c:pt idx="1337">
                  <c:v>164.98496420293699</c:v>
                </c:pt>
                <c:pt idx="1338">
                  <c:v>165.84093379198001</c:v>
                </c:pt>
                <c:pt idx="1339">
                  <c:v>168.18488501054699</c:v>
                </c:pt>
                <c:pt idx="1340">
                  <c:v>168.015551254315</c:v>
                </c:pt>
                <c:pt idx="1341">
                  <c:v>167.53336376665899</c:v>
                </c:pt>
                <c:pt idx="1342">
                  <c:v>169.676419267352</c:v>
                </c:pt>
                <c:pt idx="1343">
                  <c:v>174.873328856532</c:v>
                </c:pt>
                <c:pt idx="1344">
                  <c:v>172.99815529342499</c:v>
                </c:pt>
                <c:pt idx="1345">
                  <c:v>173.64107194363299</c:v>
                </c:pt>
                <c:pt idx="1346">
                  <c:v>172.56954419328699</c:v>
                </c:pt>
                <c:pt idx="1347">
                  <c:v>180.08631136196701</c:v>
                </c:pt>
                <c:pt idx="1348">
                  <c:v>180.01666205819399</c:v>
                </c:pt>
                <c:pt idx="1349">
                  <c:v>176.74850241963799</c:v>
                </c:pt>
                <c:pt idx="1350">
                  <c:v>180.60600232088501</c:v>
                </c:pt>
                <c:pt idx="1351">
                  <c:v>179.85593289564201</c:v>
                </c:pt>
                <c:pt idx="1352">
                  <c:v>179.90950928315999</c:v>
                </c:pt>
                <c:pt idx="1353">
                  <c:v>179.37374540798601</c:v>
                </c:pt>
                <c:pt idx="1354">
                  <c:v>176.42704409453401</c:v>
                </c:pt>
                <c:pt idx="1355">
                  <c:v>175.08763440660101</c:v>
                </c:pt>
                <c:pt idx="1356">
                  <c:v>176.10558576943001</c:v>
                </c:pt>
                <c:pt idx="1357">
                  <c:v>179.90950928315999</c:v>
                </c:pt>
                <c:pt idx="1358">
                  <c:v>179.37374540798601</c:v>
                </c:pt>
                <c:pt idx="1359">
                  <c:v>180.28454399578101</c:v>
                </c:pt>
                <c:pt idx="1360">
                  <c:v>179.480898183021</c:v>
                </c:pt>
                <c:pt idx="1361">
                  <c:v>179.53447457053801</c:v>
                </c:pt>
                <c:pt idx="1362">
                  <c:v>181.78468284626601</c:v>
                </c:pt>
                <c:pt idx="1363">
                  <c:v>179.21301624543401</c:v>
                </c:pt>
                <c:pt idx="1364">
                  <c:v>176.641349644603</c:v>
                </c:pt>
                <c:pt idx="1365">
                  <c:v>175.89128021936099</c:v>
                </c:pt>
                <c:pt idx="1366">
                  <c:v>176.53419686956801</c:v>
                </c:pt>
                <c:pt idx="1367">
                  <c:v>176.26631493198201</c:v>
                </c:pt>
                <c:pt idx="1368">
                  <c:v>173.85537749370201</c:v>
                </c:pt>
                <c:pt idx="1369">
                  <c:v>169.622842879834</c:v>
                </c:pt>
                <c:pt idx="1370">
                  <c:v>171.06940534280201</c:v>
                </c:pt>
                <c:pt idx="1371">
                  <c:v>172.08735670563101</c:v>
                </c:pt>
                <c:pt idx="1372">
                  <c:v>169.99787759245501</c:v>
                </c:pt>
                <c:pt idx="1373">
                  <c:v>166.59309816573</c:v>
                </c:pt>
                <c:pt idx="1374">
                  <c:v>168.176280416867</c:v>
                </c:pt>
                <c:pt idx="1375">
                  <c:v>164.37235690313699</c:v>
                </c:pt>
                <c:pt idx="1376">
                  <c:v>164.53308606568899</c:v>
                </c:pt>
                <c:pt idx="1377">
                  <c:v>166.72971795389901</c:v>
                </c:pt>
                <c:pt idx="1378">
                  <c:v>166.51541240383</c:v>
                </c:pt>
                <c:pt idx="1379">
                  <c:v>167.53336376665899</c:v>
                </c:pt>
                <c:pt idx="1380">
                  <c:v>167.265481829072</c:v>
                </c:pt>
                <c:pt idx="1381">
                  <c:v>160.46128061437199</c:v>
                </c:pt>
                <c:pt idx="1382">
                  <c:v>161.63996113975401</c:v>
                </c:pt>
                <c:pt idx="1383">
                  <c:v>166.14037769120799</c:v>
                </c:pt>
                <c:pt idx="1384">
                  <c:v>165.176002715897</c:v>
                </c:pt>
                <c:pt idx="1385">
                  <c:v>168.123239793224</c:v>
                </c:pt>
                <c:pt idx="1386">
                  <c:v>168.97992622962599</c:v>
                </c:pt>
                <c:pt idx="1387">
                  <c:v>168.06912764183201</c:v>
                </c:pt>
                <c:pt idx="1388">
                  <c:v>168.22985680438401</c:v>
                </c:pt>
                <c:pt idx="1389">
                  <c:v>169.51569010479901</c:v>
                </c:pt>
                <c:pt idx="1390">
                  <c:v>168.926349842109</c:v>
                </c:pt>
                <c:pt idx="1391">
                  <c:v>167.21190544155499</c:v>
                </c:pt>
                <c:pt idx="1392">
                  <c:v>171.71232199300999</c:v>
                </c:pt>
                <c:pt idx="1393">
                  <c:v>172.00699212435501</c:v>
                </c:pt>
                <c:pt idx="1394">
                  <c:v>172.99815529342499</c:v>
                </c:pt>
                <c:pt idx="1395">
                  <c:v>176.69492603212001</c:v>
                </c:pt>
                <c:pt idx="1396">
                  <c:v>176.90923158218999</c:v>
                </c:pt>
                <c:pt idx="1397">
                  <c:v>176.42704409453401</c:v>
                </c:pt>
                <c:pt idx="1398">
                  <c:v>174.76617608149701</c:v>
                </c:pt>
                <c:pt idx="1399">
                  <c:v>177.49857184487999</c:v>
                </c:pt>
                <c:pt idx="1400">
                  <c:v>173.373190006047</c:v>
                </c:pt>
                <c:pt idx="1401">
                  <c:v>174.23041220632399</c:v>
                </c:pt>
                <c:pt idx="1402">
                  <c:v>170.90867618025001</c:v>
                </c:pt>
                <c:pt idx="1403">
                  <c:v>170.48006508011099</c:v>
                </c:pt>
                <c:pt idx="1404">
                  <c:v>171.06940534280201</c:v>
                </c:pt>
                <c:pt idx="1405">
                  <c:v>171.605169217975</c:v>
                </c:pt>
                <c:pt idx="1406">
                  <c:v>172.19611677229099</c:v>
                </c:pt>
                <c:pt idx="1407">
                  <c:v>170.962252567767</c:v>
                </c:pt>
                <c:pt idx="1408">
                  <c:v>173.42676639356401</c:v>
                </c:pt>
                <c:pt idx="1409">
                  <c:v>168.926349842109</c:v>
                </c:pt>
                <c:pt idx="1410">
                  <c:v>166.99759989148501</c:v>
                </c:pt>
                <c:pt idx="1411">
                  <c:v>167.15832905403701</c:v>
                </c:pt>
                <c:pt idx="1412">
                  <c:v>164.21162774058499</c:v>
                </c:pt>
                <c:pt idx="1413">
                  <c:v>161.31850281465</c:v>
                </c:pt>
                <c:pt idx="1414">
                  <c:v>155.360808522724</c:v>
                </c:pt>
                <c:pt idx="1415">
                  <c:v>155.37152380022701</c:v>
                </c:pt>
                <c:pt idx="1416">
                  <c:v>155.05006547512301</c:v>
                </c:pt>
                <c:pt idx="1417">
                  <c:v>155.42510018774399</c:v>
                </c:pt>
                <c:pt idx="1418">
                  <c:v>156.657357100643</c:v>
                </c:pt>
                <c:pt idx="1419">
                  <c:v>155.9072876754</c:v>
                </c:pt>
                <c:pt idx="1420">
                  <c:v>157.35385013836799</c:v>
                </c:pt>
                <c:pt idx="1421">
                  <c:v>160.30055145182001</c:v>
                </c:pt>
                <c:pt idx="1422">
                  <c:v>156.33054113678699</c:v>
                </c:pt>
                <c:pt idx="1423">
                  <c:v>156.64449876763899</c:v>
                </c:pt>
                <c:pt idx="1424">
                  <c:v>156.33589877553899</c:v>
                </c:pt>
                <c:pt idx="1425">
                  <c:v>157.407426525885</c:v>
                </c:pt>
                <c:pt idx="1426">
                  <c:v>157.246697363333</c:v>
                </c:pt>
                <c:pt idx="1427">
                  <c:v>159.55048202657801</c:v>
                </c:pt>
                <c:pt idx="1428">
                  <c:v>157.94319040105799</c:v>
                </c:pt>
                <c:pt idx="1429">
                  <c:v>160.94346810202799</c:v>
                </c:pt>
                <c:pt idx="1430">
                  <c:v>162.657912502583</c:v>
                </c:pt>
                <c:pt idx="1431">
                  <c:v>163.14009999023801</c:v>
                </c:pt>
                <c:pt idx="1432">
                  <c:v>164.31878051561901</c:v>
                </c:pt>
                <c:pt idx="1433">
                  <c:v>165.06884994086201</c:v>
                </c:pt>
                <c:pt idx="1434">
                  <c:v>166.72971795389901</c:v>
                </c:pt>
                <c:pt idx="1435">
                  <c:v>167.10475266652</c:v>
                </c:pt>
                <c:pt idx="1436">
                  <c:v>164.21162774058499</c:v>
                </c:pt>
                <c:pt idx="1437">
                  <c:v>161.85426668982299</c:v>
                </c:pt>
                <c:pt idx="1438">
                  <c:v>159.925516739199</c:v>
                </c:pt>
                <c:pt idx="1439">
                  <c:v>162.44360695251299</c:v>
                </c:pt>
                <c:pt idx="1440">
                  <c:v>165.65819020355201</c:v>
                </c:pt>
                <c:pt idx="1441">
                  <c:v>163.086523602721</c:v>
                </c:pt>
                <c:pt idx="1442">
                  <c:v>164.90812077831001</c:v>
                </c:pt>
                <c:pt idx="1443">
                  <c:v>164.425933290654</c:v>
                </c:pt>
                <c:pt idx="1444">
                  <c:v>164.80096800327499</c:v>
                </c:pt>
                <c:pt idx="1445">
                  <c:v>165.06884994086201</c:v>
                </c:pt>
                <c:pt idx="1446">
                  <c:v>163.19367637775599</c:v>
                </c:pt>
                <c:pt idx="1447">
                  <c:v>163.03294721520399</c:v>
                </c:pt>
                <c:pt idx="1448">
                  <c:v>160.72916255195901</c:v>
                </c:pt>
                <c:pt idx="1449">
                  <c:v>161.21135003961501</c:v>
                </c:pt>
                <c:pt idx="1450">
                  <c:v>159.496905639061</c:v>
                </c:pt>
                <c:pt idx="1451">
                  <c:v>157.83603762602399</c:v>
                </c:pt>
                <c:pt idx="1452">
                  <c:v>154.47840542031301</c:v>
                </c:pt>
                <c:pt idx="1453">
                  <c:v>152.398034293016</c:v>
                </c:pt>
                <c:pt idx="1454">
                  <c:v>147.81725316028499</c:v>
                </c:pt>
                <c:pt idx="1455">
                  <c:v>148.56732258552699</c:v>
                </c:pt>
                <c:pt idx="1456">
                  <c:v>149.10308646070101</c:v>
                </c:pt>
                <c:pt idx="1457">
                  <c:v>150.388919761116</c:v>
                </c:pt>
                <c:pt idx="1458">
                  <c:v>152.21051693670501</c:v>
                </c:pt>
                <c:pt idx="1459">
                  <c:v>150.067461436012</c:v>
                </c:pt>
                <c:pt idx="1460">
                  <c:v>147.549371222698</c:v>
                </c:pt>
                <c:pt idx="1461">
                  <c:v>147.97798232283699</c:v>
                </c:pt>
                <c:pt idx="1462">
                  <c:v>147.86721293669601</c:v>
                </c:pt>
                <c:pt idx="1463">
                  <c:v>147.62108978615299</c:v>
                </c:pt>
                <c:pt idx="1464">
                  <c:v>147.19030443071901</c:v>
                </c:pt>
                <c:pt idx="1465">
                  <c:v>146.710210634796</c:v>
                </c:pt>
                <c:pt idx="1466">
                  <c:v>146.19337995544899</c:v>
                </c:pt>
                <c:pt idx="1467">
                  <c:v>146.29171746849201</c:v>
                </c:pt>
                <c:pt idx="1468">
                  <c:v>146.58714905952399</c:v>
                </c:pt>
                <c:pt idx="1469">
                  <c:v>146.451795295122</c:v>
                </c:pt>
                <c:pt idx="1470">
                  <c:v>146.51325624077401</c:v>
                </c:pt>
                <c:pt idx="1471">
                  <c:v>146.710210634796</c:v>
                </c:pt>
                <c:pt idx="1472">
                  <c:v>147.06724285544701</c:v>
                </c:pt>
                <c:pt idx="1473">
                  <c:v>147.31336600598999</c:v>
                </c:pt>
                <c:pt idx="1474">
                  <c:v>146.88258065055601</c:v>
                </c:pt>
                <c:pt idx="1475">
                  <c:v>147.03022660408899</c:v>
                </c:pt>
                <c:pt idx="1476">
                  <c:v>147.04251879321899</c:v>
                </c:pt>
                <c:pt idx="1477">
                  <c:v>147.04251879321899</c:v>
                </c:pt>
                <c:pt idx="1478">
                  <c:v>147.14099599023001</c:v>
                </c:pt>
                <c:pt idx="1479">
                  <c:v>147.657966353544</c:v>
                </c:pt>
                <c:pt idx="1480">
                  <c:v>147.57178134566399</c:v>
                </c:pt>
                <c:pt idx="1481">
                  <c:v>147.35974108316401</c:v>
                </c:pt>
                <c:pt idx="1482">
                  <c:v>147.34730921006599</c:v>
                </c:pt>
                <c:pt idx="1483">
                  <c:v>147.93998828370701</c:v>
                </c:pt>
                <c:pt idx="1484">
                  <c:v>148.73004080326999</c:v>
                </c:pt>
                <c:pt idx="1485">
                  <c:v>149.186807376639</c:v>
                </c:pt>
                <c:pt idx="1486">
                  <c:v>149.32271987691101</c:v>
                </c:pt>
                <c:pt idx="1487">
                  <c:v>149.47078488234499</c:v>
                </c:pt>
                <c:pt idx="1488">
                  <c:v>149.075758622563</c:v>
                </c:pt>
                <c:pt idx="1489">
                  <c:v>149.174515187509</c:v>
                </c:pt>
                <c:pt idx="1490">
                  <c:v>149.91525926658301</c:v>
                </c:pt>
                <c:pt idx="1491">
                  <c:v>149.96470739104001</c:v>
                </c:pt>
                <c:pt idx="1492">
                  <c:v>149.69302207446401</c:v>
                </c:pt>
                <c:pt idx="1493">
                  <c:v>149.90296707745301</c:v>
                </c:pt>
                <c:pt idx="1494">
                  <c:v>150.038739893757</c:v>
                </c:pt>
                <c:pt idx="1495">
                  <c:v>150.26097708587599</c:v>
                </c:pt>
                <c:pt idx="1496">
                  <c:v>150.31028552636499</c:v>
                </c:pt>
                <c:pt idx="1497">
                  <c:v>150.507938340224</c:v>
                </c:pt>
                <c:pt idx="1498">
                  <c:v>150.56953896984299</c:v>
                </c:pt>
                <c:pt idx="1499">
                  <c:v>150.48321427799499</c:v>
                </c:pt>
                <c:pt idx="1500">
                  <c:v>151.02644522717901</c:v>
                </c:pt>
                <c:pt idx="1501">
                  <c:v>151.03873741631</c:v>
                </c:pt>
                <c:pt idx="1502">
                  <c:v>150.779483972832</c:v>
                </c:pt>
                <c:pt idx="1503">
                  <c:v>151.45080512011299</c:v>
                </c:pt>
                <c:pt idx="1504">
                  <c:v>151.45080512011299</c:v>
                </c:pt>
                <c:pt idx="1505">
                  <c:v>150.02672707256099</c:v>
                </c:pt>
                <c:pt idx="1506">
                  <c:v>150.002003010333</c:v>
                </c:pt>
                <c:pt idx="1507">
                  <c:v>149.88564626549601</c:v>
                </c:pt>
                <c:pt idx="1508">
                  <c:v>150.02672707256099</c:v>
                </c:pt>
                <c:pt idx="1509">
                  <c:v>149.70489521169199</c:v>
                </c:pt>
                <c:pt idx="1510">
                  <c:v>148.92476025381299</c:v>
                </c:pt>
                <c:pt idx="1511">
                  <c:v>148.54090871142299</c:v>
                </c:pt>
                <c:pt idx="1512">
                  <c:v>148.14462529593399</c:v>
                </c:pt>
                <c:pt idx="1513">
                  <c:v>148.66466870653099</c:v>
                </c:pt>
                <c:pt idx="1514">
                  <c:v>149.34576773153</c:v>
                </c:pt>
                <c:pt idx="1515">
                  <c:v>148.701824641857</c:v>
                </c:pt>
                <c:pt idx="1516">
                  <c:v>148.52847683832499</c:v>
                </c:pt>
                <c:pt idx="1517">
                  <c:v>149.085676184248</c:v>
                </c:pt>
                <c:pt idx="1518">
                  <c:v>147.90939749484801</c:v>
                </c:pt>
                <c:pt idx="1519">
                  <c:v>148.058021236152</c:v>
                </c:pt>
                <c:pt idx="1520">
                  <c:v>147.95884561930399</c:v>
                </c:pt>
                <c:pt idx="1521">
                  <c:v>146.53490725571999</c:v>
                </c:pt>
                <c:pt idx="1522">
                  <c:v>146.47302725816499</c:v>
                </c:pt>
                <c:pt idx="1523">
                  <c:v>146.65880693479599</c:v>
                </c:pt>
                <c:pt idx="1524">
                  <c:v>145.928120101373</c:v>
                </c:pt>
                <c:pt idx="1525">
                  <c:v>145.54440824295</c:v>
                </c:pt>
                <c:pt idx="1526">
                  <c:v>143.99658087679501</c:v>
                </c:pt>
                <c:pt idx="1527">
                  <c:v>142.15384074118501</c:v>
                </c:pt>
                <c:pt idx="1528">
                  <c:v>143.657524126618</c:v>
                </c:pt>
                <c:pt idx="1529">
                  <c:v>144.763137229752</c:v>
                </c:pt>
                <c:pt idx="1530">
                  <c:v>145.647565755795</c:v>
                </c:pt>
                <c:pt idx="1531">
                  <c:v>144.07015417799801</c:v>
                </c:pt>
                <c:pt idx="1532">
                  <c:v>142.64035387608899</c:v>
                </c:pt>
                <c:pt idx="1533">
                  <c:v>145.16848739659099</c:v>
                </c:pt>
                <c:pt idx="1534">
                  <c:v>144.04227376912101</c:v>
                </c:pt>
                <c:pt idx="1535">
                  <c:v>144.98416691568201</c:v>
                </c:pt>
                <c:pt idx="1536">
                  <c:v>146.69432021796601</c:v>
                </c:pt>
                <c:pt idx="1537">
                  <c:v>144.89572406307801</c:v>
                </c:pt>
                <c:pt idx="1538">
                  <c:v>141.062942298292</c:v>
                </c:pt>
                <c:pt idx="1539">
                  <c:v>141.48300712537201</c:v>
                </c:pt>
                <c:pt idx="1540">
                  <c:v>139.61827244498201</c:v>
                </c:pt>
                <c:pt idx="1541">
                  <c:v>140.959784785447</c:v>
                </c:pt>
                <c:pt idx="1542">
                  <c:v>141.62318362555899</c:v>
                </c:pt>
                <c:pt idx="1543">
                  <c:v>143.81969517158601</c:v>
                </c:pt>
                <c:pt idx="1544">
                  <c:v>142.99412528650601</c:v>
                </c:pt>
                <c:pt idx="1545">
                  <c:v>145.32322366585899</c:v>
                </c:pt>
                <c:pt idx="1546">
                  <c:v>145.21991126185401</c:v>
                </c:pt>
                <c:pt idx="1547">
                  <c:v>145.51590826943101</c:v>
                </c:pt>
                <c:pt idx="1548">
                  <c:v>147.574102009196</c:v>
                </c:pt>
                <c:pt idx="1549">
                  <c:v>148.166250915511</c:v>
                </c:pt>
                <c:pt idx="1550">
                  <c:v>149.54323333171499</c:v>
                </c:pt>
                <c:pt idx="1551">
                  <c:v>149.95787696817999</c:v>
                </c:pt>
                <c:pt idx="1552">
                  <c:v>151.719763918046</c:v>
                </c:pt>
                <c:pt idx="1553">
                  <c:v>152.03078536818501</c:v>
                </c:pt>
                <c:pt idx="1554">
                  <c:v>153.36331402134499</c:v>
                </c:pt>
                <c:pt idx="1555">
                  <c:v>152.593350062859</c:v>
                </c:pt>
                <c:pt idx="1556">
                  <c:v>153.18565386033501</c:v>
                </c:pt>
                <c:pt idx="1557">
                  <c:v>154.20731595451699</c:v>
                </c:pt>
                <c:pt idx="1558">
                  <c:v>154.444144538811</c:v>
                </c:pt>
                <c:pt idx="1559">
                  <c:v>154.76988064918999</c:v>
                </c:pt>
                <c:pt idx="1560">
                  <c:v>154.66625846286399</c:v>
                </c:pt>
                <c:pt idx="1561">
                  <c:v>153.37787379042601</c:v>
                </c:pt>
                <c:pt idx="1562">
                  <c:v>154.78475020059099</c:v>
                </c:pt>
                <c:pt idx="1563">
                  <c:v>154.16286219147401</c:v>
                </c:pt>
                <c:pt idx="1564">
                  <c:v>153.08203167400899</c:v>
                </c:pt>
                <c:pt idx="1565">
                  <c:v>153.21523807197599</c:v>
                </c:pt>
                <c:pt idx="1566">
                  <c:v>153.47437098337201</c:v>
                </c:pt>
                <c:pt idx="1567">
                  <c:v>155.569428819319</c:v>
                </c:pt>
                <c:pt idx="1568">
                  <c:v>155.702635217287</c:v>
                </c:pt>
                <c:pt idx="1569">
                  <c:v>156.235770591479</c:v>
                </c:pt>
                <c:pt idx="1570">
                  <c:v>154.66625846286399</c:v>
                </c:pt>
                <c:pt idx="1571">
                  <c:v>153.570558393998</c:v>
                </c:pt>
                <c:pt idx="1572">
                  <c:v>154.20731595451699</c:v>
                </c:pt>
                <c:pt idx="1573">
                  <c:v>154.04437045374601</c:v>
                </c:pt>
                <c:pt idx="1574">
                  <c:v>154.858788175276</c:v>
                </c:pt>
                <c:pt idx="1575">
                  <c:v>154.65138891146299</c:v>
                </c:pt>
                <c:pt idx="1576">
                  <c:v>154.04437045374601</c:v>
                </c:pt>
                <c:pt idx="1577">
                  <c:v>151.18678343501401</c:v>
                </c:pt>
                <c:pt idx="1578">
                  <c:v>150.55018076565599</c:v>
                </c:pt>
                <c:pt idx="1579">
                  <c:v>149.02217946803501</c:v>
                </c:pt>
                <c:pt idx="1580">
                  <c:v>151.171913883613</c:v>
                </c:pt>
                <c:pt idx="1581">
                  <c:v>150.25402886691799</c:v>
                </c:pt>
                <c:pt idx="1582">
                  <c:v>152.37123613880499</c:v>
                </c:pt>
                <c:pt idx="1583">
                  <c:v>152.75629556362901</c:v>
                </c:pt>
                <c:pt idx="1584">
                  <c:v>152.77101022387001</c:v>
                </c:pt>
                <c:pt idx="1585">
                  <c:v>149.18791300969301</c:v>
                </c:pt>
                <c:pt idx="1586">
                  <c:v>149.48406490843101</c:v>
                </c:pt>
                <c:pt idx="1587">
                  <c:v>150.979539062361</c:v>
                </c:pt>
                <c:pt idx="1588">
                  <c:v>148.62534831501901</c:v>
                </c:pt>
                <c:pt idx="1589">
                  <c:v>149.63214085780001</c:v>
                </c:pt>
                <c:pt idx="1590">
                  <c:v>145.154051990743</c:v>
                </c:pt>
                <c:pt idx="1591">
                  <c:v>143.170898349618</c:v>
                </c:pt>
                <c:pt idx="1592">
                  <c:v>146.945287537566</c:v>
                </c:pt>
                <c:pt idx="1593">
                  <c:v>146.08165611320501</c:v>
                </c:pt>
                <c:pt idx="1594">
                  <c:v>141.53959454804701</c:v>
                </c:pt>
                <c:pt idx="1595">
                  <c:v>142.59514406671099</c:v>
                </c:pt>
                <c:pt idx="1596">
                  <c:v>134.72650220031099</c:v>
                </c:pt>
                <c:pt idx="1597">
                  <c:v>137.02951933194001</c:v>
                </c:pt>
                <c:pt idx="1598">
                  <c:v>133.95882982310101</c:v>
                </c:pt>
                <c:pt idx="1599">
                  <c:v>134.08677521930301</c:v>
                </c:pt>
                <c:pt idx="1600">
                  <c:v>142.72308946291199</c:v>
                </c:pt>
                <c:pt idx="1601">
                  <c:v>142.01938978380301</c:v>
                </c:pt>
                <c:pt idx="1602">
                  <c:v>134.33626874189599</c:v>
                </c:pt>
                <c:pt idx="1603">
                  <c:v>132.93526665348799</c:v>
                </c:pt>
                <c:pt idx="1604">
                  <c:v>133.63896633259699</c:v>
                </c:pt>
                <c:pt idx="1605">
                  <c:v>134.21472061550401</c:v>
                </c:pt>
                <c:pt idx="1606">
                  <c:v>133.83088442689899</c:v>
                </c:pt>
                <c:pt idx="1607">
                  <c:v>134.08677521930301</c:v>
                </c:pt>
                <c:pt idx="1608">
                  <c:v>133.70293903069799</c:v>
                </c:pt>
                <c:pt idx="1609">
                  <c:v>130.60026317280801</c:v>
                </c:pt>
                <c:pt idx="1610">
                  <c:v>133.83088442689899</c:v>
                </c:pt>
                <c:pt idx="1611">
                  <c:v>133.83088442689899</c:v>
                </c:pt>
                <c:pt idx="1612">
                  <c:v>133.89485712499999</c:v>
                </c:pt>
                <c:pt idx="1613">
                  <c:v>137.73321901104899</c:v>
                </c:pt>
                <c:pt idx="1614">
                  <c:v>137.47732821864599</c:v>
                </c:pt>
                <c:pt idx="1615">
                  <c:v>134.66252950220999</c:v>
                </c:pt>
                <c:pt idx="1616">
                  <c:v>133.22314379494199</c:v>
                </c:pt>
                <c:pt idx="1617">
                  <c:v>131.27197650286701</c:v>
                </c:pt>
                <c:pt idx="1618">
                  <c:v>131.14403110666501</c:v>
                </c:pt>
                <c:pt idx="1619">
                  <c:v>131.52786729527</c:v>
                </c:pt>
                <c:pt idx="1620">
                  <c:v>131.14403110666501</c:v>
                </c:pt>
                <c:pt idx="1621">
                  <c:v>134.63054315315901</c:v>
                </c:pt>
                <c:pt idx="1622">
                  <c:v>135.04636569081501</c:v>
                </c:pt>
                <c:pt idx="1623">
                  <c:v>136.96554663383901</c:v>
                </c:pt>
                <c:pt idx="1624">
                  <c:v>139.90829074647601</c:v>
                </c:pt>
                <c:pt idx="1625">
                  <c:v>139.140618369267</c:v>
                </c:pt>
                <c:pt idx="1626">
                  <c:v>139.90829074647601</c:v>
                </c:pt>
                <c:pt idx="1627">
                  <c:v>138.88472757686301</c:v>
                </c:pt>
                <c:pt idx="1628">
                  <c:v>138.69280948256099</c:v>
                </c:pt>
                <c:pt idx="1629">
                  <c:v>138.75678218066199</c:v>
                </c:pt>
                <c:pt idx="1630">
                  <c:v>139.97226344457701</c:v>
                </c:pt>
                <c:pt idx="1631">
                  <c:v>134.950406643663</c:v>
                </c:pt>
                <c:pt idx="1632">
                  <c:v>134.85444759651199</c:v>
                </c:pt>
                <c:pt idx="1633">
                  <c:v>133.383075540194</c:v>
                </c:pt>
                <c:pt idx="1634">
                  <c:v>133.70293903069799</c:v>
                </c:pt>
                <c:pt idx="1635">
                  <c:v>134.342666011706</c:v>
                </c:pt>
                <c:pt idx="1636">
                  <c:v>133.25513014399201</c:v>
                </c:pt>
                <c:pt idx="1637">
                  <c:v>132.359512370581</c:v>
                </c:pt>
                <c:pt idx="1638">
                  <c:v>131.78375808767299</c:v>
                </c:pt>
                <c:pt idx="1639">
                  <c:v>127.945396201625</c:v>
                </c:pt>
                <c:pt idx="1640">
                  <c:v>126.537996843407</c:v>
                </c:pt>
                <c:pt idx="1641">
                  <c:v>128.26525969212901</c:v>
                </c:pt>
                <c:pt idx="1642">
                  <c:v>127.94539620162401</c:v>
                </c:pt>
                <c:pt idx="1643">
                  <c:v>125.802310815247</c:v>
                </c:pt>
                <c:pt idx="1644">
                  <c:v>125.45046097569301</c:v>
                </c:pt>
                <c:pt idx="1645">
                  <c:v>122.44374416495501</c:v>
                </c:pt>
                <c:pt idx="1646">
                  <c:v>123.083471145963</c:v>
                </c:pt>
                <c:pt idx="1647">
                  <c:v>122.379771466854</c:v>
                </c:pt>
                <c:pt idx="1648">
                  <c:v>123.275389240265</c:v>
                </c:pt>
                <c:pt idx="1649">
                  <c:v>122.379771466854</c:v>
                </c:pt>
                <c:pt idx="1650">
                  <c:v>121.29223559914</c:v>
                </c:pt>
                <c:pt idx="1651">
                  <c:v>123.083471145963</c:v>
                </c:pt>
                <c:pt idx="1652">
                  <c:v>118.093600694099</c:v>
                </c:pt>
                <c:pt idx="1653">
                  <c:v>117.716545774897</c:v>
                </c:pt>
                <c:pt idx="1654">
                  <c:v>117.56310081647401</c:v>
                </c:pt>
                <c:pt idx="1655">
                  <c:v>117.052929117102</c:v>
                </c:pt>
                <c:pt idx="1656">
                  <c:v>118.368358974353</c:v>
                </c:pt>
                <c:pt idx="1657">
                  <c:v>118.583444215219</c:v>
                </c:pt>
                <c:pt idx="1658">
                  <c:v>118.20638929601699</c:v>
                </c:pt>
                <c:pt idx="1659">
                  <c:v>116.86866401745699</c:v>
                </c:pt>
                <c:pt idx="1660">
                  <c:v>116.428001572754</c:v>
                </c:pt>
                <c:pt idx="1661">
                  <c:v>116.416198114414</c:v>
                </c:pt>
                <c:pt idx="1662">
                  <c:v>117.15194701762201</c:v>
                </c:pt>
                <c:pt idx="1663">
                  <c:v>116.788662799817</c:v>
                </c:pt>
                <c:pt idx="1664">
                  <c:v>118.732954687529</c:v>
                </c:pt>
                <c:pt idx="1665">
                  <c:v>118.66410118054399</c:v>
                </c:pt>
                <c:pt idx="1666">
                  <c:v>119.23591316236001</c:v>
                </c:pt>
                <c:pt idx="1667">
                  <c:v>119.87002117430499</c:v>
                </c:pt>
                <c:pt idx="1668">
                  <c:v>120.219534690714</c:v>
                </c:pt>
                <c:pt idx="1669">
                  <c:v>120.790035177159</c:v>
                </c:pt>
                <c:pt idx="1670">
                  <c:v>120.74937882065301</c:v>
                </c:pt>
                <c:pt idx="1671">
                  <c:v>120.72773914702999</c:v>
                </c:pt>
                <c:pt idx="1672">
                  <c:v>121.20577920980899</c:v>
                </c:pt>
                <c:pt idx="1673">
                  <c:v>120.13166450084699</c:v>
                </c:pt>
                <c:pt idx="1674">
                  <c:v>120.091663892028</c:v>
                </c:pt>
                <c:pt idx="1675">
                  <c:v>119.790019956666</c:v>
                </c:pt>
                <c:pt idx="1676">
                  <c:v>120.518555635333</c:v>
                </c:pt>
                <c:pt idx="1677">
                  <c:v>120.492981475596</c:v>
                </c:pt>
                <c:pt idx="1678">
                  <c:v>120.53494932747201</c:v>
                </c:pt>
                <c:pt idx="1679">
                  <c:v>120.812986346153</c:v>
                </c:pt>
                <c:pt idx="1680">
                  <c:v>119.29361895869</c:v>
                </c:pt>
                <c:pt idx="1681">
                  <c:v>120.58413040389</c:v>
                </c:pt>
                <c:pt idx="1682">
                  <c:v>121.20709070517999</c:v>
                </c:pt>
                <c:pt idx="1683">
                  <c:v>121.043809531474</c:v>
                </c:pt>
                <c:pt idx="1684">
                  <c:v>120.57232694555</c:v>
                </c:pt>
                <c:pt idx="1685">
                  <c:v>120.90675826519001</c:v>
                </c:pt>
                <c:pt idx="1686">
                  <c:v>120.97626751986</c:v>
                </c:pt>
                <c:pt idx="1687">
                  <c:v>119.900841315527</c:v>
                </c:pt>
                <c:pt idx="1688">
                  <c:v>117.397852399711</c:v>
                </c:pt>
                <c:pt idx="1689">
                  <c:v>116.825384670209</c:v>
                </c:pt>
                <c:pt idx="1690">
                  <c:v>117.542772638221</c:v>
                </c:pt>
                <c:pt idx="1691">
                  <c:v>116.34275437363</c:v>
                </c:pt>
                <c:pt idx="1692">
                  <c:v>117.65359399708299</c:v>
                </c:pt>
                <c:pt idx="1693">
                  <c:v>116.892926681823</c:v>
                </c:pt>
                <c:pt idx="1694">
                  <c:v>114.224033601557</c:v>
                </c:pt>
                <c:pt idx="1695">
                  <c:v>115.09683377105</c:v>
                </c:pt>
                <c:pt idx="1696">
                  <c:v>114.863387594987</c:v>
                </c:pt>
                <c:pt idx="1697">
                  <c:v>116.292261801842</c:v>
                </c:pt>
                <c:pt idx="1698">
                  <c:v>117.83917059209899</c:v>
                </c:pt>
                <c:pt idx="1699">
                  <c:v>118.024091439429</c:v>
                </c:pt>
                <c:pt idx="1700">
                  <c:v>119.329685081397</c:v>
                </c:pt>
                <c:pt idx="1701">
                  <c:v>119.297553444804</c:v>
                </c:pt>
                <c:pt idx="1702">
                  <c:v>119.99067874844999</c:v>
                </c:pt>
                <c:pt idx="1703">
                  <c:v>120.567736711751</c:v>
                </c:pt>
                <c:pt idx="1704">
                  <c:v>120.707410968777</c:v>
                </c:pt>
                <c:pt idx="1705">
                  <c:v>119.919857998409</c:v>
                </c:pt>
                <c:pt idx="1706">
                  <c:v>120.643147695591</c:v>
                </c:pt>
                <c:pt idx="1707">
                  <c:v>120.41166876258499</c:v>
                </c:pt>
                <c:pt idx="1708">
                  <c:v>121.156598133392</c:v>
                </c:pt>
                <c:pt idx="1709">
                  <c:v>120.993316959685</c:v>
                </c:pt>
                <c:pt idx="1710">
                  <c:v>120.995939950427</c:v>
                </c:pt>
                <c:pt idx="1711">
                  <c:v>121.594637587352</c:v>
                </c:pt>
                <c:pt idx="1712">
                  <c:v>121.933003393105</c:v>
                </c:pt>
                <c:pt idx="1713">
                  <c:v>121.033317568505</c:v>
                </c:pt>
                <c:pt idx="1714">
                  <c:v>119.537702852983</c:v>
                </c:pt>
                <c:pt idx="1715">
                  <c:v>119.732783033269</c:v>
                </c:pt>
                <c:pt idx="1716">
                  <c:v>120.92184317976999</c:v>
                </c:pt>
                <c:pt idx="1717">
                  <c:v>119.918573681159</c:v>
                </c:pt>
                <c:pt idx="1718">
                  <c:v>119.955731810738</c:v>
                </c:pt>
                <c:pt idx="1719">
                  <c:v>120.63386767553899</c:v>
                </c:pt>
                <c:pt idx="1720">
                  <c:v>122.398878830502</c:v>
                </c:pt>
                <c:pt idx="1721">
                  <c:v>122.816907788257</c:v>
                </c:pt>
                <c:pt idx="1722">
                  <c:v>123.643676171371</c:v>
                </c:pt>
                <c:pt idx="1723">
                  <c:v>122.287404441768</c:v>
                </c:pt>
                <c:pt idx="1724">
                  <c:v>121.33987213752501</c:v>
                </c:pt>
                <c:pt idx="1725">
                  <c:v>118.989620441705</c:v>
                </c:pt>
                <c:pt idx="1726">
                  <c:v>118.775961196631</c:v>
                </c:pt>
                <c:pt idx="1727">
                  <c:v>119.342622672698</c:v>
                </c:pt>
                <c:pt idx="1728">
                  <c:v>117.21531975434699</c:v>
                </c:pt>
                <c:pt idx="1729">
                  <c:v>117.428978999422</c:v>
                </c:pt>
                <c:pt idx="1730">
                  <c:v>116.500025759967</c:v>
                </c:pt>
                <c:pt idx="1731">
                  <c:v>115.738284103615</c:v>
                </c:pt>
                <c:pt idx="1732">
                  <c:v>115.710415506431</c:v>
                </c:pt>
                <c:pt idx="1733">
                  <c:v>114.82790992895001</c:v>
                </c:pt>
                <c:pt idx="1734">
                  <c:v>114.62354021627</c:v>
                </c:pt>
                <c:pt idx="1735">
                  <c:v>115.487466728962</c:v>
                </c:pt>
                <c:pt idx="1736">
                  <c:v>115.11588543318</c:v>
                </c:pt>
                <c:pt idx="1737">
                  <c:v>116.64865827828</c:v>
                </c:pt>
                <c:pt idx="1738">
                  <c:v>116.03554914023999</c:v>
                </c:pt>
                <c:pt idx="1739">
                  <c:v>117.131713962796</c:v>
                </c:pt>
                <c:pt idx="1740">
                  <c:v>117.34537320787101</c:v>
                </c:pt>
                <c:pt idx="1741">
                  <c:v>117.986350943094</c:v>
                </c:pt>
                <c:pt idx="1742">
                  <c:v>117.912034683938</c:v>
                </c:pt>
                <c:pt idx="1743">
                  <c:v>118.766671664236</c:v>
                </c:pt>
                <c:pt idx="1744">
                  <c:v>116.574342019124</c:v>
                </c:pt>
                <c:pt idx="1745">
                  <c:v>116.62078968109699</c:v>
                </c:pt>
                <c:pt idx="1746">
                  <c:v>115.88691662192799</c:v>
                </c:pt>
                <c:pt idx="1747">
                  <c:v>115.413150469806</c:v>
                </c:pt>
                <c:pt idx="1748">
                  <c:v>114.98583197965699</c:v>
                </c:pt>
                <c:pt idx="1749">
                  <c:v>114.967252914868</c:v>
                </c:pt>
                <c:pt idx="1750">
                  <c:v>115.710415506431</c:v>
                </c:pt>
                <c:pt idx="1751">
                  <c:v>116.51860482475701</c:v>
                </c:pt>
                <c:pt idx="1752">
                  <c:v>116.00768054305701</c:v>
                </c:pt>
                <c:pt idx="1753">
                  <c:v>115.989101478268</c:v>
                </c:pt>
                <c:pt idx="1754">
                  <c:v>115.394571405017</c:v>
                </c:pt>
                <c:pt idx="1755">
                  <c:v>115.004411044446</c:v>
                </c:pt>
                <c:pt idx="1756">
                  <c:v>116.174892126158</c:v>
                </c:pt>
                <c:pt idx="1757">
                  <c:v>117.25247788392601</c:v>
                </c:pt>
                <c:pt idx="1758">
                  <c:v>117.029529106456</c:v>
                </c:pt>
                <c:pt idx="1759">
                  <c:v>115.348123743044</c:v>
                </c:pt>
                <c:pt idx="1760">
                  <c:v>115.348123743044</c:v>
                </c:pt>
                <c:pt idx="1761">
                  <c:v>115.283097016282</c:v>
                </c:pt>
                <c:pt idx="1762">
                  <c:v>116.063417737424</c:v>
                </c:pt>
                <c:pt idx="1763">
                  <c:v>115.74757363601</c:v>
                </c:pt>
                <c:pt idx="1764">
                  <c:v>116.871607055749</c:v>
                </c:pt>
                <c:pt idx="1765">
                  <c:v>115.905495686717</c:v>
                </c:pt>
                <c:pt idx="1766">
                  <c:v>115.65467831206399</c:v>
                </c:pt>
                <c:pt idx="1767">
                  <c:v>115.72899457122</c:v>
                </c:pt>
                <c:pt idx="1768">
                  <c:v>115.83117942756</c:v>
                </c:pt>
                <c:pt idx="1769">
                  <c:v>115.552493455724</c:v>
                </c:pt>
                <c:pt idx="1770">
                  <c:v>115.81260036277099</c:v>
                </c:pt>
                <c:pt idx="1771">
                  <c:v>115.66396784445899</c:v>
                </c:pt>
                <c:pt idx="1772">
                  <c:v>113.19295222751001</c:v>
                </c:pt>
                <c:pt idx="1773">
                  <c:v>112.58913262186501</c:v>
                </c:pt>
                <c:pt idx="1774">
                  <c:v>112.347604779607</c:v>
                </c:pt>
                <c:pt idx="1775">
                  <c:v>111.873838627485</c:v>
                </c:pt>
                <c:pt idx="1776">
                  <c:v>111.195702762683</c:v>
                </c:pt>
                <c:pt idx="1777">
                  <c:v>111.20741053408599</c:v>
                </c:pt>
                <c:pt idx="1778">
                  <c:v>111.20741053408599</c:v>
                </c:pt>
                <c:pt idx="1779">
                  <c:v>111.47857328554601</c:v>
                </c:pt>
                <c:pt idx="1780">
                  <c:v>111.796836266789</c:v>
                </c:pt>
                <c:pt idx="1781">
                  <c:v>111.926563756817</c:v>
                </c:pt>
                <c:pt idx="1782">
                  <c:v>111.867621183547</c:v>
                </c:pt>
                <c:pt idx="1783">
                  <c:v>111.879463527035</c:v>
                </c:pt>
                <c:pt idx="1784">
                  <c:v>111.808678610277</c:v>
                </c:pt>
                <c:pt idx="1785">
                  <c:v>111.938406100306</c:v>
                </c:pt>
                <c:pt idx="1786">
                  <c:v>111.879463527035</c:v>
                </c:pt>
                <c:pt idx="1787">
                  <c:v>111.796836266789</c:v>
                </c:pt>
                <c:pt idx="1788">
                  <c:v>112.30376931133</c:v>
                </c:pt>
                <c:pt idx="1789">
                  <c:v>112.28021919643901</c:v>
                </c:pt>
                <c:pt idx="1790">
                  <c:v>112.386396571577</c:v>
                </c:pt>
                <c:pt idx="1791">
                  <c:v>112.374554228088</c:v>
                </c:pt>
                <c:pt idx="1792">
                  <c:v>112.28021919643901</c:v>
                </c:pt>
                <c:pt idx="1793">
                  <c:v>112.445339144847</c:v>
                </c:pt>
                <c:pt idx="1794">
                  <c:v>112.327453998306</c:v>
                </c:pt>
                <c:pt idx="1795">
                  <c:v>112.327453998306</c:v>
                </c:pt>
                <c:pt idx="1796">
                  <c:v>112.233118966657</c:v>
                </c:pt>
                <c:pt idx="1797">
                  <c:v>112.26272482537701</c:v>
                </c:pt>
                <c:pt idx="1798">
                  <c:v>112.33377888630601</c:v>
                </c:pt>
                <c:pt idx="1799">
                  <c:v>112.16798607747199</c:v>
                </c:pt>
                <c:pt idx="1800">
                  <c:v>112.085089673056</c:v>
                </c:pt>
                <c:pt idx="1801">
                  <c:v>112.108774360032</c:v>
                </c:pt>
                <c:pt idx="1802">
                  <c:v>112.025877955615</c:v>
                </c:pt>
                <c:pt idx="1803">
                  <c:v>111.682584566546</c:v>
                </c:pt>
                <c:pt idx="1804">
                  <c:v>111.872062062355</c:v>
                </c:pt>
                <c:pt idx="1805">
                  <c:v>111.836535031891</c:v>
                </c:pt>
                <c:pt idx="1806">
                  <c:v>111.65889987957</c:v>
                </c:pt>
                <c:pt idx="1807">
                  <c:v>111.481264727248</c:v>
                </c:pt>
                <c:pt idx="1808">
                  <c:v>110.69980462912</c:v>
                </c:pt>
                <c:pt idx="1809">
                  <c:v>111.16152145306999</c:v>
                </c:pt>
                <c:pt idx="1810">
                  <c:v>110.97204395726</c:v>
                </c:pt>
                <c:pt idx="1811">
                  <c:v>111.125994422606</c:v>
                </c:pt>
                <c:pt idx="1812">
                  <c:v>111.339156605391</c:v>
                </c:pt>
                <c:pt idx="1813">
                  <c:v>111.54047644468901</c:v>
                </c:pt>
                <c:pt idx="1814">
                  <c:v>111.350998948879</c:v>
                </c:pt>
                <c:pt idx="1815">
                  <c:v>111.019413331213</c:v>
                </c:pt>
                <c:pt idx="1816">
                  <c:v>110.865462865868</c:v>
                </c:pt>
                <c:pt idx="1817">
                  <c:v>110.403746041917</c:v>
                </c:pt>
                <c:pt idx="1818">
                  <c:v>109.503862508908</c:v>
                </c:pt>
                <c:pt idx="1819">
                  <c:v>109.49296217001501</c:v>
                </c:pt>
                <c:pt idx="1820">
                  <c:v>110.15922856330501</c:v>
                </c:pt>
                <c:pt idx="1821">
                  <c:v>109.945124375924</c:v>
                </c:pt>
                <c:pt idx="1822">
                  <c:v>110.206732509343</c:v>
                </c:pt>
                <c:pt idx="1823">
                  <c:v>110.27819028652701</c:v>
                </c:pt>
                <c:pt idx="1824">
                  <c:v>110.62309854061699</c:v>
                </c:pt>
                <c:pt idx="1825">
                  <c:v>111.146583951625</c:v>
                </c:pt>
                <c:pt idx="1826">
                  <c:v>111.122764692563</c:v>
                </c:pt>
                <c:pt idx="1827">
                  <c:v>111.44398825967799</c:v>
                </c:pt>
                <c:pt idx="1828">
                  <c:v>111.658092447059</c:v>
                </c:pt>
                <c:pt idx="1829">
                  <c:v>111.884173550013</c:v>
                </c:pt>
                <c:pt idx="1830">
                  <c:v>112.205397117128</c:v>
                </c:pt>
                <c:pt idx="1831">
                  <c:v>112.169735514579</c:v>
                </c:pt>
                <c:pt idx="1832">
                  <c:v>112.252901063165</c:v>
                </c:pt>
                <c:pt idx="1833">
                  <c:v>112.252901063165</c:v>
                </c:pt>
                <c:pt idx="1834">
                  <c:v>111.97931601417299</c:v>
                </c:pt>
                <c:pt idx="1835">
                  <c:v>112.217239460616</c:v>
                </c:pt>
                <c:pt idx="1836">
                  <c:v>112.30053958128801</c:v>
                </c:pt>
                <c:pt idx="1837">
                  <c:v>112.193420201555</c:v>
                </c:pt>
                <c:pt idx="1838">
                  <c:v>112.026954532296</c:v>
                </c:pt>
                <c:pt idx="1839">
                  <c:v>112.110254652968</c:v>
                </c:pt>
                <c:pt idx="1840">
                  <c:v>112.241597008018</c:v>
                </c:pt>
                <c:pt idx="1841">
                  <c:v>111.579883362221</c:v>
                </c:pt>
                <c:pt idx="1842">
                  <c:v>111.478868027963</c:v>
                </c:pt>
                <c:pt idx="1843">
                  <c:v>112.03968126024699</c:v>
                </c:pt>
                <c:pt idx="1844">
                  <c:v>112.252859240961</c:v>
                </c:pt>
                <c:pt idx="1845">
                  <c:v>111.321886291222</c:v>
                </c:pt>
                <c:pt idx="1846">
                  <c:v>112.241597008018</c:v>
                </c:pt>
                <c:pt idx="1847">
                  <c:v>112.15184390670299</c:v>
                </c:pt>
                <c:pt idx="1848">
                  <c:v>111.579883362221</c:v>
                </c:pt>
                <c:pt idx="1849">
                  <c:v>110.503075987939</c:v>
                </c:pt>
                <c:pt idx="1850">
                  <c:v>111.467720715764</c:v>
                </c:pt>
                <c:pt idx="1851">
                  <c:v>111.635964685449</c:v>
                </c:pt>
                <c:pt idx="1852">
                  <c:v>112.477184533874</c:v>
                </c:pt>
                <c:pt idx="1853">
                  <c:v>112.40719780058301</c:v>
                </c:pt>
                <c:pt idx="1854">
                  <c:v>111.361648868757</c:v>
                </c:pt>
                <c:pt idx="1855">
                  <c:v>111.058143183007</c:v>
                </c:pt>
                <c:pt idx="1856">
                  <c:v>112.24987130160901</c:v>
                </c:pt>
                <c:pt idx="1857">
                  <c:v>109.888824609547</c:v>
                </c:pt>
                <c:pt idx="1858">
                  <c:v>111.058143183007</c:v>
                </c:pt>
                <c:pt idx="1859">
                  <c:v>110.91196399623099</c:v>
                </c:pt>
                <c:pt idx="1860">
                  <c:v>111.069290495206</c:v>
                </c:pt>
                <c:pt idx="1861">
                  <c:v>109.29296055024599</c:v>
                </c:pt>
                <c:pt idx="1862">
                  <c:v>109.29296055024599</c:v>
                </c:pt>
                <c:pt idx="1863">
                  <c:v>110.37229618090301</c:v>
                </c:pt>
                <c:pt idx="1864">
                  <c:v>110.13613405132401</c:v>
                </c:pt>
                <c:pt idx="1865">
                  <c:v>108.57344177005599</c:v>
                </c:pt>
                <c:pt idx="1866">
                  <c:v>110.687064099596</c:v>
                </c:pt>
                <c:pt idx="1867">
                  <c:v>108.89947192169301</c:v>
                </c:pt>
                <c:pt idx="1868">
                  <c:v>106.178608379164</c:v>
                </c:pt>
                <c:pt idx="1869">
                  <c:v>104.51467092215</c:v>
                </c:pt>
                <c:pt idx="1870">
                  <c:v>104.525933155093</c:v>
                </c:pt>
                <c:pt idx="1871">
                  <c:v>103.85134838593299</c:v>
                </c:pt>
                <c:pt idx="1872">
                  <c:v>103.199288082659</c:v>
                </c:pt>
                <c:pt idx="1873">
                  <c:v>104.559604933179</c:v>
                </c:pt>
                <c:pt idx="1874">
                  <c:v>106.12241213519199</c:v>
                </c:pt>
                <c:pt idx="1875">
                  <c:v>108.910734154636</c:v>
                </c:pt>
                <c:pt idx="1876">
                  <c:v>108.348541873421</c:v>
                </c:pt>
                <c:pt idx="1877">
                  <c:v>109.97880755235001</c:v>
                </c:pt>
                <c:pt idx="1878">
                  <c:v>110.878177297401</c:v>
                </c:pt>
                <c:pt idx="1879">
                  <c:v>110.95689800725999</c:v>
                </c:pt>
                <c:pt idx="1880">
                  <c:v>112.632097697218</c:v>
                </c:pt>
                <c:pt idx="1881">
                  <c:v>112.21608460277901</c:v>
                </c:pt>
                <c:pt idx="1882">
                  <c:v>112.452246732357</c:v>
                </c:pt>
                <c:pt idx="1883">
                  <c:v>114.003791701426</c:v>
                </c:pt>
                <c:pt idx="1884">
                  <c:v>114.34108408600601</c:v>
                </c:pt>
                <c:pt idx="1885">
                  <c:v>113.95874276965201</c:v>
                </c:pt>
                <c:pt idx="1886">
                  <c:v>113.970005002596</c:v>
                </c:pt>
                <c:pt idx="1887">
                  <c:v>114.329821853063</c:v>
                </c:pt>
                <c:pt idx="1888">
                  <c:v>114.22857667731699</c:v>
                </c:pt>
                <c:pt idx="1889">
                  <c:v>114.63332753881301</c:v>
                </c:pt>
                <c:pt idx="1890">
                  <c:v>114.99314438928</c:v>
                </c:pt>
                <c:pt idx="1891">
                  <c:v>115.195519820028</c:v>
                </c:pt>
                <c:pt idx="1892">
                  <c:v>115.690138703583</c:v>
                </c:pt>
                <c:pt idx="1893">
                  <c:v>116.04995555405</c:v>
                </c:pt>
                <c:pt idx="1894">
                  <c:v>115.701400936526</c:v>
                </c:pt>
                <c:pt idx="1895">
                  <c:v>116.567098903492</c:v>
                </c:pt>
                <c:pt idx="1896">
                  <c:v>116.038693321107</c:v>
                </c:pt>
                <c:pt idx="1897">
                  <c:v>116.555951591293</c:v>
                </c:pt>
                <c:pt idx="1898">
                  <c:v>116.780736567183</c:v>
                </c:pt>
                <c:pt idx="1899">
                  <c:v>117.691483465922</c:v>
                </c:pt>
                <c:pt idx="1900">
                  <c:v>117.87133443078299</c:v>
                </c:pt>
                <c:pt idx="1901">
                  <c:v>118.635902142747</c:v>
                </c:pt>
                <c:pt idx="1902">
                  <c:v>119.186717270274</c:v>
                </c:pt>
                <c:pt idx="1903">
                  <c:v>117.83754773195299</c:v>
                </c:pt>
                <c:pt idx="1904">
                  <c:v>118.309757070366</c:v>
                </c:pt>
                <c:pt idx="1905">
                  <c:v>118.52339473405701</c:v>
                </c:pt>
                <c:pt idx="1906">
                  <c:v>118.467198490084</c:v>
                </c:pt>
                <c:pt idx="1907">
                  <c:v>118.47846072302799</c:v>
                </c:pt>
                <c:pt idx="1908">
                  <c:v>117.635172301205</c:v>
                </c:pt>
                <c:pt idx="1909">
                  <c:v>118.006251384615</c:v>
                </c:pt>
                <c:pt idx="1910">
                  <c:v>116.151200729796</c:v>
                </c:pt>
                <c:pt idx="1911">
                  <c:v>116.702015857324</c:v>
                </c:pt>
                <c:pt idx="1912">
                  <c:v>115.43156702886201</c:v>
                </c:pt>
                <c:pt idx="1913">
                  <c:v>114.23983891026</c:v>
                </c:pt>
                <c:pt idx="1914">
                  <c:v>112.40719780058301</c:v>
                </c:pt>
                <c:pt idx="1915">
                  <c:v>114.453476573952</c:v>
                </c:pt>
                <c:pt idx="1916">
                  <c:v>117.208011894566</c:v>
                </c:pt>
                <c:pt idx="1917">
                  <c:v>117.723546353587</c:v>
                </c:pt>
                <c:pt idx="1918">
                  <c:v>118.016939013837</c:v>
                </c:pt>
                <c:pt idx="1919">
                  <c:v>117.599317028977</c:v>
                </c:pt>
                <c:pt idx="1920">
                  <c:v>117.700906966956</c:v>
                </c:pt>
                <c:pt idx="1921">
                  <c:v>118.536036015932</c:v>
                </c:pt>
                <c:pt idx="1922">
                  <c:v>118.513396629301</c:v>
                </c:pt>
                <c:pt idx="1923">
                  <c:v>117.723546353587</c:v>
                </c:pt>
                <c:pt idx="1924">
                  <c:v>116.516074093013</c:v>
                </c:pt>
                <c:pt idx="1925">
                  <c:v>116.166140426558</c:v>
                </c:pt>
                <c:pt idx="1926">
                  <c:v>114.46221055052</c:v>
                </c:pt>
                <c:pt idx="1927">
                  <c:v>112.927444010122</c:v>
                </c:pt>
                <c:pt idx="1928">
                  <c:v>114.383145078428</c:v>
                </c:pt>
                <c:pt idx="1929">
                  <c:v>116.57238525773001</c:v>
                </c:pt>
                <c:pt idx="1930">
                  <c:v>115.80505944790301</c:v>
                </c:pt>
                <c:pt idx="1931">
                  <c:v>114.597587187329</c:v>
                </c:pt>
                <c:pt idx="1932">
                  <c:v>114.563685567755</c:v>
                </c:pt>
                <c:pt idx="1933">
                  <c:v>113.931736394737</c:v>
                </c:pt>
                <c:pt idx="1934">
                  <c:v>112.453510860544</c:v>
                </c:pt>
                <c:pt idx="1935">
                  <c:v>113.773835292041</c:v>
                </c:pt>
                <c:pt idx="1936">
                  <c:v>114.676537738677</c:v>
                </c:pt>
                <c:pt idx="1937">
                  <c:v>115.26343797992099</c:v>
                </c:pt>
                <c:pt idx="1938">
                  <c:v>117.39625207376299</c:v>
                </c:pt>
                <c:pt idx="1939">
                  <c:v>117.655743114438</c:v>
                </c:pt>
                <c:pt idx="1940">
                  <c:v>117.520366477629</c:v>
                </c:pt>
                <c:pt idx="1941">
                  <c:v>114.473472783463</c:v>
                </c:pt>
                <c:pt idx="1942">
                  <c:v>113.88668746296401</c:v>
                </c:pt>
                <c:pt idx="1943">
                  <c:v>114.98130755261499</c:v>
                </c:pt>
                <c:pt idx="1944">
                  <c:v>114.08975241817799</c:v>
                </c:pt>
                <c:pt idx="1945">
                  <c:v>115.08289749059399</c:v>
                </c:pt>
                <c:pt idx="1946">
                  <c:v>116.188779813189</c:v>
                </c:pt>
                <c:pt idx="1947">
                  <c:v>116.08718987521</c:v>
                </c:pt>
                <c:pt idx="1948">
                  <c:v>117.09159718057001</c:v>
                </c:pt>
                <c:pt idx="1949">
                  <c:v>116.38058253545999</c:v>
                </c:pt>
                <c:pt idx="1950">
                  <c:v>116.008239323862</c:v>
                </c:pt>
                <c:pt idx="1951">
                  <c:v>117.813759137879</c:v>
                </c:pt>
                <c:pt idx="1952">
                  <c:v>118.24264335568201</c:v>
                </c:pt>
                <c:pt idx="1953">
                  <c:v>119.61939387264</c:v>
                </c:pt>
                <c:pt idx="1954">
                  <c:v>120.646325643887</c:v>
                </c:pt>
                <c:pt idx="1955">
                  <c:v>120.759062894065</c:v>
                </c:pt>
                <c:pt idx="1956">
                  <c:v>120.928341150449</c:v>
                </c:pt>
                <c:pt idx="1957">
                  <c:v>121.526503624637</c:v>
                </c:pt>
                <c:pt idx="1958">
                  <c:v>122.338993286982</c:v>
                </c:pt>
                <c:pt idx="1959">
                  <c:v>122.46310769084801</c:v>
                </c:pt>
                <c:pt idx="1960">
                  <c:v>122.553435395883</c:v>
                </c:pt>
                <c:pt idx="1961">
                  <c:v>122.248665581946</c:v>
                </c:pt>
                <c:pt idx="1962">
                  <c:v>122.86935252201999</c:v>
                </c:pt>
                <c:pt idx="1963">
                  <c:v>122.327731054038</c:v>
                </c:pt>
                <c:pt idx="1964">
                  <c:v>123.43361337663301</c:v>
                </c:pt>
                <c:pt idx="1965">
                  <c:v>122.858090289077</c:v>
                </c:pt>
                <c:pt idx="1966">
                  <c:v>122.3841571395</c:v>
                </c:pt>
                <c:pt idx="1967">
                  <c:v>122.598599248401</c:v>
                </c:pt>
                <c:pt idx="1968">
                  <c:v>121.210471577756</c:v>
                </c:pt>
                <c:pt idx="1969">
                  <c:v>121.560290323467</c:v>
                </c:pt>
                <c:pt idx="1970">
                  <c:v>119.303361825759</c:v>
                </c:pt>
                <c:pt idx="1971">
                  <c:v>118.61498656728</c:v>
                </c:pt>
                <c:pt idx="1972">
                  <c:v>119.393689530795</c:v>
                </c:pt>
                <c:pt idx="1973">
                  <c:v>118.87459252870001</c:v>
                </c:pt>
                <c:pt idx="1974">
                  <c:v>120.40924414835401</c:v>
                </c:pt>
                <c:pt idx="1975">
                  <c:v>120.60116179136899</c:v>
                </c:pt>
                <c:pt idx="1976">
                  <c:v>121.785994665312</c:v>
                </c:pt>
                <c:pt idx="1977">
                  <c:v>121.966650075384</c:v>
                </c:pt>
                <c:pt idx="1978">
                  <c:v>122.756155588865</c:v>
                </c:pt>
                <c:pt idx="1979">
                  <c:v>122.518614410354</c:v>
                </c:pt>
                <c:pt idx="1980">
                  <c:v>122.07754859365301</c:v>
                </c:pt>
                <c:pt idx="1981">
                  <c:v>119.283710378481</c:v>
                </c:pt>
                <c:pt idx="1982">
                  <c:v>118.876546181354</c:v>
                </c:pt>
                <c:pt idx="1983">
                  <c:v>119.351628538374</c:v>
                </c:pt>
                <c:pt idx="1984">
                  <c:v>120.72021968248499</c:v>
                </c:pt>
                <c:pt idx="1985">
                  <c:v>119.442071164154</c:v>
                </c:pt>
                <c:pt idx="1986">
                  <c:v>118.820005175148</c:v>
                </c:pt>
                <c:pt idx="1987">
                  <c:v>118.899185567985</c:v>
                </c:pt>
                <c:pt idx="1988">
                  <c:v>119.871874747912</c:v>
                </c:pt>
                <c:pt idx="1989">
                  <c:v>119.668350109721</c:v>
                </c:pt>
                <c:pt idx="1990">
                  <c:v>120.61839990301701</c:v>
                </c:pt>
                <c:pt idx="1991">
                  <c:v>121.376187291066</c:v>
                </c:pt>
                <c:pt idx="1992">
                  <c:v>121.873909034717</c:v>
                </c:pt>
                <c:pt idx="1993">
                  <c:v>121.568564617058</c:v>
                </c:pt>
                <c:pt idx="1994">
                  <c:v>121.217826505392</c:v>
                </c:pt>
                <c:pt idx="1995">
                  <c:v>121.975728814185</c:v>
                </c:pt>
                <c:pt idx="1996">
                  <c:v>121.805990874824</c:v>
                </c:pt>
                <c:pt idx="1997">
                  <c:v>119.90577636748699</c:v>
                </c:pt>
                <c:pt idx="1998">
                  <c:v>121.7042860161</c:v>
                </c:pt>
                <c:pt idx="1999">
                  <c:v>122.224532225639</c:v>
                </c:pt>
                <c:pt idx="2000">
                  <c:v>122.891876987907</c:v>
                </c:pt>
                <c:pt idx="2001">
                  <c:v>123.35558219124</c:v>
                </c:pt>
                <c:pt idx="2002">
                  <c:v>125.02963267375399</c:v>
                </c:pt>
                <c:pt idx="2003">
                  <c:v>124.71291110240701</c:v>
                </c:pt>
                <c:pt idx="2004">
                  <c:v>124.46410769095399</c:v>
                </c:pt>
                <c:pt idx="2005">
                  <c:v>123.683680916274</c:v>
                </c:pt>
                <c:pt idx="2006">
                  <c:v>121.738187635675</c:v>
                </c:pt>
                <c:pt idx="2007">
                  <c:v>123.344319958296</c:v>
                </c:pt>
                <c:pt idx="2008">
                  <c:v>123.547959517232</c:v>
                </c:pt>
                <c:pt idx="2009">
                  <c:v>121.534548076739</c:v>
                </c:pt>
                <c:pt idx="2010">
                  <c:v>120.697580295854</c:v>
                </c:pt>
                <c:pt idx="2011">
                  <c:v>121.421466064328</c:v>
                </c:pt>
                <c:pt idx="2012">
                  <c:v>122.937155761169</c:v>
                </c:pt>
                <c:pt idx="2013">
                  <c:v>122.462073404149</c:v>
                </c:pt>
                <c:pt idx="2014">
                  <c:v>121.90781065429201</c:v>
                </c:pt>
                <c:pt idx="2015">
                  <c:v>122.15672898648999</c:v>
                </c:pt>
                <c:pt idx="2016">
                  <c:v>123.943746560671</c:v>
                </c:pt>
                <c:pt idx="2017">
                  <c:v>123.943746560671</c:v>
                </c:pt>
                <c:pt idx="2018">
                  <c:v>124.48674707758499</c:v>
                </c:pt>
                <c:pt idx="2019">
                  <c:v>124.351025678542</c:v>
                </c:pt>
                <c:pt idx="2020">
                  <c:v>124.430206071379</c:v>
                </c:pt>
                <c:pt idx="2021">
                  <c:v>125.07491144701601</c:v>
                </c:pt>
                <c:pt idx="2022">
                  <c:v>124.95045228091701</c:v>
                </c:pt>
                <c:pt idx="2023">
                  <c:v>123.513942976913</c:v>
                </c:pt>
                <c:pt idx="2024">
                  <c:v>125.50471503077399</c:v>
                </c:pt>
                <c:pt idx="2025">
                  <c:v>125.221895079002</c:v>
                </c:pt>
                <c:pt idx="2026">
                  <c:v>124.47536992389701</c:v>
                </c:pt>
                <c:pt idx="2027">
                  <c:v>124.893911274712</c:v>
                </c:pt>
                <c:pt idx="2028">
                  <c:v>125.135073785402</c:v>
                </c:pt>
                <c:pt idx="2029">
                  <c:v>126.381182887953</c:v>
                </c:pt>
                <c:pt idx="2030">
                  <c:v>125.11492551085099</c:v>
                </c:pt>
                <c:pt idx="2031">
                  <c:v>126.019439121918</c:v>
                </c:pt>
                <c:pt idx="2032">
                  <c:v>125.436578322424</c:v>
                </c:pt>
                <c:pt idx="2033">
                  <c:v>125.054686281838</c:v>
                </c:pt>
                <c:pt idx="2034">
                  <c:v>126.612374058687</c:v>
                </c:pt>
                <c:pt idx="2035">
                  <c:v>126.933924072941</c:v>
                </c:pt>
                <c:pt idx="2036">
                  <c:v>126.552032032355</c:v>
                </c:pt>
                <c:pt idx="2037">
                  <c:v>126.150094514538</c:v>
                </c:pt>
                <c:pt idx="2038">
                  <c:v>127.044431191011</c:v>
                </c:pt>
                <c:pt idx="2039">
                  <c:v>126.853536569377</c:v>
                </c:pt>
                <c:pt idx="2040">
                  <c:v>128.551851078802</c:v>
                </c:pt>
                <c:pt idx="2041">
                  <c:v>128.491611849789</c:v>
                </c:pt>
                <c:pt idx="2042">
                  <c:v>129.37587438898601</c:v>
                </c:pt>
                <c:pt idx="2043">
                  <c:v>129.64725931150201</c:v>
                </c:pt>
                <c:pt idx="2044">
                  <c:v>128.551851078802</c:v>
                </c:pt>
                <c:pt idx="2045">
                  <c:v>128.48153771251401</c:v>
                </c:pt>
                <c:pt idx="2046">
                  <c:v>128.129765286435</c:v>
                </c:pt>
                <c:pt idx="2047">
                  <c:v>124.893911274712</c:v>
                </c:pt>
                <c:pt idx="2048">
                  <c:v>125.476772074206</c:v>
                </c:pt>
                <c:pt idx="2049">
                  <c:v>125.848589977516</c:v>
                </c:pt>
                <c:pt idx="2050">
                  <c:v>124.919302212538</c:v>
                </c:pt>
                <c:pt idx="2051">
                  <c:v>124.878902866118</c:v>
                </c:pt>
                <c:pt idx="2052">
                  <c:v>125.020146382609</c:v>
                </c:pt>
                <c:pt idx="2053">
                  <c:v>123.11274212606401</c:v>
                </c:pt>
                <c:pt idx="2054">
                  <c:v>123.55682654472599</c:v>
                </c:pt>
                <c:pt idx="2055">
                  <c:v>125.272513801085</c:v>
                </c:pt>
                <c:pt idx="2056">
                  <c:v>126.685360155273</c:v>
                </c:pt>
                <c:pt idx="2057">
                  <c:v>127.391783332367</c:v>
                </c:pt>
                <c:pt idx="2058">
                  <c:v>126.71568536441799</c:v>
                </c:pt>
                <c:pt idx="2059">
                  <c:v>127.472582025207</c:v>
                </c:pt>
                <c:pt idx="2060">
                  <c:v>126.91747650187899</c:v>
                </c:pt>
                <c:pt idx="2061">
                  <c:v>126.231201599336</c:v>
                </c:pt>
                <c:pt idx="2062">
                  <c:v>125.63579952690699</c:v>
                </c:pt>
                <c:pt idx="2063">
                  <c:v>126.10003222012</c:v>
                </c:pt>
                <c:pt idx="2064">
                  <c:v>124.707334140482</c:v>
                </c:pt>
                <c:pt idx="2065">
                  <c:v>122.698982916547</c:v>
                </c:pt>
                <c:pt idx="2066">
                  <c:v>121.67974749732601</c:v>
                </c:pt>
                <c:pt idx="2067">
                  <c:v>122.71923398841599</c:v>
                </c:pt>
                <c:pt idx="2068">
                  <c:v>123.06237143968799</c:v>
                </c:pt>
                <c:pt idx="2069">
                  <c:v>123.41558302823501</c:v>
                </c:pt>
                <c:pt idx="2070">
                  <c:v>124.091680996184</c:v>
                </c:pt>
                <c:pt idx="2071">
                  <c:v>123.476130649205</c:v>
                </c:pt>
                <c:pt idx="2072">
                  <c:v>123.183466681629</c:v>
                </c:pt>
                <c:pt idx="2073">
                  <c:v>123.46605651193001</c:v>
                </c:pt>
                <c:pt idx="2074">
                  <c:v>121.800842739266</c:v>
                </c:pt>
                <c:pt idx="2075">
                  <c:v>120.98339845750699</c:v>
                </c:pt>
                <c:pt idx="2076">
                  <c:v>122.37609653714399</c:v>
                </c:pt>
                <c:pt idx="2077">
                  <c:v>121.32653590877899</c:v>
                </c:pt>
                <c:pt idx="2078">
                  <c:v>121.09441956217201</c:v>
                </c:pt>
                <c:pt idx="2079">
                  <c:v>120.69073448992999</c:v>
                </c:pt>
                <c:pt idx="2080">
                  <c:v>121.46777942527</c:v>
                </c:pt>
                <c:pt idx="2081">
                  <c:v>122.749456400242</c:v>
                </c:pt>
                <c:pt idx="2082">
                  <c:v>121.77051753012201</c:v>
                </c:pt>
                <c:pt idx="2083">
                  <c:v>120.509091627019</c:v>
                </c:pt>
                <c:pt idx="2084">
                  <c:v>117.461253911993</c:v>
                </c:pt>
                <c:pt idx="2085">
                  <c:v>116.08870410690599</c:v>
                </c:pt>
                <c:pt idx="2086">
                  <c:v>111.557398279447</c:v>
                </c:pt>
                <c:pt idx="2087">
                  <c:v>110.69955465126699</c:v>
                </c:pt>
                <c:pt idx="2088">
                  <c:v>113.51527601968699</c:v>
                </c:pt>
                <c:pt idx="2089">
                  <c:v>115.54377551817301</c:v>
                </c:pt>
                <c:pt idx="2090">
                  <c:v>116.68420897665401</c:v>
                </c:pt>
                <c:pt idx="2091">
                  <c:v>116.260272832542</c:v>
                </c:pt>
                <c:pt idx="2092">
                  <c:v>112.929948084534</c:v>
                </c:pt>
                <c:pt idx="2093">
                  <c:v>112.330137004964</c:v>
                </c:pt>
                <c:pt idx="2094">
                  <c:v>111.523494518646</c:v>
                </c:pt>
                <c:pt idx="2095">
                  <c:v>111.161539556836</c:v>
                </c:pt>
                <c:pt idx="2096">
                  <c:v>111.19256426784899</c:v>
                </c:pt>
                <c:pt idx="2097">
                  <c:v>109.755085990948</c:v>
                </c:pt>
                <c:pt idx="2098">
                  <c:v>110.01362524938401</c:v>
                </c:pt>
                <c:pt idx="2099">
                  <c:v>109.78611070196099</c:v>
                </c:pt>
                <c:pt idx="2100">
                  <c:v>109.848160123985</c:v>
                </c:pt>
                <c:pt idx="2101">
                  <c:v>109.517229873188</c:v>
                </c:pt>
                <c:pt idx="2102">
                  <c:v>110.975391290763</c:v>
                </c:pt>
                <c:pt idx="2103">
                  <c:v>112.11296402787799</c:v>
                </c:pt>
                <c:pt idx="2104">
                  <c:v>112.94028965487099</c:v>
                </c:pt>
                <c:pt idx="2105">
                  <c:v>112.23706287192699</c:v>
                </c:pt>
                <c:pt idx="2106">
                  <c:v>111.47178666695901</c:v>
                </c:pt>
                <c:pt idx="2107">
                  <c:v>111.916474191467</c:v>
                </c:pt>
                <c:pt idx="2108">
                  <c:v>114.26401065806</c:v>
                </c:pt>
                <c:pt idx="2109">
                  <c:v>113.560783875116</c:v>
                </c:pt>
                <c:pt idx="2110">
                  <c:v>112.12330559821601</c:v>
                </c:pt>
                <c:pt idx="2111">
                  <c:v>111.66827650337</c:v>
                </c:pt>
                <c:pt idx="2112">
                  <c:v>110.510020625579</c:v>
                </c:pt>
                <c:pt idx="2113">
                  <c:v>110.375580211193</c:v>
                </c:pt>
                <c:pt idx="2114">
                  <c:v>112.712775107448</c:v>
                </c:pt>
                <c:pt idx="2115">
                  <c:v>112.485260560025</c:v>
                </c:pt>
                <c:pt idx="2116">
                  <c:v>113.612491726803</c:v>
                </c:pt>
                <c:pt idx="2117">
                  <c:v>113.447026601404</c:v>
                </c:pt>
                <c:pt idx="2118">
                  <c:v>112.86789866250901</c:v>
                </c:pt>
                <c:pt idx="2119">
                  <c:v>114.656990330882</c:v>
                </c:pt>
                <c:pt idx="2120">
                  <c:v>115.11201942572799</c:v>
                </c:pt>
                <c:pt idx="2121">
                  <c:v>115.68080579428501</c:v>
                </c:pt>
                <c:pt idx="2122">
                  <c:v>117.697412010081</c:v>
                </c:pt>
                <c:pt idx="2123">
                  <c:v>117.159650352535</c:v>
                </c:pt>
                <c:pt idx="2124">
                  <c:v>116.33232472554199</c:v>
                </c:pt>
                <c:pt idx="2125">
                  <c:v>115.846270919684</c:v>
                </c:pt>
                <c:pt idx="2126">
                  <c:v>116.58052241364</c:v>
                </c:pt>
                <c:pt idx="2127">
                  <c:v>115.546365379899</c:v>
                </c:pt>
                <c:pt idx="2128">
                  <c:v>115.50499909854901</c:v>
                </c:pt>
                <c:pt idx="2129">
                  <c:v>115.308509262138</c:v>
                </c:pt>
                <c:pt idx="2130">
                  <c:v>115.23611826977699</c:v>
                </c:pt>
                <c:pt idx="2131">
                  <c:v>115.494657528212</c:v>
                </c:pt>
                <c:pt idx="2132">
                  <c:v>114.563916197845</c:v>
                </c:pt>
                <c:pt idx="2133">
                  <c:v>113.46770974207899</c:v>
                </c:pt>
                <c:pt idx="2134">
                  <c:v>113.033363787908</c:v>
                </c:pt>
                <c:pt idx="2135">
                  <c:v>112.29911229395201</c:v>
                </c:pt>
                <c:pt idx="2136">
                  <c:v>110.634119469628</c:v>
                </c:pt>
                <c:pt idx="2137">
                  <c:v>109.58962086555</c:v>
                </c:pt>
                <c:pt idx="2138">
                  <c:v>109.24834904441499</c:v>
                </c:pt>
                <c:pt idx="2139">
                  <c:v>107.655747212454</c:v>
                </c:pt>
                <c:pt idx="2140">
                  <c:v>107.96599432257599</c:v>
                </c:pt>
                <c:pt idx="2141">
                  <c:v>107.738479775153</c:v>
                </c:pt>
                <c:pt idx="2142">
                  <c:v>107.37652481334401</c:v>
                </c:pt>
                <c:pt idx="2143">
                  <c:v>107.397207954019</c:v>
                </c:pt>
                <c:pt idx="2144">
                  <c:v>107.09730241423399</c:v>
                </c:pt>
                <c:pt idx="2145">
                  <c:v>107.252425969295</c:v>
                </c:pt>
                <c:pt idx="2146">
                  <c:v>105.835630833069</c:v>
                </c:pt>
                <c:pt idx="2147">
                  <c:v>105.928704966106</c:v>
                </c:pt>
                <c:pt idx="2148">
                  <c:v>107.09730241423399</c:v>
                </c:pt>
                <c:pt idx="2149">
                  <c:v>106.61124860837501</c:v>
                </c:pt>
                <c:pt idx="2150">
                  <c:v>105.75289827037</c:v>
                </c:pt>
                <c:pt idx="2151">
                  <c:v>106.456125053314</c:v>
                </c:pt>
                <c:pt idx="2152">
                  <c:v>105.95972967711801</c:v>
                </c:pt>
                <c:pt idx="2153">
                  <c:v>104.708399666292</c:v>
                </c:pt>
                <c:pt idx="2154">
                  <c:v>105.401284878898</c:v>
                </c:pt>
                <c:pt idx="2155">
                  <c:v>105.773581411045</c:v>
                </c:pt>
                <c:pt idx="2156">
                  <c:v>104.63545735247</c:v>
                </c:pt>
                <c:pt idx="2157">
                  <c:v>102.870966301576</c:v>
                </c:pt>
                <c:pt idx="2158">
                  <c:v>103.912043800397</c:v>
                </c:pt>
                <c:pt idx="2159">
                  <c:v>102.350427552165</c:v>
                </c:pt>
                <c:pt idx="2160">
                  <c:v>101.78580116896001</c:v>
                </c:pt>
                <c:pt idx="2161">
                  <c:v>100.647677110385</c:v>
                </c:pt>
                <c:pt idx="2162">
                  <c:v>100.982904423441</c:v>
                </c:pt>
                <c:pt idx="2163">
                  <c:v>98.733180573777204</c:v>
                </c:pt>
                <c:pt idx="2164">
                  <c:v>98.027419997024296</c:v>
                </c:pt>
                <c:pt idx="2165">
                  <c:v>99.439030759541893</c:v>
                </c:pt>
                <c:pt idx="2166">
                  <c:v>100.956469764967</c:v>
                </c:pt>
                <c:pt idx="2167">
                  <c:v>99.880086315506603</c:v>
                </c:pt>
                <c:pt idx="2168">
                  <c:v>98.353776017914797</c:v>
                </c:pt>
                <c:pt idx="2169">
                  <c:v>99.094932154319594</c:v>
                </c:pt>
                <c:pt idx="2170">
                  <c:v>100.00365714274599</c:v>
                </c:pt>
                <c:pt idx="2171">
                  <c:v>101.26526241955</c:v>
                </c:pt>
                <c:pt idx="2172">
                  <c:v>101.456488050681</c:v>
                </c:pt>
                <c:pt idx="2173">
                  <c:v>100.98684721996</c:v>
                </c:pt>
                <c:pt idx="2174">
                  <c:v>102.076761630199</c:v>
                </c:pt>
                <c:pt idx="2175">
                  <c:v>101.048856656109</c:v>
                </c:pt>
                <c:pt idx="2176">
                  <c:v>99.790656521753505</c:v>
                </c:pt>
                <c:pt idx="2177">
                  <c:v>97.478027145821599</c:v>
                </c:pt>
                <c:pt idx="2178">
                  <c:v>97.690669330767605</c:v>
                </c:pt>
                <c:pt idx="2179">
                  <c:v>96.201994818122003</c:v>
                </c:pt>
                <c:pt idx="2180">
                  <c:v>93.632366796414701</c:v>
                </c:pt>
                <c:pt idx="2181">
                  <c:v>92.019673411470293</c:v>
                </c:pt>
                <c:pt idx="2182">
                  <c:v>91.621002918075902</c:v>
                </c:pt>
                <c:pt idx="2183">
                  <c:v>91.895654539171403</c:v>
                </c:pt>
                <c:pt idx="2184">
                  <c:v>88.9450089993897</c:v>
                </c:pt>
                <c:pt idx="2185">
                  <c:v>90.176684866259805</c:v>
                </c:pt>
                <c:pt idx="2186">
                  <c:v>88.714624230111895</c:v>
                </c:pt>
                <c:pt idx="2187">
                  <c:v>87.518433531905302</c:v>
                </c:pt>
                <c:pt idx="2188">
                  <c:v>87.881708465647904</c:v>
                </c:pt>
                <c:pt idx="2189">
                  <c:v>87.677937572867805</c:v>
                </c:pt>
                <c:pt idx="2190">
                  <c:v>89.822191615671301</c:v>
                </c:pt>
                <c:pt idx="2191">
                  <c:v>87.8240898710755</c:v>
                </c:pt>
                <c:pt idx="2192">
                  <c:v>89.583025163239498</c:v>
                </c:pt>
                <c:pt idx="2193">
                  <c:v>88.351349296369307</c:v>
                </c:pt>
                <c:pt idx="2194">
                  <c:v>88.333606712037593</c:v>
                </c:pt>
                <c:pt idx="2195">
                  <c:v>91.231114107835694</c:v>
                </c:pt>
                <c:pt idx="2196">
                  <c:v>90.814611421097794</c:v>
                </c:pt>
                <c:pt idx="2197">
                  <c:v>88.856385686742598</c:v>
                </c:pt>
                <c:pt idx="2198">
                  <c:v>88.971622875887306</c:v>
                </c:pt>
                <c:pt idx="2199">
                  <c:v>89.317155225298094</c:v>
                </c:pt>
                <c:pt idx="2200">
                  <c:v>86.871546075889697</c:v>
                </c:pt>
                <c:pt idx="2201">
                  <c:v>85.444970608405299</c:v>
                </c:pt>
                <c:pt idx="2202">
                  <c:v>84.869053489716805</c:v>
                </c:pt>
                <c:pt idx="2203">
                  <c:v>84.913320341534401</c:v>
                </c:pt>
                <c:pt idx="2204">
                  <c:v>83.991064392329093</c:v>
                </c:pt>
                <c:pt idx="2205">
                  <c:v>85.586732065036003</c:v>
                </c:pt>
                <c:pt idx="2206">
                  <c:v>87.615838527706501</c:v>
                </c:pt>
                <c:pt idx="2207">
                  <c:v>88.989275851207296</c:v>
                </c:pt>
                <c:pt idx="2208">
                  <c:v>88.563991481315298</c:v>
                </c:pt>
                <c:pt idx="2209">
                  <c:v>89.007018435539095</c:v>
                </c:pt>
                <c:pt idx="2210">
                  <c:v>89.999438240965503</c:v>
                </c:pt>
                <c:pt idx="2211">
                  <c:v>89.175393768667405</c:v>
                </c:pt>
                <c:pt idx="2212">
                  <c:v>90.034923409629101</c:v>
                </c:pt>
                <c:pt idx="2213">
                  <c:v>90.8589678819272</c:v>
                </c:pt>
                <c:pt idx="2214">
                  <c:v>91.434885000615793</c:v>
                </c:pt>
                <c:pt idx="2215">
                  <c:v>91.027343215055595</c:v>
                </c:pt>
                <c:pt idx="2216">
                  <c:v>92.985568949410805</c:v>
                </c:pt>
                <c:pt idx="2217">
                  <c:v>93.704061500518605</c:v>
                </c:pt>
                <c:pt idx="2218">
                  <c:v>95.322643621146</c:v>
                </c:pt>
                <c:pt idx="2219">
                  <c:v>95.172628692892701</c:v>
                </c:pt>
                <c:pt idx="2220">
                  <c:v>95.646360045271507</c:v>
                </c:pt>
                <c:pt idx="2221">
                  <c:v>95.204210783051295</c:v>
                </c:pt>
                <c:pt idx="2222">
                  <c:v>94.414658529086694</c:v>
                </c:pt>
                <c:pt idx="2223">
                  <c:v>95.930598856698793</c:v>
                </c:pt>
                <c:pt idx="2224">
                  <c:v>94.280434645912706</c:v>
                </c:pt>
                <c:pt idx="2225">
                  <c:v>93.064524174807303</c:v>
                </c:pt>
                <c:pt idx="2226">
                  <c:v>93.135583877664104</c:v>
                </c:pt>
                <c:pt idx="2227">
                  <c:v>95.212106305591007</c:v>
                </c:pt>
                <c:pt idx="2228">
                  <c:v>94.848912268767194</c:v>
                </c:pt>
                <c:pt idx="2229">
                  <c:v>94.588360024958902</c:v>
                </c:pt>
                <c:pt idx="2230">
                  <c:v>93.925136131628705</c:v>
                </c:pt>
                <c:pt idx="2231">
                  <c:v>94.201479420516307</c:v>
                </c:pt>
                <c:pt idx="2232">
                  <c:v>92.0696883348119</c:v>
                </c:pt>
                <c:pt idx="2233">
                  <c:v>91.848613703701801</c:v>
                </c:pt>
                <c:pt idx="2234">
                  <c:v>92.061792812272202</c:v>
                </c:pt>
                <c:pt idx="2235">
                  <c:v>93.767225680835793</c:v>
                </c:pt>
                <c:pt idx="2236">
                  <c:v>92.456568939254495</c:v>
                </c:pt>
                <c:pt idx="2237">
                  <c:v>92.882927156395397</c:v>
                </c:pt>
                <c:pt idx="2238">
                  <c:v>92.322345056080593</c:v>
                </c:pt>
                <c:pt idx="2239">
                  <c:v>91.706494297988201</c:v>
                </c:pt>
                <c:pt idx="2240">
                  <c:v>92.898718201474694</c:v>
                </c:pt>
                <c:pt idx="2241">
                  <c:v>92.330240578620206</c:v>
                </c:pt>
                <c:pt idx="2242">
                  <c:v>93.648792842741102</c:v>
                </c:pt>
                <c:pt idx="2243">
                  <c:v>93.506673437027501</c:v>
                </c:pt>
                <c:pt idx="2244">
                  <c:v>94.769957043370795</c:v>
                </c:pt>
                <c:pt idx="2245">
                  <c:v>94.785748088450106</c:v>
                </c:pt>
                <c:pt idx="2246">
                  <c:v>93.775121203375406</c:v>
                </c:pt>
                <c:pt idx="2247">
                  <c:v>92.464464461794194</c:v>
                </c:pt>
                <c:pt idx="2248">
                  <c:v>93.104001787505496</c:v>
                </c:pt>
                <c:pt idx="2249">
                  <c:v>92.961882381791895</c:v>
                </c:pt>
                <c:pt idx="2250">
                  <c:v>94.414658529086793</c:v>
                </c:pt>
                <c:pt idx="2251">
                  <c:v>93.933031654168403</c:v>
                </c:pt>
                <c:pt idx="2252">
                  <c:v>94.288330168452404</c:v>
                </c:pt>
                <c:pt idx="2253">
                  <c:v>93.0803152198866</c:v>
                </c:pt>
                <c:pt idx="2254">
                  <c:v>93.348762986234604</c:v>
                </c:pt>
                <c:pt idx="2255">
                  <c:v>93.719852545597902</c:v>
                </c:pt>
                <c:pt idx="2256">
                  <c:v>93.988300311945906</c:v>
                </c:pt>
                <c:pt idx="2257">
                  <c:v>95.764792883366198</c:v>
                </c:pt>
                <c:pt idx="2258">
                  <c:v>97.6281362027227</c:v>
                </c:pt>
                <c:pt idx="2259">
                  <c:v>97.304419778597193</c:v>
                </c:pt>
                <c:pt idx="2260">
                  <c:v>97.083345147487094</c:v>
                </c:pt>
                <c:pt idx="2261">
                  <c:v>96.491180957013697</c:v>
                </c:pt>
                <c:pt idx="2262">
                  <c:v>96.380643641458605</c:v>
                </c:pt>
                <c:pt idx="2263">
                  <c:v>97.257046643359303</c:v>
                </c:pt>
                <c:pt idx="2264">
                  <c:v>95.259479440828898</c:v>
                </c:pt>
                <c:pt idx="2265">
                  <c:v>95.520031684637203</c:v>
                </c:pt>
                <c:pt idx="2266">
                  <c:v>96.420121254156896</c:v>
                </c:pt>
                <c:pt idx="2267">
                  <c:v>95.662151090350804</c:v>
                </c:pt>
                <c:pt idx="2268">
                  <c:v>96.096404830031403</c:v>
                </c:pt>
                <c:pt idx="2269">
                  <c:v>96.167464532888204</c:v>
                </c:pt>
                <c:pt idx="2270">
                  <c:v>96.499076479553295</c:v>
                </c:pt>
                <c:pt idx="2271">
                  <c:v>94.825225701148398</c:v>
                </c:pt>
                <c:pt idx="2272">
                  <c:v>94.643628682736505</c:v>
                </c:pt>
                <c:pt idx="2273">
                  <c:v>94.517300322102201</c:v>
                </c:pt>
                <c:pt idx="2274">
                  <c:v>94.248852555754198</c:v>
                </c:pt>
                <c:pt idx="2275">
                  <c:v>92.614479390047507</c:v>
                </c:pt>
                <c:pt idx="2276">
                  <c:v>92.3618226687788</c:v>
                </c:pt>
                <c:pt idx="2277">
                  <c:v>92.046001767193005</c:v>
                </c:pt>
                <c:pt idx="2278">
                  <c:v>91.288031603386997</c:v>
                </c:pt>
                <c:pt idx="2279">
                  <c:v>91.6354345951314</c:v>
                </c:pt>
                <c:pt idx="2280">
                  <c:v>91.540688324655605</c:v>
                </c:pt>
                <c:pt idx="2281">
                  <c:v>91.003567772876494</c:v>
                </c:pt>
                <c:pt idx="2282">
                  <c:v>90.696641743288296</c:v>
                </c:pt>
                <c:pt idx="2283">
                  <c:v>92.384734906022999</c:v>
                </c:pt>
                <c:pt idx="2284">
                  <c:v>93.765902039169504</c:v>
                </c:pt>
                <c:pt idx="2285">
                  <c:v>95.377263694507107</c:v>
                </c:pt>
                <c:pt idx="2286">
                  <c:v>93.996096561360602</c:v>
                </c:pt>
                <c:pt idx="2287">
                  <c:v>91.080299280273493</c:v>
                </c:pt>
                <c:pt idx="2288">
                  <c:v>90.236252698906199</c:v>
                </c:pt>
                <c:pt idx="2289">
                  <c:v>90.006058176715101</c:v>
                </c:pt>
                <c:pt idx="2290">
                  <c:v>88.0110389843923</c:v>
                </c:pt>
                <c:pt idx="2291">
                  <c:v>85.478899240290303</c:v>
                </c:pt>
                <c:pt idx="2292">
                  <c:v>89.468937624935904</c:v>
                </c:pt>
                <c:pt idx="2293">
                  <c:v>91.387225309861606</c:v>
                </c:pt>
                <c:pt idx="2294">
                  <c:v>91.233762295067507</c:v>
                </c:pt>
                <c:pt idx="2295">
                  <c:v>90.0827896841121</c:v>
                </c:pt>
                <c:pt idx="2296">
                  <c:v>91.924345861640802</c:v>
                </c:pt>
                <c:pt idx="2297">
                  <c:v>87.473918432613104</c:v>
                </c:pt>
                <c:pt idx="2298">
                  <c:v>85.862556777275501</c:v>
                </c:pt>
                <c:pt idx="2299">
                  <c:v>88.0110389843923</c:v>
                </c:pt>
                <c:pt idx="2300">
                  <c:v>90.466447221097198</c:v>
                </c:pt>
                <c:pt idx="2301">
                  <c:v>88.778354058362595</c:v>
                </c:pt>
                <c:pt idx="2302">
                  <c:v>90.389715713700198</c:v>
                </c:pt>
                <c:pt idx="2303">
                  <c:v>85.785825269878501</c:v>
                </c:pt>
                <c:pt idx="2304">
                  <c:v>86.936797880833893</c:v>
                </c:pt>
                <c:pt idx="2305">
                  <c:v>83.023491003585406</c:v>
                </c:pt>
                <c:pt idx="2306">
                  <c:v>83.100222510982405</c:v>
                </c:pt>
                <c:pt idx="2307">
                  <c:v>81.7190553778359</c:v>
                </c:pt>
                <c:pt idx="2308">
                  <c:v>85.862556777275501</c:v>
                </c:pt>
                <c:pt idx="2309">
                  <c:v>82.486370451806195</c:v>
                </c:pt>
                <c:pt idx="2310">
                  <c:v>83.407148540570503</c:v>
                </c:pt>
                <c:pt idx="2311">
                  <c:v>84.327926629334897</c:v>
                </c:pt>
                <c:pt idx="2312">
                  <c:v>83.023491003585406</c:v>
                </c:pt>
                <c:pt idx="2313">
                  <c:v>82.102712914820998</c:v>
                </c:pt>
                <c:pt idx="2314">
                  <c:v>82.332907437012096</c:v>
                </c:pt>
                <c:pt idx="2315">
                  <c:v>80.491351259483395</c:v>
                </c:pt>
                <c:pt idx="2316">
                  <c:v>79.954230707704198</c:v>
                </c:pt>
                <c:pt idx="2317">
                  <c:v>77.729016993190399</c:v>
                </c:pt>
                <c:pt idx="2318">
                  <c:v>77.345359456205202</c:v>
                </c:pt>
                <c:pt idx="2319">
                  <c:v>75.964192323058697</c:v>
                </c:pt>
                <c:pt idx="2320">
                  <c:v>74.199367652927094</c:v>
                </c:pt>
                <c:pt idx="2321">
                  <c:v>74.889951219500304</c:v>
                </c:pt>
                <c:pt idx="2322">
                  <c:v>72.204348460604294</c:v>
                </c:pt>
                <c:pt idx="2323">
                  <c:v>71.590496401428098</c:v>
                </c:pt>
                <c:pt idx="2324">
                  <c:v>74.352830667721094</c:v>
                </c:pt>
                <c:pt idx="2325">
                  <c:v>75.5038032786765</c:v>
                </c:pt>
                <c:pt idx="2326">
                  <c:v>75.657266293470599</c:v>
                </c:pt>
                <c:pt idx="2327">
                  <c:v>77.498822470999301</c:v>
                </c:pt>
                <c:pt idx="2328">
                  <c:v>77.268627948808202</c:v>
                </c:pt>
                <c:pt idx="2329">
                  <c:v>74.966682726897304</c:v>
                </c:pt>
                <c:pt idx="2330">
                  <c:v>78.342869052366595</c:v>
                </c:pt>
                <c:pt idx="2331">
                  <c:v>80.568082766880394</c:v>
                </c:pt>
                <c:pt idx="2332">
                  <c:v>82.563101959203195</c:v>
                </c:pt>
                <c:pt idx="2333">
                  <c:v>83.7908060775557</c:v>
                </c:pt>
                <c:pt idx="2334">
                  <c:v>84.327926629334897</c:v>
                </c:pt>
                <c:pt idx="2335">
                  <c:v>86.706603358642795</c:v>
                </c:pt>
                <c:pt idx="2336">
                  <c:v>87.013529388230893</c:v>
                </c:pt>
                <c:pt idx="2337">
                  <c:v>84.174463614540798</c:v>
                </c:pt>
                <c:pt idx="2338">
                  <c:v>85.101380223896896</c:v>
                </c:pt>
                <c:pt idx="2339">
                  <c:v>83.023491003585306</c:v>
                </c:pt>
                <c:pt idx="2340">
                  <c:v>84.021000599746699</c:v>
                </c:pt>
                <c:pt idx="2341">
                  <c:v>84.021000599746699</c:v>
                </c:pt>
                <c:pt idx="2342">
                  <c:v>83.253685525776405</c:v>
                </c:pt>
                <c:pt idx="2343">
                  <c:v>82.332907437012096</c:v>
                </c:pt>
                <c:pt idx="2344">
                  <c:v>79.493841663322002</c:v>
                </c:pt>
                <c:pt idx="2345">
                  <c:v>77.191896441411103</c:v>
                </c:pt>
                <c:pt idx="2346">
                  <c:v>77.548811967687101</c:v>
                </c:pt>
                <c:pt idx="2347">
                  <c:v>77.6380408492561</c:v>
                </c:pt>
                <c:pt idx="2348">
                  <c:v>77.423927549184398</c:v>
                </c:pt>
                <c:pt idx="2349">
                  <c:v>77.281125322980103</c:v>
                </c:pt>
                <c:pt idx="2350">
                  <c:v>76.540462578493205</c:v>
                </c:pt>
                <c:pt idx="2351">
                  <c:v>76.808149223200203</c:v>
                </c:pt>
                <c:pt idx="2352">
                  <c:v>76.219202589150996</c:v>
                </c:pt>
                <c:pt idx="2353">
                  <c:v>76.201284781449502</c:v>
                </c:pt>
                <c:pt idx="2354">
                  <c:v>76.647519228529106</c:v>
                </c:pt>
                <c:pt idx="2355">
                  <c:v>76.665346996996007</c:v>
                </c:pt>
                <c:pt idx="2356">
                  <c:v>76.710006457397796</c:v>
                </c:pt>
                <c:pt idx="2357">
                  <c:v>76.620777575828797</c:v>
                </c:pt>
                <c:pt idx="2358">
                  <c:v>77.254293631045201</c:v>
                </c:pt>
                <c:pt idx="2359">
                  <c:v>77.513156430753398</c:v>
                </c:pt>
                <c:pt idx="2360">
                  <c:v>77.423927549184398</c:v>
                </c:pt>
                <c:pt idx="2361">
                  <c:v>77.084749752140596</c:v>
                </c:pt>
                <c:pt idx="2362">
                  <c:v>77.307866975680497</c:v>
                </c:pt>
                <c:pt idx="2363">
                  <c:v>77.825502535862199</c:v>
                </c:pt>
                <c:pt idx="2364">
                  <c:v>77.530984199220299</c:v>
                </c:pt>
                <c:pt idx="2365">
                  <c:v>77.870071957029396</c:v>
                </c:pt>
                <c:pt idx="2366">
                  <c:v>77.821450770301595</c:v>
                </c:pt>
                <c:pt idx="2367">
                  <c:v>77.687022192922697</c:v>
                </c:pt>
                <c:pt idx="2368">
                  <c:v>77.893122001107798</c:v>
                </c:pt>
                <c:pt idx="2369">
                  <c:v>77.937961539979</c:v>
                </c:pt>
                <c:pt idx="2370">
                  <c:v>78.1172296562291</c:v>
                </c:pt>
                <c:pt idx="2371">
                  <c:v>78.341337311350401</c:v>
                </c:pt>
                <c:pt idx="2372">
                  <c:v>77.902125924575898</c:v>
                </c:pt>
                <c:pt idx="2373">
                  <c:v>77.875204193406205</c:v>
                </c:pt>
                <c:pt idx="2374">
                  <c:v>77.678018269454597</c:v>
                </c:pt>
                <c:pt idx="2375">
                  <c:v>77.857286385704697</c:v>
                </c:pt>
                <c:pt idx="2376">
                  <c:v>77.749779539495407</c:v>
                </c:pt>
                <c:pt idx="2377">
                  <c:v>78.063476233124405</c:v>
                </c:pt>
                <c:pt idx="2378">
                  <c:v>78.287583888245805</c:v>
                </c:pt>
                <c:pt idx="2379">
                  <c:v>78.296497772479199</c:v>
                </c:pt>
                <c:pt idx="2380">
                  <c:v>78.314415580180693</c:v>
                </c:pt>
                <c:pt idx="2381">
                  <c:v>78.359255119051895</c:v>
                </c:pt>
                <c:pt idx="2382">
                  <c:v>78.314415580180693</c:v>
                </c:pt>
                <c:pt idx="2383">
                  <c:v>78.000718886551695</c:v>
                </c:pt>
                <c:pt idx="2384">
                  <c:v>77.713853884857599</c:v>
                </c:pt>
                <c:pt idx="2385">
                  <c:v>77.337399844655806</c:v>
                </c:pt>
                <c:pt idx="2386">
                  <c:v>77.104378305301097</c:v>
                </c:pt>
                <c:pt idx="2387">
                  <c:v>76.803467182996798</c:v>
                </c:pt>
                <c:pt idx="2388">
                  <c:v>76.461318091208597</c:v>
                </c:pt>
                <c:pt idx="2389">
                  <c:v>76.479325938144797</c:v>
                </c:pt>
                <c:pt idx="2390">
                  <c:v>76.515341632017197</c:v>
                </c:pt>
                <c:pt idx="2391">
                  <c:v>77.586808524722599</c:v>
                </c:pt>
                <c:pt idx="2392">
                  <c:v>77.415733978828499</c:v>
                </c:pt>
                <c:pt idx="2393">
                  <c:v>76.875498570741698</c:v>
                </c:pt>
                <c:pt idx="2394">
                  <c:v>75.867059142313195</c:v>
                </c:pt>
                <c:pt idx="2395">
                  <c:v>75.155749188332294</c:v>
                </c:pt>
                <c:pt idx="2396">
                  <c:v>75.713992443355295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Sheet10!$H$7</c:f>
              <c:strCache>
                <c:ptCount val="1"/>
                <c:pt idx="0">
                  <c:v>Sharpe_MomentumWeekly120</c:v>
                </c:pt>
              </c:strCache>
            </c:strRef>
          </c:tx>
          <c:marker>
            <c:symbol val="none"/>
          </c:marker>
          <c:val>
            <c:numRef>
              <c:f>Sheet10!$H$8:$H$2417</c:f>
              <c:numCache>
                <c:formatCode>General</c:formatCode>
                <c:ptCount val="2410"/>
                <c:pt idx="0">
                  <c:v>100</c:v>
                </c:pt>
                <c:pt idx="1">
                  <c:v>100.211095161698</c:v>
                </c:pt>
                <c:pt idx="2">
                  <c:v>101.169142434024</c:v>
                </c:pt>
                <c:pt idx="3">
                  <c:v>100.843731123221</c:v>
                </c:pt>
                <c:pt idx="4">
                  <c:v>100.619872272924</c:v>
                </c:pt>
                <c:pt idx="5">
                  <c:v>100.644653695466</c:v>
                </c:pt>
                <c:pt idx="6">
                  <c:v>100.66957279257799</c:v>
                </c:pt>
                <c:pt idx="7">
                  <c:v>100.55764336743</c:v>
                </c:pt>
                <c:pt idx="8">
                  <c:v>100.55764336743</c:v>
                </c:pt>
                <c:pt idx="9">
                  <c:v>100.681963503849</c:v>
                </c:pt>
                <c:pt idx="10">
                  <c:v>100.91848841455599</c:v>
                </c:pt>
                <c:pt idx="11">
                  <c:v>101.055336936816</c:v>
                </c:pt>
                <c:pt idx="12">
                  <c:v>101.316643270065</c:v>
                </c:pt>
                <c:pt idx="13">
                  <c:v>101.229495267459</c:v>
                </c:pt>
                <c:pt idx="14">
                  <c:v>100.149348864695</c:v>
                </c:pt>
                <c:pt idx="15">
                  <c:v>103.42021473221899</c:v>
                </c:pt>
                <c:pt idx="16">
                  <c:v>106.67586727012601</c:v>
                </c:pt>
                <c:pt idx="17">
                  <c:v>108.273266879847</c:v>
                </c:pt>
                <c:pt idx="18">
                  <c:v>110.296639718827</c:v>
                </c:pt>
                <c:pt idx="19">
                  <c:v>105.793494152376</c:v>
                </c:pt>
                <c:pt idx="20">
                  <c:v>111.468066099289</c:v>
                </c:pt>
                <c:pt idx="21">
                  <c:v>109.794599841486</c:v>
                </c:pt>
                <c:pt idx="22">
                  <c:v>113.111105697859</c:v>
                </c:pt>
                <c:pt idx="23">
                  <c:v>111.878825998932</c:v>
                </c:pt>
                <c:pt idx="24">
                  <c:v>114.617225329882</c:v>
                </c:pt>
                <c:pt idx="25">
                  <c:v>113.308878982872</c:v>
                </c:pt>
                <c:pt idx="26">
                  <c:v>112.700345798217</c:v>
                </c:pt>
                <c:pt idx="27">
                  <c:v>113.750065541748</c:v>
                </c:pt>
                <c:pt idx="28">
                  <c:v>110.70739961847001</c:v>
                </c:pt>
                <c:pt idx="29">
                  <c:v>107.908146969054</c:v>
                </c:pt>
                <c:pt idx="30">
                  <c:v>110.448773014991</c:v>
                </c:pt>
                <c:pt idx="31">
                  <c:v>109.992373126499</c:v>
                </c:pt>
                <c:pt idx="32">
                  <c:v>112.426505865122</c:v>
                </c:pt>
                <c:pt idx="33">
                  <c:v>113.324092312489</c:v>
                </c:pt>
                <c:pt idx="34">
                  <c:v>117.65989125316</c:v>
                </c:pt>
                <c:pt idx="35">
                  <c:v>116.290691587685</c:v>
                </c:pt>
                <c:pt idx="36">
                  <c:v>116.777518135409</c:v>
                </c:pt>
                <c:pt idx="37">
                  <c:v>116.001638324973</c:v>
                </c:pt>
                <c:pt idx="38">
                  <c:v>113.035039049777</c:v>
                </c:pt>
                <c:pt idx="39">
                  <c:v>109.23170664568001</c:v>
                </c:pt>
                <c:pt idx="40">
                  <c:v>108.988293371818</c:v>
                </c:pt>
                <c:pt idx="41">
                  <c:v>106.356387348182</c:v>
                </c:pt>
                <c:pt idx="42">
                  <c:v>107.55824038787701</c:v>
                </c:pt>
                <c:pt idx="43">
                  <c:v>107.54533446592001</c:v>
                </c:pt>
                <c:pt idx="44">
                  <c:v>107.58448242918899</c:v>
                </c:pt>
                <c:pt idx="45">
                  <c:v>107.36264397066201</c:v>
                </c:pt>
                <c:pt idx="46">
                  <c:v>107.245200080853</c:v>
                </c:pt>
                <c:pt idx="47">
                  <c:v>107.166904154314</c:v>
                </c:pt>
                <c:pt idx="48">
                  <c:v>107.55838378701</c:v>
                </c:pt>
                <c:pt idx="49">
                  <c:v>107.28434804412301</c:v>
                </c:pt>
                <c:pt idx="50">
                  <c:v>107.12775619104499</c:v>
                </c:pt>
                <c:pt idx="51">
                  <c:v>106.866626370115</c:v>
                </c:pt>
                <c:pt idx="52">
                  <c:v>107.17995347540401</c:v>
                </c:pt>
                <c:pt idx="53">
                  <c:v>107.114706869955</c:v>
                </c:pt>
                <c:pt idx="54">
                  <c:v>107.38874261284199</c:v>
                </c:pt>
                <c:pt idx="55">
                  <c:v>107.46703853938099</c:v>
                </c:pt>
                <c:pt idx="56">
                  <c:v>107.297397365213</c:v>
                </c:pt>
                <c:pt idx="57">
                  <c:v>107.20605211758399</c:v>
                </c:pt>
                <c:pt idx="58">
                  <c:v>107.10165754886501</c:v>
                </c:pt>
                <c:pt idx="59">
                  <c:v>107.336545328482</c:v>
                </c:pt>
                <c:pt idx="60">
                  <c:v>107.46761213591201</c:v>
                </c:pt>
                <c:pt idx="61">
                  <c:v>107.63782690661201</c:v>
                </c:pt>
                <c:pt idx="62">
                  <c:v>107.834427117757</c:v>
                </c:pt>
                <c:pt idx="63">
                  <c:v>108.004498489323</c:v>
                </c:pt>
                <c:pt idx="64">
                  <c:v>108.161663938933</c:v>
                </c:pt>
                <c:pt idx="65">
                  <c:v>108.09613053521799</c:v>
                </c:pt>
                <c:pt idx="66">
                  <c:v>108.253295984828</c:v>
                </c:pt>
                <c:pt idx="67">
                  <c:v>108.200955301335</c:v>
                </c:pt>
                <c:pt idx="68">
                  <c:v>108.200955301335</c:v>
                </c:pt>
                <c:pt idx="69">
                  <c:v>108.502236879465</c:v>
                </c:pt>
                <c:pt idx="70">
                  <c:v>108.541528241867</c:v>
                </c:pt>
                <c:pt idx="71">
                  <c:v>108.633160287762</c:v>
                </c:pt>
                <c:pt idx="72">
                  <c:v>108.72092055706899</c:v>
                </c:pt>
                <c:pt idx="73">
                  <c:v>108.908199824579</c:v>
                </c:pt>
                <c:pt idx="74">
                  <c:v>108.999831870473</c:v>
                </c:pt>
                <c:pt idx="75">
                  <c:v>109.45813549908</c:v>
                </c:pt>
                <c:pt idx="76">
                  <c:v>109.405794815587</c:v>
                </c:pt>
                <c:pt idx="77">
                  <c:v>109.065365274188</c:v>
                </c:pt>
                <c:pt idx="78">
                  <c:v>109.353454132095</c:v>
                </c:pt>
                <c:pt idx="79">
                  <c:v>109.301113448603</c:v>
                </c:pt>
                <c:pt idx="80">
                  <c:v>109.235580044888</c:v>
                </c:pt>
                <c:pt idx="81">
                  <c:v>109.314162769693</c:v>
                </c:pt>
                <c:pt idx="82">
                  <c:v>109.418844136677</c:v>
                </c:pt>
                <c:pt idx="83">
                  <c:v>109.538725811745</c:v>
                </c:pt>
                <c:pt idx="84">
                  <c:v>109.551918531967</c:v>
                </c:pt>
                <c:pt idx="85">
                  <c:v>109.801433023136</c:v>
                </c:pt>
                <c:pt idx="86">
                  <c:v>109.840724385538</c:v>
                </c:pt>
                <c:pt idx="87">
                  <c:v>109.696321458753</c:v>
                </c:pt>
                <c:pt idx="88">
                  <c:v>109.893351867296</c:v>
                </c:pt>
                <c:pt idx="89">
                  <c:v>109.932643229699</c:v>
                </c:pt>
                <c:pt idx="90">
                  <c:v>107.525271211091</c:v>
                </c:pt>
                <c:pt idx="91">
                  <c:v>107.657676672115</c:v>
                </c:pt>
                <c:pt idx="92">
                  <c:v>107.982671894627</c:v>
                </c:pt>
                <c:pt idx="93">
                  <c:v>107.30860772941701</c:v>
                </c:pt>
                <c:pt idx="94">
                  <c:v>110.233564732025</c:v>
                </c:pt>
                <c:pt idx="95">
                  <c:v>110.101615249969</c:v>
                </c:pt>
                <c:pt idx="96">
                  <c:v>110.404983818974</c:v>
                </c:pt>
                <c:pt idx="97">
                  <c:v>110.286286904986</c:v>
                </c:pt>
                <c:pt idx="98">
                  <c:v>110.114867818036</c:v>
                </c:pt>
                <c:pt idx="99">
                  <c:v>111.266597619454</c:v>
                </c:pt>
                <c:pt idx="100">
                  <c:v>112.537062451946</c:v>
                </c:pt>
                <c:pt idx="101">
                  <c:v>113.973756327941</c:v>
                </c:pt>
                <c:pt idx="102">
                  <c:v>114.199352886982</c:v>
                </c:pt>
                <c:pt idx="103">
                  <c:v>115.457944216366</c:v>
                </c:pt>
                <c:pt idx="104">
                  <c:v>112.350831020062</c:v>
                </c:pt>
                <c:pt idx="105">
                  <c:v>118.08518994888399</c:v>
                </c:pt>
                <c:pt idx="106">
                  <c:v>114.95631665278999</c:v>
                </c:pt>
                <c:pt idx="107">
                  <c:v>114.75589468104199</c:v>
                </c:pt>
                <c:pt idx="108">
                  <c:v>111.520511422819</c:v>
                </c:pt>
                <c:pt idx="109">
                  <c:v>111.77819681506701</c:v>
                </c:pt>
                <c:pt idx="110">
                  <c:v>114.355050737545</c:v>
                </c:pt>
                <c:pt idx="111">
                  <c:v>116.851735871325</c:v>
                </c:pt>
                <c:pt idx="112">
                  <c:v>116.937631002074</c:v>
                </c:pt>
                <c:pt idx="113">
                  <c:v>114.41231415804501</c:v>
                </c:pt>
                <c:pt idx="114">
                  <c:v>110.970782586024</c:v>
                </c:pt>
                <c:pt idx="115">
                  <c:v>104.51146875367699</c:v>
                </c:pt>
                <c:pt idx="116">
                  <c:v>95.635638576252006</c:v>
                </c:pt>
                <c:pt idx="117">
                  <c:v>96.128103992547906</c:v>
                </c:pt>
                <c:pt idx="118">
                  <c:v>96.196829401615702</c:v>
                </c:pt>
                <c:pt idx="119">
                  <c:v>96.403255539397705</c:v>
                </c:pt>
                <c:pt idx="120">
                  <c:v>96.506343652999504</c:v>
                </c:pt>
                <c:pt idx="121">
                  <c:v>96.552202244141199</c:v>
                </c:pt>
                <c:pt idx="122">
                  <c:v>96.569695984631196</c:v>
                </c:pt>
                <c:pt idx="123">
                  <c:v>96.225819028713502</c:v>
                </c:pt>
                <c:pt idx="124">
                  <c:v>96.145347822459499</c:v>
                </c:pt>
                <c:pt idx="125">
                  <c:v>96.076497458102395</c:v>
                </c:pt>
                <c:pt idx="126">
                  <c:v>96.248810801928897</c:v>
                </c:pt>
                <c:pt idx="127">
                  <c:v>96.065001571494705</c:v>
                </c:pt>
                <c:pt idx="128">
                  <c:v>96.122481004533199</c:v>
                </c:pt>
                <c:pt idx="129">
                  <c:v>96.306290234967406</c:v>
                </c:pt>
                <c:pt idx="130">
                  <c:v>96.271802575144307</c:v>
                </c:pt>
                <c:pt idx="131">
                  <c:v>96.432620032363104</c:v>
                </c:pt>
                <c:pt idx="132">
                  <c:v>96.375140599324496</c:v>
                </c:pt>
                <c:pt idx="133">
                  <c:v>96.248810801928897</c:v>
                </c:pt>
                <c:pt idx="134">
                  <c:v>96.039760603073404</c:v>
                </c:pt>
                <c:pt idx="135">
                  <c:v>95.869696454452793</c:v>
                </c:pt>
                <c:pt idx="136">
                  <c:v>95.812217021414199</c:v>
                </c:pt>
                <c:pt idx="137">
                  <c:v>95.721499481444596</c:v>
                </c:pt>
                <c:pt idx="138">
                  <c:v>95.754737588375605</c:v>
                </c:pt>
                <c:pt idx="139">
                  <c:v>95.754737588375605</c:v>
                </c:pt>
                <c:pt idx="140">
                  <c:v>95.490582106976603</c:v>
                </c:pt>
                <c:pt idx="141">
                  <c:v>95.502077993584294</c:v>
                </c:pt>
                <c:pt idx="142">
                  <c:v>95.605416017764497</c:v>
                </c:pt>
                <c:pt idx="143">
                  <c:v>95.584798395044103</c:v>
                </c:pt>
                <c:pt idx="144">
                  <c:v>95.766233474983295</c:v>
                </c:pt>
                <c:pt idx="145">
                  <c:v>95.595419594627401</c:v>
                </c:pt>
                <c:pt idx="146">
                  <c:v>95.468714931364104</c:v>
                </c:pt>
                <c:pt idx="147">
                  <c:v>95.572302866122698</c:v>
                </c:pt>
                <c:pt idx="148">
                  <c:v>95.629907254450501</c:v>
                </c:pt>
                <c:pt idx="149">
                  <c:v>95.744991075816898</c:v>
                </c:pt>
                <c:pt idx="150">
                  <c:v>95.825587237360097</c:v>
                </c:pt>
                <c:pt idx="151">
                  <c:v>95.860074897183196</c:v>
                </c:pt>
                <c:pt idx="152">
                  <c:v>95.676140711459794</c:v>
                </c:pt>
                <c:pt idx="153">
                  <c:v>97.205276913021393</c:v>
                </c:pt>
                <c:pt idx="154">
                  <c:v>95.781268825317099</c:v>
                </c:pt>
                <c:pt idx="155">
                  <c:v>95.771711724057397</c:v>
                </c:pt>
                <c:pt idx="156">
                  <c:v>97.740474583568002</c:v>
                </c:pt>
                <c:pt idx="157">
                  <c:v>98.247000950335305</c:v>
                </c:pt>
                <c:pt idx="158">
                  <c:v>99.680566139299302</c:v>
                </c:pt>
                <c:pt idx="159">
                  <c:v>103.51296374446299</c:v>
                </c:pt>
                <c:pt idx="160">
                  <c:v>100.951660606847</c:v>
                </c:pt>
                <c:pt idx="161">
                  <c:v>102.213197973135</c:v>
                </c:pt>
                <c:pt idx="162">
                  <c:v>99.642337734260295</c:v>
                </c:pt>
                <c:pt idx="163">
                  <c:v>101.22881654338001</c:v>
                </c:pt>
                <c:pt idx="164">
                  <c:v>97.7309174823082</c:v>
                </c:pt>
                <c:pt idx="165">
                  <c:v>98.495485583089007</c:v>
                </c:pt>
                <c:pt idx="166">
                  <c:v>98.485928481829205</c:v>
                </c:pt>
                <c:pt idx="167">
                  <c:v>96.1922241794868</c:v>
                </c:pt>
                <c:pt idx="168">
                  <c:v>94.596188269106804</c:v>
                </c:pt>
                <c:pt idx="169">
                  <c:v>99.3460675952077</c:v>
                </c:pt>
                <c:pt idx="170">
                  <c:v>107.20200483073</c:v>
                </c:pt>
                <c:pt idx="171">
                  <c:v>104.22018923768501</c:v>
                </c:pt>
                <c:pt idx="172">
                  <c:v>102.280097681954</c:v>
                </c:pt>
                <c:pt idx="173">
                  <c:v>106.07426688207801</c:v>
                </c:pt>
                <c:pt idx="174">
                  <c:v>106.34186571735199</c:v>
                </c:pt>
                <c:pt idx="175">
                  <c:v>104.363545756581</c:v>
                </c:pt>
                <c:pt idx="176">
                  <c:v>104.162846630126</c:v>
                </c:pt>
                <c:pt idx="177">
                  <c:v>103.866576491074</c:v>
                </c:pt>
                <c:pt idx="178">
                  <c:v>105.978695869481</c:v>
                </c:pt>
                <c:pt idx="179">
                  <c:v>102.174969568096</c:v>
                </c:pt>
                <c:pt idx="180">
                  <c:v>104.30620314902301</c:v>
                </c:pt>
                <c:pt idx="181">
                  <c:v>106.00736717325999</c:v>
                </c:pt>
                <c:pt idx="182">
                  <c:v>106.036038477039</c:v>
                </c:pt>
                <c:pt idx="183">
                  <c:v>103.694548668398</c:v>
                </c:pt>
                <c:pt idx="184">
                  <c:v>108.10992945040699</c:v>
                </c:pt>
                <c:pt idx="185">
                  <c:v>108.712026829772</c:v>
                </c:pt>
                <c:pt idx="186">
                  <c:v>108.626012918434</c:v>
                </c:pt>
                <c:pt idx="187">
                  <c:v>109.514823335592</c:v>
                </c:pt>
                <c:pt idx="188">
                  <c:v>111.66517111903801</c:v>
                </c:pt>
                <c:pt idx="189">
                  <c:v>111.646056916519</c:v>
                </c:pt>
                <c:pt idx="190">
                  <c:v>109.858878980944</c:v>
                </c:pt>
                <c:pt idx="191">
                  <c:v>105.051657047284</c:v>
                </c:pt>
                <c:pt idx="192">
                  <c:v>104.793615313271</c:v>
                </c:pt>
                <c:pt idx="193">
                  <c:v>109.275895804098</c:v>
                </c:pt>
                <c:pt idx="194">
                  <c:v>112.190811688325</c:v>
                </c:pt>
                <c:pt idx="195">
                  <c:v>112.276825599663</c:v>
                </c:pt>
                <c:pt idx="196">
                  <c:v>107.412261058445</c:v>
                </c:pt>
                <c:pt idx="197">
                  <c:v>104.41133126288</c:v>
                </c:pt>
                <c:pt idx="198">
                  <c:v>100.856089594249</c:v>
                </c:pt>
                <c:pt idx="199">
                  <c:v>99.814365556935996</c:v>
                </c:pt>
                <c:pt idx="200">
                  <c:v>101.945599137862</c:v>
                </c:pt>
                <c:pt idx="201">
                  <c:v>98.743970215842793</c:v>
                </c:pt>
                <c:pt idx="202">
                  <c:v>95.590126800121993</c:v>
                </c:pt>
                <c:pt idx="203">
                  <c:v>96.966349381527394</c:v>
                </c:pt>
                <c:pt idx="204">
                  <c:v>94.873344205639896</c:v>
                </c:pt>
                <c:pt idx="205">
                  <c:v>96.087096065629495</c:v>
                </c:pt>
                <c:pt idx="206">
                  <c:v>93.697820750689402</c:v>
                </c:pt>
                <c:pt idx="207">
                  <c:v>97.606675165931406</c:v>
                </c:pt>
                <c:pt idx="208">
                  <c:v>95.561455496342703</c:v>
                </c:pt>
                <c:pt idx="209">
                  <c:v>96.564951128617494</c:v>
                </c:pt>
                <c:pt idx="210">
                  <c:v>93.2008514851819</c:v>
                </c:pt>
                <c:pt idx="211">
                  <c:v>91.356330942048203</c:v>
                </c:pt>
                <c:pt idx="212">
                  <c:v>91.193860220632203</c:v>
                </c:pt>
                <c:pt idx="213">
                  <c:v>92.168780120140397</c:v>
                </c:pt>
                <c:pt idx="214">
                  <c:v>88.575214475457898</c:v>
                </c:pt>
                <c:pt idx="215">
                  <c:v>88.412743754041998</c:v>
                </c:pt>
                <c:pt idx="216">
                  <c:v>87.437919425546497</c:v>
                </c:pt>
                <c:pt idx="217">
                  <c:v>89.597824310252307</c:v>
                </c:pt>
                <c:pt idx="218">
                  <c:v>88.632557083016493</c:v>
                </c:pt>
                <c:pt idx="219">
                  <c:v>87.734189564599006</c:v>
                </c:pt>
                <c:pt idx="220">
                  <c:v>87.218106096572001</c:v>
                </c:pt>
                <c:pt idx="221">
                  <c:v>88.632557083016493</c:v>
                </c:pt>
                <c:pt idx="222">
                  <c:v>89.817637639226803</c:v>
                </c:pt>
                <c:pt idx="223">
                  <c:v>93.860291472105303</c:v>
                </c:pt>
                <c:pt idx="224">
                  <c:v>88.441415057821303</c:v>
                </c:pt>
                <c:pt idx="225">
                  <c:v>88.976612728367897</c:v>
                </c:pt>
                <c:pt idx="226">
                  <c:v>89.741180829148703</c:v>
                </c:pt>
                <c:pt idx="227">
                  <c:v>91.4232306508665</c:v>
                </c:pt>
                <c:pt idx="228">
                  <c:v>89.253768664900903</c:v>
                </c:pt>
                <c:pt idx="229">
                  <c:v>88.756799399393401</c:v>
                </c:pt>
                <c:pt idx="230">
                  <c:v>85.239786135801594</c:v>
                </c:pt>
                <c:pt idx="231">
                  <c:v>85.585955825470194</c:v>
                </c:pt>
                <c:pt idx="232">
                  <c:v>82.896684287569698</c:v>
                </c:pt>
                <c:pt idx="233">
                  <c:v>82.688904213853803</c:v>
                </c:pt>
                <c:pt idx="234">
                  <c:v>83.658414124670301</c:v>
                </c:pt>
                <c:pt idx="235">
                  <c:v>81.730872423870295</c:v>
                </c:pt>
                <c:pt idx="236">
                  <c:v>82.4927326941621</c:v>
                </c:pt>
                <c:pt idx="237">
                  <c:v>83.012117661856394</c:v>
                </c:pt>
                <c:pt idx="238">
                  <c:v>83.392982580406596</c:v>
                </c:pt>
                <c:pt idx="239">
                  <c:v>79.653332553093406</c:v>
                </c:pt>
                <c:pt idx="240">
                  <c:v>79.510727154465002</c:v>
                </c:pt>
                <c:pt idx="241">
                  <c:v>79.891076270634798</c:v>
                </c:pt>
                <c:pt idx="242">
                  <c:v>79.634345721207296</c:v>
                </c:pt>
                <c:pt idx="243">
                  <c:v>79.187338533953593</c:v>
                </c:pt>
                <c:pt idx="244">
                  <c:v>79.244401109353205</c:v>
                </c:pt>
                <c:pt idx="245">
                  <c:v>79.301463684752804</c:v>
                </c:pt>
                <c:pt idx="246">
                  <c:v>79.472651410951499</c:v>
                </c:pt>
                <c:pt idx="247">
                  <c:v>79.329943932581898</c:v>
                </c:pt>
                <c:pt idx="248">
                  <c:v>79.329943932581898</c:v>
                </c:pt>
                <c:pt idx="249">
                  <c:v>79.786546615519995</c:v>
                </c:pt>
                <c:pt idx="250">
                  <c:v>79.472651410951499</c:v>
                </c:pt>
                <c:pt idx="251">
                  <c:v>79.720807262107897</c:v>
                </c:pt>
                <c:pt idx="252">
                  <c:v>79.892505387013301</c:v>
                </c:pt>
                <c:pt idx="253">
                  <c:v>80.111976830857898</c:v>
                </c:pt>
                <c:pt idx="254">
                  <c:v>80.274283619561601</c:v>
                </c:pt>
                <c:pt idx="255">
                  <c:v>80.290514298431901</c:v>
                </c:pt>
                <c:pt idx="256">
                  <c:v>79.945995171466606</c:v>
                </c:pt>
                <c:pt idx="257">
                  <c:v>79.997545440834699</c:v>
                </c:pt>
                <c:pt idx="258">
                  <c:v>80.121572326542307</c:v>
                </c:pt>
                <c:pt idx="259">
                  <c:v>79.768478501305793</c:v>
                </c:pt>
                <c:pt idx="260">
                  <c:v>79.7875674129332</c:v>
                </c:pt>
                <c:pt idx="261">
                  <c:v>80.050933145546693</c:v>
                </c:pt>
                <c:pt idx="262">
                  <c:v>80.007038856777797</c:v>
                </c:pt>
                <c:pt idx="263">
                  <c:v>80.064305591660002</c:v>
                </c:pt>
                <c:pt idx="264">
                  <c:v>80.006936777036501</c:v>
                </c:pt>
                <c:pt idx="265">
                  <c:v>80.169243565740103</c:v>
                </c:pt>
                <c:pt idx="266">
                  <c:v>80.283777035504599</c:v>
                </c:pt>
                <c:pt idx="267">
                  <c:v>80.235901636824096</c:v>
                </c:pt>
                <c:pt idx="268">
                  <c:v>80.302865947132005</c:v>
                </c:pt>
                <c:pt idx="269">
                  <c:v>80.102483414914801</c:v>
                </c:pt>
                <c:pt idx="270">
                  <c:v>80.197417574345295</c:v>
                </c:pt>
                <c:pt idx="271">
                  <c:v>80.2455992122498</c:v>
                </c:pt>
                <c:pt idx="272">
                  <c:v>80.312461442816399</c:v>
                </c:pt>
                <c:pt idx="273">
                  <c:v>80.350537186329902</c:v>
                </c:pt>
                <c:pt idx="274">
                  <c:v>80.497940332800397</c:v>
                </c:pt>
                <c:pt idx="275">
                  <c:v>80.472216237986999</c:v>
                </c:pt>
                <c:pt idx="276">
                  <c:v>80.615944513769804</c:v>
                </c:pt>
                <c:pt idx="277">
                  <c:v>80.644731000822901</c:v>
                </c:pt>
                <c:pt idx="278">
                  <c:v>80.501002725040095</c:v>
                </c:pt>
                <c:pt idx="279">
                  <c:v>80.750077293868301</c:v>
                </c:pt>
                <c:pt idx="280">
                  <c:v>80.807548188233199</c:v>
                </c:pt>
                <c:pt idx="281">
                  <c:v>80.930554276527502</c:v>
                </c:pt>
                <c:pt idx="282">
                  <c:v>80.730886302499599</c:v>
                </c:pt>
                <c:pt idx="283">
                  <c:v>80.711797390872206</c:v>
                </c:pt>
                <c:pt idx="284">
                  <c:v>80.855423586913702</c:v>
                </c:pt>
                <c:pt idx="285">
                  <c:v>80.941680968331696</c:v>
                </c:pt>
                <c:pt idx="286">
                  <c:v>81.056622757061504</c:v>
                </c:pt>
                <c:pt idx="287">
                  <c:v>81.209946528528704</c:v>
                </c:pt>
                <c:pt idx="288">
                  <c:v>81.075813748430207</c:v>
                </c:pt>
                <c:pt idx="289">
                  <c:v>80.874614578282504</c:v>
                </c:pt>
                <c:pt idx="290">
                  <c:v>80.941680968331696</c:v>
                </c:pt>
                <c:pt idx="291">
                  <c:v>81.190755537160001</c:v>
                </c:pt>
                <c:pt idx="292">
                  <c:v>81.238630935840504</c:v>
                </c:pt>
                <c:pt idx="293">
                  <c:v>81.372457476715098</c:v>
                </c:pt>
                <c:pt idx="294">
                  <c:v>81.362453662065406</c:v>
                </c:pt>
                <c:pt idx="295">
                  <c:v>81.430132530562602</c:v>
                </c:pt>
                <c:pt idx="296">
                  <c:v>81.449323521931305</c:v>
                </c:pt>
                <c:pt idx="297">
                  <c:v>81.353266485346296</c:v>
                </c:pt>
                <c:pt idx="298">
                  <c:v>81.237916377651302</c:v>
                </c:pt>
                <c:pt idx="299">
                  <c:v>82.844409757189297</c:v>
                </c:pt>
                <c:pt idx="300">
                  <c:v>82.645433008359007</c:v>
                </c:pt>
                <c:pt idx="301">
                  <c:v>82.807569226349202</c:v>
                </c:pt>
                <c:pt idx="302">
                  <c:v>82.807569226349202</c:v>
                </c:pt>
                <c:pt idx="303">
                  <c:v>83.750838345030999</c:v>
                </c:pt>
                <c:pt idx="304">
                  <c:v>83.7901980410779</c:v>
                </c:pt>
                <c:pt idx="305">
                  <c:v>83.612870048781701</c:v>
                </c:pt>
                <c:pt idx="306">
                  <c:v>83.652229744828503</c:v>
                </c:pt>
                <c:pt idx="307">
                  <c:v>83.573405672692104</c:v>
                </c:pt>
                <c:pt idx="308">
                  <c:v>83.415652848376695</c:v>
                </c:pt>
                <c:pt idx="309">
                  <c:v>83.305640552086501</c:v>
                </c:pt>
                <c:pt idx="310">
                  <c:v>83.126881616026395</c:v>
                </c:pt>
                <c:pt idx="311">
                  <c:v>83.401956538396703</c:v>
                </c:pt>
                <c:pt idx="312">
                  <c:v>83.3020176571886</c:v>
                </c:pt>
                <c:pt idx="313">
                  <c:v>84.095343276540106</c:v>
                </c:pt>
                <c:pt idx="314">
                  <c:v>82.336206895380698</c:v>
                </c:pt>
                <c:pt idx="315">
                  <c:v>80.266561912483695</c:v>
                </c:pt>
                <c:pt idx="316">
                  <c:v>78.196916929586607</c:v>
                </c:pt>
                <c:pt idx="317">
                  <c:v>77.410483646870205</c:v>
                </c:pt>
                <c:pt idx="318">
                  <c:v>77.714011548682706</c:v>
                </c:pt>
                <c:pt idx="319">
                  <c:v>77.651980518967306</c:v>
                </c:pt>
                <c:pt idx="320">
                  <c:v>77.769238605053204</c:v>
                </c:pt>
                <c:pt idx="321">
                  <c:v>78.576348897674706</c:v>
                </c:pt>
                <c:pt idx="322">
                  <c:v>78.659145300585394</c:v>
                </c:pt>
                <c:pt idx="323">
                  <c:v>79.956141674036104</c:v>
                </c:pt>
                <c:pt idx="324">
                  <c:v>80.087184433392096</c:v>
                </c:pt>
                <c:pt idx="325">
                  <c:v>78.852307452947002</c:v>
                </c:pt>
                <c:pt idx="326">
                  <c:v>78.838522779676893</c:v>
                </c:pt>
                <c:pt idx="327">
                  <c:v>76.348091808881506</c:v>
                </c:pt>
                <c:pt idx="328">
                  <c:v>74.878698656264504</c:v>
                </c:pt>
                <c:pt idx="329">
                  <c:v>74.292231499254498</c:v>
                </c:pt>
                <c:pt idx="330">
                  <c:v>73.643821675819297</c:v>
                </c:pt>
                <c:pt idx="331">
                  <c:v>73.722426072242399</c:v>
                </c:pt>
                <c:pt idx="332">
                  <c:v>73.696193817736898</c:v>
                </c:pt>
                <c:pt idx="333">
                  <c:v>73.556534772623394</c:v>
                </c:pt>
                <c:pt idx="334">
                  <c:v>73.600132040674694</c:v>
                </c:pt>
                <c:pt idx="335">
                  <c:v>73.667929487178199</c:v>
                </c:pt>
                <c:pt idx="336">
                  <c:v>73.589232723661894</c:v>
                </c:pt>
                <c:pt idx="337">
                  <c:v>73.466846325000802</c:v>
                </c:pt>
                <c:pt idx="338">
                  <c:v>73.484303705640002</c:v>
                </c:pt>
                <c:pt idx="339">
                  <c:v>73.440521703401998</c:v>
                </c:pt>
                <c:pt idx="340">
                  <c:v>73.414289448896497</c:v>
                </c:pt>
                <c:pt idx="341">
                  <c:v>73.580457849795593</c:v>
                </c:pt>
                <c:pt idx="342">
                  <c:v>73.563000469156293</c:v>
                </c:pt>
                <c:pt idx="343">
                  <c:v>73.650472106538999</c:v>
                </c:pt>
                <c:pt idx="344">
                  <c:v>73.510535960145404</c:v>
                </c:pt>
                <c:pt idx="345">
                  <c:v>73.702936615549902</c:v>
                </c:pt>
                <c:pt idx="346">
                  <c:v>73.580457849795593</c:v>
                </c:pt>
                <c:pt idx="347">
                  <c:v>73.554225595290106</c:v>
                </c:pt>
                <c:pt idx="348">
                  <c:v>73.615464978167296</c:v>
                </c:pt>
                <c:pt idx="349">
                  <c:v>73.606782471394396</c:v>
                </c:pt>
                <c:pt idx="350">
                  <c:v>73.554225595290106</c:v>
                </c:pt>
                <c:pt idx="351">
                  <c:v>73.414289448896497</c:v>
                </c:pt>
                <c:pt idx="352">
                  <c:v>73.449296577268299</c:v>
                </c:pt>
                <c:pt idx="353">
                  <c:v>73.493078579506204</c:v>
                </c:pt>
                <c:pt idx="354">
                  <c:v>73.658877512031907</c:v>
                </c:pt>
                <c:pt idx="355">
                  <c:v>73.597545762061401</c:v>
                </c:pt>
                <c:pt idx="356">
                  <c:v>73.518756631451694</c:v>
                </c:pt>
                <c:pt idx="357">
                  <c:v>73.606320635927702</c:v>
                </c:pt>
                <c:pt idx="358">
                  <c:v>73.552285886330196</c:v>
                </c:pt>
                <c:pt idx="359">
                  <c:v>73.483657135986704</c:v>
                </c:pt>
                <c:pt idx="360">
                  <c:v>73.4398751337487</c:v>
                </c:pt>
                <c:pt idx="361">
                  <c:v>73.474882262120403</c:v>
                </c:pt>
                <c:pt idx="362">
                  <c:v>73.501206883719206</c:v>
                </c:pt>
                <c:pt idx="363">
                  <c:v>73.562538633689698</c:v>
                </c:pt>
                <c:pt idx="364">
                  <c:v>73.466199755347503</c:v>
                </c:pt>
                <c:pt idx="365">
                  <c:v>73.448650007614901</c:v>
                </c:pt>
                <c:pt idx="366">
                  <c:v>73.7289841358687</c:v>
                </c:pt>
                <c:pt idx="367">
                  <c:v>73.641327764299405</c:v>
                </c:pt>
                <c:pt idx="368">
                  <c:v>73.7289841358687</c:v>
                </c:pt>
                <c:pt idx="369">
                  <c:v>73.667652385898194</c:v>
                </c:pt>
                <c:pt idx="370">
                  <c:v>73.571313507555999</c:v>
                </c:pt>
                <c:pt idx="371">
                  <c:v>73.553763759823497</c:v>
                </c:pt>
                <c:pt idx="372">
                  <c:v>73.650102638165706</c:v>
                </c:pt>
                <c:pt idx="373">
                  <c:v>73.685109766537394</c:v>
                </c:pt>
                <c:pt idx="374">
                  <c:v>73.755216390374201</c:v>
                </c:pt>
                <c:pt idx="375">
                  <c:v>73.885246443588798</c:v>
                </c:pt>
                <c:pt idx="376">
                  <c:v>74.066522562656502</c:v>
                </c:pt>
                <c:pt idx="377">
                  <c:v>73.583241158703302</c:v>
                </c:pt>
                <c:pt idx="378">
                  <c:v>72.739322405196205</c:v>
                </c:pt>
                <c:pt idx="379">
                  <c:v>72.570629839665401</c:v>
                </c:pt>
                <c:pt idx="380">
                  <c:v>72.454986227744001</c:v>
                </c:pt>
                <c:pt idx="381">
                  <c:v>72.693467869840006</c:v>
                </c:pt>
                <c:pt idx="382">
                  <c:v>72.585107496150201</c:v>
                </c:pt>
                <c:pt idx="383">
                  <c:v>73.112698168049803</c:v>
                </c:pt>
                <c:pt idx="384">
                  <c:v>73.488550174451007</c:v>
                </c:pt>
                <c:pt idx="385">
                  <c:v>73.557574912162295</c:v>
                </c:pt>
                <c:pt idx="386">
                  <c:v>73.266066211418803</c:v>
                </c:pt>
                <c:pt idx="387">
                  <c:v>72.675389525958494</c:v>
                </c:pt>
                <c:pt idx="388">
                  <c:v>73.181722905761006</c:v>
                </c:pt>
                <c:pt idx="389">
                  <c:v>73.410248498649395</c:v>
                </c:pt>
                <c:pt idx="390">
                  <c:v>73.227386606016495</c:v>
                </c:pt>
                <c:pt idx="391">
                  <c:v>73.166398126537004</c:v>
                </c:pt>
                <c:pt idx="392">
                  <c:v>73.326479941944996</c:v>
                </c:pt>
                <c:pt idx="393">
                  <c:v>73.235048995628503</c:v>
                </c:pt>
                <c:pt idx="394">
                  <c:v>72.998757467322505</c:v>
                </c:pt>
                <c:pt idx="395">
                  <c:v>73.349363564975505</c:v>
                </c:pt>
                <c:pt idx="396">
                  <c:v>73.303596318914501</c:v>
                </c:pt>
                <c:pt idx="397">
                  <c:v>73.485422753491704</c:v>
                </c:pt>
                <c:pt idx="398">
                  <c:v>73.661554168762706</c:v>
                </c:pt>
                <c:pt idx="399">
                  <c:v>73.814753707694507</c:v>
                </c:pt>
                <c:pt idx="400">
                  <c:v>73.982424573335805</c:v>
                </c:pt>
                <c:pt idx="401">
                  <c:v>73.6542291762307</c:v>
                </c:pt>
                <c:pt idx="402">
                  <c:v>73.792868059275705</c:v>
                </c:pt>
                <c:pt idx="403">
                  <c:v>73.843875019468101</c:v>
                </c:pt>
                <c:pt idx="404">
                  <c:v>75.348699255672699</c:v>
                </c:pt>
                <c:pt idx="405">
                  <c:v>74.2200810785193</c:v>
                </c:pt>
                <c:pt idx="406">
                  <c:v>74.435055969405596</c:v>
                </c:pt>
                <c:pt idx="407">
                  <c:v>74.005106187632904</c:v>
                </c:pt>
                <c:pt idx="408">
                  <c:v>72.983975455922604</c:v>
                </c:pt>
                <c:pt idx="409">
                  <c:v>75.133724364786403</c:v>
                </c:pt>
                <c:pt idx="410">
                  <c:v>75.778649037445504</c:v>
                </c:pt>
                <c:pt idx="411">
                  <c:v>77.057749638219406</c:v>
                </c:pt>
                <c:pt idx="412">
                  <c:v>77.928397946309204</c:v>
                </c:pt>
                <c:pt idx="413">
                  <c:v>77.498448164536399</c:v>
                </c:pt>
                <c:pt idx="414">
                  <c:v>78.358347728081895</c:v>
                </c:pt>
                <c:pt idx="415">
                  <c:v>80.239378023337693</c:v>
                </c:pt>
                <c:pt idx="416">
                  <c:v>83.141539050303606</c:v>
                </c:pt>
                <c:pt idx="417">
                  <c:v>82.496614377644505</c:v>
                </c:pt>
                <c:pt idx="418">
                  <c:v>84.646363286508205</c:v>
                </c:pt>
                <c:pt idx="419">
                  <c:v>81.367996200491106</c:v>
                </c:pt>
                <c:pt idx="420">
                  <c:v>83.990689869304802</c:v>
                </c:pt>
                <c:pt idx="421">
                  <c:v>80.669327805110399</c:v>
                </c:pt>
                <c:pt idx="422">
                  <c:v>79.325734737070604</c:v>
                </c:pt>
                <c:pt idx="423">
                  <c:v>80.776815250553597</c:v>
                </c:pt>
                <c:pt idx="424">
                  <c:v>80.669327805110399</c:v>
                </c:pt>
                <c:pt idx="425">
                  <c:v>81.3142524777695</c:v>
                </c:pt>
                <c:pt idx="426">
                  <c:v>78.627066341689897</c:v>
                </c:pt>
                <c:pt idx="427">
                  <c:v>74.327568523962498</c:v>
                </c:pt>
                <c:pt idx="428">
                  <c:v>75.187468087507995</c:v>
                </c:pt>
                <c:pt idx="429">
                  <c:v>75.886136482888602</c:v>
                </c:pt>
                <c:pt idx="430">
                  <c:v>75.079980642064797</c:v>
                </c:pt>
                <c:pt idx="431">
                  <c:v>75.187468087507895</c:v>
                </c:pt>
                <c:pt idx="432">
                  <c:v>72.769000565036293</c:v>
                </c:pt>
                <c:pt idx="433">
                  <c:v>73.198950346808999</c:v>
                </c:pt>
                <c:pt idx="434">
                  <c:v>73.521412683138493</c:v>
                </c:pt>
                <c:pt idx="435">
                  <c:v>74.2200810785193</c:v>
                </c:pt>
                <c:pt idx="436">
                  <c:v>74.703774583013598</c:v>
                </c:pt>
                <c:pt idx="437">
                  <c:v>73.413925237695395</c:v>
                </c:pt>
                <c:pt idx="438">
                  <c:v>71.909101001490797</c:v>
                </c:pt>
                <c:pt idx="439">
                  <c:v>72.8227442877578</c:v>
                </c:pt>
                <c:pt idx="440">
                  <c:v>70.726739101615706</c:v>
                </c:pt>
                <c:pt idx="441">
                  <c:v>70.404276765286198</c:v>
                </c:pt>
                <c:pt idx="442">
                  <c:v>68.654540945416002</c:v>
                </c:pt>
                <c:pt idx="443">
                  <c:v>69.012562827249994</c:v>
                </c:pt>
                <c:pt idx="444">
                  <c:v>69.131761043278303</c:v>
                </c:pt>
                <c:pt idx="445">
                  <c:v>69.429970200223593</c:v>
                </c:pt>
                <c:pt idx="446">
                  <c:v>70.762085030245601</c:v>
                </c:pt>
                <c:pt idx="447">
                  <c:v>71.020561448514798</c:v>
                </c:pt>
                <c:pt idx="448">
                  <c:v>73.406448320951597</c:v>
                </c:pt>
                <c:pt idx="449">
                  <c:v>73.585459261868706</c:v>
                </c:pt>
                <c:pt idx="450">
                  <c:v>74.678964042959606</c:v>
                </c:pt>
                <c:pt idx="451">
                  <c:v>75.394794189753</c:v>
                </c:pt>
                <c:pt idx="452">
                  <c:v>75.911747026291394</c:v>
                </c:pt>
                <c:pt idx="453">
                  <c:v>76.547898078857997</c:v>
                </c:pt>
                <c:pt idx="454">
                  <c:v>78.238034790714096</c:v>
                </c:pt>
                <c:pt idx="455">
                  <c:v>77.641402859948897</c:v>
                </c:pt>
                <c:pt idx="456">
                  <c:v>78.238034790714096</c:v>
                </c:pt>
                <c:pt idx="457">
                  <c:v>77.701215584837598</c:v>
                </c:pt>
                <c:pt idx="458">
                  <c:v>78.218168421376006</c:v>
                </c:pt>
                <c:pt idx="459">
                  <c:v>78.675308533025699</c:v>
                </c:pt>
                <c:pt idx="460">
                  <c:v>78.436698484094507</c:v>
                </c:pt>
                <c:pt idx="461">
                  <c:v>79.609882359412197</c:v>
                </c:pt>
                <c:pt idx="462">
                  <c:v>79.609882359412197</c:v>
                </c:pt>
                <c:pt idx="463">
                  <c:v>78.993597676183597</c:v>
                </c:pt>
                <c:pt idx="464">
                  <c:v>78.297633898728193</c:v>
                </c:pt>
                <c:pt idx="465">
                  <c:v>79.291806833128902</c:v>
                </c:pt>
                <c:pt idx="466">
                  <c:v>78.7351212579144</c:v>
                </c:pt>
                <c:pt idx="467">
                  <c:v>76.9603969654395</c:v>
                </c:pt>
                <c:pt idx="468">
                  <c:v>77.983473322278002</c:v>
                </c:pt>
                <c:pt idx="469">
                  <c:v>78.923033241823504</c:v>
                </c:pt>
                <c:pt idx="470">
                  <c:v>75.227430891611107</c:v>
                </c:pt>
                <c:pt idx="471">
                  <c:v>74.162596316126198</c:v>
                </c:pt>
                <c:pt idx="472">
                  <c:v>75.222576689321798</c:v>
                </c:pt>
                <c:pt idx="473">
                  <c:v>75.742938220449105</c:v>
                </c:pt>
                <c:pt idx="474">
                  <c:v>76.629602795175401</c:v>
                </c:pt>
                <c:pt idx="475">
                  <c:v>77.651068546488901</c:v>
                </c:pt>
                <c:pt idx="476">
                  <c:v>77.574039302724699</c:v>
                </c:pt>
                <c:pt idx="477">
                  <c:v>77.805127034017204</c:v>
                </c:pt>
                <c:pt idx="478">
                  <c:v>77.670325857429901</c:v>
                </c:pt>
                <c:pt idx="479">
                  <c:v>77.863106034699996</c:v>
                </c:pt>
                <c:pt idx="480">
                  <c:v>77.940135278464098</c:v>
                </c:pt>
                <c:pt idx="481">
                  <c:v>77.149964326302694</c:v>
                </c:pt>
                <c:pt idx="482">
                  <c:v>75.704423598567004</c:v>
                </c:pt>
                <c:pt idx="483">
                  <c:v>75.646651665743903</c:v>
                </c:pt>
                <c:pt idx="484">
                  <c:v>76.147755885930195</c:v>
                </c:pt>
                <c:pt idx="485">
                  <c:v>77.785869723076203</c:v>
                </c:pt>
                <c:pt idx="486">
                  <c:v>78.518268742414506</c:v>
                </c:pt>
                <c:pt idx="487">
                  <c:v>78.495656701867702</c:v>
                </c:pt>
                <c:pt idx="488">
                  <c:v>79.013641771663401</c:v>
                </c:pt>
                <c:pt idx="489">
                  <c:v>79.726767755253306</c:v>
                </c:pt>
                <c:pt idx="490">
                  <c:v>79.321444438138101</c:v>
                </c:pt>
                <c:pt idx="491">
                  <c:v>79.276419582071298</c:v>
                </c:pt>
                <c:pt idx="492">
                  <c:v>79.524056290439006</c:v>
                </c:pt>
                <c:pt idx="493">
                  <c:v>79.914437730540797</c:v>
                </c:pt>
                <c:pt idx="494">
                  <c:v>79.411494150271807</c:v>
                </c:pt>
                <c:pt idx="495">
                  <c:v>79.599164125559398</c:v>
                </c:pt>
                <c:pt idx="496">
                  <c:v>79.506196064754207</c:v>
                </c:pt>
                <c:pt idx="497">
                  <c:v>79.747644415288406</c:v>
                </c:pt>
                <c:pt idx="498">
                  <c:v>79.896124705017399</c:v>
                </c:pt>
                <c:pt idx="499">
                  <c:v>79.636172278175295</c:v>
                </c:pt>
                <c:pt idx="500">
                  <c:v>80.267400042550904</c:v>
                </c:pt>
                <c:pt idx="501">
                  <c:v>79.952890524634896</c:v>
                </c:pt>
                <c:pt idx="502">
                  <c:v>79.885516921744895</c:v>
                </c:pt>
                <c:pt idx="503">
                  <c:v>79.066897835302001</c:v>
                </c:pt>
                <c:pt idx="504">
                  <c:v>78.555434805692798</c:v>
                </c:pt>
                <c:pt idx="505">
                  <c:v>78.976668880399103</c:v>
                </c:pt>
                <c:pt idx="506">
                  <c:v>78.811116634949599</c:v>
                </c:pt>
                <c:pt idx="507">
                  <c:v>79.315126832380699</c:v>
                </c:pt>
                <c:pt idx="508">
                  <c:v>78.871335518948598</c:v>
                </c:pt>
                <c:pt idx="509">
                  <c:v>78.179315208437799</c:v>
                </c:pt>
                <c:pt idx="510">
                  <c:v>78.450101444242193</c:v>
                </c:pt>
                <c:pt idx="511">
                  <c:v>78.450101444242193</c:v>
                </c:pt>
                <c:pt idx="512">
                  <c:v>78.8091408101198</c:v>
                </c:pt>
                <c:pt idx="513">
                  <c:v>76.5651447733852</c:v>
                </c:pt>
                <c:pt idx="514">
                  <c:v>77.103703822201496</c:v>
                </c:pt>
                <c:pt idx="515">
                  <c:v>78.270581761303504</c:v>
                </c:pt>
                <c:pt idx="516">
                  <c:v>78.288663586246898</c:v>
                </c:pt>
                <c:pt idx="517">
                  <c:v>78.143814558474702</c:v>
                </c:pt>
                <c:pt idx="518">
                  <c:v>78.451788867187602</c:v>
                </c:pt>
                <c:pt idx="519">
                  <c:v>78.125732733531393</c:v>
                </c:pt>
                <c:pt idx="520">
                  <c:v>77.872003899648604</c:v>
                </c:pt>
                <c:pt idx="521">
                  <c:v>78.543258220474399</c:v>
                </c:pt>
                <c:pt idx="522">
                  <c:v>78.013782113015495</c:v>
                </c:pt>
                <c:pt idx="523">
                  <c:v>78.110731217916793</c:v>
                </c:pt>
                <c:pt idx="524">
                  <c:v>78.811740243702005</c:v>
                </c:pt>
                <c:pt idx="525">
                  <c:v>78.694593408613002</c:v>
                </c:pt>
                <c:pt idx="526">
                  <c:v>78.943292885681302</c:v>
                </c:pt>
                <c:pt idx="527">
                  <c:v>79.077192191254099</c:v>
                </c:pt>
                <c:pt idx="528">
                  <c:v>81.028795106679993</c:v>
                </c:pt>
                <c:pt idx="529">
                  <c:v>81.507094926739597</c:v>
                </c:pt>
                <c:pt idx="530">
                  <c:v>83.248196633251297</c:v>
                </c:pt>
                <c:pt idx="531">
                  <c:v>83.219249635294005</c:v>
                </c:pt>
                <c:pt idx="532">
                  <c:v>83.267647790608805</c:v>
                </c:pt>
                <c:pt idx="533">
                  <c:v>83.364444101238405</c:v>
                </c:pt>
                <c:pt idx="534">
                  <c:v>83.199798477936497</c:v>
                </c:pt>
                <c:pt idx="535">
                  <c:v>83.587290037893496</c:v>
                </c:pt>
                <c:pt idx="536">
                  <c:v>83.712892712758801</c:v>
                </c:pt>
                <c:pt idx="537">
                  <c:v>83.438156212765804</c:v>
                </c:pt>
                <c:pt idx="538">
                  <c:v>83.540227737368795</c:v>
                </c:pt>
                <c:pt idx="539">
                  <c:v>83.147835486063897</c:v>
                </c:pt>
                <c:pt idx="540">
                  <c:v>83.147835486063897</c:v>
                </c:pt>
                <c:pt idx="541">
                  <c:v>83.4695310797823</c:v>
                </c:pt>
                <c:pt idx="542">
                  <c:v>83.775642446791807</c:v>
                </c:pt>
                <c:pt idx="543">
                  <c:v>83.752111296529407</c:v>
                </c:pt>
                <c:pt idx="544">
                  <c:v>84.168034698096704</c:v>
                </c:pt>
                <c:pt idx="545">
                  <c:v>85.4344855833845</c:v>
                </c:pt>
                <c:pt idx="546">
                  <c:v>86.7446071888548</c:v>
                </c:pt>
                <c:pt idx="547">
                  <c:v>86.395241427396002</c:v>
                </c:pt>
                <c:pt idx="548">
                  <c:v>82.794590548362095</c:v>
                </c:pt>
                <c:pt idx="549">
                  <c:v>82.326585997074702</c:v>
                </c:pt>
                <c:pt idx="550">
                  <c:v>80.754440070510398</c:v>
                </c:pt>
                <c:pt idx="551">
                  <c:v>80.674377083509498</c:v>
                </c:pt>
                <c:pt idx="552">
                  <c:v>80.659820176782006</c:v>
                </c:pt>
                <c:pt idx="553">
                  <c:v>79.568052172223503</c:v>
                </c:pt>
                <c:pt idx="554">
                  <c:v>80.237669881686102</c:v>
                </c:pt>
                <c:pt idx="555">
                  <c:v>79.787428627205998</c:v>
                </c:pt>
                <c:pt idx="556">
                  <c:v>79.895494261063604</c:v>
                </c:pt>
                <c:pt idx="557">
                  <c:v>78.922903556345304</c:v>
                </c:pt>
                <c:pt idx="558">
                  <c:v>80.217564647480003</c:v>
                </c:pt>
                <c:pt idx="559">
                  <c:v>81.119787032477106</c:v>
                </c:pt>
                <c:pt idx="560">
                  <c:v>81.970039683338698</c:v>
                </c:pt>
                <c:pt idx="561">
                  <c:v>82.947001294704705</c:v>
                </c:pt>
                <c:pt idx="562">
                  <c:v>84.145407537980304</c:v>
                </c:pt>
                <c:pt idx="563">
                  <c:v>84.548507819809402</c:v>
                </c:pt>
                <c:pt idx="564">
                  <c:v>84.200807900082197</c:v>
                </c:pt>
                <c:pt idx="565">
                  <c:v>84.456976893928598</c:v>
                </c:pt>
                <c:pt idx="566">
                  <c:v>83.688665910089298</c:v>
                </c:pt>
                <c:pt idx="567">
                  <c:v>84.914239527932907</c:v>
                </c:pt>
                <c:pt idx="568">
                  <c:v>84.818900854369204</c:v>
                </c:pt>
                <c:pt idx="569">
                  <c:v>84.666408247299501</c:v>
                </c:pt>
                <c:pt idx="570">
                  <c:v>85.581363889717196</c:v>
                </c:pt>
                <c:pt idx="571">
                  <c:v>84.952424267990693</c:v>
                </c:pt>
                <c:pt idx="572">
                  <c:v>85.447840476095706</c:v>
                </c:pt>
                <c:pt idx="573">
                  <c:v>85.009094987364094</c:v>
                </c:pt>
                <c:pt idx="574">
                  <c:v>85.199912093141293</c:v>
                </c:pt>
                <c:pt idx="575">
                  <c:v>85.295246282387694</c:v>
                </c:pt>
                <c:pt idx="576">
                  <c:v>84.951983710186894</c:v>
                </c:pt>
                <c:pt idx="577">
                  <c:v>84.988124440275598</c:v>
                </c:pt>
                <c:pt idx="578">
                  <c:v>84.866168067136698</c:v>
                </c:pt>
                <c:pt idx="579">
                  <c:v>83.540561782030096</c:v>
                </c:pt>
                <c:pt idx="580">
                  <c:v>82.749035174901394</c:v>
                </c:pt>
                <c:pt idx="581">
                  <c:v>82.872925002736494</c:v>
                </c:pt>
                <c:pt idx="582">
                  <c:v>83.1257214626185</c:v>
                </c:pt>
                <c:pt idx="583">
                  <c:v>82.904513278694594</c:v>
                </c:pt>
                <c:pt idx="584">
                  <c:v>83.015072244547994</c:v>
                </c:pt>
                <c:pt idx="585">
                  <c:v>83.323193313465197</c:v>
                </c:pt>
                <c:pt idx="586">
                  <c:v>83.289980497600695</c:v>
                </c:pt>
                <c:pt idx="587">
                  <c:v>83.440340691161396</c:v>
                </c:pt>
                <c:pt idx="588">
                  <c:v>83.099999580766905</c:v>
                </c:pt>
                <c:pt idx="589">
                  <c:v>83.320937008039706</c:v>
                </c:pt>
                <c:pt idx="590">
                  <c:v>83.1712988322152</c:v>
                </c:pt>
                <c:pt idx="591">
                  <c:v>83.044674971731695</c:v>
                </c:pt>
                <c:pt idx="592">
                  <c:v>82.759748722589407</c:v>
                </c:pt>
                <c:pt idx="593">
                  <c:v>82.514352944503301</c:v>
                </c:pt>
                <c:pt idx="594">
                  <c:v>82.316520084788394</c:v>
                </c:pt>
                <c:pt idx="595">
                  <c:v>82.316520084788394</c:v>
                </c:pt>
                <c:pt idx="596">
                  <c:v>82.553973667776503</c:v>
                </c:pt>
                <c:pt idx="597">
                  <c:v>82.395671279117806</c:v>
                </c:pt>
                <c:pt idx="598">
                  <c:v>82.324462279886504</c:v>
                </c:pt>
                <c:pt idx="599">
                  <c:v>82.181954029206807</c:v>
                </c:pt>
                <c:pt idx="600">
                  <c:v>81.975456956657695</c:v>
                </c:pt>
                <c:pt idx="601">
                  <c:v>81.381011835842898</c:v>
                </c:pt>
                <c:pt idx="602">
                  <c:v>81.6924712911851</c:v>
                </c:pt>
                <c:pt idx="603">
                  <c:v>81.701816535039697</c:v>
                </c:pt>
                <c:pt idx="604">
                  <c:v>82.249097378275806</c:v>
                </c:pt>
                <c:pt idx="605">
                  <c:v>82.312177774294497</c:v>
                </c:pt>
                <c:pt idx="606">
                  <c:v>82.844564635137203</c:v>
                </c:pt>
                <c:pt idx="607">
                  <c:v>82.930132024181006</c:v>
                </c:pt>
                <c:pt idx="608">
                  <c:v>82.996570867209996</c:v>
                </c:pt>
                <c:pt idx="609">
                  <c:v>83.490992674893306</c:v>
                </c:pt>
                <c:pt idx="610">
                  <c:v>83.509975201472997</c:v>
                </c:pt>
                <c:pt idx="611">
                  <c:v>83.871227284228098</c:v>
                </c:pt>
                <c:pt idx="612">
                  <c:v>83.899701074097607</c:v>
                </c:pt>
                <c:pt idx="613">
                  <c:v>83.823624948343607</c:v>
                </c:pt>
                <c:pt idx="614">
                  <c:v>83.842607474923298</c:v>
                </c:pt>
                <c:pt idx="615">
                  <c:v>83.747548822589593</c:v>
                </c:pt>
                <c:pt idx="616">
                  <c:v>84.028928274274705</c:v>
                </c:pt>
                <c:pt idx="617">
                  <c:v>84.032724779590694</c:v>
                </c:pt>
                <c:pt idx="618">
                  <c:v>84.1564032412291</c:v>
                </c:pt>
                <c:pt idx="619">
                  <c:v>83.738057559299804</c:v>
                </c:pt>
                <c:pt idx="620">
                  <c:v>84.137274695214202</c:v>
                </c:pt>
                <c:pt idx="621">
                  <c:v>84.720962321722894</c:v>
                </c:pt>
                <c:pt idx="622">
                  <c:v>84.312794412908701</c:v>
                </c:pt>
                <c:pt idx="623">
                  <c:v>84.189893026000604</c:v>
                </c:pt>
                <c:pt idx="624">
                  <c:v>84.277652884847797</c:v>
                </c:pt>
                <c:pt idx="625">
                  <c:v>84.681498573633107</c:v>
                </c:pt>
                <c:pt idx="626">
                  <c:v>84.595601023738794</c:v>
                </c:pt>
                <c:pt idx="627">
                  <c:v>84.3283804888286</c:v>
                </c:pt>
                <c:pt idx="628">
                  <c:v>84.1243371621172</c:v>
                </c:pt>
                <c:pt idx="629">
                  <c:v>84.085932455509194</c:v>
                </c:pt>
                <c:pt idx="630">
                  <c:v>84.633859147497205</c:v>
                </c:pt>
                <c:pt idx="631">
                  <c:v>84.758894318247798</c:v>
                </c:pt>
                <c:pt idx="632">
                  <c:v>84.9031318423024</c:v>
                </c:pt>
                <c:pt idx="633">
                  <c:v>85.028167013052993</c:v>
                </c:pt>
                <c:pt idx="634">
                  <c:v>85.047369366357003</c:v>
                </c:pt>
                <c:pt idx="635">
                  <c:v>85.278090771704598</c:v>
                </c:pt>
                <c:pt idx="636">
                  <c:v>85.508812177052107</c:v>
                </c:pt>
                <c:pt idx="637">
                  <c:v>85.739533582399702</c:v>
                </c:pt>
                <c:pt idx="638">
                  <c:v>85.047369366357003</c:v>
                </c:pt>
                <c:pt idx="639">
                  <c:v>84.883929488998405</c:v>
                </c:pt>
                <c:pt idx="640">
                  <c:v>85.312676063019794</c:v>
                </c:pt>
                <c:pt idx="641">
                  <c:v>85.792813493516405</c:v>
                </c:pt>
                <c:pt idx="642">
                  <c:v>86.272950924013003</c:v>
                </c:pt>
                <c:pt idx="643">
                  <c:v>86.633053996885494</c:v>
                </c:pt>
                <c:pt idx="644">
                  <c:v>86.444376138112304</c:v>
                </c:pt>
                <c:pt idx="645">
                  <c:v>84.466133880683699</c:v>
                </c:pt>
                <c:pt idx="646">
                  <c:v>84.606709150296894</c:v>
                </c:pt>
                <c:pt idx="647">
                  <c:v>86.397560704287002</c:v>
                </c:pt>
                <c:pt idx="648">
                  <c:v>83.869269341445204</c:v>
                </c:pt>
                <c:pt idx="649">
                  <c:v>85.753751763085901</c:v>
                </c:pt>
                <c:pt idx="650">
                  <c:v>83.801915856673403</c:v>
                </c:pt>
                <c:pt idx="651">
                  <c:v>82.675152012076694</c:v>
                </c:pt>
                <c:pt idx="652">
                  <c:v>79.279185534106901</c:v>
                </c:pt>
                <c:pt idx="653">
                  <c:v>77.946408137435796</c:v>
                </c:pt>
                <c:pt idx="654">
                  <c:v>83.087789828336398</c:v>
                </c:pt>
                <c:pt idx="655">
                  <c:v>83.579616648308502</c:v>
                </c:pt>
                <c:pt idx="656">
                  <c:v>84.928476130566494</c:v>
                </c:pt>
                <c:pt idx="657">
                  <c:v>83.547859618542105</c:v>
                </c:pt>
                <c:pt idx="658">
                  <c:v>80.8977761986758</c:v>
                </c:pt>
                <c:pt idx="659">
                  <c:v>81.008925802858201</c:v>
                </c:pt>
                <c:pt idx="660">
                  <c:v>78.9618188071464</c:v>
                </c:pt>
                <c:pt idx="661">
                  <c:v>78.2320178346299</c:v>
                </c:pt>
                <c:pt idx="662">
                  <c:v>74.217196417622404</c:v>
                </c:pt>
                <c:pt idx="663">
                  <c:v>76.7084946886566</c:v>
                </c:pt>
                <c:pt idx="664">
                  <c:v>74.994836505492202</c:v>
                </c:pt>
                <c:pt idx="665">
                  <c:v>75.597812929646693</c:v>
                </c:pt>
                <c:pt idx="666">
                  <c:v>75.439027780814698</c:v>
                </c:pt>
                <c:pt idx="667">
                  <c:v>79.580877316887893</c:v>
                </c:pt>
                <c:pt idx="668">
                  <c:v>78.565263076473599</c:v>
                </c:pt>
                <c:pt idx="669">
                  <c:v>76.930793897021502</c:v>
                </c:pt>
                <c:pt idx="670">
                  <c:v>76.850669257883098</c:v>
                </c:pt>
                <c:pt idx="671">
                  <c:v>76.8142489673657</c:v>
                </c:pt>
                <c:pt idx="672">
                  <c:v>77.011004230961106</c:v>
                </c:pt>
                <c:pt idx="673">
                  <c:v>77.236895726970602</c:v>
                </c:pt>
                <c:pt idx="674">
                  <c:v>77.149487029728704</c:v>
                </c:pt>
                <c:pt idx="675">
                  <c:v>77.193191378349596</c:v>
                </c:pt>
                <c:pt idx="676">
                  <c:v>76.960015824236706</c:v>
                </c:pt>
                <c:pt idx="677">
                  <c:v>77.003720172857598</c:v>
                </c:pt>
                <c:pt idx="678">
                  <c:v>77.112981044410006</c:v>
                </c:pt>
                <c:pt idx="679">
                  <c:v>77.112981044410006</c:v>
                </c:pt>
                <c:pt idx="680">
                  <c:v>77.228154857246395</c:v>
                </c:pt>
                <c:pt idx="681">
                  <c:v>77.411798816255597</c:v>
                </c:pt>
                <c:pt idx="682">
                  <c:v>77.287969828496202</c:v>
                </c:pt>
                <c:pt idx="683">
                  <c:v>77.455588859677704</c:v>
                </c:pt>
                <c:pt idx="684">
                  <c:v>77.535713498816094</c:v>
                </c:pt>
                <c:pt idx="685">
                  <c:v>77.7324687624116</c:v>
                </c:pt>
                <c:pt idx="686">
                  <c:v>77.666912239480197</c:v>
                </c:pt>
                <c:pt idx="687">
                  <c:v>77.776258805833805</c:v>
                </c:pt>
                <c:pt idx="688">
                  <c:v>77.921939967903597</c:v>
                </c:pt>
                <c:pt idx="689">
                  <c:v>78.155201216817701</c:v>
                </c:pt>
                <c:pt idx="690">
                  <c:v>78.162485274921195</c:v>
                </c:pt>
                <c:pt idx="691">
                  <c:v>78.121865939144101</c:v>
                </c:pt>
                <c:pt idx="692">
                  <c:v>78.012262288386793</c:v>
                </c:pt>
                <c:pt idx="693">
                  <c:v>78.253407459013005</c:v>
                </c:pt>
                <c:pt idx="694">
                  <c:v>78.151087866359205</c:v>
                </c:pt>
                <c:pt idx="695">
                  <c:v>78.136519750152303</c:v>
                </c:pt>
                <c:pt idx="696">
                  <c:v>78.019546346490301</c:v>
                </c:pt>
                <c:pt idx="697">
                  <c:v>78.107297822937099</c:v>
                </c:pt>
                <c:pt idx="698">
                  <c:v>77.909942695733093</c:v>
                </c:pt>
                <c:pt idx="699">
                  <c:v>78.173025735470901</c:v>
                </c:pt>
                <c:pt idx="700">
                  <c:v>78.282715081029394</c:v>
                </c:pt>
                <c:pt idx="701">
                  <c:v>78.523860251655506</c:v>
                </c:pt>
                <c:pt idx="702">
                  <c:v>78.450762586216996</c:v>
                </c:pt>
                <c:pt idx="703">
                  <c:v>78.392318731786602</c:v>
                </c:pt>
                <c:pt idx="704">
                  <c:v>78.735869189867699</c:v>
                </c:pt>
                <c:pt idx="705">
                  <c:v>78.662771524429104</c:v>
                </c:pt>
                <c:pt idx="706">
                  <c:v>78.523860251655506</c:v>
                </c:pt>
                <c:pt idx="707">
                  <c:v>78.509292135448504</c:v>
                </c:pt>
                <c:pt idx="708">
                  <c:v>78.4800702082334</c:v>
                </c:pt>
                <c:pt idx="709">
                  <c:v>78.626179844309306</c:v>
                </c:pt>
                <c:pt idx="710">
                  <c:v>78.699277509747802</c:v>
                </c:pt>
                <c:pt idx="711">
                  <c:v>78.830904724418005</c:v>
                </c:pt>
                <c:pt idx="712">
                  <c:v>78.723529138492395</c:v>
                </c:pt>
                <c:pt idx="713">
                  <c:v>78.774860324421695</c:v>
                </c:pt>
                <c:pt idx="714">
                  <c:v>78.635606272443198</c:v>
                </c:pt>
                <c:pt idx="715">
                  <c:v>78.730813196595903</c:v>
                </c:pt>
                <c:pt idx="716">
                  <c:v>78.884721059582603</c:v>
                </c:pt>
                <c:pt idx="717">
                  <c:v>78.884721059582603</c:v>
                </c:pt>
                <c:pt idx="718">
                  <c:v>78.784970643996104</c:v>
                </c:pt>
                <c:pt idx="719">
                  <c:v>78.777845614311303</c:v>
                </c:pt>
                <c:pt idx="720">
                  <c:v>78.500059646855206</c:v>
                </c:pt>
                <c:pt idx="721">
                  <c:v>78.806345733050307</c:v>
                </c:pt>
                <c:pt idx="722">
                  <c:v>79.675328783842303</c:v>
                </c:pt>
                <c:pt idx="723">
                  <c:v>79.579806672023906</c:v>
                </c:pt>
                <c:pt idx="724">
                  <c:v>79.491506754078401</c:v>
                </c:pt>
                <c:pt idx="725">
                  <c:v>79.748926378546599</c:v>
                </c:pt>
                <c:pt idx="726">
                  <c:v>79.638615964988603</c:v>
                </c:pt>
                <c:pt idx="727">
                  <c:v>79.719521732064294</c:v>
                </c:pt>
                <c:pt idx="728">
                  <c:v>80.035664670998699</c:v>
                </c:pt>
                <c:pt idx="729">
                  <c:v>79.851842641234796</c:v>
                </c:pt>
                <c:pt idx="730">
                  <c:v>79.954758903922993</c:v>
                </c:pt>
                <c:pt idx="731">
                  <c:v>79.513603228189396</c:v>
                </c:pt>
                <c:pt idx="732">
                  <c:v>80.050366994239894</c:v>
                </c:pt>
                <c:pt idx="733">
                  <c:v>80.109262265702995</c:v>
                </c:pt>
                <c:pt idx="734">
                  <c:v>79.938508967709097</c:v>
                </c:pt>
                <c:pt idx="735">
                  <c:v>79.835248791026899</c:v>
                </c:pt>
                <c:pt idx="736">
                  <c:v>79.650910890272101</c:v>
                </c:pt>
                <c:pt idx="737">
                  <c:v>79.879527717747393</c:v>
                </c:pt>
                <c:pt idx="738">
                  <c:v>79.820546467785803</c:v>
                </c:pt>
                <c:pt idx="739">
                  <c:v>79.437082364536494</c:v>
                </c:pt>
                <c:pt idx="740">
                  <c:v>79.267532765521395</c:v>
                </c:pt>
                <c:pt idx="741">
                  <c:v>79.444476515406393</c:v>
                </c:pt>
                <c:pt idx="742">
                  <c:v>79.732074592843304</c:v>
                </c:pt>
                <c:pt idx="743">
                  <c:v>79.584535489440697</c:v>
                </c:pt>
                <c:pt idx="744">
                  <c:v>79.451870666276207</c:v>
                </c:pt>
                <c:pt idx="745">
                  <c:v>79.555044864459802</c:v>
                </c:pt>
                <c:pt idx="746">
                  <c:v>79.584535489440697</c:v>
                </c:pt>
                <c:pt idx="747">
                  <c:v>79.923720665969398</c:v>
                </c:pt>
                <c:pt idx="748">
                  <c:v>79.945903118578897</c:v>
                </c:pt>
                <c:pt idx="749">
                  <c:v>80.034374993521396</c:v>
                </c:pt>
                <c:pt idx="750">
                  <c:v>79.7393827652146</c:v>
                </c:pt>
                <c:pt idx="751">
                  <c:v>80.012278519410401</c:v>
                </c:pt>
                <c:pt idx="752">
                  <c:v>80.203924592536495</c:v>
                </c:pt>
                <c:pt idx="753">
                  <c:v>80.144943342574905</c:v>
                </c:pt>
                <c:pt idx="754">
                  <c:v>80.115452717594096</c:v>
                </c:pt>
                <c:pt idx="755">
                  <c:v>80.022681917727297</c:v>
                </c:pt>
                <c:pt idx="756">
                  <c:v>80.155776633384207</c:v>
                </c:pt>
                <c:pt idx="757">
                  <c:v>80.155776633384207</c:v>
                </c:pt>
                <c:pt idx="758">
                  <c:v>80.2370263144538</c:v>
                </c:pt>
                <c:pt idx="759">
                  <c:v>80.273997068802899</c:v>
                </c:pt>
                <c:pt idx="760">
                  <c:v>80.436668387939207</c:v>
                </c:pt>
                <c:pt idx="761">
                  <c:v>80.392303482720195</c:v>
                </c:pt>
                <c:pt idx="762">
                  <c:v>80.159350573739104</c:v>
                </c:pt>
                <c:pt idx="763">
                  <c:v>80.159350573739104</c:v>
                </c:pt>
                <c:pt idx="764">
                  <c:v>79.701446260847305</c:v>
                </c:pt>
                <c:pt idx="765">
                  <c:v>79.356108576104802</c:v>
                </c:pt>
                <c:pt idx="766">
                  <c:v>79.733634133516802</c:v>
                </c:pt>
                <c:pt idx="767">
                  <c:v>80.006776420237799</c:v>
                </c:pt>
                <c:pt idx="768">
                  <c:v>79.958494611233505</c:v>
                </c:pt>
                <c:pt idx="769">
                  <c:v>79.516775160870495</c:v>
                </c:pt>
                <c:pt idx="770">
                  <c:v>79.540870602275604</c:v>
                </c:pt>
                <c:pt idx="771">
                  <c:v>79.516775160870495</c:v>
                </c:pt>
                <c:pt idx="772">
                  <c:v>79.441486867693001</c:v>
                </c:pt>
                <c:pt idx="773">
                  <c:v>79.403891294196598</c:v>
                </c:pt>
                <c:pt idx="774">
                  <c:v>79.507351980950205</c:v>
                </c:pt>
                <c:pt idx="775">
                  <c:v>79.5261983407907</c:v>
                </c:pt>
                <c:pt idx="776">
                  <c:v>79.560879528744707</c:v>
                </c:pt>
                <c:pt idx="777">
                  <c:v>79.930720230847498</c:v>
                </c:pt>
                <c:pt idx="778">
                  <c:v>79.667603716908701</c:v>
                </c:pt>
                <c:pt idx="779">
                  <c:v>80.421348859004098</c:v>
                </c:pt>
                <c:pt idx="780">
                  <c:v>80.165353225009497</c:v>
                </c:pt>
                <c:pt idx="781">
                  <c:v>80.207989493675498</c:v>
                </c:pt>
                <c:pt idx="782">
                  <c:v>77.342363349702595</c:v>
                </c:pt>
                <c:pt idx="783">
                  <c:v>78.937660378306106</c:v>
                </c:pt>
                <c:pt idx="784">
                  <c:v>80.089819343408607</c:v>
                </c:pt>
                <c:pt idx="785">
                  <c:v>75.386647362784998</c:v>
                </c:pt>
                <c:pt idx="786">
                  <c:v>73.649546153861195</c:v>
                </c:pt>
                <c:pt idx="787">
                  <c:v>73.649546153861195</c:v>
                </c:pt>
                <c:pt idx="788">
                  <c:v>73.856343916828294</c:v>
                </c:pt>
                <c:pt idx="789">
                  <c:v>77.844586488337001</c:v>
                </c:pt>
                <c:pt idx="790">
                  <c:v>78.996745453439502</c:v>
                </c:pt>
                <c:pt idx="791">
                  <c:v>80.267074568808994</c:v>
                </c:pt>
                <c:pt idx="792">
                  <c:v>79.366027173023696</c:v>
                </c:pt>
                <c:pt idx="793">
                  <c:v>79.587596204774201</c:v>
                </c:pt>
                <c:pt idx="794">
                  <c:v>77.194650661868906</c:v>
                </c:pt>
                <c:pt idx="795">
                  <c:v>78.4354372396717</c:v>
                </c:pt>
                <c:pt idx="796">
                  <c:v>81.064723083110707</c:v>
                </c:pt>
                <c:pt idx="797">
                  <c:v>82.157796973079797</c:v>
                </c:pt>
                <c:pt idx="798">
                  <c:v>82.5123074238806</c:v>
                </c:pt>
                <c:pt idx="799">
                  <c:v>84.484271806459901</c:v>
                </c:pt>
                <c:pt idx="800">
                  <c:v>87.180028359424199</c:v>
                </c:pt>
                <c:pt idx="801">
                  <c:v>82.955445487381596</c:v>
                </c:pt>
                <c:pt idx="802">
                  <c:v>81.832829059845807</c:v>
                </c:pt>
                <c:pt idx="803">
                  <c:v>82.807732799547907</c:v>
                </c:pt>
                <c:pt idx="804">
                  <c:v>82.660020111714303</c:v>
                </c:pt>
                <c:pt idx="805">
                  <c:v>85.289305955153296</c:v>
                </c:pt>
                <c:pt idx="806">
                  <c:v>85.112050729752895</c:v>
                </c:pt>
                <c:pt idx="807">
                  <c:v>82.955445487381596</c:v>
                </c:pt>
                <c:pt idx="808">
                  <c:v>83.546296238716195</c:v>
                </c:pt>
                <c:pt idx="809">
                  <c:v>84.218388968359307</c:v>
                </c:pt>
                <c:pt idx="810">
                  <c:v>84.816625354085602</c:v>
                </c:pt>
                <c:pt idx="811">
                  <c:v>84.609827591118503</c:v>
                </c:pt>
                <c:pt idx="812">
                  <c:v>84.403029828151404</c:v>
                </c:pt>
                <c:pt idx="813">
                  <c:v>84.521199978418295</c:v>
                </c:pt>
                <c:pt idx="814">
                  <c:v>84.462114903284899</c:v>
                </c:pt>
                <c:pt idx="815">
                  <c:v>87.239113434557595</c:v>
                </c:pt>
                <c:pt idx="816">
                  <c:v>88.243559711826506</c:v>
                </c:pt>
                <c:pt idx="817">
                  <c:v>87.918591798592402</c:v>
                </c:pt>
                <c:pt idx="818">
                  <c:v>89.159378376395097</c:v>
                </c:pt>
                <c:pt idx="819">
                  <c:v>88.568527625060497</c:v>
                </c:pt>
                <c:pt idx="820">
                  <c:v>85.909699244054707</c:v>
                </c:pt>
                <c:pt idx="821">
                  <c:v>84.521199978418295</c:v>
                </c:pt>
                <c:pt idx="822">
                  <c:v>83.959891764650393</c:v>
                </c:pt>
                <c:pt idx="823">
                  <c:v>83.014530562515006</c:v>
                </c:pt>
                <c:pt idx="824">
                  <c:v>83.575838776282893</c:v>
                </c:pt>
                <c:pt idx="825">
                  <c:v>85.355776664678501</c:v>
                </c:pt>
                <c:pt idx="826">
                  <c:v>85.673358943520896</c:v>
                </c:pt>
                <c:pt idx="827">
                  <c:v>82.719105186847699</c:v>
                </c:pt>
                <c:pt idx="828">
                  <c:v>81.950999210112698</c:v>
                </c:pt>
                <c:pt idx="829">
                  <c:v>83.169628884740405</c:v>
                </c:pt>
                <c:pt idx="830">
                  <c:v>82.955445487381596</c:v>
                </c:pt>
                <c:pt idx="831">
                  <c:v>79.321713366673606</c:v>
                </c:pt>
                <c:pt idx="832">
                  <c:v>79.262628291540196</c:v>
                </c:pt>
                <c:pt idx="833">
                  <c:v>77.874129025903798</c:v>
                </c:pt>
                <c:pt idx="834">
                  <c:v>77.490076037536298</c:v>
                </c:pt>
                <c:pt idx="835">
                  <c:v>79.439883516940597</c:v>
                </c:pt>
                <c:pt idx="836">
                  <c:v>77.667331262936699</c:v>
                </c:pt>
                <c:pt idx="837">
                  <c:v>80.651127557176594</c:v>
                </c:pt>
                <c:pt idx="838">
                  <c:v>80.922918902790499</c:v>
                </c:pt>
                <c:pt idx="839">
                  <c:v>82.335052198480199</c:v>
                </c:pt>
                <c:pt idx="840">
                  <c:v>81.803286522279095</c:v>
                </c:pt>
                <c:pt idx="841">
                  <c:v>83.561067507499601</c:v>
                </c:pt>
                <c:pt idx="842">
                  <c:v>83.900806689516997</c:v>
                </c:pt>
                <c:pt idx="843">
                  <c:v>84.668912666251998</c:v>
                </c:pt>
                <c:pt idx="844">
                  <c:v>87.564081347791699</c:v>
                </c:pt>
                <c:pt idx="845">
                  <c:v>87.2036623894776</c:v>
                </c:pt>
                <c:pt idx="846">
                  <c:v>87.032315671590595</c:v>
                </c:pt>
                <c:pt idx="847">
                  <c:v>86.293752232422307</c:v>
                </c:pt>
                <c:pt idx="848">
                  <c:v>88.509442549927101</c:v>
                </c:pt>
                <c:pt idx="849">
                  <c:v>88.627612700194106</c:v>
                </c:pt>
                <c:pt idx="850">
                  <c:v>88.509442549927101</c:v>
                </c:pt>
                <c:pt idx="851">
                  <c:v>91.670494069567397</c:v>
                </c:pt>
                <c:pt idx="852">
                  <c:v>93.908341290247293</c:v>
                </c:pt>
                <c:pt idx="853">
                  <c:v>95.304226190275401</c:v>
                </c:pt>
                <c:pt idx="854">
                  <c:v>94.518735683627497</c:v>
                </c:pt>
                <c:pt idx="855">
                  <c:v>95.011822505406499</c:v>
                </c:pt>
                <c:pt idx="856">
                  <c:v>96.340348426810905</c:v>
                </c:pt>
                <c:pt idx="857">
                  <c:v>96.538898527721898</c:v>
                </c:pt>
                <c:pt idx="858">
                  <c:v>98.762121424954998</c:v>
                </c:pt>
                <c:pt idx="859">
                  <c:v>98.667361104745098</c:v>
                </c:pt>
                <c:pt idx="860">
                  <c:v>97.428187686615104</c:v>
                </c:pt>
                <c:pt idx="861">
                  <c:v>101.152997196405</c:v>
                </c:pt>
                <c:pt idx="862">
                  <c:v>102.72018710757</c:v>
                </c:pt>
                <c:pt idx="863">
                  <c:v>102.574401999554</c:v>
                </c:pt>
                <c:pt idx="864">
                  <c:v>102.83681519398201</c:v>
                </c:pt>
                <c:pt idx="865">
                  <c:v>100.183526228104</c:v>
                </c:pt>
                <c:pt idx="866">
                  <c:v>102.13413097334799</c:v>
                </c:pt>
                <c:pt idx="867">
                  <c:v>102.07873263230201</c:v>
                </c:pt>
                <c:pt idx="868">
                  <c:v>97.996749607874705</c:v>
                </c:pt>
                <c:pt idx="869">
                  <c:v>97.296981089401299</c:v>
                </c:pt>
                <c:pt idx="870">
                  <c:v>97.708095094004406</c:v>
                </c:pt>
                <c:pt idx="871">
                  <c:v>99.921113033676505</c:v>
                </c:pt>
                <c:pt idx="872">
                  <c:v>102.924286258791</c:v>
                </c:pt>
                <c:pt idx="873">
                  <c:v>103.616765521864</c:v>
                </c:pt>
                <c:pt idx="874">
                  <c:v>106.335657786349</c:v>
                </c:pt>
                <c:pt idx="875">
                  <c:v>105.31516203024201</c:v>
                </c:pt>
                <c:pt idx="876">
                  <c:v>106.10240161352399</c:v>
                </c:pt>
                <c:pt idx="877">
                  <c:v>105.51926118146299</c:v>
                </c:pt>
                <c:pt idx="878">
                  <c:v>105.460947138257</c:v>
                </c:pt>
                <c:pt idx="879">
                  <c:v>106.51059991596701</c:v>
                </c:pt>
                <c:pt idx="880">
                  <c:v>107.21036843444</c:v>
                </c:pt>
                <c:pt idx="881">
                  <c:v>107.47278162886801</c:v>
                </c:pt>
                <c:pt idx="882">
                  <c:v>109.57208718428799</c:v>
                </c:pt>
                <c:pt idx="883">
                  <c:v>111.78802082612</c:v>
                </c:pt>
                <c:pt idx="884">
                  <c:v>112.604417431006</c:v>
                </c:pt>
                <c:pt idx="885">
                  <c:v>112.92514466863901</c:v>
                </c:pt>
                <c:pt idx="886">
                  <c:v>116.219888109785</c:v>
                </c:pt>
                <c:pt idx="887">
                  <c:v>114.324681705586</c:v>
                </c:pt>
                <c:pt idx="888">
                  <c:v>113.97479744635</c:v>
                </c:pt>
                <c:pt idx="889">
                  <c:v>115.374334483296</c:v>
                </c:pt>
                <c:pt idx="890">
                  <c:v>119.747887723755</c:v>
                </c:pt>
                <c:pt idx="891">
                  <c:v>121.99297838719001</c:v>
                </c:pt>
                <c:pt idx="892">
                  <c:v>123.681169938007</c:v>
                </c:pt>
                <c:pt idx="893">
                  <c:v>125.375192893145</c:v>
                </c:pt>
                <c:pt idx="894">
                  <c:v>128.64369501484799</c:v>
                </c:pt>
                <c:pt idx="895">
                  <c:v>132.76649786952001</c:v>
                </c:pt>
                <c:pt idx="896">
                  <c:v>133.62663000680999</c:v>
                </c:pt>
                <c:pt idx="897">
                  <c:v>128.37836611826</c:v>
                </c:pt>
                <c:pt idx="898">
                  <c:v>137.03800153436799</c:v>
                </c:pt>
                <c:pt idx="899">
                  <c:v>137.796084096047</c:v>
                </c:pt>
                <c:pt idx="900">
                  <c:v>136.68811727513099</c:v>
                </c:pt>
                <c:pt idx="901">
                  <c:v>124.87952352589301</c:v>
                </c:pt>
                <c:pt idx="902">
                  <c:v>118.31919366520501</c:v>
                </c:pt>
                <c:pt idx="903">
                  <c:v>111.586837377059</c:v>
                </c:pt>
                <c:pt idx="904">
                  <c:v>98.320392547668703</c:v>
                </c:pt>
                <c:pt idx="905">
                  <c:v>100.53341048734001</c:v>
                </c:pt>
                <c:pt idx="906">
                  <c:v>107.82266588810501</c:v>
                </c:pt>
                <c:pt idx="907">
                  <c:v>108.055845477684</c:v>
                </c:pt>
                <c:pt idx="908">
                  <c:v>107.892570880368</c:v>
                </c:pt>
                <c:pt idx="909">
                  <c:v>107.997509843114</c:v>
                </c:pt>
                <c:pt idx="910">
                  <c:v>107.554289379343</c:v>
                </c:pt>
                <c:pt idx="911">
                  <c:v>107.76433025353499</c:v>
                </c:pt>
                <c:pt idx="912">
                  <c:v>107.60519301145401</c:v>
                </c:pt>
                <c:pt idx="913">
                  <c:v>108.807466131572</c:v>
                </c:pt>
                <c:pt idx="914">
                  <c:v>109.019721986051</c:v>
                </c:pt>
                <c:pt idx="915">
                  <c:v>107.905761291483</c:v>
                </c:pt>
                <c:pt idx="916">
                  <c:v>106.774312987896</c:v>
                </c:pt>
                <c:pt idx="917">
                  <c:v>106.60038655281301</c:v>
                </c:pt>
                <c:pt idx="918">
                  <c:v>106.60038655281301</c:v>
                </c:pt>
                <c:pt idx="919">
                  <c:v>106.507755341577</c:v>
                </c:pt>
                <c:pt idx="920">
                  <c:v>106.832288466257</c:v>
                </c:pt>
                <c:pt idx="921">
                  <c:v>107.122165858062</c:v>
                </c:pt>
                <c:pt idx="922">
                  <c:v>106.49884849434299</c:v>
                </c:pt>
                <c:pt idx="923">
                  <c:v>106.428889257885</c:v>
                </c:pt>
                <c:pt idx="924">
                  <c:v>106.00897189646</c:v>
                </c:pt>
                <c:pt idx="925">
                  <c:v>105.752292753437</c:v>
                </c:pt>
                <c:pt idx="926">
                  <c:v>105.670673644236</c:v>
                </c:pt>
                <c:pt idx="927">
                  <c:v>105.16913717361</c:v>
                </c:pt>
                <c:pt idx="928">
                  <c:v>105.239096410068</c:v>
                </c:pt>
                <c:pt idx="929">
                  <c:v>104.550840032878</c:v>
                </c:pt>
                <c:pt idx="930">
                  <c:v>104.154242416939</c:v>
                </c:pt>
                <c:pt idx="931">
                  <c:v>103.87289410037999</c:v>
                </c:pt>
                <c:pt idx="932">
                  <c:v>104.134831478595</c:v>
                </c:pt>
                <c:pt idx="933">
                  <c:v>104.202769762798</c:v>
                </c:pt>
                <c:pt idx="934">
                  <c:v>104.29971416509299</c:v>
                </c:pt>
                <c:pt idx="935">
                  <c:v>104.163947886111</c:v>
                </c:pt>
                <c:pt idx="936">
                  <c:v>104.419113652303</c:v>
                </c:pt>
                <c:pt idx="937">
                  <c:v>104.182856666207</c:v>
                </c:pt>
                <c:pt idx="938">
                  <c:v>104.93889957473399</c:v>
                </c:pt>
                <c:pt idx="939">
                  <c:v>105.345335581697</c:v>
                </c:pt>
                <c:pt idx="940">
                  <c:v>105.17515656083</c:v>
                </c:pt>
                <c:pt idx="941">
                  <c:v>104.759368928928</c:v>
                </c:pt>
                <c:pt idx="942">
                  <c:v>104.797186489121</c:v>
                </c:pt>
                <c:pt idx="943">
                  <c:v>104.56092950302499</c:v>
                </c:pt>
                <c:pt idx="944">
                  <c:v>104.679725969283</c:v>
                </c:pt>
                <c:pt idx="945">
                  <c:v>104.793898005626</c:v>
                </c:pt>
                <c:pt idx="946">
                  <c:v>105.098391024243</c:v>
                </c:pt>
                <c:pt idx="947">
                  <c:v>105.060367933832</c:v>
                </c:pt>
                <c:pt idx="948">
                  <c:v>105.53617038951801</c:v>
                </c:pt>
                <c:pt idx="949">
                  <c:v>106.12604211643701</c:v>
                </c:pt>
                <c:pt idx="950">
                  <c:v>106.55426432655401</c:v>
                </c:pt>
                <c:pt idx="951">
                  <c:v>106.754142463986</c:v>
                </c:pt>
                <c:pt idx="952">
                  <c:v>106.116587726389</c:v>
                </c:pt>
                <c:pt idx="953">
                  <c:v>106.449649445369</c:v>
                </c:pt>
                <c:pt idx="954">
                  <c:v>106.544809936506</c:v>
                </c:pt>
                <c:pt idx="955">
                  <c:v>107.07764702780899</c:v>
                </c:pt>
                <c:pt idx="956">
                  <c:v>106.468660990575</c:v>
                </c:pt>
                <c:pt idx="957">
                  <c:v>106.249771307937</c:v>
                </c:pt>
                <c:pt idx="958">
                  <c:v>106.601844572123</c:v>
                </c:pt>
                <c:pt idx="959">
                  <c:v>106.71601660846601</c:v>
                </c:pt>
                <c:pt idx="960">
                  <c:v>107.007664550131</c:v>
                </c:pt>
                <c:pt idx="961">
                  <c:v>106.614278954396</c:v>
                </c:pt>
                <c:pt idx="962">
                  <c:v>106.70245158792299</c:v>
                </c:pt>
                <c:pt idx="963">
                  <c:v>107.36035508423799</c:v>
                </c:pt>
                <c:pt idx="964">
                  <c:v>106.973751998775</c:v>
                </c:pt>
                <c:pt idx="965">
                  <c:v>107.678132167363</c:v>
                </c:pt>
                <c:pt idx="966">
                  <c:v>107.011292030682</c:v>
                </c:pt>
                <c:pt idx="967">
                  <c:v>107.95049922682099</c:v>
                </c:pt>
                <c:pt idx="968">
                  <c:v>106.72015495527</c:v>
                </c:pt>
                <c:pt idx="969">
                  <c:v>108.00680927468299</c:v>
                </c:pt>
                <c:pt idx="970">
                  <c:v>108.90847643891399</c:v>
                </c:pt>
                <c:pt idx="971">
                  <c:v>110.918381856932</c:v>
                </c:pt>
                <c:pt idx="972">
                  <c:v>108.607954355525</c:v>
                </c:pt>
                <c:pt idx="973">
                  <c:v>109.227768538257</c:v>
                </c:pt>
                <c:pt idx="974">
                  <c:v>108.673649411363</c:v>
                </c:pt>
                <c:pt idx="975">
                  <c:v>110.01467465439001</c:v>
                </c:pt>
                <c:pt idx="976">
                  <c:v>110.33095419284</c:v>
                </c:pt>
                <c:pt idx="977">
                  <c:v>112.418399146609</c:v>
                </c:pt>
                <c:pt idx="978">
                  <c:v>113.829005888095</c:v>
                </c:pt>
                <c:pt idx="979">
                  <c:v>116.76408000491</c:v>
                </c:pt>
                <c:pt idx="980">
                  <c:v>112.386771192764</c:v>
                </c:pt>
                <c:pt idx="981">
                  <c:v>108.576235313521</c:v>
                </c:pt>
                <c:pt idx="982">
                  <c:v>109.027882494427</c:v>
                </c:pt>
                <c:pt idx="983">
                  <c:v>112.260259377384</c:v>
                </c:pt>
                <c:pt idx="984">
                  <c:v>109.99569788208299</c:v>
                </c:pt>
                <c:pt idx="985">
                  <c:v>110.756472929544</c:v>
                </c:pt>
                <c:pt idx="986">
                  <c:v>110.360056013972</c:v>
                </c:pt>
                <c:pt idx="987">
                  <c:v>111.239602348581</c:v>
                </c:pt>
                <c:pt idx="988">
                  <c:v>112.259805117871</c:v>
                </c:pt>
                <c:pt idx="989">
                  <c:v>112.410043698227</c:v>
                </c:pt>
                <c:pt idx="990">
                  <c:v>108.833081126747</c:v>
                </c:pt>
                <c:pt idx="991">
                  <c:v>111.74013146404999</c:v>
                </c:pt>
                <c:pt idx="992">
                  <c:v>111.057927262273</c:v>
                </c:pt>
                <c:pt idx="993">
                  <c:v>108.581095790956</c:v>
                </c:pt>
                <c:pt idx="994">
                  <c:v>109.730394761517</c:v>
                </c:pt>
                <c:pt idx="995">
                  <c:v>108.91297891614499</c:v>
                </c:pt>
                <c:pt idx="996">
                  <c:v>107.185957468403</c:v>
                </c:pt>
                <c:pt idx="997">
                  <c:v>108.187752827769</c:v>
                </c:pt>
                <c:pt idx="998">
                  <c:v>106.516045234225</c:v>
                </c:pt>
                <c:pt idx="999">
                  <c:v>106.658300922579</c:v>
                </c:pt>
                <c:pt idx="1000">
                  <c:v>107.11539945227</c:v>
                </c:pt>
                <c:pt idx="1001">
                  <c:v>108.111077346524</c:v>
                </c:pt>
                <c:pt idx="1002">
                  <c:v>107.217026647412</c:v>
                </c:pt>
                <c:pt idx="1003">
                  <c:v>106.770001297856</c:v>
                </c:pt>
                <c:pt idx="1004">
                  <c:v>105.135603544498</c:v>
                </c:pt>
                <c:pt idx="1005">
                  <c:v>105.099614527909</c:v>
                </c:pt>
                <c:pt idx="1006">
                  <c:v>105.82704769654499</c:v>
                </c:pt>
                <c:pt idx="1007">
                  <c:v>108.48527092182501</c:v>
                </c:pt>
                <c:pt idx="1008">
                  <c:v>111.470704631263</c:v>
                </c:pt>
                <c:pt idx="1009">
                  <c:v>110.90188851376899</c:v>
                </c:pt>
                <c:pt idx="1010">
                  <c:v>110.438451603709</c:v>
                </c:pt>
                <c:pt idx="1011">
                  <c:v>109.66953079341501</c:v>
                </c:pt>
                <c:pt idx="1012">
                  <c:v>109.100830477247</c:v>
                </c:pt>
                <c:pt idx="1013">
                  <c:v>107.952660321514</c:v>
                </c:pt>
                <c:pt idx="1014">
                  <c:v>107.59141718637601</c:v>
                </c:pt>
                <c:pt idx="1015">
                  <c:v>106.026349386821</c:v>
                </c:pt>
                <c:pt idx="1016">
                  <c:v>107.082102660156</c:v>
                </c:pt>
                <c:pt idx="1017">
                  <c:v>105.526289322544</c:v>
                </c:pt>
                <c:pt idx="1018">
                  <c:v>107.35069480274301</c:v>
                </c:pt>
                <c:pt idx="1019">
                  <c:v>106.683841677248</c:v>
                </c:pt>
                <c:pt idx="1020">
                  <c:v>106.646823829477</c:v>
                </c:pt>
                <c:pt idx="1021">
                  <c:v>105.887426084556</c:v>
                </c:pt>
                <c:pt idx="1022">
                  <c:v>104.766891577623</c:v>
                </c:pt>
                <c:pt idx="1023">
                  <c:v>104.942832727658</c:v>
                </c:pt>
                <c:pt idx="1024">
                  <c:v>105.84245929433899</c:v>
                </c:pt>
                <c:pt idx="1025">
                  <c:v>105.06545798805899</c:v>
                </c:pt>
                <c:pt idx="1026">
                  <c:v>103.79773084593</c:v>
                </c:pt>
                <c:pt idx="1027">
                  <c:v>104.421422477429</c:v>
                </c:pt>
                <c:pt idx="1028">
                  <c:v>105.822003018085</c:v>
                </c:pt>
                <c:pt idx="1029">
                  <c:v>107.09152851416999</c:v>
                </c:pt>
                <c:pt idx="1030">
                  <c:v>106.83548786963</c:v>
                </c:pt>
                <c:pt idx="1031">
                  <c:v>106.333522321554</c:v>
                </c:pt>
                <c:pt idx="1032">
                  <c:v>106.651044191978</c:v>
                </c:pt>
                <c:pt idx="1033">
                  <c:v>106.77400664374601</c:v>
                </c:pt>
                <c:pt idx="1034">
                  <c:v>106.292497371924</c:v>
                </c:pt>
                <c:pt idx="1035">
                  <c:v>107.234947242191</c:v>
                </c:pt>
                <c:pt idx="1036">
                  <c:v>106.712525417862</c:v>
                </c:pt>
                <c:pt idx="1037">
                  <c:v>106.220788007913</c:v>
                </c:pt>
                <c:pt idx="1038">
                  <c:v>106.886628560264</c:v>
                </c:pt>
                <c:pt idx="1039">
                  <c:v>106.743209832243</c:v>
                </c:pt>
                <c:pt idx="1040">
                  <c:v>107.13255346379999</c:v>
                </c:pt>
                <c:pt idx="1041">
                  <c:v>107.347681555832</c:v>
                </c:pt>
                <c:pt idx="1042">
                  <c:v>106.948109786148</c:v>
                </c:pt>
                <c:pt idx="1043">
                  <c:v>107.24933407384199</c:v>
                </c:pt>
                <c:pt idx="1044">
                  <c:v>108.446437304284</c:v>
                </c:pt>
                <c:pt idx="1045">
                  <c:v>109.509562411551</c:v>
                </c:pt>
                <c:pt idx="1046">
                  <c:v>107.919327041222</c:v>
                </c:pt>
                <c:pt idx="1047">
                  <c:v>107.865797202856</c:v>
                </c:pt>
                <c:pt idx="1048">
                  <c:v>106.981275475986</c:v>
                </c:pt>
                <c:pt idx="1049">
                  <c:v>105.31069417235599</c:v>
                </c:pt>
                <c:pt idx="1050">
                  <c:v>104.78215098819</c:v>
                </c:pt>
                <c:pt idx="1051">
                  <c:v>106.250895119246</c:v>
                </c:pt>
                <c:pt idx="1052">
                  <c:v>106.035956953726</c:v>
                </c:pt>
                <c:pt idx="1053">
                  <c:v>105.02400760015399</c:v>
                </c:pt>
                <c:pt idx="1054">
                  <c:v>105.400149389815</c:v>
                </c:pt>
                <c:pt idx="1055">
                  <c:v>106.716594477874</c:v>
                </c:pt>
                <c:pt idx="1056">
                  <c:v>104.52248521394</c:v>
                </c:pt>
                <c:pt idx="1057">
                  <c:v>105.68673361050899</c:v>
                </c:pt>
                <c:pt idx="1058">
                  <c:v>106.671866869144</c:v>
                </c:pt>
                <c:pt idx="1059">
                  <c:v>108.686860995144</c:v>
                </c:pt>
                <c:pt idx="1060">
                  <c:v>108.283903110547</c:v>
                </c:pt>
                <c:pt idx="1061">
                  <c:v>109.546613657226</c:v>
                </c:pt>
                <c:pt idx="1062">
                  <c:v>110.934807151966</c:v>
                </c:pt>
                <c:pt idx="1063">
                  <c:v>108.167427095137</c:v>
                </c:pt>
                <c:pt idx="1064">
                  <c:v>106.662859936494</c:v>
                </c:pt>
                <c:pt idx="1065">
                  <c:v>107.110647781328</c:v>
                </c:pt>
                <c:pt idx="1066">
                  <c:v>105.919583289823</c:v>
                </c:pt>
                <c:pt idx="1067">
                  <c:v>106.422538597141</c:v>
                </c:pt>
                <c:pt idx="1068">
                  <c:v>108.390246326726</c:v>
                </c:pt>
                <c:pt idx="1069">
                  <c:v>108.587887087498</c:v>
                </c:pt>
                <c:pt idx="1070">
                  <c:v>108.938236297296</c:v>
                </c:pt>
                <c:pt idx="1071">
                  <c:v>107.303068615223</c:v>
                </c:pt>
                <c:pt idx="1072">
                  <c:v>106.027257075598</c:v>
                </c:pt>
                <c:pt idx="1073">
                  <c:v>105.838623247477</c:v>
                </c:pt>
                <c:pt idx="1074">
                  <c:v>106.674118602307</c:v>
                </c:pt>
                <c:pt idx="1075">
                  <c:v>106.48548477418601</c:v>
                </c:pt>
                <c:pt idx="1076">
                  <c:v>106.30575552720801</c:v>
                </c:pt>
                <c:pt idx="1077">
                  <c:v>107.689445555622</c:v>
                </c:pt>
                <c:pt idx="1078">
                  <c:v>107.536634755088</c:v>
                </c:pt>
                <c:pt idx="1079">
                  <c:v>108.605798601291</c:v>
                </c:pt>
                <c:pt idx="1080">
                  <c:v>109.108958611624</c:v>
                </c:pt>
                <c:pt idx="1081">
                  <c:v>107.78821476025399</c:v>
                </c:pt>
                <c:pt idx="1082">
                  <c:v>106.30575552720801</c:v>
                </c:pt>
                <c:pt idx="1083">
                  <c:v>105.101794745771</c:v>
                </c:pt>
                <c:pt idx="1084">
                  <c:v>104.437021705269</c:v>
                </c:pt>
                <c:pt idx="1085">
                  <c:v>104.62565553339</c:v>
                </c:pt>
                <c:pt idx="1086">
                  <c:v>104.374075528223</c:v>
                </c:pt>
                <c:pt idx="1087">
                  <c:v>105.757663205131</c:v>
                </c:pt>
                <c:pt idx="1088">
                  <c:v>106.090100901136</c:v>
                </c:pt>
                <c:pt idx="1089">
                  <c:v>107.33899399431699</c:v>
                </c:pt>
                <c:pt idx="1090">
                  <c:v>107.743814736338</c:v>
                </c:pt>
                <c:pt idx="1091">
                  <c:v>107.369521460108</c:v>
                </c:pt>
                <c:pt idx="1092">
                  <c:v>107.521605755267</c:v>
                </c:pt>
                <c:pt idx="1093">
                  <c:v>106.6701549159</c:v>
                </c:pt>
                <c:pt idx="1094">
                  <c:v>106.964037077526</c:v>
                </c:pt>
                <c:pt idx="1095">
                  <c:v>106.762305976118</c:v>
                </c:pt>
                <c:pt idx="1096">
                  <c:v>106.872341122341</c:v>
                </c:pt>
                <c:pt idx="1097">
                  <c:v>106.533011830192</c:v>
                </c:pt>
                <c:pt idx="1098">
                  <c:v>106.432092021526</c:v>
                </c:pt>
                <c:pt idx="1099">
                  <c:v>106.798984358192</c:v>
                </c:pt>
                <c:pt idx="1100">
                  <c:v>107.070010133972</c:v>
                </c:pt>
                <c:pt idx="1101">
                  <c:v>106.324644585816</c:v>
                </c:pt>
                <c:pt idx="1102">
                  <c:v>107.781430463013</c:v>
                </c:pt>
                <c:pt idx="1103">
                  <c:v>107.44269290805001</c:v>
                </c:pt>
                <c:pt idx="1104">
                  <c:v>107.747485243897</c:v>
                </c:pt>
                <c:pt idx="1105">
                  <c:v>108.417350603046</c:v>
                </c:pt>
                <c:pt idx="1106">
                  <c:v>108.56618510848099</c:v>
                </c:pt>
                <c:pt idx="1107">
                  <c:v>108.649849475441</c:v>
                </c:pt>
                <c:pt idx="1108">
                  <c:v>109.049897251144</c:v>
                </c:pt>
                <c:pt idx="1109">
                  <c:v>109.39413208730799</c:v>
                </c:pt>
                <c:pt idx="1110">
                  <c:v>109.496510852141</c:v>
                </c:pt>
                <c:pt idx="1111">
                  <c:v>109.237921907417</c:v>
                </c:pt>
                <c:pt idx="1112">
                  <c:v>109.27524061846999</c:v>
                </c:pt>
                <c:pt idx="1113">
                  <c:v>109.07917977958</c:v>
                </c:pt>
                <c:pt idx="1114">
                  <c:v>108.008788672169</c:v>
                </c:pt>
                <c:pt idx="1115">
                  <c:v>108.841374824024</c:v>
                </c:pt>
                <c:pt idx="1116">
                  <c:v>110.01373354237001</c:v>
                </c:pt>
                <c:pt idx="1117">
                  <c:v>110.472498189109</c:v>
                </c:pt>
                <c:pt idx="1118">
                  <c:v>110.523392392107</c:v>
                </c:pt>
                <c:pt idx="1119">
                  <c:v>110.21947787580601</c:v>
                </c:pt>
                <c:pt idx="1120">
                  <c:v>108.908601477077</c:v>
                </c:pt>
                <c:pt idx="1121">
                  <c:v>108.671115751107</c:v>
                </c:pt>
                <c:pt idx="1122">
                  <c:v>108.832538831825</c:v>
                </c:pt>
                <c:pt idx="1123">
                  <c:v>108.68052556289101</c:v>
                </c:pt>
                <c:pt idx="1124">
                  <c:v>108.87509423504299</c:v>
                </c:pt>
                <c:pt idx="1125">
                  <c:v>108.89132252639899</c:v>
                </c:pt>
                <c:pt idx="1126">
                  <c:v>108.66429727153501</c:v>
                </c:pt>
                <c:pt idx="1127">
                  <c:v>108.597675864915</c:v>
                </c:pt>
                <c:pt idx="1128">
                  <c:v>110.49758172240399</c:v>
                </c:pt>
                <c:pt idx="1129">
                  <c:v>110.65969381184399</c:v>
                </c:pt>
                <c:pt idx="1130">
                  <c:v>110.218455111081</c:v>
                </c:pt>
                <c:pt idx="1131">
                  <c:v>109.799936018216</c:v>
                </c:pt>
                <c:pt idx="1132">
                  <c:v>109.58896823058799</c:v>
                </c:pt>
                <c:pt idx="1133">
                  <c:v>110.724606977268</c:v>
                </c:pt>
                <c:pt idx="1134">
                  <c:v>110.69215039455599</c:v>
                </c:pt>
                <c:pt idx="1135">
                  <c:v>109.183431770807</c:v>
                </c:pt>
                <c:pt idx="1136">
                  <c:v>109.864849183639</c:v>
                </c:pt>
                <c:pt idx="1137">
                  <c:v>109.037377148603</c:v>
                </c:pt>
                <c:pt idx="1138">
                  <c:v>106.689901190461</c:v>
                </c:pt>
                <c:pt idx="1139">
                  <c:v>108.05633930376899</c:v>
                </c:pt>
                <c:pt idx="1140">
                  <c:v>109.545537632605</c:v>
                </c:pt>
                <c:pt idx="1141">
                  <c:v>109.089988669543</c:v>
                </c:pt>
                <c:pt idx="1142">
                  <c:v>110.579186998379</c:v>
                </c:pt>
                <c:pt idx="1143">
                  <c:v>112.826218726804</c:v>
                </c:pt>
                <c:pt idx="1144">
                  <c:v>112.53909108768801</c:v>
                </c:pt>
                <c:pt idx="1145">
                  <c:v>111.271922454834</c:v>
                </c:pt>
                <c:pt idx="1146">
                  <c:v>110.96771659183</c:v>
                </c:pt>
                <c:pt idx="1147">
                  <c:v>109.95405284481301</c:v>
                </c:pt>
                <c:pt idx="1148">
                  <c:v>109.794974233391</c:v>
                </c:pt>
                <c:pt idx="1149">
                  <c:v>109.84461029769101</c:v>
                </c:pt>
                <c:pt idx="1150">
                  <c:v>110.01363823158</c:v>
                </c:pt>
                <c:pt idx="1151">
                  <c:v>110.003688909114</c:v>
                </c:pt>
                <c:pt idx="1152">
                  <c:v>109.96400216727901</c:v>
                </c:pt>
                <c:pt idx="1153">
                  <c:v>110.145243977207</c:v>
                </c:pt>
                <c:pt idx="1154">
                  <c:v>110.45829801253601</c:v>
                </c:pt>
                <c:pt idx="1155">
                  <c:v>109.288811386372</c:v>
                </c:pt>
                <c:pt idx="1156">
                  <c:v>106.57087798601199</c:v>
                </c:pt>
                <c:pt idx="1157">
                  <c:v>106.669737155063</c:v>
                </c:pt>
                <c:pt idx="1158">
                  <c:v>106.474985533623</c:v>
                </c:pt>
                <c:pt idx="1159">
                  <c:v>106.134218545561</c:v>
                </c:pt>
                <c:pt idx="1160">
                  <c:v>106.21525223909001</c:v>
                </c:pt>
                <c:pt idx="1161">
                  <c:v>106.442494697077</c:v>
                </c:pt>
                <c:pt idx="1162">
                  <c:v>105.095478765267</c:v>
                </c:pt>
                <c:pt idx="1163">
                  <c:v>104.543714737492</c:v>
                </c:pt>
                <c:pt idx="1164">
                  <c:v>103.39164382496</c:v>
                </c:pt>
                <c:pt idx="1165">
                  <c:v>100.37309039155301</c:v>
                </c:pt>
                <c:pt idx="1166">
                  <c:v>99.156231203765302</c:v>
                </c:pt>
                <c:pt idx="1167">
                  <c:v>101.31435766220901</c:v>
                </c:pt>
                <c:pt idx="1168">
                  <c:v>101.04273354739099</c:v>
                </c:pt>
                <c:pt idx="1169">
                  <c:v>101.288078080427</c:v>
                </c:pt>
                <c:pt idx="1170">
                  <c:v>101.30563201982</c:v>
                </c:pt>
                <c:pt idx="1171">
                  <c:v>101.559804849861</c:v>
                </c:pt>
                <c:pt idx="1172">
                  <c:v>101.70875669816</c:v>
                </c:pt>
                <c:pt idx="1173">
                  <c:v>101.796423740509</c:v>
                </c:pt>
                <c:pt idx="1174">
                  <c:v>102.515108709456</c:v>
                </c:pt>
                <c:pt idx="1175">
                  <c:v>103.144381507578</c:v>
                </c:pt>
                <c:pt idx="1176">
                  <c:v>102.361742712655</c:v>
                </c:pt>
                <c:pt idx="1177">
                  <c:v>102.14185652446901</c:v>
                </c:pt>
                <c:pt idx="1178">
                  <c:v>101.84292628170699</c:v>
                </c:pt>
                <c:pt idx="1179">
                  <c:v>102.05398417288799</c:v>
                </c:pt>
                <c:pt idx="1180">
                  <c:v>102.432061124843</c:v>
                </c:pt>
                <c:pt idx="1181">
                  <c:v>102.41450718545001</c:v>
                </c:pt>
                <c:pt idx="1182">
                  <c:v>102.11547428807199</c:v>
                </c:pt>
                <c:pt idx="1183">
                  <c:v>102.48482559763799</c:v>
                </c:pt>
                <c:pt idx="1184">
                  <c:v>102.361742712655</c:v>
                </c:pt>
                <c:pt idx="1185">
                  <c:v>102.78385849501601</c:v>
                </c:pt>
                <c:pt idx="1186">
                  <c:v>102.739819664609</c:v>
                </c:pt>
                <c:pt idx="1187">
                  <c:v>102.643119016024</c:v>
                </c:pt>
                <c:pt idx="1188">
                  <c:v>102.687055191814</c:v>
                </c:pt>
                <c:pt idx="1189">
                  <c:v>102.84534861020001</c:v>
                </c:pt>
                <c:pt idx="1190">
                  <c:v>102.76620190100699</c:v>
                </c:pt>
                <c:pt idx="1191">
                  <c:v>103.030024264983</c:v>
                </c:pt>
                <c:pt idx="1192">
                  <c:v>103.13555321057299</c:v>
                </c:pt>
                <c:pt idx="1193">
                  <c:v>103.27629268956601</c:v>
                </c:pt>
                <c:pt idx="1194">
                  <c:v>103.43458610795101</c:v>
                </c:pt>
                <c:pt idx="1195">
                  <c:v>103.40820387155399</c:v>
                </c:pt>
                <c:pt idx="1196">
                  <c:v>103.957406068936</c:v>
                </c:pt>
                <c:pt idx="1197">
                  <c:v>104.045689038982</c:v>
                </c:pt>
                <c:pt idx="1198">
                  <c:v>104.310435294505</c:v>
                </c:pt>
                <c:pt idx="1199">
                  <c:v>104.57507889541201</c:v>
                </c:pt>
                <c:pt idx="1200">
                  <c:v>104.645705271449</c:v>
                </c:pt>
                <c:pt idx="1201">
                  <c:v>104.619220380435</c:v>
                </c:pt>
                <c:pt idx="1202">
                  <c:v>104.795683665911</c:v>
                </c:pt>
                <c:pt idx="1203">
                  <c:v>105.325073522341</c:v>
                </c:pt>
                <c:pt idx="1204">
                  <c:v>105.36038671035899</c:v>
                </c:pt>
                <c:pt idx="1205">
                  <c:v>105.65151520228</c:v>
                </c:pt>
                <c:pt idx="1206">
                  <c:v>105.65151520228</c:v>
                </c:pt>
                <c:pt idx="1207">
                  <c:v>106.233874840737</c:v>
                </c:pt>
                <c:pt idx="1208">
                  <c:v>106.419166423219</c:v>
                </c:pt>
                <c:pt idx="1209">
                  <c:v>106.49862109626</c:v>
                </c:pt>
                <c:pt idx="1210">
                  <c:v>106.154522822312</c:v>
                </c:pt>
                <c:pt idx="1211">
                  <c:v>106.32215781078401</c:v>
                </c:pt>
                <c:pt idx="1212">
                  <c:v>106.525105987274</c:v>
                </c:pt>
                <c:pt idx="1213">
                  <c:v>106.69274097574601</c:v>
                </c:pt>
                <c:pt idx="1214">
                  <c:v>106.189733355714</c:v>
                </c:pt>
                <c:pt idx="1215">
                  <c:v>106.463307908242</c:v>
                </c:pt>
                <c:pt idx="1216">
                  <c:v>107.010354358681</c:v>
                </c:pt>
                <c:pt idx="1217">
                  <c:v>106.890659076036</c:v>
                </c:pt>
                <c:pt idx="1218">
                  <c:v>106.961490761306</c:v>
                </c:pt>
                <c:pt idx="1219">
                  <c:v>106.70475156585699</c:v>
                </c:pt>
                <c:pt idx="1220">
                  <c:v>106.846414936397</c:v>
                </c:pt>
                <c:pt idx="1221">
                  <c:v>106.28879506047601</c:v>
                </c:pt>
                <c:pt idx="1222">
                  <c:v>105.987811725387</c:v>
                </c:pt>
                <c:pt idx="1223">
                  <c:v>105.916980040117</c:v>
                </c:pt>
                <c:pt idx="1224">
                  <c:v>106.217963375206</c:v>
                </c:pt>
                <c:pt idx="1225">
                  <c:v>105.996640022392</c:v>
                </c:pt>
                <c:pt idx="1226">
                  <c:v>105.518680128745</c:v>
                </c:pt>
                <c:pt idx="1227">
                  <c:v>105.022960986473</c:v>
                </c:pt>
                <c:pt idx="1228">
                  <c:v>104.71314935437999</c:v>
                </c:pt>
                <c:pt idx="1229">
                  <c:v>104.854812724919</c:v>
                </c:pt>
                <c:pt idx="1230">
                  <c:v>105.146865108387</c:v>
                </c:pt>
                <c:pt idx="1231">
                  <c:v>105.146865108387</c:v>
                </c:pt>
                <c:pt idx="1232">
                  <c:v>105.04980581827201</c:v>
                </c:pt>
                <c:pt idx="1233">
                  <c:v>104.77483627731699</c:v>
                </c:pt>
                <c:pt idx="1234">
                  <c:v>105.17928176716801</c:v>
                </c:pt>
                <c:pt idx="1235">
                  <c:v>105.405626319951</c:v>
                </c:pt>
                <c:pt idx="1236">
                  <c:v>105.55491727512</c:v>
                </c:pt>
                <c:pt idx="1237">
                  <c:v>105.335359772156</c:v>
                </c:pt>
                <c:pt idx="1238">
                  <c:v>105.370493046053</c:v>
                </c:pt>
                <c:pt idx="1239">
                  <c:v>106.099330267165</c:v>
                </c:pt>
                <c:pt idx="1240">
                  <c:v>105.84800006432801</c:v>
                </c:pt>
                <c:pt idx="1241">
                  <c:v>105.84800006432801</c:v>
                </c:pt>
                <c:pt idx="1242">
                  <c:v>105.602484895114</c:v>
                </c:pt>
                <c:pt idx="1243">
                  <c:v>105.62139465423201</c:v>
                </c:pt>
                <c:pt idx="1244">
                  <c:v>105.640304413351</c:v>
                </c:pt>
                <c:pt idx="1245">
                  <c:v>105.517598778631</c:v>
                </c:pt>
                <c:pt idx="1246">
                  <c:v>105.319358007213</c:v>
                </c:pt>
                <c:pt idx="1247">
                  <c:v>105.564769276652</c:v>
                </c:pt>
                <c:pt idx="1248">
                  <c:v>105.13057211535499</c:v>
                </c:pt>
                <c:pt idx="1249">
                  <c:v>105.30044824809499</c:v>
                </c:pt>
                <c:pt idx="1250">
                  <c:v>105.62487280673599</c:v>
                </c:pt>
                <c:pt idx="1251">
                  <c:v>105.80021004086601</c:v>
                </c:pt>
                <c:pt idx="1252">
                  <c:v>105.71406168883701</c:v>
                </c:pt>
                <c:pt idx="1253">
                  <c:v>105.905412381343</c:v>
                </c:pt>
                <c:pt idx="1254">
                  <c:v>106.06321589206</c:v>
                </c:pt>
                <c:pt idx="1255">
                  <c:v>106.273620573016</c:v>
                </c:pt>
                <c:pt idx="1256">
                  <c:v>106.571693871036</c:v>
                </c:pt>
                <c:pt idx="1257">
                  <c:v>106.519092700797</c:v>
                </c:pt>
                <c:pt idx="1258">
                  <c:v>106.75574729137099</c:v>
                </c:pt>
                <c:pt idx="1259">
                  <c:v>107.04054360807901</c:v>
                </c:pt>
                <c:pt idx="1260">
                  <c:v>107.075712405907</c:v>
                </c:pt>
                <c:pt idx="1261">
                  <c:v>107.14605000156401</c:v>
                </c:pt>
                <c:pt idx="1262">
                  <c:v>107.058178682494</c:v>
                </c:pt>
                <c:pt idx="1263">
                  <c:v>106.89105087955799</c:v>
                </c:pt>
                <c:pt idx="1264">
                  <c:v>107.17250261318701</c:v>
                </c:pt>
                <c:pt idx="1265">
                  <c:v>107.286826543879</c:v>
                </c:pt>
                <c:pt idx="1266">
                  <c:v>107.48030560743599</c:v>
                </c:pt>
                <c:pt idx="1267">
                  <c:v>107.832094936722</c:v>
                </c:pt>
                <c:pt idx="1268">
                  <c:v>107.955236404622</c:v>
                </c:pt>
                <c:pt idx="1269">
                  <c:v>108.289390659492</c:v>
                </c:pt>
                <c:pt idx="1270">
                  <c:v>108.219053063836</c:v>
                </c:pt>
                <c:pt idx="1271">
                  <c:v>108.007938925863</c:v>
                </c:pt>
                <c:pt idx="1272">
                  <c:v>107.805642325099</c:v>
                </c:pt>
                <c:pt idx="1273">
                  <c:v>107.99922273965799</c:v>
                </c:pt>
                <c:pt idx="1274">
                  <c:v>107.74412226665</c:v>
                </c:pt>
                <c:pt idx="1275">
                  <c:v>107.928783792999</c:v>
                </c:pt>
                <c:pt idx="1276">
                  <c:v>107.63861587316499</c:v>
                </c:pt>
                <c:pt idx="1277">
                  <c:v>107.330812878915</c:v>
                </c:pt>
                <c:pt idx="1278">
                  <c:v>107.858446197342</c:v>
                </c:pt>
                <c:pt idx="1279">
                  <c:v>108.192701803215</c:v>
                </c:pt>
                <c:pt idx="1280">
                  <c:v>108.05010094285601</c:v>
                </c:pt>
                <c:pt idx="1281">
                  <c:v>107.83837869887</c:v>
                </c:pt>
                <c:pt idx="1282">
                  <c:v>107.891283922116</c:v>
                </c:pt>
                <c:pt idx="1283">
                  <c:v>107.370846524858</c:v>
                </c:pt>
                <c:pt idx="1284">
                  <c:v>107.591386306052</c:v>
                </c:pt>
                <c:pt idx="1285">
                  <c:v>107.485474508558</c:v>
                </c:pt>
                <c:pt idx="1286">
                  <c:v>107.220847041325</c:v>
                </c:pt>
                <c:pt idx="1287">
                  <c:v>107.23848211574099</c:v>
                </c:pt>
                <c:pt idx="1288">
                  <c:v>107.282569801779</c:v>
                </c:pt>
                <c:pt idx="1289">
                  <c:v>107.503109582973</c:v>
                </c:pt>
                <c:pt idx="1290">
                  <c:v>107.29138733898699</c:v>
                </c:pt>
                <c:pt idx="1291">
                  <c:v>107.326657487817</c:v>
                </c:pt>
                <c:pt idx="1292">
                  <c:v>107.66192660371399</c:v>
                </c:pt>
                <c:pt idx="1293">
                  <c:v>107.326657487817</c:v>
                </c:pt>
                <c:pt idx="1294">
                  <c:v>107.406116673689</c:v>
                </c:pt>
                <c:pt idx="1295">
                  <c:v>107.451927326768</c:v>
                </c:pt>
                <c:pt idx="1296">
                  <c:v>107.626656454883</c:v>
                </c:pt>
                <c:pt idx="1297">
                  <c:v>107.731532349722</c:v>
                </c:pt>
                <c:pt idx="1298">
                  <c:v>107.754789347323</c:v>
                </c:pt>
                <c:pt idx="1299">
                  <c:v>108.232508555894</c:v>
                </c:pt>
                <c:pt idx="1300">
                  <c:v>108.39560007994601</c:v>
                </c:pt>
                <c:pt idx="1301">
                  <c:v>108.94484552642</c:v>
                </c:pt>
                <c:pt idx="1302">
                  <c:v>109.04322996449901</c:v>
                </c:pt>
                <c:pt idx="1303">
                  <c:v>109.266616898827</c:v>
                </c:pt>
                <c:pt idx="1304">
                  <c:v>109.24890565243</c:v>
                </c:pt>
                <c:pt idx="1305">
                  <c:v>108.98958433957399</c:v>
                </c:pt>
                <c:pt idx="1306">
                  <c:v>109.087866400506</c:v>
                </c:pt>
                <c:pt idx="1307">
                  <c:v>108.685728967858</c:v>
                </c:pt>
                <c:pt idx="1308">
                  <c:v>108.354948406532</c:v>
                </c:pt>
                <c:pt idx="1309">
                  <c:v>108.18479758854301</c:v>
                </c:pt>
                <c:pt idx="1310">
                  <c:v>108.265573157372</c:v>
                </c:pt>
                <c:pt idx="1311">
                  <c:v>107.91697897250199</c:v>
                </c:pt>
                <c:pt idx="1312">
                  <c:v>107.648853225021</c:v>
                </c:pt>
                <c:pt idx="1313">
                  <c:v>108.06900903550699</c:v>
                </c:pt>
                <c:pt idx="1314">
                  <c:v>108.17619790821099</c:v>
                </c:pt>
                <c:pt idx="1315">
                  <c:v>108.363957595451</c:v>
                </c:pt>
                <c:pt idx="1316">
                  <c:v>108.292395969834</c:v>
                </c:pt>
                <c:pt idx="1317">
                  <c:v>108.44667833006901</c:v>
                </c:pt>
                <c:pt idx="1318">
                  <c:v>108.796296286407</c:v>
                </c:pt>
                <c:pt idx="1319">
                  <c:v>109.038315861453</c:v>
                </c:pt>
                <c:pt idx="1320">
                  <c:v>108.46459433075999</c:v>
                </c:pt>
                <c:pt idx="1321">
                  <c:v>108.715623094725</c:v>
                </c:pt>
                <c:pt idx="1322">
                  <c:v>108.12388318619401</c:v>
                </c:pt>
                <c:pt idx="1323">
                  <c:v>108.07013518412199</c:v>
                </c:pt>
                <c:pt idx="1324">
                  <c:v>108.24939756817599</c:v>
                </c:pt>
                <c:pt idx="1325">
                  <c:v>108.168781266265</c:v>
                </c:pt>
                <c:pt idx="1326">
                  <c:v>108.375896552558</c:v>
                </c:pt>
                <c:pt idx="1327">
                  <c:v>108.559999029263</c:v>
                </c:pt>
                <c:pt idx="1328">
                  <c:v>108.755679379114</c:v>
                </c:pt>
                <c:pt idx="1329">
                  <c:v>108.606024648439</c:v>
                </c:pt>
                <c:pt idx="1330">
                  <c:v>108.629037458027</c:v>
                </c:pt>
                <c:pt idx="1331">
                  <c:v>108.44493498132201</c:v>
                </c:pt>
                <c:pt idx="1332">
                  <c:v>108.83615274432</c:v>
                </c:pt>
                <c:pt idx="1333">
                  <c:v>108.985807474995</c:v>
                </c:pt>
                <c:pt idx="1334">
                  <c:v>109.054845903759</c:v>
                </c:pt>
                <c:pt idx="1335">
                  <c:v>108.928203982672</c:v>
                </c:pt>
                <c:pt idx="1336">
                  <c:v>109.169909951699</c:v>
                </c:pt>
                <c:pt idx="1337">
                  <c:v>109.135319268964</c:v>
                </c:pt>
                <c:pt idx="1338">
                  <c:v>109.077858713347</c:v>
                </c:pt>
                <c:pt idx="1339">
                  <c:v>109.138516620863</c:v>
                </c:pt>
                <c:pt idx="1340">
                  <c:v>107.82958282710599</c:v>
                </c:pt>
                <c:pt idx="1341">
                  <c:v>108.568843093648</c:v>
                </c:pt>
                <c:pt idx="1342">
                  <c:v>109.526344126388</c:v>
                </c:pt>
                <c:pt idx="1343">
                  <c:v>108.205278751129</c:v>
                </c:pt>
                <c:pt idx="1344">
                  <c:v>109.174783664514</c:v>
                </c:pt>
                <c:pt idx="1345">
                  <c:v>109.63540065905801</c:v>
                </c:pt>
                <c:pt idx="1346">
                  <c:v>109.27183631653899</c:v>
                </c:pt>
                <c:pt idx="1347">
                  <c:v>110.04749132759</c:v>
                </c:pt>
                <c:pt idx="1348">
                  <c:v>109.926303213417</c:v>
                </c:pt>
                <c:pt idx="1349">
                  <c:v>110.41105567011</c:v>
                </c:pt>
                <c:pt idx="1350">
                  <c:v>110.87154496379701</c:v>
                </c:pt>
                <c:pt idx="1351">
                  <c:v>111.15031593665201</c:v>
                </c:pt>
                <c:pt idx="1352">
                  <c:v>111.186710681162</c:v>
                </c:pt>
                <c:pt idx="1353">
                  <c:v>112.16847487690799</c:v>
                </c:pt>
                <c:pt idx="1354">
                  <c:v>110.083630670384</c:v>
                </c:pt>
                <c:pt idx="1355">
                  <c:v>109.017328506689</c:v>
                </c:pt>
                <c:pt idx="1356">
                  <c:v>110.326262300446</c:v>
                </c:pt>
                <c:pt idx="1357">
                  <c:v>107.890113033763</c:v>
                </c:pt>
                <c:pt idx="1358">
                  <c:v>108.421172629097</c:v>
                </c:pt>
                <c:pt idx="1359">
                  <c:v>108.605895211949</c:v>
                </c:pt>
                <c:pt idx="1360">
                  <c:v>108.559678905506</c:v>
                </c:pt>
                <c:pt idx="1361">
                  <c:v>108.77549764516201</c:v>
                </c:pt>
                <c:pt idx="1362">
                  <c:v>108.787194364694</c:v>
                </c:pt>
                <c:pt idx="1363">
                  <c:v>109.007720320747</c:v>
                </c:pt>
                <c:pt idx="1364">
                  <c:v>108.93811057524</c:v>
                </c:pt>
                <c:pt idx="1365">
                  <c:v>109.100580862397</c:v>
                </c:pt>
                <c:pt idx="1366">
                  <c:v>109.228246276801</c:v>
                </c:pt>
                <c:pt idx="1367">
                  <c:v>109.158636531293</c:v>
                </c:pt>
                <c:pt idx="1368">
                  <c:v>108.937320008133</c:v>
                </c:pt>
                <c:pt idx="1369">
                  <c:v>109.344969577415</c:v>
                </c:pt>
                <c:pt idx="1370">
                  <c:v>110.44013653229101</c:v>
                </c:pt>
                <c:pt idx="1371">
                  <c:v>110.381830737226</c:v>
                </c:pt>
                <c:pt idx="1372">
                  <c:v>109.77606421376601</c:v>
                </c:pt>
                <c:pt idx="1373">
                  <c:v>109.310108849419</c:v>
                </c:pt>
                <c:pt idx="1374">
                  <c:v>110.323647691204</c:v>
                </c:pt>
                <c:pt idx="1375">
                  <c:v>109.356630736428</c:v>
                </c:pt>
                <c:pt idx="1376">
                  <c:v>109.69455884971801</c:v>
                </c:pt>
                <c:pt idx="1377">
                  <c:v>109.75765185743001</c:v>
                </c:pt>
                <c:pt idx="1378">
                  <c:v>109.955756917397</c:v>
                </c:pt>
                <c:pt idx="1379">
                  <c:v>109.769254539901</c:v>
                </c:pt>
                <c:pt idx="1380">
                  <c:v>109.967502842862</c:v>
                </c:pt>
                <c:pt idx="1381">
                  <c:v>110.164748444868</c:v>
                </c:pt>
                <c:pt idx="1382">
                  <c:v>110.08267020961</c:v>
                </c:pt>
                <c:pt idx="1383">
                  <c:v>110.08267020961</c:v>
                </c:pt>
                <c:pt idx="1384">
                  <c:v>110.047575676211</c:v>
                </c:pt>
                <c:pt idx="1385">
                  <c:v>110.153002519403</c:v>
                </c:pt>
                <c:pt idx="1386">
                  <c:v>110.270175288061</c:v>
                </c:pt>
                <c:pt idx="1387">
                  <c:v>110.285319492586</c:v>
                </c:pt>
                <c:pt idx="1388">
                  <c:v>110.966634624907</c:v>
                </c:pt>
                <c:pt idx="1389">
                  <c:v>111.617661348178</c:v>
                </c:pt>
                <c:pt idx="1390">
                  <c:v>111.89025702963301</c:v>
                </c:pt>
                <c:pt idx="1391">
                  <c:v>109.573715951214</c:v>
                </c:pt>
                <c:pt idx="1392">
                  <c:v>111.390672351615</c:v>
                </c:pt>
                <c:pt idx="1393">
                  <c:v>110.20959846996</c:v>
                </c:pt>
                <c:pt idx="1394">
                  <c:v>110.043186291498</c:v>
                </c:pt>
                <c:pt idx="1395">
                  <c:v>111.73881498438</c:v>
                </c:pt>
                <c:pt idx="1396">
                  <c:v>111.58737293912699</c:v>
                </c:pt>
                <c:pt idx="1397">
                  <c:v>112.208285324664</c:v>
                </c:pt>
                <c:pt idx="1398">
                  <c:v>112.444500100995</c:v>
                </c:pt>
                <c:pt idx="1399">
                  <c:v>112.071987483936</c:v>
                </c:pt>
                <c:pt idx="1400">
                  <c:v>111.70852657533</c:v>
                </c:pt>
                <c:pt idx="1401">
                  <c:v>112.662437389106</c:v>
                </c:pt>
                <c:pt idx="1402">
                  <c:v>113.97963504017299</c:v>
                </c:pt>
                <c:pt idx="1403">
                  <c:v>113.071330911289</c:v>
                </c:pt>
                <c:pt idx="1404">
                  <c:v>113.813222861711</c:v>
                </c:pt>
                <c:pt idx="1405">
                  <c:v>114.267374926153</c:v>
                </c:pt>
                <c:pt idx="1406">
                  <c:v>114.857824831323</c:v>
                </c:pt>
                <c:pt idx="1407">
                  <c:v>115.49370735006799</c:v>
                </c:pt>
                <c:pt idx="1408">
                  <c:v>115.554284168169</c:v>
                </c:pt>
                <c:pt idx="1409">
                  <c:v>114.797248013222</c:v>
                </c:pt>
                <c:pt idx="1410">
                  <c:v>115.221285739929</c:v>
                </c:pt>
                <c:pt idx="1411">
                  <c:v>115.76630303152299</c:v>
                </c:pt>
                <c:pt idx="1412">
                  <c:v>116.19016668691501</c:v>
                </c:pt>
                <c:pt idx="1413">
                  <c:v>117.34095215952</c:v>
                </c:pt>
                <c:pt idx="1414">
                  <c:v>116.735358049825</c:v>
                </c:pt>
                <c:pt idx="1415">
                  <c:v>117.386384773095</c:v>
                </c:pt>
                <c:pt idx="1416">
                  <c:v>117.658980454551</c:v>
                </c:pt>
                <c:pt idx="1417">
                  <c:v>118.32515138234599</c:v>
                </c:pt>
                <c:pt idx="1418">
                  <c:v>115.448274736492</c:v>
                </c:pt>
                <c:pt idx="1419">
                  <c:v>113.28317570332599</c:v>
                </c:pt>
                <c:pt idx="1420">
                  <c:v>112.995609888662</c:v>
                </c:pt>
                <c:pt idx="1421">
                  <c:v>112.026554870361</c:v>
                </c:pt>
                <c:pt idx="1422">
                  <c:v>109.64943697384101</c:v>
                </c:pt>
                <c:pt idx="1423">
                  <c:v>108.61980513743799</c:v>
                </c:pt>
                <c:pt idx="1424">
                  <c:v>107.16630964564401</c:v>
                </c:pt>
                <c:pt idx="1425">
                  <c:v>107.771903755339</c:v>
                </c:pt>
                <c:pt idx="1426">
                  <c:v>107.177996091479</c:v>
                </c:pt>
                <c:pt idx="1427">
                  <c:v>105.701110661882</c:v>
                </c:pt>
                <c:pt idx="1428">
                  <c:v>106.598541932714</c:v>
                </c:pt>
                <c:pt idx="1429">
                  <c:v>107.96636909660199</c:v>
                </c:pt>
                <c:pt idx="1430">
                  <c:v>107.928921378859</c:v>
                </c:pt>
                <c:pt idx="1431">
                  <c:v>106.76001526444099</c:v>
                </c:pt>
                <c:pt idx="1432">
                  <c:v>105.700493235552</c:v>
                </c:pt>
                <c:pt idx="1433">
                  <c:v>107.573910910291</c:v>
                </c:pt>
                <c:pt idx="1434">
                  <c:v>106.73935510138099</c:v>
                </c:pt>
                <c:pt idx="1435">
                  <c:v>107.43732427673299</c:v>
                </c:pt>
                <c:pt idx="1436">
                  <c:v>108.274384159966</c:v>
                </c:pt>
                <c:pt idx="1437">
                  <c:v>106.774624557118</c:v>
                </c:pt>
                <c:pt idx="1438">
                  <c:v>104.10416099855</c:v>
                </c:pt>
                <c:pt idx="1439">
                  <c:v>104.3820884774</c:v>
                </c:pt>
                <c:pt idx="1440">
                  <c:v>103.114372099818</c:v>
                </c:pt>
                <c:pt idx="1441">
                  <c:v>104.09367316916</c:v>
                </c:pt>
                <c:pt idx="1442">
                  <c:v>105.09198342927201</c:v>
                </c:pt>
                <c:pt idx="1443">
                  <c:v>105.74353983016</c:v>
                </c:pt>
                <c:pt idx="1444">
                  <c:v>105.28994120901901</c:v>
                </c:pt>
                <c:pt idx="1445">
                  <c:v>105.858905953456</c:v>
                </c:pt>
                <c:pt idx="1446">
                  <c:v>105.801222891808</c:v>
                </c:pt>
                <c:pt idx="1447">
                  <c:v>105.888402973617</c:v>
                </c:pt>
                <c:pt idx="1448">
                  <c:v>106.96864940084301</c:v>
                </c:pt>
                <c:pt idx="1449">
                  <c:v>107.530403762574</c:v>
                </c:pt>
                <c:pt idx="1450">
                  <c:v>108.529737107876</c:v>
                </c:pt>
                <c:pt idx="1451">
                  <c:v>108.830661220967</c:v>
                </c:pt>
                <c:pt idx="1452">
                  <c:v>110.109335776964</c:v>
                </c:pt>
                <c:pt idx="1453">
                  <c:v>110.335056964519</c:v>
                </c:pt>
                <c:pt idx="1454">
                  <c:v>111.302128367178</c:v>
                </c:pt>
                <c:pt idx="1455">
                  <c:v>110.743333534838</c:v>
                </c:pt>
                <c:pt idx="1456">
                  <c:v>111.173193007553</c:v>
                </c:pt>
                <c:pt idx="1457">
                  <c:v>111.914655633606</c:v>
                </c:pt>
                <c:pt idx="1458">
                  <c:v>112.086531976122</c:v>
                </c:pt>
                <c:pt idx="1459">
                  <c:v>112.322932203926</c:v>
                </c:pt>
                <c:pt idx="1460">
                  <c:v>112.24772927839</c:v>
                </c:pt>
                <c:pt idx="1461">
                  <c:v>111.312694996475</c:v>
                </c:pt>
                <c:pt idx="1462">
                  <c:v>112.33372365512299</c:v>
                </c:pt>
                <c:pt idx="1463">
                  <c:v>111.882393690963</c:v>
                </c:pt>
                <c:pt idx="1464">
                  <c:v>111.097990082018</c:v>
                </c:pt>
                <c:pt idx="1465">
                  <c:v>111.19466349899901</c:v>
                </c:pt>
                <c:pt idx="1466">
                  <c:v>111.382727018312</c:v>
                </c:pt>
                <c:pt idx="1467">
                  <c:v>112.903197527711</c:v>
                </c:pt>
                <c:pt idx="1468">
                  <c:v>112.99987094469201</c:v>
                </c:pt>
                <c:pt idx="1469">
                  <c:v>113.38678943451499</c:v>
                </c:pt>
                <c:pt idx="1470">
                  <c:v>112.24772927839</c:v>
                </c:pt>
                <c:pt idx="1471">
                  <c:v>111.452534218248</c:v>
                </c:pt>
                <c:pt idx="1472">
                  <c:v>111.914655633606</c:v>
                </c:pt>
                <c:pt idx="1473">
                  <c:v>111.79639931423</c:v>
                </c:pt>
                <c:pt idx="1474">
                  <c:v>112.387456089213</c:v>
                </c:pt>
                <c:pt idx="1475">
                  <c:v>113.017726872349</c:v>
                </c:pt>
                <c:pt idx="1476">
                  <c:v>112.592635806807</c:v>
                </c:pt>
                <c:pt idx="1477">
                  <c:v>110.687091827046</c:v>
                </c:pt>
                <c:pt idx="1478">
                  <c:v>110.65049055988</c:v>
                </c:pt>
                <c:pt idx="1479">
                  <c:v>110.45260072122301</c:v>
                </c:pt>
                <c:pt idx="1480">
                  <c:v>110.936314563221</c:v>
                </c:pt>
                <c:pt idx="1481">
                  <c:v>110.55511464378201</c:v>
                </c:pt>
                <c:pt idx="1482">
                  <c:v>111.639939753165</c:v>
                </c:pt>
                <c:pt idx="1483">
                  <c:v>112.387456089213</c:v>
                </c:pt>
                <c:pt idx="1484">
                  <c:v>112.446078865668</c:v>
                </c:pt>
                <c:pt idx="1485">
                  <c:v>110.144755208593</c:v>
                </c:pt>
                <c:pt idx="1486">
                  <c:v>110.569846274135</c:v>
                </c:pt>
                <c:pt idx="1487">
                  <c:v>111.34667399841</c:v>
                </c:pt>
                <c:pt idx="1488">
                  <c:v>110.62846905059</c:v>
                </c:pt>
                <c:pt idx="1489">
                  <c:v>111.258739833726</c:v>
                </c:pt>
                <c:pt idx="1490">
                  <c:v>112.446078865668</c:v>
                </c:pt>
                <c:pt idx="1491">
                  <c:v>112.636678825388</c:v>
                </c:pt>
                <c:pt idx="1492">
                  <c:v>112.768656008652</c:v>
                </c:pt>
                <c:pt idx="1493">
                  <c:v>114.08782035138</c:v>
                </c:pt>
                <c:pt idx="1494">
                  <c:v>114.64488860018599</c:v>
                </c:pt>
                <c:pt idx="1495">
                  <c:v>114.42497725223799</c:v>
                </c:pt>
                <c:pt idx="1496">
                  <c:v>114.351774717908</c:v>
                </c:pt>
                <c:pt idx="1497">
                  <c:v>114.42497725223799</c:v>
                </c:pt>
                <c:pt idx="1498">
                  <c:v>114.117131739608</c:v>
                </c:pt>
                <c:pt idx="1499">
                  <c:v>114.879379706008</c:v>
                </c:pt>
                <c:pt idx="1500">
                  <c:v>116.25731869767</c:v>
                </c:pt>
                <c:pt idx="1501">
                  <c:v>116.535852822072</c:v>
                </c:pt>
                <c:pt idx="1502">
                  <c:v>116.128227091485</c:v>
                </c:pt>
                <c:pt idx="1503">
                  <c:v>115.900266502211</c:v>
                </c:pt>
                <c:pt idx="1504">
                  <c:v>115.900266502211</c:v>
                </c:pt>
                <c:pt idx="1505">
                  <c:v>115.503271845074</c:v>
                </c:pt>
                <c:pt idx="1506">
                  <c:v>116.40023069934</c:v>
                </c:pt>
                <c:pt idx="1507">
                  <c:v>116.253218140767</c:v>
                </c:pt>
                <c:pt idx="1508">
                  <c:v>115.973772781497</c:v>
                </c:pt>
                <c:pt idx="1509">
                  <c:v>117.15002512255499</c:v>
                </c:pt>
                <c:pt idx="1510">
                  <c:v>117.10583023149699</c:v>
                </c:pt>
                <c:pt idx="1511">
                  <c:v>115.738522313286</c:v>
                </c:pt>
                <c:pt idx="1512">
                  <c:v>116.738298835065</c:v>
                </c:pt>
                <c:pt idx="1513">
                  <c:v>115.767985573991</c:v>
                </c:pt>
                <c:pt idx="1514">
                  <c:v>113.53318206222001</c:v>
                </c:pt>
                <c:pt idx="1515">
                  <c:v>113.180382296142</c:v>
                </c:pt>
                <c:pt idx="1516">
                  <c:v>115.57677812436</c:v>
                </c:pt>
                <c:pt idx="1517">
                  <c:v>116.48846860897901</c:v>
                </c:pt>
                <c:pt idx="1518">
                  <c:v>117.31176931148001</c:v>
                </c:pt>
                <c:pt idx="1519">
                  <c:v>116.85600000541</c:v>
                </c:pt>
                <c:pt idx="1520">
                  <c:v>118.17926490504</c:v>
                </c:pt>
                <c:pt idx="1521">
                  <c:v>118.85555304896999</c:v>
                </c:pt>
                <c:pt idx="1522">
                  <c:v>120.78159981324301</c:v>
                </c:pt>
                <c:pt idx="1523">
                  <c:v>121.04616166968199</c:v>
                </c:pt>
                <c:pt idx="1524">
                  <c:v>121.22263748896</c:v>
                </c:pt>
                <c:pt idx="1525">
                  <c:v>120.48742282361999</c:v>
                </c:pt>
                <c:pt idx="1526">
                  <c:v>121.016850281454</c:v>
                </c:pt>
                <c:pt idx="1527">
                  <c:v>121.884194002537</c:v>
                </c:pt>
                <c:pt idx="1528">
                  <c:v>121.913657263242</c:v>
                </c:pt>
                <c:pt idx="1529">
                  <c:v>122.11944447074799</c:v>
                </c:pt>
                <c:pt idx="1530">
                  <c:v>122.00189517288101</c:v>
                </c:pt>
                <c:pt idx="1531">
                  <c:v>121.72244981361099</c:v>
                </c:pt>
                <c:pt idx="1532">
                  <c:v>121.751913074317</c:v>
                </c:pt>
                <c:pt idx="1533">
                  <c:v>121.928388893595</c:v>
                </c:pt>
                <c:pt idx="1534">
                  <c:v>122.060669821815</c:v>
                </c:pt>
                <c:pt idx="1535">
                  <c:v>122.031206561109</c:v>
                </c:pt>
                <c:pt idx="1536">
                  <c:v>119.737628400405</c:v>
                </c:pt>
                <c:pt idx="1537">
                  <c:v>121.35491841718</c:v>
                </c:pt>
                <c:pt idx="1538">
                  <c:v>121.16386284002699</c:v>
                </c:pt>
                <c:pt idx="1539">
                  <c:v>121.35491841718</c:v>
                </c:pt>
                <c:pt idx="1540">
                  <c:v>122.825195875383</c:v>
                </c:pt>
                <c:pt idx="1541">
                  <c:v>123.20745890216701</c:v>
                </c:pt>
                <c:pt idx="1542">
                  <c:v>123.44270937037901</c:v>
                </c:pt>
                <c:pt idx="1543">
                  <c:v>122.23714564109299</c:v>
                </c:pt>
                <c:pt idx="1544">
                  <c:v>121.884194002537</c:v>
                </c:pt>
                <c:pt idx="1545">
                  <c:v>121.590168885392</c:v>
                </c:pt>
                <c:pt idx="1546">
                  <c:v>122.825195875383</c:v>
                </c:pt>
                <c:pt idx="1547">
                  <c:v>123.486752388959</c:v>
                </c:pt>
                <c:pt idx="1548">
                  <c:v>123.780929378582</c:v>
                </c:pt>
                <c:pt idx="1549">
                  <c:v>124.427754261806</c:v>
                </c:pt>
                <c:pt idx="1550">
                  <c:v>125.295249855366</c:v>
                </c:pt>
                <c:pt idx="1551">
                  <c:v>126.045044278581</c:v>
                </c:pt>
                <c:pt idx="1552">
                  <c:v>125.67751288215</c:v>
                </c:pt>
                <c:pt idx="1553">
                  <c:v>125.57454334215799</c:v>
                </c:pt>
                <c:pt idx="1554">
                  <c:v>125.692244512503</c:v>
                </c:pt>
                <c:pt idx="1555">
                  <c:v>125.530500323577</c:v>
                </c:pt>
                <c:pt idx="1556">
                  <c:v>126.442038935718</c:v>
                </c:pt>
                <c:pt idx="1557">
                  <c:v>126.956582890722</c:v>
                </c:pt>
                <c:pt idx="1558">
                  <c:v>126.868344981083</c:v>
                </c:pt>
                <c:pt idx="1559">
                  <c:v>125.236475206432</c:v>
                </c:pt>
                <c:pt idx="1560">
                  <c:v>124.91298682858201</c:v>
                </c:pt>
                <c:pt idx="1561">
                  <c:v>124.751242639656</c:v>
                </c:pt>
                <c:pt idx="1562">
                  <c:v>125.442262413938</c:v>
                </c:pt>
                <c:pt idx="1563">
                  <c:v>125.19228031537401</c:v>
                </c:pt>
                <c:pt idx="1564">
                  <c:v>126.64782614322399</c:v>
                </c:pt>
                <c:pt idx="1565">
                  <c:v>126.29502637714501</c:v>
                </c:pt>
                <c:pt idx="1566">
                  <c:v>127.58169000961099</c:v>
                </c:pt>
                <c:pt idx="1567">
                  <c:v>128.923938968974</c:v>
                </c:pt>
                <c:pt idx="1568">
                  <c:v>128.983017362863</c:v>
                </c:pt>
                <c:pt idx="1569">
                  <c:v>129.41069026052901</c:v>
                </c:pt>
                <c:pt idx="1570">
                  <c:v>129.08613877533301</c:v>
                </c:pt>
                <c:pt idx="1571">
                  <c:v>128.894475708268</c:v>
                </c:pt>
                <c:pt idx="1572">
                  <c:v>129.73508987324701</c:v>
                </c:pt>
                <c:pt idx="1573">
                  <c:v>128.71739239907899</c:v>
                </c:pt>
                <c:pt idx="1574">
                  <c:v>127.78823657950601</c:v>
                </c:pt>
                <c:pt idx="1575">
                  <c:v>127.31621691830399</c:v>
                </c:pt>
                <c:pt idx="1576">
                  <c:v>128.49626607130901</c:v>
                </c:pt>
                <c:pt idx="1577">
                  <c:v>128.77647079296801</c:v>
                </c:pt>
                <c:pt idx="1578">
                  <c:v>128.34879789530299</c:v>
                </c:pt>
                <c:pt idx="1579">
                  <c:v>128.76173916261499</c:v>
                </c:pt>
                <c:pt idx="1580">
                  <c:v>126.85908075993299</c:v>
                </c:pt>
                <c:pt idx="1581">
                  <c:v>129.277953714875</c:v>
                </c:pt>
                <c:pt idx="1582">
                  <c:v>130.33984608010201</c:v>
                </c:pt>
                <c:pt idx="1583">
                  <c:v>130.35457771045401</c:v>
                </c:pt>
                <c:pt idx="1584">
                  <c:v>129.61723683042399</c:v>
                </c:pt>
                <c:pt idx="1585">
                  <c:v>130.60531917140801</c:v>
                </c:pt>
                <c:pt idx="1586">
                  <c:v>130.94460228695701</c:v>
                </c:pt>
                <c:pt idx="1587">
                  <c:v>130.502197758938</c:v>
                </c:pt>
                <c:pt idx="1588">
                  <c:v>127.93570475551201</c:v>
                </c:pt>
                <c:pt idx="1589">
                  <c:v>126.696729081096</c:v>
                </c:pt>
                <c:pt idx="1590">
                  <c:v>126.623070929332</c:v>
                </c:pt>
                <c:pt idx="1591">
                  <c:v>125.266090339616</c:v>
                </c:pt>
                <c:pt idx="1592">
                  <c:v>127.58169000961099</c:v>
                </c:pt>
                <c:pt idx="1593">
                  <c:v>127.24255876654</c:v>
                </c:pt>
                <c:pt idx="1594">
                  <c:v>124.32220288969</c:v>
                </c:pt>
                <c:pt idx="1595">
                  <c:v>125.23662707891</c:v>
                </c:pt>
                <c:pt idx="1596">
                  <c:v>124.91207559371399</c:v>
                </c:pt>
                <c:pt idx="1597">
                  <c:v>126.505066014032</c:v>
                </c:pt>
                <c:pt idx="1598">
                  <c:v>128.76173916261499</c:v>
                </c:pt>
                <c:pt idx="1599">
                  <c:v>129.499231915124</c:v>
                </c:pt>
                <c:pt idx="1600">
                  <c:v>129.72091703548301</c:v>
                </c:pt>
                <c:pt idx="1601">
                  <c:v>129.513087235146</c:v>
                </c:pt>
                <c:pt idx="1602">
                  <c:v>129.88701976738</c:v>
                </c:pt>
                <c:pt idx="1603">
                  <c:v>130.09484956771701</c:v>
                </c:pt>
                <c:pt idx="1604">
                  <c:v>130.27496872800899</c:v>
                </c:pt>
                <c:pt idx="1605">
                  <c:v>129.38003869937</c:v>
                </c:pt>
                <c:pt idx="1606">
                  <c:v>129.98631997935999</c:v>
                </c:pt>
                <c:pt idx="1607">
                  <c:v>129.81301182234401</c:v>
                </c:pt>
                <c:pt idx="1608">
                  <c:v>130.50594718084201</c:v>
                </c:pt>
                <c:pt idx="1609">
                  <c:v>130.361622806517</c:v>
                </c:pt>
                <c:pt idx="1610">
                  <c:v>130.246133580101</c:v>
                </c:pt>
                <c:pt idx="1611">
                  <c:v>130.549199902704</c:v>
                </c:pt>
                <c:pt idx="1612">
                  <c:v>130.40487552837999</c:v>
                </c:pt>
                <c:pt idx="1613">
                  <c:v>129.43770899518699</c:v>
                </c:pt>
                <c:pt idx="1614">
                  <c:v>129.904022499489</c:v>
                </c:pt>
                <c:pt idx="1615">
                  <c:v>129.67086574733801</c:v>
                </c:pt>
                <c:pt idx="1616">
                  <c:v>129.47897567698399</c:v>
                </c:pt>
                <c:pt idx="1617">
                  <c:v>128.98520395748699</c:v>
                </c:pt>
                <c:pt idx="1618">
                  <c:v>128.99885370608101</c:v>
                </c:pt>
                <c:pt idx="1619">
                  <c:v>128.86172134811099</c:v>
                </c:pt>
                <c:pt idx="1620">
                  <c:v>129.08122835166699</c:v>
                </c:pt>
                <c:pt idx="1621">
                  <c:v>128.73839745674201</c:v>
                </c:pt>
                <c:pt idx="1622">
                  <c:v>128.64237306256101</c:v>
                </c:pt>
                <c:pt idx="1623">
                  <c:v>128.82061338432101</c:v>
                </c:pt>
                <c:pt idx="1624">
                  <c:v>129.20455224303601</c:v>
                </c:pt>
                <c:pt idx="1625">
                  <c:v>128.546348668381</c:v>
                </c:pt>
                <c:pt idx="1626">
                  <c:v>128.98520395748699</c:v>
                </c:pt>
                <c:pt idx="1627">
                  <c:v>128.90298802990799</c:v>
                </c:pt>
                <c:pt idx="1628">
                  <c:v>128.944095993697</c:v>
                </c:pt>
                <c:pt idx="1629">
                  <c:v>129.20455224303601</c:v>
                </c:pt>
                <c:pt idx="1630">
                  <c:v>129.232010458232</c:v>
                </c:pt>
                <c:pt idx="1631">
                  <c:v>129.04012038787801</c:v>
                </c:pt>
                <c:pt idx="1632">
                  <c:v>129.25946867342699</c:v>
                </c:pt>
                <c:pt idx="1633">
                  <c:v>129.451517461788</c:v>
                </c:pt>
                <c:pt idx="1634">
                  <c:v>129.69324498631201</c:v>
                </c:pt>
                <c:pt idx="1635">
                  <c:v>129.555319038307</c:v>
                </c:pt>
                <c:pt idx="1636">
                  <c:v>129.61055290471199</c:v>
                </c:pt>
                <c:pt idx="1637">
                  <c:v>129.91370429790999</c:v>
                </c:pt>
                <c:pt idx="1638">
                  <c:v>129.63801111990699</c:v>
                </c:pt>
                <c:pt idx="1639">
                  <c:v>129.94116251310501</c:v>
                </c:pt>
                <c:pt idx="1640">
                  <c:v>130.147972076109</c:v>
                </c:pt>
                <c:pt idx="1641">
                  <c:v>129.775937067912</c:v>
                </c:pt>
                <c:pt idx="1642">
                  <c:v>129.22470942991399</c:v>
                </c:pt>
                <c:pt idx="1643">
                  <c:v>129.63801111990699</c:v>
                </c:pt>
                <c:pt idx="1644">
                  <c:v>129.775937067912</c:v>
                </c:pt>
                <c:pt idx="1645">
                  <c:v>129.84482068291101</c:v>
                </c:pt>
                <c:pt idx="1646">
                  <c:v>129.69324498631201</c:v>
                </c:pt>
                <c:pt idx="1647">
                  <c:v>129.69324498631201</c:v>
                </c:pt>
                <c:pt idx="1648">
                  <c:v>129.83101221631</c:v>
                </c:pt>
                <c:pt idx="1649">
                  <c:v>129.872278898107</c:v>
                </c:pt>
                <c:pt idx="1650">
                  <c:v>129.89989583130901</c:v>
                </c:pt>
                <c:pt idx="1651">
                  <c:v>129.858470431505</c:v>
                </c:pt>
                <c:pt idx="1652">
                  <c:v>129.83101221631</c:v>
                </c:pt>
                <c:pt idx="1653">
                  <c:v>130.02385459470599</c:v>
                </c:pt>
                <c:pt idx="1654">
                  <c:v>129.99639637951</c:v>
                </c:pt>
                <c:pt idx="1655">
                  <c:v>129.86259709968499</c:v>
                </c:pt>
                <c:pt idx="1656">
                  <c:v>130.16717695494501</c:v>
                </c:pt>
                <c:pt idx="1657">
                  <c:v>130.111784370534</c:v>
                </c:pt>
                <c:pt idx="1658">
                  <c:v>130.33184901252099</c:v>
                </c:pt>
                <c:pt idx="1659">
                  <c:v>130.35385547671899</c:v>
                </c:pt>
                <c:pt idx="1660">
                  <c:v>130.38686517301699</c:v>
                </c:pt>
                <c:pt idx="1661">
                  <c:v>130.24382315572601</c:v>
                </c:pt>
                <c:pt idx="1662">
                  <c:v>129.913726192745</c:v>
                </c:pt>
                <c:pt idx="1663">
                  <c:v>130.39786840511701</c:v>
                </c:pt>
                <c:pt idx="1664">
                  <c:v>131.047059098978</c:v>
                </c:pt>
                <c:pt idx="1665">
                  <c:v>131.27812697306399</c:v>
                </c:pt>
                <c:pt idx="1666">
                  <c:v>131.12408172367299</c:v>
                </c:pt>
                <c:pt idx="1667">
                  <c:v>131.00304617058001</c:v>
                </c:pt>
                <c:pt idx="1668">
                  <c:v>131.00304617058001</c:v>
                </c:pt>
                <c:pt idx="1669">
                  <c:v>130.76097506439501</c:v>
                </c:pt>
                <c:pt idx="1670">
                  <c:v>130.71696213599699</c:v>
                </c:pt>
                <c:pt idx="1671">
                  <c:v>130.860004153289</c:v>
                </c:pt>
                <c:pt idx="1672">
                  <c:v>131.32213990146099</c:v>
                </c:pt>
                <c:pt idx="1673">
                  <c:v>130.789590555172</c:v>
                </c:pt>
                <c:pt idx="1674">
                  <c:v>130.95477385658401</c:v>
                </c:pt>
                <c:pt idx="1675">
                  <c:v>131.59751279806201</c:v>
                </c:pt>
                <c:pt idx="1676">
                  <c:v>131.83629061809501</c:v>
                </c:pt>
                <c:pt idx="1677">
                  <c:v>131.23597437772</c:v>
                </c:pt>
                <c:pt idx="1678">
                  <c:v>131.16933951603201</c:v>
                </c:pt>
                <c:pt idx="1679">
                  <c:v>131.44720568429901</c:v>
                </c:pt>
                <c:pt idx="1680">
                  <c:v>131.72519234960299</c:v>
                </c:pt>
                <c:pt idx="1681">
                  <c:v>131.45829141174099</c:v>
                </c:pt>
                <c:pt idx="1682">
                  <c:v>130.782304212307</c:v>
                </c:pt>
                <c:pt idx="1683">
                  <c:v>130.25273732860899</c:v>
                </c:pt>
                <c:pt idx="1684">
                  <c:v>129.86898738022401</c:v>
                </c:pt>
                <c:pt idx="1685">
                  <c:v>130.197829710208</c:v>
                </c:pt>
                <c:pt idx="1686">
                  <c:v>129.54034617704801</c:v>
                </c:pt>
                <c:pt idx="1687">
                  <c:v>129.686364239169</c:v>
                </c:pt>
                <c:pt idx="1688">
                  <c:v>130.49006696125701</c:v>
                </c:pt>
                <c:pt idx="1689">
                  <c:v>131.49469536386701</c:v>
                </c:pt>
                <c:pt idx="1690">
                  <c:v>131.951454343313</c:v>
                </c:pt>
                <c:pt idx="1691">
                  <c:v>131.640914552796</c:v>
                </c:pt>
                <c:pt idx="1692">
                  <c:v>131.701252594995</c:v>
                </c:pt>
                <c:pt idx="1693">
                  <c:v>131.701252594995</c:v>
                </c:pt>
                <c:pt idx="1694">
                  <c:v>131.55382664522199</c:v>
                </c:pt>
                <c:pt idx="1695">
                  <c:v>132.34586401248501</c:v>
                </c:pt>
                <c:pt idx="1696">
                  <c:v>132.23524426845401</c:v>
                </c:pt>
                <c:pt idx="1697">
                  <c:v>132.56690237373999</c:v>
                </c:pt>
                <c:pt idx="1698">
                  <c:v>132.41947642396801</c:v>
                </c:pt>
                <c:pt idx="1699">
                  <c:v>131.79316754594399</c:v>
                </c:pt>
                <c:pt idx="1700">
                  <c:v>131.92229095625001</c:v>
                </c:pt>
                <c:pt idx="1701">
                  <c:v>132.32736034621101</c:v>
                </c:pt>
                <c:pt idx="1702">
                  <c:v>132.622212245756</c:v>
                </c:pt>
                <c:pt idx="1703">
                  <c:v>133.045785301992</c:v>
                </c:pt>
                <c:pt idx="1704">
                  <c:v>133.137901379748</c:v>
                </c:pt>
                <c:pt idx="1705">
                  <c:v>133.74570659149799</c:v>
                </c:pt>
                <c:pt idx="1706">
                  <c:v>133.833772494784</c:v>
                </c:pt>
                <c:pt idx="1707">
                  <c:v>134.256565912312</c:v>
                </c:pt>
                <c:pt idx="1708">
                  <c:v>133.569382080541</c:v>
                </c:pt>
                <c:pt idx="1709">
                  <c:v>134.890948742988</c:v>
                </c:pt>
                <c:pt idx="1710">
                  <c:v>134.397625521077</c:v>
                </c:pt>
                <c:pt idx="1711">
                  <c:v>134.96943860308099</c:v>
                </c:pt>
                <c:pt idx="1712">
                  <c:v>135.264509460824</c:v>
                </c:pt>
                <c:pt idx="1713">
                  <c:v>134.914049875518</c:v>
                </c:pt>
                <c:pt idx="1714">
                  <c:v>134.157741977342</c:v>
                </c:pt>
                <c:pt idx="1715">
                  <c:v>134.96943860307999</c:v>
                </c:pt>
                <c:pt idx="1716">
                  <c:v>134.34223679351501</c:v>
                </c:pt>
                <c:pt idx="1717">
                  <c:v>134.21313070490501</c:v>
                </c:pt>
                <c:pt idx="1718">
                  <c:v>132.27633796219899</c:v>
                </c:pt>
                <c:pt idx="1719">
                  <c:v>132.01812578497899</c:v>
                </c:pt>
                <c:pt idx="1720">
                  <c:v>132.81129236367801</c:v>
                </c:pt>
                <c:pt idx="1721">
                  <c:v>131.63060610559401</c:v>
                </c:pt>
                <c:pt idx="1722">
                  <c:v>131.87048964932899</c:v>
                </c:pt>
                <c:pt idx="1723">
                  <c:v>132.073313098987</c:v>
                </c:pt>
                <c:pt idx="1724">
                  <c:v>133.06950454089801</c:v>
                </c:pt>
                <c:pt idx="1725">
                  <c:v>133.80728239203501</c:v>
                </c:pt>
                <c:pt idx="1726">
                  <c:v>133.401375736771</c:v>
                </c:pt>
                <c:pt idx="1727">
                  <c:v>133.78414169848301</c:v>
                </c:pt>
                <c:pt idx="1728">
                  <c:v>133.92322198932101</c:v>
                </c:pt>
                <c:pt idx="1729">
                  <c:v>134.24801815238999</c:v>
                </c:pt>
                <c:pt idx="1730">
                  <c:v>133.72605383507701</c:v>
                </c:pt>
                <c:pt idx="1731">
                  <c:v>133.83444098663</c:v>
                </c:pt>
                <c:pt idx="1732">
                  <c:v>134.48535617546099</c:v>
                </c:pt>
                <c:pt idx="1733">
                  <c:v>134.35880578539701</c:v>
                </c:pt>
                <c:pt idx="1734">
                  <c:v>133.45478981643799</c:v>
                </c:pt>
                <c:pt idx="1735">
                  <c:v>133.40049752740899</c:v>
                </c:pt>
                <c:pt idx="1736">
                  <c:v>133.40049752740899</c:v>
                </c:pt>
                <c:pt idx="1737">
                  <c:v>133.617469257019</c:v>
                </c:pt>
                <c:pt idx="1738">
                  <c:v>133.49091886695501</c:v>
                </c:pt>
                <c:pt idx="1739">
                  <c:v>134.15999729429799</c:v>
                </c:pt>
                <c:pt idx="1740">
                  <c:v>134.232255395333</c:v>
                </c:pt>
                <c:pt idx="1741">
                  <c:v>134.41164484597499</c:v>
                </c:pt>
                <c:pt idx="1742">
                  <c:v>133.45827671716</c:v>
                </c:pt>
                <c:pt idx="1743">
                  <c:v>133.48070039849</c:v>
                </c:pt>
                <c:pt idx="1744">
                  <c:v>133.25634302776101</c:v>
                </c:pt>
                <c:pt idx="1745">
                  <c:v>132.54275258447601</c:v>
                </c:pt>
                <c:pt idx="1746">
                  <c:v>130.70510621496899</c:v>
                </c:pt>
                <c:pt idx="1747">
                  <c:v>130.86562997288999</c:v>
                </c:pt>
                <c:pt idx="1748">
                  <c:v>127.10111407716499</c:v>
                </c:pt>
                <c:pt idx="1749">
                  <c:v>126.58369769240799</c:v>
                </c:pt>
                <c:pt idx="1750">
                  <c:v>127.529307305214</c:v>
                </c:pt>
                <c:pt idx="1751">
                  <c:v>127.44008414850499</c:v>
                </c:pt>
                <c:pt idx="1752">
                  <c:v>126.51239709119599</c:v>
                </c:pt>
                <c:pt idx="1753">
                  <c:v>126.58369769240799</c:v>
                </c:pt>
                <c:pt idx="1754">
                  <c:v>125.45983657657101</c:v>
                </c:pt>
                <c:pt idx="1755">
                  <c:v>125.117907608016</c:v>
                </c:pt>
                <c:pt idx="1756">
                  <c:v>126.460506397836</c:v>
                </c:pt>
                <c:pt idx="1757">
                  <c:v>123.800555372104</c:v>
                </c:pt>
                <c:pt idx="1758">
                  <c:v>125.117907608016</c:v>
                </c:pt>
                <c:pt idx="1759">
                  <c:v>124.953222394839</c:v>
                </c:pt>
                <c:pt idx="1760">
                  <c:v>125.13046615021599</c:v>
                </c:pt>
                <c:pt idx="1761">
                  <c:v>123.12925597719401</c:v>
                </c:pt>
                <c:pt idx="1762">
                  <c:v>123.12925597719401</c:v>
                </c:pt>
                <c:pt idx="1763">
                  <c:v>124.345233588957</c:v>
                </c:pt>
                <c:pt idx="1764">
                  <c:v>124.07917375162999</c:v>
                </c:pt>
                <c:pt idx="1765">
                  <c:v>122.31864739252001</c:v>
                </c:pt>
                <c:pt idx="1766">
                  <c:v>124.699850569219</c:v>
                </c:pt>
                <c:pt idx="1767">
                  <c:v>122.685952384489</c:v>
                </c:pt>
                <c:pt idx="1768">
                  <c:v>119.620632331667</c:v>
                </c:pt>
                <c:pt idx="1769">
                  <c:v>117.7460433367</c:v>
                </c:pt>
                <c:pt idx="1770">
                  <c:v>118.012866084352</c:v>
                </c:pt>
                <c:pt idx="1771">
                  <c:v>118.22634669513501</c:v>
                </c:pt>
                <c:pt idx="1772">
                  <c:v>118.13030843611099</c:v>
                </c:pt>
                <c:pt idx="1773">
                  <c:v>117.970169962195</c:v>
                </c:pt>
                <c:pt idx="1774">
                  <c:v>118.108904343376</c:v>
                </c:pt>
                <c:pt idx="1775">
                  <c:v>118.002220069641</c:v>
                </c:pt>
                <c:pt idx="1776">
                  <c:v>117.938119854749</c:v>
                </c:pt>
                <c:pt idx="1777">
                  <c:v>117.660651092387</c:v>
                </c:pt>
                <c:pt idx="1778">
                  <c:v>117.703347214544</c:v>
                </c:pt>
                <c:pt idx="1779">
                  <c:v>117.7460433367</c:v>
                </c:pt>
                <c:pt idx="1780">
                  <c:v>119.52374385675699</c:v>
                </c:pt>
                <c:pt idx="1781">
                  <c:v>119.082276073084</c:v>
                </c:pt>
                <c:pt idx="1782">
                  <c:v>119.332888309396</c:v>
                </c:pt>
                <c:pt idx="1783">
                  <c:v>120.97936801861501</c:v>
                </c:pt>
                <c:pt idx="1784">
                  <c:v>121.337298390184</c:v>
                </c:pt>
                <c:pt idx="1785">
                  <c:v>120.931562667455</c:v>
                </c:pt>
                <c:pt idx="1786">
                  <c:v>120.94351400524501</c:v>
                </c:pt>
                <c:pt idx="1787">
                  <c:v>121.32534705239399</c:v>
                </c:pt>
                <c:pt idx="1788">
                  <c:v>121.21790696471</c:v>
                </c:pt>
                <c:pt idx="1789">
                  <c:v>121.64742341059301</c:v>
                </c:pt>
                <c:pt idx="1790">
                  <c:v>122.029256457743</c:v>
                </c:pt>
                <c:pt idx="1791">
                  <c:v>122.244014680685</c:v>
                </c:pt>
                <c:pt idx="1792">
                  <c:v>122.768897924035</c:v>
                </c:pt>
                <c:pt idx="1793">
                  <c:v>123.150730971185</c:v>
                </c:pt>
                <c:pt idx="1794">
                  <c:v>122.780849261825</c:v>
                </c:pt>
                <c:pt idx="1795">
                  <c:v>123.699516890116</c:v>
                </c:pt>
                <c:pt idx="1796">
                  <c:v>123.138779633395</c:v>
                </c:pt>
                <c:pt idx="1797">
                  <c:v>123.68768750475201</c:v>
                </c:pt>
                <c:pt idx="1798">
                  <c:v>123.92622645084801</c:v>
                </c:pt>
                <c:pt idx="1799">
                  <c:v>124.89269943029799</c:v>
                </c:pt>
                <c:pt idx="1800">
                  <c:v>125.08355497766</c:v>
                </c:pt>
                <c:pt idx="1801">
                  <c:v>125.894904470692</c:v>
                </c:pt>
                <c:pt idx="1802">
                  <c:v>126.479422450567</c:v>
                </c:pt>
                <c:pt idx="1803">
                  <c:v>125.04770096428901</c:v>
                </c:pt>
                <c:pt idx="1804">
                  <c:v>125.548803484487</c:v>
                </c:pt>
                <c:pt idx="1805">
                  <c:v>125.77551304521801</c:v>
                </c:pt>
                <c:pt idx="1806">
                  <c:v>125.715878308694</c:v>
                </c:pt>
                <c:pt idx="1807">
                  <c:v>125.727829646484</c:v>
                </c:pt>
                <c:pt idx="1808">
                  <c:v>124.83294274134801</c:v>
                </c:pt>
                <c:pt idx="1809">
                  <c:v>125.226727126287</c:v>
                </c:pt>
                <c:pt idx="1810">
                  <c:v>123.258171058869</c:v>
                </c:pt>
                <c:pt idx="1811">
                  <c:v>123.842689038744</c:v>
                </c:pt>
                <c:pt idx="1812">
                  <c:v>122.49450496457</c:v>
                </c:pt>
                <c:pt idx="1813">
                  <c:v>121.22985830250001</c:v>
                </c:pt>
                <c:pt idx="1814">
                  <c:v>122.730326105204</c:v>
                </c:pt>
                <c:pt idx="1815">
                  <c:v>121.62404472679501</c:v>
                </c:pt>
                <c:pt idx="1816">
                  <c:v>119.460049929208</c:v>
                </c:pt>
                <c:pt idx="1817">
                  <c:v>121.06631930285</c:v>
                </c:pt>
                <c:pt idx="1818">
                  <c:v>121.22985830250001</c:v>
                </c:pt>
                <c:pt idx="1819">
                  <c:v>118.825240503579</c:v>
                </c:pt>
                <c:pt idx="1820">
                  <c:v>119.472242300716</c:v>
                </c:pt>
                <c:pt idx="1821">
                  <c:v>119.915702028048</c:v>
                </c:pt>
                <c:pt idx="1822">
                  <c:v>120.812093242396</c:v>
                </c:pt>
                <c:pt idx="1823">
                  <c:v>121.139775822102</c:v>
                </c:pt>
                <c:pt idx="1824">
                  <c:v>121.371128590553</c:v>
                </c:pt>
                <c:pt idx="1825">
                  <c:v>122.720552055318</c:v>
                </c:pt>
                <c:pt idx="1826">
                  <c:v>124.64825667781</c:v>
                </c:pt>
                <c:pt idx="1827">
                  <c:v>126.894172120324</c:v>
                </c:pt>
                <c:pt idx="1828">
                  <c:v>126.643472778901</c:v>
                </c:pt>
                <c:pt idx="1829">
                  <c:v>124.96636673443</c:v>
                </c:pt>
                <c:pt idx="1830">
                  <c:v>126.335036008766</c:v>
                </c:pt>
                <c:pt idx="1831">
                  <c:v>127.058013410176</c:v>
                </c:pt>
                <c:pt idx="1832">
                  <c:v>127.058013410176</c:v>
                </c:pt>
                <c:pt idx="1833">
                  <c:v>128.021815339722</c:v>
                </c:pt>
                <c:pt idx="1834">
                  <c:v>130.036378013784</c:v>
                </c:pt>
                <c:pt idx="1835">
                  <c:v>128.378517778885</c:v>
                </c:pt>
                <c:pt idx="1836">
                  <c:v>130.08454291941101</c:v>
                </c:pt>
                <c:pt idx="1837">
                  <c:v>128.58095145127999</c:v>
                </c:pt>
                <c:pt idx="1838">
                  <c:v>128.11824591437701</c:v>
                </c:pt>
                <c:pt idx="1839">
                  <c:v>129.901455819988</c:v>
                </c:pt>
                <c:pt idx="1840">
                  <c:v>129.50626176168399</c:v>
                </c:pt>
                <c:pt idx="1841">
                  <c:v>129.55016319564501</c:v>
                </c:pt>
                <c:pt idx="1842">
                  <c:v>128.687914035386</c:v>
                </c:pt>
                <c:pt idx="1843">
                  <c:v>129.14098933249701</c:v>
                </c:pt>
                <c:pt idx="1844">
                  <c:v>126.481281105598</c:v>
                </c:pt>
                <c:pt idx="1845">
                  <c:v>126.14522422143099</c:v>
                </c:pt>
                <c:pt idx="1846">
                  <c:v>127.241197741855</c:v>
                </c:pt>
                <c:pt idx="1847">
                  <c:v>126.715161698624</c:v>
                </c:pt>
                <c:pt idx="1848">
                  <c:v>128.23483873827601</c:v>
                </c:pt>
                <c:pt idx="1849">
                  <c:v>124.508372535975</c:v>
                </c:pt>
                <c:pt idx="1850">
                  <c:v>123.631593719636</c:v>
                </c:pt>
                <c:pt idx="1851">
                  <c:v>124.02623792670499</c:v>
                </c:pt>
                <c:pt idx="1852">
                  <c:v>123.660809264657</c:v>
                </c:pt>
                <c:pt idx="1853">
                  <c:v>125.136741103209</c:v>
                </c:pt>
                <c:pt idx="1854">
                  <c:v>124.303863720831</c:v>
                </c:pt>
                <c:pt idx="1855">
                  <c:v>123.997022381685</c:v>
                </c:pt>
                <c:pt idx="1856">
                  <c:v>125.151426992149</c:v>
                </c:pt>
                <c:pt idx="1857">
                  <c:v>122.462503220231</c:v>
                </c:pt>
                <c:pt idx="1858">
                  <c:v>123.646279608577</c:v>
                </c:pt>
                <c:pt idx="1859">
                  <c:v>124.639920604998</c:v>
                </c:pt>
                <c:pt idx="1860">
                  <c:v>122.184877426105</c:v>
                </c:pt>
                <c:pt idx="1861">
                  <c:v>122.214092971125</c:v>
                </c:pt>
                <c:pt idx="1862">
                  <c:v>120.884238857676</c:v>
                </c:pt>
                <c:pt idx="1863">
                  <c:v>121.83413465299699</c:v>
                </c:pt>
                <c:pt idx="1864">
                  <c:v>122.535620199213</c:v>
                </c:pt>
                <c:pt idx="1865">
                  <c:v>122.09140861312</c:v>
                </c:pt>
                <c:pt idx="1866">
                  <c:v>122.130026962465</c:v>
                </c:pt>
                <c:pt idx="1867">
                  <c:v>121.97545299646499</c:v>
                </c:pt>
                <c:pt idx="1868">
                  <c:v>119.280817443426</c:v>
                </c:pt>
                <c:pt idx="1869">
                  <c:v>120.381842674249</c:v>
                </c:pt>
                <c:pt idx="1870">
                  <c:v>120.29271789316699</c:v>
                </c:pt>
                <c:pt idx="1871">
                  <c:v>120.39677623828101</c:v>
                </c:pt>
                <c:pt idx="1872">
                  <c:v>122.491923498373</c:v>
                </c:pt>
                <c:pt idx="1873">
                  <c:v>122.417732281323</c:v>
                </c:pt>
                <c:pt idx="1874">
                  <c:v>123.68073051591</c:v>
                </c:pt>
                <c:pt idx="1875">
                  <c:v>123.63624755922</c:v>
                </c:pt>
                <c:pt idx="1876">
                  <c:v>126.221819416819</c:v>
                </c:pt>
                <c:pt idx="1877">
                  <c:v>126.16240289609701</c:v>
                </c:pt>
                <c:pt idx="1878">
                  <c:v>129.327682999986</c:v>
                </c:pt>
                <c:pt idx="1879">
                  <c:v>129.16420813415101</c:v>
                </c:pt>
                <c:pt idx="1880">
                  <c:v>128.064525897696</c:v>
                </c:pt>
                <c:pt idx="1881">
                  <c:v>125.855152759532</c:v>
                </c:pt>
                <c:pt idx="1882">
                  <c:v>125.19728160362899</c:v>
                </c:pt>
                <c:pt idx="1883">
                  <c:v>125.36170967568</c:v>
                </c:pt>
                <c:pt idx="1884">
                  <c:v>127.155643771901</c:v>
                </c:pt>
                <c:pt idx="1885">
                  <c:v>126.034514395614</c:v>
                </c:pt>
                <c:pt idx="1886">
                  <c:v>125.855152759532</c:v>
                </c:pt>
                <c:pt idx="1887">
                  <c:v>126.811854063769</c:v>
                </c:pt>
                <c:pt idx="1888">
                  <c:v>128.12727864017</c:v>
                </c:pt>
                <c:pt idx="1889">
                  <c:v>127.308547562562</c:v>
                </c:pt>
                <c:pt idx="1890">
                  <c:v>128.403538877199</c:v>
                </c:pt>
                <c:pt idx="1891">
                  <c:v>127.943035359695</c:v>
                </c:pt>
                <c:pt idx="1892">
                  <c:v>128.557005155139</c:v>
                </c:pt>
                <c:pt idx="1893">
                  <c:v>128.63897247821399</c:v>
                </c:pt>
                <c:pt idx="1894">
                  <c:v>128.267835495263</c:v>
                </c:pt>
                <c:pt idx="1895">
                  <c:v>129.06981727854</c:v>
                </c:pt>
                <c:pt idx="1896">
                  <c:v>128.89020740835099</c:v>
                </c:pt>
                <c:pt idx="1897">
                  <c:v>126.879476735647</c:v>
                </c:pt>
                <c:pt idx="1898">
                  <c:v>128.78258741165601</c:v>
                </c:pt>
                <c:pt idx="1899">
                  <c:v>128.64933288190599</c:v>
                </c:pt>
                <c:pt idx="1900">
                  <c:v>128.84402498398799</c:v>
                </c:pt>
                <c:pt idx="1901">
                  <c:v>129.42831097478</c:v>
                </c:pt>
                <c:pt idx="1902">
                  <c:v>128.997828599364</c:v>
                </c:pt>
                <c:pt idx="1903">
                  <c:v>127.573126943367</c:v>
                </c:pt>
                <c:pt idx="1904">
                  <c:v>128.280392921096</c:v>
                </c:pt>
                <c:pt idx="1905">
                  <c:v>126.886410051265</c:v>
                </c:pt>
                <c:pt idx="1906">
                  <c:v>124.201084897461</c:v>
                </c:pt>
                <c:pt idx="1907">
                  <c:v>125.0107817765</c:v>
                </c:pt>
                <c:pt idx="1908">
                  <c:v>125.461813237542</c:v>
                </c:pt>
                <c:pt idx="1909">
                  <c:v>125.34715630657099</c:v>
                </c:pt>
                <c:pt idx="1910">
                  <c:v>124.92556796162199</c:v>
                </c:pt>
                <c:pt idx="1911">
                  <c:v>125.233207134433</c:v>
                </c:pt>
                <c:pt idx="1912">
                  <c:v>125.643353378246</c:v>
                </c:pt>
                <c:pt idx="1913">
                  <c:v>124.845827133086</c:v>
                </c:pt>
                <c:pt idx="1914">
                  <c:v>124.834502991756</c:v>
                </c:pt>
                <c:pt idx="1915">
                  <c:v>124.82306089062</c:v>
                </c:pt>
                <c:pt idx="1916">
                  <c:v>125.016750891293</c:v>
                </c:pt>
                <c:pt idx="1917">
                  <c:v>125.540846307244</c:v>
                </c:pt>
                <c:pt idx="1918">
                  <c:v>125.06228337622601</c:v>
                </c:pt>
                <c:pt idx="1919">
                  <c:v>124.892257269483</c:v>
                </c:pt>
                <c:pt idx="1920">
                  <c:v>125.122334714769</c:v>
                </c:pt>
                <c:pt idx="1921">
                  <c:v>124.982283126242</c:v>
                </c:pt>
                <c:pt idx="1922">
                  <c:v>124.442230287797</c:v>
                </c:pt>
                <c:pt idx="1923">
                  <c:v>123.25214984270499</c:v>
                </c:pt>
                <c:pt idx="1924">
                  <c:v>124.76223128773201</c:v>
                </c:pt>
                <c:pt idx="1925">
                  <c:v>124.65225651953099</c:v>
                </c:pt>
                <c:pt idx="1926">
                  <c:v>123.902177449351</c:v>
                </c:pt>
                <c:pt idx="1927">
                  <c:v>124.292255394604</c:v>
                </c:pt>
                <c:pt idx="1928">
                  <c:v>124.532256144556</c:v>
                </c:pt>
                <c:pt idx="1929">
                  <c:v>125.772362321415</c:v>
                </c:pt>
                <c:pt idx="1930">
                  <c:v>124.512204931005</c:v>
                </c:pt>
                <c:pt idx="1931">
                  <c:v>125.41236119648801</c:v>
                </c:pt>
                <c:pt idx="1932">
                  <c:v>124.83230823305</c:v>
                </c:pt>
                <c:pt idx="1933">
                  <c:v>124.62300207526501</c:v>
                </c:pt>
                <c:pt idx="1934">
                  <c:v>124.79044700149301</c:v>
                </c:pt>
                <c:pt idx="1935">
                  <c:v>125.04161439083499</c:v>
                </c:pt>
                <c:pt idx="1936">
                  <c:v>124.581140843708</c:v>
                </c:pt>
                <c:pt idx="1937">
                  <c:v>123.99493247833099</c:v>
                </c:pt>
                <c:pt idx="1938">
                  <c:v>124.873990209035</c:v>
                </c:pt>
                <c:pt idx="1939">
                  <c:v>124.686356852033</c:v>
                </c:pt>
                <c:pt idx="1940">
                  <c:v>126.35565717030499</c:v>
                </c:pt>
                <c:pt idx="1941">
                  <c:v>126.29644707488001</c:v>
                </c:pt>
                <c:pt idx="1942">
                  <c:v>127.16560277597399</c:v>
                </c:pt>
                <c:pt idx="1943">
                  <c:v>127.13562841927001</c:v>
                </c:pt>
                <c:pt idx="1944">
                  <c:v>127.19557713267901</c:v>
                </c:pt>
                <c:pt idx="1945">
                  <c:v>127.16560277597399</c:v>
                </c:pt>
                <c:pt idx="1946">
                  <c:v>127.090515498573</c:v>
                </c:pt>
                <c:pt idx="1947">
                  <c:v>127.300638766784</c:v>
                </c:pt>
                <c:pt idx="1948">
                  <c:v>127.894731395723</c:v>
                </c:pt>
                <c:pt idx="1949">
                  <c:v>128.27371429499499</c:v>
                </c:pt>
                <c:pt idx="1950">
                  <c:v>127.326518992419</c:v>
                </c:pt>
                <c:pt idx="1951">
                  <c:v>127.285341143534</c:v>
                </c:pt>
                <c:pt idx="1952">
                  <c:v>127.429306447267</c:v>
                </c:pt>
                <c:pt idx="1953">
                  <c:v>125.48514617743101</c:v>
                </c:pt>
                <c:pt idx="1954">
                  <c:v>125.93778818043199</c:v>
                </c:pt>
                <c:pt idx="1955">
                  <c:v>127.686537029991</c:v>
                </c:pt>
                <c:pt idx="1956">
                  <c:v>129.12660918028001</c:v>
                </c:pt>
                <c:pt idx="1957">
                  <c:v>129.84664525542499</c:v>
                </c:pt>
                <c:pt idx="1958">
                  <c:v>129.15751876150401</c:v>
                </c:pt>
                <c:pt idx="1959">
                  <c:v>129.929000953193</c:v>
                </c:pt>
                <c:pt idx="1960">
                  <c:v>129.363198449442</c:v>
                </c:pt>
                <c:pt idx="1961">
                  <c:v>128.66369890961801</c:v>
                </c:pt>
                <c:pt idx="1962">
                  <c:v>128.58474327516399</c:v>
                </c:pt>
                <c:pt idx="1963">
                  <c:v>127.128526747528</c:v>
                </c:pt>
                <c:pt idx="1964">
                  <c:v>126.654449655433</c:v>
                </c:pt>
                <c:pt idx="1965">
                  <c:v>125.412672053837</c:v>
                </c:pt>
                <c:pt idx="1966">
                  <c:v>124.37411938962001</c:v>
                </c:pt>
                <c:pt idx="1967">
                  <c:v>125.44654287673301</c:v>
                </c:pt>
                <c:pt idx="1968">
                  <c:v>125.92061996882801</c:v>
                </c:pt>
                <c:pt idx="1969">
                  <c:v>126.518966363847</c:v>
                </c:pt>
                <c:pt idx="1970">
                  <c:v>126.372154655144</c:v>
                </c:pt>
                <c:pt idx="1971">
                  <c:v>125.97714762595901</c:v>
                </c:pt>
                <c:pt idx="1972">
                  <c:v>125.74005186568399</c:v>
                </c:pt>
                <c:pt idx="1973">
                  <c:v>126.710862884108</c:v>
                </c:pt>
                <c:pt idx="1974">
                  <c:v>124.67895679568799</c:v>
                </c:pt>
                <c:pt idx="1975">
                  <c:v>124.520931098323</c:v>
                </c:pt>
                <c:pt idx="1976">
                  <c:v>125.943276803063</c:v>
                </c:pt>
                <c:pt idx="1977">
                  <c:v>126.10682100568</c:v>
                </c:pt>
                <c:pt idx="1978">
                  <c:v>126.10682100568</c:v>
                </c:pt>
                <c:pt idx="1979">
                  <c:v>126.00278830484</c:v>
                </c:pt>
                <c:pt idx="1980">
                  <c:v>125.943276803063</c:v>
                </c:pt>
                <c:pt idx="1981">
                  <c:v>126.01762870452799</c:v>
                </c:pt>
                <c:pt idx="1982">
                  <c:v>126.00278830484</c:v>
                </c:pt>
                <c:pt idx="1983">
                  <c:v>126.121811308395</c:v>
                </c:pt>
                <c:pt idx="1984">
                  <c:v>126.077140206305</c:v>
                </c:pt>
                <c:pt idx="1985">
                  <c:v>126.211003609548</c:v>
                </c:pt>
                <c:pt idx="1986">
                  <c:v>126.270365208298</c:v>
                </c:pt>
                <c:pt idx="1987">
                  <c:v>126.211003609548</c:v>
                </c:pt>
                <c:pt idx="1988">
                  <c:v>126.13665170808299</c:v>
                </c:pt>
                <c:pt idx="1989">
                  <c:v>126.15149210777</c:v>
                </c:pt>
                <c:pt idx="1990">
                  <c:v>126.091980605993</c:v>
                </c:pt>
                <c:pt idx="1991">
                  <c:v>126.04745940693</c:v>
                </c:pt>
                <c:pt idx="1992">
                  <c:v>126.091680799939</c:v>
                </c:pt>
                <c:pt idx="1993">
                  <c:v>126.12151150234099</c:v>
                </c:pt>
                <c:pt idx="1994">
                  <c:v>126.12151150234099</c:v>
                </c:pt>
                <c:pt idx="1995">
                  <c:v>126.136351902028</c:v>
                </c:pt>
                <c:pt idx="1996">
                  <c:v>126.091680799939</c:v>
                </c:pt>
                <c:pt idx="1997">
                  <c:v>126.062000000563</c:v>
                </c:pt>
                <c:pt idx="1998">
                  <c:v>126.106671102653</c:v>
                </c:pt>
                <c:pt idx="1999">
                  <c:v>126.15119230171599</c:v>
                </c:pt>
                <c:pt idx="2000">
                  <c:v>126.12151150234099</c:v>
                </c:pt>
                <c:pt idx="2001">
                  <c:v>125.942976997009</c:v>
                </c:pt>
                <c:pt idx="2002">
                  <c:v>125.928136597321</c:v>
                </c:pt>
                <c:pt idx="2003">
                  <c:v>126.210703803493</c:v>
                </c:pt>
                <c:pt idx="2004">
                  <c:v>126.27021530527099</c:v>
                </c:pt>
                <c:pt idx="2005">
                  <c:v>126.195863403806</c:v>
                </c:pt>
                <c:pt idx="2006">
                  <c:v>126.27021530527099</c:v>
                </c:pt>
                <c:pt idx="2007">
                  <c:v>126.225544203181</c:v>
                </c:pt>
                <c:pt idx="2008">
                  <c:v>126.300046007673</c:v>
                </c:pt>
                <c:pt idx="2009">
                  <c:v>126.24053450589599</c:v>
                </c:pt>
                <c:pt idx="2010">
                  <c:v>126.329726807048</c:v>
                </c:pt>
                <c:pt idx="2011">
                  <c:v>126.38923830882599</c:v>
                </c:pt>
                <c:pt idx="2012">
                  <c:v>126.418919108201</c:v>
                </c:pt>
                <c:pt idx="2013">
                  <c:v>126.418769205174</c:v>
                </c:pt>
                <c:pt idx="2014">
                  <c:v>126.597303710506</c:v>
                </c:pt>
                <c:pt idx="2015">
                  <c:v>126.507961506326</c:v>
                </c:pt>
                <c:pt idx="2016">
                  <c:v>126.49312110663899</c:v>
                </c:pt>
                <c:pt idx="2017">
                  <c:v>126.463440307263</c:v>
                </c:pt>
                <c:pt idx="2018">
                  <c:v>126.433609604861</c:v>
                </c:pt>
                <c:pt idx="2019">
                  <c:v>126.433609604861</c:v>
                </c:pt>
                <c:pt idx="2020">
                  <c:v>126.403928805486</c:v>
                </c:pt>
                <c:pt idx="2021">
                  <c:v>126.448450004549</c:v>
                </c:pt>
                <c:pt idx="2022">
                  <c:v>126.62713441290801</c:v>
                </c:pt>
                <c:pt idx="2023">
                  <c:v>126.552632608416</c:v>
                </c:pt>
                <c:pt idx="2024">
                  <c:v>126.49312110663899</c:v>
                </c:pt>
                <c:pt idx="2025">
                  <c:v>126.53779220872801</c:v>
                </c:pt>
                <c:pt idx="2026">
                  <c:v>126.463440307263</c:v>
                </c:pt>
                <c:pt idx="2027">
                  <c:v>126.507961506326</c:v>
                </c:pt>
                <c:pt idx="2028">
                  <c:v>126.552632608416</c:v>
                </c:pt>
                <c:pt idx="2029">
                  <c:v>126.448450004549</c:v>
                </c:pt>
                <c:pt idx="2030">
                  <c:v>126.448450004549</c:v>
                </c:pt>
                <c:pt idx="2031">
                  <c:v>126.49312110663899</c:v>
                </c:pt>
                <c:pt idx="2032">
                  <c:v>126.329427000994</c:v>
                </c:pt>
                <c:pt idx="2033">
                  <c:v>126.240084796814</c:v>
                </c:pt>
                <c:pt idx="2034">
                  <c:v>126.240084796814</c:v>
                </c:pt>
                <c:pt idx="2035">
                  <c:v>126.167381828648</c:v>
                </c:pt>
                <c:pt idx="2036">
                  <c:v>126.60765502752</c:v>
                </c:pt>
                <c:pt idx="2037">
                  <c:v>126.61867577257399</c:v>
                </c:pt>
                <c:pt idx="2038">
                  <c:v>126.27747795853</c:v>
                </c:pt>
                <c:pt idx="2039">
                  <c:v>126.36553259830499</c:v>
                </c:pt>
                <c:pt idx="2040">
                  <c:v>125.022448870267</c:v>
                </c:pt>
                <c:pt idx="2041">
                  <c:v>124.703292546331</c:v>
                </c:pt>
                <c:pt idx="2042">
                  <c:v>124.549113436233</c:v>
                </c:pt>
                <c:pt idx="2043">
                  <c:v>123.33816732818499</c:v>
                </c:pt>
                <c:pt idx="2044">
                  <c:v>120.91638643274599</c:v>
                </c:pt>
                <c:pt idx="2045">
                  <c:v>122.655660379441</c:v>
                </c:pt>
                <c:pt idx="2046">
                  <c:v>122.73269427416101</c:v>
                </c:pt>
                <c:pt idx="2047">
                  <c:v>125.08857334059</c:v>
                </c:pt>
                <c:pt idx="2048">
                  <c:v>125.176627980365</c:v>
                </c:pt>
                <c:pt idx="2049">
                  <c:v>126.024223463604</c:v>
                </c:pt>
                <c:pt idx="2050">
                  <c:v>125.660984159452</c:v>
                </c:pt>
                <c:pt idx="2051">
                  <c:v>125.77934021281899</c:v>
                </c:pt>
                <c:pt idx="2052">
                  <c:v>125.85045026524899</c:v>
                </c:pt>
                <c:pt idx="2053">
                  <c:v>125.980738344362</c:v>
                </c:pt>
                <c:pt idx="2054">
                  <c:v>126.028104870812</c:v>
                </c:pt>
                <c:pt idx="2055">
                  <c:v>126.698347246343</c:v>
                </c:pt>
                <c:pt idx="2056">
                  <c:v>126.342555933168</c:v>
                </c:pt>
                <c:pt idx="2057">
                  <c:v>125.01388268233799</c:v>
                </c:pt>
                <c:pt idx="2058">
                  <c:v>125.476459599672</c:v>
                </c:pt>
                <c:pt idx="2059">
                  <c:v>125.87985849032199</c:v>
                </c:pt>
                <c:pt idx="2060">
                  <c:v>125.89085315977</c:v>
                </c:pt>
                <c:pt idx="2061">
                  <c:v>123.979890763794</c:v>
                </c:pt>
                <c:pt idx="2062">
                  <c:v>124.539952562068</c:v>
                </c:pt>
                <c:pt idx="2063">
                  <c:v>121.673564496737</c:v>
                </c:pt>
                <c:pt idx="2064">
                  <c:v>122.596117215013</c:v>
                </c:pt>
                <c:pt idx="2065">
                  <c:v>121.873532077894</c:v>
                </c:pt>
                <c:pt idx="2066">
                  <c:v>121.612544454244</c:v>
                </c:pt>
                <c:pt idx="2067">
                  <c:v>122.987496141601</c:v>
                </c:pt>
                <c:pt idx="2068">
                  <c:v>123.669897795425</c:v>
                </c:pt>
                <c:pt idx="2069">
                  <c:v>123.639760182953</c:v>
                </c:pt>
                <c:pt idx="2070">
                  <c:v>124.138127712003</c:v>
                </c:pt>
                <c:pt idx="2071">
                  <c:v>125.414058902099</c:v>
                </c:pt>
                <c:pt idx="2072">
                  <c:v>125.414058902099</c:v>
                </c:pt>
                <c:pt idx="2073">
                  <c:v>126.10888576633</c:v>
                </c:pt>
                <c:pt idx="2074">
                  <c:v>127.451168622891</c:v>
                </c:pt>
                <c:pt idx="2075">
                  <c:v>127.00893233246499</c:v>
                </c:pt>
                <c:pt idx="2076">
                  <c:v>125.90350383541301</c:v>
                </c:pt>
                <c:pt idx="2077">
                  <c:v>124.387635934554</c:v>
                </c:pt>
                <c:pt idx="2078">
                  <c:v>123.885804319279</c:v>
                </c:pt>
                <c:pt idx="2079">
                  <c:v>125.555200899239</c:v>
                </c:pt>
                <c:pt idx="2080">
                  <c:v>125.78059188267601</c:v>
                </c:pt>
                <c:pt idx="2081">
                  <c:v>126.343808351245</c:v>
                </c:pt>
                <c:pt idx="2082">
                  <c:v>124.961187608014</c:v>
                </c:pt>
                <c:pt idx="2083">
                  <c:v>125.522773052746</c:v>
                </c:pt>
                <c:pt idx="2084">
                  <c:v>126.014100977765</c:v>
                </c:pt>
                <c:pt idx="2085">
                  <c:v>125.75668786922201</c:v>
                </c:pt>
                <c:pt idx="2086">
                  <c:v>126.34165292777701</c:v>
                </c:pt>
                <c:pt idx="2087">
                  <c:v>126.177876952771</c:v>
                </c:pt>
                <c:pt idx="2088">
                  <c:v>126.79797077118199</c:v>
                </c:pt>
                <c:pt idx="2089">
                  <c:v>126.48204928896</c:v>
                </c:pt>
                <c:pt idx="2090">
                  <c:v>126.201256566594</c:v>
                </c:pt>
                <c:pt idx="2091">
                  <c:v>126.62244565014301</c:v>
                </c:pt>
                <c:pt idx="2092">
                  <c:v>126.716082783679</c:v>
                </c:pt>
                <c:pt idx="2093">
                  <c:v>126.809601238973</c:v>
                </c:pt>
                <c:pt idx="2094">
                  <c:v>126.973495892222</c:v>
                </c:pt>
                <c:pt idx="2095">
                  <c:v>127.65197940607</c:v>
                </c:pt>
                <c:pt idx="2096">
                  <c:v>127.358132077001</c:v>
                </c:pt>
                <c:pt idx="2097">
                  <c:v>128.26032407844801</c:v>
                </c:pt>
                <c:pt idx="2098">
                  <c:v>128.11969036078</c:v>
                </c:pt>
                <c:pt idx="2099">
                  <c:v>128.42433740993999</c:v>
                </c:pt>
                <c:pt idx="2100">
                  <c:v>128.58835074143201</c:v>
                </c:pt>
                <c:pt idx="2101">
                  <c:v>129.549169794802</c:v>
                </c:pt>
                <c:pt idx="2102">
                  <c:v>129.57254940862501</c:v>
                </c:pt>
                <c:pt idx="2103">
                  <c:v>129.95920312353101</c:v>
                </c:pt>
                <c:pt idx="2104">
                  <c:v>130.556748075819</c:v>
                </c:pt>
                <c:pt idx="2105">
                  <c:v>129.56080026259201</c:v>
                </c:pt>
                <c:pt idx="2106">
                  <c:v>129.17414654768601</c:v>
                </c:pt>
                <c:pt idx="2107">
                  <c:v>128.857869030736</c:v>
                </c:pt>
                <c:pt idx="2108">
                  <c:v>129.45541398302299</c:v>
                </c:pt>
                <c:pt idx="2109">
                  <c:v>129.45541398302299</c:v>
                </c:pt>
                <c:pt idx="2110">
                  <c:v>129.32652941138701</c:v>
                </c:pt>
                <c:pt idx="2111">
                  <c:v>129.58429855465801</c:v>
                </c:pt>
                <c:pt idx="2112">
                  <c:v>129.58429855465801</c:v>
                </c:pt>
                <c:pt idx="2113">
                  <c:v>129.97095226956401</c:v>
                </c:pt>
                <c:pt idx="2114">
                  <c:v>129.33815987917799</c:v>
                </c:pt>
                <c:pt idx="2115">
                  <c:v>129.549169794802</c:v>
                </c:pt>
                <c:pt idx="2116">
                  <c:v>128.536963062317</c:v>
                </c:pt>
                <c:pt idx="2117">
                  <c:v>128.31408532241801</c:v>
                </c:pt>
                <c:pt idx="2118">
                  <c:v>128.466586864362</c:v>
                </c:pt>
                <c:pt idx="2119">
                  <c:v>128.03246185235301</c:v>
                </c:pt>
                <c:pt idx="2120">
                  <c:v>127.774336674354</c:v>
                </c:pt>
                <c:pt idx="2121">
                  <c:v>127.18366779093201</c:v>
                </c:pt>
                <c:pt idx="2122">
                  <c:v>126.12890192768</c:v>
                </c:pt>
                <c:pt idx="2123">
                  <c:v>128.154052385124</c:v>
                </c:pt>
                <c:pt idx="2124">
                  <c:v>125.94959173092801</c:v>
                </c:pt>
                <c:pt idx="2125">
                  <c:v>124.325252301519</c:v>
                </c:pt>
                <c:pt idx="2126">
                  <c:v>124.42018122921201</c:v>
                </c:pt>
                <c:pt idx="2127">
                  <c:v>127.19421544956499</c:v>
                </c:pt>
                <c:pt idx="2128">
                  <c:v>126.709023152469</c:v>
                </c:pt>
                <c:pt idx="2129">
                  <c:v>126.360950417596</c:v>
                </c:pt>
                <c:pt idx="2130">
                  <c:v>125.47494709246401</c:v>
                </c:pt>
                <c:pt idx="2131">
                  <c:v>125.47494709246401</c:v>
                </c:pt>
                <c:pt idx="2132">
                  <c:v>124.79650595129</c:v>
                </c:pt>
                <c:pt idx="2133">
                  <c:v>124.842727691855</c:v>
                </c:pt>
                <c:pt idx="2134">
                  <c:v>125.968501271378</c:v>
                </c:pt>
                <c:pt idx="2135">
                  <c:v>126.534426519627</c:v>
                </c:pt>
                <c:pt idx="2136">
                  <c:v>126.38495330002</c:v>
                </c:pt>
                <c:pt idx="2137">
                  <c:v>126.88683418337099</c:v>
                </c:pt>
                <c:pt idx="2138">
                  <c:v>127.29619441692201</c:v>
                </c:pt>
                <c:pt idx="2139">
                  <c:v>127.306886661828</c:v>
                </c:pt>
                <c:pt idx="2140">
                  <c:v>127.713846595503</c:v>
                </c:pt>
                <c:pt idx="2141">
                  <c:v>127.606705937361</c:v>
                </c:pt>
                <c:pt idx="2142">
                  <c:v>127.949403297058</c:v>
                </c:pt>
                <c:pt idx="2143">
                  <c:v>127.66027626643201</c:v>
                </c:pt>
                <c:pt idx="2144">
                  <c:v>127.649584021526</c:v>
                </c:pt>
                <c:pt idx="2145">
                  <c:v>127.14628477915601</c:v>
                </c:pt>
                <c:pt idx="2146">
                  <c:v>127.58532144754901</c:v>
                </c:pt>
                <c:pt idx="2147">
                  <c:v>127.499674383759</c:v>
                </c:pt>
                <c:pt idx="2148">
                  <c:v>128.03515946538701</c:v>
                </c:pt>
                <c:pt idx="2149">
                  <c:v>128.174376858247</c:v>
                </c:pt>
                <c:pt idx="2150">
                  <c:v>128.162788267682</c:v>
                </c:pt>
                <c:pt idx="2151">
                  <c:v>127.850832774173</c:v>
                </c:pt>
                <c:pt idx="2152">
                  <c:v>127.67758919804</c:v>
                </c:pt>
                <c:pt idx="2153">
                  <c:v>127.689060732135</c:v>
                </c:pt>
                <c:pt idx="2154">
                  <c:v>127.55046587122899</c:v>
                </c:pt>
                <c:pt idx="2155">
                  <c:v>127.49701786070899</c:v>
                </c:pt>
                <c:pt idx="2156">
                  <c:v>128.309079283274</c:v>
                </c:pt>
                <c:pt idx="2157">
                  <c:v>128.42653427991601</c:v>
                </c:pt>
                <c:pt idx="2158">
                  <c:v>128.565433794017</c:v>
                </c:pt>
                <c:pt idx="2159">
                  <c:v>128.399102714435</c:v>
                </c:pt>
                <c:pt idx="2160">
                  <c:v>128.62399800921</c:v>
                </c:pt>
                <c:pt idx="2161">
                  <c:v>128.40977054545499</c:v>
                </c:pt>
                <c:pt idx="2162">
                  <c:v>128.666887044128</c:v>
                </c:pt>
                <c:pt idx="2163">
                  <c:v>128.38832602799599</c:v>
                </c:pt>
                <c:pt idx="2164">
                  <c:v>128.25976777866001</c:v>
                </c:pt>
                <c:pt idx="2165">
                  <c:v>128.31758996310199</c:v>
                </c:pt>
                <c:pt idx="2166">
                  <c:v>128.31758996310199</c:v>
                </c:pt>
                <c:pt idx="2167">
                  <c:v>128.202062406712</c:v>
                </c:pt>
                <c:pt idx="2168">
                  <c:v>128.44468195638001</c:v>
                </c:pt>
                <c:pt idx="2169">
                  <c:v>128.22519128048901</c:v>
                </c:pt>
                <c:pt idx="2170">
                  <c:v>128.05195835215099</c:v>
                </c:pt>
                <c:pt idx="2171">
                  <c:v>127.520578317757</c:v>
                </c:pt>
                <c:pt idx="2172">
                  <c:v>127.60141256348101</c:v>
                </c:pt>
                <c:pt idx="2173">
                  <c:v>127.68224680920601</c:v>
                </c:pt>
                <c:pt idx="2174">
                  <c:v>127.65923474792299</c:v>
                </c:pt>
                <c:pt idx="2175">
                  <c:v>125.445490792757</c:v>
                </c:pt>
                <c:pt idx="2176">
                  <c:v>125.103269505002</c:v>
                </c:pt>
                <c:pt idx="2177">
                  <c:v>124.675492895308</c:v>
                </c:pt>
                <c:pt idx="2178">
                  <c:v>123.648829032042</c:v>
                </c:pt>
                <c:pt idx="2179">
                  <c:v>124.119383302705</c:v>
                </c:pt>
                <c:pt idx="2180">
                  <c:v>124.049989337976</c:v>
                </c:pt>
                <c:pt idx="2181">
                  <c:v>124.36452995588201</c:v>
                </c:pt>
                <c:pt idx="2182">
                  <c:v>125.03862655770401</c:v>
                </c:pt>
                <c:pt idx="2183">
                  <c:v>124.870017365625</c:v>
                </c:pt>
                <c:pt idx="2184">
                  <c:v>125.05719244411</c:v>
                </c:pt>
                <c:pt idx="2185">
                  <c:v>125.473277584798</c:v>
                </c:pt>
                <c:pt idx="2186">
                  <c:v>125.650124308727</c:v>
                </c:pt>
                <c:pt idx="2187">
                  <c:v>125.795775186242</c:v>
                </c:pt>
                <c:pt idx="2188">
                  <c:v>125.608494716384</c:v>
                </c:pt>
                <c:pt idx="2189">
                  <c:v>125.327626707283</c:v>
                </c:pt>
                <c:pt idx="2190">
                  <c:v>125.795775186242</c:v>
                </c:pt>
                <c:pt idx="2191">
                  <c:v>125.982950264728</c:v>
                </c:pt>
                <c:pt idx="2192">
                  <c:v>125.608494716384</c:v>
                </c:pt>
                <c:pt idx="2193">
                  <c:v>125.452515484313</c:v>
                </c:pt>
                <c:pt idx="2194">
                  <c:v>125.362446137961</c:v>
                </c:pt>
                <c:pt idx="2195">
                  <c:v>125.44127101358301</c:v>
                </c:pt>
                <c:pt idx="2196">
                  <c:v>125.227512489202</c:v>
                </c:pt>
                <c:pt idx="2197">
                  <c:v>125.88014611358599</c:v>
                </c:pt>
                <c:pt idx="2198">
                  <c:v>126.40909055994101</c:v>
                </c:pt>
                <c:pt idx="2199">
                  <c:v>127.10518270003899</c:v>
                </c:pt>
                <c:pt idx="2200">
                  <c:v>127.06360453652201</c:v>
                </c:pt>
                <c:pt idx="2201">
                  <c:v>127.50506989801799</c:v>
                </c:pt>
                <c:pt idx="2202">
                  <c:v>128.178530885822</c:v>
                </c:pt>
                <c:pt idx="2203">
                  <c:v>128.61599632272601</c:v>
                </c:pt>
                <c:pt idx="2204">
                  <c:v>128.84514989735101</c:v>
                </c:pt>
                <c:pt idx="2205">
                  <c:v>128.86599160969601</c:v>
                </c:pt>
                <c:pt idx="2206">
                  <c:v>129.584714902088</c:v>
                </c:pt>
                <c:pt idx="2207">
                  <c:v>129.25145802691</c:v>
                </c:pt>
                <c:pt idx="2208">
                  <c:v>128.522208617172</c:v>
                </c:pt>
                <c:pt idx="2209">
                  <c:v>129.02230445228599</c:v>
                </c:pt>
                <c:pt idx="2210">
                  <c:v>128.70978402828001</c:v>
                </c:pt>
                <c:pt idx="2211">
                  <c:v>128.22021431051201</c:v>
                </c:pt>
                <c:pt idx="2212">
                  <c:v>128.22021431051201</c:v>
                </c:pt>
                <c:pt idx="2213">
                  <c:v>128.44936788513701</c:v>
                </c:pt>
                <c:pt idx="2214">
                  <c:v>128.40768446044601</c:v>
                </c:pt>
                <c:pt idx="2215">
                  <c:v>128.55347118569</c:v>
                </c:pt>
                <c:pt idx="2216">
                  <c:v>128.48063045365501</c:v>
                </c:pt>
                <c:pt idx="2217">
                  <c:v>128.40768446044601</c:v>
                </c:pt>
                <c:pt idx="2218">
                  <c:v>128.28263418637499</c:v>
                </c:pt>
                <c:pt idx="2219">
                  <c:v>128.813887328833</c:v>
                </c:pt>
                <c:pt idx="2220">
                  <c:v>128.68894231593401</c:v>
                </c:pt>
                <c:pt idx="2221">
                  <c:v>129.15767032135599</c:v>
                </c:pt>
                <c:pt idx="2222">
                  <c:v>128.42947352335301</c:v>
                </c:pt>
                <c:pt idx="2223">
                  <c:v>126.48125278819801</c:v>
                </c:pt>
                <c:pt idx="2224">
                  <c:v>125.94171760671399</c:v>
                </c:pt>
                <c:pt idx="2225">
                  <c:v>125.642026215991</c:v>
                </c:pt>
                <c:pt idx="2226">
                  <c:v>125.806909376495</c:v>
                </c:pt>
                <c:pt idx="2227">
                  <c:v>125.92675570672399</c:v>
                </c:pt>
                <c:pt idx="2228">
                  <c:v>126.666675188273</c:v>
                </c:pt>
                <c:pt idx="2229">
                  <c:v>127.026381285616</c:v>
                </c:pt>
                <c:pt idx="2230">
                  <c:v>126.605049755529</c:v>
                </c:pt>
                <c:pt idx="2231">
                  <c:v>127.180496653554</c:v>
                </c:pt>
                <c:pt idx="2232">
                  <c:v>126.79002962591601</c:v>
                </c:pt>
                <c:pt idx="2233">
                  <c:v>126.56393160964799</c:v>
                </c:pt>
                <c:pt idx="2234">
                  <c:v>126.913280491404</c:v>
                </c:pt>
                <c:pt idx="2235">
                  <c:v>127.221614799435</c:v>
                </c:pt>
                <c:pt idx="2236">
                  <c:v>126.841401415229</c:v>
                </c:pt>
                <c:pt idx="2237">
                  <c:v>127.272986588747</c:v>
                </c:pt>
                <c:pt idx="2238">
                  <c:v>127.416848313253</c:v>
                </c:pt>
                <c:pt idx="2239">
                  <c:v>127.334612021491</c:v>
                </c:pt>
                <c:pt idx="2240">
                  <c:v>127.21136115600299</c:v>
                </c:pt>
                <c:pt idx="2241">
                  <c:v>126.810536912779</c:v>
                </c:pt>
                <c:pt idx="2242">
                  <c:v>127.52984553531</c:v>
                </c:pt>
                <c:pt idx="2243">
                  <c:v>127.365476523941</c:v>
                </c:pt>
                <c:pt idx="2244">
                  <c:v>127.314104734628</c:v>
                </c:pt>
                <c:pt idx="2245">
                  <c:v>127.313897590317</c:v>
                </c:pt>
                <c:pt idx="2246">
                  <c:v>127.087178141113</c:v>
                </c:pt>
                <c:pt idx="2247">
                  <c:v>127.53025982393299</c:v>
                </c:pt>
                <c:pt idx="2248">
                  <c:v>127.35511930835401</c:v>
                </c:pt>
                <c:pt idx="2249">
                  <c:v>126.458702299282</c:v>
                </c:pt>
                <c:pt idx="2250">
                  <c:v>125.51080992874201</c:v>
                </c:pt>
                <c:pt idx="2251">
                  <c:v>125.521167144329</c:v>
                </c:pt>
                <c:pt idx="2252">
                  <c:v>125.109053536115</c:v>
                </c:pt>
                <c:pt idx="2253">
                  <c:v>125.191496972189</c:v>
                </c:pt>
                <c:pt idx="2254">
                  <c:v>125.273940408263</c:v>
                </c:pt>
                <c:pt idx="2255">
                  <c:v>125.418112849237</c:v>
                </c:pt>
                <c:pt idx="2256">
                  <c:v>125.3768911312</c:v>
                </c:pt>
                <c:pt idx="2257">
                  <c:v>125.231053054958</c:v>
                </c:pt>
                <c:pt idx="2258">
                  <c:v>126.26648868002</c:v>
                </c:pt>
                <c:pt idx="2259">
                  <c:v>126.689580979914</c:v>
                </c:pt>
                <c:pt idx="2260">
                  <c:v>126.543742903672</c:v>
                </c:pt>
                <c:pt idx="2261">
                  <c:v>125.989381618907</c:v>
                </c:pt>
                <c:pt idx="2262">
                  <c:v>124.346934492968</c:v>
                </c:pt>
                <c:pt idx="2263">
                  <c:v>124.620675680624</c:v>
                </c:pt>
                <c:pt idx="2264">
                  <c:v>123.936322711483</c:v>
                </c:pt>
                <c:pt idx="2265">
                  <c:v>124.55224038371</c:v>
                </c:pt>
                <c:pt idx="2266">
                  <c:v>122.293875585544</c:v>
                </c:pt>
                <c:pt idx="2267">
                  <c:v>122.082625453936</c:v>
                </c:pt>
                <c:pt idx="2268">
                  <c:v>122.40650459074099</c:v>
                </c:pt>
                <c:pt idx="2269">
                  <c:v>122.476968465852</c:v>
                </c:pt>
                <c:pt idx="2270">
                  <c:v>122.758682472571</c:v>
                </c:pt>
                <c:pt idx="2271">
                  <c:v>123.1108603544</c:v>
                </c:pt>
                <c:pt idx="2272">
                  <c:v>122.420653963254</c:v>
                </c:pt>
                <c:pt idx="2273">
                  <c:v>122.378347339442</c:v>
                </c:pt>
                <c:pt idx="2274">
                  <c:v>122.068476081424</c:v>
                </c:pt>
                <c:pt idx="2275">
                  <c:v>122.35019008814299</c:v>
                </c:pt>
                <c:pt idx="2276">
                  <c:v>122.18124658034699</c:v>
                </c:pt>
                <c:pt idx="2277">
                  <c:v>122.674210718673</c:v>
                </c:pt>
                <c:pt idx="2278">
                  <c:v>123.026388600502</c:v>
                </c:pt>
                <c:pt idx="2279">
                  <c:v>123.040396479289</c:v>
                </c:pt>
                <c:pt idx="2280">
                  <c:v>123.06855373058799</c:v>
                </c:pt>
                <c:pt idx="2281">
                  <c:v>123.139017605699</c:v>
                </c:pt>
                <c:pt idx="2282">
                  <c:v>123.06855373058799</c:v>
                </c:pt>
                <c:pt idx="2283">
                  <c:v>122.57558959226201</c:v>
                </c:pt>
                <c:pt idx="2284">
                  <c:v>122.124790584023</c:v>
                </c:pt>
                <c:pt idx="2285">
                  <c:v>121.53320531928701</c:v>
                </c:pt>
                <c:pt idx="2286">
                  <c:v>121.16701955867001</c:v>
                </c:pt>
                <c:pt idx="2287">
                  <c:v>120.694147529311</c:v>
                </c:pt>
                <c:pt idx="2288">
                  <c:v>120.156471373847</c:v>
                </c:pt>
                <c:pt idx="2289">
                  <c:v>120.184770118871</c:v>
                </c:pt>
                <c:pt idx="2290">
                  <c:v>120.24136760892</c:v>
                </c:pt>
                <c:pt idx="2291">
                  <c:v>121.92514293787499</c:v>
                </c:pt>
                <c:pt idx="2292">
                  <c:v>121.656304860143</c:v>
                </c:pt>
                <c:pt idx="2293">
                  <c:v>120.807342509409</c:v>
                </c:pt>
                <c:pt idx="2294">
                  <c:v>119.22261278804</c:v>
                </c:pt>
                <c:pt idx="2295">
                  <c:v>118.104812359573</c:v>
                </c:pt>
                <c:pt idx="2296">
                  <c:v>118.982073455332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Sheet10!$I$7</c:f>
              <c:strCache>
                <c:ptCount val="1"/>
                <c:pt idx="0">
                  <c:v>Sharpe_MomentumMonthly120</c:v>
                </c:pt>
              </c:strCache>
            </c:strRef>
          </c:tx>
          <c:marker>
            <c:symbol val="none"/>
          </c:marker>
          <c:val>
            <c:numRef>
              <c:f>Sheet10!$I$8:$I$2417</c:f>
              <c:numCache>
                <c:formatCode>General</c:formatCode>
                <c:ptCount val="2410"/>
                <c:pt idx="0">
                  <c:v>100</c:v>
                </c:pt>
                <c:pt idx="1">
                  <c:v>100.211095161698</c:v>
                </c:pt>
                <c:pt idx="2">
                  <c:v>101.169142434024</c:v>
                </c:pt>
                <c:pt idx="3">
                  <c:v>100.843731123221</c:v>
                </c:pt>
                <c:pt idx="4">
                  <c:v>101.660182256315</c:v>
                </c:pt>
                <c:pt idx="5">
                  <c:v>101.48610993836</c:v>
                </c:pt>
                <c:pt idx="6">
                  <c:v>100.96259393734699</c:v>
                </c:pt>
                <c:pt idx="7">
                  <c:v>101.442591858871</c:v>
                </c:pt>
                <c:pt idx="8">
                  <c:v>100.592365499905</c:v>
                </c:pt>
                <c:pt idx="9">
                  <c:v>99.931150501107396</c:v>
                </c:pt>
                <c:pt idx="10">
                  <c:v>100.10717138978499</c:v>
                </c:pt>
                <c:pt idx="11">
                  <c:v>100.031826655148</c:v>
                </c:pt>
                <c:pt idx="12">
                  <c:v>97.469456153911096</c:v>
                </c:pt>
                <c:pt idx="13">
                  <c:v>97.839684591352196</c:v>
                </c:pt>
                <c:pt idx="14">
                  <c:v>98.700952851083699</c:v>
                </c:pt>
                <c:pt idx="15">
                  <c:v>98.459979604959798</c:v>
                </c:pt>
                <c:pt idx="16">
                  <c:v>98.363850115939996</c:v>
                </c:pt>
                <c:pt idx="17">
                  <c:v>99.720055339408503</c:v>
                </c:pt>
                <c:pt idx="18">
                  <c:v>100.09028377684901</c:v>
                </c:pt>
                <c:pt idx="19">
                  <c:v>99.443358296689397</c:v>
                </c:pt>
                <c:pt idx="20">
                  <c:v>100.635883579394</c:v>
                </c:pt>
                <c:pt idx="21">
                  <c:v>97.976734065562894</c:v>
                </c:pt>
                <c:pt idx="22">
                  <c:v>100.93626406782001</c:v>
                </c:pt>
                <c:pt idx="23">
                  <c:v>99.836622186247695</c:v>
                </c:pt>
                <c:pt idx="24">
                  <c:v>102.280270811964</c:v>
                </c:pt>
                <c:pt idx="25">
                  <c:v>101.11274980189999</c:v>
                </c:pt>
                <c:pt idx="26">
                  <c:v>100.569716773962</c:v>
                </c:pt>
                <c:pt idx="27">
                  <c:v>101.506448747154</c:v>
                </c:pt>
                <c:pt idx="28">
                  <c:v>98.791283607468699</c:v>
                </c:pt>
                <c:pt idx="29">
                  <c:v>96.293331678957699</c:v>
                </c:pt>
                <c:pt idx="30">
                  <c:v>98.560494570595395</c:v>
                </c:pt>
                <c:pt idx="31">
                  <c:v>98.1532197996425</c:v>
                </c:pt>
                <c:pt idx="32">
                  <c:v>100.325351911391</c:v>
                </c:pt>
                <c:pt idx="33">
                  <c:v>101.12632562759801</c:v>
                </c:pt>
                <c:pt idx="34">
                  <c:v>104.99543595164999</c:v>
                </c:pt>
                <c:pt idx="35">
                  <c:v>103.773611638792</c:v>
                </c:pt>
                <c:pt idx="36">
                  <c:v>104.208038061141</c:v>
                </c:pt>
                <c:pt idx="37">
                  <c:v>103.51567095052199</c:v>
                </c:pt>
                <c:pt idx="38">
                  <c:v>100.868384939328</c:v>
                </c:pt>
                <c:pt idx="39">
                  <c:v>97.474428514720998</c:v>
                </c:pt>
                <c:pt idx="40">
                  <c:v>97.257215303546204</c:v>
                </c:pt>
                <c:pt idx="41">
                  <c:v>94.908597457717903</c:v>
                </c:pt>
                <c:pt idx="42">
                  <c:v>95.981087687893805</c:v>
                </c:pt>
                <c:pt idx="43">
                  <c:v>95.969570909425002</c:v>
                </c:pt>
                <c:pt idx="44">
                  <c:v>96.004505137447197</c:v>
                </c:pt>
                <c:pt idx="45">
                  <c:v>95.806544511987994</c:v>
                </c:pt>
                <c:pt idx="46">
                  <c:v>95.701741827921296</c:v>
                </c:pt>
                <c:pt idx="47">
                  <c:v>95.631873371876907</c:v>
                </c:pt>
                <c:pt idx="48">
                  <c:v>95.981215652098996</c:v>
                </c:pt>
                <c:pt idx="49">
                  <c:v>95.736676055943505</c:v>
                </c:pt>
                <c:pt idx="50">
                  <c:v>95.596939143854698</c:v>
                </c:pt>
                <c:pt idx="51">
                  <c:v>95.363916326168095</c:v>
                </c:pt>
                <c:pt idx="52">
                  <c:v>95.643518114551</c:v>
                </c:pt>
                <c:pt idx="53">
                  <c:v>95.585294401180604</c:v>
                </c:pt>
                <c:pt idx="54">
                  <c:v>95.829833997336095</c:v>
                </c:pt>
                <c:pt idx="55">
                  <c:v>95.899702453380499</c:v>
                </c:pt>
                <c:pt idx="56">
                  <c:v>95.748320798617598</c:v>
                </c:pt>
                <c:pt idx="57">
                  <c:v>95.666807599899101</c:v>
                </c:pt>
                <c:pt idx="58">
                  <c:v>95.573649658506497</c:v>
                </c:pt>
                <c:pt idx="59">
                  <c:v>95.783255026639793</c:v>
                </c:pt>
                <c:pt idx="60">
                  <c:v>95.900214310201306</c:v>
                </c:pt>
                <c:pt idx="61">
                  <c:v>96.0521078217851</c:v>
                </c:pt>
                <c:pt idx="62">
                  <c:v>96.227546747127406</c:v>
                </c:pt>
                <c:pt idx="63">
                  <c:v>96.379312294505993</c:v>
                </c:pt>
                <c:pt idx="64">
                  <c:v>96.519561063415594</c:v>
                </c:pt>
                <c:pt idx="65">
                  <c:v>96.461081421634901</c:v>
                </c:pt>
                <c:pt idx="66">
                  <c:v>96.601330190544502</c:v>
                </c:pt>
                <c:pt idx="67">
                  <c:v>96.554623255643094</c:v>
                </c:pt>
                <c:pt idx="68">
                  <c:v>96.554623255643094</c:v>
                </c:pt>
                <c:pt idx="69">
                  <c:v>96.823476050788301</c:v>
                </c:pt>
                <c:pt idx="70">
                  <c:v>96.858538243015701</c:v>
                </c:pt>
                <c:pt idx="71">
                  <c:v>96.940307370144694</c:v>
                </c:pt>
                <c:pt idx="72">
                  <c:v>97.018621463732899</c:v>
                </c:pt>
                <c:pt idx="73">
                  <c:v>97.185742715736595</c:v>
                </c:pt>
                <c:pt idx="74">
                  <c:v>97.267511842865503</c:v>
                </c:pt>
                <c:pt idx="75">
                  <c:v>97.676485442715304</c:v>
                </c:pt>
                <c:pt idx="76">
                  <c:v>97.629778507813796</c:v>
                </c:pt>
                <c:pt idx="77">
                  <c:v>97.325991484646295</c:v>
                </c:pt>
                <c:pt idx="78">
                  <c:v>97.583071572912303</c:v>
                </c:pt>
                <c:pt idx="79">
                  <c:v>97.536364638010795</c:v>
                </c:pt>
                <c:pt idx="80">
                  <c:v>97.477884996230003</c:v>
                </c:pt>
                <c:pt idx="81">
                  <c:v>97.548009380684903</c:v>
                </c:pt>
                <c:pt idx="82">
                  <c:v>97.641423250487804</c:v>
                </c:pt>
                <c:pt idx="83">
                  <c:v>97.748401326042995</c:v>
                </c:pt>
                <c:pt idx="84">
                  <c:v>97.475011814791401</c:v>
                </c:pt>
                <c:pt idx="85">
                  <c:v>95.921538001357007</c:v>
                </c:pt>
                <c:pt idx="86">
                  <c:v>97.310803068737499</c:v>
                </c:pt>
                <c:pt idx="87">
                  <c:v>98.295508547239194</c:v>
                </c:pt>
                <c:pt idx="88">
                  <c:v>99.553603536992398</c:v>
                </c:pt>
                <c:pt idx="89">
                  <c:v>99.914622099269394</c:v>
                </c:pt>
                <c:pt idx="90">
                  <c:v>97.726630812742101</c:v>
                </c:pt>
                <c:pt idx="91">
                  <c:v>97.846970333501105</c:v>
                </c:pt>
                <c:pt idx="92">
                  <c:v>98.142349157182196</c:v>
                </c:pt>
                <c:pt idx="93">
                  <c:v>97.529711596954598</c:v>
                </c:pt>
                <c:pt idx="94">
                  <c:v>100.188121010085</c:v>
                </c:pt>
                <c:pt idx="95">
                  <c:v>102.004153777902</c:v>
                </c:pt>
                <c:pt idx="96">
                  <c:v>102.015093734335</c:v>
                </c:pt>
                <c:pt idx="97">
                  <c:v>102.168253124392</c:v>
                </c:pt>
                <c:pt idx="98">
                  <c:v>101.457155956271</c:v>
                </c:pt>
                <c:pt idx="99">
                  <c:v>102.518331730236</c:v>
                </c:pt>
                <c:pt idx="100">
                  <c:v>103.688907068528</c:v>
                </c:pt>
                <c:pt idx="101">
                  <c:v>105.012641796878</c:v>
                </c:pt>
                <c:pt idx="102">
                  <c:v>105.220500969098</c:v>
                </c:pt>
                <c:pt idx="103">
                  <c:v>106.380136350957</c:v>
                </c:pt>
                <c:pt idx="104">
                  <c:v>103.517317965232</c:v>
                </c:pt>
                <c:pt idx="105">
                  <c:v>108.80081654883899</c:v>
                </c:pt>
                <c:pt idx="106">
                  <c:v>105.91794893741201</c:v>
                </c:pt>
                <c:pt idx="107">
                  <c:v>105.73328501647499</c:v>
                </c:pt>
                <c:pt idx="108">
                  <c:v>102.75228172135</c:v>
                </c:pt>
                <c:pt idx="109">
                  <c:v>102.989706762555</c:v>
                </c:pt>
                <c:pt idx="110">
                  <c:v>105.363957174601</c:v>
                </c:pt>
                <c:pt idx="111">
                  <c:v>107.664342018273</c:v>
                </c:pt>
                <c:pt idx="112">
                  <c:v>107.743483698674</c:v>
                </c:pt>
                <c:pt idx="113">
                  <c:v>105.416718294869</c:v>
                </c:pt>
                <c:pt idx="114">
                  <c:v>102.24577496678</c:v>
                </c:pt>
                <c:pt idx="115">
                  <c:v>96.294320600583504</c:v>
                </c:pt>
                <c:pt idx="116">
                  <c:v>88.116346959089697</c:v>
                </c:pt>
                <c:pt idx="117">
                  <c:v>88.570092593391905</c:v>
                </c:pt>
                <c:pt idx="118">
                  <c:v>93.782891275840896</c:v>
                </c:pt>
                <c:pt idx="119">
                  <c:v>96.157141687887503</c:v>
                </c:pt>
                <c:pt idx="120">
                  <c:v>96.658372330430694</c:v>
                </c:pt>
                <c:pt idx="121">
                  <c:v>93.650988475171602</c:v>
                </c:pt>
                <c:pt idx="122">
                  <c:v>89.910225048191506</c:v>
                </c:pt>
                <c:pt idx="123">
                  <c:v>87.583459644385897</c:v>
                </c:pt>
                <c:pt idx="124">
                  <c:v>87.510215823583707</c:v>
                </c:pt>
                <c:pt idx="125">
                  <c:v>87.447549138394294</c:v>
                </c:pt>
                <c:pt idx="126">
                  <c:v>87.6043864503294</c:v>
                </c:pt>
                <c:pt idx="127">
                  <c:v>87.4370857354225</c:v>
                </c:pt>
                <c:pt idx="128">
                  <c:v>87.489402750281201</c:v>
                </c:pt>
                <c:pt idx="129">
                  <c:v>87.656703465188002</c:v>
                </c:pt>
                <c:pt idx="130">
                  <c:v>87.625313256272804</c:v>
                </c:pt>
                <c:pt idx="131">
                  <c:v>87.771687165236202</c:v>
                </c:pt>
                <c:pt idx="132">
                  <c:v>87.7193701503775</c:v>
                </c:pt>
                <c:pt idx="133">
                  <c:v>87.604386450329301</c:v>
                </c:pt>
                <c:pt idx="134">
                  <c:v>87.414111741941099</c:v>
                </c:pt>
                <c:pt idx="135">
                  <c:v>87.259321617543904</c:v>
                </c:pt>
                <c:pt idx="136">
                  <c:v>87.207004602685203</c:v>
                </c:pt>
                <c:pt idx="137">
                  <c:v>87.124434705321207</c:v>
                </c:pt>
                <c:pt idx="138">
                  <c:v>87.154687587826501</c:v>
                </c:pt>
                <c:pt idx="139">
                  <c:v>87.154687587826501</c:v>
                </c:pt>
                <c:pt idx="140">
                  <c:v>86.914256784758507</c:v>
                </c:pt>
                <c:pt idx="141">
                  <c:v>86.924720187730202</c:v>
                </c:pt>
                <c:pt idx="142">
                  <c:v>87.018777081834898</c:v>
                </c:pt>
                <c:pt idx="143">
                  <c:v>87.000011196070304</c:v>
                </c:pt>
                <c:pt idx="144">
                  <c:v>87.165150990798196</c:v>
                </c:pt>
                <c:pt idx="145">
                  <c:v>87.009678470555102</c:v>
                </c:pt>
                <c:pt idx="146">
                  <c:v>86.894353572583896</c:v>
                </c:pt>
                <c:pt idx="147">
                  <c:v>86.988637931970601</c:v>
                </c:pt>
                <c:pt idx="148">
                  <c:v>87.0410686794703</c:v>
                </c:pt>
                <c:pt idx="149">
                  <c:v>87.1458164418287</c:v>
                </c:pt>
                <c:pt idx="150">
                  <c:v>87.219173995271902</c:v>
                </c:pt>
                <c:pt idx="151">
                  <c:v>87.2505642041871</c:v>
                </c:pt>
                <c:pt idx="152">
                  <c:v>87.083149756639202</c:v>
                </c:pt>
                <c:pt idx="153">
                  <c:v>86.9363209171119</c:v>
                </c:pt>
                <c:pt idx="154">
                  <c:v>86.873426766640506</c:v>
                </c:pt>
                <c:pt idx="155">
                  <c:v>86.946784320083694</c:v>
                </c:pt>
                <c:pt idx="156">
                  <c:v>86.967711126027098</c:v>
                </c:pt>
                <c:pt idx="157">
                  <c:v>87.061995485413803</c:v>
                </c:pt>
                <c:pt idx="158">
                  <c:v>87.187783786356704</c:v>
                </c:pt>
                <c:pt idx="159">
                  <c:v>87.093385694329001</c:v>
                </c:pt>
                <c:pt idx="160">
                  <c:v>86.852499960697003</c:v>
                </c:pt>
                <c:pt idx="161">
                  <c:v>87.020141873526896</c:v>
                </c:pt>
                <c:pt idx="162">
                  <c:v>86.925857514140205</c:v>
                </c:pt>
                <c:pt idx="163">
                  <c:v>86.768565271641094</c:v>
                </c:pt>
                <c:pt idx="164">
                  <c:v>86.737175062725896</c:v>
                </c:pt>
                <c:pt idx="165">
                  <c:v>86.862963363668797</c:v>
                </c:pt>
                <c:pt idx="166">
                  <c:v>87.033903523087503</c:v>
                </c:pt>
                <c:pt idx="167">
                  <c:v>85.006913048022895</c:v>
                </c:pt>
                <c:pt idx="168">
                  <c:v>83.596465509123803</c:v>
                </c:pt>
                <c:pt idx="169">
                  <c:v>87.794024951236807</c:v>
                </c:pt>
                <c:pt idx="170">
                  <c:v>94.736467328333106</c:v>
                </c:pt>
                <c:pt idx="171">
                  <c:v>92.1013797107491</c:v>
                </c:pt>
                <c:pt idx="172">
                  <c:v>90.386883600590295</c:v>
                </c:pt>
                <c:pt idx="173">
                  <c:v>93.739863678093002</c:v>
                </c:pt>
                <c:pt idx="174">
                  <c:v>93.976345900183901</c:v>
                </c:pt>
                <c:pt idx="175">
                  <c:v>92.228066615440596</c:v>
                </c:pt>
                <c:pt idx="176">
                  <c:v>92.050704948872493</c:v>
                </c:pt>
                <c:pt idx="177">
                  <c:v>91.788885345843298</c:v>
                </c:pt>
                <c:pt idx="178">
                  <c:v>93.655405741631995</c:v>
                </c:pt>
                <c:pt idx="179">
                  <c:v>90.293979870483099</c:v>
                </c:pt>
                <c:pt idx="180">
                  <c:v>92.177391853564004</c:v>
                </c:pt>
                <c:pt idx="181">
                  <c:v>93.680743122570306</c:v>
                </c:pt>
                <c:pt idx="182">
                  <c:v>93.706080503508602</c:v>
                </c:pt>
                <c:pt idx="183">
                  <c:v>91.636861060213405</c:v>
                </c:pt>
                <c:pt idx="184">
                  <c:v>95.538817724712899</c:v>
                </c:pt>
                <c:pt idx="185">
                  <c:v>96.070902724417294</c:v>
                </c:pt>
                <c:pt idx="186">
                  <c:v>95.994890581602405</c:v>
                </c:pt>
                <c:pt idx="187">
                  <c:v>96.780349390689906</c:v>
                </c:pt>
                <c:pt idx="188">
                  <c:v>98.680652961063004</c:v>
                </c:pt>
                <c:pt idx="189">
                  <c:v>98.663761373770797</c:v>
                </c:pt>
                <c:pt idx="190">
                  <c:v>97.084397961949605</c:v>
                </c:pt>
                <c:pt idx="191">
                  <c:v>92.836163757959994</c:v>
                </c:pt>
                <c:pt idx="192">
                  <c:v>92.608127329515298</c:v>
                </c:pt>
                <c:pt idx="193">
                  <c:v>96.569204549537403</c:v>
                </c:pt>
                <c:pt idx="194">
                  <c:v>99.145171611598698</c:v>
                </c:pt>
                <c:pt idx="195">
                  <c:v>99.221183754413602</c:v>
                </c:pt>
                <c:pt idx="196">
                  <c:v>94.922274788547398</c:v>
                </c:pt>
                <c:pt idx="197">
                  <c:v>92.270295583671199</c:v>
                </c:pt>
                <c:pt idx="198">
                  <c:v>89.128460347320996</c:v>
                </c:pt>
                <c:pt idx="199">
                  <c:v>88.207868839895795</c:v>
                </c:pt>
                <c:pt idx="200">
                  <c:v>90.091280822976699</c:v>
                </c:pt>
                <c:pt idx="201">
                  <c:v>87.261939951532298</c:v>
                </c:pt>
                <c:pt idx="202">
                  <c:v>84.4748280483184</c:v>
                </c:pt>
                <c:pt idx="203">
                  <c:v>85.691022333357196</c:v>
                </c:pt>
                <c:pt idx="204">
                  <c:v>83.841393524860706</c:v>
                </c:pt>
                <c:pt idx="205">
                  <c:v>84.914009317915799</c:v>
                </c:pt>
                <c:pt idx="206">
                  <c:v>82.802560906390099</c:v>
                </c:pt>
                <c:pt idx="207">
                  <c:v>86.256890507646105</c:v>
                </c:pt>
                <c:pt idx="208">
                  <c:v>84.449490667380104</c:v>
                </c:pt>
                <c:pt idx="209">
                  <c:v>85.336299000220905</c:v>
                </c:pt>
                <c:pt idx="210">
                  <c:v>82.3633796367928</c:v>
                </c:pt>
                <c:pt idx="211">
                  <c:v>80.733341463095002</c:v>
                </c:pt>
                <c:pt idx="212">
                  <c:v>80.589762971111199</c:v>
                </c:pt>
                <c:pt idx="213">
                  <c:v>81.451318380950198</c:v>
                </c:pt>
                <c:pt idx="214">
                  <c:v>78.275615512079099</c:v>
                </c:pt>
                <c:pt idx="215">
                  <c:v>78.132037020095396</c:v>
                </c:pt>
                <c:pt idx="216">
                  <c:v>77.270566068192906</c:v>
                </c:pt>
                <c:pt idx="217">
                  <c:v>79.179315432212107</c:v>
                </c:pt>
                <c:pt idx="218">
                  <c:v>78.326290273955706</c:v>
                </c:pt>
                <c:pt idx="219">
                  <c:v>77.532385671222102</c:v>
                </c:pt>
                <c:pt idx="220">
                  <c:v>77.076312814332596</c:v>
                </c:pt>
                <c:pt idx="221">
                  <c:v>78.326290273955706</c:v>
                </c:pt>
                <c:pt idx="222">
                  <c:v>79.373568686072502</c:v>
                </c:pt>
                <c:pt idx="223">
                  <c:v>82.946139398373901</c:v>
                </c:pt>
                <c:pt idx="224">
                  <c:v>78.157374401033707</c:v>
                </c:pt>
                <c:pt idx="225">
                  <c:v>78.630338845215405</c:v>
                </c:pt>
                <c:pt idx="226">
                  <c:v>79.306002336903703</c:v>
                </c:pt>
                <c:pt idx="227">
                  <c:v>80.792462018617698</c:v>
                </c:pt>
                <c:pt idx="228">
                  <c:v>78.875266860952394</c:v>
                </c:pt>
                <c:pt idx="229">
                  <c:v>78.436085591355095</c:v>
                </c:pt>
                <c:pt idx="230">
                  <c:v>75.328033529589305</c:v>
                </c:pt>
                <c:pt idx="231">
                  <c:v>75.633950322350202</c:v>
                </c:pt>
                <c:pt idx="232">
                  <c:v>73.257389495996193</c:v>
                </c:pt>
                <c:pt idx="233">
                  <c:v>73.073770260552294</c:v>
                </c:pt>
                <c:pt idx="234">
                  <c:v>73.930544759644803</c:v>
                </c:pt>
                <c:pt idx="235">
                  <c:v>72.227139196939405</c:v>
                </c:pt>
                <c:pt idx="236">
                  <c:v>72.900409726900307</c:v>
                </c:pt>
                <c:pt idx="237">
                  <c:v>73.359400182353895</c:v>
                </c:pt>
                <c:pt idx="238">
                  <c:v>73.695977814178207</c:v>
                </c:pt>
                <c:pt idx="239">
                  <c:v>70.391177375125196</c:v>
                </c:pt>
                <c:pt idx="240">
                  <c:v>72.420901867862995</c:v>
                </c:pt>
                <c:pt idx="241">
                  <c:v>69.156905703353004</c:v>
                </c:pt>
                <c:pt idx="242">
                  <c:v>73.236987358724605</c:v>
                </c:pt>
                <c:pt idx="243">
                  <c:v>76.500983523234595</c:v>
                </c:pt>
                <c:pt idx="244">
                  <c:v>73.389945755105103</c:v>
                </c:pt>
                <c:pt idx="245">
                  <c:v>72.410758432383304</c:v>
                </c:pt>
                <c:pt idx="246">
                  <c:v>71.4905874615431</c:v>
                </c:pt>
                <c:pt idx="247">
                  <c:v>71.858517530304496</c:v>
                </c:pt>
                <c:pt idx="248">
                  <c:v>72.195902026314599</c:v>
                </c:pt>
                <c:pt idx="249">
                  <c:v>66.492179096327504</c:v>
                </c:pt>
                <c:pt idx="250">
                  <c:v>69.507545825274093</c:v>
                </c:pt>
                <c:pt idx="251">
                  <c:v>68.505881571659998</c:v>
                </c:pt>
                <c:pt idx="252">
                  <c:v>68.653425629664497</c:v>
                </c:pt>
                <c:pt idx="253">
                  <c:v>68.842022374438301</c:v>
                </c:pt>
                <c:pt idx="254">
                  <c:v>68.981496246154805</c:v>
                </c:pt>
                <c:pt idx="255">
                  <c:v>68.995443633326502</c:v>
                </c:pt>
                <c:pt idx="256">
                  <c:v>68.699390603739602</c:v>
                </c:pt>
                <c:pt idx="257">
                  <c:v>68.743688908907401</c:v>
                </c:pt>
                <c:pt idx="258">
                  <c:v>68.850267999558696</c:v>
                </c:pt>
                <c:pt idx="259">
                  <c:v>68.546846539013202</c:v>
                </c:pt>
                <c:pt idx="260">
                  <c:v>68.563250069837693</c:v>
                </c:pt>
                <c:pt idx="261">
                  <c:v>68.789566163566306</c:v>
                </c:pt>
                <c:pt idx="262">
                  <c:v>68.751846814611596</c:v>
                </c:pt>
                <c:pt idx="263">
                  <c:v>68.801057407085096</c:v>
                </c:pt>
                <c:pt idx="264">
                  <c:v>68.751759095195396</c:v>
                </c:pt>
                <c:pt idx="265">
                  <c:v>68.8912329669119</c:v>
                </c:pt>
                <c:pt idx="266">
                  <c:v>68.989654151859</c:v>
                </c:pt>
                <c:pt idx="267">
                  <c:v>68.948513745673395</c:v>
                </c:pt>
                <c:pt idx="268">
                  <c:v>69.006057682683505</c:v>
                </c:pt>
                <c:pt idx="269">
                  <c:v>68.833864468734205</c:v>
                </c:pt>
                <c:pt idx="270">
                  <c:v>68.915443525775899</c:v>
                </c:pt>
                <c:pt idx="271">
                  <c:v>68.956847090209905</c:v>
                </c:pt>
                <c:pt idx="272">
                  <c:v>69.0143033078039</c:v>
                </c:pt>
                <c:pt idx="273">
                  <c:v>69.047022650036695</c:v>
                </c:pt>
                <c:pt idx="274">
                  <c:v>69.173689486991805</c:v>
                </c:pt>
                <c:pt idx="275">
                  <c:v>69.151584194115998</c:v>
                </c:pt>
                <c:pt idx="276">
                  <c:v>69.275093132088799</c:v>
                </c:pt>
                <c:pt idx="277">
                  <c:v>69.299830007449799</c:v>
                </c:pt>
                <c:pt idx="278">
                  <c:v>69.176321069476998</c:v>
                </c:pt>
                <c:pt idx="279">
                  <c:v>69.390356444941304</c:v>
                </c:pt>
                <c:pt idx="280">
                  <c:v>69.439742476247204</c:v>
                </c:pt>
                <c:pt idx="281">
                  <c:v>69.545444372736696</c:v>
                </c:pt>
                <c:pt idx="282">
                  <c:v>69.373865194700599</c:v>
                </c:pt>
                <c:pt idx="283">
                  <c:v>69.357461663876094</c:v>
                </c:pt>
                <c:pt idx="284">
                  <c:v>69.480882882432695</c:v>
                </c:pt>
                <c:pt idx="285">
                  <c:v>69.555005789099695</c:v>
                </c:pt>
                <c:pt idx="286">
                  <c:v>69.653777851711496</c:v>
                </c:pt>
                <c:pt idx="287">
                  <c:v>69.785532414804706</c:v>
                </c:pt>
                <c:pt idx="288">
                  <c:v>69.670269101952201</c:v>
                </c:pt>
                <c:pt idx="289">
                  <c:v>69.4973741326734</c:v>
                </c:pt>
                <c:pt idx="290">
                  <c:v>69.555005789099695</c:v>
                </c:pt>
                <c:pt idx="291">
                  <c:v>69.769041164564001</c:v>
                </c:pt>
                <c:pt idx="292">
                  <c:v>69.810181570749506</c:v>
                </c:pt>
                <c:pt idx="293">
                  <c:v>69.925181725353497</c:v>
                </c:pt>
                <c:pt idx="294">
                  <c:v>69.9165852225685</c:v>
                </c:pt>
                <c:pt idx="295">
                  <c:v>69.974743195491698</c:v>
                </c:pt>
                <c:pt idx="296">
                  <c:v>69.991234445732402</c:v>
                </c:pt>
                <c:pt idx="297">
                  <c:v>69.908690475112806</c:v>
                </c:pt>
                <c:pt idx="298">
                  <c:v>69.809567534836305</c:v>
                </c:pt>
                <c:pt idx="299">
                  <c:v>70.024304665629998</c:v>
                </c:pt>
                <c:pt idx="300">
                  <c:v>69.933427350473806</c:v>
                </c:pt>
                <c:pt idx="301">
                  <c:v>70.098603011129299</c:v>
                </c:pt>
                <c:pt idx="302">
                  <c:v>70.1336030581827</c:v>
                </c:pt>
                <c:pt idx="303">
                  <c:v>70.181234701165096</c:v>
                </c:pt>
                <c:pt idx="304">
                  <c:v>70.214217201646505</c:v>
                </c:pt>
                <c:pt idx="305">
                  <c:v>70.065620510647904</c:v>
                </c:pt>
                <c:pt idx="306">
                  <c:v>70.098603011129299</c:v>
                </c:pt>
                <c:pt idx="307">
                  <c:v>70.032550290750294</c:v>
                </c:pt>
                <c:pt idx="308">
                  <c:v>69.900357130576296</c:v>
                </c:pt>
                <c:pt idx="309">
                  <c:v>69.916936100233201</c:v>
                </c:pt>
                <c:pt idx="310">
                  <c:v>69.933427350473806</c:v>
                </c:pt>
                <c:pt idx="311">
                  <c:v>70.016059040509703</c:v>
                </c:pt>
                <c:pt idx="312">
                  <c:v>70.170445212975693</c:v>
                </c:pt>
                <c:pt idx="313">
                  <c:v>70.236761091603199</c:v>
                </c:pt>
                <c:pt idx="314">
                  <c:v>70.201936483382198</c:v>
                </c:pt>
                <c:pt idx="315">
                  <c:v>69.830444755885694</c:v>
                </c:pt>
                <c:pt idx="316">
                  <c:v>68.0298913722729</c:v>
                </c:pt>
                <c:pt idx="317">
                  <c:v>67.345708761302305</c:v>
                </c:pt>
                <c:pt idx="318">
                  <c:v>67.609772499356694</c:v>
                </c:pt>
                <c:pt idx="319">
                  <c:v>67.5558066349858</c:v>
                </c:pt>
                <c:pt idx="320">
                  <c:v>67.657819031025994</c:v>
                </c:pt>
                <c:pt idx="321">
                  <c:v>68.359990263453597</c:v>
                </c:pt>
                <c:pt idx="322">
                  <c:v>68.432021623732197</c:v>
                </c:pt>
                <c:pt idx="323">
                  <c:v>69.560384810678997</c:v>
                </c:pt>
                <c:pt idx="324">
                  <c:v>69.674389621023806</c:v>
                </c:pt>
                <c:pt idx="325">
                  <c:v>68.6000691728986</c:v>
                </c:pt>
                <c:pt idx="326">
                  <c:v>68.588076758593999</c:v>
                </c:pt>
                <c:pt idx="327">
                  <c:v>66.421447240886593</c:v>
                </c:pt>
                <c:pt idx="328">
                  <c:v>65.143102000680898</c:v>
                </c:pt>
                <c:pt idx="329">
                  <c:v>64.6328862715784</c:v>
                </c:pt>
                <c:pt idx="330">
                  <c:v>64.068781552555706</c:v>
                </c:pt>
                <c:pt idx="331">
                  <c:v>65.575213287901803</c:v>
                </c:pt>
                <c:pt idx="332">
                  <c:v>63.936711246303098</c:v>
                </c:pt>
                <c:pt idx="333">
                  <c:v>62.466256753871001</c:v>
                </c:pt>
                <c:pt idx="334">
                  <c:v>62.268228168942898</c:v>
                </c:pt>
                <c:pt idx="335">
                  <c:v>63.426879889454</c:v>
                </c:pt>
                <c:pt idx="336">
                  <c:v>63.359123265886701</c:v>
                </c:pt>
                <c:pt idx="337">
                  <c:v>63.253750582522102</c:v>
                </c:pt>
                <c:pt idx="338">
                  <c:v>63.268781101130401</c:v>
                </c:pt>
                <c:pt idx="339">
                  <c:v>63.2310855147796</c:v>
                </c:pt>
                <c:pt idx="340">
                  <c:v>63.208499973590499</c:v>
                </c:pt>
                <c:pt idx="341">
                  <c:v>63.351568243305898</c:v>
                </c:pt>
                <c:pt idx="342">
                  <c:v>63.3365377246976</c:v>
                </c:pt>
                <c:pt idx="343">
                  <c:v>63.4118493708458</c:v>
                </c:pt>
                <c:pt idx="344">
                  <c:v>63.291366642319502</c:v>
                </c:pt>
                <c:pt idx="345">
                  <c:v>63.457020453223898</c:v>
                </c:pt>
                <c:pt idx="346">
                  <c:v>63.351568243305898</c:v>
                </c:pt>
                <c:pt idx="347">
                  <c:v>63.328982702116797</c:v>
                </c:pt>
                <c:pt idx="348">
                  <c:v>63.381708807075803</c:v>
                </c:pt>
                <c:pt idx="349">
                  <c:v>63.374233311048499</c:v>
                </c:pt>
                <c:pt idx="350">
                  <c:v>63.328982702116797</c:v>
                </c:pt>
                <c:pt idx="351">
                  <c:v>63.208499973590499</c:v>
                </c:pt>
                <c:pt idx="352">
                  <c:v>63.238640537360403</c:v>
                </c:pt>
                <c:pt idx="353">
                  <c:v>63.276336123711197</c:v>
                </c:pt>
                <c:pt idx="354">
                  <c:v>63.4190862872127</c:v>
                </c:pt>
                <c:pt idx="355">
                  <c:v>63.366280655700201</c:v>
                </c:pt>
                <c:pt idx="356">
                  <c:v>63.298444505579397</c:v>
                </c:pt>
                <c:pt idx="357">
                  <c:v>63.373835678280997</c:v>
                </c:pt>
                <c:pt idx="358">
                  <c:v>63.327312644493603</c:v>
                </c:pt>
                <c:pt idx="359">
                  <c:v>63.268224415256</c:v>
                </c:pt>
                <c:pt idx="360">
                  <c:v>63.2305288289052</c:v>
                </c:pt>
                <c:pt idx="361">
                  <c:v>63.260669392675098</c:v>
                </c:pt>
                <c:pt idx="362">
                  <c:v>63.283334460417699</c:v>
                </c:pt>
                <c:pt idx="363">
                  <c:v>63.336140091930197</c:v>
                </c:pt>
                <c:pt idx="364">
                  <c:v>63.253193896647801</c:v>
                </c:pt>
                <c:pt idx="365">
                  <c:v>63.238083851486003</c:v>
                </c:pt>
                <c:pt idx="366">
                  <c:v>63.479446941306101</c:v>
                </c:pt>
                <c:pt idx="367">
                  <c:v>63.403976242051002</c:v>
                </c:pt>
                <c:pt idx="368">
                  <c:v>63.479446941306101</c:v>
                </c:pt>
                <c:pt idx="369">
                  <c:v>63.426641309793602</c:v>
                </c:pt>
                <c:pt idx="370">
                  <c:v>63.3436951145111</c:v>
                </c:pt>
                <c:pt idx="371">
                  <c:v>63.328585069349401</c:v>
                </c:pt>
                <c:pt idx="372">
                  <c:v>63.411531264631797</c:v>
                </c:pt>
                <c:pt idx="373">
                  <c:v>63.441671828401802</c:v>
                </c:pt>
                <c:pt idx="374">
                  <c:v>63.502032482495103</c:v>
                </c:pt>
                <c:pt idx="375">
                  <c:v>63.592533700358501</c:v>
                </c:pt>
                <c:pt idx="376">
                  <c:v>63.5782984472851</c:v>
                </c:pt>
                <c:pt idx="377">
                  <c:v>63.1634523296133</c:v>
                </c:pt>
                <c:pt idx="378">
                  <c:v>62.439037080735702</c:v>
                </c:pt>
                <c:pt idx="379">
                  <c:v>62.2942323038125</c:v>
                </c:pt>
                <c:pt idx="380">
                  <c:v>62.452265192789703</c:v>
                </c:pt>
                <c:pt idx="381">
                  <c:v>62.761756051143301</c:v>
                </c:pt>
                <c:pt idx="382">
                  <c:v>62.392934370677402</c:v>
                </c:pt>
                <c:pt idx="383">
                  <c:v>62.761756051143301</c:v>
                </c:pt>
                <c:pt idx="384">
                  <c:v>63.084396748698502</c:v>
                </c:pt>
                <c:pt idx="385">
                  <c:v>63.143649297958497</c:v>
                </c:pt>
                <c:pt idx="386">
                  <c:v>62.893410988864801</c:v>
                </c:pt>
                <c:pt idx="387">
                  <c:v>62.386359451076601</c:v>
                </c:pt>
                <c:pt idx="388">
                  <c:v>62.821008600403196</c:v>
                </c:pt>
                <c:pt idx="389">
                  <c:v>62.577345210910401</c:v>
                </c:pt>
                <c:pt idx="390">
                  <c:v>62.425887241533999</c:v>
                </c:pt>
                <c:pt idx="391">
                  <c:v>62.412737402332297</c:v>
                </c:pt>
                <c:pt idx="392">
                  <c:v>62.169074012839502</c:v>
                </c:pt>
                <c:pt idx="393">
                  <c:v>62.425887241533999</c:v>
                </c:pt>
                <c:pt idx="394">
                  <c:v>62.122971302781302</c:v>
                </c:pt>
                <c:pt idx="395">
                  <c:v>61.787180766024399</c:v>
                </c:pt>
                <c:pt idx="396">
                  <c:v>61.681825506706197</c:v>
                </c:pt>
                <c:pt idx="397">
                  <c:v>61.483873463009701</c:v>
                </c:pt>
                <c:pt idx="398">
                  <c:v>62.678972882674202</c:v>
                </c:pt>
                <c:pt idx="399">
                  <c:v>62.403126315245601</c:v>
                </c:pt>
                <c:pt idx="400">
                  <c:v>63.3153079916951</c:v>
                </c:pt>
                <c:pt idx="401">
                  <c:v>63.244596233830798</c:v>
                </c:pt>
                <c:pt idx="402">
                  <c:v>63.626439726298003</c:v>
                </c:pt>
                <c:pt idx="403">
                  <c:v>63.421375628491496</c:v>
                </c:pt>
                <c:pt idx="404">
                  <c:v>64.135564382921004</c:v>
                </c:pt>
                <c:pt idx="405">
                  <c:v>64.411340238591706</c:v>
                </c:pt>
                <c:pt idx="406">
                  <c:v>64.368913183873204</c:v>
                </c:pt>
                <c:pt idx="407">
                  <c:v>64.736614324767501</c:v>
                </c:pt>
                <c:pt idx="408">
                  <c:v>63.895144406182297</c:v>
                </c:pt>
                <c:pt idx="409">
                  <c:v>64.319414953368096</c:v>
                </c:pt>
                <c:pt idx="410">
                  <c:v>65.231596629817602</c:v>
                </c:pt>
                <c:pt idx="411">
                  <c:v>66.362984755646394</c:v>
                </c:pt>
                <c:pt idx="412">
                  <c:v>66.575120029239301</c:v>
                </c:pt>
                <c:pt idx="413">
                  <c:v>66.299344173568599</c:v>
                </c:pt>
                <c:pt idx="414">
                  <c:v>66.0801377241892</c:v>
                </c:pt>
                <c:pt idx="415">
                  <c:v>66.638760611317196</c:v>
                </c:pt>
                <c:pt idx="416">
                  <c:v>68.024711065457495</c:v>
                </c:pt>
                <c:pt idx="417">
                  <c:v>67.692365803495306</c:v>
                </c:pt>
                <c:pt idx="418">
                  <c:v>69.456336247886099</c:v>
                </c:pt>
                <c:pt idx="419">
                  <c:v>66.766281320190103</c:v>
                </c:pt>
                <c:pt idx="420">
                  <c:v>68.918325262346897</c:v>
                </c:pt>
                <c:pt idx="421">
                  <c:v>66.192990925763098</c:v>
                </c:pt>
                <c:pt idx="422">
                  <c:v>65.090509398018895</c:v>
                </c:pt>
                <c:pt idx="423">
                  <c:v>66.281189447982698</c:v>
                </c:pt>
                <c:pt idx="424">
                  <c:v>66.192990925763198</c:v>
                </c:pt>
                <c:pt idx="425">
                  <c:v>66.722182059080396</c:v>
                </c:pt>
                <c:pt idx="426">
                  <c:v>64.517219003591904</c:v>
                </c:pt>
                <c:pt idx="427">
                  <c:v>60.989278114810404</c:v>
                </c:pt>
                <c:pt idx="428">
                  <c:v>61.694866292566701</c:v>
                </c:pt>
                <c:pt idx="429">
                  <c:v>62.268156686993699</c:v>
                </c:pt>
                <c:pt idx="430">
                  <c:v>61.606667770347201</c:v>
                </c:pt>
                <c:pt idx="431">
                  <c:v>61.694866292566701</c:v>
                </c:pt>
                <c:pt idx="432">
                  <c:v>59.710399542627101</c:v>
                </c:pt>
                <c:pt idx="433">
                  <c:v>60.0631936315052</c:v>
                </c:pt>
                <c:pt idx="434">
                  <c:v>60.327789198163799</c:v>
                </c:pt>
                <c:pt idx="435">
                  <c:v>60.901079592590797</c:v>
                </c:pt>
                <c:pt idx="436">
                  <c:v>61.297972942578802</c:v>
                </c:pt>
                <c:pt idx="437">
                  <c:v>60.239590675944299</c:v>
                </c:pt>
                <c:pt idx="438">
                  <c:v>59.004811364870797</c:v>
                </c:pt>
                <c:pt idx="439">
                  <c:v>59.754498803736801</c:v>
                </c:pt>
                <c:pt idx="440">
                  <c:v>58.034627620455801</c:v>
                </c:pt>
                <c:pt idx="441">
                  <c:v>57.770032053797202</c:v>
                </c:pt>
                <c:pt idx="442">
                  <c:v>56.843947570492098</c:v>
                </c:pt>
                <c:pt idx="443">
                  <c:v>55.961962348296701</c:v>
                </c:pt>
                <c:pt idx="444">
                  <c:v>55.873763826077202</c:v>
                </c:pt>
                <c:pt idx="445">
                  <c:v>55.124076387211097</c:v>
                </c:pt>
                <c:pt idx="446">
                  <c:v>55.829664564967402</c:v>
                </c:pt>
                <c:pt idx="447">
                  <c:v>56.085440279404096</c:v>
                </c:pt>
                <c:pt idx="448">
                  <c:v>57.593635009358202</c:v>
                </c:pt>
                <c:pt idx="449">
                  <c:v>57.725932792687502</c:v>
                </c:pt>
                <c:pt idx="450">
                  <c:v>58.078726881565601</c:v>
                </c:pt>
                <c:pt idx="451">
                  <c:v>59.313506192639103</c:v>
                </c:pt>
                <c:pt idx="452">
                  <c:v>58.784315059321898</c:v>
                </c:pt>
                <c:pt idx="453">
                  <c:v>59.313506192639103</c:v>
                </c:pt>
                <c:pt idx="454">
                  <c:v>59.622201020407502</c:v>
                </c:pt>
                <c:pt idx="455">
                  <c:v>60.239590675944299</c:v>
                </c:pt>
                <c:pt idx="456">
                  <c:v>61.033377375920097</c:v>
                </c:pt>
                <c:pt idx="457">
                  <c:v>59.622201020407502</c:v>
                </c:pt>
                <c:pt idx="458">
                  <c:v>57.858230576016702</c:v>
                </c:pt>
                <c:pt idx="459">
                  <c:v>58.4315209704437</c:v>
                </c:pt>
                <c:pt idx="460">
                  <c:v>60.415987720383299</c:v>
                </c:pt>
                <c:pt idx="461">
                  <c:v>61.871263337005701</c:v>
                </c:pt>
                <c:pt idx="462">
                  <c:v>61.871263337005701</c:v>
                </c:pt>
                <c:pt idx="463">
                  <c:v>61.392298781393698</c:v>
                </c:pt>
                <c:pt idx="464">
                  <c:v>60.851409172317801</c:v>
                </c:pt>
                <c:pt idx="465">
                  <c:v>61.624061179880499</c:v>
                </c:pt>
                <c:pt idx="466">
                  <c:v>61.191415900183799</c:v>
                </c:pt>
                <c:pt idx="467">
                  <c:v>60.665966049746402</c:v>
                </c:pt>
                <c:pt idx="468">
                  <c:v>61.608621421241999</c:v>
                </c:pt>
                <c:pt idx="469">
                  <c:v>61.948462130198003</c:v>
                </c:pt>
                <c:pt idx="470">
                  <c:v>61.2377351760992</c:v>
                </c:pt>
                <c:pt idx="471">
                  <c:v>59.460668762487103</c:v>
                </c:pt>
                <c:pt idx="472">
                  <c:v>60.310519563242003</c:v>
                </c:pt>
                <c:pt idx="473">
                  <c:v>60.727725084300197</c:v>
                </c:pt>
                <c:pt idx="474">
                  <c:v>61.4386180573091</c:v>
                </c:pt>
                <c:pt idx="475">
                  <c:v>62.257589340787099</c:v>
                </c:pt>
                <c:pt idx="476">
                  <c:v>62.195830306233297</c:v>
                </c:pt>
                <c:pt idx="477">
                  <c:v>62.381107409894597</c:v>
                </c:pt>
                <c:pt idx="478">
                  <c:v>62.2730290994255</c:v>
                </c:pt>
                <c:pt idx="479">
                  <c:v>62.427592704720098</c:v>
                </c:pt>
                <c:pt idx="480">
                  <c:v>62.4893517392739</c:v>
                </c:pt>
                <c:pt idx="481">
                  <c:v>61.8558235783673</c:v>
                </c:pt>
                <c:pt idx="482">
                  <c:v>60.696845567023303</c:v>
                </c:pt>
                <c:pt idx="483">
                  <c:v>60.650526291108001</c:v>
                </c:pt>
                <c:pt idx="484">
                  <c:v>61.052292053527701</c:v>
                </c:pt>
                <c:pt idx="485">
                  <c:v>62.365667651256203</c:v>
                </c:pt>
                <c:pt idx="486">
                  <c:v>62.952876536247402</c:v>
                </c:pt>
                <c:pt idx="487">
                  <c:v>63.493766145323299</c:v>
                </c:pt>
                <c:pt idx="488">
                  <c:v>64.096414788952998</c:v>
                </c:pt>
                <c:pt idx="489">
                  <c:v>64.1581738235068</c:v>
                </c:pt>
                <c:pt idx="490">
                  <c:v>64.405375980632002</c:v>
                </c:pt>
                <c:pt idx="491">
                  <c:v>64.606258861841894</c:v>
                </c:pt>
                <c:pt idx="492">
                  <c:v>65.548914233337598</c:v>
                </c:pt>
                <c:pt idx="493">
                  <c:v>65.533474474699105</c:v>
                </c:pt>
                <c:pt idx="494">
                  <c:v>65.642880936449004</c:v>
                </c:pt>
                <c:pt idx="495">
                  <c:v>65.843929836568904</c:v>
                </c:pt>
                <c:pt idx="496">
                  <c:v>65.967779943496694</c:v>
                </c:pt>
                <c:pt idx="497">
                  <c:v>65.658320695087397</c:v>
                </c:pt>
                <c:pt idx="498">
                  <c:v>65.070613753365905</c:v>
                </c:pt>
                <c:pt idx="499">
                  <c:v>64.498346570282905</c:v>
                </c:pt>
                <c:pt idx="500">
                  <c:v>65.596561660533595</c:v>
                </c:pt>
                <c:pt idx="501">
                  <c:v>65.302708189672899</c:v>
                </c:pt>
                <c:pt idx="502">
                  <c:v>65.349027465588193</c:v>
                </c:pt>
                <c:pt idx="503">
                  <c:v>63.415571238670502</c:v>
                </c:pt>
                <c:pt idx="504">
                  <c:v>63.005352536810101</c:v>
                </c:pt>
                <c:pt idx="505">
                  <c:v>63.343203144384702</c:v>
                </c:pt>
                <c:pt idx="506">
                  <c:v>63.210422037468099</c:v>
                </c:pt>
                <c:pt idx="507">
                  <c:v>63.614663198500999</c:v>
                </c:pt>
                <c:pt idx="508">
                  <c:v>63.258720567354899</c:v>
                </c:pt>
                <c:pt idx="509">
                  <c:v>62.703685976378402</c:v>
                </c:pt>
                <c:pt idx="510">
                  <c:v>62.920869959780298</c:v>
                </c:pt>
                <c:pt idx="511">
                  <c:v>63.041536583952997</c:v>
                </c:pt>
                <c:pt idx="512">
                  <c:v>62.739870023521298</c:v>
                </c:pt>
                <c:pt idx="513">
                  <c:v>62.727835241321799</c:v>
                </c:pt>
                <c:pt idx="514">
                  <c:v>62.776133771208599</c:v>
                </c:pt>
                <c:pt idx="515">
                  <c:v>63.095812654667398</c:v>
                </c:pt>
                <c:pt idx="516">
                  <c:v>63.500053815700298</c:v>
                </c:pt>
                <c:pt idx="517">
                  <c:v>63.234571302411503</c:v>
                </c:pt>
                <c:pt idx="518">
                  <c:v>63.6086059571291</c:v>
                </c:pt>
                <c:pt idx="519">
                  <c:v>63.258720567354899</c:v>
                </c:pt>
                <c:pt idx="520">
                  <c:v>62.993238054066197</c:v>
                </c:pt>
                <c:pt idx="521">
                  <c:v>63.536237862843201</c:v>
                </c:pt>
                <c:pt idx="522">
                  <c:v>63.107927137411203</c:v>
                </c:pt>
                <c:pt idx="523">
                  <c:v>63.1863524730691</c:v>
                </c:pt>
                <c:pt idx="524">
                  <c:v>63.753421846245203</c:v>
                </c:pt>
                <c:pt idx="525">
                  <c:v>63.658657898991997</c:v>
                </c:pt>
                <c:pt idx="526">
                  <c:v>63.859839126883301</c:v>
                </c:pt>
                <c:pt idx="527">
                  <c:v>63.968154701272397</c:v>
                </c:pt>
                <c:pt idx="528">
                  <c:v>65.546870810811001</c:v>
                </c:pt>
                <c:pt idx="529">
                  <c:v>65.9337833457069</c:v>
                </c:pt>
                <c:pt idx="530">
                  <c:v>67.342218069127796</c:v>
                </c:pt>
                <c:pt idx="531">
                  <c:v>67.512499455245603</c:v>
                </c:pt>
                <c:pt idx="532">
                  <c:v>67.945761752801801</c:v>
                </c:pt>
                <c:pt idx="533">
                  <c:v>67.558849217905902</c:v>
                </c:pt>
                <c:pt idx="534">
                  <c:v>68.116043138919594</c:v>
                </c:pt>
                <c:pt idx="535">
                  <c:v>68.812618604277404</c:v>
                </c:pt>
                <c:pt idx="536">
                  <c:v>69.029249753055495</c:v>
                </c:pt>
                <c:pt idx="537">
                  <c:v>68.646988807243801</c:v>
                </c:pt>
                <c:pt idx="538">
                  <c:v>67.574299138792696</c:v>
                </c:pt>
                <c:pt idx="539">
                  <c:v>67.2339024947388</c:v>
                </c:pt>
                <c:pt idx="540">
                  <c:v>68.317224366810905</c:v>
                </c:pt>
                <c:pt idx="541">
                  <c:v>68.085143297146004</c:v>
                </c:pt>
                <c:pt idx="542">
                  <c:v>68.379190178539602</c:v>
                </c:pt>
                <c:pt idx="543">
                  <c:v>67.342218069127796</c:v>
                </c:pt>
                <c:pt idx="544">
                  <c:v>67.419633801743302</c:v>
                </c:pt>
                <c:pt idx="545">
                  <c:v>68.116043138919594</c:v>
                </c:pt>
                <c:pt idx="546">
                  <c:v>67.986576056558505</c:v>
                </c:pt>
                <c:pt idx="547">
                  <c:v>67.993088173276007</c:v>
                </c:pt>
                <c:pt idx="548">
                  <c:v>67.857108974197402</c:v>
                </c:pt>
                <c:pt idx="549">
                  <c:v>67.921842515377904</c:v>
                </c:pt>
                <c:pt idx="550">
                  <c:v>68.012469473030706</c:v>
                </c:pt>
                <c:pt idx="551">
                  <c:v>67.941301340331606</c:v>
                </c:pt>
                <c:pt idx="552">
                  <c:v>67.889514507387204</c:v>
                </c:pt>
                <c:pt idx="553">
                  <c:v>67.727641891836299</c:v>
                </c:pt>
                <c:pt idx="554">
                  <c:v>67.7664820165446</c:v>
                </c:pt>
                <c:pt idx="555">
                  <c:v>67.578715984521594</c:v>
                </c:pt>
                <c:pt idx="556">
                  <c:v>67.701748475364099</c:v>
                </c:pt>
                <c:pt idx="557">
                  <c:v>67.811834257970503</c:v>
                </c:pt>
                <c:pt idx="558">
                  <c:v>67.811834257970503</c:v>
                </c:pt>
                <c:pt idx="559">
                  <c:v>67.529565008343795</c:v>
                </c:pt>
                <c:pt idx="560">
                  <c:v>67.332728528035503</c:v>
                </c:pt>
                <c:pt idx="561">
                  <c:v>67.358621944507703</c:v>
                </c:pt>
                <c:pt idx="562">
                  <c:v>67.2421015703828</c:v>
                </c:pt>
                <c:pt idx="563">
                  <c:v>66.834241498345904</c:v>
                </c:pt>
                <c:pt idx="564">
                  <c:v>66.913239676145807</c:v>
                </c:pt>
                <c:pt idx="565">
                  <c:v>67.082089559608406</c:v>
                </c:pt>
                <c:pt idx="566">
                  <c:v>66.997664617877106</c:v>
                </c:pt>
                <c:pt idx="567">
                  <c:v>67.075577442890804</c:v>
                </c:pt>
                <c:pt idx="568">
                  <c:v>67.000267381616297</c:v>
                </c:pt>
                <c:pt idx="569">
                  <c:v>66.8798102035055</c:v>
                </c:pt>
                <c:pt idx="570">
                  <c:v>67.602553272170795</c:v>
                </c:pt>
                <c:pt idx="571">
                  <c:v>67.105740387328893</c:v>
                </c:pt>
                <c:pt idx="572">
                  <c:v>67.497080266458099</c:v>
                </c:pt>
                <c:pt idx="573">
                  <c:v>66.367818546623795</c:v>
                </c:pt>
                <c:pt idx="574">
                  <c:v>67.707831678241803</c:v>
                </c:pt>
                <c:pt idx="575">
                  <c:v>67.647700389007099</c:v>
                </c:pt>
                <c:pt idx="576">
                  <c:v>67.135708732125494</c:v>
                </c:pt>
                <c:pt idx="577">
                  <c:v>68.505884808181605</c:v>
                </c:pt>
                <c:pt idx="578">
                  <c:v>67.737994622679906</c:v>
                </c:pt>
                <c:pt idx="579">
                  <c:v>65.7956956005075</c:v>
                </c:pt>
                <c:pt idx="580">
                  <c:v>64.139652651034794</c:v>
                </c:pt>
                <c:pt idx="581">
                  <c:v>64.591318419040206</c:v>
                </c:pt>
                <c:pt idx="582">
                  <c:v>63.989032528485801</c:v>
                </c:pt>
                <c:pt idx="583">
                  <c:v>64.561155474602103</c:v>
                </c:pt>
                <c:pt idx="584">
                  <c:v>64.004016700884094</c:v>
                </c:pt>
                <c:pt idx="585">
                  <c:v>63.642645166551503</c:v>
                </c:pt>
                <c:pt idx="586">
                  <c:v>64.802069830823896</c:v>
                </c:pt>
                <c:pt idx="587">
                  <c:v>64.9190545113903</c:v>
                </c:pt>
                <c:pt idx="588">
                  <c:v>64.654259054958203</c:v>
                </c:pt>
                <c:pt idx="589">
                  <c:v>64.826154912117005</c:v>
                </c:pt>
                <c:pt idx="590">
                  <c:v>64.709731982717798</c:v>
                </c:pt>
                <c:pt idx="591">
                  <c:v>64.611214871772603</c:v>
                </c:pt>
                <c:pt idx="592">
                  <c:v>64.389533817421906</c:v>
                </c:pt>
                <c:pt idx="593">
                  <c:v>64.198608639474699</c:v>
                </c:pt>
                <c:pt idx="594">
                  <c:v>64.044688819665893</c:v>
                </c:pt>
                <c:pt idx="595">
                  <c:v>64.044688819665893</c:v>
                </c:pt>
                <c:pt idx="596">
                  <c:v>64.229434734774003</c:v>
                </c:pt>
                <c:pt idx="597">
                  <c:v>64.106270791368601</c:v>
                </c:pt>
                <c:pt idx="598">
                  <c:v>64.050868082504905</c:v>
                </c:pt>
                <c:pt idx="599">
                  <c:v>63.9399924458816</c:v>
                </c:pt>
                <c:pt idx="600">
                  <c:v>63.779331612066599</c:v>
                </c:pt>
                <c:pt idx="601">
                  <c:v>63.976927585124102</c:v>
                </c:pt>
                <c:pt idx="602">
                  <c:v>63.8538338606146</c:v>
                </c:pt>
                <c:pt idx="603">
                  <c:v>63.8538338606146</c:v>
                </c:pt>
                <c:pt idx="604">
                  <c:v>63.9831068479631</c:v>
                </c:pt>
                <c:pt idx="605">
                  <c:v>63.992024647742198</c:v>
                </c:pt>
                <c:pt idx="606">
                  <c:v>64.405918606599698</c:v>
                </c:pt>
                <c:pt idx="607">
                  <c:v>64.472441332844994</c:v>
                </c:pt>
                <c:pt idx="608">
                  <c:v>64.524092937694206</c:v>
                </c:pt>
                <c:pt idx="609">
                  <c:v>64.908471693780697</c:v>
                </c:pt>
                <c:pt idx="610">
                  <c:v>64.923229295166195</c:v>
                </c:pt>
                <c:pt idx="611">
                  <c:v>65.204077801533003</c:v>
                </c:pt>
                <c:pt idx="612">
                  <c:v>65.226214203611207</c:v>
                </c:pt>
                <c:pt idx="613">
                  <c:v>65.167070278058603</c:v>
                </c:pt>
                <c:pt idx="614">
                  <c:v>65.1818278794441</c:v>
                </c:pt>
                <c:pt idx="615">
                  <c:v>65.107926352506098</c:v>
                </c:pt>
                <c:pt idx="616">
                  <c:v>65.326679413043195</c:v>
                </c:pt>
                <c:pt idx="617">
                  <c:v>65.329630933320303</c:v>
                </c:pt>
                <c:pt idx="618">
                  <c:v>65.425782382347194</c:v>
                </c:pt>
                <c:pt idx="619">
                  <c:v>65.100547551813307</c:v>
                </c:pt>
                <c:pt idx="620">
                  <c:v>65.410911260951096</c:v>
                </c:pt>
                <c:pt idx="621">
                  <c:v>65.403532460258305</c:v>
                </c:pt>
                <c:pt idx="622">
                  <c:v>65.366638456794604</c:v>
                </c:pt>
                <c:pt idx="623">
                  <c:v>65.521820311363498</c:v>
                </c:pt>
                <c:pt idx="624">
                  <c:v>65.499683909285295</c:v>
                </c:pt>
                <c:pt idx="625">
                  <c:v>65.580964236916103</c:v>
                </c:pt>
                <c:pt idx="626">
                  <c:v>65.514441510670807</c:v>
                </c:pt>
                <c:pt idx="627">
                  <c:v>65.307494531242</c:v>
                </c:pt>
                <c:pt idx="628">
                  <c:v>65.149474676406697</c:v>
                </c:pt>
                <c:pt idx="629">
                  <c:v>65.119732433614402</c:v>
                </c:pt>
                <c:pt idx="630">
                  <c:v>65.544070233452402</c:v>
                </c:pt>
                <c:pt idx="631">
                  <c:v>65.640902802543295</c:v>
                </c:pt>
                <c:pt idx="632">
                  <c:v>65.752606493030399</c:v>
                </c:pt>
                <c:pt idx="633">
                  <c:v>65.849439062121306</c:v>
                </c:pt>
                <c:pt idx="634">
                  <c:v>65.864310183517404</c:v>
                </c:pt>
                <c:pt idx="635">
                  <c:v>66.042990680292405</c:v>
                </c:pt>
                <c:pt idx="636">
                  <c:v>66.221671177067407</c:v>
                </c:pt>
                <c:pt idx="637">
                  <c:v>66.400351673842394</c:v>
                </c:pt>
                <c:pt idx="638">
                  <c:v>65.864310183517404</c:v>
                </c:pt>
                <c:pt idx="639">
                  <c:v>65.737735371634201</c:v>
                </c:pt>
                <c:pt idx="640">
                  <c:v>66.445078558041502</c:v>
                </c:pt>
                <c:pt idx="641">
                  <c:v>66.452457358734193</c:v>
                </c:pt>
                <c:pt idx="642">
                  <c:v>66.258905740563094</c:v>
                </c:pt>
                <c:pt idx="643">
                  <c:v>66.6907358611045</c:v>
                </c:pt>
                <c:pt idx="644">
                  <c:v>66.6907358611045</c:v>
                </c:pt>
                <c:pt idx="645">
                  <c:v>65.849439062121306</c:v>
                </c:pt>
                <c:pt idx="646">
                  <c:v>65.894052426309699</c:v>
                </c:pt>
                <c:pt idx="647">
                  <c:v>66.348245988950595</c:v>
                </c:pt>
                <c:pt idx="648">
                  <c:v>66.564161049221298</c:v>
                </c:pt>
                <c:pt idx="649">
                  <c:v>66.556895768539206</c:v>
                </c:pt>
                <c:pt idx="650">
                  <c:v>65.041998328957902</c:v>
                </c:pt>
                <c:pt idx="651">
                  <c:v>64.167472116183305</c:v>
                </c:pt>
                <c:pt idx="652">
                  <c:v>61.531727530545403</c:v>
                </c:pt>
                <c:pt idx="653">
                  <c:v>60.497306010213897</c:v>
                </c:pt>
                <c:pt idx="654">
                  <c:v>64.487736729244503</c:v>
                </c:pt>
                <c:pt idx="655">
                  <c:v>64.869463076139496</c:v>
                </c:pt>
                <c:pt idx="656">
                  <c:v>65.916366542416696</c:v>
                </c:pt>
                <c:pt idx="657">
                  <c:v>64.844815182879699</c:v>
                </c:pt>
                <c:pt idx="658">
                  <c:v>62.787980090214901</c:v>
                </c:pt>
                <c:pt idx="659">
                  <c:v>62.874247716624097</c:v>
                </c:pt>
                <c:pt idx="660">
                  <c:v>61.285406597263503</c:v>
                </c:pt>
                <c:pt idx="661">
                  <c:v>60.718979050236101</c:v>
                </c:pt>
                <c:pt idx="662">
                  <c:v>57.602916544664197</c:v>
                </c:pt>
                <c:pt idx="663">
                  <c:v>59.536512171030097</c:v>
                </c:pt>
                <c:pt idx="664">
                  <c:v>58.206473930897097</c:v>
                </c:pt>
                <c:pt idx="665">
                  <c:v>58.674467904201201</c:v>
                </c:pt>
                <c:pt idx="666">
                  <c:v>58.551228437902303</c:v>
                </c:pt>
                <c:pt idx="667">
                  <c:v>61.765882516513301</c:v>
                </c:pt>
                <c:pt idx="668">
                  <c:v>60.9776239301479</c:v>
                </c:pt>
                <c:pt idx="669">
                  <c:v>59.709047423848503</c:v>
                </c:pt>
                <c:pt idx="670">
                  <c:v>59.646859506165796</c:v>
                </c:pt>
                <c:pt idx="671">
                  <c:v>59.618592270855501</c:v>
                </c:pt>
                <c:pt idx="672">
                  <c:v>59.771301852673098</c:v>
                </c:pt>
                <c:pt idx="673">
                  <c:v>59.946625222739002</c:v>
                </c:pt>
                <c:pt idx="674">
                  <c:v>59.8787838579942</c:v>
                </c:pt>
                <c:pt idx="675">
                  <c:v>59.912704540366597</c:v>
                </c:pt>
                <c:pt idx="676">
                  <c:v>59.731727723238699</c:v>
                </c:pt>
                <c:pt idx="677">
                  <c:v>59.765648405611003</c:v>
                </c:pt>
                <c:pt idx="678">
                  <c:v>59.850450111542003</c:v>
                </c:pt>
                <c:pt idx="679">
                  <c:v>59.850450111542003</c:v>
                </c:pt>
                <c:pt idx="680">
                  <c:v>59.939841086264501</c:v>
                </c:pt>
                <c:pt idx="681">
                  <c:v>60.082374463370499</c:v>
                </c:pt>
                <c:pt idx="682">
                  <c:v>59.986265863315403</c:v>
                </c:pt>
                <c:pt idx="683">
                  <c:v>60.116361656884798</c:v>
                </c:pt>
                <c:pt idx="684">
                  <c:v>60.178549574567498</c:v>
                </c:pt>
                <c:pt idx="685">
                  <c:v>60.331259156385102</c:v>
                </c:pt>
                <c:pt idx="686">
                  <c:v>60.280378132826598</c:v>
                </c:pt>
                <c:pt idx="687">
                  <c:v>60.365246349899401</c:v>
                </c:pt>
                <c:pt idx="688">
                  <c:v>60.478315291140703</c:v>
                </c:pt>
                <c:pt idx="689">
                  <c:v>60.659358619410597</c:v>
                </c:pt>
                <c:pt idx="690">
                  <c:v>60.665012066472599</c:v>
                </c:pt>
                <c:pt idx="691">
                  <c:v>60.633485785208897</c:v>
                </c:pt>
                <c:pt idx="692">
                  <c:v>60.548418034710302</c:v>
                </c:pt>
                <c:pt idx="693">
                  <c:v>60.735580388035601</c:v>
                </c:pt>
                <c:pt idx="694">
                  <c:v>60.6561660845991</c:v>
                </c:pt>
                <c:pt idx="695">
                  <c:v>60.644859190474897</c:v>
                </c:pt>
                <c:pt idx="696">
                  <c:v>60.554071481772397</c:v>
                </c:pt>
                <c:pt idx="697">
                  <c:v>60.622178891084801</c:v>
                </c:pt>
                <c:pt idx="698">
                  <c:v>60.469003731273801</c:v>
                </c:pt>
                <c:pt idx="699">
                  <c:v>60.673192936927101</c:v>
                </c:pt>
                <c:pt idx="700">
                  <c:v>60.758327198567699</c:v>
                </c:pt>
                <c:pt idx="701">
                  <c:v>60.945489551892898</c:v>
                </c:pt>
                <c:pt idx="702">
                  <c:v>60.8887555478466</c:v>
                </c:pt>
                <c:pt idx="703">
                  <c:v>60.843394949066202</c:v>
                </c:pt>
                <c:pt idx="704">
                  <c:v>61.110038116970003</c:v>
                </c:pt>
                <c:pt idx="705">
                  <c:v>61.053304112923598</c:v>
                </c:pt>
                <c:pt idx="706">
                  <c:v>60.945489551892898</c:v>
                </c:pt>
                <c:pt idx="707">
                  <c:v>60.934182657768801</c:v>
                </c:pt>
                <c:pt idx="708">
                  <c:v>60.911502358378598</c:v>
                </c:pt>
                <c:pt idx="709">
                  <c:v>61.024903855329498</c:v>
                </c:pt>
                <c:pt idx="710">
                  <c:v>61.081637859375803</c:v>
                </c:pt>
                <c:pt idx="711">
                  <c:v>61.183798973344402</c:v>
                </c:pt>
                <c:pt idx="712">
                  <c:v>61.100460512535399</c:v>
                </c:pt>
                <c:pt idx="713">
                  <c:v>61.1403006865375</c:v>
                </c:pt>
                <c:pt idx="714">
                  <c:v>61.032220080939197</c:v>
                </c:pt>
                <c:pt idx="715">
                  <c:v>61.106113959597501</c:v>
                </c:pt>
                <c:pt idx="716">
                  <c:v>61.225567970461803</c:v>
                </c:pt>
                <c:pt idx="717">
                  <c:v>61.225567970461803</c:v>
                </c:pt>
                <c:pt idx="718">
                  <c:v>61.327995128997998</c:v>
                </c:pt>
                <c:pt idx="719">
                  <c:v>61.3848621553282</c:v>
                </c:pt>
                <c:pt idx="720">
                  <c:v>61.288154954995903</c:v>
                </c:pt>
                <c:pt idx="721">
                  <c:v>61.430355776392297</c:v>
                </c:pt>
                <c:pt idx="722">
                  <c:v>61.635143582322897</c:v>
                </c:pt>
                <c:pt idx="723">
                  <c:v>61.5612497036646</c:v>
                </c:pt>
                <c:pt idx="724">
                  <c:v>61.492942760926503</c:v>
                </c:pt>
                <c:pt idx="725">
                  <c:v>61.692077119795002</c:v>
                </c:pt>
                <c:pt idx="726">
                  <c:v>61.606743324728797</c:v>
                </c:pt>
                <c:pt idx="727">
                  <c:v>61.669330309262897</c:v>
                </c:pt>
                <c:pt idx="728">
                  <c:v>61.913891778053603</c:v>
                </c:pt>
                <c:pt idx="729">
                  <c:v>61.771690956657203</c:v>
                </c:pt>
                <c:pt idx="730">
                  <c:v>61.851304793519503</c:v>
                </c:pt>
                <c:pt idx="731">
                  <c:v>61.5100361243965</c:v>
                </c:pt>
                <c:pt idx="732">
                  <c:v>61.925265183319702</c:v>
                </c:pt>
                <c:pt idx="733">
                  <c:v>61.970825315525701</c:v>
                </c:pt>
                <c:pt idx="734">
                  <c:v>61.838734187699103</c:v>
                </c:pt>
                <c:pt idx="735">
                  <c:v>61.758854306269299</c:v>
                </c:pt>
                <c:pt idx="736">
                  <c:v>61.616254418021398</c:v>
                </c:pt>
                <c:pt idx="737">
                  <c:v>61.793107544351201</c:v>
                </c:pt>
                <c:pt idx="738">
                  <c:v>61.7474809010032</c:v>
                </c:pt>
                <c:pt idx="739">
                  <c:v>61.450841208099597</c:v>
                </c:pt>
                <c:pt idx="740">
                  <c:v>61.319681236259697</c:v>
                </c:pt>
                <c:pt idx="741">
                  <c:v>61.456561166303601</c:v>
                </c:pt>
                <c:pt idx="742">
                  <c:v>61.679040935981298</c:v>
                </c:pt>
                <c:pt idx="743">
                  <c:v>61.5649078164695</c:v>
                </c:pt>
                <c:pt idx="744">
                  <c:v>61.462281124507498</c:v>
                </c:pt>
                <c:pt idx="745">
                  <c:v>61.542094494795499</c:v>
                </c:pt>
                <c:pt idx="746">
                  <c:v>61.5649078164695</c:v>
                </c:pt>
                <c:pt idx="747">
                  <c:v>61.827294271291201</c:v>
                </c:pt>
                <c:pt idx="748">
                  <c:v>61.8444541459031</c:v>
                </c:pt>
                <c:pt idx="749">
                  <c:v>61.912894110925002</c:v>
                </c:pt>
                <c:pt idx="750">
                  <c:v>61.6846943830434</c:v>
                </c:pt>
                <c:pt idx="751">
                  <c:v>61.895800747454999</c:v>
                </c:pt>
                <c:pt idx="752">
                  <c:v>62.044054082764902</c:v>
                </c:pt>
                <c:pt idx="753">
                  <c:v>61.998427439417</c:v>
                </c:pt>
                <c:pt idx="754">
                  <c:v>61.975614117743</c:v>
                </c:pt>
                <c:pt idx="755">
                  <c:v>61.903848595625703</c:v>
                </c:pt>
                <c:pt idx="756">
                  <c:v>62.006807843297203</c:v>
                </c:pt>
                <c:pt idx="757">
                  <c:v>62.006807843297203</c:v>
                </c:pt>
                <c:pt idx="758">
                  <c:v>62.069660872398998</c:v>
                </c:pt>
                <c:pt idx="759">
                  <c:v>62.098260663418898</c:v>
                </c:pt>
                <c:pt idx="760">
                  <c:v>62.224099743906201</c:v>
                </c:pt>
                <c:pt idx="761">
                  <c:v>62.189779994682397</c:v>
                </c:pt>
                <c:pt idx="762">
                  <c:v>62.126860454438699</c:v>
                </c:pt>
                <c:pt idx="763">
                  <c:v>62.121140496234702</c:v>
                </c:pt>
                <c:pt idx="764">
                  <c:v>61.892408679217802</c:v>
                </c:pt>
                <c:pt idx="765">
                  <c:v>61.766636109872302</c:v>
                </c:pt>
                <c:pt idx="766">
                  <c:v>61.9839280104813</c:v>
                </c:pt>
                <c:pt idx="767">
                  <c:v>62.035407634317103</c:v>
                </c:pt>
                <c:pt idx="768">
                  <c:v>62.1097005798268</c:v>
                </c:pt>
                <c:pt idx="769">
                  <c:v>62.0125278015012</c:v>
                </c:pt>
                <c:pt idx="770">
                  <c:v>62.0411275925211</c:v>
                </c:pt>
                <c:pt idx="771">
                  <c:v>62.046847550724998</c:v>
                </c:pt>
                <c:pt idx="772">
                  <c:v>61.903848595625703</c:v>
                </c:pt>
                <c:pt idx="773">
                  <c:v>61.7837959844843</c:v>
                </c:pt>
                <c:pt idx="774">
                  <c:v>61.938168344849601</c:v>
                </c:pt>
                <c:pt idx="775">
                  <c:v>62.069660872398998</c:v>
                </c:pt>
                <c:pt idx="776">
                  <c:v>62.044187105048799</c:v>
                </c:pt>
                <c:pt idx="777">
                  <c:v>62.332601032298498</c:v>
                </c:pt>
                <c:pt idx="778">
                  <c:v>62.1274141324308</c:v>
                </c:pt>
                <c:pt idx="779">
                  <c:v>62.715209351672897</c:v>
                </c:pt>
                <c:pt idx="780">
                  <c:v>62.515575547877397</c:v>
                </c:pt>
                <c:pt idx="781">
                  <c:v>62.548824710609701</c:v>
                </c:pt>
                <c:pt idx="782">
                  <c:v>62.0830587775542</c:v>
                </c:pt>
                <c:pt idx="783">
                  <c:v>61.949923299223201</c:v>
                </c:pt>
                <c:pt idx="784">
                  <c:v>61.678238073891002</c:v>
                </c:pt>
                <c:pt idx="785">
                  <c:v>61.245721303567798</c:v>
                </c:pt>
                <c:pt idx="786">
                  <c:v>60.574768470644599</c:v>
                </c:pt>
                <c:pt idx="787">
                  <c:v>60.896362146925703</c:v>
                </c:pt>
                <c:pt idx="788">
                  <c:v>60.896362146925703</c:v>
                </c:pt>
                <c:pt idx="789">
                  <c:v>60.940717501802297</c:v>
                </c:pt>
                <c:pt idx="790">
                  <c:v>61.1514574977422</c:v>
                </c:pt>
                <c:pt idx="791">
                  <c:v>61.489710462239898</c:v>
                </c:pt>
                <c:pt idx="792">
                  <c:v>61.522959624972202</c:v>
                </c:pt>
                <c:pt idx="793">
                  <c:v>61.0183914331122</c:v>
                </c:pt>
                <c:pt idx="794">
                  <c:v>61.095995950721203</c:v>
                </c:pt>
                <c:pt idx="795">
                  <c:v>61.157010593814398</c:v>
                </c:pt>
                <c:pt idx="796">
                  <c:v>61.0627467879889</c:v>
                </c:pt>
                <c:pt idx="797">
                  <c:v>60.927043002724602</c:v>
                </c:pt>
                <c:pt idx="798">
                  <c:v>61.189942864656501</c:v>
                </c:pt>
                <c:pt idx="799">
                  <c:v>62.652323346652899</c:v>
                </c:pt>
                <c:pt idx="800">
                  <c:v>64.651457713426893</c:v>
                </c:pt>
                <c:pt idx="801">
                  <c:v>61.5185676920714</c:v>
                </c:pt>
                <c:pt idx="802">
                  <c:v>60.686051462620298</c:v>
                </c:pt>
                <c:pt idx="803">
                  <c:v>61.409026082933103</c:v>
                </c:pt>
                <c:pt idx="804">
                  <c:v>61.299484473794799</c:v>
                </c:pt>
                <c:pt idx="805">
                  <c:v>63.249325116456603</c:v>
                </c:pt>
                <c:pt idx="806">
                  <c:v>63.117875185490597</c:v>
                </c:pt>
                <c:pt idx="807">
                  <c:v>61.5185676920714</c:v>
                </c:pt>
                <c:pt idx="808">
                  <c:v>61.956734128624603</c:v>
                </c:pt>
                <c:pt idx="809">
                  <c:v>62.4551484502039</c:v>
                </c:pt>
                <c:pt idx="810">
                  <c:v>62.898791967214002</c:v>
                </c:pt>
                <c:pt idx="811">
                  <c:v>62.7454337144204</c:v>
                </c:pt>
                <c:pt idx="812">
                  <c:v>62.592075461626798</c:v>
                </c:pt>
                <c:pt idx="813">
                  <c:v>62.679708748937401</c:v>
                </c:pt>
                <c:pt idx="814">
                  <c:v>62.635892105282103</c:v>
                </c:pt>
                <c:pt idx="815">
                  <c:v>64.695274357082198</c:v>
                </c:pt>
                <c:pt idx="816">
                  <c:v>65.440157299222705</c:v>
                </c:pt>
                <c:pt idx="817">
                  <c:v>65.199165759118401</c:v>
                </c:pt>
                <c:pt idx="818">
                  <c:v>66.119315275880197</c:v>
                </c:pt>
                <c:pt idx="819">
                  <c:v>65.681148839326994</c:v>
                </c:pt>
                <c:pt idx="820">
                  <c:v>63.709399874837501</c:v>
                </c:pt>
                <c:pt idx="821">
                  <c:v>62.679708748937401</c:v>
                </c:pt>
                <c:pt idx="822">
                  <c:v>62.2634506342119</c:v>
                </c:pt>
                <c:pt idx="823">
                  <c:v>61.562384335726698</c:v>
                </c:pt>
                <c:pt idx="824">
                  <c:v>61.978642450452298</c:v>
                </c:pt>
                <c:pt idx="825">
                  <c:v>63.298618840568899</c:v>
                </c:pt>
                <c:pt idx="826">
                  <c:v>63.534133300216197</c:v>
                </c:pt>
                <c:pt idx="827">
                  <c:v>61.343301117450203</c:v>
                </c:pt>
                <c:pt idx="828">
                  <c:v>60.773684749931</c:v>
                </c:pt>
                <c:pt idx="829">
                  <c:v>61.677403025322</c:v>
                </c:pt>
                <c:pt idx="830">
                  <c:v>61.5185676920714</c:v>
                </c:pt>
                <c:pt idx="831">
                  <c:v>58.823844107269203</c:v>
                </c:pt>
                <c:pt idx="832">
                  <c:v>58.780027463613898</c:v>
                </c:pt>
                <c:pt idx="833">
                  <c:v>57.750336337713797</c:v>
                </c:pt>
                <c:pt idx="834">
                  <c:v>57.465528153954203</c:v>
                </c:pt>
                <c:pt idx="835">
                  <c:v>58.911477394579798</c:v>
                </c:pt>
                <c:pt idx="836">
                  <c:v>57.596978084920202</c:v>
                </c:pt>
                <c:pt idx="837">
                  <c:v>59.809718589513899</c:v>
                </c:pt>
                <c:pt idx="838">
                  <c:v>60.011275150328402</c:v>
                </c:pt>
                <c:pt idx="839">
                  <c:v>61.058492933690601</c:v>
                </c:pt>
                <c:pt idx="840">
                  <c:v>60.664143140792703</c:v>
                </c:pt>
                <c:pt idx="841">
                  <c:v>61.967688289538501</c:v>
                </c:pt>
                <c:pt idx="842">
                  <c:v>62.219633990556602</c:v>
                </c:pt>
                <c:pt idx="843">
                  <c:v>62.789250358075797</c:v>
                </c:pt>
                <c:pt idx="844">
                  <c:v>64.936265897186502</c:v>
                </c:pt>
                <c:pt idx="845">
                  <c:v>64.668984370889106</c:v>
                </c:pt>
                <c:pt idx="846">
                  <c:v>64.541916104288703</c:v>
                </c:pt>
                <c:pt idx="847">
                  <c:v>63.994208058597103</c:v>
                </c:pt>
                <c:pt idx="848">
                  <c:v>65.637332195671704</c:v>
                </c:pt>
                <c:pt idx="849">
                  <c:v>65.724965482982299</c:v>
                </c:pt>
                <c:pt idx="850">
                  <c:v>65.637332195671704</c:v>
                </c:pt>
                <c:pt idx="851">
                  <c:v>67.9815226312314</c:v>
                </c:pt>
                <c:pt idx="852">
                  <c:v>69.641078009676704</c:v>
                </c:pt>
                <c:pt idx="853">
                  <c:v>70.676246216033704</c:v>
                </c:pt>
                <c:pt idx="854">
                  <c:v>71.6621206982784</c:v>
                </c:pt>
                <c:pt idx="855">
                  <c:v>68.343009941387805</c:v>
                </c:pt>
                <c:pt idx="856">
                  <c:v>71.333495870863501</c:v>
                </c:pt>
                <c:pt idx="857">
                  <c:v>72.538453571384906</c:v>
                </c:pt>
                <c:pt idx="858">
                  <c:v>74.208963110743994</c:v>
                </c:pt>
                <c:pt idx="859">
                  <c:v>74.137761064804096</c:v>
                </c:pt>
                <c:pt idx="860">
                  <c:v>73.206657387128502</c:v>
                </c:pt>
                <c:pt idx="861">
                  <c:v>76.005445500612197</c:v>
                </c:pt>
                <c:pt idx="862">
                  <c:v>77.183017798848894</c:v>
                </c:pt>
                <c:pt idx="863">
                  <c:v>77.073476189710604</c:v>
                </c:pt>
                <c:pt idx="864">
                  <c:v>77.270651086159603</c:v>
                </c:pt>
                <c:pt idx="865">
                  <c:v>75.276993799842401</c:v>
                </c:pt>
                <c:pt idx="866">
                  <c:v>76.742660530113</c:v>
                </c:pt>
                <c:pt idx="867">
                  <c:v>76.7010347186404</c:v>
                </c:pt>
                <c:pt idx="868">
                  <c:v>73.633869662767907</c:v>
                </c:pt>
                <c:pt idx="869">
                  <c:v>73.108069938903995</c:v>
                </c:pt>
                <c:pt idx="870">
                  <c:v>73.416977276674004</c:v>
                </c:pt>
                <c:pt idx="871">
                  <c:v>75.079818903393502</c:v>
                </c:pt>
                <c:pt idx="872">
                  <c:v>77.336376051642503</c:v>
                </c:pt>
                <c:pt idx="873">
                  <c:v>77.856698695049502</c:v>
                </c:pt>
                <c:pt idx="874">
                  <c:v>79.899649705478893</c:v>
                </c:pt>
                <c:pt idx="875">
                  <c:v>79.132858441510706</c:v>
                </c:pt>
                <c:pt idx="876">
                  <c:v>79.724383130857603</c:v>
                </c:pt>
                <c:pt idx="877">
                  <c:v>79.2862166943044</c:v>
                </c:pt>
                <c:pt idx="878">
                  <c:v>79.242400050649096</c:v>
                </c:pt>
                <c:pt idx="879">
                  <c:v>80.031099636444793</c:v>
                </c:pt>
                <c:pt idx="880">
                  <c:v>80.556899360308705</c:v>
                </c:pt>
                <c:pt idx="881">
                  <c:v>80.754074256757605</c:v>
                </c:pt>
                <c:pt idx="882">
                  <c:v>82.331473428349199</c:v>
                </c:pt>
                <c:pt idx="883">
                  <c:v>83.996505887251402</c:v>
                </c:pt>
                <c:pt idx="884">
                  <c:v>84.609938898425895</c:v>
                </c:pt>
                <c:pt idx="885">
                  <c:v>84.850930438530199</c:v>
                </c:pt>
                <c:pt idx="886">
                  <c:v>87.326570805055894</c:v>
                </c:pt>
                <c:pt idx="887">
                  <c:v>85.902529886257895</c:v>
                </c:pt>
                <c:pt idx="888">
                  <c:v>85.639630024325996</c:v>
                </c:pt>
                <c:pt idx="889">
                  <c:v>86.691229472053706</c:v>
                </c:pt>
                <c:pt idx="890">
                  <c:v>89.977477746202794</c:v>
                </c:pt>
                <c:pt idx="891">
                  <c:v>91.664418526932707</c:v>
                </c:pt>
                <c:pt idx="892">
                  <c:v>92.932910360754207</c:v>
                </c:pt>
                <c:pt idx="893">
                  <c:v>94.205783858941302</c:v>
                </c:pt>
                <c:pt idx="894">
                  <c:v>96.661706735822094</c:v>
                </c:pt>
                <c:pt idx="895">
                  <c:v>99.759543442253403</c:v>
                </c:pt>
                <c:pt idx="896">
                  <c:v>100.405838936169</c:v>
                </c:pt>
                <c:pt idx="897">
                  <c:v>96.462341007190403</c:v>
                </c:pt>
                <c:pt idx="898">
                  <c:v>102.969112590005</c:v>
                </c:pt>
                <c:pt idx="899">
                  <c:v>103.538728957524</c:v>
                </c:pt>
                <c:pt idx="900">
                  <c:v>102.706212728073</c:v>
                </c:pt>
                <c:pt idx="901">
                  <c:v>93.833342387871099</c:v>
                </c:pt>
                <c:pt idx="902">
                  <c:v>88.903969976647403</c:v>
                </c:pt>
                <c:pt idx="903">
                  <c:v>83.845338466640598</c:v>
                </c:pt>
                <c:pt idx="904">
                  <c:v>73.877052035054902</c:v>
                </c:pt>
                <c:pt idx="905">
                  <c:v>75.5398936617743</c:v>
                </c:pt>
                <c:pt idx="906">
                  <c:v>81.016974118689504</c:v>
                </c:pt>
                <c:pt idx="907">
                  <c:v>82.200023497383199</c:v>
                </c:pt>
                <c:pt idx="908">
                  <c:v>75.342718765325401</c:v>
                </c:pt>
                <c:pt idx="909">
                  <c:v>72.998528329765705</c:v>
                </c:pt>
                <c:pt idx="910">
                  <c:v>75.344909597508206</c:v>
                </c:pt>
                <c:pt idx="911">
                  <c:v>71.968837203865604</c:v>
                </c:pt>
                <c:pt idx="912">
                  <c:v>72.494636927729502</c:v>
                </c:pt>
                <c:pt idx="913">
                  <c:v>74.992185616082807</c:v>
                </c:pt>
                <c:pt idx="914">
                  <c:v>75.057910581565807</c:v>
                </c:pt>
                <c:pt idx="915">
                  <c:v>74.882644006944503</c:v>
                </c:pt>
                <c:pt idx="916">
                  <c:v>75.079818903393402</c:v>
                </c:pt>
                <c:pt idx="917">
                  <c:v>78.366067177542604</c:v>
                </c:pt>
                <c:pt idx="918">
                  <c:v>80.885524187723504</c:v>
                </c:pt>
                <c:pt idx="919">
                  <c:v>79.987282992789403</c:v>
                </c:pt>
                <c:pt idx="920">
                  <c:v>81.126515727827794</c:v>
                </c:pt>
                <c:pt idx="921">
                  <c:v>82.375290072004503</c:v>
                </c:pt>
                <c:pt idx="922">
                  <c:v>78.3222505338872</c:v>
                </c:pt>
                <c:pt idx="923">
                  <c:v>78.270800542432099</c:v>
                </c:pt>
                <c:pt idx="924">
                  <c:v>77.961981496498595</c:v>
                </c:pt>
                <c:pt idx="925">
                  <c:v>77.773212430627197</c:v>
                </c:pt>
                <c:pt idx="926">
                  <c:v>77.713187440596101</c:v>
                </c:pt>
                <c:pt idx="927">
                  <c:v>77.344343404631601</c:v>
                </c:pt>
                <c:pt idx="928">
                  <c:v>77.395793396086802</c:v>
                </c:pt>
                <c:pt idx="929">
                  <c:v>76.889630285706005</c:v>
                </c:pt>
                <c:pt idx="930">
                  <c:v>76.597961236924306</c:v>
                </c:pt>
                <c:pt idx="931">
                  <c:v>77.078399351577502</c:v>
                </c:pt>
                <c:pt idx="932">
                  <c:v>76.752430308492293</c:v>
                </c:pt>
                <c:pt idx="933">
                  <c:v>75.388410048918004</c:v>
                </c:pt>
                <c:pt idx="934">
                  <c:v>76.220542202383896</c:v>
                </c:pt>
                <c:pt idx="935">
                  <c:v>76.752430308492293</c:v>
                </c:pt>
                <c:pt idx="936">
                  <c:v>77.2671684174489</c:v>
                </c:pt>
                <c:pt idx="937">
                  <c:v>76.709555315612903</c:v>
                </c:pt>
                <c:pt idx="938">
                  <c:v>77.121274344456793</c:v>
                </c:pt>
                <c:pt idx="939">
                  <c:v>76.752430308492293</c:v>
                </c:pt>
                <c:pt idx="940">
                  <c:v>76.735280311340503</c:v>
                </c:pt>
                <c:pt idx="941">
                  <c:v>77.044099357274007</c:v>
                </c:pt>
                <c:pt idx="942">
                  <c:v>77.807512424930593</c:v>
                </c:pt>
                <c:pt idx="943">
                  <c:v>78.330825532463095</c:v>
                </c:pt>
                <c:pt idx="944">
                  <c:v>78.746593866189997</c:v>
                </c:pt>
                <c:pt idx="945">
                  <c:v>78.832481165698198</c:v>
                </c:pt>
                <c:pt idx="946">
                  <c:v>79.061539733153396</c:v>
                </c:pt>
                <c:pt idx="947">
                  <c:v>79.032936402084104</c:v>
                </c:pt>
                <c:pt idx="948">
                  <c:v>79.390864571951795</c:v>
                </c:pt>
                <c:pt idx="949">
                  <c:v>79.834602735027403</c:v>
                </c:pt>
                <c:pt idx="950">
                  <c:v>80.156738087908295</c:v>
                </c:pt>
                <c:pt idx="951">
                  <c:v>80.307098841772799</c:v>
                </c:pt>
                <c:pt idx="952">
                  <c:v>79.827490555410193</c:v>
                </c:pt>
                <c:pt idx="953">
                  <c:v>80.078040274317601</c:v>
                </c:pt>
                <c:pt idx="954">
                  <c:v>80.1496259082911</c:v>
                </c:pt>
                <c:pt idx="955">
                  <c:v>80.550459074762799</c:v>
                </c:pt>
                <c:pt idx="956">
                  <c:v>80.092341939852204</c:v>
                </c:pt>
                <c:pt idx="957">
                  <c:v>79.927679520453097</c:v>
                </c:pt>
                <c:pt idx="958">
                  <c:v>80.192530904895094</c:v>
                </c:pt>
                <c:pt idx="959">
                  <c:v>80.278418204403295</c:v>
                </c:pt>
                <c:pt idx="960">
                  <c:v>80.307098841772799</c:v>
                </c:pt>
                <c:pt idx="961">
                  <c:v>80.457382289337104</c:v>
                </c:pt>
                <c:pt idx="962">
                  <c:v>80.786707128135404</c:v>
                </c:pt>
                <c:pt idx="963">
                  <c:v>81.724355243108405</c:v>
                </c:pt>
                <c:pt idx="964">
                  <c:v>81.948388901051501</c:v>
                </c:pt>
                <c:pt idx="965">
                  <c:v>82.4879868763595</c:v>
                </c:pt>
                <c:pt idx="966">
                  <c:v>81.977146844721204</c:v>
                </c:pt>
                <c:pt idx="967">
                  <c:v>82.696636580565297</c:v>
                </c:pt>
                <c:pt idx="968">
                  <c:v>81.754118168680506</c:v>
                </c:pt>
                <c:pt idx="969">
                  <c:v>82.739773496069901</c:v>
                </c:pt>
                <c:pt idx="970">
                  <c:v>83.430505288244305</c:v>
                </c:pt>
                <c:pt idx="971">
                  <c:v>84.970214869076699</c:v>
                </c:pt>
                <c:pt idx="972">
                  <c:v>83.200287126286199</c:v>
                </c:pt>
                <c:pt idx="973">
                  <c:v>83.675102422037199</c:v>
                </c:pt>
                <c:pt idx="974">
                  <c:v>83.250613527708197</c:v>
                </c:pt>
                <c:pt idx="975">
                  <c:v>83.437694774161699</c:v>
                </c:pt>
                <c:pt idx="976">
                  <c:v>83.869373154408194</c:v>
                </c:pt>
                <c:pt idx="977">
                  <c:v>83.226184736849007</c:v>
                </c:pt>
                <c:pt idx="978">
                  <c:v>83.509666939636205</c:v>
                </c:pt>
                <c:pt idx="979">
                  <c:v>83.488098481883895</c:v>
                </c:pt>
                <c:pt idx="980">
                  <c:v>82.970068964328206</c:v>
                </c:pt>
                <c:pt idx="981">
                  <c:v>81.746928682763098</c:v>
                </c:pt>
                <c:pt idx="982">
                  <c:v>82.387256767215405</c:v>
                </c:pt>
                <c:pt idx="983">
                  <c:v>82.631853901008299</c:v>
                </c:pt>
                <c:pt idx="984">
                  <c:v>82.142659633422497</c:v>
                </c:pt>
                <c:pt idx="985">
                  <c:v>82.624664415090905</c:v>
                </c:pt>
                <c:pt idx="986">
                  <c:v>82.250579228484099</c:v>
                </c:pt>
                <c:pt idx="987">
                  <c:v>82.998981520598306</c:v>
                </c:pt>
                <c:pt idx="988">
                  <c:v>85.503836374157501</c:v>
                </c:pt>
                <c:pt idx="989">
                  <c:v>85.346116377789599</c:v>
                </c:pt>
                <c:pt idx="990">
                  <c:v>82.630346026128905</c:v>
                </c:pt>
                <c:pt idx="991">
                  <c:v>84.837492720863395</c:v>
                </c:pt>
                <c:pt idx="992">
                  <c:v>84.319536519773493</c:v>
                </c:pt>
                <c:pt idx="993">
                  <c:v>82.439028870771395</c:v>
                </c:pt>
                <c:pt idx="994">
                  <c:v>83.311621750084996</c:v>
                </c:pt>
                <c:pt idx="995">
                  <c:v>82.691007563193494</c:v>
                </c:pt>
                <c:pt idx="996">
                  <c:v>81.379785108182105</c:v>
                </c:pt>
                <c:pt idx="997">
                  <c:v>82.140387457530295</c:v>
                </c:pt>
                <c:pt idx="998">
                  <c:v>80.871161451255901</c:v>
                </c:pt>
                <c:pt idx="999">
                  <c:v>82.023730655483007</c:v>
                </c:pt>
                <c:pt idx="1000">
                  <c:v>81.001817069548906</c:v>
                </c:pt>
                <c:pt idx="1001">
                  <c:v>78.883329544370298</c:v>
                </c:pt>
                <c:pt idx="1002">
                  <c:v>74.567027868620897</c:v>
                </c:pt>
                <c:pt idx="1003">
                  <c:v>73.531115466441094</c:v>
                </c:pt>
                <c:pt idx="1004">
                  <c:v>74.954328451417894</c:v>
                </c:pt>
                <c:pt idx="1005">
                  <c:v>72.896502463303904</c:v>
                </c:pt>
                <c:pt idx="1006">
                  <c:v>73.587110731423806</c:v>
                </c:pt>
                <c:pt idx="1007">
                  <c:v>73.755096526371901</c:v>
                </c:pt>
                <c:pt idx="1008">
                  <c:v>75.1083154301203</c:v>
                </c:pt>
                <c:pt idx="1009">
                  <c:v>74.725050423266296</c:v>
                </c:pt>
                <c:pt idx="1010">
                  <c:v>74.412789316297605</c:v>
                </c:pt>
                <c:pt idx="1011">
                  <c:v>73.894694925924796</c:v>
                </c:pt>
                <c:pt idx="1012">
                  <c:v>73.511507945334401</c:v>
                </c:pt>
                <c:pt idx="1013">
                  <c:v>72.737877541637701</c:v>
                </c:pt>
                <c:pt idx="1014">
                  <c:v>72.979212774984504</c:v>
                </c:pt>
                <c:pt idx="1015">
                  <c:v>72.730777151649207</c:v>
                </c:pt>
                <c:pt idx="1016">
                  <c:v>73.021815114915796</c:v>
                </c:pt>
                <c:pt idx="1017">
                  <c:v>72.659851278027404</c:v>
                </c:pt>
                <c:pt idx="1018">
                  <c:v>73.135343328468906</c:v>
                </c:pt>
                <c:pt idx="1019">
                  <c:v>73.057239038594901</c:v>
                </c:pt>
                <c:pt idx="1020">
                  <c:v>73.170845278411605</c:v>
                </c:pt>
                <c:pt idx="1021">
                  <c:v>73.021815114915796</c:v>
                </c:pt>
                <c:pt idx="1022">
                  <c:v>72.886907705133495</c:v>
                </c:pt>
                <c:pt idx="1023">
                  <c:v>72.851483781454405</c:v>
                </c:pt>
                <c:pt idx="1024">
                  <c:v>73.476005995391702</c:v>
                </c:pt>
                <c:pt idx="1025">
                  <c:v>72.936610435053296</c:v>
                </c:pt>
                <c:pt idx="1026">
                  <c:v>72.056552207792095</c:v>
                </c:pt>
                <c:pt idx="1027">
                  <c:v>72.489519944565998</c:v>
                </c:pt>
                <c:pt idx="1028">
                  <c:v>73.4618052154146</c:v>
                </c:pt>
                <c:pt idx="1029">
                  <c:v>74.343111862893593</c:v>
                </c:pt>
                <c:pt idx="1030">
                  <c:v>74.165368034389203</c:v>
                </c:pt>
                <c:pt idx="1031">
                  <c:v>73.816902741105395</c:v>
                </c:pt>
                <c:pt idx="1032">
                  <c:v>74.0373269358046</c:v>
                </c:pt>
                <c:pt idx="1033">
                  <c:v>74.122687668194402</c:v>
                </c:pt>
                <c:pt idx="1034">
                  <c:v>73.788423154887596</c:v>
                </c:pt>
                <c:pt idx="1035">
                  <c:v>74.442673375260497</c:v>
                </c:pt>
                <c:pt idx="1036">
                  <c:v>74.080007301999501</c:v>
                </c:pt>
                <c:pt idx="1037">
                  <c:v>73.738642398704201</c:v>
                </c:pt>
                <c:pt idx="1038">
                  <c:v>74.200869984332002</c:v>
                </c:pt>
                <c:pt idx="1039">
                  <c:v>74.101308471965098</c:v>
                </c:pt>
                <c:pt idx="1040">
                  <c:v>74.371591449111406</c:v>
                </c:pt>
                <c:pt idx="1041">
                  <c:v>74.520933717661606</c:v>
                </c:pt>
                <c:pt idx="1042">
                  <c:v>74.243550350526803</c:v>
                </c:pt>
                <c:pt idx="1043">
                  <c:v>74.452660737002603</c:v>
                </c:pt>
                <c:pt idx="1044">
                  <c:v>74.677376376200399</c:v>
                </c:pt>
                <c:pt idx="1045">
                  <c:v>74.933380547105997</c:v>
                </c:pt>
                <c:pt idx="1046">
                  <c:v>74.4568741552375</c:v>
                </c:pt>
                <c:pt idx="1047">
                  <c:v>74.464052571489702</c:v>
                </c:pt>
                <c:pt idx="1048">
                  <c:v>74.321810692927997</c:v>
                </c:pt>
                <c:pt idx="1049">
                  <c:v>73.887984667254401</c:v>
                </c:pt>
                <c:pt idx="1050">
                  <c:v>73.866761523552398</c:v>
                </c:pt>
                <c:pt idx="1051">
                  <c:v>74.902160887324499</c:v>
                </c:pt>
                <c:pt idx="1052">
                  <c:v>74.750639029211499</c:v>
                </c:pt>
                <c:pt idx="1053">
                  <c:v>74.037259690562394</c:v>
                </c:pt>
                <c:pt idx="1054">
                  <c:v>74.302422942260193</c:v>
                </c:pt>
                <c:pt idx="1055">
                  <c:v>75.230458246569299</c:v>
                </c:pt>
                <c:pt idx="1056">
                  <c:v>73.683708688298793</c:v>
                </c:pt>
                <c:pt idx="1057">
                  <c:v>74.504452086410794</c:v>
                </c:pt>
                <c:pt idx="1058">
                  <c:v>75.198927269428694</c:v>
                </c:pt>
                <c:pt idx="1059">
                  <c:v>76.619408612605099</c:v>
                </c:pt>
                <c:pt idx="1060">
                  <c:v>76.335341205276094</c:v>
                </c:pt>
                <c:pt idx="1061">
                  <c:v>77.225496045057099</c:v>
                </c:pt>
                <c:pt idx="1062">
                  <c:v>78.204110788669695</c:v>
                </c:pt>
                <c:pt idx="1063">
                  <c:v>76.253230788831999</c:v>
                </c:pt>
                <c:pt idx="1064">
                  <c:v>75.192577782041099</c:v>
                </c:pt>
                <c:pt idx="1065">
                  <c:v>75.508248319776499</c:v>
                </c:pt>
                <c:pt idx="1066">
                  <c:v>74.668600766033194</c:v>
                </c:pt>
                <c:pt idx="1067">
                  <c:v>75.023161914017606</c:v>
                </c:pt>
                <c:pt idx="1068">
                  <c:v>76.410308448409197</c:v>
                </c:pt>
                <c:pt idx="1069">
                  <c:v>76.549636404607298</c:v>
                </c:pt>
                <c:pt idx="1070">
                  <c:v>76.796617033331501</c:v>
                </c:pt>
                <c:pt idx="1071">
                  <c:v>75.643896459420503</c:v>
                </c:pt>
                <c:pt idx="1072">
                  <c:v>74.744506001621204</c:v>
                </c:pt>
                <c:pt idx="1073">
                  <c:v>74.611527532810598</c:v>
                </c:pt>
                <c:pt idx="1074">
                  <c:v>75.200514641275603</c:v>
                </c:pt>
                <c:pt idx="1075">
                  <c:v>75.067536172464997</c:v>
                </c:pt>
                <c:pt idx="1076">
                  <c:v>74.940835037776196</c:v>
                </c:pt>
                <c:pt idx="1077">
                  <c:v>75.916275037695002</c:v>
                </c:pt>
                <c:pt idx="1078">
                  <c:v>75.808550211903295</c:v>
                </c:pt>
                <c:pt idx="1079">
                  <c:v>76.562263226116798</c:v>
                </c:pt>
                <c:pt idx="1080">
                  <c:v>76.916968680632706</c:v>
                </c:pt>
                <c:pt idx="1081">
                  <c:v>75.985902939161207</c:v>
                </c:pt>
                <c:pt idx="1082">
                  <c:v>74.940835037776196</c:v>
                </c:pt>
                <c:pt idx="1083">
                  <c:v>74.092096172546107</c:v>
                </c:pt>
                <c:pt idx="1084">
                  <c:v>73.623460711382407</c:v>
                </c:pt>
                <c:pt idx="1085">
                  <c:v>73.756439180192999</c:v>
                </c:pt>
                <c:pt idx="1086">
                  <c:v>73.579086452935002</c:v>
                </c:pt>
                <c:pt idx="1087">
                  <c:v>74.554454299588102</c:v>
                </c:pt>
                <c:pt idx="1088">
                  <c:v>74.788808106802804</c:v>
                </c:pt>
                <c:pt idx="1089">
                  <c:v>75.669222255705094</c:v>
                </c:pt>
                <c:pt idx="1090">
                  <c:v>76.543286917219703</c:v>
                </c:pt>
                <c:pt idx="1091">
                  <c:v>75.666336125074395</c:v>
                </c:pt>
                <c:pt idx="1092">
                  <c:v>75.160274486998702</c:v>
                </c:pt>
                <c:pt idx="1093">
                  <c:v>76.091427901057898</c:v>
                </c:pt>
                <c:pt idx="1094">
                  <c:v>75.565123797459194</c:v>
                </c:pt>
                <c:pt idx="1095">
                  <c:v>76.820156659886905</c:v>
                </c:pt>
                <c:pt idx="1096">
                  <c:v>77.002338849594096</c:v>
                </c:pt>
                <c:pt idx="1097">
                  <c:v>77.589370349761893</c:v>
                </c:pt>
                <c:pt idx="1098">
                  <c:v>76.961853918548101</c:v>
                </c:pt>
                <c:pt idx="1099">
                  <c:v>78.3180991085909</c:v>
                </c:pt>
                <c:pt idx="1100">
                  <c:v>78.621736091436304</c:v>
                </c:pt>
                <c:pt idx="1101">
                  <c:v>79.309979919219202</c:v>
                </c:pt>
                <c:pt idx="1102">
                  <c:v>79.512404574449505</c:v>
                </c:pt>
                <c:pt idx="1103">
                  <c:v>80.463800454031698</c:v>
                </c:pt>
                <c:pt idx="1104">
                  <c:v>82.143925092442899</c:v>
                </c:pt>
                <c:pt idx="1105">
                  <c:v>82.164167557965996</c:v>
                </c:pt>
                <c:pt idx="1106">
                  <c:v>83.743079868762095</c:v>
                </c:pt>
                <c:pt idx="1107">
                  <c:v>85.038597662235802</c:v>
                </c:pt>
                <c:pt idx="1108">
                  <c:v>83.358473023824601</c:v>
                </c:pt>
                <c:pt idx="1109">
                  <c:v>82.569016868426502</c:v>
                </c:pt>
                <c:pt idx="1110">
                  <c:v>82.832168920225897</c:v>
                </c:pt>
                <c:pt idx="1111">
                  <c:v>84.512293558637097</c:v>
                </c:pt>
                <c:pt idx="1112">
                  <c:v>84.541165307646807</c:v>
                </c:pt>
                <c:pt idx="1113">
                  <c:v>84.389482166094098</c:v>
                </c:pt>
                <c:pt idx="1114">
                  <c:v>84.259516711849599</c:v>
                </c:pt>
                <c:pt idx="1115">
                  <c:v>84.223405733737096</c:v>
                </c:pt>
                <c:pt idx="1116">
                  <c:v>84.237799024541303</c:v>
                </c:pt>
                <c:pt idx="1117">
                  <c:v>84.1945339847273</c:v>
                </c:pt>
                <c:pt idx="1118">
                  <c:v>84.028372384969103</c:v>
                </c:pt>
                <c:pt idx="1119">
                  <c:v>83.797313225489802</c:v>
                </c:pt>
                <c:pt idx="1120">
                  <c:v>82.800684296545199</c:v>
                </c:pt>
                <c:pt idx="1121">
                  <c:v>82.620129405982695</c:v>
                </c:pt>
                <c:pt idx="1122">
                  <c:v>82.742855631124399</c:v>
                </c:pt>
                <c:pt idx="1123">
                  <c:v>82.627283467684194</c:v>
                </c:pt>
                <c:pt idx="1124">
                  <c:v>82.576779198767397</c:v>
                </c:pt>
                <c:pt idx="1125">
                  <c:v>82.952282270696699</c:v>
                </c:pt>
                <c:pt idx="1126">
                  <c:v>82.815077587349407</c:v>
                </c:pt>
                <c:pt idx="1127">
                  <c:v>82.880060314471706</c:v>
                </c:pt>
                <c:pt idx="1128">
                  <c:v>83.060615205034296</c:v>
                </c:pt>
                <c:pt idx="1129">
                  <c:v>83.703373581956598</c:v>
                </c:pt>
                <c:pt idx="1130">
                  <c:v>83.544536378702304</c:v>
                </c:pt>
                <c:pt idx="1131">
                  <c:v>83.710612811059306</c:v>
                </c:pt>
                <c:pt idx="1132">
                  <c:v>83.5084254005898</c:v>
                </c:pt>
                <c:pt idx="1133">
                  <c:v>83.723984093049097</c:v>
                </c:pt>
                <c:pt idx="1134">
                  <c:v>83.699442173335996</c:v>
                </c:pt>
                <c:pt idx="1135">
                  <c:v>82.558630410675093</c:v>
                </c:pt>
                <c:pt idx="1136">
                  <c:v>83.073881556650406</c:v>
                </c:pt>
                <c:pt idx="1137">
                  <c:v>82.448191771966407</c:v>
                </c:pt>
                <c:pt idx="1138">
                  <c:v>81.123315611457599</c:v>
                </c:pt>
                <c:pt idx="1139">
                  <c:v>81.515857158867803</c:v>
                </c:pt>
                <c:pt idx="1140">
                  <c:v>82.442120876037393</c:v>
                </c:pt>
                <c:pt idx="1141">
                  <c:v>81.196941370596704</c:v>
                </c:pt>
                <c:pt idx="1142">
                  <c:v>80.289148677211202</c:v>
                </c:pt>
                <c:pt idx="1143">
                  <c:v>81.920669666134501</c:v>
                </c:pt>
                <c:pt idx="1144">
                  <c:v>81.712192516572102</c:v>
                </c:pt>
                <c:pt idx="1145">
                  <c:v>80.792128863330007</c:v>
                </c:pt>
                <c:pt idx="1146">
                  <c:v>80.571251585912705</c:v>
                </c:pt>
                <c:pt idx="1147">
                  <c:v>79.835252330518401</c:v>
                </c:pt>
                <c:pt idx="1148">
                  <c:v>79.405897903538701</c:v>
                </c:pt>
                <c:pt idx="1149">
                  <c:v>81.515857158867803</c:v>
                </c:pt>
                <c:pt idx="1150">
                  <c:v>81.994295425273606</c:v>
                </c:pt>
                <c:pt idx="1151">
                  <c:v>82.485004651536002</c:v>
                </c:pt>
                <c:pt idx="1152">
                  <c:v>81.896127746421499</c:v>
                </c:pt>
                <c:pt idx="1153">
                  <c:v>82.031108304843201</c:v>
                </c:pt>
                <c:pt idx="1154">
                  <c:v>82.264256542117096</c:v>
                </c:pt>
                <c:pt idx="1155">
                  <c:v>81.393276728301103</c:v>
                </c:pt>
                <c:pt idx="1156">
                  <c:v>79.369085023969106</c:v>
                </c:pt>
                <c:pt idx="1157">
                  <c:v>79.442710783108296</c:v>
                </c:pt>
                <c:pt idx="1158">
                  <c:v>79.148336914550299</c:v>
                </c:pt>
                <c:pt idx="1159">
                  <c:v>78.904209397404799</c:v>
                </c:pt>
                <c:pt idx="1160">
                  <c:v>78.743524407283601</c:v>
                </c:pt>
                <c:pt idx="1161">
                  <c:v>78.731253447427093</c:v>
                </c:pt>
                <c:pt idx="1162">
                  <c:v>77.995254192032803</c:v>
                </c:pt>
                <c:pt idx="1163">
                  <c:v>77.737564035045907</c:v>
                </c:pt>
                <c:pt idx="1164">
                  <c:v>77.210041929214</c:v>
                </c:pt>
                <c:pt idx="1165">
                  <c:v>75.578520940290701</c:v>
                </c:pt>
                <c:pt idx="1166">
                  <c:v>74.597102487765994</c:v>
                </c:pt>
                <c:pt idx="1167">
                  <c:v>76.682648991380603</c:v>
                </c:pt>
                <c:pt idx="1168">
                  <c:v>76.596752272384904</c:v>
                </c:pt>
                <c:pt idx="1169">
                  <c:v>76.743874622664705</c:v>
                </c:pt>
                <c:pt idx="1170">
                  <c:v>76.241023604544296</c:v>
                </c:pt>
                <c:pt idx="1171">
                  <c:v>76.142855925692103</c:v>
                </c:pt>
                <c:pt idx="1172">
                  <c:v>77.112003418360302</c:v>
                </c:pt>
                <c:pt idx="1173">
                  <c:v>76.461771713963202</c:v>
                </c:pt>
                <c:pt idx="1174">
                  <c:v>76.130584965835595</c:v>
                </c:pt>
                <c:pt idx="1175">
                  <c:v>74.105230749517304</c:v>
                </c:pt>
                <c:pt idx="1176">
                  <c:v>73.542935182433496</c:v>
                </c:pt>
                <c:pt idx="1177">
                  <c:v>73.384955499236597</c:v>
                </c:pt>
                <c:pt idx="1178">
                  <c:v>73.170185733844704</c:v>
                </c:pt>
                <c:pt idx="1179">
                  <c:v>73.321822628640604</c:v>
                </c:pt>
                <c:pt idx="1180">
                  <c:v>73.593456229580994</c:v>
                </c:pt>
                <c:pt idx="1181">
                  <c:v>73.580844406132499</c:v>
                </c:pt>
                <c:pt idx="1182">
                  <c:v>73.366000887387102</c:v>
                </c:pt>
                <c:pt idx="1183">
                  <c:v>73.631365453279997</c:v>
                </c:pt>
                <c:pt idx="1184">
                  <c:v>73.542935182433496</c:v>
                </c:pt>
                <c:pt idx="1185">
                  <c:v>73.846208972025394</c:v>
                </c:pt>
                <c:pt idx="1186">
                  <c:v>73.8145687833739</c:v>
                </c:pt>
                <c:pt idx="1187">
                  <c:v>73.745093124376993</c:v>
                </c:pt>
                <c:pt idx="1188">
                  <c:v>73.776659559674897</c:v>
                </c:pt>
                <c:pt idx="1189">
                  <c:v>73.890387230771907</c:v>
                </c:pt>
                <c:pt idx="1190">
                  <c:v>73.833523395223395</c:v>
                </c:pt>
                <c:pt idx="1191">
                  <c:v>74.023069513718298</c:v>
                </c:pt>
                <c:pt idx="1192">
                  <c:v>74.098887961116304</c:v>
                </c:pt>
                <c:pt idx="1193">
                  <c:v>74.200003808764706</c:v>
                </c:pt>
                <c:pt idx="1194">
                  <c:v>74.313731479861701</c:v>
                </c:pt>
                <c:pt idx="1195">
                  <c:v>74.294776868012207</c:v>
                </c:pt>
                <c:pt idx="1196">
                  <c:v>74.689357309236996</c:v>
                </c:pt>
                <c:pt idx="1197">
                  <c:v>74.752785193247007</c:v>
                </c:pt>
                <c:pt idx="1198">
                  <c:v>74.942995091923393</c:v>
                </c:pt>
                <c:pt idx="1199">
                  <c:v>75.133131237246303</c:v>
                </c:pt>
                <c:pt idx="1200">
                  <c:v>75.1838735444543</c:v>
                </c:pt>
                <c:pt idx="1201">
                  <c:v>75.164845179251301</c:v>
                </c:pt>
                <c:pt idx="1202">
                  <c:v>75.291627193917805</c:v>
                </c:pt>
                <c:pt idx="1203">
                  <c:v>75.671973237917101</c:v>
                </c:pt>
                <c:pt idx="1204">
                  <c:v>75.697344391521099</c:v>
                </c:pt>
                <c:pt idx="1205">
                  <c:v>75.906508902046994</c:v>
                </c:pt>
                <c:pt idx="1206">
                  <c:v>75.906508902046994</c:v>
                </c:pt>
                <c:pt idx="1207">
                  <c:v>76.324911676452302</c:v>
                </c:pt>
                <c:pt idx="1208">
                  <c:v>76.458036479519805</c:v>
                </c:pt>
                <c:pt idx="1209">
                  <c:v>76.515121575128703</c:v>
                </c:pt>
                <c:pt idx="1210">
                  <c:v>76.267900334196796</c:v>
                </c:pt>
                <c:pt idx="1211">
                  <c:v>76.388339560462299</c:v>
                </c:pt>
                <c:pt idx="1212">
                  <c:v>76.534149940331702</c:v>
                </c:pt>
                <c:pt idx="1213">
                  <c:v>76.654589166597205</c:v>
                </c:pt>
                <c:pt idx="1214">
                  <c:v>76.293197734447304</c:v>
                </c:pt>
                <c:pt idx="1215">
                  <c:v>76.489750421524704</c:v>
                </c:pt>
                <c:pt idx="1216">
                  <c:v>76.882782042326099</c:v>
                </c:pt>
                <c:pt idx="1217">
                  <c:v>76.796785632145102</c:v>
                </c:pt>
                <c:pt idx="1218">
                  <c:v>76.847675446060094</c:v>
                </c:pt>
                <c:pt idx="1219">
                  <c:v>76.663218308956701</c:v>
                </c:pt>
                <c:pt idx="1220">
                  <c:v>76.7649979367866</c:v>
                </c:pt>
                <c:pt idx="1221">
                  <c:v>76.3643697205748</c:v>
                </c:pt>
                <c:pt idx="1222">
                  <c:v>76.148124888112903</c:v>
                </c:pt>
                <c:pt idx="1223">
                  <c:v>76.097235074197897</c:v>
                </c:pt>
                <c:pt idx="1224">
                  <c:v>76.313479906659794</c:v>
                </c:pt>
                <c:pt idx="1225">
                  <c:v>76.154467676513903</c:v>
                </c:pt>
                <c:pt idx="1226">
                  <c:v>75.811072062617995</c:v>
                </c:pt>
                <c:pt idx="1227">
                  <c:v>75.454917118566698</c:v>
                </c:pt>
                <c:pt idx="1228">
                  <c:v>75.232329497703802</c:v>
                </c:pt>
                <c:pt idx="1229">
                  <c:v>75.334109125533701</c:v>
                </c:pt>
                <c:pt idx="1230">
                  <c:v>75.543937416241107</c:v>
                </c:pt>
                <c:pt idx="1231">
                  <c:v>75.671161951028594</c:v>
                </c:pt>
                <c:pt idx="1232">
                  <c:v>76.103577862598897</c:v>
                </c:pt>
                <c:pt idx="1233">
                  <c:v>76.160810464914903</c:v>
                </c:pt>
                <c:pt idx="1234">
                  <c:v>76.243487974188298</c:v>
                </c:pt>
                <c:pt idx="1235">
                  <c:v>76.338924813617297</c:v>
                </c:pt>
                <c:pt idx="1236">
                  <c:v>76.447047229848195</c:v>
                </c:pt>
                <c:pt idx="1237">
                  <c:v>76.288034999702305</c:v>
                </c:pt>
                <c:pt idx="1238">
                  <c:v>76.313479906659794</c:v>
                </c:pt>
                <c:pt idx="1239">
                  <c:v>76.841332657659095</c:v>
                </c:pt>
                <c:pt idx="1240">
                  <c:v>76.659309381221107</c:v>
                </c:pt>
                <c:pt idx="1241">
                  <c:v>76.659309381221107</c:v>
                </c:pt>
                <c:pt idx="1242">
                  <c:v>76.481497582196795</c:v>
                </c:pt>
                <c:pt idx="1243">
                  <c:v>76.495192777889798</c:v>
                </c:pt>
                <c:pt idx="1244">
                  <c:v>76.508887973582702</c:v>
                </c:pt>
                <c:pt idx="1245">
                  <c:v>76.420019698234498</c:v>
                </c:pt>
                <c:pt idx="1246">
                  <c:v>76.276445888442595</c:v>
                </c:pt>
                <c:pt idx="1247">
                  <c:v>76.454182439138904</c:v>
                </c:pt>
                <c:pt idx="1248">
                  <c:v>76.139719676497094</c:v>
                </c:pt>
                <c:pt idx="1249">
                  <c:v>76.262750692749606</c:v>
                </c:pt>
                <c:pt idx="1250">
                  <c:v>76.310608629346902</c:v>
                </c:pt>
                <c:pt idx="1251">
                  <c:v>76.461030036985406</c:v>
                </c:pt>
                <c:pt idx="1252">
                  <c:v>76.413172100387996</c:v>
                </c:pt>
                <c:pt idx="1253">
                  <c:v>76.536203116640607</c:v>
                </c:pt>
                <c:pt idx="1254">
                  <c:v>76.618223794142295</c:v>
                </c:pt>
                <c:pt idx="1255">
                  <c:v>76.741330058722795</c:v>
                </c:pt>
                <c:pt idx="1256">
                  <c:v>76.816503138377996</c:v>
                </c:pt>
                <c:pt idx="1257">
                  <c:v>76.7686452017807</c:v>
                </c:pt>
                <c:pt idx="1258">
                  <c:v>76.876701800764593</c:v>
                </c:pt>
                <c:pt idx="1259">
                  <c:v>76.848558926098903</c:v>
                </c:pt>
                <c:pt idx="1260">
                  <c:v>76.873807970443806</c:v>
                </c:pt>
                <c:pt idx="1261">
                  <c:v>76.924306059133798</c:v>
                </c:pt>
                <c:pt idx="1262">
                  <c:v>76.861219830179607</c:v>
                </c:pt>
                <c:pt idx="1263">
                  <c:v>76.741232296678604</c:v>
                </c:pt>
                <c:pt idx="1264">
                  <c:v>76.943297415254904</c:v>
                </c:pt>
                <c:pt idx="1265">
                  <c:v>77.0253750003302</c:v>
                </c:pt>
                <c:pt idx="1266">
                  <c:v>77.164281126135705</c:v>
                </c:pt>
                <c:pt idx="1267">
                  <c:v>77.416844333401897</c:v>
                </c:pt>
                <c:pt idx="1268">
                  <c:v>77.505252370517596</c:v>
                </c:pt>
                <c:pt idx="1269">
                  <c:v>77.745154673702999</c:v>
                </c:pt>
                <c:pt idx="1270">
                  <c:v>77.694656585013107</c:v>
                </c:pt>
                <c:pt idx="1271">
                  <c:v>77.543089555126699</c:v>
                </c:pt>
                <c:pt idx="1272">
                  <c:v>77.397852977280806</c:v>
                </c:pt>
                <c:pt idx="1273">
                  <c:v>77.536831866902901</c:v>
                </c:pt>
                <c:pt idx="1274">
                  <c:v>77.353685340631202</c:v>
                </c:pt>
                <c:pt idx="1275">
                  <c:v>77.486261014396405</c:v>
                </c:pt>
                <c:pt idx="1276">
                  <c:v>77.277938207596307</c:v>
                </c:pt>
                <c:pt idx="1277">
                  <c:v>77.056954496715505</c:v>
                </c:pt>
                <c:pt idx="1278">
                  <c:v>77.435762925706499</c:v>
                </c:pt>
                <c:pt idx="1279">
                  <c:v>77.675737992708505</c:v>
                </c:pt>
                <c:pt idx="1280">
                  <c:v>77.573359302813998</c:v>
                </c:pt>
                <c:pt idx="1281">
                  <c:v>77.421355690028406</c:v>
                </c:pt>
                <c:pt idx="1282">
                  <c:v>77.459338402270703</c:v>
                </c:pt>
                <c:pt idx="1283">
                  <c:v>77.0856962042551</c:v>
                </c:pt>
                <c:pt idx="1284">
                  <c:v>77.244030269081193</c:v>
                </c:pt>
                <c:pt idx="1285">
                  <c:v>77.167992080780095</c:v>
                </c:pt>
                <c:pt idx="1286">
                  <c:v>76.978005755752093</c:v>
                </c:pt>
                <c:pt idx="1287">
                  <c:v>76.990666659832897</c:v>
                </c:pt>
                <c:pt idx="1288">
                  <c:v>77.022318920034806</c:v>
                </c:pt>
                <c:pt idx="1289">
                  <c:v>77.180652984860799</c:v>
                </c:pt>
                <c:pt idx="1290">
                  <c:v>77.028649372075193</c:v>
                </c:pt>
                <c:pt idx="1291">
                  <c:v>77.053971180236701</c:v>
                </c:pt>
                <c:pt idx="1292">
                  <c:v>77.294673885404194</c:v>
                </c:pt>
                <c:pt idx="1293">
                  <c:v>77.053971180236701</c:v>
                </c:pt>
                <c:pt idx="1294">
                  <c:v>77.111018012416594</c:v>
                </c:pt>
                <c:pt idx="1295">
                  <c:v>77.143907257500004</c:v>
                </c:pt>
                <c:pt idx="1296">
                  <c:v>77.269352077242701</c:v>
                </c:pt>
                <c:pt idx="1297">
                  <c:v>77.313665241525399</c:v>
                </c:pt>
                <c:pt idx="1298">
                  <c:v>77.301004337444596</c:v>
                </c:pt>
                <c:pt idx="1299">
                  <c:v>77.358051169624602</c:v>
                </c:pt>
                <c:pt idx="1300">
                  <c:v>77.351647953767596</c:v>
                </c:pt>
                <c:pt idx="1301">
                  <c:v>77.431760915795905</c:v>
                </c:pt>
                <c:pt idx="1302">
                  <c:v>77.5016869435063</c:v>
                </c:pt>
                <c:pt idx="1303">
                  <c:v>77.660457591231705</c:v>
                </c:pt>
                <c:pt idx="1304">
                  <c:v>77.647869450967406</c:v>
                </c:pt>
                <c:pt idx="1305">
                  <c:v>77.463558703630895</c:v>
                </c:pt>
                <c:pt idx="1306">
                  <c:v>77.5334119675247</c:v>
                </c:pt>
                <c:pt idx="1307">
                  <c:v>77.247595696092404</c:v>
                </c:pt>
                <c:pt idx="1308">
                  <c:v>77.012495804799698</c:v>
                </c:pt>
                <c:pt idx="1309">
                  <c:v>76.891562341683496</c:v>
                </c:pt>
                <c:pt idx="1310">
                  <c:v>76.948972992946196</c:v>
                </c:pt>
                <c:pt idx="1311">
                  <c:v>76.701212197572701</c:v>
                </c:pt>
                <c:pt idx="1312">
                  <c:v>76.510643762012293</c:v>
                </c:pt>
                <c:pt idx="1313">
                  <c:v>76.809266465158501</c:v>
                </c:pt>
                <c:pt idx="1314">
                  <c:v>76.885450181092807</c:v>
                </c:pt>
                <c:pt idx="1315">
                  <c:v>77.018899020656605</c:v>
                </c:pt>
                <c:pt idx="1316">
                  <c:v>76.968037112883906</c:v>
                </c:pt>
                <c:pt idx="1317">
                  <c:v>77.077692184434</c:v>
                </c:pt>
                <c:pt idx="1318">
                  <c:v>77.326180617972994</c:v>
                </c:pt>
                <c:pt idx="1319">
                  <c:v>77.498194280311594</c:v>
                </c:pt>
                <c:pt idx="1320">
                  <c:v>77.090425852331293</c:v>
                </c:pt>
                <c:pt idx="1321">
                  <c:v>77.268842730526799</c:v>
                </c:pt>
                <c:pt idx="1322">
                  <c:v>76.848267870832601</c:v>
                </c:pt>
                <c:pt idx="1323">
                  <c:v>76.810066867140605</c:v>
                </c:pt>
                <c:pt idx="1324">
                  <c:v>76.937476309930403</c:v>
                </c:pt>
                <c:pt idx="1325">
                  <c:v>77.007547865273906</c:v>
                </c:pt>
                <c:pt idx="1326">
                  <c:v>76.982080529479205</c:v>
                </c:pt>
                <c:pt idx="1327">
                  <c:v>77.020354296987705</c:v>
                </c:pt>
                <c:pt idx="1328">
                  <c:v>77.160497407674796</c:v>
                </c:pt>
                <c:pt idx="1329">
                  <c:v>77.007547865273906</c:v>
                </c:pt>
                <c:pt idx="1330">
                  <c:v>76.943879525787295</c:v>
                </c:pt>
                <c:pt idx="1331">
                  <c:v>76.943879525787295</c:v>
                </c:pt>
                <c:pt idx="1332">
                  <c:v>76.810066867140605</c:v>
                </c:pt>
                <c:pt idx="1333">
                  <c:v>76.8865416383411</c:v>
                </c:pt>
                <c:pt idx="1334">
                  <c:v>76.8865416383411</c:v>
                </c:pt>
                <c:pt idx="1335">
                  <c:v>76.982080529479205</c:v>
                </c:pt>
                <c:pt idx="1336">
                  <c:v>76.873735206627202</c:v>
                </c:pt>
                <c:pt idx="1337">
                  <c:v>76.523304666093097</c:v>
                </c:pt>
                <c:pt idx="1338">
                  <c:v>76.4596363266065</c:v>
                </c:pt>
                <c:pt idx="1339">
                  <c:v>76.287549900451396</c:v>
                </c:pt>
                <c:pt idx="1340">
                  <c:v>76.032731014871899</c:v>
                </c:pt>
                <c:pt idx="1341">
                  <c:v>76.090068902318095</c:v>
                </c:pt>
                <c:pt idx="1342">
                  <c:v>75.8922240851021</c:v>
                </c:pt>
                <c:pt idx="1343">
                  <c:v>75.575624863643299</c:v>
                </c:pt>
                <c:pt idx="1344">
                  <c:v>75.746062784194194</c:v>
                </c:pt>
                <c:pt idx="1345">
                  <c:v>75.632404064956901</c:v>
                </c:pt>
                <c:pt idx="1346">
                  <c:v>75.486343080658997</c:v>
                </c:pt>
                <c:pt idx="1347">
                  <c:v>75.502494054884295</c:v>
                </c:pt>
                <c:pt idx="1348">
                  <c:v>75.494368409466603</c:v>
                </c:pt>
                <c:pt idx="1349">
                  <c:v>75.754188429611901</c:v>
                </c:pt>
                <c:pt idx="1350">
                  <c:v>75.867847148849094</c:v>
                </c:pt>
                <c:pt idx="1351">
                  <c:v>75.835344567178495</c:v>
                </c:pt>
                <c:pt idx="1352">
                  <c:v>75.843470212596102</c:v>
                </c:pt>
                <c:pt idx="1353">
                  <c:v>75.916601021355106</c:v>
                </c:pt>
                <c:pt idx="1354">
                  <c:v>75.843470212596102</c:v>
                </c:pt>
                <c:pt idx="1355">
                  <c:v>75.924726666772798</c:v>
                </c:pt>
                <c:pt idx="1356">
                  <c:v>76.111415878158994</c:v>
                </c:pt>
                <c:pt idx="1357">
                  <c:v>75.875972794266801</c:v>
                </c:pt>
                <c:pt idx="1358">
                  <c:v>76.249451533649307</c:v>
                </c:pt>
                <c:pt idx="1359">
                  <c:v>76.379361543721899</c:v>
                </c:pt>
                <c:pt idx="1360">
                  <c:v>76.3468589620513</c:v>
                </c:pt>
                <c:pt idx="1361">
                  <c:v>76.498637993124504</c:v>
                </c:pt>
                <c:pt idx="1362">
                  <c:v>76.506863955152298</c:v>
                </c:pt>
                <c:pt idx="1363">
                  <c:v>76.661953434358693</c:v>
                </c:pt>
                <c:pt idx="1364">
                  <c:v>76.612998928632507</c:v>
                </c:pt>
                <c:pt idx="1365">
                  <c:v>76.727259547530295</c:v>
                </c:pt>
                <c:pt idx="1366">
                  <c:v>76.817042913565103</c:v>
                </c:pt>
                <c:pt idx="1367">
                  <c:v>76.768088407838903</c:v>
                </c:pt>
                <c:pt idx="1368">
                  <c:v>76.735385192948002</c:v>
                </c:pt>
                <c:pt idx="1369">
                  <c:v>76.751736800393402</c:v>
                </c:pt>
                <c:pt idx="1370">
                  <c:v>77.045564151360793</c:v>
                </c:pt>
                <c:pt idx="1371">
                  <c:v>77.037438505943101</c:v>
                </c:pt>
                <c:pt idx="1372">
                  <c:v>77.0536897967784</c:v>
                </c:pt>
                <c:pt idx="1373">
                  <c:v>76.923077570435197</c:v>
                </c:pt>
                <c:pt idx="1374">
                  <c:v>77.176176377703996</c:v>
                </c:pt>
                <c:pt idx="1375">
                  <c:v>77.037438505943101</c:v>
                </c:pt>
                <c:pt idx="1376">
                  <c:v>76.980258038189106</c:v>
                </c:pt>
                <c:pt idx="1377">
                  <c:v>76.865997419291304</c:v>
                </c:pt>
                <c:pt idx="1378">
                  <c:v>77.004735291052199</c:v>
                </c:pt>
                <c:pt idx="1379">
                  <c:v>76.874123064708897</c:v>
                </c:pt>
                <c:pt idx="1380">
                  <c:v>77.012961253079993</c:v>
                </c:pt>
                <c:pt idx="1381">
                  <c:v>77.151097225180393</c:v>
                </c:pt>
                <c:pt idx="1382">
                  <c:v>77.093615807596095</c:v>
                </c:pt>
                <c:pt idx="1383">
                  <c:v>77.093615807596095</c:v>
                </c:pt>
                <c:pt idx="1384">
                  <c:v>77.0690382381229</c:v>
                </c:pt>
                <c:pt idx="1385">
                  <c:v>77.1428712631526</c:v>
                </c:pt>
                <c:pt idx="1386">
                  <c:v>77.224930250210093</c:v>
                </c:pt>
                <c:pt idx="1387">
                  <c:v>77.471107211382403</c:v>
                </c:pt>
                <c:pt idx="1388">
                  <c:v>77.717183855944697</c:v>
                </c:pt>
                <c:pt idx="1389">
                  <c:v>77.718086705435496</c:v>
                </c:pt>
                <c:pt idx="1390">
                  <c:v>77.741861742027993</c:v>
                </c:pt>
                <c:pt idx="1391">
                  <c:v>77.249507819683302</c:v>
                </c:pt>
                <c:pt idx="1392">
                  <c:v>77.782891235556704</c:v>
                </c:pt>
                <c:pt idx="1393">
                  <c:v>77.659802754970499</c:v>
                </c:pt>
                <c:pt idx="1394">
                  <c:v>77.536714274384394</c:v>
                </c:pt>
                <c:pt idx="1395">
                  <c:v>77.495684780855598</c:v>
                </c:pt>
                <c:pt idx="1396">
                  <c:v>77.676154362416</c:v>
                </c:pt>
                <c:pt idx="1397">
                  <c:v>77.979812741172594</c:v>
                </c:pt>
                <c:pt idx="1398">
                  <c:v>78.1192528292042</c:v>
                </c:pt>
                <c:pt idx="1399">
                  <c:v>78.332626258875607</c:v>
                </c:pt>
                <c:pt idx="1400">
                  <c:v>78.250567271818099</c:v>
                </c:pt>
                <c:pt idx="1401">
                  <c:v>78.398233321877498</c:v>
                </c:pt>
                <c:pt idx="1402">
                  <c:v>78.644410283049893</c:v>
                </c:pt>
                <c:pt idx="1403">
                  <c:v>78.494436950958303</c:v>
                </c:pt>
                <c:pt idx="1404">
                  <c:v>79.009460436200001</c:v>
                </c:pt>
                <c:pt idx="1405">
                  <c:v>79.3247340807321</c:v>
                </c:pt>
                <c:pt idx="1406">
                  <c:v>79.734626070863499</c:v>
                </c:pt>
                <c:pt idx="1407">
                  <c:v>80.176057509527993</c:v>
                </c:pt>
                <c:pt idx="1408">
                  <c:v>80.218110107572102</c:v>
                </c:pt>
                <c:pt idx="1409">
                  <c:v>79.692573472819404</c:v>
                </c:pt>
                <c:pt idx="1410">
                  <c:v>79.986941659128306</c:v>
                </c:pt>
                <c:pt idx="1411">
                  <c:v>80.365294200726595</c:v>
                </c:pt>
                <c:pt idx="1412">
                  <c:v>80.659541546236596</c:v>
                </c:pt>
                <c:pt idx="1413">
                  <c:v>81.458420068276297</c:v>
                </c:pt>
                <c:pt idx="1414">
                  <c:v>81.038014928633899</c:v>
                </c:pt>
                <c:pt idx="1415">
                  <c:v>81.489959516809407</c:v>
                </c:pt>
                <c:pt idx="1416">
                  <c:v>81.679196208007994</c:v>
                </c:pt>
                <c:pt idx="1417">
                  <c:v>82.1416539456946</c:v>
                </c:pt>
                <c:pt idx="1418">
                  <c:v>80.144518060994898</c:v>
                </c:pt>
                <c:pt idx="1419">
                  <c:v>78.641500203313896</c:v>
                </c:pt>
                <c:pt idx="1420">
                  <c:v>78.441871203403196</c:v>
                </c:pt>
                <c:pt idx="1421">
                  <c:v>77.769150475495906</c:v>
                </c:pt>
                <c:pt idx="1422">
                  <c:v>76.118948524660397</c:v>
                </c:pt>
                <c:pt idx="1423">
                  <c:v>75.404175198708998</c:v>
                </c:pt>
                <c:pt idx="1424">
                  <c:v>74.395154527247598</c:v>
                </c:pt>
                <c:pt idx="1425">
                  <c:v>74.815559666889996</c:v>
                </c:pt>
                <c:pt idx="1426">
                  <c:v>74.403267290920098</c:v>
                </c:pt>
                <c:pt idx="1427">
                  <c:v>73.378009258640702</c:v>
                </c:pt>
                <c:pt idx="1428">
                  <c:v>74.001008578967003</c:v>
                </c:pt>
                <c:pt idx="1429">
                  <c:v>74.950558055482006</c:v>
                </c:pt>
                <c:pt idx="1430">
                  <c:v>74.924561744165302</c:v>
                </c:pt>
                <c:pt idx="1431">
                  <c:v>74.163827581424201</c:v>
                </c:pt>
                <c:pt idx="1432">
                  <c:v>73.543108639283602</c:v>
                </c:pt>
                <c:pt idx="1433">
                  <c:v>74.630392958213307</c:v>
                </c:pt>
                <c:pt idx="1434">
                  <c:v>74.1911921196523</c:v>
                </c:pt>
                <c:pt idx="1435">
                  <c:v>74.752621228965396</c:v>
                </c:pt>
                <c:pt idx="1436">
                  <c:v>75.335029817586801</c:v>
                </c:pt>
                <c:pt idx="1437">
                  <c:v>74.291528759822</c:v>
                </c:pt>
                <c:pt idx="1438">
                  <c:v>72.433476614134307</c:v>
                </c:pt>
                <c:pt idx="1439">
                  <c:v>72.626852684279498</c:v>
                </c:pt>
                <c:pt idx="1440">
                  <c:v>71.7448024020605</c:v>
                </c:pt>
                <c:pt idx="1441">
                  <c:v>72.426179403940097</c:v>
                </c:pt>
                <c:pt idx="1442">
                  <c:v>73.120782599296604</c:v>
                </c:pt>
                <c:pt idx="1443">
                  <c:v>73.574121782608799</c:v>
                </c:pt>
                <c:pt idx="1444">
                  <c:v>73.258517441711405</c:v>
                </c:pt>
                <c:pt idx="1445">
                  <c:v>73.654391094744497</c:v>
                </c:pt>
                <c:pt idx="1446">
                  <c:v>73.614256438676605</c:v>
                </c:pt>
                <c:pt idx="1447">
                  <c:v>73.674914498415603</c:v>
                </c:pt>
                <c:pt idx="1448">
                  <c:v>74.426527148413996</c:v>
                </c:pt>
                <c:pt idx="1449">
                  <c:v>74.817383969438595</c:v>
                </c:pt>
                <c:pt idx="1450">
                  <c:v>75.358289675080698</c:v>
                </c:pt>
                <c:pt idx="1451">
                  <c:v>75.371971944194698</c:v>
                </c:pt>
                <c:pt idx="1452">
                  <c:v>76.393581371376996</c:v>
                </c:pt>
                <c:pt idx="1453">
                  <c:v>76.629372475775796</c:v>
                </c:pt>
                <c:pt idx="1454">
                  <c:v>76.734725947953905</c:v>
                </c:pt>
                <c:pt idx="1455">
                  <c:v>76.450134750381693</c:v>
                </c:pt>
                <c:pt idx="1456">
                  <c:v>76.662209921649506</c:v>
                </c:pt>
                <c:pt idx="1457">
                  <c:v>77.048049910665696</c:v>
                </c:pt>
                <c:pt idx="1458">
                  <c:v>77.172102483966398</c:v>
                </c:pt>
                <c:pt idx="1459">
                  <c:v>77.328992503140796</c:v>
                </c:pt>
                <c:pt idx="1460">
                  <c:v>77.185784753080398</c:v>
                </c:pt>
                <c:pt idx="1461">
                  <c:v>76.891615967128402</c:v>
                </c:pt>
                <c:pt idx="1462">
                  <c:v>77.088184566733602</c:v>
                </c:pt>
                <c:pt idx="1463">
                  <c:v>77.152035155932495</c:v>
                </c:pt>
                <c:pt idx="1464">
                  <c:v>76.8637953532632</c:v>
                </c:pt>
                <c:pt idx="1465">
                  <c:v>76.892528118402694</c:v>
                </c:pt>
                <c:pt idx="1466">
                  <c:v>76.882038378748604</c:v>
                </c:pt>
                <c:pt idx="1467">
                  <c:v>77.846182275651799</c:v>
                </c:pt>
                <c:pt idx="1468">
                  <c:v>78.283592009334498</c:v>
                </c:pt>
                <c:pt idx="1469">
                  <c:v>78.334382539721204</c:v>
                </c:pt>
                <c:pt idx="1470">
                  <c:v>77.866519562715297</c:v>
                </c:pt>
                <c:pt idx="1471">
                  <c:v>77.724158553270499</c:v>
                </c:pt>
                <c:pt idx="1472">
                  <c:v>78.110672382022202</c:v>
                </c:pt>
                <c:pt idx="1473">
                  <c:v>77.795391745265107</c:v>
                </c:pt>
                <c:pt idx="1474">
                  <c:v>77.978427328837</c:v>
                </c:pt>
                <c:pt idx="1475">
                  <c:v>78.415731687975295</c:v>
                </c:pt>
                <c:pt idx="1476">
                  <c:v>78.120788338281798</c:v>
                </c:pt>
                <c:pt idx="1477">
                  <c:v>76.798653930062798</c:v>
                </c:pt>
                <c:pt idx="1478">
                  <c:v>76.773258664869502</c:v>
                </c:pt>
                <c:pt idx="1479">
                  <c:v>76.635955633554502</c:v>
                </c:pt>
                <c:pt idx="1480">
                  <c:v>76.971573557375095</c:v>
                </c:pt>
                <c:pt idx="1481">
                  <c:v>76.707083451004706</c:v>
                </c:pt>
                <c:pt idx="1482">
                  <c:v>77.4597738214445</c:v>
                </c:pt>
                <c:pt idx="1483">
                  <c:v>77.978427328837</c:v>
                </c:pt>
                <c:pt idx="1484">
                  <c:v>78.019101902964096</c:v>
                </c:pt>
                <c:pt idx="1485">
                  <c:v>76.422361432115196</c:v>
                </c:pt>
                <c:pt idx="1486">
                  <c:v>76.717304781808707</c:v>
                </c:pt>
                <c:pt idx="1487">
                  <c:v>77.256295576264705</c:v>
                </c:pt>
                <c:pt idx="1488">
                  <c:v>76.757979355935802</c:v>
                </c:pt>
                <c:pt idx="1489">
                  <c:v>77.195283715074098</c:v>
                </c:pt>
                <c:pt idx="1490">
                  <c:v>78.019101902964096</c:v>
                </c:pt>
                <c:pt idx="1491">
                  <c:v>78.151346956149297</c:v>
                </c:pt>
                <c:pt idx="1492">
                  <c:v>78.242917435207403</c:v>
                </c:pt>
                <c:pt idx="1493">
                  <c:v>79.158200727611202</c:v>
                </c:pt>
                <c:pt idx="1494">
                  <c:v>79.544714556362806</c:v>
                </c:pt>
                <c:pt idx="1495">
                  <c:v>79.392132216114106</c:v>
                </c:pt>
                <c:pt idx="1496">
                  <c:v>79.3413416857274</c:v>
                </c:pt>
                <c:pt idx="1497">
                  <c:v>79.392132216114106</c:v>
                </c:pt>
                <c:pt idx="1498">
                  <c:v>79.1785380146747</c:v>
                </c:pt>
                <c:pt idx="1499">
                  <c:v>79.707412852871101</c:v>
                </c:pt>
                <c:pt idx="1500">
                  <c:v>80.663476093946301</c:v>
                </c:pt>
                <c:pt idx="1501">
                  <c:v>80.856733008322195</c:v>
                </c:pt>
                <c:pt idx="1502">
                  <c:v>80.573907731231301</c:v>
                </c:pt>
                <c:pt idx="1503">
                  <c:v>80.415740540130898</c:v>
                </c:pt>
                <c:pt idx="1504">
                  <c:v>80.415740540130898</c:v>
                </c:pt>
                <c:pt idx="1505">
                  <c:v>80.140291481145894</c:v>
                </c:pt>
                <c:pt idx="1506">
                  <c:v>80.762633540199104</c:v>
                </c:pt>
                <c:pt idx="1507">
                  <c:v>80.660630981248303</c:v>
                </c:pt>
                <c:pt idx="1508">
                  <c:v>80.466741819606298</c:v>
                </c:pt>
                <c:pt idx="1509">
                  <c:v>81.282867665757195</c:v>
                </c:pt>
                <c:pt idx="1510">
                  <c:v>81.252203673345306</c:v>
                </c:pt>
                <c:pt idx="1511">
                  <c:v>80.303516650376096</c:v>
                </c:pt>
                <c:pt idx="1512">
                  <c:v>80.997197275968304</c:v>
                </c:pt>
                <c:pt idx="1513">
                  <c:v>80.323959311983998</c:v>
                </c:pt>
                <c:pt idx="1514">
                  <c:v>78.773372891569394</c:v>
                </c:pt>
                <c:pt idx="1515">
                  <c:v>78.528587824996407</c:v>
                </c:pt>
                <c:pt idx="1516">
                  <c:v>80.191292760621295</c:v>
                </c:pt>
                <c:pt idx="1517">
                  <c:v>80.823856150478505</c:v>
                </c:pt>
                <c:pt idx="1518">
                  <c:v>81.395091555511996</c:v>
                </c:pt>
                <c:pt idx="1519">
                  <c:v>81.078862547855607</c:v>
                </c:pt>
                <c:pt idx="1520">
                  <c:v>81.996990952957304</c:v>
                </c:pt>
                <c:pt idx="1521">
                  <c:v>82.466223799039994</c:v>
                </c:pt>
                <c:pt idx="1522">
                  <c:v>83.802583770748996</c:v>
                </c:pt>
                <c:pt idx="1523">
                  <c:v>83.986146227042696</c:v>
                </c:pt>
                <c:pt idx="1524">
                  <c:v>84.108591447601398</c:v>
                </c:pt>
                <c:pt idx="1525">
                  <c:v>83.598473278302905</c:v>
                </c:pt>
                <c:pt idx="1526">
                  <c:v>83.965808939979198</c:v>
                </c:pt>
                <c:pt idx="1527">
                  <c:v>84.567602962880102</c:v>
                </c:pt>
                <c:pt idx="1528">
                  <c:v>84.588045624488004</c:v>
                </c:pt>
                <c:pt idx="1529">
                  <c:v>84.730828132110304</c:v>
                </c:pt>
                <c:pt idx="1530">
                  <c:v>84.649268234767405</c:v>
                </c:pt>
                <c:pt idx="1531">
                  <c:v>84.4553790731253</c:v>
                </c:pt>
                <c:pt idx="1532">
                  <c:v>84.475821734733202</c:v>
                </c:pt>
                <c:pt idx="1533">
                  <c:v>84.598266955292004</c:v>
                </c:pt>
                <c:pt idx="1534">
                  <c:v>84.690048183438904</c:v>
                </c:pt>
                <c:pt idx="1535">
                  <c:v>84.669605521830903</c:v>
                </c:pt>
                <c:pt idx="1536">
                  <c:v>83.078239152744899</c:v>
                </c:pt>
                <c:pt idx="1537">
                  <c:v>84.200372675748298</c:v>
                </c:pt>
                <c:pt idx="1538">
                  <c:v>84.067811498929998</c:v>
                </c:pt>
                <c:pt idx="1539">
                  <c:v>84.200372675748298</c:v>
                </c:pt>
                <c:pt idx="1540">
                  <c:v>85.220503639800896</c:v>
                </c:pt>
                <c:pt idx="1541">
                  <c:v>85.485731367981899</c:v>
                </c:pt>
                <c:pt idx="1542">
                  <c:v>85.648956537212101</c:v>
                </c:pt>
                <c:pt idx="1543">
                  <c:v>84.812493403997607</c:v>
                </c:pt>
                <c:pt idx="1544">
                  <c:v>84.567602962880102</c:v>
                </c:pt>
                <c:pt idx="1545">
                  <c:v>84.3635978449785</c:v>
                </c:pt>
                <c:pt idx="1546">
                  <c:v>85.220503639800896</c:v>
                </c:pt>
                <c:pt idx="1547">
                  <c:v>85.6795151550795</c:v>
                </c:pt>
                <c:pt idx="1548">
                  <c:v>85.883625647525605</c:v>
                </c:pt>
                <c:pt idx="1549">
                  <c:v>86.332415832000294</c:v>
                </c:pt>
                <c:pt idx="1550">
                  <c:v>86.934315229445602</c:v>
                </c:pt>
                <c:pt idx="1551">
                  <c:v>87.454549355003707</c:v>
                </c:pt>
                <c:pt idx="1552">
                  <c:v>87.199542957626605</c:v>
                </c:pt>
                <c:pt idx="1553">
                  <c:v>87.128099016543302</c:v>
                </c:pt>
                <c:pt idx="1554">
                  <c:v>87.209764288430605</c:v>
                </c:pt>
                <c:pt idx="1555">
                  <c:v>87.097540398675804</c:v>
                </c:pt>
                <c:pt idx="1556">
                  <c:v>87.729998413988596</c:v>
                </c:pt>
                <c:pt idx="1557">
                  <c:v>88.087007370316499</c:v>
                </c:pt>
                <c:pt idx="1558">
                  <c:v>88.025784760037197</c:v>
                </c:pt>
                <c:pt idx="1559">
                  <c:v>86.893535280774202</c:v>
                </c:pt>
                <c:pt idx="1560">
                  <c:v>86.669087501264599</c:v>
                </c:pt>
                <c:pt idx="1561">
                  <c:v>86.556863611509797</c:v>
                </c:pt>
                <c:pt idx="1562">
                  <c:v>87.036317788396403</c:v>
                </c:pt>
                <c:pt idx="1563">
                  <c:v>86.8628712883623</c:v>
                </c:pt>
                <c:pt idx="1564">
                  <c:v>87.872780921610897</c:v>
                </c:pt>
                <c:pt idx="1565">
                  <c:v>87.627995855037796</c:v>
                </c:pt>
                <c:pt idx="1566">
                  <c:v>88.520728994946296</c:v>
                </c:pt>
                <c:pt idx="1567">
                  <c:v>89.452029218094395</c:v>
                </c:pt>
                <c:pt idx="1568">
                  <c:v>89.493019915854504</c:v>
                </c:pt>
                <c:pt idx="1569">
                  <c:v>89.789754632802399</c:v>
                </c:pt>
                <c:pt idx="1570">
                  <c:v>89.564569231482196</c:v>
                </c:pt>
                <c:pt idx="1571">
                  <c:v>89.431586556486394</c:v>
                </c:pt>
                <c:pt idx="1572">
                  <c:v>90.014834659578199</c:v>
                </c:pt>
                <c:pt idx="1573">
                  <c:v>89.308719837750203</c:v>
                </c:pt>
                <c:pt idx="1574">
                  <c:v>88.664038375290403</c:v>
                </c:pt>
                <c:pt idx="1575">
                  <c:v>88.3365342913863</c:v>
                </c:pt>
                <c:pt idx="1576">
                  <c:v>89.1552945011465</c:v>
                </c:pt>
                <c:pt idx="1577">
                  <c:v>89.349710535510397</c:v>
                </c:pt>
                <c:pt idx="1578">
                  <c:v>89.052975818562601</c:v>
                </c:pt>
                <c:pt idx="1579">
                  <c:v>89.339489204706496</c:v>
                </c:pt>
                <c:pt idx="1580">
                  <c:v>88.019356912830602</c:v>
                </c:pt>
                <c:pt idx="1581">
                  <c:v>89.697657281022401</c:v>
                </c:pt>
                <c:pt idx="1582">
                  <c:v>90.4344360952622</c:v>
                </c:pt>
                <c:pt idx="1583">
                  <c:v>90.4446574260662</c:v>
                </c:pt>
                <c:pt idx="1584">
                  <c:v>89.933064013146506</c:v>
                </c:pt>
                <c:pt idx="1585">
                  <c:v>90.618630798822196</c:v>
                </c:pt>
                <c:pt idx="1586">
                  <c:v>90.8540375309463</c:v>
                </c:pt>
                <c:pt idx="1587">
                  <c:v>90.547081483194503</c:v>
                </c:pt>
                <c:pt idx="1588">
                  <c:v>88.766357057874302</c:v>
                </c:pt>
                <c:pt idx="1589">
                  <c:v>87.906711524898299</c:v>
                </c:pt>
                <c:pt idx="1590">
                  <c:v>87.855604870878494</c:v>
                </c:pt>
                <c:pt idx="1591">
                  <c:v>86.914083316926494</c:v>
                </c:pt>
                <c:pt idx="1592">
                  <c:v>88.520728994946296</c:v>
                </c:pt>
                <c:pt idx="1593">
                  <c:v>88.285427637366496</c:v>
                </c:pt>
                <c:pt idx="1594">
                  <c:v>86.259180523662707</c:v>
                </c:pt>
                <c:pt idx="1595">
                  <c:v>86.893640655318507</c:v>
                </c:pt>
                <c:pt idx="1596">
                  <c:v>86.668455253998403</c:v>
                </c:pt>
                <c:pt idx="1597">
                  <c:v>87.773728849902497</c:v>
                </c:pt>
                <c:pt idx="1598">
                  <c:v>89.339489204706496</c:v>
                </c:pt>
                <c:pt idx="1599">
                  <c:v>89.851187992170495</c:v>
                </c:pt>
                <c:pt idx="1600">
                  <c:v>90.874480192554202</c:v>
                </c:pt>
                <c:pt idx="1601">
                  <c:v>91.048453565310197</c:v>
                </c:pt>
                <c:pt idx="1602">
                  <c:v>91.723904394726304</c:v>
                </c:pt>
                <c:pt idx="1603">
                  <c:v>91.908099098286201</c:v>
                </c:pt>
                <c:pt idx="1604">
                  <c:v>92.358364526382104</c:v>
                </c:pt>
                <c:pt idx="1605">
                  <c:v>91.723904394726304</c:v>
                </c:pt>
                <c:pt idx="1606">
                  <c:v>92.153727161214306</c:v>
                </c:pt>
                <c:pt idx="1607">
                  <c:v>92.030860442478101</c:v>
                </c:pt>
                <c:pt idx="1608">
                  <c:v>92.522116568334198</c:v>
                </c:pt>
                <c:pt idx="1609">
                  <c:v>92.419797885750199</c:v>
                </c:pt>
                <c:pt idx="1610">
                  <c:v>92.337921864774202</c:v>
                </c:pt>
                <c:pt idx="1611">
                  <c:v>92.5527805607461</c:v>
                </c:pt>
                <c:pt idx="1612">
                  <c:v>92.450461878162102</c:v>
                </c:pt>
                <c:pt idx="1613">
                  <c:v>91.764789717942094</c:v>
                </c:pt>
                <c:pt idx="1614">
                  <c:v>92.095382409956201</c:v>
                </c:pt>
                <c:pt idx="1615">
                  <c:v>91.930086063949105</c:v>
                </c:pt>
                <c:pt idx="1616">
                  <c:v>91.794045708385795</c:v>
                </c:pt>
                <c:pt idx="1617">
                  <c:v>91.443986530422706</c:v>
                </c:pt>
                <c:pt idx="1618">
                  <c:v>91.453663511877096</c:v>
                </c:pt>
                <c:pt idx="1619">
                  <c:v>91.356443605171805</c:v>
                </c:pt>
                <c:pt idx="1620">
                  <c:v>91.512062969724397</c:v>
                </c:pt>
                <c:pt idx="1621">
                  <c:v>91.269013202961204</c:v>
                </c:pt>
                <c:pt idx="1622">
                  <c:v>91.200936763659399</c:v>
                </c:pt>
                <c:pt idx="1623">
                  <c:v>91.327300137768304</c:v>
                </c:pt>
                <c:pt idx="1624">
                  <c:v>91.599493371935097</c:v>
                </c:pt>
                <c:pt idx="1625">
                  <c:v>91.132860324357694</c:v>
                </c:pt>
                <c:pt idx="1626">
                  <c:v>91.443986530422706</c:v>
                </c:pt>
                <c:pt idx="1627">
                  <c:v>91.385699595615606</c:v>
                </c:pt>
                <c:pt idx="1628">
                  <c:v>91.414843063019106</c:v>
                </c:pt>
                <c:pt idx="1629">
                  <c:v>91.599493371935097</c:v>
                </c:pt>
                <c:pt idx="1630">
                  <c:v>91.618959857884207</c:v>
                </c:pt>
                <c:pt idx="1631">
                  <c:v>91.482919502320897</c:v>
                </c:pt>
                <c:pt idx="1632">
                  <c:v>91.638426343833302</c:v>
                </c:pt>
                <c:pt idx="1633">
                  <c:v>91.774579222436699</c:v>
                </c:pt>
                <c:pt idx="1634">
                  <c:v>91.945951812612904</c:v>
                </c:pt>
                <c:pt idx="1635">
                  <c:v>91.848169290706693</c:v>
                </c:pt>
                <c:pt idx="1636">
                  <c:v>91.887327308685201</c:v>
                </c:pt>
                <c:pt idx="1637">
                  <c:v>92.102246315406404</c:v>
                </c:pt>
                <c:pt idx="1638">
                  <c:v>91.906793794634297</c:v>
                </c:pt>
                <c:pt idx="1639">
                  <c:v>92.1217128013555</c:v>
                </c:pt>
                <c:pt idx="1640">
                  <c:v>92.268330322694595</c:v>
                </c:pt>
                <c:pt idx="1641">
                  <c:v>92.004576316540494</c:v>
                </c:pt>
                <c:pt idx="1642">
                  <c:v>91.613783798036394</c:v>
                </c:pt>
                <c:pt idx="1643">
                  <c:v>91.906793794634297</c:v>
                </c:pt>
                <c:pt idx="1644">
                  <c:v>92.004576316540494</c:v>
                </c:pt>
                <c:pt idx="1645">
                  <c:v>92.053411315973406</c:v>
                </c:pt>
                <c:pt idx="1646">
                  <c:v>91.945951812612805</c:v>
                </c:pt>
                <c:pt idx="1647">
                  <c:v>91.945951812612805</c:v>
                </c:pt>
                <c:pt idx="1648">
                  <c:v>92.043621811478801</c:v>
                </c:pt>
                <c:pt idx="1649">
                  <c:v>92.072877801922502</c:v>
                </c:pt>
                <c:pt idx="1650">
                  <c:v>92.092456810911798</c:v>
                </c:pt>
                <c:pt idx="1651">
                  <c:v>92.063088297427896</c:v>
                </c:pt>
                <c:pt idx="1652">
                  <c:v>92.043621811478801</c:v>
                </c:pt>
                <c:pt idx="1653">
                  <c:v>92.180337305283103</c:v>
                </c:pt>
                <c:pt idx="1654">
                  <c:v>92.160870819333994</c:v>
                </c:pt>
                <c:pt idx="1655">
                  <c:v>92.066013896472299</c:v>
                </c:pt>
                <c:pt idx="1656">
                  <c:v>92.281945610554999</c:v>
                </c:pt>
                <c:pt idx="1657">
                  <c:v>92.242675069536304</c:v>
                </c:pt>
                <c:pt idx="1658">
                  <c:v>92.262254078525601</c:v>
                </c:pt>
                <c:pt idx="1659">
                  <c:v>92.399644710570897</c:v>
                </c:pt>
                <c:pt idx="1660">
                  <c:v>92.3800657015816</c:v>
                </c:pt>
                <c:pt idx="1661">
                  <c:v>92.468396288113595</c:v>
                </c:pt>
                <c:pt idx="1662">
                  <c:v>92.566516379140296</c:v>
                </c:pt>
                <c:pt idx="1663">
                  <c:v>92.713696515680198</c:v>
                </c:pt>
                <c:pt idx="1664">
                  <c:v>92.762756561193598</c:v>
                </c:pt>
                <c:pt idx="1665">
                  <c:v>92.674425974661503</c:v>
                </c:pt>
                <c:pt idx="1666">
                  <c:v>92.860764129180097</c:v>
                </c:pt>
                <c:pt idx="1667">
                  <c:v>92.998267284265495</c:v>
                </c:pt>
                <c:pt idx="1668">
                  <c:v>92.880455661209496</c:v>
                </c:pt>
                <c:pt idx="1669">
                  <c:v>92.870666156714805</c:v>
                </c:pt>
                <c:pt idx="1670">
                  <c:v>92.939417734257603</c:v>
                </c:pt>
                <c:pt idx="1671">
                  <c:v>92.968786247741505</c:v>
                </c:pt>
                <c:pt idx="1672">
                  <c:v>93.057116834273501</c:v>
                </c:pt>
                <c:pt idx="1673">
                  <c:v>93.086597870797505</c:v>
                </c:pt>
                <c:pt idx="1674">
                  <c:v>93.1749284573295</c:v>
                </c:pt>
                <c:pt idx="1675">
                  <c:v>93.273048548356201</c:v>
                </c:pt>
                <c:pt idx="1676">
                  <c:v>92.976775383593406</c:v>
                </c:pt>
                <c:pt idx="1677">
                  <c:v>92.553405854772507</c:v>
                </c:pt>
                <c:pt idx="1678">
                  <c:v>92.506412007033006</c:v>
                </c:pt>
                <c:pt idx="1679">
                  <c:v>92.7023755023083</c:v>
                </c:pt>
                <c:pt idx="1680">
                  <c:v>92.898423977416599</c:v>
                </c:pt>
                <c:pt idx="1681">
                  <c:v>92.710193646959297</c:v>
                </c:pt>
                <c:pt idx="1682">
                  <c:v>92.537769565470398</c:v>
                </c:pt>
                <c:pt idx="1683">
                  <c:v>92.608302826996194</c:v>
                </c:pt>
                <c:pt idx="1684">
                  <c:v>92.906242122067596</c:v>
                </c:pt>
                <c:pt idx="1685">
                  <c:v>92.890520852932397</c:v>
                </c:pt>
                <c:pt idx="1686">
                  <c:v>92.8827027082813</c:v>
                </c:pt>
                <c:pt idx="1687">
                  <c:v>92.569127123907805</c:v>
                </c:pt>
                <c:pt idx="1688">
                  <c:v>93.102205617342804</c:v>
                </c:pt>
                <c:pt idx="1689">
                  <c:v>92.772993743667101</c:v>
                </c:pt>
                <c:pt idx="1690">
                  <c:v>92.953320949640201</c:v>
                </c:pt>
                <c:pt idx="1691">
                  <c:v>92.945417825155999</c:v>
                </c:pt>
                <c:pt idx="1692">
                  <c:v>93.337429795539606</c:v>
                </c:pt>
                <c:pt idx="1693">
                  <c:v>93.431502470851697</c:v>
                </c:pt>
                <c:pt idx="1694">
                  <c:v>93.604011532173701</c:v>
                </c:pt>
                <c:pt idx="1695">
                  <c:v>93.588375242871606</c:v>
                </c:pt>
                <c:pt idx="1696">
                  <c:v>93.502120712210598</c:v>
                </c:pt>
                <c:pt idx="1697">
                  <c:v>93.140531522099593</c:v>
                </c:pt>
                <c:pt idx="1698">
                  <c:v>93.036951133057698</c:v>
                </c:pt>
                <c:pt idx="1699">
                  <c:v>92.596911117400794</c:v>
                </c:pt>
                <c:pt idx="1700">
                  <c:v>92.687632276697997</c:v>
                </c:pt>
                <c:pt idx="1701">
                  <c:v>92.972231053683601</c:v>
                </c:pt>
                <c:pt idx="1702">
                  <c:v>93.179391831767404</c:v>
                </c:pt>
                <c:pt idx="1703">
                  <c:v>93.476991148714603</c:v>
                </c:pt>
                <c:pt idx="1704">
                  <c:v>93.541711228088701</c:v>
                </c:pt>
                <c:pt idx="1705">
                  <c:v>93.968750703783996</c:v>
                </c:pt>
                <c:pt idx="1706">
                  <c:v>93.942890934077795</c:v>
                </c:pt>
                <c:pt idx="1707">
                  <c:v>94.2923511006544</c:v>
                </c:pt>
                <c:pt idx="1708">
                  <c:v>93.735871466210895</c:v>
                </c:pt>
                <c:pt idx="1709">
                  <c:v>94.564090647895398</c:v>
                </c:pt>
                <c:pt idx="1710">
                  <c:v>94.2923511006544</c:v>
                </c:pt>
                <c:pt idx="1711">
                  <c:v>94.693530806643494</c:v>
                </c:pt>
                <c:pt idx="1712">
                  <c:v>94.900550274510394</c:v>
                </c:pt>
                <c:pt idx="1713">
                  <c:v>94.654670496975598</c:v>
                </c:pt>
                <c:pt idx="1714">
                  <c:v>94.124050632238394</c:v>
                </c:pt>
                <c:pt idx="1715">
                  <c:v>94.693530806643494</c:v>
                </c:pt>
                <c:pt idx="1716">
                  <c:v>94.253490790986504</c:v>
                </c:pt>
                <c:pt idx="1717">
                  <c:v>94.162910941906205</c:v>
                </c:pt>
                <c:pt idx="1718">
                  <c:v>92.804071895484498</c:v>
                </c:pt>
                <c:pt idx="1719">
                  <c:v>92.622912197323899</c:v>
                </c:pt>
                <c:pt idx="1720">
                  <c:v>93.179391831767404</c:v>
                </c:pt>
                <c:pt idx="1721">
                  <c:v>92.351031339865997</c:v>
                </c:pt>
                <c:pt idx="1722">
                  <c:v>92.519331808282004</c:v>
                </c:pt>
                <c:pt idx="1723">
                  <c:v>92.661631196774806</c:v>
                </c:pt>
                <c:pt idx="1724">
                  <c:v>93.360551529928003</c:v>
                </c:pt>
                <c:pt idx="1725">
                  <c:v>93.878170854703697</c:v>
                </c:pt>
                <c:pt idx="1726">
                  <c:v>93.606431307462699</c:v>
                </c:pt>
                <c:pt idx="1727">
                  <c:v>94.771110115762198</c:v>
                </c:pt>
                <c:pt idx="1728">
                  <c:v>94.745250346055997</c:v>
                </c:pt>
                <c:pt idx="1729">
                  <c:v>94.835830195136296</c:v>
                </c:pt>
                <c:pt idx="1730">
                  <c:v>95.715910226450205</c:v>
                </c:pt>
                <c:pt idx="1731">
                  <c:v>95.793489535568895</c:v>
                </c:pt>
                <c:pt idx="1732">
                  <c:v>96.259389320932101</c:v>
                </c:pt>
                <c:pt idx="1733">
                  <c:v>96.168809471851702</c:v>
                </c:pt>
                <c:pt idx="1734">
                  <c:v>95.521749988327997</c:v>
                </c:pt>
                <c:pt idx="1735">
                  <c:v>95.482889678660101</c:v>
                </c:pt>
                <c:pt idx="1736">
                  <c:v>95.482889678660101</c:v>
                </c:pt>
                <c:pt idx="1737">
                  <c:v>95.638189607114498</c:v>
                </c:pt>
                <c:pt idx="1738">
                  <c:v>95.547609758034199</c:v>
                </c:pt>
                <c:pt idx="1739">
                  <c:v>96.026510083359</c:v>
                </c:pt>
                <c:pt idx="1740">
                  <c:v>96.078229622771403</c:v>
                </c:pt>
                <c:pt idx="1741">
                  <c:v>96.206629617094094</c:v>
                </c:pt>
                <c:pt idx="1742">
                  <c:v>95.524245776298599</c:v>
                </c:pt>
                <c:pt idx="1743">
                  <c:v>95.540295775589001</c:v>
                </c:pt>
                <c:pt idx="1744">
                  <c:v>95.379709492366899</c:v>
                </c:pt>
                <c:pt idx="1745">
                  <c:v>95.122823213402796</c:v>
                </c:pt>
                <c:pt idx="1746">
                  <c:v>94.970261929825895</c:v>
                </c:pt>
                <c:pt idx="1747">
                  <c:v>94.897950642700593</c:v>
                </c:pt>
                <c:pt idx="1748">
                  <c:v>94.440353082288595</c:v>
                </c:pt>
                <c:pt idx="1749">
                  <c:v>94.464428081224099</c:v>
                </c:pt>
                <c:pt idx="1750">
                  <c:v>94.448378081933697</c:v>
                </c:pt>
                <c:pt idx="1751">
                  <c:v>94.191491802969693</c:v>
                </c:pt>
                <c:pt idx="1752">
                  <c:v>94.360103085836897</c:v>
                </c:pt>
                <c:pt idx="1753">
                  <c:v>94.729425650152095</c:v>
                </c:pt>
                <c:pt idx="1754">
                  <c:v>94.817700646248895</c:v>
                </c:pt>
                <c:pt idx="1755">
                  <c:v>94.970261929825895</c:v>
                </c:pt>
                <c:pt idx="1756">
                  <c:v>94.745475649442398</c:v>
                </c:pt>
                <c:pt idx="1757">
                  <c:v>95.026436927342004</c:v>
                </c:pt>
                <c:pt idx="1758">
                  <c:v>94.817700646248895</c:v>
                </c:pt>
                <c:pt idx="1759">
                  <c:v>94.777575648023102</c:v>
                </c:pt>
                <c:pt idx="1760">
                  <c:v>94.914086932309701</c:v>
                </c:pt>
                <c:pt idx="1761">
                  <c:v>95.489643358473799</c:v>
                </c:pt>
                <c:pt idx="1762">
                  <c:v>95.489643358473799</c:v>
                </c:pt>
                <c:pt idx="1763">
                  <c:v>96.432662688507705</c:v>
                </c:pt>
                <c:pt idx="1764">
                  <c:v>96.226327006733896</c:v>
                </c:pt>
                <c:pt idx="1765">
                  <c:v>94.860997274003793</c:v>
                </c:pt>
                <c:pt idx="1766">
                  <c:v>96.707676524215003</c:v>
                </c:pt>
                <c:pt idx="1767">
                  <c:v>95.145850962175203</c:v>
                </c:pt>
                <c:pt idx="1768">
                  <c:v>92.768622932162302</c:v>
                </c:pt>
                <c:pt idx="1769">
                  <c:v>91.314834933912607</c:v>
                </c:pt>
                <c:pt idx="1770">
                  <c:v>91.324674786376804</c:v>
                </c:pt>
                <c:pt idx="1771">
                  <c:v>90.735287705105605</c:v>
                </c:pt>
                <c:pt idx="1772">
                  <c:v>90.1655803287628</c:v>
                </c:pt>
                <c:pt idx="1773">
                  <c:v>91.3540939371115</c:v>
                </c:pt>
                <c:pt idx="1774">
                  <c:v>92.719524076499297</c:v>
                </c:pt>
                <c:pt idx="1775">
                  <c:v>95.155690814639399</c:v>
                </c:pt>
                <c:pt idx="1776">
                  <c:v>94.664501444694196</c:v>
                </c:pt>
                <c:pt idx="1777">
                  <c:v>96.088870292209094</c:v>
                </c:pt>
                <c:pt idx="1778">
                  <c:v>96.874652796132196</c:v>
                </c:pt>
                <c:pt idx="1779">
                  <c:v>96.943431356723394</c:v>
                </c:pt>
                <c:pt idx="1780">
                  <c:v>98.4070592074372</c:v>
                </c:pt>
                <c:pt idx="1781">
                  <c:v>98.043587106210396</c:v>
                </c:pt>
                <c:pt idx="1782">
                  <c:v>98.249922787984204</c:v>
                </c:pt>
                <c:pt idx="1783">
                  <c:v>99.605513074907904</c:v>
                </c:pt>
                <c:pt idx="1784">
                  <c:v>99.900206615543496</c:v>
                </c:pt>
                <c:pt idx="1785">
                  <c:v>99.566153665051303</c:v>
                </c:pt>
                <c:pt idx="1786">
                  <c:v>99.5759935175154</c:v>
                </c:pt>
                <c:pt idx="1787">
                  <c:v>99.8903667630793</c:v>
                </c:pt>
                <c:pt idx="1788">
                  <c:v>99.801908497559694</c:v>
                </c:pt>
                <c:pt idx="1789">
                  <c:v>100.155540746322</c:v>
                </c:pt>
                <c:pt idx="1790">
                  <c:v>100.469913991886</c:v>
                </c:pt>
                <c:pt idx="1791">
                  <c:v>100.64673011626699</c:v>
                </c:pt>
                <c:pt idx="1792">
                  <c:v>101.078880371428</c:v>
                </c:pt>
                <c:pt idx="1793">
                  <c:v>101.393253616991</c:v>
                </c:pt>
                <c:pt idx="1794">
                  <c:v>101.088720223892</c:v>
                </c:pt>
                <c:pt idx="1795">
                  <c:v>101.84508357708</c:v>
                </c:pt>
                <c:pt idx="1796">
                  <c:v>101.38341376452701</c:v>
                </c:pt>
                <c:pt idx="1797">
                  <c:v>101.835344131274</c:v>
                </c:pt>
                <c:pt idx="1798">
                  <c:v>102.031739553926</c:v>
                </c:pt>
                <c:pt idx="1799">
                  <c:v>102.82746231697099</c:v>
                </c:pt>
                <c:pt idx="1800">
                  <c:v>102.984598736424</c:v>
                </c:pt>
                <c:pt idx="1801">
                  <c:v>103.65260423075</c:v>
                </c:pt>
                <c:pt idx="1802">
                  <c:v>104.133853341574</c:v>
                </c:pt>
                <c:pt idx="1803">
                  <c:v>102.955079179031</c:v>
                </c:pt>
                <c:pt idx="1804">
                  <c:v>103.367650135921</c:v>
                </c:pt>
                <c:pt idx="1805">
                  <c:v>103.554306112766</c:v>
                </c:pt>
                <c:pt idx="1806">
                  <c:v>103.505207257104</c:v>
                </c:pt>
                <c:pt idx="1807">
                  <c:v>103.515047109568</c:v>
                </c:pt>
                <c:pt idx="1808">
                  <c:v>102.77826305465</c:v>
                </c:pt>
                <c:pt idx="1809">
                  <c:v>103.10247615267799</c:v>
                </c:pt>
                <c:pt idx="1810">
                  <c:v>101.48171188251099</c:v>
                </c:pt>
                <c:pt idx="1811">
                  <c:v>101.96296099333399</c:v>
                </c:pt>
                <c:pt idx="1812">
                  <c:v>100.85296539138299</c:v>
                </c:pt>
                <c:pt idx="1813">
                  <c:v>99.811748350023905</c:v>
                </c:pt>
                <c:pt idx="1814">
                  <c:v>98.210563378127603</c:v>
                </c:pt>
                <c:pt idx="1815">
                  <c:v>99.998404326869405</c:v>
                </c:pt>
                <c:pt idx="1816">
                  <c:v>102.405051507617</c:v>
                </c:pt>
                <c:pt idx="1817">
                  <c:v>102.855475774496</c:v>
                </c:pt>
                <c:pt idx="1818">
                  <c:v>103.111813971853</c:v>
                </c:pt>
                <c:pt idx="1819">
                  <c:v>102.746936177417</c:v>
                </c:pt>
                <c:pt idx="1820">
                  <c:v>102.83569566291</c:v>
                </c:pt>
                <c:pt idx="1821">
                  <c:v>103.565350845124</c:v>
                </c:pt>
                <c:pt idx="1822">
                  <c:v>103.545570733538</c:v>
                </c:pt>
                <c:pt idx="1823">
                  <c:v>102.855475774496</c:v>
                </c:pt>
                <c:pt idx="1824">
                  <c:v>101.800503021018</c:v>
                </c:pt>
                <c:pt idx="1825">
                  <c:v>101.49476474802501</c:v>
                </c:pt>
                <c:pt idx="1826">
                  <c:v>103.089052940889</c:v>
                </c:pt>
                <c:pt idx="1827">
                  <c:v>104.946514105007</c:v>
                </c:pt>
                <c:pt idx="1828">
                  <c:v>104.739175804665</c:v>
                </c:pt>
                <c:pt idx="1829">
                  <c:v>103.35214257681299</c:v>
                </c:pt>
                <c:pt idx="1830">
                  <c:v>104.48408636039299</c:v>
                </c:pt>
                <c:pt idx="1831">
                  <c:v>105.082017351131</c:v>
                </c:pt>
                <c:pt idx="1832">
                  <c:v>105.082017351131</c:v>
                </c:pt>
                <c:pt idx="1833">
                  <c:v>105.87911977989801</c:v>
                </c:pt>
                <c:pt idx="1834">
                  <c:v>107.54524302698</c:v>
                </c:pt>
                <c:pt idx="1835">
                  <c:v>106.174126847105</c:v>
                </c:pt>
                <c:pt idx="1836">
                  <c:v>107.585077314586</c:v>
                </c:pt>
                <c:pt idx="1837">
                  <c:v>106.341547524511</c:v>
                </c:pt>
                <c:pt idx="1838">
                  <c:v>105.958871690439</c:v>
                </c:pt>
                <c:pt idx="1839">
                  <c:v>107.433657020485</c:v>
                </c:pt>
                <c:pt idx="1840">
                  <c:v>107.106815857326</c:v>
                </c:pt>
                <c:pt idx="1841">
                  <c:v>107.27415319940199</c:v>
                </c:pt>
                <c:pt idx="1842">
                  <c:v>109.027945213349</c:v>
                </c:pt>
                <c:pt idx="1843">
                  <c:v>108.31051135979401</c:v>
                </c:pt>
                <c:pt idx="1844">
                  <c:v>110.231640715818</c:v>
                </c:pt>
                <c:pt idx="1845">
                  <c:v>109.815547414528</c:v>
                </c:pt>
                <c:pt idx="1846">
                  <c:v>110.76964562030599</c:v>
                </c:pt>
                <c:pt idx="1847">
                  <c:v>110.311705683192</c:v>
                </c:pt>
                <c:pt idx="1848">
                  <c:v>111.63465839133301</c:v>
                </c:pt>
                <c:pt idx="1849">
                  <c:v>108.39058848339</c:v>
                </c:pt>
                <c:pt idx="1850">
                  <c:v>107.627309918767</c:v>
                </c:pt>
                <c:pt idx="1851">
                  <c:v>107.970866877826</c:v>
                </c:pt>
                <c:pt idx="1852">
                  <c:v>107.65274347036799</c:v>
                </c:pt>
                <c:pt idx="1853">
                  <c:v>108.937613855256</c:v>
                </c:pt>
                <c:pt idx="1854">
                  <c:v>108.21255362218299</c:v>
                </c:pt>
                <c:pt idx="1855">
                  <c:v>107.945433326225</c:v>
                </c:pt>
                <c:pt idx="1856">
                  <c:v>108.950398635205</c:v>
                </c:pt>
                <c:pt idx="1857">
                  <c:v>106.60955982983801</c:v>
                </c:pt>
                <c:pt idx="1858">
                  <c:v>107.640094698716</c:v>
                </c:pt>
                <c:pt idx="1859">
                  <c:v>108.505107469743</c:v>
                </c:pt>
                <c:pt idx="1860">
                  <c:v>106.36787308548099</c:v>
                </c:pt>
                <c:pt idx="1861">
                  <c:v>106.39330663708201</c:v>
                </c:pt>
                <c:pt idx="1862">
                  <c:v>105.235604010199</c:v>
                </c:pt>
                <c:pt idx="1863">
                  <c:v>106.06253445797201</c:v>
                </c:pt>
                <c:pt idx="1864">
                  <c:v>106.673211712989</c:v>
                </c:pt>
                <c:pt idx="1865">
                  <c:v>106.28650394188099</c:v>
                </c:pt>
                <c:pt idx="1866">
                  <c:v>106.320123091554</c:v>
                </c:pt>
                <c:pt idx="1867">
                  <c:v>106.185558942993</c:v>
                </c:pt>
                <c:pt idx="1868">
                  <c:v>103.839747754611</c:v>
                </c:pt>
                <c:pt idx="1869">
                  <c:v>104.798243719767</c:v>
                </c:pt>
                <c:pt idx="1870">
                  <c:v>106.177154155574</c:v>
                </c:pt>
                <c:pt idx="1871">
                  <c:v>106.950744797529</c:v>
                </c:pt>
                <c:pt idx="1872">
                  <c:v>106.875014160896</c:v>
                </c:pt>
                <c:pt idx="1873">
                  <c:v>106.547139901715</c:v>
                </c:pt>
                <c:pt idx="1874">
                  <c:v>107.572874166218</c:v>
                </c:pt>
                <c:pt idx="1875">
                  <c:v>108.464131832029</c:v>
                </c:pt>
                <c:pt idx="1876">
                  <c:v>110.55779939786299</c:v>
                </c:pt>
                <c:pt idx="1877">
                  <c:v>109.994415991233</c:v>
                </c:pt>
                <c:pt idx="1878">
                  <c:v>110.57460897270001</c:v>
                </c:pt>
                <c:pt idx="1879">
                  <c:v>110.44004482413899</c:v>
                </c:pt>
                <c:pt idx="1880">
                  <c:v>111.507890575601</c:v>
                </c:pt>
                <c:pt idx="1881">
                  <c:v>110.56620418528099</c:v>
                </c:pt>
                <c:pt idx="1882">
                  <c:v>108.842522365588</c:v>
                </c:pt>
                <c:pt idx="1883">
                  <c:v>110.19621843914</c:v>
                </c:pt>
                <c:pt idx="1884">
                  <c:v>109.64973215721599</c:v>
                </c:pt>
                <c:pt idx="1885">
                  <c:v>109.88515375479599</c:v>
                </c:pt>
                <c:pt idx="1886">
                  <c:v>111.328500894143</c:v>
                </c:pt>
                <c:pt idx="1887">
                  <c:v>112.174776312104</c:v>
                </c:pt>
                <c:pt idx="1888">
                  <c:v>113.338369879146</c:v>
                </c:pt>
                <c:pt idx="1889">
                  <c:v>111.341710772803</c:v>
                </c:pt>
                <c:pt idx="1890">
                  <c:v>111.51357972600201</c:v>
                </c:pt>
                <c:pt idx="1891">
                  <c:v>109.199461939955</c:v>
                </c:pt>
                <c:pt idx="1892">
                  <c:v>109.12006213737401</c:v>
                </c:pt>
                <c:pt idx="1893">
                  <c:v>108.829163745613</c:v>
                </c:pt>
                <c:pt idx="1894">
                  <c:v>109.21267181861499</c:v>
                </c:pt>
                <c:pt idx="1895">
                  <c:v>108.392816157973</c:v>
                </c:pt>
                <c:pt idx="1896">
                  <c:v>108.670504671073</c:v>
                </c:pt>
                <c:pt idx="1897">
                  <c:v>108.16796715951099</c:v>
                </c:pt>
                <c:pt idx="1898">
                  <c:v>108.326766764675</c:v>
                </c:pt>
                <c:pt idx="1899">
                  <c:v>108.511845596534</c:v>
                </c:pt>
                <c:pt idx="1900">
                  <c:v>108.736694594996</c:v>
                </c:pt>
                <c:pt idx="1901">
                  <c:v>109.02759298675601</c:v>
                </c:pt>
                <c:pt idx="1902">
                  <c:v>109.252301454594</c:v>
                </c:pt>
                <c:pt idx="1903">
                  <c:v>109.106852258714</c:v>
                </c:pt>
                <c:pt idx="1904">
                  <c:v>108.89535366953599</c:v>
                </c:pt>
                <c:pt idx="1905">
                  <c:v>106.70026532205</c:v>
                </c:pt>
                <c:pt idx="1906">
                  <c:v>104.96794431952399</c:v>
                </c:pt>
                <c:pt idx="1907">
                  <c:v>105.761380222847</c:v>
                </c:pt>
                <c:pt idx="1908">
                  <c:v>105.93599062102599</c:v>
                </c:pt>
                <c:pt idx="1909">
                  <c:v>104.209594359123</c:v>
                </c:pt>
                <c:pt idx="1910">
                  <c:v>103.49193773952</c:v>
                </c:pt>
                <c:pt idx="1911">
                  <c:v>104.11263237729</c:v>
                </c:pt>
                <c:pt idx="1912">
                  <c:v>105.412257965089</c:v>
                </c:pt>
                <c:pt idx="1913">
                  <c:v>105.00489939507101</c:v>
                </c:pt>
                <c:pt idx="1914">
                  <c:v>104.529647730051</c:v>
                </c:pt>
                <c:pt idx="1915">
                  <c:v>104.743082336402</c:v>
                </c:pt>
                <c:pt idx="1916">
                  <c:v>106.275357557441</c:v>
                </c:pt>
                <c:pt idx="1917">
                  <c:v>106.275357557441</c:v>
                </c:pt>
                <c:pt idx="1918">
                  <c:v>106.740952439718</c:v>
                </c:pt>
                <c:pt idx="1919">
                  <c:v>106.624578353798</c:v>
                </c:pt>
                <c:pt idx="1920">
                  <c:v>106.692471448801</c:v>
                </c:pt>
                <c:pt idx="1921">
                  <c:v>107.245272991568</c:v>
                </c:pt>
                <c:pt idx="1922">
                  <c:v>107.138555688392</c:v>
                </c:pt>
                <c:pt idx="1923">
                  <c:v>105.906823195596</c:v>
                </c:pt>
                <c:pt idx="1924">
                  <c:v>107.61380735341299</c:v>
                </c:pt>
                <c:pt idx="1925">
                  <c:v>107.371303860231</c:v>
                </c:pt>
                <c:pt idx="1926">
                  <c:v>106.73119711837499</c:v>
                </c:pt>
                <c:pt idx="1927">
                  <c:v>107.090074697476</c:v>
                </c:pt>
                <c:pt idx="1928">
                  <c:v>107.296859087687</c:v>
                </c:pt>
                <c:pt idx="1929">
                  <c:v>108.365333247167</c:v>
                </c:pt>
                <c:pt idx="1930">
                  <c:v>107.279582983475</c:v>
                </c:pt>
                <c:pt idx="1931">
                  <c:v>108.05515666185001</c:v>
                </c:pt>
                <c:pt idx="1932">
                  <c:v>107.55538364714501</c:v>
                </c:pt>
                <c:pt idx="1933">
                  <c:v>107.227930957617</c:v>
                </c:pt>
                <c:pt idx="1934">
                  <c:v>108.563567728661</c:v>
                </c:pt>
                <c:pt idx="1935">
                  <c:v>108.839280248943</c:v>
                </c:pt>
                <c:pt idx="1936">
                  <c:v>108.511827559414</c:v>
                </c:pt>
                <c:pt idx="1937">
                  <c:v>108.167186909062</c:v>
                </c:pt>
                <c:pt idx="1938">
                  <c:v>108.93403439194201</c:v>
                </c:pt>
                <c:pt idx="1939">
                  <c:v>108.770352118872</c:v>
                </c:pt>
                <c:pt idx="1940">
                  <c:v>110.22656904584601</c:v>
                </c:pt>
                <c:pt idx="1941">
                  <c:v>110.17491701998701</c:v>
                </c:pt>
                <c:pt idx="1942">
                  <c:v>110.933126450762</c:v>
                </c:pt>
                <c:pt idx="1943">
                  <c:v>111.165824997291</c:v>
                </c:pt>
                <c:pt idx="1944">
                  <c:v>110.22656904584601</c:v>
                </c:pt>
                <c:pt idx="1945">
                  <c:v>110.166278967881</c:v>
                </c:pt>
                <c:pt idx="1946">
                  <c:v>109.864652291282</c:v>
                </c:pt>
                <c:pt idx="1947">
                  <c:v>107.090074697476</c:v>
                </c:pt>
                <c:pt idx="1948">
                  <c:v>107.589847712181</c:v>
                </c:pt>
                <c:pt idx="1949">
                  <c:v>107.90866234960301</c:v>
                </c:pt>
                <c:pt idx="1950">
                  <c:v>107.111846114518</c:v>
                </c:pt>
                <c:pt idx="1951">
                  <c:v>107.077205762706</c:v>
                </c:pt>
                <c:pt idx="1952">
                  <c:v>107.198314778967</c:v>
                </c:pt>
                <c:pt idx="1953">
                  <c:v>105.5628141991</c:v>
                </c:pt>
                <c:pt idx="1954">
                  <c:v>105.943593638875</c:v>
                </c:pt>
                <c:pt idx="1955">
                  <c:v>107.41470679856199</c:v>
                </c:pt>
                <c:pt idx="1956">
                  <c:v>108.62614953473501</c:v>
                </c:pt>
                <c:pt idx="1957">
                  <c:v>109.231870902822</c:v>
                </c:pt>
                <c:pt idx="1958">
                  <c:v>108.65215183444199</c:v>
                </c:pt>
                <c:pt idx="1959">
                  <c:v>109.301151606448</c:v>
                </c:pt>
                <c:pt idx="1960">
                  <c:v>108.825177306729</c:v>
                </c:pt>
                <c:pt idx="1961">
                  <c:v>108.236732042854</c:v>
                </c:pt>
                <c:pt idx="1962">
                  <c:v>107.726205534711</c:v>
                </c:pt>
                <c:pt idx="1963">
                  <c:v>108.124261078698</c:v>
                </c:pt>
                <c:pt idx="1964">
                  <c:v>106.930094446737</c:v>
                </c:pt>
                <c:pt idx="1965">
                  <c:v>105.20803705903199</c:v>
                </c:pt>
                <c:pt idx="1966">
                  <c:v>104.334095358715</c:v>
                </c:pt>
                <c:pt idx="1967">
                  <c:v>105.225401306633</c:v>
                </c:pt>
                <c:pt idx="1968">
                  <c:v>105.51962393857001</c:v>
                </c:pt>
                <c:pt idx="1969">
                  <c:v>105.822484622613</c:v>
                </c:pt>
                <c:pt idx="1970">
                  <c:v>106.40220369099301</c:v>
                </c:pt>
                <c:pt idx="1971">
                  <c:v>105.874401078638</c:v>
                </c:pt>
                <c:pt idx="1972">
                  <c:v>105.67513976743599</c:v>
                </c:pt>
                <c:pt idx="1973">
                  <c:v>106.491034055195</c:v>
                </c:pt>
                <c:pt idx="1974">
                  <c:v>104.783368464939</c:v>
                </c:pt>
                <c:pt idx="1975">
                  <c:v>104.65055964699999</c:v>
                </c:pt>
                <c:pt idx="1976">
                  <c:v>105.845935177038</c:v>
                </c:pt>
                <c:pt idx="1977">
                  <c:v>104.48928492746001</c:v>
                </c:pt>
                <c:pt idx="1978">
                  <c:v>104.849724789615</c:v>
                </c:pt>
                <c:pt idx="1979">
                  <c:v>104.67902554859999</c:v>
                </c:pt>
                <c:pt idx="1980">
                  <c:v>104.840300268139</c:v>
                </c:pt>
                <c:pt idx="1981">
                  <c:v>105.71312635909899</c:v>
                </c:pt>
                <c:pt idx="1982">
                  <c:v>105.17237039728001</c:v>
                </c:pt>
                <c:pt idx="1983">
                  <c:v>104.479764237398</c:v>
                </c:pt>
                <c:pt idx="1984">
                  <c:v>101.586243807165</c:v>
                </c:pt>
                <c:pt idx="1985">
                  <c:v>97.146332506215302</c:v>
                </c:pt>
                <c:pt idx="1986">
                  <c:v>93.408548055209593</c:v>
                </c:pt>
                <c:pt idx="1987">
                  <c:v>93.057532714530595</c:v>
                </c:pt>
                <c:pt idx="1988">
                  <c:v>97.744020271234504</c:v>
                </c:pt>
                <c:pt idx="1989">
                  <c:v>100.220169036112</c:v>
                </c:pt>
                <c:pt idx="1990">
                  <c:v>100.20112765598699</c:v>
                </c:pt>
                <c:pt idx="1991">
                  <c:v>98.958341012810806</c:v>
                </c:pt>
                <c:pt idx="1992">
                  <c:v>95.865655439962595</c:v>
                </c:pt>
                <c:pt idx="1993">
                  <c:v>95.888335285451902</c:v>
                </c:pt>
                <c:pt idx="1994">
                  <c:v>95.888335285451902</c:v>
                </c:pt>
                <c:pt idx="1995">
                  <c:v>95.899618223660198</c:v>
                </c:pt>
                <c:pt idx="1996">
                  <c:v>95.865655439962595</c:v>
                </c:pt>
                <c:pt idx="1997">
                  <c:v>95.843089563546101</c:v>
                </c:pt>
                <c:pt idx="1998">
                  <c:v>95.877052347243705</c:v>
                </c:pt>
                <c:pt idx="1999">
                  <c:v>95.910901161868395</c:v>
                </c:pt>
                <c:pt idx="2000">
                  <c:v>95.888335285451902</c:v>
                </c:pt>
                <c:pt idx="2001">
                  <c:v>95.7525981197345</c:v>
                </c:pt>
                <c:pt idx="2002">
                  <c:v>95.741315181526303</c:v>
                </c:pt>
                <c:pt idx="2003">
                  <c:v>95.956146883774196</c:v>
                </c:pt>
                <c:pt idx="2004">
                  <c:v>96.001392605679996</c:v>
                </c:pt>
                <c:pt idx="2005">
                  <c:v>95.944863945565899</c:v>
                </c:pt>
                <c:pt idx="2006">
                  <c:v>96.001392605679996</c:v>
                </c:pt>
                <c:pt idx="2007">
                  <c:v>95.967429821982407</c:v>
                </c:pt>
                <c:pt idx="2008">
                  <c:v>96.024072451169303</c:v>
                </c:pt>
                <c:pt idx="2009">
                  <c:v>95.978826729263503</c:v>
                </c:pt>
                <c:pt idx="2010">
                  <c:v>96.046638327585796</c:v>
                </c:pt>
                <c:pt idx="2011">
                  <c:v>96.091884049491597</c:v>
                </c:pt>
                <c:pt idx="2012">
                  <c:v>96.114449925908104</c:v>
                </c:pt>
                <c:pt idx="2013">
                  <c:v>96.114335956835205</c:v>
                </c:pt>
                <c:pt idx="2014">
                  <c:v>96.250073122552607</c:v>
                </c:pt>
                <c:pt idx="2015">
                  <c:v>96.182147555157499</c:v>
                </c:pt>
                <c:pt idx="2016">
                  <c:v>96.170864616949302</c:v>
                </c:pt>
                <c:pt idx="2017">
                  <c:v>96.148298740532795</c:v>
                </c:pt>
                <c:pt idx="2018">
                  <c:v>96.125618895043502</c:v>
                </c:pt>
                <c:pt idx="2019">
                  <c:v>96.125618895043502</c:v>
                </c:pt>
                <c:pt idx="2020">
                  <c:v>96.103053018626994</c:v>
                </c:pt>
                <c:pt idx="2021">
                  <c:v>96.136901833251699</c:v>
                </c:pt>
                <c:pt idx="2022">
                  <c:v>96.2727529680419</c:v>
                </c:pt>
                <c:pt idx="2023">
                  <c:v>96.216110338855103</c:v>
                </c:pt>
                <c:pt idx="2024">
                  <c:v>96.170864616949302</c:v>
                </c:pt>
                <c:pt idx="2025">
                  <c:v>96.204827400646806</c:v>
                </c:pt>
                <c:pt idx="2026">
                  <c:v>96.148298740532795</c:v>
                </c:pt>
                <c:pt idx="2027">
                  <c:v>96.182147555157499</c:v>
                </c:pt>
                <c:pt idx="2028">
                  <c:v>96.216110338855003</c:v>
                </c:pt>
                <c:pt idx="2029">
                  <c:v>96.136901833251699</c:v>
                </c:pt>
                <c:pt idx="2030">
                  <c:v>96.136901833251699</c:v>
                </c:pt>
                <c:pt idx="2031">
                  <c:v>96.170864616949302</c:v>
                </c:pt>
                <c:pt idx="2032">
                  <c:v>96.046410389440197</c:v>
                </c:pt>
                <c:pt idx="2033">
                  <c:v>95.978484822045104</c:v>
                </c:pt>
                <c:pt idx="2034">
                  <c:v>95.978484822045104</c:v>
                </c:pt>
                <c:pt idx="2035">
                  <c:v>95.923209821731902</c:v>
                </c:pt>
                <c:pt idx="2036">
                  <c:v>96.257943077048594</c:v>
                </c:pt>
                <c:pt idx="2037">
                  <c:v>96.266321987864302</c:v>
                </c:pt>
                <c:pt idx="2038">
                  <c:v>96.006914294426807</c:v>
                </c:pt>
                <c:pt idx="2039">
                  <c:v>96.073860945490097</c:v>
                </c:pt>
                <c:pt idx="2040">
                  <c:v>95.052734086983094</c:v>
                </c:pt>
                <c:pt idx="2041">
                  <c:v>94.810084215177099</c:v>
                </c:pt>
                <c:pt idx="2042">
                  <c:v>94.692864099219193</c:v>
                </c:pt>
                <c:pt idx="2043">
                  <c:v>93.772199535038595</c:v>
                </c:pt>
                <c:pt idx="2044">
                  <c:v>91.930955042140198</c:v>
                </c:pt>
                <c:pt idx="2045">
                  <c:v>93.253299512700707</c:v>
                </c:pt>
                <c:pt idx="2046">
                  <c:v>93.311867252948304</c:v>
                </c:pt>
                <c:pt idx="2047">
                  <c:v>95.103007551877695</c:v>
                </c:pt>
                <c:pt idx="2048">
                  <c:v>95.169954202941</c:v>
                </c:pt>
                <c:pt idx="2049">
                  <c:v>95.814368616589704</c:v>
                </c:pt>
                <c:pt idx="2050">
                  <c:v>95.538203101520693</c:v>
                </c:pt>
                <c:pt idx="2051">
                  <c:v>95.454498628825803</c:v>
                </c:pt>
                <c:pt idx="2052">
                  <c:v>95.538203101520693</c:v>
                </c:pt>
                <c:pt idx="2053">
                  <c:v>95.672096403647302</c:v>
                </c:pt>
                <c:pt idx="2054">
                  <c:v>95.429361896378595</c:v>
                </c:pt>
                <c:pt idx="2055">
                  <c:v>96.383542103822194</c:v>
                </c:pt>
                <c:pt idx="2056">
                  <c:v>96.112880112099802</c:v>
                </c:pt>
                <c:pt idx="2057">
                  <c:v>95.102115275803001</c:v>
                </c:pt>
                <c:pt idx="2058">
                  <c:v>95.454012540108806</c:v>
                </c:pt>
                <c:pt idx="2059">
                  <c:v>95.7608911601274</c:v>
                </c:pt>
                <c:pt idx="2060">
                  <c:v>95.814986883405297</c:v>
                </c:pt>
                <c:pt idx="2061">
                  <c:v>95.959394958257207</c:v>
                </c:pt>
                <c:pt idx="2062">
                  <c:v>95.7518140811367</c:v>
                </c:pt>
                <c:pt idx="2063">
                  <c:v>96.518964787350001</c:v>
                </c:pt>
                <c:pt idx="2064">
                  <c:v>95.806001492081194</c:v>
                </c:pt>
                <c:pt idx="2065">
                  <c:v>95.562295674331097</c:v>
                </c:pt>
                <c:pt idx="2066">
                  <c:v>95.309604465256896</c:v>
                </c:pt>
                <c:pt idx="2067">
                  <c:v>95.706703749183006</c:v>
                </c:pt>
                <c:pt idx="2068">
                  <c:v>96.049707309831206</c:v>
                </c:pt>
                <c:pt idx="2069">
                  <c:v>96.094817641784999</c:v>
                </c:pt>
                <c:pt idx="2070">
                  <c:v>95.824063962395996</c:v>
                </c:pt>
                <c:pt idx="2071">
                  <c:v>95.604288625621393</c:v>
                </c:pt>
                <c:pt idx="2072">
                  <c:v>95.782437761772002</c:v>
                </c:pt>
                <c:pt idx="2073">
                  <c:v>95.800500232086804</c:v>
                </c:pt>
                <c:pt idx="2074">
                  <c:v>95.2943843126058</c:v>
                </c:pt>
                <c:pt idx="2075">
                  <c:v>95.330509253235505</c:v>
                </c:pt>
                <c:pt idx="2076">
                  <c:v>95.438975762790903</c:v>
                </c:pt>
                <c:pt idx="2077">
                  <c:v>95.845702251707095</c:v>
                </c:pt>
                <c:pt idx="2078">
                  <c:v>95.459020704004999</c:v>
                </c:pt>
                <c:pt idx="2079">
                  <c:v>96.745358259508293</c:v>
                </c:pt>
                <c:pt idx="2080">
                  <c:v>96.9190311243905</c:v>
                </c:pt>
                <c:pt idx="2081">
                  <c:v>97.353012183232394</c:v>
                </c:pt>
                <c:pt idx="2082">
                  <c:v>96.287647003751104</c:v>
                </c:pt>
                <c:pt idx="2083">
                  <c:v>97.676627716081498</c:v>
                </c:pt>
                <c:pt idx="2084">
                  <c:v>98.639430180081106</c:v>
                </c:pt>
                <c:pt idx="2085">
                  <c:v>97.716043975364599</c:v>
                </c:pt>
                <c:pt idx="2086">
                  <c:v>99.240729237512596</c:v>
                </c:pt>
                <c:pt idx="2087">
                  <c:v>98.931432264158204</c:v>
                </c:pt>
                <c:pt idx="2088">
                  <c:v>99.973147688069602</c:v>
                </c:pt>
                <c:pt idx="2089">
                  <c:v>99.294383614945005</c:v>
                </c:pt>
                <c:pt idx="2090">
                  <c:v>98.915585319099506</c:v>
                </c:pt>
                <c:pt idx="2091">
                  <c:v>99.452289976113903</c:v>
                </c:pt>
                <c:pt idx="2092">
                  <c:v>99.499589487253701</c:v>
                </c:pt>
                <c:pt idx="2093">
                  <c:v>99.475939731683795</c:v>
                </c:pt>
                <c:pt idx="2094">
                  <c:v>99.617999147793995</c:v>
                </c:pt>
                <c:pt idx="2095">
                  <c:v>100.462391951253</c:v>
                </c:pt>
                <c:pt idx="2096">
                  <c:v>100.154864687499</c:v>
                </c:pt>
                <c:pt idx="2097">
                  <c:v>100.864351520837</c:v>
                </c:pt>
                <c:pt idx="2098">
                  <c:v>100.753756690857</c:v>
                </c:pt>
                <c:pt idx="2099">
                  <c:v>100.993332157994</c:v>
                </c:pt>
                <c:pt idx="2100">
                  <c:v>101.122312795152</c:v>
                </c:pt>
                <c:pt idx="2101">
                  <c:v>101.877904139891</c:v>
                </c:pt>
                <c:pt idx="2102">
                  <c:v>101.89628994706899</c:v>
                </c:pt>
                <c:pt idx="2103">
                  <c:v>102.200355732785</c:v>
                </c:pt>
                <c:pt idx="2104">
                  <c:v>102.67026709898499</c:v>
                </c:pt>
                <c:pt idx="2105">
                  <c:v>101.887050378994</c:v>
                </c:pt>
                <c:pt idx="2106">
                  <c:v>101.582984593278</c:v>
                </c:pt>
                <c:pt idx="2107">
                  <c:v>101.334262887037</c:v>
                </c:pt>
                <c:pt idx="2108">
                  <c:v>101.80417425323699</c:v>
                </c:pt>
                <c:pt idx="2109">
                  <c:v>101.80417425323699</c:v>
                </c:pt>
                <c:pt idx="2110">
                  <c:v>101.70281899133199</c:v>
                </c:pt>
                <c:pt idx="2111">
                  <c:v>101.905529515143</c:v>
                </c:pt>
                <c:pt idx="2112">
                  <c:v>101.905529515143</c:v>
                </c:pt>
                <c:pt idx="2113">
                  <c:v>102.20959530085899</c:v>
                </c:pt>
                <c:pt idx="2114">
                  <c:v>101.71196523043599</c:v>
                </c:pt>
                <c:pt idx="2115">
                  <c:v>101.877904139891</c:v>
                </c:pt>
                <c:pt idx="2116">
                  <c:v>101.081901350949</c:v>
                </c:pt>
                <c:pt idx="2117">
                  <c:v>100.906629544449</c:v>
                </c:pt>
                <c:pt idx="2118">
                  <c:v>101.026557271473</c:v>
                </c:pt>
                <c:pt idx="2119">
                  <c:v>100.685159897579</c:v>
                </c:pt>
                <c:pt idx="2120">
                  <c:v>100.482169386856</c:v>
                </c:pt>
                <c:pt idx="2121">
                  <c:v>101.0634222148</c:v>
                </c:pt>
                <c:pt idx="2122">
                  <c:v>100.66668076143</c:v>
                </c:pt>
                <c:pt idx="2123">
                  <c:v>100.30680425138701</c:v>
                </c:pt>
                <c:pt idx="2124">
                  <c:v>100.02075095696701</c:v>
                </c:pt>
                <c:pt idx="2125">
                  <c:v>100.09457417259</c:v>
                </c:pt>
                <c:pt idx="2126">
                  <c:v>100.07618836541199</c:v>
                </c:pt>
                <c:pt idx="2127">
                  <c:v>100.602097113881</c:v>
                </c:pt>
                <c:pt idx="2128">
                  <c:v>100.712785272831</c:v>
                </c:pt>
                <c:pt idx="2129">
                  <c:v>100.888150408301</c:v>
                </c:pt>
                <c:pt idx="2130">
                  <c:v>100.602097113881</c:v>
                </c:pt>
                <c:pt idx="2131">
                  <c:v>100.389867035084</c:v>
                </c:pt>
                <c:pt idx="2132">
                  <c:v>100.851192136004</c:v>
                </c:pt>
                <c:pt idx="2133">
                  <c:v>100.749743545128</c:v>
                </c:pt>
                <c:pt idx="2134">
                  <c:v>100.897389976375</c:v>
                </c:pt>
                <c:pt idx="2135">
                  <c:v>101.58018472416499</c:v>
                </c:pt>
                <c:pt idx="2136">
                  <c:v>101.441777860992</c:v>
                </c:pt>
                <c:pt idx="2137">
                  <c:v>101.810800610139</c:v>
                </c:pt>
                <c:pt idx="2138">
                  <c:v>101.781588642389</c:v>
                </c:pt>
                <c:pt idx="2139">
                  <c:v>101.882835071336</c:v>
                </c:pt>
                <c:pt idx="2140">
                  <c:v>102.021034113981</c:v>
                </c:pt>
                <c:pt idx="2141">
                  <c:v>102.00255780713201</c:v>
                </c:pt>
                <c:pt idx="2142">
                  <c:v>102.223620286555</c:v>
                </c:pt>
                <c:pt idx="2143">
                  <c:v>102.122280542927</c:v>
                </c:pt>
                <c:pt idx="2144">
                  <c:v>102.195999140962</c:v>
                </c:pt>
                <c:pt idx="2145">
                  <c:v>102.030178952724</c:v>
                </c:pt>
                <c:pt idx="2146">
                  <c:v>102.076276405166</c:v>
                </c:pt>
                <c:pt idx="2147">
                  <c:v>101.901311378185</c:v>
                </c:pt>
                <c:pt idx="2148">
                  <c:v>102.18676098753799</c:v>
                </c:pt>
                <c:pt idx="2149">
                  <c:v>102.177616148794</c:v>
                </c:pt>
                <c:pt idx="2150">
                  <c:v>102.168377995369</c:v>
                </c:pt>
                <c:pt idx="2151">
                  <c:v>101.919694370353</c:v>
                </c:pt>
                <c:pt idx="2152">
                  <c:v>101.781588642389</c:v>
                </c:pt>
                <c:pt idx="2153">
                  <c:v>101.790733481133</c:v>
                </c:pt>
                <c:pt idx="2154">
                  <c:v>101.680248898762</c:v>
                </c:pt>
                <c:pt idx="2155">
                  <c:v>101.63415144632</c:v>
                </c:pt>
                <c:pt idx="2156">
                  <c:v>101.938077362521</c:v>
                </c:pt>
                <c:pt idx="2157">
                  <c:v>102.14075684977701</c:v>
                </c:pt>
                <c:pt idx="2158">
                  <c:v>102.131518696352</c:v>
                </c:pt>
                <c:pt idx="2159">
                  <c:v>102.057893412998</c:v>
                </c:pt>
                <c:pt idx="2160">
                  <c:v>102.236651204431</c:v>
                </c:pt>
                <c:pt idx="2161">
                  <c:v>102.06637272740301</c:v>
                </c:pt>
                <c:pt idx="2162">
                  <c:v>102.270741509283</c:v>
                </c:pt>
                <c:pt idx="2163">
                  <c:v>102.049327574977</c:v>
                </c:pt>
                <c:pt idx="2164">
                  <c:v>101.947143184037</c:v>
                </c:pt>
                <c:pt idx="2165">
                  <c:v>102.117508184681</c:v>
                </c:pt>
                <c:pt idx="2166">
                  <c:v>102.228171890026</c:v>
                </c:pt>
                <c:pt idx="2167">
                  <c:v>102.015237270125</c:v>
                </c:pt>
                <c:pt idx="2168">
                  <c:v>102.202647423195</c:v>
                </c:pt>
                <c:pt idx="2169">
                  <c:v>101.862003945523</c:v>
                </c:pt>
                <c:pt idx="2170">
                  <c:v>101.827913640671</c:v>
                </c:pt>
                <c:pt idx="2171">
                  <c:v>100.959389579488</c:v>
                </c:pt>
                <c:pt idx="2172">
                  <c:v>101.19776214260401</c:v>
                </c:pt>
                <c:pt idx="2173">
                  <c:v>101.26594275230801</c:v>
                </c:pt>
                <c:pt idx="2174">
                  <c:v>101.26594275230801</c:v>
                </c:pt>
                <c:pt idx="2175">
                  <c:v>101.095577751664</c:v>
                </c:pt>
                <c:pt idx="2176">
                  <c:v>101.274422066713</c:v>
                </c:pt>
                <c:pt idx="2177">
                  <c:v>101.563930087107</c:v>
                </c:pt>
                <c:pt idx="2178">
                  <c:v>101.48735668661401</c:v>
                </c:pt>
                <c:pt idx="2179">
                  <c:v>101.66611447804701</c:v>
                </c:pt>
                <c:pt idx="2180">
                  <c:v>101.738015603256</c:v>
                </c:pt>
                <c:pt idx="2181">
                  <c:v>101.995982076798</c:v>
                </c:pt>
                <c:pt idx="2182">
                  <c:v>102.548833801817</c:v>
                </c:pt>
                <c:pt idx="2183">
                  <c:v>102.41055112476</c:v>
                </c:pt>
                <c:pt idx="2184">
                  <c:v>102.502708577997</c:v>
                </c:pt>
                <c:pt idx="2185">
                  <c:v>102.539627355934</c:v>
                </c:pt>
                <c:pt idx="2186">
                  <c:v>102.613278923001</c:v>
                </c:pt>
                <c:pt idx="2187">
                  <c:v>102.751468605656</c:v>
                </c:pt>
                <c:pt idx="2188">
                  <c:v>102.834419613009</c:v>
                </c:pt>
                <c:pt idx="2189">
                  <c:v>102.788387383592</c:v>
                </c:pt>
                <c:pt idx="2190">
                  <c:v>103.00952807359999</c:v>
                </c:pt>
                <c:pt idx="2191">
                  <c:v>103.073973194784</c:v>
                </c:pt>
                <c:pt idx="2192">
                  <c:v>103.000321627717</c:v>
                </c:pt>
                <c:pt idx="2193">
                  <c:v>102.714642822122</c:v>
                </c:pt>
                <c:pt idx="2194">
                  <c:v>102.64089826065199</c:v>
                </c:pt>
                <c:pt idx="2195">
                  <c:v>102.705436376238</c:v>
                </c:pt>
                <c:pt idx="2196">
                  <c:v>102.53042091005101</c:v>
                </c:pt>
                <c:pt idx="2197">
                  <c:v>103.06476674890099</c:v>
                </c:pt>
                <c:pt idx="2198">
                  <c:v>103.497841683033</c:v>
                </c:pt>
                <c:pt idx="2199">
                  <c:v>103.62682491980399</c:v>
                </c:pt>
                <c:pt idx="2200">
                  <c:v>103.553080358334</c:v>
                </c:pt>
                <c:pt idx="2201">
                  <c:v>103.760364882315</c:v>
                </c:pt>
                <c:pt idx="2202">
                  <c:v>103.988852130149</c:v>
                </c:pt>
                <c:pt idx="2203">
                  <c:v>104.343759682263</c:v>
                </c:pt>
                <c:pt idx="2204">
                  <c:v>104.52966770462901</c:v>
                </c:pt>
                <c:pt idx="2205">
                  <c:v>104.54657619724701</c:v>
                </c:pt>
                <c:pt idx="2206">
                  <c:v>105.12966300327101</c:v>
                </c:pt>
                <c:pt idx="2207">
                  <c:v>104.859297914244</c:v>
                </c:pt>
                <c:pt idx="2208">
                  <c:v>104.267671465484</c:v>
                </c:pt>
                <c:pt idx="2209">
                  <c:v>104.673389891878</c:v>
                </c:pt>
                <c:pt idx="2210">
                  <c:v>104.419847899042</c:v>
                </c:pt>
                <c:pt idx="2211">
                  <c:v>104.02266911538401</c:v>
                </c:pt>
                <c:pt idx="2212">
                  <c:v>104.02266911538401</c:v>
                </c:pt>
                <c:pt idx="2213">
                  <c:v>104.20857713775</c:v>
                </c:pt>
                <c:pt idx="2214">
                  <c:v>104.17476015251501</c:v>
                </c:pt>
                <c:pt idx="2215">
                  <c:v>104.293034204411</c:v>
                </c:pt>
                <c:pt idx="2216">
                  <c:v>104.233939876676</c:v>
                </c:pt>
                <c:pt idx="2217">
                  <c:v>104.17476015251501</c:v>
                </c:pt>
                <c:pt idx="2218">
                  <c:v>104.07330919681</c:v>
                </c:pt>
                <c:pt idx="2219">
                  <c:v>104.504304965703</c:v>
                </c:pt>
                <c:pt idx="2220">
                  <c:v>104.40293940642501</c:v>
                </c:pt>
                <c:pt idx="2221">
                  <c:v>104.783209697465</c:v>
                </c:pt>
                <c:pt idx="2222">
                  <c:v>104.192437212979</c:v>
                </c:pt>
                <c:pt idx="2223">
                  <c:v>102.61188205647299</c:v>
                </c:pt>
                <c:pt idx="2224">
                  <c:v>102.174167223743</c:v>
                </c:pt>
                <c:pt idx="2225">
                  <c:v>101.931033186403</c:v>
                </c:pt>
                <c:pt idx="2226">
                  <c:v>102.064799820159</c:v>
                </c:pt>
                <c:pt idx="2227">
                  <c:v>102.162028913255</c:v>
                </c:pt>
                <c:pt idx="2228">
                  <c:v>102.538929584351</c:v>
                </c:pt>
                <c:pt idx="2229">
                  <c:v>102.405162950595</c:v>
                </c:pt>
                <c:pt idx="2230">
                  <c:v>101.432626801235</c:v>
                </c:pt>
                <c:pt idx="2231">
                  <c:v>101.712175770038</c:v>
                </c:pt>
                <c:pt idx="2232">
                  <c:v>101.639223297916</c:v>
                </c:pt>
                <c:pt idx="2233">
                  <c:v>100.44782973219</c:v>
                </c:pt>
                <c:pt idx="2234">
                  <c:v>100.73951701148</c:v>
                </c:pt>
                <c:pt idx="2235">
                  <c:v>100.44782973219</c:v>
                </c:pt>
                <c:pt idx="2236">
                  <c:v>99.718305010973793</c:v>
                </c:pt>
                <c:pt idx="2237">
                  <c:v>100.228972315825</c:v>
                </c:pt>
                <c:pt idx="2238">
                  <c:v>100.44782973219</c:v>
                </c:pt>
                <c:pt idx="2239">
                  <c:v>99.961439048313906</c:v>
                </c:pt>
                <c:pt idx="2240">
                  <c:v>100.326201408922</c:v>
                </c:pt>
                <c:pt idx="2241">
                  <c:v>99.390080191024495</c:v>
                </c:pt>
                <c:pt idx="2242">
                  <c:v>100.326201408922</c:v>
                </c:pt>
                <c:pt idx="2243">
                  <c:v>100.156019843704</c:v>
                </c:pt>
                <c:pt idx="2244">
                  <c:v>100.350478029897</c:v>
                </c:pt>
                <c:pt idx="2245">
                  <c:v>100.180296464679</c:v>
                </c:pt>
                <c:pt idx="2246">
                  <c:v>100.001896289478</c:v>
                </c:pt>
                <c:pt idx="2247">
                  <c:v>100.350546791765</c:v>
                </c:pt>
                <c:pt idx="2248">
                  <c:v>100.21273286016999</c:v>
                </c:pt>
                <c:pt idx="2249">
                  <c:v>99.507363505963596</c:v>
                </c:pt>
                <c:pt idx="2250">
                  <c:v>98.761489406633999</c:v>
                </c:pt>
                <c:pt idx="2251">
                  <c:v>98.769639254747304</c:v>
                </c:pt>
                <c:pt idx="2252">
                  <c:v>98.445356798318997</c:v>
                </c:pt>
                <c:pt idx="2253">
                  <c:v>98.510229589300906</c:v>
                </c:pt>
                <c:pt idx="2254">
                  <c:v>98.5751023802828</c:v>
                </c:pt>
                <c:pt idx="2255">
                  <c:v>98.688548266020007</c:v>
                </c:pt>
                <c:pt idx="2256">
                  <c:v>98.656111870529003</c:v>
                </c:pt>
                <c:pt idx="2257">
                  <c:v>98.785857452492806</c:v>
                </c:pt>
                <c:pt idx="2258">
                  <c:v>99.2884585856402</c:v>
                </c:pt>
                <c:pt idx="2259">
                  <c:v>99.693832030796003</c:v>
                </c:pt>
                <c:pt idx="2260">
                  <c:v>99.620890890181897</c:v>
                </c:pt>
                <c:pt idx="2261">
                  <c:v>99.7749230195233</c:v>
                </c:pt>
                <c:pt idx="2262">
                  <c:v>100.018114487224</c:v>
                </c:pt>
                <c:pt idx="2263">
                  <c:v>100.08298727820601</c:v>
                </c:pt>
                <c:pt idx="2264">
                  <c:v>100.042482533083</c:v>
                </c:pt>
                <c:pt idx="2265">
                  <c:v>99.864082357882893</c:v>
                </c:pt>
                <c:pt idx="2266">
                  <c:v>99.581038132907807</c:v>
                </c:pt>
                <c:pt idx="2267">
                  <c:v>99.409022099312807</c:v>
                </c:pt>
                <c:pt idx="2268">
                  <c:v>99.672749293484998</c:v>
                </c:pt>
                <c:pt idx="2269">
                  <c:v>99.730126376358598</c:v>
                </c:pt>
                <c:pt idx="2270">
                  <c:v>99.959519492827397</c:v>
                </c:pt>
                <c:pt idx="2271">
                  <c:v>100.246289692169</c:v>
                </c:pt>
                <c:pt idx="2272">
                  <c:v>99.684270796070095</c:v>
                </c:pt>
                <c:pt idx="2273">
                  <c:v>99.649821503340704</c:v>
                </c:pt>
                <c:pt idx="2274">
                  <c:v>99.397500596727696</c:v>
                </c:pt>
                <c:pt idx="2275">
                  <c:v>99.626893713196395</c:v>
                </c:pt>
                <c:pt idx="2276">
                  <c:v>99.489326972330701</c:v>
                </c:pt>
                <c:pt idx="2277">
                  <c:v>99.8907361223945</c:v>
                </c:pt>
                <c:pt idx="2278">
                  <c:v>100.177506321736</c:v>
                </c:pt>
                <c:pt idx="2279">
                  <c:v>100.188912609296</c:v>
                </c:pt>
                <c:pt idx="2280">
                  <c:v>100.21184039944001</c:v>
                </c:pt>
                <c:pt idx="2281">
                  <c:v>100.269217482314</c:v>
                </c:pt>
                <c:pt idx="2282">
                  <c:v>100.21184039944001</c:v>
                </c:pt>
                <c:pt idx="2283">
                  <c:v>99.810431249376506</c:v>
                </c:pt>
                <c:pt idx="2284">
                  <c:v>99.443356177016199</c:v>
                </c:pt>
                <c:pt idx="2285">
                  <c:v>98.961642153934505</c:v>
                </c:pt>
                <c:pt idx="2286">
                  <c:v>98.663465667032895</c:v>
                </c:pt>
                <c:pt idx="2287">
                  <c:v>98.278417050639902</c:v>
                </c:pt>
                <c:pt idx="2288">
                  <c:v>97.840599952407302</c:v>
                </c:pt>
                <c:pt idx="2289">
                  <c:v>97.863642957577397</c:v>
                </c:pt>
                <c:pt idx="2290">
                  <c:v>97.909728967917701</c:v>
                </c:pt>
                <c:pt idx="2291">
                  <c:v>99.280787775540901</c:v>
                </c:pt>
                <c:pt idx="2292">
                  <c:v>99.061879226424594</c:v>
                </c:pt>
                <c:pt idx="2293">
                  <c:v>98.370589071320396</c:v>
                </c:pt>
                <c:pt idx="2294">
                  <c:v>97.080180781792706</c:v>
                </c:pt>
                <c:pt idx="2295">
                  <c:v>96.1699820775722</c:v>
                </c:pt>
                <c:pt idx="2296">
                  <c:v>96.884315237846494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Sheet10!$J$7</c:f>
              <c:strCache>
                <c:ptCount val="1"/>
                <c:pt idx="0">
                  <c:v>Sharpe_MomentumQuarterly120</c:v>
                </c:pt>
              </c:strCache>
            </c:strRef>
          </c:tx>
          <c:marker>
            <c:symbol val="none"/>
          </c:marker>
          <c:val>
            <c:numRef>
              <c:f>Sheet10!$J$8:$J$2417</c:f>
              <c:numCache>
                <c:formatCode>General</c:formatCode>
                <c:ptCount val="2410"/>
                <c:pt idx="0">
                  <c:v>100</c:v>
                </c:pt>
                <c:pt idx="1">
                  <c:v>100.211095161698</c:v>
                </c:pt>
                <c:pt idx="2">
                  <c:v>101.169142434024</c:v>
                </c:pt>
                <c:pt idx="3">
                  <c:v>100.843731123221</c:v>
                </c:pt>
                <c:pt idx="4">
                  <c:v>101.660182256315</c:v>
                </c:pt>
                <c:pt idx="5">
                  <c:v>101.48610993836</c:v>
                </c:pt>
                <c:pt idx="6">
                  <c:v>100.96259393734699</c:v>
                </c:pt>
                <c:pt idx="7">
                  <c:v>101.442591858871</c:v>
                </c:pt>
                <c:pt idx="8">
                  <c:v>100.592365499905</c:v>
                </c:pt>
                <c:pt idx="9">
                  <c:v>99.931150501107396</c:v>
                </c:pt>
                <c:pt idx="10">
                  <c:v>100.10717138978499</c:v>
                </c:pt>
                <c:pt idx="11">
                  <c:v>100.031826655148</c:v>
                </c:pt>
                <c:pt idx="12">
                  <c:v>97.469456153911096</c:v>
                </c:pt>
                <c:pt idx="13">
                  <c:v>97.839684591352196</c:v>
                </c:pt>
                <c:pt idx="14">
                  <c:v>98.700952851083699</c:v>
                </c:pt>
                <c:pt idx="15">
                  <c:v>98.459979604959798</c:v>
                </c:pt>
                <c:pt idx="16">
                  <c:v>98.363850115939996</c:v>
                </c:pt>
                <c:pt idx="17">
                  <c:v>99.720055339408503</c:v>
                </c:pt>
                <c:pt idx="18">
                  <c:v>100.09028377684901</c:v>
                </c:pt>
                <c:pt idx="19">
                  <c:v>99.443358296689397</c:v>
                </c:pt>
                <c:pt idx="20">
                  <c:v>100.635883579394</c:v>
                </c:pt>
                <c:pt idx="21">
                  <c:v>97.976734065562894</c:v>
                </c:pt>
                <c:pt idx="22">
                  <c:v>98.055326418072298</c:v>
                </c:pt>
                <c:pt idx="23">
                  <c:v>97.569482784377598</c:v>
                </c:pt>
                <c:pt idx="24">
                  <c:v>98.7451204541468</c:v>
                </c:pt>
                <c:pt idx="25">
                  <c:v>95.844997694191306</c:v>
                </c:pt>
                <c:pt idx="26">
                  <c:v>95.789788190362302</c:v>
                </c:pt>
                <c:pt idx="27">
                  <c:v>94.421242018979001</c:v>
                </c:pt>
                <c:pt idx="28">
                  <c:v>93.478133788865804</c:v>
                </c:pt>
                <c:pt idx="29">
                  <c:v>96.197688995121993</c:v>
                </c:pt>
                <c:pt idx="30">
                  <c:v>95.517637812664404</c:v>
                </c:pt>
                <c:pt idx="31">
                  <c:v>94.2556135074922</c:v>
                </c:pt>
                <c:pt idx="32">
                  <c:v>94.748601900505903</c:v>
                </c:pt>
                <c:pt idx="33">
                  <c:v>93.094265356361106</c:v>
                </c:pt>
                <c:pt idx="34">
                  <c:v>93.511909014737697</c:v>
                </c:pt>
                <c:pt idx="35">
                  <c:v>92.022551458505205</c:v>
                </c:pt>
                <c:pt idx="36">
                  <c:v>93.576861372183501</c:v>
                </c:pt>
                <c:pt idx="37">
                  <c:v>91.402256444897603</c:v>
                </c:pt>
                <c:pt idx="38">
                  <c:v>92.766905474834203</c:v>
                </c:pt>
                <c:pt idx="39">
                  <c:v>95.416312135048898</c:v>
                </c:pt>
                <c:pt idx="40">
                  <c:v>95.461778785261004</c:v>
                </c:pt>
                <c:pt idx="41">
                  <c:v>96.203534707292206</c:v>
                </c:pt>
                <c:pt idx="42">
                  <c:v>95.637150150364704</c:v>
                </c:pt>
                <c:pt idx="43">
                  <c:v>95.625674640988706</c:v>
                </c:pt>
                <c:pt idx="44">
                  <c:v>95.660483686095702</c:v>
                </c:pt>
                <c:pt idx="45">
                  <c:v>95.463232430489398</c:v>
                </c:pt>
                <c:pt idx="46">
                  <c:v>95.358805295168295</c:v>
                </c:pt>
                <c:pt idx="47">
                  <c:v>95.289187204954303</c:v>
                </c:pt>
                <c:pt idx="48">
                  <c:v>95.637277656024395</c:v>
                </c:pt>
                <c:pt idx="49">
                  <c:v>95.393614340275406</c:v>
                </c:pt>
                <c:pt idx="50">
                  <c:v>95.254378159847306</c:v>
                </c:pt>
                <c:pt idx="51">
                  <c:v>95.022190353474301</c:v>
                </c:pt>
                <c:pt idx="52">
                  <c:v>95.300790219990006</c:v>
                </c:pt>
                <c:pt idx="53">
                  <c:v>95.242775144811702</c:v>
                </c:pt>
                <c:pt idx="54">
                  <c:v>95.486438460560706</c:v>
                </c:pt>
                <c:pt idx="55">
                  <c:v>95.556056550774699</c:v>
                </c:pt>
                <c:pt idx="56">
                  <c:v>95.405217355310995</c:v>
                </c:pt>
                <c:pt idx="57">
                  <c:v>95.323996250061398</c:v>
                </c:pt>
                <c:pt idx="58">
                  <c:v>95.231172129775999</c:v>
                </c:pt>
                <c:pt idx="59">
                  <c:v>95.440026400418006</c:v>
                </c:pt>
                <c:pt idx="60">
                  <c:v>95.556566573413605</c:v>
                </c:pt>
                <c:pt idx="61">
                  <c:v>95.707915791516299</c:v>
                </c:pt>
                <c:pt idx="62">
                  <c:v>95.882726051009698</c:v>
                </c:pt>
                <c:pt idx="63">
                  <c:v>96.033947763452602</c:v>
                </c:pt>
                <c:pt idx="64">
                  <c:v>96.173693966519494</c:v>
                </c:pt>
                <c:pt idx="65">
                  <c:v>96.115423880021694</c:v>
                </c:pt>
                <c:pt idx="66">
                  <c:v>96.255170083088601</c:v>
                </c:pt>
                <c:pt idx="67">
                  <c:v>96.208630517286295</c:v>
                </c:pt>
                <c:pt idx="68">
                  <c:v>96.208630517286295</c:v>
                </c:pt>
                <c:pt idx="69">
                  <c:v>96.476519908384503</c:v>
                </c:pt>
                <c:pt idx="70">
                  <c:v>96.511456459151205</c:v>
                </c:pt>
                <c:pt idx="71">
                  <c:v>96.592932575720297</c:v>
                </c:pt>
                <c:pt idx="72">
                  <c:v>96.670966039476696</c:v>
                </c:pt>
                <c:pt idx="73">
                  <c:v>96.837488431087493</c:v>
                </c:pt>
                <c:pt idx="74">
                  <c:v>96.9189645476566</c:v>
                </c:pt>
                <c:pt idx="75">
                  <c:v>97.326472636162094</c:v>
                </c:pt>
                <c:pt idx="76">
                  <c:v>97.279933070359704</c:v>
                </c:pt>
                <c:pt idx="77">
                  <c:v>96.977234634154399</c:v>
                </c:pt>
                <c:pt idx="78">
                  <c:v>97.233393504557299</c:v>
                </c:pt>
                <c:pt idx="79">
                  <c:v>97.186853938754894</c:v>
                </c:pt>
                <c:pt idx="80">
                  <c:v>97.128583852257094</c:v>
                </c:pt>
                <c:pt idx="81">
                  <c:v>97.198456953790597</c:v>
                </c:pt>
                <c:pt idx="82">
                  <c:v>97.291536085395407</c:v>
                </c:pt>
                <c:pt idx="83">
                  <c:v>97.398130816931797</c:v>
                </c:pt>
                <c:pt idx="84">
                  <c:v>97.409861337627206</c:v>
                </c:pt>
                <c:pt idx="85">
                  <c:v>97.631721185562</c:v>
                </c:pt>
                <c:pt idx="86">
                  <c:v>97.666657736328702</c:v>
                </c:pt>
                <c:pt idx="87">
                  <c:v>97.538259536978003</c:v>
                </c:pt>
                <c:pt idx="88">
                  <c:v>97.713452313450603</c:v>
                </c:pt>
                <c:pt idx="89">
                  <c:v>97.748388864217304</c:v>
                </c:pt>
                <c:pt idx="90">
                  <c:v>97.783452920643796</c:v>
                </c:pt>
                <c:pt idx="91">
                  <c:v>97.818516977070203</c:v>
                </c:pt>
                <c:pt idx="92">
                  <c:v>97.748388864217304</c:v>
                </c:pt>
                <c:pt idx="93">
                  <c:v>97.643324200597604</c:v>
                </c:pt>
                <c:pt idx="94">
                  <c:v>97.573323593404396</c:v>
                </c:pt>
                <c:pt idx="95">
                  <c:v>97.456528409089302</c:v>
                </c:pt>
                <c:pt idx="96">
                  <c:v>97.725055328486206</c:v>
                </c:pt>
                <c:pt idx="97">
                  <c:v>97.619990664866506</c:v>
                </c:pt>
                <c:pt idx="98">
                  <c:v>97.468258929784696</c:v>
                </c:pt>
                <c:pt idx="99">
                  <c:v>97.608260144171098</c:v>
                </c:pt>
                <c:pt idx="100">
                  <c:v>97.725055328486206</c:v>
                </c:pt>
                <c:pt idx="101">
                  <c:v>97.958518191456605</c:v>
                </c:pt>
                <c:pt idx="102">
                  <c:v>98.297300729366199</c:v>
                </c:pt>
                <c:pt idx="103">
                  <c:v>98.300615876519203</c:v>
                </c:pt>
                <c:pt idx="104">
                  <c:v>95.655227177908998</c:v>
                </c:pt>
                <c:pt idx="105">
                  <c:v>100.537446571179</c:v>
                </c:pt>
                <c:pt idx="106">
                  <c:v>97.873531375969506</c:v>
                </c:pt>
                <c:pt idx="107">
                  <c:v>97.7028925915033</c:v>
                </c:pt>
                <c:pt idx="108">
                  <c:v>94.948295070834703</c:v>
                </c:pt>
                <c:pt idx="109">
                  <c:v>95.167687793719793</c:v>
                </c:pt>
                <c:pt idx="110">
                  <c:v>97.361615022570902</c:v>
                </c:pt>
                <c:pt idx="111">
                  <c:v>99.4872867376356</c:v>
                </c:pt>
                <c:pt idx="112">
                  <c:v>99.560417645263897</c:v>
                </c:pt>
                <c:pt idx="113">
                  <c:v>97.4103689609898</c:v>
                </c:pt>
                <c:pt idx="114">
                  <c:v>94.480257262013097</c:v>
                </c:pt>
                <c:pt idx="115">
                  <c:v>88.980813008359604</c:v>
                </c:pt>
                <c:pt idx="116">
                  <c:v>81.423952553427995</c:v>
                </c:pt>
                <c:pt idx="117">
                  <c:v>81.843236423830604</c:v>
                </c:pt>
                <c:pt idx="118">
                  <c:v>86.660125539619301</c:v>
                </c:pt>
                <c:pt idx="119">
                  <c:v>88.854052768470495</c:v>
                </c:pt>
                <c:pt idx="120">
                  <c:v>89.317215183450102</c:v>
                </c:pt>
                <c:pt idx="121">
                  <c:v>86.538240693572007</c:v>
                </c:pt>
                <c:pt idx="122">
                  <c:v>83.081586459671101</c:v>
                </c:pt>
                <c:pt idx="123">
                  <c:v>80.931537775397004</c:v>
                </c:pt>
                <c:pt idx="124">
                  <c:v>84.081042197258796</c:v>
                </c:pt>
                <c:pt idx="125">
                  <c:v>84.0030358957885</c:v>
                </c:pt>
                <c:pt idx="126">
                  <c:v>85.880062524916696</c:v>
                </c:pt>
                <c:pt idx="127">
                  <c:v>87.513319461950303</c:v>
                </c:pt>
                <c:pt idx="128">
                  <c:v>85.353519989992407</c:v>
                </c:pt>
                <c:pt idx="129">
                  <c:v>87.830220061673302</c:v>
                </c:pt>
                <c:pt idx="130">
                  <c:v>86.840515111769307</c:v>
                </c:pt>
                <c:pt idx="131">
                  <c:v>85.698697873998398</c:v>
                </c:pt>
                <c:pt idx="132">
                  <c:v>85.392523140727604</c:v>
                </c:pt>
                <c:pt idx="133">
                  <c:v>86.206713912323394</c:v>
                </c:pt>
                <c:pt idx="134">
                  <c:v>88.507899805696198</c:v>
                </c:pt>
                <c:pt idx="135">
                  <c:v>87.805843092463803</c:v>
                </c:pt>
                <c:pt idx="136">
                  <c:v>86.153084580062597</c:v>
                </c:pt>
                <c:pt idx="137">
                  <c:v>84.183425467938505</c:v>
                </c:pt>
                <c:pt idx="138">
                  <c:v>85.207258174735699</c:v>
                </c:pt>
                <c:pt idx="139">
                  <c:v>82.886570705995396</c:v>
                </c:pt>
                <c:pt idx="140">
                  <c:v>80.699469028522898</c:v>
                </c:pt>
                <c:pt idx="141">
                  <c:v>81.345946251957699</c:v>
                </c:pt>
                <c:pt idx="142">
                  <c:v>82.101632297450905</c:v>
                </c:pt>
                <c:pt idx="143">
                  <c:v>79.868701917864598</c:v>
                </c:pt>
                <c:pt idx="144">
                  <c:v>81.516585036423905</c:v>
                </c:pt>
                <c:pt idx="145">
                  <c:v>77.977049107210803</c:v>
                </c:pt>
                <c:pt idx="146">
                  <c:v>79.259277687628199</c:v>
                </c:pt>
                <c:pt idx="147">
                  <c:v>80.806240153660397</c:v>
                </c:pt>
                <c:pt idx="148">
                  <c:v>81.565338974842803</c:v>
                </c:pt>
                <c:pt idx="149">
                  <c:v>80.458624572733498</c:v>
                </c:pt>
                <c:pt idx="150">
                  <c:v>81.419077159586095</c:v>
                </c:pt>
                <c:pt idx="151">
                  <c:v>81.248438375119903</c:v>
                </c:pt>
                <c:pt idx="152">
                  <c:v>82.867069130627797</c:v>
                </c:pt>
                <c:pt idx="153">
                  <c:v>80.705807040517399</c:v>
                </c:pt>
                <c:pt idx="154">
                  <c:v>79.790695616394402</c:v>
                </c:pt>
                <c:pt idx="155">
                  <c:v>80.710682434359299</c:v>
                </c:pt>
                <c:pt idx="156">
                  <c:v>81.662846851680698</c:v>
                </c:pt>
                <c:pt idx="157">
                  <c:v>81.999249026771196</c:v>
                </c:pt>
                <c:pt idx="158">
                  <c:v>85.319392233099194</c:v>
                </c:pt>
                <c:pt idx="159">
                  <c:v>87.074534016180095</c:v>
                </c:pt>
                <c:pt idx="160">
                  <c:v>86.6845025088288</c:v>
                </c:pt>
                <c:pt idx="161">
                  <c:v>87.859472424724601</c:v>
                </c:pt>
                <c:pt idx="162">
                  <c:v>84.129796135677694</c:v>
                </c:pt>
                <c:pt idx="163">
                  <c:v>84.173674680254706</c:v>
                </c:pt>
                <c:pt idx="164">
                  <c:v>80.336739726686204</c:v>
                </c:pt>
                <c:pt idx="165">
                  <c:v>81.287441525855002</c:v>
                </c:pt>
                <c:pt idx="166">
                  <c:v>81.136304316756394</c:v>
                </c:pt>
                <c:pt idx="167">
                  <c:v>79.2466669527563</c:v>
                </c:pt>
                <c:pt idx="168">
                  <c:v>77.931794286972803</c:v>
                </c:pt>
                <c:pt idx="169">
                  <c:v>81.844918328256497</c:v>
                </c:pt>
                <c:pt idx="170">
                  <c:v>88.316926299957004</c:v>
                </c:pt>
                <c:pt idx="171">
                  <c:v>85.860397726756801</c:v>
                </c:pt>
                <c:pt idx="172">
                  <c:v>84.2620794563733</c:v>
                </c:pt>
                <c:pt idx="173">
                  <c:v>87.387854595990305</c:v>
                </c:pt>
                <c:pt idx="174">
                  <c:v>87.608312288456901</c:v>
                </c:pt>
                <c:pt idx="175">
                  <c:v>85.978500062006802</c:v>
                </c:pt>
                <c:pt idx="176">
                  <c:v>85.813156792656798</c:v>
                </c:pt>
                <c:pt idx="177">
                  <c:v>85.569078633140094</c:v>
                </c:pt>
                <c:pt idx="178">
                  <c:v>87.309119705823605</c:v>
                </c:pt>
                <c:pt idx="179">
                  <c:v>84.175471077189997</c:v>
                </c:pt>
                <c:pt idx="180">
                  <c:v>85.931259127906799</c:v>
                </c:pt>
                <c:pt idx="181">
                  <c:v>87.332740172873599</c:v>
                </c:pt>
                <c:pt idx="182">
                  <c:v>87.356360639923594</c:v>
                </c:pt>
                <c:pt idx="183">
                  <c:v>85.427355830840099</c:v>
                </c:pt>
                <c:pt idx="184">
                  <c:v>89.064907756540407</c:v>
                </c:pt>
                <c:pt idx="185">
                  <c:v>89.560937564590503</c:v>
                </c:pt>
                <c:pt idx="186">
                  <c:v>89.490076163440406</c:v>
                </c:pt>
                <c:pt idx="187">
                  <c:v>90.222310641990504</c:v>
                </c:pt>
                <c:pt idx="188">
                  <c:v>91.993845670740697</c:v>
                </c:pt>
                <c:pt idx="189">
                  <c:v>91.978098692707306</c:v>
                </c:pt>
                <c:pt idx="190">
                  <c:v>90.505756246590593</c:v>
                </c:pt>
                <c:pt idx="191">
                  <c:v>86.545391271206896</c:v>
                </c:pt>
                <c:pt idx="192">
                  <c:v>86.332807067756903</c:v>
                </c:pt>
                <c:pt idx="193">
                  <c:v>90.025473416573902</c:v>
                </c:pt>
                <c:pt idx="194">
                  <c:v>92.426887566657399</c:v>
                </c:pt>
                <c:pt idx="195">
                  <c:v>92.497748967807397</c:v>
                </c:pt>
                <c:pt idx="196">
                  <c:v>88.490143058323696</c:v>
                </c:pt>
                <c:pt idx="197">
                  <c:v>86.017867507090202</c:v>
                </c:pt>
                <c:pt idx="198">
                  <c:v>83.088929592889997</c:v>
                </c:pt>
                <c:pt idx="199">
                  <c:v>82.230719290073196</c:v>
                </c:pt>
                <c:pt idx="200">
                  <c:v>83.986507340789998</c:v>
                </c:pt>
                <c:pt idx="201">
                  <c:v>81.348888520206501</c:v>
                </c:pt>
                <c:pt idx="202">
                  <c:v>78.750637144706303</c:v>
                </c:pt>
                <c:pt idx="203">
                  <c:v>79.884419563106405</c:v>
                </c:pt>
                <c:pt idx="204">
                  <c:v>78.160125468456201</c:v>
                </c:pt>
                <c:pt idx="205">
                  <c:v>79.160058573572996</c:v>
                </c:pt>
                <c:pt idx="206">
                  <c:v>77.191686319406202</c:v>
                </c:pt>
                <c:pt idx="207">
                  <c:v>80.411943327223099</c:v>
                </c:pt>
                <c:pt idx="208">
                  <c:v>78.727016677656295</c:v>
                </c:pt>
                <c:pt idx="209">
                  <c:v>79.553733024406398</c:v>
                </c:pt>
                <c:pt idx="210">
                  <c:v>76.782264890539494</c:v>
                </c:pt>
                <c:pt idx="211">
                  <c:v>75.262681510322693</c:v>
                </c:pt>
                <c:pt idx="212">
                  <c:v>75.128832197039301</c:v>
                </c:pt>
                <c:pt idx="213">
                  <c:v>75.932006811629606</c:v>
                </c:pt>
                <c:pt idx="214">
                  <c:v>72.971496206472494</c:v>
                </c:pt>
                <c:pt idx="215">
                  <c:v>72.837646893189103</c:v>
                </c:pt>
                <c:pt idx="216">
                  <c:v>72.034551013489093</c:v>
                </c:pt>
                <c:pt idx="217">
                  <c:v>73.813959531255904</c:v>
                </c:pt>
                <c:pt idx="218">
                  <c:v>73.018737140572497</c:v>
                </c:pt>
                <c:pt idx="219">
                  <c:v>72.278629173005797</c:v>
                </c:pt>
                <c:pt idx="220">
                  <c:v>71.853460766105698</c:v>
                </c:pt>
                <c:pt idx="221">
                  <c:v>73.018737140572497</c:v>
                </c:pt>
                <c:pt idx="222">
                  <c:v>73.995049778639199</c:v>
                </c:pt>
                <c:pt idx="223">
                  <c:v>77.325535632689494</c:v>
                </c:pt>
                <c:pt idx="224">
                  <c:v>72.861267360239196</c:v>
                </c:pt>
                <c:pt idx="225">
                  <c:v>73.302182745172502</c:v>
                </c:pt>
                <c:pt idx="226">
                  <c:v>73.932061866505904</c:v>
                </c:pt>
                <c:pt idx="227">
                  <c:v>75.317795933439299</c:v>
                </c:pt>
                <c:pt idx="228">
                  <c:v>73.5305139266559</c:v>
                </c:pt>
                <c:pt idx="229">
                  <c:v>73.121092497789206</c:v>
                </c:pt>
                <c:pt idx="230">
                  <c:v>70.223648539655599</c:v>
                </c:pt>
                <c:pt idx="231">
                  <c:v>70.508835771163206</c:v>
                </c:pt>
                <c:pt idx="232">
                  <c:v>68.293315673490198</c:v>
                </c:pt>
                <c:pt idx="233">
                  <c:v>68.122138861209905</c:v>
                </c:pt>
                <c:pt idx="234">
                  <c:v>68.920856529558193</c:v>
                </c:pt>
                <c:pt idx="235">
                  <c:v>67.332877287953195</c:v>
                </c:pt>
                <c:pt idx="236">
                  <c:v>67.960525599647198</c:v>
                </c:pt>
                <c:pt idx="237">
                  <c:v>68.388413902534694</c:v>
                </c:pt>
                <c:pt idx="238">
                  <c:v>68.702184330568699</c:v>
                </c:pt>
                <c:pt idx="239">
                  <c:v>65.621324076403198</c:v>
                </c:pt>
                <c:pt idx="240">
                  <c:v>67.513510195324798</c:v>
                </c:pt>
                <c:pt idx="241">
                  <c:v>64.470689232777104</c:v>
                </c:pt>
                <c:pt idx="242">
                  <c:v>68.274296027681203</c:v>
                </c:pt>
                <c:pt idx="243">
                  <c:v>71.317116990228897</c:v>
                </c:pt>
                <c:pt idx="244">
                  <c:v>68.416889643434999</c:v>
                </c:pt>
                <c:pt idx="245">
                  <c:v>67.504054100233304</c:v>
                </c:pt>
                <c:pt idx="246">
                  <c:v>66.646235837563594</c:v>
                </c:pt>
                <c:pt idx="247">
                  <c:v>66.9892341958803</c:v>
                </c:pt>
                <c:pt idx="248">
                  <c:v>67.303756813296502</c:v>
                </c:pt>
                <c:pt idx="249">
                  <c:v>61.986530070006403</c:v>
                </c:pt>
                <c:pt idx="250">
                  <c:v>64.797569247187894</c:v>
                </c:pt>
                <c:pt idx="251">
                  <c:v>63.863779856908501</c:v>
                </c:pt>
                <c:pt idx="252">
                  <c:v>60.5857385289614</c:v>
                </c:pt>
                <c:pt idx="253">
                  <c:v>59.747154823352702</c:v>
                </c:pt>
                <c:pt idx="254">
                  <c:v>56.907532449644798</c:v>
                </c:pt>
                <c:pt idx="255">
                  <c:v>53.172159977275498</c:v>
                </c:pt>
                <c:pt idx="256">
                  <c:v>51.895264773053498</c:v>
                </c:pt>
                <c:pt idx="257">
                  <c:v>47.635723756865602</c:v>
                </c:pt>
                <c:pt idx="258">
                  <c:v>49.9798682389075</c:v>
                </c:pt>
                <c:pt idx="259">
                  <c:v>54.296575648148</c:v>
                </c:pt>
                <c:pt idx="260">
                  <c:v>52.771887770280003</c:v>
                </c:pt>
                <c:pt idx="261">
                  <c:v>48.035995963861097</c:v>
                </c:pt>
                <c:pt idx="262">
                  <c:v>51.180577404267801</c:v>
                </c:pt>
                <c:pt idx="263">
                  <c:v>49.9798682389075</c:v>
                </c:pt>
                <c:pt idx="264">
                  <c:v>52.114366794547102</c:v>
                </c:pt>
                <c:pt idx="265">
                  <c:v>50.675535961884201</c:v>
                </c:pt>
                <c:pt idx="266">
                  <c:v>48.131309104157701</c:v>
                </c:pt>
                <c:pt idx="267">
                  <c:v>46.682807265151403</c:v>
                </c:pt>
                <c:pt idx="268">
                  <c:v>44.948580916507197</c:v>
                </c:pt>
                <c:pt idx="269">
                  <c:v>42.747352417097296</c:v>
                </c:pt>
                <c:pt idx="270">
                  <c:v>46.168309727676402</c:v>
                </c:pt>
                <c:pt idx="271">
                  <c:v>46.406538850605003</c:v>
                </c:pt>
                <c:pt idx="272">
                  <c:v>49.007932101384299</c:v>
                </c:pt>
                <c:pt idx="273">
                  <c:v>51.218724151511601</c:v>
                </c:pt>
                <c:pt idx="274">
                  <c:v>51.285346639655799</c:v>
                </c:pt>
                <c:pt idx="275">
                  <c:v>51.876137671618501</c:v>
                </c:pt>
                <c:pt idx="276">
                  <c:v>49.160411634733698</c:v>
                </c:pt>
                <c:pt idx="277">
                  <c:v>47.254578651305103</c:v>
                </c:pt>
                <c:pt idx="278">
                  <c:v>48.236078339545799</c:v>
                </c:pt>
                <c:pt idx="279">
                  <c:v>47.121226219390699</c:v>
                </c:pt>
                <c:pt idx="280">
                  <c:v>46.101579783906203</c:v>
                </c:pt>
                <c:pt idx="281">
                  <c:v>43.414436943547699</c:v>
                </c:pt>
                <c:pt idx="282">
                  <c:v>46.987766331850203</c:v>
                </c:pt>
                <c:pt idx="283">
                  <c:v>43.490622982409398</c:v>
                </c:pt>
                <c:pt idx="284">
                  <c:v>43.118933971940301</c:v>
                </c:pt>
                <c:pt idx="285">
                  <c:v>42.909395501164198</c:v>
                </c:pt>
                <c:pt idx="286">
                  <c:v>39.4121446960974</c:v>
                </c:pt>
                <c:pt idx="287">
                  <c:v>36.7154383050215</c:v>
                </c:pt>
                <c:pt idx="288">
                  <c:v>38.726040523838101</c:v>
                </c:pt>
                <c:pt idx="289">
                  <c:v>41.451437567066399</c:v>
                </c:pt>
                <c:pt idx="290">
                  <c:v>42.137541739325698</c:v>
                </c:pt>
                <c:pt idx="291">
                  <c:v>44.662641495617301</c:v>
                </c:pt>
                <c:pt idx="292">
                  <c:v>45.110516544947998</c:v>
                </c:pt>
                <c:pt idx="293">
                  <c:v>40.041082475303902</c:v>
                </c:pt>
                <c:pt idx="294">
                  <c:v>40.036159881346798</c:v>
                </c:pt>
                <c:pt idx="295">
                  <c:v>40.0694627363835</c:v>
                </c:pt>
                <c:pt idx="296">
                  <c:v>40.078906079893201</c:v>
                </c:pt>
                <c:pt idx="297">
                  <c:v>40.0316391317943</c:v>
                </c:pt>
                <c:pt idx="298">
                  <c:v>39.974878609635098</c:v>
                </c:pt>
                <c:pt idx="299">
                  <c:v>40.097842997463097</c:v>
                </c:pt>
                <c:pt idx="300">
                  <c:v>40.045804147058703</c:v>
                </c:pt>
                <c:pt idx="301">
                  <c:v>40.140388273807197</c:v>
                </c:pt>
                <c:pt idx="302">
                  <c:v>40.1604302634899</c:v>
                </c:pt>
                <c:pt idx="303">
                  <c:v>40.187705452456697</c:v>
                </c:pt>
                <c:pt idx="304">
                  <c:v>40.206592139476001</c:v>
                </c:pt>
                <c:pt idx="305">
                  <c:v>40.121501586787801</c:v>
                </c:pt>
                <c:pt idx="306">
                  <c:v>40.140388273807197</c:v>
                </c:pt>
                <c:pt idx="307">
                  <c:v>40.102564669217898</c:v>
                </c:pt>
                <c:pt idx="308">
                  <c:v>40.026867229488801</c:v>
                </c:pt>
                <c:pt idx="309">
                  <c:v>40.036360803549101</c:v>
                </c:pt>
                <c:pt idx="310">
                  <c:v>40.045804147058803</c:v>
                </c:pt>
                <c:pt idx="311">
                  <c:v>40.093121325708303</c:v>
                </c:pt>
                <c:pt idx="312">
                  <c:v>40.181527094734903</c:v>
                </c:pt>
                <c:pt idx="313">
                  <c:v>40.2195013909759</c:v>
                </c:pt>
                <c:pt idx="314">
                  <c:v>40.199559862394302</c:v>
                </c:pt>
                <c:pt idx="315">
                  <c:v>39.986833480673901</c:v>
                </c:pt>
                <c:pt idx="316">
                  <c:v>40.067553975461301</c:v>
                </c:pt>
                <c:pt idx="317">
                  <c:v>40.086641584683001</c:v>
                </c:pt>
                <c:pt idx="318">
                  <c:v>40.0580604014011</c:v>
                </c:pt>
                <c:pt idx="319">
                  <c:v>40.067553975461301</c:v>
                </c:pt>
                <c:pt idx="320">
                  <c:v>40.096034697642096</c:v>
                </c:pt>
                <c:pt idx="321">
                  <c:v>40.105578502252897</c:v>
                </c:pt>
                <c:pt idx="322">
                  <c:v>40.110300174007797</c:v>
                </c:pt>
                <c:pt idx="323">
                  <c:v>40.157768044309002</c:v>
                </c:pt>
                <c:pt idx="324">
                  <c:v>40.115072076313197</c:v>
                </c:pt>
                <c:pt idx="325">
                  <c:v>40.134059224433699</c:v>
                </c:pt>
                <c:pt idx="326">
                  <c:v>40.153046372554201</c:v>
                </c:pt>
                <c:pt idx="327">
                  <c:v>40.091313025887203</c:v>
                </c:pt>
                <c:pt idx="328">
                  <c:v>40.110300174007797</c:v>
                </c:pt>
                <c:pt idx="329">
                  <c:v>40.100806599947497</c:v>
                </c:pt>
                <c:pt idx="330">
                  <c:v>40.0485668273408</c:v>
                </c:pt>
                <c:pt idx="331">
                  <c:v>40.091313025887303</c:v>
                </c:pt>
                <c:pt idx="332">
                  <c:v>40.077047549521602</c:v>
                </c:pt>
                <c:pt idx="333">
                  <c:v>40.001098957039602</c:v>
                </c:pt>
                <c:pt idx="334">
                  <c:v>40.024807776914898</c:v>
                </c:pt>
                <c:pt idx="335">
                  <c:v>40.061677001043101</c:v>
                </c:pt>
                <c:pt idx="336">
                  <c:v>40.018880571946099</c:v>
                </c:pt>
                <c:pt idx="337">
                  <c:v>39.952325092423202</c:v>
                </c:pt>
                <c:pt idx="338">
                  <c:v>39.961818666483403</c:v>
                </c:pt>
                <c:pt idx="339">
                  <c:v>39.938009385506902</c:v>
                </c:pt>
                <c:pt idx="340">
                  <c:v>39.923743909141201</c:v>
                </c:pt>
                <c:pt idx="341">
                  <c:v>40.014108669640699</c:v>
                </c:pt>
                <c:pt idx="342">
                  <c:v>40.004615095580398</c:v>
                </c:pt>
                <c:pt idx="343">
                  <c:v>40.052183426982801</c:v>
                </c:pt>
                <c:pt idx="344">
                  <c:v>39.976084142849103</c:v>
                </c:pt>
                <c:pt idx="345">
                  <c:v>40.080714379714202</c:v>
                </c:pt>
                <c:pt idx="346">
                  <c:v>40.014108669640699</c:v>
                </c:pt>
                <c:pt idx="347">
                  <c:v>39.999843193274998</c:v>
                </c:pt>
                <c:pt idx="348">
                  <c:v>40.0331460483117</c:v>
                </c:pt>
                <c:pt idx="349">
                  <c:v>40.028424376556899</c:v>
                </c:pt>
                <c:pt idx="350">
                  <c:v>39.999843193274998</c:v>
                </c:pt>
                <c:pt idx="351">
                  <c:v>39.923743909141201</c:v>
                </c:pt>
                <c:pt idx="352">
                  <c:v>39.942781287812302</c:v>
                </c:pt>
                <c:pt idx="353">
                  <c:v>39.966590568788803</c:v>
                </c:pt>
                <c:pt idx="354">
                  <c:v>40.056754407085897</c:v>
                </c:pt>
                <c:pt idx="355">
                  <c:v>40.023401321498604</c:v>
                </c:pt>
                <c:pt idx="356">
                  <c:v>39.980554661851002</c:v>
                </c:pt>
                <c:pt idx="357">
                  <c:v>40.028173223803996</c:v>
                </c:pt>
                <c:pt idx="358">
                  <c:v>39.998788351712697</c:v>
                </c:pt>
                <c:pt idx="359">
                  <c:v>39.961467052629303</c:v>
                </c:pt>
                <c:pt idx="360">
                  <c:v>39.937657771652802</c:v>
                </c:pt>
                <c:pt idx="361">
                  <c:v>39.956695150323903</c:v>
                </c:pt>
                <c:pt idx="362">
                  <c:v>39.971010857240103</c:v>
                </c:pt>
                <c:pt idx="363">
                  <c:v>40.004363942827503</c:v>
                </c:pt>
                <c:pt idx="364">
                  <c:v>39.951973478569101</c:v>
                </c:pt>
                <c:pt idx="365">
                  <c:v>39.942429673958202</c:v>
                </c:pt>
                <c:pt idx="366">
                  <c:v>40.094879394978697</c:v>
                </c:pt>
                <c:pt idx="367">
                  <c:v>40.047210602475097</c:v>
                </c:pt>
                <c:pt idx="368">
                  <c:v>40.094879394978697</c:v>
                </c:pt>
                <c:pt idx="369">
                  <c:v>40.061526309391297</c:v>
                </c:pt>
                <c:pt idx="370">
                  <c:v>40.009135845132903</c:v>
                </c:pt>
                <c:pt idx="371">
                  <c:v>39.999592040522103</c:v>
                </c:pt>
                <c:pt idx="372">
                  <c:v>40.051982504780497</c:v>
                </c:pt>
                <c:pt idx="373">
                  <c:v>40.071019883451598</c:v>
                </c:pt>
                <c:pt idx="374">
                  <c:v>40.109144871344299</c:v>
                </c:pt>
                <c:pt idx="375">
                  <c:v>40.1663072379082</c:v>
                </c:pt>
                <c:pt idx="376">
                  <c:v>40.157315969353697</c:v>
                </c:pt>
                <c:pt idx="377">
                  <c:v>40.090509337077897</c:v>
                </c:pt>
                <c:pt idx="378">
                  <c:v>39.999843193274998</c:v>
                </c:pt>
                <c:pt idx="379">
                  <c:v>40.028474607107498</c:v>
                </c:pt>
                <c:pt idx="380">
                  <c:v>40.042790314023698</c:v>
                </c:pt>
                <c:pt idx="381">
                  <c:v>40.042790314023698</c:v>
                </c:pt>
                <c:pt idx="382">
                  <c:v>39.995071290969598</c:v>
                </c:pt>
                <c:pt idx="383">
                  <c:v>40.071421727856197</c:v>
                </c:pt>
                <c:pt idx="384">
                  <c:v>40.104825043994197</c:v>
                </c:pt>
                <c:pt idx="385">
                  <c:v>40.123912653215797</c:v>
                </c:pt>
                <c:pt idx="386">
                  <c:v>40.066649825550797</c:v>
                </c:pt>
                <c:pt idx="387">
                  <c:v>40.023702704802098</c:v>
                </c:pt>
                <c:pt idx="388">
                  <c:v>40.061877923245397</c:v>
                </c:pt>
                <c:pt idx="389">
                  <c:v>40.066649825550797</c:v>
                </c:pt>
                <c:pt idx="390">
                  <c:v>40.066649825550797</c:v>
                </c:pt>
                <c:pt idx="391">
                  <c:v>40.038018411718298</c:v>
                </c:pt>
                <c:pt idx="392">
                  <c:v>40.038018411718298</c:v>
                </c:pt>
                <c:pt idx="393">
                  <c:v>40.085737434772497</c:v>
                </c:pt>
                <c:pt idx="394">
                  <c:v>40.047562216329197</c:v>
                </c:pt>
                <c:pt idx="395">
                  <c:v>40.066649825550797</c:v>
                </c:pt>
                <c:pt idx="396">
                  <c:v>40.100053141688697</c:v>
                </c:pt>
                <c:pt idx="397">
                  <c:v>40.069864580788099</c:v>
                </c:pt>
                <c:pt idx="398">
                  <c:v>40.0602705456267</c:v>
                </c:pt>
                <c:pt idx="399">
                  <c:v>40.0507267410159</c:v>
                </c:pt>
                <c:pt idx="400">
                  <c:v>40.074636483093599</c:v>
                </c:pt>
                <c:pt idx="401">
                  <c:v>40.017273194327402</c:v>
                </c:pt>
                <c:pt idx="402">
                  <c:v>40.0459548387105</c:v>
                </c:pt>
                <c:pt idx="403">
                  <c:v>40.112861932087498</c:v>
                </c:pt>
                <c:pt idx="404">
                  <c:v>40.108090029782097</c:v>
                </c:pt>
                <c:pt idx="405">
                  <c:v>40.127227869554297</c:v>
                </c:pt>
                <c:pt idx="406">
                  <c:v>40.141543576470497</c:v>
                </c:pt>
                <c:pt idx="407">
                  <c:v>40.136771674165097</c:v>
                </c:pt>
                <c:pt idx="408">
                  <c:v>40.098546225171198</c:v>
                </c:pt>
                <c:pt idx="409">
                  <c:v>40.122455967248897</c:v>
                </c:pt>
                <c:pt idx="410">
                  <c:v>40.175047353709601</c:v>
                </c:pt>
                <c:pt idx="411">
                  <c:v>40.123410347709999</c:v>
                </c:pt>
                <c:pt idx="412">
                  <c:v>40.131999771859697</c:v>
                </c:pt>
                <c:pt idx="413">
                  <c:v>40.079408385398999</c:v>
                </c:pt>
                <c:pt idx="414">
                  <c:v>40.069864580788099</c:v>
                </c:pt>
                <c:pt idx="415">
                  <c:v>40.065092678482699</c:v>
                </c:pt>
                <c:pt idx="416">
                  <c:v>40.122455967248897</c:v>
                </c:pt>
                <c:pt idx="417">
                  <c:v>40.089303803863899</c:v>
                </c:pt>
                <c:pt idx="418">
                  <c:v>41.1339762156909</c:v>
                </c:pt>
                <c:pt idx="419">
                  <c:v>39.540850787654698</c:v>
                </c:pt>
                <c:pt idx="420">
                  <c:v>40.815351130083698</c:v>
                </c:pt>
                <c:pt idx="421">
                  <c:v>39.201332253810897</c:v>
                </c:pt>
                <c:pt idx="422">
                  <c:v>38.548411996418899</c:v>
                </c:pt>
                <c:pt idx="423">
                  <c:v>39.253565874402199</c:v>
                </c:pt>
                <c:pt idx="424">
                  <c:v>39.201332253810897</c:v>
                </c:pt>
                <c:pt idx="425">
                  <c:v>39.514733977359001</c:v>
                </c:pt>
                <c:pt idx="426">
                  <c:v>38.208893462575197</c:v>
                </c:pt>
                <c:pt idx="427">
                  <c:v>36.119548638921003</c:v>
                </c:pt>
                <c:pt idx="428">
                  <c:v>36.537417603651797</c:v>
                </c:pt>
                <c:pt idx="429">
                  <c:v>36.876936137495598</c:v>
                </c:pt>
                <c:pt idx="430">
                  <c:v>36.485183983060502</c:v>
                </c:pt>
                <c:pt idx="431">
                  <c:v>36.537417603651797</c:v>
                </c:pt>
                <c:pt idx="432">
                  <c:v>35.362161140346402</c:v>
                </c:pt>
                <c:pt idx="433">
                  <c:v>35.571095622711802</c:v>
                </c:pt>
                <c:pt idx="434">
                  <c:v>35.7277964844858</c:v>
                </c:pt>
                <c:pt idx="435">
                  <c:v>36.067315018329602</c:v>
                </c:pt>
                <c:pt idx="436">
                  <c:v>36.302366310990699</c:v>
                </c:pt>
                <c:pt idx="437">
                  <c:v>35.675562863894498</c:v>
                </c:pt>
                <c:pt idx="438">
                  <c:v>34.944292175615502</c:v>
                </c:pt>
                <c:pt idx="439">
                  <c:v>35.388277950642099</c:v>
                </c:pt>
                <c:pt idx="440">
                  <c:v>34.369722349110702</c:v>
                </c:pt>
                <c:pt idx="441">
                  <c:v>34.213021487336597</c:v>
                </c:pt>
                <c:pt idx="442">
                  <c:v>33.664568471127403</c:v>
                </c:pt>
                <c:pt idx="443">
                  <c:v>33.142232265213799</c:v>
                </c:pt>
                <c:pt idx="444">
                  <c:v>33.089998644622497</c:v>
                </c:pt>
                <c:pt idx="445">
                  <c:v>32.646012869595999</c:v>
                </c:pt>
                <c:pt idx="446">
                  <c:v>33.0638818343268</c:v>
                </c:pt>
                <c:pt idx="447">
                  <c:v>33.2153593340417</c:v>
                </c:pt>
                <c:pt idx="448">
                  <c:v>34.108554246153901</c:v>
                </c:pt>
                <c:pt idx="449">
                  <c:v>34.1869046770409</c:v>
                </c:pt>
                <c:pt idx="450">
                  <c:v>34.3958391594063</c:v>
                </c:pt>
                <c:pt idx="451">
                  <c:v>35.127109847685297</c:v>
                </c:pt>
                <c:pt idx="452">
                  <c:v>34.8137081241372</c:v>
                </c:pt>
                <c:pt idx="453">
                  <c:v>35.127109847685297</c:v>
                </c:pt>
                <c:pt idx="454">
                  <c:v>35.309927519755</c:v>
                </c:pt>
                <c:pt idx="455">
                  <c:v>35.675562863894498</c:v>
                </c:pt>
                <c:pt idx="456">
                  <c:v>36.1456654492167</c:v>
                </c:pt>
                <c:pt idx="457">
                  <c:v>35.309927519755</c:v>
                </c:pt>
                <c:pt idx="458">
                  <c:v>34.265255107927899</c:v>
                </c:pt>
                <c:pt idx="459">
                  <c:v>34.6047736417717</c:v>
                </c:pt>
                <c:pt idx="460">
                  <c:v>35.780030105077202</c:v>
                </c:pt>
                <c:pt idx="461">
                  <c:v>36.6418848448345</c:v>
                </c:pt>
                <c:pt idx="462">
                  <c:v>37.477622774296201</c:v>
                </c:pt>
                <c:pt idx="463">
                  <c:v>37.921608549322698</c:v>
                </c:pt>
                <c:pt idx="464">
                  <c:v>37.399272343409201</c:v>
                </c:pt>
                <c:pt idx="465">
                  <c:v>37.582090015478897</c:v>
                </c:pt>
                <c:pt idx="466">
                  <c:v>36.955286568382697</c:v>
                </c:pt>
                <c:pt idx="467">
                  <c:v>36.798585706608598</c:v>
                </c:pt>
                <c:pt idx="468">
                  <c:v>37.451505964000503</c:v>
                </c:pt>
                <c:pt idx="469">
                  <c:v>38.626762427305998</c:v>
                </c:pt>
                <c:pt idx="470">
                  <c:v>37.683945575632102</c:v>
                </c:pt>
                <c:pt idx="471">
                  <c:v>35.910614156555603</c:v>
                </c:pt>
                <c:pt idx="472">
                  <c:v>35.832263725668597</c:v>
                </c:pt>
                <c:pt idx="473">
                  <c:v>35.440511571233401</c:v>
                </c:pt>
                <c:pt idx="474">
                  <c:v>35.780030105077202</c:v>
                </c:pt>
                <c:pt idx="475">
                  <c:v>36.354599931582101</c:v>
                </c:pt>
                <c:pt idx="476">
                  <c:v>36.302366310990799</c:v>
                </c:pt>
                <c:pt idx="477">
                  <c:v>36.668001655130197</c:v>
                </c:pt>
                <c:pt idx="478">
                  <c:v>36.798585706608598</c:v>
                </c:pt>
                <c:pt idx="479">
                  <c:v>36.772468896312901</c:v>
                </c:pt>
                <c:pt idx="480">
                  <c:v>37.869374928731403</c:v>
                </c:pt>
                <c:pt idx="481">
                  <c:v>38.1827766522795</c:v>
                </c:pt>
                <c:pt idx="482">
                  <c:v>38.548411996418999</c:v>
                </c:pt>
                <c:pt idx="483">
                  <c:v>38.518994742281997</c:v>
                </c:pt>
                <c:pt idx="484">
                  <c:v>38.774155154509799</c:v>
                </c:pt>
                <c:pt idx="485">
                  <c:v>39.608276650846499</c:v>
                </c:pt>
                <c:pt idx="486">
                  <c:v>39.981211517809299</c:v>
                </c:pt>
                <c:pt idx="487">
                  <c:v>40.324729130635099</c:v>
                </c:pt>
                <c:pt idx="488">
                  <c:v>40.707469748976898</c:v>
                </c:pt>
                <c:pt idx="489">
                  <c:v>40.746692754492898</c:v>
                </c:pt>
                <c:pt idx="490">
                  <c:v>40.903690214743797</c:v>
                </c:pt>
                <c:pt idx="491">
                  <c:v>41.031270420857801</c:v>
                </c:pt>
                <c:pt idx="492">
                  <c:v>41.629948445911403</c:v>
                </c:pt>
                <c:pt idx="493">
                  <c:v>41.620142694532397</c:v>
                </c:pt>
                <c:pt idx="494">
                  <c:v>41.689626459680397</c:v>
                </c:pt>
                <c:pt idx="495">
                  <c:v>41.817312103981202</c:v>
                </c:pt>
                <c:pt idx="496">
                  <c:v>41.895968991387001</c:v>
                </c:pt>
                <c:pt idx="497">
                  <c:v>41.699432211059403</c:v>
                </c:pt>
                <c:pt idx="498">
                  <c:v>41.326181029536002</c:v>
                </c:pt>
                <c:pt idx="499">
                  <c:v>40.9627355993916</c:v>
                </c:pt>
                <c:pt idx="500">
                  <c:v>41.660209205543403</c:v>
                </c:pt>
                <c:pt idx="501">
                  <c:v>41.473583614781703</c:v>
                </c:pt>
                <c:pt idx="502">
                  <c:v>41.503000868918697</c:v>
                </c:pt>
                <c:pt idx="503">
                  <c:v>40.275067744618802</c:v>
                </c:pt>
                <c:pt idx="504">
                  <c:v>40.157187851697003</c:v>
                </c:pt>
                <c:pt idx="505">
                  <c:v>40.481410276325398</c:v>
                </c:pt>
                <c:pt idx="506">
                  <c:v>41.198495385235198</c:v>
                </c:pt>
                <c:pt idx="507">
                  <c:v>41.316375278156997</c:v>
                </c:pt>
                <c:pt idx="508">
                  <c:v>41.493195117539699</c:v>
                </c:pt>
                <c:pt idx="509">
                  <c:v>41.728954903383297</c:v>
                </c:pt>
                <c:pt idx="510">
                  <c:v>41.817312103981202</c:v>
                </c:pt>
                <c:pt idx="511">
                  <c:v>41.8272232935471</c:v>
                </c:pt>
                <c:pt idx="512">
                  <c:v>42.396905817211199</c:v>
                </c:pt>
                <c:pt idx="513">
                  <c:v>42.298637427047403</c:v>
                </c:pt>
                <c:pt idx="514">
                  <c:v>42.023654635687798</c:v>
                </c:pt>
                <c:pt idx="515">
                  <c:v>42.446040012293103</c:v>
                </c:pt>
                <c:pt idx="516">
                  <c:v>42.455845763672102</c:v>
                </c:pt>
                <c:pt idx="517">
                  <c:v>42.377294314453202</c:v>
                </c:pt>
                <c:pt idx="518">
                  <c:v>42.544308402456899</c:v>
                </c:pt>
                <c:pt idx="519">
                  <c:v>42.367488563074197</c:v>
                </c:pt>
                <c:pt idx="520">
                  <c:v>42.229891729207502</c:v>
                </c:pt>
                <c:pt idx="521">
                  <c:v>41.591463507703502</c:v>
                </c:pt>
                <c:pt idx="522">
                  <c:v>40.658230115708101</c:v>
                </c:pt>
                <c:pt idx="523">
                  <c:v>41.345792532293999</c:v>
                </c:pt>
                <c:pt idx="524">
                  <c:v>40.235844739102802</c:v>
                </c:pt>
                <c:pt idx="525">
                  <c:v>40.402858827106499</c:v>
                </c:pt>
                <c:pt idx="526">
                  <c:v>40.530544471407303</c:v>
                </c:pt>
                <c:pt idx="527">
                  <c:v>40.599290169247197</c:v>
                </c:pt>
                <c:pt idx="528">
                  <c:v>41.6012692590825</c:v>
                </c:pt>
                <c:pt idx="529">
                  <c:v>41.846834796305103</c:v>
                </c:pt>
                <c:pt idx="530">
                  <c:v>42.740739744597597</c:v>
                </c:pt>
                <c:pt idx="531">
                  <c:v>42.848813886140398</c:v>
                </c:pt>
                <c:pt idx="532">
                  <c:v>43.123796677500003</c:v>
                </c:pt>
                <c:pt idx="533">
                  <c:v>42.8782311402774</c:v>
                </c:pt>
                <c:pt idx="534">
                  <c:v>43.231870819042797</c:v>
                </c:pt>
                <c:pt idx="535">
                  <c:v>43.673973136592998</c:v>
                </c:pt>
                <c:pt idx="536">
                  <c:v>43.811464532272801</c:v>
                </c:pt>
                <c:pt idx="537">
                  <c:v>43.5688512642826</c:v>
                </c:pt>
                <c:pt idx="538">
                  <c:v>42.888036891656398</c:v>
                </c:pt>
                <c:pt idx="539">
                  <c:v>42.671994046757703</c:v>
                </c:pt>
                <c:pt idx="540">
                  <c:v>43.359556463343601</c:v>
                </c:pt>
                <c:pt idx="541">
                  <c:v>43.212259316284801</c:v>
                </c:pt>
                <c:pt idx="542">
                  <c:v>43.398884907046501</c:v>
                </c:pt>
                <c:pt idx="543">
                  <c:v>42.740739744597597</c:v>
                </c:pt>
                <c:pt idx="544">
                  <c:v>42.789873939679502</c:v>
                </c:pt>
                <c:pt idx="545">
                  <c:v>43.231870819042797</c:v>
                </c:pt>
                <c:pt idx="546">
                  <c:v>43.149700688159903</c:v>
                </c:pt>
                <c:pt idx="547">
                  <c:v>43.153833796539601</c:v>
                </c:pt>
                <c:pt idx="548">
                  <c:v>43.067530557277003</c:v>
                </c:pt>
                <c:pt idx="549">
                  <c:v>43.108615622718403</c:v>
                </c:pt>
                <c:pt idx="550">
                  <c:v>43.166134714336501</c:v>
                </c:pt>
                <c:pt idx="551">
                  <c:v>43.120965744186499</c:v>
                </c:pt>
                <c:pt idx="552">
                  <c:v>43.088097691833298</c:v>
                </c:pt>
                <c:pt idx="553">
                  <c:v>42.985360426394003</c:v>
                </c:pt>
                <c:pt idx="554">
                  <c:v>43.010011465658899</c:v>
                </c:pt>
                <c:pt idx="555">
                  <c:v>42.890840174043099</c:v>
                </c:pt>
                <c:pt idx="556">
                  <c:v>42.968926400217399</c:v>
                </c:pt>
                <c:pt idx="557">
                  <c:v>43.038795613303499</c:v>
                </c:pt>
                <c:pt idx="558">
                  <c:v>43.038795613303499</c:v>
                </c:pt>
                <c:pt idx="559">
                  <c:v>42.859645046510302</c:v>
                </c:pt>
                <c:pt idx="560">
                  <c:v>42.734716925365497</c:v>
                </c:pt>
                <c:pt idx="561">
                  <c:v>42.751150951542101</c:v>
                </c:pt>
                <c:pt idx="562">
                  <c:v>42.6771978337474</c:v>
                </c:pt>
                <c:pt idx="563">
                  <c:v>42.418337319630602</c:v>
                </c:pt>
                <c:pt idx="564">
                  <c:v>42.468475860570599</c:v>
                </c:pt>
                <c:pt idx="565">
                  <c:v>42.575641456416697</c:v>
                </c:pt>
                <c:pt idx="566">
                  <c:v>42.522058658493599</c:v>
                </c:pt>
                <c:pt idx="567">
                  <c:v>42.5715083480369</c:v>
                </c:pt>
                <c:pt idx="568">
                  <c:v>42.765173997830502</c:v>
                </c:pt>
                <c:pt idx="569">
                  <c:v>42.740473754894403</c:v>
                </c:pt>
                <c:pt idx="570">
                  <c:v>42.691024065351101</c:v>
                </c:pt>
                <c:pt idx="571">
                  <c:v>42.7157243082872</c:v>
                </c:pt>
                <c:pt idx="572">
                  <c:v>42.682757848591599</c:v>
                </c:pt>
                <c:pt idx="573">
                  <c:v>42.954755742915502</c:v>
                </c:pt>
                <c:pt idx="574">
                  <c:v>42.773440214590003</c:v>
                </c:pt>
                <c:pt idx="575">
                  <c:v>42.884689715144702</c:v>
                </c:pt>
                <c:pt idx="576">
                  <c:v>42.965236124878402</c:v>
                </c:pt>
                <c:pt idx="577">
                  <c:v>42.897039836612699</c:v>
                </c:pt>
                <c:pt idx="578">
                  <c:v>43.008289337167398</c:v>
                </c:pt>
                <c:pt idx="579">
                  <c:v>43.020688662306597</c:v>
                </c:pt>
                <c:pt idx="580">
                  <c:v>43.045388905242703</c:v>
                </c:pt>
                <c:pt idx="581">
                  <c:v>43.041255796862899</c:v>
                </c:pt>
                <c:pt idx="582">
                  <c:v>43.094838594785998</c:v>
                </c:pt>
                <c:pt idx="583">
                  <c:v>43.061872135090397</c:v>
                </c:pt>
                <c:pt idx="584">
                  <c:v>43.024772567015198</c:v>
                </c:pt>
                <c:pt idx="585">
                  <c:v>43.123671946101801</c:v>
                </c:pt>
                <c:pt idx="586">
                  <c:v>43.064627540676902</c:v>
                </c:pt>
                <c:pt idx="587">
                  <c:v>43.114224841233799</c:v>
                </c:pt>
                <c:pt idx="588">
                  <c:v>43.035695782018799</c:v>
                </c:pt>
                <c:pt idx="589">
                  <c:v>43.139023491512297</c:v>
                </c:pt>
                <c:pt idx="590">
                  <c:v>43.155555925031202</c:v>
                </c:pt>
                <c:pt idx="591">
                  <c:v>43.238267296297202</c:v>
                </c:pt>
                <c:pt idx="592">
                  <c:v>43.159689033410999</c:v>
                </c:pt>
                <c:pt idx="593">
                  <c:v>43.060494432297197</c:v>
                </c:pt>
                <c:pt idx="594">
                  <c:v>42.989395127431401</c:v>
                </c:pt>
                <c:pt idx="595">
                  <c:v>42.998497806601101</c:v>
                </c:pt>
                <c:pt idx="596">
                  <c:v>43.105958624474297</c:v>
                </c:pt>
                <c:pt idx="597">
                  <c:v>42.973699156322603</c:v>
                </c:pt>
                <c:pt idx="598">
                  <c:v>42.957166722803699</c:v>
                </c:pt>
                <c:pt idx="599">
                  <c:v>42.990231589841599</c:v>
                </c:pt>
                <c:pt idx="600">
                  <c:v>42.915835639006303</c:v>
                </c:pt>
                <c:pt idx="601">
                  <c:v>43.068760649056699</c:v>
                </c:pt>
                <c:pt idx="602">
                  <c:v>43.114224841233799</c:v>
                </c:pt>
                <c:pt idx="603">
                  <c:v>43.201069320879597</c:v>
                </c:pt>
                <c:pt idx="604">
                  <c:v>43.209335537639099</c:v>
                </c:pt>
                <c:pt idx="605">
                  <c:v>43.272759069799598</c:v>
                </c:pt>
                <c:pt idx="606">
                  <c:v>43.552642909398003</c:v>
                </c:pt>
                <c:pt idx="607">
                  <c:v>43.597626982355997</c:v>
                </c:pt>
                <c:pt idx="608">
                  <c:v>43.632554888833504</c:v>
                </c:pt>
                <c:pt idx="609">
                  <c:v>43.892479924730502</c:v>
                </c:pt>
                <c:pt idx="610">
                  <c:v>43.902459326581202</c:v>
                </c:pt>
                <c:pt idx="611">
                  <c:v>44.092375020263702</c:v>
                </c:pt>
                <c:pt idx="612">
                  <c:v>44.107344123039802</c:v>
                </c:pt>
                <c:pt idx="613">
                  <c:v>44.0673497510072</c:v>
                </c:pt>
                <c:pt idx="614">
                  <c:v>44.077329152857999</c:v>
                </c:pt>
                <c:pt idx="615">
                  <c:v>44.027355378974697</c:v>
                </c:pt>
                <c:pt idx="616">
                  <c:v>44.1752808202544</c:v>
                </c:pt>
                <c:pt idx="617">
                  <c:v>44.177276700624603</c:v>
                </c:pt>
                <c:pt idx="618">
                  <c:v>44.242296341913601</c:v>
                </c:pt>
                <c:pt idx="619">
                  <c:v>44.022365678049297</c:v>
                </c:pt>
                <c:pt idx="620">
                  <c:v>44.232240175433297</c:v>
                </c:pt>
                <c:pt idx="621">
                  <c:v>44.227250474507898</c:v>
                </c:pt>
                <c:pt idx="622">
                  <c:v>44.202301969881098</c:v>
                </c:pt>
                <c:pt idx="623">
                  <c:v>44.307239218573002</c:v>
                </c:pt>
                <c:pt idx="624">
                  <c:v>44.292270115796903</c:v>
                </c:pt>
                <c:pt idx="625">
                  <c:v>44.347233590605597</c:v>
                </c:pt>
                <c:pt idx="626">
                  <c:v>44.302249517647702</c:v>
                </c:pt>
                <c:pt idx="627">
                  <c:v>44.162307597848503</c:v>
                </c:pt>
                <c:pt idx="628">
                  <c:v>44.055451233416001</c:v>
                </c:pt>
                <c:pt idx="629">
                  <c:v>44.035338900455201</c:v>
                </c:pt>
                <c:pt idx="630">
                  <c:v>44.322285085978798</c:v>
                </c:pt>
                <c:pt idx="631">
                  <c:v>44.387765315045499</c:v>
                </c:pt>
                <c:pt idx="632">
                  <c:v>44.463301710592702</c:v>
                </c:pt>
                <c:pt idx="633">
                  <c:v>44.528781939659403</c:v>
                </c:pt>
                <c:pt idx="634">
                  <c:v>44.538838106139799</c:v>
                </c:pt>
                <c:pt idx="635">
                  <c:v>44.6596656331633</c:v>
                </c:pt>
                <c:pt idx="636">
                  <c:v>44.7804931601869</c:v>
                </c:pt>
                <c:pt idx="637">
                  <c:v>44.901320687210401</c:v>
                </c:pt>
                <c:pt idx="638">
                  <c:v>44.538838106139799</c:v>
                </c:pt>
                <c:pt idx="639">
                  <c:v>44.453245544112299</c:v>
                </c:pt>
                <c:pt idx="640">
                  <c:v>44.931565951281101</c:v>
                </c:pt>
                <c:pt idx="641">
                  <c:v>44.936555652206501</c:v>
                </c:pt>
                <c:pt idx="642">
                  <c:v>44.805671958702597</c:v>
                </c:pt>
                <c:pt idx="643">
                  <c:v>45.097684609781098</c:v>
                </c:pt>
                <c:pt idx="644">
                  <c:v>45.097684609781098</c:v>
                </c:pt>
                <c:pt idx="645">
                  <c:v>44.528781939659403</c:v>
                </c:pt>
                <c:pt idx="646">
                  <c:v>44.558950439100499</c:v>
                </c:pt>
                <c:pt idx="647">
                  <c:v>44.8660857222144</c:v>
                </c:pt>
                <c:pt idx="648">
                  <c:v>45.012092047753598</c:v>
                </c:pt>
                <c:pt idx="649">
                  <c:v>45.007179111457901</c:v>
                </c:pt>
                <c:pt idx="650">
                  <c:v>44.545746922805698</c:v>
                </c:pt>
                <c:pt idx="651">
                  <c:v>43.937156939169903</c:v>
                </c:pt>
                <c:pt idx="652">
                  <c:v>42.844796259662203</c:v>
                </c:pt>
                <c:pt idx="653">
                  <c:v>42.841802439106999</c:v>
                </c:pt>
                <c:pt idx="654">
                  <c:v>43.643071643091602</c:v>
                </c:pt>
                <c:pt idx="655">
                  <c:v>43.592330222912103</c:v>
                </c:pt>
                <c:pt idx="656">
                  <c:v>44.124846458593403</c:v>
                </c:pt>
                <c:pt idx="657">
                  <c:v>43.8509502601054</c:v>
                </c:pt>
                <c:pt idx="658">
                  <c:v>43.5973966884671</c:v>
                </c:pt>
                <c:pt idx="659">
                  <c:v>43.541588802732598</c:v>
                </c:pt>
                <c:pt idx="660">
                  <c:v>43.450315658113098</c:v>
                </c:pt>
                <c:pt idx="661">
                  <c:v>43.196762086474799</c:v>
                </c:pt>
                <c:pt idx="662">
                  <c:v>41.908651601433299</c:v>
                </c:pt>
                <c:pt idx="663">
                  <c:v>42.750529294487499</c:v>
                </c:pt>
                <c:pt idx="664">
                  <c:v>42.816393346702398</c:v>
                </c:pt>
                <c:pt idx="665">
                  <c:v>42.765728691152503</c:v>
                </c:pt>
                <c:pt idx="666">
                  <c:v>42.253555082320801</c:v>
                </c:pt>
                <c:pt idx="667">
                  <c:v>42.836735973552003</c:v>
                </c:pt>
                <c:pt idx="668">
                  <c:v>42.907743255951502</c:v>
                </c:pt>
                <c:pt idx="669">
                  <c:v>42.704700810603697</c:v>
                </c:pt>
                <c:pt idx="670">
                  <c:v>42.660223188982698</c:v>
                </c:pt>
                <c:pt idx="671">
                  <c:v>42.640006088245798</c:v>
                </c:pt>
                <c:pt idx="672">
                  <c:v>42.749226001873602</c:v>
                </c:pt>
                <c:pt idx="673">
                  <c:v>42.874619596091001</c:v>
                </c:pt>
                <c:pt idx="674">
                  <c:v>42.826098554322499</c:v>
                </c:pt>
                <c:pt idx="675">
                  <c:v>42.850359075206804</c:v>
                </c:pt>
                <c:pt idx="676">
                  <c:v>42.720922060842</c:v>
                </c:pt>
                <c:pt idx="677">
                  <c:v>42.745182581726297</c:v>
                </c:pt>
                <c:pt idx="678">
                  <c:v>42.805833883936899</c:v>
                </c:pt>
                <c:pt idx="679">
                  <c:v>42.805833883936899</c:v>
                </c:pt>
                <c:pt idx="680">
                  <c:v>42.869767491914203</c:v>
                </c:pt>
                <c:pt idx="681">
                  <c:v>42.971709249276799</c:v>
                </c:pt>
                <c:pt idx="682">
                  <c:v>42.902971106771403</c:v>
                </c:pt>
                <c:pt idx="683">
                  <c:v>42.996017339809796</c:v>
                </c:pt>
                <c:pt idx="684">
                  <c:v>43.040494961430902</c:v>
                </c:pt>
                <c:pt idx="685">
                  <c:v>43.149714875058798</c:v>
                </c:pt>
                <c:pt idx="686">
                  <c:v>43.113324093732402</c:v>
                </c:pt>
                <c:pt idx="687">
                  <c:v>43.174022965591803</c:v>
                </c:pt>
                <c:pt idx="688">
                  <c:v>43.254891368539298</c:v>
                </c:pt>
                <c:pt idx="689">
                  <c:v>43.384375952552801</c:v>
                </c:pt>
                <c:pt idx="690">
                  <c:v>43.388419372700199</c:v>
                </c:pt>
                <c:pt idx="691">
                  <c:v>43.365871359172402</c:v>
                </c:pt>
                <c:pt idx="692">
                  <c:v>43.305029778366702</c:v>
                </c:pt>
                <c:pt idx="693">
                  <c:v>43.438890770069101</c:v>
                </c:pt>
                <c:pt idx="694">
                  <c:v>43.382092609410698</c:v>
                </c:pt>
                <c:pt idx="695">
                  <c:v>43.374005769116003</c:v>
                </c:pt>
                <c:pt idx="696">
                  <c:v>43.309073198514</c:v>
                </c:pt>
                <c:pt idx="697">
                  <c:v>43.3577845188777</c:v>
                </c:pt>
                <c:pt idx="698">
                  <c:v>43.248231617708299</c:v>
                </c:pt>
                <c:pt idx="699">
                  <c:v>43.394270439501597</c:v>
                </c:pt>
                <c:pt idx="700">
                  <c:v>43.455159589956203</c:v>
                </c:pt>
                <c:pt idx="701">
                  <c:v>43.589020581658701</c:v>
                </c:pt>
                <c:pt idx="702">
                  <c:v>43.548443671238502</c:v>
                </c:pt>
                <c:pt idx="703">
                  <c:v>43.516001170762003</c:v>
                </c:pt>
                <c:pt idx="704">
                  <c:v>43.706707892771597</c:v>
                </c:pt>
                <c:pt idx="705">
                  <c:v>43.666130982351497</c:v>
                </c:pt>
                <c:pt idx="706">
                  <c:v>43.589020581658701</c:v>
                </c:pt>
                <c:pt idx="707">
                  <c:v>43.5809337413639</c:v>
                </c:pt>
                <c:pt idx="708">
                  <c:v>43.564712491125597</c:v>
                </c:pt>
                <c:pt idx="709">
                  <c:v>43.645818742317097</c:v>
                </c:pt>
                <c:pt idx="710">
                  <c:v>43.686395652737197</c:v>
                </c:pt>
                <c:pt idx="711">
                  <c:v>43.759462633282602</c:v>
                </c:pt>
                <c:pt idx="712">
                  <c:v>43.6998578633455</c:v>
                </c:pt>
                <c:pt idx="713">
                  <c:v>43.728352082972201</c:v>
                </c:pt>
                <c:pt idx="714">
                  <c:v>43.6510514036842</c:v>
                </c:pt>
                <c:pt idx="715">
                  <c:v>43.703901283492797</c:v>
                </c:pt>
                <c:pt idx="716">
                  <c:v>43.789336372724399</c:v>
                </c:pt>
                <c:pt idx="717">
                  <c:v>43.789336372724399</c:v>
                </c:pt>
                <c:pt idx="718">
                  <c:v>43.862593631865003</c:v>
                </c:pt>
                <c:pt idx="719">
                  <c:v>43.903265681582702</c:v>
                </c:pt>
                <c:pt idx="720">
                  <c:v>43.834099412238302</c:v>
                </c:pt>
                <c:pt idx="721">
                  <c:v>43.9358033213569</c:v>
                </c:pt>
                <c:pt idx="722">
                  <c:v>44.082270269989401</c:v>
                </c:pt>
                <c:pt idx="723">
                  <c:v>44.029420390180803</c:v>
                </c:pt>
                <c:pt idx="724">
                  <c:v>43.980566360870803</c:v>
                </c:pt>
                <c:pt idx="725">
                  <c:v>44.1229898893559</c:v>
                </c:pt>
                <c:pt idx="726">
                  <c:v>44.061958029954901</c:v>
                </c:pt>
                <c:pt idx="727">
                  <c:v>44.106721069468797</c:v>
                </c:pt>
                <c:pt idx="728">
                  <c:v>44.281634668079299</c:v>
                </c:pt>
                <c:pt idx="729">
                  <c:v>44.179930758960701</c:v>
                </c:pt>
                <c:pt idx="730">
                  <c:v>44.236871628565403</c:v>
                </c:pt>
                <c:pt idx="731">
                  <c:v>43.992791760610501</c:v>
                </c:pt>
                <c:pt idx="732">
                  <c:v>44.2897690780228</c:v>
                </c:pt>
                <c:pt idx="733">
                  <c:v>44.322354287445798</c:v>
                </c:pt>
                <c:pt idx="734">
                  <c:v>44.227880964943601</c:v>
                </c:pt>
                <c:pt idx="735">
                  <c:v>44.170749816743701</c:v>
                </c:pt>
                <c:pt idx="736">
                  <c:v>44.068760489732298</c:v>
                </c:pt>
                <c:pt idx="737">
                  <c:v>44.195248185871897</c:v>
                </c:pt>
                <c:pt idx="738">
                  <c:v>44.162615406800199</c:v>
                </c:pt>
                <c:pt idx="739">
                  <c:v>43.950454773185101</c:v>
                </c:pt>
                <c:pt idx="740">
                  <c:v>43.856647425765999</c:v>
                </c:pt>
                <c:pt idx="741">
                  <c:v>43.954545762981198</c:v>
                </c:pt>
                <c:pt idx="742">
                  <c:v>44.113666238192501</c:v>
                </c:pt>
                <c:pt idx="743">
                  <c:v>44.032036720864397</c:v>
                </c:pt>
                <c:pt idx="744">
                  <c:v>43.958636752777402</c:v>
                </c:pt>
                <c:pt idx="745">
                  <c:v>44.015720331328502</c:v>
                </c:pt>
                <c:pt idx="746">
                  <c:v>44.032036720864397</c:v>
                </c:pt>
                <c:pt idx="747">
                  <c:v>44.2196989853513</c:v>
                </c:pt>
                <c:pt idx="748">
                  <c:v>44.231971954739798</c:v>
                </c:pt>
                <c:pt idx="749">
                  <c:v>44.280921123347397</c:v>
                </c:pt>
                <c:pt idx="750">
                  <c:v>44.117709658339898</c:v>
                </c:pt>
                <c:pt idx="751">
                  <c:v>44.268695723607699</c:v>
                </c:pt>
                <c:pt idx="752">
                  <c:v>44.374728470766499</c:v>
                </c:pt>
                <c:pt idx="753">
                  <c:v>44.342095691694702</c:v>
                </c:pt>
                <c:pt idx="754">
                  <c:v>44.325779302158899</c:v>
                </c:pt>
                <c:pt idx="755">
                  <c:v>44.274451651111598</c:v>
                </c:pt>
                <c:pt idx="756">
                  <c:v>44.348089467442598</c:v>
                </c:pt>
                <c:pt idx="757">
                  <c:v>44.348089467442598</c:v>
                </c:pt>
                <c:pt idx="758">
                  <c:v>44.3930427855516</c:v>
                </c:pt>
                <c:pt idx="759">
                  <c:v>44.413497734532498</c:v>
                </c:pt>
                <c:pt idx="760">
                  <c:v>44.503499510048101</c:v>
                </c:pt>
                <c:pt idx="761">
                  <c:v>44.478953571271099</c:v>
                </c:pt>
                <c:pt idx="762">
                  <c:v>44.433952683513297</c:v>
                </c:pt>
                <c:pt idx="763">
                  <c:v>44.4298616937171</c:v>
                </c:pt>
                <c:pt idx="764">
                  <c:v>44.266269671519296</c:v>
                </c:pt>
                <c:pt idx="765">
                  <c:v>44.176315465652401</c:v>
                </c:pt>
                <c:pt idx="766">
                  <c:v>44.331725508257897</c:v>
                </c:pt>
                <c:pt idx="767">
                  <c:v>44.368544416423497</c:v>
                </c:pt>
                <c:pt idx="768">
                  <c:v>44.421679714124799</c:v>
                </c:pt>
                <c:pt idx="769">
                  <c:v>44.352180457238802</c:v>
                </c:pt>
                <c:pt idx="770">
                  <c:v>44.372635406219601</c:v>
                </c:pt>
                <c:pt idx="771">
                  <c:v>44.376726396015798</c:v>
                </c:pt>
                <c:pt idx="772">
                  <c:v>44.274451651111598</c:v>
                </c:pt>
                <c:pt idx="773">
                  <c:v>44.188588435040899</c:v>
                </c:pt>
                <c:pt idx="774">
                  <c:v>44.2989975898886</c:v>
                </c:pt>
                <c:pt idx="775">
                  <c:v>44.3930427855517</c:v>
                </c:pt>
                <c:pt idx="776">
                  <c:v>44.374823610064098</c:v>
                </c:pt>
                <c:pt idx="777">
                  <c:v>44.452742694786402</c:v>
                </c:pt>
                <c:pt idx="778">
                  <c:v>44.4445607151941</c:v>
                </c:pt>
                <c:pt idx="779">
                  <c:v>44.657767881082599</c:v>
                </c:pt>
                <c:pt idx="780">
                  <c:v>44.534752769304902</c:v>
                </c:pt>
                <c:pt idx="781">
                  <c:v>44.514250250675303</c:v>
                </c:pt>
                <c:pt idx="782">
                  <c:v>44.296952094990601</c:v>
                </c:pt>
                <c:pt idx="783">
                  <c:v>44.260038047527502</c:v>
                </c:pt>
                <c:pt idx="784">
                  <c:v>44.255947057731298</c:v>
                </c:pt>
                <c:pt idx="785">
                  <c:v>44.0796539393058</c:v>
                </c:pt>
                <c:pt idx="786">
                  <c:v>43.837714705546503</c:v>
                </c:pt>
                <c:pt idx="787">
                  <c:v>43.944318288490798</c:v>
                </c:pt>
                <c:pt idx="788">
                  <c:v>43.956638827528103</c:v>
                </c:pt>
                <c:pt idx="789">
                  <c:v>43.944318288490798</c:v>
                </c:pt>
                <c:pt idx="790">
                  <c:v>43.993552874991202</c:v>
                </c:pt>
                <c:pt idx="791">
                  <c:v>44.100156457935498</c:v>
                </c:pt>
                <c:pt idx="792">
                  <c:v>44.145252484990898</c:v>
                </c:pt>
                <c:pt idx="793">
                  <c:v>43.932045319102301</c:v>
                </c:pt>
                <c:pt idx="794">
                  <c:v>44.022237373213102</c:v>
                </c:pt>
                <c:pt idx="795">
                  <c:v>44.050921871435101</c:v>
                </c:pt>
                <c:pt idx="796">
                  <c:v>44.022237373213102</c:v>
                </c:pt>
                <c:pt idx="797">
                  <c:v>43.685491829410097</c:v>
                </c:pt>
                <c:pt idx="798">
                  <c:v>43.873994491025698</c:v>
                </c:pt>
                <c:pt idx="799">
                  <c:v>44.922540546262397</c:v>
                </c:pt>
                <c:pt idx="800">
                  <c:v>46.355946202297503</c:v>
                </c:pt>
                <c:pt idx="801">
                  <c:v>44.109622818045203</c:v>
                </c:pt>
                <c:pt idx="802">
                  <c:v>43.512697722929197</c:v>
                </c:pt>
                <c:pt idx="803">
                  <c:v>44.031080042371997</c:v>
                </c:pt>
                <c:pt idx="804">
                  <c:v>43.952537266698897</c:v>
                </c:pt>
                <c:pt idx="805">
                  <c:v>45.350598673681098</c:v>
                </c:pt>
                <c:pt idx="806">
                  <c:v>45.256347342873298</c:v>
                </c:pt>
                <c:pt idx="807">
                  <c:v>44.109622818045203</c:v>
                </c:pt>
                <c:pt idx="808">
                  <c:v>44.423793920737801</c:v>
                </c:pt>
                <c:pt idx="809">
                  <c:v>44.781163550050699</c:v>
                </c:pt>
                <c:pt idx="810">
                  <c:v>45.099261791526999</c:v>
                </c:pt>
                <c:pt idx="811">
                  <c:v>44.989301905584597</c:v>
                </c:pt>
                <c:pt idx="812">
                  <c:v>44.879342019642102</c:v>
                </c:pt>
                <c:pt idx="813">
                  <c:v>44.9421762401807</c:v>
                </c:pt>
                <c:pt idx="814">
                  <c:v>44.910759129911398</c:v>
                </c:pt>
                <c:pt idx="815">
                  <c:v>46.387363312566798</c:v>
                </c:pt>
                <c:pt idx="816">
                  <c:v>46.921454187144199</c:v>
                </c:pt>
                <c:pt idx="817">
                  <c:v>46.748660080663299</c:v>
                </c:pt>
                <c:pt idx="818">
                  <c:v>47.408419396317797</c:v>
                </c:pt>
                <c:pt idx="819">
                  <c:v>47.094248293625199</c:v>
                </c:pt>
                <c:pt idx="820">
                  <c:v>45.680478331508297</c:v>
                </c:pt>
                <c:pt idx="821">
                  <c:v>44.9421762401807</c:v>
                </c:pt>
                <c:pt idx="822">
                  <c:v>44.643713692622697</c:v>
                </c:pt>
                <c:pt idx="823">
                  <c:v>44.141039928314498</c:v>
                </c:pt>
                <c:pt idx="824">
                  <c:v>44.439502475872501</c:v>
                </c:pt>
                <c:pt idx="825">
                  <c:v>45.385942922734003</c:v>
                </c:pt>
                <c:pt idx="826">
                  <c:v>45.554809890431301</c:v>
                </c:pt>
                <c:pt idx="827">
                  <c:v>43.9839543769681</c:v>
                </c:pt>
                <c:pt idx="828">
                  <c:v>43.575531943467702</c:v>
                </c:pt>
                <c:pt idx="829">
                  <c:v>44.2235098427713</c:v>
                </c:pt>
                <c:pt idx="830">
                  <c:v>44.109622818045203</c:v>
                </c:pt>
                <c:pt idx="831">
                  <c:v>42.177470536485501</c:v>
                </c:pt>
                <c:pt idx="832">
                  <c:v>42.146053426216298</c:v>
                </c:pt>
                <c:pt idx="833">
                  <c:v>41.407751334888601</c:v>
                </c:pt>
                <c:pt idx="834">
                  <c:v>41.203540118138399</c:v>
                </c:pt>
                <c:pt idx="835">
                  <c:v>42.240304757024099</c:v>
                </c:pt>
                <c:pt idx="836">
                  <c:v>41.297791448946199</c:v>
                </c:pt>
                <c:pt idx="837">
                  <c:v>42.884355517543902</c:v>
                </c:pt>
                <c:pt idx="838">
                  <c:v>43.028874224782598</c:v>
                </c:pt>
                <c:pt idx="839">
                  <c:v>43.779743160217997</c:v>
                </c:pt>
                <c:pt idx="840">
                  <c:v>43.496989167794602</c:v>
                </c:pt>
                <c:pt idx="841">
                  <c:v>44.431648198305197</c:v>
                </c:pt>
                <c:pt idx="842">
                  <c:v>44.612296582353402</c:v>
                </c:pt>
                <c:pt idx="843">
                  <c:v>45.0207190158538</c:v>
                </c:pt>
                <c:pt idx="844">
                  <c:v>46.560157419047698</c:v>
                </c:pt>
                <c:pt idx="845">
                  <c:v>46.368513046405198</c:v>
                </c:pt>
                <c:pt idx="846">
                  <c:v>46.277403426624403</c:v>
                </c:pt>
                <c:pt idx="847">
                  <c:v>45.884689548258599</c:v>
                </c:pt>
                <c:pt idx="848">
                  <c:v>47.062831183355897</c:v>
                </c:pt>
                <c:pt idx="849">
                  <c:v>47.125665403894502</c:v>
                </c:pt>
                <c:pt idx="850">
                  <c:v>47.062831183355897</c:v>
                </c:pt>
                <c:pt idx="851">
                  <c:v>48.7436465827615</c:v>
                </c:pt>
                <c:pt idx="852">
                  <c:v>49.933569634209903</c:v>
                </c:pt>
                <c:pt idx="853">
                  <c:v>50.675798864321202</c:v>
                </c:pt>
                <c:pt idx="854">
                  <c:v>51.382683845379603</c:v>
                </c:pt>
                <c:pt idx="855">
                  <c:v>49.002837742482903</c:v>
                </c:pt>
                <c:pt idx="856">
                  <c:v>51.147055518360197</c:v>
                </c:pt>
                <c:pt idx="857">
                  <c:v>52.011026050764897</c:v>
                </c:pt>
                <c:pt idx="858">
                  <c:v>53.208803379780598</c:v>
                </c:pt>
                <c:pt idx="859">
                  <c:v>53.157750575592999</c:v>
                </c:pt>
                <c:pt idx="860">
                  <c:v>52.490136982371197</c:v>
                </c:pt>
                <c:pt idx="861">
                  <c:v>54.496904900820297</c:v>
                </c:pt>
                <c:pt idx="862">
                  <c:v>55.341239739306801</c:v>
                </c:pt>
                <c:pt idx="863">
                  <c:v>55.262696963633601</c:v>
                </c:pt>
                <c:pt idx="864">
                  <c:v>55.404073959845299</c:v>
                </c:pt>
                <c:pt idx="865">
                  <c:v>53.974595442593802</c:v>
                </c:pt>
                <c:pt idx="866">
                  <c:v>55.025497781100697</c:v>
                </c:pt>
                <c:pt idx="867">
                  <c:v>54.995651526344901</c:v>
                </c:pt>
                <c:pt idx="868">
                  <c:v>52.796453807496498</c:v>
                </c:pt>
                <c:pt idx="869">
                  <c:v>52.419448484265303</c:v>
                </c:pt>
                <c:pt idx="870">
                  <c:v>52.640939111663599</c:v>
                </c:pt>
                <c:pt idx="871">
                  <c:v>53.833218446382098</c:v>
                </c:pt>
                <c:pt idx="872">
                  <c:v>55.451199625249203</c:v>
                </c:pt>
                <c:pt idx="873">
                  <c:v>55.824277809696703</c:v>
                </c:pt>
                <c:pt idx="874">
                  <c:v>57.289100576001097</c:v>
                </c:pt>
                <c:pt idx="875">
                  <c:v>56.739301146289002</c:v>
                </c:pt>
                <c:pt idx="876">
                  <c:v>57.163432134924001</c:v>
                </c:pt>
                <c:pt idx="877">
                  <c:v>56.849261032231396</c:v>
                </c:pt>
                <c:pt idx="878">
                  <c:v>56.817843921962101</c:v>
                </c:pt>
                <c:pt idx="879">
                  <c:v>57.383351906808898</c:v>
                </c:pt>
                <c:pt idx="880">
                  <c:v>57.76035723004</c:v>
                </c:pt>
                <c:pt idx="881">
                  <c:v>57.901734226251698</c:v>
                </c:pt>
                <c:pt idx="882">
                  <c:v>59.032750195945198</c:v>
                </c:pt>
                <c:pt idx="883">
                  <c:v>60.226600386177203</c:v>
                </c:pt>
                <c:pt idx="884">
                  <c:v>60.666439929946897</c:v>
                </c:pt>
                <c:pt idx="885">
                  <c:v>60.839234036427797</c:v>
                </c:pt>
                <c:pt idx="886">
                  <c:v>62.6143007666412</c:v>
                </c:pt>
                <c:pt idx="887">
                  <c:v>61.593244682890102</c:v>
                </c:pt>
                <c:pt idx="888">
                  <c:v>61.404742021274501</c:v>
                </c:pt>
                <c:pt idx="889">
                  <c:v>62.158752667736898</c:v>
                </c:pt>
                <c:pt idx="890">
                  <c:v>64.5150359379316</c:v>
                </c:pt>
                <c:pt idx="891">
                  <c:v>65.724594683298207</c:v>
                </c:pt>
                <c:pt idx="892">
                  <c:v>66.634120025593305</c:v>
                </c:pt>
                <c:pt idx="893">
                  <c:v>67.546787078915401</c:v>
                </c:pt>
                <c:pt idx="894">
                  <c:v>69.307716109507695</c:v>
                </c:pt>
                <c:pt idx="895">
                  <c:v>71.528905805544497</c:v>
                </c:pt>
                <c:pt idx="896">
                  <c:v>71.992308182016203</c:v>
                </c:pt>
                <c:pt idx="897">
                  <c:v>69.164768257782498</c:v>
                </c:pt>
                <c:pt idx="898">
                  <c:v>73.830209132768005</c:v>
                </c:pt>
                <c:pt idx="899">
                  <c:v>74.238631566268495</c:v>
                </c:pt>
                <c:pt idx="900">
                  <c:v>73.641706471152503</c:v>
                </c:pt>
                <c:pt idx="901">
                  <c:v>67.2797416416267</c:v>
                </c:pt>
                <c:pt idx="902">
                  <c:v>63.745316736334601</c:v>
                </c:pt>
                <c:pt idx="903">
                  <c:v>60.118211355748201</c:v>
                </c:pt>
                <c:pt idx="904">
                  <c:v>52.970818769490897</c:v>
                </c:pt>
                <c:pt idx="905">
                  <c:v>54.163098104209404</c:v>
                </c:pt>
                <c:pt idx="906">
                  <c:v>58.090236887867299</c:v>
                </c:pt>
                <c:pt idx="907">
                  <c:v>58.938498865137397</c:v>
                </c:pt>
                <c:pt idx="908">
                  <c:v>54.021721107997699</c:v>
                </c:pt>
                <c:pt idx="909">
                  <c:v>52.340905708592103</c:v>
                </c:pt>
                <c:pt idx="910">
                  <c:v>54.023291963511198</c:v>
                </c:pt>
                <c:pt idx="911">
                  <c:v>51.602603617264499</c:v>
                </c:pt>
                <c:pt idx="912">
                  <c:v>51.979608940495602</c:v>
                </c:pt>
                <c:pt idx="913">
                  <c:v>53.7703842258436</c:v>
                </c:pt>
                <c:pt idx="914">
                  <c:v>53.817509891247497</c:v>
                </c:pt>
                <c:pt idx="915">
                  <c:v>53.691841450170401</c:v>
                </c:pt>
                <c:pt idx="916">
                  <c:v>53.833218446382098</c:v>
                </c:pt>
                <c:pt idx="917">
                  <c:v>56.189501716576899</c:v>
                </c:pt>
                <c:pt idx="918">
                  <c:v>57.995985557059498</c:v>
                </c:pt>
                <c:pt idx="919">
                  <c:v>57.351934796539602</c:v>
                </c:pt>
                <c:pt idx="920">
                  <c:v>58.168779663540398</c:v>
                </c:pt>
                <c:pt idx="921">
                  <c:v>59.064167306214401</c:v>
                </c:pt>
                <c:pt idx="922">
                  <c:v>56.158084606307597</c:v>
                </c:pt>
                <c:pt idx="923">
                  <c:v>56.121194285186398</c:v>
                </c:pt>
                <c:pt idx="924">
                  <c:v>55.899766964197099</c:v>
                </c:pt>
                <c:pt idx="925">
                  <c:v>55.764417059157303</c:v>
                </c:pt>
                <c:pt idx="926">
                  <c:v>55.721378351182501</c:v>
                </c:pt>
                <c:pt idx="927">
                  <c:v>55.4569123222185</c:v>
                </c:pt>
                <c:pt idx="928">
                  <c:v>55.493802643339698</c:v>
                </c:pt>
                <c:pt idx="929">
                  <c:v>55.1308770304571</c:v>
                </c:pt>
                <c:pt idx="930">
                  <c:v>54.9217464831749</c:v>
                </c:pt>
                <c:pt idx="931">
                  <c:v>55.266226935496803</c:v>
                </c:pt>
                <c:pt idx="932">
                  <c:v>55.032502840800497</c:v>
                </c:pt>
                <c:pt idx="933">
                  <c:v>54.054482359778298</c:v>
                </c:pt>
                <c:pt idx="934">
                  <c:v>54.651132067357302</c:v>
                </c:pt>
                <c:pt idx="935">
                  <c:v>55.032502840800497</c:v>
                </c:pt>
                <c:pt idx="936">
                  <c:v>55.401576840536599</c:v>
                </c:pt>
                <c:pt idx="937">
                  <c:v>55.001760906532802</c:v>
                </c:pt>
                <c:pt idx="938">
                  <c:v>55.296968869764598</c:v>
                </c:pt>
                <c:pt idx="939">
                  <c:v>55.032502840800497</c:v>
                </c:pt>
                <c:pt idx="940">
                  <c:v>55.020206067093397</c:v>
                </c:pt>
                <c:pt idx="941">
                  <c:v>55.241633388082697</c:v>
                </c:pt>
                <c:pt idx="942">
                  <c:v>55.789010606571502</c:v>
                </c:pt>
                <c:pt idx="943">
                  <c:v>56.1642329931611</c:v>
                </c:pt>
                <c:pt idx="944">
                  <c:v>56.462344361295997</c:v>
                </c:pt>
                <c:pt idx="945">
                  <c:v>56.536637369109599</c:v>
                </c:pt>
                <c:pt idx="946">
                  <c:v>56.561401705047501</c:v>
                </c:pt>
                <c:pt idx="947">
                  <c:v>56.784195334226403</c:v>
                </c:pt>
                <c:pt idx="948">
                  <c:v>56.629460931745697</c:v>
                </c:pt>
                <c:pt idx="949">
                  <c:v>56.072348767405501</c:v>
                </c:pt>
                <c:pt idx="950">
                  <c:v>55.917614364924702</c:v>
                </c:pt>
                <c:pt idx="951">
                  <c:v>56.350904849575599</c:v>
                </c:pt>
                <c:pt idx="952">
                  <c:v>56.3199921267842</c:v>
                </c:pt>
                <c:pt idx="953">
                  <c:v>56.301376177699801</c:v>
                </c:pt>
                <c:pt idx="954">
                  <c:v>56.202318833948397</c:v>
                </c:pt>
                <c:pt idx="955">
                  <c:v>56.456110580180599</c:v>
                </c:pt>
                <c:pt idx="956">
                  <c:v>56.505639252056298</c:v>
                </c:pt>
                <c:pt idx="957">
                  <c:v>56.7780469473729</c:v>
                </c:pt>
                <c:pt idx="958">
                  <c:v>56.852339955186501</c:v>
                </c:pt>
                <c:pt idx="959">
                  <c:v>56.5490195370785</c:v>
                </c:pt>
                <c:pt idx="960">
                  <c:v>56.666607435652502</c:v>
                </c:pt>
                <c:pt idx="961">
                  <c:v>56.220934783032703</c:v>
                </c:pt>
                <c:pt idx="962">
                  <c:v>56.307609958815199</c:v>
                </c:pt>
                <c:pt idx="963">
                  <c:v>56.363287017544501</c:v>
                </c:pt>
                <c:pt idx="964">
                  <c:v>56.488304216899799</c:v>
                </c:pt>
                <c:pt idx="965">
                  <c:v>55.790718491808597</c:v>
                </c:pt>
                <c:pt idx="966">
                  <c:v>55.759634980493402</c:v>
                </c:pt>
                <c:pt idx="967">
                  <c:v>54.152771155173099</c:v>
                </c:pt>
                <c:pt idx="968">
                  <c:v>54.096752519396397</c:v>
                </c:pt>
                <c:pt idx="969">
                  <c:v>51.792388363246701</c:v>
                </c:pt>
                <c:pt idx="970">
                  <c:v>53.374317064105398</c:v>
                </c:pt>
                <c:pt idx="971">
                  <c:v>52.471187350729899</c:v>
                </c:pt>
                <c:pt idx="972">
                  <c:v>53.424101918766702</c:v>
                </c:pt>
                <c:pt idx="973">
                  <c:v>53.175006856936498</c:v>
                </c:pt>
                <c:pt idx="974">
                  <c:v>54.0406484893578</c:v>
                </c:pt>
                <c:pt idx="975">
                  <c:v>53.698132105058498</c:v>
                </c:pt>
                <c:pt idx="976">
                  <c:v>54.289828945449898</c:v>
                </c:pt>
                <c:pt idx="977">
                  <c:v>53.629645907051099</c:v>
                </c:pt>
                <c:pt idx="978">
                  <c:v>53.162539294705702</c:v>
                </c:pt>
                <c:pt idx="979">
                  <c:v>53.224791711597803</c:v>
                </c:pt>
                <c:pt idx="980">
                  <c:v>53.623412125935701</c:v>
                </c:pt>
                <c:pt idx="981">
                  <c:v>53.380550845220803</c:v>
                </c:pt>
                <c:pt idx="982">
                  <c:v>52.950761525306</c:v>
                </c:pt>
                <c:pt idx="983">
                  <c:v>53.486354335658802</c:v>
                </c:pt>
                <c:pt idx="984">
                  <c:v>54.028266321388898</c:v>
                </c:pt>
                <c:pt idx="985">
                  <c:v>54.127836030711499</c:v>
                </c:pt>
                <c:pt idx="986">
                  <c:v>54.825421755802701</c:v>
                </c:pt>
                <c:pt idx="987">
                  <c:v>54.789897742871197</c:v>
                </c:pt>
                <c:pt idx="988">
                  <c:v>56.443420940058601</c:v>
                </c:pt>
                <c:pt idx="989">
                  <c:v>56.339305656778201</c:v>
                </c:pt>
                <c:pt idx="990">
                  <c:v>54.546551370706901</c:v>
                </c:pt>
                <c:pt idx="991">
                  <c:v>56.003549269867896</c:v>
                </c:pt>
                <c:pt idx="992">
                  <c:v>55.661632215307897</c:v>
                </c:pt>
                <c:pt idx="993">
                  <c:v>54.420257683887399</c:v>
                </c:pt>
                <c:pt idx="994">
                  <c:v>54.996280109137103</c:v>
                </c:pt>
                <c:pt idx="995">
                  <c:v>54.586595710430103</c:v>
                </c:pt>
                <c:pt idx="996">
                  <c:v>53.721021905643099</c:v>
                </c:pt>
                <c:pt idx="997">
                  <c:v>54.223116319096</c:v>
                </c:pt>
                <c:pt idx="998">
                  <c:v>53.385265518732801</c:v>
                </c:pt>
                <c:pt idx="999">
                  <c:v>54.1461079734744</c:v>
                </c:pt>
                <c:pt idx="1000">
                  <c:v>53.471514865829</c:v>
                </c:pt>
                <c:pt idx="1001">
                  <c:v>52.073043309340399</c:v>
                </c:pt>
                <c:pt idx="1002">
                  <c:v>49.223734521340397</c:v>
                </c:pt>
                <c:pt idx="1003">
                  <c:v>48.539900412220398</c:v>
                </c:pt>
                <c:pt idx="1004">
                  <c:v>49.479402228804197</c:v>
                </c:pt>
                <c:pt idx="1005">
                  <c:v>48.120975012038798</c:v>
                </c:pt>
                <c:pt idx="1006">
                  <c:v>48.576864418118802</c:v>
                </c:pt>
                <c:pt idx="1007">
                  <c:v>48.687756435813903</c:v>
                </c:pt>
                <c:pt idx="1008">
                  <c:v>49.581053245024698</c:v>
                </c:pt>
                <c:pt idx="1009">
                  <c:v>48.5596145486995</c:v>
                </c:pt>
                <c:pt idx="1010">
                  <c:v>49.119003171294999</c:v>
                </c:pt>
                <c:pt idx="1011">
                  <c:v>49.436277555256098</c:v>
                </c:pt>
                <c:pt idx="1012">
                  <c:v>49.032753824198799</c:v>
                </c:pt>
                <c:pt idx="1013">
                  <c:v>50.2913782250385</c:v>
                </c:pt>
                <c:pt idx="1014">
                  <c:v>49.932211301059297</c:v>
                </c:pt>
                <c:pt idx="1015">
                  <c:v>50.289530024743598</c:v>
                </c:pt>
                <c:pt idx="1016">
                  <c:v>49.993817977556603</c:v>
                </c:pt>
                <c:pt idx="1017">
                  <c:v>50.332654698291698</c:v>
                </c:pt>
                <c:pt idx="1018">
                  <c:v>50.092388659952299</c:v>
                </c:pt>
                <c:pt idx="1019">
                  <c:v>49.8521226216128</c:v>
                </c:pt>
                <c:pt idx="1020">
                  <c:v>49.245296858114401</c:v>
                </c:pt>
                <c:pt idx="1021">
                  <c:v>48.598426754892799</c:v>
                </c:pt>
                <c:pt idx="1022">
                  <c:v>49.137485174244198</c:v>
                </c:pt>
                <c:pt idx="1023">
                  <c:v>49.599535247973897</c:v>
                </c:pt>
                <c:pt idx="1024">
                  <c:v>51.007247805937098</c:v>
                </c:pt>
                <c:pt idx="1025">
                  <c:v>51.564788228237703</c:v>
                </c:pt>
                <c:pt idx="1026">
                  <c:v>52.227060000583599</c:v>
                </c:pt>
                <c:pt idx="1027">
                  <c:v>52.248622337357702</c:v>
                </c:pt>
                <c:pt idx="1028">
                  <c:v>51.546306225288497</c:v>
                </c:pt>
                <c:pt idx="1029">
                  <c:v>51.558627560587901</c:v>
                </c:pt>
                <c:pt idx="1030">
                  <c:v>52.076123643165197</c:v>
                </c:pt>
                <c:pt idx="1031">
                  <c:v>52.895492440579297</c:v>
                </c:pt>
                <c:pt idx="1032">
                  <c:v>52.627503397816</c:v>
                </c:pt>
                <c:pt idx="1033">
                  <c:v>53.899681267485199</c:v>
                </c:pt>
                <c:pt idx="1034">
                  <c:v>53.453032862879802</c:v>
                </c:pt>
                <c:pt idx="1035">
                  <c:v>53.0033041244495</c:v>
                </c:pt>
                <c:pt idx="1036">
                  <c:v>52.716833078737103</c:v>
                </c:pt>
                <c:pt idx="1037">
                  <c:v>53.585487217348998</c:v>
                </c:pt>
                <c:pt idx="1038">
                  <c:v>53.351381846659301</c:v>
                </c:pt>
                <c:pt idx="1039">
                  <c:v>53.400667187857103</c:v>
                </c:pt>
                <c:pt idx="1040">
                  <c:v>52.830805430257101</c:v>
                </c:pt>
                <c:pt idx="1041">
                  <c:v>51.472378213491702</c:v>
                </c:pt>
                <c:pt idx="1042">
                  <c:v>51.632555572384703</c:v>
                </c:pt>
                <c:pt idx="1043">
                  <c:v>50.363458036540401</c:v>
                </c:pt>
                <c:pt idx="1044">
                  <c:v>50.920998458840899</c:v>
                </c:pt>
                <c:pt idx="1045">
                  <c:v>50.773142435247401</c:v>
                </c:pt>
                <c:pt idx="1046">
                  <c:v>50.332654698291698</c:v>
                </c:pt>
                <c:pt idx="1047">
                  <c:v>51.327602523723101</c:v>
                </c:pt>
                <c:pt idx="1048">
                  <c:v>51.404610869344701</c:v>
                </c:pt>
                <c:pt idx="1049">
                  <c:v>52.405719362425799</c:v>
                </c:pt>
                <c:pt idx="1050">
                  <c:v>52.2517026711825</c:v>
                </c:pt>
                <c:pt idx="1051">
                  <c:v>52.984121130931896</c:v>
                </c:pt>
                <c:pt idx="1052">
                  <c:v>52.876937941700298</c:v>
                </c:pt>
                <c:pt idx="1053">
                  <c:v>52.372309278875001</c:v>
                </c:pt>
                <c:pt idx="1054">
                  <c:v>52.559879860030399</c:v>
                </c:pt>
                <c:pt idx="1055">
                  <c:v>53.216351374266999</c:v>
                </c:pt>
                <c:pt idx="1056">
                  <c:v>52.122215170667999</c:v>
                </c:pt>
                <c:pt idx="1057">
                  <c:v>52.702790779005802</c:v>
                </c:pt>
                <c:pt idx="1058">
                  <c:v>53.194047062984097</c:v>
                </c:pt>
                <c:pt idx="1059">
                  <c:v>54.198863942223497</c:v>
                </c:pt>
                <c:pt idx="1060">
                  <c:v>53.997920982221103</c:v>
                </c:pt>
                <c:pt idx="1061">
                  <c:v>54.627596699149898</c:v>
                </c:pt>
                <c:pt idx="1062">
                  <c:v>55.319846982744302</c:v>
                </c:pt>
                <c:pt idx="1063">
                  <c:v>53.939837901580397</c:v>
                </c:pt>
                <c:pt idx="1064">
                  <c:v>53.189555576959101</c:v>
                </c:pt>
                <c:pt idx="1065">
                  <c:v>53.412853887858297</c:v>
                </c:pt>
                <c:pt idx="1066">
                  <c:v>52.8189059006734</c:v>
                </c:pt>
                <c:pt idx="1067">
                  <c:v>53.069714563475401</c:v>
                </c:pt>
                <c:pt idx="1068">
                  <c:v>54.0509511410838</c:v>
                </c:pt>
                <c:pt idx="1069">
                  <c:v>54.149508635563002</c:v>
                </c:pt>
                <c:pt idx="1070">
                  <c:v>54.324217234010497</c:v>
                </c:pt>
                <c:pt idx="1071">
                  <c:v>53.508808362027501</c:v>
                </c:pt>
                <c:pt idx="1072">
                  <c:v>52.872599574517103</c:v>
                </c:pt>
                <c:pt idx="1073">
                  <c:v>52.778533566062798</c:v>
                </c:pt>
                <c:pt idx="1074">
                  <c:v>53.195169934490302</c:v>
                </c:pt>
                <c:pt idx="1075">
                  <c:v>53.101103926036103</c:v>
                </c:pt>
                <c:pt idx="1076">
                  <c:v>53.0114783639929</c:v>
                </c:pt>
                <c:pt idx="1077">
                  <c:v>53.701482904574803</c:v>
                </c:pt>
                <c:pt idx="1078">
                  <c:v>53.625280760992602</c:v>
                </c:pt>
                <c:pt idx="1079">
                  <c:v>54.158440567998902</c:v>
                </c:pt>
                <c:pt idx="1080">
                  <c:v>54.409351310028804</c:v>
                </c:pt>
                <c:pt idx="1081">
                  <c:v>53.750736132007503</c:v>
                </c:pt>
                <c:pt idx="1082">
                  <c:v>53.0114783639929</c:v>
                </c:pt>
                <c:pt idx="1083">
                  <c:v>52.411099385454101</c:v>
                </c:pt>
                <c:pt idx="1084">
                  <c:v>52.079597093044903</c:v>
                </c:pt>
                <c:pt idx="1085">
                  <c:v>52.173663101499102</c:v>
                </c:pt>
                <c:pt idx="1086">
                  <c:v>52.048207730484201</c:v>
                </c:pt>
                <c:pt idx="1087">
                  <c:v>52.738161231452303</c:v>
                </c:pt>
                <c:pt idx="1088">
                  <c:v>52.903937897463798</c:v>
                </c:pt>
                <c:pt idx="1089">
                  <c:v>53.5267232665134</c:v>
                </c:pt>
                <c:pt idx="1090">
                  <c:v>54.145017149537999</c:v>
                </c:pt>
                <c:pt idx="1091">
                  <c:v>53.524681681956601</c:v>
                </c:pt>
                <c:pt idx="1092">
                  <c:v>53.502275291445798</c:v>
                </c:pt>
                <c:pt idx="1093">
                  <c:v>52.352556948288097</c:v>
                </c:pt>
                <c:pt idx="1094">
                  <c:v>52.873518287567599</c:v>
                </c:pt>
                <c:pt idx="1095">
                  <c:v>52.2178123675397</c:v>
                </c:pt>
                <c:pt idx="1096">
                  <c:v>52.258235741764203</c:v>
                </c:pt>
                <c:pt idx="1097">
                  <c:v>51.867476457594101</c:v>
                </c:pt>
                <c:pt idx="1098">
                  <c:v>52.541148321721799</c:v>
                </c:pt>
                <c:pt idx="1099">
                  <c:v>52.608520612095901</c:v>
                </c:pt>
                <c:pt idx="1100">
                  <c:v>52.886992745642402</c:v>
                </c:pt>
                <c:pt idx="1101">
                  <c:v>52.792671539118601</c:v>
                </c:pt>
                <c:pt idx="1102">
                  <c:v>52.370522892387797</c:v>
                </c:pt>
                <c:pt idx="1103">
                  <c:v>52.357048434313</c:v>
                </c:pt>
                <c:pt idx="1104">
                  <c:v>51.777697776709203</c:v>
                </c:pt>
                <c:pt idx="1105">
                  <c:v>52.429779884148701</c:v>
                </c:pt>
                <c:pt idx="1106">
                  <c:v>52.427074784611001</c:v>
                </c:pt>
                <c:pt idx="1107">
                  <c:v>52.770214108993898</c:v>
                </c:pt>
                <c:pt idx="1108">
                  <c:v>53.237277615974101</c:v>
                </c:pt>
                <c:pt idx="1109">
                  <c:v>53.062109661001301</c:v>
                </c:pt>
                <c:pt idx="1110">
                  <c:v>52.738773706819302</c:v>
                </c:pt>
                <c:pt idx="1111">
                  <c:v>52.242158263379501</c:v>
                </c:pt>
                <c:pt idx="1112">
                  <c:v>52.260005637028897</c:v>
                </c:pt>
                <c:pt idx="1113">
                  <c:v>52.166241116469699</c:v>
                </c:pt>
                <c:pt idx="1114">
                  <c:v>52.085901611487401</c:v>
                </c:pt>
                <c:pt idx="1115">
                  <c:v>52.063579232645701</c:v>
                </c:pt>
                <c:pt idx="1116">
                  <c:v>52.072476595910501</c:v>
                </c:pt>
                <c:pt idx="1117">
                  <c:v>52.045731858996298</c:v>
                </c:pt>
                <c:pt idx="1118">
                  <c:v>51.943017328052498</c:v>
                </c:pt>
                <c:pt idx="1119">
                  <c:v>51.800185691737397</c:v>
                </c:pt>
                <c:pt idx="1120">
                  <c:v>51.184109094553797</c:v>
                </c:pt>
                <c:pt idx="1121">
                  <c:v>51.072497200345197</c:v>
                </c:pt>
                <c:pt idx="1122">
                  <c:v>51.148361700135098</c:v>
                </c:pt>
                <c:pt idx="1123">
                  <c:v>51.0769195584176</c:v>
                </c:pt>
                <c:pt idx="1124">
                  <c:v>51.0456998163111</c:v>
                </c:pt>
                <c:pt idx="1125">
                  <c:v>51.277820967993101</c:v>
                </c:pt>
                <c:pt idx="1126">
                  <c:v>51.193006457818498</c:v>
                </c:pt>
                <c:pt idx="1127">
                  <c:v>51.233176210309601</c:v>
                </c:pt>
                <c:pt idx="1128">
                  <c:v>51.344788104518301</c:v>
                </c:pt>
                <c:pt idx="1129">
                  <c:v>51.742115918476998</c:v>
                </c:pt>
                <c:pt idx="1130">
                  <c:v>51.643929039845297</c:v>
                </c:pt>
                <c:pt idx="1131">
                  <c:v>51.746590923669302</c:v>
                </c:pt>
                <c:pt idx="1132">
                  <c:v>51.621606661003597</c:v>
                </c:pt>
                <c:pt idx="1133">
                  <c:v>51.7548565214951</c:v>
                </c:pt>
                <c:pt idx="1134">
                  <c:v>51.262079479140098</c:v>
                </c:pt>
                <c:pt idx="1135">
                  <c:v>51.360634887611099</c:v>
                </c:pt>
                <c:pt idx="1136">
                  <c:v>51.445712633385199</c:v>
                </c:pt>
                <c:pt idx="1137">
                  <c:v>51.781706552649098</c:v>
                </c:pt>
                <c:pt idx="1138">
                  <c:v>51.750381516302802</c:v>
                </c:pt>
                <c:pt idx="1139">
                  <c:v>51.696628806874898</c:v>
                </c:pt>
                <c:pt idx="1140">
                  <c:v>51.719003832836599</c:v>
                </c:pt>
                <c:pt idx="1141">
                  <c:v>51.965392354014099</c:v>
                </c:pt>
                <c:pt idx="1142">
                  <c:v>51.965392354014099</c:v>
                </c:pt>
                <c:pt idx="1143">
                  <c:v>52.032570079018903</c:v>
                </c:pt>
                <c:pt idx="1144">
                  <c:v>52.023620068634202</c:v>
                </c:pt>
                <c:pt idx="1145">
                  <c:v>52.059472757292802</c:v>
                </c:pt>
                <c:pt idx="1146">
                  <c:v>52.046047741715803</c:v>
                </c:pt>
                <c:pt idx="1147">
                  <c:v>52.054997752100398</c:v>
                </c:pt>
                <c:pt idx="1148">
                  <c:v>51.960917348821802</c:v>
                </c:pt>
                <c:pt idx="1149">
                  <c:v>52.050522746908101</c:v>
                </c:pt>
                <c:pt idx="1150">
                  <c:v>52.135600492682201</c:v>
                </c:pt>
                <c:pt idx="1151">
                  <c:v>52.2117808751916</c:v>
                </c:pt>
                <c:pt idx="1152">
                  <c:v>52.180403191725397</c:v>
                </c:pt>
                <c:pt idx="1153">
                  <c:v>52.081163370695599</c:v>
                </c:pt>
                <c:pt idx="1154">
                  <c:v>52.251950627682703</c:v>
                </c:pt>
                <c:pt idx="1155">
                  <c:v>52.2833809582688</c:v>
                </c:pt>
                <c:pt idx="1156">
                  <c:v>52.341819261368599</c:v>
                </c:pt>
                <c:pt idx="1157">
                  <c:v>52.431740542174403</c:v>
                </c:pt>
                <c:pt idx="1158">
                  <c:v>52.562094811070899</c:v>
                </c:pt>
                <c:pt idx="1159">
                  <c:v>52.472173530265103</c:v>
                </c:pt>
                <c:pt idx="1160">
                  <c:v>52.364299581570101</c:v>
                </c:pt>
                <c:pt idx="1161">
                  <c:v>52.521609175860299</c:v>
                </c:pt>
                <c:pt idx="1162">
                  <c:v>52.535139485677099</c:v>
                </c:pt>
                <c:pt idx="1163">
                  <c:v>52.467698525072798</c:v>
                </c:pt>
                <c:pt idx="1164">
                  <c:v>52.494653850466499</c:v>
                </c:pt>
                <c:pt idx="1165">
                  <c:v>52.103591043777101</c:v>
                </c:pt>
                <c:pt idx="1166">
                  <c:v>51.9013734562038</c:v>
                </c:pt>
                <c:pt idx="1167">
                  <c:v>51.959759112183697</c:v>
                </c:pt>
                <c:pt idx="1168">
                  <c:v>51.820454832902598</c:v>
                </c:pt>
                <c:pt idx="1169">
                  <c:v>51.946281449486797</c:v>
                </c:pt>
                <c:pt idx="1170">
                  <c:v>51.9552841069914</c:v>
                </c:pt>
                <c:pt idx="1171">
                  <c:v>52.085638375887903</c:v>
                </c:pt>
                <c:pt idx="1172">
                  <c:v>52.162029346876899</c:v>
                </c:pt>
                <c:pt idx="1173">
                  <c:v>52.206989987279798</c:v>
                </c:pt>
                <c:pt idx="1174">
                  <c:v>52.575572473767799</c:v>
                </c:pt>
                <c:pt idx="1175">
                  <c:v>52.898299318814402</c:v>
                </c:pt>
                <c:pt idx="1176">
                  <c:v>52.496917676622601</c:v>
                </c:pt>
                <c:pt idx="1177">
                  <c:v>52.384147545776003</c:v>
                </c:pt>
                <c:pt idx="1178">
                  <c:v>52.230839132598902</c:v>
                </c:pt>
                <c:pt idx="1179">
                  <c:v>52.339081611133302</c:v>
                </c:pt>
                <c:pt idx="1180">
                  <c:v>52.532980953760799</c:v>
                </c:pt>
                <c:pt idx="1181">
                  <c:v>52.523978296256303</c:v>
                </c:pt>
                <c:pt idx="1182">
                  <c:v>52.370617235959202</c:v>
                </c:pt>
                <c:pt idx="1183">
                  <c:v>52.5600415733944</c:v>
                </c:pt>
                <c:pt idx="1184">
                  <c:v>52.496917676622701</c:v>
                </c:pt>
                <c:pt idx="1185">
                  <c:v>52.713402633691501</c:v>
                </c:pt>
                <c:pt idx="1186">
                  <c:v>52.690817019250197</c:v>
                </c:pt>
                <c:pt idx="1187">
                  <c:v>52.641223432295199</c:v>
                </c:pt>
                <c:pt idx="1188">
                  <c:v>52.663756399616602</c:v>
                </c:pt>
                <c:pt idx="1189">
                  <c:v>52.744938258517401</c:v>
                </c:pt>
                <c:pt idx="1190">
                  <c:v>52.704347329066998</c:v>
                </c:pt>
                <c:pt idx="1191">
                  <c:v>52.839650427235</c:v>
                </c:pt>
                <c:pt idx="1192">
                  <c:v>52.893771666502197</c:v>
                </c:pt>
                <c:pt idx="1193">
                  <c:v>52.9659508678984</c:v>
                </c:pt>
                <c:pt idx="1194">
                  <c:v>53.047132726799198</c:v>
                </c:pt>
                <c:pt idx="1195">
                  <c:v>53.033602416982397</c:v>
                </c:pt>
                <c:pt idx="1196">
                  <c:v>53.315264508499403</c:v>
                </c:pt>
                <c:pt idx="1197">
                  <c:v>53.3605410316218</c:v>
                </c:pt>
                <c:pt idx="1198">
                  <c:v>53.496317953869003</c:v>
                </c:pt>
                <c:pt idx="1199">
                  <c:v>53.632042228996198</c:v>
                </c:pt>
                <c:pt idx="1200">
                  <c:v>53.668263447494098</c:v>
                </c:pt>
                <c:pt idx="1201">
                  <c:v>53.654680490557404</c:v>
                </c:pt>
                <c:pt idx="1202">
                  <c:v>53.745180889682203</c:v>
                </c:pt>
                <c:pt idx="1203">
                  <c:v>54.016682087056701</c:v>
                </c:pt>
                <c:pt idx="1204">
                  <c:v>54.034792696305601</c:v>
                </c:pt>
                <c:pt idx="1205">
                  <c:v>54.184099928369598</c:v>
                </c:pt>
                <c:pt idx="1206">
                  <c:v>54.184099928369598</c:v>
                </c:pt>
                <c:pt idx="1207">
                  <c:v>54.482767039617499</c:v>
                </c:pt>
                <c:pt idx="1208">
                  <c:v>54.577795091054497</c:v>
                </c:pt>
                <c:pt idx="1209">
                  <c:v>54.618543961864702</c:v>
                </c:pt>
                <c:pt idx="1210">
                  <c:v>54.442070815927302</c:v>
                </c:pt>
                <c:pt idx="1211">
                  <c:v>54.528043562739803</c:v>
                </c:pt>
                <c:pt idx="1212">
                  <c:v>54.632126918801397</c:v>
                </c:pt>
                <c:pt idx="1213">
                  <c:v>54.718099665613998</c:v>
                </c:pt>
                <c:pt idx="1214">
                  <c:v>54.460128778056301</c:v>
                </c:pt>
                <c:pt idx="1215">
                  <c:v>54.600433352615703</c:v>
                </c:pt>
                <c:pt idx="1216">
                  <c:v>54.880989854614597</c:v>
                </c:pt>
                <c:pt idx="1217">
                  <c:v>54.819603312799899</c:v>
                </c:pt>
                <c:pt idx="1218">
                  <c:v>54.855929825537601</c:v>
                </c:pt>
                <c:pt idx="1219">
                  <c:v>54.724259378643403</c:v>
                </c:pt>
                <c:pt idx="1220">
                  <c:v>54.7969124041188</c:v>
                </c:pt>
                <c:pt idx="1221">
                  <c:v>54.510933248769199</c:v>
                </c:pt>
                <c:pt idx="1222">
                  <c:v>54.356571893193902</c:v>
                </c:pt>
                <c:pt idx="1223">
                  <c:v>54.3202453804562</c:v>
                </c:pt>
                <c:pt idx="1224">
                  <c:v>54.474606736031497</c:v>
                </c:pt>
                <c:pt idx="1225">
                  <c:v>54.3610995455061</c:v>
                </c:pt>
                <c:pt idx="1226">
                  <c:v>54.1159745552064</c:v>
                </c:pt>
                <c:pt idx="1227">
                  <c:v>53.861741613162401</c:v>
                </c:pt>
                <c:pt idx="1228">
                  <c:v>53.702852605274799</c:v>
                </c:pt>
                <c:pt idx="1229">
                  <c:v>53.775505630750203</c:v>
                </c:pt>
                <c:pt idx="1230">
                  <c:v>53.925286686893401</c:v>
                </c:pt>
                <c:pt idx="1231">
                  <c:v>54.016102968737698</c:v>
                </c:pt>
                <c:pt idx="1232">
                  <c:v>54.324773032768398</c:v>
                </c:pt>
                <c:pt idx="1233">
                  <c:v>54.365627197818299</c:v>
                </c:pt>
                <c:pt idx="1234">
                  <c:v>54.4246446192371</c:v>
                </c:pt>
                <c:pt idx="1235">
                  <c:v>54.492769992400298</c:v>
                </c:pt>
                <c:pt idx="1236">
                  <c:v>54.569950670188</c:v>
                </c:pt>
                <c:pt idx="1237">
                  <c:v>54.456443479662603</c:v>
                </c:pt>
                <c:pt idx="1238">
                  <c:v>54.474606736031397</c:v>
                </c:pt>
                <c:pt idx="1239">
                  <c:v>54.851402173225303</c:v>
                </c:pt>
                <c:pt idx="1240">
                  <c:v>54.721469081288099</c:v>
                </c:pt>
                <c:pt idx="1241">
                  <c:v>54.721469081288099</c:v>
                </c:pt>
                <c:pt idx="1242">
                  <c:v>54.594542254773003</c:v>
                </c:pt>
                <c:pt idx="1243">
                  <c:v>54.604318252414103</c:v>
                </c:pt>
                <c:pt idx="1244">
                  <c:v>54.614094250055103</c:v>
                </c:pt>
                <c:pt idx="1245">
                  <c:v>54.5506576939339</c:v>
                </c:pt>
                <c:pt idx="1246">
                  <c:v>54.448170861521398</c:v>
                </c:pt>
                <c:pt idx="1247">
                  <c:v>54.575043973763698</c:v>
                </c:pt>
                <c:pt idx="1248">
                  <c:v>54.350572027929402</c:v>
                </c:pt>
                <c:pt idx="1249">
                  <c:v>54.438394863880397</c:v>
                </c:pt>
                <c:pt idx="1250">
                  <c:v>54.472557141351203</c:v>
                </c:pt>
                <c:pt idx="1251">
                  <c:v>54.579931972584198</c:v>
                </c:pt>
                <c:pt idx="1252">
                  <c:v>54.5457696951134</c:v>
                </c:pt>
                <c:pt idx="1253">
                  <c:v>54.633592531064401</c:v>
                </c:pt>
                <c:pt idx="1254">
                  <c:v>54.692141088365098</c:v>
                </c:pt>
                <c:pt idx="1255">
                  <c:v>54.780017638588802</c:v>
                </c:pt>
                <c:pt idx="1256">
                  <c:v>54.833678197068998</c:v>
                </c:pt>
                <c:pt idx="1257">
                  <c:v>54.7995159195981</c:v>
                </c:pt>
                <c:pt idx="1258">
                  <c:v>54.876649615271297</c:v>
                </c:pt>
                <c:pt idx="1259">
                  <c:v>54.856560477261702</c:v>
                </c:pt>
                <c:pt idx="1260">
                  <c:v>54.900552466646303</c:v>
                </c:pt>
                <c:pt idx="1261">
                  <c:v>54.881000471364302</c:v>
                </c:pt>
                <c:pt idx="1262">
                  <c:v>54.802792490236001</c:v>
                </c:pt>
                <c:pt idx="1263">
                  <c:v>54.690314803091503</c:v>
                </c:pt>
                <c:pt idx="1264">
                  <c:v>54.773464497313</c:v>
                </c:pt>
                <c:pt idx="1265">
                  <c:v>54.714754797193997</c:v>
                </c:pt>
                <c:pt idx="1266">
                  <c:v>54.802792490236001</c:v>
                </c:pt>
                <c:pt idx="1267">
                  <c:v>54.871224473723203</c:v>
                </c:pt>
                <c:pt idx="1268">
                  <c:v>54.915216463107797</c:v>
                </c:pt>
                <c:pt idx="1269">
                  <c:v>54.944544456030897</c:v>
                </c:pt>
                <c:pt idx="1270">
                  <c:v>54.856560477261702</c:v>
                </c:pt>
                <c:pt idx="1271">
                  <c:v>54.685426804270897</c:v>
                </c:pt>
                <c:pt idx="1272">
                  <c:v>54.665874808988903</c:v>
                </c:pt>
                <c:pt idx="1273">
                  <c:v>54.7343605067488</c:v>
                </c:pt>
                <c:pt idx="1274">
                  <c:v>54.660986810168403</c:v>
                </c:pt>
                <c:pt idx="1275">
                  <c:v>54.783240494954001</c:v>
                </c:pt>
                <c:pt idx="1276">
                  <c:v>54.7441365043899</c:v>
                </c:pt>
                <c:pt idx="1277">
                  <c:v>54.626770818424802</c:v>
                </c:pt>
                <c:pt idx="1278">
                  <c:v>54.773464497312901</c:v>
                </c:pt>
                <c:pt idx="1279">
                  <c:v>54.851672478441202</c:v>
                </c:pt>
                <c:pt idx="1280">
                  <c:v>54.7794804958613</c:v>
                </c:pt>
                <c:pt idx="1281">
                  <c:v>54.813481630513799</c:v>
                </c:pt>
                <c:pt idx="1282">
                  <c:v>54.9068370365584</c:v>
                </c:pt>
                <c:pt idx="1283">
                  <c:v>54.750045074392702</c:v>
                </c:pt>
                <c:pt idx="1284">
                  <c:v>54.877455329362498</c:v>
                </c:pt>
                <c:pt idx="1285">
                  <c:v>54.946048455667999</c:v>
                </c:pt>
                <c:pt idx="1286">
                  <c:v>54.916666748472203</c:v>
                </c:pt>
                <c:pt idx="1287">
                  <c:v>54.9019490377379</c:v>
                </c:pt>
                <c:pt idx="1288">
                  <c:v>54.998419871602103</c:v>
                </c:pt>
                <c:pt idx="1289">
                  <c:v>55.0146415819734</c:v>
                </c:pt>
                <c:pt idx="1290">
                  <c:v>54.960766166402301</c:v>
                </c:pt>
                <c:pt idx="1291">
                  <c:v>54.980371875957097</c:v>
                </c:pt>
                <c:pt idx="1292">
                  <c:v>55.019529580794</c:v>
                </c:pt>
                <c:pt idx="1293">
                  <c:v>54.916666748472203</c:v>
                </c:pt>
                <c:pt idx="1294">
                  <c:v>54.823579913791399</c:v>
                </c:pt>
                <c:pt idx="1295">
                  <c:v>54.857849619807702</c:v>
                </c:pt>
                <c:pt idx="1296">
                  <c:v>54.877455329362597</c:v>
                </c:pt>
                <c:pt idx="1297">
                  <c:v>54.950936454488499</c:v>
                </c:pt>
                <c:pt idx="1298">
                  <c:v>54.960766166402301</c:v>
                </c:pt>
                <c:pt idx="1299">
                  <c:v>55.029359292707703</c:v>
                </c:pt>
                <c:pt idx="1300">
                  <c:v>54.9999775855119</c:v>
                </c:pt>
                <c:pt idx="1301">
                  <c:v>54.789954779048102</c:v>
                </c:pt>
                <c:pt idx="1302">
                  <c:v>54.839433750607299</c:v>
                </c:pt>
                <c:pt idx="1303">
                  <c:v>54.9517783041371</c:v>
                </c:pt>
                <c:pt idx="1304">
                  <c:v>54.942871059517202</c:v>
                </c:pt>
                <c:pt idx="1305">
                  <c:v>54.812454581931902</c:v>
                </c:pt>
                <c:pt idx="1306">
                  <c:v>54.861882066527997</c:v>
                </c:pt>
                <c:pt idx="1307">
                  <c:v>54.659641275388999</c:v>
                </c:pt>
                <c:pt idx="1308">
                  <c:v>54.493286897545403</c:v>
                </c:pt>
                <c:pt idx="1309">
                  <c:v>54.407715564838398</c:v>
                </c:pt>
                <c:pt idx="1310">
                  <c:v>54.448338778740798</c:v>
                </c:pt>
                <c:pt idx="1311">
                  <c:v>54.273025669314102</c:v>
                </c:pt>
                <c:pt idx="1312">
                  <c:v>54.1381813129004</c:v>
                </c:pt>
                <c:pt idx="1313">
                  <c:v>54.349483809548701</c:v>
                </c:pt>
                <c:pt idx="1314">
                  <c:v>54.403390659936299</c:v>
                </c:pt>
                <c:pt idx="1315">
                  <c:v>54.497817750300001</c:v>
                </c:pt>
                <c:pt idx="1316">
                  <c:v>54.461828363078503</c:v>
                </c:pt>
                <c:pt idx="1317">
                  <c:v>54.539419216501699</c:v>
                </c:pt>
                <c:pt idx="1318">
                  <c:v>54.715247195559598</c:v>
                </c:pt>
                <c:pt idx="1319">
                  <c:v>54.8369623763775</c:v>
                </c:pt>
                <c:pt idx="1320">
                  <c:v>54.5484294350479</c:v>
                </c:pt>
                <c:pt idx="1321">
                  <c:v>54.6746754686204</c:v>
                </c:pt>
                <c:pt idx="1322">
                  <c:v>54.377080821781497</c:v>
                </c:pt>
                <c:pt idx="1323">
                  <c:v>54.350050166142999</c:v>
                </c:pt>
                <c:pt idx="1324">
                  <c:v>54.440203838567697</c:v>
                </c:pt>
                <c:pt idx="1325">
                  <c:v>54.489785784053197</c:v>
                </c:pt>
                <c:pt idx="1326">
                  <c:v>54.471765346960801</c:v>
                </c:pt>
                <c:pt idx="1327">
                  <c:v>54.498847489562401</c:v>
                </c:pt>
                <c:pt idx="1328">
                  <c:v>54.5980113805333</c:v>
                </c:pt>
                <c:pt idx="1329">
                  <c:v>54.489785784053197</c:v>
                </c:pt>
                <c:pt idx="1330">
                  <c:v>54.444734691322402</c:v>
                </c:pt>
                <c:pt idx="1331">
                  <c:v>54.444734691322402</c:v>
                </c:pt>
                <c:pt idx="1332">
                  <c:v>54.350050166142999</c:v>
                </c:pt>
                <c:pt idx="1333">
                  <c:v>54.404162964383097</c:v>
                </c:pt>
                <c:pt idx="1334">
                  <c:v>54.404162964383097</c:v>
                </c:pt>
                <c:pt idx="1335">
                  <c:v>54.471765346960801</c:v>
                </c:pt>
                <c:pt idx="1336">
                  <c:v>54.395101258873801</c:v>
                </c:pt>
                <c:pt idx="1337">
                  <c:v>54.1471400444835</c:v>
                </c:pt>
                <c:pt idx="1338">
                  <c:v>54.102088951752698</c:v>
                </c:pt>
                <c:pt idx="1339">
                  <c:v>53.980322283971702</c:v>
                </c:pt>
                <c:pt idx="1340">
                  <c:v>53.800014939122299</c:v>
                </c:pt>
                <c:pt idx="1341">
                  <c:v>53.840586666061498</c:v>
                </c:pt>
                <c:pt idx="1342">
                  <c:v>53.700593613335798</c:v>
                </c:pt>
                <c:pt idx="1343">
                  <c:v>53.8815188017427</c:v>
                </c:pt>
                <c:pt idx="1344">
                  <c:v>53.772984283483801</c:v>
                </c:pt>
                <c:pt idx="1345">
                  <c:v>53.913183284062001</c:v>
                </c:pt>
                <c:pt idx="1346">
                  <c:v>53.931255208117499</c:v>
                </c:pt>
                <c:pt idx="1347">
                  <c:v>54.048851431885602</c:v>
                </c:pt>
                <c:pt idx="1348">
                  <c:v>54.0217178023209</c:v>
                </c:pt>
                <c:pt idx="1349">
                  <c:v>53.967450543191497</c:v>
                </c:pt>
                <c:pt idx="1350">
                  <c:v>53.840792613913997</c:v>
                </c:pt>
                <c:pt idx="1351">
                  <c:v>53.9900533200016</c:v>
                </c:pt>
                <c:pt idx="1352">
                  <c:v>53.967450543191497</c:v>
                </c:pt>
                <c:pt idx="1353">
                  <c:v>53.953857984927602</c:v>
                </c:pt>
                <c:pt idx="1354">
                  <c:v>54.044320579131004</c:v>
                </c:pt>
                <c:pt idx="1355">
                  <c:v>54.1302523205798</c:v>
                </c:pt>
                <c:pt idx="1356">
                  <c:v>54.166447655653798</c:v>
                </c:pt>
                <c:pt idx="1357">
                  <c:v>54.487520357675898</c:v>
                </c:pt>
                <c:pt idx="1358">
                  <c:v>54.419712027245602</c:v>
                </c:pt>
                <c:pt idx="1359">
                  <c:v>54.401588616227002</c:v>
                </c:pt>
                <c:pt idx="1360">
                  <c:v>54.419712027245602</c:v>
                </c:pt>
                <c:pt idx="1361">
                  <c:v>54.544104530145702</c:v>
                </c:pt>
                <c:pt idx="1362">
                  <c:v>54.549969702970699</c:v>
                </c:pt>
                <c:pt idx="1363">
                  <c:v>54.660549668670498</c:v>
                </c:pt>
                <c:pt idx="1364">
                  <c:v>54.6256447377122</c:v>
                </c:pt>
                <c:pt idx="1365">
                  <c:v>54.7071134187808</c:v>
                </c:pt>
                <c:pt idx="1366">
                  <c:v>54.771129634370197</c:v>
                </c:pt>
                <c:pt idx="1367">
                  <c:v>54.736224703411999</c:v>
                </c:pt>
                <c:pt idx="1368">
                  <c:v>54.712907065107899</c:v>
                </c:pt>
                <c:pt idx="1369">
                  <c:v>54.724565884259903</c:v>
                </c:pt>
                <c:pt idx="1370">
                  <c:v>54.934066996507397</c:v>
                </c:pt>
                <c:pt idx="1371">
                  <c:v>54.928273350180298</c:v>
                </c:pt>
                <c:pt idx="1372">
                  <c:v>54.939860642834503</c:v>
                </c:pt>
                <c:pt idx="1373">
                  <c:v>54.8467331426139</c:v>
                </c:pt>
                <c:pt idx="1374">
                  <c:v>55.027194496728001</c:v>
                </c:pt>
                <c:pt idx="1375">
                  <c:v>54.928273350180298</c:v>
                </c:pt>
                <c:pt idx="1376">
                  <c:v>54.887503246397102</c:v>
                </c:pt>
                <c:pt idx="1377">
                  <c:v>54.806034565328503</c:v>
                </c:pt>
                <c:pt idx="1378">
                  <c:v>54.904955711876198</c:v>
                </c:pt>
                <c:pt idx="1379">
                  <c:v>54.811828211655602</c:v>
                </c:pt>
                <c:pt idx="1380">
                  <c:v>54.910820884701202</c:v>
                </c:pt>
                <c:pt idx="1381">
                  <c:v>55.009312872261702</c:v>
                </c:pt>
                <c:pt idx="1382">
                  <c:v>54.968328188984898</c:v>
                </c:pt>
                <c:pt idx="1383">
                  <c:v>54.968328188984898</c:v>
                </c:pt>
                <c:pt idx="1384">
                  <c:v>54.950804197007898</c:v>
                </c:pt>
                <c:pt idx="1385">
                  <c:v>55.003447699436798</c:v>
                </c:pt>
                <c:pt idx="1386">
                  <c:v>55.061956374690602</c:v>
                </c:pt>
                <c:pt idx="1387">
                  <c:v>55.237482400452102</c:v>
                </c:pt>
                <c:pt idx="1388">
                  <c:v>55.412936899715703</c:v>
                </c:pt>
                <c:pt idx="1389">
                  <c:v>55.4135806381965</c:v>
                </c:pt>
                <c:pt idx="1390">
                  <c:v>55.430532418190502</c:v>
                </c:pt>
                <c:pt idx="1391">
                  <c:v>55.079480366667603</c:v>
                </c:pt>
                <c:pt idx="1392">
                  <c:v>55.459786755817497</c:v>
                </c:pt>
                <c:pt idx="1393">
                  <c:v>55.372023742936697</c:v>
                </c:pt>
                <c:pt idx="1394">
                  <c:v>55.284260730055998</c:v>
                </c:pt>
                <c:pt idx="1395">
                  <c:v>55.255006392429102</c:v>
                </c:pt>
                <c:pt idx="1396">
                  <c:v>55.383682562088801</c:v>
                </c:pt>
                <c:pt idx="1397">
                  <c:v>55.600193271127097</c:v>
                </c:pt>
                <c:pt idx="1398">
                  <c:v>55.6996151031598</c:v>
                </c:pt>
                <c:pt idx="1399">
                  <c:v>55.851751964119401</c:v>
                </c:pt>
                <c:pt idx="1400">
                  <c:v>55.793243288865497</c:v>
                </c:pt>
                <c:pt idx="1401">
                  <c:v>55.898530293723297</c:v>
                </c:pt>
                <c:pt idx="1402">
                  <c:v>56.074056319484697</c:v>
                </c:pt>
                <c:pt idx="1403">
                  <c:v>55.967124205176098</c:v>
                </c:pt>
                <c:pt idx="1404">
                  <c:v>56.325829591970603</c:v>
                </c:pt>
                <c:pt idx="1405">
                  <c:v>56.4139502373407</c:v>
                </c:pt>
                <c:pt idx="1406">
                  <c:v>56.449212800788303</c:v>
                </c:pt>
                <c:pt idx="1407">
                  <c:v>56.408013538017897</c:v>
                </c:pt>
                <c:pt idx="1408">
                  <c:v>56.607930099551403</c:v>
                </c:pt>
                <c:pt idx="1409">
                  <c:v>56.443347627963298</c:v>
                </c:pt>
                <c:pt idx="1410">
                  <c:v>56.1493737217369</c:v>
                </c:pt>
                <c:pt idx="1411">
                  <c:v>55.920059769580703</c:v>
                </c:pt>
                <c:pt idx="1412">
                  <c:v>55.978854550826</c:v>
                </c:pt>
                <c:pt idx="1413">
                  <c:v>55.984791250148803</c:v>
                </c:pt>
                <c:pt idx="1414">
                  <c:v>56.119976331114302</c:v>
                </c:pt>
                <c:pt idx="1415">
                  <c:v>56.119976331114302</c:v>
                </c:pt>
                <c:pt idx="1416">
                  <c:v>56.178771112359598</c:v>
                </c:pt>
                <c:pt idx="1417">
                  <c:v>56.284558802702399</c:v>
                </c:pt>
                <c:pt idx="1418">
                  <c:v>55.9377268145535</c:v>
                </c:pt>
                <c:pt idx="1419">
                  <c:v>55.784874688615297</c:v>
                </c:pt>
                <c:pt idx="1420">
                  <c:v>55.679086998272503</c:v>
                </c:pt>
                <c:pt idx="1421">
                  <c:v>55.473305263914</c:v>
                </c:pt>
                <c:pt idx="1422">
                  <c:v>55.249928011080598</c:v>
                </c:pt>
                <c:pt idx="1423">
                  <c:v>55.361580874248403</c:v>
                </c:pt>
                <c:pt idx="1424">
                  <c:v>54.626717635180199</c:v>
                </c:pt>
                <c:pt idx="1425">
                  <c:v>54.578937934606103</c:v>
                </c:pt>
                <c:pt idx="1426">
                  <c:v>54.278165206323898</c:v>
                </c:pt>
                <c:pt idx="1427">
                  <c:v>53.5302259439582</c:v>
                </c:pt>
                <c:pt idx="1428">
                  <c:v>53.984712168331598</c:v>
                </c:pt>
                <c:pt idx="1429">
                  <c:v>54.677421040326898</c:v>
                </c:pt>
                <c:pt idx="1430">
                  <c:v>54.658456388211697</c:v>
                </c:pt>
                <c:pt idx="1431">
                  <c:v>54.103490778947503</c:v>
                </c:pt>
                <c:pt idx="1432">
                  <c:v>53.650668120549099</c:v>
                </c:pt>
                <c:pt idx="1433">
                  <c:v>54.443856377435097</c:v>
                </c:pt>
                <c:pt idx="1434">
                  <c:v>54.123453570647698</c:v>
                </c:pt>
                <c:pt idx="1435">
                  <c:v>54.533023513695802</c:v>
                </c:pt>
                <c:pt idx="1436">
                  <c:v>54.957898263714</c:v>
                </c:pt>
                <c:pt idx="1437">
                  <c:v>54.196650473548203</c:v>
                </c:pt>
                <c:pt idx="1438">
                  <c:v>52.841176917107902</c:v>
                </c:pt>
                <c:pt idx="1439">
                  <c:v>52.982247311789003</c:v>
                </c:pt>
                <c:pt idx="1440">
                  <c:v>52.338779992654104</c:v>
                </c:pt>
                <c:pt idx="1441">
                  <c:v>52.835853505987899</c:v>
                </c:pt>
                <c:pt idx="1442">
                  <c:v>53.342575701976699</c:v>
                </c:pt>
                <c:pt idx="1443">
                  <c:v>53.673292617809302</c:v>
                </c:pt>
                <c:pt idx="1444">
                  <c:v>53.443055086867503</c:v>
                </c:pt>
                <c:pt idx="1445">
                  <c:v>53.731850140129701</c:v>
                </c:pt>
                <c:pt idx="1446">
                  <c:v>53.702571378969502</c:v>
                </c:pt>
                <c:pt idx="1447">
                  <c:v>53.746822233904801</c:v>
                </c:pt>
                <c:pt idx="1448">
                  <c:v>54.295133579268999</c:v>
                </c:pt>
                <c:pt idx="1449">
                  <c:v>54.580268787386203</c:v>
                </c:pt>
                <c:pt idx="1450">
                  <c:v>54.9748666366592</c:v>
                </c:pt>
                <c:pt idx="1451">
                  <c:v>54.984848032509298</c:v>
                </c:pt>
                <c:pt idx="1452">
                  <c:v>55.730125589315001</c:v>
                </c:pt>
                <c:pt idx="1453">
                  <c:v>55.902138311131303</c:v>
                </c:pt>
                <c:pt idx="1454">
                  <c:v>55.978995059176903</c:v>
                </c:pt>
                <c:pt idx="1455">
                  <c:v>55.771382025495299</c:v>
                </c:pt>
                <c:pt idx="1456">
                  <c:v>55.9260936611715</c:v>
                </c:pt>
                <c:pt idx="1457">
                  <c:v>56.207569024143602</c:v>
                </c:pt>
                <c:pt idx="1458">
                  <c:v>56.298067013184301</c:v>
                </c:pt>
                <c:pt idx="1459">
                  <c:v>56.412520352265197</c:v>
                </c:pt>
                <c:pt idx="1460">
                  <c:v>56.308048409034399</c:v>
                </c:pt>
                <c:pt idx="1461">
                  <c:v>56.093448398257699</c:v>
                </c:pt>
                <c:pt idx="1462">
                  <c:v>56.236847785303802</c:v>
                </c:pt>
                <c:pt idx="1463">
                  <c:v>56.283427632604202</c:v>
                </c:pt>
                <c:pt idx="1464">
                  <c:v>56.073152893362597</c:v>
                </c:pt>
                <c:pt idx="1465">
                  <c:v>56.0941138246477</c:v>
                </c:pt>
                <c:pt idx="1466">
                  <c:v>56.086461421162703</c:v>
                </c:pt>
                <c:pt idx="1467">
                  <c:v>56.789817115398002</c:v>
                </c:pt>
                <c:pt idx="1468">
                  <c:v>56.882976809998802</c:v>
                </c:pt>
                <c:pt idx="1469">
                  <c:v>56.798800371663098</c:v>
                </c:pt>
                <c:pt idx="1470">
                  <c:v>56.473739580145597</c:v>
                </c:pt>
                <c:pt idx="1471">
                  <c:v>56.258806856173997</c:v>
                </c:pt>
                <c:pt idx="1472">
                  <c:v>56.477399425290699</c:v>
                </c:pt>
                <c:pt idx="1473">
                  <c:v>56.275775229119098</c:v>
                </c:pt>
                <c:pt idx="1474">
                  <c:v>56.210896156093597</c:v>
                </c:pt>
                <c:pt idx="1475">
                  <c:v>56.366938644549798</c:v>
                </c:pt>
                <c:pt idx="1476">
                  <c:v>56.075149172532598</c:v>
                </c:pt>
                <c:pt idx="1477">
                  <c:v>55.274308512161497</c:v>
                </c:pt>
                <c:pt idx="1478">
                  <c:v>55.091648968105098</c:v>
                </c:pt>
                <c:pt idx="1479">
                  <c:v>54.766588176587597</c:v>
                </c:pt>
                <c:pt idx="1480">
                  <c:v>54.975864776244201</c:v>
                </c:pt>
                <c:pt idx="1481">
                  <c:v>54.658123675016803</c:v>
                </c:pt>
                <c:pt idx="1482">
                  <c:v>55.129245559140401</c:v>
                </c:pt>
                <c:pt idx="1483">
                  <c:v>55.346839988672002</c:v>
                </c:pt>
                <c:pt idx="1484">
                  <c:v>55.123256721630298</c:v>
                </c:pt>
                <c:pt idx="1485">
                  <c:v>54.248221018773698</c:v>
                </c:pt>
                <c:pt idx="1486">
                  <c:v>54.397276530134803</c:v>
                </c:pt>
                <c:pt idx="1487">
                  <c:v>54.504077465730603</c:v>
                </c:pt>
                <c:pt idx="1488">
                  <c:v>54.331066604329301</c:v>
                </c:pt>
                <c:pt idx="1489">
                  <c:v>54.557311576930999</c:v>
                </c:pt>
                <c:pt idx="1490">
                  <c:v>55.139540223506799</c:v>
                </c:pt>
                <c:pt idx="1491">
                  <c:v>55.233003635050999</c:v>
                </c:pt>
                <c:pt idx="1492">
                  <c:v>55.297720531171997</c:v>
                </c:pt>
                <c:pt idx="1493">
                  <c:v>55.944591601030901</c:v>
                </c:pt>
                <c:pt idx="1494">
                  <c:v>56.217757970388703</c:v>
                </c:pt>
                <c:pt idx="1495">
                  <c:v>56.109921301132999</c:v>
                </c:pt>
                <c:pt idx="1496">
                  <c:v>56.074025393272997</c:v>
                </c:pt>
                <c:pt idx="1497">
                  <c:v>56.109921301132999</c:v>
                </c:pt>
                <c:pt idx="1498">
                  <c:v>55.958964858742497</c:v>
                </c:pt>
                <c:pt idx="1499">
                  <c:v>56.332744032081301</c:v>
                </c:pt>
                <c:pt idx="1500">
                  <c:v>57.0084360902013</c:v>
                </c:pt>
                <c:pt idx="1501">
                  <c:v>57.145019274880198</c:v>
                </c:pt>
                <c:pt idx="1502">
                  <c:v>56.945134178000004</c:v>
                </c:pt>
                <c:pt idx="1503">
                  <c:v>56.833350448336397</c:v>
                </c:pt>
                <c:pt idx="1504">
                  <c:v>56.833350448336397</c:v>
                </c:pt>
                <c:pt idx="1505">
                  <c:v>56.638678450108102</c:v>
                </c:pt>
                <c:pt idx="1506">
                  <c:v>57.078515030649903</c:v>
                </c:pt>
                <c:pt idx="1507">
                  <c:v>57.006425323578398</c:v>
                </c:pt>
                <c:pt idx="1508">
                  <c:v>56.869395301872203</c:v>
                </c:pt>
                <c:pt idx="1509">
                  <c:v>57.446187431282397</c:v>
                </c:pt>
                <c:pt idx="1510">
                  <c:v>57.424515835458202</c:v>
                </c:pt>
                <c:pt idx="1511">
                  <c:v>56.754036875990103</c:v>
                </c:pt>
                <c:pt idx="1512">
                  <c:v>57.2442915677793</c:v>
                </c:pt>
                <c:pt idx="1513">
                  <c:v>56.768484606539602</c:v>
                </c:pt>
                <c:pt idx="1514">
                  <c:v>55.672616797079101</c:v>
                </c:pt>
                <c:pt idx="1515">
                  <c:v>55.499616394675002</c:v>
                </c:pt>
                <c:pt idx="1516">
                  <c:v>56.674723303643901</c:v>
                </c:pt>
                <c:pt idx="1517">
                  <c:v>57.121783749460498</c:v>
                </c:pt>
                <c:pt idx="1518">
                  <c:v>57.525501003628698</c:v>
                </c:pt>
                <c:pt idx="1519">
                  <c:v>57.3020080171393</c:v>
                </c:pt>
                <c:pt idx="1520">
                  <c:v>57.950889853621099</c:v>
                </c:pt>
                <c:pt idx="1521">
                  <c:v>58.282517400717701</c:v>
                </c:pt>
                <c:pt idx="1522">
                  <c:v>59.226981930760303</c:v>
                </c:pt>
                <c:pt idx="1523">
                  <c:v>59.356713614354</c:v>
                </c:pt>
                <c:pt idx="1524">
                  <c:v>59.443251051974997</c:v>
                </c:pt>
                <c:pt idx="1525">
                  <c:v>59.082728043779397</c:v>
                </c:pt>
                <c:pt idx="1526">
                  <c:v>59.342340356642403</c:v>
                </c:pt>
                <c:pt idx="1527">
                  <c:v>59.767654733796903</c:v>
                </c:pt>
                <c:pt idx="1528">
                  <c:v>59.782102464346401</c:v>
                </c:pt>
                <c:pt idx="1529">
                  <c:v>59.883013159678903</c:v>
                </c:pt>
                <c:pt idx="1530">
                  <c:v>59.825371183156903</c:v>
                </c:pt>
                <c:pt idx="1531">
                  <c:v>59.688341161450602</c:v>
                </c:pt>
                <c:pt idx="1532">
                  <c:v>59.7027888920001</c:v>
                </c:pt>
                <c:pt idx="1533">
                  <c:v>59.789326329621097</c:v>
                </c:pt>
                <c:pt idx="1534">
                  <c:v>59.8541921714179</c:v>
                </c:pt>
                <c:pt idx="1535">
                  <c:v>59.839744440868401</c:v>
                </c:pt>
                <c:pt idx="1536">
                  <c:v>58.715055643146897</c:v>
                </c:pt>
                <c:pt idx="1537">
                  <c:v>59.508116893771799</c:v>
                </c:pt>
                <c:pt idx="1538">
                  <c:v>59.414430063713901</c:v>
                </c:pt>
                <c:pt idx="1539">
                  <c:v>59.508116893771799</c:v>
                </c:pt>
                <c:pt idx="1540">
                  <c:v>60.229088437325103</c:v>
                </c:pt>
                <c:pt idx="1541">
                  <c:v>60.416536570278602</c:v>
                </c:pt>
                <c:pt idx="1542">
                  <c:v>60.531894996160702</c:v>
                </c:pt>
                <c:pt idx="1543">
                  <c:v>59.940729609038897</c:v>
                </c:pt>
                <c:pt idx="1544">
                  <c:v>59.767654733796903</c:v>
                </c:pt>
                <c:pt idx="1545">
                  <c:v>59.623475319653799</c:v>
                </c:pt>
                <c:pt idx="1546">
                  <c:v>60.229088437325103</c:v>
                </c:pt>
                <c:pt idx="1547">
                  <c:v>60.553492119147002</c:v>
                </c:pt>
                <c:pt idx="1548">
                  <c:v>60.697746006128</c:v>
                </c:pt>
                <c:pt idx="1549">
                  <c:v>61.014925822675202</c:v>
                </c:pt>
                <c:pt idx="1550">
                  <c:v>61.440314672667597</c:v>
                </c:pt>
                <c:pt idx="1551">
                  <c:v>61.807987073299998</c:v>
                </c:pt>
                <c:pt idx="1552">
                  <c:v>61.627762805621103</c:v>
                </c:pt>
                <c:pt idx="1553">
                  <c:v>61.577270221535898</c:v>
                </c:pt>
                <c:pt idx="1554">
                  <c:v>61.634986670895898</c:v>
                </c:pt>
                <c:pt idx="1555">
                  <c:v>61.555673098549597</c:v>
                </c:pt>
                <c:pt idx="1556">
                  <c:v>62.002659071528299</c:v>
                </c:pt>
                <c:pt idx="1557">
                  <c:v>62.2549730462787</c:v>
                </c:pt>
                <c:pt idx="1558">
                  <c:v>62.211704327468198</c:v>
                </c:pt>
                <c:pt idx="1559">
                  <c:v>61.411493684406501</c:v>
                </c:pt>
                <c:pt idx="1560">
                  <c:v>61.252866539713999</c:v>
                </c:pt>
                <c:pt idx="1561">
                  <c:v>61.173552967367698</c:v>
                </c:pt>
                <c:pt idx="1562">
                  <c:v>61.512404379739102</c:v>
                </c:pt>
                <c:pt idx="1563">
                  <c:v>61.389822088582299</c:v>
                </c:pt>
                <c:pt idx="1564">
                  <c:v>62.1035697668609</c:v>
                </c:pt>
                <c:pt idx="1565">
                  <c:v>61.930569364456801</c:v>
                </c:pt>
                <c:pt idx="1566">
                  <c:v>62.561503247008503</c:v>
                </c:pt>
                <c:pt idx="1567">
                  <c:v>63.219694188225702</c:v>
                </c:pt>
                <c:pt idx="1568">
                  <c:v>63.248664122162502</c:v>
                </c:pt>
                <c:pt idx="1569">
                  <c:v>63.458379633643403</c:v>
                </c:pt>
                <c:pt idx="1570">
                  <c:v>63.299231179085702</c:v>
                </c:pt>
                <c:pt idx="1571">
                  <c:v>63.205246457676303</c:v>
                </c:pt>
                <c:pt idx="1572">
                  <c:v>63.617453615363203</c:v>
                </c:pt>
                <c:pt idx="1573">
                  <c:v>63.118411128703698</c:v>
                </c:pt>
                <c:pt idx="1574">
                  <c:v>62.662786306530499</c:v>
                </c:pt>
                <c:pt idx="1575">
                  <c:v>62.431324726387601</c:v>
                </c:pt>
                <c:pt idx="1576">
                  <c:v>63.0099786767449</c:v>
                </c:pt>
                <c:pt idx="1577">
                  <c:v>63.147381062640598</c:v>
                </c:pt>
                <c:pt idx="1578">
                  <c:v>62.937665551159697</c:v>
                </c:pt>
                <c:pt idx="1579">
                  <c:v>63.140157197365802</c:v>
                </c:pt>
                <c:pt idx="1580">
                  <c:v>62.2071614843573</c:v>
                </c:pt>
                <c:pt idx="1581">
                  <c:v>63.393290373332903</c:v>
                </c:pt>
                <c:pt idx="1582">
                  <c:v>63.914004455816603</c:v>
                </c:pt>
                <c:pt idx="1583">
                  <c:v>63.921228321091299</c:v>
                </c:pt>
                <c:pt idx="1584">
                  <c:v>63.5596626931654</c:v>
                </c:pt>
                <c:pt idx="1585">
                  <c:v>64.044182976437497</c:v>
                </c:pt>
                <c:pt idx="1586">
                  <c:v>64.210555296270002</c:v>
                </c:pt>
                <c:pt idx="1587">
                  <c:v>63.993615919514397</c:v>
                </c:pt>
                <c:pt idx="1588">
                  <c:v>62.735099432115703</c:v>
                </c:pt>
                <c:pt idx="1589">
                  <c:v>62.127550020659498</c:v>
                </c:pt>
                <c:pt idx="1590">
                  <c:v>62.091430694285798</c:v>
                </c:pt>
                <c:pt idx="1591">
                  <c:v>61.426015887793803</c:v>
                </c:pt>
                <c:pt idx="1592">
                  <c:v>62.561503247008503</c:v>
                </c:pt>
                <c:pt idx="1593">
                  <c:v>62.3952054000139</c:v>
                </c:pt>
                <c:pt idx="1594">
                  <c:v>60.9631672003459</c:v>
                </c:pt>
                <c:pt idx="1595">
                  <c:v>61.411568157244403</c:v>
                </c:pt>
                <c:pt idx="1596">
                  <c:v>61.252419702686602</c:v>
                </c:pt>
                <c:pt idx="1597">
                  <c:v>62.0335652992501</c:v>
                </c:pt>
                <c:pt idx="1598">
                  <c:v>63.140157197365802</c:v>
                </c:pt>
                <c:pt idx="1599">
                  <c:v>63.501797298129603</c:v>
                </c:pt>
                <c:pt idx="1600">
                  <c:v>64.225003026819493</c:v>
                </c:pt>
                <c:pt idx="1601">
                  <c:v>64.347957682165699</c:v>
                </c:pt>
                <c:pt idx="1602">
                  <c:v>64.825328573001002</c:v>
                </c:pt>
                <c:pt idx="1603">
                  <c:v>64.955507093621904</c:v>
                </c:pt>
                <c:pt idx="1604">
                  <c:v>65.273729529899498</c:v>
                </c:pt>
                <c:pt idx="1605">
                  <c:v>64.825328573001002</c:v>
                </c:pt>
                <c:pt idx="1606">
                  <c:v>65.129103278729104</c:v>
                </c:pt>
                <c:pt idx="1607">
                  <c:v>65.042267949756507</c:v>
                </c:pt>
                <c:pt idx="1608">
                  <c:v>65.389460319970894</c:v>
                </c:pt>
                <c:pt idx="1609">
                  <c:v>65.317147194385697</c:v>
                </c:pt>
                <c:pt idx="1610">
                  <c:v>65.259281799350006</c:v>
                </c:pt>
                <c:pt idx="1611">
                  <c:v>65.411131915795096</c:v>
                </c:pt>
                <c:pt idx="1612">
                  <c:v>65.338818790209899</c:v>
                </c:pt>
                <c:pt idx="1613">
                  <c:v>64.8542240340999</c:v>
                </c:pt>
                <c:pt idx="1614">
                  <c:v>65.087868469812307</c:v>
                </c:pt>
                <c:pt idx="1615">
                  <c:v>64.971046251956096</c:v>
                </c:pt>
                <c:pt idx="1616">
                  <c:v>64.874900532835497</c:v>
                </c:pt>
                <c:pt idx="1617">
                  <c:v>64.627498272964402</c:v>
                </c:pt>
                <c:pt idx="1618">
                  <c:v>64.634337422546196</c:v>
                </c:pt>
                <c:pt idx="1619">
                  <c:v>64.5656278267478</c:v>
                </c:pt>
                <c:pt idx="1620">
                  <c:v>64.675610895022302</c:v>
                </c:pt>
                <c:pt idx="1621">
                  <c:v>64.503836905526398</c:v>
                </c:pt>
                <c:pt idx="1622">
                  <c:v>64.455724283468498</c:v>
                </c:pt>
                <c:pt idx="1623">
                  <c:v>64.545030853007404</c:v>
                </c:pt>
                <c:pt idx="1624">
                  <c:v>64.737401816243704</c:v>
                </c:pt>
                <c:pt idx="1625">
                  <c:v>64.407611661410698</c:v>
                </c:pt>
                <c:pt idx="1626">
                  <c:v>64.627498272964402</c:v>
                </c:pt>
                <c:pt idx="1627">
                  <c:v>64.586304325483496</c:v>
                </c:pt>
                <c:pt idx="1628">
                  <c:v>64.606901299223907</c:v>
                </c:pt>
                <c:pt idx="1629">
                  <c:v>64.737401816243704</c:v>
                </c:pt>
                <c:pt idx="1630">
                  <c:v>64.751159640402406</c:v>
                </c:pt>
                <c:pt idx="1631">
                  <c:v>64.655013921281807</c:v>
                </c:pt>
                <c:pt idx="1632">
                  <c:v>64.764917464561094</c:v>
                </c:pt>
                <c:pt idx="1633">
                  <c:v>64.861142708676795</c:v>
                </c:pt>
                <c:pt idx="1634">
                  <c:v>64.982259276270398</c:v>
                </c:pt>
                <c:pt idx="1635">
                  <c:v>64.913152055496397</c:v>
                </c:pt>
                <c:pt idx="1636">
                  <c:v>64.940826753804004</c:v>
                </c:pt>
                <c:pt idx="1637">
                  <c:v>65.092719494515705</c:v>
                </c:pt>
                <c:pt idx="1638">
                  <c:v>64.954584577962706</c:v>
                </c:pt>
                <c:pt idx="1639">
                  <c:v>65.106477318674393</c:v>
                </c:pt>
                <c:pt idx="1640">
                  <c:v>65.210098387337794</c:v>
                </c:pt>
                <c:pt idx="1641">
                  <c:v>65.023691798736806</c:v>
                </c:pt>
                <c:pt idx="1642">
                  <c:v>64.747501490626107</c:v>
                </c:pt>
                <c:pt idx="1643">
                  <c:v>64.954584577962706</c:v>
                </c:pt>
                <c:pt idx="1644">
                  <c:v>65.023691798736806</c:v>
                </c:pt>
                <c:pt idx="1645">
                  <c:v>65.058205646626206</c:v>
                </c:pt>
                <c:pt idx="1646">
                  <c:v>64.982259276270398</c:v>
                </c:pt>
                <c:pt idx="1647">
                  <c:v>64.982259276270398</c:v>
                </c:pt>
                <c:pt idx="1648">
                  <c:v>65.051286972049297</c:v>
                </c:pt>
                <c:pt idx="1649">
                  <c:v>65.071963470784894</c:v>
                </c:pt>
                <c:pt idx="1650">
                  <c:v>65.085800819938697</c:v>
                </c:pt>
                <c:pt idx="1651">
                  <c:v>65.065044796207999</c:v>
                </c:pt>
                <c:pt idx="1652">
                  <c:v>65.051286972049297</c:v>
                </c:pt>
                <c:pt idx="1653">
                  <c:v>65.147909841140702</c:v>
                </c:pt>
                <c:pt idx="1654">
                  <c:v>65.134152016982</c:v>
                </c:pt>
                <c:pt idx="1655">
                  <c:v>65.067112446081495</c:v>
                </c:pt>
                <c:pt idx="1656">
                  <c:v>65.219720911749405</c:v>
                </c:pt>
                <c:pt idx="1657">
                  <c:v>65.191966688446598</c:v>
                </c:pt>
                <c:pt idx="1658">
                  <c:v>65.205804037600402</c:v>
                </c:pt>
                <c:pt idx="1659">
                  <c:v>65.302904056662697</c:v>
                </c:pt>
                <c:pt idx="1660">
                  <c:v>65.289066707508795</c:v>
                </c:pt>
                <c:pt idx="1661">
                  <c:v>65.351493828691304</c:v>
                </c:pt>
                <c:pt idx="1662">
                  <c:v>65.420839624450807</c:v>
                </c:pt>
                <c:pt idx="1663">
                  <c:v>65.524858318089898</c:v>
                </c:pt>
                <c:pt idx="1664">
                  <c:v>65.559531215969699</c:v>
                </c:pt>
                <c:pt idx="1665">
                  <c:v>65.497104094787105</c:v>
                </c:pt>
                <c:pt idx="1666">
                  <c:v>65.628797486734001</c:v>
                </c:pt>
                <c:pt idx="1667">
                  <c:v>65.725977030791299</c:v>
                </c:pt>
                <c:pt idx="1668">
                  <c:v>65.642714360882906</c:v>
                </c:pt>
                <c:pt idx="1669">
                  <c:v>65.635795686305997</c:v>
                </c:pt>
                <c:pt idx="1670">
                  <c:v>65.684385458334702</c:v>
                </c:pt>
                <c:pt idx="1671">
                  <c:v>65.7051414820655</c:v>
                </c:pt>
                <c:pt idx="1672">
                  <c:v>65.767568603247994</c:v>
                </c:pt>
                <c:pt idx="1673">
                  <c:v>65.788404151973893</c:v>
                </c:pt>
                <c:pt idx="1674">
                  <c:v>65.850831273156402</c:v>
                </c:pt>
                <c:pt idx="1675">
                  <c:v>65.920177068915805</c:v>
                </c:pt>
                <c:pt idx="1676">
                  <c:v>65.710787756720194</c:v>
                </c:pt>
                <c:pt idx="1677">
                  <c:v>65.411573838661198</c:v>
                </c:pt>
                <c:pt idx="1678">
                  <c:v>65.378361213874697</c:v>
                </c:pt>
                <c:pt idx="1679">
                  <c:v>65.516857258644606</c:v>
                </c:pt>
                <c:pt idx="1680">
                  <c:v>65.655413362410599</c:v>
                </c:pt>
                <c:pt idx="1681">
                  <c:v>65.522382686276401</c:v>
                </c:pt>
                <c:pt idx="1682">
                  <c:v>65.400522983397707</c:v>
                </c:pt>
                <c:pt idx="1683">
                  <c:v>65.450371950075507</c:v>
                </c:pt>
                <c:pt idx="1684">
                  <c:v>65.660938790042294</c:v>
                </c:pt>
                <c:pt idx="1685">
                  <c:v>65.649827875782805</c:v>
                </c:pt>
                <c:pt idx="1686">
                  <c:v>65.644302448151095</c:v>
                </c:pt>
                <c:pt idx="1687">
                  <c:v>65.422684752920702</c:v>
                </c:pt>
                <c:pt idx="1688">
                  <c:v>65.799434834812303</c:v>
                </c:pt>
                <c:pt idx="1689">
                  <c:v>65.566766284318405</c:v>
                </c:pt>
                <c:pt idx="1690">
                  <c:v>65.694211473824893</c:v>
                </c:pt>
                <c:pt idx="1691">
                  <c:v>65.688625987197099</c:v>
                </c:pt>
                <c:pt idx="1692">
                  <c:v>65.9656781357331</c:v>
                </c:pt>
                <c:pt idx="1693">
                  <c:v>66.032163444302199</c:v>
                </c:pt>
                <c:pt idx="1694">
                  <c:v>66.154083206176907</c:v>
                </c:pt>
                <c:pt idx="1695">
                  <c:v>66.143032350913302</c:v>
                </c:pt>
                <c:pt idx="1696">
                  <c:v>66.082072469975998</c:v>
                </c:pt>
                <c:pt idx="1697">
                  <c:v>65.826521442007106</c:v>
                </c:pt>
                <c:pt idx="1698">
                  <c:v>65.593132183561295</c:v>
                </c:pt>
                <c:pt idx="1699">
                  <c:v>65.526466698004199</c:v>
                </c:pt>
                <c:pt idx="1700">
                  <c:v>65.643161327227105</c:v>
                </c:pt>
                <c:pt idx="1701">
                  <c:v>65.887601440936507</c:v>
                </c:pt>
                <c:pt idx="1702">
                  <c:v>65.993185155899894</c:v>
                </c:pt>
                <c:pt idx="1703">
                  <c:v>65.943216071229998</c:v>
                </c:pt>
                <c:pt idx="1704">
                  <c:v>66.148798014529106</c:v>
                </c:pt>
                <c:pt idx="1705">
                  <c:v>66.009881556787093</c:v>
                </c:pt>
                <c:pt idx="1706">
                  <c:v>65.937630584602303</c:v>
                </c:pt>
                <c:pt idx="1707">
                  <c:v>66.093243443231501</c:v>
                </c:pt>
                <c:pt idx="1708">
                  <c:v>66.343269043568597</c:v>
                </c:pt>
                <c:pt idx="1709">
                  <c:v>66.254321670496495</c:v>
                </c:pt>
                <c:pt idx="1710">
                  <c:v>66.254321670496495</c:v>
                </c:pt>
                <c:pt idx="1711">
                  <c:v>66.304350814162305</c:v>
                </c:pt>
                <c:pt idx="1712">
                  <c:v>66.382127213978904</c:v>
                </c:pt>
                <c:pt idx="1713">
                  <c:v>66.120990699382304</c:v>
                </c:pt>
                <c:pt idx="1714">
                  <c:v>66.376601786347194</c:v>
                </c:pt>
                <c:pt idx="1715">
                  <c:v>66.298825386530595</c:v>
                </c:pt>
                <c:pt idx="1716">
                  <c:v>66.359905385459896</c:v>
                </c:pt>
                <c:pt idx="1717">
                  <c:v>66.054325213825194</c:v>
                </c:pt>
                <c:pt idx="1718">
                  <c:v>65.870965099045193</c:v>
                </c:pt>
                <c:pt idx="1719">
                  <c:v>66.210358485426397</c:v>
                </c:pt>
                <c:pt idx="1720">
                  <c:v>66.227114945309694</c:v>
                </c:pt>
                <c:pt idx="1721">
                  <c:v>66.2939606078548</c:v>
                </c:pt>
                <c:pt idx="1722">
                  <c:v>66.1769656836519</c:v>
                </c:pt>
                <c:pt idx="1723">
                  <c:v>66.349695356140302</c:v>
                </c:pt>
                <c:pt idx="1724">
                  <c:v>66.332938896257104</c:v>
                </c:pt>
                <c:pt idx="1725">
                  <c:v>66.360806270399806</c:v>
                </c:pt>
                <c:pt idx="1726">
                  <c:v>66.327413468625295</c:v>
                </c:pt>
                <c:pt idx="1727">
                  <c:v>66.461104793715506</c:v>
                </c:pt>
                <c:pt idx="1728">
                  <c:v>66.533535942888307</c:v>
                </c:pt>
                <c:pt idx="1729">
                  <c:v>66.767585850290104</c:v>
                </c:pt>
                <c:pt idx="1730">
                  <c:v>66.617138065316695</c:v>
                </c:pt>
                <c:pt idx="1731">
                  <c:v>66.572574290286596</c:v>
                </c:pt>
                <c:pt idx="1732">
                  <c:v>66.422126505313202</c:v>
                </c:pt>
                <c:pt idx="1733">
                  <c:v>66.650590926087204</c:v>
                </c:pt>
                <c:pt idx="1734">
                  <c:v>66.734193048515607</c:v>
                </c:pt>
                <c:pt idx="1735">
                  <c:v>66.840016999463003</c:v>
                </c:pt>
                <c:pt idx="1736">
                  <c:v>66.884640833489001</c:v>
                </c:pt>
                <c:pt idx="1737">
                  <c:v>66.996050271064107</c:v>
                </c:pt>
                <c:pt idx="1738">
                  <c:v>67.140972628405805</c:v>
                </c:pt>
                <c:pt idx="1739">
                  <c:v>67.191121890063698</c:v>
                </c:pt>
                <c:pt idx="1740">
                  <c:v>66.871487913365598</c:v>
                </c:pt>
                <c:pt idx="1741">
                  <c:v>66.960855699409706</c:v>
                </c:pt>
                <c:pt idx="1742">
                  <c:v>66.485909159062402</c:v>
                </c:pt>
                <c:pt idx="1743">
                  <c:v>66.497080132317905</c:v>
                </c:pt>
                <c:pt idx="1744">
                  <c:v>66.385310340766793</c:v>
                </c:pt>
                <c:pt idx="1745">
                  <c:v>66.206514709682594</c:v>
                </c:pt>
                <c:pt idx="1746">
                  <c:v>66.100330404759205</c:v>
                </c:pt>
                <c:pt idx="1747">
                  <c:v>66.050000966113402</c:v>
                </c:pt>
                <c:pt idx="1748">
                  <c:v>65.731508110339306</c:v>
                </c:pt>
                <c:pt idx="1749">
                  <c:v>65.748264570222503</c:v>
                </c:pt>
                <c:pt idx="1750">
                  <c:v>65.737093596967</c:v>
                </c:pt>
                <c:pt idx="1751">
                  <c:v>65.558297965882801</c:v>
                </c:pt>
                <c:pt idx="1752">
                  <c:v>65.675653244061706</c:v>
                </c:pt>
                <c:pt idx="1753">
                  <c:v>65.932705746930495</c:v>
                </c:pt>
                <c:pt idx="1754">
                  <c:v>65.994146099835802</c:v>
                </c:pt>
                <c:pt idx="1755">
                  <c:v>66.100330404759205</c:v>
                </c:pt>
                <c:pt idx="1756">
                  <c:v>65.943876720185997</c:v>
                </c:pt>
                <c:pt idx="1757">
                  <c:v>66.139428811153493</c:v>
                </c:pt>
                <c:pt idx="1758">
                  <c:v>65.994146099835802</c:v>
                </c:pt>
                <c:pt idx="1759">
                  <c:v>65.966218666697003</c:v>
                </c:pt>
                <c:pt idx="1760">
                  <c:v>66.061231998364903</c:v>
                </c:pt>
                <c:pt idx="1761">
                  <c:v>66.461825501667406</c:v>
                </c:pt>
                <c:pt idx="1762">
                  <c:v>66.456240015039697</c:v>
                </c:pt>
                <c:pt idx="1763">
                  <c:v>66.646747150343401</c:v>
                </c:pt>
                <c:pt idx="1764">
                  <c:v>66.680380188101907</c:v>
                </c:pt>
                <c:pt idx="1765">
                  <c:v>66.921336880043398</c:v>
                </c:pt>
                <c:pt idx="1766">
                  <c:v>67.263192685260506</c:v>
                </c:pt>
                <c:pt idx="1767">
                  <c:v>66.982957409936702</c:v>
                </c:pt>
                <c:pt idx="1768">
                  <c:v>67.038992453202297</c:v>
                </c:pt>
                <c:pt idx="1769">
                  <c:v>67.212743128622705</c:v>
                </c:pt>
                <c:pt idx="1770">
                  <c:v>67.364031739540096</c:v>
                </c:pt>
                <c:pt idx="1771">
                  <c:v>67.414481296177897</c:v>
                </c:pt>
                <c:pt idx="1772">
                  <c:v>67.263192685260506</c:v>
                </c:pt>
                <c:pt idx="1773">
                  <c:v>67.235145134129695</c:v>
                </c:pt>
                <c:pt idx="1774">
                  <c:v>67.358446252912401</c:v>
                </c:pt>
                <c:pt idx="1775">
                  <c:v>67.319227728526101</c:v>
                </c:pt>
                <c:pt idx="1776">
                  <c:v>67.207157641994996</c:v>
                </c:pt>
                <c:pt idx="1777">
                  <c:v>67.078271036584596</c:v>
                </c:pt>
                <c:pt idx="1778">
                  <c:v>67.106258528719394</c:v>
                </c:pt>
                <c:pt idx="1779">
                  <c:v>67.190341123115701</c:v>
                </c:pt>
                <c:pt idx="1780">
                  <c:v>66.966200950053405</c:v>
                </c:pt>
                <c:pt idx="1781">
                  <c:v>66.842899831270799</c:v>
                </c:pt>
                <c:pt idx="1782">
                  <c:v>66.887703842284907</c:v>
                </c:pt>
                <c:pt idx="1783">
                  <c:v>66.876532869029404</c:v>
                </c:pt>
                <c:pt idx="1784">
                  <c:v>66.744463136831101</c:v>
                </c:pt>
                <c:pt idx="1785">
                  <c:v>66.840016999463003</c:v>
                </c:pt>
                <c:pt idx="1786">
                  <c:v>66.716355526704305</c:v>
                </c:pt>
                <c:pt idx="1787">
                  <c:v>66.514076828185196</c:v>
                </c:pt>
                <c:pt idx="1788">
                  <c:v>66.935510803098794</c:v>
                </c:pt>
                <c:pt idx="1789">
                  <c:v>66.598339599569499</c:v>
                </c:pt>
                <c:pt idx="1790">
                  <c:v>66.592754112941705</c:v>
                </c:pt>
                <c:pt idx="1791">
                  <c:v>66.587108567317998</c:v>
                </c:pt>
                <c:pt idx="1792">
                  <c:v>66.514076828185196</c:v>
                </c:pt>
                <c:pt idx="1793">
                  <c:v>66.598339599569499</c:v>
                </c:pt>
                <c:pt idx="1794">
                  <c:v>66.440985030056396</c:v>
                </c:pt>
                <c:pt idx="1795">
                  <c:v>66.497200250309902</c:v>
                </c:pt>
                <c:pt idx="1796">
                  <c:v>66.143152468905299</c:v>
                </c:pt>
                <c:pt idx="1797">
                  <c:v>66.396060901050305</c:v>
                </c:pt>
                <c:pt idx="1798">
                  <c:v>66.682662429949801</c:v>
                </c:pt>
                <c:pt idx="1799">
                  <c:v>66.789447324833205</c:v>
                </c:pt>
                <c:pt idx="1800">
                  <c:v>67.076048853732701</c:v>
                </c:pt>
                <c:pt idx="1801">
                  <c:v>67.306435162378605</c:v>
                </c:pt>
                <c:pt idx="1802">
                  <c:v>67.486251796394797</c:v>
                </c:pt>
                <c:pt idx="1803">
                  <c:v>67.252442124976994</c:v>
                </c:pt>
                <c:pt idx="1804">
                  <c:v>67.521942227564693</c:v>
                </c:pt>
                <c:pt idx="1805">
                  <c:v>67.643869871933305</c:v>
                </c:pt>
                <c:pt idx="1806">
                  <c:v>67.611797457680396</c:v>
                </c:pt>
                <c:pt idx="1807">
                  <c:v>67.6182250580828</c:v>
                </c:pt>
                <c:pt idx="1808">
                  <c:v>67.136942081010801</c:v>
                </c:pt>
                <c:pt idx="1809">
                  <c:v>67.348724955495101</c:v>
                </c:pt>
                <c:pt idx="1810">
                  <c:v>66.290007346351402</c:v>
                </c:pt>
                <c:pt idx="1811">
                  <c:v>66.604369476237693</c:v>
                </c:pt>
                <c:pt idx="1812">
                  <c:v>65.879296798187696</c:v>
                </c:pt>
                <c:pt idx="1813">
                  <c:v>65.1991517351955</c:v>
                </c:pt>
                <c:pt idx="1814">
                  <c:v>64.153223739097399</c:v>
                </c:pt>
                <c:pt idx="1815">
                  <c:v>65.321079379564097</c:v>
                </c:pt>
                <c:pt idx="1816">
                  <c:v>66.893152380032802</c:v>
                </c:pt>
                <c:pt idx="1817">
                  <c:v>67.187379067842102</c:v>
                </c:pt>
                <c:pt idx="1818">
                  <c:v>67.354824617101499</c:v>
                </c:pt>
                <c:pt idx="1819">
                  <c:v>67.116478700137705</c:v>
                </c:pt>
                <c:pt idx="1820">
                  <c:v>67.174458279278099</c:v>
                </c:pt>
                <c:pt idx="1821">
                  <c:v>67.651084525446294</c:v>
                </c:pt>
                <c:pt idx="1822">
                  <c:v>67.638163736882206</c:v>
                </c:pt>
                <c:pt idx="1823">
                  <c:v>67.187379067842102</c:v>
                </c:pt>
                <c:pt idx="1824">
                  <c:v>66.498248481838402</c:v>
                </c:pt>
                <c:pt idx="1825">
                  <c:v>66.298533755048496</c:v>
                </c:pt>
                <c:pt idx="1826">
                  <c:v>65.326064049263906</c:v>
                </c:pt>
                <c:pt idx="1827">
                  <c:v>64.450139525034402</c:v>
                </c:pt>
                <c:pt idx="1828">
                  <c:v>65.280939670928504</c:v>
                </c:pt>
                <c:pt idx="1829">
                  <c:v>66.530386483850506</c:v>
                </c:pt>
                <c:pt idx="1830">
                  <c:v>66.092457015615295</c:v>
                </c:pt>
                <c:pt idx="1831">
                  <c:v>65.403326429611596</c:v>
                </c:pt>
                <c:pt idx="1832">
                  <c:v>65.383978040645104</c:v>
                </c:pt>
                <c:pt idx="1833">
                  <c:v>65.023310952757498</c:v>
                </c:pt>
                <c:pt idx="1834">
                  <c:v>64.179655606058503</c:v>
                </c:pt>
                <c:pt idx="1835">
                  <c:v>64.933193371605</c:v>
                </c:pt>
                <c:pt idx="1836">
                  <c:v>65.448385220187802</c:v>
                </c:pt>
                <c:pt idx="1837">
                  <c:v>65.783341906465594</c:v>
                </c:pt>
                <c:pt idx="1838">
                  <c:v>67.000585129616297</c:v>
                </c:pt>
                <c:pt idx="1839">
                  <c:v>67.148682289909104</c:v>
                </c:pt>
                <c:pt idx="1840">
                  <c:v>67.071419909561499</c:v>
                </c:pt>
                <c:pt idx="1841">
                  <c:v>65.332491649666395</c:v>
                </c:pt>
                <c:pt idx="1842">
                  <c:v>64.997600551147698</c:v>
                </c:pt>
                <c:pt idx="1843">
                  <c:v>65.6223239576087</c:v>
                </c:pt>
                <c:pt idx="1844">
                  <c:v>65.113494121669106</c:v>
                </c:pt>
                <c:pt idx="1845">
                  <c:v>65.680303536749093</c:v>
                </c:pt>
                <c:pt idx="1846">
                  <c:v>66.311454543612498</c:v>
                </c:pt>
                <c:pt idx="1847">
                  <c:v>66.253474964472204</c:v>
                </c:pt>
                <c:pt idx="1848">
                  <c:v>66.826711979954496</c:v>
                </c:pt>
                <c:pt idx="1849">
                  <c:v>66.420920513731502</c:v>
                </c:pt>
                <c:pt idx="1850">
                  <c:v>66.208416173895998</c:v>
                </c:pt>
                <c:pt idx="1851">
                  <c:v>67.238865458820797</c:v>
                </c:pt>
                <c:pt idx="1852">
                  <c:v>67.483638976186896</c:v>
                </c:pt>
                <c:pt idx="1853">
                  <c:v>68.269380331504806</c:v>
                </c:pt>
                <c:pt idx="1854">
                  <c:v>68.855472547792004</c:v>
                </c:pt>
                <c:pt idx="1855">
                  <c:v>68.919814139575607</c:v>
                </c:pt>
                <c:pt idx="1856">
                  <c:v>69.016424908889704</c:v>
                </c:pt>
                <c:pt idx="1857">
                  <c:v>69.357809195569999</c:v>
                </c:pt>
                <c:pt idx="1858">
                  <c:v>69.821514653174106</c:v>
                </c:pt>
                <c:pt idx="1859">
                  <c:v>69.892349433119307</c:v>
                </c:pt>
                <c:pt idx="1860">
                  <c:v>69.943901411857198</c:v>
                </c:pt>
                <c:pt idx="1861">
                  <c:v>69.769962674436201</c:v>
                </c:pt>
                <c:pt idx="1862">
                  <c:v>70.124202161921403</c:v>
                </c:pt>
                <c:pt idx="1863">
                  <c:v>69.815087052771702</c:v>
                </c:pt>
                <c:pt idx="1864">
                  <c:v>70.446238059635107</c:v>
                </c:pt>
                <c:pt idx="1865">
                  <c:v>70.190858969931497</c:v>
                </c:pt>
                <c:pt idx="1866">
                  <c:v>70.213060819704197</c:v>
                </c:pt>
                <c:pt idx="1867">
                  <c:v>70.124195603296201</c:v>
                </c:pt>
                <c:pt idx="1868">
                  <c:v>68.575038408476402</c:v>
                </c:pt>
                <c:pt idx="1869">
                  <c:v>69.208022396268007</c:v>
                </c:pt>
                <c:pt idx="1870">
                  <c:v>70.118645140853005</c:v>
                </c:pt>
                <c:pt idx="1871">
                  <c:v>70.629518954894493</c:v>
                </c:pt>
                <c:pt idx="1872">
                  <c:v>70.5795069755887</c:v>
                </c:pt>
                <c:pt idx="1873">
                  <c:v>70.362981122987406</c:v>
                </c:pt>
                <c:pt idx="1874">
                  <c:v>71.040368810324395</c:v>
                </c:pt>
                <c:pt idx="1875">
                  <c:v>71.628949098570502</c:v>
                </c:pt>
                <c:pt idx="1876">
                  <c:v>73.011592420094701</c:v>
                </c:pt>
                <c:pt idx="1877">
                  <c:v>72.639537984449902</c:v>
                </c:pt>
                <c:pt idx="1878">
                  <c:v>73.022693344980993</c:v>
                </c:pt>
                <c:pt idx="1879">
                  <c:v>72.933828128572998</c:v>
                </c:pt>
                <c:pt idx="1880">
                  <c:v>73.639025945443095</c:v>
                </c:pt>
                <c:pt idx="1881">
                  <c:v>73.017142882537897</c:v>
                </c:pt>
                <c:pt idx="1882">
                  <c:v>71.878835543148</c:v>
                </c:pt>
                <c:pt idx="1883">
                  <c:v>72.772806900403495</c:v>
                </c:pt>
                <c:pt idx="1884">
                  <c:v>72.411911206962202</c:v>
                </c:pt>
                <c:pt idx="1885">
                  <c:v>72.567381972688494</c:v>
                </c:pt>
                <c:pt idx="1886">
                  <c:v>73.520558262671301</c:v>
                </c:pt>
                <c:pt idx="1887">
                  <c:v>72.741585549160504</c:v>
                </c:pt>
                <c:pt idx="1888">
                  <c:v>72.335361079099997</c:v>
                </c:pt>
                <c:pt idx="1889">
                  <c:v>72.941864735652103</c:v>
                </c:pt>
                <c:pt idx="1890">
                  <c:v>72.964124402742002</c:v>
                </c:pt>
                <c:pt idx="1891">
                  <c:v>72.018233094715896</c:v>
                </c:pt>
                <c:pt idx="1892">
                  <c:v>72.123923150404906</c:v>
                </c:pt>
                <c:pt idx="1893">
                  <c:v>72.224120560967805</c:v>
                </c:pt>
                <c:pt idx="1894">
                  <c:v>72.736035086717393</c:v>
                </c:pt>
                <c:pt idx="1895">
                  <c:v>72.674806547890995</c:v>
                </c:pt>
                <c:pt idx="1896">
                  <c:v>72.313101412010099</c:v>
                </c:pt>
                <c:pt idx="1897">
                  <c:v>73.142201739460901</c:v>
                </c:pt>
                <c:pt idx="1898">
                  <c:v>72.496729211172095</c:v>
                </c:pt>
                <c:pt idx="1899">
                  <c:v>72.168442484584602</c:v>
                </c:pt>
                <c:pt idx="1900">
                  <c:v>71.066733506929495</c:v>
                </c:pt>
                <c:pt idx="1901">
                  <c:v>71.372760566427203</c:v>
                </c:pt>
                <c:pt idx="1902">
                  <c:v>71.817896090907198</c:v>
                </c:pt>
                <c:pt idx="1903">
                  <c:v>71.817896090907198</c:v>
                </c:pt>
                <c:pt idx="1904">
                  <c:v>70.827485448701395</c:v>
                </c:pt>
                <c:pt idx="1905">
                  <c:v>69.959416249514106</c:v>
                </c:pt>
                <c:pt idx="1906">
                  <c:v>70.081873327166903</c:v>
                </c:pt>
                <c:pt idx="1907">
                  <c:v>69.138525981093906</c:v>
                </c:pt>
                <c:pt idx="1908">
                  <c:v>68.486173192068307</c:v>
                </c:pt>
                <c:pt idx="1909">
                  <c:v>68.391352791997207</c:v>
                </c:pt>
                <c:pt idx="1910">
                  <c:v>67.220494303070794</c:v>
                </c:pt>
                <c:pt idx="1911">
                  <c:v>68.123716431064906</c:v>
                </c:pt>
                <c:pt idx="1912">
                  <c:v>68.307748951446797</c:v>
                </c:pt>
                <c:pt idx="1913">
                  <c:v>66.646194892152494</c:v>
                </c:pt>
                <c:pt idx="1914">
                  <c:v>66.819010853013694</c:v>
                </c:pt>
                <c:pt idx="1915">
                  <c:v>66.283738131149093</c:v>
                </c:pt>
                <c:pt idx="1916">
                  <c:v>66.462162371770603</c:v>
                </c:pt>
                <c:pt idx="1917">
                  <c:v>67.794735896671995</c:v>
                </c:pt>
                <c:pt idx="1918">
                  <c:v>66.6572958170389</c:v>
                </c:pt>
                <c:pt idx="1919">
                  <c:v>66.066287201473898</c:v>
                </c:pt>
                <c:pt idx="1920">
                  <c:v>66.1778168061917</c:v>
                </c:pt>
                <c:pt idx="1921">
                  <c:v>67.103356418592796</c:v>
                </c:pt>
                <c:pt idx="1922">
                  <c:v>67.131282182760003</c:v>
                </c:pt>
                <c:pt idx="1923">
                  <c:v>68.279823187279504</c:v>
                </c:pt>
                <c:pt idx="1924">
                  <c:v>68.435987760811201</c:v>
                </c:pt>
                <c:pt idx="1925">
                  <c:v>68.268722262393098</c:v>
                </c:pt>
                <c:pt idx="1926">
                  <c:v>68.4192207388474</c:v>
                </c:pt>
                <c:pt idx="1927">
                  <c:v>67.684073551710995</c:v>
                </c:pt>
                <c:pt idx="1928">
                  <c:v>67.8147673617203</c:v>
                </c:pt>
                <c:pt idx="1929">
                  <c:v>68.490074422646799</c:v>
                </c:pt>
                <c:pt idx="1930">
                  <c:v>67.803848356280497</c:v>
                </c:pt>
                <c:pt idx="1931">
                  <c:v>68.294033707632806</c:v>
                </c:pt>
                <c:pt idx="1932">
                  <c:v>67.978162478837802</c:v>
                </c:pt>
                <c:pt idx="1933">
                  <c:v>67.771202758383893</c:v>
                </c:pt>
                <c:pt idx="1934">
                  <c:v>68.615364439147697</c:v>
                </c:pt>
                <c:pt idx="1935">
                  <c:v>68.789622852493494</c:v>
                </c:pt>
                <c:pt idx="1936">
                  <c:v>68.582663132039698</c:v>
                </c:pt>
                <c:pt idx="1937">
                  <c:v>68.364840115357396</c:v>
                </c:pt>
                <c:pt idx="1938">
                  <c:v>68.849510254778295</c:v>
                </c:pt>
                <c:pt idx="1939">
                  <c:v>68.746058249157102</c:v>
                </c:pt>
                <c:pt idx="1940">
                  <c:v>69.666430131154002</c:v>
                </c:pt>
                <c:pt idx="1941">
                  <c:v>69.633784533257398</c:v>
                </c:pt>
                <c:pt idx="1942">
                  <c:v>70.112995169958396</c:v>
                </c:pt>
                <c:pt idx="1943">
                  <c:v>70.260067488127504</c:v>
                </c:pt>
                <c:pt idx="1944">
                  <c:v>69.666430131154002</c:v>
                </c:pt>
                <c:pt idx="1945">
                  <c:v>69.628325030537496</c:v>
                </c:pt>
                <c:pt idx="1946">
                  <c:v>69.437688109031896</c:v>
                </c:pt>
                <c:pt idx="1947">
                  <c:v>67.684073551710995</c:v>
                </c:pt>
                <c:pt idx="1948">
                  <c:v>67.999944780505999</c:v>
                </c:pt>
                <c:pt idx="1949">
                  <c:v>68.201444998239893</c:v>
                </c:pt>
                <c:pt idx="1950">
                  <c:v>67.697833726933595</c:v>
                </c:pt>
                <c:pt idx="1951">
                  <c:v>67.675940006842495</c:v>
                </c:pt>
                <c:pt idx="1952">
                  <c:v>67.752484463344103</c:v>
                </c:pt>
                <c:pt idx="1953">
                  <c:v>66.718800045303297</c:v>
                </c:pt>
                <c:pt idx="1954">
                  <c:v>66.959463838670899</c:v>
                </c:pt>
                <c:pt idx="1955">
                  <c:v>67.889250577399196</c:v>
                </c:pt>
                <c:pt idx="1956">
                  <c:v>68.654917979261398</c:v>
                </c:pt>
                <c:pt idx="1957">
                  <c:v>69.0377516801925</c:v>
                </c:pt>
                <c:pt idx="1958">
                  <c:v>68.671352196632597</c:v>
                </c:pt>
                <c:pt idx="1959">
                  <c:v>69.0815391203747</c:v>
                </c:pt>
                <c:pt idx="1960">
                  <c:v>68.780709378665094</c:v>
                </c:pt>
                <c:pt idx="1961">
                  <c:v>68.408794683173795</c:v>
                </c:pt>
                <c:pt idx="1962">
                  <c:v>68.086126930584598</c:v>
                </c:pt>
                <c:pt idx="1963">
                  <c:v>68.337709729392103</c:v>
                </c:pt>
                <c:pt idx="1964">
                  <c:v>67.582961332969703</c:v>
                </c:pt>
                <c:pt idx="1965">
                  <c:v>66.494570469306893</c:v>
                </c:pt>
                <c:pt idx="1966">
                  <c:v>65.942213638001306</c:v>
                </c:pt>
                <c:pt idx="1967">
                  <c:v>66.505545183958105</c:v>
                </c:pt>
                <c:pt idx="1968">
                  <c:v>66.691502531703705</c:v>
                </c:pt>
                <c:pt idx="1969">
                  <c:v>66.882919382169305</c:v>
                </c:pt>
                <c:pt idx="1970">
                  <c:v>67.249318865729293</c:v>
                </c:pt>
                <c:pt idx="1971">
                  <c:v>66.915732107700194</c:v>
                </c:pt>
                <c:pt idx="1972">
                  <c:v>66.757127982765596</c:v>
                </c:pt>
                <c:pt idx="1973">
                  <c:v>66.910272604980307</c:v>
                </c:pt>
                <c:pt idx="1974">
                  <c:v>66.007839089063097</c:v>
                </c:pt>
                <c:pt idx="1975">
                  <c:v>65.564839439790006</c:v>
                </c:pt>
                <c:pt idx="1976">
                  <c:v>66.319587836212406</c:v>
                </c:pt>
                <c:pt idx="1977">
                  <c:v>65.750796787535705</c:v>
                </c:pt>
                <c:pt idx="1978">
                  <c:v>65.625005388131996</c:v>
                </c:pt>
                <c:pt idx="1979">
                  <c:v>65.406235314855394</c:v>
                </c:pt>
                <c:pt idx="1980">
                  <c:v>65.827341244037299</c:v>
                </c:pt>
                <c:pt idx="1981">
                  <c:v>66.521923692117795</c:v>
                </c:pt>
                <c:pt idx="1982">
                  <c:v>65.991404871691898</c:v>
                </c:pt>
                <c:pt idx="1983">
                  <c:v>65.3077971382626</c:v>
                </c:pt>
                <c:pt idx="1984">
                  <c:v>63.656074728642899</c:v>
                </c:pt>
                <c:pt idx="1985">
                  <c:v>62.912245337660401</c:v>
                </c:pt>
                <c:pt idx="1986">
                  <c:v>60.456583297927601</c:v>
                </c:pt>
                <c:pt idx="1987">
                  <c:v>59.991689928563503</c:v>
                </c:pt>
                <c:pt idx="1988">
                  <c:v>61.517620938779501</c:v>
                </c:pt>
                <c:pt idx="1989">
                  <c:v>62.616930807882198</c:v>
                </c:pt>
                <c:pt idx="1990">
                  <c:v>63.234968799461001</c:v>
                </c:pt>
                <c:pt idx="1991">
                  <c:v>63.005224011533201</c:v>
                </c:pt>
                <c:pt idx="1992">
                  <c:v>61.200412688910198</c:v>
                </c:pt>
                <c:pt idx="1993">
                  <c:v>61.214891449810501</c:v>
                </c:pt>
                <c:pt idx="1994">
                  <c:v>61.214891449810501</c:v>
                </c:pt>
                <c:pt idx="1995">
                  <c:v>61.2220944514644</c:v>
                </c:pt>
                <c:pt idx="1996">
                  <c:v>61.200412688910198</c:v>
                </c:pt>
                <c:pt idx="1997">
                  <c:v>61.186006685602301</c:v>
                </c:pt>
                <c:pt idx="1998">
                  <c:v>61.207688448156603</c:v>
                </c:pt>
                <c:pt idx="1999">
                  <c:v>61.229297453118299</c:v>
                </c:pt>
                <c:pt idx="2000">
                  <c:v>61.214891449810501</c:v>
                </c:pt>
                <c:pt idx="2001">
                  <c:v>61.128237157186099</c:v>
                </c:pt>
                <c:pt idx="2002">
                  <c:v>61.121034155532101</c:v>
                </c:pt>
                <c:pt idx="2003">
                  <c:v>61.2581822173265</c:v>
                </c:pt>
                <c:pt idx="2004">
                  <c:v>61.287066981534601</c:v>
                </c:pt>
                <c:pt idx="2005">
                  <c:v>61.250979215672501</c:v>
                </c:pt>
                <c:pt idx="2006">
                  <c:v>61.287066981534601</c:v>
                </c:pt>
                <c:pt idx="2007">
                  <c:v>61.265385218980398</c:v>
                </c:pt>
                <c:pt idx="2008">
                  <c:v>61.301545742434897</c:v>
                </c:pt>
                <c:pt idx="2009">
                  <c:v>61.272660978226803</c:v>
                </c:pt>
                <c:pt idx="2010">
                  <c:v>61.315951745742701</c:v>
                </c:pt>
                <c:pt idx="2011">
                  <c:v>61.344836509950902</c:v>
                </c:pt>
                <c:pt idx="2012">
                  <c:v>61.3592425132587</c:v>
                </c:pt>
                <c:pt idx="2013">
                  <c:v>61.359169755666301</c:v>
                </c:pt>
                <c:pt idx="2014">
                  <c:v>61.445824048290703</c:v>
                </c:pt>
                <c:pt idx="2015">
                  <c:v>61.402460523182199</c:v>
                </c:pt>
                <c:pt idx="2016">
                  <c:v>61.395257521528301</c:v>
                </c:pt>
                <c:pt idx="2017">
                  <c:v>61.380851518220503</c:v>
                </c:pt>
                <c:pt idx="2018">
                  <c:v>61.3663727573202</c:v>
                </c:pt>
                <c:pt idx="2019">
                  <c:v>61.3663727573202</c:v>
                </c:pt>
                <c:pt idx="2020">
                  <c:v>61.351966754012302</c:v>
                </c:pt>
                <c:pt idx="2021">
                  <c:v>61.373575758974098</c:v>
                </c:pt>
                <c:pt idx="2022">
                  <c:v>61.460302809190999</c:v>
                </c:pt>
                <c:pt idx="2023">
                  <c:v>61.424142285736401</c:v>
                </c:pt>
                <c:pt idx="2024">
                  <c:v>61.395257521528301</c:v>
                </c:pt>
                <c:pt idx="2025">
                  <c:v>61.416939284082503</c:v>
                </c:pt>
                <c:pt idx="2026">
                  <c:v>61.380851518220503</c:v>
                </c:pt>
                <c:pt idx="2027">
                  <c:v>61.402460523182199</c:v>
                </c:pt>
                <c:pt idx="2028">
                  <c:v>61.424142285736401</c:v>
                </c:pt>
                <c:pt idx="2029">
                  <c:v>61.373575758974098</c:v>
                </c:pt>
                <c:pt idx="2030">
                  <c:v>61.373575758974098</c:v>
                </c:pt>
                <c:pt idx="2031">
                  <c:v>61.395257521528301</c:v>
                </c:pt>
                <c:pt idx="2032">
                  <c:v>61.315806230557797</c:v>
                </c:pt>
                <c:pt idx="2033">
                  <c:v>61.2724427054494</c:v>
                </c:pt>
                <c:pt idx="2034">
                  <c:v>61.2724427054494</c:v>
                </c:pt>
                <c:pt idx="2035">
                  <c:v>61.237155273104399</c:v>
                </c:pt>
                <c:pt idx="2036">
                  <c:v>61.2299522714505</c:v>
                </c:pt>
                <c:pt idx="2037">
                  <c:v>61.164906983787802</c:v>
                </c:pt>
                <c:pt idx="2038">
                  <c:v>61.164906983787802</c:v>
                </c:pt>
                <c:pt idx="2039">
                  <c:v>61.1071374553716</c:v>
                </c:pt>
                <c:pt idx="2040">
                  <c:v>61.092658694471197</c:v>
                </c:pt>
                <c:pt idx="2041">
                  <c:v>61.121543458679398</c:v>
                </c:pt>
                <c:pt idx="2042">
                  <c:v>61.1071374553715</c:v>
                </c:pt>
                <c:pt idx="2043">
                  <c:v>61.128746460333304</c:v>
                </c:pt>
                <c:pt idx="2044">
                  <c:v>61.179385744688098</c:v>
                </c:pt>
                <c:pt idx="2045">
                  <c:v>61.179385744688098</c:v>
                </c:pt>
                <c:pt idx="2046">
                  <c:v>61.157703982133903</c:v>
                </c:pt>
                <c:pt idx="2047">
                  <c:v>61.136022219579701</c:v>
                </c:pt>
                <c:pt idx="2048">
                  <c:v>61.121543458679398</c:v>
                </c:pt>
                <c:pt idx="2049">
                  <c:v>61.121543458679398</c:v>
                </c:pt>
                <c:pt idx="2050">
                  <c:v>61.114340457025499</c:v>
                </c:pt>
                <c:pt idx="2051">
                  <c:v>61.114340457025499</c:v>
                </c:pt>
                <c:pt idx="2052">
                  <c:v>61.121543458679398</c:v>
                </c:pt>
                <c:pt idx="2053">
                  <c:v>61.136022219579701</c:v>
                </c:pt>
                <c:pt idx="2054">
                  <c:v>61.114340457025499</c:v>
                </c:pt>
                <c:pt idx="2055">
                  <c:v>61.151301313997102</c:v>
                </c:pt>
                <c:pt idx="2056">
                  <c:v>60.979577670636502</c:v>
                </c:pt>
                <c:pt idx="2057">
                  <c:v>60.338289918466202</c:v>
                </c:pt>
                <c:pt idx="2058">
                  <c:v>60.561553923621297</c:v>
                </c:pt>
                <c:pt idx="2059">
                  <c:v>60.756255493515503</c:v>
                </c:pt>
                <c:pt idx="2060">
                  <c:v>60.790576953401299</c:v>
                </c:pt>
                <c:pt idx="2061">
                  <c:v>60.882197799706397</c:v>
                </c:pt>
                <c:pt idx="2062">
                  <c:v>60.750496468890603</c:v>
                </c:pt>
                <c:pt idx="2063">
                  <c:v>61.237221307643303</c:v>
                </c:pt>
                <c:pt idx="2064">
                  <c:v>60.784876100742302</c:v>
                </c:pt>
                <c:pt idx="2065">
                  <c:v>60.630255015358699</c:v>
                </c:pt>
                <c:pt idx="2066">
                  <c:v>60.469933077316099</c:v>
                </c:pt>
                <c:pt idx="2067">
                  <c:v>60.721875861663897</c:v>
                </c:pt>
                <c:pt idx="2068">
                  <c:v>60.939497186125898</c:v>
                </c:pt>
                <c:pt idx="2069">
                  <c:v>60.968117793352597</c:v>
                </c:pt>
                <c:pt idx="2070">
                  <c:v>60.7963359780262</c:v>
                </c:pt>
                <c:pt idx="2071">
                  <c:v>60.656897775744604</c:v>
                </c:pt>
                <c:pt idx="2072">
                  <c:v>60.769925905503897</c:v>
                </c:pt>
                <c:pt idx="2073">
                  <c:v>60.781385782787801</c:v>
                </c:pt>
                <c:pt idx="2074">
                  <c:v>60.460276530975399</c:v>
                </c:pt>
                <c:pt idx="2075">
                  <c:v>60.483196285543102</c:v>
                </c:pt>
                <c:pt idx="2076">
                  <c:v>60.552013721212397</c:v>
                </c:pt>
                <c:pt idx="2077">
                  <c:v>60.810064561980496</c:v>
                </c:pt>
                <c:pt idx="2078">
                  <c:v>60.792845660071698</c:v>
                </c:pt>
                <c:pt idx="2079">
                  <c:v>61.159852592985601</c:v>
                </c:pt>
                <c:pt idx="2080">
                  <c:v>61.291786611665003</c:v>
                </c:pt>
                <c:pt idx="2081">
                  <c:v>61.446582212946403</c:v>
                </c:pt>
                <c:pt idx="2082">
                  <c:v>61.251647955188503</c:v>
                </c:pt>
                <c:pt idx="2083">
                  <c:v>61.5269176978654</c:v>
                </c:pt>
                <c:pt idx="2084">
                  <c:v>61.767749636724702</c:v>
                </c:pt>
                <c:pt idx="2085">
                  <c:v>61.641574642670101</c:v>
                </c:pt>
                <c:pt idx="2086">
                  <c:v>61.928304262630903</c:v>
                </c:pt>
                <c:pt idx="2087">
                  <c:v>61.848026949677802</c:v>
                </c:pt>
                <c:pt idx="2088">
                  <c:v>62.151975471547402</c:v>
                </c:pt>
                <c:pt idx="2089">
                  <c:v>61.997121698300099</c:v>
                </c:pt>
                <c:pt idx="2090">
                  <c:v>61.8594868269617</c:v>
                </c:pt>
                <c:pt idx="2091">
                  <c:v>62.065939133969401</c:v>
                </c:pt>
                <c:pt idx="2092">
                  <c:v>62.111836815070802</c:v>
                </c:pt>
                <c:pt idx="2093">
                  <c:v>62.157676324206399</c:v>
                </c:pt>
                <c:pt idx="2094">
                  <c:v>62.238011809125403</c:v>
                </c:pt>
                <c:pt idx="2095">
                  <c:v>62.570580938221703</c:v>
                </c:pt>
                <c:pt idx="2096">
                  <c:v>62.426547150633397</c:v>
                </c:pt>
                <c:pt idx="2097">
                  <c:v>62.868770435466402</c:v>
                </c:pt>
                <c:pt idx="2098">
                  <c:v>62.799836655865299</c:v>
                </c:pt>
                <c:pt idx="2099">
                  <c:v>62.949164092351303</c:v>
                </c:pt>
                <c:pt idx="2100">
                  <c:v>63.029557749236197</c:v>
                </c:pt>
                <c:pt idx="2101">
                  <c:v>63.500517985227802</c:v>
                </c:pt>
                <c:pt idx="2102">
                  <c:v>63.511977862511699</c:v>
                </c:pt>
                <c:pt idx="2103">
                  <c:v>63.701502127440101</c:v>
                </c:pt>
                <c:pt idx="2104">
                  <c:v>63.994397975787102</c:v>
                </c:pt>
                <c:pt idx="2105">
                  <c:v>63.506218837886799</c:v>
                </c:pt>
                <c:pt idx="2106">
                  <c:v>63.316694572958298</c:v>
                </c:pt>
                <c:pt idx="2107">
                  <c:v>63.161666283813403</c:v>
                </c:pt>
                <c:pt idx="2108">
                  <c:v>63.454562132160397</c:v>
                </c:pt>
                <c:pt idx="2109">
                  <c:v>63.454562132160397</c:v>
                </c:pt>
                <c:pt idx="2110">
                  <c:v>63.391387377184301</c:v>
                </c:pt>
                <c:pt idx="2111">
                  <c:v>63.5177368871366</c:v>
                </c:pt>
                <c:pt idx="2112">
                  <c:v>63.5177368871366</c:v>
                </c:pt>
                <c:pt idx="2113">
                  <c:v>63.707261152065001</c:v>
                </c:pt>
                <c:pt idx="2114">
                  <c:v>63.397088229843298</c:v>
                </c:pt>
                <c:pt idx="2115">
                  <c:v>63.500517985227802</c:v>
                </c:pt>
                <c:pt idx="2116">
                  <c:v>63.004369287998003</c:v>
                </c:pt>
                <c:pt idx="2117">
                  <c:v>62.895122336022702</c:v>
                </c:pt>
                <c:pt idx="2118">
                  <c:v>62.969873312214503</c:v>
                </c:pt>
                <c:pt idx="2119">
                  <c:v>62.757080260922898</c:v>
                </c:pt>
                <c:pt idx="2120">
                  <c:v>62.630556235072902</c:v>
                </c:pt>
                <c:pt idx="2121">
                  <c:v>62.992851238748202</c:v>
                </c:pt>
                <c:pt idx="2122">
                  <c:v>62.745562211673104</c:v>
                </c:pt>
                <c:pt idx="2123">
                  <c:v>62.521251111131697</c:v>
                </c:pt>
                <c:pt idx="2124">
                  <c:v>62.342954035623499</c:v>
                </c:pt>
                <c:pt idx="2125">
                  <c:v>62.388968060656801</c:v>
                </c:pt>
                <c:pt idx="2126">
                  <c:v>62.377508183372903</c:v>
                </c:pt>
                <c:pt idx="2127">
                  <c:v>62.705307211264703</c:v>
                </c:pt>
                <c:pt idx="2128">
                  <c:v>62.774299162831703</c:v>
                </c:pt>
                <c:pt idx="2129">
                  <c:v>62.883604286772901</c:v>
                </c:pt>
                <c:pt idx="2130">
                  <c:v>62.705307211264703</c:v>
                </c:pt>
                <c:pt idx="2131">
                  <c:v>62.573024160789799</c:v>
                </c:pt>
                <c:pt idx="2132">
                  <c:v>62.860568188273298</c:v>
                </c:pt>
                <c:pt idx="2133">
                  <c:v>62.797335261331298</c:v>
                </c:pt>
                <c:pt idx="2134">
                  <c:v>62.889363311397801</c:v>
                </c:pt>
                <c:pt idx="2135">
                  <c:v>63.314949413981097</c:v>
                </c:pt>
                <c:pt idx="2136">
                  <c:v>63.228680388539502</c:v>
                </c:pt>
                <c:pt idx="2137">
                  <c:v>63.458692341739898</c:v>
                </c:pt>
                <c:pt idx="2138">
                  <c:v>63.440484516410699</c:v>
                </c:pt>
                <c:pt idx="2139">
                  <c:v>63.5153518365343</c:v>
                </c:pt>
                <c:pt idx="2140">
                  <c:v>63.768807091995697</c:v>
                </c:pt>
                <c:pt idx="2141">
                  <c:v>63.630532329032299</c:v>
                </c:pt>
                <c:pt idx="2142">
                  <c:v>63.958854904617297</c:v>
                </c:pt>
                <c:pt idx="2143">
                  <c:v>63.860951485994001</c:v>
                </c:pt>
                <c:pt idx="2144">
                  <c:v>63.849433436744199</c:v>
                </c:pt>
                <c:pt idx="2145">
                  <c:v>63.595978181282902</c:v>
                </c:pt>
                <c:pt idx="2146">
                  <c:v>63.642050378282001</c:v>
                </c:pt>
                <c:pt idx="2147">
                  <c:v>63.492315738034698</c:v>
                </c:pt>
                <c:pt idx="2148">
                  <c:v>63.682421722622202</c:v>
                </c:pt>
                <c:pt idx="2149">
                  <c:v>63.619014279782398</c:v>
                </c:pt>
                <c:pt idx="2150">
                  <c:v>63.5153518365343</c:v>
                </c:pt>
                <c:pt idx="2151">
                  <c:v>63.192788285574203</c:v>
                </c:pt>
                <c:pt idx="2152">
                  <c:v>63.089125842325998</c:v>
                </c:pt>
                <c:pt idx="2153">
                  <c:v>63.020017546827297</c:v>
                </c:pt>
                <c:pt idx="2154">
                  <c:v>62.9508510793626</c:v>
                </c:pt>
                <c:pt idx="2155">
                  <c:v>62.8183935129899</c:v>
                </c:pt>
                <c:pt idx="2156">
                  <c:v>63.1639931624497</c:v>
                </c:pt>
                <c:pt idx="2157">
                  <c:v>63.3828942701617</c:v>
                </c:pt>
                <c:pt idx="2158">
                  <c:v>63.359858171662097</c:v>
                </c:pt>
                <c:pt idx="2159">
                  <c:v>63.175918415460799</c:v>
                </c:pt>
                <c:pt idx="2160">
                  <c:v>63.550894907704098</c:v>
                </c:pt>
                <c:pt idx="2161">
                  <c:v>63.666249916099801</c:v>
                </c:pt>
                <c:pt idx="2162">
                  <c:v>63.839311514676197</c:v>
                </c:pt>
                <c:pt idx="2163">
                  <c:v>63.689286014599404</c:v>
                </c:pt>
                <c:pt idx="2164">
                  <c:v>63.810458219585897</c:v>
                </c:pt>
                <c:pt idx="2165">
                  <c:v>63.798940170336003</c:v>
                </c:pt>
                <c:pt idx="2166">
                  <c:v>63.8969599328911</c:v>
                </c:pt>
                <c:pt idx="2167">
                  <c:v>63.723898334314697</c:v>
                </c:pt>
                <c:pt idx="2168">
                  <c:v>63.966184572321701</c:v>
                </c:pt>
                <c:pt idx="2169">
                  <c:v>63.735474555530402</c:v>
                </c:pt>
                <c:pt idx="2170">
                  <c:v>63.648914670259202</c:v>
                </c:pt>
                <c:pt idx="2171">
                  <c:v>63.135547071120698</c:v>
                </c:pt>
                <c:pt idx="2172">
                  <c:v>63.199012685926299</c:v>
                </c:pt>
                <c:pt idx="2173">
                  <c:v>63.2393840302665</c:v>
                </c:pt>
                <c:pt idx="2174">
                  <c:v>63.279755374606701</c:v>
                </c:pt>
                <c:pt idx="2175">
                  <c:v>63.175918415460799</c:v>
                </c:pt>
                <c:pt idx="2176">
                  <c:v>63.147065120370399</c:v>
                </c:pt>
                <c:pt idx="2177">
                  <c:v>63.343220989412401</c:v>
                </c:pt>
                <c:pt idx="2178">
                  <c:v>63.222048784425901</c:v>
                </c:pt>
                <c:pt idx="2179">
                  <c:v>63.297032448481403</c:v>
                </c:pt>
                <c:pt idx="2180">
                  <c:v>63.275916024856798</c:v>
                </c:pt>
                <c:pt idx="2181">
                  <c:v>63.4363581646043</c:v>
                </c:pt>
                <c:pt idx="2182">
                  <c:v>63.780204062513</c:v>
                </c:pt>
                <c:pt idx="2183">
                  <c:v>63.694199209663502</c:v>
                </c:pt>
                <c:pt idx="2184">
                  <c:v>63.751516498953201</c:v>
                </c:pt>
                <c:pt idx="2185">
                  <c:v>63.774478117367003</c:v>
                </c:pt>
                <c:pt idx="2186">
                  <c:v>63.820285678534901</c:v>
                </c:pt>
                <c:pt idx="2187">
                  <c:v>63.906232693554699</c:v>
                </c:pt>
                <c:pt idx="2188">
                  <c:v>63.957824037698401</c:v>
                </c:pt>
                <c:pt idx="2189">
                  <c:v>63.929194311968402</c:v>
                </c:pt>
                <c:pt idx="2190">
                  <c:v>64.066732671131902</c:v>
                </c:pt>
                <c:pt idx="2191">
                  <c:v>64.106814287153895</c:v>
                </c:pt>
                <c:pt idx="2192">
                  <c:v>64.061006725985905</c:v>
                </c:pt>
                <c:pt idx="2193">
                  <c:v>63.883328912970697</c:v>
                </c:pt>
                <c:pt idx="2194">
                  <c:v>63.837463513972899</c:v>
                </c:pt>
                <c:pt idx="2195">
                  <c:v>63.8776029678247</c:v>
                </c:pt>
                <c:pt idx="2196">
                  <c:v>63.7687521722209</c:v>
                </c:pt>
                <c:pt idx="2197">
                  <c:v>64.101088342007898</c:v>
                </c:pt>
                <c:pt idx="2198">
                  <c:v>64.370439115188901</c:v>
                </c:pt>
                <c:pt idx="2199">
                  <c:v>64.450660185062603</c:v>
                </c:pt>
                <c:pt idx="2200">
                  <c:v>64.404794786064897</c:v>
                </c:pt>
                <c:pt idx="2201">
                  <c:v>64.533715308594495</c:v>
                </c:pt>
                <c:pt idx="2202">
                  <c:v>64.675822856308798</c:v>
                </c:pt>
                <c:pt idx="2203">
                  <c:v>64.848063913326797</c:v>
                </c:pt>
                <c:pt idx="2204">
                  <c:v>64.968655788371294</c:v>
                </c:pt>
                <c:pt idx="2205">
                  <c:v>64.922674713714102</c:v>
                </c:pt>
                <c:pt idx="2206">
                  <c:v>65.020304970344796</c:v>
                </c:pt>
                <c:pt idx="2207">
                  <c:v>64.848063913326797</c:v>
                </c:pt>
                <c:pt idx="2208">
                  <c:v>64.652861237894996</c:v>
                </c:pt>
                <c:pt idx="2209">
                  <c:v>64.744707711550006</c:v>
                </c:pt>
                <c:pt idx="2210">
                  <c:v>64.687332584430493</c:v>
                </c:pt>
                <c:pt idx="2211">
                  <c:v>64.451932617317297</c:v>
                </c:pt>
                <c:pt idx="2212">
                  <c:v>64.486346126022994</c:v>
                </c:pt>
                <c:pt idx="2213">
                  <c:v>64.595428272945796</c:v>
                </c:pt>
                <c:pt idx="2214">
                  <c:v>64.538053145826296</c:v>
                </c:pt>
                <c:pt idx="2215">
                  <c:v>64.595428272945796</c:v>
                </c:pt>
                <c:pt idx="2216">
                  <c:v>64.606938001067505</c:v>
                </c:pt>
                <c:pt idx="2217">
                  <c:v>64.532269362850499</c:v>
                </c:pt>
                <c:pt idx="2218">
                  <c:v>64.532269362850499</c:v>
                </c:pt>
                <c:pt idx="2219">
                  <c:v>64.721746093136304</c:v>
                </c:pt>
                <c:pt idx="2220">
                  <c:v>64.716020147990307</c:v>
                </c:pt>
                <c:pt idx="2221">
                  <c:v>64.888261205008305</c:v>
                </c:pt>
                <c:pt idx="2222">
                  <c:v>64.736783928873294</c:v>
                </c:pt>
                <c:pt idx="2223">
                  <c:v>64.547018009438702</c:v>
                </c:pt>
                <c:pt idx="2224">
                  <c:v>64.616018540339496</c:v>
                </c:pt>
                <c:pt idx="2225">
                  <c:v>64.736783928873294</c:v>
                </c:pt>
                <c:pt idx="2226">
                  <c:v>64.518214770219402</c:v>
                </c:pt>
                <c:pt idx="2227">
                  <c:v>64.558469899730696</c:v>
                </c:pt>
                <c:pt idx="2228">
                  <c:v>64.7252742007515</c:v>
                </c:pt>
                <c:pt idx="2229">
                  <c:v>64.800058514628006</c:v>
                </c:pt>
                <c:pt idx="2230">
                  <c:v>64.627528268461205</c:v>
                </c:pt>
                <c:pt idx="2231">
                  <c:v>64.7828228413603</c:v>
                </c:pt>
                <c:pt idx="2232">
                  <c:v>64.667783397972499</c:v>
                </c:pt>
                <c:pt idx="2233">
                  <c:v>64.627528268461205</c:v>
                </c:pt>
                <c:pt idx="2234">
                  <c:v>64.748293656995003</c:v>
                </c:pt>
                <c:pt idx="2235">
                  <c:v>64.8403136441393</c:v>
                </c:pt>
                <c:pt idx="2236">
                  <c:v>64.696528799362</c:v>
                </c:pt>
                <c:pt idx="2237">
                  <c:v>64.794332569481995</c:v>
                </c:pt>
                <c:pt idx="2238">
                  <c:v>64.8115682427498</c:v>
                </c:pt>
                <c:pt idx="2239">
                  <c:v>64.788548786506297</c:v>
                </c:pt>
                <c:pt idx="2240">
                  <c:v>64.719548255605503</c:v>
                </c:pt>
                <c:pt idx="2241">
                  <c:v>64.616018540339496</c:v>
                </c:pt>
                <c:pt idx="2242">
                  <c:v>64.794332569481995</c:v>
                </c:pt>
                <c:pt idx="2243">
                  <c:v>64.759803385116797</c:v>
                </c:pt>
                <c:pt idx="2244">
                  <c:v>64.748293656995003</c:v>
                </c:pt>
                <c:pt idx="2245">
                  <c:v>64.804512027519394</c:v>
                </c:pt>
                <c:pt idx="2246">
                  <c:v>64.689108732585495</c:v>
                </c:pt>
                <c:pt idx="2247">
                  <c:v>64.914643358317306</c:v>
                </c:pt>
                <c:pt idx="2248">
                  <c:v>64.825494444780006</c:v>
                </c:pt>
                <c:pt idx="2249">
                  <c:v>64.3692059488219</c:v>
                </c:pt>
                <c:pt idx="2250">
                  <c:v>63.8867157911085</c:v>
                </c:pt>
                <c:pt idx="2251">
                  <c:v>63.891987755244401</c:v>
                </c:pt>
                <c:pt idx="2252">
                  <c:v>63.682216302278697</c:v>
                </c:pt>
                <c:pt idx="2253">
                  <c:v>63.724181136800098</c:v>
                </c:pt>
                <c:pt idx="2254">
                  <c:v>63.7661459713215</c:v>
                </c:pt>
                <c:pt idx="2255">
                  <c:v>63.839531712092601</c:v>
                </c:pt>
                <c:pt idx="2256">
                  <c:v>63.818549294831897</c:v>
                </c:pt>
                <c:pt idx="2257">
                  <c:v>63.9024789638747</c:v>
                </c:pt>
                <c:pt idx="2258">
                  <c:v>64.227600992132807</c:v>
                </c:pt>
                <c:pt idx="2259">
                  <c:v>64.489828488250197</c:v>
                </c:pt>
                <c:pt idx="2260">
                  <c:v>64.442644409234305</c:v>
                </c:pt>
                <c:pt idx="2261">
                  <c:v>64.542284531402004</c:v>
                </c:pt>
                <c:pt idx="2262">
                  <c:v>64.699599941215894</c:v>
                </c:pt>
                <c:pt idx="2263">
                  <c:v>64.741564775737302</c:v>
                </c:pt>
                <c:pt idx="2264">
                  <c:v>64.715363113982093</c:v>
                </c:pt>
                <c:pt idx="2265">
                  <c:v>64.599959819048195</c:v>
                </c:pt>
                <c:pt idx="2266">
                  <c:v>64.416864504610004</c:v>
                </c:pt>
                <c:pt idx="2267">
                  <c:v>64.117153343486706</c:v>
                </c:pt>
                <c:pt idx="2268">
                  <c:v>64.048775968644605</c:v>
                </c:pt>
                <c:pt idx="2269">
                  <c:v>64.054047932780506</c:v>
                </c:pt>
                <c:pt idx="2270">
                  <c:v>64.206513135589404</c:v>
                </c:pt>
                <c:pt idx="2271">
                  <c:v>64.206513135589404</c:v>
                </c:pt>
                <c:pt idx="2272">
                  <c:v>64.006705694840505</c:v>
                </c:pt>
                <c:pt idx="2273">
                  <c:v>64.090846242448706</c:v>
                </c:pt>
                <c:pt idx="2274">
                  <c:v>64.248583409393504</c:v>
                </c:pt>
                <c:pt idx="2275">
                  <c:v>63.948872248270199</c:v>
                </c:pt>
                <c:pt idx="2276">
                  <c:v>64.159223617290806</c:v>
                </c:pt>
                <c:pt idx="2277">
                  <c:v>64.316960784235505</c:v>
                </c:pt>
                <c:pt idx="2278">
                  <c:v>64.401101331843805</c:v>
                </c:pt>
                <c:pt idx="2279">
                  <c:v>64.380066194941705</c:v>
                </c:pt>
                <c:pt idx="2280">
                  <c:v>64.416864504610004</c:v>
                </c:pt>
                <c:pt idx="2281">
                  <c:v>64.232820236627305</c:v>
                </c:pt>
                <c:pt idx="2282">
                  <c:v>64.185477998687304</c:v>
                </c:pt>
                <c:pt idx="2283">
                  <c:v>63.9173459027378</c:v>
                </c:pt>
                <c:pt idx="2284">
                  <c:v>63.628125950244801</c:v>
                </c:pt>
                <c:pt idx="2285">
                  <c:v>63.554529330908302</c:v>
                </c:pt>
                <c:pt idx="2286">
                  <c:v>63.612362777478602</c:v>
                </c:pt>
                <c:pt idx="2287">
                  <c:v>63.532439801179102</c:v>
                </c:pt>
                <c:pt idx="2288">
                  <c:v>63.627335155624401</c:v>
                </c:pt>
                <c:pt idx="2289">
                  <c:v>63.500808016363898</c:v>
                </c:pt>
                <c:pt idx="2290">
                  <c:v>63.690598725254702</c:v>
                </c:pt>
                <c:pt idx="2291">
                  <c:v>63.648423012167903</c:v>
                </c:pt>
                <c:pt idx="2292">
                  <c:v>63.506079980499798</c:v>
                </c:pt>
                <c:pt idx="2293">
                  <c:v>62.5729423284536</c:v>
                </c:pt>
                <c:pt idx="2294">
                  <c:v>62.520222687095099</c:v>
                </c:pt>
                <c:pt idx="2295">
                  <c:v>62.251352516166499</c:v>
                </c:pt>
                <c:pt idx="2296">
                  <c:v>61.929762703879398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Sheet10!$K$7</c:f>
              <c:strCache>
                <c:ptCount val="1"/>
                <c:pt idx="0">
                  <c:v>Sharpe_MomentumWeekly250</c:v>
                </c:pt>
              </c:strCache>
            </c:strRef>
          </c:tx>
          <c:marker>
            <c:symbol val="none"/>
          </c:marker>
          <c:val>
            <c:numRef>
              <c:f>Sheet10!$K$8:$K$2417</c:f>
              <c:numCache>
                <c:formatCode>General</c:formatCode>
                <c:ptCount val="2410"/>
                <c:pt idx="0">
                  <c:v>100</c:v>
                </c:pt>
                <c:pt idx="1">
                  <c:v>97.9625886589982</c:v>
                </c:pt>
                <c:pt idx="2">
                  <c:v>97.631105067803404</c:v>
                </c:pt>
                <c:pt idx="3">
                  <c:v>97.503128935721705</c:v>
                </c:pt>
                <c:pt idx="4">
                  <c:v>97.291354386787404</c:v>
                </c:pt>
                <c:pt idx="5">
                  <c:v>97.119073955765501</c:v>
                </c:pt>
                <c:pt idx="6">
                  <c:v>97.060845448586903</c:v>
                </c:pt>
                <c:pt idx="7">
                  <c:v>96.9689456742137</c:v>
                </c:pt>
                <c:pt idx="8">
                  <c:v>97.002616941408306</c:v>
                </c:pt>
                <c:pt idx="9">
                  <c:v>97.002616941408306</c:v>
                </c:pt>
                <c:pt idx="10">
                  <c:v>96.735018975809197</c:v>
                </c:pt>
                <c:pt idx="11">
                  <c:v>96.746664677244993</c:v>
                </c:pt>
                <c:pt idx="12">
                  <c:v>96.851349406455199</c:v>
                </c:pt>
                <c:pt idx="13">
                  <c:v>96.830463094097595</c:v>
                </c:pt>
                <c:pt idx="14">
                  <c:v>97.014262642844002</c:v>
                </c:pt>
                <c:pt idx="15">
                  <c:v>96.841222709554501</c:v>
                </c:pt>
                <c:pt idx="16">
                  <c:v>96.712866826339095</c:v>
                </c:pt>
                <c:pt idx="17">
                  <c:v>96.8178047229718</c:v>
                </c:pt>
                <c:pt idx="18">
                  <c:v>98.459123719722697</c:v>
                </c:pt>
                <c:pt idx="19">
                  <c:v>99.880265777885</c:v>
                </c:pt>
                <c:pt idx="20">
                  <c:v>100.74095744691201</c:v>
                </c:pt>
                <c:pt idx="21">
                  <c:v>102.202131675727</c:v>
                </c:pt>
                <c:pt idx="22">
                  <c:v>100.190515100441</c:v>
                </c:pt>
                <c:pt idx="23">
                  <c:v>101.79180192653899</c:v>
                </c:pt>
                <c:pt idx="24">
                  <c:v>100.300603569735</c:v>
                </c:pt>
                <c:pt idx="25">
                  <c:v>100.290595527072</c:v>
                </c:pt>
                <c:pt idx="26">
                  <c:v>102.35225231567399</c:v>
                </c:pt>
                <c:pt idx="27">
                  <c:v>102.882678576819</c:v>
                </c:pt>
                <c:pt idx="28">
                  <c:v>104.383884976286</c:v>
                </c:pt>
                <c:pt idx="29">
                  <c:v>108.39711008419501</c:v>
                </c:pt>
                <c:pt idx="30">
                  <c:v>105.71495465048</c:v>
                </c:pt>
                <c:pt idx="31">
                  <c:v>107.036016282012</c:v>
                </c:pt>
                <c:pt idx="32">
                  <c:v>104.343852805634</c:v>
                </c:pt>
                <c:pt idx="33">
                  <c:v>106.005187887711</c:v>
                </c:pt>
                <c:pt idx="34">
                  <c:v>102.342244273011</c:v>
                </c:pt>
                <c:pt idx="35">
                  <c:v>103.14288768606001</c:v>
                </c:pt>
                <c:pt idx="36">
                  <c:v>103.132879643397</c:v>
                </c:pt>
                <c:pt idx="37">
                  <c:v>100.730949404249</c:v>
                </c:pt>
                <c:pt idx="38">
                  <c:v>99.059606279509495</c:v>
                </c:pt>
                <c:pt idx="39">
                  <c:v>104.033603483077</c:v>
                </c:pt>
                <c:pt idx="40">
                  <c:v>112.260214552157</c:v>
                </c:pt>
                <c:pt idx="41">
                  <c:v>109.137705241266</c:v>
                </c:pt>
                <c:pt idx="42">
                  <c:v>107.10607258065301</c:v>
                </c:pt>
                <c:pt idx="43">
                  <c:v>111.07926551791</c:v>
                </c:pt>
                <c:pt idx="44">
                  <c:v>111.359490712477</c:v>
                </c:pt>
                <c:pt idx="45">
                  <c:v>109.287825881212</c:v>
                </c:pt>
                <c:pt idx="46">
                  <c:v>109.07765698528701</c:v>
                </c:pt>
                <c:pt idx="47">
                  <c:v>108.76740766272999</c:v>
                </c:pt>
                <c:pt idx="48">
                  <c:v>110.97918509127901</c:v>
                </c:pt>
                <c:pt idx="49">
                  <c:v>106.99598411135899</c:v>
                </c:pt>
                <c:pt idx="50">
                  <c:v>109.227777625234</c:v>
                </c:pt>
                <c:pt idx="51">
                  <c:v>111.009209219268</c:v>
                </c:pt>
                <c:pt idx="52">
                  <c:v>111.039233347257</c:v>
                </c:pt>
                <c:pt idx="53">
                  <c:v>108.58726289479399</c:v>
                </c:pt>
                <c:pt idx="54">
                  <c:v>113.210978605153</c:v>
                </c:pt>
                <c:pt idx="55">
                  <c:v>113.84148529293</c:v>
                </c:pt>
                <c:pt idx="56">
                  <c:v>113.751412908962</c:v>
                </c:pt>
                <c:pt idx="57">
                  <c:v>114.682160876631</c:v>
                </c:pt>
                <c:pt idx="58">
                  <c:v>116.933970475832</c:v>
                </c:pt>
                <c:pt idx="59">
                  <c:v>116.91395439050601</c:v>
                </c:pt>
                <c:pt idx="60">
                  <c:v>115.042450412503</c:v>
                </c:pt>
                <c:pt idx="61">
                  <c:v>110.00840495295699</c:v>
                </c:pt>
                <c:pt idx="62">
                  <c:v>109.738187801053</c:v>
                </c:pt>
                <c:pt idx="63">
                  <c:v>114.431959810053</c:v>
                </c:pt>
                <c:pt idx="64">
                  <c:v>117.484412822303</c:v>
                </c:pt>
                <c:pt idx="65">
                  <c:v>117.57448520627101</c:v>
                </c:pt>
                <c:pt idx="66">
                  <c:v>112.480391490746</c:v>
                </c:pt>
                <c:pt idx="67">
                  <c:v>109.337866094528</c:v>
                </c:pt>
                <c:pt idx="68">
                  <c:v>105.614874223849</c:v>
                </c:pt>
                <c:pt idx="69">
                  <c:v>104.52399757357</c:v>
                </c:pt>
                <c:pt idx="70">
                  <c:v>106.755791087444</c:v>
                </c:pt>
                <c:pt idx="71">
                  <c:v>103.403096795301</c:v>
                </c:pt>
                <c:pt idx="72">
                  <c:v>100.100442716473</c:v>
                </c:pt>
                <c:pt idx="73">
                  <c:v>101.541600859962</c:v>
                </c:pt>
                <c:pt idx="74">
                  <c:v>99.349839516739905</c:v>
                </c:pt>
                <c:pt idx="75">
                  <c:v>100.620860934955</c:v>
                </c:pt>
                <c:pt idx="76">
                  <c:v>100.535943286666</c:v>
                </c:pt>
                <c:pt idx="77">
                  <c:v>100.56254557463301</c:v>
                </c:pt>
                <c:pt idx="78">
                  <c:v>100.76645276713</c:v>
                </c:pt>
                <c:pt idx="79">
                  <c:v>100.785454401392</c:v>
                </c:pt>
                <c:pt idx="80">
                  <c:v>100.773267146313</c:v>
                </c:pt>
                <c:pt idx="81">
                  <c:v>98.778882347376396</c:v>
                </c:pt>
                <c:pt idx="82">
                  <c:v>98.603211147470006</c:v>
                </c:pt>
                <c:pt idx="83">
                  <c:v>99.657341682908395</c:v>
                </c:pt>
                <c:pt idx="84">
                  <c:v>95.771804748978397</c:v>
                </c:pt>
                <c:pt idx="85">
                  <c:v>95.596133549071993</c:v>
                </c:pt>
                <c:pt idx="86">
                  <c:v>95.769489322698306</c:v>
                </c:pt>
                <c:pt idx="87">
                  <c:v>95.757923980555404</c:v>
                </c:pt>
                <c:pt idx="88">
                  <c:v>95.792620006984194</c:v>
                </c:pt>
                <c:pt idx="89">
                  <c:v>95.861887701324093</c:v>
                </c:pt>
                <c:pt idx="90">
                  <c:v>95.942720737806994</c:v>
                </c:pt>
                <c:pt idx="91">
                  <c:v>96.012112790664702</c:v>
                </c:pt>
                <c:pt idx="92">
                  <c:v>96.139207195719294</c:v>
                </c:pt>
                <c:pt idx="93">
                  <c:v>96.058249800718698</c:v>
                </c:pt>
                <c:pt idx="94">
                  <c:v>95.885142744127705</c:v>
                </c:pt>
                <c:pt idx="95">
                  <c:v>96.046808817093506</c:v>
                </c:pt>
                <c:pt idx="96">
                  <c:v>96.872130482546496</c:v>
                </c:pt>
                <c:pt idx="97">
                  <c:v>98.6878381465431</c:v>
                </c:pt>
                <c:pt idx="98">
                  <c:v>96.345987920820207</c:v>
                </c:pt>
                <c:pt idx="99">
                  <c:v>95.809528838275696</c:v>
                </c:pt>
                <c:pt idx="100">
                  <c:v>92.013049177191903</c:v>
                </c:pt>
                <c:pt idx="101">
                  <c:v>92.046237939913794</c:v>
                </c:pt>
                <c:pt idx="102">
                  <c:v>92.101671500589106</c:v>
                </c:pt>
                <c:pt idx="103">
                  <c:v>92.0684827378672</c:v>
                </c:pt>
                <c:pt idx="104">
                  <c:v>92.024112098099195</c:v>
                </c:pt>
                <c:pt idx="105">
                  <c:v>92.168167982171695</c:v>
                </c:pt>
                <c:pt idx="106">
                  <c:v>92.190293823986295</c:v>
                </c:pt>
                <c:pt idx="107">
                  <c:v>92.157105061264403</c:v>
                </c:pt>
                <c:pt idx="108">
                  <c:v>92.165907815534695</c:v>
                </c:pt>
                <c:pt idx="109">
                  <c:v>92.8220698770902</c:v>
                </c:pt>
                <c:pt idx="110">
                  <c:v>92.655888151203101</c:v>
                </c:pt>
                <c:pt idx="111">
                  <c:v>93.099118724327795</c:v>
                </c:pt>
                <c:pt idx="112">
                  <c:v>92.799944035275502</c:v>
                </c:pt>
                <c:pt idx="113">
                  <c:v>92.279035103522205</c:v>
                </c:pt>
                <c:pt idx="114">
                  <c:v>92.345531585104794</c:v>
                </c:pt>
                <c:pt idx="115">
                  <c:v>92.412028066687398</c:v>
                </c:pt>
                <c:pt idx="116">
                  <c:v>92.611517511435096</c:v>
                </c:pt>
                <c:pt idx="117">
                  <c:v>92.445216829409304</c:v>
                </c:pt>
                <c:pt idx="118">
                  <c:v>92.445216829409304</c:v>
                </c:pt>
                <c:pt idx="119">
                  <c:v>92.9773076382087</c:v>
                </c:pt>
                <c:pt idx="120">
                  <c:v>92.611517511435096</c:v>
                </c:pt>
                <c:pt idx="121">
                  <c:v>92.900699884829095</c:v>
                </c:pt>
                <c:pt idx="122">
                  <c:v>93.100784110270794</c:v>
                </c:pt>
                <c:pt idx="123">
                  <c:v>93.356539808665303</c:v>
                </c:pt>
                <c:pt idx="124">
                  <c:v>93.545680069338502</c:v>
                </c:pt>
                <c:pt idx="125">
                  <c:v>93.564594095405795</c:v>
                </c:pt>
                <c:pt idx="126">
                  <c:v>93.1631171269958</c:v>
                </c:pt>
                <c:pt idx="127">
                  <c:v>93.223189977083806</c:v>
                </c:pt>
                <c:pt idx="128">
                  <c:v>93.367721685711402</c:v>
                </c:pt>
                <c:pt idx="129">
                  <c:v>92.956252401643198</c:v>
                </c:pt>
                <c:pt idx="130">
                  <c:v>92.978497199596504</c:v>
                </c:pt>
                <c:pt idx="131">
                  <c:v>93.285404037670006</c:v>
                </c:pt>
                <c:pt idx="132">
                  <c:v>93.234252897991098</c:v>
                </c:pt>
                <c:pt idx="133">
                  <c:v>93.3009872918512</c:v>
                </c:pt>
                <c:pt idx="134">
                  <c:v>93.234133941852306</c:v>
                </c:pt>
                <c:pt idx="135">
                  <c:v>93.423274202525405</c:v>
                </c:pt>
                <c:pt idx="136">
                  <c:v>93.556742990245695</c:v>
                </c:pt>
                <c:pt idx="137">
                  <c:v>93.500952561154094</c:v>
                </c:pt>
                <c:pt idx="138">
                  <c:v>93.5789877881991</c:v>
                </c:pt>
                <c:pt idx="139">
                  <c:v>93.345476887757997</c:v>
                </c:pt>
                <c:pt idx="140">
                  <c:v>93.456106096830993</c:v>
                </c:pt>
                <c:pt idx="141">
                  <c:v>93.512253394338998</c:v>
                </c:pt>
                <c:pt idx="142">
                  <c:v>93.590169665245199</c:v>
                </c:pt>
                <c:pt idx="143">
                  <c:v>93.634540305013203</c:v>
                </c:pt>
                <c:pt idx="144">
                  <c:v>93.806312969423303</c:v>
                </c:pt>
                <c:pt idx="145">
                  <c:v>93.776336022448604</c:v>
                </c:pt>
                <c:pt idx="146">
                  <c:v>93.943826265862398</c:v>
                </c:pt>
                <c:pt idx="147">
                  <c:v>93.977371897000594</c:v>
                </c:pt>
                <c:pt idx="148">
                  <c:v>93.809881653586899</c:v>
                </c:pt>
                <c:pt idx="149">
                  <c:v>94.100134632229995</c:v>
                </c:pt>
                <c:pt idx="150">
                  <c:v>94.167106938367695</c:v>
                </c:pt>
                <c:pt idx="151">
                  <c:v>94.310449085607402</c:v>
                </c:pt>
                <c:pt idx="152">
                  <c:v>94.077770878137798</c:v>
                </c:pt>
                <c:pt idx="153">
                  <c:v>94.055526080184407</c:v>
                </c:pt>
                <c:pt idx="154">
                  <c:v>94.222897367459296</c:v>
                </c:pt>
                <c:pt idx="155">
                  <c:v>94.323415304735306</c:v>
                </c:pt>
                <c:pt idx="156">
                  <c:v>94.457359917010805</c:v>
                </c:pt>
                <c:pt idx="157">
                  <c:v>94.636032037470599</c:v>
                </c:pt>
                <c:pt idx="158">
                  <c:v>94.479723671103002</c:v>
                </c:pt>
                <c:pt idx="159">
                  <c:v>94.245261121551493</c:v>
                </c:pt>
                <c:pt idx="160">
                  <c:v>94.323415304735306</c:v>
                </c:pt>
                <c:pt idx="161">
                  <c:v>94.613668283378402</c:v>
                </c:pt>
                <c:pt idx="162">
                  <c:v>94.669458712470103</c:v>
                </c:pt>
                <c:pt idx="163">
                  <c:v>94.825410210421296</c:v>
                </c:pt>
                <c:pt idx="164">
                  <c:v>94.813752508820102</c:v>
                </c:pt>
                <c:pt idx="165">
                  <c:v>94.892620428836693</c:v>
                </c:pt>
                <c:pt idx="166">
                  <c:v>94.914984182928805</c:v>
                </c:pt>
                <c:pt idx="167">
                  <c:v>94.803046456329199</c:v>
                </c:pt>
                <c:pt idx="168">
                  <c:v>94.668626019498603</c:v>
                </c:pt>
                <c:pt idx="169">
                  <c:v>94.959830647252005</c:v>
                </c:pt>
                <c:pt idx="170">
                  <c:v>94.836592087467395</c:v>
                </c:pt>
                <c:pt idx="171">
                  <c:v>95.060586496805499</c:v>
                </c:pt>
                <c:pt idx="172">
                  <c:v>95.108049996182004</c:v>
                </c:pt>
                <c:pt idx="173">
                  <c:v>95.172643179543996</c:v>
                </c:pt>
                <c:pt idx="174">
                  <c:v>95.217370687728305</c:v>
                </c:pt>
                <c:pt idx="175">
                  <c:v>95.015858988621204</c:v>
                </c:pt>
                <c:pt idx="176">
                  <c:v>95.060586496805499</c:v>
                </c:pt>
                <c:pt idx="177">
                  <c:v>94.971012524298104</c:v>
                </c:pt>
                <c:pt idx="178">
                  <c:v>94.791745623144294</c:v>
                </c:pt>
                <c:pt idx="179">
                  <c:v>94.814228333375297</c:v>
                </c:pt>
                <c:pt idx="180">
                  <c:v>94.836592087467395</c:v>
                </c:pt>
                <c:pt idx="181">
                  <c:v>94.948648770205907</c:v>
                </c:pt>
                <c:pt idx="182">
                  <c:v>95.158011574473093</c:v>
                </c:pt>
                <c:pt idx="183">
                  <c:v>95.247942415396906</c:v>
                </c:pt>
                <c:pt idx="184">
                  <c:v>95.200716828297999</c:v>
                </c:pt>
                <c:pt idx="185">
                  <c:v>94.696937580530204</c:v>
                </c:pt>
                <c:pt idx="186">
                  <c:v>94.888100095562706</c:v>
                </c:pt>
                <c:pt idx="187">
                  <c:v>94.933303428302196</c:v>
                </c:pt>
                <c:pt idx="188">
                  <c:v>94.865617385331802</c:v>
                </c:pt>
                <c:pt idx="189">
                  <c:v>94.888100095562706</c:v>
                </c:pt>
                <c:pt idx="190">
                  <c:v>94.955548226255601</c:v>
                </c:pt>
                <c:pt idx="191">
                  <c:v>94.978149892625297</c:v>
                </c:pt>
                <c:pt idx="192">
                  <c:v>94.989331769671395</c:v>
                </c:pt>
                <c:pt idx="193">
                  <c:v>95.101745320826197</c:v>
                </c:pt>
                <c:pt idx="194">
                  <c:v>95.0006326028563</c:v>
                </c:pt>
                <c:pt idx="195">
                  <c:v>95.045598023318206</c:v>
                </c:pt>
                <c:pt idx="196">
                  <c:v>95.090563443780098</c:v>
                </c:pt>
                <c:pt idx="197">
                  <c:v>94.944366349209503</c:v>
                </c:pt>
                <c:pt idx="198">
                  <c:v>94.989331769671395</c:v>
                </c:pt>
                <c:pt idx="199">
                  <c:v>94.966849059440506</c:v>
                </c:pt>
                <c:pt idx="200">
                  <c:v>94.843134675100799</c:v>
                </c:pt>
                <c:pt idx="201">
                  <c:v>94.944366349209503</c:v>
                </c:pt>
                <c:pt idx="202">
                  <c:v>94.910582805793695</c:v>
                </c:pt>
                <c:pt idx="203">
                  <c:v>94.730721123945997</c:v>
                </c:pt>
                <c:pt idx="204">
                  <c:v>94.786868421454002</c:v>
                </c:pt>
                <c:pt idx="205">
                  <c:v>94.874182227324496</c:v>
                </c:pt>
                <c:pt idx="206">
                  <c:v>94.772831597077001</c:v>
                </c:pt>
                <c:pt idx="207">
                  <c:v>94.615214713182695</c:v>
                </c:pt>
                <c:pt idx="208">
                  <c:v>94.637697423413599</c:v>
                </c:pt>
                <c:pt idx="209">
                  <c:v>94.581312213628095</c:v>
                </c:pt>
                <c:pt idx="210">
                  <c:v>94.547528670212202</c:v>
                </c:pt>
                <c:pt idx="211">
                  <c:v>94.761530763892097</c:v>
                </c:pt>
                <c:pt idx="212">
                  <c:v>94.739048053661193</c:v>
                </c:pt>
                <c:pt idx="213">
                  <c:v>94.851699517093493</c:v>
                </c:pt>
                <c:pt idx="214">
                  <c:v>94.671480966829506</c:v>
                </c:pt>
                <c:pt idx="215">
                  <c:v>94.919266603925195</c:v>
                </c:pt>
                <c:pt idx="216">
                  <c:v>94.761530763892097</c:v>
                </c:pt>
                <c:pt idx="217">
                  <c:v>94.727747220476303</c:v>
                </c:pt>
                <c:pt idx="218">
                  <c:v>94.806615140492895</c:v>
                </c:pt>
                <c:pt idx="219">
                  <c:v>94.795433263446796</c:v>
                </c:pt>
                <c:pt idx="220">
                  <c:v>94.727747220476303</c:v>
                </c:pt>
                <c:pt idx="221">
                  <c:v>94.547528670212301</c:v>
                </c:pt>
                <c:pt idx="222">
                  <c:v>94.592613046813</c:v>
                </c:pt>
                <c:pt idx="223">
                  <c:v>94.648998256598503</c:v>
                </c:pt>
                <c:pt idx="224">
                  <c:v>94.862524525723302</c:v>
                </c:pt>
                <c:pt idx="225">
                  <c:v>94.783537649567904</c:v>
                </c:pt>
                <c:pt idx="226">
                  <c:v>94.682068063181603</c:v>
                </c:pt>
                <c:pt idx="227">
                  <c:v>94.794838482752795</c:v>
                </c:pt>
                <c:pt idx="228">
                  <c:v>94.725249141561704</c:v>
                </c:pt>
                <c:pt idx="229">
                  <c:v>94.636864730442099</c:v>
                </c:pt>
                <c:pt idx="230">
                  <c:v>94.580479520656596</c:v>
                </c:pt>
                <c:pt idx="231">
                  <c:v>94.625563897257294</c:v>
                </c:pt>
                <c:pt idx="232">
                  <c:v>94.659466396811894</c:v>
                </c:pt>
                <c:pt idx="233">
                  <c:v>94.738453272967206</c:v>
                </c:pt>
                <c:pt idx="234">
                  <c:v>94.614382020211195</c:v>
                </c:pt>
                <c:pt idx="235">
                  <c:v>94.591780353841401</c:v>
                </c:pt>
                <c:pt idx="236">
                  <c:v>94.952812235063504</c:v>
                </c:pt>
                <c:pt idx="237">
                  <c:v>94.839922859353507</c:v>
                </c:pt>
                <c:pt idx="238">
                  <c:v>94.952812235063504</c:v>
                </c:pt>
                <c:pt idx="239">
                  <c:v>94.873825358908206</c:v>
                </c:pt>
                <c:pt idx="240">
                  <c:v>94.749754106152096</c:v>
                </c:pt>
                <c:pt idx="241">
                  <c:v>94.727152439782401</c:v>
                </c:pt>
                <c:pt idx="242">
                  <c:v>94.851223692538397</c:v>
                </c:pt>
                <c:pt idx="243">
                  <c:v>94.896308069139096</c:v>
                </c:pt>
                <c:pt idx="244">
                  <c:v>94.986595778479298</c:v>
                </c:pt>
                <c:pt idx="245">
                  <c:v>95.121967864420199</c:v>
                </c:pt>
                <c:pt idx="246">
                  <c:v>95.1006747155771</c:v>
                </c:pt>
                <c:pt idx="247">
                  <c:v>94.942463050988906</c:v>
                </c:pt>
                <c:pt idx="248">
                  <c:v>94.727747220476303</c:v>
                </c:pt>
                <c:pt idx="249">
                  <c:v>94.795552219585502</c:v>
                </c:pt>
                <c:pt idx="250">
                  <c:v>94.829454719140202</c:v>
                </c:pt>
                <c:pt idx="251">
                  <c:v>94.829454719140202</c:v>
                </c:pt>
                <c:pt idx="252">
                  <c:v>94.716446387291398</c:v>
                </c:pt>
                <c:pt idx="253">
                  <c:v>94.897259718249401</c:v>
                </c:pt>
                <c:pt idx="254">
                  <c:v>94.976365550543505</c:v>
                </c:pt>
                <c:pt idx="255">
                  <c:v>95.021568883282995</c:v>
                </c:pt>
                <c:pt idx="256">
                  <c:v>94.885958885064497</c:v>
                </c:pt>
                <c:pt idx="257">
                  <c:v>94.784251386400598</c:v>
                </c:pt>
                <c:pt idx="258">
                  <c:v>94.874658051879607</c:v>
                </c:pt>
                <c:pt idx="259">
                  <c:v>94.885958885064497</c:v>
                </c:pt>
                <c:pt idx="260">
                  <c:v>94.885958885064497</c:v>
                </c:pt>
                <c:pt idx="261">
                  <c:v>94.818153885955198</c:v>
                </c:pt>
                <c:pt idx="262">
                  <c:v>94.818153885955198</c:v>
                </c:pt>
                <c:pt idx="263">
                  <c:v>94.931162217804001</c:v>
                </c:pt>
                <c:pt idx="264">
                  <c:v>94.840755552325007</c:v>
                </c:pt>
                <c:pt idx="265">
                  <c:v>94.885958885064497</c:v>
                </c:pt>
                <c:pt idx="266">
                  <c:v>94.965064717358601</c:v>
                </c:pt>
                <c:pt idx="267">
                  <c:v>94.893572077946899</c:v>
                </c:pt>
                <c:pt idx="268">
                  <c:v>94.870851455438398</c:v>
                </c:pt>
                <c:pt idx="269">
                  <c:v>94.848249789068603</c:v>
                </c:pt>
                <c:pt idx="270">
                  <c:v>94.904872911131804</c:v>
                </c:pt>
                <c:pt idx="271">
                  <c:v>94.769025000635693</c:v>
                </c:pt>
                <c:pt idx="272">
                  <c:v>94.836948955883798</c:v>
                </c:pt>
                <c:pt idx="273">
                  <c:v>94.995398532749604</c:v>
                </c:pt>
                <c:pt idx="274">
                  <c:v>94.9840976995647</c:v>
                </c:pt>
                <c:pt idx="275">
                  <c:v>95.029419988442996</c:v>
                </c:pt>
                <c:pt idx="276">
                  <c:v>95.063322487997596</c:v>
                </c:pt>
                <c:pt idx="277">
                  <c:v>95.052021654812705</c:v>
                </c:pt>
                <c:pt idx="278">
                  <c:v>94.961496033194905</c:v>
                </c:pt>
                <c:pt idx="279">
                  <c:v>95.018119155258105</c:v>
                </c:pt>
                <c:pt idx="280">
                  <c:v>95.142666232569297</c:v>
                </c:pt>
                <c:pt idx="281">
                  <c:v>95.020379321895106</c:v>
                </c:pt>
                <c:pt idx="282">
                  <c:v>95.040720821627801</c:v>
                </c:pt>
                <c:pt idx="283">
                  <c:v>94.916173744316595</c:v>
                </c:pt>
                <c:pt idx="284">
                  <c:v>94.893572077946899</c:v>
                </c:pt>
                <c:pt idx="285">
                  <c:v>94.882271244761995</c:v>
                </c:pt>
                <c:pt idx="286">
                  <c:v>95.018119155258105</c:v>
                </c:pt>
                <c:pt idx="287">
                  <c:v>94.939608103657903</c:v>
                </c:pt>
                <c:pt idx="288">
                  <c:v>94.905586647964498</c:v>
                </c:pt>
                <c:pt idx="289">
                  <c:v>95.075337058015194</c:v>
                </c:pt>
                <c:pt idx="290">
                  <c:v>94.984930392536199</c:v>
                </c:pt>
                <c:pt idx="291">
                  <c:v>94.361243356869906</c:v>
                </c:pt>
                <c:pt idx="292">
                  <c:v>94.111792333831104</c:v>
                </c:pt>
                <c:pt idx="293">
                  <c:v>94.325913383649805</c:v>
                </c:pt>
                <c:pt idx="294">
                  <c:v>94.315921067991596</c:v>
                </c:pt>
                <c:pt idx="295">
                  <c:v>94.327459813454098</c:v>
                </c:pt>
                <c:pt idx="296">
                  <c:v>94.429167312117997</c:v>
                </c:pt>
                <c:pt idx="297">
                  <c:v>94.4973291796436</c:v>
                </c:pt>
                <c:pt idx="298">
                  <c:v>94.599393546723803</c:v>
                </c:pt>
                <c:pt idx="299">
                  <c:v>94.701457913804006</c:v>
                </c:pt>
                <c:pt idx="300">
                  <c:v>94.542770424660702</c:v>
                </c:pt>
                <c:pt idx="301">
                  <c:v>94.601534757221998</c:v>
                </c:pt>
                <c:pt idx="302">
                  <c:v>94.724178536312607</c:v>
                </c:pt>
                <c:pt idx="303">
                  <c:v>94.724178536312607</c:v>
                </c:pt>
                <c:pt idx="304">
                  <c:v>94.712877703127702</c:v>
                </c:pt>
                <c:pt idx="305">
                  <c:v>94.894285814779593</c:v>
                </c:pt>
                <c:pt idx="306">
                  <c:v>94.939608103657903</c:v>
                </c:pt>
                <c:pt idx="307">
                  <c:v>94.939608103657903</c:v>
                </c:pt>
                <c:pt idx="308">
                  <c:v>94.928307270473098</c:v>
                </c:pt>
                <c:pt idx="309">
                  <c:v>95.021568883282995</c:v>
                </c:pt>
                <c:pt idx="310">
                  <c:v>95.123752206502004</c:v>
                </c:pt>
                <c:pt idx="311">
                  <c:v>95.157892618334202</c:v>
                </c:pt>
                <c:pt idx="312">
                  <c:v>95.146472829010506</c:v>
                </c:pt>
                <c:pt idx="313">
                  <c:v>95.294097397246603</c:v>
                </c:pt>
                <c:pt idx="314">
                  <c:v>95.2486561522296</c:v>
                </c:pt>
                <c:pt idx="315">
                  <c:v>95.339538642263705</c:v>
                </c:pt>
                <c:pt idx="316">
                  <c:v>95.282796564061798</c:v>
                </c:pt>
                <c:pt idx="317">
                  <c:v>95.214634696536095</c:v>
                </c:pt>
                <c:pt idx="318">
                  <c:v>94.987547427589604</c:v>
                </c:pt>
                <c:pt idx="319">
                  <c:v>95.135171995825701</c:v>
                </c:pt>
                <c:pt idx="320">
                  <c:v>95.101031583993503</c:v>
                </c:pt>
                <c:pt idx="321">
                  <c:v>95.089730750808599</c:v>
                </c:pt>
                <c:pt idx="322">
                  <c:v>95.203333863351304</c:v>
                </c:pt>
                <c:pt idx="323">
                  <c:v>95.157892618334202</c:v>
                </c:pt>
                <c:pt idx="324">
                  <c:v>94.987547427589504</c:v>
                </c:pt>
                <c:pt idx="325">
                  <c:v>95.044289505791497</c:v>
                </c:pt>
                <c:pt idx="326">
                  <c:v>94.976127638265893</c:v>
                </c:pt>
                <c:pt idx="327">
                  <c:v>94.914865226789999</c:v>
                </c:pt>
                <c:pt idx="328">
                  <c:v>94.862643481861994</c:v>
                </c:pt>
                <c:pt idx="329">
                  <c:v>94.873944315046899</c:v>
                </c:pt>
                <c:pt idx="330">
                  <c:v>95.032988672606606</c:v>
                </c:pt>
                <c:pt idx="331">
                  <c:v>94.898449279637205</c:v>
                </c:pt>
                <c:pt idx="332">
                  <c:v>94.818867622787906</c:v>
                </c:pt>
                <c:pt idx="333">
                  <c:v>94.784727210955793</c:v>
                </c:pt>
                <c:pt idx="334">
                  <c:v>94.784727210955793</c:v>
                </c:pt>
                <c:pt idx="335">
                  <c:v>94.625563897257194</c:v>
                </c:pt>
                <c:pt idx="336">
                  <c:v>94.773783246187193</c:v>
                </c:pt>
                <c:pt idx="337">
                  <c:v>94.875728657128704</c:v>
                </c:pt>
                <c:pt idx="338">
                  <c:v>94.909869068960901</c:v>
                </c:pt>
                <c:pt idx="339">
                  <c:v>95.069032382659401</c:v>
                </c:pt>
                <c:pt idx="340">
                  <c:v>95.137313206323796</c:v>
                </c:pt>
                <c:pt idx="341">
                  <c:v>95.239615485681597</c:v>
                </c:pt>
                <c:pt idx="342">
                  <c:v>95.216894863173096</c:v>
                </c:pt>
                <c:pt idx="343">
                  <c:v>95.262336108190198</c:v>
                </c:pt>
                <c:pt idx="344">
                  <c:v>95.239615485681597</c:v>
                </c:pt>
                <c:pt idx="345">
                  <c:v>95.091753005168002</c:v>
                </c:pt>
                <c:pt idx="346">
                  <c:v>95.205475073849399</c:v>
                </c:pt>
                <c:pt idx="347">
                  <c:v>95.205475073849399</c:v>
                </c:pt>
                <c:pt idx="348">
                  <c:v>95.262336108190198</c:v>
                </c:pt>
                <c:pt idx="349">
                  <c:v>95.250916318866501</c:v>
                </c:pt>
                <c:pt idx="350">
                  <c:v>95.353337554363094</c:v>
                </c:pt>
                <c:pt idx="351">
                  <c:v>95.421499421888797</c:v>
                </c:pt>
                <c:pt idx="352">
                  <c:v>95.498464043684706</c:v>
                </c:pt>
                <c:pt idx="353">
                  <c:v>95.601004235320104</c:v>
                </c:pt>
                <c:pt idx="354">
                  <c:v>95.509883833008303</c:v>
                </c:pt>
                <c:pt idx="355">
                  <c:v>95.464323631852494</c:v>
                </c:pt>
                <c:pt idx="356">
                  <c:v>95.475743421176105</c:v>
                </c:pt>
                <c:pt idx="357">
                  <c:v>95.487044254360995</c:v>
                </c:pt>
                <c:pt idx="358">
                  <c:v>95.5440242448405</c:v>
                </c:pt>
                <c:pt idx="359">
                  <c:v>95.509883833008303</c:v>
                </c:pt>
                <c:pt idx="360">
                  <c:v>95.452903842528798</c:v>
                </c:pt>
                <c:pt idx="361">
                  <c:v>95.498464043684606</c:v>
                </c:pt>
                <c:pt idx="362">
                  <c:v>95.373203229540707</c:v>
                </c:pt>
                <c:pt idx="363">
                  <c:v>95.509883833008303</c:v>
                </c:pt>
                <c:pt idx="364">
                  <c:v>95.4187634306966</c:v>
                </c:pt>
                <c:pt idx="365">
                  <c:v>95.452903842528798</c:v>
                </c:pt>
                <c:pt idx="366">
                  <c:v>95.430183220020297</c:v>
                </c:pt>
                <c:pt idx="367">
                  <c:v>95.578164656672698</c:v>
                </c:pt>
                <c:pt idx="368">
                  <c:v>95.606833086120702</c:v>
                </c:pt>
                <c:pt idx="369">
                  <c:v>95.566744867349101</c:v>
                </c:pt>
                <c:pt idx="370">
                  <c:v>95.555444034164196</c:v>
                </c:pt>
                <c:pt idx="371">
                  <c:v>95.181031799290494</c:v>
                </c:pt>
                <c:pt idx="372">
                  <c:v>95.100825955611398</c:v>
                </c:pt>
                <c:pt idx="373">
                  <c:v>94.1262894655991</c:v>
                </c:pt>
                <c:pt idx="374">
                  <c:v>93.517411180324302</c:v>
                </c:pt>
                <c:pt idx="375">
                  <c:v>94.018875149875498</c:v>
                </c:pt>
                <c:pt idx="376">
                  <c:v>93.821791174109407</c:v>
                </c:pt>
                <c:pt idx="377">
                  <c:v>94.421797131543599</c:v>
                </c:pt>
                <c:pt idx="378">
                  <c:v>93.893479583061506</c:v>
                </c:pt>
                <c:pt idx="379">
                  <c:v>93.069654368635</c:v>
                </c:pt>
                <c:pt idx="380">
                  <c:v>93.392015613510395</c:v>
                </c:pt>
                <c:pt idx="381">
                  <c:v>93.571118338186096</c:v>
                </c:pt>
                <c:pt idx="382">
                  <c:v>93.123361526496794</c:v>
                </c:pt>
                <c:pt idx="383">
                  <c:v>93.105498573111007</c:v>
                </c:pt>
                <c:pt idx="384">
                  <c:v>93.177186982063105</c:v>
                </c:pt>
                <c:pt idx="385">
                  <c:v>93.651679074978802</c:v>
                </c:pt>
                <c:pt idx="386">
                  <c:v>94.251685032412993</c:v>
                </c:pt>
                <c:pt idx="387">
                  <c:v>93.857635378585499</c:v>
                </c:pt>
                <c:pt idx="388">
                  <c:v>94.412806505998404</c:v>
                </c:pt>
                <c:pt idx="389">
                  <c:v>93.893479583061506</c:v>
                </c:pt>
                <c:pt idx="390">
                  <c:v>93.499429929233997</c:v>
                </c:pt>
                <c:pt idx="391">
                  <c:v>94.305392190274802</c:v>
                </c:pt>
                <c:pt idx="392">
                  <c:v>93.669660326069106</c:v>
                </c:pt>
                <c:pt idx="393">
                  <c:v>93.786065267337904</c:v>
                </c:pt>
                <c:pt idx="394">
                  <c:v>94.627753435150197</c:v>
                </c:pt>
                <c:pt idx="395">
                  <c:v>94.4870974644505</c:v>
                </c:pt>
                <c:pt idx="396">
                  <c:v>94.055310842874206</c:v>
                </c:pt>
                <c:pt idx="397">
                  <c:v>94.424163085634405</c:v>
                </c:pt>
                <c:pt idx="398">
                  <c:v>94.4870974644505</c:v>
                </c:pt>
                <c:pt idx="399">
                  <c:v>94.738953277419199</c:v>
                </c:pt>
                <c:pt idx="400">
                  <c:v>94.793015328394603</c:v>
                </c:pt>
                <c:pt idx="401">
                  <c:v>94.729962651874004</c:v>
                </c:pt>
                <c:pt idx="402">
                  <c:v>95.080833643543897</c:v>
                </c:pt>
                <c:pt idx="403">
                  <c:v>95.080833643543897</c:v>
                </c:pt>
                <c:pt idx="404">
                  <c:v>95.359661333148097</c:v>
                </c:pt>
                <c:pt idx="405">
                  <c:v>95.809429205814595</c:v>
                </c:pt>
                <c:pt idx="406">
                  <c:v>95.953397512241594</c:v>
                </c:pt>
                <c:pt idx="407">
                  <c:v>95.638489022752296</c:v>
                </c:pt>
                <c:pt idx="408">
                  <c:v>95.755485452543695</c:v>
                </c:pt>
                <c:pt idx="409">
                  <c:v>95.305717579877196</c:v>
                </c:pt>
                <c:pt idx="410">
                  <c:v>95.305717579877196</c:v>
                </c:pt>
                <c:pt idx="411">
                  <c:v>95.674451524932806</c:v>
                </c:pt>
                <c:pt idx="412">
                  <c:v>96.025322516602699</c:v>
                </c:pt>
                <c:pt idx="413">
                  <c:v>95.998350639967299</c:v>
                </c:pt>
                <c:pt idx="414">
                  <c:v>96.475090389269297</c:v>
                </c:pt>
                <c:pt idx="415">
                  <c:v>99.823812535012493</c:v>
                </c:pt>
                <c:pt idx="416">
                  <c:v>100.408510052523</c:v>
                </c:pt>
                <c:pt idx="417">
                  <c:v>98.973343418633306</c:v>
                </c:pt>
                <c:pt idx="418">
                  <c:v>96.475090389269297</c:v>
                </c:pt>
                <c:pt idx="419">
                  <c:v>94.720997836737197</c:v>
                </c:pt>
                <c:pt idx="420">
                  <c:v>92.912162584970304</c:v>
                </c:pt>
                <c:pt idx="421">
                  <c:v>92.8200459749266</c:v>
                </c:pt>
                <c:pt idx="422">
                  <c:v>92.803297500373205</c:v>
                </c:pt>
                <c:pt idx="423">
                  <c:v>91.547161908868404</c:v>
                </c:pt>
                <c:pt idx="424">
                  <c:v>92.317591738324694</c:v>
                </c:pt>
                <c:pt idx="425">
                  <c:v>92.222838678765797</c:v>
                </c:pt>
                <c:pt idx="426">
                  <c:v>92.433511275411604</c:v>
                </c:pt>
                <c:pt idx="427">
                  <c:v>92.380760444697302</c:v>
                </c:pt>
                <c:pt idx="428">
                  <c:v>92.328174977088693</c:v>
                </c:pt>
                <c:pt idx="429">
                  <c:v>92.602016280106994</c:v>
                </c:pt>
                <c:pt idx="430">
                  <c:v>93.158138156174104</c:v>
                </c:pt>
                <c:pt idx="431">
                  <c:v>93.837842671367099</c:v>
                </c:pt>
                <c:pt idx="432">
                  <c:v>94.702921145249206</c:v>
                </c:pt>
                <c:pt idx="433">
                  <c:v>95.197251701753203</c:v>
                </c:pt>
                <c:pt idx="434">
                  <c:v>94.805759555664693</c:v>
                </c:pt>
                <c:pt idx="435">
                  <c:v>95.094192608053504</c:v>
                </c:pt>
                <c:pt idx="436">
                  <c:v>94.229114134171397</c:v>
                </c:pt>
                <c:pt idx="437">
                  <c:v>95.609046709983801</c:v>
                </c:pt>
                <c:pt idx="438">
                  <c:v>95.609046709983801</c:v>
                </c:pt>
                <c:pt idx="439">
                  <c:v>95.032401288490504</c:v>
                </c:pt>
                <c:pt idx="440">
                  <c:v>95.094192608053504</c:v>
                </c:pt>
                <c:pt idx="441">
                  <c:v>95.876956216946297</c:v>
                </c:pt>
                <c:pt idx="442">
                  <c:v>95.485464070857802</c:v>
                </c:pt>
                <c:pt idx="443">
                  <c:v>94.290905453734396</c:v>
                </c:pt>
                <c:pt idx="444">
                  <c:v>95.464940525431501</c:v>
                </c:pt>
                <c:pt idx="445">
                  <c:v>95.547255390420801</c:v>
                </c:pt>
                <c:pt idx="446">
                  <c:v>94.435011638286696</c:v>
                </c:pt>
                <c:pt idx="447">
                  <c:v>95.959271081935597</c:v>
                </c:pt>
                <c:pt idx="448">
                  <c:v>94.579338506123193</c:v>
                </c:pt>
                <c:pt idx="449">
                  <c:v>93.693736486814799</c:v>
                </c:pt>
                <c:pt idx="450">
                  <c:v>90.954394880616405</c:v>
                </c:pt>
                <c:pt idx="451">
                  <c:v>91.263130795147205</c:v>
                </c:pt>
                <c:pt idx="452">
                  <c:v>91.345666343420703</c:v>
                </c:pt>
                <c:pt idx="453">
                  <c:v>92.066417949466299</c:v>
                </c:pt>
                <c:pt idx="454">
                  <c:v>89.697824260645802</c:v>
                </c:pt>
                <c:pt idx="455">
                  <c:v>88.132517726144499</c:v>
                </c:pt>
                <c:pt idx="456">
                  <c:v>89.100655293726206</c:v>
                </c:pt>
                <c:pt idx="457">
                  <c:v>89.903942448045299</c:v>
                </c:pt>
                <c:pt idx="458">
                  <c:v>90.398273004549296</c:v>
                </c:pt>
                <c:pt idx="459">
                  <c:v>87.782514037476801</c:v>
                </c:pt>
                <c:pt idx="460">
                  <c:v>88.524009872232895</c:v>
                </c:pt>
                <c:pt idx="461">
                  <c:v>87.885352447892402</c:v>
                </c:pt>
                <c:pt idx="462">
                  <c:v>88.062075430772396</c:v>
                </c:pt>
                <c:pt idx="463">
                  <c:v>86.877436472740797</c:v>
                </c:pt>
                <c:pt idx="464">
                  <c:v>87.228631190311106</c:v>
                </c:pt>
                <c:pt idx="465">
                  <c:v>87.178782123256795</c:v>
                </c:pt>
                <c:pt idx="466">
                  <c:v>88.041331786740002</c:v>
                </c:pt>
                <c:pt idx="467">
                  <c:v>88.537897481370806</c:v>
                </c:pt>
                <c:pt idx="468">
                  <c:v>89.094059573128305</c:v>
                </c:pt>
                <c:pt idx="469">
                  <c:v>89.054470537894204</c:v>
                </c:pt>
                <c:pt idx="470">
                  <c:v>88.875681346514</c:v>
                </c:pt>
                <c:pt idx="471">
                  <c:v>87.723555283489404</c:v>
                </c:pt>
                <c:pt idx="472">
                  <c:v>88.617288396114603</c:v>
                </c:pt>
                <c:pt idx="473">
                  <c:v>88.597493878497502</c:v>
                </c:pt>
                <c:pt idx="474">
                  <c:v>88.915270381748201</c:v>
                </c:pt>
                <c:pt idx="475">
                  <c:v>90.2065966009188</c:v>
                </c:pt>
                <c:pt idx="476">
                  <c:v>90.484784068935198</c:v>
                </c:pt>
                <c:pt idx="477">
                  <c:v>90.583969501296096</c:v>
                </c:pt>
                <c:pt idx="478">
                  <c:v>90.881951486929694</c:v>
                </c:pt>
                <c:pt idx="479">
                  <c:v>92.252668620844005</c:v>
                </c:pt>
                <c:pt idx="480">
                  <c:v>92.431457812224096</c:v>
                </c:pt>
                <c:pt idx="481">
                  <c:v>92.948030868747495</c:v>
                </c:pt>
                <c:pt idx="482">
                  <c:v>93.7027766695022</c:v>
                </c:pt>
                <c:pt idx="483">
                  <c:v>94.060355052262395</c:v>
                </c:pt>
                <c:pt idx="484">
                  <c:v>94.080149569879495</c:v>
                </c:pt>
                <c:pt idx="485">
                  <c:v>93.841763981372694</c:v>
                </c:pt>
                <c:pt idx="486">
                  <c:v>94.437727952639804</c:v>
                </c:pt>
                <c:pt idx="487">
                  <c:v>94.696120903039201</c:v>
                </c:pt>
                <c:pt idx="488">
                  <c:v>95.0138974062898</c:v>
                </c:pt>
                <c:pt idx="489">
                  <c:v>94.440069239669796</c:v>
                </c:pt>
                <c:pt idx="490">
                  <c:v>95.2952775384381</c:v>
                </c:pt>
                <c:pt idx="491">
                  <c:v>95.284527575681693</c:v>
                </c:pt>
                <c:pt idx="492">
                  <c:v>95.230777761899802</c:v>
                </c:pt>
                <c:pt idx="493">
                  <c:v>95.456857747868497</c:v>
                </c:pt>
                <c:pt idx="494">
                  <c:v>95.424607859599305</c:v>
                </c:pt>
                <c:pt idx="495">
                  <c:v>95.5430228339618</c:v>
                </c:pt>
                <c:pt idx="496">
                  <c:v>95.446107785112105</c:v>
                </c:pt>
                <c:pt idx="497">
                  <c:v>95.1446126758064</c:v>
                </c:pt>
                <c:pt idx="498">
                  <c:v>94.914398088777602</c:v>
                </c:pt>
                <c:pt idx="499">
                  <c:v>94.871067469667295</c:v>
                </c:pt>
                <c:pt idx="500">
                  <c:v>95.489273020179994</c:v>
                </c:pt>
                <c:pt idx="501">
                  <c:v>95.630345608352101</c:v>
                </c:pt>
                <c:pt idx="502">
                  <c:v>95.793083506079299</c:v>
                </c:pt>
                <c:pt idx="503">
                  <c:v>95.934156094251406</c:v>
                </c:pt>
                <c:pt idx="504">
                  <c:v>95.955821403806596</c:v>
                </c:pt>
                <c:pt idx="505">
                  <c:v>96.216135886553204</c:v>
                </c:pt>
                <c:pt idx="506">
                  <c:v>96.476450369299798</c:v>
                </c:pt>
                <c:pt idx="507">
                  <c:v>96.736764852046406</c:v>
                </c:pt>
                <c:pt idx="508">
                  <c:v>95.955821403806596</c:v>
                </c:pt>
                <c:pt idx="509">
                  <c:v>95.771418196524195</c:v>
                </c:pt>
                <c:pt idx="510">
                  <c:v>96.2551571997504</c:v>
                </c:pt>
                <c:pt idx="511">
                  <c:v>96.796878617746898</c:v>
                </c:pt>
                <c:pt idx="512">
                  <c:v>97.338600035743397</c:v>
                </c:pt>
                <c:pt idx="513">
                  <c:v>97.744891099240704</c:v>
                </c:pt>
                <c:pt idx="514">
                  <c:v>97.532012805012798</c:v>
                </c:pt>
                <c:pt idx="515">
                  <c:v>95.461833517661503</c:v>
                </c:pt>
                <c:pt idx="516">
                  <c:v>95.519815932431698</c:v>
                </c:pt>
                <c:pt idx="517">
                  <c:v>97.1837041562857</c:v>
                </c:pt>
                <c:pt idx="518">
                  <c:v>95.263450827126107</c:v>
                </c:pt>
                <c:pt idx="519">
                  <c:v>96.603258768424695</c:v>
                </c:pt>
                <c:pt idx="520">
                  <c:v>95.612842261447895</c:v>
                </c:pt>
                <c:pt idx="521">
                  <c:v>94.3065667553238</c:v>
                </c:pt>
                <c:pt idx="522">
                  <c:v>91.961927445012705</c:v>
                </c:pt>
                <c:pt idx="523">
                  <c:v>91.955501518582494</c:v>
                </c:pt>
                <c:pt idx="524">
                  <c:v>93.6753430590623</c:v>
                </c:pt>
                <c:pt idx="525">
                  <c:v>93.577327538375201</c:v>
                </c:pt>
                <c:pt idx="526">
                  <c:v>95.342236560768598</c:v>
                </c:pt>
                <c:pt idx="527">
                  <c:v>93.832335798835103</c:v>
                </c:pt>
                <c:pt idx="528">
                  <c:v>92.028178591498502</c:v>
                </c:pt>
                <c:pt idx="529">
                  <c:v>92.322225153559799</c:v>
                </c:pt>
                <c:pt idx="530">
                  <c:v>92.128696620501202</c:v>
                </c:pt>
                <c:pt idx="531">
                  <c:v>91.591081191828195</c:v>
                </c:pt>
                <c:pt idx="532">
                  <c:v>88.859871112163106</c:v>
                </c:pt>
                <c:pt idx="533">
                  <c:v>90.644923611786894</c:v>
                </c:pt>
                <c:pt idx="534">
                  <c:v>90.78457666592</c:v>
                </c:pt>
                <c:pt idx="535">
                  <c:v>90.350165702033905</c:v>
                </c:pt>
                <c:pt idx="536">
                  <c:v>90.409775751363298</c:v>
                </c:pt>
                <c:pt idx="537">
                  <c:v>89.941411078060597</c:v>
                </c:pt>
                <c:pt idx="538">
                  <c:v>89.822190979401796</c:v>
                </c:pt>
                <c:pt idx="539">
                  <c:v>89.748060533440807</c:v>
                </c:pt>
                <c:pt idx="540">
                  <c:v>89.654586508289896</c:v>
                </c:pt>
                <c:pt idx="541">
                  <c:v>89.612098315039404</c:v>
                </c:pt>
                <c:pt idx="542">
                  <c:v>89.841634530811206</c:v>
                </c:pt>
                <c:pt idx="543">
                  <c:v>90.105161301183301</c:v>
                </c:pt>
                <c:pt idx="544">
                  <c:v>90.003189637382206</c:v>
                </c:pt>
                <c:pt idx="545">
                  <c:v>90.054175469282796</c:v>
                </c:pt>
                <c:pt idx="546">
                  <c:v>89.782151060260603</c:v>
                </c:pt>
                <c:pt idx="547">
                  <c:v>89.833136892161093</c:v>
                </c:pt>
                <c:pt idx="548">
                  <c:v>89.960601471912398</c:v>
                </c:pt>
                <c:pt idx="549">
                  <c:v>89.960601471912398</c:v>
                </c:pt>
                <c:pt idx="550">
                  <c:v>90.094964134803206</c:v>
                </c:pt>
                <c:pt idx="551">
                  <c:v>90.309204601004794</c:v>
                </c:pt>
                <c:pt idx="552">
                  <c:v>90.164744743953307</c:v>
                </c:pt>
                <c:pt idx="553">
                  <c:v>90.360290405124701</c:v>
                </c:pt>
                <c:pt idx="554">
                  <c:v>87.676106877915899</c:v>
                </c:pt>
                <c:pt idx="555">
                  <c:v>87.907124542577094</c:v>
                </c:pt>
                <c:pt idx="556">
                  <c:v>86.046212258632906</c:v>
                </c:pt>
                <c:pt idx="557">
                  <c:v>88.217504642877103</c:v>
                </c:pt>
                <c:pt idx="558">
                  <c:v>87.176670860533804</c:v>
                </c:pt>
                <c:pt idx="559">
                  <c:v>87.437636374604494</c:v>
                </c:pt>
                <c:pt idx="560">
                  <c:v>87.445785554874803</c:v>
                </c:pt>
                <c:pt idx="561">
                  <c:v>87.400341890778805</c:v>
                </c:pt>
                <c:pt idx="562">
                  <c:v>87.2777206958867</c:v>
                </c:pt>
                <c:pt idx="563">
                  <c:v>87.547506499191101</c:v>
                </c:pt>
                <c:pt idx="564">
                  <c:v>87.433034484569404</c:v>
                </c:pt>
                <c:pt idx="565">
                  <c:v>87.416736124028603</c:v>
                </c:pt>
                <c:pt idx="566">
                  <c:v>87.285869876157093</c:v>
                </c:pt>
                <c:pt idx="567">
                  <c:v>87.384043530238003</c:v>
                </c:pt>
                <c:pt idx="568">
                  <c:v>88.060652403646102</c:v>
                </c:pt>
                <c:pt idx="569">
                  <c:v>87.979935208865996</c:v>
                </c:pt>
                <c:pt idx="570">
                  <c:v>88.111100650383605</c:v>
                </c:pt>
                <c:pt idx="571">
                  <c:v>87.575897459621899</c:v>
                </c:pt>
                <c:pt idx="572">
                  <c:v>87.868798474262206</c:v>
                </c:pt>
                <c:pt idx="573">
                  <c:v>87.803338418837498</c:v>
                </c:pt>
                <c:pt idx="574">
                  <c:v>88.188132205050806</c:v>
                </c:pt>
                <c:pt idx="575">
                  <c:v>88.106259144527002</c:v>
                </c:pt>
                <c:pt idx="576">
                  <c:v>87.950671534785997</c:v>
                </c:pt>
                <c:pt idx="577">
                  <c:v>87.934354512172803</c:v>
                </c:pt>
                <c:pt idx="578">
                  <c:v>87.901624484460498</c:v>
                </c:pt>
                <c:pt idx="579">
                  <c:v>88.065274623022106</c:v>
                </c:pt>
                <c:pt idx="580">
                  <c:v>88.147147683545896</c:v>
                </c:pt>
                <c:pt idx="581">
                  <c:v>88.294576781980297</c:v>
                </c:pt>
                <c:pt idx="582">
                  <c:v>88.174310727072594</c:v>
                </c:pt>
                <c:pt idx="583">
                  <c:v>88.231804236162503</c:v>
                </c:pt>
                <c:pt idx="584">
                  <c:v>88.075832696477704</c:v>
                </c:pt>
                <c:pt idx="585">
                  <c:v>88.182469238379198</c:v>
                </c:pt>
                <c:pt idx="586">
                  <c:v>88.354853783163193</c:v>
                </c:pt>
                <c:pt idx="587">
                  <c:v>88.354853783163193</c:v>
                </c:pt>
                <c:pt idx="588">
                  <c:v>88.502666811541403</c:v>
                </c:pt>
                <c:pt idx="589">
                  <c:v>88.584731837037097</c:v>
                </c:pt>
                <c:pt idx="590">
                  <c:v>88.445173302451394</c:v>
                </c:pt>
                <c:pt idx="591">
                  <c:v>88.650383857433695</c:v>
                </c:pt>
                <c:pt idx="592">
                  <c:v>88.945913931704297</c:v>
                </c:pt>
                <c:pt idx="593">
                  <c:v>88.839277389802803</c:v>
                </c:pt>
                <c:pt idx="594">
                  <c:v>88.740703376721996</c:v>
                </c:pt>
                <c:pt idx="595">
                  <c:v>89.028074939685993</c:v>
                </c:pt>
                <c:pt idx="596">
                  <c:v>88.904929410199401</c:v>
                </c:pt>
                <c:pt idx="597">
                  <c:v>88.995248929487701</c:v>
                </c:pt>
                <c:pt idx="598">
                  <c:v>89.348176530362295</c:v>
                </c:pt>
                <c:pt idx="599">
                  <c:v>89.142965975379994</c:v>
                </c:pt>
                <c:pt idx="600">
                  <c:v>89.257857011073995</c:v>
                </c:pt>
                <c:pt idx="601">
                  <c:v>88.765370875613698</c:v>
                </c:pt>
                <c:pt idx="602">
                  <c:v>89.364589535461405</c:v>
                </c:pt>
                <c:pt idx="603">
                  <c:v>89.430337538344006</c:v>
                </c:pt>
                <c:pt idx="604">
                  <c:v>89.239716321227604</c:v>
                </c:pt>
                <c:pt idx="605">
                  <c:v>89.124441355589795</c:v>
                </c:pt>
                <c:pt idx="606">
                  <c:v>88.918654905691696</c:v>
                </c:pt>
                <c:pt idx="607">
                  <c:v>89.173872335859102</c:v>
                </c:pt>
                <c:pt idx="608">
                  <c:v>89.108028350490599</c:v>
                </c:pt>
                <c:pt idx="609">
                  <c:v>88.679946463109403</c:v>
                </c:pt>
                <c:pt idx="610">
                  <c:v>88.490669000796501</c:v>
                </c:pt>
                <c:pt idx="611">
                  <c:v>88.688200956901994</c:v>
                </c:pt>
                <c:pt idx="612">
                  <c:v>89.009262372437902</c:v>
                </c:pt>
                <c:pt idx="613">
                  <c:v>88.844556426530701</c:v>
                </c:pt>
                <c:pt idx="614">
                  <c:v>88.696455450694501</c:v>
                </c:pt>
                <c:pt idx="615">
                  <c:v>88.811634433846393</c:v>
                </c:pt>
                <c:pt idx="616">
                  <c:v>88.844556426530701</c:v>
                </c:pt>
                <c:pt idx="617">
                  <c:v>89.223207333642605</c:v>
                </c:pt>
                <c:pt idx="618">
                  <c:v>89.247970815020196</c:v>
                </c:pt>
                <c:pt idx="619">
                  <c:v>89.346736793073006</c:v>
                </c:pt>
                <c:pt idx="620">
                  <c:v>89.017420883744506</c:v>
                </c:pt>
                <c:pt idx="621">
                  <c:v>89.322069294181304</c:v>
                </c:pt>
                <c:pt idx="622">
                  <c:v>89.536014255385894</c:v>
                </c:pt>
                <c:pt idx="623">
                  <c:v>89.470170270017405</c:v>
                </c:pt>
                <c:pt idx="624">
                  <c:v>89.437248277333197</c:v>
                </c:pt>
                <c:pt idx="625">
                  <c:v>89.333683174982397</c:v>
                </c:pt>
                <c:pt idx="626">
                  <c:v>89.482264063248394</c:v>
                </c:pt>
                <c:pt idx="627">
                  <c:v>89.665518548840893</c:v>
                </c:pt>
                <c:pt idx="628">
                  <c:v>90.247326505831296</c:v>
                </c:pt>
                <c:pt idx="629">
                  <c:v>90.2233932697348</c:v>
                </c:pt>
                <c:pt idx="630">
                  <c:v>90.135771589465094</c:v>
                </c:pt>
                <c:pt idx="631">
                  <c:v>90.215382144681499</c:v>
                </c:pt>
                <c:pt idx="632">
                  <c:v>90.079994131282007</c:v>
                </c:pt>
                <c:pt idx="633">
                  <c:v>90.032127659088999</c:v>
                </c:pt>
                <c:pt idx="634">
                  <c:v>89.306920563645903</c:v>
                </c:pt>
                <c:pt idx="635">
                  <c:v>88.741134856762002</c:v>
                </c:pt>
                <c:pt idx="636">
                  <c:v>89.354787035838896</c:v>
                </c:pt>
                <c:pt idx="637">
                  <c:v>89.428999028724405</c:v>
                </c:pt>
                <c:pt idx="638">
                  <c:v>89.536098248431202</c:v>
                </c:pt>
                <c:pt idx="639">
                  <c:v>89.396015920775298</c:v>
                </c:pt>
                <c:pt idx="640">
                  <c:v>89.4372448057117</c:v>
                </c:pt>
                <c:pt idx="641">
                  <c:v>89.445490582698994</c:v>
                </c:pt>
                <c:pt idx="642">
                  <c:v>89.239346158017099</c:v>
                </c:pt>
                <c:pt idx="643">
                  <c:v>89.066280722412102</c:v>
                </c:pt>
                <c:pt idx="644">
                  <c:v>89.288820819940696</c:v>
                </c:pt>
                <c:pt idx="645">
                  <c:v>89.478377809520296</c:v>
                </c:pt>
                <c:pt idx="646">
                  <c:v>89.4416553375886</c:v>
                </c:pt>
                <c:pt idx="647">
                  <c:v>89.598708624857906</c:v>
                </c:pt>
                <c:pt idx="648">
                  <c:v>89.582217070883303</c:v>
                </c:pt>
                <c:pt idx="649">
                  <c:v>90.011956285499195</c:v>
                </c:pt>
                <c:pt idx="650">
                  <c:v>89.764007689114393</c:v>
                </c:pt>
                <c:pt idx="651">
                  <c:v>89.7226829230503</c:v>
                </c:pt>
                <c:pt idx="652">
                  <c:v>89.284697931447099</c:v>
                </c:pt>
                <c:pt idx="653">
                  <c:v>89.210294176306107</c:v>
                </c:pt>
                <c:pt idx="654">
                  <c:v>89.202048399318798</c:v>
                </c:pt>
                <c:pt idx="655">
                  <c:v>88.846712939843897</c:v>
                </c:pt>
                <c:pt idx="656">
                  <c:v>88.359061524061602</c:v>
                </c:pt>
                <c:pt idx="657">
                  <c:v>88.573931131369605</c:v>
                </c:pt>
                <c:pt idx="658">
                  <c:v>88.598764343459095</c:v>
                </c:pt>
                <c:pt idx="659">
                  <c:v>88.573931131369605</c:v>
                </c:pt>
                <c:pt idx="660">
                  <c:v>88.673168098600101</c:v>
                </c:pt>
                <c:pt idx="661">
                  <c:v>88.888037705908104</c:v>
                </c:pt>
                <c:pt idx="662">
                  <c:v>88.9789330150236</c:v>
                </c:pt>
                <c:pt idx="663">
                  <c:v>88.549193800407707</c:v>
                </c:pt>
                <c:pt idx="664">
                  <c:v>88.730984418638798</c:v>
                </c:pt>
                <c:pt idx="665">
                  <c:v>88.788800738677494</c:v>
                </c:pt>
                <c:pt idx="666">
                  <c:v>91.765148484719802</c:v>
                </c:pt>
                <c:pt idx="667">
                  <c:v>93.002506536445196</c:v>
                </c:pt>
                <c:pt idx="668">
                  <c:v>93.403811850518395</c:v>
                </c:pt>
                <c:pt idx="669">
                  <c:v>95.636072660050104</c:v>
                </c:pt>
                <c:pt idx="670">
                  <c:v>98.687665152481102</c:v>
                </c:pt>
                <c:pt idx="671">
                  <c:v>93.9054434931098</c:v>
                </c:pt>
                <c:pt idx="672">
                  <c:v>92.634643331878195</c:v>
                </c:pt>
                <c:pt idx="673">
                  <c:v>93.738232945579298</c:v>
                </c:pt>
                <c:pt idx="674">
                  <c:v>93.571022398048896</c:v>
                </c:pt>
                <c:pt idx="675">
                  <c:v>96.547370144091104</c:v>
                </c:pt>
                <c:pt idx="676">
                  <c:v>96.346717487054605</c:v>
                </c:pt>
                <c:pt idx="677">
                  <c:v>93.9054434931098</c:v>
                </c:pt>
                <c:pt idx="678">
                  <c:v>94.574285683231594</c:v>
                </c:pt>
                <c:pt idx="679">
                  <c:v>95.335093674495297</c:v>
                </c:pt>
                <c:pt idx="680">
                  <c:v>96.012296391993601</c:v>
                </c:pt>
                <c:pt idx="681">
                  <c:v>95.778201625451004</c:v>
                </c:pt>
                <c:pt idx="682">
                  <c:v>95.544106858908293</c:v>
                </c:pt>
                <c:pt idx="683">
                  <c:v>95.677875296932697</c:v>
                </c:pt>
                <c:pt idx="684">
                  <c:v>95.610991077920502</c:v>
                </c:pt>
                <c:pt idx="685">
                  <c:v>98.754549371493297</c:v>
                </c:pt>
                <c:pt idx="686">
                  <c:v>99.891581094700499</c:v>
                </c:pt>
                <c:pt idx="687">
                  <c:v>99.523717890133398</c:v>
                </c:pt>
                <c:pt idx="688">
                  <c:v>100.928286489389</c:v>
                </c:pt>
                <c:pt idx="689">
                  <c:v>100.259444299267</c:v>
                </c:pt>
                <c:pt idx="690">
                  <c:v>97.249654443719095</c:v>
                </c:pt>
                <c:pt idx="691">
                  <c:v>95.677875296932697</c:v>
                </c:pt>
                <c:pt idx="692">
                  <c:v>95.042475216316902</c:v>
                </c:pt>
                <c:pt idx="693">
                  <c:v>93.972327712121995</c:v>
                </c:pt>
                <c:pt idx="694">
                  <c:v>94.607727792737705</c:v>
                </c:pt>
                <c:pt idx="695">
                  <c:v>96.622614890479795</c:v>
                </c:pt>
                <c:pt idx="696">
                  <c:v>96.982117567670301</c:v>
                </c:pt>
                <c:pt idx="697">
                  <c:v>93.637906617061006</c:v>
                </c:pt>
                <c:pt idx="698">
                  <c:v>92.768411769902599</c:v>
                </c:pt>
                <c:pt idx="699">
                  <c:v>94.147898787028893</c:v>
                </c:pt>
                <c:pt idx="700">
                  <c:v>93.9054434931098</c:v>
                </c:pt>
                <c:pt idx="701">
                  <c:v>89.792064023860306</c:v>
                </c:pt>
                <c:pt idx="702">
                  <c:v>89.725179804848096</c:v>
                </c:pt>
                <c:pt idx="703">
                  <c:v>88.153400658061699</c:v>
                </c:pt>
                <c:pt idx="704">
                  <c:v>87.718653234482503</c:v>
                </c:pt>
                <c:pt idx="705">
                  <c:v>89.925832461884696</c:v>
                </c:pt>
                <c:pt idx="706">
                  <c:v>87.919305891519102</c:v>
                </c:pt>
                <c:pt idx="707">
                  <c:v>91.296958951634494</c:v>
                </c:pt>
                <c:pt idx="708">
                  <c:v>91.604626359090602</c:v>
                </c:pt>
                <c:pt idx="709">
                  <c:v>93.203159193481795</c:v>
                </c:pt>
                <c:pt idx="710">
                  <c:v>92.601201222372097</c:v>
                </c:pt>
                <c:pt idx="711">
                  <c:v>94.591006737984699</c:v>
                </c:pt>
                <c:pt idx="712">
                  <c:v>94.975590997304707</c:v>
                </c:pt>
                <c:pt idx="713">
                  <c:v>95.845085844463199</c:v>
                </c:pt>
                <c:pt idx="714">
                  <c:v>99.122412576060299</c:v>
                </c:pt>
                <c:pt idx="715">
                  <c:v>98.714418840085997</c:v>
                </c:pt>
                <c:pt idx="716">
                  <c:v>98.5204546049507</c:v>
                </c:pt>
                <c:pt idx="717">
                  <c:v>97.684401867298305</c:v>
                </c:pt>
                <c:pt idx="718">
                  <c:v>100.19256008025501</c:v>
                </c:pt>
                <c:pt idx="719">
                  <c:v>100.326328518279</c:v>
                </c:pt>
                <c:pt idx="720">
                  <c:v>100.19256008025501</c:v>
                </c:pt>
                <c:pt idx="721">
                  <c:v>103.770865797407</c:v>
                </c:pt>
                <c:pt idx="722">
                  <c:v>106.304105592493</c:v>
                </c:pt>
                <c:pt idx="723">
                  <c:v>107.884245266656</c:v>
                </c:pt>
                <c:pt idx="724">
                  <c:v>109.38914019443099</c:v>
                </c:pt>
                <c:pt idx="725">
                  <c:v>104.322660604257</c:v>
                </c:pt>
                <c:pt idx="726">
                  <c:v>108.88750855183901</c:v>
                </c:pt>
                <c:pt idx="727">
                  <c:v>110.726824574674</c:v>
                </c:pt>
                <c:pt idx="728">
                  <c:v>113.276785424514</c:v>
                </c:pt>
                <c:pt idx="729">
                  <c:v>113.168098568619</c:v>
                </c:pt>
                <c:pt idx="730">
                  <c:v>111.74680891461</c:v>
                </c:pt>
                <c:pt idx="731">
                  <c:v>116.019038404014</c:v>
                </c:pt>
                <c:pt idx="732">
                  <c:v>117.816551789966</c:v>
                </c:pt>
                <c:pt idx="733">
                  <c:v>117.64934124243599</c:v>
                </c:pt>
                <c:pt idx="734">
                  <c:v>117.95032022799001</c:v>
                </c:pt>
                <c:pt idx="735">
                  <c:v>114.907088262936</c:v>
                </c:pt>
                <c:pt idx="736">
                  <c:v>117.144365388894</c:v>
                </c:pt>
                <c:pt idx="737">
                  <c:v>117.080825380832</c:v>
                </c:pt>
                <c:pt idx="738">
                  <c:v>112.398930049979</c:v>
                </c:pt>
                <c:pt idx="739">
                  <c:v>111.596319421833</c:v>
                </c:pt>
                <c:pt idx="740">
                  <c:v>112.067853165869</c:v>
                </c:pt>
                <c:pt idx="741">
                  <c:v>114.60610927738099</c:v>
                </c:pt>
                <c:pt idx="742">
                  <c:v>118.05064655650899</c:v>
                </c:pt>
                <c:pt idx="743">
                  <c:v>118.844896657278</c:v>
                </c:pt>
                <c:pt idx="744">
                  <c:v>121.963373368722</c:v>
                </c:pt>
                <c:pt idx="745">
                  <c:v>120.79289953600799</c:v>
                </c:pt>
                <c:pt idx="746">
                  <c:v>121.695836492673</c:v>
                </c:pt>
                <c:pt idx="747">
                  <c:v>121.026994302551</c:v>
                </c:pt>
                <c:pt idx="748">
                  <c:v>120.96011008353901</c:v>
                </c:pt>
                <c:pt idx="749">
                  <c:v>122.16402602575801</c:v>
                </c:pt>
                <c:pt idx="750">
                  <c:v>122.966636653904</c:v>
                </c:pt>
                <c:pt idx="751">
                  <c:v>123.267615639459</c:v>
                </c:pt>
                <c:pt idx="752">
                  <c:v>125.675447523898</c:v>
                </c:pt>
                <c:pt idx="753">
                  <c:v>128.217047846361</c:v>
                </c:pt>
                <c:pt idx="754">
                  <c:v>129.15342691253201</c:v>
                </c:pt>
                <c:pt idx="755">
                  <c:v>129.521290117099</c:v>
                </c:pt>
                <c:pt idx="756">
                  <c:v>133.30024849128699</c:v>
                </c:pt>
                <c:pt idx="757">
                  <c:v>131.126511373391</c:v>
                </c:pt>
                <c:pt idx="758">
                  <c:v>130.725206059318</c:v>
                </c:pt>
                <c:pt idx="759">
                  <c:v>132.33042731561099</c:v>
                </c:pt>
                <c:pt idx="760">
                  <c:v>137.34674374152499</c:v>
                </c:pt>
                <c:pt idx="761">
                  <c:v>139.92178617349401</c:v>
                </c:pt>
                <c:pt idx="762">
                  <c:v>141.858084313897</c:v>
                </c:pt>
                <c:pt idx="763">
                  <c:v>143.80107087620101</c:v>
                </c:pt>
                <c:pt idx="764">
                  <c:v>147.549931351834</c:v>
                </c:pt>
                <c:pt idx="765">
                  <c:v>152.27864563599499</c:v>
                </c:pt>
                <c:pt idx="766">
                  <c:v>153.26518786642501</c:v>
                </c:pt>
                <c:pt idx="767">
                  <c:v>147.245608155328</c:v>
                </c:pt>
                <c:pt idx="768">
                  <c:v>157.17791467863799</c:v>
                </c:pt>
                <c:pt idx="769">
                  <c:v>158.04740952579601</c:v>
                </c:pt>
                <c:pt idx="770">
                  <c:v>156.77660936456499</c:v>
                </c:pt>
                <c:pt idx="771">
                  <c:v>143.23255501459701</c:v>
                </c:pt>
                <c:pt idx="772">
                  <c:v>135.70808037572601</c:v>
                </c:pt>
                <c:pt idx="773">
                  <c:v>127.986297290769</c:v>
                </c:pt>
                <c:pt idx="774">
                  <c:v>112.770137465497</c:v>
                </c:pt>
                <c:pt idx="775">
                  <c:v>115.308393577009</c:v>
                </c:pt>
                <c:pt idx="776">
                  <c:v>123.66892095353199</c:v>
                </c:pt>
                <c:pt idx="777">
                  <c:v>125.474794866861</c:v>
                </c:pt>
                <c:pt idx="778">
                  <c:v>115.00741459145399</c:v>
                </c:pt>
                <c:pt idx="779">
                  <c:v>111.429108874302</c:v>
                </c:pt>
                <c:pt idx="780">
                  <c:v>115.01075880240499</c:v>
                </c:pt>
                <c:pt idx="781">
                  <c:v>109.857329727516</c:v>
                </c:pt>
                <c:pt idx="782">
                  <c:v>110.04752967419699</c:v>
                </c:pt>
                <c:pt idx="783">
                  <c:v>110.17826099126</c:v>
                </c:pt>
                <c:pt idx="784">
                  <c:v>110.130752532963</c:v>
                </c:pt>
                <c:pt idx="785">
                  <c:v>110.04752967419699</c:v>
                </c:pt>
                <c:pt idx="786">
                  <c:v>109.524272178961</c:v>
                </c:pt>
                <c:pt idx="787">
                  <c:v>109.345866290109</c:v>
                </c:pt>
                <c:pt idx="788">
                  <c:v>109.345866290109</c:v>
                </c:pt>
                <c:pt idx="789">
                  <c:v>109.250849373514</c:v>
                </c:pt>
                <c:pt idx="790">
                  <c:v>109.583740808578</c:v>
                </c:pt>
                <c:pt idx="791">
                  <c:v>109.88108395666499</c:v>
                </c:pt>
                <c:pt idx="792">
                  <c:v>109.241713131534</c:v>
                </c:pt>
                <c:pt idx="793">
                  <c:v>109.169952103616</c:v>
                </c:pt>
                <c:pt idx="794">
                  <c:v>108.739219822617</c:v>
                </c:pt>
                <c:pt idx="795">
                  <c:v>108.47592994009401</c:v>
                </c:pt>
                <c:pt idx="796">
                  <c:v>108.39220874085601</c:v>
                </c:pt>
                <c:pt idx="797">
                  <c:v>107.877755260619</c:v>
                </c:pt>
                <c:pt idx="798">
                  <c:v>107.949516288537</c:v>
                </c:pt>
                <c:pt idx="799">
                  <c:v>107.243533953696</c:v>
                </c:pt>
                <c:pt idx="800">
                  <c:v>106.83672201533599</c:v>
                </c:pt>
                <c:pt idx="801">
                  <c:v>109.36017573875699</c:v>
                </c:pt>
                <c:pt idx="802">
                  <c:v>110.022582341155</c:v>
                </c:pt>
                <c:pt idx="803">
                  <c:v>109.297089395672</c:v>
                </c:pt>
                <c:pt idx="804">
                  <c:v>110.243384541955</c:v>
                </c:pt>
                <c:pt idx="805">
                  <c:v>110.68498894355299</c:v>
                </c:pt>
                <c:pt idx="806">
                  <c:v>112.009802148349</c:v>
                </c:pt>
                <c:pt idx="807">
                  <c:v>111.978258976807</c:v>
                </c:pt>
                <c:pt idx="808">
                  <c:v>108.413880592474</c:v>
                </c:pt>
                <c:pt idx="809">
                  <c:v>105.22802026665499</c:v>
                </c:pt>
                <c:pt idx="810">
                  <c:v>102.925368744034</c:v>
                </c:pt>
                <c:pt idx="811">
                  <c:v>104.09246609111599</c:v>
                </c:pt>
                <c:pt idx="812">
                  <c:v>107.278326416935</c:v>
                </c:pt>
                <c:pt idx="813">
                  <c:v>106.742092500708</c:v>
                </c:pt>
                <c:pt idx="814">
                  <c:v>104.09246609111599</c:v>
                </c:pt>
                <c:pt idx="815">
                  <c:v>109.234003052586</c:v>
                </c:pt>
                <c:pt idx="816">
                  <c:v>110.716532115096</c:v>
                </c:pt>
                <c:pt idx="817">
                  <c:v>111.978258976807</c:v>
                </c:pt>
                <c:pt idx="818">
                  <c:v>112.76999258252999</c:v>
                </c:pt>
                <c:pt idx="819">
                  <c:v>110.085668684241</c:v>
                </c:pt>
                <c:pt idx="820">
                  <c:v>111.03196383052401</c:v>
                </c:pt>
                <c:pt idx="821">
                  <c:v>117.435227653704</c:v>
                </c:pt>
                <c:pt idx="822">
                  <c:v>118.003004741474</c:v>
                </c:pt>
                <c:pt idx="823">
                  <c:v>120.62108797952401</c:v>
                </c:pt>
                <c:pt idx="824">
                  <c:v>124.500898079283</c:v>
                </c:pt>
                <c:pt idx="825">
                  <c:v>119.89559503404</c:v>
                </c:pt>
                <c:pt idx="826">
                  <c:v>123.396887075287</c:v>
                </c:pt>
                <c:pt idx="827">
                  <c:v>120.84189018032301</c:v>
                </c:pt>
                <c:pt idx="828">
                  <c:v>123.239171217573</c:v>
                </c:pt>
                <c:pt idx="829">
                  <c:v>123.99620733459901</c:v>
                </c:pt>
                <c:pt idx="830">
                  <c:v>125.82571128407901</c:v>
                </c:pt>
                <c:pt idx="831">
                  <c:v>123.554602933</c:v>
                </c:pt>
                <c:pt idx="832">
                  <c:v>122.261332899747</c:v>
                </c:pt>
                <c:pt idx="833">
                  <c:v>122.545221443632</c:v>
                </c:pt>
                <c:pt idx="834">
                  <c:v>120.77880383723701</c:v>
                </c:pt>
                <c:pt idx="835">
                  <c:v>125.60490908328001</c:v>
                </c:pt>
                <c:pt idx="836">
                  <c:v>127.90756060590201</c:v>
                </c:pt>
                <c:pt idx="837">
                  <c:v>118.633868172329</c:v>
                </c:pt>
                <c:pt idx="838">
                  <c:v>117.719116197589</c:v>
                </c:pt>
                <c:pt idx="839">
                  <c:v>119.769422347869</c:v>
                </c:pt>
                <c:pt idx="840">
                  <c:v>114.564799043313</c:v>
                </c:pt>
                <c:pt idx="841">
                  <c:v>121.264568678996</c:v>
                </c:pt>
                <c:pt idx="842">
                  <c:v>119.23318843164201</c:v>
                </c:pt>
                <c:pt idx="843">
                  <c:v>120.24256992101</c:v>
                </c:pt>
                <c:pt idx="844">
                  <c:v>121.977444355862</c:v>
                </c:pt>
                <c:pt idx="845">
                  <c:v>123.48263749925199</c:v>
                </c:pt>
                <c:pt idx="846">
                  <c:v>123.837635882128</c:v>
                </c:pt>
                <c:pt idx="847">
                  <c:v>126.180625209103</c:v>
                </c:pt>
                <c:pt idx="848">
                  <c:v>127.763917996725</c:v>
                </c:pt>
                <c:pt idx="849">
                  <c:v>131.05830298980601</c:v>
                </c:pt>
                <c:pt idx="850">
                  <c:v>126.14512537081499</c:v>
                </c:pt>
                <c:pt idx="851">
                  <c:v>121.868104853937</c:v>
                </c:pt>
                <c:pt idx="852">
                  <c:v>122.375042544682</c:v>
                </c:pt>
                <c:pt idx="853">
                  <c:v>126.003126017665</c:v>
                </c:pt>
                <c:pt idx="854">
                  <c:v>123.46133759628</c:v>
                </c:pt>
                <c:pt idx="855">
                  <c:v>125.57497580286299</c:v>
                </c:pt>
                <c:pt idx="856">
                  <c:v>125.730390376876</c:v>
                </c:pt>
                <c:pt idx="857">
                  <c:v>125.947970780495</c:v>
                </c:pt>
                <c:pt idx="858">
                  <c:v>131.107734637741</c:v>
                </c:pt>
                <c:pt idx="859">
                  <c:v>127.595365265038</c:v>
                </c:pt>
                <c:pt idx="860">
                  <c:v>123.535195632219</c:v>
                </c:pt>
                <c:pt idx="861">
                  <c:v>126.834955488444</c:v>
                </c:pt>
                <c:pt idx="862">
                  <c:v>126.060593238886</c:v>
                </c:pt>
                <c:pt idx="863">
                  <c:v>123.249169936436</c:v>
                </c:pt>
                <c:pt idx="864">
                  <c:v>124.553726158665</c:v>
                </c:pt>
                <c:pt idx="865">
                  <c:v>123.625886706492</c:v>
                </c:pt>
                <c:pt idx="866">
                  <c:v>121.665564254907</c:v>
                </c:pt>
                <c:pt idx="867">
                  <c:v>122.802690801556</c:v>
                </c:pt>
                <c:pt idx="868">
                  <c:v>120.905154478314</c:v>
                </c:pt>
                <c:pt idx="869">
                  <c:v>122.628284889493</c:v>
                </c:pt>
                <c:pt idx="870">
                  <c:v>121.100489099824</c:v>
                </c:pt>
                <c:pt idx="871">
                  <c:v>117.933277736766</c:v>
                </c:pt>
                <c:pt idx="872">
                  <c:v>111.48025899044799</c:v>
                </c:pt>
                <c:pt idx="873">
                  <c:v>109.931534491332</c:v>
                </c:pt>
                <c:pt idx="874">
                  <c:v>112.059286618496</c:v>
                </c:pt>
                <c:pt idx="875">
                  <c:v>108.982766329711</c:v>
                </c:pt>
                <c:pt idx="876">
                  <c:v>110.015249329122</c:v>
                </c:pt>
                <c:pt idx="877">
                  <c:v>110.26639384249199</c:v>
                </c:pt>
                <c:pt idx="878">
                  <c:v>112.28950242241901</c:v>
                </c:pt>
                <c:pt idx="879">
                  <c:v>112.367474493283</c:v>
                </c:pt>
                <c:pt idx="880">
                  <c:v>112.28950242241901</c:v>
                </c:pt>
                <c:pt idx="881">
                  <c:v>112.279782043612</c:v>
                </c:pt>
                <c:pt idx="882">
                  <c:v>111.899851108505</c:v>
                </c:pt>
                <c:pt idx="883">
                  <c:v>111.130164339283</c:v>
                </c:pt>
                <c:pt idx="884">
                  <c:v>111.393137168094</c:v>
                </c:pt>
                <c:pt idx="885">
                  <c:v>110.925513783317</c:v>
                </c:pt>
                <c:pt idx="886">
                  <c:v>110.993765475373</c:v>
                </c:pt>
                <c:pt idx="887">
                  <c:v>110.82810095483801</c:v>
                </c:pt>
                <c:pt idx="888">
                  <c:v>111.247017925376</c:v>
                </c:pt>
                <c:pt idx="889">
                  <c:v>110.713426276245</c:v>
                </c:pt>
                <c:pt idx="890">
                  <c:v>109.36576531625801</c:v>
                </c:pt>
                <c:pt idx="891">
                  <c:v>107.92917241475</c:v>
                </c:pt>
                <c:pt idx="892">
                  <c:v>109.126333166007</c:v>
                </c:pt>
                <c:pt idx="893">
                  <c:v>110.15247095279901</c:v>
                </c:pt>
                <c:pt idx="894">
                  <c:v>113.278770743224</c:v>
                </c:pt>
                <c:pt idx="895">
                  <c:v>114.516977005953</c:v>
                </c:pt>
                <c:pt idx="896">
                  <c:v>115.98777450035401</c:v>
                </c:pt>
                <c:pt idx="897">
                  <c:v>116.03566093040401</c:v>
                </c:pt>
                <c:pt idx="898">
                  <c:v>114.475931494481</c:v>
                </c:pt>
                <c:pt idx="899">
                  <c:v>114.50329516879501</c:v>
                </c:pt>
                <c:pt idx="900">
                  <c:v>115.65256949000199</c:v>
                </c:pt>
                <c:pt idx="901">
                  <c:v>117.47225383191299</c:v>
                </c:pt>
                <c:pt idx="902">
                  <c:v>116.877093915573</c:v>
                </c:pt>
                <c:pt idx="903">
                  <c:v>119.70239328853999</c:v>
                </c:pt>
                <c:pt idx="904">
                  <c:v>118.91102092632499</c:v>
                </c:pt>
                <c:pt idx="905">
                  <c:v>118.890732109251</c:v>
                </c:pt>
                <c:pt idx="906">
                  <c:v>119.124107753771</c:v>
                </c:pt>
                <c:pt idx="907">
                  <c:v>118.758909046447</c:v>
                </c:pt>
                <c:pt idx="908">
                  <c:v>118.921219583035</c:v>
                </c:pt>
                <c:pt idx="909">
                  <c:v>118.464666950707</c:v>
                </c:pt>
                <c:pt idx="910">
                  <c:v>118.12984722082</c:v>
                </c:pt>
                <c:pt idx="911">
                  <c:v>118.119757060457</c:v>
                </c:pt>
                <c:pt idx="912">
                  <c:v>118.150136037894</c:v>
                </c:pt>
                <c:pt idx="913">
                  <c:v>117.937157706796</c:v>
                </c:pt>
                <c:pt idx="914">
                  <c:v>118.302356414119</c:v>
                </c:pt>
                <c:pt idx="915">
                  <c:v>118.799486680594</c:v>
                </c:pt>
                <c:pt idx="916">
                  <c:v>118.42408931656</c:v>
                </c:pt>
                <c:pt idx="917">
                  <c:v>118.80957684095701</c:v>
                </c:pt>
                <c:pt idx="918">
                  <c:v>118.77919786352101</c:v>
                </c:pt>
                <c:pt idx="919">
                  <c:v>118.434287973271</c:v>
                </c:pt>
                <c:pt idx="920">
                  <c:v>118.394252820864</c:v>
                </c:pt>
                <c:pt idx="921">
                  <c:v>118.933045684966</c:v>
                </c:pt>
                <c:pt idx="922">
                  <c:v>118.912648371545</c:v>
                </c:pt>
                <c:pt idx="923">
                  <c:v>118.617863794065</c:v>
                </c:pt>
                <c:pt idx="924">
                  <c:v>118.41454163793701</c:v>
                </c:pt>
                <c:pt idx="925">
                  <c:v>118.46542642514299</c:v>
                </c:pt>
                <c:pt idx="926">
                  <c:v>117.83506264334</c:v>
                </c:pt>
                <c:pt idx="927">
                  <c:v>118.384054164153</c:v>
                </c:pt>
                <c:pt idx="928">
                  <c:v>118.70932621541699</c:v>
                </c:pt>
                <c:pt idx="929">
                  <c:v>118.943135845329</c:v>
                </c:pt>
                <c:pt idx="930">
                  <c:v>118.64835126784899</c:v>
                </c:pt>
                <c:pt idx="931">
                  <c:v>118.912648371545</c:v>
                </c:pt>
                <c:pt idx="932">
                  <c:v>119.390466288078</c:v>
                </c:pt>
                <c:pt idx="933">
                  <c:v>119.461639892357</c:v>
                </c:pt>
                <c:pt idx="934">
                  <c:v>118.994020632535</c:v>
                </c:pt>
                <c:pt idx="935">
                  <c:v>118.933045684966</c:v>
                </c:pt>
                <c:pt idx="936">
                  <c:v>118.790698476407</c:v>
                </c:pt>
                <c:pt idx="937">
                  <c:v>118.46542642514299</c:v>
                </c:pt>
                <c:pt idx="938">
                  <c:v>118.77040965933401</c:v>
                </c:pt>
                <c:pt idx="939">
                  <c:v>118.66874858126999</c:v>
                </c:pt>
                <c:pt idx="940">
                  <c:v>118.628062450775</c:v>
                </c:pt>
                <c:pt idx="941">
                  <c:v>118.58737632028</c:v>
                </c:pt>
                <c:pt idx="942">
                  <c:v>118.425758542571</c:v>
                </c:pt>
                <c:pt idx="943">
                  <c:v>118.58737632028</c:v>
                </c:pt>
                <c:pt idx="944">
                  <c:v>118.68441940712</c:v>
                </c:pt>
                <c:pt idx="945">
                  <c:v>118.58737632028</c:v>
                </c:pt>
                <c:pt idx="946">
                  <c:v>118.22403464483</c:v>
                </c:pt>
                <c:pt idx="947">
                  <c:v>118.52683732781</c:v>
                </c:pt>
                <c:pt idx="948">
                  <c:v>118.34511262977099</c:v>
                </c:pt>
                <c:pt idx="949">
                  <c:v>118.678184808986</c:v>
                </c:pt>
                <c:pt idx="950">
                  <c:v>118.799262793927</c:v>
                </c:pt>
                <c:pt idx="951">
                  <c:v>118.64886951205</c:v>
                </c:pt>
                <c:pt idx="952">
                  <c:v>118.455523908868</c:v>
                </c:pt>
                <c:pt idx="953">
                  <c:v>118.154737345112</c:v>
                </c:pt>
                <c:pt idx="954">
                  <c:v>118.05800438620901</c:v>
                </c:pt>
                <c:pt idx="955">
                  <c:v>118.06815317083</c:v>
                </c:pt>
                <c:pt idx="956">
                  <c:v>118.978628710292</c:v>
                </c:pt>
                <c:pt idx="957">
                  <c:v>119.524935627128</c:v>
                </c:pt>
                <c:pt idx="958">
                  <c:v>119.77779151630401</c:v>
                </c:pt>
                <c:pt idx="959">
                  <c:v>120.172406492793</c:v>
                </c:pt>
                <c:pt idx="960">
                  <c:v>120.749051797699</c:v>
                </c:pt>
                <c:pt idx="961">
                  <c:v>120.678226236939</c:v>
                </c:pt>
                <c:pt idx="962">
                  <c:v>120.678226236939</c:v>
                </c:pt>
                <c:pt idx="963">
                  <c:v>119.66658674864701</c:v>
                </c:pt>
                <c:pt idx="964">
                  <c:v>120.202744880862</c:v>
                </c:pt>
                <c:pt idx="965">
                  <c:v>119.757601912856</c:v>
                </c:pt>
                <c:pt idx="966">
                  <c:v>119.727263524786</c:v>
                </c:pt>
                <c:pt idx="967">
                  <c:v>119.271971772158</c:v>
                </c:pt>
                <c:pt idx="968">
                  <c:v>119.82842747361499</c:v>
                </c:pt>
                <c:pt idx="969">
                  <c:v>120.071242543964</c:v>
                </c:pt>
                <c:pt idx="970">
                  <c:v>120.071242543964</c:v>
                </c:pt>
                <c:pt idx="971">
                  <c:v>120.293760045071</c:v>
                </c:pt>
                <c:pt idx="972">
                  <c:v>119.990268198583</c:v>
                </c:pt>
                <c:pt idx="973">
                  <c:v>119.70707392133799</c:v>
                </c:pt>
                <c:pt idx="974">
                  <c:v>119.63624836057799</c:v>
                </c:pt>
                <c:pt idx="975">
                  <c:v>119.972889307824</c:v>
                </c:pt>
                <c:pt idx="976">
                  <c:v>120.07054551053901</c:v>
                </c:pt>
                <c:pt idx="977">
                  <c:v>120.103178452812</c:v>
                </c:pt>
                <c:pt idx="978">
                  <c:v>120.48324911505399</c:v>
                </c:pt>
                <c:pt idx="979">
                  <c:v>120.503423010284</c:v>
                </c:pt>
                <c:pt idx="980">
                  <c:v>119.95754113934299</c:v>
                </c:pt>
                <c:pt idx="981">
                  <c:v>119.66442630864201</c:v>
                </c:pt>
                <c:pt idx="982">
                  <c:v>119.674567197154</c:v>
                </c:pt>
                <c:pt idx="983">
                  <c:v>119.12868532621199</c:v>
                </c:pt>
                <c:pt idx="984">
                  <c:v>119.366177284586</c:v>
                </c:pt>
                <c:pt idx="985">
                  <c:v>119.258259206237</c:v>
                </c:pt>
                <c:pt idx="986">
                  <c:v>118.98828354535</c:v>
                </c:pt>
                <c:pt idx="987">
                  <c:v>118.966748053684</c:v>
                </c:pt>
                <c:pt idx="988">
                  <c:v>119.074666132033</c:v>
                </c:pt>
                <c:pt idx="989">
                  <c:v>118.675236901132</c:v>
                </c:pt>
                <c:pt idx="990">
                  <c:v>118.027367501011</c:v>
                </c:pt>
                <c:pt idx="991">
                  <c:v>117.973468616841</c:v>
                </c:pt>
                <c:pt idx="992">
                  <c:v>117.98417620766899</c:v>
                </c:pt>
                <c:pt idx="993">
                  <c:v>117.606402778443</c:v>
                </c:pt>
                <c:pt idx="994">
                  <c:v>117.77904764180001</c:v>
                </c:pt>
                <c:pt idx="995">
                  <c:v>118.059851203524</c:v>
                </c:pt>
                <c:pt idx="996">
                  <c:v>118.16776928187301</c:v>
                </c:pt>
                <c:pt idx="997">
                  <c:v>118.437744942759</c:v>
                </c:pt>
                <c:pt idx="998">
                  <c:v>118.351362356076</c:v>
                </c:pt>
                <c:pt idx="999">
                  <c:v>118.480815926091</c:v>
                </c:pt>
                <c:pt idx="1000">
                  <c:v>118.459280434425</c:v>
                </c:pt>
                <c:pt idx="1001">
                  <c:v>118.783154979481</c:v>
                </c:pt>
                <c:pt idx="1002">
                  <c:v>118.599682215287</c:v>
                </c:pt>
                <c:pt idx="1003">
                  <c:v>118.613999106395</c:v>
                </c:pt>
                <c:pt idx="1004">
                  <c:v>118.10532838704199</c:v>
                </c:pt>
                <c:pt idx="1005">
                  <c:v>118.354249796299</c:v>
                </c:pt>
                <c:pt idx="1006">
                  <c:v>118.624827007232</c:v>
                </c:pt>
                <c:pt idx="1007">
                  <c:v>119.144205317413</c:v>
                </c:pt>
                <c:pt idx="1008">
                  <c:v>119.154912908242</c:v>
                </c:pt>
                <c:pt idx="1009">
                  <c:v>119.165740809079</c:v>
                </c:pt>
                <c:pt idx="1010">
                  <c:v>119.046754209874</c:v>
                </c:pt>
                <c:pt idx="1011">
                  <c:v>119.414662218337</c:v>
                </c:pt>
                <c:pt idx="1012">
                  <c:v>119.436318020012</c:v>
                </c:pt>
                <c:pt idx="1013">
                  <c:v>119.45797382168701</c:v>
                </c:pt>
                <c:pt idx="1014">
                  <c:v>119.60944412340601</c:v>
                </c:pt>
                <c:pt idx="1015">
                  <c:v>119.52282091670401</c:v>
                </c:pt>
                <c:pt idx="1016">
                  <c:v>119.54447671838</c:v>
                </c:pt>
                <c:pt idx="1017">
                  <c:v>119.66358362759399</c:v>
                </c:pt>
                <c:pt idx="1018">
                  <c:v>119.4904575242</c:v>
                </c:pt>
                <c:pt idx="1019">
                  <c:v>119.54447671838</c:v>
                </c:pt>
                <c:pt idx="1020">
                  <c:v>119.72843072261099</c:v>
                </c:pt>
                <c:pt idx="1021">
                  <c:v>119.717602821773</c:v>
                </c:pt>
                <c:pt idx="1022">
                  <c:v>119.674411528432</c:v>
                </c:pt>
                <c:pt idx="1023">
                  <c:v>119.631460855109</c:v>
                </c:pt>
                <c:pt idx="1024">
                  <c:v>119.750688074333</c:v>
                </c:pt>
                <c:pt idx="1025">
                  <c:v>119.880863504404</c:v>
                </c:pt>
                <c:pt idx="1026">
                  <c:v>120.000090723627</c:v>
                </c:pt>
                <c:pt idx="1027">
                  <c:v>120.04352263698701</c:v>
                </c:pt>
                <c:pt idx="1028">
                  <c:v>120.130266153698</c:v>
                </c:pt>
                <c:pt idx="1029">
                  <c:v>120.16274985621099</c:v>
                </c:pt>
                <c:pt idx="1030">
                  <c:v>120.04352263698701</c:v>
                </c:pt>
                <c:pt idx="1031">
                  <c:v>120.130266153698</c:v>
                </c:pt>
                <c:pt idx="1032">
                  <c:v>120.40132460466801</c:v>
                </c:pt>
                <c:pt idx="1033">
                  <c:v>120.541849647731</c:v>
                </c:pt>
                <c:pt idx="1034">
                  <c:v>120.300934365571</c:v>
                </c:pt>
                <c:pt idx="1035">
                  <c:v>120.69248823556001</c:v>
                </c:pt>
                <c:pt idx="1036">
                  <c:v>120.973538321687</c:v>
                </c:pt>
                <c:pt idx="1037">
                  <c:v>121.144191082316</c:v>
                </c:pt>
                <c:pt idx="1038">
                  <c:v>120.88315516898901</c:v>
                </c:pt>
                <c:pt idx="1039">
                  <c:v>120.893162255389</c:v>
                </c:pt>
                <c:pt idx="1040">
                  <c:v>120.732623039526</c:v>
                </c:pt>
                <c:pt idx="1041">
                  <c:v>120.843020365024</c:v>
                </c:pt>
                <c:pt idx="1042">
                  <c:v>120.491707757366</c:v>
                </c:pt>
                <c:pt idx="1043">
                  <c:v>121.194332972681</c:v>
                </c:pt>
                <c:pt idx="1044">
                  <c:v>121.7765537761</c:v>
                </c:pt>
                <c:pt idx="1045">
                  <c:v>122.286276432302</c:v>
                </c:pt>
                <c:pt idx="1046">
                  <c:v>122.053771361052</c:v>
                </c:pt>
                <c:pt idx="1047">
                  <c:v>121.952742371759</c:v>
                </c:pt>
                <c:pt idx="1048">
                  <c:v>121.37680261193201</c:v>
                </c:pt>
                <c:pt idx="1049">
                  <c:v>121.35657552239999</c:v>
                </c:pt>
                <c:pt idx="1050">
                  <c:v>121.44749096692701</c:v>
                </c:pt>
                <c:pt idx="1051">
                  <c:v>121.43737742216101</c:v>
                </c:pt>
                <c:pt idx="1052">
                  <c:v>121.17463817497899</c:v>
                </c:pt>
                <c:pt idx="1053">
                  <c:v>121.44749096692701</c:v>
                </c:pt>
                <c:pt idx="1054">
                  <c:v>121.28578070903799</c:v>
                </c:pt>
                <c:pt idx="1055">
                  <c:v>122.053771361052</c:v>
                </c:pt>
                <c:pt idx="1056">
                  <c:v>121.99319655082201</c:v>
                </c:pt>
                <c:pt idx="1057">
                  <c:v>121.86182692723099</c:v>
                </c:pt>
                <c:pt idx="1058">
                  <c:v>121.700116669343</c:v>
                </c:pt>
                <c:pt idx="1059">
                  <c:v>121.18475171974499</c:v>
                </c:pt>
                <c:pt idx="1060">
                  <c:v>120.598591956786</c:v>
                </c:pt>
                <c:pt idx="1061">
                  <c:v>121.154411085448</c:v>
                </c:pt>
                <c:pt idx="1062">
                  <c:v>120.676812558569</c:v>
                </c:pt>
                <c:pt idx="1063">
                  <c:v>120.86791649512899</c:v>
                </c:pt>
                <c:pt idx="1064">
                  <c:v>121.16398241372799</c:v>
                </c:pt>
                <c:pt idx="1065">
                  <c:v>119.58793953793101</c:v>
                </c:pt>
                <c:pt idx="1066">
                  <c:v>120.821672998944</c:v>
                </c:pt>
                <c:pt idx="1067">
                  <c:v>120.520411229121</c:v>
                </c:pt>
                <c:pt idx="1068">
                  <c:v>120.84402000272</c:v>
                </c:pt>
                <c:pt idx="1069">
                  <c:v>121.268129896003</c:v>
                </c:pt>
                <c:pt idx="1070">
                  <c:v>121.602851774182</c:v>
                </c:pt>
                <c:pt idx="1071">
                  <c:v>121.65729569993201</c:v>
                </c:pt>
                <c:pt idx="1072">
                  <c:v>121.64635884067501</c:v>
                </c:pt>
                <c:pt idx="1073">
                  <c:v>121.86389417314</c:v>
                </c:pt>
                <c:pt idx="1074">
                  <c:v>121.907401239633</c:v>
                </c:pt>
                <c:pt idx="1075">
                  <c:v>122.00535223187499</c:v>
                </c:pt>
                <c:pt idx="1076">
                  <c:v>121.961845165383</c:v>
                </c:pt>
                <c:pt idx="1077">
                  <c:v>122.201134031094</c:v>
                </c:pt>
                <c:pt idx="1078">
                  <c:v>122.103183038851</c:v>
                </c:pt>
                <c:pt idx="1079">
                  <c:v>122.277211304823</c:v>
                </c:pt>
                <c:pt idx="1080">
                  <c:v>122.38597897105601</c:v>
                </c:pt>
                <c:pt idx="1081">
                  <c:v>122.57924602768701</c:v>
                </c:pt>
                <c:pt idx="1082">
                  <c:v>122.813225801697</c:v>
                </c:pt>
                <c:pt idx="1083">
                  <c:v>123.006492858328</c:v>
                </c:pt>
                <c:pt idx="1084">
                  <c:v>122.42657333751301</c:v>
                </c:pt>
                <c:pt idx="1085">
                  <c:v>122.74197854628299</c:v>
                </c:pt>
                <c:pt idx="1086">
                  <c:v>123.3726706129</c:v>
                </c:pt>
                <c:pt idx="1087">
                  <c:v>123.23467343713099</c:v>
                </c:pt>
                <c:pt idx="1088">
                  <c:v>123.316335573735</c:v>
                </c:pt>
                <c:pt idx="1089">
                  <c:v>123.020339916274</c:v>
                </c:pt>
                <c:pt idx="1090">
                  <c:v>123.18366418948401</c:v>
                </c:pt>
                <c:pt idx="1091">
                  <c:v>122.540781977837</c:v>
                </c:pt>
                <c:pt idx="1092">
                  <c:v>122.193777072728</c:v>
                </c:pt>
                <c:pt idx="1093">
                  <c:v>122.112114936124</c:v>
                </c:pt>
                <c:pt idx="1094">
                  <c:v>122.459119841232</c:v>
                </c:pt>
                <c:pt idx="1095">
                  <c:v>122.203955252073</c:v>
                </c:pt>
                <c:pt idx="1096">
                  <c:v>121.652913356376</c:v>
                </c:pt>
                <c:pt idx="1097">
                  <c:v>121.08139675106599</c:v>
                </c:pt>
                <c:pt idx="1098">
                  <c:v>120.724213666613</c:v>
                </c:pt>
                <c:pt idx="1099">
                  <c:v>120.887537939822</c:v>
                </c:pt>
                <c:pt idx="1100">
                  <c:v>121.22424631466301</c:v>
                </c:pt>
                <c:pt idx="1101">
                  <c:v>120.745892171751</c:v>
                </c:pt>
                <c:pt idx="1102">
                  <c:v>121.24211479626599</c:v>
                </c:pt>
                <c:pt idx="1103">
                  <c:v>120.249855677253</c:v>
                </c:pt>
                <c:pt idx="1104">
                  <c:v>120.994003484008</c:v>
                </c:pt>
                <c:pt idx="1105">
                  <c:v>121.18888161149</c:v>
                </c:pt>
                <c:pt idx="1106">
                  <c:v>121.360527134821</c:v>
                </c:pt>
                <c:pt idx="1107">
                  <c:v>121.108093472951</c:v>
                </c:pt>
                <c:pt idx="1108">
                  <c:v>121.14848754222101</c:v>
                </c:pt>
                <c:pt idx="1109">
                  <c:v>121.986459582112</c:v>
                </c:pt>
                <c:pt idx="1110">
                  <c:v>121.697495631511</c:v>
                </c:pt>
                <c:pt idx="1111">
                  <c:v>121.748076031292</c:v>
                </c:pt>
                <c:pt idx="1112">
                  <c:v>121.211244704912</c:v>
                </c:pt>
                <c:pt idx="1113">
                  <c:v>121.464497956594</c:v>
                </c:pt>
                <c:pt idx="1114">
                  <c:v>121.454311626082</c:v>
                </c:pt>
                <c:pt idx="1115">
                  <c:v>121.555706594162</c:v>
                </c:pt>
                <c:pt idx="1116">
                  <c:v>121.312522588733</c:v>
                </c:pt>
                <c:pt idx="1117">
                  <c:v>121.960818129445</c:v>
                </c:pt>
                <c:pt idx="1118">
                  <c:v>121.23150028167601</c:v>
                </c:pt>
                <c:pt idx="1119">
                  <c:v>121.646798147471</c:v>
                </c:pt>
                <c:pt idx="1120">
                  <c:v>122.021584859738</c:v>
                </c:pt>
                <c:pt idx="1121">
                  <c:v>122.224140627379</c:v>
                </c:pt>
                <c:pt idx="1122">
                  <c:v>122.12461900744</c:v>
                </c:pt>
                <c:pt idx="1123">
                  <c:v>122.345674087964</c:v>
                </c:pt>
                <c:pt idx="1124">
                  <c:v>122.527974278842</c:v>
                </c:pt>
                <c:pt idx="1125">
                  <c:v>122.77104120001199</c:v>
                </c:pt>
                <c:pt idx="1126">
                  <c:v>123.11538600500199</c:v>
                </c:pt>
                <c:pt idx="1127">
                  <c:v>123.05461927471001</c:v>
                </c:pt>
                <c:pt idx="1128">
                  <c:v>123.328011018897</c:v>
                </c:pt>
                <c:pt idx="1129">
                  <c:v>123.657017785991</c:v>
                </c:pt>
                <c:pt idx="1130">
                  <c:v>123.69764602377801</c:v>
                </c:pt>
                <c:pt idx="1131">
                  <c:v>123.778902499352</c:v>
                </c:pt>
                <c:pt idx="1132">
                  <c:v>123.67739044701401</c:v>
                </c:pt>
                <c:pt idx="1133">
                  <c:v>123.484318504331</c:v>
                </c:pt>
                <c:pt idx="1134">
                  <c:v>123.809461490887</c:v>
                </c:pt>
                <c:pt idx="1135">
                  <c:v>123.94153253475901</c:v>
                </c:pt>
                <c:pt idx="1136">
                  <c:v>124.165046384718</c:v>
                </c:pt>
                <c:pt idx="1137">
                  <c:v>124.571445846847</c:v>
                </c:pt>
                <c:pt idx="1138">
                  <c:v>124.713703221232</c:v>
                </c:pt>
                <c:pt idx="1139">
                  <c:v>125.09973002233799</c:v>
                </c:pt>
                <c:pt idx="1140">
                  <c:v>125.018473546764</c:v>
                </c:pt>
                <c:pt idx="1141">
                  <c:v>124.774587035783</c:v>
                </c:pt>
                <c:pt idx="1142">
                  <c:v>124.540886855313</c:v>
                </c:pt>
                <c:pt idx="1143">
                  <c:v>124.76451778953</c:v>
                </c:pt>
                <c:pt idx="1144">
                  <c:v>124.46981671025</c:v>
                </c:pt>
                <c:pt idx="1145">
                  <c:v>124.68314422969701</c:v>
                </c:pt>
                <c:pt idx="1146">
                  <c:v>124.347931996889</c:v>
                </c:pt>
                <c:pt idx="1147">
                  <c:v>123.99234710305799</c:v>
                </c:pt>
                <c:pt idx="1148">
                  <c:v>124.601887754123</c:v>
                </c:pt>
                <c:pt idx="1149">
                  <c:v>124.988031639488</c:v>
                </c:pt>
                <c:pt idx="1150">
                  <c:v>124.823294087424</c:v>
                </c:pt>
                <c:pt idx="1151">
                  <c:v>124.57870507089</c:v>
                </c:pt>
                <c:pt idx="1152">
                  <c:v>124.63982305395901</c:v>
                </c:pt>
                <c:pt idx="1153">
                  <c:v>124.038595385265</c:v>
                </c:pt>
                <c:pt idx="1154">
                  <c:v>124.29337073231</c:v>
                </c:pt>
                <c:pt idx="1155">
                  <c:v>124.17101768191399</c:v>
                </c:pt>
                <c:pt idx="1156">
                  <c:v>123.865310682312</c:v>
                </c:pt>
                <c:pt idx="1157">
                  <c:v>123.885683343335</c:v>
                </c:pt>
                <c:pt idx="1158">
                  <c:v>123.936614995892</c:v>
                </c:pt>
                <c:pt idx="1159">
                  <c:v>124.191390342937</c:v>
                </c:pt>
                <c:pt idx="1160">
                  <c:v>123.946801326403</c:v>
                </c:pt>
                <c:pt idx="1161">
                  <c:v>123.987546648449</c:v>
                </c:pt>
                <c:pt idx="1162">
                  <c:v>124.374861376402</c:v>
                </c:pt>
                <c:pt idx="1163">
                  <c:v>123.987546648449</c:v>
                </c:pt>
                <c:pt idx="1164">
                  <c:v>124.079340707311</c:v>
                </c:pt>
                <c:pt idx="1165">
                  <c:v>124.132262792267</c:v>
                </c:pt>
                <c:pt idx="1166">
                  <c:v>124.334116054356</c:v>
                </c:pt>
                <c:pt idx="1167">
                  <c:v>124.405420367936</c:v>
                </c:pt>
                <c:pt idx="1168">
                  <c:v>124.38504770691399</c:v>
                </c:pt>
                <c:pt idx="1169">
                  <c:v>124.47684176577501</c:v>
                </c:pt>
                <c:pt idx="1170">
                  <c:v>124.466538351005</c:v>
                </c:pt>
                <c:pt idx="1171">
                  <c:v>124.595448119892</c:v>
                </c:pt>
                <c:pt idx="1172">
                  <c:v>124.70796609255299</c:v>
                </c:pt>
                <c:pt idx="1173">
                  <c:v>124.96344394515</c:v>
                </c:pt>
                <c:pt idx="1174">
                  <c:v>124.943188368386</c:v>
                </c:pt>
                <c:pt idx="1175">
                  <c:v>124.64661394096601</c:v>
                </c:pt>
                <c:pt idx="1176">
                  <c:v>124.75901482936899</c:v>
                </c:pt>
                <c:pt idx="1177">
                  <c:v>124.299107860989</c:v>
                </c:pt>
                <c:pt idx="1178">
                  <c:v>123.92080862096</c:v>
                </c:pt>
                <c:pt idx="1179">
                  <c:v>123.726214582914</c:v>
                </c:pt>
                <c:pt idx="1180">
                  <c:v>123.818594063069</c:v>
                </c:pt>
                <c:pt idx="1181">
                  <c:v>123.419922162017</c:v>
                </c:pt>
                <c:pt idx="1182">
                  <c:v>123.113278488345</c:v>
                </c:pt>
                <c:pt idx="1183">
                  <c:v>123.593792286265</c:v>
                </c:pt>
                <c:pt idx="1184">
                  <c:v>123.71637950517901</c:v>
                </c:pt>
                <c:pt idx="1185">
                  <c:v>123.931112035731</c:v>
                </c:pt>
                <c:pt idx="1186">
                  <c:v>123.84927013886301</c:v>
                </c:pt>
                <c:pt idx="1187">
                  <c:v>124.025716116802</c:v>
                </c:pt>
                <c:pt idx="1188">
                  <c:v>124.425558860442</c:v>
                </c:pt>
                <c:pt idx="1189">
                  <c:v>124.70234604813299</c:v>
                </c:pt>
                <c:pt idx="1190">
                  <c:v>124.04620586208399</c:v>
                </c:pt>
                <c:pt idx="1191">
                  <c:v>124.333296464545</c:v>
                </c:pt>
                <c:pt idx="1192">
                  <c:v>123.656549448956</c:v>
                </c:pt>
                <c:pt idx="1193">
                  <c:v>123.595080213111</c:v>
                </c:pt>
                <c:pt idx="1194">
                  <c:v>123.800094750187</c:v>
                </c:pt>
                <c:pt idx="1195">
                  <c:v>123.91284689136501</c:v>
                </c:pt>
                <c:pt idx="1196">
                  <c:v>123.871867400802</c:v>
                </c:pt>
                <c:pt idx="1197">
                  <c:v>123.933453720906</c:v>
                </c:pt>
                <c:pt idx="1198">
                  <c:v>124.158958003263</c:v>
                </c:pt>
                <c:pt idx="1199">
                  <c:v>123.91284689136501</c:v>
                </c:pt>
                <c:pt idx="1200">
                  <c:v>123.81039816495699</c:v>
                </c:pt>
                <c:pt idx="1201">
                  <c:v>123.81039816495699</c:v>
                </c:pt>
                <c:pt idx="1202">
                  <c:v>123.595080213111</c:v>
                </c:pt>
                <c:pt idx="1203">
                  <c:v>123.71813576906</c:v>
                </c:pt>
                <c:pt idx="1204">
                  <c:v>123.71813576906</c:v>
                </c:pt>
                <c:pt idx="1205">
                  <c:v>123.871867400802</c:v>
                </c:pt>
                <c:pt idx="1206">
                  <c:v>123.697528939519</c:v>
                </c:pt>
                <c:pt idx="1207">
                  <c:v>123.13365114936801</c:v>
                </c:pt>
                <c:pt idx="1208">
                  <c:v>123.031202422959</c:v>
                </c:pt>
                <c:pt idx="1209">
                  <c:v>122.75429815101</c:v>
                </c:pt>
                <c:pt idx="1210">
                  <c:v>122.34426907685901</c:v>
                </c:pt>
                <c:pt idx="1211">
                  <c:v>122.436531472756</c:v>
                </c:pt>
                <c:pt idx="1212">
                  <c:v>122.11817937320799</c:v>
                </c:pt>
                <c:pt idx="1213">
                  <c:v>122.529613458464</c:v>
                </c:pt>
                <c:pt idx="1214">
                  <c:v>122.80594187204299</c:v>
                </c:pt>
                <c:pt idx="1215">
                  <c:v>122.62166871572499</c:v>
                </c:pt>
                <c:pt idx="1216">
                  <c:v>122.38486225888499</c:v>
                </c:pt>
                <c:pt idx="1217">
                  <c:v>122.411047588247</c:v>
                </c:pt>
                <c:pt idx="1218">
                  <c:v>122.397873602668</c:v>
                </c:pt>
                <c:pt idx="1219">
                  <c:v>122.274919402137</c:v>
                </c:pt>
                <c:pt idx="1220">
                  <c:v>121.98794849767199</c:v>
                </c:pt>
                <c:pt idx="1221">
                  <c:v>122.32613087655101</c:v>
                </c:pt>
                <c:pt idx="1222">
                  <c:v>122.274919402137</c:v>
                </c:pt>
                <c:pt idx="1223">
                  <c:v>122.244122524584</c:v>
                </c:pt>
                <c:pt idx="1224">
                  <c:v>122.12636420261001</c:v>
                </c:pt>
                <c:pt idx="1225">
                  <c:v>122.25720678258099</c:v>
                </c:pt>
                <c:pt idx="1226">
                  <c:v>122.557821648417</c:v>
                </c:pt>
                <c:pt idx="1227">
                  <c:v>122.178701234599</c:v>
                </c:pt>
                <c:pt idx="1228">
                  <c:v>122.026652954727</c:v>
                </c:pt>
                <c:pt idx="1229">
                  <c:v>121.986014386379</c:v>
                </c:pt>
                <c:pt idx="1230">
                  <c:v>122.026652954727</c:v>
                </c:pt>
                <c:pt idx="1231">
                  <c:v>122.30558131020901</c:v>
                </c:pt>
                <c:pt idx="1232">
                  <c:v>122.214029080947</c:v>
                </c:pt>
                <c:pt idx="1233">
                  <c:v>122.01060533824899</c:v>
                </c:pt>
                <c:pt idx="1234">
                  <c:v>121.654556063287</c:v>
                </c:pt>
                <c:pt idx="1235">
                  <c:v>121.25775276949901</c:v>
                </c:pt>
                <c:pt idx="1236">
                  <c:v>120.830585999928</c:v>
                </c:pt>
                <c:pt idx="1237">
                  <c:v>120.911863136625</c:v>
                </c:pt>
                <c:pt idx="1238">
                  <c:v>120.860354668393</c:v>
                </c:pt>
                <c:pt idx="1239">
                  <c:v>120.88610890250899</c:v>
                </c:pt>
                <c:pt idx="1240">
                  <c:v>121.348895109418</c:v>
                </c:pt>
                <c:pt idx="1241">
                  <c:v>121.336096993079</c:v>
                </c:pt>
                <c:pt idx="1242">
                  <c:v>121.361693225758</c:v>
                </c:pt>
                <c:pt idx="1243">
                  <c:v>121.56479706936101</c:v>
                </c:pt>
                <c:pt idx="1244">
                  <c:v>121.20930770859501</c:v>
                </c:pt>
                <c:pt idx="1245">
                  <c:v>121.331146960971</c:v>
                </c:pt>
                <c:pt idx="1246">
                  <c:v>121.341290626259</c:v>
                </c:pt>
                <c:pt idx="1247">
                  <c:v>121.341290626259</c:v>
                </c:pt>
                <c:pt idx="1248">
                  <c:v>121.422555217485</c:v>
                </c:pt>
                <c:pt idx="1249">
                  <c:v>121.849165504189</c:v>
                </c:pt>
                <c:pt idx="1250">
                  <c:v>121.778044578251</c:v>
                </c:pt>
                <c:pt idx="1251">
                  <c:v>121.603066352037</c:v>
                </c:pt>
                <c:pt idx="1252">
                  <c:v>121.59280741782599</c:v>
                </c:pt>
                <c:pt idx="1253">
                  <c:v>122.081893461189</c:v>
                </c:pt>
                <c:pt idx="1254">
                  <c:v>122.733854493774</c:v>
                </c:pt>
                <c:pt idx="1255">
                  <c:v>123.110783874353</c:v>
                </c:pt>
                <c:pt idx="1256">
                  <c:v>123.22294053713701</c:v>
                </c:pt>
                <c:pt idx="1257">
                  <c:v>123.345125596285</c:v>
                </c:pt>
                <c:pt idx="1258">
                  <c:v>123.019145079992</c:v>
                </c:pt>
                <c:pt idx="1259">
                  <c:v>123.100640209066</c:v>
                </c:pt>
                <c:pt idx="1260">
                  <c:v>123.711911311576</c:v>
                </c:pt>
                <c:pt idx="1261">
                  <c:v>123.752716510575</c:v>
                </c:pt>
                <c:pt idx="1262">
                  <c:v>123.528518453931</c:v>
                </c:pt>
                <c:pt idx="1263">
                  <c:v>123.701767646289</c:v>
                </c:pt>
                <c:pt idx="1264">
                  <c:v>123.813809040149</c:v>
                </c:pt>
                <c:pt idx="1265">
                  <c:v>123.997201897794</c:v>
                </c:pt>
                <c:pt idx="1266">
                  <c:v>124.037891827869</c:v>
                </c:pt>
                <c:pt idx="1267">
                  <c:v>124.20099735493901</c:v>
                </c:pt>
                <c:pt idx="1268">
                  <c:v>124.25183095030199</c:v>
                </c:pt>
                <c:pt idx="1269">
                  <c:v>124.18059475544</c:v>
                </c:pt>
                <c:pt idx="1270">
                  <c:v>124.628875599804</c:v>
                </c:pt>
                <c:pt idx="1271">
                  <c:v>124.639019265092</c:v>
                </c:pt>
                <c:pt idx="1272">
                  <c:v>124.42508014265999</c:v>
                </c:pt>
                <c:pt idx="1273">
                  <c:v>124.979062590079</c:v>
                </c:pt>
                <c:pt idx="1274">
                  <c:v>124.979062590079</c:v>
                </c:pt>
                <c:pt idx="1275">
                  <c:v>123.803895912708</c:v>
                </c:pt>
                <c:pt idx="1276">
                  <c:v>123.78349331320899</c:v>
                </c:pt>
                <c:pt idx="1277">
                  <c:v>123.687474299747</c:v>
                </c:pt>
                <c:pt idx="1278">
                  <c:v>123.803895912708</c:v>
                </c:pt>
                <c:pt idx="1279">
                  <c:v>123.53831631244699</c:v>
                </c:pt>
                <c:pt idx="1280">
                  <c:v>122.89453937344599</c:v>
                </c:pt>
                <c:pt idx="1281">
                  <c:v>122.57778037105101</c:v>
                </c:pt>
                <c:pt idx="1282">
                  <c:v>122.706659592786</c:v>
                </c:pt>
                <c:pt idx="1283">
                  <c:v>122.719672944859</c:v>
                </c:pt>
                <c:pt idx="1284">
                  <c:v>123.016001082423</c:v>
                </c:pt>
                <c:pt idx="1285">
                  <c:v>123.016001082423</c:v>
                </c:pt>
                <c:pt idx="1286">
                  <c:v>123.14488030415799</c:v>
                </c:pt>
                <c:pt idx="1287">
                  <c:v>123.376768830855</c:v>
                </c:pt>
                <c:pt idx="1288">
                  <c:v>122.616506852521</c:v>
                </c:pt>
                <c:pt idx="1289">
                  <c:v>122.281452233487</c:v>
                </c:pt>
                <c:pt idx="1290">
                  <c:v>122.049563706789</c:v>
                </c:pt>
                <c:pt idx="1291">
                  <c:v>121.59848643071901</c:v>
                </c:pt>
                <c:pt idx="1292">
                  <c:v>121.10883946055201</c:v>
                </c:pt>
                <c:pt idx="1293">
                  <c:v>121.353584551948</c:v>
                </c:pt>
                <c:pt idx="1294">
                  <c:v>119.742751067642</c:v>
                </c:pt>
                <c:pt idx="1295">
                  <c:v>119.638017101561</c:v>
                </c:pt>
                <c:pt idx="1296">
                  <c:v>119.638017101561</c:v>
                </c:pt>
                <c:pt idx="1297">
                  <c:v>118.601652556956</c:v>
                </c:pt>
                <c:pt idx="1298">
                  <c:v>119.53438064709999</c:v>
                </c:pt>
                <c:pt idx="1299">
                  <c:v>119.61214718478899</c:v>
                </c:pt>
                <c:pt idx="1300">
                  <c:v>119.36599100702399</c:v>
                </c:pt>
                <c:pt idx="1301">
                  <c:v>118.627679261102</c:v>
                </c:pt>
                <c:pt idx="1302">
                  <c:v>118.71830236349</c:v>
                </c:pt>
                <c:pt idx="1303">
                  <c:v>120.078432836174</c:v>
                </c:pt>
                <c:pt idx="1304">
                  <c:v>120.220952559479</c:v>
                </c:pt>
                <c:pt idx="1305">
                  <c:v>120.207939207406</c:v>
                </c:pt>
                <c:pt idx="1306">
                  <c:v>121.625845786928</c:v>
                </c:pt>
                <c:pt idx="1307">
                  <c:v>120.13461028277</c:v>
                </c:pt>
                <c:pt idx="1308">
                  <c:v>116.956809511982</c:v>
                </c:pt>
                <c:pt idx="1309">
                  <c:v>117.30508979852</c:v>
                </c:pt>
                <c:pt idx="1310">
                  <c:v>115.759018128303</c:v>
                </c:pt>
                <c:pt idx="1311">
                  <c:v>116.871280503563</c:v>
                </c:pt>
                <c:pt idx="1312">
                  <c:v>117.421311649301</c:v>
                </c:pt>
                <c:pt idx="1313">
                  <c:v>119.242463103353</c:v>
                </c:pt>
                <c:pt idx="1314">
                  <c:v>118.55797419212701</c:v>
                </c:pt>
                <c:pt idx="1315">
                  <c:v>120.48905482216701</c:v>
                </c:pt>
                <c:pt idx="1316">
                  <c:v>120.403397391813</c:v>
                </c:pt>
                <c:pt idx="1317">
                  <c:v>120.648811708764</c:v>
                </c:pt>
                <c:pt idx="1318">
                  <c:v>122.355282375252</c:v>
                </c:pt>
                <c:pt idx="1319">
                  <c:v>122.84623943109</c:v>
                </c:pt>
                <c:pt idx="1320">
                  <c:v>123.987910429365</c:v>
                </c:pt>
                <c:pt idx="1321">
                  <c:v>124.331695948193</c:v>
                </c:pt>
                <c:pt idx="1322">
                  <c:v>125.792495453859</c:v>
                </c:pt>
                <c:pt idx="1323">
                  <c:v>126.05036669846299</c:v>
                </c:pt>
                <c:pt idx="1324">
                  <c:v>127.155180601518</c:v>
                </c:pt>
                <c:pt idx="1325">
                  <c:v>126.5167951648</c:v>
                </c:pt>
                <c:pt idx="1326">
                  <c:v>127.007880642573</c:v>
                </c:pt>
                <c:pt idx="1327">
                  <c:v>127.854951722957</c:v>
                </c:pt>
                <c:pt idx="1328">
                  <c:v>128.051308860906</c:v>
                </c:pt>
                <c:pt idx="1329">
                  <c:v>128.32138018929399</c:v>
                </c:pt>
                <c:pt idx="1330">
                  <c:v>128.23546591507099</c:v>
                </c:pt>
                <c:pt idx="1331">
                  <c:v>127.167252263367</c:v>
                </c:pt>
                <c:pt idx="1332">
                  <c:v>128.33370869501201</c:v>
                </c:pt>
                <c:pt idx="1333">
                  <c:v>127.81809462773801</c:v>
                </c:pt>
                <c:pt idx="1334">
                  <c:v>126.92196636835</c:v>
                </c:pt>
                <c:pt idx="1335">
                  <c:v>127.032409232075</c:v>
                </c:pt>
                <c:pt idx="1336">
                  <c:v>127.24725912860001</c:v>
                </c:pt>
                <c:pt idx="1337">
                  <c:v>128.98429421551401</c:v>
                </c:pt>
                <c:pt idx="1338">
                  <c:v>129.094737079239</c:v>
                </c:pt>
                <c:pt idx="1339">
                  <c:v>129.536765378008</c:v>
                </c:pt>
                <c:pt idx="1340">
                  <c:v>128.23546591507099</c:v>
                </c:pt>
                <c:pt idx="1341">
                  <c:v>127.32700914996499</c:v>
                </c:pt>
                <c:pt idx="1342">
                  <c:v>127.854951722957</c:v>
                </c:pt>
                <c:pt idx="1343">
                  <c:v>127.71985184779599</c:v>
                </c:pt>
                <c:pt idx="1344">
                  <c:v>128.39509437973399</c:v>
                </c:pt>
                <c:pt idx="1345">
                  <c:v>128.223137409353</c:v>
                </c:pt>
                <c:pt idx="1346">
                  <c:v>127.71985184779599</c:v>
                </c:pt>
                <c:pt idx="1347">
                  <c:v>125.350595577024</c:v>
                </c:pt>
                <c:pt idx="1348">
                  <c:v>124.822781425965</c:v>
                </c:pt>
                <c:pt idx="1349">
                  <c:v>123.555899041491</c:v>
                </c:pt>
                <c:pt idx="1350">
                  <c:v>125.33826707130601</c:v>
                </c:pt>
                <c:pt idx="1351">
                  <c:v>124.577238687079</c:v>
                </c:pt>
                <c:pt idx="1352">
                  <c:v>126.332638110635</c:v>
                </c:pt>
                <c:pt idx="1353">
                  <c:v>126.651895039961</c:v>
                </c:pt>
                <c:pt idx="1354">
                  <c:v>126.664095123745</c:v>
                </c:pt>
                <c:pt idx="1355">
                  <c:v>123.693310511475</c:v>
                </c:pt>
                <c:pt idx="1356">
                  <c:v>123.93885325036101</c:v>
                </c:pt>
                <c:pt idx="1357">
                  <c:v>125.178767028577</c:v>
                </c:pt>
                <c:pt idx="1358">
                  <c:v>123.226882045138</c:v>
                </c:pt>
                <c:pt idx="1359">
                  <c:v>124.06162461980399</c:v>
                </c:pt>
                <c:pt idx="1360">
                  <c:v>125.154238439075</c:v>
                </c:pt>
                <c:pt idx="1361">
                  <c:v>125.350595577024</c:v>
                </c:pt>
                <c:pt idx="1362">
                  <c:v>125.69438109585199</c:v>
                </c:pt>
                <c:pt idx="1363">
                  <c:v>127.59708047835301</c:v>
                </c:pt>
                <c:pt idx="1364">
                  <c:v>128.84932276228699</c:v>
                </c:pt>
                <c:pt idx="1365">
                  <c:v>128.91058002507401</c:v>
                </c:pt>
                <c:pt idx="1366">
                  <c:v>127.965394586683</c:v>
                </c:pt>
                <c:pt idx="1367">
                  <c:v>128.665165708122</c:v>
                </c:pt>
                <c:pt idx="1368">
                  <c:v>128.94743712029401</c:v>
                </c:pt>
                <c:pt idx="1369">
                  <c:v>130.22420799373</c:v>
                </c:pt>
                <c:pt idx="1370">
                  <c:v>131.46399335001101</c:v>
                </c:pt>
                <c:pt idx="1371">
                  <c:v>131.32902189678401</c:v>
                </c:pt>
                <c:pt idx="1372">
                  <c:v>130.850264924729</c:v>
                </c:pt>
                <c:pt idx="1373">
                  <c:v>130.86259343044799</c:v>
                </c:pt>
                <c:pt idx="1374">
                  <c:v>131.29755852281599</c:v>
                </c:pt>
                <c:pt idx="1375">
                  <c:v>131.05137367425701</c:v>
                </c:pt>
                <c:pt idx="1376">
                  <c:v>131.77759971421699</c:v>
                </c:pt>
                <c:pt idx="1377">
                  <c:v>131.18673039328701</c:v>
                </c:pt>
                <c:pt idx="1378">
                  <c:v>131.223715910442</c:v>
                </c:pt>
                <c:pt idx="1379">
                  <c:v>132.749882180801</c:v>
                </c:pt>
                <c:pt idx="1380">
                  <c:v>132.20832688274399</c:v>
                </c:pt>
                <c:pt idx="1381">
                  <c:v>130.85437442663601</c:v>
                </c:pt>
                <c:pt idx="1382">
                  <c:v>131.72828569134401</c:v>
                </c:pt>
                <c:pt idx="1383">
                  <c:v>130.18966249333201</c:v>
                </c:pt>
                <c:pt idx="1384">
                  <c:v>128.078791154903</c:v>
                </c:pt>
                <c:pt idx="1385">
                  <c:v>127.567928699207</c:v>
                </c:pt>
                <c:pt idx="1386">
                  <c:v>130.645175095231</c:v>
                </c:pt>
                <c:pt idx="1387">
                  <c:v>132.54068284939601</c:v>
                </c:pt>
                <c:pt idx="1388">
                  <c:v>133.20539478270001</c:v>
                </c:pt>
                <c:pt idx="1389">
                  <c:v>131.900627927529</c:v>
                </c:pt>
                <c:pt idx="1390">
                  <c:v>133.537750749352</c:v>
                </c:pt>
                <c:pt idx="1391">
                  <c:v>134.707032463557</c:v>
                </c:pt>
                <c:pt idx="1392">
                  <c:v>136.245655661569</c:v>
                </c:pt>
                <c:pt idx="1393">
                  <c:v>135.97481380157399</c:v>
                </c:pt>
                <c:pt idx="1394">
                  <c:v>136.33182677966201</c:v>
                </c:pt>
                <c:pt idx="1395">
                  <c:v>135.87631417776299</c:v>
                </c:pt>
                <c:pt idx="1396">
                  <c:v>136.603824437068</c:v>
                </c:pt>
                <c:pt idx="1397">
                  <c:v>136.72569685297</c:v>
                </c:pt>
                <c:pt idx="1398">
                  <c:v>136.664182746314</c:v>
                </c:pt>
                <c:pt idx="1399">
                  <c:v>137.05805281962199</c:v>
                </c:pt>
                <c:pt idx="1400">
                  <c:v>135.187073654958</c:v>
                </c:pt>
                <c:pt idx="1401">
                  <c:v>134.39933350834201</c:v>
                </c:pt>
                <c:pt idx="1402">
                  <c:v>133.814628440272</c:v>
                </c:pt>
                <c:pt idx="1403">
                  <c:v>135.35941589114299</c:v>
                </c:pt>
                <c:pt idx="1404">
                  <c:v>134.89170320546</c:v>
                </c:pt>
                <c:pt idx="1405">
                  <c:v>134.313162390249</c:v>
                </c:pt>
                <c:pt idx="1406">
                  <c:v>132.04831315227801</c:v>
                </c:pt>
                <c:pt idx="1407">
                  <c:v>134.44851910928</c:v>
                </c:pt>
                <c:pt idx="1408">
                  <c:v>134.633189851183</c:v>
                </c:pt>
                <c:pt idx="1409">
                  <c:v>134.74401798071199</c:v>
                </c:pt>
                <c:pt idx="1410">
                  <c:v>136.03632790822999</c:v>
                </c:pt>
                <c:pt idx="1411">
                  <c:v>135.89480693633999</c:v>
                </c:pt>
                <c:pt idx="1412">
                  <c:v>136.41799789775399</c:v>
                </c:pt>
                <c:pt idx="1413">
                  <c:v>135.45791551495299</c:v>
                </c:pt>
                <c:pt idx="1414">
                  <c:v>134.62086134546499</c:v>
                </c:pt>
                <c:pt idx="1415">
                  <c:v>134.571675744527</c:v>
                </c:pt>
                <c:pt idx="1416">
                  <c:v>136.996410291031</c:v>
                </c:pt>
                <c:pt idx="1417">
                  <c:v>137.673450730052</c:v>
                </c:pt>
                <c:pt idx="1418">
                  <c:v>137.84579296623701</c:v>
                </c:pt>
                <c:pt idx="1419">
                  <c:v>138.86738945569499</c:v>
                </c:pt>
                <c:pt idx="1420">
                  <c:v>139.642801096592</c:v>
                </c:pt>
                <c:pt idx="1421">
                  <c:v>139.71664370896701</c:v>
                </c:pt>
                <c:pt idx="1422">
                  <c:v>138.31350565192</c:v>
                </c:pt>
                <c:pt idx="1423">
                  <c:v>137.64879371861599</c:v>
                </c:pt>
                <c:pt idx="1424">
                  <c:v>137.279580656744</c:v>
                </c:pt>
                <c:pt idx="1425">
                  <c:v>137.378080280555</c:v>
                </c:pt>
                <c:pt idx="1426">
                  <c:v>138.44886237095</c:v>
                </c:pt>
                <c:pt idx="1427">
                  <c:v>138.41200527573</c:v>
                </c:pt>
                <c:pt idx="1428">
                  <c:v>138.31580556921301</c:v>
                </c:pt>
                <c:pt idx="1429">
                  <c:v>136.53669051495399</c:v>
                </c:pt>
                <c:pt idx="1430">
                  <c:v>136.18401344975399</c:v>
                </c:pt>
                <c:pt idx="1431">
                  <c:v>136.00767491715399</c:v>
                </c:pt>
                <c:pt idx="1432">
                  <c:v>136.76104611276901</c:v>
                </c:pt>
                <c:pt idx="1433">
                  <c:v>136.488507873652</c:v>
                </c:pt>
                <c:pt idx="1434">
                  <c:v>138.07538909096399</c:v>
                </c:pt>
                <c:pt idx="1435">
                  <c:v>137.690755840984</c:v>
                </c:pt>
                <c:pt idx="1436">
                  <c:v>139.09351644960901</c:v>
                </c:pt>
                <c:pt idx="1437">
                  <c:v>140.55687790605899</c:v>
                </c:pt>
                <c:pt idx="1438">
                  <c:v>140.62128700388101</c:v>
                </c:pt>
                <c:pt idx="1439">
                  <c:v>141.08754926472801</c:v>
                </c:pt>
                <c:pt idx="1440">
                  <c:v>140.73371316691899</c:v>
                </c:pt>
                <c:pt idx="1441">
                  <c:v>140.52475614519099</c:v>
                </c:pt>
                <c:pt idx="1442">
                  <c:v>141.44121978644901</c:v>
                </c:pt>
                <c:pt idx="1443">
                  <c:v>140.331694427809</c:v>
                </c:pt>
                <c:pt idx="1444">
                  <c:v>139.318699927859</c:v>
                </c:pt>
                <c:pt idx="1445">
                  <c:v>138.804089449624</c:v>
                </c:pt>
                <c:pt idx="1446">
                  <c:v>140.09061564521201</c:v>
                </c:pt>
                <c:pt idx="1447">
                  <c:v>140.39610352563199</c:v>
                </c:pt>
                <c:pt idx="1448">
                  <c:v>139.92984126478501</c:v>
                </c:pt>
                <c:pt idx="1449">
                  <c:v>140.38004264519799</c:v>
                </c:pt>
                <c:pt idx="1450">
                  <c:v>138.305705427909</c:v>
                </c:pt>
                <c:pt idx="1451">
                  <c:v>140.94283576473501</c:v>
                </c:pt>
                <c:pt idx="1452">
                  <c:v>142.10054376467701</c:v>
                </c:pt>
                <c:pt idx="1453">
                  <c:v>142.11660464511101</c:v>
                </c:pt>
                <c:pt idx="1454">
                  <c:v>141.312732742977</c:v>
                </c:pt>
                <c:pt idx="1455">
                  <c:v>142.38997076466299</c:v>
                </c:pt>
                <c:pt idx="1456">
                  <c:v>142.75986774290601</c:v>
                </c:pt>
                <c:pt idx="1457">
                  <c:v>142.27754460162501</c:v>
                </c:pt>
                <c:pt idx="1458">
                  <c:v>139.479474308286</c:v>
                </c:pt>
                <c:pt idx="1459">
                  <c:v>138.128704590962</c:v>
                </c:pt>
                <c:pt idx="1460">
                  <c:v>138.04840018879199</c:v>
                </c:pt>
                <c:pt idx="1461">
                  <c:v>136.56897785190901</c:v>
                </c:pt>
                <c:pt idx="1462">
                  <c:v>139.09351644960901</c:v>
                </c:pt>
                <c:pt idx="1463">
                  <c:v>138.72378504745399</c:v>
                </c:pt>
                <c:pt idx="1464">
                  <c:v>135.53992247152499</c:v>
                </c:pt>
                <c:pt idx="1465">
                  <c:v>136.53685609104099</c:v>
                </c:pt>
                <c:pt idx="1466">
                  <c:v>136.18301999323199</c:v>
                </c:pt>
                <c:pt idx="1467">
                  <c:v>137.91974756923301</c:v>
                </c:pt>
                <c:pt idx="1468">
                  <c:v>140.38004264519799</c:v>
                </c:pt>
                <c:pt idx="1469">
                  <c:v>141.18408012341899</c:v>
                </c:pt>
                <c:pt idx="1470">
                  <c:v>142.791989503774</c:v>
                </c:pt>
                <c:pt idx="1471">
                  <c:v>143.06535562332499</c:v>
                </c:pt>
                <c:pt idx="1472">
                  <c:v>144.12669834066401</c:v>
                </c:pt>
                <c:pt idx="1473">
                  <c:v>144.41612534064899</c:v>
                </c:pt>
                <c:pt idx="1474">
                  <c:v>145.12363196017901</c:v>
                </c:pt>
                <c:pt idx="1475">
                  <c:v>144.12669834066401</c:v>
                </c:pt>
                <c:pt idx="1476">
                  <c:v>144.80208319932601</c:v>
                </c:pt>
                <c:pt idx="1477">
                  <c:v>144.60902148194401</c:v>
                </c:pt>
                <c:pt idx="1478">
                  <c:v>145.38093719929699</c:v>
                </c:pt>
                <c:pt idx="1479">
                  <c:v>145.22016281886999</c:v>
                </c:pt>
                <c:pt idx="1480">
                  <c:v>145.09151019931099</c:v>
                </c:pt>
                <c:pt idx="1481">
                  <c:v>145.42911984059899</c:v>
                </c:pt>
                <c:pt idx="1482">
                  <c:v>145.26834546017199</c:v>
                </c:pt>
                <c:pt idx="1483">
                  <c:v>144.1909418624</c:v>
                </c:pt>
                <c:pt idx="1484">
                  <c:v>146.024200297091</c:v>
                </c:pt>
                <c:pt idx="1485">
                  <c:v>146.42621903620201</c:v>
                </c:pt>
                <c:pt idx="1486">
                  <c:v>146.29756641664301</c:v>
                </c:pt>
                <c:pt idx="1487">
                  <c:v>145.57383334059199</c:v>
                </c:pt>
                <c:pt idx="1488">
                  <c:v>145.70248596015099</c:v>
                </c:pt>
                <c:pt idx="1489">
                  <c:v>145.07544931887799</c:v>
                </c:pt>
                <c:pt idx="1490">
                  <c:v>145.62218155798101</c:v>
                </c:pt>
                <c:pt idx="1491">
                  <c:v>143.56390522112699</c:v>
                </c:pt>
                <c:pt idx="1492">
                  <c:v>142.58303248204501</c:v>
                </c:pt>
                <c:pt idx="1493">
                  <c:v>143.837271340678</c:v>
                </c:pt>
                <c:pt idx="1494">
                  <c:v>145.57383334059199</c:v>
                </c:pt>
                <c:pt idx="1495">
                  <c:v>144.78602231889201</c:v>
                </c:pt>
                <c:pt idx="1496">
                  <c:v>145.188041058002</c:v>
                </c:pt>
                <c:pt idx="1497">
                  <c:v>143.441047764611</c:v>
                </c:pt>
                <c:pt idx="1498">
                  <c:v>142.18382853641299</c:v>
                </c:pt>
                <c:pt idx="1499">
                  <c:v>142.65124982986799</c:v>
                </c:pt>
                <c:pt idx="1500">
                  <c:v>140.813851993002</c:v>
                </c:pt>
                <c:pt idx="1501">
                  <c:v>140.022563873476</c:v>
                </c:pt>
                <c:pt idx="1502">
                  <c:v>140.29824805824501</c:v>
                </c:pt>
                <c:pt idx="1503">
                  <c:v>141.297499742978</c:v>
                </c:pt>
                <c:pt idx="1504">
                  <c:v>143.779485286333</c:v>
                </c:pt>
                <c:pt idx="1505">
                  <c:v>144.15021014500999</c:v>
                </c:pt>
                <c:pt idx="1506">
                  <c:v>143.00591380811099</c:v>
                </c:pt>
                <c:pt idx="1507">
                  <c:v>139.202299938735</c:v>
                </c:pt>
                <c:pt idx="1508">
                  <c:v>137.880671612713</c:v>
                </c:pt>
                <c:pt idx="1509">
                  <c:v>139.153951721346</c:v>
                </c:pt>
                <c:pt idx="1510">
                  <c:v>141.53924082992299</c:v>
                </c:pt>
                <c:pt idx="1511">
                  <c:v>137.15544835188001</c:v>
                </c:pt>
                <c:pt idx="1512">
                  <c:v>135.55979160195901</c:v>
                </c:pt>
                <c:pt idx="1513">
                  <c:v>136.62345238451499</c:v>
                </c:pt>
                <c:pt idx="1514">
                  <c:v>137.074978373623</c:v>
                </c:pt>
                <c:pt idx="1515">
                  <c:v>138.89598417788</c:v>
                </c:pt>
                <c:pt idx="1516">
                  <c:v>138.92827151483499</c:v>
                </c:pt>
                <c:pt idx="1517">
                  <c:v>139.95981053652301</c:v>
                </c:pt>
                <c:pt idx="1518">
                  <c:v>141.07181953646801</c:v>
                </c:pt>
                <c:pt idx="1519">
                  <c:v>139.83082676479</c:v>
                </c:pt>
                <c:pt idx="1520">
                  <c:v>141.16851597124599</c:v>
                </c:pt>
                <c:pt idx="1521">
                  <c:v>138.91221063440099</c:v>
                </c:pt>
                <c:pt idx="1522">
                  <c:v>139.363405471335</c:v>
                </c:pt>
                <c:pt idx="1523">
                  <c:v>140.47541447128</c:v>
                </c:pt>
                <c:pt idx="1524">
                  <c:v>140.846139329957</c:v>
                </c:pt>
                <c:pt idx="1525">
                  <c:v>141.26521240602301</c:v>
                </c:pt>
                <c:pt idx="1526">
                  <c:v>141.007410438645</c:v>
                </c:pt>
                <c:pt idx="1527">
                  <c:v>141.74869457991201</c:v>
                </c:pt>
                <c:pt idx="1528">
                  <c:v>139.91146231913399</c:v>
                </c:pt>
                <c:pt idx="1529">
                  <c:v>139.508450123502</c:v>
                </c:pt>
                <c:pt idx="1530">
                  <c:v>139.379466351769</c:v>
                </c:pt>
                <c:pt idx="1531">
                  <c:v>139.89523586261299</c:v>
                </c:pt>
                <c:pt idx="1532">
                  <c:v>142.20005499293299</c:v>
                </c:pt>
                <c:pt idx="1533">
                  <c:v>142.296751427711</c:v>
                </c:pt>
                <c:pt idx="1534">
                  <c:v>141.55530171035701</c:v>
                </c:pt>
                <c:pt idx="1535">
                  <c:v>140.43517948215199</c:v>
                </c:pt>
                <c:pt idx="1536">
                  <c:v>141.36190884080099</c:v>
                </c:pt>
                <c:pt idx="1537">
                  <c:v>142.34509964509999</c:v>
                </c:pt>
                <c:pt idx="1538">
                  <c:v>141.829330134256</c:v>
                </c:pt>
                <c:pt idx="1539">
                  <c:v>143.18308022114499</c:v>
                </c:pt>
                <c:pt idx="1540">
                  <c:v>143.81160704720099</c:v>
                </c:pt>
                <c:pt idx="1541">
                  <c:v>144.85937252541001</c:v>
                </c:pt>
                <c:pt idx="1542">
                  <c:v>146.665973210103</c:v>
                </c:pt>
                <c:pt idx="1543">
                  <c:v>146.213122612299</c:v>
                </c:pt>
                <c:pt idx="1544">
                  <c:v>147.14796519920901</c:v>
                </c:pt>
                <c:pt idx="1545">
                  <c:v>147.16402607964301</c:v>
                </c:pt>
                <c:pt idx="1546">
                  <c:v>147.018981427477</c:v>
                </c:pt>
                <c:pt idx="1547">
                  <c:v>146.95457232965401</c:v>
                </c:pt>
                <c:pt idx="1548">
                  <c:v>147.502463601366</c:v>
                </c:pt>
                <c:pt idx="1549">
                  <c:v>148.74345637304299</c:v>
                </c:pt>
                <c:pt idx="1550">
                  <c:v>149.59766340560901</c:v>
                </c:pt>
                <c:pt idx="1551">
                  <c:v>149.484906090397</c:v>
                </c:pt>
                <c:pt idx="1552">
                  <c:v>149.74270805777601</c:v>
                </c:pt>
                <c:pt idx="1553">
                  <c:v>149.71042072082099</c:v>
                </c:pt>
                <c:pt idx="1554">
                  <c:v>148.356670633932</c:v>
                </c:pt>
                <c:pt idx="1555">
                  <c:v>148.79180459043201</c:v>
                </c:pt>
                <c:pt idx="1556">
                  <c:v>148.92078836216501</c:v>
                </c:pt>
                <c:pt idx="1557">
                  <c:v>149.001423916508</c:v>
                </c:pt>
                <c:pt idx="1558">
                  <c:v>149.839404492554</c:v>
                </c:pt>
                <c:pt idx="1559">
                  <c:v>149.74270805777601</c:v>
                </c:pt>
                <c:pt idx="1560">
                  <c:v>149.91904659037601</c:v>
                </c:pt>
                <c:pt idx="1561">
                  <c:v>149.95133392733101</c:v>
                </c:pt>
                <c:pt idx="1562">
                  <c:v>149.80595812299001</c:v>
                </c:pt>
                <c:pt idx="1563">
                  <c:v>150.75934523163801</c:v>
                </c:pt>
                <c:pt idx="1564">
                  <c:v>150.84014636206899</c:v>
                </c:pt>
                <c:pt idx="1565">
                  <c:v>151.50278186203599</c:v>
                </c:pt>
                <c:pt idx="1566">
                  <c:v>151.761246133763</c:v>
                </c:pt>
                <c:pt idx="1567">
                  <c:v>153.42578253585401</c:v>
                </c:pt>
                <c:pt idx="1568">
                  <c:v>153.684412383667</c:v>
                </c:pt>
                <c:pt idx="1569">
                  <c:v>154.65402594883599</c:v>
                </c:pt>
                <c:pt idx="1570">
                  <c:v>154.18528004668599</c:v>
                </c:pt>
                <c:pt idx="1571">
                  <c:v>152.32685404677801</c:v>
                </c:pt>
                <c:pt idx="1572">
                  <c:v>153.45806987280901</c:v>
                </c:pt>
                <c:pt idx="1573">
                  <c:v>152.97326309022401</c:v>
                </c:pt>
                <c:pt idx="1574">
                  <c:v>153.959103111914</c:v>
                </c:pt>
                <c:pt idx="1575">
                  <c:v>154.88020288360801</c:v>
                </c:pt>
                <c:pt idx="1576">
                  <c:v>154.34688230754699</c:v>
                </c:pt>
                <c:pt idx="1577">
                  <c:v>154.961004014038</c:v>
                </c:pt>
                <c:pt idx="1578">
                  <c:v>152.90703265544499</c:v>
                </c:pt>
                <c:pt idx="1579">
                  <c:v>155.33272232923699</c:v>
                </c:pt>
                <c:pt idx="1580">
                  <c:v>155.13883273142099</c:v>
                </c:pt>
                <c:pt idx="1581">
                  <c:v>156.12467275311101</c:v>
                </c:pt>
                <c:pt idx="1582">
                  <c:v>157.12160637262701</c:v>
                </c:pt>
                <c:pt idx="1583">
                  <c:v>156.94874493785301</c:v>
                </c:pt>
                <c:pt idx="1584">
                  <c:v>156.33462323136101</c:v>
                </c:pt>
                <c:pt idx="1585">
                  <c:v>156.383137024837</c:v>
                </c:pt>
                <c:pt idx="1586">
                  <c:v>156.10844629658999</c:v>
                </c:pt>
                <c:pt idx="1587">
                  <c:v>156.72256800308099</c:v>
                </c:pt>
                <c:pt idx="1588">
                  <c:v>153.55509745975999</c:v>
                </c:pt>
                <c:pt idx="1589">
                  <c:v>152.98948954674501</c:v>
                </c:pt>
                <c:pt idx="1590">
                  <c:v>154.03990424234499</c:v>
                </c:pt>
                <c:pt idx="1591">
                  <c:v>152.860174622838</c:v>
                </c:pt>
                <c:pt idx="1592">
                  <c:v>152.74708615545299</c:v>
                </c:pt>
                <c:pt idx="1593">
                  <c:v>152.26227937286799</c:v>
                </c:pt>
                <c:pt idx="1594">
                  <c:v>153.361207861944</c:v>
                </c:pt>
                <c:pt idx="1595">
                  <c:v>154.26608117711601</c:v>
                </c:pt>
                <c:pt idx="1596">
                  <c:v>154.20150650320701</c:v>
                </c:pt>
                <c:pt idx="1597">
                  <c:v>155.83375556834301</c:v>
                </c:pt>
                <c:pt idx="1598">
                  <c:v>156.641766872651</c:v>
                </c:pt>
                <c:pt idx="1599">
                  <c:v>157.40126438348199</c:v>
                </c:pt>
                <c:pt idx="1600">
                  <c:v>158.613281339944</c:v>
                </c:pt>
                <c:pt idx="1601">
                  <c:v>158.562870183765</c:v>
                </c:pt>
                <c:pt idx="1602">
                  <c:v>158.68043280459</c:v>
                </c:pt>
                <c:pt idx="1603">
                  <c:v>158.68043280459</c:v>
                </c:pt>
                <c:pt idx="1604">
                  <c:v>158.29369363284701</c:v>
                </c:pt>
                <c:pt idx="1605">
                  <c:v>158.630021648411</c:v>
                </c:pt>
                <c:pt idx="1606">
                  <c:v>158.747774500014</c:v>
                </c:pt>
                <c:pt idx="1607">
                  <c:v>158.59635080069901</c:v>
                </c:pt>
                <c:pt idx="1608">
                  <c:v>158.36103532827099</c:v>
                </c:pt>
                <c:pt idx="1609">
                  <c:v>158.47878817987399</c:v>
                </c:pt>
                <c:pt idx="1610">
                  <c:v>158.664453419235</c:v>
                </c:pt>
                <c:pt idx="1611">
                  <c:v>158.258881400467</c:v>
                </c:pt>
                <c:pt idx="1612">
                  <c:v>157.73517606854</c:v>
                </c:pt>
                <c:pt idx="1613">
                  <c:v>157.54932059840101</c:v>
                </c:pt>
                <c:pt idx="1614">
                  <c:v>157.39732620675201</c:v>
                </c:pt>
                <c:pt idx="1615">
                  <c:v>156.67083486544001</c:v>
                </c:pt>
                <c:pt idx="1616">
                  <c:v>156.73855702242</c:v>
                </c:pt>
                <c:pt idx="1617">
                  <c:v>156.73855702242</c:v>
                </c:pt>
                <c:pt idx="1618">
                  <c:v>156.55270155228101</c:v>
                </c:pt>
                <c:pt idx="1619">
                  <c:v>156.26545307744999</c:v>
                </c:pt>
                <c:pt idx="1620">
                  <c:v>157.62958384127501</c:v>
                </c:pt>
                <c:pt idx="1621">
                  <c:v>157.86750228757401</c:v>
                </c:pt>
                <c:pt idx="1622">
                  <c:v>159.057094519072</c:v>
                </c:pt>
                <c:pt idx="1623">
                  <c:v>158.958124345714</c:v>
                </c:pt>
                <c:pt idx="1624">
                  <c:v>157.479584711538</c:v>
                </c:pt>
                <c:pt idx="1625">
                  <c:v>157.050388935119</c:v>
                </c:pt>
                <c:pt idx="1626">
                  <c:v>158.73564459640801</c:v>
                </c:pt>
                <c:pt idx="1627">
                  <c:v>155.39682323081701</c:v>
                </c:pt>
                <c:pt idx="1628">
                  <c:v>157.050388935119</c:v>
                </c:pt>
                <c:pt idx="1629">
                  <c:v>156.843672908006</c:v>
                </c:pt>
                <c:pt idx="1630">
                  <c:v>157.06615265731199</c:v>
                </c:pt>
                <c:pt idx="1631">
                  <c:v>154.554195400173</c:v>
                </c:pt>
                <c:pt idx="1632">
                  <c:v>154.554195400173</c:v>
                </c:pt>
                <c:pt idx="1633">
                  <c:v>156.080513738728</c:v>
                </c:pt>
                <c:pt idx="1634">
                  <c:v>155.746550345869</c:v>
                </c:pt>
                <c:pt idx="1635">
                  <c:v>153.53670401200199</c:v>
                </c:pt>
                <c:pt idx="1636">
                  <c:v>156.52563574994099</c:v>
                </c:pt>
                <c:pt idx="1637">
                  <c:v>153.99775225800701</c:v>
                </c:pt>
                <c:pt idx="1638">
                  <c:v>150.150103942031</c:v>
                </c:pt>
                <c:pt idx="1639">
                  <c:v>147.79708400762399</c:v>
                </c:pt>
                <c:pt idx="1640">
                  <c:v>148.129759248901</c:v>
                </c:pt>
                <c:pt idx="1641">
                  <c:v>148.24069501812301</c:v>
                </c:pt>
                <c:pt idx="1642">
                  <c:v>147.908019776847</c:v>
                </c:pt>
                <c:pt idx="1643">
                  <c:v>147.84634477181501</c:v>
                </c:pt>
                <c:pt idx="1644">
                  <c:v>148.11747707445099</c:v>
                </c:pt>
                <c:pt idx="1645">
                  <c:v>148.03123772051899</c:v>
                </c:pt>
                <c:pt idx="1646">
                  <c:v>147.78480183317501</c:v>
                </c:pt>
                <c:pt idx="1647">
                  <c:v>147.501387356089</c:v>
                </c:pt>
                <c:pt idx="1648">
                  <c:v>147.562930294729</c:v>
                </c:pt>
                <c:pt idx="1649">
                  <c:v>147.747823243434</c:v>
                </c:pt>
                <c:pt idx="1650">
                  <c:v>147.254951468744</c:v>
                </c:pt>
                <c:pt idx="1651">
                  <c:v>146.98381916610799</c:v>
                </c:pt>
                <c:pt idx="1652">
                  <c:v>147.08234069448901</c:v>
                </c:pt>
                <c:pt idx="1653">
                  <c:v>147.05777634559001</c:v>
                </c:pt>
                <c:pt idx="1654">
                  <c:v>146.767362349732</c:v>
                </c:pt>
                <c:pt idx="1655">
                  <c:v>146.977479979295</c:v>
                </c:pt>
                <c:pt idx="1656">
                  <c:v>146.705555278308</c:v>
                </c:pt>
                <c:pt idx="1657">
                  <c:v>146.26075567028099</c:v>
                </c:pt>
                <c:pt idx="1658">
                  <c:v>147.18746554246701</c:v>
                </c:pt>
                <c:pt idx="1659">
                  <c:v>146.44604481816199</c:v>
                </c:pt>
                <c:pt idx="1660">
                  <c:v>146.078018842315</c:v>
                </c:pt>
                <c:pt idx="1661">
                  <c:v>145.322685347468</c:v>
                </c:pt>
                <c:pt idx="1662">
                  <c:v>145.903646625969</c:v>
                </c:pt>
                <c:pt idx="1663">
                  <c:v>145.012713583074</c:v>
                </c:pt>
                <c:pt idx="1664">
                  <c:v>145.55511177526699</c:v>
                </c:pt>
                <c:pt idx="1665">
                  <c:v>146.252391058661</c:v>
                </c:pt>
                <c:pt idx="1666">
                  <c:v>145.34196689062199</c:v>
                </c:pt>
                <c:pt idx="1667">
                  <c:v>145.74876553476699</c:v>
                </c:pt>
                <c:pt idx="1668">
                  <c:v>146.81407079400799</c:v>
                </c:pt>
                <c:pt idx="1669">
                  <c:v>147.24015098130701</c:v>
                </c:pt>
                <c:pt idx="1670">
                  <c:v>147.64694962545099</c:v>
                </c:pt>
                <c:pt idx="1671">
                  <c:v>148.750817971</c:v>
                </c:pt>
                <c:pt idx="1672">
                  <c:v>149.17710774028899</c:v>
                </c:pt>
                <c:pt idx="1673">
                  <c:v>148.634709548096</c:v>
                </c:pt>
                <c:pt idx="1674">
                  <c:v>149.157616615145</c:v>
                </c:pt>
                <c:pt idx="1675">
                  <c:v>149.02201706709599</c:v>
                </c:pt>
                <c:pt idx="1676">
                  <c:v>149.25444349489501</c:v>
                </c:pt>
                <c:pt idx="1677">
                  <c:v>148.47982845689401</c:v>
                </c:pt>
                <c:pt idx="1678">
                  <c:v>149.13833507199101</c:v>
                </c:pt>
                <c:pt idx="1679">
                  <c:v>149.641751013895</c:v>
                </c:pt>
                <c:pt idx="1680">
                  <c:v>149.29321616319299</c:v>
                </c:pt>
                <c:pt idx="1681">
                  <c:v>149.42881571124099</c:v>
                </c:pt>
                <c:pt idx="1682">
                  <c:v>148.07302981275001</c:v>
                </c:pt>
                <c:pt idx="1683">
                  <c:v>146.329726813267</c:v>
                </c:pt>
                <c:pt idx="1684">
                  <c:v>145.65193865501701</c:v>
                </c:pt>
                <c:pt idx="1685">
                  <c:v>148.905908644193</c:v>
                </c:pt>
                <c:pt idx="1686">
                  <c:v>150.24220341754</c:v>
                </c:pt>
                <c:pt idx="1687">
                  <c:v>150.55217518193399</c:v>
                </c:pt>
                <c:pt idx="1688">
                  <c:v>153.03132055111899</c:v>
                </c:pt>
                <c:pt idx="1689">
                  <c:v>152.60361993406099</c:v>
                </c:pt>
                <c:pt idx="1690">
                  <c:v>151.971314977182</c:v>
                </c:pt>
                <c:pt idx="1691">
                  <c:v>152.51056373285999</c:v>
                </c:pt>
                <c:pt idx="1692">
                  <c:v>153.34747302955901</c:v>
                </c:pt>
                <c:pt idx="1693">
                  <c:v>153.235924890939</c:v>
                </c:pt>
                <c:pt idx="1694">
                  <c:v>150.65083157509699</c:v>
                </c:pt>
                <c:pt idx="1695">
                  <c:v>152.91977241250001</c:v>
                </c:pt>
                <c:pt idx="1696">
                  <c:v>153.756681709199</c:v>
                </c:pt>
                <c:pt idx="1697">
                  <c:v>155.281769451104</c:v>
                </c:pt>
                <c:pt idx="1698">
                  <c:v>157.662457265163</c:v>
                </c:pt>
                <c:pt idx="1699">
                  <c:v>158.25757950916901</c:v>
                </c:pt>
                <c:pt idx="1700">
                  <c:v>158.33214377295201</c:v>
                </c:pt>
                <c:pt idx="1701">
                  <c:v>159.54107903641801</c:v>
                </c:pt>
                <c:pt idx="1702">
                  <c:v>159.299291983724</c:v>
                </c:pt>
                <c:pt idx="1703">
                  <c:v>160.67545003610101</c:v>
                </c:pt>
                <c:pt idx="1704">
                  <c:v>161.047476002868</c:v>
                </c:pt>
                <c:pt idx="1705">
                  <c:v>162.44232483069899</c:v>
                </c:pt>
                <c:pt idx="1706">
                  <c:v>161.15902414148701</c:v>
                </c:pt>
                <c:pt idx="1707">
                  <c:v>161.047476002868</c:v>
                </c:pt>
                <c:pt idx="1708">
                  <c:v>163.91173792231299</c:v>
                </c:pt>
                <c:pt idx="1709">
                  <c:v>163.44665575434499</c:v>
                </c:pt>
                <c:pt idx="1710">
                  <c:v>164.82301264475799</c:v>
                </c:pt>
                <c:pt idx="1711">
                  <c:v>164.87888613308601</c:v>
                </c:pt>
                <c:pt idx="1712">
                  <c:v>163.781499008239</c:v>
                </c:pt>
                <c:pt idx="1713">
                  <c:v>164.35812931482701</c:v>
                </c:pt>
                <c:pt idx="1714">
                  <c:v>160.97311057712199</c:v>
                </c:pt>
                <c:pt idx="1715">
                  <c:v>160.54540996006301</c:v>
                </c:pt>
                <c:pt idx="1716">
                  <c:v>161.940258787895</c:v>
                </c:pt>
                <c:pt idx="1717">
                  <c:v>161.27077111814299</c:v>
                </c:pt>
                <c:pt idx="1718">
                  <c:v>163.204868701652</c:v>
                </c:pt>
                <c:pt idx="1719">
                  <c:v>158.46218384898901</c:v>
                </c:pt>
                <c:pt idx="1720">
                  <c:v>157.346304786724</c:v>
                </c:pt>
                <c:pt idx="1721">
                  <c:v>157.84856966756499</c:v>
                </c:pt>
                <c:pt idx="1722">
                  <c:v>157.38348749959701</c:v>
                </c:pt>
                <c:pt idx="1723">
                  <c:v>159.261910432815</c:v>
                </c:pt>
                <c:pt idx="1724">
                  <c:v>158.20190485887699</c:v>
                </c:pt>
                <c:pt idx="1725">
                  <c:v>157.81138695469201</c:v>
                </c:pt>
                <c:pt idx="1726">
                  <c:v>159.28060120826899</c:v>
                </c:pt>
                <c:pt idx="1727">
                  <c:v>155.85839975769201</c:v>
                </c:pt>
                <c:pt idx="1728">
                  <c:v>157.36499556217899</c:v>
                </c:pt>
                <c:pt idx="1729">
                  <c:v>158.62960547593599</c:v>
                </c:pt>
                <c:pt idx="1730">
                  <c:v>155.50506456637899</c:v>
                </c:pt>
                <c:pt idx="1731">
                  <c:v>155.542247279252</c:v>
                </c:pt>
                <c:pt idx="1732">
                  <c:v>153.84973791039999</c:v>
                </c:pt>
                <c:pt idx="1733">
                  <c:v>155.058673173866</c:v>
                </c:pt>
                <c:pt idx="1734">
                  <c:v>155.95145595889301</c:v>
                </c:pt>
                <c:pt idx="1735">
                  <c:v>155.65379541787101</c:v>
                </c:pt>
                <c:pt idx="1736">
                  <c:v>154.16589038883899</c:v>
                </c:pt>
                <c:pt idx="1737">
                  <c:v>154.612281781353</c:v>
                </c:pt>
                <c:pt idx="1738">
                  <c:v>149.47907902450399</c:v>
                </c:pt>
                <c:pt idx="1739">
                  <c:v>150.66932351251501</c:v>
                </c:pt>
                <c:pt idx="1740">
                  <c:v>150.55777537389599</c:v>
                </c:pt>
                <c:pt idx="1741">
                  <c:v>150.68801428796999</c:v>
                </c:pt>
                <c:pt idx="1742">
                  <c:v>153.31029031668501</c:v>
                </c:pt>
                <c:pt idx="1743">
                  <c:v>153.21743295352101</c:v>
                </c:pt>
                <c:pt idx="1744">
                  <c:v>154.798195345718</c:v>
                </c:pt>
                <c:pt idx="1745">
                  <c:v>156.080721998695</c:v>
                </c:pt>
                <c:pt idx="1746">
                  <c:v>159.09352576876299</c:v>
                </c:pt>
                <c:pt idx="1747">
                  <c:v>158.28281270276</c:v>
                </c:pt>
                <c:pt idx="1748">
                  <c:v>159.11771487655901</c:v>
                </c:pt>
                <c:pt idx="1749">
                  <c:v>158.924076029248</c:v>
                </c:pt>
                <c:pt idx="1750">
                  <c:v>157.57102330760901</c:v>
                </c:pt>
                <c:pt idx="1751">
                  <c:v>154.852603168944</c:v>
                </c:pt>
                <c:pt idx="1752">
                  <c:v>154.04315628649601</c:v>
                </c:pt>
                <c:pt idx="1753">
                  <c:v>154.24546913926901</c:v>
                </c:pt>
                <c:pt idx="1754">
                  <c:v>156.45273168372901</c:v>
                </c:pt>
                <c:pt idx="1755">
                  <c:v>155.073290329119</c:v>
                </c:pt>
                <c:pt idx="1756">
                  <c:v>154.852603168944</c:v>
                </c:pt>
                <c:pt idx="1757">
                  <c:v>156.02973167078099</c:v>
                </c:pt>
                <c:pt idx="1758">
                  <c:v>157.64823449296699</c:v>
                </c:pt>
                <c:pt idx="1759">
                  <c:v>158.97005316149401</c:v>
                </c:pt>
                <c:pt idx="1760">
                  <c:v>159.01856604875601</c:v>
                </c:pt>
                <c:pt idx="1761">
                  <c:v>156.957083358852</c:v>
                </c:pt>
                <c:pt idx="1762">
                  <c:v>157.18742506772401</c:v>
                </c:pt>
                <c:pt idx="1763">
                  <c:v>157.405796064154</c:v>
                </c:pt>
                <c:pt idx="1764">
                  <c:v>156.95166376563901</c:v>
                </c:pt>
                <c:pt idx="1765">
                  <c:v>157.93298830977699</c:v>
                </c:pt>
                <c:pt idx="1766">
                  <c:v>157.713213275404</c:v>
                </c:pt>
                <c:pt idx="1767">
                  <c:v>155.25283399756799</c:v>
                </c:pt>
                <c:pt idx="1768">
                  <c:v>157.58152681269499</c:v>
                </c:pt>
                <c:pt idx="1769">
                  <c:v>158.25513654905799</c:v>
                </c:pt>
                <c:pt idx="1770">
                  <c:v>159.11920806199399</c:v>
                </c:pt>
                <c:pt idx="1771">
                  <c:v>159.71960905298701</c:v>
                </c:pt>
                <c:pt idx="1772">
                  <c:v>161.88715334934199</c:v>
                </c:pt>
                <c:pt idx="1773">
                  <c:v>161.477065336659</c:v>
                </c:pt>
                <c:pt idx="1774">
                  <c:v>161.15491709737799</c:v>
                </c:pt>
                <c:pt idx="1775">
                  <c:v>160.144428093702</c:v>
                </c:pt>
                <c:pt idx="1776">
                  <c:v>157.625422300265</c:v>
                </c:pt>
                <c:pt idx="1777">
                  <c:v>159.70502682321799</c:v>
                </c:pt>
                <c:pt idx="1778">
                  <c:v>159.96869734516099</c:v>
                </c:pt>
                <c:pt idx="1779">
                  <c:v>157.361751778322</c:v>
                </c:pt>
                <c:pt idx="1780">
                  <c:v>156.27805402927601</c:v>
                </c:pt>
                <c:pt idx="1781">
                  <c:v>157.21533428758099</c:v>
                </c:pt>
                <c:pt idx="1782">
                  <c:v>159.17783457759501</c:v>
                </c:pt>
                <c:pt idx="1783">
                  <c:v>158.562702558571</c:v>
                </c:pt>
                <c:pt idx="1784">
                  <c:v>157.845048536375</c:v>
                </c:pt>
                <c:pt idx="1785">
                  <c:v>158.16734557391899</c:v>
                </c:pt>
                <c:pt idx="1786">
                  <c:v>160.481158562752</c:v>
                </c:pt>
                <c:pt idx="1787">
                  <c:v>160.481158562752</c:v>
                </c:pt>
                <c:pt idx="1788">
                  <c:v>161.18423035517799</c:v>
                </c:pt>
                <c:pt idx="1789">
                  <c:v>161.008499606637</c:v>
                </c:pt>
                <c:pt idx="1790">
                  <c:v>161.11102160980801</c:v>
                </c:pt>
                <c:pt idx="1791">
                  <c:v>161.94577986494301</c:v>
                </c:pt>
                <c:pt idx="1792">
                  <c:v>161.78463134617101</c:v>
                </c:pt>
                <c:pt idx="1793">
                  <c:v>159.92465305932799</c:v>
                </c:pt>
                <c:pt idx="1794">
                  <c:v>162.50228536836701</c:v>
                </c:pt>
                <c:pt idx="1795">
                  <c:v>162.13609284325301</c:v>
                </c:pt>
                <c:pt idx="1796">
                  <c:v>161.16949932714701</c:v>
                </c:pt>
                <c:pt idx="1797">
                  <c:v>161.711422600801</c:v>
                </c:pt>
                <c:pt idx="1798">
                  <c:v>161.19881258494701</c:v>
                </c:pt>
                <c:pt idx="1799">
                  <c:v>161.68210934300001</c:v>
                </c:pt>
                <c:pt idx="1800">
                  <c:v>160.45199410321399</c:v>
                </c:pt>
                <c:pt idx="1801">
                  <c:v>160.07121934833199</c:v>
                </c:pt>
                <c:pt idx="1802">
                  <c:v>158.44559832563101</c:v>
                </c:pt>
                <c:pt idx="1803">
                  <c:v>158.18192780368801</c:v>
                </c:pt>
                <c:pt idx="1804">
                  <c:v>160.34947210004299</c:v>
                </c:pt>
                <c:pt idx="1805">
                  <c:v>160.583680565923</c:v>
                </c:pt>
                <c:pt idx="1806">
                  <c:v>159.26562555273401</c:v>
                </c:pt>
                <c:pt idx="1807">
                  <c:v>158.47476278516899</c:v>
                </c:pt>
                <c:pt idx="1808">
                  <c:v>159.33883429810399</c:v>
                </c:pt>
                <c:pt idx="1809">
                  <c:v>159.778235568588</c:v>
                </c:pt>
                <c:pt idx="1810">
                  <c:v>162.10677958545199</c:v>
                </c:pt>
                <c:pt idx="1811">
                  <c:v>161.30564973774301</c:v>
                </c:pt>
                <c:pt idx="1812">
                  <c:v>162.49454785869301</c:v>
                </c:pt>
                <c:pt idx="1813">
                  <c:v>162.626680716191</c:v>
                </c:pt>
                <c:pt idx="1814">
                  <c:v>161.78998808363701</c:v>
                </c:pt>
                <c:pt idx="1815">
                  <c:v>161.467095853041</c:v>
                </c:pt>
                <c:pt idx="1816">
                  <c:v>160.39545076329401</c:v>
                </c:pt>
                <c:pt idx="1817">
                  <c:v>156.608386173019</c:v>
                </c:pt>
                <c:pt idx="1818">
                  <c:v>157.166082062546</c:v>
                </c:pt>
                <c:pt idx="1819">
                  <c:v>158.41390429562301</c:v>
                </c:pt>
                <c:pt idx="1820">
                  <c:v>158.45794858145501</c:v>
                </c:pt>
                <c:pt idx="1821">
                  <c:v>158.09086326676399</c:v>
                </c:pt>
                <c:pt idx="1822">
                  <c:v>158.48726183925601</c:v>
                </c:pt>
                <c:pt idx="1823">
                  <c:v>155.72764925463301</c:v>
                </c:pt>
                <c:pt idx="1824">
                  <c:v>155.63956068296801</c:v>
                </c:pt>
                <c:pt idx="1825">
                  <c:v>158.01750572313099</c:v>
                </c:pt>
                <c:pt idx="1826">
                  <c:v>160.791849335786</c:v>
                </c:pt>
                <c:pt idx="1827">
                  <c:v>160.867781067544</c:v>
                </c:pt>
                <c:pt idx="1828">
                  <c:v>160.924586418507</c:v>
                </c:pt>
                <c:pt idx="1829">
                  <c:v>160.848654686749</c:v>
                </c:pt>
                <c:pt idx="1830">
                  <c:v>160.81078445277399</c:v>
                </c:pt>
                <c:pt idx="1831">
                  <c:v>160.716108867836</c:v>
                </c:pt>
                <c:pt idx="1832">
                  <c:v>160.61748398412499</c:v>
                </c:pt>
                <c:pt idx="1833">
                  <c:v>158.798498085429</c:v>
                </c:pt>
                <c:pt idx="1834">
                  <c:v>158.20631997932301</c:v>
                </c:pt>
                <c:pt idx="1835">
                  <c:v>156.65519354739999</c:v>
                </c:pt>
                <c:pt idx="1836">
                  <c:v>155.357918990071</c:v>
                </c:pt>
                <c:pt idx="1837">
                  <c:v>156.69750219316501</c:v>
                </c:pt>
                <c:pt idx="1838">
                  <c:v>157.289680299271</c:v>
                </c:pt>
                <c:pt idx="1839">
                  <c:v>158.03708539626001</c:v>
                </c:pt>
                <c:pt idx="1840">
                  <c:v>157.85370028640401</c:v>
                </c:pt>
                <c:pt idx="1841">
                  <c:v>157.36028999862299</c:v>
                </c:pt>
                <c:pt idx="1842">
                  <c:v>157.064129478263</c:v>
                </c:pt>
                <c:pt idx="1843">
                  <c:v>158.27678674406101</c:v>
                </c:pt>
                <c:pt idx="1844">
                  <c:v>155.73869680196199</c:v>
                </c:pt>
                <c:pt idx="1845">
                  <c:v>155.541304099927</c:v>
                </c:pt>
                <c:pt idx="1846">
                  <c:v>157.317981352858</c:v>
                </c:pt>
                <c:pt idx="1847">
                  <c:v>155.301602752126</c:v>
                </c:pt>
                <c:pt idx="1848">
                  <c:v>155.83732168567201</c:v>
                </c:pt>
                <c:pt idx="1849">
                  <c:v>155.58361274569199</c:v>
                </c:pt>
                <c:pt idx="1850">
                  <c:v>155.823314093493</c:v>
                </c:pt>
                <c:pt idx="1851">
                  <c:v>157.12058865082199</c:v>
                </c:pt>
                <c:pt idx="1852">
                  <c:v>156.316867315888</c:v>
                </c:pt>
                <c:pt idx="1853">
                  <c:v>155.287452225333</c:v>
                </c:pt>
                <c:pt idx="1854">
                  <c:v>150.98683555709599</c:v>
                </c:pt>
                <c:pt idx="1855">
                  <c:v>144.38783029456101</c:v>
                </c:pt>
                <c:pt idx="1856">
                  <c:v>138.83239064937499</c:v>
                </c:pt>
                <c:pt idx="1857">
                  <c:v>138.767123453436</c:v>
                </c:pt>
                <c:pt idx="1858">
                  <c:v>138.68537464236201</c:v>
                </c:pt>
                <c:pt idx="1859">
                  <c:v>138.70169144134599</c:v>
                </c:pt>
                <c:pt idx="1860">
                  <c:v>138.636259429257</c:v>
                </c:pt>
                <c:pt idx="1861">
                  <c:v>138.58730903230301</c:v>
                </c:pt>
                <c:pt idx="1862">
                  <c:v>138.635929796954</c:v>
                </c:pt>
                <c:pt idx="1863">
                  <c:v>138.66872821107401</c:v>
                </c:pt>
                <c:pt idx="1864">
                  <c:v>138.66872821107401</c:v>
                </c:pt>
                <c:pt idx="1865">
                  <c:v>138.68504501005901</c:v>
                </c:pt>
                <c:pt idx="1866">
                  <c:v>138.635929796954</c:v>
                </c:pt>
                <c:pt idx="1867">
                  <c:v>138.60329619898499</c:v>
                </c:pt>
                <c:pt idx="1868">
                  <c:v>138.65241141209</c:v>
                </c:pt>
                <c:pt idx="1869">
                  <c:v>138.70136180904399</c:v>
                </c:pt>
                <c:pt idx="1870">
                  <c:v>138.66872821107401</c:v>
                </c:pt>
                <c:pt idx="1871">
                  <c:v>138.47243217480499</c:v>
                </c:pt>
                <c:pt idx="1872">
                  <c:v>138.45611537581999</c:v>
                </c:pt>
                <c:pt idx="1873">
                  <c:v>138.76679382113301</c:v>
                </c:pt>
                <c:pt idx="1874">
                  <c:v>138.83222583322299</c:v>
                </c:pt>
                <c:pt idx="1875">
                  <c:v>138.750477022149</c:v>
                </c:pt>
                <c:pt idx="1876">
                  <c:v>138.83222583322299</c:v>
                </c:pt>
                <c:pt idx="1877">
                  <c:v>138.78311062011801</c:v>
                </c:pt>
                <c:pt idx="1878">
                  <c:v>138.865024247344</c:v>
                </c:pt>
                <c:pt idx="1879">
                  <c:v>138.79959223525401</c:v>
                </c:pt>
                <c:pt idx="1880">
                  <c:v>138.89765784531301</c:v>
                </c:pt>
                <c:pt idx="1881">
                  <c:v>138.96308985740299</c:v>
                </c:pt>
                <c:pt idx="1882">
                  <c:v>138.995723455372</c:v>
                </c:pt>
                <c:pt idx="1883">
                  <c:v>138.995558639221</c:v>
                </c:pt>
                <c:pt idx="1884">
                  <c:v>139.19185467548999</c:v>
                </c:pt>
                <c:pt idx="1885">
                  <c:v>139.09362424928</c:v>
                </c:pt>
                <c:pt idx="1886">
                  <c:v>139.077307450295</c:v>
                </c:pt>
                <c:pt idx="1887">
                  <c:v>139.04467385232601</c:v>
                </c:pt>
                <c:pt idx="1888">
                  <c:v>139.01187543820501</c:v>
                </c:pt>
                <c:pt idx="1889">
                  <c:v>139.01187543820501</c:v>
                </c:pt>
                <c:pt idx="1890">
                  <c:v>138.979241840236</c:v>
                </c:pt>
                <c:pt idx="1891">
                  <c:v>138.081173450351</c:v>
                </c:pt>
                <c:pt idx="1892">
                  <c:v>137.85994646274801</c:v>
                </c:pt>
                <c:pt idx="1893">
                  <c:v>140.12446328349199</c:v>
                </c:pt>
                <c:pt idx="1894">
                  <c:v>140.71010284020301</c:v>
                </c:pt>
                <c:pt idx="1895">
                  <c:v>141.51696938451499</c:v>
                </c:pt>
                <c:pt idx="1896">
                  <c:v>140.788144246299</c:v>
                </c:pt>
                <c:pt idx="1897">
                  <c:v>139.929162361659</c:v>
                </c:pt>
                <c:pt idx="1898">
                  <c:v>142.77931873911299</c:v>
                </c:pt>
                <c:pt idx="1899">
                  <c:v>146.77469655982401</c:v>
                </c:pt>
                <c:pt idx="1900">
                  <c:v>146.86576680100299</c:v>
                </c:pt>
                <c:pt idx="1901">
                  <c:v>146.917650834868</c:v>
                </c:pt>
                <c:pt idx="1902">
                  <c:v>146.72752544902499</c:v>
                </c:pt>
                <c:pt idx="1903">
                  <c:v>146.62375738129501</c:v>
                </c:pt>
                <c:pt idx="1904">
                  <c:v>146.62375738129501</c:v>
                </c:pt>
                <c:pt idx="1905">
                  <c:v>146.53931524564101</c:v>
                </c:pt>
                <c:pt idx="1906">
                  <c:v>147.05067826315499</c:v>
                </c:pt>
                <c:pt idx="1907">
                  <c:v>147.06347850050801</c:v>
                </c:pt>
                <c:pt idx="1908">
                  <c:v>146.66718832385101</c:v>
                </c:pt>
                <c:pt idx="1909">
                  <c:v>146.769460927354</c:v>
                </c:pt>
                <c:pt idx="1910">
                  <c:v>145.20951280945201</c:v>
                </c:pt>
                <c:pt idx="1911">
                  <c:v>144.83882310750201</c:v>
                </c:pt>
                <c:pt idx="1912">
                  <c:v>144.659749079877</c:v>
                </c:pt>
                <c:pt idx="1913">
                  <c:v>143.25327451489201</c:v>
                </c:pt>
                <c:pt idx="1914">
                  <c:v>140.44045468025001</c:v>
                </c:pt>
                <c:pt idx="1915">
                  <c:v>142.46056486625099</c:v>
                </c:pt>
                <c:pt idx="1916">
                  <c:v>142.5500372324</c:v>
                </c:pt>
                <c:pt idx="1917">
                  <c:v>145.28631423357399</c:v>
                </c:pt>
                <c:pt idx="1918">
                  <c:v>145.38858683707701</c:v>
                </c:pt>
                <c:pt idx="1919">
                  <c:v>146.37304145536999</c:v>
                </c:pt>
                <c:pt idx="1920">
                  <c:v>145.95115080400501</c:v>
                </c:pt>
                <c:pt idx="1921">
                  <c:v>145.82327772579501</c:v>
                </c:pt>
                <c:pt idx="1922">
                  <c:v>145.95115080400501</c:v>
                </c:pt>
                <c:pt idx="1923">
                  <c:v>146.155696011011</c:v>
                </c:pt>
                <c:pt idx="1924">
                  <c:v>145.78487701373399</c:v>
                </c:pt>
                <c:pt idx="1925">
                  <c:v>147.24255252813299</c:v>
                </c:pt>
                <c:pt idx="1926">
                  <c:v>146.33477003863501</c:v>
                </c:pt>
                <c:pt idx="1927">
                  <c:v>143.85423919388199</c:v>
                </c:pt>
                <c:pt idx="1928">
                  <c:v>147.21695205342601</c:v>
                </c:pt>
                <c:pt idx="1929">
                  <c:v>146.55211548299499</c:v>
                </c:pt>
                <c:pt idx="1930">
                  <c:v>146.53466639294399</c:v>
                </c:pt>
                <c:pt idx="1931">
                  <c:v>146.58666468129499</c:v>
                </c:pt>
                <c:pt idx="1932">
                  <c:v>146.500117194643</c:v>
                </c:pt>
                <c:pt idx="1933">
                  <c:v>146.67338665884799</c:v>
                </c:pt>
                <c:pt idx="1934">
                  <c:v>146.500117194643</c:v>
                </c:pt>
                <c:pt idx="1935">
                  <c:v>147.39246866490001</c:v>
                </c:pt>
                <c:pt idx="1936">
                  <c:v>149.58419747681199</c:v>
                </c:pt>
                <c:pt idx="1937">
                  <c:v>147.405607093745</c:v>
                </c:pt>
                <c:pt idx="1938">
                  <c:v>144.57845608677201</c:v>
                </c:pt>
                <c:pt idx="1939">
                  <c:v>146.184529479552</c:v>
                </c:pt>
                <c:pt idx="1940">
                  <c:v>147.14549274488999</c:v>
                </c:pt>
                <c:pt idx="1941">
                  <c:v>148.23797301008301</c:v>
                </c:pt>
                <c:pt idx="1942">
                  <c:v>148.21169615239199</c:v>
                </c:pt>
                <c:pt idx="1943">
                  <c:v>148.13273286791801</c:v>
                </c:pt>
                <c:pt idx="1944">
                  <c:v>148.097602715091</c:v>
                </c:pt>
                <c:pt idx="1945">
                  <c:v>148.13273286791801</c:v>
                </c:pt>
                <c:pt idx="1946">
                  <c:v>148.062472562263</c:v>
                </c:pt>
                <c:pt idx="1947">
                  <c:v>148.25560013609899</c:v>
                </c:pt>
                <c:pt idx="1948">
                  <c:v>147.99830365021199</c:v>
                </c:pt>
                <c:pt idx="1949">
                  <c:v>146.57668937938399</c:v>
                </c:pt>
                <c:pt idx="1950">
                  <c:v>141.98684766350499</c:v>
                </c:pt>
                <c:pt idx="1951">
                  <c:v>140.82252987856401</c:v>
                </c:pt>
                <c:pt idx="1952">
                  <c:v>141.25577075188201</c:v>
                </c:pt>
                <c:pt idx="1953">
                  <c:v>141.272398780006</c:v>
                </c:pt>
                <c:pt idx="1954">
                  <c:v>141.35587484038501</c:v>
                </c:pt>
                <c:pt idx="1955">
                  <c:v>141.38929885651299</c:v>
                </c:pt>
                <c:pt idx="1956">
                  <c:v>141.50619893301999</c:v>
                </c:pt>
                <c:pt idx="1957">
                  <c:v>141.48957090489699</c:v>
                </c:pt>
                <c:pt idx="1958">
                  <c:v>141.5896749934</c:v>
                </c:pt>
                <c:pt idx="1959">
                  <c:v>141.57304696527601</c:v>
                </c:pt>
                <c:pt idx="1960">
                  <c:v>141.52299492102401</c:v>
                </c:pt>
                <c:pt idx="1961">
                  <c:v>141.52299492102401</c:v>
                </c:pt>
                <c:pt idx="1962">
                  <c:v>141.5896749934</c:v>
                </c:pt>
                <c:pt idx="1963">
                  <c:v>141.623099009528</c:v>
                </c:pt>
                <c:pt idx="1964">
                  <c:v>141.623099009528</c:v>
                </c:pt>
                <c:pt idx="1965">
                  <c:v>141.790051130287</c:v>
                </c:pt>
                <c:pt idx="1966">
                  <c:v>141.71514102378899</c:v>
                </c:pt>
                <c:pt idx="1967">
                  <c:v>141.898889132552</c:v>
                </c:pt>
                <c:pt idx="1968">
                  <c:v>141.93231314868001</c:v>
                </c:pt>
                <c:pt idx="1969">
                  <c:v>141.96573716480799</c:v>
                </c:pt>
                <c:pt idx="1970">
                  <c:v>141.93231314868001</c:v>
                </c:pt>
                <c:pt idx="1971">
                  <c:v>142.099433229319</c:v>
                </c:pt>
                <c:pt idx="1972">
                  <c:v>142.04938118506701</c:v>
                </c:pt>
                <c:pt idx="1973">
                  <c:v>142.04938118506701</c:v>
                </c:pt>
                <c:pt idx="1974">
                  <c:v>142.18290928969799</c:v>
                </c:pt>
                <c:pt idx="1975">
                  <c:v>142.015957168939</c:v>
                </c:pt>
                <c:pt idx="1976">
                  <c:v>141.93231314868001</c:v>
                </c:pt>
                <c:pt idx="1977">
                  <c:v>141.96573716480799</c:v>
                </c:pt>
                <c:pt idx="1978">
                  <c:v>142.08280520119499</c:v>
                </c:pt>
                <c:pt idx="1979">
                  <c:v>141.949109136684</c:v>
                </c:pt>
                <c:pt idx="1980">
                  <c:v>141.96573716480799</c:v>
                </c:pt>
                <c:pt idx="1981">
                  <c:v>141.98253315281201</c:v>
                </c:pt>
                <c:pt idx="1982">
                  <c:v>142.015957168939</c:v>
                </c:pt>
                <c:pt idx="1983">
                  <c:v>142.04938118506701</c:v>
                </c:pt>
                <c:pt idx="1984">
                  <c:v>141.86546511642399</c:v>
                </c:pt>
                <c:pt idx="1985">
                  <c:v>141.949109136684</c:v>
                </c:pt>
                <c:pt idx="1986">
                  <c:v>141.75981835188</c:v>
                </c:pt>
                <c:pt idx="1987">
                  <c:v>141.74302236387601</c:v>
                </c:pt>
                <c:pt idx="1988">
                  <c:v>141.79324236800699</c:v>
                </c:pt>
                <c:pt idx="1989">
                  <c:v>141.69297031962401</c:v>
                </c:pt>
                <c:pt idx="1990">
                  <c:v>141.59269827124101</c:v>
                </c:pt>
                <c:pt idx="1991">
                  <c:v>141.69297031962401</c:v>
                </c:pt>
                <c:pt idx="1992">
                  <c:v>141.64275031549201</c:v>
                </c:pt>
                <c:pt idx="1993">
                  <c:v>141.62612228736799</c:v>
                </c:pt>
                <c:pt idx="1994">
                  <c:v>141.492258262977</c:v>
                </c:pt>
                <c:pt idx="1995">
                  <c:v>141.492258262977</c:v>
                </c:pt>
                <c:pt idx="1996">
                  <c:v>141.542478267109</c:v>
                </c:pt>
                <c:pt idx="1997">
                  <c:v>141.826666384135</c:v>
                </c:pt>
                <c:pt idx="1998">
                  <c:v>141.81003835601101</c:v>
                </c:pt>
                <c:pt idx="1999">
                  <c:v>141.84346237213899</c:v>
                </c:pt>
                <c:pt idx="2000">
                  <c:v>141.826666384135</c:v>
                </c:pt>
                <c:pt idx="2001">
                  <c:v>141.74302236387601</c:v>
                </c:pt>
                <c:pt idx="2002">
                  <c:v>141.826666384135</c:v>
                </c:pt>
                <c:pt idx="2003">
                  <c:v>141.75981835188</c:v>
                </c:pt>
                <c:pt idx="2004">
                  <c:v>141.79324236800699</c:v>
                </c:pt>
                <c:pt idx="2005">
                  <c:v>142.06063449703001</c:v>
                </c:pt>
                <c:pt idx="2006">
                  <c:v>142.077430485034</c:v>
                </c:pt>
                <c:pt idx="2007">
                  <c:v>142.144278517289</c:v>
                </c:pt>
                <c:pt idx="2008">
                  <c:v>142.06164225630999</c:v>
                </c:pt>
                <c:pt idx="2009">
                  <c:v>142.162082264574</c:v>
                </c:pt>
                <c:pt idx="2010">
                  <c:v>142.212302268705</c:v>
                </c:pt>
                <c:pt idx="2011">
                  <c:v>142.162082264574</c:v>
                </c:pt>
                <c:pt idx="2012">
                  <c:v>142.24572628483301</c:v>
                </c:pt>
                <c:pt idx="2013">
                  <c:v>142.24572628483301</c:v>
                </c:pt>
                <c:pt idx="2014">
                  <c:v>142.22893029682899</c:v>
                </c:pt>
                <c:pt idx="2015">
                  <c:v>142.19550628070101</c:v>
                </c:pt>
                <c:pt idx="2016">
                  <c:v>142.12865824844599</c:v>
                </c:pt>
                <c:pt idx="2017">
                  <c:v>142.12865824844599</c:v>
                </c:pt>
                <c:pt idx="2018">
                  <c:v>142.22893029682899</c:v>
                </c:pt>
                <c:pt idx="2019">
                  <c:v>142.212302268705</c:v>
                </c:pt>
                <c:pt idx="2020">
                  <c:v>142.162082264574</c:v>
                </c:pt>
                <c:pt idx="2021">
                  <c:v>142.06164225630999</c:v>
                </c:pt>
                <c:pt idx="2022">
                  <c:v>142.02821824018201</c:v>
                </c:pt>
                <c:pt idx="2023">
                  <c:v>142.02821824018201</c:v>
                </c:pt>
                <c:pt idx="2024">
                  <c:v>141.994794224055</c:v>
                </c:pt>
                <c:pt idx="2025">
                  <c:v>141.96137020792699</c:v>
                </c:pt>
                <c:pt idx="2026">
                  <c:v>142.06164225630999</c:v>
                </c:pt>
                <c:pt idx="2027">
                  <c:v>142.14528627657</c:v>
                </c:pt>
                <c:pt idx="2028">
                  <c:v>142.19550628070101</c:v>
                </c:pt>
                <c:pt idx="2029">
                  <c:v>142.14360667776899</c:v>
                </c:pt>
                <c:pt idx="2030">
                  <c:v>142.407048338647</c:v>
                </c:pt>
                <c:pt idx="2031">
                  <c:v>142.47138165001101</c:v>
                </c:pt>
                <c:pt idx="2032">
                  <c:v>142.83112832850699</c:v>
                </c:pt>
                <c:pt idx="2033">
                  <c:v>142.61265500244099</c:v>
                </c:pt>
                <c:pt idx="2034">
                  <c:v>142.70259167206501</c:v>
                </c:pt>
                <c:pt idx="2035">
                  <c:v>142.76692498342899</c:v>
                </c:pt>
                <c:pt idx="2036">
                  <c:v>142.76692498342899</c:v>
                </c:pt>
                <c:pt idx="2037">
                  <c:v>142.63838832698599</c:v>
                </c:pt>
                <c:pt idx="2038">
                  <c:v>142.90832830214401</c:v>
                </c:pt>
                <c:pt idx="2039">
                  <c:v>142.66412165153201</c:v>
                </c:pt>
                <c:pt idx="2040">
                  <c:v>142.47138165001101</c:v>
                </c:pt>
                <c:pt idx="2041">
                  <c:v>141.880165016891</c:v>
                </c:pt>
                <c:pt idx="2042">
                  <c:v>141.97010168651499</c:v>
                </c:pt>
                <c:pt idx="2043">
                  <c:v>142.06003835613899</c:v>
                </c:pt>
                <c:pt idx="2044">
                  <c:v>142.034434997879</c:v>
                </c:pt>
                <c:pt idx="2045">
                  <c:v>141.95723502424201</c:v>
                </c:pt>
                <c:pt idx="2046">
                  <c:v>141.98296834878801</c:v>
                </c:pt>
                <c:pt idx="2047">
                  <c:v>142.20144167485401</c:v>
                </c:pt>
                <c:pt idx="2048">
                  <c:v>142.17570835030801</c:v>
                </c:pt>
                <c:pt idx="2049">
                  <c:v>142.26564501993201</c:v>
                </c:pt>
                <c:pt idx="2050">
                  <c:v>142.18610565315501</c:v>
                </c:pt>
                <c:pt idx="2051">
                  <c:v>142.54663212936401</c:v>
                </c:pt>
                <c:pt idx="2052">
                  <c:v>143.31928169715999</c:v>
                </c:pt>
                <c:pt idx="2053">
                  <c:v>143.126021830497</c:v>
                </c:pt>
                <c:pt idx="2054">
                  <c:v>143.25481841951</c:v>
                </c:pt>
                <c:pt idx="2055">
                  <c:v>143.30641503488701</c:v>
                </c:pt>
                <c:pt idx="2056">
                  <c:v>143.409348333069</c:v>
                </c:pt>
                <c:pt idx="2057">
                  <c:v>143.60247823344699</c:v>
                </c:pt>
                <c:pt idx="2058">
                  <c:v>143.71840816018701</c:v>
                </c:pt>
                <c:pt idx="2059">
                  <c:v>143.397045315562</c:v>
                </c:pt>
                <c:pt idx="2060">
                  <c:v>143.93269025208201</c:v>
                </c:pt>
                <c:pt idx="2061">
                  <c:v>144.146851757543</c:v>
                </c:pt>
                <c:pt idx="2062">
                  <c:v>143.71840816018701</c:v>
                </c:pt>
                <c:pt idx="2063">
                  <c:v>143.539940238969</c:v>
                </c:pt>
                <c:pt idx="2064">
                  <c:v>143.43688492323699</c:v>
                </c:pt>
                <c:pt idx="2065">
                  <c:v>143.52707456903599</c:v>
                </c:pt>
                <c:pt idx="2066">
                  <c:v>143.28249688403099</c:v>
                </c:pt>
                <c:pt idx="2067">
                  <c:v>144.02922556524101</c:v>
                </c:pt>
                <c:pt idx="2068">
                  <c:v>144.634431877178</c:v>
                </c:pt>
                <c:pt idx="2069">
                  <c:v>145.430884812416</c:v>
                </c:pt>
                <c:pt idx="2070">
                  <c:v>145.383312014984</c:v>
                </c:pt>
                <c:pt idx="2071">
                  <c:v>145.888426729998</c:v>
                </c:pt>
                <c:pt idx="2072">
                  <c:v>146.658985610938</c:v>
                </c:pt>
                <c:pt idx="2073">
                  <c:v>147.159523702401</c:v>
                </c:pt>
                <c:pt idx="2074">
                  <c:v>147.43318249532501</c:v>
                </c:pt>
                <c:pt idx="2075">
                  <c:v>147.32883777572101</c:v>
                </c:pt>
                <c:pt idx="2076">
                  <c:v>147.55038983445201</c:v>
                </c:pt>
                <c:pt idx="2077">
                  <c:v>147.159523702401</c:v>
                </c:pt>
                <c:pt idx="2078">
                  <c:v>146.329235228789</c:v>
                </c:pt>
                <c:pt idx="2079">
                  <c:v>146.89862041039001</c:v>
                </c:pt>
                <c:pt idx="2080">
                  <c:v>146.54279961389</c:v>
                </c:pt>
                <c:pt idx="2081">
                  <c:v>145.985398965684</c:v>
                </c:pt>
                <c:pt idx="2082">
                  <c:v>145.985398965684</c:v>
                </c:pt>
                <c:pt idx="2083">
                  <c:v>146.24630225769499</c:v>
                </c:pt>
                <c:pt idx="2084">
                  <c:v>146.19884350544999</c:v>
                </c:pt>
                <c:pt idx="2085">
                  <c:v>146.36482929297301</c:v>
                </c:pt>
                <c:pt idx="2086">
                  <c:v>146.28189632187801</c:v>
                </c:pt>
                <c:pt idx="2087">
                  <c:v>146.19884350544999</c:v>
                </c:pt>
                <c:pt idx="2088">
                  <c:v>146.05646724871701</c:v>
                </c:pt>
                <c:pt idx="2089">
                  <c:v>146.66132664916699</c:v>
                </c:pt>
                <c:pt idx="2090">
                  <c:v>146.51907023776701</c:v>
                </c:pt>
                <c:pt idx="2091">
                  <c:v>147.05274150985099</c:v>
                </c:pt>
                <c:pt idx="2092">
                  <c:v>146.223651489578</c:v>
                </c:pt>
                <c:pt idx="2093">
                  <c:v>145.403070488016</c:v>
                </c:pt>
                <c:pt idx="2094">
                  <c:v>145.59338487833</c:v>
                </c:pt>
                <c:pt idx="2095">
                  <c:v>146.211666956183</c:v>
                </c:pt>
                <c:pt idx="2096">
                  <c:v>145.61711425445199</c:v>
                </c:pt>
                <c:pt idx="2097">
                  <c:v>145.71227144961</c:v>
                </c:pt>
                <c:pt idx="2098">
                  <c:v>146.56844651535499</c:v>
                </c:pt>
                <c:pt idx="2099">
                  <c:v>146.984669360167</c:v>
                </c:pt>
                <c:pt idx="2100">
                  <c:v>146.49713854165401</c:v>
                </c:pt>
                <c:pt idx="2101">
                  <c:v>147.162999217086</c:v>
                </c:pt>
                <c:pt idx="2102">
                  <c:v>146.711182308091</c:v>
                </c:pt>
                <c:pt idx="2103">
                  <c:v>146.44955994407599</c:v>
                </c:pt>
                <c:pt idx="2104">
                  <c:v>146.85379825549299</c:v>
                </c:pt>
                <c:pt idx="2105">
                  <c:v>147.21057781466499</c:v>
                </c:pt>
                <c:pt idx="2106">
                  <c:v>146.77062559373101</c:v>
                </c:pt>
                <c:pt idx="2107">
                  <c:v>147.27002110030401</c:v>
                </c:pt>
                <c:pt idx="2108">
                  <c:v>147.436486269162</c:v>
                </c:pt>
                <c:pt idx="2109">
                  <c:v>147.34132907400499</c:v>
                </c:pt>
                <c:pt idx="2110">
                  <c:v>147.198713126603</c:v>
                </c:pt>
                <c:pt idx="2111">
                  <c:v>146.73491168421299</c:v>
                </c:pt>
                <c:pt idx="2112">
                  <c:v>147.567237528503</c:v>
                </c:pt>
                <c:pt idx="2113">
                  <c:v>147.37704298352199</c:v>
                </c:pt>
                <c:pt idx="2114">
                  <c:v>147.317599697883</c:v>
                </c:pt>
                <c:pt idx="2115">
                  <c:v>147.317360007215</c:v>
                </c:pt>
                <c:pt idx="2116">
                  <c:v>147.055018571196</c:v>
                </c:pt>
                <c:pt idx="2117">
                  <c:v>147.567716909838</c:v>
                </c:pt>
                <c:pt idx="2118">
                  <c:v>147.36505845012701</c:v>
                </c:pt>
                <c:pt idx="2119">
                  <c:v>146.32779708478199</c:v>
                </c:pt>
                <c:pt idx="2120">
                  <c:v>145.23097258846201</c:v>
                </c:pt>
                <c:pt idx="2121">
                  <c:v>145.24295712185801</c:v>
                </c:pt>
                <c:pt idx="2122">
                  <c:v>144.766092538067</c:v>
                </c:pt>
                <c:pt idx="2123">
                  <c:v>144.86148942389201</c:v>
                </c:pt>
                <c:pt idx="2124">
                  <c:v>144.95688630971699</c:v>
                </c:pt>
                <c:pt idx="2125">
                  <c:v>145.123711014576</c:v>
                </c:pt>
                <c:pt idx="2126">
                  <c:v>145.07601257166399</c:v>
                </c:pt>
                <c:pt idx="2127">
                  <c:v>145.26680634331399</c:v>
                </c:pt>
                <c:pt idx="2128">
                  <c:v>146.00589251778899</c:v>
                </c:pt>
                <c:pt idx="2129">
                  <c:v>146.60200320886199</c:v>
                </c:pt>
                <c:pt idx="2130">
                  <c:v>146.49474163497499</c:v>
                </c:pt>
                <c:pt idx="2131">
                  <c:v>146.721249316143</c:v>
                </c:pt>
                <c:pt idx="2132">
                  <c:v>147.07886779265201</c:v>
                </c:pt>
                <c:pt idx="2133">
                  <c:v>147.17426467847699</c:v>
                </c:pt>
                <c:pt idx="2134">
                  <c:v>147.11470154750401</c:v>
                </c:pt>
                <c:pt idx="2135">
                  <c:v>146.85236011148501</c:v>
                </c:pt>
                <c:pt idx="2136">
                  <c:v>146.436137266673</c:v>
                </c:pt>
                <c:pt idx="2137">
                  <c:v>145.75481654316201</c:v>
                </c:pt>
                <c:pt idx="2138">
                  <c:v>145.599377145028</c:v>
                </c:pt>
                <c:pt idx="2139">
                  <c:v>145.61136167842301</c:v>
                </c:pt>
                <c:pt idx="2140">
                  <c:v>145.95795438420899</c:v>
                </c:pt>
                <c:pt idx="2141">
                  <c:v>145.95795438420899</c:v>
                </c:pt>
                <c:pt idx="2142">
                  <c:v>145.50374056853499</c:v>
                </c:pt>
                <c:pt idx="2143">
                  <c:v>145.69501372152101</c:v>
                </c:pt>
                <c:pt idx="2144">
                  <c:v>146.053590960702</c:v>
                </c:pt>
                <c:pt idx="2145">
                  <c:v>145.372270237191</c:v>
                </c:pt>
                <c:pt idx="2146">
                  <c:v>145.85045311965499</c:v>
                </c:pt>
                <c:pt idx="2147">
                  <c:v>146.209030358836</c:v>
                </c:pt>
                <c:pt idx="2148">
                  <c:v>146.40030351182199</c:v>
                </c:pt>
                <c:pt idx="2149">
                  <c:v>146.352485223576</c:v>
                </c:pt>
                <c:pt idx="2150">
                  <c:v>146.436137266673</c:v>
                </c:pt>
                <c:pt idx="2151">
                  <c:v>146.01775720585101</c:v>
                </c:pt>
                <c:pt idx="2152">
                  <c:v>145.910136095963</c:v>
                </c:pt>
                <c:pt idx="2153">
                  <c:v>145.30060272748801</c:v>
                </c:pt>
                <c:pt idx="2154">
                  <c:v>144.643131225433</c:v>
                </c:pt>
                <c:pt idx="2155">
                  <c:v>144.475827139237</c:v>
                </c:pt>
                <c:pt idx="2156">
                  <c:v>144.60729747058201</c:v>
                </c:pt>
                <c:pt idx="2157">
                  <c:v>144.42561194431201</c:v>
                </c:pt>
                <c:pt idx="2158">
                  <c:v>144.641333545424</c:v>
                </c:pt>
                <c:pt idx="2159">
                  <c:v>144.35370474394099</c:v>
                </c:pt>
                <c:pt idx="2160">
                  <c:v>144.78514794616501</c:v>
                </c:pt>
                <c:pt idx="2161">
                  <c:v>144.68927167900401</c:v>
                </c:pt>
                <c:pt idx="2162">
                  <c:v>144.365689277336</c:v>
                </c:pt>
                <c:pt idx="2163">
                  <c:v>142.24442686640401</c:v>
                </c:pt>
                <c:pt idx="2164">
                  <c:v>142.12458153245299</c:v>
                </c:pt>
                <c:pt idx="2165">
                  <c:v>141.513370329303</c:v>
                </c:pt>
                <c:pt idx="2166">
                  <c:v>140.78231379220199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Sheet10!$L$7</c:f>
              <c:strCache>
                <c:ptCount val="1"/>
                <c:pt idx="0">
                  <c:v>Sharpe_MomentumMonthly250</c:v>
                </c:pt>
              </c:strCache>
            </c:strRef>
          </c:tx>
          <c:marker>
            <c:symbol val="none"/>
          </c:marker>
          <c:val>
            <c:numRef>
              <c:f>Sheet10!$L$8:$L$2417</c:f>
              <c:numCache>
                <c:formatCode>General</c:formatCode>
                <c:ptCount val="2410"/>
                <c:pt idx="0">
                  <c:v>100</c:v>
                </c:pt>
                <c:pt idx="1">
                  <c:v>97.9625886589982</c:v>
                </c:pt>
                <c:pt idx="2">
                  <c:v>97.631105067803404</c:v>
                </c:pt>
                <c:pt idx="3">
                  <c:v>98.080188159200304</c:v>
                </c:pt>
                <c:pt idx="4">
                  <c:v>100.305758700525</c:v>
                </c:pt>
                <c:pt idx="5">
                  <c:v>100.368233435007</c:v>
                </c:pt>
                <c:pt idx="6">
                  <c:v>102.188820697512</c:v>
                </c:pt>
                <c:pt idx="7">
                  <c:v>102.030061372239</c:v>
                </c:pt>
                <c:pt idx="8">
                  <c:v>101.131160192569</c:v>
                </c:pt>
                <c:pt idx="9">
                  <c:v>101.424423946198</c:v>
                </c:pt>
                <c:pt idx="10">
                  <c:v>102.077836169196</c:v>
                </c:pt>
                <c:pt idx="11">
                  <c:v>102.740803351585</c:v>
                </c:pt>
                <c:pt idx="12">
                  <c:v>102.632758810775</c:v>
                </c:pt>
                <c:pt idx="13">
                  <c:v>102.233655506964</c:v>
                </c:pt>
                <c:pt idx="14">
                  <c:v>101.840432178163</c:v>
                </c:pt>
                <c:pt idx="15">
                  <c:v>103.586049759288</c:v>
                </c:pt>
                <c:pt idx="16">
                  <c:v>107.047322942216</c:v>
                </c:pt>
                <c:pt idx="17">
                  <c:v>110.875353548501</c:v>
                </c:pt>
                <c:pt idx="18">
                  <c:v>112.754985343204</c:v>
                </c:pt>
                <c:pt idx="19">
                  <c:v>114.38247140934899</c:v>
                </c:pt>
                <c:pt idx="20">
                  <c:v>115.36813198462001</c:v>
                </c:pt>
                <c:pt idx="21">
                  <c:v>117.041462728684</c:v>
                </c:pt>
                <c:pt idx="22">
                  <c:v>114.73776766322599</c:v>
                </c:pt>
                <c:pt idx="23">
                  <c:v>116.571554780009</c:v>
                </c:pt>
                <c:pt idx="24">
                  <c:v>114.863840527504</c:v>
                </c:pt>
                <c:pt idx="25">
                  <c:v>114.852379358024</c:v>
                </c:pt>
                <c:pt idx="26">
                  <c:v>117.21338027088299</c:v>
                </c:pt>
                <c:pt idx="27">
                  <c:v>117.820822253317</c:v>
                </c:pt>
                <c:pt idx="28">
                  <c:v>119.539997675301</c:v>
                </c:pt>
                <c:pt idx="29">
                  <c:v>124.135926636739</c:v>
                </c:pt>
                <c:pt idx="30">
                  <c:v>121.064333216127</c:v>
                </c:pt>
                <c:pt idx="31">
                  <c:v>122.577207587473</c:v>
                </c:pt>
                <c:pt idx="32">
                  <c:v>119.494152997382</c:v>
                </c:pt>
                <c:pt idx="33">
                  <c:v>121.396707131044</c:v>
                </c:pt>
                <c:pt idx="34">
                  <c:v>117.20191910140301</c:v>
                </c:pt>
                <c:pt idx="35">
                  <c:v>118.118812659794</c:v>
                </c:pt>
                <c:pt idx="36">
                  <c:v>118.107351490315</c:v>
                </c:pt>
                <c:pt idx="37">
                  <c:v>115.35667081514001</c:v>
                </c:pt>
                <c:pt idx="38">
                  <c:v>113.442655511997</c:v>
                </c:pt>
                <c:pt idx="39">
                  <c:v>119.138856743505</c:v>
                </c:pt>
                <c:pt idx="40">
                  <c:v>128.55993805597899</c:v>
                </c:pt>
                <c:pt idx="41">
                  <c:v>124.984053178251</c:v>
                </c:pt>
                <c:pt idx="42">
                  <c:v>122.657435773833</c:v>
                </c:pt>
                <c:pt idx="43">
                  <c:v>127.207520057351</c:v>
                </c:pt>
                <c:pt idx="44">
                  <c:v>127.528432802788</c:v>
                </c:pt>
                <c:pt idx="45">
                  <c:v>125.15597072045</c:v>
                </c:pt>
                <c:pt idx="46">
                  <c:v>124.91528616137199</c:v>
                </c:pt>
                <c:pt idx="47">
                  <c:v>124.55998990749499</c:v>
                </c:pt>
                <c:pt idx="48">
                  <c:v>127.092908362552</c:v>
                </c:pt>
                <c:pt idx="49">
                  <c:v>122.53136290955401</c:v>
                </c:pt>
                <c:pt idx="50">
                  <c:v>125.08720370357</c:v>
                </c:pt>
                <c:pt idx="51">
                  <c:v>127.127291870992</c:v>
                </c:pt>
                <c:pt idx="52">
                  <c:v>127.161675379431</c:v>
                </c:pt>
                <c:pt idx="53">
                  <c:v>124.353688856857</c:v>
                </c:pt>
                <c:pt idx="54">
                  <c:v>129.64874915656901</c:v>
                </c:pt>
                <c:pt idx="55">
                  <c:v>130.370802833802</c:v>
                </c:pt>
                <c:pt idx="56">
                  <c:v>130.26765230848301</c:v>
                </c:pt>
                <c:pt idx="57">
                  <c:v>131.333541070113</c:v>
                </c:pt>
                <c:pt idx="58">
                  <c:v>133.91230420308901</c:v>
                </c:pt>
                <c:pt idx="59">
                  <c:v>133.88938186413</c:v>
                </c:pt>
                <c:pt idx="60">
                  <c:v>131.74614317138901</c:v>
                </c:pt>
                <c:pt idx="61">
                  <c:v>125.981174923002</c:v>
                </c:pt>
                <c:pt idx="62">
                  <c:v>125.671723347045</c:v>
                </c:pt>
                <c:pt idx="63">
                  <c:v>131.04701183311599</c:v>
                </c:pt>
                <c:pt idx="64">
                  <c:v>134.54266852448399</c:v>
                </c:pt>
                <c:pt idx="65">
                  <c:v>134.64581904980301</c:v>
                </c:pt>
                <c:pt idx="66">
                  <c:v>128.81208378453599</c:v>
                </c:pt>
                <c:pt idx="67">
                  <c:v>125.21327656784899</c:v>
                </c:pt>
                <c:pt idx="68">
                  <c:v>120.949721521329</c:v>
                </c:pt>
                <c:pt idx="69">
                  <c:v>119.70045404802001</c:v>
                </c:pt>
                <c:pt idx="70">
                  <c:v>122.25629484203699</c:v>
                </c:pt>
                <c:pt idx="71">
                  <c:v>118.416803066272</c:v>
                </c:pt>
                <c:pt idx="72">
                  <c:v>114.634617137907</c:v>
                </c:pt>
                <c:pt idx="73">
                  <c:v>116.285025543011</c:v>
                </c:pt>
                <c:pt idx="74">
                  <c:v>113.775029426914</c:v>
                </c:pt>
                <c:pt idx="75">
                  <c:v>115.230597950861</c:v>
                </c:pt>
                <c:pt idx="76">
                  <c:v>112.365305580887</c:v>
                </c:pt>
                <c:pt idx="77">
                  <c:v>117.052923898164</c:v>
                </c:pt>
                <c:pt idx="78">
                  <c:v>114.600233629467</c:v>
                </c:pt>
                <c:pt idx="79">
                  <c:v>115.803656424856</c:v>
                </c:pt>
                <c:pt idx="80">
                  <c:v>111.769324767933</c:v>
                </c:pt>
                <c:pt idx="81">
                  <c:v>109.557319058313</c:v>
                </c:pt>
                <c:pt idx="82">
                  <c:v>109.362479177155</c:v>
                </c:pt>
                <c:pt idx="83">
                  <c:v>110.53163307579899</c:v>
                </c:pt>
                <c:pt idx="84">
                  <c:v>106.222118739664</c:v>
                </c:pt>
                <c:pt idx="85">
                  <c:v>106.02727885850599</c:v>
                </c:pt>
                <c:pt idx="86">
                  <c:v>104.858239571556</c:v>
                </c:pt>
                <c:pt idx="87">
                  <c:v>107.448463874013</c:v>
                </c:pt>
                <c:pt idx="88">
                  <c:v>106.29088575654301</c:v>
                </c:pt>
                <c:pt idx="89">
                  <c:v>105.213535825433</c:v>
                </c:pt>
                <c:pt idx="90">
                  <c:v>104.594632673519</c:v>
                </c:pt>
                <c:pt idx="91">
                  <c:v>106.29088575654301</c:v>
                </c:pt>
                <c:pt idx="92">
                  <c:v>107.71207077205</c:v>
                </c:pt>
                <c:pt idx="93">
                  <c:v>112.56014546204599</c:v>
                </c:pt>
                <c:pt idx="94">
                  <c:v>106.061662366945</c:v>
                </c:pt>
                <c:pt idx="95">
                  <c:v>106.703487857819</c:v>
                </c:pt>
                <c:pt idx="96">
                  <c:v>107.620381416211</c:v>
                </c:pt>
                <c:pt idx="97">
                  <c:v>109.63754724467201</c:v>
                </c:pt>
                <c:pt idx="98">
                  <c:v>107.035861772736</c:v>
                </c:pt>
                <c:pt idx="99">
                  <c:v>106.439880959782</c:v>
                </c:pt>
                <c:pt idx="100">
                  <c:v>102.222170591181</c:v>
                </c:pt>
                <c:pt idx="101">
                  <c:v>102.25904174581601</c:v>
                </c:pt>
                <c:pt idx="102">
                  <c:v>102.320625824884</c:v>
                </c:pt>
                <c:pt idx="103">
                  <c:v>102.283754670249</c:v>
                </c:pt>
                <c:pt idx="104">
                  <c:v>102.234460976059</c:v>
                </c:pt>
                <c:pt idx="105">
                  <c:v>102.39450028883</c:v>
                </c:pt>
                <c:pt idx="106">
                  <c:v>102.419081058587</c:v>
                </c:pt>
                <c:pt idx="107">
                  <c:v>102.382209903952</c:v>
                </c:pt>
                <c:pt idx="108">
                  <c:v>102.391989349984</c:v>
                </c:pt>
                <c:pt idx="109">
                  <c:v>103.120954543417</c:v>
                </c:pt>
                <c:pt idx="110">
                  <c:v>102.936334460889</c:v>
                </c:pt>
                <c:pt idx="111">
                  <c:v>103.428742784081</c:v>
                </c:pt>
                <c:pt idx="112">
                  <c:v>103.09637377366001</c:v>
                </c:pt>
                <c:pt idx="113">
                  <c:v>102.517668446966</c:v>
                </c:pt>
                <c:pt idx="114">
                  <c:v>102.59154291091301</c:v>
                </c:pt>
                <c:pt idx="115">
                  <c:v>102.665417374859</c:v>
                </c:pt>
                <c:pt idx="116">
                  <c:v>102.887040766699</c:v>
                </c:pt>
                <c:pt idx="117">
                  <c:v>102.70228852949499</c:v>
                </c:pt>
                <c:pt idx="118">
                  <c:v>102.70228852949499</c:v>
                </c:pt>
                <c:pt idx="119">
                  <c:v>103.29341639574299</c:v>
                </c:pt>
                <c:pt idx="120">
                  <c:v>102.887040766699</c:v>
                </c:pt>
                <c:pt idx="121">
                  <c:v>103.208308784327</c:v>
                </c:pt>
                <c:pt idx="122">
                  <c:v>103.43059294954701</c:v>
                </c:pt>
                <c:pt idx="123">
                  <c:v>103.714725503187</c:v>
                </c:pt>
                <c:pt idx="124">
                  <c:v>103.924851438205</c:v>
                </c:pt>
                <c:pt idx="125">
                  <c:v>103.945864031707</c:v>
                </c:pt>
                <c:pt idx="126">
                  <c:v>103.499841999829</c:v>
                </c:pt>
                <c:pt idx="127">
                  <c:v>103.56658011126601</c:v>
                </c:pt>
                <c:pt idx="128">
                  <c:v>103.727148042742</c:v>
                </c:pt>
                <c:pt idx="129">
                  <c:v>103.270025018071</c:v>
                </c:pt>
                <c:pt idx="130">
                  <c:v>103.294737942504</c:v>
                </c:pt>
                <c:pt idx="131">
                  <c:v>103.63569700687199</c:v>
                </c:pt>
                <c:pt idx="132">
                  <c:v>103.57887049614401</c:v>
                </c:pt>
                <c:pt idx="133">
                  <c:v>103.653009269443</c:v>
                </c:pt>
                <c:pt idx="134">
                  <c:v>103.578738341468</c:v>
                </c:pt>
                <c:pt idx="135">
                  <c:v>103.788864276486</c:v>
                </c:pt>
                <c:pt idx="136">
                  <c:v>103.937141823083</c:v>
                </c:pt>
                <c:pt idx="137">
                  <c:v>103.875161279987</c:v>
                </c:pt>
                <c:pt idx="138">
                  <c:v>103.961854747516</c:v>
                </c:pt>
                <c:pt idx="139">
                  <c:v>103.702435118309</c:v>
                </c:pt>
                <c:pt idx="140">
                  <c:v>103.825338967093</c:v>
                </c:pt>
                <c:pt idx="141">
                  <c:v>103.887715974217</c:v>
                </c:pt>
                <c:pt idx="142">
                  <c:v>103.974277287071</c:v>
                </c:pt>
                <c:pt idx="143">
                  <c:v>104.02357098125999</c:v>
                </c:pt>
                <c:pt idx="144">
                  <c:v>104.214402333566</c:v>
                </c:pt>
                <c:pt idx="145">
                  <c:v>104.18109935518601</c:v>
                </c:pt>
                <c:pt idx="146">
                  <c:v>104.36717313915101</c:v>
                </c:pt>
                <c:pt idx="147">
                  <c:v>104.404440757815</c:v>
                </c:pt>
                <c:pt idx="148">
                  <c:v>104.218366973849</c:v>
                </c:pt>
                <c:pt idx="149">
                  <c:v>104.540824383562</c:v>
                </c:pt>
                <c:pt idx="150">
                  <c:v>104.615227466213</c:v>
                </c:pt>
                <c:pt idx="151">
                  <c:v>104.774473850928</c:v>
                </c:pt>
                <c:pt idx="152">
                  <c:v>104.515979304453</c:v>
                </c:pt>
                <c:pt idx="153">
                  <c:v>104.49126638001999</c:v>
                </c:pt>
                <c:pt idx="154">
                  <c:v>104.677208009309</c:v>
                </c:pt>
                <c:pt idx="155">
                  <c:v>104.788878710624</c:v>
                </c:pt>
                <c:pt idx="156">
                  <c:v>104.937684875926</c:v>
                </c:pt>
                <c:pt idx="157">
                  <c:v>105.136181199446</c:v>
                </c:pt>
                <c:pt idx="158">
                  <c:v>104.962529955035</c:v>
                </c:pt>
                <c:pt idx="159">
                  <c:v>104.702053088418</c:v>
                </c:pt>
                <c:pt idx="160">
                  <c:v>104.788878710624</c:v>
                </c:pt>
                <c:pt idx="161">
                  <c:v>105.111336120337</c:v>
                </c:pt>
                <c:pt idx="162">
                  <c:v>105.173316663433</c:v>
                </c:pt>
                <c:pt idx="163">
                  <c:v>105.346571443816</c:v>
                </c:pt>
                <c:pt idx="164">
                  <c:v>105.333620285557</c:v>
                </c:pt>
                <c:pt idx="165">
                  <c:v>105.421238835819</c:v>
                </c:pt>
                <c:pt idx="166">
                  <c:v>105.446083914928</c:v>
                </c:pt>
                <c:pt idx="167">
                  <c:v>105.321726364707</c:v>
                </c:pt>
                <c:pt idx="168">
                  <c:v>105.17239158069999</c:v>
                </c:pt>
                <c:pt idx="169">
                  <c:v>105.495906227822</c:v>
                </c:pt>
                <c:pt idx="170">
                  <c:v>105.35899398337</c:v>
                </c:pt>
                <c:pt idx="171">
                  <c:v>105.607841238489</c:v>
                </c:pt>
                <c:pt idx="172">
                  <c:v>105.660570954257</c:v>
                </c:pt>
                <c:pt idx="173">
                  <c:v>105.732330943386</c:v>
                </c:pt>
                <c:pt idx="174">
                  <c:v>105.782021101604</c:v>
                </c:pt>
                <c:pt idx="175">
                  <c:v>105.558151080271</c:v>
                </c:pt>
                <c:pt idx="176">
                  <c:v>105.607841238489</c:v>
                </c:pt>
                <c:pt idx="177">
                  <c:v>105.508328767376</c:v>
                </c:pt>
                <c:pt idx="178">
                  <c:v>105.309171670476</c:v>
                </c:pt>
                <c:pt idx="179">
                  <c:v>105.334148904261</c:v>
                </c:pt>
                <c:pt idx="180">
                  <c:v>105.35899398337</c:v>
                </c:pt>
                <c:pt idx="181">
                  <c:v>105.483483688267</c:v>
                </c:pt>
                <c:pt idx="182">
                  <c:v>105.71607591822401</c:v>
                </c:pt>
                <c:pt idx="183">
                  <c:v>105.81598485336499</c:v>
                </c:pt>
                <c:pt idx="184">
                  <c:v>105.763519446948</c:v>
                </c:pt>
                <c:pt idx="185">
                  <c:v>105.203844393615</c:v>
                </c:pt>
                <c:pt idx="186">
                  <c:v>105.41621695812699</c:v>
                </c:pt>
                <c:pt idx="187">
                  <c:v>105.466435735049</c:v>
                </c:pt>
                <c:pt idx="188">
                  <c:v>105.39123972434101</c:v>
                </c:pt>
                <c:pt idx="189">
                  <c:v>105.41621695812699</c:v>
                </c:pt>
                <c:pt idx="190">
                  <c:v>105.49114865948199</c:v>
                </c:pt>
                <c:pt idx="191">
                  <c:v>105.516258047943</c:v>
                </c:pt>
                <c:pt idx="192">
                  <c:v>105.528680587498</c:v>
                </c:pt>
                <c:pt idx="193">
                  <c:v>105.653566756423</c:v>
                </c:pt>
                <c:pt idx="194">
                  <c:v>105.54123528172801</c:v>
                </c:pt>
                <c:pt idx="195">
                  <c:v>105.591189749298</c:v>
                </c:pt>
                <c:pt idx="196">
                  <c:v>105.64114421686899</c:v>
                </c:pt>
                <c:pt idx="197">
                  <c:v>105.478726119927</c:v>
                </c:pt>
                <c:pt idx="198">
                  <c:v>105.528680587498</c:v>
                </c:pt>
                <c:pt idx="199">
                  <c:v>105.50370335371299</c:v>
                </c:pt>
                <c:pt idx="200">
                  <c:v>105.366262490556</c:v>
                </c:pt>
                <c:pt idx="201">
                  <c:v>105.478726119927</c:v>
                </c:pt>
                <c:pt idx="202">
                  <c:v>105.441194191912</c:v>
                </c:pt>
                <c:pt idx="203">
                  <c:v>105.24137632163099</c:v>
                </c:pt>
                <c:pt idx="204">
                  <c:v>105.30375332875499</c:v>
                </c:pt>
                <c:pt idx="205">
                  <c:v>105.400754861021</c:v>
                </c:pt>
                <c:pt idx="206">
                  <c:v>105.288159076974</c:v>
                </c:pt>
                <c:pt idx="207">
                  <c:v>105.11305413112601</c:v>
                </c:pt>
                <c:pt idx="208">
                  <c:v>105.138031364911</c:v>
                </c:pt>
                <c:pt idx="209">
                  <c:v>105.075390048434</c:v>
                </c:pt>
                <c:pt idx="210">
                  <c:v>105.03785812041799</c:v>
                </c:pt>
                <c:pt idx="211">
                  <c:v>105.27560438274401</c:v>
                </c:pt>
                <c:pt idx="212">
                  <c:v>105.250627148958</c:v>
                </c:pt>
                <c:pt idx="213">
                  <c:v>105.375777627236</c:v>
                </c:pt>
                <c:pt idx="214">
                  <c:v>105.175563292927</c:v>
                </c:pt>
                <c:pt idx="215">
                  <c:v>105.45084148326799</c:v>
                </c:pt>
                <c:pt idx="216">
                  <c:v>105.27560438274401</c:v>
                </c:pt>
                <c:pt idx="217">
                  <c:v>105.238072454728</c:v>
                </c:pt>
                <c:pt idx="218">
                  <c:v>105.32569100499001</c:v>
                </c:pt>
                <c:pt idx="219">
                  <c:v>105.313268465435</c:v>
                </c:pt>
                <c:pt idx="220">
                  <c:v>105.238072454728</c:v>
                </c:pt>
                <c:pt idx="221">
                  <c:v>105.03785812041799</c:v>
                </c:pt>
                <c:pt idx="222">
                  <c:v>105.087944742665</c:v>
                </c:pt>
                <c:pt idx="223">
                  <c:v>105.150586059142</c:v>
                </c:pt>
                <c:pt idx="224">
                  <c:v>105.387803702762</c:v>
                </c:pt>
                <c:pt idx="225">
                  <c:v>105.300052997824</c:v>
                </c:pt>
                <c:pt idx="226">
                  <c:v>105.187325059101</c:v>
                </c:pt>
                <c:pt idx="227">
                  <c:v>105.312607692055</c:v>
                </c:pt>
                <c:pt idx="228">
                  <c:v>105.235297206529</c:v>
                </c:pt>
                <c:pt idx="229">
                  <c:v>105.137106282178</c:v>
                </c:pt>
                <c:pt idx="230">
                  <c:v>105.074464965701</c:v>
                </c:pt>
                <c:pt idx="231">
                  <c:v>105.12455158794801</c:v>
                </c:pt>
                <c:pt idx="232">
                  <c:v>105.16221567063999</c:v>
                </c:pt>
                <c:pt idx="233">
                  <c:v>105.249966375578</c:v>
                </c:pt>
                <c:pt idx="234">
                  <c:v>105.112129048393</c:v>
                </c:pt>
                <c:pt idx="235">
                  <c:v>105.087019659932</c:v>
                </c:pt>
                <c:pt idx="236">
                  <c:v>105.488109101931</c:v>
                </c:pt>
                <c:pt idx="237">
                  <c:v>105.362694314301</c:v>
                </c:pt>
                <c:pt idx="238">
                  <c:v>105.488109101931</c:v>
                </c:pt>
                <c:pt idx="239">
                  <c:v>105.400358396993</c:v>
                </c:pt>
                <c:pt idx="240">
                  <c:v>105.262521069809</c:v>
                </c:pt>
                <c:pt idx="241">
                  <c:v>105.237411681347</c:v>
                </c:pt>
                <c:pt idx="242">
                  <c:v>105.37524900853199</c:v>
                </c:pt>
                <c:pt idx="243">
                  <c:v>105.42533563077799</c:v>
                </c:pt>
                <c:pt idx="244">
                  <c:v>105.525641029947</c:v>
                </c:pt>
                <c:pt idx="245">
                  <c:v>105.676033051362</c:v>
                </c:pt>
                <c:pt idx="246">
                  <c:v>105.65237736433799</c:v>
                </c:pt>
                <c:pt idx="247">
                  <c:v>105.47661164511</c:v>
                </c:pt>
                <c:pt idx="248">
                  <c:v>105.238072454728</c:v>
                </c:pt>
                <c:pt idx="249">
                  <c:v>105.31340062011201</c:v>
                </c:pt>
                <c:pt idx="250">
                  <c:v>105.351064702803</c:v>
                </c:pt>
                <c:pt idx="251">
                  <c:v>105.351064702803</c:v>
                </c:pt>
                <c:pt idx="252">
                  <c:v>105.225517760497</c:v>
                </c:pt>
                <c:pt idx="253">
                  <c:v>105.42639286818699</c:v>
                </c:pt>
                <c:pt idx="254">
                  <c:v>105.51427572780101</c:v>
                </c:pt>
                <c:pt idx="255">
                  <c:v>105.564494504724</c:v>
                </c:pt>
                <c:pt idx="256">
                  <c:v>105.413838173957</c:v>
                </c:pt>
                <c:pt idx="257">
                  <c:v>105.30084592588101</c:v>
                </c:pt>
                <c:pt idx="258">
                  <c:v>105.401283479726</c:v>
                </c:pt>
                <c:pt idx="259">
                  <c:v>105.41383817395599</c:v>
                </c:pt>
                <c:pt idx="260">
                  <c:v>105.41383817395599</c:v>
                </c:pt>
                <c:pt idx="261">
                  <c:v>105.338510008573</c:v>
                </c:pt>
                <c:pt idx="262">
                  <c:v>105.338510008573</c:v>
                </c:pt>
                <c:pt idx="263">
                  <c:v>105.464056950879</c:v>
                </c:pt>
                <c:pt idx="264">
                  <c:v>105.363619397034</c:v>
                </c:pt>
                <c:pt idx="265">
                  <c:v>105.413838173957</c:v>
                </c:pt>
                <c:pt idx="266">
                  <c:v>105.501721033571</c:v>
                </c:pt>
                <c:pt idx="267">
                  <c:v>105.422296073228</c:v>
                </c:pt>
                <c:pt idx="268">
                  <c:v>105.39705453009</c:v>
                </c:pt>
                <c:pt idx="269">
                  <c:v>105.371945141629</c:v>
                </c:pt>
                <c:pt idx="270">
                  <c:v>105.434850767458</c:v>
                </c:pt>
                <c:pt idx="271">
                  <c:v>105.283930127339</c:v>
                </c:pt>
                <c:pt idx="272">
                  <c:v>105.359390447398</c:v>
                </c:pt>
                <c:pt idx="273">
                  <c:v>105.535420475979</c:v>
                </c:pt>
                <c:pt idx="274">
                  <c:v>105.522865781749</c:v>
                </c:pt>
                <c:pt idx="275">
                  <c:v>105.57321671334699</c:v>
                </c:pt>
                <c:pt idx="276">
                  <c:v>105.610880796039</c:v>
                </c:pt>
                <c:pt idx="277">
                  <c:v>105.59832610180899</c:v>
                </c:pt>
                <c:pt idx="278">
                  <c:v>105.49775639328701</c:v>
                </c:pt>
                <c:pt idx="279">
                  <c:v>105.560662019117</c:v>
                </c:pt>
                <c:pt idx="280">
                  <c:v>105.699027965006</c:v>
                </c:pt>
                <c:pt idx="281">
                  <c:v>105.563172957963</c:v>
                </c:pt>
                <c:pt idx="282">
                  <c:v>105.58577140757799</c:v>
                </c:pt>
                <c:pt idx="283">
                  <c:v>105.447405461689</c:v>
                </c:pt>
                <c:pt idx="284">
                  <c:v>105.422296073228</c:v>
                </c:pt>
                <c:pt idx="285">
                  <c:v>105.409741378997</c:v>
                </c:pt>
                <c:pt idx="286">
                  <c:v>105.560662019117</c:v>
                </c:pt>
                <c:pt idx="287">
                  <c:v>105.473439932883</c:v>
                </c:pt>
                <c:pt idx="288">
                  <c:v>105.435643695515</c:v>
                </c:pt>
                <c:pt idx="289">
                  <c:v>105.624228418326</c:v>
                </c:pt>
                <c:pt idx="290">
                  <c:v>105.523790864481</c:v>
                </c:pt>
                <c:pt idx="291">
                  <c:v>104.830903897627</c:v>
                </c:pt>
                <c:pt idx="292">
                  <c:v>104.553775541821</c:v>
                </c:pt>
                <c:pt idx="293">
                  <c:v>104.791653958822</c:v>
                </c:pt>
                <c:pt idx="294">
                  <c:v>104.78055296602901</c:v>
                </c:pt>
                <c:pt idx="295">
                  <c:v>104.793371969612</c:v>
                </c:pt>
                <c:pt idx="296">
                  <c:v>104.906364217687</c:v>
                </c:pt>
                <c:pt idx="297">
                  <c:v>104.98208884709901</c:v>
                </c:pt>
                <c:pt idx="298">
                  <c:v>105.095477559203</c:v>
                </c:pt>
                <c:pt idx="299">
                  <c:v>105.208866271307</c:v>
                </c:pt>
                <c:pt idx="300">
                  <c:v>105.032571933374</c:v>
                </c:pt>
                <c:pt idx="301">
                  <c:v>105.097856343373</c:v>
                </c:pt>
                <c:pt idx="302">
                  <c:v>105.234107814444</c:v>
                </c:pt>
                <c:pt idx="303">
                  <c:v>105.234107814444</c:v>
                </c:pt>
                <c:pt idx="304">
                  <c:v>105.221553120214</c:v>
                </c:pt>
                <c:pt idx="305">
                  <c:v>105.423089001284</c:v>
                </c:pt>
                <c:pt idx="306">
                  <c:v>105.473439932883</c:v>
                </c:pt>
                <c:pt idx="307">
                  <c:v>105.473439932883</c:v>
                </c:pt>
                <c:pt idx="308">
                  <c:v>105.460885238652</c:v>
                </c:pt>
                <c:pt idx="309">
                  <c:v>105.564494504724</c:v>
                </c:pt>
                <c:pt idx="310">
                  <c:v>105.678015371504</c:v>
                </c:pt>
                <c:pt idx="311">
                  <c:v>105.715943763548</c:v>
                </c:pt>
                <c:pt idx="312">
                  <c:v>105.703256914641</c:v>
                </c:pt>
                <c:pt idx="313">
                  <c:v>105.867260867696</c:v>
                </c:pt>
                <c:pt idx="314">
                  <c:v>105.816777781421</c:v>
                </c:pt>
                <c:pt idx="315">
                  <c:v>105.917743953971</c:v>
                </c:pt>
                <c:pt idx="316">
                  <c:v>105.854706173465</c:v>
                </c:pt>
                <c:pt idx="317">
                  <c:v>105.778981544053</c:v>
                </c:pt>
                <c:pt idx="318">
                  <c:v>105.526698267356</c:v>
                </c:pt>
                <c:pt idx="319">
                  <c:v>105.690702220411</c:v>
                </c:pt>
                <c:pt idx="320">
                  <c:v>105.652773828367</c:v>
                </c:pt>
                <c:pt idx="321">
                  <c:v>105.640219134136</c:v>
                </c:pt>
                <c:pt idx="322">
                  <c:v>105.76642684982301</c:v>
                </c:pt>
                <c:pt idx="323">
                  <c:v>105.715943763548</c:v>
                </c:pt>
                <c:pt idx="324">
                  <c:v>105.526698267356</c:v>
                </c:pt>
                <c:pt idx="325">
                  <c:v>105.589736047861</c:v>
                </c:pt>
                <c:pt idx="326">
                  <c:v>105.514011418449</c:v>
                </c:pt>
                <c:pt idx="327">
                  <c:v>105.445951760252</c:v>
                </c:pt>
                <c:pt idx="328">
                  <c:v>105.387935857439</c:v>
                </c:pt>
                <c:pt idx="329">
                  <c:v>105.40049055166899</c:v>
                </c:pt>
                <c:pt idx="330">
                  <c:v>105.577181353631</c:v>
                </c:pt>
                <c:pt idx="331">
                  <c:v>105.427714414948</c:v>
                </c:pt>
                <c:pt idx="332">
                  <c:v>105.339302936629</c:v>
                </c:pt>
                <c:pt idx="333">
                  <c:v>105.301374544585</c:v>
                </c:pt>
                <c:pt idx="334">
                  <c:v>105.301374544585</c:v>
                </c:pt>
                <c:pt idx="335">
                  <c:v>105.12455158794801</c:v>
                </c:pt>
                <c:pt idx="336">
                  <c:v>105.289216314383</c:v>
                </c:pt>
                <c:pt idx="337">
                  <c:v>105.402472871811</c:v>
                </c:pt>
                <c:pt idx="338">
                  <c:v>105.44040126385499</c:v>
                </c:pt>
                <c:pt idx="339">
                  <c:v>105.61722422049201</c:v>
                </c:pt>
                <c:pt idx="340">
                  <c:v>105.693081004581</c:v>
                </c:pt>
                <c:pt idx="341">
                  <c:v>105.80673402603701</c:v>
                </c:pt>
                <c:pt idx="342">
                  <c:v>105.781492482899</c:v>
                </c:pt>
                <c:pt idx="343">
                  <c:v>105.83197556917401</c:v>
                </c:pt>
                <c:pt idx="344">
                  <c:v>105.80673402603701</c:v>
                </c:pt>
                <c:pt idx="345">
                  <c:v>105.64246576363</c:v>
                </c:pt>
                <c:pt idx="346">
                  <c:v>105.768805633993</c:v>
                </c:pt>
                <c:pt idx="347">
                  <c:v>105.768805633993</c:v>
                </c:pt>
                <c:pt idx="348">
                  <c:v>105.83197556917401</c:v>
                </c:pt>
                <c:pt idx="349">
                  <c:v>105.819288720267</c:v>
                </c:pt>
                <c:pt idx="350">
                  <c:v>105.9330738964</c:v>
                </c:pt>
                <c:pt idx="351">
                  <c:v>106.008798525812</c:v>
                </c:pt>
                <c:pt idx="352">
                  <c:v>106.094302601256</c:v>
                </c:pt>
                <c:pt idx="353">
                  <c:v>106.208219932064</c:v>
                </c:pt>
                <c:pt idx="354">
                  <c:v>106.106989450163</c:v>
                </c:pt>
                <c:pt idx="355">
                  <c:v>106.056374209212</c:v>
                </c:pt>
                <c:pt idx="356">
                  <c:v>106.069061058119</c:v>
                </c:pt>
                <c:pt idx="357">
                  <c:v>106.08161575234899</c:v>
                </c:pt>
                <c:pt idx="358">
                  <c:v>106.14491784220699</c:v>
                </c:pt>
                <c:pt idx="359">
                  <c:v>106.106989450163</c:v>
                </c:pt>
                <c:pt idx="360">
                  <c:v>106.043687360305</c:v>
                </c:pt>
                <c:pt idx="361">
                  <c:v>106.094302601256</c:v>
                </c:pt>
                <c:pt idx="362">
                  <c:v>105.95514372731</c:v>
                </c:pt>
                <c:pt idx="363">
                  <c:v>106.106989450163</c:v>
                </c:pt>
                <c:pt idx="364">
                  <c:v>106.00575896826101</c:v>
                </c:pt>
                <c:pt idx="365">
                  <c:v>106.043687360305</c:v>
                </c:pt>
                <c:pt idx="366">
                  <c:v>106.018445817168</c:v>
                </c:pt>
                <c:pt idx="367">
                  <c:v>106.182846234251</c:v>
                </c:pt>
                <c:pt idx="368">
                  <c:v>106.21469551119399</c:v>
                </c:pt>
                <c:pt idx="369">
                  <c:v>106.17015938534399</c:v>
                </c:pt>
                <c:pt idx="370">
                  <c:v>106.157604691114</c:v>
                </c:pt>
                <c:pt idx="371">
                  <c:v>106.14491784220699</c:v>
                </c:pt>
                <c:pt idx="372">
                  <c:v>106.25870301833901</c:v>
                </c:pt>
                <c:pt idx="373">
                  <c:v>106.36521968728501</c:v>
                </c:pt>
                <c:pt idx="374">
                  <c:v>105.677170971631</c:v>
                </c:pt>
                <c:pt idx="375">
                  <c:v>106.243838643218</c:v>
                </c:pt>
                <c:pt idx="376">
                  <c:v>106.021128489676</c:v>
                </c:pt>
                <c:pt idx="377">
                  <c:v>106.69915123803401</c:v>
                </c:pt>
                <c:pt idx="378">
                  <c:v>106.10213830543</c:v>
                </c:pt>
                <c:pt idx="379">
                  <c:v>105.171193822078</c:v>
                </c:pt>
                <c:pt idx="380">
                  <c:v>105.535470633844</c:v>
                </c:pt>
                <c:pt idx="381">
                  <c:v>105.73786149366499</c:v>
                </c:pt>
                <c:pt idx="382">
                  <c:v>105.231884344112</c:v>
                </c:pt>
                <c:pt idx="383">
                  <c:v>105.211698729955</c:v>
                </c:pt>
                <c:pt idx="384">
                  <c:v>105.292708545709</c:v>
                </c:pt>
                <c:pt idx="385">
                  <c:v>105.828897276715</c:v>
                </c:pt>
                <c:pt idx="386">
                  <c:v>106.506920025073</c:v>
                </c:pt>
                <c:pt idx="387">
                  <c:v>106.061633397553</c:v>
                </c:pt>
                <c:pt idx="388">
                  <c:v>106.688991591174</c:v>
                </c:pt>
                <c:pt idx="389">
                  <c:v>106.10213830543</c:v>
                </c:pt>
                <c:pt idx="390">
                  <c:v>105.65685167791101</c:v>
                </c:pt>
                <c:pt idx="391">
                  <c:v>106.567610547106</c:v>
                </c:pt>
                <c:pt idx="392">
                  <c:v>105.849216570436</c:v>
                </c:pt>
                <c:pt idx="393">
                  <c:v>105.980757261363</c:v>
                </c:pt>
                <c:pt idx="394">
                  <c:v>106.931887358872</c:v>
                </c:pt>
                <c:pt idx="395">
                  <c:v>106.772942357335</c:v>
                </c:pt>
                <c:pt idx="396">
                  <c:v>106.285011948915</c:v>
                </c:pt>
                <c:pt idx="397">
                  <c:v>106.701824829313</c:v>
                </c:pt>
                <c:pt idx="398">
                  <c:v>106.772942357335</c:v>
                </c:pt>
                <c:pt idx="399">
                  <c:v>107.057546148985</c:v>
                </c:pt>
                <c:pt idx="400">
                  <c:v>107.118637709711</c:v>
                </c:pt>
                <c:pt idx="401">
                  <c:v>107.04738650212499</c:v>
                </c:pt>
                <c:pt idx="402">
                  <c:v>107.443880088803</c:v>
                </c:pt>
                <c:pt idx="403">
                  <c:v>107.443880088803</c:v>
                </c:pt>
                <c:pt idx="404">
                  <c:v>107.758962821034</c:v>
                </c:pt>
                <c:pt idx="405">
                  <c:v>108.267212523175</c:v>
                </c:pt>
                <c:pt idx="406">
                  <c:v>108.429900552503</c:v>
                </c:pt>
                <c:pt idx="407">
                  <c:v>108.074045553266</c:v>
                </c:pt>
                <c:pt idx="408">
                  <c:v>108.20625464201299</c:v>
                </c:pt>
                <c:pt idx="409">
                  <c:v>107.698004939873</c:v>
                </c:pt>
                <c:pt idx="410">
                  <c:v>107.698004939873</c:v>
                </c:pt>
                <c:pt idx="411">
                  <c:v>108.114684140707</c:v>
                </c:pt>
                <c:pt idx="412">
                  <c:v>108.511177727385</c:v>
                </c:pt>
                <c:pt idx="413">
                  <c:v>108.480698786804</c:v>
                </c:pt>
                <c:pt idx="414">
                  <c:v>109.019427429525</c:v>
                </c:pt>
                <c:pt idx="415">
                  <c:v>108.47468320642599</c:v>
                </c:pt>
                <c:pt idx="416">
                  <c:v>109.11005142542</c:v>
                </c:pt>
                <c:pt idx="417">
                  <c:v>107.550511251526</c:v>
                </c:pt>
                <c:pt idx="418">
                  <c:v>104.835756134006</c:v>
                </c:pt>
                <c:pt idx="419">
                  <c:v>102.929651477024</c:v>
                </c:pt>
                <c:pt idx="420">
                  <c:v>99.926092623598393</c:v>
                </c:pt>
                <c:pt idx="421">
                  <c:v>99.059681415879297</c:v>
                </c:pt>
                <c:pt idx="422">
                  <c:v>98.713116932791706</c:v>
                </c:pt>
                <c:pt idx="423">
                  <c:v>97.4423804948038</c:v>
                </c:pt>
                <c:pt idx="424">
                  <c:v>98.655356185610401</c:v>
                </c:pt>
                <c:pt idx="425">
                  <c:v>98.713116932791706</c:v>
                </c:pt>
                <c:pt idx="426">
                  <c:v>100.272657106686</c:v>
                </c:pt>
                <c:pt idx="427">
                  <c:v>96.980294517353599</c:v>
                </c:pt>
                <c:pt idx="428">
                  <c:v>97.904466472253901</c:v>
                </c:pt>
                <c:pt idx="429">
                  <c:v>96.402687045540901</c:v>
                </c:pt>
                <c:pt idx="430">
                  <c:v>96.113883309634502</c:v>
                </c:pt>
                <c:pt idx="431">
                  <c:v>97.095816011716096</c:v>
                </c:pt>
                <c:pt idx="432">
                  <c:v>99.175202910241893</c:v>
                </c:pt>
                <c:pt idx="433">
                  <c:v>99.452454496711994</c:v>
                </c:pt>
                <c:pt idx="434">
                  <c:v>97.095816011716096</c:v>
                </c:pt>
                <c:pt idx="435">
                  <c:v>95.478515090640499</c:v>
                </c:pt>
                <c:pt idx="436">
                  <c:v>95.530499763103705</c:v>
                </c:pt>
                <c:pt idx="437">
                  <c:v>99.521767393329498</c:v>
                </c:pt>
                <c:pt idx="438">
                  <c:v>99.521767393329498</c:v>
                </c:pt>
                <c:pt idx="439">
                  <c:v>98.921523237769904</c:v>
                </c:pt>
                <c:pt idx="440">
                  <c:v>98.985843315671502</c:v>
                </c:pt>
                <c:pt idx="441">
                  <c:v>99.800640873945397</c:v>
                </c:pt>
                <c:pt idx="442">
                  <c:v>99.3931272375264</c:v>
                </c:pt>
                <c:pt idx="443">
                  <c:v>98.149682302951703</c:v>
                </c:pt>
                <c:pt idx="444">
                  <c:v>99.371763783080596</c:v>
                </c:pt>
                <c:pt idx="445">
                  <c:v>99.457447315427999</c:v>
                </c:pt>
                <c:pt idx="446">
                  <c:v>98.299685913200605</c:v>
                </c:pt>
                <c:pt idx="447">
                  <c:v>99.886324406292701</c:v>
                </c:pt>
                <c:pt idx="448">
                  <c:v>98.449919238013393</c:v>
                </c:pt>
                <c:pt idx="449">
                  <c:v>97.528074692946305</c:v>
                </c:pt>
                <c:pt idx="450">
                  <c:v>94.676627810833594</c:v>
                </c:pt>
                <c:pt idx="451">
                  <c:v>94.997998485777202</c:v>
                </c:pt>
                <c:pt idx="452">
                  <c:v>95.083911732688605</c:v>
                </c:pt>
                <c:pt idx="453">
                  <c:v>95.834159498497002</c:v>
                </c:pt>
                <c:pt idx="454">
                  <c:v>93.368633083793398</c:v>
                </c:pt>
                <c:pt idx="455">
                  <c:v>91.739267681809494</c:v>
                </c:pt>
                <c:pt idx="456">
                  <c:v>92.747025473788</c:v>
                </c:pt>
                <c:pt idx="457">
                  <c:v>93.583186486507699</c:v>
                </c:pt>
                <c:pt idx="458">
                  <c:v>94.097747109719904</c:v>
                </c:pt>
                <c:pt idx="459">
                  <c:v>91.374940383410205</c:v>
                </c:pt>
                <c:pt idx="460">
                  <c:v>92.146781318228406</c:v>
                </c:pt>
                <c:pt idx="461">
                  <c:v>91.481987370203399</c:v>
                </c:pt>
                <c:pt idx="462">
                  <c:v>92.425425084280405</c:v>
                </c:pt>
                <c:pt idx="463">
                  <c:v>92.232464850575795</c:v>
                </c:pt>
                <c:pt idx="464">
                  <c:v>93.625913395399493</c:v>
                </c:pt>
                <c:pt idx="465">
                  <c:v>93.818873629104004</c:v>
                </c:pt>
                <c:pt idx="466">
                  <c:v>95.019591654787007</c:v>
                </c:pt>
                <c:pt idx="467">
                  <c:v>95.555515732445102</c:v>
                </c:pt>
                <c:pt idx="468">
                  <c:v>96.155759888004596</c:v>
                </c:pt>
                <c:pt idx="469">
                  <c:v>96.113032979112901</c:v>
                </c:pt>
                <c:pt idx="470">
                  <c:v>95.920072745408305</c:v>
                </c:pt>
                <c:pt idx="471">
                  <c:v>94.676627810833594</c:v>
                </c:pt>
                <c:pt idx="472">
                  <c:v>95.641199264792405</c:v>
                </c:pt>
                <c:pt idx="473">
                  <c:v>95.619835810346601</c:v>
                </c:pt>
                <c:pt idx="474">
                  <c:v>95.962799654299999</c:v>
                </c:pt>
                <c:pt idx="475">
                  <c:v>97.356477913687598</c:v>
                </c:pt>
                <c:pt idx="476">
                  <c:v>97.656714848749303</c:v>
                </c:pt>
                <c:pt idx="477">
                  <c:v>97.763761835542596</c:v>
                </c:pt>
                <c:pt idx="478">
                  <c:v>98.085362225050105</c:v>
                </c:pt>
                <c:pt idx="479">
                  <c:v>99.564724016785107</c:v>
                </c:pt>
                <c:pt idx="480">
                  <c:v>99.757684250489703</c:v>
                </c:pt>
                <c:pt idx="481">
                  <c:v>100.31520149715701</c:v>
                </c:pt>
                <c:pt idx="482">
                  <c:v>101.129769340867</c:v>
                </c:pt>
                <c:pt idx="483">
                  <c:v>101.51568980827599</c:v>
                </c:pt>
                <c:pt idx="484">
                  <c:v>101.537053262722</c:v>
                </c:pt>
                <c:pt idx="485">
                  <c:v>101.279772951116</c:v>
                </c:pt>
                <c:pt idx="486">
                  <c:v>101.92297373013101</c:v>
                </c:pt>
                <c:pt idx="487">
                  <c:v>102.201847210747</c:v>
                </c:pt>
                <c:pt idx="488">
                  <c:v>102.54481105470001</c:v>
                </c:pt>
                <c:pt idx="489">
                  <c:v>101.925500590334</c:v>
                </c:pt>
                <c:pt idx="490">
                  <c:v>102.848493708221</c:v>
                </c:pt>
                <c:pt idx="491">
                  <c:v>103.5619871438</c:v>
                </c:pt>
                <c:pt idx="492">
                  <c:v>103.063047110936</c:v>
                </c:pt>
                <c:pt idx="493">
                  <c:v>102.912813786123</c:v>
                </c:pt>
                <c:pt idx="494">
                  <c:v>103.02009048748</c:v>
                </c:pt>
                <c:pt idx="495">
                  <c:v>103.51374708537401</c:v>
                </c:pt>
                <c:pt idx="496">
                  <c:v>103.85717035845499</c:v>
                </c:pt>
                <c:pt idx="497">
                  <c:v>103.36351376056101</c:v>
                </c:pt>
                <c:pt idx="498">
                  <c:v>103.36351376056101</c:v>
                </c:pt>
                <c:pt idx="499">
                  <c:v>103.316325924629</c:v>
                </c:pt>
                <c:pt idx="500">
                  <c:v>103.989563064767</c:v>
                </c:pt>
                <c:pt idx="501">
                  <c:v>104.143193690914</c:v>
                </c:pt>
                <c:pt idx="502">
                  <c:v>104.320418235028</c:v>
                </c:pt>
                <c:pt idx="503">
                  <c:v>104.47404886117501</c:v>
                </c:pt>
                <c:pt idx="504">
                  <c:v>104.497642779141</c:v>
                </c:pt>
                <c:pt idx="505">
                  <c:v>104.781130007226</c:v>
                </c:pt>
                <c:pt idx="506">
                  <c:v>105.06461723531</c:v>
                </c:pt>
                <c:pt idx="507">
                  <c:v>105.34810446339399</c:v>
                </c:pt>
                <c:pt idx="508">
                  <c:v>104.497642779141</c:v>
                </c:pt>
                <c:pt idx="509">
                  <c:v>104.296824317062</c:v>
                </c:pt>
                <c:pt idx="510">
                  <c:v>105.419066323537</c:v>
                </c:pt>
                <c:pt idx="511">
                  <c:v>105.430773229398</c:v>
                </c:pt>
                <c:pt idx="512">
                  <c:v>105.123692083347</c:v>
                </c:pt>
                <c:pt idx="513">
                  <c:v>105.808816235591</c:v>
                </c:pt>
                <c:pt idx="514">
                  <c:v>105.808816235591</c:v>
                </c:pt>
                <c:pt idx="515">
                  <c:v>104.47404886117501</c:v>
                </c:pt>
                <c:pt idx="516">
                  <c:v>104.54483061507401</c:v>
                </c:pt>
                <c:pt idx="517">
                  <c:v>105.26543569738899</c:v>
                </c:pt>
                <c:pt idx="518">
                  <c:v>105.607997773511</c:v>
                </c:pt>
                <c:pt idx="519">
                  <c:v>105.596470973894</c:v>
                </c:pt>
                <c:pt idx="520">
                  <c:v>104.513852341103</c:v>
                </c:pt>
                <c:pt idx="521">
                  <c:v>103.08597003852999</c:v>
                </c:pt>
                <c:pt idx="522">
                  <c:v>100.52305818615601</c:v>
                </c:pt>
                <c:pt idx="523">
                  <c:v>100.51603404263901</c:v>
                </c:pt>
                <c:pt idx="524">
                  <c:v>102.39598301769701</c:v>
                </c:pt>
                <c:pt idx="525">
                  <c:v>102.276932790402</c:v>
                </c:pt>
                <c:pt idx="526">
                  <c:v>103.526329805153</c:v>
                </c:pt>
                <c:pt idx="527">
                  <c:v>102.88371072649799</c:v>
                </c:pt>
                <c:pt idx="528">
                  <c:v>102.28881980250701</c:v>
                </c:pt>
                <c:pt idx="529">
                  <c:v>102.157882563106</c:v>
                </c:pt>
                <c:pt idx="530">
                  <c:v>101.943736238969</c:v>
                </c:pt>
                <c:pt idx="531">
                  <c:v>101.34884531497801</c:v>
                </c:pt>
                <c:pt idx="532">
                  <c:v>98.326662540359095</c:v>
                </c:pt>
                <c:pt idx="533">
                  <c:v>100.301887718502</c:v>
                </c:pt>
                <c:pt idx="534">
                  <c:v>100.45641887586901</c:v>
                </c:pt>
                <c:pt idx="535">
                  <c:v>100.337548754818</c:v>
                </c:pt>
                <c:pt idx="536">
                  <c:v>99.135879894731204</c:v>
                </c:pt>
                <c:pt idx="537">
                  <c:v>100.504147030534</c:v>
                </c:pt>
                <c:pt idx="538">
                  <c:v>100.67074530625101</c:v>
                </c:pt>
                <c:pt idx="539">
                  <c:v>100.194364290824</c:v>
                </c:pt>
                <c:pt idx="540">
                  <c:v>100.090010275015</c:v>
                </c:pt>
                <c:pt idx="541">
                  <c:v>100.042576631465</c:v>
                </c:pt>
                <c:pt idx="542">
                  <c:v>100.298829915205</c:v>
                </c:pt>
                <c:pt idx="543">
                  <c:v>100.59303011378501</c:v>
                </c:pt>
                <c:pt idx="544">
                  <c:v>100.479189369266</c:v>
                </c:pt>
                <c:pt idx="545">
                  <c:v>100.536109741525</c:v>
                </c:pt>
                <c:pt idx="546">
                  <c:v>100.232422814236</c:v>
                </c:pt>
                <c:pt idx="547">
                  <c:v>100.289343186495</c:v>
                </c:pt>
                <c:pt idx="548">
                  <c:v>100.431644117144</c:v>
                </c:pt>
                <c:pt idx="549">
                  <c:v>100.431644117144</c:v>
                </c:pt>
                <c:pt idx="550">
                  <c:v>100.58164603933299</c:v>
                </c:pt>
                <c:pt idx="551">
                  <c:v>100.82082321139499</c:v>
                </c:pt>
                <c:pt idx="552">
                  <c:v>100.659548823327</c:v>
                </c:pt>
                <c:pt idx="553">
                  <c:v>100.877855192227</c:v>
                </c:pt>
                <c:pt idx="554">
                  <c:v>100.982209208036</c:v>
                </c:pt>
                <c:pt idx="555">
                  <c:v>101.238462491776</c:v>
                </c:pt>
                <c:pt idx="556">
                  <c:v>101.153081933387</c:v>
                </c:pt>
                <c:pt idx="557">
                  <c:v>101.295494472608</c:v>
                </c:pt>
                <c:pt idx="558">
                  <c:v>101.485229046805</c:v>
                </c:pt>
                <c:pt idx="559">
                  <c:v>101.789027582668</c:v>
                </c:pt>
                <c:pt idx="560">
                  <c:v>101.798514311378</c:v>
                </c:pt>
                <c:pt idx="561">
                  <c:v>101.74561184774799</c:v>
                </c:pt>
                <c:pt idx="562">
                  <c:v>101.602864482808</c:v>
                </c:pt>
                <c:pt idx="563">
                  <c:v>101.916931007391</c:v>
                </c:pt>
                <c:pt idx="564">
                  <c:v>101.78367037116099</c:v>
                </c:pt>
                <c:pt idx="565">
                  <c:v>101.76469691374101</c:v>
                </c:pt>
                <c:pt idx="566">
                  <c:v>101.612351211518</c:v>
                </c:pt>
                <c:pt idx="567">
                  <c:v>101.726638390329</c:v>
                </c:pt>
                <c:pt idx="568">
                  <c:v>101.469603846577</c:v>
                </c:pt>
                <c:pt idx="569">
                  <c:v>101.81224216586401</c:v>
                </c:pt>
                <c:pt idx="570">
                  <c:v>101.95510113937701</c:v>
                </c:pt>
                <c:pt idx="571">
                  <c:v>102.269167663961</c:v>
                </c:pt>
                <c:pt idx="572">
                  <c:v>102.173965551143</c:v>
                </c:pt>
                <c:pt idx="573">
                  <c:v>102.097848504317</c:v>
                </c:pt>
                <c:pt idx="574">
                  <c:v>102.545287273705</c:v>
                </c:pt>
                <c:pt idx="575">
                  <c:v>102.450085160887</c:v>
                </c:pt>
                <c:pt idx="576">
                  <c:v>102.269167663961</c:v>
                </c:pt>
                <c:pt idx="577">
                  <c:v>102.250194206541</c:v>
                </c:pt>
                <c:pt idx="578">
                  <c:v>102.212135683128</c:v>
                </c:pt>
                <c:pt idx="579">
                  <c:v>102.402428300191</c:v>
                </c:pt>
                <c:pt idx="580">
                  <c:v>102.49763041300901</c:v>
                </c:pt>
                <c:pt idx="581">
                  <c:v>102.669061181225</c:v>
                </c:pt>
                <c:pt idx="582">
                  <c:v>102.529215639184</c:v>
                </c:pt>
                <c:pt idx="583">
                  <c:v>102.596069174446</c:v>
                </c:pt>
                <c:pt idx="584">
                  <c:v>102.414705243227</c:v>
                </c:pt>
                <c:pt idx="585">
                  <c:v>102.538702367894</c:v>
                </c:pt>
                <c:pt idx="586">
                  <c:v>102.739151365105</c:v>
                </c:pt>
                <c:pt idx="587">
                  <c:v>102.739151365105</c:v>
                </c:pt>
                <c:pt idx="588">
                  <c:v>102.911028567614</c:v>
                </c:pt>
                <c:pt idx="589">
                  <c:v>103.006453897578</c:v>
                </c:pt>
                <c:pt idx="590">
                  <c:v>102.844175032352</c:v>
                </c:pt>
                <c:pt idx="591">
                  <c:v>103.082794161549</c:v>
                </c:pt>
                <c:pt idx="592">
                  <c:v>103.426436957993</c:v>
                </c:pt>
                <c:pt idx="593">
                  <c:v>103.30243983332601</c:v>
                </c:pt>
                <c:pt idx="594">
                  <c:v>103.187817828796</c:v>
                </c:pt>
                <c:pt idx="595">
                  <c:v>103.52197389653</c:v>
                </c:pt>
                <c:pt idx="596">
                  <c:v>103.378780097297</c:v>
                </c:pt>
                <c:pt idx="597">
                  <c:v>103.48380376454401</c:v>
                </c:pt>
                <c:pt idx="598">
                  <c:v>103.894188487676</c:v>
                </c:pt>
                <c:pt idx="599">
                  <c:v>103.65556935847999</c:v>
                </c:pt>
                <c:pt idx="600">
                  <c:v>103.78916482042899</c:v>
                </c:pt>
                <c:pt idx="601">
                  <c:v>103.21650123207201</c:v>
                </c:pt>
                <c:pt idx="602">
                  <c:v>103.913273553669</c:v>
                </c:pt>
                <c:pt idx="603">
                  <c:v>103.98972542621399</c:v>
                </c:pt>
                <c:pt idx="604">
                  <c:v>103.768070800122</c:v>
                </c:pt>
                <c:pt idx="605">
                  <c:v>103.63402890387999</c:v>
                </c:pt>
                <c:pt idx="606">
                  <c:v>103.394740123245</c:v>
                </c:pt>
                <c:pt idx="607">
                  <c:v>103.691507319004</c:v>
                </c:pt>
                <c:pt idx="608">
                  <c:v>103.614943837887</c:v>
                </c:pt>
                <c:pt idx="609">
                  <c:v>103.11716960205101</c:v>
                </c:pt>
                <c:pt idx="610">
                  <c:v>102.897077495982</c:v>
                </c:pt>
                <c:pt idx="611">
                  <c:v>103.126767939334</c:v>
                </c:pt>
                <c:pt idx="612">
                  <c:v>103.50009861621101</c:v>
                </c:pt>
                <c:pt idx="613">
                  <c:v>103.308578304844</c:v>
                </c:pt>
                <c:pt idx="614">
                  <c:v>103.136366276617</c:v>
                </c:pt>
                <c:pt idx="615">
                  <c:v>103.270296564286</c:v>
                </c:pt>
                <c:pt idx="616">
                  <c:v>103.308578304844</c:v>
                </c:pt>
                <c:pt idx="617">
                  <c:v>103.748874125556</c:v>
                </c:pt>
                <c:pt idx="618">
                  <c:v>103.777669137405</c:v>
                </c:pt>
                <c:pt idx="619">
                  <c:v>103.89251435908101</c:v>
                </c:pt>
                <c:pt idx="620">
                  <c:v>103.50958534492101</c:v>
                </c:pt>
                <c:pt idx="621">
                  <c:v>103.863830955805</c:v>
                </c:pt>
                <c:pt idx="622">
                  <c:v>104.11260646514999</c:v>
                </c:pt>
                <c:pt idx="623">
                  <c:v>104.03604298403199</c:v>
                </c:pt>
                <c:pt idx="624">
                  <c:v>103.997761243474</c:v>
                </c:pt>
                <c:pt idx="625">
                  <c:v>103.87733559314501</c:v>
                </c:pt>
                <c:pt idx="626">
                  <c:v>104.04407064671101</c:v>
                </c:pt>
                <c:pt idx="627">
                  <c:v>104.257146867401</c:v>
                </c:pt>
                <c:pt idx="628">
                  <c:v>104.93363475931601</c:v>
                </c:pt>
                <c:pt idx="629">
                  <c:v>104.90580677202399</c:v>
                </c:pt>
                <c:pt idx="630">
                  <c:v>104.80392606541</c:v>
                </c:pt>
                <c:pt idx="631">
                  <c:v>104.896491964562</c:v>
                </c:pt>
                <c:pt idx="632">
                  <c:v>104.739071718457</c:v>
                </c:pt>
                <c:pt idx="633">
                  <c:v>104.683415743872</c:v>
                </c:pt>
                <c:pt idx="634">
                  <c:v>103.840192798391</c:v>
                </c:pt>
                <c:pt idx="635">
                  <c:v>103.182334521399</c:v>
                </c:pt>
                <c:pt idx="636">
                  <c:v>103.895848772975</c:v>
                </c:pt>
                <c:pt idx="637">
                  <c:v>103.905047145344</c:v>
                </c:pt>
                <c:pt idx="638">
                  <c:v>104.090411813834</c:v>
                </c:pt>
                <c:pt idx="639">
                  <c:v>103.81248124619199</c:v>
                </c:pt>
                <c:pt idx="640">
                  <c:v>103.942189940098</c:v>
                </c:pt>
                <c:pt idx="641">
                  <c:v>104.312802841985</c:v>
                </c:pt>
                <c:pt idx="642">
                  <c:v>103.756825271607</c:v>
                </c:pt>
                <c:pt idx="643">
                  <c:v>103.488093076334</c:v>
                </c:pt>
                <c:pt idx="644">
                  <c:v>103.905047145344</c:v>
                </c:pt>
                <c:pt idx="645">
                  <c:v>104.108924993664</c:v>
                </c:pt>
                <c:pt idx="646">
                  <c:v>104.073412290216</c:v>
                </c:pt>
                <c:pt idx="647">
                  <c:v>104.256157918702</c:v>
                </c:pt>
                <c:pt idx="648">
                  <c:v>104.23696851204799</c:v>
                </c:pt>
                <c:pt idx="649">
                  <c:v>104.737008748235</c:v>
                </c:pt>
                <c:pt idx="650">
                  <c:v>104.448498250516</c:v>
                </c:pt>
                <c:pt idx="651">
                  <c:v>104.40041316756199</c:v>
                </c:pt>
                <c:pt idx="652">
                  <c:v>103.89077822804801</c:v>
                </c:pt>
                <c:pt idx="653">
                  <c:v>103.80420276546801</c:v>
                </c:pt>
                <c:pt idx="654">
                  <c:v>103.79460806214099</c:v>
                </c:pt>
                <c:pt idx="655">
                  <c:v>103.381143288533</c:v>
                </c:pt>
                <c:pt idx="656">
                  <c:v>102.81371699642099</c:v>
                </c:pt>
                <c:pt idx="657">
                  <c:v>103.063737114514</c:v>
                </c:pt>
                <c:pt idx="658">
                  <c:v>103.09263279081399</c:v>
                </c:pt>
                <c:pt idx="659">
                  <c:v>103.063737114514</c:v>
                </c:pt>
                <c:pt idx="660">
                  <c:v>103.179208253393</c:v>
                </c:pt>
                <c:pt idx="661">
                  <c:v>103.429228371487</c:v>
                </c:pt>
                <c:pt idx="662">
                  <c:v>103.53499324072</c:v>
                </c:pt>
                <c:pt idx="663">
                  <c:v>103.03495300453299</c:v>
                </c:pt>
                <c:pt idx="664">
                  <c:v>103.246482743001</c:v>
                </c:pt>
                <c:pt idx="665">
                  <c:v>103.313757232608</c:v>
                </c:pt>
                <c:pt idx="666">
                  <c:v>103.246482743001</c:v>
                </c:pt>
                <c:pt idx="667">
                  <c:v>102.456704779598</c:v>
                </c:pt>
                <c:pt idx="668">
                  <c:v>102.254211912869</c:v>
                </c:pt>
                <c:pt idx="669">
                  <c:v>102.456704779598</c:v>
                </c:pt>
                <c:pt idx="670">
                  <c:v>102.83268327043901</c:v>
                </c:pt>
                <c:pt idx="671">
                  <c:v>102.032418073168</c:v>
                </c:pt>
                <c:pt idx="672">
                  <c:v>101.540633744494</c:v>
                </c:pt>
                <c:pt idx="673">
                  <c:v>101.72382563825199</c:v>
                </c:pt>
                <c:pt idx="674">
                  <c:v>101.53103904116701</c:v>
                </c:pt>
                <c:pt idx="675">
                  <c:v>101.59853666341</c:v>
                </c:pt>
                <c:pt idx="676">
                  <c:v>101.03155663656899</c:v>
                </c:pt>
                <c:pt idx="677">
                  <c:v>100.856062818737</c:v>
                </c:pt>
                <c:pt idx="678">
                  <c:v>101.04896098213899</c:v>
                </c:pt>
                <c:pt idx="679">
                  <c:v>101.59853666341</c:v>
                </c:pt>
                <c:pt idx="680">
                  <c:v>101.666034285653</c:v>
                </c:pt>
                <c:pt idx="681">
                  <c:v>101.858820882738</c:v>
                </c:pt>
                <c:pt idx="682">
                  <c:v>101.740783718551</c:v>
                </c:pt>
                <c:pt idx="683">
                  <c:v>101.550340014139</c:v>
                </c:pt>
                <c:pt idx="684">
                  <c:v>101.83963147608399</c:v>
                </c:pt>
                <c:pt idx="685">
                  <c:v>101.24364420662501</c:v>
                </c:pt>
                <c:pt idx="686">
                  <c:v>101.959453701355</c:v>
                </c:pt>
                <c:pt idx="687">
                  <c:v>101.882026676831</c:v>
                </c:pt>
                <c:pt idx="688">
                  <c:v>102.298057475747</c:v>
                </c:pt>
                <c:pt idx="689">
                  <c:v>102.181916938962</c:v>
                </c:pt>
                <c:pt idx="690">
                  <c:v>99.1144144291207</c:v>
                </c:pt>
                <c:pt idx="691">
                  <c:v>97.512496451758693</c:v>
                </c:pt>
                <c:pt idx="692">
                  <c:v>96.864912588569794</c:v>
                </c:pt>
                <c:pt idx="693">
                  <c:v>95.774245029514802</c:v>
                </c:pt>
                <c:pt idx="694">
                  <c:v>96.421828892703701</c:v>
                </c:pt>
                <c:pt idx="695">
                  <c:v>98.475351406236896</c:v>
                </c:pt>
                <c:pt idx="696">
                  <c:v>98.841747539356902</c:v>
                </c:pt>
                <c:pt idx="697">
                  <c:v>95.433411417310097</c:v>
                </c:pt>
                <c:pt idx="698">
                  <c:v>94.547244025577996</c:v>
                </c:pt>
                <c:pt idx="699">
                  <c:v>95.953182675922307</c:v>
                </c:pt>
                <c:pt idx="700">
                  <c:v>95.706078307073895</c:v>
                </c:pt>
                <c:pt idx="701">
                  <c:v>91.513824876956306</c:v>
                </c:pt>
                <c:pt idx="702">
                  <c:v>91.445658154515399</c:v>
                </c:pt>
                <c:pt idx="703">
                  <c:v>89.843740177153407</c:v>
                </c:pt>
                <c:pt idx="704">
                  <c:v>89.400656481287299</c:v>
                </c:pt>
                <c:pt idx="705">
                  <c:v>91.650158321838205</c:v>
                </c:pt>
                <c:pt idx="706">
                  <c:v>89.605156648610105</c:v>
                </c:pt>
                <c:pt idx="707">
                  <c:v>93.047576131877406</c:v>
                </c:pt>
                <c:pt idx="708">
                  <c:v>93.3611430551057</c:v>
                </c:pt>
                <c:pt idx="709">
                  <c:v>94.990327721444103</c:v>
                </c:pt>
                <c:pt idx="710">
                  <c:v>94.376827219475601</c:v>
                </c:pt>
                <c:pt idx="711">
                  <c:v>96.404787212093495</c:v>
                </c:pt>
                <c:pt idx="712">
                  <c:v>96.796745866128802</c:v>
                </c:pt>
                <c:pt idx="713">
                  <c:v>97.682913257861003</c:v>
                </c:pt>
                <c:pt idx="714">
                  <c:v>101.02308265746601</c:v>
                </c:pt>
                <c:pt idx="715">
                  <c:v>100.60726565057701</c:v>
                </c:pt>
                <c:pt idx="716">
                  <c:v>100.409582155498</c:v>
                </c:pt>
                <c:pt idx="717">
                  <c:v>99.557498124986793</c:v>
                </c:pt>
                <c:pt idx="718">
                  <c:v>102.113750216521</c:v>
                </c:pt>
                <c:pt idx="719">
                  <c:v>102.250083661403</c:v>
                </c:pt>
                <c:pt idx="720">
                  <c:v>102.113750216521</c:v>
                </c:pt>
                <c:pt idx="721">
                  <c:v>105.76066986711101</c:v>
                </c:pt>
                <c:pt idx="722">
                  <c:v>108.342484479562</c:v>
                </c:pt>
                <c:pt idx="723">
                  <c:v>109.95292329722901</c:v>
                </c:pt>
                <c:pt idx="724">
                  <c:v>111.48667455215001</c:v>
                </c:pt>
                <c:pt idx="725">
                  <c:v>106.32304532724901</c:v>
                </c:pt>
                <c:pt idx="726">
                  <c:v>110.97542413384301</c:v>
                </c:pt>
                <c:pt idx="727">
                  <c:v>112.850009000969</c:v>
                </c:pt>
                <c:pt idx="728">
                  <c:v>115.44886529403</c:v>
                </c:pt>
                <c:pt idx="729">
                  <c:v>115.338094370063</c:v>
                </c:pt>
                <c:pt idx="730">
                  <c:v>113.889551518193</c:v>
                </c:pt>
                <c:pt idx="731">
                  <c:v>118.243700914108</c:v>
                </c:pt>
                <c:pt idx="732">
                  <c:v>120.075681579708</c:v>
                </c:pt>
                <c:pt idx="733">
                  <c:v>119.90526477360601</c:v>
                </c:pt>
                <c:pt idx="734">
                  <c:v>120.21201502459</c:v>
                </c:pt>
                <c:pt idx="735">
                  <c:v>117.11042915352699</c:v>
                </c:pt>
                <c:pt idx="736">
                  <c:v>119.390606019177</c:v>
                </c:pt>
                <c:pt idx="737">
                  <c:v>119.325847632858</c:v>
                </c:pt>
                <c:pt idx="738">
                  <c:v>114.55417706199199</c:v>
                </c:pt>
                <c:pt idx="739">
                  <c:v>113.736176392701</c:v>
                </c:pt>
                <c:pt idx="740">
                  <c:v>114.21675178591001</c:v>
                </c:pt>
                <c:pt idx="741">
                  <c:v>116.803678902543</c:v>
                </c:pt>
                <c:pt idx="742">
                  <c:v>120.31426510825101</c:v>
                </c:pt>
                <c:pt idx="743">
                  <c:v>121.12374493723701</c:v>
                </c:pt>
                <c:pt idx="744">
                  <c:v>124.302018371046</c:v>
                </c:pt>
                <c:pt idx="745">
                  <c:v>123.10910072833001</c:v>
                </c:pt>
                <c:pt idx="746">
                  <c:v>124.02935148128201</c:v>
                </c:pt>
                <c:pt idx="747">
                  <c:v>123.34768425687299</c:v>
                </c:pt>
                <c:pt idx="748">
                  <c:v>123.279517534432</c:v>
                </c:pt>
                <c:pt idx="749">
                  <c:v>124.50651853836899</c:v>
                </c:pt>
                <c:pt idx="750">
                  <c:v>125.32451920766</c:v>
                </c:pt>
                <c:pt idx="751">
                  <c:v>125.631269458644</c:v>
                </c:pt>
                <c:pt idx="752">
                  <c:v>128.08527146651801</c:v>
                </c:pt>
                <c:pt idx="753">
                  <c:v>130.675606919274</c:v>
                </c:pt>
                <c:pt idx="754">
                  <c:v>131.62994103344701</c:v>
                </c:pt>
                <c:pt idx="755">
                  <c:v>132.00485800687201</c:v>
                </c:pt>
                <c:pt idx="756">
                  <c:v>135.856277824785</c:v>
                </c:pt>
                <c:pt idx="757">
                  <c:v>133.640859345454</c:v>
                </c:pt>
                <c:pt idx="758">
                  <c:v>133.23185901080899</c:v>
                </c:pt>
                <c:pt idx="759">
                  <c:v>134.86786034939101</c:v>
                </c:pt>
                <c:pt idx="760">
                  <c:v>139.98036453246101</c:v>
                </c:pt>
                <c:pt idx="761">
                  <c:v>142.60478334643699</c:v>
                </c:pt>
                <c:pt idx="762">
                  <c:v>144.578209961102</c:v>
                </c:pt>
                <c:pt idx="763">
                  <c:v>146.558453248012</c:v>
                </c:pt>
                <c:pt idx="764">
                  <c:v>150.379198040826</c:v>
                </c:pt>
                <c:pt idx="765">
                  <c:v>155.19858531739999</c:v>
                </c:pt>
                <c:pt idx="766">
                  <c:v>156.204044473404</c:v>
                </c:pt>
                <c:pt idx="767">
                  <c:v>150.06903945371999</c:v>
                </c:pt>
                <c:pt idx="768">
                  <c:v>160.19179773619899</c:v>
                </c:pt>
                <c:pt idx="769">
                  <c:v>161.07796512793101</c:v>
                </c:pt>
                <c:pt idx="770">
                  <c:v>159.78279740155301</c:v>
                </c:pt>
                <c:pt idx="771">
                  <c:v>145.97903610726399</c:v>
                </c:pt>
                <c:pt idx="772">
                  <c:v>138.31027983265801</c:v>
                </c:pt>
                <c:pt idx="773">
                  <c:v>130.44043172685201</c:v>
                </c:pt>
                <c:pt idx="774">
                  <c:v>114.932502371539</c:v>
                </c:pt>
                <c:pt idx="775">
                  <c:v>117.519429488173</c:v>
                </c:pt>
                <c:pt idx="776">
                  <c:v>126.04026979328999</c:v>
                </c:pt>
                <c:pt idx="777">
                  <c:v>127.880771299195</c:v>
                </c:pt>
                <c:pt idx="778">
                  <c:v>117.21267923718899</c:v>
                </c:pt>
                <c:pt idx="779">
                  <c:v>113.565759586599</c:v>
                </c:pt>
                <c:pt idx="780">
                  <c:v>117.216087573311</c:v>
                </c:pt>
                <c:pt idx="781">
                  <c:v>111.96384160923699</c:v>
                </c:pt>
                <c:pt idx="782">
                  <c:v>112.781842278528</c:v>
                </c:pt>
                <c:pt idx="783">
                  <c:v>116.667345457661</c:v>
                </c:pt>
                <c:pt idx="784">
                  <c:v>116.769595541323</c:v>
                </c:pt>
                <c:pt idx="785">
                  <c:v>116.496928651559</c:v>
                </c:pt>
                <c:pt idx="786">
                  <c:v>116.803678902543</c:v>
                </c:pt>
                <c:pt idx="787">
                  <c:v>121.916183085613</c:v>
                </c:pt>
                <c:pt idx="788">
                  <c:v>125.835769625967</c:v>
                </c:pt>
                <c:pt idx="789">
                  <c:v>124.438351815928</c:v>
                </c:pt>
                <c:pt idx="790">
                  <c:v>126.21068659939201</c:v>
                </c:pt>
                <c:pt idx="791">
                  <c:v>128.153438188959</c:v>
                </c:pt>
                <c:pt idx="792">
                  <c:v>121.84801636317199</c:v>
                </c:pt>
                <c:pt idx="793">
                  <c:v>120.28018174703099</c:v>
                </c:pt>
                <c:pt idx="794">
                  <c:v>120.45059855313301</c:v>
                </c:pt>
                <c:pt idx="795">
                  <c:v>121.71168291828999</c:v>
                </c:pt>
                <c:pt idx="796">
                  <c:v>123.10910072833001</c:v>
                </c:pt>
                <c:pt idx="797">
                  <c:v>122.802350477345</c:v>
                </c:pt>
                <c:pt idx="798">
                  <c:v>124.983685595455</c:v>
                </c:pt>
                <c:pt idx="799">
                  <c:v>120.143848302149</c:v>
                </c:pt>
                <c:pt idx="800">
                  <c:v>115.44034445372399</c:v>
                </c:pt>
                <c:pt idx="801">
                  <c:v>118.167013351362</c:v>
                </c:pt>
                <c:pt idx="802">
                  <c:v>118.88276393699201</c:v>
                </c:pt>
                <c:pt idx="803">
                  <c:v>118.098846628921</c:v>
                </c:pt>
                <c:pt idx="804">
                  <c:v>119.121347465535</c:v>
                </c:pt>
                <c:pt idx="805">
                  <c:v>119.598514522621</c:v>
                </c:pt>
                <c:pt idx="806">
                  <c:v>121.030015693881</c:v>
                </c:pt>
                <c:pt idx="807">
                  <c:v>120.995932332661</c:v>
                </c:pt>
                <c:pt idx="808">
                  <c:v>117.144512514748</c:v>
                </c:pt>
                <c:pt idx="809">
                  <c:v>113.70209303148</c:v>
                </c:pt>
                <c:pt idx="810">
                  <c:v>111.214007662386</c:v>
                </c:pt>
                <c:pt idx="811">
                  <c:v>112.47509202754399</c:v>
                </c:pt>
                <c:pt idx="812">
                  <c:v>115.917511510811</c:v>
                </c:pt>
                <c:pt idx="813">
                  <c:v>115.338094370063</c:v>
                </c:pt>
                <c:pt idx="814">
                  <c:v>112.47509202754399</c:v>
                </c:pt>
                <c:pt idx="815">
                  <c:v>118.03067990648</c:v>
                </c:pt>
                <c:pt idx="816">
                  <c:v>119.632597883842</c:v>
                </c:pt>
                <c:pt idx="817">
                  <c:v>120.995932332661</c:v>
                </c:pt>
                <c:pt idx="818">
                  <c:v>121.851424699294</c:v>
                </c:pt>
                <c:pt idx="819">
                  <c:v>118.950930659433</c:v>
                </c:pt>
                <c:pt idx="820">
                  <c:v>119.973431496047</c:v>
                </c:pt>
                <c:pt idx="821">
                  <c:v>126.892353823802</c:v>
                </c:pt>
                <c:pt idx="822">
                  <c:v>127.50585432577</c:v>
                </c:pt>
                <c:pt idx="823">
                  <c:v>130.33477330706901</c:v>
                </c:pt>
                <c:pt idx="824">
                  <c:v>134.52702673718599</c:v>
                </c:pt>
                <c:pt idx="825">
                  <c:v>129.550855998998</c:v>
                </c:pt>
                <c:pt idx="826">
                  <c:v>133.33410909446999</c:v>
                </c:pt>
                <c:pt idx="827">
                  <c:v>130.573356835612</c:v>
                </c:pt>
                <c:pt idx="828">
                  <c:v>133.163692288368</c:v>
                </c:pt>
                <c:pt idx="829">
                  <c:v>133.98169295765899</c:v>
                </c:pt>
                <c:pt idx="830">
                  <c:v>135.958527908446</c:v>
                </c:pt>
                <c:pt idx="831">
                  <c:v>133.50452590057199</c:v>
                </c:pt>
                <c:pt idx="832">
                  <c:v>132.10710809053299</c:v>
                </c:pt>
                <c:pt idx="833">
                  <c:v>132.413858341517</c:v>
                </c:pt>
                <c:pt idx="834">
                  <c:v>130.50519011317101</c:v>
                </c:pt>
                <c:pt idx="835">
                  <c:v>135.71994437990301</c:v>
                </c:pt>
                <c:pt idx="836">
                  <c:v>138.20802974899701</c:v>
                </c:pt>
                <c:pt idx="837">
                  <c:v>128.18752155017901</c:v>
                </c:pt>
                <c:pt idx="838">
                  <c:v>127.19910407478601</c:v>
                </c:pt>
                <c:pt idx="839">
                  <c:v>129.41452255411599</c:v>
                </c:pt>
                <c:pt idx="840">
                  <c:v>123.790767952739</c:v>
                </c:pt>
                <c:pt idx="841">
                  <c:v>131.030073875966</c:v>
                </c:pt>
                <c:pt idx="842">
                  <c:v>128.83510541336801</c:v>
                </c:pt>
                <c:pt idx="843">
                  <c:v>129.925772972423</c:v>
                </c:pt>
                <c:pt idx="844">
                  <c:v>131.80035783954901</c:v>
                </c:pt>
                <c:pt idx="845">
                  <c:v>133.02735884348601</c:v>
                </c:pt>
                <c:pt idx="846">
                  <c:v>134.04985968010001</c:v>
                </c:pt>
                <c:pt idx="847">
                  <c:v>135.17461060037499</c:v>
                </c:pt>
                <c:pt idx="848">
                  <c:v>142.05944956690999</c:v>
                </c:pt>
                <c:pt idx="849">
                  <c:v>145.29736888285399</c:v>
                </c:pt>
                <c:pt idx="850">
                  <c:v>138.480696638761</c:v>
                </c:pt>
                <c:pt idx="851">
                  <c:v>132.34569161907601</c:v>
                </c:pt>
                <c:pt idx="852">
                  <c:v>136.333444881871</c:v>
                </c:pt>
                <c:pt idx="853">
                  <c:v>137.73086269191</c:v>
                </c:pt>
                <c:pt idx="854">
                  <c:v>135.37911076769799</c:v>
                </c:pt>
                <c:pt idx="855">
                  <c:v>137.69677933068999</c:v>
                </c:pt>
                <c:pt idx="856">
                  <c:v>137.86719613679199</c:v>
                </c:pt>
                <c:pt idx="857">
                  <c:v>138.10577966533501</c:v>
                </c:pt>
                <c:pt idx="858">
                  <c:v>142.273721562471</c:v>
                </c:pt>
                <c:pt idx="859">
                  <c:v>142.01128408832199</c:v>
                </c:pt>
                <c:pt idx="860">
                  <c:v>137.49239030267901</c:v>
                </c:pt>
                <c:pt idx="861">
                  <c:v>141.16496205630301</c:v>
                </c:pt>
                <c:pt idx="862">
                  <c:v>140.30311117965999</c:v>
                </c:pt>
                <c:pt idx="863">
                  <c:v>137.174048987883</c:v>
                </c:pt>
                <c:pt idx="864">
                  <c:v>138.625995960246</c:v>
                </c:pt>
                <c:pt idx="865">
                  <c:v>137.593327792737</c:v>
                </c:pt>
                <c:pt idx="866">
                  <c:v>135.411525123036</c:v>
                </c:pt>
                <c:pt idx="867">
                  <c:v>136.67712595990901</c:v>
                </c:pt>
                <c:pt idx="868">
                  <c:v>134.565203091017</c:v>
                </c:pt>
                <c:pt idx="869">
                  <c:v>136.48301540210599</c:v>
                </c:pt>
                <c:pt idx="870">
                  <c:v>134.78260691575599</c:v>
                </c:pt>
                <c:pt idx="871">
                  <c:v>131.25755918606299</c:v>
                </c:pt>
                <c:pt idx="872">
                  <c:v>124.075468547369</c:v>
                </c:pt>
                <c:pt idx="873">
                  <c:v>122.35176679408301</c:v>
                </c:pt>
                <c:pt idx="874">
                  <c:v>124.719915599274</c:v>
                </c:pt>
                <c:pt idx="875">
                  <c:v>121.295805359637</c:v>
                </c:pt>
                <c:pt idx="876">
                  <c:v>122.444939861828</c:v>
                </c:pt>
                <c:pt idx="877">
                  <c:v>122.724459065064</c:v>
                </c:pt>
                <c:pt idx="878">
                  <c:v>124.97614153557301</c:v>
                </c:pt>
                <c:pt idx="879">
                  <c:v>125.06292300983201</c:v>
                </c:pt>
                <c:pt idx="880">
                  <c:v>124.97614153557301</c:v>
                </c:pt>
                <c:pt idx="881">
                  <c:v>124.96532293355401</c:v>
                </c:pt>
                <c:pt idx="882">
                  <c:v>124.542466822384</c:v>
                </c:pt>
                <c:pt idx="883">
                  <c:v>123.68581966897101</c:v>
                </c:pt>
                <c:pt idx="884">
                  <c:v>123.978503568752</c:v>
                </c:pt>
                <c:pt idx="885">
                  <c:v>123.458047381303</c:v>
                </c:pt>
                <c:pt idx="886">
                  <c:v>123.534010253544</c:v>
                </c:pt>
                <c:pt idx="887">
                  <c:v>123.349628703006</c:v>
                </c:pt>
                <c:pt idx="888">
                  <c:v>123.81587555130599</c:v>
                </c:pt>
                <c:pt idx="889">
                  <c:v>124.412294610995</c:v>
                </c:pt>
                <c:pt idx="890">
                  <c:v>124.217094458438</c:v>
                </c:pt>
                <c:pt idx="891">
                  <c:v>124.23884799152999</c:v>
                </c:pt>
                <c:pt idx="892">
                  <c:v>124.108675780141</c:v>
                </c:pt>
                <c:pt idx="893">
                  <c:v>124.47732255216199</c:v>
                </c:pt>
                <c:pt idx="894">
                  <c:v>125.594314128354</c:v>
                </c:pt>
                <c:pt idx="895">
                  <c:v>125.485895450057</c:v>
                </c:pt>
                <c:pt idx="896">
                  <c:v>124.770122780997</c:v>
                </c:pt>
                <c:pt idx="897">
                  <c:v>125.20391382324</c:v>
                </c:pt>
                <c:pt idx="898">
                  <c:v>126.320789070378</c:v>
                </c:pt>
                <c:pt idx="899">
                  <c:v>127.86552257800599</c:v>
                </c:pt>
                <c:pt idx="900">
                  <c:v>129.14891412975101</c:v>
                </c:pt>
                <c:pt idx="901">
                  <c:v>131.18095075334699</c:v>
                </c:pt>
                <c:pt idx="902">
                  <c:v>130.516337271194</c:v>
                </c:pt>
                <c:pt idx="903">
                  <c:v>133.67134150256601</c:v>
                </c:pt>
                <c:pt idx="904">
                  <c:v>132.563652365644</c:v>
                </c:pt>
                <c:pt idx="905">
                  <c:v>131.448323993294</c:v>
                </c:pt>
                <c:pt idx="906">
                  <c:v>130.737875098578</c:v>
                </c:pt>
                <c:pt idx="907">
                  <c:v>132.89213948900701</c:v>
                </c:pt>
                <c:pt idx="908">
                  <c:v>132.31155759655101</c:v>
                </c:pt>
                <c:pt idx="909">
                  <c:v>132.433785363384</c:v>
                </c:pt>
                <c:pt idx="910">
                  <c:v>131.02052680937899</c:v>
                </c:pt>
                <c:pt idx="911">
                  <c:v>127.651623986049</c:v>
                </c:pt>
                <c:pt idx="912">
                  <c:v>128.04886422825601</c:v>
                </c:pt>
                <c:pt idx="913">
                  <c:v>124.90149923231</c:v>
                </c:pt>
                <c:pt idx="914">
                  <c:v>126.284200844607</c:v>
                </c:pt>
                <c:pt idx="915">
                  <c:v>125.91751754410799</c:v>
                </c:pt>
                <c:pt idx="916">
                  <c:v>124.82510687803899</c:v>
                </c:pt>
                <c:pt idx="917">
                  <c:v>127.292579920977</c:v>
                </c:pt>
                <c:pt idx="918">
                  <c:v>127.483560806654</c:v>
                </c:pt>
                <c:pt idx="919">
                  <c:v>129.96631232044601</c:v>
                </c:pt>
                <c:pt idx="920">
                  <c:v>129.58435054909299</c:v>
                </c:pt>
                <c:pt idx="921">
                  <c:v>130.174067716199</c:v>
                </c:pt>
                <c:pt idx="922">
                  <c:v>130.151742539515</c:v>
                </c:pt>
                <c:pt idx="923">
                  <c:v>129.82909623604601</c:v>
                </c:pt>
                <c:pt idx="924">
                  <c:v>129.60655697483801</c:v>
                </c:pt>
                <c:pt idx="925">
                  <c:v>129.66225116561</c:v>
                </c:pt>
                <c:pt idx="926">
                  <c:v>128.97230820530299</c:v>
                </c:pt>
                <c:pt idx="927">
                  <c:v>129.573187960751</c:v>
                </c:pt>
                <c:pt idx="928">
                  <c:v>129.929203278307</c:v>
                </c:pt>
                <c:pt idx="929">
                  <c:v>130.18511155360201</c:v>
                </c:pt>
                <c:pt idx="930">
                  <c:v>129.862465250133</c:v>
                </c:pt>
                <c:pt idx="931">
                  <c:v>130.151742539515</c:v>
                </c:pt>
                <c:pt idx="932">
                  <c:v>130.67472167844599</c:v>
                </c:pt>
                <c:pt idx="933">
                  <c:v>130.752622294963</c:v>
                </c:pt>
                <c:pt idx="934">
                  <c:v>130.240805744374</c:v>
                </c:pt>
                <c:pt idx="935">
                  <c:v>130.174067716199</c:v>
                </c:pt>
                <c:pt idx="936">
                  <c:v>130.018266483166</c:v>
                </c:pt>
                <c:pt idx="937">
                  <c:v>129.66225116561</c:v>
                </c:pt>
                <c:pt idx="938">
                  <c:v>129.996060057421</c:v>
                </c:pt>
                <c:pt idx="939">
                  <c:v>129.88479042681701</c:v>
                </c:pt>
                <c:pt idx="940">
                  <c:v>129.840258824388</c:v>
                </c:pt>
                <c:pt idx="941">
                  <c:v>129.795727221958</c:v>
                </c:pt>
                <c:pt idx="942">
                  <c:v>129.61883405136399</c:v>
                </c:pt>
                <c:pt idx="943">
                  <c:v>129.795727221958</c:v>
                </c:pt>
                <c:pt idx="944">
                  <c:v>129.90194238936601</c:v>
                </c:pt>
                <c:pt idx="945">
                  <c:v>129.795727221958</c:v>
                </c:pt>
                <c:pt idx="946">
                  <c:v>129.76032216615599</c:v>
                </c:pt>
                <c:pt idx="947">
                  <c:v>130.22045578317</c:v>
                </c:pt>
                <c:pt idx="948">
                  <c:v>130.11424061576301</c:v>
                </c:pt>
                <c:pt idx="949">
                  <c:v>130.40910660289299</c:v>
                </c:pt>
                <c:pt idx="950">
                  <c:v>130.44451165869501</c:v>
                </c:pt>
                <c:pt idx="951">
                  <c:v>130.27937613722901</c:v>
                </c:pt>
                <c:pt idx="952">
                  <c:v>130.06707791083201</c:v>
                </c:pt>
                <c:pt idx="953">
                  <c:v>129.73680686789899</c:v>
                </c:pt>
                <c:pt idx="954">
                  <c:v>129.630591700492</c:v>
                </c:pt>
                <c:pt idx="955">
                  <c:v>129.73680686789899</c:v>
                </c:pt>
                <c:pt idx="956">
                  <c:v>129.92545768762201</c:v>
                </c:pt>
                <c:pt idx="957">
                  <c:v>130.18505072736701</c:v>
                </c:pt>
                <c:pt idx="958">
                  <c:v>130.39734895376401</c:v>
                </c:pt>
                <c:pt idx="959">
                  <c:v>130.774782701627</c:v>
                </c:pt>
                <c:pt idx="960">
                  <c:v>130.99897068556999</c:v>
                </c:pt>
                <c:pt idx="961">
                  <c:v>130.76830938918599</c:v>
                </c:pt>
                <c:pt idx="962">
                  <c:v>130.76830938918599</c:v>
                </c:pt>
                <c:pt idx="963">
                  <c:v>129.672085242376</c:v>
                </c:pt>
                <c:pt idx="964">
                  <c:v>130.253072340888</c:v>
                </c:pt>
                <c:pt idx="965">
                  <c:v>129.770710317697</c:v>
                </c:pt>
                <c:pt idx="966">
                  <c:v>129.73783529259001</c:v>
                </c:pt>
                <c:pt idx="967">
                  <c:v>129.24447593003899</c:v>
                </c:pt>
                <c:pt idx="968">
                  <c:v>129.84745770727099</c:v>
                </c:pt>
                <c:pt idx="969">
                  <c:v>130.11057490109999</c:v>
                </c:pt>
                <c:pt idx="970">
                  <c:v>130.11057490109999</c:v>
                </c:pt>
                <c:pt idx="971">
                  <c:v>130.35169741620899</c:v>
                </c:pt>
                <c:pt idx="972">
                  <c:v>130.02283017216601</c:v>
                </c:pt>
                <c:pt idx="973">
                  <c:v>129.71595760684201</c:v>
                </c:pt>
                <c:pt idx="974">
                  <c:v>129.63921021726799</c:v>
                </c:pt>
                <c:pt idx="975">
                  <c:v>130.373692094929</c:v>
                </c:pt>
                <c:pt idx="976">
                  <c:v>130.41744746642399</c:v>
                </c:pt>
                <c:pt idx="977">
                  <c:v>130.45032249153101</c:v>
                </c:pt>
                <c:pt idx="978">
                  <c:v>130.658686974505</c:v>
                </c:pt>
                <c:pt idx="979">
                  <c:v>130.680564660252</c:v>
                </c:pt>
                <c:pt idx="980">
                  <c:v>130.08858022237999</c:v>
                </c:pt>
                <c:pt idx="981">
                  <c:v>129.770710317697</c:v>
                </c:pt>
                <c:pt idx="982">
                  <c:v>130.05321316017199</c:v>
                </c:pt>
                <c:pt idx="983">
                  <c:v>129.86487793185501</c:v>
                </c:pt>
                <c:pt idx="984">
                  <c:v>130.123773294458</c:v>
                </c:pt>
                <c:pt idx="985">
                  <c:v>130.006129353093</c:v>
                </c:pt>
                <c:pt idx="986">
                  <c:v>129.71182277068101</c:v>
                </c:pt>
                <c:pt idx="987">
                  <c:v>129.68834644347501</c:v>
                </c:pt>
                <c:pt idx="988">
                  <c:v>129.80599038483999</c:v>
                </c:pt>
                <c:pt idx="989">
                  <c:v>129.370563533856</c:v>
                </c:pt>
                <c:pt idx="990">
                  <c:v>128.66430642766801</c:v>
                </c:pt>
                <c:pt idx="991">
                  <c:v>128.605550033318</c:v>
                </c:pt>
                <c:pt idx="992">
                  <c:v>128.617222620588</c:v>
                </c:pt>
                <c:pt idx="993">
                  <c:v>128.205403249477</c:v>
                </c:pt>
                <c:pt idx="994">
                  <c:v>128.39360732512799</c:v>
                </c:pt>
                <c:pt idx="995">
                  <c:v>128.699717647477</c:v>
                </c:pt>
                <c:pt idx="996">
                  <c:v>128.817361588842</c:v>
                </c:pt>
                <c:pt idx="997">
                  <c:v>129.111668171253</c:v>
                </c:pt>
                <c:pt idx="998">
                  <c:v>129.01750055709499</c:v>
                </c:pt>
                <c:pt idx="999">
                  <c:v>129.15862082566699</c:v>
                </c:pt>
                <c:pt idx="1000">
                  <c:v>129.13514449845999</c:v>
                </c:pt>
                <c:pt idx="1001">
                  <c:v>129.488207475221</c:v>
                </c:pt>
                <c:pt idx="1002">
                  <c:v>129.28819965963399</c:v>
                </c:pt>
                <c:pt idx="1003">
                  <c:v>129.303806826883</c:v>
                </c:pt>
                <c:pt idx="1004">
                  <c:v>128.74929335520901</c:v>
                </c:pt>
                <c:pt idx="1005">
                  <c:v>129.02064822107801</c:v>
                </c:pt>
                <c:pt idx="1006">
                  <c:v>129.31561056682</c:v>
                </c:pt>
                <c:pt idx="1007">
                  <c:v>129.881796625764</c:v>
                </c:pt>
                <c:pt idx="1008">
                  <c:v>129.893469213034</c:v>
                </c:pt>
                <c:pt idx="1009">
                  <c:v>129.90527295297099</c:v>
                </c:pt>
                <c:pt idx="1010">
                  <c:v>129.77556296633699</c:v>
                </c:pt>
                <c:pt idx="1011">
                  <c:v>130.17662781883999</c:v>
                </c:pt>
                <c:pt idx="1012">
                  <c:v>130.20023529871199</c:v>
                </c:pt>
                <c:pt idx="1013">
                  <c:v>130.22384277858501</c:v>
                </c:pt>
                <c:pt idx="1014">
                  <c:v>130.388963985027</c:v>
                </c:pt>
                <c:pt idx="1015">
                  <c:v>130.29453406553699</c:v>
                </c:pt>
                <c:pt idx="1016">
                  <c:v>130.31814154540899</c:v>
                </c:pt>
                <c:pt idx="1017">
                  <c:v>130.44798268470899</c:v>
                </c:pt>
                <c:pt idx="1018">
                  <c:v>130.259253998394</c:v>
                </c:pt>
                <c:pt idx="1019">
                  <c:v>130.31814154540899</c:v>
                </c:pt>
                <c:pt idx="1020">
                  <c:v>130.518673971661</c:v>
                </c:pt>
                <c:pt idx="1021">
                  <c:v>130.50687023172401</c:v>
                </c:pt>
                <c:pt idx="1022">
                  <c:v>130.45978642464499</c:v>
                </c:pt>
                <c:pt idx="1023">
                  <c:v>130.412964922898</c:v>
                </c:pt>
                <c:pt idx="1024">
                  <c:v>130.542937214863</c:v>
                </c:pt>
                <c:pt idx="1025">
                  <c:v>130.684844399431</c:v>
                </c:pt>
                <c:pt idx="1026">
                  <c:v>130.814816691396</c:v>
                </c:pt>
                <c:pt idx="1027">
                  <c:v>130.862162803807</c:v>
                </c:pt>
                <c:pt idx="1028">
                  <c:v>130.95672387596301</c:v>
                </c:pt>
                <c:pt idx="1029">
                  <c:v>130.992135095772</c:v>
                </c:pt>
                <c:pt idx="1030">
                  <c:v>130.862162803807</c:v>
                </c:pt>
                <c:pt idx="1031">
                  <c:v>130.95672387596301</c:v>
                </c:pt>
                <c:pt idx="1032">
                  <c:v>131.252210832369</c:v>
                </c:pt>
                <c:pt idx="1033">
                  <c:v>131.18125724008499</c:v>
                </c:pt>
                <c:pt idx="1034">
                  <c:v>131.157649760212</c:v>
                </c:pt>
                <c:pt idx="1035">
                  <c:v>131.24040709243201</c:v>
                </c:pt>
                <c:pt idx="1036">
                  <c:v>131.20486471995801</c:v>
                </c:pt>
                <c:pt idx="1037">
                  <c:v>131.18125724008499</c:v>
                </c:pt>
                <c:pt idx="1038">
                  <c:v>130.862162803807</c:v>
                </c:pt>
                <c:pt idx="1039">
                  <c:v>131.01574257564499</c:v>
                </c:pt>
                <c:pt idx="1040">
                  <c:v>130.90937776355199</c:v>
                </c:pt>
                <c:pt idx="1041">
                  <c:v>131.110303647801</c:v>
                </c:pt>
                <c:pt idx="1042">
                  <c:v>131.03935005551699</c:v>
                </c:pt>
                <c:pt idx="1043">
                  <c:v>131.47674419648999</c:v>
                </c:pt>
                <c:pt idx="1044">
                  <c:v>131.866792225052</c:v>
                </c:pt>
                <c:pt idx="1045">
                  <c:v>132.19651002727301</c:v>
                </c:pt>
                <c:pt idx="1046">
                  <c:v>131.945162452716</c:v>
                </c:pt>
                <c:pt idx="1047">
                  <c:v>131.83594594710499</c:v>
                </c:pt>
                <c:pt idx="1048">
                  <c:v>131.21333130500099</c:v>
                </c:pt>
                <c:pt idx="1049">
                  <c:v>131.19146498670199</c:v>
                </c:pt>
                <c:pt idx="1050">
                  <c:v>131.289748333163</c:v>
                </c:pt>
                <c:pt idx="1051">
                  <c:v>131.278815174013</c:v>
                </c:pt>
                <c:pt idx="1052">
                  <c:v>130.99478320789299</c:v>
                </c:pt>
                <c:pt idx="1053">
                  <c:v>131.289748333163</c:v>
                </c:pt>
                <c:pt idx="1054">
                  <c:v>131.11493287265401</c:v>
                </c:pt>
                <c:pt idx="1055">
                  <c:v>131.945162452716</c:v>
                </c:pt>
                <c:pt idx="1056">
                  <c:v>131.879678583703</c:v>
                </c:pt>
                <c:pt idx="1057">
                  <c:v>131.73766260064301</c:v>
                </c:pt>
                <c:pt idx="1058">
                  <c:v>131.56284714013401</c:v>
                </c:pt>
                <c:pt idx="1059">
                  <c:v>131.00571636704299</c:v>
                </c:pt>
                <c:pt idx="1060">
                  <c:v>130.372053479904</c:v>
                </c:pt>
                <c:pt idx="1061">
                  <c:v>130.97291688959399</c:v>
                </c:pt>
                <c:pt idx="1062">
                  <c:v>130.88556670228201</c:v>
                </c:pt>
                <c:pt idx="1063">
                  <c:v>131.016649526192</c:v>
                </c:pt>
                <c:pt idx="1064">
                  <c:v>131.071315321941</c:v>
                </c:pt>
                <c:pt idx="1065">
                  <c:v>130.76541703752099</c:v>
                </c:pt>
                <c:pt idx="1066">
                  <c:v>131.04311927992299</c:v>
                </c:pt>
                <c:pt idx="1067">
                  <c:v>130.716370932069</c:v>
                </c:pt>
                <c:pt idx="1068">
                  <c:v>131.06735682777901</c:v>
                </c:pt>
                <c:pt idx="1069">
                  <c:v>131.52734618195601</c:v>
                </c:pt>
                <c:pt idx="1070">
                  <c:v>131.89038534470799</c:v>
                </c:pt>
                <c:pt idx="1071">
                  <c:v>131.95091370746201</c:v>
                </c:pt>
                <c:pt idx="1072">
                  <c:v>131.82985698195401</c:v>
                </c:pt>
                <c:pt idx="1073">
                  <c:v>132.13249879572399</c:v>
                </c:pt>
                <c:pt idx="1074">
                  <c:v>132.023495337258</c:v>
                </c:pt>
                <c:pt idx="1075">
                  <c:v>132.314083883987</c:v>
                </c:pt>
                <c:pt idx="1076">
                  <c:v>131.975151255318</c:v>
                </c:pt>
                <c:pt idx="1077">
                  <c:v>132.108261247868</c:v>
                </c:pt>
                <c:pt idx="1078">
                  <c:v>131.91462289256401</c:v>
                </c:pt>
                <c:pt idx="1079">
                  <c:v>132.43500959572199</c:v>
                </c:pt>
                <c:pt idx="1080">
                  <c:v>132.65288549888299</c:v>
                </c:pt>
                <c:pt idx="1081">
                  <c:v>132.907052216941</c:v>
                </c:pt>
                <c:pt idx="1082">
                  <c:v>132.97976486050899</c:v>
                </c:pt>
                <c:pt idx="1083">
                  <c:v>132.568250602045</c:v>
                </c:pt>
                <c:pt idx="1084">
                  <c:v>131.611981078794</c:v>
                </c:pt>
                <c:pt idx="1085">
                  <c:v>132.03567961807201</c:v>
                </c:pt>
                <c:pt idx="1086">
                  <c:v>132.26560878827399</c:v>
                </c:pt>
                <c:pt idx="1087">
                  <c:v>131.78347810659699</c:v>
                </c:pt>
                <c:pt idx="1088">
                  <c:v>131.87080515580499</c:v>
                </c:pt>
                <c:pt idx="1089">
                  <c:v>131.55427624266099</c:v>
                </c:pt>
                <c:pt idx="1090">
                  <c:v>131.72893034107699</c:v>
                </c:pt>
                <c:pt idx="1091">
                  <c:v>131.04145131021099</c:v>
                </c:pt>
                <c:pt idx="1092">
                  <c:v>130.67037463154699</c:v>
                </c:pt>
                <c:pt idx="1093">
                  <c:v>130.58304758233899</c:v>
                </c:pt>
                <c:pt idx="1094">
                  <c:v>130.95412426100299</c:v>
                </c:pt>
                <c:pt idx="1095">
                  <c:v>130.68125887246299</c:v>
                </c:pt>
                <c:pt idx="1096">
                  <c:v>130.09199113172099</c:v>
                </c:pt>
                <c:pt idx="1097">
                  <c:v>129.48082834820599</c:v>
                </c:pt>
                <c:pt idx="1098">
                  <c:v>129.09886742862599</c:v>
                </c:pt>
                <c:pt idx="1099">
                  <c:v>129.27352152704199</c:v>
                </c:pt>
                <c:pt idx="1100">
                  <c:v>129.63358740384899</c:v>
                </c:pt>
                <c:pt idx="1101">
                  <c:v>129.85190502686899</c:v>
                </c:pt>
                <c:pt idx="1102">
                  <c:v>130.59393182325499</c:v>
                </c:pt>
                <c:pt idx="1103">
                  <c:v>130.69214311337899</c:v>
                </c:pt>
                <c:pt idx="1104">
                  <c:v>130.83401792810699</c:v>
                </c:pt>
                <c:pt idx="1105">
                  <c:v>130.99778778560699</c:v>
                </c:pt>
                <c:pt idx="1106">
                  <c:v>131.18332612493899</c:v>
                </c:pt>
                <c:pt idx="1107">
                  <c:v>130.91046073639899</c:v>
                </c:pt>
                <c:pt idx="1108">
                  <c:v>130.95412426100299</c:v>
                </c:pt>
                <c:pt idx="1109">
                  <c:v>131.85992091488899</c:v>
                </c:pt>
                <c:pt idx="1110">
                  <c:v>131.54756851279399</c:v>
                </c:pt>
                <c:pt idx="1111">
                  <c:v>131.60224283925501</c:v>
                </c:pt>
                <c:pt idx="1112">
                  <c:v>131.021960925315</c:v>
                </c:pt>
                <c:pt idx="1113">
                  <c:v>131.29571224044099</c:v>
                </c:pt>
                <c:pt idx="1114">
                  <c:v>131.28470143858399</c:v>
                </c:pt>
                <c:pt idx="1115">
                  <c:v>131.39430321338699</c:v>
                </c:pt>
                <c:pt idx="1116">
                  <c:v>131.131436139177</c:v>
                </c:pt>
                <c:pt idx="1117">
                  <c:v>131.83220406883601</c:v>
                </c:pt>
                <c:pt idx="1118">
                  <c:v>131.043855968087</c:v>
                </c:pt>
                <c:pt idx="1119">
                  <c:v>131.49276762539299</c:v>
                </c:pt>
                <c:pt idx="1120">
                  <c:v>131.89788919715301</c:v>
                </c:pt>
                <c:pt idx="1121">
                  <c:v>132.116839624878</c:v>
                </c:pt>
                <c:pt idx="1122">
                  <c:v>132.00926282512901</c:v>
                </c:pt>
                <c:pt idx="1123">
                  <c:v>132.248209881512</c:v>
                </c:pt>
                <c:pt idx="1124">
                  <c:v>132.44526526646399</c:v>
                </c:pt>
                <c:pt idx="1125">
                  <c:v>132.70800577973401</c:v>
                </c:pt>
                <c:pt idx="1126">
                  <c:v>133.080221506865</c:v>
                </c:pt>
                <c:pt idx="1127">
                  <c:v>133.014536378548</c:v>
                </c:pt>
                <c:pt idx="1128">
                  <c:v>133.310056175505</c:v>
                </c:pt>
                <c:pt idx="1129">
                  <c:v>133.665692419381</c:v>
                </c:pt>
                <c:pt idx="1130">
                  <c:v>133.709609065867</c:v>
                </c:pt>
                <c:pt idx="1131">
                  <c:v>133.797442358838</c:v>
                </c:pt>
                <c:pt idx="1132">
                  <c:v>133.687714023094</c:v>
                </c:pt>
                <c:pt idx="1133">
                  <c:v>133.47901503158101</c:v>
                </c:pt>
                <c:pt idx="1134">
                  <c:v>133.830474764408</c:v>
                </c:pt>
                <c:pt idx="1135">
                  <c:v>133.97323550572199</c:v>
                </c:pt>
                <c:pt idx="1136">
                  <c:v>134.214840341864</c:v>
                </c:pt>
                <c:pt idx="1137">
                  <c:v>134.65413336766301</c:v>
                </c:pt>
                <c:pt idx="1138">
                  <c:v>134.807904910833</c:v>
                </c:pt>
                <c:pt idx="1139">
                  <c:v>135.22517633291901</c:v>
                </c:pt>
                <c:pt idx="1140">
                  <c:v>135.13734303994701</c:v>
                </c:pt>
                <c:pt idx="1141">
                  <c:v>134.873716600092</c:v>
                </c:pt>
                <c:pt idx="1142">
                  <c:v>134.62110096209301</c:v>
                </c:pt>
                <c:pt idx="1143">
                  <c:v>134.862832359176</c:v>
                </c:pt>
                <c:pt idx="1144">
                  <c:v>134.54427847097801</c:v>
                </c:pt>
                <c:pt idx="1145">
                  <c:v>134.774872505263</c:v>
                </c:pt>
                <c:pt idx="1146">
                  <c:v>134.41252853152099</c:v>
                </c:pt>
                <c:pt idx="1147">
                  <c:v>134.02816295406501</c:v>
                </c:pt>
                <c:pt idx="1148">
                  <c:v>134.68703921229201</c:v>
                </c:pt>
                <c:pt idx="1149">
                  <c:v>135.10443719531801</c:v>
                </c:pt>
                <c:pt idx="1150">
                  <c:v>134.92636595149801</c:v>
                </c:pt>
                <c:pt idx="1151">
                  <c:v>134.66198014599701</c:v>
                </c:pt>
                <c:pt idx="1152">
                  <c:v>134.728044957137</c:v>
                </c:pt>
                <c:pt idx="1153">
                  <c:v>134.07815452571299</c:v>
                </c:pt>
                <c:pt idx="1154">
                  <c:v>134.35355113307</c:v>
                </c:pt>
                <c:pt idx="1155">
                  <c:v>134.22129494984901</c:v>
                </c:pt>
                <c:pt idx="1156">
                  <c:v>133.890844333209</c:v>
                </c:pt>
                <c:pt idx="1157">
                  <c:v>133.912865936922</c:v>
                </c:pt>
                <c:pt idx="1158">
                  <c:v>133.967919946205</c:v>
                </c:pt>
                <c:pt idx="1159">
                  <c:v>134.24331655356301</c:v>
                </c:pt>
                <c:pt idx="1160">
                  <c:v>133.978930748062</c:v>
                </c:pt>
                <c:pt idx="1161">
                  <c:v>134.02297395548899</c:v>
                </c:pt>
                <c:pt idx="1162">
                  <c:v>134.44163754792299</c:v>
                </c:pt>
                <c:pt idx="1163">
                  <c:v>134.02297395548899</c:v>
                </c:pt>
                <c:pt idx="1164">
                  <c:v>134.12219773313899</c:v>
                </c:pt>
                <c:pt idx="1165">
                  <c:v>134.17940327841799</c:v>
                </c:pt>
                <c:pt idx="1166">
                  <c:v>134.39759434049699</c:v>
                </c:pt>
                <c:pt idx="1167">
                  <c:v>134.47466995349299</c:v>
                </c:pt>
                <c:pt idx="1168">
                  <c:v>134.45264834977999</c:v>
                </c:pt>
                <c:pt idx="1169">
                  <c:v>134.55187212743101</c:v>
                </c:pt>
                <c:pt idx="1170">
                  <c:v>134.54073476463299</c:v>
                </c:pt>
                <c:pt idx="1171">
                  <c:v>134.68007836054301</c:v>
                </c:pt>
                <c:pt idx="1172">
                  <c:v>134.80170342472999</c:v>
                </c:pt>
                <c:pt idx="1173">
                  <c:v>135.07785939773299</c:v>
                </c:pt>
                <c:pt idx="1174">
                  <c:v>135.05596435496</c:v>
                </c:pt>
                <c:pt idx="1175">
                  <c:v>134.735385491709</c:v>
                </c:pt>
                <c:pt idx="1176">
                  <c:v>134.85688399495399</c:v>
                </c:pt>
                <c:pt idx="1177">
                  <c:v>134.35975261917301</c:v>
                </c:pt>
                <c:pt idx="1178">
                  <c:v>133.95083421918599</c:v>
                </c:pt>
                <c:pt idx="1179">
                  <c:v>133.74048993544201</c:v>
                </c:pt>
                <c:pt idx="1180">
                  <c:v>133.840346517797</c:v>
                </c:pt>
                <c:pt idx="1181">
                  <c:v>133.40940651409699</c:v>
                </c:pt>
                <c:pt idx="1182">
                  <c:v>133.07794340992899</c:v>
                </c:pt>
                <c:pt idx="1183">
                  <c:v>133.597349511305</c:v>
                </c:pt>
                <c:pt idx="1184">
                  <c:v>133.72985881640801</c:v>
                </c:pt>
                <c:pt idx="1185">
                  <c:v>133.96197158198399</c:v>
                </c:pt>
                <c:pt idx="1186">
                  <c:v>133.873505484308</c:v>
                </c:pt>
                <c:pt idx="1187">
                  <c:v>134.06423282221601</c:v>
                </c:pt>
                <c:pt idx="1188">
                  <c:v>134.49643843532499</c:v>
                </c:pt>
                <c:pt idx="1189">
                  <c:v>134.79562849956801</c:v>
                </c:pt>
                <c:pt idx="1190">
                  <c:v>134.08638098687001</c:v>
                </c:pt>
                <c:pt idx="1191">
                  <c:v>134.396708413911</c:v>
                </c:pt>
                <c:pt idx="1192">
                  <c:v>133.665186175618</c:v>
                </c:pt>
                <c:pt idx="1193">
                  <c:v>133.59874168165501</c:v>
                </c:pt>
                <c:pt idx="1194">
                  <c:v>133.82034988913799</c:v>
                </c:pt>
                <c:pt idx="1195">
                  <c:v>133.942228075206</c:v>
                </c:pt>
                <c:pt idx="1196">
                  <c:v>133.89793174589801</c:v>
                </c:pt>
                <c:pt idx="1197">
                  <c:v>133.96450280080199</c:v>
                </c:pt>
                <c:pt idx="1198">
                  <c:v>134.20825917293899</c:v>
                </c:pt>
                <c:pt idx="1199">
                  <c:v>133.942228075206</c:v>
                </c:pt>
                <c:pt idx="1200">
                  <c:v>133.83148725193499</c:v>
                </c:pt>
                <c:pt idx="1201">
                  <c:v>133.83148725193499</c:v>
                </c:pt>
                <c:pt idx="1202">
                  <c:v>133.59874168165501</c:v>
                </c:pt>
                <c:pt idx="1203">
                  <c:v>133.731757230521</c:v>
                </c:pt>
                <c:pt idx="1204">
                  <c:v>133.731757230521</c:v>
                </c:pt>
                <c:pt idx="1205">
                  <c:v>133.89793174589801</c:v>
                </c:pt>
                <c:pt idx="1206">
                  <c:v>133.709482504926</c:v>
                </c:pt>
                <c:pt idx="1207">
                  <c:v>133.09996501364299</c:v>
                </c:pt>
                <c:pt idx="1208">
                  <c:v>132.989224190371</c:v>
                </c:pt>
                <c:pt idx="1209">
                  <c:v>132.68990756518801</c:v>
                </c:pt>
                <c:pt idx="1210">
                  <c:v>132.24669115022201</c:v>
                </c:pt>
                <c:pt idx="1211">
                  <c:v>132.346421171636</c:v>
                </c:pt>
                <c:pt idx="1212">
                  <c:v>132.00230197338001</c:v>
                </c:pt>
                <c:pt idx="1213">
                  <c:v>131.45162861337101</c:v>
                </c:pt>
                <c:pt idx="1214">
                  <c:v>131.748077928534</c:v>
                </c:pt>
                <c:pt idx="1215">
                  <c:v>131.55038689022899</c:v>
                </c:pt>
                <c:pt idx="1216">
                  <c:v>131.29633732997101</c:v>
                </c:pt>
                <c:pt idx="1217">
                  <c:v>131.32442934865401</c:v>
                </c:pt>
                <c:pt idx="1218">
                  <c:v>131.31029609701801</c:v>
                </c:pt>
                <c:pt idx="1219">
                  <c:v>131.76221118017</c:v>
                </c:pt>
                <c:pt idx="1220">
                  <c:v>131.95990221847501</c:v>
                </c:pt>
                <c:pt idx="1221">
                  <c:v>131.90336921193401</c:v>
                </c:pt>
                <c:pt idx="1222">
                  <c:v>131.91750246356901</c:v>
                </c:pt>
                <c:pt idx="1223">
                  <c:v>132.04470172828599</c:v>
                </c:pt>
                <c:pt idx="1224">
                  <c:v>131.91750246356901</c:v>
                </c:pt>
                <c:pt idx="1225">
                  <c:v>132.05883497992099</c:v>
                </c:pt>
                <c:pt idx="1226">
                  <c:v>132.383550798355</c:v>
                </c:pt>
                <c:pt idx="1227">
                  <c:v>131.97403547011001</c:v>
                </c:pt>
                <c:pt idx="1228">
                  <c:v>132.62364159156601</c:v>
                </c:pt>
                <c:pt idx="1229">
                  <c:v>132.84959913314199</c:v>
                </c:pt>
                <c:pt idx="1230">
                  <c:v>132.79306612660099</c:v>
                </c:pt>
                <c:pt idx="1231">
                  <c:v>133.05706130838001</c:v>
                </c:pt>
                <c:pt idx="1232">
                  <c:v>132.95746102480001</c:v>
                </c:pt>
                <c:pt idx="1233">
                  <c:v>132.736154972257</c:v>
                </c:pt>
                <c:pt idx="1234">
                  <c:v>132.34880658063099</c:v>
                </c:pt>
                <c:pt idx="1235">
                  <c:v>131.91712161888799</c:v>
                </c:pt>
                <c:pt idx="1236">
                  <c:v>131.452404028416</c:v>
                </c:pt>
                <c:pt idx="1237">
                  <c:v>131.54082596995499</c:v>
                </c:pt>
                <c:pt idx="1238">
                  <c:v>131.806468592616</c:v>
                </c:pt>
                <c:pt idx="1239">
                  <c:v>131.68476282365199</c:v>
                </c:pt>
                <c:pt idx="1240">
                  <c:v>131.74002653711401</c:v>
                </c:pt>
                <c:pt idx="1241">
                  <c:v>131.91712161888799</c:v>
                </c:pt>
                <c:pt idx="1242">
                  <c:v>132.23815355436</c:v>
                </c:pt>
                <c:pt idx="1243">
                  <c:v>132.45945960690301</c:v>
                </c:pt>
                <c:pt idx="1244">
                  <c:v>132.072111215278</c:v>
                </c:pt>
                <c:pt idx="1245">
                  <c:v>132.20486972693399</c:v>
                </c:pt>
                <c:pt idx="1246">
                  <c:v>132.21592246962601</c:v>
                </c:pt>
                <c:pt idx="1247">
                  <c:v>132.21592246962601</c:v>
                </c:pt>
                <c:pt idx="1248">
                  <c:v>132.304470010513</c:v>
                </c:pt>
                <c:pt idx="1249">
                  <c:v>132.76931320033401</c:v>
                </c:pt>
                <c:pt idx="1250">
                  <c:v>132.69181840213901</c:v>
                </c:pt>
                <c:pt idx="1251">
                  <c:v>132.501158590697</c:v>
                </c:pt>
                <c:pt idx="1252">
                  <c:v>132.489980248656</c:v>
                </c:pt>
                <c:pt idx="1253">
                  <c:v>133.02289828551301</c:v>
                </c:pt>
                <c:pt idx="1254">
                  <c:v>133.73328820219001</c:v>
                </c:pt>
                <c:pt idx="1255">
                  <c:v>134.14399807268799</c:v>
                </c:pt>
                <c:pt idx="1256">
                  <c:v>134.26620623904699</c:v>
                </c:pt>
                <c:pt idx="1257">
                  <c:v>134.39934154874999</c:v>
                </c:pt>
                <c:pt idx="1258">
                  <c:v>134.044146590411</c:v>
                </c:pt>
                <c:pt idx="1259">
                  <c:v>134.13294532999601</c:v>
                </c:pt>
                <c:pt idx="1260">
                  <c:v>134.79899867655499</c:v>
                </c:pt>
                <c:pt idx="1261">
                  <c:v>134.843460846022</c:v>
                </c:pt>
                <c:pt idx="1262">
                  <c:v>134.59917011265301</c:v>
                </c:pt>
                <c:pt idx="1263">
                  <c:v>134.787945933863</c:v>
                </c:pt>
                <c:pt idx="1264">
                  <c:v>134.91002850087401</c:v>
                </c:pt>
                <c:pt idx="1265">
                  <c:v>135.10985706477601</c:v>
                </c:pt>
                <c:pt idx="1266">
                  <c:v>135.154193634894</c:v>
                </c:pt>
                <c:pt idx="1267">
                  <c:v>135.331916713412</c:v>
                </c:pt>
                <c:pt idx="1268">
                  <c:v>135.387306026223</c:v>
                </c:pt>
                <c:pt idx="1269">
                  <c:v>135.30968562867901</c:v>
                </c:pt>
                <c:pt idx="1270">
                  <c:v>135.79814149606901</c:v>
                </c:pt>
                <c:pt idx="1271">
                  <c:v>135.80919423876199</c:v>
                </c:pt>
                <c:pt idx="1272">
                  <c:v>135.57608184743299</c:v>
                </c:pt>
                <c:pt idx="1273">
                  <c:v>136.179712317651</c:v>
                </c:pt>
                <c:pt idx="1274">
                  <c:v>136.179712317651</c:v>
                </c:pt>
                <c:pt idx="1275">
                  <c:v>134.89922695687901</c:v>
                </c:pt>
                <c:pt idx="1276">
                  <c:v>134.87699587214499</c:v>
                </c:pt>
                <c:pt idx="1277">
                  <c:v>134.772371614615</c:v>
                </c:pt>
                <c:pt idx="1278">
                  <c:v>134.89922695687901</c:v>
                </c:pt>
                <c:pt idx="1279">
                  <c:v>134.60984605729899</c:v>
                </c:pt>
                <c:pt idx="1280">
                  <c:v>133.90837369438401</c:v>
                </c:pt>
                <c:pt idx="1281">
                  <c:v>133.56322668394699</c:v>
                </c:pt>
                <c:pt idx="1282">
                  <c:v>133.20690133146999</c:v>
                </c:pt>
                <c:pt idx="1283">
                  <c:v>133.674507706963</c:v>
                </c:pt>
                <c:pt idx="1284">
                  <c:v>134.286930131595</c:v>
                </c:pt>
                <c:pt idx="1285">
                  <c:v>133.707917133737</c:v>
                </c:pt>
                <c:pt idx="1286">
                  <c:v>133.55204834190599</c:v>
                </c:pt>
                <c:pt idx="1287">
                  <c:v>134.05306414417399</c:v>
                </c:pt>
                <c:pt idx="1288">
                  <c:v>132.99539202813099</c:v>
                </c:pt>
                <c:pt idx="1289">
                  <c:v>133.12902973522799</c:v>
                </c:pt>
                <c:pt idx="1290">
                  <c:v>133.03985419759701</c:v>
                </c:pt>
                <c:pt idx="1291">
                  <c:v>131.75949443617401</c:v>
                </c:pt>
                <c:pt idx="1292">
                  <c:v>131.70385392466599</c:v>
                </c:pt>
                <c:pt idx="1293">
                  <c:v>131.87090105853801</c:v>
                </c:pt>
                <c:pt idx="1294">
                  <c:v>131.21389086509001</c:v>
                </c:pt>
                <c:pt idx="1295">
                  <c:v>130.86886945400201</c:v>
                </c:pt>
                <c:pt idx="1296">
                  <c:v>130.86886945400201</c:v>
                </c:pt>
                <c:pt idx="1297">
                  <c:v>129.73521763010601</c:v>
                </c:pt>
                <c:pt idx="1298">
                  <c:v>130.75550427161301</c:v>
                </c:pt>
                <c:pt idx="1299">
                  <c:v>130.84057103479799</c:v>
                </c:pt>
                <c:pt idx="1300">
                  <c:v>130.571307288426</c:v>
                </c:pt>
                <c:pt idx="1301">
                  <c:v>129.76368755488099</c:v>
                </c:pt>
                <c:pt idx="1302">
                  <c:v>129.86281777488301</c:v>
                </c:pt>
                <c:pt idx="1303">
                  <c:v>131.35062860276599</c:v>
                </c:pt>
                <c:pt idx="1304">
                  <c:v>131.50652716674799</c:v>
                </c:pt>
                <c:pt idx="1305">
                  <c:v>131.49229220436001</c:v>
                </c:pt>
                <c:pt idx="1306">
                  <c:v>131.818152789142</c:v>
                </c:pt>
                <c:pt idx="1307">
                  <c:v>129.84858281249501</c:v>
                </c:pt>
                <c:pt idx="1308">
                  <c:v>128.57343889257501</c:v>
                </c:pt>
                <c:pt idx="1309">
                  <c:v>127.73734923425501</c:v>
                </c:pt>
                <c:pt idx="1310">
                  <c:v>126.164643148758</c:v>
                </c:pt>
                <c:pt idx="1311">
                  <c:v>127.96407959903399</c:v>
                </c:pt>
                <c:pt idx="1312">
                  <c:v>129.02672811656299</c:v>
                </c:pt>
                <c:pt idx="1313">
                  <c:v>129.65032237249201</c:v>
                </c:pt>
                <c:pt idx="1314">
                  <c:v>128.771699332579</c:v>
                </c:pt>
                <c:pt idx="1315">
                  <c:v>129.46938399515301</c:v>
                </c:pt>
                <c:pt idx="1316">
                  <c:v>129.37734231751699</c:v>
                </c:pt>
                <c:pt idx="1317">
                  <c:v>129.64104793365101</c:v>
                </c:pt>
                <c:pt idx="1318">
                  <c:v>131.474705823341</c:v>
                </c:pt>
                <c:pt idx="1319">
                  <c:v>132.00225504913001</c:v>
                </c:pt>
                <c:pt idx="1320">
                  <c:v>133.22901743920701</c:v>
                </c:pt>
                <c:pt idx="1321">
                  <c:v>133.598426091427</c:v>
                </c:pt>
                <c:pt idx="1322">
                  <c:v>135.16810237794201</c:v>
                </c:pt>
                <c:pt idx="1323">
                  <c:v>135.445193365487</c:v>
                </c:pt>
                <c:pt idx="1324">
                  <c:v>136.63235161541201</c:v>
                </c:pt>
                <c:pt idx="1325">
                  <c:v>135.94638582901399</c:v>
                </c:pt>
                <c:pt idx="1326">
                  <c:v>136.47407304832299</c:v>
                </c:pt>
                <c:pt idx="1327">
                  <c:v>137.38427830422199</c:v>
                </c:pt>
                <c:pt idx="1328">
                  <c:v>137.59527039583401</c:v>
                </c:pt>
                <c:pt idx="1329">
                  <c:v>137.88547076775001</c:v>
                </c:pt>
                <c:pt idx="1330">
                  <c:v>137.79315310307501</c:v>
                </c:pt>
                <c:pt idx="1331">
                  <c:v>136.645323006263</c:v>
                </c:pt>
                <c:pt idx="1332">
                  <c:v>137.89871814564</c:v>
                </c:pt>
                <c:pt idx="1333">
                  <c:v>137.34467416407</c:v>
                </c:pt>
                <c:pt idx="1334">
                  <c:v>136.381755383648</c:v>
                </c:pt>
                <c:pt idx="1335">
                  <c:v>136.500429810584</c:v>
                </c:pt>
                <c:pt idx="1336">
                  <c:v>136.73129296903201</c:v>
                </c:pt>
                <c:pt idx="1337">
                  <c:v>138.597793316408</c:v>
                </c:pt>
                <c:pt idx="1338">
                  <c:v>138.71646774334499</c:v>
                </c:pt>
                <c:pt idx="1339">
                  <c:v>139.19144143813099</c:v>
                </c:pt>
                <c:pt idx="1340">
                  <c:v>137.79315310307501</c:v>
                </c:pt>
                <c:pt idx="1341">
                  <c:v>136.81698694476199</c:v>
                </c:pt>
                <c:pt idx="1342">
                  <c:v>137.38427830422199</c:v>
                </c:pt>
                <c:pt idx="1343">
                  <c:v>137.23910912150501</c:v>
                </c:pt>
                <c:pt idx="1344">
                  <c:v>137.96467904805399</c:v>
                </c:pt>
                <c:pt idx="1345">
                  <c:v>137.77990572518399</c:v>
                </c:pt>
                <c:pt idx="1346">
                  <c:v>137.23910912150501</c:v>
                </c:pt>
                <c:pt idx="1347">
                  <c:v>134.69326667667599</c:v>
                </c:pt>
                <c:pt idx="1348">
                  <c:v>134.12611331073501</c:v>
                </c:pt>
                <c:pt idx="1349">
                  <c:v>132.76480723895699</c:v>
                </c:pt>
                <c:pt idx="1350">
                  <c:v>134.68001929878599</c:v>
                </c:pt>
                <c:pt idx="1351">
                  <c:v>133.862269701081</c:v>
                </c:pt>
                <c:pt idx="1352">
                  <c:v>135.74850312177401</c:v>
                </c:pt>
                <c:pt idx="1353">
                  <c:v>136.091555011732</c:v>
                </c:pt>
                <c:pt idx="1354">
                  <c:v>136.104664396103</c:v>
                </c:pt>
                <c:pt idx="1355">
                  <c:v>132.91246030502899</c:v>
                </c:pt>
                <c:pt idx="1356">
                  <c:v>133.17630391468401</c:v>
                </c:pt>
                <c:pt idx="1357">
                  <c:v>134.508631347326</c:v>
                </c:pt>
                <c:pt idx="1358">
                  <c:v>132.411267841502</c:v>
                </c:pt>
                <c:pt idx="1359">
                  <c:v>133.308225719511</c:v>
                </c:pt>
                <c:pt idx="1360">
                  <c:v>134.482274585064</c:v>
                </c:pt>
                <c:pt idx="1361">
                  <c:v>134.69326667667599</c:v>
                </c:pt>
                <c:pt idx="1362">
                  <c:v>135.06267532889601</c:v>
                </c:pt>
                <c:pt idx="1363">
                  <c:v>137.107187316677</c:v>
                </c:pt>
                <c:pt idx="1364">
                  <c:v>138.45276212721001</c:v>
                </c:pt>
                <c:pt idx="1365">
                  <c:v>138.51858503610401</c:v>
                </c:pt>
                <c:pt idx="1366">
                  <c:v>137.50295273115901</c:v>
                </c:pt>
                <c:pt idx="1367">
                  <c:v>138.25487941997</c:v>
                </c:pt>
                <c:pt idx="1368">
                  <c:v>138.55818917625601</c:v>
                </c:pt>
                <c:pt idx="1369">
                  <c:v>139.93012074905101</c:v>
                </c:pt>
                <c:pt idx="1370">
                  <c:v>141.26231018817401</c:v>
                </c:pt>
                <c:pt idx="1371">
                  <c:v>141.11727899897599</c:v>
                </c:pt>
                <c:pt idx="1372">
                  <c:v>140.60283915755801</c:v>
                </c:pt>
                <c:pt idx="1373">
                  <c:v>140.61608653544801</c:v>
                </c:pt>
                <c:pt idx="1374">
                  <c:v>141.083470586651</c:v>
                </c:pt>
                <c:pt idx="1375">
                  <c:v>140.81893700939801</c:v>
                </c:pt>
                <c:pt idx="1376">
                  <c:v>141.59929036326599</c:v>
                </c:pt>
                <c:pt idx="1377">
                  <c:v>140.964382179155</c:v>
                </c:pt>
                <c:pt idx="1378">
                  <c:v>141.004124312827</c:v>
                </c:pt>
                <c:pt idx="1379">
                  <c:v>142.64403930086601</c:v>
                </c:pt>
                <c:pt idx="1380">
                  <c:v>142.06212062831801</c:v>
                </c:pt>
                <c:pt idx="1381">
                  <c:v>140.60725495018801</c:v>
                </c:pt>
                <c:pt idx="1382">
                  <c:v>141.54630085170299</c:v>
                </c:pt>
                <c:pt idx="1383">
                  <c:v>139.89300049225301</c:v>
                </c:pt>
                <c:pt idx="1384">
                  <c:v>137.62480100904801</c:v>
                </c:pt>
                <c:pt idx="1385">
                  <c:v>137.075862787707</c:v>
                </c:pt>
                <c:pt idx="1386">
                  <c:v>140.382463506607</c:v>
                </c:pt>
                <c:pt idx="1387">
                  <c:v>142.419247857285</c:v>
                </c:pt>
                <c:pt idx="1388">
                  <c:v>143.13350231522</c:v>
                </c:pt>
                <c:pt idx="1389">
                  <c:v>141.73148815513201</c:v>
                </c:pt>
                <c:pt idx="1390">
                  <c:v>143.49062954418699</c:v>
                </c:pt>
                <c:pt idx="1391">
                  <c:v>144.74706054099801</c:v>
                </c:pt>
                <c:pt idx="1392">
                  <c:v>146.40036090044799</c:v>
                </c:pt>
                <c:pt idx="1393">
                  <c:v>146.10933256741399</c:v>
                </c:pt>
                <c:pt idx="1394">
                  <c:v>146.49295455216199</c:v>
                </c:pt>
                <c:pt idx="1395">
                  <c:v>146.003491537809</c:v>
                </c:pt>
                <c:pt idx="1396">
                  <c:v>146.78522482687299</c:v>
                </c:pt>
                <c:pt idx="1397">
                  <c:v>146.91618067706301</c:v>
                </c:pt>
                <c:pt idx="1398">
                  <c:v>146.85008178112901</c:v>
                </c:pt>
                <c:pt idx="1399">
                  <c:v>147.27330790603</c:v>
                </c:pt>
                <c:pt idx="1400">
                  <c:v>145.262880317613</c:v>
                </c:pt>
                <c:pt idx="1401">
                  <c:v>144.41642806781201</c:v>
                </c:pt>
                <c:pt idx="1402">
                  <c:v>143.78814357264699</c:v>
                </c:pt>
                <c:pt idx="1403">
                  <c:v>145.44806762104199</c:v>
                </c:pt>
                <c:pt idx="1404">
                  <c:v>144.94549522231699</c:v>
                </c:pt>
                <c:pt idx="1405">
                  <c:v>144.32383441609699</c:v>
                </c:pt>
                <c:pt idx="1406">
                  <c:v>141.89018070277999</c:v>
                </c:pt>
                <c:pt idx="1407">
                  <c:v>144.469279585854</c:v>
                </c:pt>
                <c:pt idx="1408">
                  <c:v>144.66771426717401</c:v>
                </c:pt>
                <c:pt idx="1409">
                  <c:v>144.78680267467001</c:v>
                </c:pt>
                <c:pt idx="1410">
                  <c:v>146.175431463347</c:v>
                </c:pt>
                <c:pt idx="1411">
                  <c:v>146.023362604645</c:v>
                </c:pt>
                <c:pt idx="1412">
                  <c:v>146.58554820387701</c:v>
                </c:pt>
                <c:pt idx="1413">
                  <c:v>145.553908650647</c:v>
                </c:pt>
                <c:pt idx="1414">
                  <c:v>144.65446688928299</c:v>
                </c:pt>
                <c:pt idx="1415">
                  <c:v>144.601615371241</c:v>
                </c:pt>
                <c:pt idx="1416">
                  <c:v>147.207071016577</c:v>
                </c:pt>
                <c:pt idx="1417">
                  <c:v>147.934572852402</c:v>
                </c:pt>
                <c:pt idx="1418">
                  <c:v>148.11976015583099</c:v>
                </c:pt>
                <c:pt idx="1419">
                  <c:v>149.21749860499401</c:v>
                </c:pt>
                <c:pt idx="1420">
                  <c:v>150.050703476904</c:v>
                </c:pt>
                <c:pt idx="1421">
                  <c:v>150.13004975072801</c:v>
                </c:pt>
                <c:pt idx="1422">
                  <c:v>148.62233255455499</c:v>
                </c:pt>
                <c:pt idx="1423">
                  <c:v>147.90807809662101</c:v>
                </c:pt>
                <c:pt idx="1424">
                  <c:v>147.51134672750101</c:v>
                </c:pt>
                <c:pt idx="1425">
                  <c:v>147.617187757106</c:v>
                </c:pt>
                <c:pt idx="1426">
                  <c:v>148.767777724312</c:v>
                </c:pt>
                <c:pt idx="1427">
                  <c:v>148.72817358416</c:v>
                </c:pt>
                <c:pt idx="1428">
                  <c:v>147.379010942115</c:v>
                </c:pt>
                <c:pt idx="1429">
                  <c:v>144.95874260020801</c:v>
                </c:pt>
                <c:pt idx="1430">
                  <c:v>145.27612769550299</c:v>
                </c:pt>
                <c:pt idx="1431">
                  <c:v>145.752205338446</c:v>
                </c:pt>
                <c:pt idx="1432">
                  <c:v>147.48485197171999</c:v>
                </c:pt>
                <c:pt idx="1433">
                  <c:v>147.27330790603</c:v>
                </c:pt>
                <c:pt idx="1434">
                  <c:v>149.29684487881801</c:v>
                </c:pt>
                <c:pt idx="1435">
                  <c:v>148.185859051764</c:v>
                </c:pt>
                <c:pt idx="1436">
                  <c:v>150.685611661015</c:v>
                </c:pt>
                <c:pt idx="1437">
                  <c:v>152.39397143482199</c:v>
                </c:pt>
                <c:pt idx="1438">
                  <c:v>152.97823599720499</c:v>
                </c:pt>
                <c:pt idx="1439">
                  <c:v>152.99148337509601</c:v>
                </c:pt>
                <c:pt idx="1440">
                  <c:v>152.898475742822</c:v>
                </c:pt>
                <c:pt idx="1441">
                  <c:v>152.805606104069</c:v>
                </c:pt>
                <c:pt idx="1442">
                  <c:v>153.164113268233</c:v>
                </c:pt>
                <c:pt idx="1443">
                  <c:v>151.504465206877</c:v>
                </c:pt>
                <c:pt idx="1444">
                  <c:v>150.410819251855</c:v>
                </c:pt>
                <c:pt idx="1445">
                  <c:v>149.85523709621401</c:v>
                </c:pt>
                <c:pt idx="1446">
                  <c:v>151.24419248531601</c:v>
                </c:pt>
                <c:pt idx="1447">
                  <c:v>151.574002355701</c:v>
                </c:pt>
                <c:pt idx="1448">
                  <c:v>151.07061775136199</c:v>
                </c:pt>
                <c:pt idx="1449">
                  <c:v>151.55666275817899</c:v>
                </c:pt>
                <c:pt idx="1450">
                  <c:v>149.317173296833</c:v>
                </c:pt>
                <c:pt idx="1451">
                  <c:v>152.16426370638499</c:v>
                </c:pt>
                <c:pt idx="1452">
                  <c:v>153.41414479783799</c:v>
                </c:pt>
                <c:pt idx="1453">
                  <c:v>153.43148439536</c:v>
                </c:pt>
                <c:pt idx="1454">
                  <c:v>152.56361072559301</c:v>
                </c:pt>
                <c:pt idx="1455">
                  <c:v>153.726615070702</c:v>
                </c:pt>
                <c:pt idx="1456">
                  <c:v>154.12596208991101</c:v>
                </c:pt>
                <c:pt idx="1457">
                  <c:v>153.60523788805099</c:v>
                </c:pt>
                <c:pt idx="1458">
                  <c:v>150.58439398580799</c:v>
                </c:pt>
                <c:pt idx="1459">
                  <c:v>149.12608020662</c:v>
                </c:pt>
                <c:pt idx="1460">
                  <c:v>149.039382219012</c:v>
                </c:pt>
                <c:pt idx="1461">
                  <c:v>147.44217290091399</c:v>
                </c:pt>
                <c:pt idx="1462">
                  <c:v>150.16770736907799</c:v>
                </c:pt>
                <c:pt idx="1463">
                  <c:v>149.76853910860601</c:v>
                </c:pt>
                <c:pt idx="1464">
                  <c:v>146.331187348371</c:v>
                </c:pt>
                <c:pt idx="1465">
                  <c:v>147.40749370587099</c:v>
                </c:pt>
                <c:pt idx="1466">
                  <c:v>147.02548628418401</c:v>
                </c:pt>
                <c:pt idx="1467">
                  <c:v>148.90048668010201</c:v>
                </c:pt>
                <c:pt idx="1468">
                  <c:v>151.55666275817899</c:v>
                </c:pt>
                <c:pt idx="1469">
                  <c:v>152.42471518668299</c:v>
                </c:pt>
                <c:pt idx="1470">
                  <c:v>154.16064128495401</c:v>
                </c:pt>
                <c:pt idx="1471">
                  <c:v>154.455771960296</c:v>
                </c:pt>
                <c:pt idx="1472">
                  <c:v>155.60161546661999</c:v>
                </c:pt>
                <c:pt idx="1473">
                  <c:v>155.91408573948399</c:v>
                </c:pt>
                <c:pt idx="1474">
                  <c:v>156.677921824121</c:v>
                </c:pt>
                <c:pt idx="1475">
                  <c:v>155.60161546661999</c:v>
                </c:pt>
                <c:pt idx="1476">
                  <c:v>156.330772356214</c:v>
                </c:pt>
                <c:pt idx="1477">
                  <c:v>156.12233966848001</c:v>
                </c:pt>
                <c:pt idx="1478">
                  <c:v>156.95571290194101</c:v>
                </c:pt>
                <c:pt idx="1479">
                  <c:v>156.78213816798799</c:v>
                </c:pt>
                <c:pt idx="1480">
                  <c:v>156.64324262907701</c:v>
                </c:pt>
                <c:pt idx="1481">
                  <c:v>157.00773169450599</c:v>
                </c:pt>
                <c:pt idx="1482">
                  <c:v>156.83415696055201</c:v>
                </c:pt>
                <c:pt idx="1483">
                  <c:v>155.67097385670701</c:v>
                </c:pt>
                <c:pt idx="1484">
                  <c:v>157.650190596492</c:v>
                </c:pt>
                <c:pt idx="1485">
                  <c:v>158.08421681074401</c:v>
                </c:pt>
                <c:pt idx="1486">
                  <c:v>157.94532127183399</c:v>
                </c:pt>
                <c:pt idx="1487">
                  <c:v>157.16396683093799</c:v>
                </c:pt>
                <c:pt idx="1488">
                  <c:v>157.30286236984799</c:v>
                </c:pt>
                <c:pt idx="1489">
                  <c:v>156.62590303155599</c:v>
                </c:pt>
                <c:pt idx="1490">
                  <c:v>157.21616438224001</c:v>
                </c:pt>
                <c:pt idx="1491">
                  <c:v>154.99401451841501</c:v>
                </c:pt>
                <c:pt idx="1492">
                  <c:v>153.93504775843601</c:v>
                </c:pt>
                <c:pt idx="1493">
                  <c:v>155.28914519375701</c:v>
                </c:pt>
                <c:pt idx="1494">
                  <c:v>157.16396683093799</c:v>
                </c:pt>
                <c:pt idx="1495">
                  <c:v>156.31343275869199</c:v>
                </c:pt>
                <c:pt idx="1496">
                  <c:v>156.747458972944</c:v>
                </c:pt>
                <c:pt idx="1497">
                  <c:v>154.861375535311</c:v>
                </c:pt>
                <c:pt idx="1498">
                  <c:v>153.50406044271801</c:v>
                </c:pt>
                <c:pt idx="1499">
                  <c:v>154.008696358218</c:v>
                </c:pt>
                <c:pt idx="1500">
                  <c:v>152.02501065000001</c:v>
                </c:pt>
                <c:pt idx="1501">
                  <c:v>151.170722644271</c:v>
                </c:pt>
                <c:pt idx="1502">
                  <c:v>151.46835594193499</c:v>
                </c:pt>
                <c:pt idx="1503">
                  <c:v>152.547164921758</c:v>
                </c:pt>
                <c:pt idx="1504">
                  <c:v>155.22675839442601</c:v>
                </c:pt>
                <c:pt idx="1505">
                  <c:v>155.626999207322</c:v>
                </c:pt>
                <c:pt idx="1506">
                  <c:v>154.39159757359201</c:v>
                </c:pt>
                <c:pt idx="1507">
                  <c:v>150.28515185950801</c:v>
                </c:pt>
                <c:pt idx="1508">
                  <c:v>148.858299618091</c:v>
                </c:pt>
                <c:pt idx="1509">
                  <c:v>150.232954308205</c:v>
                </c:pt>
                <c:pt idx="1510">
                  <c:v>152.80815267826901</c:v>
                </c:pt>
                <c:pt idx="1511">
                  <c:v>148.07533634855901</c:v>
                </c:pt>
                <c:pt idx="1512">
                  <c:v>146.35263839685101</c:v>
                </c:pt>
                <c:pt idx="1513">
                  <c:v>147.50098452549801</c:v>
                </c:pt>
                <c:pt idx="1514">
                  <c:v>147.988459602213</c:v>
                </c:pt>
                <c:pt idx="1515">
                  <c:v>149.95444819543599</c:v>
                </c:pt>
                <c:pt idx="1516">
                  <c:v>149.98930614921599</c:v>
                </c:pt>
                <c:pt idx="1517">
                  <c:v>151.10297308282</c:v>
                </c:pt>
                <c:pt idx="1518">
                  <c:v>152.30351676276899</c:v>
                </c:pt>
                <c:pt idx="1519">
                  <c:v>150.963720026435</c:v>
                </c:pt>
                <c:pt idx="1520">
                  <c:v>152.40791186537399</c:v>
                </c:pt>
                <c:pt idx="1521">
                  <c:v>149.971966551695</c:v>
                </c:pt>
                <c:pt idx="1522">
                  <c:v>150.459084110936</c:v>
                </c:pt>
                <c:pt idx="1523">
                  <c:v>151.659627790885</c:v>
                </c:pt>
                <c:pt idx="1524">
                  <c:v>152.05986860377999</c:v>
                </c:pt>
                <c:pt idx="1525">
                  <c:v>152.51230696797799</c:v>
                </c:pt>
                <c:pt idx="1526">
                  <c:v>152.23397961394599</c:v>
                </c:pt>
                <c:pt idx="1527">
                  <c:v>153.034282480999</c:v>
                </c:pt>
                <c:pt idx="1528">
                  <c:v>151.05077553151801</c:v>
                </c:pt>
                <c:pt idx="1529">
                  <c:v>150.61567676484199</c:v>
                </c:pt>
                <c:pt idx="1530">
                  <c:v>150.47642370845699</c:v>
                </c:pt>
                <c:pt idx="1531">
                  <c:v>151.033257175259</c:v>
                </c:pt>
                <c:pt idx="1532">
                  <c:v>153.521578798977</c:v>
                </c:pt>
                <c:pt idx="1533">
                  <c:v>153.625973901582</c:v>
                </c:pt>
                <c:pt idx="1534">
                  <c:v>152.82549227579099</c:v>
                </c:pt>
                <c:pt idx="1535">
                  <c:v>151.61618941771201</c:v>
                </c:pt>
                <c:pt idx="1536">
                  <c:v>152.61670207058199</c:v>
                </c:pt>
                <c:pt idx="1537">
                  <c:v>153.67817145288399</c:v>
                </c:pt>
                <c:pt idx="1538">
                  <c:v>153.12133798608201</c:v>
                </c:pt>
                <c:pt idx="1539">
                  <c:v>154.58286942254199</c:v>
                </c:pt>
                <c:pt idx="1540">
                  <c:v>155.26143758946901</c:v>
                </c:pt>
                <c:pt idx="1541">
                  <c:v>156.39262287933201</c:v>
                </c:pt>
                <c:pt idx="1542">
                  <c:v>158.34305946240599</c:v>
                </c:pt>
                <c:pt idx="1543">
                  <c:v>157.85415431579199</c:v>
                </c:pt>
                <c:pt idx="1544">
                  <c:v>158.86342614679199</c:v>
                </c:pt>
                <c:pt idx="1545">
                  <c:v>158.88076574431301</c:v>
                </c:pt>
                <c:pt idx="1546">
                  <c:v>158.72417309040699</c:v>
                </c:pt>
                <c:pt idx="1547">
                  <c:v>158.654635941583</c:v>
                </c:pt>
                <c:pt idx="1548">
                  <c:v>159.246148603428</c:v>
                </c:pt>
                <c:pt idx="1549">
                  <c:v>160.58594533976199</c:v>
                </c:pt>
                <c:pt idx="1550">
                  <c:v>161.50816166567901</c:v>
                </c:pt>
                <c:pt idx="1551">
                  <c:v>161.386426965553</c:v>
                </c:pt>
                <c:pt idx="1552">
                  <c:v>161.664754319585</c:v>
                </c:pt>
                <c:pt idx="1553">
                  <c:v>161.629896365805</c:v>
                </c:pt>
                <c:pt idx="1554">
                  <c:v>160.16836492934499</c:v>
                </c:pt>
                <c:pt idx="1555">
                  <c:v>160.63814289106401</c:v>
                </c:pt>
                <c:pt idx="1556">
                  <c:v>160.77739594744901</c:v>
                </c:pt>
                <c:pt idx="1557">
                  <c:v>160.86445145253199</c:v>
                </c:pt>
                <c:pt idx="1558">
                  <c:v>161.76914942219</c:v>
                </c:pt>
                <c:pt idx="1559">
                  <c:v>161.664754319585</c:v>
                </c:pt>
                <c:pt idx="1560">
                  <c:v>161.85513237484801</c:v>
                </c:pt>
                <c:pt idx="1561">
                  <c:v>161.88999032862901</c:v>
                </c:pt>
                <c:pt idx="1562">
                  <c:v>161.73304015724801</c:v>
                </c:pt>
                <c:pt idx="1563">
                  <c:v>162.76233296682901</c:v>
                </c:pt>
                <c:pt idx="1564">
                  <c:v>162.849567230649</c:v>
                </c:pt>
                <c:pt idx="1565">
                  <c:v>163.564959697468</c:v>
                </c:pt>
                <c:pt idx="1566">
                  <c:v>163.84400208644999</c:v>
                </c:pt>
                <c:pt idx="1567">
                  <c:v>165.641063672889</c:v>
                </c:pt>
                <c:pt idx="1568">
                  <c:v>165.920284820608</c:v>
                </c:pt>
                <c:pt idx="1569">
                  <c:v>166.96709598644799</c:v>
                </c:pt>
                <c:pt idx="1570">
                  <c:v>166.46103000105001</c:v>
                </c:pt>
                <c:pt idx="1571">
                  <c:v>164.45464193319</c:v>
                </c:pt>
                <c:pt idx="1572">
                  <c:v>165.67592162667</c:v>
                </c:pt>
                <c:pt idx="1573">
                  <c:v>165.15251604375001</c:v>
                </c:pt>
                <c:pt idx="1574">
                  <c:v>166.21684556584901</c:v>
                </c:pt>
                <c:pt idx="1575">
                  <c:v>167.21128042165</c:v>
                </c:pt>
                <c:pt idx="1576">
                  <c:v>166.63549852868999</c:v>
                </c:pt>
                <c:pt idx="1577">
                  <c:v>167.29851468547</c:v>
                </c:pt>
                <c:pt idx="1578">
                  <c:v>165.08101254881501</c:v>
                </c:pt>
                <c:pt idx="1579">
                  <c:v>167.69982805078899</c:v>
                </c:pt>
                <c:pt idx="1580">
                  <c:v>167.490501569369</c:v>
                </c:pt>
                <c:pt idx="1581">
                  <c:v>168.554831091468</c:v>
                </c:pt>
                <c:pt idx="1582">
                  <c:v>169.63113744896799</c:v>
                </c:pt>
                <c:pt idx="1583">
                  <c:v>169.44451332718899</c:v>
                </c:pt>
                <c:pt idx="1584">
                  <c:v>168.78149717041001</c:v>
                </c:pt>
                <c:pt idx="1585">
                  <c:v>168.833873480449</c:v>
                </c:pt>
                <c:pt idx="1586">
                  <c:v>168.53731273520901</c:v>
                </c:pt>
                <c:pt idx="1587">
                  <c:v>169.20032889198799</c:v>
                </c:pt>
                <c:pt idx="1588">
                  <c:v>165.78067424674899</c:v>
                </c:pt>
                <c:pt idx="1589">
                  <c:v>165.170034400009</c:v>
                </c:pt>
                <c:pt idx="1590">
                  <c:v>166.30407982966901</c:v>
                </c:pt>
                <c:pt idx="1591">
                  <c:v>165.03042382614899</c:v>
                </c:pt>
                <c:pt idx="1592">
                  <c:v>164.90833160854899</c:v>
                </c:pt>
                <c:pt idx="1593">
                  <c:v>164.384926025629</c:v>
                </c:pt>
                <c:pt idx="1594">
                  <c:v>165.571347765328</c:v>
                </c:pt>
                <c:pt idx="1595">
                  <c:v>166.54826426487</c:v>
                </c:pt>
                <c:pt idx="1596">
                  <c:v>166.47854835730899</c:v>
                </c:pt>
                <c:pt idx="1597">
                  <c:v>168.240751989968</c:v>
                </c:pt>
                <c:pt idx="1598">
                  <c:v>169.113094628168</c:v>
                </c:pt>
                <c:pt idx="1599">
                  <c:v>169.933060956329</c:v>
                </c:pt>
                <c:pt idx="1600">
                  <c:v>171.24157491362899</c:v>
                </c:pt>
                <c:pt idx="1601">
                  <c:v>172.20115181564901</c:v>
                </c:pt>
                <c:pt idx="1602">
                  <c:v>172.20115181564901</c:v>
                </c:pt>
                <c:pt idx="1603">
                  <c:v>172.55008887092899</c:v>
                </c:pt>
                <c:pt idx="1604">
                  <c:v>172.811791662389</c:v>
                </c:pt>
                <c:pt idx="1605">
                  <c:v>173.42243150912901</c:v>
                </c:pt>
                <c:pt idx="1606">
                  <c:v>173.596900036769</c:v>
                </c:pt>
                <c:pt idx="1607">
                  <c:v>173.63175799055</c:v>
                </c:pt>
                <c:pt idx="1608">
                  <c:v>173.439949865388</c:v>
                </c:pt>
                <c:pt idx="1609">
                  <c:v>174.08544766590899</c:v>
                </c:pt>
                <c:pt idx="1610">
                  <c:v>174.59133489256999</c:v>
                </c:pt>
                <c:pt idx="1611">
                  <c:v>174.14505118739299</c:v>
                </c:pt>
                <c:pt idx="1612">
                  <c:v>173.568775840136</c:v>
                </c:pt>
                <c:pt idx="1613">
                  <c:v>173.36426402964901</c:v>
                </c:pt>
                <c:pt idx="1614">
                  <c:v>173.19701230336599</c:v>
                </c:pt>
                <c:pt idx="1615">
                  <c:v>172.39759510351999</c:v>
                </c:pt>
                <c:pt idx="1616">
                  <c:v>172.47211527192701</c:v>
                </c:pt>
                <c:pt idx="1617">
                  <c:v>172.47211527192701</c:v>
                </c:pt>
                <c:pt idx="1618">
                  <c:v>172.26760346143999</c:v>
                </c:pt>
                <c:pt idx="1619">
                  <c:v>171.95152072465899</c:v>
                </c:pt>
                <c:pt idx="1620">
                  <c:v>172.304654219328</c:v>
                </c:pt>
                <c:pt idx="1621">
                  <c:v>172.862508850799</c:v>
                </c:pt>
                <c:pt idx="1622">
                  <c:v>172.91818965078801</c:v>
                </c:pt>
                <c:pt idx="1623">
                  <c:v>173.17838226126401</c:v>
                </c:pt>
                <c:pt idx="1624">
                  <c:v>172.862508850799</c:v>
                </c:pt>
                <c:pt idx="1625">
                  <c:v>171.988780808862</c:v>
                </c:pt>
                <c:pt idx="1626">
                  <c:v>171.46818626159501</c:v>
                </c:pt>
                <c:pt idx="1627">
                  <c:v>170.297005524979</c:v>
                </c:pt>
                <c:pt idx="1628">
                  <c:v>170.18564392499999</c:v>
                </c:pt>
                <c:pt idx="1629">
                  <c:v>169.83230110401601</c:v>
                </c:pt>
                <c:pt idx="1630">
                  <c:v>170.929170998541</c:v>
                </c:pt>
                <c:pt idx="1631">
                  <c:v>171.117355356399</c:v>
                </c:pt>
                <c:pt idx="1632">
                  <c:v>171.117355356399</c:v>
                </c:pt>
                <c:pt idx="1633">
                  <c:v>172.80724515104001</c:v>
                </c:pt>
                <c:pt idx="1634">
                  <c:v>172.43749179414201</c:v>
                </c:pt>
                <c:pt idx="1635">
                  <c:v>169.99082213618601</c:v>
                </c:pt>
                <c:pt idx="1636">
                  <c:v>173.300069698263</c:v>
                </c:pt>
                <c:pt idx="1637">
                  <c:v>170.50127969021</c:v>
                </c:pt>
                <c:pt idx="1638">
                  <c:v>166.241289190006</c:v>
                </c:pt>
                <c:pt idx="1639">
                  <c:v>163.63610239948201</c:v>
                </c:pt>
                <c:pt idx="1640">
                  <c:v>163.653735406283</c:v>
                </c:pt>
                <c:pt idx="1641">
                  <c:v>162.59755428463299</c:v>
                </c:pt>
                <c:pt idx="1642">
                  <c:v>161.576639176584</c:v>
                </c:pt>
                <c:pt idx="1643">
                  <c:v>163.70645449804499</c:v>
                </c:pt>
                <c:pt idx="1644">
                  <c:v>166.153304084642</c:v>
                </c:pt>
                <c:pt idx="1645">
                  <c:v>170.51891269701099</c:v>
                </c:pt>
                <c:pt idx="1646">
                  <c:v>169.638701786089</c:v>
                </c:pt>
                <c:pt idx="1647">
                  <c:v>172.191169484851</c:v>
                </c:pt>
                <c:pt idx="1648">
                  <c:v>173.59929102795701</c:v>
                </c:pt>
                <c:pt idx="1649">
                  <c:v>173.72254214692299</c:v>
                </c:pt>
                <c:pt idx="1650">
                  <c:v>176.345361944248</c:v>
                </c:pt>
                <c:pt idx="1651">
                  <c:v>175.69402026445701</c:v>
                </c:pt>
                <c:pt idx="1652">
                  <c:v>176.06377362135501</c:v>
                </c:pt>
                <c:pt idx="1653">
                  <c:v>178.492990201151</c:v>
                </c:pt>
                <c:pt idx="1654">
                  <c:v>179.02108076197601</c:v>
                </c:pt>
                <c:pt idx="1655">
                  <c:v>179.27737401770699</c:v>
                </c:pt>
                <c:pt idx="1656">
                  <c:v>178.945690916796</c:v>
                </c:pt>
                <c:pt idx="1657">
                  <c:v>178.40314177455801</c:v>
                </c:pt>
                <c:pt idx="1658">
                  <c:v>179.53350618402499</c:v>
                </c:pt>
                <c:pt idx="1659">
                  <c:v>178.629150220686</c:v>
                </c:pt>
                <c:pt idx="1660">
                  <c:v>178.61416890529799</c:v>
                </c:pt>
                <c:pt idx="1661">
                  <c:v>178.59902650049699</c:v>
                </c:pt>
                <c:pt idx="1662">
                  <c:v>178.40314177455801</c:v>
                </c:pt>
                <c:pt idx="1663">
                  <c:v>178.629150220686</c:v>
                </c:pt>
                <c:pt idx="1664">
                  <c:v>178.20709595920599</c:v>
                </c:pt>
                <c:pt idx="1665">
                  <c:v>178.35787564956701</c:v>
                </c:pt>
                <c:pt idx="1666">
                  <c:v>177.40825356123801</c:v>
                </c:pt>
                <c:pt idx="1667">
                  <c:v>178.08660107844801</c:v>
                </c:pt>
                <c:pt idx="1668">
                  <c:v>178.855319756227</c:v>
                </c:pt>
                <c:pt idx="1669">
                  <c:v>179.141736732147</c:v>
                </c:pt>
                <c:pt idx="1670">
                  <c:v>179.91045540992701</c:v>
                </c:pt>
                <c:pt idx="1671">
                  <c:v>180.52839439734501</c:v>
                </c:pt>
                <c:pt idx="1672">
                  <c:v>181.01069609920401</c:v>
                </c:pt>
                <c:pt idx="1673">
                  <c:v>180.38357501525701</c:v>
                </c:pt>
                <c:pt idx="1674">
                  <c:v>181.018176760985</c:v>
                </c:pt>
                <c:pt idx="1675">
                  <c:v>180.853612701071</c:v>
                </c:pt>
                <c:pt idx="1676">
                  <c:v>181.13568618243801</c:v>
                </c:pt>
                <c:pt idx="1677">
                  <c:v>180.19561081081099</c:v>
                </c:pt>
                <c:pt idx="1678">
                  <c:v>180.99477661645301</c:v>
                </c:pt>
                <c:pt idx="1679">
                  <c:v>181.605723868252</c:v>
                </c:pt>
                <c:pt idx="1680">
                  <c:v>181.182740820899</c:v>
                </c:pt>
                <c:pt idx="1681">
                  <c:v>181.347304880813</c:v>
                </c:pt>
                <c:pt idx="1682">
                  <c:v>179.70191863106899</c:v>
                </c:pt>
                <c:pt idx="1683">
                  <c:v>177.58624034611401</c:v>
                </c:pt>
                <c:pt idx="1684">
                  <c:v>176.76367439594</c:v>
                </c:pt>
                <c:pt idx="1685">
                  <c:v>180.71270313508501</c:v>
                </c:pt>
                <c:pt idx="1686">
                  <c:v>182.33443489090101</c:v>
                </c:pt>
                <c:pt idx="1687">
                  <c:v>182.71061764919</c:v>
                </c:pt>
                <c:pt idx="1688">
                  <c:v>185.71931666731101</c:v>
                </c:pt>
                <c:pt idx="1689">
                  <c:v>184.77924129568399</c:v>
                </c:pt>
                <c:pt idx="1690">
                  <c:v>184.02026269478199</c:v>
                </c:pt>
                <c:pt idx="1691">
                  <c:v>184.73269535601801</c:v>
                </c:pt>
                <c:pt idx="1692">
                  <c:v>185.54025469176301</c:v>
                </c:pt>
                <c:pt idx="1693">
                  <c:v>185.35025569214099</c:v>
                </c:pt>
                <c:pt idx="1694">
                  <c:v>182.500270697801</c:v>
                </c:pt>
                <c:pt idx="1695">
                  <c:v>184.75634984994699</c:v>
                </c:pt>
                <c:pt idx="1696">
                  <c:v>185.76749644252999</c:v>
                </c:pt>
                <c:pt idx="1697">
                  <c:v>187.610094295967</c:v>
                </c:pt>
                <c:pt idx="1698">
                  <c:v>190.48642077565401</c:v>
                </c:pt>
                <c:pt idx="1699">
                  <c:v>191.20544233697501</c:v>
                </c:pt>
                <c:pt idx="1700">
                  <c:v>191.295530237241</c:v>
                </c:pt>
                <c:pt idx="1701">
                  <c:v>192.75615539355101</c:v>
                </c:pt>
                <c:pt idx="1702">
                  <c:v>192.46403036228901</c:v>
                </c:pt>
                <c:pt idx="1703">
                  <c:v>194.12669264959499</c:v>
                </c:pt>
                <c:pt idx="1704">
                  <c:v>194.576171213321</c:v>
                </c:pt>
                <c:pt idx="1705">
                  <c:v>196.261415534294</c:v>
                </c:pt>
                <c:pt idx="1706">
                  <c:v>194.71094271211899</c:v>
                </c:pt>
                <c:pt idx="1707">
                  <c:v>194.576171213321</c:v>
                </c:pt>
                <c:pt idx="1708">
                  <c:v>198.03674775553199</c:v>
                </c:pt>
                <c:pt idx="1709">
                  <c:v>197.47483949227399</c:v>
                </c:pt>
                <c:pt idx="1710">
                  <c:v>199.13774201398101</c:v>
                </c:pt>
                <c:pt idx="1711">
                  <c:v>199.20524788058</c:v>
                </c:pt>
                <c:pt idx="1712">
                  <c:v>197.879394223068</c:v>
                </c:pt>
                <c:pt idx="1713">
                  <c:v>198.576073985123</c:v>
                </c:pt>
                <c:pt idx="1714">
                  <c:v>194.48632354745601</c:v>
                </c:pt>
                <c:pt idx="1715">
                  <c:v>193.969579351531</c:v>
                </c:pt>
                <c:pt idx="1716">
                  <c:v>195.65482367250399</c:v>
                </c:pt>
                <c:pt idx="1717">
                  <c:v>194.84595444531701</c:v>
                </c:pt>
                <c:pt idx="1718">
                  <c:v>197.18271446101201</c:v>
                </c:pt>
                <c:pt idx="1719">
                  <c:v>191.45264353530499</c:v>
                </c:pt>
                <c:pt idx="1720">
                  <c:v>190.10444807852701</c:v>
                </c:pt>
                <c:pt idx="1721">
                  <c:v>190.71128017471699</c:v>
                </c:pt>
                <c:pt idx="1722">
                  <c:v>190.14937191145901</c:v>
                </c:pt>
                <c:pt idx="1723">
                  <c:v>192.41886629495599</c:v>
                </c:pt>
                <c:pt idx="1724">
                  <c:v>191.13817670477701</c:v>
                </c:pt>
                <c:pt idx="1725">
                  <c:v>190.66635634178499</c:v>
                </c:pt>
                <c:pt idx="1726">
                  <c:v>192.44144832862199</c:v>
                </c:pt>
                <c:pt idx="1727">
                  <c:v>188.306774058023</c:v>
                </c:pt>
                <c:pt idx="1728">
                  <c:v>190.12703011219301</c:v>
                </c:pt>
                <c:pt idx="1729">
                  <c:v>191.654920900702</c:v>
                </c:pt>
                <c:pt idx="1730">
                  <c:v>187.879877527963</c:v>
                </c:pt>
                <c:pt idx="1731">
                  <c:v>187.924801360895</c:v>
                </c:pt>
                <c:pt idx="1732">
                  <c:v>185.879926142062</c:v>
                </c:pt>
                <c:pt idx="1733">
                  <c:v>187.34055129837199</c:v>
                </c:pt>
                <c:pt idx="1734">
                  <c:v>188.41920375755399</c:v>
                </c:pt>
                <c:pt idx="1735">
                  <c:v>188.05957285969299</c:v>
                </c:pt>
                <c:pt idx="1736">
                  <c:v>186.261898839189</c:v>
                </c:pt>
                <c:pt idx="1737">
                  <c:v>186.80122506878001</c:v>
                </c:pt>
                <c:pt idx="1738">
                  <c:v>180.599333780081</c:v>
                </c:pt>
                <c:pt idx="1739">
                  <c:v>182.03737690272399</c:v>
                </c:pt>
                <c:pt idx="1740">
                  <c:v>181.902605403926</c:v>
                </c:pt>
                <c:pt idx="1741">
                  <c:v>182.05995893638999</c:v>
                </c:pt>
                <c:pt idx="1742">
                  <c:v>185.22817021293901</c:v>
                </c:pt>
                <c:pt idx="1743">
                  <c:v>185.11598074780801</c:v>
                </c:pt>
                <c:pt idx="1744">
                  <c:v>187.025844233443</c:v>
                </c:pt>
                <c:pt idx="1745">
                  <c:v>186.958578601244</c:v>
                </c:pt>
                <c:pt idx="1746">
                  <c:v>190.86839347278101</c:v>
                </c:pt>
                <c:pt idx="1747">
                  <c:v>190.77854580691599</c:v>
                </c:pt>
                <c:pt idx="1748">
                  <c:v>195.564976006639</c:v>
                </c:pt>
                <c:pt idx="1749">
                  <c:v>195.317774808309</c:v>
                </c:pt>
                <c:pt idx="1750">
                  <c:v>193.65487228660299</c:v>
                </c:pt>
                <c:pt idx="1751">
                  <c:v>190.31393247594499</c:v>
                </c:pt>
                <c:pt idx="1752">
                  <c:v>189.31912182260999</c:v>
                </c:pt>
                <c:pt idx="1753">
                  <c:v>189.56776442734301</c:v>
                </c:pt>
                <c:pt idx="1754">
                  <c:v>192.280491280147</c:v>
                </c:pt>
                <c:pt idx="1755">
                  <c:v>190.58515711434501</c:v>
                </c:pt>
                <c:pt idx="1756">
                  <c:v>190.31393247594499</c:v>
                </c:pt>
                <c:pt idx="1757">
                  <c:v>188.297498380463</c:v>
                </c:pt>
                <c:pt idx="1758">
                  <c:v>187.245953367856</c:v>
                </c:pt>
                <c:pt idx="1759">
                  <c:v>188.815937310675</c:v>
                </c:pt>
                <c:pt idx="1760">
                  <c:v>188.87355826567901</c:v>
                </c:pt>
                <c:pt idx="1761">
                  <c:v>186.42504184008101</c:v>
                </c:pt>
                <c:pt idx="1762">
                  <c:v>186.698629127733</c:v>
                </c:pt>
                <c:pt idx="1763">
                  <c:v>186.95799825765801</c:v>
                </c:pt>
                <c:pt idx="1764">
                  <c:v>188.28313055791699</c:v>
                </c:pt>
                <c:pt idx="1765">
                  <c:v>188.12463551545301</c:v>
                </c:pt>
                <c:pt idx="1766">
                  <c:v>187.18833241285299</c:v>
                </c:pt>
                <c:pt idx="1767">
                  <c:v>189.33452590570599</c:v>
                </c:pt>
                <c:pt idx="1768">
                  <c:v>187.663667875426</c:v>
                </c:pt>
                <c:pt idx="1769">
                  <c:v>186.81387103774</c:v>
                </c:pt>
                <c:pt idx="1770">
                  <c:v>183.962007927119</c:v>
                </c:pt>
                <c:pt idx="1771">
                  <c:v>184.75418380980199</c:v>
                </c:pt>
                <c:pt idx="1772">
                  <c:v>185.90645324505101</c:v>
                </c:pt>
                <c:pt idx="1773">
                  <c:v>185.90645324505101</c:v>
                </c:pt>
                <c:pt idx="1774">
                  <c:v>183.34269490944601</c:v>
                </c:pt>
                <c:pt idx="1775">
                  <c:v>181.09562732913301</c:v>
                </c:pt>
                <c:pt idx="1776">
                  <c:v>181.412617414061</c:v>
                </c:pt>
                <c:pt idx="1777">
                  <c:v>178.970686240464</c:v>
                </c:pt>
                <c:pt idx="1778">
                  <c:v>179.266164067256</c:v>
                </c:pt>
                <c:pt idx="1779">
                  <c:v>176.34473544118501</c:v>
                </c:pt>
                <c:pt idx="1780">
                  <c:v>175.13030823321299</c:v>
                </c:pt>
                <c:pt idx="1781">
                  <c:v>176.18065520328199</c:v>
                </c:pt>
                <c:pt idx="1782">
                  <c:v>178.379897335089</c:v>
                </c:pt>
                <c:pt idx="1783">
                  <c:v>177.690560238047</c:v>
                </c:pt>
                <c:pt idx="1784">
                  <c:v>176.886333624831</c:v>
                </c:pt>
                <c:pt idx="1785">
                  <c:v>177.247510246068</c:v>
                </c:pt>
                <c:pt idx="1786">
                  <c:v>179.84044489991501</c:v>
                </c:pt>
                <c:pt idx="1787">
                  <c:v>179.84044489991501</c:v>
                </c:pt>
                <c:pt idx="1788">
                  <c:v>180.62833018862401</c:v>
                </c:pt>
                <c:pt idx="1789">
                  <c:v>180.431400553499</c:v>
                </c:pt>
                <c:pt idx="1790">
                  <c:v>180.54629006967201</c:v>
                </c:pt>
                <c:pt idx="1791">
                  <c:v>181.481747523568</c:v>
                </c:pt>
                <c:pt idx="1792">
                  <c:v>181.30115921295001</c:v>
                </c:pt>
                <c:pt idx="1793">
                  <c:v>179.216806597317</c:v>
                </c:pt>
                <c:pt idx="1794">
                  <c:v>182.10538582616499</c:v>
                </c:pt>
                <c:pt idx="1795">
                  <c:v>181.69501848319999</c:v>
                </c:pt>
                <c:pt idx="1796">
                  <c:v>180.61182211590801</c:v>
                </c:pt>
                <c:pt idx="1797">
                  <c:v>181.21911909399799</c:v>
                </c:pt>
                <c:pt idx="1798">
                  <c:v>180.64467151312999</c:v>
                </c:pt>
                <c:pt idx="1799">
                  <c:v>181.18626969677601</c:v>
                </c:pt>
                <c:pt idx="1800">
                  <c:v>179.80776225090099</c:v>
                </c:pt>
                <c:pt idx="1801">
                  <c:v>179.38105358342901</c:v>
                </c:pt>
                <c:pt idx="1802">
                  <c:v>177.55932939736601</c:v>
                </c:pt>
                <c:pt idx="1803">
                  <c:v>177.26385157057399</c:v>
                </c:pt>
                <c:pt idx="1804">
                  <c:v>179.69287273472801</c:v>
                </c:pt>
                <c:pt idx="1805">
                  <c:v>179.95533441608799</c:v>
                </c:pt>
                <c:pt idx="1806">
                  <c:v>178.47827877854601</c:v>
                </c:pt>
                <c:pt idx="1807">
                  <c:v>177.59201204637901</c:v>
                </c:pt>
                <c:pt idx="1808">
                  <c:v>178.56031889749801</c:v>
                </c:pt>
                <c:pt idx="1809">
                  <c:v>179.052726359415</c:v>
                </c:pt>
                <c:pt idx="1810">
                  <c:v>181.66216908597701</c:v>
                </c:pt>
                <c:pt idx="1811">
                  <c:v>180.764396727372</c:v>
                </c:pt>
                <c:pt idx="1812">
                  <c:v>182.09671491928401</c:v>
                </c:pt>
                <c:pt idx="1813">
                  <c:v>182.24478732909901</c:v>
                </c:pt>
                <c:pt idx="1814">
                  <c:v>181.307162148483</c:v>
                </c:pt>
                <c:pt idx="1815">
                  <c:v>180.94531853440901</c:v>
                </c:pt>
                <c:pt idx="1816">
                  <c:v>179.744397931386</c:v>
                </c:pt>
                <c:pt idx="1817">
                  <c:v>175.500489257749</c:v>
                </c:pt>
                <c:pt idx="1818">
                  <c:v>176.12546154602001</c:v>
                </c:pt>
                <c:pt idx="1819">
                  <c:v>177.52381202879599</c:v>
                </c:pt>
                <c:pt idx="1820">
                  <c:v>177.57316949873399</c:v>
                </c:pt>
                <c:pt idx="1821">
                  <c:v>177.16180166651301</c:v>
                </c:pt>
                <c:pt idx="1822">
                  <c:v>177.606018895956</c:v>
                </c:pt>
                <c:pt idx="1823">
                  <c:v>174.51350660719501</c:v>
                </c:pt>
                <c:pt idx="1824">
                  <c:v>174.41479166731801</c:v>
                </c:pt>
                <c:pt idx="1825">
                  <c:v>177.07959479935201</c:v>
                </c:pt>
                <c:pt idx="1826">
                  <c:v>180.18861516083001</c:v>
                </c:pt>
                <c:pt idx="1827">
                  <c:v>181.373027691137</c:v>
                </c:pt>
                <c:pt idx="1828">
                  <c:v>181.57029082267999</c:v>
                </c:pt>
                <c:pt idx="1829">
                  <c:v>184.136545763047</c:v>
                </c:pt>
                <c:pt idx="1830">
                  <c:v>186.85070636501899</c:v>
                </c:pt>
                <c:pt idx="1831">
                  <c:v>187.492186726006</c:v>
                </c:pt>
                <c:pt idx="1832">
                  <c:v>187.37713046162301</c:v>
                </c:pt>
                <c:pt idx="1833">
                  <c:v>185.25509275069999</c:v>
                </c:pt>
                <c:pt idx="1834">
                  <c:v>184.56425491977501</c:v>
                </c:pt>
                <c:pt idx="1835">
                  <c:v>182.75470335298701</c:v>
                </c:pt>
                <c:pt idx="1836">
                  <c:v>181.24129660582901</c:v>
                </c:pt>
                <c:pt idx="1837">
                  <c:v>182.80406082292501</c:v>
                </c:pt>
                <c:pt idx="1838">
                  <c:v>183.49489865385101</c:v>
                </c:pt>
                <c:pt idx="1839">
                  <c:v>184.36682504002201</c:v>
                </c:pt>
                <c:pt idx="1840">
                  <c:v>184.15288708755401</c:v>
                </c:pt>
                <c:pt idx="1841">
                  <c:v>183.577272269221</c:v>
                </c:pt>
                <c:pt idx="1842">
                  <c:v>183.231769979653</c:v>
                </c:pt>
                <c:pt idx="1843">
                  <c:v>184.64646178693499</c:v>
                </c:pt>
                <c:pt idx="1844">
                  <c:v>181.68551383527199</c:v>
                </c:pt>
                <c:pt idx="1845">
                  <c:v>181.45523455829701</c:v>
                </c:pt>
                <c:pt idx="1846">
                  <c:v>183.527914799282</c:v>
                </c:pt>
                <c:pt idx="1847">
                  <c:v>181.17559781138399</c:v>
                </c:pt>
                <c:pt idx="1848">
                  <c:v>181.800570099655</c:v>
                </c:pt>
                <c:pt idx="1849">
                  <c:v>181.504592028236</c:v>
                </c:pt>
                <c:pt idx="1850">
                  <c:v>181.78422877514899</c:v>
                </c:pt>
                <c:pt idx="1851">
                  <c:v>183.29763552230699</c:v>
                </c:pt>
                <c:pt idx="1852">
                  <c:v>182.36001034169101</c:v>
                </c:pt>
                <c:pt idx="1853">
                  <c:v>181.159089738668</c:v>
                </c:pt>
                <c:pt idx="1854">
                  <c:v>176.141969618736</c:v>
                </c:pt>
                <c:pt idx="1855">
                  <c:v>168.44353829405401</c:v>
                </c:pt>
                <c:pt idx="1856">
                  <c:v>161.96253564511099</c:v>
                </c:pt>
                <c:pt idx="1857">
                  <c:v>161.35390468134599</c:v>
                </c:pt>
                <c:pt idx="1858">
                  <c:v>169.47987841454699</c:v>
                </c:pt>
                <c:pt idx="1859">
                  <c:v>173.77331130633101</c:v>
                </c:pt>
                <c:pt idx="1860">
                  <c:v>173.74029516089999</c:v>
                </c:pt>
                <c:pt idx="1861">
                  <c:v>171.58540805275399</c:v>
                </c:pt>
                <c:pt idx="1862">
                  <c:v>166.22295239146399</c:v>
                </c:pt>
                <c:pt idx="1863">
                  <c:v>166.26227732863501</c:v>
                </c:pt>
                <c:pt idx="1864">
                  <c:v>166.26227732863501</c:v>
                </c:pt>
                <c:pt idx="1865">
                  <c:v>166.28184099084501</c:v>
                </c:pt>
                <c:pt idx="1866">
                  <c:v>166.22295239146399</c:v>
                </c:pt>
                <c:pt idx="1867">
                  <c:v>166.18382506704299</c:v>
                </c:pt>
                <c:pt idx="1868">
                  <c:v>166.24271366642401</c:v>
                </c:pt>
                <c:pt idx="1869">
                  <c:v>166.30140465305601</c:v>
                </c:pt>
                <c:pt idx="1870">
                  <c:v>166.26227732863501</c:v>
                </c:pt>
                <c:pt idx="1871">
                  <c:v>166.02692054385901</c:v>
                </c:pt>
                <c:pt idx="1872">
                  <c:v>166.00735688164801</c:v>
                </c:pt>
                <c:pt idx="1873">
                  <c:v>166.379856914648</c:v>
                </c:pt>
                <c:pt idx="1874">
                  <c:v>166.45830917623999</c:v>
                </c:pt>
                <c:pt idx="1875">
                  <c:v>166.360293252437</c:v>
                </c:pt>
                <c:pt idx="1876">
                  <c:v>166.45830917623999</c:v>
                </c:pt>
                <c:pt idx="1877">
                  <c:v>166.39942057685801</c:v>
                </c:pt>
                <c:pt idx="1878">
                  <c:v>166.49763411341101</c:v>
                </c:pt>
                <c:pt idx="1879">
                  <c:v>166.41918185181899</c:v>
                </c:pt>
                <c:pt idx="1880">
                  <c:v>166.53676143783201</c:v>
                </c:pt>
                <c:pt idx="1881">
                  <c:v>166.615213699424</c:v>
                </c:pt>
                <c:pt idx="1882">
                  <c:v>166.65434102384501</c:v>
                </c:pt>
                <c:pt idx="1883">
                  <c:v>166.65414341109499</c:v>
                </c:pt>
                <c:pt idx="1884">
                  <c:v>166.88950019587099</c:v>
                </c:pt>
                <c:pt idx="1885">
                  <c:v>166.77172299710799</c:v>
                </c:pt>
                <c:pt idx="1886">
                  <c:v>166.75215933489801</c:v>
                </c:pt>
                <c:pt idx="1887">
                  <c:v>166.71303201047701</c:v>
                </c:pt>
                <c:pt idx="1888">
                  <c:v>166.67370707330599</c:v>
                </c:pt>
                <c:pt idx="1889">
                  <c:v>166.67370707330599</c:v>
                </c:pt>
                <c:pt idx="1890">
                  <c:v>166.63457974888499</c:v>
                </c:pt>
                <c:pt idx="1891">
                  <c:v>166.69327073551699</c:v>
                </c:pt>
                <c:pt idx="1892">
                  <c:v>166.92882513304201</c:v>
                </c:pt>
                <c:pt idx="1893">
                  <c:v>166.83061159649</c:v>
                </c:pt>
                <c:pt idx="1894">
                  <c:v>166.75215933489801</c:v>
                </c:pt>
                <c:pt idx="1895">
                  <c:v>166.811047934279</c:v>
                </c:pt>
                <c:pt idx="1896">
                  <c:v>166.71303201047701</c:v>
                </c:pt>
                <c:pt idx="1897">
                  <c:v>166.77172299710799</c:v>
                </c:pt>
                <c:pt idx="1898">
                  <c:v>166.83061159649</c:v>
                </c:pt>
                <c:pt idx="1899">
                  <c:v>166.69327073551599</c:v>
                </c:pt>
                <c:pt idx="1900">
                  <c:v>166.69327073551599</c:v>
                </c:pt>
                <c:pt idx="1901">
                  <c:v>166.75215933489801</c:v>
                </c:pt>
                <c:pt idx="1902">
                  <c:v>166.53636621233201</c:v>
                </c:pt>
                <c:pt idx="1903">
                  <c:v>166.41858901357</c:v>
                </c:pt>
                <c:pt idx="1904">
                  <c:v>166.41858901357</c:v>
                </c:pt>
                <c:pt idx="1905">
                  <c:v>166.32274683001299</c:v>
                </c:pt>
                <c:pt idx="1906">
                  <c:v>166.90314603249001</c:v>
                </c:pt>
                <c:pt idx="1907">
                  <c:v>166.917674356395</c:v>
                </c:pt>
                <c:pt idx="1908">
                  <c:v>166.467883318319</c:v>
                </c:pt>
                <c:pt idx="1909">
                  <c:v>166.58396315881399</c:v>
                </c:pt>
                <c:pt idx="1910">
                  <c:v>164.81341540207799</c:v>
                </c:pt>
                <c:pt idx="1911">
                  <c:v>164.39268101181199</c:v>
                </c:pt>
                <c:pt idx="1912">
                  <c:v>164.189431227885</c:v>
                </c:pt>
                <c:pt idx="1913">
                  <c:v>162.593076607266</c:v>
                </c:pt>
                <c:pt idx="1914">
                  <c:v>159.400514116773</c:v>
                </c:pt>
                <c:pt idx="1915">
                  <c:v>161.693347780365</c:v>
                </c:pt>
                <c:pt idx="1916">
                  <c:v>161.794899296956</c:v>
                </c:pt>
                <c:pt idx="1917">
                  <c:v>164.90058534551</c:v>
                </c:pt>
                <c:pt idx="1918">
                  <c:v>165.01666518600501</c:v>
                </c:pt>
                <c:pt idx="1919">
                  <c:v>166.13402536999101</c:v>
                </c:pt>
                <c:pt idx="1920">
                  <c:v>165.65517768410399</c:v>
                </c:pt>
                <c:pt idx="1921">
                  <c:v>165.51004119579801</c:v>
                </c:pt>
                <c:pt idx="1922">
                  <c:v>165.65517768410399</c:v>
                </c:pt>
                <c:pt idx="1923">
                  <c:v>165.88733736509499</c:v>
                </c:pt>
                <c:pt idx="1924">
                  <c:v>165.46645622408201</c:v>
                </c:pt>
                <c:pt idx="1925">
                  <c:v>167.12092414032199</c:v>
                </c:pt>
                <c:pt idx="1926">
                  <c:v>166.09058714902201</c:v>
                </c:pt>
                <c:pt idx="1927">
                  <c:v>163.27517407708001</c:v>
                </c:pt>
                <c:pt idx="1928">
                  <c:v>167.09186749251199</c:v>
                </c:pt>
                <c:pt idx="1929">
                  <c:v>166.337275153918</c:v>
                </c:pt>
                <c:pt idx="1930">
                  <c:v>166.35180347782301</c:v>
                </c:pt>
                <c:pt idx="1931">
                  <c:v>163.826663382493</c:v>
                </c:pt>
                <c:pt idx="1932">
                  <c:v>164.56672739718201</c:v>
                </c:pt>
                <c:pt idx="1933">
                  <c:v>160.77909062955999</c:v>
                </c:pt>
                <c:pt idx="1934">
                  <c:v>161.998149080883</c:v>
                </c:pt>
                <c:pt idx="1935">
                  <c:v>162.98490110046799</c:v>
                </c:pt>
                <c:pt idx="1936">
                  <c:v>165.40848967920701</c:v>
                </c:pt>
                <c:pt idx="1937">
                  <c:v>162.99942942437301</c:v>
                </c:pt>
                <c:pt idx="1938">
                  <c:v>159.87319827130699</c:v>
                </c:pt>
                <c:pt idx="1939">
                  <c:v>161.64917580566399</c:v>
                </c:pt>
                <c:pt idx="1940">
                  <c:v>162.71179796119799</c:v>
                </c:pt>
                <c:pt idx="1941">
                  <c:v>163.91985010653201</c:v>
                </c:pt>
                <c:pt idx="1942">
                  <c:v>163.89079345872199</c:v>
                </c:pt>
                <c:pt idx="1943">
                  <c:v>163.80347676454301</c:v>
                </c:pt>
                <c:pt idx="1944">
                  <c:v>166.379979621155</c:v>
                </c:pt>
                <c:pt idx="1945">
                  <c:v>164.88062724398301</c:v>
                </c:pt>
                <c:pt idx="1946">
                  <c:v>162.82817130318699</c:v>
                </c:pt>
                <c:pt idx="1947">
                  <c:v>159.392883077954</c:v>
                </c:pt>
                <c:pt idx="1948">
                  <c:v>159.11625792076799</c:v>
                </c:pt>
                <c:pt idx="1949">
                  <c:v>157.587848895787</c:v>
                </c:pt>
                <c:pt idx="1950">
                  <c:v>152.65320829338299</c:v>
                </c:pt>
                <c:pt idx="1951">
                  <c:v>151.40142442558701</c:v>
                </c:pt>
                <c:pt idx="1952">
                  <c:v>151.867211295034</c:v>
                </c:pt>
                <c:pt idx="1953">
                  <c:v>153.628513754739</c:v>
                </c:pt>
                <c:pt idx="1954">
                  <c:v>148.329931300971</c:v>
                </c:pt>
                <c:pt idx="1955">
                  <c:v>151.488741119765</c:v>
                </c:pt>
                <c:pt idx="1956">
                  <c:v>146.786993952084</c:v>
                </c:pt>
                <c:pt idx="1957">
                  <c:v>147.10720408098601</c:v>
                </c:pt>
                <c:pt idx="1958">
                  <c:v>146.655945535444</c:v>
                </c:pt>
                <c:pt idx="1959">
                  <c:v>146.80152227599001</c:v>
                </c:pt>
                <c:pt idx="1960">
                  <c:v>151.052010898128</c:v>
                </c:pt>
                <c:pt idx="1961">
                  <c:v>148.81039324507</c:v>
                </c:pt>
                <c:pt idx="1962">
                  <c:v>150.149493807044</c:v>
                </c:pt>
                <c:pt idx="1963">
                  <c:v>146.408523776815</c:v>
                </c:pt>
                <c:pt idx="1964">
                  <c:v>148.475508041517</c:v>
                </c:pt>
                <c:pt idx="1965">
                  <c:v>151.57605781394301</c:v>
                </c:pt>
                <c:pt idx="1966">
                  <c:v>151.98358463702201</c:v>
                </c:pt>
                <c:pt idx="1967">
                  <c:v>152.18064682839</c:v>
                </c:pt>
                <c:pt idx="1968">
                  <c:v>152.21649269318101</c:v>
                </c:pt>
                <c:pt idx="1969">
                  <c:v>152.25233855797299</c:v>
                </c:pt>
                <c:pt idx="1970">
                  <c:v>152.21649269318101</c:v>
                </c:pt>
                <c:pt idx="1971">
                  <c:v>152.39572201713901</c:v>
                </c:pt>
                <c:pt idx="1972">
                  <c:v>152.342043284939</c:v>
                </c:pt>
                <c:pt idx="1973">
                  <c:v>152.342043284939</c:v>
                </c:pt>
                <c:pt idx="1974">
                  <c:v>152.485246614132</c:v>
                </c:pt>
                <c:pt idx="1975">
                  <c:v>152.30619742014699</c:v>
                </c:pt>
                <c:pt idx="1976">
                  <c:v>152.21649269318101</c:v>
                </c:pt>
                <c:pt idx="1977">
                  <c:v>152.25233855797299</c:v>
                </c:pt>
                <c:pt idx="1978">
                  <c:v>152.377889149731</c:v>
                </c:pt>
                <c:pt idx="1979">
                  <c:v>152.23450569056399</c:v>
                </c:pt>
                <c:pt idx="1980">
                  <c:v>152.25233855797299</c:v>
                </c:pt>
                <c:pt idx="1981">
                  <c:v>152.270351555356</c:v>
                </c:pt>
                <c:pt idx="1982">
                  <c:v>152.30619742014699</c:v>
                </c:pt>
                <c:pt idx="1983">
                  <c:v>152.342043284939</c:v>
                </c:pt>
                <c:pt idx="1984">
                  <c:v>152.14480096359799</c:v>
                </c:pt>
                <c:pt idx="1985">
                  <c:v>152.23450569056399</c:v>
                </c:pt>
                <c:pt idx="1986">
                  <c:v>152.03149921006101</c:v>
                </c:pt>
                <c:pt idx="1987">
                  <c:v>152.013486212678</c:v>
                </c:pt>
                <c:pt idx="1988">
                  <c:v>152.067345074852</c:v>
                </c:pt>
                <c:pt idx="1989">
                  <c:v>151.959807480477</c:v>
                </c:pt>
                <c:pt idx="1990">
                  <c:v>151.85226988610199</c:v>
                </c:pt>
                <c:pt idx="1991">
                  <c:v>151.959807480477</c:v>
                </c:pt>
                <c:pt idx="1992">
                  <c:v>151.905948618303</c:v>
                </c:pt>
                <c:pt idx="1993">
                  <c:v>151.888115750894</c:v>
                </c:pt>
                <c:pt idx="1994">
                  <c:v>151.74455216175301</c:v>
                </c:pt>
                <c:pt idx="1995">
                  <c:v>151.74455216175301</c:v>
                </c:pt>
                <c:pt idx="1996">
                  <c:v>151.798411023928</c:v>
                </c:pt>
                <c:pt idx="1997">
                  <c:v>152.10319093964401</c:v>
                </c:pt>
                <c:pt idx="1998">
                  <c:v>152.08535807223501</c:v>
                </c:pt>
                <c:pt idx="1999">
                  <c:v>152.12120393702699</c:v>
                </c:pt>
                <c:pt idx="2000">
                  <c:v>152.10319093964401</c:v>
                </c:pt>
                <c:pt idx="2001">
                  <c:v>152.013486212678</c:v>
                </c:pt>
                <c:pt idx="2002">
                  <c:v>152.10319093964401</c:v>
                </c:pt>
                <c:pt idx="2003">
                  <c:v>152.03149921006101</c:v>
                </c:pt>
                <c:pt idx="2004">
                  <c:v>152.067345074852</c:v>
                </c:pt>
                <c:pt idx="2005">
                  <c:v>152.354111993185</c:v>
                </c:pt>
                <c:pt idx="2006">
                  <c:v>152.37212499056801</c:v>
                </c:pt>
                <c:pt idx="2007">
                  <c:v>152.44381672015101</c:v>
                </c:pt>
                <c:pt idx="2008">
                  <c:v>152.35519277302799</c:v>
                </c:pt>
                <c:pt idx="2009">
                  <c:v>152.46291049737701</c:v>
                </c:pt>
                <c:pt idx="2010">
                  <c:v>152.516769359552</c:v>
                </c:pt>
                <c:pt idx="2011">
                  <c:v>152.46291049737701</c:v>
                </c:pt>
                <c:pt idx="2012">
                  <c:v>152.55261522434299</c:v>
                </c:pt>
                <c:pt idx="2013">
                  <c:v>152.55261522434299</c:v>
                </c:pt>
                <c:pt idx="2014">
                  <c:v>152.53460222696</c:v>
                </c:pt>
                <c:pt idx="2015">
                  <c:v>152.49875636216899</c:v>
                </c:pt>
                <c:pt idx="2016">
                  <c:v>152.427064632586</c:v>
                </c:pt>
                <c:pt idx="2017">
                  <c:v>152.427064632586</c:v>
                </c:pt>
                <c:pt idx="2018">
                  <c:v>152.53460222696</c:v>
                </c:pt>
                <c:pt idx="2019">
                  <c:v>152.516769359552</c:v>
                </c:pt>
                <c:pt idx="2020">
                  <c:v>152.46291049737701</c:v>
                </c:pt>
                <c:pt idx="2021">
                  <c:v>152.35519277302799</c:v>
                </c:pt>
                <c:pt idx="2022">
                  <c:v>152.31934690823701</c:v>
                </c:pt>
                <c:pt idx="2023">
                  <c:v>152.31934690823701</c:v>
                </c:pt>
                <c:pt idx="2024">
                  <c:v>152.283501043445</c:v>
                </c:pt>
                <c:pt idx="2025">
                  <c:v>152.24765517865299</c:v>
                </c:pt>
                <c:pt idx="2026">
                  <c:v>152.35519277302799</c:v>
                </c:pt>
                <c:pt idx="2027">
                  <c:v>152.444897499994</c:v>
                </c:pt>
                <c:pt idx="2028">
                  <c:v>152.49875636216899</c:v>
                </c:pt>
                <c:pt idx="2029">
                  <c:v>152.44309620025601</c:v>
                </c:pt>
                <c:pt idx="2030">
                  <c:v>152.725626406088</c:v>
                </c:pt>
                <c:pt idx="2031">
                  <c:v>152.794621202283</c:v>
                </c:pt>
                <c:pt idx="2032">
                  <c:v>153.18043452726801</c:v>
                </c:pt>
                <c:pt idx="2033">
                  <c:v>152.94613098705901</c:v>
                </c:pt>
                <c:pt idx="2034">
                  <c:v>153.04258431830499</c:v>
                </c:pt>
                <c:pt idx="2035">
                  <c:v>153.11157911449999</c:v>
                </c:pt>
                <c:pt idx="2036">
                  <c:v>153.11157911449999</c:v>
                </c:pt>
                <c:pt idx="2037">
                  <c:v>152.973728905537</c:v>
                </c:pt>
                <c:pt idx="2038">
                  <c:v>153.26322828270199</c:v>
                </c:pt>
                <c:pt idx="2039">
                  <c:v>153.001326824015</c:v>
                </c:pt>
                <c:pt idx="2040">
                  <c:v>152.794621202283</c:v>
                </c:pt>
                <c:pt idx="2041">
                  <c:v>152.16056599442399</c:v>
                </c:pt>
                <c:pt idx="2042">
                  <c:v>152.25701932567</c:v>
                </c:pt>
                <c:pt idx="2043">
                  <c:v>152.35347265691601</c:v>
                </c:pt>
                <c:pt idx="2044">
                  <c:v>152.326014121865</c:v>
                </c:pt>
                <c:pt idx="2045">
                  <c:v>152.24322036643099</c:v>
                </c:pt>
                <c:pt idx="2046">
                  <c:v>152.27081828490901</c:v>
                </c:pt>
                <c:pt idx="2047">
                  <c:v>152.50512182511801</c:v>
                </c:pt>
                <c:pt idx="2048">
                  <c:v>152.47752390663999</c:v>
                </c:pt>
                <c:pt idx="2049">
                  <c:v>152.573977237886</c:v>
                </c:pt>
                <c:pt idx="2050">
                  <c:v>152.48867458077299</c:v>
                </c:pt>
                <c:pt idx="2051">
                  <c:v>152.875324206317</c:v>
                </c:pt>
                <c:pt idx="2052">
                  <c:v>153.70395867778899</c:v>
                </c:pt>
                <c:pt idx="2053">
                  <c:v>153.49669552235099</c:v>
                </c:pt>
                <c:pt idx="2054">
                  <c:v>153.63482449816701</c:v>
                </c:pt>
                <c:pt idx="2055">
                  <c:v>153.69015971855001</c:v>
                </c:pt>
                <c:pt idx="2056">
                  <c:v>153.80055139246201</c:v>
                </c:pt>
                <c:pt idx="2057">
                  <c:v>154.007675164473</c:v>
                </c:pt>
                <c:pt idx="2058">
                  <c:v>154.13200518105</c:v>
                </c:pt>
                <c:pt idx="2059">
                  <c:v>154.063010384855</c:v>
                </c:pt>
                <c:pt idx="2060">
                  <c:v>154.39446417344399</c:v>
                </c:pt>
                <c:pt idx="2061">
                  <c:v>154.49105688811699</c:v>
                </c:pt>
                <c:pt idx="2062">
                  <c:v>154.38066521420501</c:v>
                </c:pt>
                <c:pt idx="2063">
                  <c:v>153.95247932751701</c:v>
                </c:pt>
                <c:pt idx="2064">
                  <c:v>153.84194827017799</c:v>
                </c:pt>
                <c:pt idx="2065">
                  <c:v>153.938680368278</c:v>
                </c:pt>
                <c:pt idx="2066">
                  <c:v>153.676360759311</c:v>
                </c:pt>
                <c:pt idx="2067">
                  <c:v>154.477257928878</c:v>
                </c:pt>
                <c:pt idx="2068">
                  <c:v>155.126366546816</c:v>
                </c:pt>
                <c:pt idx="2069">
                  <c:v>155.31969135958801</c:v>
                </c:pt>
                <c:pt idx="2070">
                  <c:v>155.20916030225001</c:v>
                </c:pt>
                <c:pt idx="2071">
                  <c:v>155.51984596026699</c:v>
                </c:pt>
                <c:pt idx="2072">
                  <c:v>155.86231103956101</c:v>
                </c:pt>
                <c:pt idx="2073">
                  <c:v>156.39425951427501</c:v>
                </c:pt>
                <c:pt idx="2074">
                  <c:v>156.672905286521</c:v>
                </c:pt>
                <c:pt idx="2075">
                  <c:v>156.698248356298</c:v>
                </c:pt>
                <c:pt idx="2076">
                  <c:v>157.57220027770001</c:v>
                </c:pt>
                <c:pt idx="2077">
                  <c:v>157.16696715187101</c:v>
                </c:pt>
                <c:pt idx="2078">
                  <c:v>156.28021570027801</c:v>
                </c:pt>
                <c:pt idx="2079">
                  <c:v>156.88832137962601</c:v>
                </c:pt>
                <c:pt idx="2080">
                  <c:v>156.50830332827201</c:v>
                </c:pt>
                <c:pt idx="2081">
                  <c:v>155.912997179115</c:v>
                </c:pt>
                <c:pt idx="2082">
                  <c:v>155.912997179115</c:v>
                </c:pt>
                <c:pt idx="2083">
                  <c:v>156.19164295136099</c:v>
                </c:pt>
                <c:pt idx="2084">
                  <c:v>156.140956811807</c:v>
                </c:pt>
                <c:pt idx="2085">
                  <c:v>156.318230304944</c:v>
                </c:pt>
                <c:pt idx="2086">
                  <c:v>156.22965755602601</c:v>
                </c:pt>
                <c:pt idx="2087">
                  <c:v>156.140956811807</c:v>
                </c:pt>
                <c:pt idx="2088">
                  <c:v>155.98889839314401</c:v>
                </c:pt>
                <c:pt idx="2089">
                  <c:v>156.63489068185501</c:v>
                </c:pt>
                <c:pt idx="2090">
                  <c:v>156.48296025849501</c:v>
                </c:pt>
                <c:pt idx="2091">
                  <c:v>157.052923337875</c:v>
                </c:pt>
                <c:pt idx="2092">
                  <c:v>156.16745183930101</c:v>
                </c:pt>
                <c:pt idx="2093">
                  <c:v>155.29106800716201</c:v>
                </c:pt>
                <c:pt idx="2094">
                  <c:v>155.494324546586</c:v>
                </c:pt>
                <c:pt idx="2095">
                  <c:v>156.15465230910999</c:v>
                </c:pt>
                <c:pt idx="2096">
                  <c:v>155.51966761636299</c:v>
                </c:pt>
                <c:pt idx="2097">
                  <c:v>155.62129588607499</c:v>
                </c:pt>
                <c:pt idx="2098">
                  <c:v>156.53569432287901</c:v>
                </c:pt>
                <c:pt idx="2099">
                  <c:v>156.98022200639301</c:v>
                </c:pt>
                <c:pt idx="2100">
                  <c:v>156.459537118246</c:v>
                </c:pt>
                <c:pt idx="2101">
                  <c:v>157.17067901562601</c:v>
                </c:pt>
                <c:pt idx="2102">
                  <c:v>156.68813672744699</c:v>
                </c:pt>
                <c:pt idx="2103">
                  <c:v>156.40872298338999</c:v>
                </c:pt>
                <c:pt idx="2104">
                  <c:v>156.840451136713</c:v>
                </c:pt>
                <c:pt idx="2105">
                  <c:v>157.22149315048199</c:v>
                </c:pt>
                <c:pt idx="2106">
                  <c:v>156.75162239719199</c:v>
                </c:pt>
                <c:pt idx="2107">
                  <c:v>157.284978820227</c:v>
                </c:pt>
                <c:pt idx="2108">
                  <c:v>157.462764294572</c:v>
                </c:pt>
                <c:pt idx="2109">
                  <c:v>157.36113602486</c:v>
                </c:pt>
                <c:pt idx="2110">
                  <c:v>157.20882161559399</c:v>
                </c:pt>
                <c:pt idx="2111">
                  <c:v>156.71347979722401</c:v>
                </c:pt>
                <c:pt idx="2112">
                  <c:v>157.60240716894899</c:v>
                </c:pt>
                <c:pt idx="2113">
                  <c:v>157.39927862482699</c:v>
                </c:pt>
                <c:pt idx="2114">
                  <c:v>157.33579295508301</c:v>
                </c:pt>
                <c:pt idx="2115">
                  <c:v>157.33553696447899</c:v>
                </c:pt>
                <c:pt idx="2116">
                  <c:v>157.05535524861099</c:v>
                </c:pt>
                <c:pt idx="2117">
                  <c:v>157.60291915015699</c:v>
                </c:pt>
                <c:pt idx="2118">
                  <c:v>157.386479094637</c:v>
                </c:pt>
                <c:pt idx="2119">
                  <c:v>156.278679756656</c:v>
                </c:pt>
                <c:pt idx="2120">
                  <c:v>155.10726675362801</c:v>
                </c:pt>
                <c:pt idx="2121">
                  <c:v>155.12006628381801</c:v>
                </c:pt>
                <c:pt idx="2122">
                  <c:v>154.61077297754099</c:v>
                </c:pt>
                <c:pt idx="2123">
                  <c:v>154.712657237857</c:v>
                </c:pt>
                <c:pt idx="2124">
                  <c:v>154.81454149817301</c:v>
                </c:pt>
                <c:pt idx="2125">
                  <c:v>154.992710958423</c:v>
                </c:pt>
                <c:pt idx="2126">
                  <c:v>154.94176882826599</c:v>
                </c:pt>
                <c:pt idx="2127">
                  <c:v>155.14553734889699</c:v>
                </c:pt>
                <c:pt idx="2128">
                  <c:v>155.93488437574101</c:v>
                </c:pt>
                <c:pt idx="2129">
                  <c:v>156.571533007413</c:v>
                </c:pt>
                <c:pt idx="2130">
                  <c:v>156.45697721220799</c:v>
                </c:pt>
                <c:pt idx="2131">
                  <c:v>156.698888332807</c:v>
                </c:pt>
                <c:pt idx="2132">
                  <c:v>157.08082631369001</c:v>
                </c:pt>
                <c:pt idx="2133">
                  <c:v>157.182710574005</c:v>
                </c:pt>
                <c:pt idx="2134">
                  <c:v>157.11909690895899</c:v>
                </c:pt>
                <c:pt idx="2135">
                  <c:v>156.838915193091</c:v>
                </c:pt>
                <c:pt idx="2136">
                  <c:v>156.394387509577</c:v>
                </c:pt>
                <c:pt idx="2137">
                  <c:v>155.66673421825101</c:v>
                </c:pt>
                <c:pt idx="2138">
                  <c:v>155.50072431168101</c:v>
                </c:pt>
                <c:pt idx="2139">
                  <c:v>155.513523841872</c:v>
                </c:pt>
                <c:pt idx="2140">
                  <c:v>155.88368625497901</c:v>
                </c:pt>
                <c:pt idx="2141">
                  <c:v>155.88368625497901</c:v>
                </c:pt>
                <c:pt idx="2142">
                  <c:v>155.398584060762</c:v>
                </c:pt>
                <c:pt idx="2143">
                  <c:v>155.60286456260101</c:v>
                </c:pt>
                <c:pt idx="2144">
                  <c:v>155.98582650589901</c:v>
                </c:pt>
                <c:pt idx="2145">
                  <c:v>155.25817321457299</c:v>
                </c:pt>
                <c:pt idx="2146">
                  <c:v>155.76887446917101</c:v>
                </c:pt>
                <c:pt idx="2147">
                  <c:v>156.15183641246799</c:v>
                </c:pt>
                <c:pt idx="2148">
                  <c:v>156.35611691430799</c:v>
                </c:pt>
                <c:pt idx="2149">
                  <c:v>156.30504678884799</c:v>
                </c:pt>
                <c:pt idx="2150">
                  <c:v>156.394387509577</c:v>
                </c:pt>
                <c:pt idx="2151">
                  <c:v>155.94755591062901</c:v>
                </c:pt>
                <c:pt idx="2152">
                  <c:v>155.83261612951901</c:v>
                </c:pt>
                <c:pt idx="2153">
                  <c:v>155.181632024034</c:v>
                </c:pt>
                <c:pt idx="2154">
                  <c:v>154.479449797787</c:v>
                </c:pt>
                <c:pt idx="2155">
                  <c:v>154.300768356329</c:v>
                </c:pt>
                <c:pt idx="2156">
                  <c:v>154.44117920251799</c:v>
                </c:pt>
                <c:pt idx="2157">
                  <c:v>154.24713832483101</c:v>
                </c:pt>
                <c:pt idx="2158">
                  <c:v>154.47752986825901</c:v>
                </c:pt>
                <c:pt idx="2159">
                  <c:v>154.170341143689</c:v>
                </c:pt>
                <c:pt idx="2160">
                  <c:v>154.631124230544</c:v>
                </c:pt>
                <c:pt idx="2161">
                  <c:v>154.52872798902001</c:v>
                </c:pt>
                <c:pt idx="2162">
                  <c:v>154.183140673879</c:v>
                </c:pt>
                <c:pt idx="2163">
                  <c:v>151.917623830173</c:v>
                </c:pt>
                <c:pt idx="2164">
                  <c:v>151.78962852826899</c:v>
                </c:pt>
                <c:pt idx="2165">
                  <c:v>151.136852488557</c:v>
                </c:pt>
                <c:pt idx="2166">
                  <c:v>150.35608114694099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147904"/>
        <c:axId val="97150848"/>
      </c:lineChart>
      <c:catAx>
        <c:axId val="97147904"/>
        <c:scaling>
          <c:orientation val="minMax"/>
        </c:scaling>
        <c:delete val="0"/>
        <c:axPos val="b"/>
        <c:majorTickMark val="out"/>
        <c:minorTickMark val="none"/>
        <c:tickLblPos val="nextTo"/>
        <c:crossAx val="97150848"/>
        <c:crosses val="autoZero"/>
        <c:auto val="1"/>
        <c:lblAlgn val="ctr"/>
        <c:lblOffset val="100"/>
        <c:noMultiLvlLbl val="0"/>
      </c:catAx>
      <c:valAx>
        <c:axId val="97150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147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Sheet1!$B$65:$B$80</c:f>
              <c:numCache>
                <c:formatCode>General</c:formatCode>
                <c:ptCount val="16"/>
                <c:pt idx="0">
                  <c:v>0.82959202425</c:v>
                </c:pt>
                <c:pt idx="1">
                  <c:v>0.81450655163800001</c:v>
                </c:pt>
                <c:pt idx="2">
                  <c:v>0.14164800804899999</c:v>
                </c:pt>
                <c:pt idx="3">
                  <c:v>0.60708881115400004</c:v>
                </c:pt>
                <c:pt idx="4">
                  <c:v>0.78003321915299995</c:v>
                </c:pt>
                <c:pt idx="5">
                  <c:v>1.01935022357</c:v>
                </c:pt>
                <c:pt idx="6">
                  <c:v>0.91569517161500003</c:v>
                </c:pt>
                <c:pt idx="7">
                  <c:v>0.86232704476800004</c:v>
                </c:pt>
                <c:pt idx="8">
                  <c:v>0.95493729405299999</c:v>
                </c:pt>
                <c:pt idx="9">
                  <c:v>0.94611330726800003</c:v>
                </c:pt>
                <c:pt idx="10">
                  <c:v>0.66368041990000004</c:v>
                </c:pt>
                <c:pt idx="11">
                  <c:v>0.92170677398900003</c:v>
                </c:pt>
                <c:pt idx="12">
                  <c:v>0.95463441074300004</c:v>
                </c:pt>
                <c:pt idx="13">
                  <c:v>0.94291863223600003</c:v>
                </c:pt>
                <c:pt idx="14">
                  <c:v>0.59341676030400003</c:v>
                </c:pt>
                <c:pt idx="15">
                  <c:v>0.89188390065500001</c:v>
                </c:pt>
              </c:numCache>
            </c:numRef>
          </c:xVal>
          <c:yVal>
            <c:numRef>
              <c:f>Sheet1!$C$65:$C$80</c:f>
              <c:numCache>
                <c:formatCode>General</c:formatCode>
                <c:ptCount val="16"/>
                <c:pt idx="0">
                  <c:v>-0.231986761579</c:v>
                </c:pt>
                <c:pt idx="1">
                  <c:v>-0.256073430524</c:v>
                </c:pt>
                <c:pt idx="2">
                  <c:v>-0.41867182940699998</c:v>
                </c:pt>
                <c:pt idx="3">
                  <c:v>-0.23252218934499999</c:v>
                </c:pt>
                <c:pt idx="4">
                  <c:v>-0.14534996011500001</c:v>
                </c:pt>
                <c:pt idx="5">
                  <c:v>-0.16811188126099999</c:v>
                </c:pt>
                <c:pt idx="6">
                  <c:v>-0.184113245275</c:v>
                </c:pt>
                <c:pt idx="7">
                  <c:v>-0.15421513591700001</c:v>
                </c:pt>
                <c:pt idx="8">
                  <c:v>-0.17047356259800001</c:v>
                </c:pt>
                <c:pt idx="9">
                  <c:v>-0.144159242996</c:v>
                </c:pt>
                <c:pt idx="10">
                  <c:v>-0.16160445290700001</c:v>
                </c:pt>
                <c:pt idx="11">
                  <c:v>-0.16338654817100001</c:v>
                </c:pt>
                <c:pt idx="12">
                  <c:v>-0.139044156931</c:v>
                </c:pt>
                <c:pt idx="13">
                  <c:v>-0.144088823856</c:v>
                </c:pt>
                <c:pt idx="14">
                  <c:v>-0.14420054499099999</c:v>
                </c:pt>
                <c:pt idx="15">
                  <c:v>-0.13181695465500001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422784"/>
        <c:axId val="122424704"/>
      </c:scatterChart>
      <c:valAx>
        <c:axId val="122422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2424704"/>
        <c:crosses val="autoZero"/>
        <c:crossBetween val="midCat"/>
      </c:valAx>
      <c:valAx>
        <c:axId val="122424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42278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MDD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Sheet1!$B$2:$B$80</c:f>
              <c:numCache>
                <c:formatCode>General</c:formatCode>
                <c:ptCount val="79"/>
                <c:pt idx="0">
                  <c:v>0.33206566092899997</c:v>
                </c:pt>
                <c:pt idx="1">
                  <c:v>8.7024326590700002E-2</c:v>
                </c:pt>
                <c:pt idx="2">
                  <c:v>7.5230562385599997E-2</c:v>
                </c:pt>
                <c:pt idx="3">
                  <c:v>0.48846849293799999</c:v>
                </c:pt>
                <c:pt idx="4">
                  <c:v>4.3425232646199997E-2</c:v>
                </c:pt>
                <c:pt idx="5">
                  <c:v>-0.119736923237</c:v>
                </c:pt>
                <c:pt idx="6">
                  <c:v>0.103487368976</c:v>
                </c:pt>
                <c:pt idx="7">
                  <c:v>-1.7783262987799999E-2</c:v>
                </c:pt>
                <c:pt idx="8">
                  <c:v>-0.23057340871000001</c:v>
                </c:pt>
                <c:pt idx="9">
                  <c:v>0.233098728039</c:v>
                </c:pt>
                <c:pt idx="10">
                  <c:v>0.26379512349700002</c:v>
                </c:pt>
                <c:pt idx="11">
                  <c:v>0.32932630085699999</c:v>
                </c:pt>
                <c:pt idx="12">
                  <c:v>-0.20855634750499999</c:v>
                </c:pt>
                <c:pt idx="13">
                  <c:v>0.24078846892299999</c:v>
                </c:pt>
                <c:pt idx="14">
                  <c:v>0.27116492838299999</c:v>
                </c:pt>
                <c:pt idx="15">
                  <c:v>5.5241476302999998E-2</c:v>
                </c:pt>
                <c:pt idx="16">
                  <c:v>8.1727373311399995E-2</c:v>
                </c:pt>
                <c:pt idx="17">
                  <c:v>-0.59864218267799996</c:v>
                </c:pt>
                <c:pt idx="18">
                  <c:v>0.108841985431</c:v>
                </c:pt>
                <c:pt idx="19">
                  <c:v>0.3828264703</c:v>
                </c:pt>
                <c:pt idx="20">
                  <c:v>0.20172509729999999</c:v>
                </c:pt>
                <c:pt idx="21">
                  <c:v>-5.7663939903599998E-2</c:v>
                </c:pt>
                <c:pt idx="22">
                  <c:v>0.449531481028</c:v>
                </c:pt>
                <c:pt idx="23">
                  <c:v>0.19239013950100001</c:v>
                </c:pt>
                <c:pt idx="24">
                  <c:v>0.13398437090099999</c:v>
                </c:pt>
                <c:pt idx="25">
                  <c:v>-4.1064667989599998E-2</c:v>
                </c:pt>
                <c:pt idx="26">
                  <c:v>0.205207772733</c:v>
                </c:pt>
                <c:pt idx="27">
                  <c:v>0.487565888861</c:v>
                </c:pt>
                <c:pt idx="28">
                  <c:v>0.45809486853100001</c:v>
                </c:pt>
                <c:pt idx="29">
                  <c:v>0.450974318722</c:v>
                </c:pt>
                <c:pt idx="30">
                  <c:v>0.462269923074</c:v>
                </c:pt>
                <c:pt idx="31">
                  <c:v>0.33506834144699998</c:v>
                </c:pt>
                <c:pt idx="32">
                  <c:v>-0.16170455294200001</c:v>
                </c:pt>
                <c:pt idx="33">
                  <c:v>6.2000040295400002E-2</c:v>
                </c:pt>
                <c:pt idx="34">
                  <c:v>0.33095746816600002</c:v>
                </c:pt>
                <c:pt idx="35">
                  <c:v>0.169944036962</c:v>
                </c:pt>
                <c:pt idx="36">
                  <c:v>0.17692197445399999</c:v>
                </c:pt>
                <c:pt idx="37">
                  <c:v>-0.49075128381499999</c:v>
                </c:pt>
                <c:pt idx="38">
                  <c:v>0.107310946271</c:v>
                </c:pt>
                <c:pt idx="39">
                  <c:v>0.42889813436599999</c:v>
                </c:pt>
                <c:pt idx="40">
                  <c:v>0.354360111516</c:v>
                </c:pt>
                <c:pt idx="41">
                  <c:v>6.8428810039599997E-2</c:v>
                </c:pt>
                <c:pt idx="42">
                  <c:v>0.53175738170499998</c:v>
                </c:pt>
                <c:pt idx="43">
                  <c:v>0.198167985144</c:v>
                </c:pt>
                <c:pt idx="44">
                  <c:v>0.134670509006</c:v>
                </c:pt>
                <c:pt idx="45">
                  <c:v>4.17534473288E-2</c:v>
                </c:pt>
                <c:pt idx="46">
                  <c:v>0.215806301782</c:v>
                </c:pt>
                <c:pt idx="47">
                  <c:v>0.28831782360899999</c:v>
                </c:pt>
                <c:pt idx="48">
                  <c:v>-0.117621623168</c:v>
                </c:pt>
                <c:pt idx="49">
                  <c:v>6.5415506377299995E-2</c:v>
                </c:pt>
                <c:pt idx="50">
                  <c:v>0.36433415354100002</c:v>
                </c:pt>
                <c:pt idx="51">
                  <c:v>0.22842432799599999</c:v>
                </c:pt>
                <c:pt idx="52">
                  <c:v>0.29786464446400002</c:v>
                </c:pt>
                <c:pt idx="53">
                  <c:v>-0.28697795458999997</c:v>
                </c:pt>
                <c:pt idx="54">
                  <c:v>0.132216706712</c:v>
                </c:pt>
                <c:pt idx="55">
                  <c:v>0.54733769761100004</c:v>
                </c:pt>
                <c:pt idx="56">
                  <c:v>0.418933193782</c:v>
                </c:pt>
                <c:pt idx="57">
                  <c:v>7.4501233133699996E-2</c:v>
                </c:pt>
                <c:pt idx="58">
                  <c:v>0.58454125268699997</c:v>
                </c:pt>
                <c:pt idx="59">
                  <c:v>0.194286925991</c:v>
                </c:pt>
                <c:pt idx="60">
                  <c:v>0.185754984038</c:v>
                </c:pt>
                <c:pt idx="61">
                  <c:v>0.144740936825</c:v>
                </c:pt>
                <c:pt idx="62">
                  <c:v>0.27065503744399999</c:v>
                </c:pt>
                <c:pt idx="63">
                  <c:v>0.82959202425</c:v>
                </c:pt>
                <c:pt idx="64">
                  <c:v>0.81450655163800001</c:v>
                </c:pt>
                <c:pt idx="65">
                  <c:v>0.14164800804899999</c:v>
                </c:pt>
                <c:pt idx="66">
                  <c:v>0.60708881115400004</c:v>
                </c:pt>
                <c:pt idx="67">
                  <c:v>0.78003321915299995</c:v>
                </c:pt>
                <c:pt idx="68">
                  <c:v>1.01935022357</c:v>
                </c:pt>
                <c:pt idx="69">
                  <c:v>0.91569517161500003</c:v>
                </c:pt>
                <c:pt idx="70">
                  <c:v>0.86232704476800004</c:v>
                </c:pt>
                <c:pt idx="71">
                  <c:v>0.95493729405299999</c:v>
                </c:pt>
                <c:pt idx="72">
                  <c:v>0.94611330726800003</c:v>
                </c:pt>
                <c:pt idx="73">
                  <c:v>0.66368041990000004</c:v>
                </c:pt>
                <c:pt idx="74">
                  <c:v>0.92170677398900003</c:v>
                </c:pt>
                <c:pt idx="75">
                  <c:v>0.95463441074300004</c:v>
                </c:pt>
                <c:pt idx="76">
                  <c:v>0.94291863223600003</c:v>
                </c:pt>
                <c:pt idx="77">
                  <c:v>0.59341676030400003</c:v>
                </c:pt>
                <c:pt idx="78">
                  <c:v>0.89188390065500001</c:v>
                </c:pt>
              </c:numCache>
            </c:numRef>
          </c:xVal>
          <c:yVal>
            <c:numRef>
              <c:f>Sheet1!$C$2:$C$80</c:f>
              <c:numCache>
                <c:formatCode>General</c:formatCode>
                <c:ptCount val="79"/>
                <c:pt idx="0">
                  <c:v>-0.41084802341299997</c:v>
                </c:pt>
                <c:pt idx="1">
                  <c:v>-0.449408331562</c:v>
                </c:pt>
                <c:pt idx="2">
                  <c:v>-0.74675159416900005</c:v>
                </c:pt>
                <c:pt idx="3">
                  <c:v>-0.28647905205200003</c:v>
                </c:pt>
                <c:pt idx="4">
                  <c:v>-0.55628563193299996</c:v>
                </c:pt>
                <c:pt idx="5">
                  <c:v>-0.68736996578999998</c:v>
                </c:pt>
                <c:pt idx="6">
                  <c:v>-0.41860159622799997</c:v>
                </c:pt>
                <c:pt idx="7">
                  <c:v>-0.49334868858800002</c:v>
                </c:pt>
                <c:pt idx="8">
                  <c:v>-0.67887119474900004</c:v>
                </c:pt>
                <c:pt idx="9">
                  <c:v>-0.34876902409900001</c:v>
                </c:pt>
                <c:pt idx="10">
                  <c:v>-0.336030950592</c:v>
                </c:pt>
                <c:pt idx="11">
                  <c:v>-0.490784875058</c:v>
                </c:pt>
                <c:pt idx="12">
                  <c:v>-0.63617170871299999</c:v>
                </c:pt>
                <c:pt idx="13">
                  <c:v>-0.74640123946100001</c:v>
                </c:pt>
                <c:pt idx="14">
                  <c:v>-0.52354188618499997</c:v>
                </c:pt>
                <c:pt idx="15">
                  <c:v>-0.52154246207400001</c:v>
                </c:pt>
                <c:pt idx="16">
                  <c:v>-0.49152599460700003</c:v>
                </c:pt>
                <c:pt idx="17">
                  <c:v>-0.86647719661400002</c:v>
                </c:pt>
                <c:pt idx="18">
                  <c:v>-0.40818844784699998</c:v>
                </c:pt>
                <c:pt idx="19">
                  <c:v>-0.46376288076900002</c:v>
                </c:pt>
                <c:pt idx="20">
                  <c:v>-0.38323225560599999</c:v>
                </c:pt>
                <c:pt idx="21">
                  <c:v>-0.67478360424499995</c:v>
                </c:pt>
                <c:pt idx="22">
                  <c:v>-0.43937640108800002</c:v>
                </c:pt>
                <c:pt idx="23">
                  <c:v>-0.493859883163</c:v>
                </c:pt>
                <c:pt idx="24">
                  <c:v>-0.60937781291399995</c:v>
                </c:pt>
                <c:pt idx="25">
                  <c:v>-0.73156834767199996</c:v>
                </c:pt>
                <c:pt idx="26">
                  <c:v>-0.51117787711499996</c:v>
                </c:pt>
                <c:pt idx="27">
                  <c:v>-0.31424502161399998</c:v>
                </c:pt>
                <c:pt idx="28">
                  <c:v>-0.319593275299</c:v>
                </c:pt>
                <c:pt idx="29">
                  <c:v>-0.31389306869799999</c:v>
                </c:pt>
                <c:pt idx="30">
                  <c:v>-0.31843327913500002</c:v>
                </c:pt>
                <c:pt idx="31">
                  <c:v>-0.477932855431</c:v>
                </c:pt>
                <c:pt idx="32">
                  <c:v>-0.62879166970900002</c:v>
                </c:pt>
                <c:pt idx="33">
                  <c:v>-0.73114070632100003</c:v>
                </c:pt>
                <c:pt idx="34">
                  <c:v>-0.37897373662299999</c:v>
                </c:pt>
                <c:pt idx="35">
                  <c:v>-0.35328456814499998</c:v>
                </c:pt>
                <c:pt idx="36">
                  <c:v>-0.425539044097</c:v>
                </c:pt>
                <c:pt idx="37">
                  <c:v>-0.76368402229999999</c:v>
                </c:pt>
                <c:pt idx="38">
                  <c:v>-0.42005569592500003</c:v>
                </c:pt>
                <c:pt idx="39">
                  <c:v>-0.35370304691600002</c:v>
                </c:pt>
                <c:pt idx="40">
                  <c:v>-0.31931984615100001</c:v>
                </c:pt>
                <c:pt idx="41">
                  <c:v>-0.64615437047199997</c:v>
                </c:pt>
                <c:pt idx="42">
                  <c:v>-0.31121729651399999</c:v>
                </c:pt>
                <c:pt idx="43">
                  <c:v>-0.43983262297199999</c:v>
                </c:pt>
                <c:pt idx="44">
                  <c:v>-0.54016101097400004</c:v>
                </c:pt>
                <c:pt idx="45">
                  <c:v>-0.62735828515900005</c:v>
                </c:pt>
                <c:pt idx="46">
                  <c:v>-0.45932444588900001</c:v>
                </c:pt>
                <c:pt idx="47">
                  <c:v>-0.47472902610099998</c:v>
                </c:pt>
                <c:pt idx="48">
                  <c:v>-0.56710982246800001</c:v>
                </c:pt>
                <c:pt idx="49">
                  <c:v>-0.63084113792800001</c:v>
                </c:pt>
                <c:pt idx="50">
                  <c:v>-0.314337815337</c:v>
                </c:pt>
                <c:pt idx="51">
                  <c:v>-0.29554794882000002</c:v>
                </c:pt>
                <c:pt idx="52">
                  <c:v>-0.370026750362</c:v>
                </c:pt>
                <c:pt idx="53">
                  <c:v>-0.52430313129600004</c:v>
                </c:pt>
                <c:pt idx="54">
                  <c:v>-0.38782733001199998</c:v>
                </c:pt>
                <c:pt idx="55">
                  <c:v>-0.31138527060400001</c:v>
                </c:pt>
                <c:pt idx="56">
                  <c:v>-0.27061655147399999</c:v>
                </c:pt>
                <c:pt idx="57">
                  <c:v>-0.63163864024000005</c:v>
                </c:pt>
                <c:pt idx="58">
                  <c:v>-0.22161285213599999</c:v>
                </c:pt>
                <c:pt idx="59">
                  <c:v>-0.40155310011299999</c:v>
                </c:pt>
                <c:pt idx="60">
                  <c:v>-0.45203379507899999</c:v>
                </c:pt>
                <c:pt idx="61">
                  <c:v>-0.531946488547</c:v>
                </c:pt>
                <c:pt idx="62">
                  <c:v>-0.40298488428200002</c:v>
                </c:pt>
                <c:pt idx="63">
                  <c:v>-0.231986761579</c:v>
                </c:pt>
                <c:pt idx="64">
                  <c:v>-0.256073430524</c:v>
                </c:pt>
                <c:pt idx="65">
                  <c:v>-0.41867182940699998</c:v>
                </c:pt>
                <c:pt idx="66">
                  <c:v>-0.23252218934499999</c:v>
                </c:pt>
                <c:pt idx="67">
                  <c:v>-0.14534996011500001</c:v>
                </c:pt>
                <c:pt idx="68">
                  <c:v>-0.16811188126099999</c:v>
                </c:pt>
                <c:pt idx="69">
                  <c:v>-0.184113245275</c:v>
                </c:pt>
                <c:pt idx="70">
                  <c:v>-0.15421513591700001</c:v>
                </c:pt>
                <c:pt idx="71">
                  <c:v>-0.17047356259800001</c:v>
                </c:pt>
                <c:pt idx="72">
                  <c:v>-0.144159242996</c:v>
                </c:pt>
                <c:pt idx="73">
                  <c:v>-0.16160445290700001</c:v>
                </c:pt>
                <c:pt idx="74">
                  <c:v>-0.16338654817100001</c:v>
                </c:pt>
                <c:pt idx="75">
                  <c:v>-0.139044156931</c:v>
                </c:pt>
                <c:pt idx="76">
                  <c:v>-0.144088823856</c:v>
                </c:pt>
                <c:pt idx="77">
                  <c:v>-0.14420054499099999</c:v>
                </c:pt>
                <c:pt idx="78">
                  <c:v>-0.13181695465500001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854400"/>
        <c:axId val="96856320"/>
      </c:scatterChart>
      <c:valAx>
        <c:axId val="96854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6856320"/>
        <c:crosses val="autoZero"/>
        <c:crossBetween val="midCat"/>
      </c:valAx>
      <c:valAx>
        <c:axId val="96856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8544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MDD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Sheet1!$B$2:$B$12</c:f>
              <c:numCache>
                <c:formatCode>General</c:formatCode>
                <c:ptCount val="11"/>
                <c:pt idx="0">
                  <c:v>0.33206566092899997</c:v>
                </c:pt>
                <c:pt idx="1">
                  <c:v>8.7024326590700002E-2</c:v>
                </c:pt>
                <c:pt idx="2">
                  <c:v>7.5230562385599997E-2</c:v>
                </c:pt>
                <c:pt idx="3">
                  <c:v>0.48846849293799999</c:v>
                </c:pt>
                <c:pt idx="4">
                  <c:v>4.3425232646199997E-2</c:v>
                </c:pt>
                <c:pt idx="5">
                  <c:v>-0.119736923237</c:v>
                </c:pt>
                <c:pt idx="6">
                  <c:v>0.103487368976</c:v>
                </c:pt>
                <c:pt idx="7">
                  <c:v>-1.7783262987799999E-2</c:v>
                </c:pt>
                <c:pt idx="8">
                  <c:v>-0.23057340871000001</c:v>
                </c:pt>
                <c:pt idx="9">
                  <c:v>0.233098728039</c:v>
                </c:pt>
                <c:pt idx="10">
                  <c:v>0.26379512349700002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-0.41084802341299997</c:v>
                </c:pt>
                <c:pt idx="1">
                  <c:v>-0.449408331562</c:v>
                </c:pt>
                <c:pt idx="2">
                  <c:v>-0.74675159416900005</c:v>
                </c:pt>
                <c:pt idx="3">
                  <c:v>-0.28647905205200003</c:v>
                </c:pt>
                <c:pt idx="4">
                  <c:v>-0.55628563193299996</c:v>
                </c:pt>
                <c:pt idx="5">
                  <c:v>-0.68736996578999998</c:v>
                </c:pt>
                <c:pt idx="6">
                  <c:v>-0.41860159622799997</c:v>
                </c:pt>
                <c:pt idx="7">
                  <c:v>-0.49334868858800002</c:v>
                </c:pt>
                <c:pt idx="8">
                  <c:v>-0.67887119474900004</c:v>
                </c:pt>
                <c:pt idx="9">
                  <c:v>-0.34876902409900001</c:v>
                </c:pt>
                <c:pt idx="10">
                  <c:v>-0.336030950592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088576"/>
        <c:axId val="92009216"/>
      </c:scatterChart>
      <c:valAx>
        <c:axId val="90088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2009216"/>
        <c:crosses val="autoZero"/>
        <c:crossBetween val="midCat"/>
      </c:valAx>
      <c:valAx>
        <c:axId val="92009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00885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Sheet10!$M$7</c:f>
              <c:strCache>
                <c:ptCount val="1"/>
                <c:pt idx="0">
                  <c:v>MomentumWeekly7</c:v>
                </c:pt>
              </c:strCache>
            </c:strRef>
          </c:tx>
          <c:marker>
            <c:symbol val="none"/>
          </c:marker>
          <c:val>
            <c:numRef>
              <c:f>Sheet10!$M$8:$M$2418</c:f>
              <c:numCache>
                <c:formatCode>General</c:formatCode>
                <c:ptCount val="2411"/>
                <c:pt idx="0">
                  <c:v>100</c:v>
                </c:pt>
                <c:pt idx="1">
                  <c:v>99.964886929159306</c:v>
                </c:pt>
                <c:pt idx="2">
                  <c:v>100.97843922400099</c:v>
                </c:pt>
                <c:pt idx="3">
                  <c:v>100.89943481460899</c:v>
                </c:pt>
                <c:pt idx="4">
                  <c:v>100.88728029008701</c:v>
                </c:pt>
                <c:pt idx="5">
                  <c:v>100.09723619617399</c:v>
                </c:pt>
                <c:pt idx="6">
                  <c:v>100.42372336554401</c:v>
                </c:pt>
                <c:pt idx="7">
                  <c:v>101.098888444648</c:v>
                </c:pt>
                <c:pt idx="8">
                  <c:v>101.469284951332</c:v>
                </c:pt>
                <c:pt idx="9">
                  <c:v>101.556395410839</c:v>
                </c:pt>
                <c:pt idx="10">
                  <c:v>101.556395410839</c:v>
                </c:pt>
                <c:pt idx="11">
                  <c:v>101.774053523753</c:v>
                </c:pt>
                <c:pt idx="12">
                  <c:v>101.991947708372</c:v>
                </c:pt>
                <c:pt idx="13">
                  <c:v>100.598180356264</c:v>
                </c:pt>
                <c:pt idx="14">
                  <c:v>101.883118651915</c:v>
                </c:pt>
                <c:pt idx="15">
                  <c:v>101.185998904155</c:v>
                </c:pt>
                <c:pt idx="16">
                  <c:v>100.402004768594</c:v>
                </c:pt>
                <c:pt idx="17">
                  <c:v>101.382174491825</c:v>
                </c:pt>
                <c:pt idx="18">
                  <c:v>100.90294892868501</c:v>
                </c:pt>
                <c:pt idx="19">
                  <c:v>101.730616329852</c:v>
                </c:pt>
                <c:pt idx="20">
                  <c:v>102.38406281200599</c:v>
                </c:pt>
                <c:pt idx="21">
                  <c:v>100.570885784639</c:v>
                </c:pt>
                <c:pt idx="22">
                  <c:v>101.074546070018</c:v>
                </c:pt>
                <c:pt idx="23">
                  <c:v>98.576391054535094</c:v>
                </c:pt>
                <c:pt idx="24">
                  <c:v>99.724736505200994</c:v>
                </c:pt>
                <c:pt idx="25">
                  <c:v>97.508631249529898</c:v>
                </c:pt>
                <c:pt idx="26">
                  <c:v>97.125849432641203</c:v>
                </c:pt>
                <c:pt idx="27">
                  <c:v>98.6368302887807</c:v>
                </c:pt>
                <c:pt idx="28">
                  <c:v>99.644150859540304</c:v>
                </c:pt>
                <c:pt idx="29">
                  <c:v>101.437181475492</c:v>
                </c:pt>
                <c:pt idx="30">
                  <c:v>101.82366546118401</c:v>
                </c:pt>
                <c:pt idx="31">
                  <c:v>101.36285763209</c:v>
                </c:pt>
                <c:pt idx="32">
                  <c:v>99.318951938526098</c:v>
                </c:pt>
                <c:pt idx="33">
                  <c:v>96.843967953228699</c:v>
                </c:pt>
                <c:pt idx="34">
                  <c:v>97.765583611417597</c:v>
                </c:pt>
                <c:pt idx="35">
                  <c:v>97.216338759668005</c:v>
                </c:pt>
                <c:pt idx="36">
                  <c:v>98.255980800479605</c:v>
                </c:pt>
                <c:pt idx="37">
                  <c:v>100.23718544429001</c:v>
                </c:pt>
                <c:pt idx="38">
                  <c:v>101.080668609477</c:v>
                </c:pt>
                <c:pt idx="39">
                  <c:v>102.277237750788</c:v>
                </c:pt>
                <c:pt idx="40">
                  <c:v>102.238005975663</c:v>
                </c:pt>
                <c:pt idx="41">
                  <c:v>101.119900384602</c:v>
                </c:pt>
                <c:pt idx="42">
                  <c:v>101.21797982241399</c:v>
                </c:pt>
                <c:pt idx="43">
                  <c:v>101.786840561726</c:v>
                </c:pt>
                <c:pt idx="44">
                  <c:v>101.924151774664</c:v>
                </c:pt>
                <c:pt idx="45">
                  <c:v>100.27641721941499</c:v>
                </c:pt>
                <c:pt idx="46">
                  <c:v>101.767224674164</c:v>
                </c:pt>
                <c:pt idx="47">
                  <c:v>102.92456204035</c:v>
                </c:pt>
                <c:pt idx="48">
                  <c:v>103.96420408116199</c:v>
                </c:pt>
                <c:pt idx="49">
                  <c:v>105.003846121973</c:v>
                </c:pt>
                <c:pt idx="50">
                  <c:v>105.023462009536</c:v>
                </c:pt>
                <c:pt idx="51">
                  <c:v>106.22003115084701</c:v>
                </c:pt>
                <c:pt idx="52">
                  <c:v>107.259673191659</c:v>
                </c:pt>
                <c:pt idx="53">
                  <c:v>106.612348902097</c:v>
                </c:pt>
                <c:pt idx="54">
                  <c:v>107.338136741909</c:v>
                </c:pt>
                <c:pt idx="55">
                  <c:v>107.220441416534</c:v>
                </c:pt>
                <c:pt idx="56">
                  <c:v>107.377368517034</c:v>
                </c:pt>
                <c:pt idx="57">
                  <c:v>108.946639522033</c:v>
                </c:pt>
                <c:pt idx="58">
                  <c:v>109.37818904840699</c:v>
                </c:pt>
                <c:pt idx="59">
                  <c:v>109.142798397657</c:v>
                </c:pt>
                <c:pt idx="60">
                  <c:v>110.98669182853099</c:v>
                </c:pt>
                <c:pt idx="61">
                  <c:v>111.967486206655</c:v>
                </c:pt>
                <c:pt idx="62">
                  <c:v>111.810559106155</c:v>
                </c:pt>
                <c:pt idx="63">
                  <c:v>110.594374077281</c:v>
                </c:pt>
                <c:pt idx="64">
                  <c:v>108.201235794658</c:v>
                </c:pt>
                <c:pt idx="65">
                  <c:v>112.673658158905</c:v>
                </c:pt>
                <c:pt idx="66">
                  <c:v>110.280519876282</c:v>
                </c:pt>
                <c:pt idx="67">
                  <c:v>113.262134785779</c:v>
                </c:pt>
                <c:pt idx="68">
                  <c:v>112.791353484279</c:v>
                </c:pt>
                <c:pt idx="69">
                  <c:v>113.607949862008</c:v>
                </c:pt>
                <c:pt idx="70">
                  <c:v>113.36126600627399</c:v>
                </c:pt>
                <c:pt idx="71">
                  <c:v>113.647554253533</c:v>
                </c:pt>
                <c:pt idx="72">
                  <c:v>114.402168870534</c:v>
                </c:pt>
                <c:pt idx="73">
                  <c:v>113.569588657661</c:v>
                </c:pt>
                <c:pt idx="74">
                  <c:v>113.478480797335</c:v>
                </c:pt>
                <c:pt idx="75">
                  <c:v>112.09925342251201</c:v>
                </c:pt>
                <c:pt idx="76">
                  <c:v>112.255362212425</c:v>
                </c:pt>
                <c:pt idx="77">
                  <c:v>111.995180895903</c:v>
                </c:pt>
                <c:pt idx="78">
                  <c:v>112.320540740182</c:v>
                </c:pt>
                <c:pt idx="79">
                  <c:v>111.447284664931</c:v>
                </c:pt>
                <c:pt idx="80">
                  <c:v>112.071039004396</c:v>
                </c:pt>
                <c:pt idx="81">
                  <c:v>111.92346515356699</c:v>
                </c:pt>
                <c:pt idx="82">
                  <c:v>113.057523664893</c:v>
                </c:pt>
                <c:pt idx="83">
                  <c:v>111.980190237369</c:v>
                </c:pt>
                <c:pt idx="84">
                  <c:v>112.464613820585</c:v>
                </c:pt>
                <c:pt idx="85">
                  <c:v>112.10129613317299</c:v>
                </c:pt>
                <c:pt idx="86">
                  <c:v>112.141664765108</c:v>
                </c:pt>
                <c:pt idx="87">
                  <c:v>112.182033397043</c:v>
                </c:pt>
                <c:pt idx="88">
                  <c:v>112.49164027755801</c:v>
                </c:pt>
                <c:pt idx="89">
                  <c:v>109.050469157672</c:v>
                </c:pt>
                <c:pt idx="90">
                  <c:v>113.040308436899</c:v>
                </c:pt>
                <c:pt idx="91">
                  <c:v>113.622040875891</c:v>
                </c:pt>
                <c:pt idx="92">
                  <c:v>115.50048972590299</c:v>
                </c:pt>
                <c:pt idx="93">
                  <c:v>117.029899112519</c:v>
                </c:pt>
                <c:pt idx="94">
                  <c:v>118.081621553883</c:v>
                </c:pt>
                <c:pt idx="95">
                  <c:v>118.844635874088</c:v>
                </c:pt>
                <c:pt idx="96">
                  <c:v>119.11272198659201</c:v>
                </c:pt>
                <c:pt idx="97">
                  <c:v>121.23678887797401</c:v>
                </c:pt>
                <c:pt idx="98">
                  <c:v>121.587363025095</c:v>
                </c:pt>
                <c:pt idx="99">
                  <c:v>123.732051925131</c:v>
                </c:pt>
                <c:pt idx="100">
                  <c:v>124.082626072252</c:v>
                </c:pt>
                <c:pt idx="101">
                  <c:v>123.29898974339299</c:v>
                </c:pt>
                <c:pt idx="102">
                  <c:v>125.11372650496099</c:v>
                </c:pt>
                <c:pt idx="103">
                  <c:v>127.959563699239</c:v>
                </c:pt>
                <c:pt idx="104">
                  <c:v>127.485257500193</c:v>
                </c:pt>
                <c:pt idx="105">
                  <c:v>129.19688421849099</c:v>
                </c:pt>
                <c:pt idx="106">
                  <c:v>128.14516177712699</c:v>
                </c:pt>
                <c:pt idx="107">
                  <c:v>127.485257500193</c:v>
                </c:pt>
                <c:pt idx="108">
                  <c:v>126.915575855</c:v>
                </c:pt>
                <c:pt idx="109">
                  <c:v>126.56427217379699</c:v>
                </c:pt>
                <c:pt idx="110">
                  <c:v>127.46626811202</c:v>
                </c:pt>
                <c:pt idx="111">
                  <c:v>129.65004775192801</c:v>
                </c:pt>
                <c:pt idx="112">
                  <c:v>129.56459550514899</c:v>
                </c:pt>
                <c:pt idx="113">
                  <c:v>125.624297459228</c:v>
                </c:pt>
                <c:pt idx="114">
                  <c:v>125.491371742016</c:v>
                </c:pt>
                <c:pt idx="115">
                  <c:v>126.137010939902</c:v>
                </c:pt>
                <c:pt idx="116">
                  <c:v>126.23195788076799</c:v>
                </c:pt>
                <c:pt idx="117">
                  <c:v>125.21602561350601</c:v>
                </c:pt>
                <c:pt idx="118">
                  <c:v>126.613924529293</c:v>
                </c:pt>
                <c:pt idx="119">
                  <c:v>125.731831838997</c:v>
                </c:pt>
                <c:pt idx="120">
                  <c:v>125.232775767916</c:v>
                </c:pt>
                <c:pt idx="121">
                  <c:v>124.05115090465</c:v>
                </c:pt>
                <c:pt idx="122">
                  <c:v>121.721155161138</c:v>
                </c:pt>
                <c:pt idx="123">
                  <c:v>123.73475448008899</c:v>
                </c:pt>
                <c:pt idx="124">
                  <c:v>123.088185891435</c:v>
                </c:pt>
                <c:pt idx="125">
                  <c:v>125.93308768151201</c:v>
                </c:pt>
                <c:pt idx="126">
                  <c:v>124.030328692045</c:v>
                </c:pt>
                <c:pt idx="127">
                  <c:v>122.92192539721</c:v>
                </c:pt>
                <c:pt idx="128">
                  <c:v>121.610314831655</c:v>
                </c:pt>
                <c:pt idx="129">
                  <c:v>125.58209330481399</c:v>
                </c:pt>
                <c:pt idx="130">
                  <c:v>129.535398389726</c:v>
                </c:pt>
                <c:pt idx="131">
                  <c:v>131.47510415568701</c:v>
                </c:pt>
                <c:pt idx="132">
                  <c:v>133.932064792571</c:v>
                </c:pt>
                <c:pt idx="133">
                  <c:v>128.463941871385</c:v>
                </c:pt>
                <c:pt idx="134">
                  <c:v>135.35451568760999</c:v>
                </c:pt>
                <c:pt idx="135">
                  <c:v>133.32244298041201</c:v>
                </c:pt>
                <c:pt idx="136">
                  <c:v>137.349641618313</c:v>
                </c:pt>
                <c:pt idx="137">
                  <c:v>135.853297170285</c:v>
                </c:pt>
                <c:pt idx="138">
                  <c:v>139.178507054791</c:v>
                </c:pt>
                <c:pt idx="139">
                  <c:v>137.58979566552699</c:v>
                </c:pt>
                <c:pt idx="140">
                  <c:v>136.85086013563699</c:v>
                </c:pt>
                <c:pt idx="141">
                  <c:v>138.12552392469701</c:v>
                </c:pt>
                <c:pt idx="142">
                  <c:v>134.43084627524701</c:v>
                </c:pt>
                <c:pt idx="143">
                  <c:v>135.79252791757401</c:v>
                </c:pt>
                <c:pt idx="144">
                  <c:v>139.61462742396799</c:v>
                </c:pt>
                <c:pt idx="145">
                  <c:v>134.71257351159099</c:v>
                </c:pt>
                <c:pt idx="146">
                  <c:v>134.66561897220001</c:v>
                </c:pt>
                <c:pt idx="147">
                  <c:v>132.13946475298599</c:v>
                </c:pt>
                <c:pt idx="148">
                  <c:v>131.99752780807799</c:v>
                </c:pt>
                <c:pt idx="149">
                  <c:v>132.76467688278501</c:v>
                </c:pt>
                <c:pt idx="150">
                  <c:v>133.16233018592899</c:v>
                </c:pt>
                <c:pt idx="151">
                  <c:v>135.79074956249099</c:v>
                </c:pt>
                <c:pt idx="152">
                  <c:v>132.31806809827</c:v>
                </c:pt>
                <c:pt idx="153">
                  <c:v>127.865912374909</c:v>
                </c:pt>
                <c:pt idx="154">
                  <c:v>127.580974408614</c:v>
                </c:pt>
                <c:pt idx="155">
                  <c:v>124.500082648049</c:v>
                </c:pt>
                <c:pt idx="156">
                  <c:v>125.90696385663099</c:v>
                </c:pt>
                <c:pt idx="157">
                  <c:v>122.61020259364101</c:v>
                </c:pt>
                <c:pt idx="158">
                  <c:v>126.106048793046</c:v>
                </c:pt>
                <c:pt idx="159">
                  <c:v>130.634631443063</c:v>
                </c:pt>
                <c:pt idx="160">
                  <c:v>130.00059789054501</c:v>
                </c:pt>
                <c:pt idx="161">
                  <c:v>133.26084692289299</c:v>
                </c:pt>
                <c:pt idx="162">
                  <c:v>125.635120971566</c:v>
                </c:pt>
                <c:pt idx="163">
                  <c:v>126.033557357029</c:v>
                </c:pt>
                <c:pt idx="164">
                  <c:v>123.860146839674</c:v>
                </c:pt>
                <c:pt idx="165">
                  <c:v>120.110580614209</c:v>
                </c:pt>
                <c:pt idx="166">
                  <c:v>117.93690358422199</c:v>
                </c:pt>
                <c:pt idx="167">
                  <c:v>116.657298843706</c:v>
                </c:pt>
                <c:pt idx="168">
                  <c:v>118.363438497727</c:v>
                </c:pt>
                <c:pt idx="169">
                  <c:v>118.281412552822</c:v>
                </c:pt>
                <c:pt idx="170">
                  <c:v>121.070294679588</c:v>
                </c:pt>
                <c:pt idx="171">
                  <c:v>121.316372514302</c:v>
                </c:pt>
                <c:pt idx="172">
                  <c:v>121.883211863893</c:v>
                </c:pt>
                <c:pt idx="173">
                  <c:v>118.988400861915</c:v>
                </c:pt>
                <c:pt idx="174">
                  <c:v>117.712357272158</c:v>
                </c:pt>
                <c:pt idx="175">
                  <c:v>116.728380059139</c:v>
                </c:pt>
                <c:pt idx="176">
                  <c:v>120.903854055447</c:v>
                </c:pt>
                <c:pt idx="177">
                  <c:v>120.749777524218</c:v>
                </c:pt>
                <c:pt idx="178">
                  <c:v>119.11656629319</c:v>
                </c:pt>
                <c:pt idx="179">
                  <c:v>116.327781077944</c:v>
                </c:pt>
                <c:pt idx="180">
                  <c:v>119.086054523345</c:v>
                </c:pt>
                <c:pt idx="181">
                  <c:v>118.77029396623701</c:v>
                </c:pt>
                <c:pt idx="182">
                  <c:v>121.10329928192201</c:v>
                </c:pt>
                <c:pt idx="183">
                  <c:v>121.556150146093</c:v>
                </c:pt>
                <c:pt idx="184">
                  <c:v>122.87339725069</c:v>
                </c:pt>
                <c:pt idx="185">
                  <c:v>119.507209586451</c:v>
                </c:pt>
                <c:pt idx="186">
                  <c:v>118.14865851119799</c:v>
                </c:pt>
                <c:pt idx="187">
                  <c:v>118.624151387536</c:v>
                </c:pt>
                <c:pt idx="188">
                  <c:v>120.98652075728199</c:v>
                </c:pt>
                <c:pt idx="189">
                  <c:v>120.020439992658</c:v>
                </c:pt>
                <c:pt idx="190">
                  <c:v>120.005344980711</c:v>
                </c:pt>
                <c:pt idx="191">
                  <c:v>123.024347370162</c:v>
                </c:pt>
                <c:pt idx="192">
                  <c:v>123.00925235821499</c:v>
                </c:pt>
                <c:pt idx="193">
                  <c:v>124.91122386357</c:v>
                </c:pt>
                <c:pt idx="194">
                  <c:v>124.15621945533201</c:v>
                </c:pt>
                <c:pt idx="195">
                  <c:v>121.249589757145</c:v>
                </c:pt>
                <c:pt idx="196">
                  <c:v>124.137275708362</c:v>
                </c:pt>
                <c:pt idx="197">
                  <c:v>128.969029374027</c:v>
                </c:pt>
                <c:pt idx="198">
                  <c:v>126.968404965725</c:v>
                </c:pt>
                <c:pt idx="199">
                  <c:v>123.714252605299</c:v>
                </c:pt>
                <c:pt idx="200">
                  <c:v>121.96329961556501</c:v>
                </c:pt>
                <c:pt idx="201">
                  <c:v>123.997169957783</c:v>
                </c:pt>
                <c:pt idx="202">
                  <c:v>123.218946302833</c:v>
                </c:pt>
                <c:pt idx="203">
                  <c:v>123.05980529206001</c:v>
                </c:pt>
                <c:pt idx="204">
                  <c:v>120.46423353676199</c:v>
                </c:pt>
                <c:pt idx="205">
                  <c:v>121.164401394458</c:v>
                </c:pt>
                <c:pt idx="206">
                  <c:v>120.846143277324</c:v>
                </c:pt>
                <c:pt idx="207">
                  <c:v>119.89136892592001</c:v>
                </c:pt>
                <c:pt idx="208">
                  <c:v>122.904212434794</c:v>
                </c:pt>
                <c:pt idx="209">
                  <c:v>123.69955754762</c:v>
                </c:pt>
                <c:pt idx="210">
                  <c:v>120.59615210737999</c:v>
                </c:pt>
                <c:pt idx="211">
                  <c:v>122.576717388337</c:v>
                </c:pt>
                <c:pt idx="212">
                  <c:v>122.78912131846801</c:v>
                </c:pt>
                <c:pt idx="213">
                  <c:v>124.915967720176</c:v>
                </c:pt>
                <c:pt idx="214">
                  <c:v>123.07575745912899</c:v>
                </c:pt>
                <c:pt idx="215">
                  <c:v>127.068078025467</c:v>
                </c:pt>
                <c:pt idx="216">
                  <c:v>125.415007790968</c:v>
                </c:pt>
                <c:pt idx="217">
                  <c:v>126.818557990071</c:v>
                </c:pt>
                <c:pt idx="218">
                  <c:v>123.405716909783</c:v>
                </c:pt>
                <c:pt idx="219">
                  <c:v>129.704314509857</c:v>
                </c:pt>
                <c:pt idx="220">
                  <c:v>126.26757222038199</c:v>
                </c:pt>
                <c:pt idx="221">
                  <c:v>126.04742950418201</c:v>
                </c:pt>
                <c:pt idx="222">
                  <c:v>122.49369708552599</c:v>
                </c:pt>
                <c:pt idx="223">
                  <c:v>123.50935193698901</c:v>
                </c:pt>
                <c:pt idx="224">
                  <c:v>124.339041815648</c:v>
                </c:pt>
                <c:pt idx="225">
                  <c:v>124.753886754978</c:v>
                </c:pt>
                <c:pt idx="226">
                  <c:v>123.752536901423</c:v>
                </c:pt>
                <c:pt idx="227">
                  <c:v>119.160632572981</c:v>
                </c:pt>
                <c:pt idx="228">
                  <c:v>122.736882049961</c:v>
                </c:pt>
                <c:pt idx="229">
                  <c:v>117.715827784281</c:v>
                </c:pt>
                <c:pt idx="230">
                  <c:v>116.299632991396</c:v>
                </c:pt>
                <c:pt idx="231">
                  <c:v>114.811913208973</c:v>
                </c:pt>
                <c:pt idx="232">
                  <c:v>115.716594072261</c:v>
                </c:pt>
                <c:pt idx="233">
                  <c:v>112.659303474246</c:v>
                </c:pt>
                <c:pt idx="234">
                  <c:v>112.181164158668</c:v>
                </c:pt>
                <c:pt idx="235">
                  <c:v>110.456078786276</c:v>
                </c:pt>
                <c:pt idx="236">
                  <c:v>111.190487015599</c:v>
                </c:pt>
                <c:pt idx="237">
                  <c:v>111.012685862064</c:v>
                </c:pt>
                <c:pt idx="238">
                  <c:v>111.203929027207</c:v>
                </c:pt>
                <c:pt idx="239">
                  <c:v>111.25708607310899</c:v>
                </c:pt>
                <c:pt idx="240">
                  <c:v>112.60586973781599</c:v>
                </c:pt>
                <c:pt idx="241">
                  <c:v>112.733416097955</c:v>
                </c:pt>
                <c:pt idx="242">
                  <c:v>111.322049776981</c:v>
                </c:pt>
                <c:pt idx="243">
                  <c:v>109.057205829656</c:v>
                </c:pt>
                <c:pt idx="244">
                  <c:v>108.827250862003</c:v>
                </c:pt>
                <c:pt idx="245">
                  <c:v>108.433447077563</c:v>
                </c:pt>
                <c:pt idx="246">
                  <c:v>107.842741400902</c:v>
                </c:pt>
                <c:pt idx="247">
                  <c:v>110.008258296503</c:v>
                </c:pt>
                <c:pt idx="248">
                  <c:v>110.862434405323</c:v>
                </c:pt>
                <c:pt idx="249">
                  <c:v>111.127108692563</c:v>
                </c:pt>
                <c:pt idx="250">
                  <c:v>112.835460910203</c:v>
                </c:pt>
                <c:pt idx="251">
                  <c:v>113.545269225984</c:v>
                </c:pt>
                <c:pt idx="252">
                  <c:v>114.387414685384</c:v>
                </c:pt>
                <c:pt idx="253">
                  <c:v>114.507721179584</c:v>
                </c:pt>
                <c:pt idx="254">
                  <c:v>112.125652594423</c:v>
                </c:pt>
                <c:pt idx="255">
                  <c:v>115.085192351744</c:v>
                </c:pt>
                <c:pt idx="256">
                  <c:v>115.12128430000401</c:v>
                </c:pt>
                <c:pt idx="257">
                  <c:v>115.998687753694</c:v>
                </c:pt>
                <c:pt idx="258">
                  <c:v>115.048342896441</c:v>
                </c:pt>
                <c:pt idx="259">
                  <c:v>118.67935016622801</c:v>
                </c:pt>
                <c:pt idx="260">
                  <c:v>118.849985651819</c:v>
                </c:pt>
                <c:pt idx="261">
                  <c:v>118.508714680636</c:v>
                </c:pt>
                <c:pt idx="262">
                  <c:v>119.239708674467</c:v>
                </c:pt>
                <c:pt idx="263">
                  <c:v>117.07095271870701</c:v>
                </c:pt>
                <c:pt idx="264">
                  <c:v>117.948092846031</c:v>
                </c:pt>
                <c:pt idx="265">
                  <c:v>117.485165093454</c:v>
                </c:pt>
                <c:pt idx="266">
                  <c:v>119.62969502348101</c:v>
                </c:pt>
                <c:pt idx="267">
                  <c:v>121.54166697471</c:v>
                </c:pt>
                <c:pt idx="268">
                  <c:v>119.76114309512801</c:v>
                </c:pt>
                <c:pt idx="269">
                  <c:v>119.749193270433</c:v>
                </c:pt>
                <c:pt idx="270">
                  <c:v>122.21085715764001</c:v>
                </c:pt>
                <c:pt idx="271">
                  <c:v>122.844197866485</c:v>
                </c:pt>
                <c:pt idx="272">
                  <c:v>121.903921156916</c:v>
                </c:pt>
                <c:pt idx="273">
                  <c:v>119.20714232000201</c:v>
                </c:pt>
                <c:pt idx="274">
                  <c:v>119.627686893261</c:v>
                </c:pt>
                <c:pt idx="275">
                  <c:v>119.256602425567</c:v>
                </c:pt>
                <c:pt idx="276">
                  <c:v>121.35959264378501</c:v>
                </c:pt>
                <c:pt idx="277">
                  <c:v>121.422888676109</c:v>
                </c:pt>
                <c:pt idx="278">
                  <c:v>115.888002293943</c:v>
                </c:pt>
                <c:pt idx="279">
                  <c:v>117.259416327644</c:v>
                </c:pt>
                <c:pt idx="280">
                  <c:v>117.04139666074801</c:v>
                </c:pt>
                <c:pt idx="281">
                  <c:v>116.401621936946</c:v>
                </c:pt>
                <c:pt idx="282">
                  <c:v>117.894429625817</c:v>
                </c:pt>
                <c:pt idx="283">
                  <c:v>119.766135510457</c:v>
                </c:pt>
                <c:pt idx="284">
                  <c:v>116.16481056459</c:v>
                </c:pt>
                <c:pt idx="285">
                  <c:v>115.548844984171</c:v>
                </c:pt>
                <c:pt idx="286">
                  <c:v>113.397866943659</c:v>
                </c:pt>
                <c:pt idx="287">
                  <c:v>117.604459466237</c:v>
                </c:pt>
                <c:pt idx="288">
                  <c:v>117.90114609251501</c:v>
                </c:pt>
                <c:pt idx="289">
                  <c:v>115.707784248248</c:v>
                </c:pt>
                <c:pt idx="290">
                  <c:v>115.48526927854</c:v>
                </c:pt>
                <c:pt idx="291">
                  <c:v>115.156794799447</c:v>
                </c:pt>
                <c:pt idx="292">
                  <c:v>117.498499956852</c:v>
                </c:pt>
                <c:pt idx="293">
                  <c:v>113.281311483336</c:v>
                </c:pt>
                <c:pt idx="294">
                  <c:v>115.644208542618</c:v>
                </c:pt>
                <c:pt idx="295">
                  <c:v>117.530287809668</c:v>
                </c:pt>
                <c:pt idx="296">
                  <c:v>116.554991374446</c:v>
                </c:pt>
                <c:pt idx="297">
                  <c:v>117.502018347777</c:v>
                </c:pt>
                <c:pt idx="298">
                  <c:v>120.321897171353</c:v>
                </c:pt>
                <c:pt idx="299">
                  <c:v>122.477443640502</c:v>
                </c:pt>
                <c:pt idx="300">
                  <c:v>122.003930153836</c:v>
                </c:pt>
                <c:pt idx="301">
                  <c:v>123.685822407598</c:v>
                </c:pt>
                <c:pt idx="302">
                  <c:v>124.366588319835</c:v>
                </c:pt>
                <c:pt idx="303">
                  <c:v>122.88492133437801</c:v>
                </c:pt>
                <c:pt idx="304">
                  <c:v>121.777008183091</c:v>
                </c:pt>
                <c:pt idx="305">
                  <c:v>122.219833667393</c:v>
                </c:pt>
                <c:pt idx="306">
                  <c:v>124.19871005036801</c:v>
                </c:pt>
                <c:pt idx="307">
                  <c:v>125.374965243045</c:v>
                </c:pt>
                <c:pt idx="308">
                  <c:v>128.96600315480799</c:v>
                </c:pt>
                <c:pt idx="309">
                  <c:v>131.01407101970599</c:v>
                </c:pt>
                <c:pt idx="310">
                  <c:v>129.38668736489501</c:v>
                </c:pt>
                <c:pt idx="311">
                  <c:v>128.31560322473899</c:v>
                </c:pt>
                <c:pt idx="312">
                  <c:v>126.75879488149</c:v>
                </c:pt>
                <c:pt idx="313">
                  <c:v>124.32325471782799</c:v>
                </c:pt>
                <c:pt idx="314">
                  <c:v>126.122233247805</c:v>
                </c:pt>
                <c:pt idx="315">
                  <c:v>130.12746020350099</c:v>
                </c:pt>
                <c:pt idx="316">
                  <c:v>132.90057965573499</c:v>
                </c:pt>
                <c:pt idx="317">
                  <c:v>124.72543521147399</c:v>
                </c:pt>
                <c:pt idx="318">
                  <c:v>126.61513475382</c:v>
                </c:pt>
                <c:pt idx="319">
                  <c:v>123.924214306446</c:v>
                </c:pt>
                <c:pt idx="320">
                  <c:v>126.95619968775</c:v>
                </c:pt>
                <c:pt idx="321">
                  <c:v>127.723114822754</c:v>
                </c:pt>
                <c:pt idx="322">
                  <c:v>127.205925798728</c:v>
                </c:pt>
                <c:pt idx="323">
                  <c:v>127.366564790212</c:v>
                </c:pt>
                <c:pt idx="324">
                  <c:v>126.189284552746</c:v>
                </c:pt>
                <c:pt idx="325">
                  <c:v>125.24980432260099</c:v>
                </c:pt>
                <c:pt idx="326">
                  <c:v>124.738375560168</c:v>
                </c:pt>
                <c:pt idx="327">
                  <c:v>126.76968416588799</c:v>
                </c:pt>
                <c:pt idx="328">
                  <c:v>127.11507866108001</c:v>
                </c:pt>
                <c:pt idx="329">
                  <c:v>125.899174786451</c:v>
                </c:pt>
                <c:pt idx="330">
                  <c:v>126.030992073428</c:v>
                </c:pt>
                <c:pt idx="331">
                  <c:v>125.76735749947299</c:v>
                </c:pt>
                <c:pt idx="332">
                  <c:v>127.21763235878799</c:v>
                </c:pt>
                <c:pt idx="333">
                  <c:v>126.980190420691</c:v>
                </c:pt>
                <c:pt idx="334">
                  <c:v>125.50372292551801</c:v>
                </c:pt>
                <c:pt idx="335">
                  <c:v>123.42140075548301</c:v>
                </c:pt>
                <c:pt idx="336">
                  <c:v>123.590718572507</c:v>
                </c:pt>
                <c:pt idx="337">
                  <c:v>122.16864022907799</c:v>
                </c:pt>
                <c:pt idx="338">
                  <c:v>124.74188840869699</c:v>
                </c:pt>
                <c:pt idx="339">
                  <c:v>121.99932241205499</c:v>
                </c:pt>
                <c:pt idx="340">
                  <c:v>122.10317307074099</c:v>
                </c:pt>
                <c:pt idx="341">
                  <c:v>122.310705250233</c:v>
                </c:pt>
                <c:pt idx="342">
                  <c:v>122.32372886703899</c:v>
                </c:pt>
                <c:pt idx="343">
                  <c:v>121.778597477877</c:v>
                </c:pt>
                <c:pt idx="344">
                  <c:v>122.911821277873</c:v>
                </c:pt>
                <c:pt idx="345">
                  <c:v>124.85256545497801</c:v>
                </c:pt>
                <c:pt idx="346">
                  <c:v>121.347479252387</c:v>
                </c:pt>
                <c:pt idx="347">
                  <c:v>121.36724530686099</c:v>
                </c:pt>
                <c:pt idx="348">
                  <c:v>126.614850397407</c:v>
                </c:pt>
                <c:pt idx="349">
                  <c:v>121.06824301731901</c:v>
                </c:pt>
                <c:pt idx="350">
                  <c:v>121.718670164424</c:v>
                </c:pt>
                <c:pt idx="351">
                  <c:v>123.114855070647</c:v>
                </c:pt>
                <c:pt idx="352">
                  <c:v>124.41543699168</c:v>
                </c:pt>
                <c:pt idx="353">
                  <c:v>116.76501919105699</c:v>
                </c:pt>
                <c:pt idx="354">
                  <c:v>115.581329907892</c:v>
                </c:pt>
                <c:pt idx="355">
                  <c:v>115.868627502704</c:v>
                </c:pt>
                <c:pt idx="356">
                  <c:v>115.54683100397401</c:v>
                </c:pt>
                <c:pt idx="357">
                  <c:v>116.064024655986</c:v>
                </c:pt>
                <c:pt idx="358">
                  <c:v>114.248338645587</c:v>
                </c:pt>
                <c:pt idx="359">
                  <c:v>112.79349088755301</c:v>
                </c:pt>
                <c:pt idx="360">
                  <c:v>112.02327736859399</c:v>
                </c:pt>
                <c:pt idx="361">
                  <c:v>111.509801689288</c:v>
                </c:pt>
                <c:pt idx="362">
                  <c:v>112.53675304790001</c:v>
                </c:pt>
                <c:pt idx="363">
                  <c:v>110.825167450213</c:v>
                </c:pt>
                <c:pt idx="364">
                  <c:v>117.898196686885</c:v>
                </c:pt>
                <c:pt idx="365">
                  <c:v>114.419186371286</c:v>
                </c:pt>
                <c:pt idx="366">
                  <c:v>108.99940583830799</c:v>
                </c:pt>
                <c:pt idx="367">
                  <c:v>108.179969524303</c:v>
                </c:pt>
                <c:pt idx="368">
                  <c:v>102.94707797522101</c:v>
                </c:pt>
                <c:pt idx="369">
                  <c:v>102.635548828032</c:v>
                </c:pt>
                <c:pt idx="370">
                  <c:v>101.16149719457</c:v>
                </c:pt>
                <c:pt idx="371">
                  <c:v>100.31023506415799</c:v>
                </c:pt>
                <c:pt idx="372">
                  <c:v>99.604389041279006</c:v>
                </c:pt>
                <c:pt idx="373">
                  <c:v>98.327495845662099</c:v>
                </c:pt>
                <c:pt idx="374">
                  <c:v>98.3510260033636</c:v>
                </c:pt>
                <c:pt idx="375">
                  <c:v>98.675666681811805</c:v>
                </c:pt>
                <c:pt idx="376">
                  <c:v>98.621559902070402</c:v>
                </c:pt>
                <c:pt idx="377">
                  <c:v>98.692150375174805</c:v>
                </c:pt>
                <c:pt idx="378">
                  <c:v>98.621434072350098</c:v>
                </c:pt>
                <c:pt idx="379">
                  <c:v>98.821503327672801</c:v>
                </c:pt>
                <c:pt idx="380">
                  <c:v>98.962684273881607</c:v>
                </c:pt>
                <c:pt idx="381">
                  <c:v>98.903670135047506</c:v>
                </c:pt>
                <c:pt idx="382">
                  <c:v>98.986214431583093</c:v>
                </c:pt>
                <c:pt idx="383">
                  <c:v>98.739210690577806</c:v>
                </c:pt>
                <c:pt idx="384">
                  <c:v>98.086792650382506</c:v>
                </c:pt>
                <c:pt idx="385">
                  <c:v>99.740435382723902</c:v>
                </c:pt>
                <c:pt idx="386">
                  <c:v>98.997941764688505</c:v>
                </c:pt>
                <c:pt idx="387">
                  <c:v>98.593074088767196</c:v>
                </c:pt>
                <c:pt idx="388">
                  <c:v>99.401234692745504</c:v>
                </c:pt>
                <c:pt idx="389">
                  <c:v>104.929150238072</c:v>
                </c:pt>
                <c:pt idx="390">
                  <c:v>94.794752035862899</c:v>
                </c:pt>
                <c:pt idx="391">
                  <c:v>90.503595099221201</c:v>
                </c:pt>
                <c:pt idx="392">
                  <c:v>95.861746094624294</c:v>
                </c:pt>
                <c:pt idx="393">
                  <c:v>87.642823808126707</c:v>
                </c:pt>
                <c:pt idx="394">
                  <c:v>87.486557623571002</c:v>
                </c:pt>
                <c:pt idx="395">
                  <c:v>86.247468692772699</c:v>
                </c:pt>
                <c:pt idx="396">
                  <c:v>85.784402730114905</c:v>
                </c:pt>
                <c:pt idx="397">
                  <c:v>84.743831302794405</c:v>
                </c:pt>
                <c:pt idx="398">
                  <c:v>83.432766507098805</c:v>
                </c:pt>
                <c:pt idx="399">
                  <c:v>83.271987603988094</c:v>
                </c:pt>
                <c:pt idx="400">
                  <c:v>82.984882419861805</c:v>
                </c:pt>
                <c:pt idx="401">
                  <c:v>84.351503096302906</c:v>
                </c:pt>
                <c:pt idx="402">
                  <c:v>90.552975073430702</c:v>
                </c:pt>
                <c:pt idx="403">
                  <c:v>92.918721790631295</c:v>
                </c:pt>
                <c:pt idx="404">
                  <c:v>92.872784961171106</c:v>
                </c:pt>
                <c:pt idx="405">
                  <c:v>92.3100588002835</c:v>
                </c:pt>
                <c:pt idx="406">
                  <c:v>92.229669348728194</c:v>
                </c:pt>
                <c:pt idx="407">
                  <c:v>86.878028716614196</c:v>
                </c:pt>
                <c:pt idx="408">
                  <c:v>88.370975674070905</c:v>
                </c:pt>
                <c:pt idx="409">
                  <c:v>87.486691706961906</c:v>
                </c:pt>
                <c:pt idx="410">
                  <c:v>86.705765606138399</c:v>
                </c:pt>
                <c:pt idx="411">
                  <c:v>85.580313284363399</c:v>
                </c:pt>
                <c:pt idx="412">
                  <c:v>87.5039180180095</c:v>
                </c:pt>
                <c:pt idx="413">
                  <c:v>79.914654092927293</c:v>
                </c:pt>
                <c:pt idx="414">
                  <c:v>86.781244018976906</c:v>
                </c:pt>
                <c:pt idx="415">
                  <c:v>74.397439972673396</c:v>
                </c:pt>
                <c:pt idx="416">
                  <c:v>82.179326531003099</c:v>
                </c:pt>
                <c:pt idx="417">
                  <c:v>79.312369239674396</c:v>
                </c:pt>
                <c:pt idx="418">
                  <c:v>89.021838627896798</c:v>
                </c:pt>
                <c:pt idx="419">
                  <c:v>90.660148383563794</c:v>
                </c:pt>
                <c:pt idx="420">
                  <c:v>83.119040116793499</c:v>
                </c:pt>
                <c:pt idx="421">
                  <c:v>88.949605140429</c:v>
                </c:pt>
                <c:pt idx="422">
                  <c:v>85.600752141627098</c:v>
                </c:pt>
                <c:pt idx="423">
                  <c:v>86.850085532965096</c:v>
                </c:pt>
                <c:pt idx="424">
                  <c:v>85.484990816718195</c:v>
                </c:pt>
                <c:pt idx="425">
                  <c:v>87.116154756185097</c:v>
                </c:pt>
                <c:pt idx="426">
                  <c:v>87.703648530766401</c:v>
                </c:pt>
                <c:pt idx="427">
                  <c:v>87.971535994691706</c:v>
                </c:pt>
                <c:pt idx="428">
                  <c:v>88.5422615494345</c:v>
                </c:pt>
                <c:pt idx="429">
                  <c:v>88.262656534296795</c:v>
                </c:pt>
                <c:pt idx="430">
                  <c:v>92.526228961657196</c:v>
                </c:pt>
                <c:pt idx="431">
                  <c:v>92.402199164121498</c:v>
                </c:pt>
                <c:pt idx="432">
                  <c:v>82.529427280277105</c:v>
                </c:pt>
                <c:pt idx="433">
                  <c:v>82.355785563727096</c:v>
                </c:pt>
                <c:pt idx="434">
                  <c:v>80.2968909246339</c:v>
                </c:pt>
                <c:pt idx="435">
                  <c:v>76.030265889404703</c:v>
                </c:pt>
                <c:pt idx="436">
                  <c:v>78.982175070755105</c:v>
                </c:pt>
                <c:pt idx="437">
                  <c:v>77.469011540819196</c:v>
                </c:pt>
                <c:pt idx="438">
                  <c:v>74.864385792568797</c:v>
                </c:pt>
                <c:pt idx="439">
                  <c:v>74.070595088340099</c:v>
                </c:pt>
                <c:pt idx="440">
                  <c:v>71.093879947482506</c:v>
                </c:pt>
                <c:pt idx="441">
                  <c:v>71.665708089170096</c:v>
                </c:pt>
                <c:pt idx="442">
                  <c:v>72.632431001350497</c:v>
                </c:pt>
                <c:pt idx="443">
                  <c:v>75.965958284731101</c:v>
                </c:pt>
                <c:pt idx="444">
                  <c:v>76.286489754286904</c:v>
                </c:pt>
                <c:pt idx="445">
                  <c:v>75.965958284731101</c:v>
                </c:pt>
                <c:pt idx="446">
                  <c:v>76.030064578642197</c:v>
                </c:pt>
                <c:pt idx="447">
                  <c:v>78.594316335088905</c:v>
                </c:pt>
                <c:pt idx="448">
                  <c:v>80.2610799767792</c:v>
                </c:pt>
                <c:pt idx="449">
                  <c:v>78.273784865533003</c:v>
                </c:pt>
                <c:pt idx="450">
                  <c:v>78.978954098555803</c:v>
                </c:pt>
                <c:pt idx="451">
                  <c:v>79.620017037667495</c:v>
                </c:pt>
                <c:pt idx="452">
                  <c:v>81.735524736735996</c:v>
                </c:pt>
                <c:pt idx="453">
                  <c:v>82.7612254393146</c:v>
                </c:pt>
                <c:pt idx="454">
                  <c:v>81.542564792063402</c:v>
                </c:pt>
                <c:pt idx="455">
                  <c:v>83.209969496692807</c:v>
                </c:pt>
                <c:pt idx="456">
                  <c:v>85.517796077494694</c:v>
                </c:pt>
                <c:pt idx="457">
                  <c:v>85.453689783583599</c:v>
                </c:pt>
                <c:pt idx="458">
                  <c:v>86.799921955718006</c:v>
                </c:pt>
                <c:pt idx="459">
                  <c:v>89.684705181720503</c:v>
                </c:pt>
                <c:pt idx="460">
                  <c:v>90.832207842730298</c:v>
                </c:pt>
                <c:pt idx="461">
                  <c:v>89.030820983826601</c:v>
                </c:pt>
                <c:pt idx="462">
                  <c:v>91.351468823410698</c:v>
                </c:pt>
                <c:pt idx="463">
                  <c:v>91.928425468611195</c:v>
                </c:pt>
                <c:pt idx="464">
                  <c:v>87.261487271878394</c:v>
                </c:pt>
                <c:pt idx="465">
                  <c:v>86.479390486162202</c:v>
                </c:pt>
                <c:pt idx="466">
                  <c:v>83.145863202781598</c:v>
                </c:pt>
                <c:pt idx="467">
                  <c:v>82.568906557581101</c:v>
                </c:pt>
                <c:pt idx="468">
                  <c:v>81.863737324558201</c:v>
                </c:pt>
                <c:pt idx="469">
                  <c:v>84.906874618894406</c:v>
                </c:pt>
                <c:pt idx="470">
                  <c:v>92.330791974307701</c:v>
                </c:pt>
                <c:pt idx="471">
                  <c:v>88.819479711612203</c:v>
                </c:pt>
                <c:pt idx="472">
                  <c:v>93.601552602711806</c:v>
                </c:pt>
                <c:pt idx="473">
                  <c:v>95.808663167834695</c:v>
                </c:pt>
                <c:pt idx="474">
                  <c:v>93.066495496015406</c:v>
                </c:pt>
                <c:pt idx="475">
                  <c:v>87.950011913230497</c:v>
                </c:pt>
                <c:pt idx="476">
                  <c:v>94.407482369673403</c:v>
                </c:pt>
                <c:pt idx="477">
                  <c:v>92.397674112644793</c:v>
                </c:pt>
                <c:pt idx="478">
                  <c:v>94.471020401093597</c:v>
                </c:pt>
                <c:pt idx="479">
                  <c:v>101.62706090515</c:v>
                </c:pt>
                <c:pt idx="480">
                  <c:v>107.18446979147301</c:v>
                </c:pt>
                <c:pt idx="481">
                  <c:v>100.62777918111099</c:v>
                </c:pt>
                <c:pt idx="482">
                  <c:v>91.951997721744803</c:v>
                </c:pt>
                <c:pt idx="483">
                  <c:v>106.824531144163</c:v>
                </c:pt>
                <c:pt idx="484">
                  <c:v>106.253097214191</c:v>
                </c:pt>
                <c:pt idx="485">
                  <c:v>104.908546790728</c:v>
                </c:pt>
                <c:pt idx="486">
                  <c:v>107.63126139824099</c:v>
                </c:pt>
                <c:pt idx="487">
                  <c:v>103.362313803745</c:v>
                </c:pt>
                <c:pt idx="488">
                  <c:v>96.471492883495799</c:v>
                </c:pt>
                <c:pt idx="489">
                  <c:v>97.305908482739298</c:v>
                </c:pt>
                <c:pt idx="490">
                  <c:v>98.749996381637004</c:v>
                </c:pt>
                <c:pt idx="491">
                  <c:v>101.92712785033299</c:v>
                </c:pt>
                <c:pt idx="492">
                  <c:v>103.820702348409</c:v>
                </c:pt>
                <c:pt idx="493">
                  <c:v>103.564198090967</c:v>
                </c:pt>
                <c:pt idx="494">
                  <c:v>95.818176162180706</c:v>
                </c:pt>
                <c:pt idx="495">
                  <c:v>97.240874033072799</c:v>
                </c:pt>
                <c:pt idx="496">
                  <c:v>110.267341946261</c:v>
                </c:pt>
                <c:pt idx="497">
                  <c:v>110.60212382301999</c:v>
                </c:pt>
                <c:pt idx="498">
                  <c:v>101.217722425609</c:v>
                </c:pt>
                <c:pt idx="499">
                  <c:v>110.006622427888</c:v>
                </c:pt>
                <c:pt idx="500">
                  <c:v>113.693226442964</c:v>
                </c:pt>
                <c:pt idx="501">
                  <c:v>115.74145098941599</c:v>
                </c:pt>
                <c:pt idx="502">
                  <c:v>103.824417187999</c:v>
                </c:pt>
                <c:pt idx="503">
                  <c:v>113.312117716971</c:v>
                </c:pt>
                <c:pt idx="504">
                  <c:v>109.488499430888</c:v>
                </c:pt>
                <c:pt idx="505">
                  <c:v>114.03379241435699</c:v>
                </c:pt>
                <c:pt idx="506">
                  <c:v>120.05822830976</c:v>
                </c:pt>
                <c:pt idx="507">
                  <c:v>113.276324199808</c:v>
                </c:pt>
                <c:pt idx="508">
                  <c:v>114.502494010715</c:v>
                </c:pt>
                <c:pt idx="509">
                  <c:v>119.048270690362</c:v>
                </c:pt>
                <c:pt idx="510">
                  <c:v>119.048270690362</c:v>
                </c:pt>
                <c:pt idx="511">
                  <c:v>115.007956516592</c:v>
                </c:pt>
                <c:pt idx="512">
                  <c:v>124.964358641922</c:v>
                </c:pt>
                <c:pt idx="513">
                  <c:v>123.28780801878101</c:v>
                </c:pt>
                <c:pt idx="514">
                  <c:v>128.52191728126999</c:v>
                </c:pt>
                <c:pt idx="515">
                  <c:v>128.76726615294899</c:v>
                </c:pt>
                <c:pt idx="516">
                  <c:v>132.85641401426801</c:v>
                </c:pt>
                <c:pt idx="517">
                  <c:v>132.03858444200401</c:v>
                </c:pt>
                <c:pt idx="518">
                  <c:v>133.42889471485299</c:v>
                </c:pt>
                <c:pt idx="519">
                  <c:v>131.62966965587299</c:v>
                </c:pt>
                <c:pt idx="520">
                  <c:v>132.48839070675001</c:v>
                </c:pt>
                <c:pt idx="521">
                  <c:v>127.99032805929799</c:v>
                </c:pt>
                <c:pt idx="522">
                  <c:v>133.75602654375899</c:v>
                </c:pt>
                <c:pt idx="523">
                  <c:v>134.64418077047699</c:v>
                </c:pt>
                <c:pt idx="524">
                  <c:v>136.553712357921</c:v>
                </c:pt>
                <c:pt idx="525">
                  <c:v>138.92212362916899</c:v>
                </c:pt>
                <c:pt idx="526">
                  <c:v>139.366200742529</c:v>
                </c:pt>
                <c:pt idx="527">
                  <c:v>138.78890049516201</c:v>
                </c:pt>
                <c:pt idx="528">
                  <c:v>140.328860556134</c:v>
                </c:pt>
                <c:pt idx="529">
                  <c:v>143.697523189512</c:v>
                </c:pt>
                <c:pt idx="530">
                  <c:v>148.894888395295</c:v>
                </c:pt>
                <c:pt idx="531">
                  <c:v>147.73991834956499</c:v>
                </c:pt>
                <c:pt idx="532">
                  <c:v>148.450396182932</c:v>
                </c:pt>
                <c:pt idx="533">
                  <c:v>143.08234144193801</c:v>
                </c:pt>
                <c:pt idx="534">
                  <c:v>148.766164108873</c:v>
                </c:pt>
                <c:pt idx="535">
                  <c:v>147.621505377338</c:v>
                </c:pt>
                <c:pt idx="536">
                  <c:v>148.17409924773401</c:v>
                </c:pt>
                <c:pt idx="537">
                  <c:v>148.17409924773401</c:v>
                </c:pt>
                <c:pt idx="538">
                  <c:v>145.588160749949</c:v>
                </c:pt>
                <c:pt idx="539">
                  <c:v>142.60823617723301</c:v>
                </c:pt>
                <c:pt idx="540">
                  <c:v>147.779524254904</c:v>
                </c:pt>
                <c:pt idx="541">
                  <c:v>140.767278822626</c:v>
                </c:pt>
                <c:pt idx="542">
                  <c:v>140.73073487693</c:v>
                </c:pt>
                <c:pt idx="543">
                  <c:v>141.425069845162</c:v>
                </c:pt>
                <c:pt idx="544">
                  <c:v>141.973229030608</c:v>
                </c:pt>
                <c:pt idx="545">
                  <c:v>138.75736180932299</c:v>
                </c:pt>
                <c:pt idx="546">
                  <c:v>132.471803149538</c:v>
                </c:pt>
                <c:pt idx="547">
                  <c:v>134.03136373289499</c:v>
                </c:pt>
                <c:pt idx="548">
                  <c:v>132.68636689858599</c:v>
                </c:pt>
                <c:pt idx="549">
                  <c:v>135.11881182466101</c:v>
                </c:pt>
                <c:pt idx="550">
                  <c:v>135.347824311018</c:v>
                </c:pt>
                <c:pt idx="551">
                  <c:v>135.54811993197299</c:v>
                </c:pt>
                <c:pt idx="552">
                  <c:v>135.319107445615</c:v>
                </c:pt>
                <c:pt idx="553">
                  <c:v>135.05126397773799</c:v>
                </c:pt>
                <c:pt idx="554">
                  <c:v>135.36696888795399</c:v>
                </c:pt>
                <c:pt idx="555">
                  <c:v>135.10869770854401</c:v>
                </c:pt>
                <c:pt idx="556">
                  <c:v>132.18625027517001</c:v>
                </c:pt>
                <c:pt idx="557">
                  <c:v>131.28516737653601</c:v>
                </c:pt>
                <c:pt idx="558">
                  <c:v>130.73899212901401</c:v>
                </c:pt>
                <c:pt idx="559">
                  <c:v>131.367139203568</c:v>
                </c:pt>
                <c:pt idx="560">
                  <c:v>134.53519851867901</c:v>
                </c:pt>
                <c:pt idx="561">
                  <c:v>132.29981451541701</c:v>
                </c:pt>
                <c:pt idx="562">
                  <c:v>128.897297200965</c:v>
                </c:pt>
                <c:pt idx="563">
                  <c:v>130.28926022396601</c:v>
                </c:pt>
                <c:pt idx="564">
                  <c:v>128.27870593251501</c:v>
                </c:pt>
                <c:pt idx="565">
                  <c:v>128.95354885191301</c:v>
                </c:pt>
                <c:pt idx="566">
                  <c:v>129.83773327839901</c:v>
                </c:pt>
                <c:pt idx="567">
                  <c:v>130.92579163462901</c:v>
                </c:pt>
                <c:pt idx="568">
                  <c:v>133.81656319758599</c:v>
                </c:pt>
                <c:pt idx="569">
                  <c:v>132.796097452472</c:v>
                </c:pt>
                <c:pt idx="570">
                  <c:v>133.81656319758599</c:v>
                </c:pt>
                <c:pt idx="571">
                  <c:v>131.75331222317399</c:v>
                </c:pt>
                <c:pt idx="572">
                  <c:v>123.316089488524</c:v>
                </c:pt>
                <c:pt idx="573">
                  <c:v>130.75853050336801</c:v>
                </c:pt>
                <c:pt idx="574">
                  <c:v>135.621907800196</c:v>
                </c:pt>
                <c:pt idx="575">
                  <c:v>139.71156598162</c:v>
                </c:pt>
                <c:pt idx="576">
                  <c:v>147.34238619778199</c:v>
                </c:pt>
                <c:pt idx="577">
                  <c:v>152.97557631374801</c:v>
                </c:pt>
                <c:pt idx="578">
                  <c:v>151.81671845022899</c:v>
                </c:pt>
                <c:pt idx="579">
                  <c:v>160.286839097171</c:v>
                </c:pt>
                <c:pt idx="580">
                  <c:v>156.850936452599</c:v>
                </c:pt>
                <c:pt idx="581">
                  <c:v>152.29631869638899</c:v>
                </c:pt>
                <c:pt idx="582">
                  <c:v>153.415033808027</c:v>
                </c:pt>
                <c:pt idx="583">
                  <c:v>154.21419148692601</c:v>
                </c:pt>
                <c:pt idx="584">
                  <c:v>152.935433561867</c:v>
                </c:pt>
                <c:pt idx="585">
                  <c:v>144.78539854176799</c:v>
                </c:pt>
                <c:pt idx="586">
                  <c:v>143.94461911603801</c:v>
                </c:pt>
                <c:pt idx="587">
                  <c:v>145.13688918840299</c:v>
                </c:pt>
                <c:pt idx="588">
                  <c:v>146.328967608288</c:v>
                </c:pt>
                <c:pt idx="589">
                  <c:v>143.31810716192101</c:v>
                </c:pt>
                <c:pt idx="590">
                  <c:v>145.91633982082601</c:v>
                </c:pt>
                <c:pt idx="591">
                  <c:v>141.61123632219599</c:v>
                </c:pt>
                <c:pt idx="592">
                  <c:v>140.77307457910001</c:v>
                </c:pt>
                <c:pt idx="593">
                  <c:v>143.70664067993599</c:v>
                </c:pt>
                <c:pt idx="594">
                  <c:v>143.47805111363701</c:v>
                </c:pt>
                <c:pt idx="595">
                  <c:v>137.34423108461601</c:v>
                </c:pt>
                <c:pt idx="596">
                  <c:v>129.99921180804</c:v>
                </c:pt>
                <c:pt idx="597">
                  <c:v>127.376552107899</c:v>
                </c:pt>
                <c:pt idx="598">
                  <c:v>129.91551974074</c:v>
                </c:pt>
                <c:pt idx="599">
                  <c:v>131.43353662994301</c:v>
                </c:pt>
                <c:pt idx="600">
                  <c:v>136.01486813717099</c:v>
                </c:pt>
                <c:pt idx="601">
                  <c:v>135.25689054383699</c:v>
                </c:pt>
                <c:pt idx="602">
                  <c:v>138.204581184581</c:v>
                </c:pt>
                <c:pt idx="603">
                  <c:v>138.96255877791501</c:v>
                </c:pt>
                <c:pt idx="604">
                  <c:v>137.362383858654</c:v>
                </c:pt>
                <c:pt idx="605">
                  <c:v>141.32071129050999</c:v>
                </c:pt>
                <c:pt idx="606">
                  <c:v>144.35262166384601</c:v>
                </c:pt>
                <c:pt idx="607">
                  <c:v>142.752446744585</c:v>
                </c:pt>
                <c:pt idx="608">
                  <c:v>140.64695342976799</c:v>
                </c:pt>
                <c:pt idx="609">
                  <c:v>139.29943770828601</c:v>
                </c:pt>
                <c:pt idx="610">
                  <c:v>143.71303308369201</c:v>
                </c:pt>
                <c:pt idx="611">
                  <c:v>138.52021456987001</c:v>
                </c:pt>
                <c:pt idx="612">
                  <c:v>133.46298774753501</c:v>
                </c:pt>
                <c:pt idx="613">
                  <c:v>133.88907176540201</c:v>
                </c:pt>
                <c:pt idx="614">
                  <c:v>139.42816399767099</c:v>
                </c:pt>
                <c:pt idx="615">
                  <c:v>139.30121091373201</c:v>
                </c:pt>
                <c:pt idx="616">
                  <c:v>139.174257829792</c:v>
                </c:pt>
                <c:pt idx="617">
                  <c:v>141.080669973618</c:v>
                </c:pt>
                <c:pt idx="618">
                  <c:v>140.104365493377</c:v>
                </c:pt>
                <c:pt idx="619">
                  <c:v>140.118471391593</c:v>
                </c:pt>
                <c:pt idx="620">
                  <c:v>138.73168527327999</c:v>
                </c:pt>
                <c:pt idx="621">
                  <c:v>140.359153279895</c:v>
                </c:pt>
                <c:pt idx="622">
                  <c:v>138.88737912483401</c:v>
                </c:pt>
                <c:pt idx="623">
                  <c:v>135.70350157386599</c:v>
                </c:pt>
                <c:pt idx="624">
                  <c:v>135.91579534200901</c:v>
                </c:pt>
                <c:pt idx="625">
                  <c:v>135.91579534200901</c:v>
                </c:pt>
                <c:pt idx="626">
                  <c:v>136.537835595291</c:v>
                </c:pt>
                <c:pt idx="627">
                  <c:v>132.65008401228101</c:v>
                </c:pt>
                <c:pt idx="628">
                  <c:v>133.583144392203</c:v>
                </c:pt>
                <c:pt idx="629">
                  <c:v>135.60477521536799</c:v>
                </c:pt>
                <c:pt idx="630">
                  <c:v>134.373819208752</c:v>
                </c:pt>
                <c:pt idx="631">
                  <c:v>137.50111284718301</c:v>
                </c:pt>
                <c:pt idx="632">
                  <c:v>137.96687998482199</c:v>
                </c:pt>
                <c:pt idx="633">
                  <c:v>136.10381143426699</c:v>
                </c:pt>
                <c:pt idx="634">
                  <c:v>133.50882309599399</c:v>
                </c:pt>
                <c:pt idx="635">
                  <c:v>135.03920083394999</c:v>
                </c:pt>
                <c:pt idx="636">
                  <c:v>131.279794651581</c:v>
                </c:pt>
                <c:pt idx="637">
                  <c:v>136.070542353007</c:v>
                </c:pt>
                <c:pt idx="638">
                  <c:v>130.81402751394199</c:v>
                </c:pt>
                <c:pt idx="639">
                  <c:v>132.976517795836</c:v>
                </c:pt>
                <c:pt idx="640">
                  <c:v>132.36884243159199</c:v>
                </c:pt>
                <c:pt idx="641">
                  <c:v>132.887947030417</c:v>
                </c:pt>
                <c:pt idx="642">
                  <c:v>132.976517795836</c:v>
                </c:pt>
                <c:pt idx="643">
                  <c:v>133.330967343911</c:v>
                </c:pt>
                <c:pt idx="644">
                  <c:v>133.40705162924201</c:v>
                </c:pt>
                <c:pt idx="645">
                  <c:v>131.41613195546</c:v>
                </c:pt>
                <c:pt idx="646">
                  <c:v>133.422485115086</c:v>
                </c:pt>
                <c:pt idx="647">
                  <c:v>130.56729023407999</c:v>
                </c:pt>
                <c:pt idx="648">
                  <c:v>132.342141106057</c:v>
                </c:pt>
                <c:pt idx="649">
                  <c:v>138.97854001866401</c:v>
                </c:pt>
                <c:pt idx="650">
                  <c:v>136.56006460938599</c:v>
                </c:pt>
                <c:pt idx="651">
                  <c:v>139.04312838270999</c:v>
                </c:pt>
                <c:pt idx="652">
                  <c:v>135.85043689722099</c:v>
                </c:pt>
                <c:pt idx="653">
                  <c:v>134.88330002121199</c:v>
                </c:pt>
                <c:pt idx="654">
                  <c:v>136.59214771832399</c:v>
                </c:pt>
                <c:pt idx="655">
                  <c:v>136.44262155771301</c:v>
                </c:pt>
                <c:pt idx="656">
                  <c:v>138.461224725964</c:v>
                </c:pt>
                <c:pt idx="657">
                  <c:v>134.199729148545</c:v>
                </c:pt>
                <c:pt idx="658">
                  <c:v>135.694990754657</c:v>
                </c:pt>
                <c:pt idx="659">
                  <c:v>137.73675211675601</c:v>
                </c:pt>
                <c:pt idx="660">
                  <c:v>139.848919043065</c:v>
                </c:pt>
                <c:pt idx="661">
                  <c:v>139.28567452938199</c:v>
                </c:pt>
                <c:pt idx="662">
                  <c:v>133.48073576024299</c:v>
                </c:pt>
                <c:pt idx="663">
                  <c:v>132.72622279712201</c:v>
                </c:pt>
                <c:pt idx="664">
                  <c:v>131.961390647619</c:v>
                </c:pt>
                <c:pt idx="665">
                  <c:v>131.68574658326099</c:v>
                </c:pt>
                <c:pt idx="666">
                  <c:v>131.165708799052</c:v>
                </c:pt>
                <c:pt idx="667">
                  <c:v>133.27711028039499</c:v>
                </c:pt>
                <c:pt idx="668">
                  <c:v>135.69460487971699</c:v>
                </c:pt>
                <c:pt idx="669">
                  <c:v>135.555330460444</c:v>
                </c:pt>
                <c:pt idx="670">
                  <c:v>135.86499121114801</c:v>
                </c:pt>
                <c:pt idx="671">
                  <c:v>135.78745449256499</c:v>
                </c:pt>
                <c:pt idx="672">
                  <c:v>135.71016083579599</c:v>
                </c:pt>
                <c:pt idx="673">
                  <c:v>136.112671199348</c:v>
                </c:pt>
                <c:pt idx="674">
                  <c:v>137.55749993173399</c:v>
                </c:pt>
                <c:pt idx="675">
                  <c:v>139.11079697130799</c:v>
                </c:pt>
                <c:pt idx="676">
                  <c:v>140.86945037893599</c:v>
                </c:pt>
                <c:pt idx="677">
                  <c:v>141.37627915949199</c:v>
                </c:pt>
                <c:pt idx="678">
                  <c:v>141.30351730711999</c:v>
                </c:pt>
                <c:pt idx="679">
                  <c:v>142.394945092705</c:v>
                </c:pt>
                <c:pt idx="680">
                  <c:v>142.90427805931199</c:v>
                </c:pt>
                <c:pt idx="681">
                  <c:v>146.50598975174401</c:v>
                </c:pt>
                <c:pt idx="682">
                  <c:v>147.01532271835001</c:v>
                </c:pt>
                <c:pt idx="683">
                  <c:v>149.05265458477601</c:v>
                </c:pt>
                <c:pt idx="684">
                  <c:v>148.143131430122</c:v>
                </c:pt>
                <c:pt idx="685">
                  <c:v>148.90713088003099</c:v>
                </c:pt>
                <c:pt idx="686">
                  <c:v>147.48827475876999</c:v>
                </c:pt>
                <c:pt idx="687">
                  <c:v>145.05848440030601</c:v>
                </c:pt>
                <c:pt idx="688">
                  <c:v>147.974232830463</c:v>
                </c:pt>
                <c:pt idx="689">
                  <c:v>148.29820487825799</c:v>
                </c:pt>
                <c:pt idx="690">
                  <c:v>146.19238656759001</c:v>
                </c:pt>
                <c:pt idx="691">
                  <c:v>149.43210704554201</c:v>
                </c:pt>
                <c:pt idx="692">
                  <c:v>150.94579734332899</c:v>
                </c:pt>
                <c:pt idx="693">
                  <c:v>151.63697549325099</c:v>
                </c:pt>
                <c:pt idx="694">
                  <c:v>151.37369852982999</c:v>
                </c:pt>
                <c:pt idx="695">
                  <c:v>150.682520379908</c:v>
                </c:pt>
                <c:pt idx="696">
                  <c:v>150.73204973925601</c:v>
                </c:pt>
                <c:pt idx="697">
                  <c:v>150.64963613312801</c:v>
                </c:pt>
                <c:pt idx="698">
                  <c:v>150.567425516177</c:v>
                </c:pt>
                <c:pt idx="699">
                  <c:v>151.88381033328201</c:v>
                </c:pt>
                <c:pt idx="700">
                  <c:v>150.50470186028099</c:v>
                </c:pt>
                <c:pt idx="701">
                  <c:v>150.934023971025</c:v>
                </c:pt>
                <c:pt idx="702">
                  <c:v>149.18364829209</c:v>
                </c:pt>
                <c:pt idx="703">
                  <c:v>151.544818406595</c:v>
                </c:pt>
                <c:pt idx="704">
                  <c:v>151.87508179864199</c:v>
                </c:pt>
                <c:pt idx="705">
                  <c:v>152.07319923603501</c:v>
                </c:pt>
                <c:pt idx="706">
                  <c:v>151.25218746220199</c:v>
                </c:pt>
                <c:pt idx="707">
                  <c:v>150.83344626719301</c:v>
                </c:pt>
                <c:pt idx="708">
                  <c:v>150.64916913787701</c:v>
                </c:pt>
                <c:pt idx="709">
                  <c:v>151.000865236415</c:v>
                </c:pt>
                <c:pt idx="710">
                  <c:v>151.33609071876799</c:v>
                </c:pt>
                <c:pt idx="711">
                  <c:v>150.53174333307501</c:v>
                </c:pt>
                <c:pt idx="712">
                  <c:v>149.99557633326501</c:v>
                </c:pt>
                <c:pt idx="713">
                  <c:v>150.07947958983101</c:v>
                </c:pt>
                <c:pt idx="714">
                  <c:v>149.96205378503001</c:v>
                </c:pt>
                <c:pt idx="715">
                  <c:v>147.27249606918201</c:v>
                </c:pt>
                <c:pt idx="716">
                  <c:v>149.808364772696</c:v>
                </c:pt>
                <c:pt idx="717">
                  <c:v>146.42720650134501</c:v>
                </c:pt>
                <c:pt idx="718">
                  <c:v>149.15518647027599</c:v>
                </c:pt>
                <c:pt idx="719">
                  <c:v>147.349340575349</c:v>
                </c:pt>
                <c:pt idx="720">
                  <c:v>147.15579854441199</c:v>
                </c:pt>
                <c:pt idx="721">
                  <c:v>146.78472766384999</c:v>
                </c:pt>
                <c:pt idx="722">
                  <c:v>147.55909348119701</c:v>
                </c:pt>
                <c:pt idx="723">
                  <c:v>145.623277784626</c:v>
                </c:pt>
                <c:pt idx="724">
                  <c:v>144.86512284218799</c:v>
                </c:pt>
                <c:pt idx="725">
                  <c:v>145.12243211899499</c:v>
                </c:pt>
                <c:pt idx="726">
                  <c:v>142.89241838666999</c:v>
                </c:pt>
                <c:pt idx="727">
                  <c:v>144.178964770704</c:v>
                </c:pt>
                <c:pt idx="728">
                  <c:v>143.750115976026</c:v>
                </c:pt>
                <c:pt idx="729">
                  <c:v>143.578576458155</c:v>
                </c:pt>
                <c:pt idx="730">
                  <c:v>147.05018640447099</c:v>
                </c:pt>
                <c:pt idx="731">
                  <c:v>149.23551341435899</c:v>
                </c:pt>
                <c:pt idx="732">
                  <c:v>148.42737956347301</c:v>
                </c:pt>
                <c:pt idx="733">
                  <c:v>146.8111118617</c:v>
                </c:pt>
                <c:pt idx="734">
                  <c:v>148.666454106244</c:v>
                </c:pt>
                <c:pt idx="735">
                  <c:v>148.25580057821</c:v>
                </c:pt>
                <c:pt idx="736">
                  <c:v>148.72533597196499</c:v>
                </c:pt>
                <c:pt idx="737">
                  <c:v>148.95896401982901</c:v>
                </c:pt>
                <c:pt idx="738">
                  <c:v>148.425988164296</c:v>
                </c:pt>
                <c:pt idx="739">
                  <c:v>149.07748751728201</c:v>
                </c:pt>
                <c:pt idx="740">
                  <c:v>149.57207572558701</c:v>
                </c:pt>
                <c:pt idx="741">
                  <c:v>148.86112585291301</c:v>
                </c:pt>
                <c:pt idx="742">
                  <c:v>148.86112585291301</c:v>
                </c:pt>
                <c:pt idx="743">
                  <c:v>150.25192774436101</c:v>
                </c:pt>
                <c:pt idx="744">
                  <c:v>149.06684211708199</c:v>
                </c:pt>
                <c:pt idx="745">
                  <c:v>150.42122569111501</c:v>
                </c:pt>
                <c:pt idx="746">
                  <c:v>149.99798082423001</c:v>
                </c:pt>
                <c:pt idx="747">
                  <c:v>152.452801052166</c:v>
                </c:pt>
                <c:pt idx="748">
                  <c:v>150.67517261124701</c:v>
                </c:pt>
                <c:pt idx="749">
                  <c:v>151.01376850475501</c:v>
                </c:pt>
                <c:pt idx="750">
                  <c:v>152.96069489242899</c:v>
                </c:pt>
                <c:pt idx="751">
                  <c:v>152.96069489242899</c:v>
                </c:pt>
                <c:pt idx="752">
                  <c:v>147.37386264954</c:v>
                </c:pt>
                <c:pt idx="753">
                  <c:v>147.11991572940801</c:v>
                </c:pt>
                <c:pt idx="754">
                  <c:v>149.12677610002899</c:v>
                </c:pt>
                <c:pt idx="755">
                  <c:v>150.16120730878399</c:v>
                </c:pt>
                <c:pt idx="756">
                  <c:v>151.75434078564399</c:v>
                </c:pt>
                <c:pt idx="757">
                  <c:v>153.368217594366</c:v>
                </c:pt>
                <c:pt idx="758">
                  <c:v>152.78877199439799</c:v>
                </c:pt>
                <c:pt idx="759">
                  <c:v>149.292266857534</c:v>
                </c:pt>
                <c:pt idx="760">
                  <c:v>149.54073094249301</c:v>
                </c:pt>
                <c:pt idx="761">
                  <c:v>152.70602661564601</c:v>
                </c:pt>
                <c:pt idx="762">
                  <c:v>148.237320265617</c:v>
                </c:pt>
                <c:pt idx="763">
                  <c:v>151.56810669627501</c:v>
                </c:pt>
                <c:pt idx="764">
                  <c:v>144.738490596497</c:v>
                </c:pt>
                <c:pt idx="765">
                  <c:v>140.78883309301099</c:v>
                </c:pt>
                <c:pt idx="766">
                  <c:v>142.51680825078699</c:v>
                </c:pt>
                <c:pt idx="767">
                  <c:v>148.112156380725</c:v>
                </c:pt>
                <c:pt idx="768">
                  <c:v>149.01728622527401</c:v>
                </c:pt>
                <c:pt idx="769">
                  <c:v>148.635298399459</c:v>
                </c:pt>
                <c:pt idx="770">
                  <c:v>147.504831385535</c:v>
                </c:pt>
                <c:pt idx="771">
                  <c:v>148.47607223677099</c:v>
                </c:pt>
                <c:pt idx="772">
                  <c:v>151.0552648842</c:v>
                </c:pt>
                <c:pt idx="773">
                  <c:v>150.497973314793</c:v>
                </c:pt>
                <c:pt idx="774">
                  <c:v>150.82284751514899</c:v>
                </c:pt>
                <c:pt idx="775">
                  <c:v>145.137549008924</c:v>
                </c:pt>
                <c:pt idx="776">
                  <c:v>140.91418440429899</c:v>
                </c:pt>
                <c:pt idx="777">
                  <c:v>140.42687310376601</c:v>
                </c:pt>
                <c:pt idx="778">
                  <c:v>142.61977395616699</c:v>
                </c:pt>
                <c:pt idx="779">
                  <c:v>143.31765824092599</c:v>
                </c:pt>
                <c:pt idx="780">
                  <c:v>142.91042639719601</c:v>
                </c:pt>
                <c:pt idx="781">
                  <c:v>139.66813915484701</c:v>
                </c:pt>
                <c:pt idx="782">
                  <c:v>140.30782219000301</c:v>
                </c:pt>
                <c:pt idx="783">
                  <c:v>141.293882266872</c:v>
                </c:pt>
                <c:pt idx="784">
                  <c:v>141.140699006971</c:v>
                </c:pt>
                <c:pt idx="785">
                  <c:v>138.996133368361</c:v>
                </c:pt>
                <c:pt idx="786">
                  <c:v>140.44548267357499</c:v>
                </c:pt>
                <c:pt idx="787">
                  <c:v>143.15564804104901</c:v>
                </c:pt>
                <c:pt idx="788">
                  <c:v>145.79122302799701</c:v>
                </c:pt>
                <c:pt idx="789">
                  <c:v>149.129618011465</c:v>
                </c:pt>
                <c:pt idx="790">
                  <c:v>152.731570493627</c:v>
                </c:pt>
                <c:pt idx="791">
                  <c:v>150.35955300537299</c:v>
                </c:pt>
                <c:pt idx="792">
                  <c:v>150.798815503198</c:v>
                </c:pt>
                <c:pt idx="793">
                  <c:v>150.176337187549</c:v>
                </c:pt>
                <c:pt idx="794">
                  <c:v>151.03222128569499</c:v>
                </c:pt>
                <c:pt idx="795">
                  <c:v>152.26151689844301</c:v>
                </c:pt>
                <c:pt idx="796">
                  <c:v>152.012450097395</c:v>
                </c:pt>
                <c:pt idx="797">
                  <c:v>151.576771882532</c:v>
                </c:pt>
                <c:pt idx="798">
                  <c:v>147.074131703196</c:v>
                </c:pt>
                <c:pt idx="799">
                  <c:v>147.46165714938701</c:v>
                </c:pt>
                <c:pt idx="800">
                  <c:v>144.34003065292299</c:v>
                </c:pt>
                <c:pt idx="801">
                  <c:v>147.98231078439699</c:v>
                </c:pt>
                <c:pt idx="802">
                  <c:v>146.23634223907101</c:v>
                </c:pt>
                <c:pt idx="803">
                  <c:v>144.247273383806</c:v>
                </c:pt>
                <c:pt idx="804">
                  <c:v>144.88377541749099</c:v>
                </c:pt>
                <c:pt idx="805">
                  <c:v>138.75744334327501</c:v>
                </c:pt>
                <c:pt idx="806">
                  <c:v>138.91656885169601</c:v>
                </c:pt>
                <c:pt idx="807">
                  <c:v>138.43919232643299</c:v>
                </c:pt>
                <c:pt idx="808">
                  <c:v>136.81797678033999</c:v>
                </c:pt>
                <c:pt idx="809">
                  <c:v>135.946104055734</c:v>
                </c:pt>
                <c:pt idx="810">
                  <c:v>135.16958726379701</c:v>
                </c:pt>
                <c:pt idx="811">
                  <c:v>135.11507463216799</c:v>
                </c:pt>
                <c:pt idx="812">
                  <c:v>137.19299730947799</c:v>
                </c:pt>
                <c:pt idx="813">
                  <c:v>137.17170455148201</c:v>
                </c:pt>
                <c:pt idx="814">
                  <c:v>137.335784039564</c:v>
                </c:pt>
                <c:pt idx="815">
                  <c:v>133.377836082784</c:v>
                </c:pt>
                <c:pt idx="816">
                  <c:v>134.17568825002101</c:v>
                </c:pt>
                <c:pt idx="817">
                  <c:v>135.577407570102</c:v>
                </c:pt>
                <c:pt idx="818">
                  <c:v>133.16333540773999</c:v>
                </c:pt>
                <c:pt idx="819">
                  <c:v>137.91360643690501</c:v>
                </c:pt>
                <c:pt idx="820">
                  <c:v>137.79679649356501</c:v>
                </c:pt>
                <c:pt idx="821">
                  <c:v>137.641049902444</c:v>
                </c:pt>
                <c:pt idx="822">
                  <c:v>137.614054962133</c:v>
                </c:pt>
                <c:pt idx="823">
                  <c:v>137.34513068333399</c:v>
                </c:pt>
                <c:pt idx="824">
                  <c:v>136.18913216341201</c:v>
                </c:pt>
                <c:pt idx="825">
                  <c:v>136.995563291705</c:v>
                </c:pt>
                <c:pt idx="826">
                  <c:v>141.593587555395</c:v>
                </c:pt>
                <c:pt idx="827">
                  <c:v>140.22231292919199</c:v>
                </c:pt>
                <c:pt idx="828">
                  <c:v>141.21702522345501</c:v>
                </c:pt>
                <c:pt idx="829">
                  <c:v>139.442535033106</c:v>
                </c:pt>
                <c:pt idx="830">
                  <c:v>138.797048422366</c:v>
                </c:pt>
                <c:pt idx="831">
                  <c:v>140.383599154851</c:v>
                </c:pt>
                <c:pt idx="832">
                  <c:v>137.84724067025701</c:v>
                </c:pt>
                <c:pt idx="833">
                  <c:v>133.50468750724099</c:v>
                </c:pt>
                <c:pt idx="834">
                  <c:v>130.35345423850401</c:v>
                </c:pt>
                <c:pt idx="835">
                  <c:v>129.85386847638699</c:v>
                </c:pt>
                <c:pt idx="836">
                  <c:v>129.162134344225</c:v>
                </c:pt>
                <c:pt idx="837">
                  <c:v>128.42290208207299</c:v>
                </c:pt>
                <c:pt idx="838">
                  <c:v>128.76787713774399</c:v>
                </c:pt>
                <c:pt idx="839">
                  <c:v>130.775827902831</c:v>
                </c:pt>
                <c:pt idx="840">
                  <c:v>130.6279814504</c:v>
                </c:pt>
                <c:pt idx="841">
                  <c:v>130.65262252580499</c:v>
                </c:pt>
                <c:pt idx="842">
                  <c:v>132.74681705481001</c:v>
                </c:pt>
                <c:pt idx="843">
                  <c:v>132.31559823522099</c:v>
                </c:pt>
                <c:pt idx="844">
                  <c:v>133.559824102964</c:v>
                </c:pt>
                <c:pt idx="845">
                  <c:v>129.77801278913799</c:v>
                </c:pt>
                <c:pt idx="846">
                  <c:v>132.26141755737299</c:v>
                </c:pt>
                <c:pt idx="847">
                  <c:v>134.39123104460899</c:v>
                </c:pt>
                <c:pt idx="848">
                  <c:v>134.604212393333</c:v>
                </c:pt>
                <c:pt idx="849">
                  <c:v>136.876013446385</c:v>
                </c:pt>
                <c:pt idx="850">
                  <c:v>137.86992640709499</c:v>
                </c:pt>
                <c:pt idx="851">
                  <c:v>137.44396370964799</c:v>
                </c:pt>
                <c:pt idx="852">
                  <c:v>137.73181212846001</c:v>
                </c:pt>
                <c:pt idx="853">
                  <c:v>136.13634745144</c:v>
                </c:pt>
                <c:pt idx="854">
                  <c:v>136.86859926049701</c:v>
                </c:pt>
                <c:pt idx="855">
                  <c:v>139.117872066621</c:v>
                </c:pt>
                <c:pt idx="856">
                  <c:v>139.706674867668</c:v>
                </c:pt>
                <c:pt idx="857">
                  <c:v>140.590193600649</c:v>
                </c:pt>
                <c:pt idx="858">
                  <c:v>141.14943044908</c:v>
                </c:pt>
                <c:pt idx="859">
                  <c:v>141.64104304418501</c:v>
                </c:pt>
                <c:pt idx="860">
                  <c:v>144.10476758510401</c:v>
                </c:pt>
                <c:pt idx="861">
                  <c:v>146.23544428670701</c:v>
                </c:pt>
                <c:pt idx="862">
                  <c:v>147.10191947869299</c:v>
                </c:pt>
                <c:pt idx="863">
                  <c:v>146.73260218374801</c:v>
                </c:pt>
                <c:pt idx="864">
                  <c:v>149.21839166895199</c:v>
                </c:pt>
                <c:pt idx="865">
                  <c:v>149.076346555512</c:v>
                </c:pt>
                <c:pt idx="866">
                  <c:v>149.01586842228599</c:v>
                </c:pt>
                <c:pt idx="867">
                  <c:v>148.77459927378001</c:v>
                </c:pt>
                <c:pt idx="868">
                  <c:v>148.11030488489399</c:v>
                </c:pt>
                <c:pt idx="869">
                  <c:v>147.92919217741499</c:v>
                </c:pt>
                <c:pt idx="870">
                  <c:v>146.32941687672101</c:v>
                </c:pt>
                <c:pt idx="871">
                  <c:v>148.38518277833299</c:v>
                </c:pt>
                <c:pt idx="872">
                  <c:v>149.16637382094501</c:v>
                </c:pt>
                <c:pt idx="873">
                  <c:v>145.794917742302</c:v>
                </c:pt>
                <c:pt idx="874">
                  <c:v>148.631874686526</c:v>
                </c:pt>
                <c:pt idx="875">
                  <c:v>146.370532194753</c:v>
                </c:pt>
                <c:pt idx="876">
                  <c:v>146.576108784914</c:v>
                </c:pt>
                <c:pt idx="877">
                  <c:v>148.67299000455799</c:v>
                </c:pt>
                <c:pt idx="878">
                  <c:v>148.015144916043</c:v>
                </c:pt>
                <c:pt idx="879">
                  <c:v>145.83603306033399</c:v>
                </c:pt>
                <c:pt idx="880">
                  <c:v>149.16637382094501</c:v>
                </c:pt>
                <c:pt idx="881">
                  <c:v>142.19365517822999</c:v>
                </c:pt>
                <c:pt idx="882">
                  <c:v>145.244219584418</c:v>
                </c:pt>
                <c:pt idx="883">
                  <c:v>140.63724476690999</c:v>
                </c:pt>
                <c:pt idx="884">
                  <c:v>141.69560384660701</c:v>
                </c:pt>
                <c:pt idx="885">
                  <c:v>143.812322006003</c:v>
                </c:pt>
                <c:pt idx="886">
                  <c:v>144.20015772969501</c:v>
                </c:pt>
                <c:pt idx="887">
                  <c:v>144.643525148782</c:v>
                </c:pt>
                <c:pt idx="888">
                  <c:v>144.948654092098</c:v>
                </c:pt>
                <c:pt idx="889">
                  <c:v>144.61605468244301</c:v>
                </c:pt>
                <c:pt idx="890">
                  <c:v>144.72682269187499</c:v>
                </c:pt>
                <c:pt idx="891">
                  <c:v>146.169881995824</c:v>
                </c:pt>
                <c:pt idx="892">
                  <c:v>145.80310442273699</c:v>
                </c:pt>
                <c:pt idx="893">
                  <c:v>154.10670816754299</c:v>
                </c:pt>
                <c:pt idx="894">
                  <c:v>157.533974014422</c:v>
                </c:pt>
                <c:pt idx="895">
                  <c:v>163.24608375922</c:v>
                </c:pt>
                <c:pt idx="896">
                  <c:v>157.41371907242601</c:v>
                </c:pt>
                <c:pt idx="897">
                  <c:v>160.66060250631099</c:v>
                </c:pt>
                <c:pt idx="898">
                  <c:v>163.00557387522801</c:v>
                </c:pt>
                <c:pt idx="899">
                  <c:v>153.433280492367</c:v>
                </c:pt>
                <c:pt idx="900">
                  <c:v>149.897785197692</c:v>
                </c:pt>
                <c:pt idx="901">
                  <c:v>149.897785197692</c:v>
                </c:pt>
                <c:pt idx="902">
                  <c:v>150.31867749467699</c:v>
                </c:pt>
                <c:pt idx="903">
                  <c:v>158.43588607939</c:v>
                </c:pt>
                <c:pt idx="904">
                  <c:v>160.78085744830699</c:v>
                </c:pt>
                <c:pt idx="905">
                  <c:v>163.366338701215</c:v>
                </c:pt>
                <c:pt idx="906">
                  <c:v>164.174752681169</c:v>
                </c:pt>
                <c:pt idx="907">
                  <c:v>161.24432735935301</c:v>
                </c:pt>
                <c:pt idx="908">
                  <c:v>163.484295202889</c:v>
                </c:pt>
                <c:pt idx="909">
                  <c:v>164.88208979512299</c:v>
                </c:pt>
                <c:pt idx="910">
                  <c:v>170.40921069597701</c:v>
                </c:pt>
                <c:pt idx="911">
                  <c:v>172.707002531163</c:v>
                </c:pt>
                <c:pt idx="912">
                  <c:v>173.452232315548</c:v>
                </c:pt>
                <c:pt idx="913">
                  <c:v>177.597572991188</c:v>
                </c:pt>
                <c:pt idx="914">
                  <c:v>183.26442447661401</c:v>
                </c:pt>
                <c:pt idx="915">
                  <c:v>181.250529702145</c:v>
                </c:pt>
                <c:pt idx="916">
                  <c:v>182.01772771146699</c:v>
                </c:pt>
                <c:pt idx="917">
                  <c:v>181.92182796030201</c:v>
                </c:pt>
                <c:pt idx="918">
                  <c:v>180.57923144398899</c:v>
                </c:pt>
                <c:pt idx="919">
                  <c:v>181.68207858238901</c:v>
                </c:pt>
                <c:pt idx="920">
                  <c:v>181.58816688798299</c:v>
                </c:pt>
                <c:pt idx="921">
                  <c:v>181.02443942923401</c:v>
                </c:pt>
                <c:pt idx="922">
                  <c:v>182.69220820495801</c:v>
                </c:pt>
                <c:pt idx="923">
                  <c:v>183.25593566370699</c:v>
                </c:pt>
                <c:pt idx="924">
                  <c:v>183.984072910745</c:v>
                </c:pt>
                <c:pt idx="925">
                  <c:v>183.535487571011</c:v>
                </c:pt>
                <c:pt idx="926">
                  <c:v>183.086902231278</c:v>
                </c:pt>
                <c:pt idx="927">
                  <c:v>183.343236711126</c:v>
                </c:pt>
                <c:pt idx="928">
                  <c:v>183.21506947120201</c:v>
                </c:pt>
                <c:pt idx="929">
                  <c:v>184.161672775109</c:v>
                </c:pt>
                <c:pt idx="930">
                  <c:v>183.73570128835101</c:v>
                </c:pt>
                <c:pt idx="931">
                  <c:v>180.42258972467599</c:v>
                </c:pt>
                <c:pt idx="932">
                  <c:v>184.58764426186701</c:v>
                </c:pt>
                <c:pt idx="933">
                  <c:v>184.82429508784401</c:v>
                </c:pt>
                <c:pt idx="934">
                  <c:v>179.27586728333901</c:v>
                </c:pt>
                <c:pt idx="935">
                  <c:v>176.378354985431</c:v>
                </c:pt>
                <c:pt idx="936">
                  <c:v>175.20702022670201</c:v>
                </c:pt>
                <c:pt idx="937">
                  <c:v>173.23424589621101</c:v>
                </c:pt>
                <c:pt idx="938">
                  <c:v>174.40558065494</c:v>
                </c:pt>
                <c:pt idx="939">
                  <c:v>174.65433925489199</c:v>
                </c:pt>
                <c:pt idx="940">
                  <c:v>175.88258484215299</c:v>
                </c:pt>
                <c:pt idx="941">
                  <c:v>175.94477449214099</c:v>
                </c:pt>
                <c:pt idx="942">
                  <c:v>177.26663535039501</c:v>
                </c:pt>
                <c:pt idx="943">
                  <c:v>177.76415255029801</c:v>
                </c:pt>
                <c:pt idx="944">
                  <c:v>175.74265812968</c:v>
                </c:pt>
                <c:pt idx="945">
                  <c:v>174.498865129922</c:v>
                </c:pt>
                <c:pt idx="946">
                  <c:v>173.16145685917101</c:v>
                </c:pt>
                <c:pt idx="947">
                  <c:v>175.556089179716</c:v>
                </c:pt>
                <c:pt idx="948">
                  <c:v>177.41609821999</c:v>
                </c:pt>
                <c:pt idx="949">
                  <c:v>177.912126405122</c:v>
                </c:pt>
                <c:pt idx="950">
                  <c:v>180.392267330783</c:v>
                </c:pt>
                <c:pt idx="951">
                  <c:v>177.571131191337</c:v>
                </c:pt>
                <c:pt idx="952">
                  <c:v>179.67896101623199</c:v>
                </c:pt>
                <c:pt idx="953">
                  <c:v>180.51598441515</c:v>
                </c:pt>
                <c:pt idx="954">
                  <c:v>180.54730030213</c:v>
                </c:pt>
                <c:pt idx="955">
                  <c:v>181.01201260028199</c:v>
                </c:pt>
                <c:pt idx="956">
                  <c:v>179.369281689427</c:v>
                </c:pt>
                <c:pt idx="957">
                  <c:v>181.384323701048</c:v>
                </c:pt>
                <c:pt idx="958">
                  <c:v>187.58657901252801</c:v>
                </c:pt>
                <c:pt idx="959">
                  <c:v>186.81446151456799</c:v>
                </c:pt>
                <c:pt idx="960">
                  <c:v>186.44738926144001</c:v>
                </c:pt>
                <c:pt idx="961">
                  <c:v>184.865181273817</c:v>
                </c:pt>
                <c:pt idx="962">
                  <c:v>189.611805236685</c:v>
                </c:pt>
                <c:pt idx="963">
                  <c:v>189.86495851470499</c:v>
                </c:pt>
                <c:pt idx="964">
                  <c:v>189.611805236685</c:v>
                </c:pt>
                <c:pt idx="965">
                  <c:v>196.383655423709</c:v>
                </c:pt>
                <c:pt idx="966">
                  <c:v>201.17774562620599</c:v>
                </c:pt>
                <c:pt idx="967">
                  <c:v>204.16811872281201</c:v>
                </c:pt>
                <c:pt idx="968">
                  <c:v>207.016093100533</c:v>
                </c:pt>
                <c:pt idx="969">
                  <c:v>197.42791269553999</c:v>
                </c:pt>
                <c:pt idx="970">
                  <c:v>206.06676830795899</c:v>
                </c:pt>
                <c:pt idx="971">
                  <c:v>209.54762588072899</c:v>
                </c:pt>
                <c:pt idx="972">
                  <c:v>216.44521295360801</c:v>
                </c:pt>
                <c:pt idx="973">
                  <c:v>221.31095267168601</c:v>
                </c:pt>
                <c:pt idx="974">
                  <c:v>220.188089659822</c:v>
                </c:pt>
                <c:pt idx="975">
                  <c:v>226.33710139145899</c:v>
                </c:pt>
                <c:pt idx="976">
                  <c:v>226.550980060385</c:v>
                </c:pt>
                <c:pt idx="977">
                  <c:v>226.230162056995</c:v>
                </c:pt>
                <c:pt idx="978">
                  <c:v>224.83995070897299</c:v>
                </c:pt>
                <c:pt idx="979">
                  <c:v>221.36442233891799</c:v>
                </c:pt>
                <c:pt idx="980">
                  <c:v>217.56807596547301</c:v>
                </c:pt>
                <c:pt idx="981">
                  <c:v>218.74440864456801</c:v>
                </c:pt>
                <c:pt idx="982">
                  <c:v>209.997131520821</c:v>
                </c:pt>
                <c:pt idx="983">
                  <c:v>208.49759829960701</c:v>
                </c:pt>
                <c:pt idx="984">
                  <c:v>209.37857406706999</c:v>
                </c:pt>
                <c:pt idx="985">
                  <c:v>214.12084787915899</c:v>
                </c:pt>
                <c:pt idx="986">
                  <c:v>220.556344620202</c:v>
                </c:pt>
                <c:pt idx="987">
                  <c:v>221.29230359990899</c:v>
                </c:pt>
                <c:pt idx="988">
                  <c:v>221.00758750259601</c:v>
                </c:pt>
                <c:pt idx="989">
                  <c:v>219.34567254006799</c:v>
                </c:pt>
                <c:pt idx="990">
                  <c:v>218.79971056347401</c:v>
                </c:pt>
                <c:pt idx="991">
                  <c:v>219.10845569353299</c:v>
                </c:pt>
                <c:pt idx="992">
                  <c:v>218.98736784844201</c:v>
                </c:pt>
                <c:pt idx="993">
                  <c:v>221.166949060093</c:v>
                </c:pt>
                <c:pt idx="994">
                  <c:v>222.62000320119401</c:v>
                </c:pt>
                <c:pt idx="995">
                  <c:v>223.16489850410699</c:v>
                </c:pt>
                <c:pt idx="996">
                  <c:v>227.524060927411</c:v>
                </c:pt>
                <c:pt idx="997">
                  <c:v>228.75923896562699</c:v>
                </c:pt>
                <c:pt idx="998">
                  <c:v>229.269440256075</c:v>
                </c:pt>
                <c:pt idx="999">
                  <c:v>227.89984492484299</c:v>
                </c:pt>
                <c:pt idx="1000">
                  <c:v>225.509847012714</c:v>
                </c:pt>
                <c:pt idx="1001">
                  <c:v>223.49592530952299</c:v>
                </c:pt>
                <c:pt idx="1002">
                  <c:v>222.81192859855301</c:v>
                </c:pt>
                <c:pt idx="1003">
                  <c:v>225.547915442434</c:v>
                </c:pt>
                <c:pt idx="1004">
                  <c:v>234.09787432956199</c:v>
                </c:pt>
                <c:pt idx="1005">
                  <c:v>238.48685322495399</c:v>
                </c:pt>
                <c:pt idx="1006">
                  <c:v>241.78713735538599</c:v>
                </c:pt>
                <c:pt idx="1007">
                  <c:v>245.098821431</c:v>
                </c:pt>
                <c:pt idx="1008">
                  <c:v>251.48849070598001</c:v>
                </c:pt>
                <c:pt idx="1009">
                  <c:v>259.54825195024603</c:v>
                </c:pt>
                <c:pt idx="1010">
                  <c:v>261.22974386471498</c:v>
                </c:pt>
                <c:pt idx="1011">
                  <c:v>250.96979320016101</c:v>
                </c:pt>
                <c:pt idx="1012">
                  <c:v>267.89871179667398</c:v>
                </c:pt>
                <c:pt idx="1013">
                  <c:v>269.38070467044298</c:v>
                </c:pt>
                <c:pt idx="1014">
                  <c:v>267.21471508570397</c:v>
                </c:pt>
                <c:pt idx="1015">
                  <c:v>244.12982609045901</c:v>
                </c:pt>
                <c:pt idx="1016">
                  <c:v>231.30488775976701</c:v>
                </c:pt>
                <c:pt idx="1017">
                  <c:v>218.14365104618099</c:v>
                </c:pt>
                <c:pt idx="1018">
                  <c:v>192.20877575522599</c:v>
                </c:pt>
                <c:pt idx="1019">
                  <c:v>196.535054952113</c:v>
                </c:pt>
                <c:pt idx="1020">
                  <c:v>210.78498643066001</c:v>
                </c:pt>
                <c:pt idx="1021">
                  <c:v>209.27585467284501</c:v>
                </c:pt>
                <c:pt idx="1022">
                  <c:v>210.47440473178901</c:v>
                </c:pt>
                <c:pt idx="1023">
                  <c:v>209.142711225623</c:v>
                </c:pt>
                <c:pt idx="1024">
                  <c:v>211.02925543986299</c:v>
                </c:pt>
                <c:pt idx="1025">
                  <c:v>212.20552857962201</c:v>
                </c:pt>
                <c:pt idx="1026">
                  <c:v>212.82681299164099</c:v>
                </c:pt>
                <c:pt idx="1027">
                  <c:v>211.606212507956</c:v>
                </c:pt>
                <c:pt idx="1028">
                  <c:v>211.828117429055</c:v>
                </c:pt>
                <c:pt idx="1029">
                  <c:v>212.33857279816701</c:v>
                </c:pt>
                <c:pt idx="1030">
                  <c:v>212.62712324618099</c:v>
                </c:pt>
                <c:pt idx="1031">
                  <c:v>213.720247873571</c:v>
                </c:pt>
                <c:pt idx="1032">
                  <c:v>213.705864654789</c:v>
                </c:pt>
                <c:pt idx="1033">
                  <c:v>213.188068778657</c:v>
                </c:pt>
                <c:pt idx="1034">
                  <c:v>215.316785158312</c:v>
                </c:pt>
                <c:pt idx="1035">
                  <c:v>215.23048584562301</c:v>
                </c:pt>
                <c:pt idx="1036">
                  <c:v>204.64068800481499</c:v>
                </c:pt>
                <c:pt idx="1037">
                  <c:v>202.00754908223499</c:v>
                </c:pt>
                <c:pt idx="1038">
                  <c:v>202.29375983468901</c:v>
                </c:pt>
                <c:pt idx="1039">
                  <c:v>204.41171940285099</c:v>
                </c:pt>
                <c:pt idx="1040">
                  <c:v>204.79140273139899</c:v>
                </c:pt>
                <c:pt idx="1041">
                  <c:v>205.234522670328</c:v>
                </c:pt>
                <c:pt idx="1042">
                  <c:v>204.41171940285099</c:v>
                </c:pt>
                <c:pt idx="1043">
                  <c:v>205.06574851503601</c:v>
                </c:pt>
                <c:pt idx="1044">
                  <c:v>204.62262857610801</c:v>
                </c:pt>
                <c:pt idx="1045">
                  <c:v>202.998089550137</c:v>
                </c:pt>
                <c:pt idx="1046">
                  <c:v>205.19238765236301</c:v>
                </c:pt>
                <c:pt idx="1047">
                  <c:v>205.762146728619</c:v>
                </c:pt>
                <c:pt idx="1048">
                  <c:v>205.61444008230899</c:v>
                </c:pt>
                <c:pt idx="1049">
                  <c:v>205.297959280708</c:v>
                </c:pt>
                <c:pt idx="1050">
                  <c:v>205.02361349707101</c:v>
                </c:pt>
                <c:pt idx="1051">
                  <c:v>204.939109377709</c:v>
                </c:pt>
                <c:pt idx="1052">
                  <c:v>206.01519091983999</c:v>
                </c:pt>
                <c:pt idx="1053">
                  <c:v>206.88036328871399</c:v>
                </c:pt>
                <c:pt idx="1054">
                  <c:v>206.07862753021999</c:v>
                </c:pt>
                <c:pt idx="1055">
                  <c:v>209.27625391284201</c:v>
                </c:pt>
                <c:pt idx="1056">
                  <c:v>210.27392893289201</c:v>
                </c:pt>
                <c:pt idx="1057">
                  <c:v>211.80885640514501</c:v>
                </c:pt>
                <c:pt idx="1058">
                  <c:v>215.10864426443001</c:v>
                </c:pt>
                <c:pt idx="1059">
                  <c:v>215.62668924554399</c:v>
                </c:pt>
                <c:pt idx="1060">
                  <c:v>216.330710044326</c:v>
                </c:pt>
                <c:pt idx="1061">
                  <c:v>219.29442950288799</c:v>
                </c:pt>
                <c:pt idx="1062">
                  <c:v>218.70152855132099</c:v>
                </c:pt>
                <c:pt idx="1063">
                  <c:v>214.737337818193</c:v>
                </c:pt>
                <c:pt idx="1064">
                  <c:v>216.583217512906</c:v>
                </c:pt>
                <c:pt idx="1065">
                  <c:v>229.07367011379199</c:v>
                </c:pt>
                <c:pt idx="1066">
                  <c:v>230.18119793061899</c:v>
                </c:pt>
                <c:pt idx="1067">
                  <c:v>235.288131752656</c:v>
                </c:pt>
                <c:pt idx="1068">
                  <c:v>242.85623850097701</c:v>
                </c:pt>
                <c:pt idx="1069">
                  <c:v>233.87295732004401</c:v>
                </c:pt>
                <c:pt idx="1070">
                  <c:v>240.70271219047899</c:v>
                </c:pt>
                <c:pt idx="1071">
                  <c:v>235.71883701475599</c:v>
                </c:pt>
                <c:pt idx="1072">
                  <c:v>240.395065574694</c:v>
                </c:pt>
                <c:pt idx="1073">
                  <c:v>241.87176933046399</c:v>
                </c:pt>
                <c:pt idx="1074">
                  <c:v>245.44047007357401</c:v>
                </c:pt>
                <c:pt idx="1075">
                  <c:v>241.01035880626401</c:v>
                </c:pt>
                <c:pt idx="1076">
                  <c:v>238.48765655682399</c:v>
                </c:pt>
                <c:pt idx="1077">
                  <c:v>239.04142046523799</c:v>
                </c:pt>
                <c:pt idx="1078">
                  <c:v>235.59577836844201</c:v>
                </c:pt>
                <c:pt idx="1079">
                  <c:v>237.14708409517499</c:v>
                </c:pt>
                <c:pt idx="1080">
                  <c:v>235.678455407173</c:v>
                </c:pt>
                <c:pt idx="1081">
                  <c:v>237.746937126185</c:v>
                </c:pt>
                <c:pt idx="1082">
                  <c:v>235.03726385679701</c:v>
                </c:pt>
                <c:pt idx="1083">
                  <c:v>237.870952684282</c:v>
                </c:pt>
                <c:pt idx="1084">
                  <c:v>238.59225413159899</c:v>
                </c:pt>
                <c:pt idx="1085">
                  <c:v>245.690995297158</c:v>
                </c:pt>
                <c:pt idx="1086">
                  <c:v>233.29611582517501</c:v>
                </c:pt>
                <c:pt idx="1087">
                  <c:v>237.91598521780301</c:v>
                </c:pt>
                <c:pt idx="1088">
                  <c:v>235.50453209332099</c:v>
                </c:pt>
                <c:pt idx="1089">
                  <c:v>238.41064156967599</c:v>
                </c:pt>
                <c:pt idx="1090">
                  <c:v>239.09604474806201</c:v>
                </c:pt>
                <c:pt idx="1091">
                  <c:v>243.61970572540699</c:v>
                </c:pt>
                <c:pt idx="1092">
                  <c:v>246.67660390100701</c:v>
                </c:pt>
                <c:pt idx="1093">
                  <c:v>253.03714539642701</c:v>
                </c:pt>
                <c:pt idx="1094">
                  <c:v>241.16582729197299</c:v>
                </c:pt>
                <c:pt idx="1095">
                  <c:v>230.481640997965</c:v>
                </c:pt>
                <c:pt idx="1096">
                  <c:v>237.42636208907001</c:v>
                </c:pt>
                <c:pt idx="1097">
                  <c:v>239.85998230048301</c:v>
                </c:pt>
                <c:pt idx="1098">
                  <c:v>235.76437755444701</c:v>
                </c:pt>
                <c:pt idx="1099">
                  <c:v>239.800625709961</c:v>
                </c:pt>
                <c:pt idx="1100">
                  <c:v>240.09740866257201</c:v>
                </c:pt>
                <c:pt idx="1101">
                  <c:v>240.51290479622801</c:v>
                </c:pt>
                <c:pt idx="1102">
                  <c:v>250.36609882292501</c:v>
                </c:pt>
                <c:pt idx="1103">
                  <c:v>243.658804093908</c:v>
                </c:pt>
                <c:pt idx="1104">
                  <c:v>240.57226138675</c:v>
                </c:pt>
                <c:pt idx="1105">
                  <c:v>244.667866132787</c:v>
                </c:pt>
                <c:pt idx="1106">
                  <c:v>240.51290479622801</c:v>
                </c:pt>
                <c:pt idx="1107">
                  <c:v>232.32169530415501</c:v>
                </c:pt>
                <c:pt idx="1108">
                  <c:v>229.01532079211</c:v>
                </c:pt>
                <c:pt idx="1109">
                  <c:v>230.95430214869</c:v>
                </c:pt>
                <c:pt idx="1110">
                  <c:v>227.423475855368</c:v>
                </c:pt>
                <c:pt idx="1111">
                  <c:v>229.07666311139101</c:v>
                </c:pt>
                <c:pt idx="1112">
                  <c:v>233.44418923858299</c:v>
                </c:pt>
                <c:pt idx="1113">
                  <c:v>232.413394788494</c:v>
                </c:pt>
                <c:pt idx="1114">
                  <c:v>228.371790649655</c:v>
                </c:pt>
                <c:pt idx="1115">
                  <c:v>220.949459897108</c:v>
                </c:pt>
                <c:pt idx="1116">
                  <c:v>223.29982828351601</c:v>
                </c:pt>
                <c:pt idx="1117">
                  <c:v>225.89753499120999</c:v>
                </c:pt>
                <c:pt idx="1118">
                  <c:v>222.43957471031601</c:v>
                </c:pt>
                <c:pt idx="1119">
                  <c:v>222.36343131764701</c:v>
                </c:pt>
                <c:pt idx="1120">
                  <c:v>223.90249058212399</c:v>
                </c:pt>
                <c:pt idx="1121">
                  <c:v>229.52659910275699</c:v>
                </c:pt>
                <c:pt idx="1122">
                  <c:v>235.842999848696</c:v>
                </c:pt>
                <c:pt idx="1123">
                  <c:v>232.85240246074099</c:v>
                </c:pt>
                <c:pt idx="1124">
                  <c:v>231.176153807746</c:v>
                </c:pt>
                <c:pt idx="1125">
                  <c:v>226.90927938116499</c:v>
                </c:pt>
                <c:pt idx="1126">
                  <c:v>225.232811925318</c:v>
                </c:pt>
                <c:pt idx="1127">
                  <c:v>222.05185605568801</c:v>
                </c:pt>
                <c:pt idx="1128">
                  <c:v>222.918524634574</c:v>
                </c:pt>
                <c:pt idx="1129">
                  <c:v>225.68902255068201</c:v>
                </c:pt>
                <c:pt idx="1130">
                  <c:v>219.792834677938</c:v>
                </c:pt>
                <c:pt idx="1131">
                  <c:v>222.63437100215199</c:v>
                </c:pt>
                <c:pt idx="1132">
                  <c:v>220.50321875899201</c:v>
                </c:pt>
                <c:pt idx="1133">
                  <c:v>225.25231590247</c:v>
                </c:pt>
                <c:pt idx="1134">
                  <c:v>219.71170256841199</c:v>
                </c:pt>
                <c:pt idx="1135">
                  <c:v>219.84362193350901</c:v>
                </c:pt>
                <c:pt idx="1136">
                  <c:v>223.273525426021</c:v>
                </c:pt>
                <c:pt idx="1137">
                  <c:v>233.36535685591201</c:v>
                </c:pt>
                <c:pt idx="1138">
                  <c:v>229.56765928464901</c:v>
                </c:pt>
                <c:pt idx="1139">
                  <c:v>231.259926158562</c:v>
                </c:pt>
                <c:pt idx="1140">
                  <c:v>242.24085787372499</c:v>
                </c:pt>
                <c:pt idx="1141">
                  <c:v>242.73625333192501</c:v>
                </c:pt>
                <c:pt idx="1142">
                  <c:v>240.012079724232</c:v>
                </c:pt>
                <c:pt idx="1143">
                  <c:v>232.045171575491</c:v>
                </c:pt>
                <c:pt idx="1144">
                  <c:v>238.64837472579899</c:v>
                </c:pt>
                <c:pt idx="1145">
                  <c:v>241.289655985922</c:v>
                </c:pt>
                <c:pt idx="1146">
                  <c:v>238.28950498936899</c:v>
                </c:pt>
                <c:pt idx="1147">
                  <c:v>244.60561235053299</c:v>
                </c:pt>
                <c:pt idx="1148">
                  <c:v>246.84788542141899</c:v>
                </c:pt>
                <c:pt idx="1149">
                  <c:v>244.01206947882801</c:v>
                </c:pt>
                <c:pt idx="1150">
                  <c:v>248.76041245247001</c:v>
                </c:pt>
                <c:pt idx="1151">
                  <c:v>251.991923642865</c:v>
                </c:pt>
                <c:pt idx="1152">
                  <c:v>249.683701364011</c:v>
                </c:pt>
                <c:pt idx="1153">
                  <c:v>253.436211297348</c:v>
                </c:pt>
                <c:pt idx="1154">
                  <c:v>259.44418414316402</c:v>
                </c:pt>
                <c:pt idx="1155">
                  <c:v>252.12382205879899</c:v>
                </c:pt>
                <c:pt idx="1156">
                  <c:v>249.419904532142</c:v>
                </c:pt>
                <c:pt idx="1157">
                  <c:v>247.903072748895</c:v>
                </c:pt>
                <c:pt idx="1158">
                  <c:v>249.419904532142</c:v>
                </c:pt>
                <c:pt idx="1159">
                  <c:v>245.06725680630299</c:v>
                </c:pt>
                <c:pt idx="1160">
                  <c:v>245.06725680630299</c:v>
                </c:pt>
                <c:pt idx="1161">
                  <c:v>249.61775215604399</c:v>
                </c:pt>
                <c:pt idx="1162">
                  <c:v>247.570835237799</c:v>
                </c:pt>
                <c:pt idx="1163">
                  <c:v>243.704857693295</c:v>
                </c:pt>
                <c:pt idx="1164">
                  <c:v>242.48172890761899</c:v>
                </c:pt>
                <c:pt idx="1165">
                  <c:v>245.88062473923401</c:v>
                </c:pt>
                <c:pt idx="1166">
                  <c:v>245.383225349241</c:v>
                </c:pt>
                <c:pt idx="1167">
                  <c:v>245.61273714236799</c:v>
                </c:pt>
                <c:pt idx="1168">
                  <c:v>245.120368720637</c:v>
                </c:pt>
                <c:pt idx="1169">
                  <c:v>237.50568533384501</c:v>
                </c:pt>
                <c:pt idx="1170">
                  <c:v>244.66099040209201</c:v>
                </c:pt>
                <c:pt idx="1171">
                  <c:v>241.14914070819199</c:v>
                </c:pt>
                <c:pt idx="1172">
                  <c:v>240.23656502504701</c:v>
                </c:pt>
                <c:pt idx="1173">
                  <c:v>239.82185870002101</c:v>
                </c:pt>
                <c:pt idx="1174">
                  <c:v>240.67899236110401</c:v>
                </c:pt>
                <c:pt idx="1175">
                  <c:v>241.81259690553799</c:v>
                </c:pt>
                <c:pt idx="1176">
                  <c:v>241.50840501115599</c:v>
                </c:pt>
                <c:pt idx="1177">
                  <c:v>235.483735561206</c:v>
                </c:pt>
                <c:pt idx="1178">
                  <c:v>232.208247695452</c:v>
                </c:pt>
                <c:pt idx="1179">
                  <c:v>233.18309527454599</c:v>
                </c:pt>
                <c:pt idx="1180">
                  <c:v>230.59011212530899</c:v>
                </c:pt>
                <c:pt idx="1181">
                  <c:v>231.685060926147</c:v>
                </c:pt>
                <c:pt idx="1182">
                  <c:v>228.909930394985</c:v>
                </c:pt>
                <c:pt idx="1183">
                  <c:v>230.93162751267499</c:v>
                </c:pt>
                <c:pt idx="1184">
                  <c:v>229.94054348395599</c:v>
                </c:pt>
                <c:pt idx="1185">
                  <c:v>231.883182481143</c:v>
                </c:pt>
                <c:pt idx="1186">
                  <c:v>231.495390965844</c:v>
                </c:pt>
                <c:pt idx="1187">
                  <c:v>230.487613901283</c:v>
                </c:pt>
                <c:pt idx="1188">
                  <c:v>229.76389669779601</c:v>
                </c:pt>
                <c:pt idx="1189">
                  <c:v>230.07406121357599</c:v>
                </c:pt>
                <c:pt idx="1190">
                  <c:v>231.75108224373099</c:v>
                </c:pt>
                <c:pt idx="1191">
                  <c:v>232.22993028774999</c:v>
                </c:pt>
                <c:pt idx="1192">
                  <c:v>233.14845938538201</c:v>
                </c:pt>
                <c:pt idx="1193">
                  <c:v>232.309948870304</c:v>
                </c:pt>
                <c:pt idx="1194">
                  <c:v>234.42622980363601</c:v>
                </c:pt>
                <c:pt idx="1195">
                  <c:v>238.60172868826101</c:v>
                </c:pt>
                <c:pt idx="1196">
                  <c:v>240.07533706419599</c:v>
                </c:pt>
                <c:pt idx="1197">
                  <c:v>240.228542147421</c:v>
                </c:pt>
                <c:pt idx="1198">
                  <c:v>239.921801797602</c:v>
                </c:pt>
                <c:pt idx="1199">
                  <c:v>237.552392477523</c:v>
                </c:pt>
                <c:pt idx="1200">
                  <c:v>247.41219255139799</c:v>
                </c:pt>
                <c:pt idx="1201">
                  <c:v>247.87078790367099</c:v>
                </c:pt>
                <c:pt idx="1202">
                  <c:v>251.92171351541799</c:v>
                </c:pt>
                <c:pt idx="1203">
                  <c:v>248.635113490793</c:v>
                </c:pt>
                <c:pt idx="1204">
                  <c:v>246.72429952298799</c:v>
                </c:pt>
                <c:pt idx="1205">
                  <c:v>250.469494899886</c:v>
                </c:pt>
                <c:pt idx="1206">
                  <c:v>254.979015863906</c:v>
                </c:pt>
                <c:pt idx="1207">
                  <c:v>249.85803443018801</c:v>
                </c:pt>
                <c:pt idx="1208">
                  <c:v>249.781601871476</c:v>
                </c:pt>
                <c:pt idx="1209">
                  <c:v>249.63051466005101</c:v>
                </c:pt>
                <c:pt idx="1210">
                  <c:v>250.17442862118099</c:v>
                </c:pt>
                <c:pt idx="1211">
                  <c:v>248.93583840623</c:v>
                </c:pt>
                <c:pt idx="1212">
                  <c:v>245.521917265491</c:v>
                </c:pt>
                <c:pt idx="1213">
                  <c:v>248.69409886795</c:v>
                </c:pt>
                <c:pt idx="1214">
                  <c:v>249.32521452398899</c:v>
                </c:pt>
                <c:pt idx="1215">
                  <c:v>247.58954246268701</c:v>
                </c:pt>
                <c:pt idx="1216">
                  <c:v>250.98184111749401</c:v>
                </c:pt>
                <c:pt idx="1217">
                  <c:v>250.193050554639</c:v>
                </c:pt>
                <c:pt idx="1218">
                  <c:v>250.902795649697</c:v>
                </c:pt>
                <c:pt idx="1219">
                  <c:v>250.96462482556001</c:v>
                </c:pt>
                <c:pt idx="1220">
                  <c:v>255.78730054282801</c:v>
                </c:pt>
                <c:pt idx="1221">
                  <c:v>259.74436779802301</c:v>
                </c:pt>
                <c:pt idx="1222">
                  <c:v>254.612546201442</c:v>
                </c:pt>
                <c:pt idx="1223">
                  <c:v>252.201208342808</c:v>
                </c:pt>
                <c:pt idx="1224">
                  <c:v>253.00498762902001</c:v>
                </c:pt>
                <c:pt idx="1225">
                  <c:v>258.13680922560002</c:v>
                </c:pt>
                <c:pt idx="1226">
                  <c:v>252.077549991083</c:v>
                </c:pt>
                <c:pt idx="1227">
                  <c:v>253.31413350833199</c:v>
                </c:pt>
                <c:pt idx="1228">
                  <c:v>250.82836861317199</c:v>
                </c:pt>
                <c:pt idx="1229">
                  <c:v>252.76188003170699</c:v>
                </c:pt>
                <c:pt idx="1230">
                  <c:v>255.484443893106</c:v>
                </c:pt>
                <c:pt idx="1231">
                  <c:v>256.54983115773098</c:v>
                </c:pt>
                <c:pt idx="1232">
                  <c:v>256.668022557401</c:v>
                </c:pt>
                <c:pt idx="1233">
                  <c:v>252.36093815391101</c:v>
                </c:pt>
                <c:pt idx="1234">
                  <c:v>248.11604991509299</c:v>
                </c:pt>
                <c:pt idx="1235">
                  <c:v>250.46395513143599</c:v>
                </c:pt>
                <c:pt idx="1236">
                  <c:v>250.806034037128</c:v>
                </c:pt>
                <c:pt idx="1237">
                  <c:v>251.256956230995</c:v>
                </c:pt>
                <c:pt idx="1238">
                  <c:v>249.00859494784501</c:v>
                </c:pt>
                <c:pt idx="1239">
                  <c:v>248.945638249078</c:v>
                </c:pt>
                <c:pt idx="1240">
                  <c:v>246.54392090482801</c:v>
                </c:pt>
                <c:pt idx="1241">
                  <c:v>248.95693816936901</c:v>
                </c:pt>
                <c:pt idx="1242">
                  <c:v>254.136175921279</c:v>
                </c:pt>
                <c:pt idx="1243">
                  <c:v>255.963950747876</c:v>
                </c:pt>
                <c:pt idx="1244">
                  <c:v>255.60294986877099</c:v>
                </c:pt>
                <c:pt idx="1245">
                  <c:v>257.520783029489</c:v>
                </c:pt>
                <c:pt idx="1246">
                  <c:v>253.166002049155</c:v>
                </c:pt>
                <c:pt idx="1247">
                  <c:v>254.56855826407701</c:v>
                </c:pt>
                <c:pt idx="1248">
                  <c:v>249.80340481676299</c:v>
                </c:pt>
                <c:pt idx="1249">
                  <c:v>245.61631916469599</c:v>
                </c:pt>
                <c:pt idx="1250">
                  <c:v>247.33489909651399</c:v>
                </c:pt>
                <c:pt idx="1251">
                  <c:v>248.99098521262999</c:v>
                </c:pt>
                <c:pt idx="1252">
                  <c:v>250.15712236246901</c:v>
                </c:pt>
                <c:pt idx="1253">
                  <c:v>249.181459456368</c:v>
                </c:pt>
                <c:pt idx="1254">
                  <c:v>248.68172336308399</c:v>
                </c:pt>
                <c:pt idx="1255">
                  <c:v>250.180931642936</c:v>
                </c:pt>
                <c:pt idx="1256">
                  <c:v>250.109503801534</c:v>
                </c:pt>
                <c:pt idx="1257">
                  <c:v>249.95942941966899</c:v>
                </c:pt>
                <c:pt idx="1258">
                  <c:v>250.68846603722901</c:v>
                </c:pt>
                <c:pt idx="1259">
                  <c:v>250.92412403266201</c:v>
                </c:pt>
                <c:pt idx="1260">
                  <c:v>250.967037062695</c:v>
                </c:pt>
                <c:pt idx="1261">
                  <c:v>252.78926493684901</c:v>
                </c:pt>
                <c:pt idx="1262">
                  <c:v>256.58038335583899</c:v>
                </c:pt>
                <c:pt idx="1263">
                  <c:v>259.53394569204801</c:v>
                </c:pt>
                <c:pt idx="1264">
                  <c:v>260.17269516347</c:v>
                </c:pt>
                <c:pt idx="1265">
                  <c:v>261.96861326033502</c:v>
                </c:pt>
                <c:pt idx="1266">
                  <c:v>261.28991222107999</c:v>
                </c:pt>
                <c:pt idx="1267">
                  <c:v>264.12361985379198</c:v>
                </c:pt>
                <c:pt idx="1268">
                  <c:v>263.72457978936598</c:v>
                </c:pt>
                <c:pt idx="1269">
                  <c:v>262.80664495701802</c:v>
                </c:pt>
                <c:pt idx="1270">
                  <c:v>260.49183209223003</c:v>
                </c:pt>
                <c:pt idx="1271">
                  <c:v>262.32770175692701</c:v>
                </c:pt>
                <c:pt idx="1272">
                  <c:v>263.72636470354399</c:v>
                </c:pt>
                <c:pt idx="1273">
                  <c:v>263.90395281764802</c:v>
                </c:pt>
                <c:pt idx="1274">
                  <c:v>263.12697350883502</c:v>
                </c:pt>
                <c:pt idx="1275">
                  <c:v>265.302615764265</c:v>
                </c:pt>
                <c:pt idx="1276">
                  <c:v>269.01017467111097</c:v>
                </c:pt>
                <c:pt idx="1277">
                  <c:v>270.09799579882599</c:v>
                </c:pt>
                <c:pt idx="1278">
                  <c:v>270.87497510763802</c:v>
                </c:pt>
                <c:pt idx="1279">
                  <c:v>275.67060561908801</c:v>
                </c:pt>
                <c:pt idx="1280">
                  <c:v>275.73748294837702</c:v>
                </c:pt>
                <c:pt idx="1281">
                  <c:v>275.15988324298598</c:v>
                </c:pt>
                <c:pt idx="1282">
                  <c:v>272.09604994015302</c:v>
                </c:pt>
                <c:pt idx="1283">
                  <c:v>273.98314281977599</c:v>
                </c:pt>
                <c:pt idx="1284">
                  <c:v>272.93965610136399</c:v>
                </c:pt>
                <c:pt idx="1285">
                  <c:v>273.96110085356798</c:v>
                </c:pt>
                <c:pt idx="1286">
                  <c:v>273.11749469235599</c:v>
                </c:pt>
                <c:pt idx="1287">
                  <c:v>273.31905741906701</c:v>
                </c:pt>
                <c:pt idx="1288">
                  <c:v>271.70655560538501</c:v>
                </c:pt>
                <c:pt idx="1289">
                  <c:v>278.35812558682198</c:v>
                </c:pt>
                <c:pt idx="1290">
                  <c:v>276.74562377313998</c:v>
                </c:pt>
                <c:pt idx="1291">
                  <c:v>273.04358129936998</c:v>
                </c:pt>
                <c:pt idx="1292">
                  <c:v>267.58712822466299</c:v>
                </c:pt>
                <c:pt idx="1293">
                  <c:v>267.99356748362698</c:v>
                </c:pt>
                <c:pt idx="1294">
                  <c:v>267.92948162536698</c:v>
                </c:pt>
                <c:pt idx="1295">
                  <c:v>269.14904032653999</c:v>
                </c:pt>
                <c:pt idx="1296">
                  <c:v>271.70214923599599</c:v>
                </c:pt>
                <c:pt idx="1297">
                  <c:v>270.31704510939602</c:v>
                </c:pt>
                <c:pt idx="1298">
                  <c:v>274.25474247005099</c:v>
                </c:pt>
                <c:pt idx="1299">
                  <c:v>275.94254805693203</c:v>
                </c:pt>
                <c:pt idx="1300">
                  <c:v>278.23575656437401</c:v>
                </c:pt>
                <c:pt idx="1301">
                  <c:v>280.96684416729101</c:v>
                </c:pt>
                <c:pt idx="1302">
                  <c:v>280.49304184829998</c:v>
                </c:pt>
                <c:pt idx="1303">
                  <c:v>274.24878246526902</c:v>
                </c:pt>
                <c:pt idx="1304">
                  <c:v>276.21640694282399</c:v>
                </c:pt>
                <c:pt idx="1305">
                  <c:v>271.80942467448199</c:v>
                </c:pt>
                <c:pt idx="1306">
                  <c:v>272.87347561431602</c:v>
                </c:pt>
                <c:pt idx="1307">
                  <c:v>277.31383468891102</c:v>
                </c:pt>
                <c:pt idx="1308">
                  <c:v>276.848479556158</c:v>
                </c:pt>
                <c:pt idx="1309">
                  <c:v>284.90584769625002</c:v>
                </c:pt>
                <c:pt idx="1310">
                  <c:v>288.20039392755501</c:v>
                </c:pt>
                <c:pt idx="1311">
                  <c:v>302.046483486277</c:v>
                </c:pt>
                <c:pt idx="1312">
                  <c:v>299.11221285131597</c:v>
                </c:pt>
                <c:pt idx="1313">
                  <c:v>289.66752924503601</c:v>
                </c:pt>
                <c:pt idx="1314">
                  <c:v>294.98589477090201</c:v>
                </c:pt>
                <c:pt idx="1315">
                  <c:v>289.02565754363798</c:v>
                </c:pt>
                <c:pt idx="1316">
                  <c:v>296.453030088383</c:v>
                </c:pt>
                <c:pt idx="1317">
                  <c:v>295.26098264293</c:v>
                </c:pt>
                <c:pt idx="1318">
                  <c:v>299.662388595371</c:v>
                </c:pt>
                <c:pt idx="1319">
                  <c:v>303.69701071844202</c:v>
                </c:pt>
                <c:pt idx="1320">
                  <c:v>301.30991489462502</c:v>
                </c:pt>
                <c:pt idx="1321">
                  <c:v>301.47371715238899</c:v>
                </c:pt>
                <c:pt idx="1322">
                  <c:v>300.701506508644</c:v>
                </c:pt>
                <c:pt idx="1323">
                  <c:v>304.37562007203502</c:v>
                </c:pt>
                <c:pt idx="1324">
                  <c:v>306.08410654225997</c:v>
                </c:pt>
                <c:pt idx="1325">
                  <c:v>307.47539793563402</c:v>
                </c:pt>
                <c:pt idx="1326">
                  <c:v>308.03191449298299</c:v>
                </c:pt>
                <c:pt idx="1327">
                  <c:v>309.88696968414803</c:v>
                </c:pt>
                <c:pt idx="1328">
                  <c:v>312.298541432663</c:v>
                </c:pt>
                <c:pt idx="1329">
                  <c:v>310.25798072238098</c:v>
                </c:pt>
                <c:pt idx="1330">
                  <c:v>308.40545895474497</c:v>
                </c:pt>
                <c:pt idx="1331">
                  <c:v>305.74492237356401</c:v>
                </c:pt>
                <c:pt idx="1332">
                  <c:v>303.75444685727399</c:v>
                </c:pt>
                <c:pt idx="1333">
                  <c:v>306.552937187108</c:v>
                </c:pt>
                <c:pt idx="1334">
                  <c:v>308.03101306554203</c:v>
                </c:pt>
                <c:pt idx="1335">
                  <c:v>310.59433177364099</c:v>
                </c:pt>
                <c:pt idx="1336">
                  <c:v>310.45431856689601</c:v>
                </c:pt>
                <c:pt idx="1337">
                  <c:v>311.38643446075099</c:v>
                </c:pt>
                <c:pt idx="1338">
                  <c:v>311.572955550855</c:v>
                </c:pt>
                <c:pt idx="1339">
                  <c:v>312.31855035460501</c:v>
                </c:pt>
                <c:pt idx="1340">
                  <c:v>314.66139002835598</c:v>
                </c:pt>
                <c:pt idx="1341">
                  <c:v>317.09433892032803</c:v>
                </c:pt>
                <c:pt idx="1342">
                  <c:v>320.428379994512</c:v>
                </c:pt>
                <c:pt idx="1343">
                  <c:v>323.94263950513698</c:v>
                </c:pt>
                <c:pt idx="1344">
                  <c:v>322.86132888648302</c:v>
                </c:pt>
                <c:pt idx="1345">
                  <c:v>324.212967159801</c:v>
                </c:pt>
                <c:pt idx="1346">
                  <c:v>326.37558839710903</c:v>
                </c:pt>
                <c:pt idx="1347">
                  <c:v>322.230564358935</c:v>
                </c:pt>
                <c:pt idx="1348">
                  <c:v>321.50969061316601</c:v>
                </c:pt>
                <c:pt idx="1349">
                  <c:v>320.87892608561702</c:v>
                </c:pt>
                <c:pt idx="1350">
                  <c:v>322.92892594964798</c:v>
                </c:pt>
                <c:pt idx="1351">
                  <c:v>320.98682081530302</c:v>
                </c:pt>
                <c:pt idx="1352">
                  <c:v>317.64208419504303</c:v>
                </c:pt>
                <c:pt idx="1353">
                  <c:v>332.20787270262798</c:v>
                </c:pt>
                <c:pt idx="1354">
                  <c:v>338.35787229471998</c:v>
                </c:pt>
                <c:pt idx="1355">
                  <c:v>337.38681972754699</c:v>
                </c:pt>
                <c:pt idx="1356">
                  <c:v>341.70260891497998</c:v>
                </c:pt>
                <c:pt idx="1357">
                  <c:v>352.16839769450399</c:v>
                </c:pt>
                <c:pt idx="1358">
                  <c:v>348.39208215550099</c:v>
                </c:pt>
                <c:pt idx="1359">
                  <c:v>349.68681891172997</c:v>
                </c:pt>
                <c:pt idx="1360">
                  <c:v>347.52892431801399</c:v>
                </c:pt>
                <c:pt idx="1361">
                  <c:v>362.66655489293402</c:v>
                </c:pt>
                <c:pt idx="1362">
                  <c:v>362.52629174434298</c:v>
                </c:pt>
                <c:pt idx="1363">
                  <c:v>355.94471323350803</c:v>
                </c:pt>
                <c:pt idx="1364">
                  <c:v>363.713133770887</c:v>
                </c:pt>
                <c:pt idx="1365">
                  <c:v>362.202607555285</c:v>
                </c:pt>
                <c:pt idx="1366">
                  <c:v>362.31050228497099</c:v>
                </c:pt>
                <c:pt idx="1367">
                  <c:v>361.23155498811298</c:v>
                </c:pt>
                <c:pt idx="1368">
                  <c:v>355.29734485539302</c:v>
                </c:pt>
                <c:pt idx="1369">
                  <c:v>352.59997661324797</c:v>
                </c:pt>
                <c:pt idx="1370">
                  <c:v>354.64997647727802</c:v>
                </c:pt>
                <c:pt idx="1371">
                  <c:v>362.31050228497099</c:v>
                </c:pt>
                <c:pt idx="1372">
                  <c:v>361.23155498811298</c:v>
                </c:pt>
                <c:pt idx="1373">
                  <c:v>363.06576539277199</c:v>
                </c:pt>
                <c:pt idx="1374">
                  <c:v>362.56961502951401</c:v>
                </c:pt>
                <c:pt idx="1375">
                  <c:v>362.68624131319501</c:v>
                </c:pt>
                <c:pt idx="1376">
                  <c:v>358.16322644551798</c:v>
                </c:pt>
                <c:pt idx="1377">
                  <c:v>353.52358529416102</c:v>
                </c:pt>
                <c:pt idx="1378">
                  <c:v>356.50016170196602</c:v>
                </c:pt>
                <c:pt idx="1379">
                  <c:v>352.974045312903</c:v>
                </c:pt>
                <c:pt idx="1380">
                  <c:v>350.78981210523398</c:v>
                </c:pt>
                <c:pt idx="1381">
                  <c:v>350.85837547946602</c:v>
                </c:pt>
                <c:pt idx="1382">
                  <c:v>349.81768140630498</c:v>
                </c:pt>
                <c:pt idx="1383">
                  <c:v>352.64347190142797</c:v>
                </c:pt>
                <c:pt idx="1384">
                  <c:v>354.043673922214</c:v>
                </c:pt>
                <c:pt idx="1385">
                  <c:v>353.680658583492</c:v>
                </c:pt>
                <c:pt idx="1386">
                  <c:v>353.36950257887298</c:v>
                </c:pt>
                <c:pt idx="1387">
                  <c:v>345.79803979981301</c:v>
                </c:pt>
                <c:pt idx="1388">
                  <c:v>341.23441839873499</c:v>
                </c:pt>
                <c:pt idx="1389">
                  <c:v>339.95274240142498</c:v>
                </c:pt>
                <c:pt idx="1390">
                  <c:v>339.65665022417301</c:v>
                </c:pt>
                <c:pt idx="1391">
                  <c:v>340.20713145512099</c:v>
                </c:pt>
                <c:pt idx="1392">
                  <c:v>339.39948096223998</c:v>
                </c:pt>
                <c:pt idx="1393">
                  <c:v>339.81187851741203</c:v>
                </c:pt>
                <c:pt idx="1394">
                  <c:v>337.76774977300897</c:v>
                </c:pt>
                <c:pt idx="1395">
                  <c:v>337.51926834898597</c:v>
                </c:pt>
                <c:pt idx="1396">
                  <c:v>339.42408758214901</c:v>
                </c:pt>
                <c:pt idx="1397">
                  <c:v>336.22181398270999</c:v>
                </c:pt>
                <c:pt idx="1398">
                  <c:v>342.32283251140097</c:v>
                </c:pt>
                <c:pt idx="1399">
                  <c:v>347.40255548417798</c:v>
                </c:pt>
                <c:pt idx="1400">
                  <c:v>347.78880878686601</c:v>
                </c:pt>
                <c:pt idx="1401">
                  <c:v>348.36880379392898</c:v>
                </c:pt>
                <c:pt idx="1402">
                  <c:v>349.52817875502399</c:v>
                </c:pt>
                <c:pt idx="1403">
                  <c:v>349.85938481154898</c:v>
                </c:pt>
                <c:pt idx="1404">
                  <c:v>349.18128884624002</c:v>
                </c:pt>
                <c:pt idx="1405">
                  <c:v>348.86545911545898</c:v>
                </c:pt>
                <c:pt idx="1406">
                  <c:v>346.90559263613301</c:v>
                </c:pt>
                <c:pt idx="1407">
                  <c:v>339.26029031908303</c:v>
                </c:pt>
                <c:pt idx="1408">
                  <c:v>341.06543114394202</c:v>
                </c:pt>
                <c:pt idx="1409">
                  <c:v>343.18912623201101</c:v>
                </c:pt>
                <c:pt idx="1410">
                  <c:v>341.80872442476601</c:v>
                </c:pt>
                <c:pt idx="1411">
                  <c:v>340.87708344359601</c:v>
                </c:pt>
                <c:pt idx="1412">
                  <c:v>337.66809784178901</c:v>
                </c:pt>
                <c:pt idx="1413">
                  <c:v>342.94739673508502</c:v>
                </c:pt>
                <c:pt idx="1414">
                  <c:v>334.976690562854</c:v>
                </c:pt>
                <c:pt idx="1415">
                  <c:v>336.63294119604501</c:v>
                </c:pt>
                <c:pt idx="1416">
                  <c:v>337.03744110594198</c:v>
                </c:pt>
                <c:pt idx="1417">
                  <c:v>336.64646816174798</c:v>
                </c:pt>
                <c:pt idx="1418">
                  <c:v>337.16921993311502</c:v>
                </c:pt>
                <c:pt idx="1419">
                  <c:v>337.413141669504</c:v>
                </c:pt>
                <c:pt idx="1420">
                  <c:v>338.891071761006</c:v>
                </c:pt>
                <c:pt idx="1421">
                  <c:v>339.722700308166</c:v>
                </c:pt>
                <c:pt idx="1422">
                  <c:v>338.78681334343702</c:v>
                </c:pt>
                <c:pt idx="1423">
                  <c:v>336.20474083814298</c:v>
                </c:pt>
                <c:pt idx="1424">
                  <c:v>336.13523522642998</c:v>
                </c:pt>
                <c:pt idx="1425">
                  <c:v>337.90336043666701</c:v>
                </c:pt>
                <c:pt idx="1426">
                  <c:v>341.370019028954</c:v>
                </c:pt>
                <c:pt idx="1427">
                  <c:v>340.893829661881</c:v>
                </c:pt>
                <c:pt idx="1428">
                  <c:v>344.77646270772698</c:v>
                </c:pt>
                <c:pt idx="1429">
                  <c:v>343.71287071494999</c:v>
                </c:pt>
                <c:pt idx="1430">
                  <c:v>344.19151783359399</c:v>
                </c:pt>
                <c:pt idx="1431">
                  <c:v>341.729775913141</c:v>
                </c:pt>
                <c:pt idx="1432">
                  <c:v>341.48000888516498</c:v>
                </c:pt>
                <c:pt idx="1433">
                  <c:v>339.05592681121698</c:v>
                </c:pt>
                <c:pt idx="1434">
                  <c:v>346.40089549527801</c:v>
                </c:pt>
                <c:pt idx="1435">
                  <c:v>351.07216918340703</c:v>
                </c:pt>
                <c:pt idx="1436">
                  <c:v>350.24172052773997</c:v>
                </c:pt>
                <c:pt idx="1437">
                  <c:v>351.69500567515797</c:v>
                </c:pt>
                <c:pt idx="1438">
                  <c:v>352.11023000299099</c:v>
                </c:pt>
                <c:pt idx="1439">
                  <c:v>352.52545433082503</c:v>
                </c:pt>
                <c:pt idx="1440">
                  <c:v>351.69500567515797</c:v>
                </c:pt>
                <c:pt idx="1441">
                  <c:v>354.70538205195197</c:v>
                </c:pt>
                <c:pt idx="1442">
                  <c:v>353.56351515040899</c:v>
                </c:pt>
                <c:pt idx="1443">
                  <c:v>355.84724895349501</c:v>
                </c:pt>
                <c:pt idx="1444">
                  <c:v>357.50411249201801</c:v>
                </c:pt>
                <c:pt idx="1445">
                  <c:v>357.13002184211302</c:v>
                </c:pt>
                <c:pt idx="1446">
                  <c:v>357.93190922532602</c:v>
                </c:pt>
                <c:pt idx="1447">
                  <c:v>360.06904095795198</c:v>
                </c:pt>
                <c:pt idx="1448">
                  <c:v>361.88578812407502</c:v>
                </c:pt>
                <c:pt idx="1449">
                  <c:v>362.69979857293998</c:v>
                </c:pt>
                <c:pt idx="1450">
                  <c:v>356.42028939597998</c:v>
                </c:pt>
                <c:pt idx="1451">
                  <c:v>351.30365228882698</c:v>
                </c:pt>
                <c:pt idx="1452">
                  <c:v>347.11731283751999</c:v>
                </c:pt>
                <c:pt idx="1453">
                  <c:v>347.31034385323198</c:v>
                </c:pt>
                <c:pt idx="1454">
                  <c:v>343.14493772470598</c:v>
                </c:pt>
                <c:pt idx="1455">
                  <c:v>345.49747782988101</c:v>
                </c:pt>
                <c:pt idx="1456">
                  <c:v>348.54452321053299</c:v>
                </c:pt>
                <c:pt idx="1457">
                  <c:v>344.34051087886502</c:v>
                </c:pt>
                <c:pt idx="1458">
                  <c:v>346.815643935786</c:v>
                </c:pt>
                <c:pt idx="1459">
                  <c:v>346.91464925806298</c:v>
                </c:pt>
                <c:pt idx="1460">
                  <c:v>343.35045765609601</c:v>
                </c:pt>
                <c:pt idx="1461">
                  <c:v>343.54846830064997</c:v>
                </c:pt>
                <c:pt idx="1462">
                  <c:v>347.706691836277</c:v>
                </c:pt>
                <c:pt idx="1463">
                  <c:v>349.240007049734</c:v>
                </c:pt>
                <c:pt idx="1464">
                  <c:v>350.69657571667898</c:v>
                </c:pt>
                <c:pt idx="1465">
                  <c:v>351.57835314317401</c:v>
                </c:pt>
                <c:pt idx="1466">
                  <c:v>351.69347296294097</c:v>
                </c:pt>
                <c:pt idx="1467">
                  <c:v>354.79888059230097</c:v>
                </c:pt>
                <c:pt idx="1468">
                  <c:v>348.20433260102402</c:v>
                </c:pt>
                <c:pt idx="1469">
                  <c:v>344.83152384645098</c:v>
                </c:pt>
                <c:pt idx="1470">
                  <c:v>348.97179806613599</c:v>
                </c:pt>
                <c:pt idx="1471">
                  <c:v>341.266040867215</c:v>
                </c:pt>
                <c:pt idx="1472">
                  <c:v>342.94582968630198</c:v>
                </c:pt>
                <c:pt idx="1473">
                  <c:v>343.53012367521302</c:v>
                </c:pt>
                <c:pt idx="1474">
                  <c:v>343.383937379918</c:v>
                </c:pt>
                <c:pt idx="1475">
                  <c:v>344.066591283565</c:v>
                </c:pt>
                <c:pt idx="1476">
                  <c:v>344.10358904965898</c:v>
                </c:pt>
                <c:pt idx="1477">
                  <c:v>343.114151242883</c:v>
                </c:pt>
                <c:pt idx="1478">
                  <c:v>340.00123015349402</c:v>
                </c:pt>
                <c:pt idx="1479">
                  <c:v>337.38254594192802</c:v>
                </c:pt>
                <c:pt idx="1480">
                  <c:v>333.86215257615299</c:v>
                </c:pt>
                <c:pt idx="1481">
                  <c:v>334.18221755034801</c:v>
                </c:pt>
                <c:pt idx="1482">
                  <c:v>333.50467110198099</c:v>
                </c:pt>
                <c:pt idx="1483">
                  <c:v>334.752664310537</c:v>
                </c:pt>
                <c:pt idx="1484">
                  <c:v>338.10544823307299</c:v>
                </c:pt>
                <c:pt idx="1485">
                  <c:v>337.92694875277698</c:v>
                </c:pt>
                <c:pt idx="1486">
                  <c:v>336.07243309959199</c:v>
                </c:pt>
                <c:pt idx="1487">
                  <c:v>330.27980275196199</c:v>
                </c:pt>
                <c:pt idx="1488">
                  <c:v>334.07497435903002</c:v>
                </c:pt>
                <c:pt idx="1489">
                  <c:v>330.08005687790501</c:v>
                </c:pt>
                <c:pt idx="1490">
                  <c:v>335.67294135148001</c:v>
                </c:pt>
                <c:pt idx="1491">
                  <c:v>338.06989184015401</c:v>
                </c:pt>
                <c:pt idx="1492">
                  <c:v>338.47380537137099</c:v>
                </c:pt>
                <c:pt idx="1493">
                  <c:v>341.35790088528</c:v>
                </c:pt>
                <c:pt idx="1494">
                  <c:v>339.62725245065798</c:v>
                </c:pt>
                <c:pt idx="1495">
                  <c:v>342.18547766296302</c:v>
                </c:pt>
                <c:pt idx="1496">
                  <c:v>341.88946946429201</c:v>
                </c:pt>
                <c:pt idx="1497">
                  <c:v>333.10789290373702</c:v>
                </c:pt>
                <c:pt idx="1498">
                  <c:v>329.45712512013603</c:v>
                </c:pt>
                <c:pt idx="1499">
                  <c:v>328.37176172501103</c:v>
                </c:pt>
                <c:pt idx="1500">
                  <c:v>330.443819115704</c:v>
                </c:pt>
                <c:pt idx="1501">
                  <c:v>329.63047227074901</c:v>
                </c:pt>
                <c:pt idx="1502">
                  <c:v>325.10268213790499</c:v>
                </c:pt>
                <c:pt idx="1503">
                  <c:v>325.72628789301899</c:v>
                </c:pt>
                <c:pt idx="1504">
                  <c:v>330.57947652481801</c:v>
                </c:pt>
                <c:pt idx="1505">
                  <c:v>333.45338172495701</c:v>
                </c:pt>
                <c:pt idx="1506">
                  <c:v>338.98272104598698</c:v>
                </c:pt>
                <c:pt idx="1507">
                  <c:v>335.38849156781203</c:v>
                </c:pt>
                <c:pt idx="1508">
                  <c:v>334.88206807759298</c:v>
                </c:pt>
                <c:pt idx="1509">
                  <c:v>340.04218441464599</c:v>
                </c:pt>
                <c:pt idx="1510">
                  <c:v>339.58131784928003</c:v>
                </c:pt>
                <c:pt idx="1511">
                  <c:v>338.39327860837199</c:v>
                </c:pt>
                <c:pt idx="1512">
                  <c:v>339.249750772563</c:v>
                </c:pt>
                <c:pt idx="1513">
                  <c:v>337.78555786904502</c:v>
                </c:pt>
                <c:pt idx="1514">
                  <c:v>340.87957497978499</c:v>
                </c:pt>
                <c:pt idx="1515">
                  <c:v>339.63642679407798</c:v>
                </c:pt>
                <c:pt idx="1516">
                  <c:v>335.089078027124</c:v>
                </c:pt>
                <c:pt idx="1517">
                  <c:v>327.308059025891</c:v>
                </c:pt>
                <c:pt idx="1518">
                  <c:v>338.423800456224</c:v>
                </c:pt>
                <c:pt idx="1519">
                  <c:v>343.67851458692598</c:v>
                </c:pt>
                <c:pt idx="1520">
                  <c:v>344.99219311960201</c:v>
                </c:pt>
                <c:pt idx="1521">
                  <c:v>343.67851458692598</c:v>
                </c:pt>
                <c:pt idx="1522">
                  <c:v>347.61955018495399</c:v>
                </c:pt>
                <c:pt idx="1523">
                  <c:v>345.29534970406598</c:v>
                </c:pt>
                <c:pt idx="1524">
                  <c:v>344.99219311960201</c:v>
                </c:pt>
                <c:pt idx="1525">
                  <c:v>342.16273166460797</c:v>
                </c:pt>
                <c:pt idx="1526">
                  <c:v>346.547389829194</c:v>
                </c:pt>
                <c:pt idx="1527">
                  <c:v>347.25482048298301</c:v>
                </c:pt>
                <c:pt idx="1528">
                  <c:v>346.370532165746</c:v>
                </c:pt>
                <c:pt idx="1529">
                  <c:v>350.26028611244999</c:v>
                </c:pt>
                <c:pt idx="1530">
                  <c:v>350.82615632553899</c:v>
                </c:pt>
                <c:pt idx="1531">
                  <c:v>350.89712232074601</c:v>
                </c:pt>
                <c:pt idx="1532">
                  <c:v>345.76936472991099</c:v>
                </c:pt>
                <c:pt idx="1533">
                  <c:v>346.19367450229902</c:v>
                </c:pt>
                <c:pt idx="1534">
                  <c:v>346.12308005680501</c:v>
                </c:pt>
                <c:pt idx="1535">
                  <c:v>350.61400143934497</c:v>
                </c:pt>
                <c:pt idx="1536">
                  <c:v>350.61400143934497</c:v>
                </c:pt>
                <c:pt idx="1537">
                  <c:v>350.696809805312</c:v>
                </c:pt>
                <c:pt idx="1538">
                  <c:v>350.65540562232798</c:v>
                </c:pt>
                <c:pt idx="1539">
                  <c:v>350.76778840471297</c:v>
                </c:pt>
                <c:pt idx="1540">
                  <c:v>347.47877830173098</c:v>
                </c:pt>
                <c:pt idx="1541">
                  <c:v>348.22394465318803</c:v>
                </c:pt>
                <c:pt idx="1542">
                  <c:v>350.81917918757199</c:v>
                </c:pt>
                <c:pt idx="1543">
                  <c:v>342.46817697297001</c:v>
                </c:pt>
                <c:pt idx="1544">
                  <c:v>344.16407280732</c:v>
                </c:pt>
                <c:pt idx="1545">
                  <c:v>342.03835353409801</c:v>
                </c:pt>
                <c:pt idx="1546">
                  <c:v>344.46774698920899</c:v>
                </c:pt>
                <c:pt idx="1547">
                  <c:v>347.50448880809699</c:v>
                </c:pt>
                <c:pt idx="1548">
                  <c:v>351.65470262724398</c:v>
                </c:pt>
                <c:pt idx="1549">
                  <c:v>351.85715208183598</c:v>
                </c:pt>
                <c:pt idx="1550">
                  <c:v>353.881646627762</c:v>
                </c:pt>
                <c:pt idx="1551">
                  <c:v>352.059601536429</c:v>
                </c:pt>
                <c:pt idx="1552">
                  <c:v>340.41875789735798</c:v>
                </c:pt>
                <c:pt idx="1553">
                  <c:v>336.36976880550702</c:v>
                </c:pt>
                <c:pt idx="1554">
                  <c:v>340.51998262465401</c:v>
                </c:pt>
                <c:pt idx="1555">
                  <c:v>340.459561921974</c:v>
                </c:pt>
                <c:pt idx="1556">
                  <c:v>340.641235055202</c:v>
                </c:pt>
                <c:pt idx="1557">
                  <c:v>340.84345944784599</c:v>
                </c:pt>
                <c:pt idx="1558">
                  <c:v>340.80317897939199</c:v>
                </c:pt>
                <c:pt idx="1559">
                  <c:v>340.95361419830999</c:v>
                </c:pt>
                <c:pt idx="1560">
                  <c:v>344.92627927422302</c:v>
                </c:pt>
                <c:pt idx="1561">
                  <c:v>343.43030885875402</c:v>
                </c:pt>
                <c:pt idx="1562">
                  <c:v>339.818316102187</c:v>
                </c:pt>
                <c:pt idx="1563">
                  <c:v>341.15971266650803</c:v>
                </c:pt>
                <c:pt idx="1564">
                  <c:v>344.53289301695997</c:v>
                </c:pt>
                <c:pt idx="1565">
                  <c:v>350.717056992788</c:v>
                </c:pt>
                <c:pt idx="1566">
                  <c:v>346.78167991726099</c:v>
                </c:pt>
                <c:pt idx="1567">
                  <c:v>351.93514989711701</c:v>
                </c:pt>
                <c:pt idx="1568">
                  <c:v>352.96584389308902</c:v>
                </c:pt>
                <c:pt idx="1569">
                  <c:v>351.18555426368403</c:v>
                </c:pt>
                <c:pt idx="1570">
                  <c:v>354.18393679741803</c:v>
                </c:pt>
                <c:pt idx="1571">
                  <c:v>359.24370732309598</c:v>
                </c:pt>
                <c:pt idx="1572">
                  <c:v>360.27440131906701</c:v>
                </c:pt>
                <c:pt idx="1573">
                  <c:v>355.30833024756902</c:v>
                </c:pt>
                <c:pt idx="1574">
                  <c:v>354.91625557501902</c:v>
                </c:pt>
                <c:pt idx="1575">
                  <c:v>348.01116806315599</c:v>
                </c:pt>
                <c:pt idx="1576">
                  <c:v>348.54992216512397</c:v>
                </c:pt>
                <c:pt idx="1577">
                  <c:v>348.84383874042101</c:v>
                </c:pt>
                <c:pt idx="1578">
                  <c:v>346.24822632783599</c:v>
                </c:pt>
                <c:pt idx="1579">
                  <c:v>345.304917545904</c:v>
                </c:pt>
                <c:pt idx="1580">
                  <c:v>344.87369067416398</c:v>
                </c:pt>
                <c:pt idx="1581">
                  <c:v>341.23521394385699</c:v>
                </c:pt>
                <c:pt idx="1582">
                  <c:v>340.56142195676301</c:v>
                </c:pt>
                <c:pt idx="1583">
                  <c:v>338.78261111083498</c:v>
                </c:pt>
                <c:pt idx="1584">
                  <c:v>336.759184923595</c:v>
                </c:pt>
                <c:pt idx="1585">
                  <c:v>336.14349826166699</c:v>
                </c:pt>
                <c:pt idx="1586">
                  <c:v>337.815103499234</c:v>
                </c:pt>
                <c:pt idx="1587">
                  <c:v>336.45156945594101</c:v>
                </c:pt>
                <c:pt idx="1588">
                  <c:v>337.24316659270499</c:v>
                </c:pt>
                <c:pt idx="1589">
                  <c:v>338.71512997744497</c:v>
                </c:pt>
                <c:pt idx="1590">
                  <c:v>344.93008649079297</c:v>
                </c:pt>
                <c:pt idx="1591">
                  <c:v>362.26654413328902</c:v>
                </c:pt>
                <c:pt idx="1592">
                  <c:v>365.37402238996299</c:v>
                </c:pt>
                <c:pt idx="1593">
                  <c:v>365.40019062791401</c:v>
                </c:pt>
                <c:pt idx="1594">
                  <c:v>362.92075008206302</c:v>
                </c:pt>
                <c:pt idx="1595">
                  <c:v>362.10299264609603</c:v>
                </c:pt>
                <c:pt idx="1596">
                  <c:v>364.22916197960899</c:v>
                </c:pt>
                <c:pt idx="1597">
                  <c:v>378.62169285262502</c:v>
                </c:pt>
                <c:pt idx="1598">
                  <c:v>383.69178895561902</c:v>
                </c:pt>
                <c:pt idx="1599">
                  <c:v>385.817958289133</c:v>
                </c:pt>
                <c:pt idx="1600">
                  <c:v>383.20113449403902</c:v>
                </c:pt>
                <c:pt idx="1601">
                  <c:v>376.168420544725</c:v>
                </c:pt>
                <c:pt idx="1602">
                  <c:v>369.62636105698999</c:v>
                </c:pt>
                <c:pt idx="1603">
                  <c:v>382.54692854526598</c:v>
                </c:pt>
                <c:pt idx="1604">
                  <c:v>381.70270292663798</c:v>
                </c:pt>
                <c:pt idx="1605">
                  <c:v>376.38032408571701</c:v>
                </c:pt>
                <c:pt idx="1606">
                  <c:v>378.25225049292999</c:v>
                </c:pt>
                <c:pt idx="1607">
                  <c:v>378.43572566288702</c:v>
                </c:pt>
                <c:pt idx="1608">
                  <c:v>380.28355241890102</c:v>
                </c:pt>
                <c:pt idx="1609">
                  <c:v>379.55409409209898</c:v>
                </c:pt>
                <c:pt idx="1610">
                  <c:v>379.31127716287398</c:v>
                </c:pt>
                <c:pt idx="1611">
                  <c:v>379.55409409209898</c:v>
                </c:pt>
                <c:pt idx="1612">
                  <c:v>378.53295318849001</c:v>
                </c:pt>
                <c:pt idx="1613">
                  <c:v>378.24026126712403</c:v>
                </c:pt>
                <c:pt idx="1614">
                  <c:v>391.458520464233</c:v>
                </c:pt>
                <c:pt idx="1615">
                  <c:v>389.93798261423501</c:v>
                </c:pt>
                <c:pt idx="1616">
                  <c:v>383.18283890524799</c:v>
                </c:pt>
                <c:pt idx="1617">
                  <c:v>380.75568616956599</c:v>
                </c:pt>
                <c:pt idx="1618">
                  <c:v>377.85747021237</c:v>
                </c:pt>
                <c:pt idx="1619">
                  <c:v>379.10780674257597</c:v>
                </c:pt>
                <c:pt idx="1620">
                  <c:v>381.43727987808398</c:v>
                </c:pt>
                <c:pt idx="1621">
                  <c:v>379.84646709272897</c:v>
                </c:pt>
                <c:pt idx="1622">
                  <c:v>375.812047888596</c:v>
                </c:pt>
                <c:pt idx="1623">
                  <c:v>374.67080606527998</c:v>
                </c:pt>
                <c:pt idx="1624">
                  <c:v>375.23738820405498</c:v>
                </c:pt>
                <c:pt idx="1625">
                  <c:v>374.63541872192098</c:v>
                </c:pt>
                <c:pt idx="1626">
                  <c:v>374.35193533001598</c:v>
                </c:pt>
                <c:pt idx="1627">
                  <c:v>375.874745029547</c:v>
                </c:pt>
                <c:pt idx="1628">
                  <c:v>377.595227168885</c:v>
                </c:pt>
                <c:pt idx="1629">
                  <c:v>369.90365995772601</c:v>
                </c:pt>
                <c:pt idx="1630">
                  <c:v>375.46992570264399</c:v>
                </c:pt>
                <c:pt idx="1631">
                  <c:v>371.927756592241</c:v>
                </c:pt>
                <c:pt idx="1632">
                  <c:v>373.14221457295099</c:v>
                </c:pt>
                <c:pt idx="1633">
                  <c:v>371.76737560731198</c:v>
                </c:pt>
                <c:pt idx="1634">
                  <c:v>378.749522592554</c:v>
                </c:pt>
                <c:pt idx="1635">
                  <c:v>384.46726442799002</c:v>
                </c:pt>
                <c:pt idx="1636">
                  <c:v>384.08260731666502</c:v>
                </c:pt>
                <c:pt idx="1637">
                  <c:v>381.77342381932402</c:v>
                </c:pt>
                <c:pt idx="1638">
                  <c:v>382.77580112128197</c:v>
                </c:pt>
                <c:pt idx="1639">
                  <c:v>381.49686864284899</c:v>
                </c:pt>
                <c:pt idx="1640">
                  <c:v>383.53948282111901</c:v>
                </c:pt>
                <c:pt idx="1641">
                  <c:v>383.88166125980899</c:v>
                </c:pt>
                <c:pt idx="1642">
                  <c:v>383.70894948727698</c:v>
                </c:pt>
                <c:pt idx="1643">
                  <c:v>383.88593701010302</c:v>
                </c:pt>
                <c:pt idx="1644">
                  <c:v>387.24869994380202</c:v>
                </c:pt>
                <c:pt idx="1645">
                  <c:v>373.355179401942</c:v>
                </c:pt>
                <c:pt idx="1646">
                  <c:v>373.08969811770299</c:v>
                </c:pt>
                <c:pt idx="1647">
                  <c:v>369.01898509270001</c:v>
                </c:pt>
                <c:pt idx="1648">
                  <c:v>369.41933626867899</c:v>
                </c:pt>
                <c:pt idx="1649">
                  <c:v>369.33016505382199</c:v>
                </c:pt>
                <c:pt idx="1650">
                  <c:v>362.38859965814902</c:v>
                </c:pt>
                <c:pt idx="1651">
                  <c:v>367.28336392106303</c:v>
                </c:pt>
                <c:pt idx="1652">
                  <c:v>366.70512996080902</c:v>
                </c:pt>
                <c:pt idx="1653">
                  <c:v>365.83591034455998</c:v>
                </c:pt>
                <c:pt idx="1654">
                  <c:v>368.79746575135101</c:v>
                </c:pt>
                <c:pt idx="1655">
                  <c:v>370.58143553517601</c:v>
                </c:pt>
                <c:pt idx="1656">
                  <c:v>372.14603084442399</c:v>
                </c:pt>
                <c:pt idx="1657">
                  <c:v>370.76976645203001</c:v>
                </c:pt>
                <c:pt idx="1658">
                  <c:v>368.47861663070597</c:v>
                </c:pt>
                <c:pt idx="1659">
                  <c:v>368.34398785169901</c:v>
                </c:pt>
                <c:pt idx="1660">
                  <c:v>374.98087029668397</c:v>
                </c:pt>
                <c:pt idx="1661">
                  <c:v>376.83403719726999</c:v>
                </c:pt>
                <c:pt idx="1662">
                  <c:v>377.30576519055302</c:v>
                </c:pt>
                <c:pt idx="1663">
                  <c:v>377.36228318609301</c:v>
                </c:pt>
                <c:pt idx="1664">
                  <c:v>378.30006326024301</c:v>
                </c:pt>
                <c:pt idx="1665">
                  <c:v>378.00282046888299</c:v>
                </c:pt>
                <c:pt idx="1666">
                  <c:v>376.97503025368701</c:v>
                </c:pt>
                <c:pt idx="1667">
                  <c:v>375.16335033142701</c:v>
                </c:pt>
                <c:pt idx="1668">
                  <c:v>374.15705593874901</c:v>
                </c:pt>
                <c:pt idx="1669">
                  <c:v>374.42551778194297</c:v>
                </c:pt>
                <c:pt idx="1670">
                  <c:v>377.343946528429</c:v>
                </c:pt>
                <c:pt idx="1671">
                  <c:v>377.24349209688199</c:v>
                </c:pt>
                <c:pt idx="1672">
                  <c:v>381.56596121285901</c:v>
                </c:pt>
                <c:pt idx="1673">
                  <c:v>377.99992419217801</c:v>
                </c:pt>
                <c:pt idx="1674">
                  <c:v>377.89186246427801</c:v>
                </c:pt>
                <c:pt idx="1675">
                  <c:v>374.32582544359701</c:v>
                </c:pt>
                <c:pt idx="1676">
                  <c:v>377.56767728058003</c:v>
                </c:pt>
                <c:pt idx="1677">
                  <c:v>379.25665881228298</c:v>
                </c:pt>
                <c:pt idx="1678">
                  <c:v>377.34758224651199</c:v>
                </c:pt>
                <c:pt idx="1679">
                  <c:v>376.98036062210298</c:v>
                </c:pt>
                <c:pt idx="1680">
                  <c:v>382.78174846603099</c:v>
                </c:pt>
                <c:pt idx="1681">
                  <c:v>380.61529950907101</c:v>
                </c:pt>
                <c:pt idx="1682">
                  <c:v>382.07454379091598</c:v>
                </c:pt>
                <c:pt idx="1683">
                  <c:v>382.10763010434403</c:v>
                </c:pt>
                <c:pt idx="1684">
                  <c:v>381.87533661214701</c:v>
                </c:pt>
                <c:pt idx="1685">
                  <c:v>381.64338776904799</c:v>
                </c:pt>
                <c:pt idx="1686">
                  <c:v>382.53878612621202</c:v>
                </c:pt>
                <c:pt idx="1687">
                  <c:v>378.39369142197199</c:v>
                </c:pt>
                <c:pt idx="1688">
                  <c:v>380.31683339001597</c:v>
                </c:pt>
                <c:pt idx="1689">
                  <c:v>377.232913259182</c:v>
                </c:pt>
                <c:pt idx="1690">
                  <c:v>371.50254717208298</c:v>
                </c:pt>
                <c:pt idx="1691">
                  <c:v>365.77218108498403</c:v>
                </c:pt>
                <c:pt idx="1692">
                  <c:v>365.966430782852</c:v>
                </c:pt>
                <c:pt idx="1693">
                  <c:v>376.45591446771101</c:v>
                </c:pt>
                <c:pt idx="1694">
                  <c:v>382.28340540374302</c:v>
                </c:pt>
                <c:pt idx="1695">
                  <c:v>377.232913259182</c:v>
                </c:pt>
                <c:pt idx="1696">
                  <c:v>376.84441386344599</c:v>
                </c:pt>
                <c:pt idx="1697">
                  <c:v>375.87316537410697</c:v>
                </c:pt>
                <c:pt idx="1698">
                  <c:v>378.981160539992</c:v>
                </c:pt>
                <c:pt idx="1699">
                  <c:v>372.37667081248799</c:v>
                </c:pt>
                <c:pt idx="1700">
                  <c:v>369.65717504233902</c:v>
                </c:pt>
                <c:pt idx="1701">
                  <c:v>374.12491809329799</c:v>
                </c:pt>
                <c:pt idx="1702">
                  <c:v>372.18242111462001</c:v>
                </c:pt>
                <c:pt idx="1703">
                  <c:v>366.93767927219102</c:v>
                </c:pt>
                <c:pt idx="1704">
                  <c:v>371.86877282945699</c:v>
                </c:pt>
                <c:pt idx="1705">
                  <c:v>372.297563573567</c:v>
                </c:pt>
                <c:pt idx="1706">
                  <c:v>374.65591266617201</c:v>
                </c:pt>
                <c:pt idx="1707">
                  <c:v>373.04794737575901</c:v>
                </c:pt>
                <c:pt idx="1708">
                  <c:v>370.046412166989</c:v>
                </c:pt>
                <c:pt idx="1709">
                  <c:v>366.12013822427599</c:v>
                </c:pt>
                <c:pt idx="1710">
                  <c:v>362.73508089891999</c:v>
                </c:pt>
                <c:pt idx="1711">
                  <c:v>361.17794725972499</c:v>
                </c:pt>
                <c:pt idx="1712">
                  <c:v>361.48254062798998</c:v>
                </c:pt>
                <c:pt idx="1713">
                  <c:v>362.498094173254</c:v>
                </c:pt>
                <c:pt idx="1714">
                  <c:v>363.92590437272401</c:v>
                </c:pt>
                <c:pt idx="1715">
                  <c:v>364.13743180968299</c:v>
                </c:pt>
                <c:pt idx="1716">
                  <c:v>365.512360149914</c:v>
                </c:pt>
                <c:pt idx="1717">
                  <c:v>366.94017034938503</c:v>
                </c:pt>
                <c:pt idx="1718">
                  <c:v>368.73815356353299</c:v>
                </c:pt>
                <c:pt idx="1719">
                  <c:v>360.01268850050599</c:v>
                </c:pt>
                <c:pt idx="1720">
                  <c:v>366.46953264714602</c:v>
                </c:pt>
                <c:pt idx="1721">
                  <c:v>365.94600474336403</c:v>
                </c:pt>
                <c:pt idx="1722">
                  <c:v>369.61070006983601</c:v>
                </c:pt>
                <c:pt idx="1723">
                  <c:v>366.818551249667</c:v>
                </c:pt>
                <c:pt idx="1724">
                  <c:v>356.347993174034</c:v>
                </c:pt>
                <c:pt idx="1725">
                  <c:v>357.046030379076</c:v>
                </c:pt>
                <c:pt idx="1726">
                  <c:v>355.12642806521001</c:v>
                </c:pt>
                <c:pt idx="1727">
                  <c:v>359.83817919924502</c:v>
                </c:pt>
                <c:pt idx="1728">
                  <c:v>368.88870173588202</c:v>
                </c:pt>
                <c:pt idx="1729">
                  <c:v>368.67305312734499</c:v>
                </c:pt>
                <c:pt idx="1730">
                  <c:v>368.61162206972</c:v>
                </c:pt>
                <c:pt idx="1731">
                  <c:v>368.48844000104498</c:v>
                </c:pt>
                <c:pt idx="1732">
                  <c:v>367.25725922114702</c:v>
                </c:pt>
                <c:pt idx="1733">
                  <c:v>363.43989490592702</c:v>
                </c:pt>
                <c:pt idx="1734">
                  <c:v>364.54821357057602</c:v>
                </c:pt>
                <c:pt idx="1735">
                  <c:v>360.33058752051897</c:v>
                </c:pt>
                <c:pt idx="1736">
                  <c:v>361.83916792000502</c:v>
                </c:pt>
                <c:pt idx="1737">
                  <c:v>363.43989490592702</c:v>
                </c:pt>
                <c:pt idx="1738">
                  <c:v>360.62381550146</c:v>
                </c:pt>
                <c:pt idx="1739">
                  <c:v>353.638834233517</c:v>
                </c:pt>
                <c:pt idx="1740">
                  <c:v>353.00383593643198</c:v>
                </c:pt>
                <c:pt idx="1741">
                  <c:v>354.68796185478999</c:v>
                </c:pt>
                <c:pt idx="1742">
                  <c:v>348.36558750554502</c:v>
                </c:pt>
                <c:pt idx="1743">
                  <c:v>347.879315049507</c:v>
                </c:pt>
                <c:pt idx="1744">
                  <c:v>350.99145876814998</c:v>
                </c:pt>
                <c:pt idx="1745">
                  <c:v>354.97889290766</c:v>
                </c:pt>
                <c:pt idx="1746">
                  <c:v>356.145946802151</c:v>
                </c:pt>
                <c:pt idx="1747">
                  <c:v>355.85418332852799</c:v>
                </c:pt>
                <c:pt idx="1748">
                  <c:v>348.46284199675199</c:v>
                </c:pt>
                <c:pt idx="1749">
                  <c:v>348.17107852313001</c:v>
                </c:pt>
                <c:pt idx="1750">
                  <c:v>351.47773122418698</c:v>
                </c:pt>
                <c:pt idx="1751">
                  <c:v>354.29811146920702</c:v>
                </c:pt>
                <c:pt idx="1752">
                  <c:v>352.839294101093</c:v>
                </c:pt>
                <c:pt idx="1753">
                  <c:v>355.01565579237501</c:v>
                </c:pt>
                <c:pt idx="1754">
                  <c:v>354.12545013195103</c:v>
                </c:pt>
                <c:pt idx="1755">
                  <c:v>350.76123732936799</c:v>
                </c:pt>
                <c:pt idx="1756">
                  <c:v>348.63402809786402</c:v>
                </c:pt>
                <c:pt idx="1757">
                  <c:v>350.71153873114798</c:v>
                </c:pt>
                <c:pt idx="1758">
                  <c:v>350.80536204274</c:v>
                </c:pt>
                <c:pt idx="1759">
                  <c:v>351.649771847068</c:v>
                </c:pt>
                <c:pt idx="1760">
                  <c:v>353.33859145572598</c:v>
                </c:pt>
                <c:pt idx="1761">
                  <c:v>353.150944832542</c:v>
                </c:pt>
                <c:pt idx="1762">
                  <c:v>347.14625289064901</c:v>
                </c:pt>
                <c:pt idx="1763">
                  <c:v>346.30184308632101</c:v>
                </c:pt>
                <c:pt idx="1764">
                  <c:v>347.61536944861001</c:v>
                </c:pt>
                <c:pt idx="1765">
                  <c:v>343.39332042696702</c:v>
                </c:pt>
                <c:pt idx="1766">
                  <c:v>344.425376854479</c:v>
                </c:pt>
                <c:pt idx="1767">
                  <c:v>347.17361709427701</c:v>
                </c:pt>
                <c:pt idx="1768">
                  <c:v>348.08983357684201</c:v>
                </c:pt>
                <c:pt idx="1769">
                  <c:v>349.12553876548498</c:v>
                </c:pt>
                <c:pt idx="1770">
                  <c:v>348.48840206903401</c:v>
                </c:pt>
                <c:pt idx="1771">
                  <c:v>350.32042582626701</c:v>
                </c:pt>
                <c:pt idx="1772">
                  <c:v>351.727586809473</c:v>
                </c:pt>
                <c:pt idx="1773">
                  <c:v>350.47674001412202</c:v>
                </c:pt>
                <c:pt idx="1774">
                  <c:v>348.97592383520703</c:v>
                </c:pt>
                <c:pt idx="1775">
                  <c:v>347.85006173163703</c:v>
                </c:pt>
                <c:pt idx="1776">
                  <c:v>346.44290074843002</c:v>
                </c:pt>
                <c:pt idx="1777">
                  <c:v>344.40001368578999</c:v>
                </c:pt>
                <c:pt idx="1778">
                  <c:v>345.27576626770298</c:v>
                </c:pt>
                <c:pt idx="1779">
                  <c:v>344.69193121309502</c:v>
                </c:pt>
                <c:pt idx="1780">
                  <c:v>347.221168945079</c:v>
                </c:pt>
                <c:pt idx="1781">
                  <c:v>345.95655007908698</c:v>
                </c:pt>
                <c:pt idx="1782">
                  <c:v>347.25226749511302</c:v>
                </c:pt>
                <c:pt idx="1783">
                  <c:v>351.50962471920002</c:v>
                </c:pt>
                <c:pt idx="1784">
                  <c:v>351.78727845120602</c:v>
                </c:pt>
                <c:pt idx="1785">
                  <c:v>353.360649599238</c:v>
                </c:pt>
                <c:pt idx="1786">
                  <c:v>352.99044462323099</c:v>
                </c:pt>
                <c:pt idx="1787">
                  <c:v>348.73308739914398</c:v>
                </c:pt>
                <c:pt idx="1788">
                  <c:v>350.861766011187</c:v>
                </c:pt>
                <c:pt idx="1789">
                  <c:v>348.73308739914398</c:v>
                </c:pt>
                <c:pt idx="1790">
                  <c:v>347.344818739115</c:v>
                </c:pt>
                <c:pt idx="1791">
                  <c:v>347.19264678015298</c:v>
                </c:pt>
                <c:pt idx="1792">
                  <c:v>348.48708640021903</c:v>
                </c:pt>
                <c:pt idx="1793">
                  <c:v>351.41903712623798</c:v>
                </c:pt>
                <c:pt idx="1794">
                  <c:v>353.43717372337397</c:v>
                </c:pt>
                <c:pt idx="1795">
                  <c:v>353.170774998301</c:v>
                </c:pt>
                <c:pt idx="1796">
                  <c:v>352.47580785866</c:v>
                </c:pt>
                <c:pt idx="1797">
                  <c:v>350.75389288175597</c:v>
                </c:pt>
                <c:pt idx="1798">
                  <c:v>348.60885911005403</c:v>
                </c:pt>
                <c:pt idx="1799">
                  <c:v>349.213001341856</c:v>
                </c:pt>
                <c:pt idx="1800">
                  <c:v>350.90485014237203</c:v>
                </c:pt>
                <c:pt idx="1801">
                  <c:v>352.58025791493498</c:v>
                </c:pt>
                <c:pt idx="1802">
                  <c:v>354.62797852584498</c:v>
                </c:pt>
                <c:pt idx="1803">
                  <c:v>370.82358699395502</c:v>
                </c:pt>
                <c:pt idx="1804">
                  <c:v>372.87130760486502</c:v>
                </c:pt>
                <c:pt idx="1805">
                  <c:v>373.24362044321202</c:v>
                </c:pt>
                <c:pt idx="1806">
                  <c:v>373.80208970073301</c:v>
                </c:pt>
                <c:pt idx="1807">
                  <c:v>375.84981031164398</c:v>
                </c:pt>
                <c:pt idx="1808">
                  <c:v>376.78059240751202</c:v>
                </c:pt>
                <c:pt idx="1809">
                  <c:v>375.47749747329698</c:v>
                </c:pt>
                <c:pt idx="1810">
                  <c:v>376.966748826686</c:v>
                </c:pt>
                <c:pt idx="1811">
                  <c:v>376.22212314999098</c:v>
                </c:pt>
                <c:pt idx="1812">
                  <c:v>377.89753092255398</c:v>
                </c:pt>
                <c:pt idx="1813">
                  <c:v>377.71137450338102</c:v>
                </c:pt>
                <c:pt idx="1814">
                  <c:v>375.47749747329698</c:v>
                </c:pt>
                <c:pt idx="1815">
                  <c:v>370.95179214349201</c:v>
                </c:pt>
                <c:pt idx="1816">
                  <c:v>373.70656930076399</c:v>
                </c:pt>
                <c:pt idx="1817">
                  <c:v>372.52595051907599</c:v>
                </c:pt>
                <c:pt idx="1818">
                  <c:v>374.92670332856102</c:v>
                </c:pt>
                <c:pt idx="1819">
                  <c:v>377.16979837040901</c:v>
                </c:pt>
                <c:pt idx="1820">
                  <c:v>373.04157172157801</c:v>
                </c:pt>
                <c:pt idx="1821">
                  <c:v>373.60451171914599</c:v>
                </c:pt>
                <c:pt idx="1822">
                  <c:v>380.73508502167101</c:v>
                </c:pt>
                <c:pt idx="1823">
                  <c:v>375.66862504356101</c:v>
                </c:pt>
                <c:pt idx="1824">
                  <c:v>377.16979837040901</c:v>
                </c:pt>
                <c:pt idx="1825">
                  <c:v>378.356314184383</c:v>
                </c:pt>
                <c:pt idx="1826">
                  <c:v>379.04853854258198</c:v>
                </c:pt>
                <c:pt idx="1827">
                  <c:v>378.55424708680601</c:v>
                </c:pt>
                <c:pt idx="1828">
                  <c:v>375.933528930688</c:v>
                </c:pt>
                <c:pt idx="1829">
                  <c:v>378.55424708680601</c:v>
                </c:pt>
                <c:pt idx="1830">
                  <c:v>379.93072711066498</c:v>
                </c:pt>
                <c:pt idx="1831">
                  <c:v>374.65416243450301</c:v>
                </c:pt>
                <c:pt idx="1832">
                  <c:v>373.54005110996502</c:v>
                </c:pt>
                <c:pt idx="1833">
                  <c:v>376.43097191746</c:v>
                </c:pt>
                <c:pt idx="1834">
                  <c:v>375.44509112279002</c:v>
                </c:pt>
                <c:pt idx="1835">
                  <c:v>375.44509112279002</c:v>
                </c:pt>
                <c:pt idx="1836">
                  <c:v>375.534155726856</c:v>
                </c:pt>
                <c:pt idx="1837">
                  <c:v>375.71183511375602</c:v>
                </c:pt>
                <c:pt idx="1838">
                  <c:v>375.48962342482298</c:v>
                </c:pt>
                <c:pt idx="1839">
                  <c:v>375.48962342482298</c:v>
                </c:pt>
                <c:pt idx="1840">
                  <c:v>373.051477342076</c:v>
                </c:pt>
                <c:pt idx="1841">
                  <c:v>375.48962342482298</c:v>
                </c:pt>
                <c:pt idx="1842">
                  <c:v>378.512553276147</c:v>
                </c:pt>
                <c:pt idx="1843">
                  <c:v>382.64110605501099</c:v>
                </c:pt>
                <c:pt idx="1844">
                  <c:v>378.83777693580299</c:v>
                </c:pt>
                <c:pt idx="1845">
                  <c:v>380.960649144515</c:v>
                </c:pt>
                <c:pt idx="1846">
                  <c:v>380.960649144515</c:v>
                </c:pt>
                <c:pt idx="1847">
                  <c:v>381.73260267495601</c:v>
                </c:pt>
                <c:pt idx="1848">
                  <c:v>382.311567822786</c:v>
                </c:pt>
                <c:pt idx="1849">
                  <c:v>383.662486501057</c:v>
                </c:pt>
                <c:pt idx="1850">
                  <c:v>384.04846326627802</c:v>
                </c:pt>
                <c:pt idx="1851">
                  <c:v>384.12557952572303</c:v>
                </c:pt>
                <c:pt idx="1852">
                  <c:v>383.70124236477801</c:v>
                </c:pt>
                <c:pt idx="1853">
                  <c:v>385.12927730249402</c:v>
                </c:pt>
                <c:pt idx="1854">
                  <c:v>386.24845173443498</c:v>
                </c:pt>
                <c:pt idx="1855">
                  <c:v>388.39919166740202</c:v>
                </c:pt>
                <c:pt idx="1856">
                  <c:v>383.66756381487397</c:v>
                </c:pt>
                <c:pt idx="1857">
                  <c:v>382.93959421093899</c:v>
                </c:pt>
                <c:pt idx="1858">
                  <c:v>383.10508945902802</c:v>
                </c:pt>
                <c:pt idx="1859">
                  <c:v>380.74248282914402</c:v>
                </c:pt>
                <c:pt idx="1860">
                  <c:v>374.73826447650498</c:v>
                </c:pt>
                <c:pt idx="1861">
                  <c:v>375.03325386661197</c:v>
                </c:pt>
                <c:pt idx="1862">
                  <c:v>363.51682501271603</c:v>
                </c:pt>
                <c:pt idx="1863">
                  <c:v>361.74473546485098</c:v>
                </c:pt>
                <c:pt idx="1864">
                  <c:v>364.90261273446401</c:v>
                </c:pt>
                <c:pt idx="1865">
                  <c:v>365.45337903452599</c:v>
                </c:pt>
                <c:pt idx="1866">
                  <c:v>368.20721053483197</c:v>
                </c:pt>
                <c:pt idx="1867">
                  <c:v>367.97810078296197</c:v>
                </c:pt>
                <c:pt idx="1868">
                  <c:v>364.55537414501299</c:v>
                </c:pt>
                <c:pt idx="1869">
                  <c:v>367.22103204311998</c:v>
                </c:pt>
                <c:pt idx="1870">
                  <c:v>373.192105734878</c:v>
                </c:pt>
                <c:pt idx="1871">
                  <c:v>371.37945836416498</c:v>
                </c:pt>
                <c:pt idx="1872">
                  <c:v>374.89812678966598</c:v>
                </c:pt>
                <c:pt idx="1873">
                  <c:v>378.73667416293898</c:v>
                </c:pt>
                <c:pt idx="1874">
                  <c:v>376.59890005169598</c:v>
                </c:pt>
                <c:pt idx="1875">
                  <c:v>383.90287615583202</c:v>
                </c:pt>
                <c:pt idx="1876">
                  <c:v>380.55831061584399</c:v>
                </c:pt>
                <c:pt idx="1877">
                  <c:v>382.18206198315301</c:v>
                </c:pt>
                <c:pt idx="1878">
                  <c:v>382.40933932671498</c:v>
                </c:pt>
                <c:pt idx="1879">
                  <c:v>387.57212361519402</c:v>
                </c:pt>
                <c:pt idx="1880">
                  <c:v>387.66952819100601</c:v>
                </c:pt>
                <c:pt idx="1881">
                  <c:v>385.98084043982197</c:v>
                </c:pt>
                <c:pt idx="1882">
                  <c:v>389.81242885887002</c:v>
                </c:pt>
                <c:pt idx="1883">
                  <c:v>392.182948640738</c:v>
                </c:pt>
                <c:pt idx="1884">
                  <c:v>398.52721032000102</c:v>
                </c:pt>
                <c:pt idx="1885">
                  <c:v>396.98115401786902</c:v>
                </c:pt>
                <c:pt idx="1886">
                  <c:v>397.62072215182297</c:v>
                </c:pt>
                <c:pt idx="1887">
                  <c:v>398.10083156403198</c:v>
                </c:pt>
                <c:pt idx="1888">
                  <c:v>404.17875095806198</c:v>
                </c:pt>
                <c:pt idx="1889">
                  <c:v>407.857278789031</c:v>
                </c:pt>
                <c:pt idx="1890">
                  <c:v>407.96358460352798</c:v>
                </c:pt>
                <c:pt idx="1891">
                  <c:v>411.10942786403098</c:v>
                </c:pt>
                <c:pt idx="1892">
                  <c:v>410.789354922558</c:v>
                </c:pt>
                <c:pt idx="1893">
                  <c:v>413.82831461957397</c:v>
                </c:pt>
                <c:pt idx="1894">
                  <c:v>420.07619173939997</c:v>
                </c:pt>
                <c:pt idx="1895">
                  <c:v>418.524616300437</c:v>
                </c:pt>
                <c:pt idx="1896">
                  <c:v>419.40541395984798</c:v>
                </c:pt>
                <c:pt idx="1897">
                  <c:v>425.19210456798299</c:v>
                </c:pt>
                <c:pt idx="1898">
                  <c:v>426.45008078714301</c:v>
                </c:pt>
                <c:pt idx="1899">
                  <c:v>424.47117045671303</c:v>
                </c:pt>
                <c:pt idx="1900">
                  <c:v>425.24076766513298</c:v>
                </c:pt>
                <c:pt idx="1901">
                  <c:v>427.07323183721701</c:v>
                </c:pt>
                <c:pt idx="1902">
                  <c:v>427.73299442687699</c:v>
                </c:pt>
                <c:pt idx="1903">
                  <c:v>429.85872835420503</c:v>
                </c:pt>
                <c:pt idx="1904">
                  <c:v>430.158199174544</c:v>
                </c:pt>
                <c:pt idx="1905">
                  <c:v>429.85661940476598</c:v>
                </c:pt>
                <c:pt idx="1906">
                  <c:v>430.08438594417902</c:v>
                </c:pt>
                <c:pt idx="1907">
                  <c:v>430.18772446668999</c:v>
                </c:pt>
                <c:pt idx="1908">
                  <c:v>430.50406688253997</c:v>
                </c:pt>
                <c:pt idx="1909">
                  <c:v>431.89278967893603</c:v>
                </c:pt>
                <c:pt idx="1910">
                  <c:v>429.94857776398197</c:v>
                </c:pt>
                <c:pt idx="1911">
                  <c:v>433.281512475331</c:v>
                </c:pt>
                <c:pt idx="1912">
                  <c:v>438.558659101633</c:v>
                </c:pt>
                <c:pt idx="1913">
                  <c:v>438.28091454235403</c:v>
                </c:pt>
                <c:pt idx="1914">
                  <c:v>443.835805727935</c:v>
                </c:pt>
                <c:pt idx="1915">
                  <c:v>440.78061557586602</c:v>
                </c:pt>
                <c:pt idx="1916">
                  <c:v>411.89518141084301</c:v>
                </c:pt>
                <c:pt idx="1917">
                  <c:v>438.28091454235403</c:v>
                </c:pt>
                <c:pt idx="1918">
                  <c:v>434.02423742131703</c:v>
                </c:pt>
                <c:pt idx="1919">
                  <c:v>435.71987931070697</c:v>
                </c:pt>
                <c:pt idx="1920">
                  <c:v>439.363223071709</c:v>
                </c:pt>
                <c:pt idx="1921">
                  <c:v>436.802187840062</c:v>
                </c:pt>
                <c:pt idx="1922">
                  <c:v>442.14079558943098</c:v>
                </c:pt>
                <c:pt idx="1923">
                  <c:v>444.15774752517302</c:v>
                </c:pt>
                <c:pt idx="1924">
                  <c:v>443.72174561287699</c:v>
                </c:pt>
                <c:pt idx="1925">
                  <c:v>444.53939689555699</c:v>
                </c:pt>
                <c:pt idx="1926">
                  <c:v>440.66855064980803</c:v>
                </c:pt>
                <c:pt idx="1927">
                  <c:v>434.944400882553</c:v>
                </c:pt>
                <c:pt idx="1928">
                  <c:v>440.32772870813102</c:v>
                </c:pt>
                <c:pt idx="1929">
                  <c:v>436.35864965386901</c:v>
                </c:pt>
                <c:pt idx="1930">
                  <c:v>428.59474203301698</c:v>
                </c:pt>
                <c:pt idx="1931">
                  <c:v>434.35766116991402</c:v>
                </c:pt>
                <c:pt idx="1932">
                  <c:v>434.944400882553</c:v>
                </c:pt>
                <c:pt idx="1933">
                  <c:v>435.48921235389798</c:v>
                </c:pt>
                <c:pt idx="1934">
                  <c:v>436.747592146572</c:v>
                </c:pt>
                <c:pt idx="1935">
                  <c:v>439.59213665561401</c:v>
                </c:pt>
                <c:pt idx="1936">
                  <c:v>441.45182965876302</c:v>
                </c:pt>
                <c:pt idx="1937">
                  <c:v>438.862852618766</c:v>
                </c:pt>
                <c:pt idx="1938">
                  <c:v>436.23683139218599</c:v>
                </c:pt>
                <c:pt idx="1939">
                  <c:v>433.72082017424401</c:v>
                </c:pt>
                <c:pt idx="1940">
                  <c:v>427.92209533122599</c:v>
                </c:pt>
                <c:pt idx="1941">
                  <c:v>432.79996377541602</c:v>
                </c:pt>
                <c:pt idx="1942">
                  <c:v>430.25016890686197</c:v>
                </c:pt>
                <c:pt idx="1943">
                  <c:v>428.43944501470099</c:v>
                </c:pt>
                <c:pt idx="1944">
                  <c:v>433.31731345889102</c:v>
                </c:pt>
                <c:pt idx="1945">
                  <c:v>438.121274805442</c:v>
                </c:pt>
                <c:pt idx="1946">
                  <c:v>438.121274805442</c:v>
                </c:pt>
                <c:pt idx="1947">
                  <c:v>441.44465535184901</c:v>
                </c:pt>
                <c:pt idx="1948">
                  <c:v>448.39126771612598</c:v>
                </c:pt>
                <c:pt idx="1949">
                  <c:v>442.67463623363398</c:v>
                </c:pt>
                <c:pt idx="1950">
                  <c:v>448.55734988039001</c:v>
                </c:pt>
                <c:pt idx="1951">
                  <c:v>453.518112189894</c:v>
                </c:pt>
                <c:pt idx="1952">
                  <c:v>459.78433826505602</c:v>
                </c:pt>
                <c:pt idx="1953">
                  <c:v>457.17341073373899</c:v>
                </c:pt>
                <c:pt idx="1954">
                  <c:v>447.25188611473101</c:v>
                </c:pt>
                <c:pt idx="1955">
                  <c:v>452.473741177367</c:v>
                </c:pt>
                <c:pt idx="1956">
                  <c:v>449.86281364604901</c:v>
                </c:pt>
                <c:pt idx="1957">
                  <c:v>424.01463108600302</c:v>
                </c:pt>
                <c:pt idx="1958">
                  <c:v>431.84741367995599</c:v>
                </c:pt>
                <c:pt idx="1959">
                  <c:v>430.01976440803401</c:v>
                </c:pt>
                <c:pt idx="1960">
                  <c:v>420.91750997634301</c:v>
                </c:pt>
                <c:pt idx="1961">
                  <c:v>421.63706223038099</c:v>
                </c:pt>
                <c:pt idx="1962">
                  <c:v>417.007779565627</c:v>
                </c:pt>
                <c:pt idx="1963">
                  <c:v>409.62592399256999</c:v>
                </c:pt>
                <c:pt idx="1964">
                  <c:v>408.96902662867899</c:v>
                </c:pt>
                <c:pt idx="1965">
                  <c:v>391.79936086733397</c:v>
                </c:pt>
                <c:pt idx="1966">
                  <c:v>382.90423282229898</c:v>
                </c:pt>
                <c:pt idx="1967">
                  <c:v>396.76408349712</c:v>
                </c:pt>
                <c:pt idx="1968">
                  <c:v>405.86607498506299</c:v>
                </c:pt>
                <c:pt idx="1969">
                  <c:v>409.38275351449499</c:v>
                </c:pt>
                <c:pt idx="1970">
                  <c:v>398.41899104038299</c:v>
                </c:pt>
                <c:pt idx="1971">
                  <c:v>395.10917595385803</c:v>
                </c:pt>
                <c:pt idx="1972">
                  <c:v>385.800321023008</c:v>
                </c:pt>
                <c:pt idx="1973">
                  <c:v>374.62969510598799</c:v>
                </c:pt>
                <c:pt idx="1974">
                  <c:v>374.906018655465</c:v>
                </c:pt>
                <c:pt idx="1975">
                  <c:v>373.97369034348799</c:v>
                </c:pt>
                <c:pt idx="1976">
                  <c:v>375.87244796527898</c:v>
                </c:pt>
                <c:pt idx="1977">
                  <c:v>374.21556133845002</c:v>
                </c:pt>
                <c:pt idx="1978">
                  <c:v>377.59859125781702</c:v>
                </c:pt>
                <c:pt idx="1979">
                  <c:v>376.22973484809398</c:v>
                </c:pt>
                <c:pt idx="1980">
                  <c:v>376.34873889186503</c:v>
                </c:pt>
                <c:pt idx="1981">
                  <c:v>375.87241281041901</c:v>
                </c:pt>
                <c:pt idx="1982">
                  <c:v>367.568781693799</c:v>
                </c:pt>
                <c:pt idx="1983">
                  <c:v>370.96163656670899</c:v>
                </c:pt>
                <c:pt idx="1984">
                  <c:v>371.04894199156598</c:v>
                </c:pt>
                <c:pt idx="1985">
                  <c:v>371.04894199156598</c:v>
                </c:pt>
                <c:pt idx="1986">
                  <c:v>371.13669059116899</c:v>
                </c:pt>
                <c:pt idx="1987">
                  <c:v>371.18056489097</c:v>
                </c:pt>
                <c:pt idx="1988">
                  <c:v>371.22443919077102</c:v>
                </c:pt>
                <c:pt idx="1989">
                  <c:v>374.300090275949</c:v>
                </c:pt>
                <c:pt idx="1990">
                  <c:v>381.525151184685</c:v>
                </c:pt>
                <c:pt idx="1991">
                  <c:v>379.58096506158898</c:v>
                </c:pt>
                <c:pt idx="1992">
                  <c:v>381.583159535211</c:v>
                </c:pt>
                <c:pt idx="1993">
                  <c:v>381.118790604178</c:v>
                </c:pt>
                <c:pt idx="1994">
                  <c:v>380.65116018625901</c:v>
                </c:pt>
                <c:pt idx="1995">
                  <c:v>379.71589935041999</c:v>
                </c:pt>
                <c:pt idx="1996">
                  <c:v>381.118790604178</c:v>
                </c:pt>
                <c:pt idx="1997">
                  <c:v>379.24826893250099</c:v>
                </c:pt>
                <c:pt idx="1998">
                  <c:v>373.63670391747002</c:v>
                </c:pt>
                <c:pt idx="1999">
                  <c:v>372.46762787267198</c:v>
                </c:pt>
                <c:pt idx="2000">
                  <c:v>379.48208414146001</c:v>
                </c:pt>
                <c:pt idx="2001">
                  <c:v>374.57196475330801</c:v>
                </c:pt>
                <c:pt idx="2002">
                  <c:v>380.41734497729902</c:v>
                </c:pt>
                <c:pt idx="2003">
                  <c:v>393.42130196784098</c:v>
                </c:pt>
                <c:pt idx="2004">
                  <c:v>372.98651241127499</c:v>
                </c:pt>
                <c:pt idx="2005">
                  <c:v>372.16086434838297</c:v>
                </c:pt>
                <c:pt idx="2006">
                  <c:v>380.00452094585302</c:v>
                </c:pt>
                <c:pt idx="2007">
                  <c:v>381.86222908735903</c:v>
                </c:pt>
                <c:pt idx="2008">
                  <c:v>388.46741359049201</c:v>
                </c:pt>
                <c:pt idx="2009">
                  <c:v>406.83808298983001</c:v>
                </c:pt>
                <c:pt idx="2010">
                  <c:v>411.58555935145603</c:v>
                </c:pt>
                <c:pt idx="2011">
                  <c:v>409.52143919422701</c:v>
                </c:pt>
                <c:pt idx="2012">
                  <c:v>410.55349927284198</c:v>
                </c:pt>
                <c:pt idx="2013">
                  <c:v>401.47137058103402</c:v>
                </c:pt>
                <c:pt idx="2014">
                  <c:v>399.61366243952801</c:v>
                </c:pt>
                <c:pt idx="2015">
                  <c:v>407.87014306844401</c:v>
                </c:pt>
                <c:pt idx="2016">
                  <c:v>406.012434926938</c:v>
                </c:pt>
                <c:pt idx="2017">
                  <c:v>402.91625469109403</c:v>
                </c:pt>
                <c:pt idx="2018">
                  <c:v>402.112433035332</c:v>
                </c:pt>
                <c:pt idx="2019">
                  <c:v>399.59106912573401</c:v>
                </c:pt>
                <c:pt idx="2020">
                  <c:v>393.30566644194897</c:v>
                </c:pt>
                <c:pt idx="2021">
                  <c:v>398.49467866408702</c:v>
                </c:pt>
                <c:pt idx="2022">
                  <c:v>399.15258719711699</c:v>
                </c:pt>
                <c:pt idx="2023">
                  <c:v>408.59998571065898</c:v>
                </c:pt>
                <c:pt idx="2024">
                  <c:v>409.78091052485098</c:v>
                </c:pt>
                <c:pt idx="2025">
                  <c:v>397.578020778194</c:v>
                </c:pt>
                <c:pt idx="2026">
                  <c:v>401.90807843023401</c:v>
                </c:pt>
                <c:pt idx="2027">
                  <c:v>401.12079522077198</c:v>
                </c:pt>
                <c:pt idx="2028">
                  <c:v>408.206344105928</c:v>
                </c:pt>
                <c:pt idx="2029">
                  <c:v>405.64767367517697</c:v>
                </c:pt>
                <c:pt idx="2030">
                  <c:v>404.07310725625399</c:v>
                </c:pt>
                <c:pt idx="2031">
                  <c:v>403.87628645388799</c:v>
                </c:pt>
                <c:pt idx="2032">
                  <c:v>402.301720034965</c:v>
                </c:pt>
                <c:pt idx="2033">
                  <c:v>390.15406596641299</c:v>
                </c:pt>
                <c:pt idx="2034">
                  <c:v>389.915876670952</c:v>
                </c:pt>
                <c:pt idx="2035">
                  <c:v>390.39225526187499</c:v>
                </c:pt>
                <c:pt idx="2036">
                  <c:v>389.20130878456598</c:v>
                </c:pt>
                <c:pt idx="2037">
                  <c:v>381.57925132978897</c:v>
                </c:pt>
                <c:pt idx="2038">
                  <c:v>387.72946637087699</c:v>
                </c:pt>
                <c:pt idx="2039">
                  <c:v>386.85573322903599</c:v>
                </c:pt>
                <c:pt idx="2040">
                  <c:v>384.54944696759702</c:v>
                </c:pt>
                <c:pt idx="2041">
                  <c:v>385.842472608631</c:v>
                </c:pt>
                <c:pt idx="2042">
                  <c:v>380.45918676574598</c:v>
                </c:pt>
                <c:pt idx="2043">
                  <c:v>374.34353937612201</c:v>
                </c:pt>
                <c:pt idx="2044">
                  <c:v>379.216940739797</c:v>
                </c:pt>
                <c:pt idx="2045">
                  <c:v>374.59831681789899</c:v>
                </c:pt>
                <c:pt idx="2046">
                  <c:v>374.18401507881299</c:v>
                </c:pt>
                <c:pt idx="2047">
                  <c:v>383.67625290425201</c:v>
                </c:pt>
                <c:pt idx="2048">
                  <c:v>391.83957743412901</c:v>
                </c:pt>
                <c:pt idx="2049">
                  <c:v>388.99190608649798</c:v>
                </c:pt>
                <c:pt idx="2050">
                  <c:v>384.81532144330401</c:v>
                </c:pt>
                <c:pt idx="2051">
                  <c:v>382.53718436519898</c:v>
                </c:pt>
                <c:pt idx="2052">
                  <c:v>384.62547668679599</c:v>
                </c:pt>
                <c:pt idx="2053">
                  <c:v>383.67625290425201</c:v>
                </c:pt>
                <c:pt idx="2054">
                  <c:v>386.52392425188299</c:v>
                </c:pt>
                <c:pt idx="2055">
                  <c:v>380.06920253058502</c:v>
                </c:pt>
                <c:pt idx="2056">
                  <c:v>382.72702912170797</c:v>
                </c:pt>
                <c:pt idx="2057">
                  <c:v>380.43037770130002</c:v>
                </c:pt>
                <c:pt idx="2058">
                  <c:v>383.71121130467401</c:v>
                </c:pt>
                <c:pt idx="2059">
                  <c:v>382.366151004946</c:v>
                </c:pt>
                <c:pt idx="2060">
                  <c:v>378.06786517585698</c:v>
                </c:pt>
                <c:pt idx="2061">
                  <c:v>388.07501874856501</c:v>
                </c:pt>
                <c:pt idx="2062">
                  <c:v>389.886105561227</c:v>
                </c:pt>
                <c:pt idx="2063">
                  <c:v>391.04143201649998</c:v>
                </c:pt>
                <c:pt idx="2064">
                  <c:v>388.15391441747602</c:v>
                </c:pt>
                <c:pt idx="2065">
                  <c:v>388.02838406167803</c:v>
                </c:pt>
                <c:pt idx="2066">
                  <c:v>389.63538334252598</c:v>
                </c:pt>
                <c:pt idx="2067">
                  <c:v>390.170816465283</c:v>
                </c:pt>
                <c:pt idx="2068">
                  <c:v>387.59338839397401</c:v>
                </c:pt>
                <c:pt idx="2069">
                  <c:v>385.11639777771899</c:v>
                </c:pt>
                <c:pt idx="2070">
                  <c:v>384.27930233351401</c:v>
                </c:pt>
                <c:pt idx="2071">
                  <c:v>385.06848242156099</c:v>
                </c:pt>
                <c:pt idx="2072">
                  <c:v>385.71021044052497</c:v>
                </c:pt>
                <c:pt idx="2073">
                  <c:v>388.819164629488</c:v>
                </c:pt>
                <c:pt idx="2074">
                  <c:v>387.43758027797998</c:v>
                </c:pt>
                <c:pt idx="2075">
                  <c:v>387.88149407750598</c:v>
                </c:pt>
                <c:pt idx="2076">
                  <c:v>387.64346711483</c:v>
                </c:pt>
                <c:pt idx="2077">
                  <c:v>383.25342200321899</c:v>
                </c:pt>
                <c:pt idx="2078">
                  <c:v>381.82422532732699</c:v>
                </c:pt>
                <c:pt idx="2079">
                  <c:v>378.08064764767897</c:v>
                </c:pt>
                <c:pt idx="2080">
                  <c:v>374.94973067196202</c:v>
                </c:pt>
                <c:pt idx="2081">
                  <c:v>372.21543442283502</c:v>
                </c:pt>
                <c:pt idx="2082">
                  <c:v>370.83274331495198</c:v>
                </c:pt>
                <c:pt idx="2083">
                  <c:v>373.69011461566498</c:v>
                </c:pt>
                <c:pt idx="2084">
                  <c:v>376.45517962768798</c:v>
                </c:pt>
                <c:pt idx="2085">
                  <c:v>380.419274781441</c:v>
                </c:pt>
                <c:pt idx="2086">
                  <c:v>377.401715591423</c:v>
                </c:pt>
                <c:pt idx="2087">
                  <c:v>374.56908618252402</c:v>
                </c:pt>
                <c:pt idx="2088">
                  <c:v>377.89433300150398</c:v>
                </c:pt>
                <c:pt idx="2089">
                  <c:v>382.85159306894798</c:v>
                </c:pt>
                <c:pt idx="2090">
                  <c:v>378.11003154551901</c:v>
                </c:pt>
                <c:pt idx="2091">
                  <c:v>384.11406395891601</c:v>
                </c:pt>
                <c:pt idx="2092">
                  <c:v>382.02051926700898</c:v>
                </c:pt>
                <c:pt idx="2093">
                  <c:v>380.78881713993599</c:v>
                </c:pt>
                <c:pt idx="2094">
                  <c:v>381.68174567140898</c:v>
                </c:pt>
                <c:pt idx="2095">
                  <c:v>383.40606520856198</c:v>
                </c:pt>
                <c:pt idx="2096">
                  <c:v>372.66126092041998</c:v>
                </c:pt>
                <c:pt idx="2097">
                  <c:v>381.83365482493099</c:v>
                </c:pt>
                <c:pt idx="2098">
                  <c:v>387.33709116763799</c:v>
                </c:pt>
                <c:pt idx="2099">
                  <c:v>382.88192841401798</c:v>
                </c:pt>
                <c:pt idx="2100">
                  <c:v>370.302645344974</c:v>
                </c:pt>
                <c:pt idx="2101">
                  <c:v>365.71280888317602</c:v>
                </c:pt>
                <c:pt idx="2102">
                  <c:v>360.72094295027</c:v>
                </c:pt>
                <c:pt idx="2103">
                  <c:v>360.921957685824</c:v>
                </c:pt>
                <c:pt idx="2104">
                  <c:v>364.17169591060099</c:v>
                </c:pt>
                <c:pt idx="2105">
                  <c:v>364.57372538170699</c:v>
                </c:pt>
                <c:pt idx="2106">
                  <c:v>339.79464272517799</c:v>
                </c:pt>
                <c:pt idx="2107">
                  <c:v>346.21884933983398</c:v>
                </c:pt>
                <c:pt idx="2108">
                  <c:v>351.95474810291898</c:v>
                </c:pt>
                <c:pt idx="2109">
                  <c:v>345.98941338931098</c:v>
                </c:pt>
                <c:pt idx="2110">
                  <c:v>344.61279768616998</c:v>
                </c:pt>
                <c:pt idx="2111">
                  <c:v>332.91156420947601</c:v>
                </c:pt>
                <c:pt idx="2112">
                  <c:v>342.54787413145903</c:v>
                </c:pt>
                <c:pt idx="2113">
                  <c:v>336.12366751680401</c:v>
                </c:pt>
                <c:pt idx="2114">
                  <c:v>330.15833280319498</c:v>
                </c:pt>
                <c:pt idx="2115">
                  <c:v>334.04824603022001</c:v>
                </c:pt>
                <c:pt idx="2116">
                  <c:v>335.930400562285</c:v>
                </c:pt>
                <c:pt idx="2117">
                  <c:v>336.055686739956</c:v>
                </c:pt>
                <c:pt idx="2118">
                  <c:v>331.27605086033498</c:v>
                </c:pt>
                <c:pt idx="2119">
                  <c:v>332.313954626623</c:v>
                </c:pt>
                <c:pt idx="2120">
                  <c:v>328.12479490787001</c:v>
                </c:pt>
                <c:pt idx="2121">
                  <c:v>330.18393502125298</c:v>
                </c:pt>
                <c:pt idx="2122">
                  <c:v>327.08704644825701</c:v>
                </c:pt>
                <c:pt idx="2123">
                  <c:v>328.39559091571999</c:v>
                </c:pt>
                <c:pt idx="2124">
                  <c:v>323.29226749261397</c:v>
                </c:pt>
                <c:pt idx="2125">
                  <c:v>321.98025312536799</c:v>
                </c:pt>
                <c:pt idx="2126">
                  <c:v>318.64058019056199</c:v>
                </c:pt>
                <c:pt idx="2127">
                  <c:v>318.25293958205702</c:v>
                </c:pt>
                <c:pt idx="2128">
                  <c:v>324.99192246836299</c:v>
                </c:pt>
                <c:pt idx="2129">
                  <c:v>324.33591528474102</c:v>
                </c:pt>
                <c:pt idx="2130">
                  <c:v>328.25669867972101</c:v>
                </c:pt>
                <c:pt idx="2131">
                  <c:v>333.04876727358499</c:v>
                </c:pt>
                <c:pt idx="2132">
                  <c:v>326.51412828195203</c:v>
                </c:pt>
                <c:pt idx="2133">
                  <c:v>329.34580517832597</c:v>
                </c:pt>
                <c:pt idx="2134">
                  <c:v>329.56362647804798</c:v>
                </c:pt>
                <c:pt idx="2135">
                  <c:v>330.21709037721098</c:v>
                </c:pt>
                <c:pt idx="2136">
                  <c:v>335.88044416996001</c:v>
                </c:pt>
                <c:pt idx="2137">
                  <c:v>335.22698027079599</c:v>
                </c:pt>
                <c:pt idx="2138">
                  <c:v>332.830945973864</c:v>
                </c:pt>
                <c:pt idx="2139">
                  <c:v>329.12798387860499</c:v>
                </c:pt>
                <c:pt idx="2140">
                  <c:v>331.21404769358298</c:v>
                </c:pt>
                <c:pt idx="2141">
                  <c:v>328.27592964431898</c:v>
                </c:pt>
                <c:pt idx="2142">
                  <c:v>328.15840492234798</c:v>
                </c:pt>
                <c:pt idx="2143">
                  <c:v>327.60016249298798</c:v>
                </c:pt>
                <c:pt idx="2144">
                  <c:v>327.39449422953902</c:v>
                </c:pt>
                <c:pt idx="2145">
                  <c:v>328.06191941025497</c:v>
                </c:pt>
                <c:pt idx="2146">
                  <c:v>330.78882800575002</c:v>
                </c:pt>
                <c:pt idx="2147">
                  <c:v>330.26662280941002</c:v>
                </c:pt>
                <c:pt idx="2148">
                  <c:v>328.78713921101502</c:v>
                </c:pt>
                <c:pt idx="2149">
                  <c:v>332.50066357914602</c:v>
                </c:pt>
                <c:pt idx="2150">
                  <c:v>333.66095658562102</c:v>
                </c:pt>
                <c:pt idx="2151">
                  <c:v>333.69000058249702</c:v>
                </c:pt>
                <c:pt idx="2152">
                  <c:v>332.79081017419202</c:v>
                </c:pt>
                <c:pt idx="2153">
                  <c:v>333.02286877548698</c:v>
                </c:pt>
                <c:pt idx="2154">
                  <c:v>329.48331501489997</c:v>
                </c:pt>
                <c:pt idx="2155">
                  <c:v>330.46209925257199</c:v>
                </c:pt>
                <c:pt idx="2156">
                  <c:v>327.58170141327201</c:v>
                </c:pt>
                <c:pt idx="2157">
                  <c:v>321.31731187123899</c:v>
                </c:pt>
                <c:pt idx="2158">
                  <c:v>318.99646276908697</c:v>
                </c:pt>
                <c:pt idx="2159">
                  <c:v>321.73683140665401</c:v>
                </c:pt>
                <c:pt idx="2160">
                  <c:v>321.622808987197</c:v>
                </c:pt>
                <c:pt idx="2161">
                  <c:v>321.50878656774</c:v>
                </c:pt>
                <c:pt idx="2162">
                  <c:v>321.43264407957901</c:v>
                </c:pt>
                <c:pt idx="2163">
                  <c:v>321.43264407957901</c:v>
                </c:pt>
                <c:pt idx="2164">
                  <c:v>321.394764148283</c:v>
                </c:pt>
                <c:pt idx="2165">
                  <c:v>319.81351460145402</c:v>
                </c:pt>
                <c:pt idx="2166">
                  <c:v>320.88179395989499</c:v>
                </c:pt>
                <c:pt idx="2167">
                  <c:v>323.44575355485102</c:v>
                </c:pt>
                <c:pt idx="2168">
                  <c:v>321.394764148283</c:v>
                </c:pt>
                <c:pt idx="2169">
                  <c:v>323.52659332583301</c:v>
                </c:pt>
                <c:pt idx="2170">
                  <c:v>320.045446194943</c:v>
                </c:pt>
                <c:pt idx="2171">
                  <c:v>314.648448466074</c:v>
                </c:pt>
                <c:pt idx="2172">
                  <c:v>317.83276209229899</c:v>
                </c:pt>
                <c:pt idx="2173">
                  <c:v>313.05629165296199</c:v>
                </c:pt>
                <c:pt idx="2174">
                  <c:v>310.52793687456102</c:v>
                </c:pt>
                <c:pt idx="2175">
                  <c:v>310.06823600576098</c:v>
                </c:pt>
                <c:pt idx="2176">
                  <c:v>309.14883426815999</c:v>
                </c:pt>
                <c:pt idx="2177">
                  <c:v>305.70107775215803</c:v>
                </c:pt>
                <c:pt idx="2178">
                  <c:v>300.18466732655497</c:v>
                </c:pt>
                <c:pt idx="2179">
                  <c:v>299.38842152462797</c:v>
                </c:pt>
                <c:pt idx="2180">
                  <c:v>303.01576351118501</c:v>
                </c:pt>
                <c:pt idx="2181">
                  <c:v>296.38038182845901</c:v>
                </c:pt>
                <c:pt idx="2182">
                  <c:v>300.92193195796898</c:v>
                </c:pt>
                <c:pt idx="2183">
                  <c:v>304.19538692144801</c:v>
                </c:pt>
                <c:pt idx="2184">
                  <c:v>301.99791316328702</c:v>
                </c:pt>
                <c:pt idx="2185">
                  <c:v>299.726290743942</c:v>
                </c:pt>
                <c:pt idx="2186">
                  <c:v>301.44356364871902</c:v>
                </c:pt>
                <c:pt idx="2187">
                  <c:v>302.33435640825297</c:v>
                </c:pt>
                <c:pt idx="2188">
                  <c:v>301.879376187925</c:v>
                </c:pt>
                <c:pt idx="2189">
                  <c:v>300.514435526939</c:v>
                </c:pt>
                <c:pt idx="2190">
                  <c:v>300.05945530661103</c:v>
                </c:pt>
                <c:pt idx="2191">
                  <c:v>300.05945530661103</c:v>
                </c:pt>
                <c:pt idx="2192">
                  <c:v>291.31455314831197</c:v>
                </c:pt>
                <c:pt idx="2193">
                  <c:v>276.28425256373703</c:v>
                </c:pt>
                <c:pt idx="2194">
                  <c:v>270.54541052235402</c:v>
                </c:pt>
                <c:pt idx="2195">
                  <c:v>267.81262859788598</c:v>
                </c:pt>
                <c:pt idx="2196">
                  <c:v>252.78232801331001</c:v>
                </c:pt>
                <c:pt idx="2197">
                  <c:v>251.503211784104</c:v>
                </c:pt>
                <c:pt idx="2198">
                  <c:v>252.73405947635899</c:v>
                </c:pt>
                <c:pt idx="2199">
                  <c:v>248.63123383550899</c:v>
                </c:pt>
                <c:pt idx="2200">
                  <c:v>251.18946629392201</c:v>
                </c:pt>
                <c:pt idx="2201">
                  <c:v>250.948123609166</c:v>
                </c:pt>
                <c:pt idx="2202">
                  <c:v>253.590524765022</c:v>
                </c:pt>
                <c:pt idx="2203">
                  <c:v>251.86878106207899</c:v>
                </c:pt>
                <c:pt idx="2204">
                  <c:v>250.90792646416901</c:v>
                </c:pt>
                <c:pt idx="2205">
                  <c:v>252.26932418709401</c:v>
                </c:pt>
                <c:pt idx="2206">
                  <c:v>256.72769221396402</c:v>
                </c:pt>
                <c:pt idx="2207">
                  <c:v>256.54192687951098</c:v>
                </c:pt>
                <c:pt idx="2208">
                  <c:v>252.083558852641</c:v>
                </c:pt>
                <c:pt idx="2209">
                  <c:v>252.455089521547</c:v>
                </c:pt>
                <c:pt idx="2210">
                  <c:v>253.94121219716999</c:v>
                </c:pt>
                <c:pt idx="2211">
                  <c:v>241.27230471505001</c:v>
                </c:pt>
                <c:pt idx="2212">
                  <c:v>262.95021307334503</c:v>
                </c:pt>
                <c:pt idx="2213">
                  <c:v>256.75652497097502</c:v>
                </c:pt>
                <c:pt idx="2214">
                  <c:v>250.84436814598499</c:v>
                </c:pt>
                <c:pt idx="2215">
                  <c:v>243.24302365671301</c:v>
                </c:pt>
                <c:pt idx="2216">
                  <c:v>242.708799322933</c:v>
                </c:pt>
                <c:pt idx="2217">
                  <c:v>244.589268977839</c:v>
                </c:pt>
                <c:pt idx="2218">
                  <c:v>254.41728720152301</c:v>
                </c:pt>
                <c:pt idx="2219">
                  <c:v>252.923168584807</c:v>
                </c:pt>
                <c:pt idx="2220">
                  <c:v>245.25170715172601</c:v>
                </c:pt>
                <c:pt idx="2221">
                  <c:v>246.76890425966101</c:v>
                </c:pt>
                <c:pt idx="2222">
                  <c:v>252.773585771348</c:v>
                </c:pt>
                <c:pt idx="2223">
                  <c:v>251.25638866341299</c:v>
                </c:pt>
                <c:pt idx="2224">
                  <c:v>246.79027323301199</c:v>
                </c:pt>
                <c:pt idx="2225">
                  <c:v>242.72797211775199</c:v>
                </c:pt>
                <c:pt idx="2226">
                  <c:v>245.04591443709199</c:v>
                </c:pt>
                <c:pt idx="2227">
                  <c:v>247.459253260118</c:v>
                </c:pt>
                <c:pt idx="2228">
                  <c:v>247.14873282261701</c:v>
                </c:pt>
                <c:pt idx="2229">
                  <c:v>244.926427907224</c:v>
                </c:pt>
                <c:pt idx="2230">
                  <c:v>251.822978073022</c:v>
                </c:pt>
                <c:pt idx="2231">
                  <c:v>253.64314249014501</c:v>
                </c:pt>
                <c:pt idx="2232">
                  <c:v>254.9840745747</c:v>
                </c:pt>
                <c:pt idx="2233">
                  <c:v>255.01589219021</c:v>
                </c:pt>
                <c:pt idx="2234">
                  <c:v>255.68635823248701</c:v>
                </c:pt>
                <c:pt idx="2235">
                  <c:v>244.05275538511401</c:v>
                </c:pt>
                <c:pt idx="2236">
                  <c:v>256.69797587138999</c:v>
                </c:pt>
                <c:pt idx="2237">
                  <c:v>253.91602736440899</c:v>
                </c:pt>
                <c:pt idx="2238">
                  <c:v>257.70959351029097</c:v>
                </c:pt>
                <c:pt idx="2239">
                  <c:v>249.86955680880101</c:v>
                </c:pt>
                <c:pt idx="2240">
                  <c:v>245.31727743374199</c:v>
                </c:pt>
                <c:pt idx="2241">
                  <c:v>257.456689100566</c:v>
                </c:pt>
                <c:pt idx="2242">
                  <c:v>266.81415226041003</c:v>
                </c:pt>
                <c:pt idx="2243">
                  <c:v>265.04382139233098</c:v>
                </c:pt>
                <c:pt idx="2244">
                  <c:v>267.82576989931198</c:v>
                </c:pt>
                <c:pt idx="2245">
                  <c:v>267.895444924804</c:v>
                </c:pt>
                <c:pt idx="2246">
                  <c:v>266.00703624418298</c:v>
                </c:pt>
                <c:pt idx="2247">
                  <c:v>266.21893451758802</c:v>
                </c:pt>
                <c:pt idx="2248">
                  <c:v>268.26572817883999</c:v>
                </c:pt>
                <c:pt idx="2249">
                  <c:v>262.63777583942402</c:v>
                </c:pt>
                <c:pt idx="2250">
                  <c:v>260.76179172628503</c:v>
                </c:pt>
                <c:pt idx="2251">
                  <c:v>259.95779853494003</c:v>
                </c:pt>
                <c:pt idx="2252">
                  <c:v>250.02044268991401</c:v>
                </c:pt>
                <c:pt idx="2253">
                  <c:v>243.34193924714</c:v>
                </c:pt>
                <c:pt idx="2254">
                  <c:v>241.74060256031501</c:v>
                </c:pt>
                <c:pt idx="2255">
                  <c:v>242.32279923492601</c:v>
                </c:pt>
                <c:pt idx="2256">
                  <c:v>240.80873288296499</c:v>
                </c:pt>
                <c:pt idx="2257">
                  <c:v>242.1482585652</c:v>
                </c:pt>
                <c:pt idx="2258">
                  <c:v>241.653036393809</c:v>
                </c:pt>
                <c:pt idx="2259">
                  <c:v>250.11559408853299</c:v>
                </c:pt>
                <c:pt idx="2260">
                  <c:v>247.059670476549</c:v>
                </c:pt>
                <c:pt idx="2261">
                  <c:v>246.354457335322</c:v>
                </c:pt>
                <c:pt idx="2262">
                  <c:v>240.947823252582</c:v>
                </c:pt>
                <c:pt idx="2263">
                  <c:v>239.067254875976</c:v>
                </c:pt>
                <c:pt idx="2264">
                  <c:v>249.91985399486001</c:v>
                </c:pt>
                <c:pt idx="2265">
                  <c:v>250.22992825539899</c:v>
                </c:pt>
                <c:pt idx="2266">
                  <c:v>251.315188167287</c:v>
                </c:pt>
                <c:pt idx="2267">
                  <c:v>250.074891125129</c:v>
                </c:pt>
                <c:pt idx="2268">
                  <c:v>250.69503964620799</c:v>
                </c:pt>
                <c:pt idx="2269">
                  <c:v>252.555485209446</c:v>
                </c:pt>
                <c:pt idx="2270">
                  <c:v>253.950819381873</c:v>
                </c:pt>
                <c:pt idx="2271">
                  <c:v>259.99726746239401</c:v>
                </c:pt>
                <c:pt idx="2272">
                  <c:v>263.25304719805899</c:v>
                </c:pt>
                <c:pt idx="2273">
                  <c:v>257.981784768887</c:v>
                </c:pt>
                <c:pt idx="2274">
                  <c:v>256.89652485699901</c:v>
                </c:pt>
                <c:pt idx="2275">
                  <c:v>255.656227814841</c:v>
                </c:pt>
                <c:pt idx="2276">
                  <c:v>255.96630207538001</c:v>
                </c:pt>
                <c:pt idx="2277">
                  <c:v>257.82674763861797</c:v>
                </c:pt>
                <c:pt idx="2278">
                  <c:v>249.91985399486001</c:v>
                </c:pt>
                <c:pt idx="2279">
                  <c:v>250.60343088518999</c:v>
                </c:pt>
                <c:pt idx="2280">
                  <c:v>252.96487832451101</c:v>
                </c:pt>
                <c:pt idx="2281">
                  <c:v>250.976291007188</c:v>
                </c:pt>
                <c:pt idx="2282">
                  <c:v>252.11558582440401</c:v>
                </c:pt>
                <c:pt idx="2283">
                  <c:v>252.30201588540299</c:v>
                </c:pt>
                <c:pt idx="2284">
                  <c:v>255.73469637363999</c:v>
                </c:pt>
                <c:pt idx="2285">
                  <c:v>251.01476070231399</c:v>
                </c:pt>
                <c:pt idx="2286">
                  <c:v>252.94564347694799</c:v>
                </c:pt>
                <c:pt idx="2287">
                  <c:v>252.087473354888</c:v>
                </c:pt>
                <c:pt idx="2288">
                  <c:v>250.156590580255</c:v>
                </c:pt>
                <c:pt idx="2289">
                  <c:v>253.589271068492</c:v>
                </c:pt>
                <c:pt idx="2290">
                  <c:v>258.09466420930301</c:v>
                </c:pt>
                <c:pt idx="2291">
                  <c:v>256.37832396518399</c:v>
                </c:pt>
                <c:pt idx="2292">
                  <c:v>257.02195155672899</c:v>
                </c:pt>
                <c:pt idx="2293">
                  <c:v>254.66198372106601</c:v>
                </c:pt>
                <c:pt idx="2294">
                  <c:v>256.38925040404001</c:v>
                </c:pt>
                <c:pt idx="2295">
                  <c:v>258.36011170324002</c:v>
                </c:pt>
                <c:pt idx="2296">
                  <c:v>256.81012652831703</c:v>
                </c:pt>
                <c:pt idx="2297">
                  <c:v>259.57808478436999</c:v>
                </c:pt>
                <c:pt idx="2298">
                  <c:v>260.20627505340701</c:v>
                </c:pt>
                <c:pt idx="2299">
                  <c:v>261.59994220656898</c:v>
                </c:pt>
                <c:pt idx="2300">
                  <c:v>263.28799306827398</c:v>
                </c:pt>
                <c:pt idx="2301">
                  <c:v>264.563985979932</c:v>
                </c:pt>
                <c:pt idx="2302">
                  <c:v>265.74171891888699</c:v>
                </c:pt>
                <c:pt idx="2303">
                  <c:v>265.10060500110899</c:v>
                </c:pt>
                <c:pt idx="2304">
                  <c:v>267.50478219277602</c:v>
                </c:pt>
                <c:pt idx="2305">
                  <c:v>261.41419997388698</c:v>
                </c:pt>
                <c:pt idx="2306">
                  <c:v>266.06227587777602</c:v>
                </c:pt>
                <c:pt idx="2307">
                  <c:v>266.86366827499802</c:v>
                </c:pt>
                <c:pt idx="2308">
                  <c:v>261.73042508198</c:v>
                </c:pt>
                <c:pt idx="2309">
                  <c:v>261.860380605854</c:v>
                </c:pt>
                <c:pt idx="2310">
                  <c:v>260.14929954151398</c:v>
                </c:pt>
                <c:pt idx="2311">
                  <c:v>272.92825938911199</c:v>
                </c:pt>
                <c:pt idx="2312">
                  <c:v>274.379429405704</c:v>
                </c:pt>
                <c:pt idx="2313">
                  <c:v>271.43377086456201</c:v>
                </c:pt>
                <c:pt idx="2314">
                  <c:v>272.56005207146899</c:v>
                </c:pt>
                <c:pt idx="2315">
                  <c:v>273.92458507214502</c:v>
                </c:pt>
                <c:pt idx="2316">
                  <c:v>278.12648034406698</c:v>
                </c:pt>
                <c:pt idx="2317">
                  <c:v>280.42236126583902</c:v>
                </c:pt>
                <c:pt idx="2318">
                  <c:v>282.19531613158699</c:v>
                </c:pt>
                <c:pt idx="2319">
                  <c:v>276.43321281790497</c:v>
                </c:pt>
                <c:pt idx="2320">
                  <c:v>283.96827099733503</c:v>
                </c:pt>
                <c:pt idx="2321">
                  <c:v>285.15024090783402</c:v>
                </c:pt>
                <c:pt idx="2322">
                  <c:v>282.04756989277502</c:v>
                </c:pt>
                <c:pt idx="2323">
                  <c:v>286.47995705714499</c:v>
                </c:pt>
                <c:pt idx="2324">
                  <c:v>284.41150971377198</c:v>
                </c:pt>
                <c:pt idx="2325">
                  <c:v>281.89982365396202</c:v>
                </c:pt>
                <c:pt idx="2326">
                  <c:v>282.19531613158699</c:v>
                </c:pt>
                <c:pt idx="2327">
                  <c:v>280.78303323645298</c:v>
                </c:pt>
                <c:pt idx="2328">
                  <c:v>282.618953798159</c:v>
                </c:pt>
                <c:pt idx="2329">
                  <c:v>281.27747385565499</c:v>
                </c:pt>
                <c:pt idx="2330">
                  <c:v>283.37206120430398</c:v>
                </c:pt>
                <c:pt idx="2331">
                  <c:v>282.94842353773203</c:v>
                </c:pt>
                <c:pt idx="2332">
                  <c:v>283.27211089805598</c:v>
                </c:pt>
                <c:pt idx="2333">
                  <c:v>285.23869254751997</c:v>
                </c:pt>
                <c:pt idx="2334">
                  <c:v>286.23446168221</c:v>
                </c:pt>
                <c:pt idx="2335">
                  <c:v>286.85687978294101</c:v>
                </c:pt>
                <c:pt idx="2336">
                  <c:v>288.37524053869498</c:v>
                </c:pt>
                <c:pt idx="2337">
                  <c:v>290.898338371509</c:v>
                </c:pt>
                <c:pt idx="2338">
                  <c:v>287.63315294080797</c:v>
                </c:pt>
                <c:pt idx="2339">
                  <c:v>287.18790038207601</c:v>
                </c:pt>
                <c:pt idx="2340">
                  <c:v>277.689179129129</c:v>
                </c:pt>
                <c:pt idx="2341">
                  <c:v>278.13443168786102</c:v>
                </c:pt>
                <c:pt idx="2342">
                  <c:v>278.77814519467103</c:v>
                </c:pt>
                <c:pt idx="2343">
                  <c:v>278.06296108313097</c:v>
                </c:pt>
                <c:pt idx="2344">
                  <c:v>279.25501427973899</c:v>
                </c:pt>
                <c:pt idx="2345">
                  <c:v>279.44576191376598</c:v>
                </c:pt>
                <c:pt idx="2346">
                  <c:v>280.638054142496</c:v>
                </c:pt>
                <c:pt idx="2347">
                  <c:v>284.81111070967</c:v>
                </c:pt>
                <c:pt idx="2348">
                  <c:v>286.63682295780899</c:v>
                </c:pt>
                <c:pt idx="2349">
                  <c:v>294.72212005671003</c:v>
                </c:pt>
                <c:pt idx="2350">
                  <c:v>295.76538419850402</c:v>
                </c:pt>
                <c:pt idx="2351">
                  <c:v>286.11519088691199</c:v>
                </c:pt>
                <c:pt idx="2352">
                  <c:v>289.265848595129</c:v>
                </c:pt>
                <c:pt idx="2353">
                  <c:v>282.20295035518598</c:v>
                </c:pt>
                <c:pt idx="2354">
                  <c:v>285.59355881601601</c:v>
                </c:pt>
                <c:pt idx="2355">
                  <c:v>285.59355881601601</c:v>
                </c:pt>
                <c:pt idx="2356">
                  <c:v>282.98539846153102</c:v>
                </c:pt>
                <c:pt idx="2357">
                  <c:v>283.51164264035799</c:v>
                </c:pt>
                <c:pt idx="2358">
                  <c:v>281.91019947889799</c:v>
                </c:pt>
                <c:pt idx="2359">
                  <c:v>282.11597150523102</c:v>
                </c:pt>
                <c:pt idx="2360">
                  <c:v>284.83849369978901</c:v>
                </c:pt>
                <c:pt idx="2361">
                  <c:v>285.11102119954802</c:v>
                </c:pt>
                <c:pt idx="2362">
                  <c:v>281.07007759199502</c:v>
                </c:pt>
                <c:pt idx="2363">
                  <c:v>278.67544434307501</c:v>
                </c:pt>
                <c:pt idx="2364">
                  <c:v>271.042550862143</c:v>
                </c:pt>
                <c:pt idx="2365">
                  <c:v>271.94053833048798</c:v>
                </c:pt>
                <c:pt idx="2366">
                  <c:v>268.34858845710698</c:v>
                </c:pt>
                <c:pt idx="2367">
                  <c:v>269.69556965962499</c:v>
                </c:pt>
                <c:pt idx="2368">
                  <c:v>269.99489881573999</c:v>
                </c:pt>
                <c:pt idx="2369">
                  <c:v>267.30093641070499</c:v>
                </c:pt>
                <c:pt idx="2370">
                  <c:v>272.38953206465999</c:v>
                </c:pt>
                <c:pt idx="2371">
                  <c:v>272.32536544835102</c:v>
                </c:pt>
                <c:pt idx="2372">
                  <c:v>272.38953206465999</c:v>
                </c:pt>
                <c:pt idx="2373">
                  <c:v>272.32536544835102</c:v>
                </c:pt>
                <c:pt idx="2374">
                  <c:v>272.48578198912401</c:v>
                </c:pt>
                <c:pt idx="2375">
                  <c:v>272.645877696816</c:v>
                </c:pt>
                <c:pt idx="2376">
                  <c:v>269.75781002682498</c:v>
                </c:pt>
                <c:pt idx="2377">
                  <c:v>271.969946965541</c:v>
                </c:pt>
                <c:pt idx="2378">
                  <c:v>268.344500315978</c:v>
                </c:pt>
                <c:pt idx="2379">
                  <c:v>266.50105286704797</c:v>
                </c:pt>
                <c:pt idx="2380">
                  <c:v>261.52374475493502</c:v>
                </c:pt>
                <c:pt idx="2381">
                  <c:v>261.28813777767903</c:v>
                </c:pt>
                <c:pt idx="2382">
                  <c:v>267.41391918635298</c:v>
                </c:pt>
                <c:pt idx="2383">
                  <c:v>271.18363082245997</c:v>
                </c:pt>
                <c:pt idx="2384">
                  <c:v>266.942705231839</c:v>
                </c:pt>
                <c:pt idx="2385">
                  <c:v>274.95334245856702</c:v>
                </c:pt>
                <c:pt idx="2386">
                  <c:v>272.83287966325702</c:v>
                </c:pt>
                <c:pt idx="2387">
                  <c:v>269.29877500440699</c:v>
                </c:pt>
                <c:pt idx="2388">
                  <c:v>270.71241686794701</c:v>
                </c:pt>
                <c:pt idx="2389">
                  <c:v>269.53438198166299</c:v>
                </c:pt>
                <c:pt idx="2390">
                  <c:v>267.885133140866</c:v>
                </c:pt>
                <c:pt idx="2391">
                  <c:v>269.71641291082199</c:v>
                </c:pt>
                <c:pt idx="2392">
                  <c:v>270.85664371098301</c:v>
                </c:pt>
                <c:pt idx="2393">
                  <c:v>269.82007025629099</c:v>
                </c:pt>
                <c:pt idx="2394">
                  <c:v>269.47454577139399</c:v>
                </c:pt>
                <c:pt idx="2395">
                  <c:v>270.20014718967798</c:v>
                </c:pt>
                <c:pt idx="2396">
                  <c:v>269.681860462332</c:v>
                </c:pt>
                <c:pt idx="2397">
                  <c:v>266.53758764976698</c:v>
                </c:pt>
                <c:pt idx="2398">
                  <c:v>260.42180426708501</c:v>
                </c:pt>
                <c:pt idx="2399">
                  <c:v>260.94009099443099</c:v>
                </c:pt>
                <c:pt idx="2400">
                  <c:v>264.80996522528</c:v>
                </c:pt>
                <c:pt idx="2401">
                  <c:v>271.675986716095</c:v>
                </c:pt>
                <c:pt idx="2402">
                  <c:v>274.01667586069101</c:v>
                </c:pt>
                <c:pt idx="2403">
                  <c:v>271.83203265906798</c:v>
                </c:pt>
                <c:pt idx="2404">
                  <c:v>272.45621643096001</c:v>
                </c:pt>
                <c:pt idx="2405">
                  <c:v>269.80343540041798</c:v>
                </c:pt>
                <c:pt idx="2406">
                  <c:v>271.51994077312202</c:v>
                </c:pt>
                <c:pt idx="2407">
                  <c:v>272.30017048798697</c:v>
                </c:pt>
                <c:pt idx="2408">
                  <c:v>274.01667586069101</c:v>
                </c:pt>
                <c:pt idx="2409">
                  <c:v>257.00766807662802</c:v>
                </c:pt>
                <c:pt idx="2410">
                  <c:v>249.67350875689399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Sheet10!$N$7</c:f>
              <c:strCache>
                <c:ptCount val="1"/>
                <c:pt idx="0">
                  <c:v>MomentumMonthly7</c:v>
                </c:pt>
              </c:strCache>
            </c:strRef>
          </c:tx>
          <c:marker>
            <c:symbol val="none"/>
          </c:marker>
          <c:val>
            <c:numRef>
              <c:f>Sheet10!$N$8:$N$2418</c:f>
              <c:numCache>
                <c:formatCode>General</c:formatCode>
                <c:ptCount val="2411"/>
                <c:pt idx="0">
                  <c:v>100</c:v>
                </c:pt>
                <c:pt idx="1">
                  <c:v>99.964886929159306</c:v>
                </c:pt>
                <c:pt idx="2">
                  <c:v>100.97843922400099</c:v>
                </c:pt>
                <c:pt idx="3">
                  <c:v>100.89943481460899</c:v>
                </c:pt>
                <c:pt idx="4">
                  <c:v>100.88728029008701</c:v>
                </c:pt>
                <c:pt idx="5">
                  <c:v>100.09723619617399</c:v>
                </c:pt>
                <c:pt idx="6">
                  <c:v>100.362609981565</c:v>
                </c:pt>
                <c:pt idx="7">
                  <c:v>98.828074443721903</c:v>
                </c:pt>
                <c:pt idx="8">
                  <c:v>98.210274421992693</c:v>
                </c:pt>
                <c:pt idx="9">
                  <c:v>96.257229192009902</c:v>
                </c:pt>
                <c:pt idx="10">
                  <c:v>95.778932400993696</c:v>
                </c:pt>
                <c:pt idx="11">
                  <c:v>96.934816312616107</c:v>
                </c:pt>
                <c:pt idx="12">
                  <c:v>95.679287236198604</c:v>
                </c:pt>
                <c:pt idx="13">
                  <c:v>95.958293697624697</c:v>
                </c:pt>
                <c:pt idx="14">
                  <c:v>96.795313081903103</c:v>
                </c:pt>
                <c:pt idx="15">
                  <c:v>96.775384048944105</c:v>
                </c:pt>
                <c:pt idx="16">
                  <c:v>97.632332466181495</c:v>
                </c:pt>
                <c:pt idx="17">
                  <c:v>96.715596950067095</c:v>
                </c:pt>
                <c:pt idx="18">
                  <c:v>99.9640293223854</c:v>
                </c:pt>
                <c:pt idx="19">
                  <c:v>99.844455124631395</c:v>
                </c:pt>
                <c:pt idx="20">
                  <c:v>101.279345497679</c:v>
                </c:pt>
                <c:pt idx="21">
                  <c:v>99.485732531369194</c:v>
                </c:pt>
                <c:pt idx="22">
                  <c:v>99.983958355344399</c:v>
                </c:pt>
                <c:pt idx="23">
                  <c:v>97.512758268427405</c:v>
                </c:pt>
                <c:pt idx="24">
                  <c:v>98.648713147090902</c:v>
                </c:pt>
                <c:pt idx="25">
                  <c:v>96.456519521599901</c:v>
                </c:pt>
                <c:pt idx="26">
                  <c:v>96.077867895378802</c:v>
                </c:pt>
                <c:pt idx="27">
                  <c:v>97.5725453673044</c:v>
                </c:pt>
                <c:pt idx="28">
                  <c:v>98.568997015254794</c:v>
                </c:pt>
                <c:pt idx="29">
                  <c:v>98.967902802428299</c:v>
                </c:pt>
                <c:pt idx="30">
                  <c:v>97.397010679820397</c:v>
                </c:pt>
                <c:pt idx="31">
                  <c:v>96.736258074469106</c:v>
                </c:pt>
                <c:pt idx="32">
                  <c:v>93.694153079431999</c:v>
                </c:pt>
                <c:pt idx="33">
                  <c:v>94.816299789777005</c:v>
                </c:pt>
                <c:pt idx="34">
                  <c:v>93.394926542437204</c:v>
                </c:pt>
                <c:pt idx="35">
                  <c:v>91.774194794739898</c:v>
                </c:pt>
                <c:pt idx="36">
                  <c:v>93.806292235883006</c:v>
                </c:pt>
                <c:pt idx="37">
                  <c:v>92.796473468447601</c:v>
                </c:pt>
                <c:pt idx="38">
                  <c:v>93.818752142155304</c:v>
                </c:pt>
                <c:pt idx="39">
                  <c:v>92.372647868729402</c:v>
                </c:pt>
                <c:pt idx="40">
                  <c:v>92.547086556542098</c:v>
                </c:pt>
                <c:pt idx="41">
                  <c:v>89.766828379682707</c:v>
                </c:pt>
                <c:pt idx="42">
                  <c:v>90.265413417034907</c:v>
                </c:pt>
                <c:pt idx="43">
                  <c:v>89.928995947681798</c:v>
                </c:pt>
                <c:pt idx="44">
                  <c:v>88.454384918996396</c:v>
                </c:pt>
                <c:pt idx="45">
                  <c:v>88.113625361093895</c:v>
                </c:pt>
                <c:pt idx="46">
                  <c:v>90.373210484936493</c:v>
                </c:pt>
                <c:pt idx="47">
                  <c:v>89.906152786182503</c:v>
                </c:pt>
                <c:pt idx="48">
                  <c:v>89.565393228279902</c:v>
                </c:pt>
                <c:pt idx="49">
                  <c:v>91.635625534074705</c:v>
                </c:pt>
                <c:pt idx="50">
                  <c:v>91.652744089190406</c:v>
                </c:pt>
                <c:pt idx="51">
                  <c:v>92.696975951244994</c:v>
                </c:pt>
                <c:pt idx="52">
                  <c:v>93.6042593723745</c:v>
                </c:pt>
                <c:pt idx="53">
                  <c:v>93.039347053558004</c:v>
                </c:pt>
                <c:pt idx="54">
                  <c:v>93.672733592837105</c:v>
                </c:pt>
                <c:pt idx="55">
                  <c:v>93.570022262143198</c:v>
                </c:pt>
                <c:pt idx="56">
                  <c:v>93.706970703068393</c:v>
                </c:pt>
                <c:pt idx="57">
                  <c:v>95.076455112320403</c:v>
                </c:pt>
                <c:pt idx="58">
                  <c:v>95.453063324864701</c:v>
                </c:pt>
                <c:pt idx="59">
                  <c:v>95.247640663476901</c:v>
                </c:pt>
                <c:pt idx="60">
                  <c:v>96.856784844347999</c:v>
                </c:pt>
                <c:pt idx="61">
                  <c:v>97.712712600130502</c:v>
                </c:pt>
                <c:pt idx="62">
                  <c:v>97.575764159205306</c:v>
                </c:pt>
                <c:pt idx="63">
                  <c:v>96.514413742035003</c:v>
                </c:pt>
                <c:pt idx="64">
                  <c:v>94.4259500179257</c:v>
                </c:pt>
                <c:pt idx="65">
                  <c:v>98.328980584293902</c:v>
                </c:pt>
                <c:pt idx="66">
                  <c:v>96.240516860184599</c:v>
                </c:pt>
                <c:pt idx="67">
                  <c:v>98.842537237763395</c:v>
                </c:pt>
                <c:pt idx="68">
                  <c:v>98.431691914987795</c:v>
                </c:pt>
                <c:pt idx="69">
                  <c:v>100.19490309189899</c:v>
                </c:pt>
                <c:pt idx="70">
                  <c:v>98.876774347994697</c:v>
                </c:pt>
                <c:pt idx="71">
                  <c:v>98.774063017300804</c:v>
                </c:pt>
                <c:pt idx="72">
                  <c:v>96.617125072728896</c:v>
                </c:pt>
                <c:pt idx="73">
                  <c:v>92.7825687268233</c:v>
                </c:pt>
                <c:pt idx="74">
                  <c:v>93.056465608673705</c:v>
                </c:pt>
                <c:pt idx="75">
                  <c:v>92.902398612632894</c:v>
                </c:pt>
                <c:pt idx="76">
                  <c:v>92.063589411966007</c:v>
                </c:pt>
                <c:pt idx="77">
                  <c:v>91.823929640346904</c:v>
                </c:pt>
                <c:pt idx="78">
                  <c:v>92.1834192977756</c:v>
                </c:pt>
                <c:pt idx="79">
                  <c:v>92.833924392170303</c:v>
                </c:pt>
                <c:pt idx="80">
                  <c:v>94.374594352578796</c:v>
                </c:pt>
                <c:pt idx="81">
                  <c:v>91.721218309652997</c:v>
                </c:pt>
                <c:pt idx="82">
                  <c:v>92.491553289857293</c:v>
                </c:pt>
                <c:pt idx="83">
                  <c:v>91.652744089190406</c:v>
                </c:pt>
                <c:pt idx="84">
                  <c:v>89.752584471353302</c:v>
                </c:pt>
                <c:pt idx="85">
                  <c:v>89.615636030428107</c:v>
                </c:pt>
                <c:pt idx="86">
                  <c:v>90.1291926838976</c:v>
                </c:pt>
                <c:pt idx="87">
                  <c:v>91.823929640346904</c:v>
                </c:pt>
                <c:pt idx="88">
                  <c:v>93.005109943326801</c:v>
                </c:pt>
                <c:pt idx="89">
                  <c:v>92.491553289857293</c:v>
                </c:pt>
                <c:pt idx="90">
                  <c:v>95.093573667436104</c:v>
                </c:pt>
                <c:pt idx="91">
                  <c:v>95.007980891857798</c:v>
                </c:pt>
                <c:pt idx="92">
                  <c:v>95.487300435096003</c:v>
                </c:pt>
                <c:pt idx="93">
                  <c:v>97.147800281314105</c:v>
                </c:pt>
                <c:pt idx="94">
                  <c:v>98.020846592212294</c:v>
                </c:pt>
                <c:pt idx="95">
                  <c:v>98.654233131491296</c:v>
                </c:pt>
                <c:pt idx="96">
                  <c:v>98.876774347994797</c:v>
                </c:pt>
                <c:pt idx="97">
                  <c:v>100.639985524906</c:v>
                </c:pt>
                <c:pt idx="98">
                  <c:v>100.931000961872</c:v>
                </c:pt>
                <c:pt idx="99">
                  <c:v>102.7113306939</c:v>
                </c:pt>
                <c:pt idx="100">
                  <c:v>103.002346130866</c:v>
                </c:pt>
                <c:pt idx="101">
                  <c:v>102.351841036471</c:v>
                </c:pt>
                <c:pt idx="102">
                  <c:v>103.85827388664801</c:v>
                </c:pt>
                <c:pt idx="103">
                  <c:v>106.220634492608</c:v>
                </c:pt>
                <c:pt idx="104">
                  <c:v>105.826907724948</c:v>
                </c:pt>
                <c:pt idx="105">
                  <c:v>107.247747799547</c:v>
                </c:pt>
                <c:pt idx="106">
                  <c:v>106.37470148864899</c:v>
                </c:pt>
                <c:pt idx="107">
                  <c:v>105.826907724948</c:v>
                </c:pt>
                <c:pt idx="108">
                  <c:v>104.543016091274</c:v>
                </c:pt>
                <c:pt idx="109">
                  <c:v>105.62148506356</c:v>
                </c:pt>
                <c:pt idx="110">
                  <c:v>108.60011365368401</c:v>
                </c:pt>
                <c:pt idx="111">
                  <c:v>107.076562248391</c:v>
                </c:pt>
                <c:pt idx="112">
                  <c:v>105.433180957288</c:v>
                </c:pt>
                <c:pt idx="113">
                  <c:v>102.226763685027</c:v>
                </c:pt>
                <c:pt idx="114">
                  <c:v>102.118595391505</c:v>
                </c:pt>
                <c:pt idx="115">
                  <c:v>102.64398424575499</c:v>
                </c:pt>
                <c:pt idx="116">
                  <c:v>102.721247312557</c:v>
                </c:pt>
                <c:pt idx="117">
                  <c:v>101.894532497781</c:v>
                </c:pt>
                <c:pt idx="118">
                  <c:v>103.493877980571</c:v>
                </c:pt>
                <c:pt idx="119">
                  <c:v>104.196971888465</c:v>
                </c:pt>
                <c:pt idx="120">
                  <c:v>105.386823117207</c:v>
                </c:pt>
                <c:pt idx="121">
                  <c:v>106.159453785222</c:v>
                </c:pt>
                <c:pt idx="122">
                  <c:v>105.773138451215</c:v>
                </c:pt>
                <c:pt idx="123">
                  <c:v>104.297413875307</c:v>
                </c:pt>
                <c:pt idx="124">
                  <c:v>104.47511892895</c:v>
                </c:pt>
                <c:pt idx="125">
                  <c:v>105.850401518016</c:v>
                </c:pt>
                <c:pt idx="126">
                  <c:v>103.9497300747</c:v>
                </c:pt>
                <c:pt idx="127">
                  <c:v>103.1284236746</c:v>
                </c:pt>
                <c:pt idx="128">
                  <c:v>104.011540528141</c:v>
                </c:pt>
                <c:pt idx="129">
                  <c:v>104.119708821663</c:v>
                </c:pt>
                <c:pt idx="130">
                  <c:v>106.329432532185</c:v>
                </c:pt>
                <c:pt idx="131">
                  <c:v>109.19589231051999</c:v>
                </c:pt>
                <c:pt idx="132">
                  <c:v>111.173826820638</c:v>
                </c:pt>
                <c:pt idx="133">
                  <c:v>109.04136617691699</c:v>
                </c:pt>
                <c:pt idx="134">
                  <c:v>110.94976392691299</c:v>
                </c:pt>
                <c:pt idx="135">
                  <c:v>108.191472442101</c:v>
                </c:pt>
                <c:pt idx="136">
                  <c:v>111.459553499656</c:v>
                </c:pt>
                <c:pt idx="137">
                  <c:v>110.245266501207</c:v>
                </c:pt>
                <c:pt idx="138">
                  <c:v>112.943682053317</c:v>
                </c:pt>
                <c:pt idx="139">
                  <c:v>111.654439067309</c:v>
                </c:pt>
                <c:pt idx="140">
                  <c:v>111.05479116684</c:v>
                </c:pt>
                <c:pt idx="141">
                  <c:v>112.089183795149</c:v>
                </c:pt>
                <c:pt idx="142">
                  <c:v>109.090944292804</c:v>
                </c:pt>
                <c:pt idx="143">
                  <c:v>106.332563950647</c:v>
                </c:pt>
                <c:pt idx="144">
                  <c:v>108.836093935105</c:v>
                </c:pt>
                <c:pt idx="145">
                  <c:v>108.386358009753</c:v>
                </c:pt>
                <c:pt idx="146">
                  <c:v>110.784949611629</c:v>
                </c:pt>
                <c:pt idx="147">
                  <c:v>111.669430264821</c:v>
                </c:pt>
                <c:pt idx="148">
                  <c:v>115.941921555661</c:v>
                </c:pt>
                <c:pt idx="149">
                  <c:v>114.592713779606</c:v>
                </c:pt>
                <c:pt idx="150">
                  <c:v>115.072432099982</c:v>
                </c:pt>
                <c:pt idx="151">
                  <c:v>114.307881026884</c:v>
                </c:pt>
                <c:pt idx="152">
                  <c:v>111.384597512098</c:v>
                </c:pt>
                <c:pt idx="153">
                  <c:v>107.63679813416699</c:v>
                </c:pt>
                <c:pt idx="154">
                  <c:v>107.39693897398</c:v>
                </c:pt>
                <c:pt idx="155">
                  <c:v>104.803461804452</c:v>
                </c:pt>
                <c:pt idx="156">
                  <c:v>105.987766407878</c:v>
                </c:pt>
                <c:pt idx="157">
                  <c:v>103.212571518402</c:v>
                </c:pt>
                <c:pt idx="158">
                  <c:v>106.155354975577</c:v>
                </c:pt>
                <c:pt idx="159">
                  <c:v>109.967490105889</c:v>
                </c:pt>
                <c:pt idx="160">
                  <c:v>109.433764265787</c:v>
                </c:pt>
                <c:pt idx="161">
                  <c:v>112.178223367077</c:v>
                </c:pt>
                <c:pt idx="162">
                  <c:v>105.758930612626</c:v>
                </c:pt>
                <c:pt idx="163">
                  <c:v>106.094332096843</c:v>
                </c:pt>
                <c:pt idx="164">
                  <c:v>104.26476747892301</c:v>
                </c:pt>
                <c:pt idx="165">
                  <c:v>101.10840394618</c:v>
                </c:pt>
                <c:pt idx="166">
                  <c:v>99.278614979441798</c:v>
                </c:pt>
                <c:pt idx="167">
                  <c:v>100.559422386395</c:v>
                </c:pt>
                <c:pt idx="168">
                  <c:v>101.398038271347</c:v>
                </c:pt>
                <c:pt idx="169">
                  <c:v>101.77920691461399</c:v>
                </c:pt>
                <c:pt idx="170">
                  <c:v>103.51746156325299</c:v>
                </c:pt>
                <c:pt idx="171">
                  <c:v>106.338423611778</c:v>
                </c:pt>
                <c:pt idx="172">
                  <c:v>104.569657523773</c:v>
                </c:pt>
                <c:pt idx="173">
                  <c:v>102.53503808540199</c:v>
                </c:pt>
                <c:pt idx="174">
                  <c:v>101.02360009264601</c:v>
                </c:pt>
                <c:pt idx="175">
                  <c:v>101.332079718598</c:v>
                </c:pt>
                <c:pt idx="176">
                  <c:v>100.48381683443399</c:v>
                </c:pt>
                <c:pt idx="177">
                  <c:v>101.178862998309</c:v>
                </c:pt>
                <c:pt idx="178">
                  <c:v>100.397763499859</c:v>
                </c:pt>
                <c:pt idx="179">
                  <c:v>99.643141950510199</c:v>
                </c:pt>
                <c:pt idx="180">
                  <c:v>103.197806617182</c:v>
                </c:pt>
                <c:pt idx="181">
                  <c:v>102.734442507933</c:v>
                </c:pt>
                <c:pt idx="182">
                  <c:v>106.31558512370501</c:v>
                </c:pt>
                <c:pt idx="183">
                  <c:v>106.421496920105</c:v>
                </c:pt>
                <c:pt idx="184">
                  <c:v>107.76525283692899</c:v>
                </c:pt>
                <c:pt idx="185">
                  <c:v>104.81296151228101</c:v>
                </c:pt>
                <c:pt idx="186">
                  <c:v>103.621453802782</c:v>
                </c:pt>
                <c:pt idx="187">
                  <c:v>104.038481501107</c:v>
                </c:pt>
                <c:pt idx="188">
                  <c:v>106.110381018181</c:v>
                </c:pt>
                <c:pt idx="189">
                  <c:v>105.26308664698099</c:v>
                </c:pt>
                <c:pt idx="190">
                  <c:v>105.249847672431</c:v>
                </c:pt>
                <c:pt idx="191">
                  <c:v>107.897642582429</c:v>
                </c:pt>
                <c:pt idx="192">
                  <c:v>107.88440360787899</c:v>
                </c:pt>
                <c:pt idx="193">
                  <c:v>109.552514401178</c:v>
                </c:pt>
                <c:pt idx="194">
                  <c:v>109.44660260477799</c:v>
                </c:pt>
                <c:pt idx="195">
                  <c:v>110.379950310553</c:v>
                </c:pt>
                <c:pt idx="196">
                  <c:v>111.326536990877</c:v>
                </c:pt>
                <c:pt idx="197">
                  <c:v>110.007273176971</c:v>
                </c:pt>
                <c:pt idx="198">
                  <c:v>108.86435553111301</c:v>
                </c:pt>
                <c:pt idx="199">
                  <c:v>105.02033999421801</c:v>
                </c:pt>
                <c:pt idx="200">
                  <c:v>103.30608959179401</c:v>
                </c:pt>
                <c:pt idx="201">
                  <c:v>105.747490775302</c:v>
                </c:pt>
                <c:pt idx="202">
                  <c:v>102.370677179235</c:v>
                </c:pt>
                <c:pt idx="203">
                  <c:v>100.293103518995</c:v>
                </c:pt>
                <c:pt idx="204">
                  <c:v>103.15027156727599</c:v>
                </c:pt>
                <c:pt idx="205">
                  <c:v>103.963903873295</c:v>
                </c:pt>
                <c:pt idx="206">
                  <c:v>102.02449894677</c:v>
                </c:pt>
                <c:pt idx="207">
                  <c:v>102.855780543592</c:v>
                </c:pt>
                <c:pt idx="208">
                  <c:v>102.59608383606199</c:v>
                </c:pt>
                <c:pt idx="209">
                  <c:v>103.236753092211</c:v>
                </c:pt>
                <c:pt idx="210">
                  <c:v>100.43152438543601</c:v>
                </c:pt>
                <c:pt idx="211">
                  <c:v>103.27129527564</c:v>
                </c:pt>
                <c:pt idx="212">
                  <c:v>106.422954347605</c:v>
                </c:pt>
                <c:pt idx="213">
                  <c:v>106.405557189528</c:v>
                </c:pt>
                <c:pt idx="214">
                  <c:v>105.90330879982</c:v>
                </c:pt>
                <c:pt idx="215">
                  <c:v>103.721604323842</c:v>
                </c:pt>
                <c:pt idx="216">
                  <c:v>102.23755110003501</c:v>
                </c:pt>
                <c:pt idx="217">
                  <c:v>102.942262068527</c:v>
                </c:pt>
                <c:pt idx="218">
                  <c:v>100.17196104592099</c:v>
                </c:pt>
                <c:pt idx="219">
                  <c:v>105.284713430803</c:v>
                </c:pt>
                <c:pt idx="220">
                  <c:v>102.495011110951</c:v>
                </c:pt>
                <c:pt idx="221">
                  <c:v>102.316314952103</c:v>
                </c:pt>
                <c:pt idx="222">
                  <c:v>99.431648387834997</c:v>
                </c:pt>
                <c:pt idx="223">
                  <c:v>99.661400592068802</c:v>
                </c:pt>
                <c:pt idx="224">
                  <c:v>101.95892263440599</c:v>
                </c:pt>
                <c:pt idx="225">
                  <c:v>104.18496621320401</c:v>
                </c:pt>
                <c:pt idx="226">
                  <c:v>104.261550281282</c:v>
                </c:pt>
                <c:pt idx="227">
                  <c:v>102.009978679791</c:v>
                </c:pt>
                <c:pt idx="228">
                  <c:v>98.941510352136305</c:v>
                </c:pt>
                <c:pt idx="229">
                  <c:v>93.182388432676603</c:v>
                </c:pt>
                <c:pt idx="230">
                  <c:v>85.268701397957997</c:v>
                </c:pt>
                <c:pt idx="231">
                  <c:v>85.707783388271494</c:v>
                </c:pt>
                <c:pt idx="232">
                  <c:v>90.752120672337199</c:v>
                </c:pt>
                <c:pt idx="233">
                  <c:v>93.049642714674903</c:v>
                </c:pt>
                <c:pt idx="234">
                  <c:v>93.534675145835095</c:v>
                </c:pt>
                <c:pt idx="235">
                  <c:v>90.624480558873998</c:v>
                </c:pt>
                <c:pt idx="236">
                  <c:v>87.004606941057602</c:v>
                </c:pt>
                <c:pt idx="237">
                  <c:v>84.753035339566694</c:v>
                </c:pt>
                <c:pt idx="238">
                  <c:v>84.5672223181259</c:v>
                </c:pt>
                <c:pt idx="239">
                  <c:v>84.753035339566694</c:v>
                </c:pt>
                <c:pt idx="240">
                  <c:v>85.255031815869899</c:v>
                </c:pt>
                <c:pt idx="241">
                  <c:v>85.069218794429204</c:v>
                </c:pt>
                <c:pt idx="242">
                  <c:v>84.418571900973305</c:v>
                </c:pt>
                <c:pt idx="243">
                  <c:v>83.470423294270105</c:v>
                </c:pt>
                <c:pt idx="244">
                  <c:v>84.660229268317394</c:v>
                </c:pt>
                <c:pt idx="245">
                  <c:v>82.317779924511001</c:v>
                </c:pt>
                <c:pt idx="246">
                  <c:v>81.945953002687304</c:v>
                </c:pt>
                <c:pt idx="247">
                  <c:v>82.0574408155518</c:v>
                </c:pt>
                <c:pt idx="248">
                  <c:v>84.344045813454898</c:v>
                </c:pt>
                <c:pt idx="249">
                  <c:v>84.158232792014104</c:v>
                </c:pt>
                <c:pt idx="250">
                  <c:v>86.8351455744139</c:v>
                </c:pt>
                <c:pt idx="251">
                  <c:v>87.448629863581601</c:v>
                </c:pt>
                <c:pt idx="252">
                  <c:v>86.147336076669902</c:v>
                </c:pt>
                <c:pt idx="253">
                  <c:v>87.095484683373101</c:v>
                </c:pt>
                <c:pt idx="254">
                  <c:v>87.876301131308594</c:v>
                </c:pt>
                <c:pt idx="255">
                  <c:v>87.653124626637506</c:v>
                </c:pt>
                <c:pt idx="256">
                  <c:v>87.820456785405298</c:v>
                </c:pt>
                <c:pt idx="257">
                  <c:v>88.489785420476295</c:v>
                </c:pt>
                <c:pt idx="258">
                  <c:v>87.764813318444098</c:v>
                </c:pt>
                <c:pt idx="259">
                  <c:v>90.534733051035303</c:v>
                </c:pt>
                <c:pt idx="260">
                  <c:v>89.618749833554602</c:v>
                </c:pt>
                <c:pt idx="261">
                  <c:v>89.474958877632901</c:v>
                </c:pt>
                <c:pt idx="262">
                  <c:v>88.837435885057204</c:v>
                </c:pt>
                <c:pt idx="263">
                  <c:v>88.900292600506205</c:v>
                </c:pt>
                <c:pt idx="264">
                  <c:v>88.711722454159002</c:v>
                </c:pt>
                <c:pt idx="265">
                  <c:v>88.900292600506205</c:v>
                </c:pt>
                <c:pt idx="266">
                  <c:v>88.783535007693203</c:v>
                </c:pt>
                <c:pt idx="267">
                  <c:v>88.756667493437902</c:v>
                </c:pt>
                <c:pt idx="268">
                  <c:v>88.6309540625398</c:v>
                </c:pt>
                <c:pt idx="269">
                  <c:v>88.864469248165804</c:v>
                </c:pt>
                <c:pt idx="270">
                  <c:v>88.990182679064006</c:v>
                </c:pt>
                <c:pt idx="271">
                  <c:v>89.340289608649599</c:v>
                </c:pt>
                <c:pt idx="272">
                  <c:v>89.169796987326094</c:v>
                </c:pt>
                <c:pt idx="273">
                  <c:v>89.008094355234206</c:v>
                </c:pt>
                <c:pt idx="274">
                  <c:v>88.873425086250904</c:v>
                </c:pt>
                <c:pt idx="275">
                  <c:v>88.343537999549795</c:v>
                </c:pt>
                <c:pt idx="276">
                  <c:v>87.849640114042302</c:v>
                </c:pt>
                <c:pt idx="277">
                  <c:v>88.280681284100694</c:v>
                </c:pt>
                <c:pt idx="278">
                  <c:v>88.195434973438907</c:v>
                </c:pt>
                <c:pt idx="279">
                  <c:v>88.199912892481393</c:v>
                </c:pt>
                <c:pt idx="280">
                  <c:v>87.471504728227401</c:v>
                </c:pt>
                <c:pt idx="281">
                  <c:v>86.993365716094402</c:v>
                </c:pt>
                <c:pt idx="282">
                  <c:v>88.109023411071306</c:v>
                </c:pt>
                <c:pt idx="283">
                  <c:v>89.507852669856504</c:v>
                </c:pt>
                <c:pt idx="284">
                  <c:v>86.816383488714294</c:v>
                </c:pt>
                <c:pt idx="285">
                  <c:v>86.356038365388201</c:v>
                </c:pt>
                <c:pt idx="286">
                  <c:v>85.948692244207294</c:v>
                </c:pt>
                <c:pt idx="287">
                  <c:v>83.894741745909002</c:v>
                </c:pt>
                <c:pt idx="288">
                  <c:v>83.965534636861094</c:v>
                </c:pt>
                <c:pt idx="289">
                  <c:v>85.647726791592206</c:v>
                </c:pt>
                <c:pt idx="290">
                  <c:v>86.409037367533401</c:v>
                </c:pt>
                <c:pt idx="291">
                  <c:v>85.948692244207294</c:v>
                </c:pt>
                <c:pt idx="292">
                  <c:v>85.028001997555094</c:v>
                </c:pt>
                <c:pt idx="293">
                  <c:v>86.356038365388201</c:v>
                </c:pt>
                <c:pt idx="294">
                  <c:v>84.024847599550597</c:v>
                </c:pt>
                <c:pt idx="295">
                  <c:v>83.369152363624394</c:v>
                </c:pt>
                <c:pt idx="296">
                  <c:v>82.944012353636595</c:v>
                </c:pt>
                <c:pt idx="297">
                  <c:v>84.290607938827407</c:v>
                </c:pt>
                <c:pt idx="298">
                  <c:v>80.888531198236706</c:v>
                </c:pt>
                <c:pt idx="299">
                  <c:v>80.888531198236706</c:v>
                </c:pt>
                <c:pt idx="300">
                  <c:v>80.038059846123403</c:v>
                </c:pt>
                <c:pt idx="301">
                  <c:v>81.172085426320294</c:v>
                </c:pt>
                <c:pt idx="302">
                  <c:v>82.765917280838295</c:v>
                </c:pt>
                <c:pt idx="303">
                  <c:v>82.751749886575993</c:v>
                </c:pt>
                <c:pt idx="304">
                  <c:v>81.427098523043199</c:v>
                </c:pt>
                <c:pt idx="305">
                  <c:v>77.863998866054004</c:v>
                </c:pt>
                <c:pt idx="306">
                  <c:v>77.672739043511797</c:v>
                </c:pt>
                <c:pt idx="307">
                  <c:v>80.994992998040502</c:v>
                </c:pt>
                <c:pt idx="308">
                  <c:v>83.155520623053903</c:v>
                </c:pt>
                <c:pt idx="309">
                  <c:v>83.219273897234601</c:v>
                </c:pt>
                <c:pt idx="310">
                  <c:v>79.613672057458203</c:v>
                </c:pt>
                <c:pt idx="311">
                  <c:v>77.389391158264203</c:v>
                </c:pt>
                <c:pt idx="312">
                  <c:v>74.754255825461001</c:v>
                </c:pt>
                <c:pt idx="313">
                  <c:v>73.982132838161206</c:v>
                </c:pt>
                <c:pt idx="314">
                  <c:v>75.561797298416806</c:v>
                </c:pt>
                <c:pt idx="315">
                  <c:v>73.188758759467802</c:v>
                </c:pt>
                <c:pt idx="316">
                  <c:v>70.851138706174694</c:v>
                </c:pt>
                <c:pt idx="317">
                  <c:v>71.871191093066201</c:v>
                </c:pt>
                <c:pt idx="318">
                  <c:v>70.319861421335304</c:v>
                </c:pt>
                <c:pt idx="319">
                  <c:v>71.219490956996594</c:v>
                </c:pt>
                <c:pt idx="320">
                  <c:v>69.448566674198801</c:v>
                </c:pt>
                <c:pt idx="321">
                  <c:v>72.345798800856002</c:v>
                </c:pt>
                <c:pt idx="322">
                  <c:v>70.8298876147811</c:v>
                </c:pt>
                <c:pt idx="323">
                  <c:v>71.573675813556207</c:v>
                </c:pt>
                <c:pt idx="324">
                  <c:v>70.8561033649233</c:v>
                </c:pt>
                <c:pt idx="325">
                  <c:v>73.248183730644399</c:v>
                </c:pt>
                <c:pt idx="326">
                  <c:v>74.364579743240299</c:v>
                </c:pt>
                <c:pt idx="327">
                  <c:v>73.790452902889399</c:v>
                </c:pt>
                <c:pt idx="328">
                  <c:v>75.464960819977506</c:v>
                </c:pt>
                <c:pt idx="329">
                  <c:v>76.150675600504599</c:v>
                </c:pt>
                <c:pt idx="330">
                  <c:v>76.230405872574906</c:v>
                </c:pt>
                <c:pt idx="331">
                  <c:v>76.070945328434306</c:v>
                </c:pt>
                <c:pt idx="332">
                  <c:v>76.948150524819198</c:v>
                </c:pt>
                <c:pt idx="333">
                  <c:v>76.804532712925806</c:v>
                </c:pt>
                <c:pt idx="334">
                  <c:v>75.911484784293606</c:v>
                </c:pt>
                <c:pt idx="335">
                  <c:v>74.970564251696999</c:v>
                </c:pt>
                <c:pt idx="336">
                  <c:v>75.098167127731799</c:v>
                </c:pt>
                <c:pt idx="337">
                  <c:v>74.7472161677332</c:v>
                </c:pt>
                <c:pt idx="338">
                  <c:v>75.736009304294299</c:v>
                </c:pt>
                <c:pt idx="339">
                  <c:v>74.141231659276499</c:v>
                </c:pt>
                <c:pt idx="340">
                  <c:v>74.045658654958899</c:v>
                </c:pt>
                <c:pt idx="341">
                  <c:v>74.524040287380899</c:v>
                </c:pt>
                <c:pt idx="342">
                  <c:v>75.130024795837599</c:v>
                </c:pt>
                <c:pt idx="343">
                  <c:v>73.551262086678406</c:v>
                </c:pt>
                <c:pt idx="344">
                  <c:v>72.6421992221876</c:v>
                </c:pt>
                <c:pt idx="345">
                  <c:v>73.789199760352702</c:v>
                </c:pt>
                <c:pt idx="346">
                  <c:v>71.717656376060106</c:v>
                </c:pt>
                <c:pt idx="347">
                  <c:v>71.729338325379402</c:v>
                </c:pt>
                <c:pt idx="348">
                  <c:v>74.830728984663494</c:v>
                </c:pt>
                <c:pt idx="349">
                  <c:v>72.033569662652098</c:v>
                </c:pt>
                <c:pt idx="350">
                  <c:v>72.162404875144901</c:v>
                </c:pt>
                <c:pt idx="351">
                  <c:v>73.262510731042497</c:v>
                </c:pt>
                <c:pt idx="352">
                  <c:v>73.028371089685606</c:v>
                </c:pt>
                <c:pt idx="353">
                  <c:v>68.815192625184693</c:v>
                </c:pt>
                <c:pt idx="354">
                  <c:v>72.209132672422101</c:v>
                </c:pt>
                <c:pt idx="355">
                  <c:v>68.054530839508004</c:v>
                </c:pt>
                <c:pt idx="356">
                  <c:v>73.835927557629901</c:v>
                </c:pt>
                <c:pt idx="357">
                  <c:v>76.036139269424993</c:v>
                </c:pt>
                <c:pt idx="358">
                  <c:v>69.646112991767595</c:v>
                </c:pt>
                <c:pt idx="359">
                  <c:v>70.114225389490997</c:v>
                </c:pt>
                <c:pt idx="360">
                  <c:v>69.630592687671907</c:v>
                </c:pt>
                <c:pt idx="361">
                  <c:v>70.496058247241805</c:v>
                </c:pt>
                <c:pt idx="362">
                  <c:v>72.677578840126102</c:v>
                </c:pt>
                <c:pt idx="363">
                  <c:v>67.247475026534602</c:v>
                </c:pt>
                <c:pt idx="364">
                  <c:v>72.084803354666704</c:v>
                </c:pt>
                <c:pt idx="365">
                  <c:v>70.341856516227097</c:v>
                </c:pt>
                <c:pt idx="366">
                  <c:v>70.907299256239099</c:v>
                </c:pt>
                <c:pt idx="367">
                  <c:v>71.531596722342897</c:v>
                </c:pt>
                <c:pt idx="368">
                  <c:v>72.831535034339595</c:v>
                </c:pt>
                <c:pt idx="369">
                  <c:v>72.611138822577701</c:v>
                </c:pt>
                <c:pt idx="370">
                  <c:v>71.568297730858802</c:v>
                </c:pt>
                <c:pt idx="371">
                  <c:v>70.966058901997897</c:v>
                </c:pt>
                <c:pt idx="372">
                  <c:v>70.466696993381206</c:v>
                </c:pt>
                <c:pt idx="373">
                  <c:v>69.563338750089798</c:v>
                </c:pt>
                <c:pt idx="374">
                  <c:v>69.115415301595306</c:v>
                </c:pt>
                <c:pt idx="375">
                  <c:v>69.776318695882097</c:v>
                </c:pt>
                <c:pt idx="376">
                  <c:v>69.415774073362201</c:v>
                </c:pt>
                <c:pt idx="377">
                  <c:v>68.939136364318998</c:v>
                </c:pt>
                <c:pt idx="378">
                  <c:v>69.489936733057803</c:v>
                </c:pt>
                <c:pt idx="379">
                  <c:v>69.857136978883602</c:v>
                </c:pt>
                <c:pt idx="380">
                  <c:v>71.274499502064998</c:v>
                </c:pt>
                <c:pt idx="381">
                  <c:v>71.803336313893993</c:v>
                </c:pt>
                <c:pt idx="382">
                  <c:v>71.039555999362804</c:v>
                </c:pt>
                <c:pt idx="383">
                  <c:v>71.090899379152006</c:v>
                </c:pt>
                <c:pt idx="384">
                  <c:v>70.055379473069806</c:v>
                </c:pt>
                <c:pt idx="385">
                  <c:v>69.702916678850102</c:v>
                </c:pt>
                <c:pt idx="386">
                  <c:v>69.071298027109705</c:v>
                </c:pt>
                <c:pt idx="387">
                  <c:v>68.175356049787794</c:v>
                </c:pt>
                <c:pt idx="388">
                  <c:v>68.359716815364294</c:v>
                </c:pt>
                <c:pt idx="389">
                  <c:v>72.161347071023599</c:v>
                </c:pt>
                <c:pt idx="390">
                  <c:v>65.191769747978796</c:v>
                </c:pt>
                <c:pt idx="391">
                  <c:v>62.240676897816002</c:v>
                </c:pt>
                <c:pt idx="392">
                  <c:v>65.925557531662406</c:v>
                </c:pt>
                <c:pt idx="393">
                  <c:v>60.273281664374203</c:v>
                </c:pt>
                <c:pt idx="394">
                  <c:v>59.506438264876003</c:v>
                </c:pt>
                <c:pt idx="395">
                  <c:v>55.121294337143702</c:v>
                </c:pt>
                <c:pt idx="396">
                  <c:v>61.223689228288997</c:v>
                </c:pt>
                <c:pt idx="397">
                  <c:v>55.188108879747503</c:v>
                </c:pt>
                <c:pt idx="398">
                  <c:v>54.754400445301897</c:v>
                </c:pt>
                <c:pt idx="399">
                  <c:v>52.553740405225803</c:v>
                </c:pt>
                <c:pt idx="400">
                  <c:v>46.2178462704547</c:v>
                </c:pt>
                <c:pt idx="401">
                  <c:v>42.182951208161199</c:v>
                </c:pt>
                <c:pt idx="402">
                  <c:v>45.667622651187799</c:v>
                </c:pt>
                <c:pt idx="403">
                  <c:v>52.270306082390903</c:v>
                </c:pt>
                <c:pt idx="404">
                  <c:v>53.6874776965658</c:v>
                </c:pt>
                <c:pt idx="405">
                  <c:v>56.1382820066707</c:v>
                </c:pt>
                <c:pt idx="406">
                  <c:v>55.654872930007599</c:v>
                </c:pt>
                <c:pt idx="407">
                  <c:v>44.1836364944091</c:v>
                </c:pt>
                <c:pt idx="408">
                  <c:v>44.942905859151097</c:v>
                </c:pt>
                <c:pt idx="409">
                  <c:v>44.493184773880898</c:v>
                </c:pt>
                <c:pt idx="410">
                  <c:v>44.096028490785002</c:v>
                </c:pt>
                <c:pt idx="411">
                  <c:v>43.523656200441103</c:v>
                </c:pt>
                <c:pt idx="412">
                  <c:v>44.501945574243301</c:v>
                </c:pt>
                <c:pt idx="413">
                  <c:v>44.580792777504897</c:v>
                </c:pt>
                <c:pt idx="414">
                  <c:v>46.578255260133901</c:v>
                </c:pt>
                <c:pt idx="415">
                  <c:v>47.103903281878303</c:v>
                </c:pt>
                <c:pt idx="416">
                  <c:v>47.197351819077397</c:v>
                </c:pt>
                <c:pt idx="417">
                  <c:v>48.242807328991297</c:v>
                </c:pt>
                <c:pt idx="418">
                  <c:v>49.329146573929897</c:v>
                </c:pt>
                <c:pt idx="419">
                  <c:v>49.8956783306989</c:v>
                </c:pt>
                <c:pt idx="420">
                  <c:v>48.984555093008503</c:v>
                </c:pt>
                <c:pt idx="421">
                  <c:v>48.260328929716103</c:v>
                </c:pt>
                <c:pt idx="422">
                  <c:v>48.745093216435997</c:v>
                </c:pt>
                <c:pt idx="423">
                  <c:v>48.260328929716103</c:v>
                </c:pt>
                <c:pt idx="424">
                  <c:v>48.745093216435997</c:v>
                </c:pt>
                <c:pt idx="425">
                  <c:v>49.994967401472898</c:v>
                </c:pt>
                <c:pt idx="426">
                  <c:v>50.433007419593203</c:v>
                </c:pt>
                <c:pt idx="427">
                  <c:v>50.170183408721002</c:v>
                </c:pt>
                <c:pt idx="428">
                  <c:v>50.532296490367202</c:v>
                </c:pt>
                <c:pt idx="429">
                  <c:v>50.362921016694003</c:v>
                </c:pt>
                <c:pt idx="430">
                  <c:v>52.795727481392603</c:v>
                </c:pt>
                <c:pt idx="431">
                  <c:v>53.241042652598502</c:v>
                </c:pt>
                <c:pt idx="432">
                  <c:v>52.279862767142802</c:v>
                </c:pt>
                <c:pt idx="433">
                  <c:v>51.5194954698934</c:v>
                </c:pt>
                <c:pt idx="434">
                  <c:v>52.277211395427102</c:v>
                </c:pt>
                <c:pt idx="435">
                  <c:v>51.140579868610999</c:v>
                </c:pt>
                <c:pt idx="436">
                  <c:v>50.953254693045402</c:v>
                </c:pt>
                <c:pt idx="437">
                  <c:v>50.303092237544099</c:v>
                </c:pt>
                <c:pt idx="438">
                  <c:v>50.103778250742401</c:v>
                </c:pt>
                <c:pt idx="439">
                  <c:v>50.509207569181797</c:v>
                </c:pt>
                <c:pt idx="440">
                  <c:v>49.645090943926803</c:v>
                </c:pt>
                <c:pt idx="441">
                  <c:v>49.651777011731603</c:v>
                </c:pt>
                <c:pt idx="442">
                  <c:v>49.518862594853402</c:v>
                </c:pt>
                <c:pt idx="443">
                  <c:v>48.727831607326799</c:v>
                </c:pt>
                <c:pt idx="444">
                  <c:v>48.854175233431299</c:v>
                </c:pt>
                <c:pt idx="445">
                  <c:v>49.306061195410898</c:v>
                </c:pt>
                <c:pt idx="446">
                  <c:v>51.0542373723042</c:v>
                </c:pt>
                <c:pt idx="447">
                  <c:v>49.784691428609797</c:v>
                </c:pt>
                <c:pt idx="448">
                  <c:v>50.010634409599596</c:v>
                </c:pt>
                <c:pt idx="449">
                  <c:v>48.9453593650451</c:v>
                </c:pt>
                <c:pt idx="450">
                  <c:v>49.386308548513902</c:v>
                </c:pt>
                <c:pt idx="451">
                  <c:v>49.787171442576501</c:v>
                </c:pt>
                <c:pt idx="452">
                  <c:v>51.1100189929832</c:v>
                </c:pt>
                <c:pt idx="453">
                  <c:v>51.751399623483302</c:v>
                </c:pt>
                <c:pt idx="454">
                  <c:v>50.989359261870298</c:v>
                </c:pt>
                <c:pt idx="455">
                  <c:v>52.032003649327201</c:v>
                </c:pt>
                <c:pt idx="456">
                  <c:v>53.475110067952599</c:v>
                </c:pt>
                <c:pt idx="457">
                  <c:v>53.435023778546302</c:v>
                </c:pt>
                <c:pt idx="458">
                  <c:v>54.276835856077803</c:v>
                </c:pt>
                <c:pt idx="459">
                  <c:v>56.080718879359601</c:v>
                </c:pt>
                <c:pt idx="460">
                  <c:v>56.798263459731601</c:v>
                </c:pt>
                <c:pt idx="461">
                  <c:v>55.671838727415697</c:v>
                </c:pt>
                <c:pt idx="462">
                  <c:v>57.122962403922301</c:v>
                </c:pt>
                <c:pt idx="463">
                  <c:v>57.483739008578702</c:v>
                </c:pt>
                <c:pt idx="464">
                  <c:v>54.565457139802902</c:v>
                </c:pt>
                <c:pt idx="465">
                  <c:v>54.076404409046503</c:v>
                </c:pt>
                <c:pt idx="466">
                  <c:v>51.991917359920897</c:v>
                </c:pt>
                <c:pt idx="467">
                  <c:v>51.631140755264603</c:v>
                </c:pt>
                <c:pt idx="468">
                  <c:v>51.190191571795701</c:v>
                </c:pt>
                <c:pt idx="469">
                  <c:v>53.093094934962899</c:v>
                </c:pt>
                <c:pt idx="470">
                  <c:v>57.7353427000522</c:v>
                </c:pt>
                <c:pt idx="471">
                  <c:v>55.539684973320803</c:v>
                </c:pt>
                <c:pt idx="472">
                  <c:v>58.529961686869299</c:v>
                </c:pt>
                <c:pt idx="473">
                  <c:v>59.910089400814798</c:v>
                </c:pt>
                <c:pt idx="474">
                  <c:v>58.1953852713674</c:v>
                </c:pt>
                <c:pt idx="475">
                  <c:v>54.995998298130203</c:v>
                </c:pt>
                <c:pt idx="476">
                  <c:v>59.033917412719099</c:v>
                </c:pt>
                <c:pt idx="477">
                  <c:v>57.77716475199</c:v>
                </c:pt>
                <c:pt idx="478">
                  <c:v>59.073648362059998</c:v>
                </c:pt>
                <c:pt idx="479">
                  <c:v>61.562060452355603</c:v>
                </c:pt>
                <c:pt idx="480">
                  <c:v>61.917547893826402</c:v>
                </c:pt>
                <c:pt idx="481">
                  <c:v>63.4858748414917</c:v>
                </c:pt>
                <c:pt idx="482">
                  <c:v>64.322315880246506</c:v>
                </c:pt>
                <c:pt idx="483">
                  <c:v>66.455240529071304</c:v>
                </c:pt>
                <c:pt idx="484">
                  <c:v>66.099753087600504</c:v>
                </c:pt>
                <c:pt idx="485">
                  <c:v>65.263312048845705</c:v>
                </c:pt>
                <c:pt idx="486">
                  <c:v>66.957105152324203</c:v>
                </c:pt>
                <c:pt idx="487">
                  <c:v>64.301404854277607</c:v>
                </c:pt>
                <c:pt idx="488">
                  <c:v>60.014644530659098</c:v>
                </c:pt>
                <c:pt idx="489">
                  <c:v>60.746530439569597</c:v>
                </c:pt>
                <c:pt idx="490">
                  <c:v>59.763712219032698</c:v>
                </c:pt>
                <c:pt idx="491">
                  <c:v>64.094425641961294</c:v>
                </c:pt>
                <c:pt idx="492">
                  <c:v>69.612984288471395</c:v>
                </c:pt>
                <c:pt idx="493">
                  <c:v>68.821198320568996</c:v>
                </c:pt>
                <c:pt idx="494">
                  <c:v>63.673758170564199</c:v>
                </c:pt>
                <c:pt idx="495">
                  <c:v>64.619179214976896</c:v>
                </c:pt>
                <c:pt idx="496">
                  <c:v>73.275617908999394</c:v>
                </c:pt>
                <c:pt idx="497">
                  <c:v>73.498089480829194</c:v>
                </c:pt>
                <c:pt idx="498">
                  <c:v>67.261902057026603</c:v>
                </c:pt>
                <c:pt idx="499">
                  <c:v>73.102362768605801</c:v>
                </c:pt>
                <c:pt idx="500">
                  <c:v>75.552210406378606</c:v>
                </c:pt>
                <c:pt idx="501">
                  <c:v>76.913310770353604</c:v>
                </c:pt>
                <c:pt idx="502">
                  <c:v>68.994120917506905</c:v>
                </c:pt>
                <c:pt idx="503">
                  <c:v>75.106602175807694</c:v>
                </c:pt>
                <c:pt idx="504">
                  <c:v>72.483499397641296</c:v>
                </c:pt>
                <c:pt idx="505">
                  <c:v>75.750073762490302</c:v>
                </c:pt>
                <c:pt idx="506">
                  <c:v>79.338550192408306</c:v>
                </c:pt>
                <c:pt idx="507">
                  <c:v>74.5871692980826</c:v>
                </c:pt>
                <c:pt idx="508">
                  <c:v>75.576818622096695</c:v>
                </c:pt>
                <c:pt idx="509">
                  <c:v>78.868333746119404</c:v>
                </c:pt>
                <c:pt idx="510">
                  <c:v>78.521823465332204</c:v>
                </c:pt>
                <c:pt idx="511">
                  <c:v>75.948269662057598</c:v>
                </c:pt>
                <c:pt idx="512">
                  <c:v>82.523219225389198</c:v>
                </c:pt>
                <c:pt idx="513">
                  <c:v>79.759913324088103</c:v>
                </c:pt>
                <c:pt idx="514">
                  <c:v>82.428031945469201</c:v>
                </c:pt>
                <c:pt idx="515">
                  <c:v>77.663557223031702</c:v>
                </c:pt>
                <c:pt idx="516">
                  <c:v>82.928244295652703</c:v>
                </c:pt>
                <c:pt idx="517">
                  <c:v>80.498413294474005</c:v>
                </c:pt>
                <c:pt idx="518">
                  <c:v>79.211787913542196</c:v>
                </c:pt>
                <c:pt idx="519">
                  <c:v>73.827957030820002</c:v>
                </c:pt>
                <c:pt idx="520">
                  <c:v>76.186237861857506</c:v>
                </c:pt>
                <c:pt idx="521">
                  <c:v>73.6848566905376</c:v>
                </c:pt>
                <c:pt idx="522">
                  <c:v>79.211787913542196</c:v>
                </c:pt>
                <c:pt idx="523">
                  <c:v>77.949438483194101</c:v>
                </c:pt>
                <c:pt idx="524">
                  <c:v>77.043881642344601</c:v>
                </c:pt>
                <c:pt idx="525">
                  <c:v>77.186981982627003</c:v>
                </c:pt>
                <c:pt idx="526">
                  <c:v>75.543244591794107</c:v>
                </c:pt>
                <c:pt idx="527">
                  <c:v>79.450075533744595</c:v>
                </c:pt>
                <c:pt idx="528">
                  <c:v>76.805913442544593</c:v>
                </c:pt>
                <c:pt idx="529">
                  <c:v>78.258956853135203</c:v>
                </c:pt>
                <c:pt idx="530">
                  <c:v>80.403226014553994</c:v>
                </c:pt>
                <c:pt idx="531">
                  <c:v>83.785888076139798</c:v>
                </c:pt>
                <c:pt idx="532">
                  <c:v>84.1888124644301</c:v>
                </c:pt>
                <c:pt idx="533">
                  <c:v>81.144494864014604</c:v>
                </c:pt>
                <c:pt idx="534">
                  <c:v>84.367889970336805</c:v>
                </c:pt>
                <c:pt idx="535">
                  <c:v>83.718734011424701</c:v>
                </c:pt>
                <c:pt idx="536">
                  <c:v>84.032119646761601</c:v>
                </c:pt>
                <c:pt idx="537">
                  <c:v>85.487124382254294</c:v>
                </c:pt>
                <c:pt idx="538">
                  <c:v>87.233130064845497</c:v>
                </c:pt>
                <c:pt idx="539">
                  <c:v>88.8224429297683</c:v>
                </c:pt>
                <c:pt idx="540">
                  <c:v>88.262825723809499</c:v>
                </c:pt>
                <c:pt idx="541">
                  <c:v>86.2258190941198</c:v>
                </c:pt>
                <c:pt idx="542">
                  <c:v>86.203434405881396</c:v>
                </c:pt>
                <c:pt idx="543">
                  <c:v>86.628743482410101</c:v>
                </c:pt>
                <c:pt idx="544">
                  <c:v>86.964513805985305</c:v>
                </c:pt>
                <c:pt idx="545">
                  <c:v>84.994661241010604</c:v>
                </c:pt>
                <c:pt idx="546">
                  <c:v>81.144494864014604</c:v>
                </c:pt>
                <c:pt idx="547">
                  <c:v>83.741118699663005</c:v>
                </c:pt>
                <c:pt idx="548">
                  <c:v>83.024808676035903</c:v>
                </c:pt>
                <c:pt idx="549">
                  <c:v>85.173738746917394</c:v>
                </c:pt>
                <c:pt idx="550">
                  <c:v>83.964965582046503</c:v>
                </c:pt>
                <c:pt idx="551">
                  <c:v>86.561589417695004</c:v>
                </c:pt>
                <c:pt idx="552">
                  <c:v>84.905122488057202</c:v>
                </c:pt>
                <c:pt idx="553">
                  <c:v>83.853042140854797</c:v>
                </c:pt>
                <c:pt idx="554">
                  <c:v>84.049062647147295</c:v>
                </c:pt>
                <c:pt idx="555">
                  <c:v>83.888702621976705</c:v>
                </c:pt>
                <c:pt idx="556">
                  <c:v>84.450186989829305</c:v>
                </c:pt>
                <c:pt idx="557">
                  <c:v>86.009940549338395</c:v>
                </c:pt>
                <c:pt idx="558">
                  <c:v>84.984982066779395</c:v>
                </c:pt>
                <c:pt idx="559">
                  <c:v>85.769288371704704</c:v>
                </c:pt>
                <c:pt idx="560">
                  <c:v>85.287984016437406</c:v>
                </c:pt>
                <c:pt idx="561">
                  <c:v>83.870872381415694</c:v>
                </c:pt>
                <c:pt idx="562">
                  <c:v>81.713861833054494</c:v>
                </c:pt>
                <c:pt idx="563">
                  <c:v>82.596290531003802</c:v>
                </c:pt>
                <c:pt idx="564">
                  <c:v>81.321708680591797</c:v>
                </c:pt>
                <c:pt idx="565">
                  <c:v>81.749522314176303</c:v>
                </c:pt>
                <c:pt idx="566">
                  <c:v>83.380596835929097</c:v>
                </c:pt>
                <c:pt idx="567">
                  <c:v>82.631951012125597</c:v>
                </c:pt>
                <c:pt idx="568">
                  <c:v>81.11671698408</c:v>
                </c:pt>
                <c:pt idx="569">
                  <c:v>81.508870136542598</c:v>
                </c:pt>
                <c:pt idx="570">
                  <c:v>80.573062856788297</c:v>
                </c:pt>
                <c:pt idx="571">
                  <c:v>81.286048199469903</c:v>
                </c:pt>
                <c:pt idx="572">
                  <c:v>81.731692073615406</c:v>
                </c:pt>
                <c:pt idx="573">
                  <c:v>82.890433430320201</c:v>
                </c:pt>
                <c:pt idx="574">
                  <c:v>84.503677711511997</c:v>
                </c:pt>
                <c:pt idx="575">
                  <c:v>83.223488867213007</c:v>
                </c:pt>
                <c:pt idx="576">
                  <c:v>87.769021492557499</c:v>
                </c:pt>
                <c:pt idx="577">
                  <c:v>91.124604343619893</c:v>
                </c:pt>
                <c:pt idx="578">
                  <c:v>90.434295035112598</c:v>
                </c:pt>
                <c:pt idx="579">
                  <c:v>95.479782761285804</c:v>
                </c:pt>
                <c:pt idx="580">
                  <c:v>93.433081734922794</c:v>
                </c:pt>
                <c:pt idx="581">
                  <c:v>90.719983664157596</c:v>
                </c:pt>
                <c:pt idx="582">
                  <c:v>91.386380708559798</c:v>
                </c:pt>
                <c:pt idx="583">
                  <c:v>91.862423545283505</c:v>
                </c:pt>
                <c:pt idx="584">
                  <c:v>91.100692079514801</c:v>
                </c:pt>
                <c:pt idx="585">
                  <c:v>86.245873196074299</c:v>
                </c:pt>
                <c:pt idx="586">
                  <c:v>87.102624448155197</c:v>
                </c:pt>
                <c:pt idx="587">
                  <c:v>86.412629774701898</c:v>
                </c:pt>
                <c:pt idx="588">
                  <c:v>89.863232412076599</c:v>
                </c:pt>
                <c:pt idx="589">
                  <c:v>92.219219696535703</c:v>
                </c:pt>
                <c:pt idx="590">
                  <c:v>91.909933438439595</c:v>
                </c:pt>
                <c:pt idx="591">
                  <c:v>92.933441269148105</c:v>
                </c:pt>
                <c:pt idx="592">
                  <c:v>93.218815263139106</c:v>
                </c:pt>
                <c:pt idx="593">
                  <c:v>94.123076408376207</c:v>
                </c:pt>
                <c:pt idx="594">
                  <c:v>94.956230031405994</c:v>
                </c:pt>
                <c:pt idx="595">
                  <c:v>93.456993999027901</c:v>
                </c:pt>
                <c:pt idx="596">
                  <c:v>88.459016166010798</c:v>
                </c:pt>
                <c:pt idx="597">
                  <c:v>91.215868973352599</c:v>
                </c:pt>
                <c:pt idx="598">
                  <c:v>95.1114218532921</c:v>
                </c:pt>
                <c:pt idx="599">
                  <c:v>95.7107376809752</c:v>
                </c:pt>
                <c:pt idx="600">
                  <c:v>96.789506170804501</c:v>
                </c:pt>
                <c:pt idx="601">
                  <c:v>96.2501219258898</c:v>
                </c:pt>
                <c:pt idx="602">
                  <c:v>98.347727322780401</c:v>
                </c:pt>
                <c:pt idx="603">
                  <c:v>98.887111567695101</c:v>
                </c:pt>
                <c:pt idx="604">
                  <c:v>97.7484114950974</c:v>
                </c:pt>
                <c:pt idx="605">
                  <c:v>100.565195885207</c:v>
                </c:pt>
                <c:pt idx="606">
                  <c:v>102.722732864866</c:v>
                </c:pt>
                <c:pt idx="607">
                  <c:v>101.584032792268</c:v>
                </c:pt>
                <c:pt idx="608">
                  <c:v>100.085743223061</c:v>
                </c:pt>
                <c:pt idx="609">
                  <c:v>99.126837898768301</c:v>
                </c:pt>
                <c:pt idx="610">
                  <c:v>101.16451171289</c:v>
                </c:pt>
                <c:pt idx="611">
                  <c:v>99.150810531875607</c:v>
                </c:pt>
                <c:pt idx="612">
                  <c:v>95.8306008465118</c:v>
                </c:pt>
                <c:pt idx="613">
                  <c:v>94.332311277304299</c:v>
                </c:pt>
                <c:pt idx="614">
                  <c:v>95.3511481843654</c:v>
                </c:pt>
                <c:pt idx="615">
                  <c:v>95.2312850188288</c:v>
                </c:pt>
                <c:pt idx="616">
                  <c:v>98.1679325744755</c:v>
                </c:pt>
                <c:pt idx="617">
                  <c:v>96.142245076906903</c:v>
                </c:pt>
                <c:pt idx="618">
                  <c:v>95.476922856459794</c:v>
                </c:pt>
                <c:pt idx="619">
                  <c:v>95.486535603007695</c:v>
                </c:pt>
                <c:pt idx="620">
                  <c:v>94.541482458016404</c:v>
                </c:pt>
                <c:pt idx="621">
                  <c:v>95.650553090981404</c:v>
                </c:pt>
                <c:pt idx="622">
                  <c:v>94.647583148038905</c:v>
                </c:pt>
                <c:pt idx="623">
                  <c:v>92.477866092844096</c:v>
                </c:pt>
                <c:pt idx="624">
                  <c:v>92.622537928390102</c:v>
                </c:pt>
                <c:pt idx="625">
                  <c:v>93.104737327099599</c:v>
                </c:pt>
                <c:pt idx="626">
                  <c:v>91.725788834802003</c:v>
                </c:pt>
                <c:pt idx="627">
                  <c:v>91.3013860747118</c:v>
                </c:pt>
                <c:pt idx="628">
                  <c:v>92.043970745537806</c:v>
                </c:pt>
                <c:pt idx="629">
                  <c:v>92.767209763936094</c:v>
                </c:pt>
                <c:pt idx="630">
                  <c:v>93.268634655741394</c:v>
                </c:pt>
                <c:pt idx="631">
                  <c:v>92.709292965985</c:v>
                </c:pt>
                <c:pt idx="632">
                  <c:v>92.256051966251107</c:v>
                </c:pt>
                <c:pt idx="633">
                  <c:v>91.561771346828394</c:v>
                </c:pt>
                <c:pt idx="634">
                  <c:v>90.375678582148296</c:v>
                </c:pt>
                <c:pt idx="635">
                  <c:v>91.609955238899801</c:v>
                </c:pt>
                <c:pt idx="636">
                  <c:v>92.043970745537806</c:v>
                </c:pt>
                <c:pt idx="637">
                  <c:v>91.041120961927206</c:v>
                </c:pt>
                <c:pt idx="638">
                  <c:v>92.362152656273594</c:v>
                </c:pt>
                <c:pt idx="639">
                  <c:v>91.954211724646697</c:v>
                </c:pt>
                <c:pt idx="640">
                  <c:v>91.533999870480798</c:v>
                </c:pt>
                <c:pt idx="641">
                  <c:v>91.892964407820401</c:v>
                </c:pt>
                <c:pt idx="642">
                  <c:v>91.954211724646697</c:v>
                </c:pt>
                <c:pt idx="643">
                  <c:v>92.199316118487602</c:v>
                </c:pt>
                <c:pt idx="644">
                  <c:v>92.251928945159904</c:v>
                </c:pt>
                <c:pt idx="645">
                  <c:v>92.190566501798102</c:v>
                </c:pt>
                <c:pt idx="646">
                  <c:v>92.532031805758706</c:v>
                </c:pt>
                <c:pt idx="647">
                  <c:v>92.532031805758706</c:v>
                </c:pt>
                <c:pt idx="648">
                  <c:v>92.803385049667995</c:v>
                </c:pt>
                <c:pt idx="649">
                  <c:v>93.241096137212907</c:v>
                </c:pt>
                <c:pt idx="650">
                  <c:v>93.381205130780003</c:v>
                </c:pt>
                <c:pt idx="651">
                  <c:v>93.074738293577298</c:v>
                </c:pt>
                <c:pt idx="652">
                  <c:v>93.188598437075996</c:v>
                </c:pt>
                <c:pt idx="653">
                  <c:v>92.750887349531098</c:v>
                </c:pt>
                <c:pt idx="654">
                  <c:v>92.750887349531098</c:v>
                </c:pt>
                <c:pt idx="655">
                  <c:v>93.109736760335295</c:v>
                </c:pt>
                <c:pt idx="656">
                  <c:v>93.451202064295799</c:v>
                </c:pt>
                <c:pt idx="657">
                  <c:v>93.424953214227401</c:v>
                </c:pt>
                <c:pt idx="658">
                  <c:v>93.888913151840697</c:v>
                </c:pt>
                <c:pt idx="659">
                  <c:v>93.419772520134899</c:v>
                </c:pt>
                <c:pt idx="660">
                  <c:v>94.852346983725397</c:v>
                </c:pt>
                <c:pt idx="661">
                  <c:v>94.470327126767899</c:v>
                </c:pt>
                <c:pt idx="662">
                  <c:v>90.533134976000198</c:v>
                </c:pt>
                <c:pt idx="663">
                  <c:v>90.021387542617703</c:v>
                </c:pt>
                <c:pt idx="664">
                  <c:v>88.302298186309201</c:v>
                </c:pt>
                <c:pt idx="665">
                  <c:v>88.214751969089804</c:v>
                </c:pt>
                <c:pt idx="666">
                  <c:v>88.198834475049907</c:v>
                </c:pt>
                <c:pt idx="667">
                  <c:v>87.005022422057806</c:v>
                </c:pt>
                <c:pt idx="668">
                  <c:v>87.737227147892995</c:v>
                </c:pt>
                <c:pt idx="669">
                  <c:v>87.713350906833099</c:v>
                </c:pt>
                <c:pt idx="670">
                  <c:v>88.811657995585804</c:v>
                </c:pt>
                <c:pt idx="671">
                  <c:v>85.429190512108406</c:v>
                </c:pt>
                <c:pt idx="672">
                  <c:v>86.710548782319805</c:v>
                </c:pt>
                <c:pt idx="673">
                  <c:v>85.118799378330493</c:v>
                </c:pt>
                <c:pt idx="674">
                  <c:v>84.498017110774597</c:v>
                </c:pt>
                <c:pt idx="675">
                  <c:v>84.800449497532597</c:v>
                </c:pt>
                <c:pt idx="676">
                  <c:v>86.240982708142994</c:v>
                </c:pt>
                <c:pt idx="677">
                  <c:v>86.392198901521894</c:v>
                </c:pt>
                <c:pt idx="678">
                  <c:v>85.5326542233677</c:v>
                </c:pt>
                <c:pt idx="679">
                  <c:v>85.102881884290596</c:v>
                </c:pt>
                <c:pt idx="680">
                  <c:v>85.405314271048496</c:v>
                </c:pt>
                <c:pt idx="681">
                  <c:v>87.387042279015304</c:v>
                </c:pt>
                <c:pt idx="682">
                  <c:v>87.690846250186397</c:v>
                </c:pt>
                <c:pt idx="683">
                  <c:v>88.906062134870993</c:v>
                </c:pt>
                <c:pt idx="684">
                  <c:v>88.363555043494003</c:v>
                </c:pt>
                <c:pt idx="685">
                  <c:v>88.819261000250705</c:v>
                </c:pt>
                <c:pt idx="686">
                  <c:v>87.972949937702495</c:v>
                </c:pt>
                <c:pt idx="687">
                  <c:v>85.998224125090005</c:v>
                </c:pt>
                <c:pt idx="688">
                  <c:v>85.0868122115766</c:v>
                </c:pt>
                <c:pt idx="689">
                  <c:v>84.7613079567504</c:v>
                </c:pt>
                <c:pt idx="690">
                  <c:v>83.3290892355149</c:v>
                </c:pt>
                <c:pt idx="691">
                  <c:v>84.479204269234302</c:v>
                </c:pt>
                <c:pt idx="692">
                  <c:v>82.222374769105798</c:v>
                </c:pt>
                <c:pt idx="693">
                  <c:v>80.811856331525405</c:v>
                </c:pt>
                <c:pt idx="694">
                  <c:v>78.858830802568093</c:v>
                </c:pt>
                <c:pt idx="695">
                  <c:v>79.878744134356893</c:v>
                </c:pt>
                <c:pt idx="696">
                  <c:v>79.2060353410494</c:v>
                </c:pt>
                <c:pt idx="697">
                  <c:v>78.294623427535896</c:v>
                </c:pt>
                <c:pt idx="698">
                  <c:v>78.468225696776599</c:v>
                </c:pt>
                <c:pt idx="699">
                  <c:v>77.339810946712305</c:v>
                </c:pt>
                <c:pt idx="700">
                  <c:v>79.683441581461196</c:v>
                </c:pt>
                <c:pt idx="701">
                  <c:v>79.910742542217093</c:v>
                </c:pt>
                <c:pt idx="702">
                  <c:v>78.984020941934205</c:v>
                </c:pt>
                <c:pt idx="703">
                  <c:v>80.234122490640104</c:v>
                </c:pt>
                <c:pt idx="704">
                  <c:v>80.408977650521805</c:v>
                </c:pt>
                <c:pt idx="705">
                  <c:v>80.513869252270197</c:v>
                </c:pt>
                <c:pt idx="706">
                  <c:v>79.709664481898301</c:v>
                </c:pt>
                <c:pt idx="707">
                  <c:v>78.949092898319293</c:v>
                </c:pt>
                <c:pt idx="708">
                  <c:v>78.520713877244503</c:v>
                </c:pt>
                <c:pt idx="709">
                  <c:v>78.844201296570901</c:v>
                </c:pt>
                <c:pt idx="710">
                  <c:v>78.992833556015597</c:v>
                </c:pt>
                <c:pt idx="711">
                  <c:v>78.092334856169799</c:v>
                </c:pt>
                <c:pt idx="712">
                  <c:v>77.777660050924695</c:v>
                </c:pt>
                <c:pt idx="713">
                  <c:v>78.197226457918106</c:v>
                </c:pt>
                <c:pt idx="714">
                  <c:v>77.873846509495195</c:v>
                </c:pt>
                <c:pt idx="715">
                  <c:v>79.088912543682596</c:v>
                </c:pt>
                <c:pt idx="716">
                  <c:v>79.281285460823497</c:v>
                </c:pt>
                <c:pt idx="717">
                  <c:v>79.727074768253999</c:v>
                </c:pt>
                <c:pt idx="718">
                  <c:v>80.138043502973005</c:v>
                </c:pt>
                <c:pt idx="719">
                  <c:v>80.102578104840902</c:v>
                </c:pt>
                <c:pt idx="720">
                  <c:v>79.997364090382206</c:v>
                </c:pt>
                <c:pt idx="721">
                  <c:v>79.795641204642806</c:v>
                </c:pt>
                <c:pt idx="722">
                  <c:v>80.216604733380905</c:v>
                </c:pt>
                <c:pt idx="723">
                  <c:v>79.1642496469875</c:v>
                </c:pt>
                <c:pt idx="724">
                  <c:v>78.752098732330793</c:v>
                </c:pt>
                <c:pt idx="725">
                  <c:v>78.769616489590007</c:v>
                </c:pt>
                <c:pt idx="726">
                  <c:v>78.567893603850607</c:v>
                </c:pt>
                <c:pt idx="727">
                  <c:v>78.857312746789503</c:v>
                </c:pt>
                <c:pt idx="728">
                  <c:v>79.3483473045643</c:v>
                </c:pt>
                <c:pt idx="729">
                  <c:v>79.243133290105604</c:v>
                </c:pt>
                <c:pt idx="730">
                  <c:v>79.874632318664396</c:v>
                </c:pt>
                <c:pt idx="731">
                  <c:v>80.216604733380905</c:v>
                </c:pt>
                <c:pt idx="732">
                  <c:v>79.9535159617825</c:v>
                </c:pt>
                <c:pt idx="733">
                  <c:v>80.032399604900704</c:v>
                </c:pt>
                <c:pt idx="734">
                  <c:v>80.120095862100101</c:v>
                </c:pt>
                <c:pt idx="735">
                  <c:v>79.743087932865294</c:v>
                </c:pt>
                <c:pt idx="736">
                  <c:v>78.287287074993102</c:v>
                </c:pt>
                <c:pt idx="737">
                  <c:v>77.787439903136899</c:v>
                </c:pt>
                <c:pt idx="738">
                  <c:v>78.006680546135499</c:v>
                </c:pt>
                <c:pt idx="739">
                  <c:v>77.708448789115295</c:v>
                </c:pt>
                <c:pt idx="740">
                  <c:v>77.9540198034545</c:v>
                </c:pt>
                <c:pt idx="741">
                  <c:v>78.489009960732403</c:v>
                </c:pt>
                <c:pt idx="742">
                  <c:v>78.296744514494904</c:v>
                </c:pt>
                <c:pt idx="743">
                  <c:v>79.234162778351504</c:v>
                </c:pt>
                <c:pt idx="744">
                  <c:v>78.609217269113799</c:v>
                </c:pt>
                <c:pt idx="745">
                  <c:v>79.3234407082426</c:v>
                </c:pt>
                <c:pt idx="746">
                  <c:v>79.100245883514802</c:v>
                </c:pt>
                <c:pt idx="747">
                  <c:v>80.394775866935802</c:v>
                </c:pt>
                <c:pt idx="748">
                  <c:v>79.457357603079203</c:v>
                </c:pt>
                <c:pt idx="749">
                  <c:v>79.635913462861396</c:v>
                </c:pt>
                <c:pt idx="750">
                  <c:v>80.662609656609106</c:v>
                </c:pt>
                <c:pt idx="751">
                  <c:v>80.662609656609106</c:v>
                </c:pt>
                <c:pt idx="752">
                  <c:v>77.716437970202804</c:v>
                </c:pt>
                <c:pt idx="753">
                  <c:v>77.582521075366103</c:v>
                </c:pt>
                <c:pt idx="754">
                  <c:v>78.0289107248216</c:v>
                </c:pt>
                <c:pt idx="755">
                  <c:v>79.3234407082426</c:v>
                </c:pt>
                <c:pt idx="756">
                  <c:v>78.743134163950401</c:v>
                </c:pt>
                <c:pt idx="757">
                  <c:v>79.948386217480305</c:v>
                </c:pt>
                <c:pt idx="758">
                  <c:v>80.037664147371402</c:v>
                </c:pt>
                <c:pt idx="759">
                  <c:v>79.814469322643603</c:v>
                </c:pt>
                <c:pt idx="760">
                  <c:v>79.234162778351504</c:v>
                </c:pt>
                <c:pt idx="761">
                  <c:v>80.975082411228001</c:v>
                </c:pt>
                <c:pt idx="762">
                  <c:v>81.510749990574595</c:v>
                </c:pt>
                <c:pt idx="763">
                  <c:v>82.224973429703397</c:v>
                </c:pt>
                <c:pt idx="764">
                  <c:v>78.519939339222702</c:v>
                </c:pt>
                <c:pt idx="765">
                  <c:v>76.377269021836298</c:v>
                </c:pt>
                <c:pt idx="766">
                  <c:v>77.314687285692798</c:v>
                </c:pt>
                <c:pt idx="767">
                  <c:v>80.350136901990197</c:v>
                </c:pt>
                <c:pt idx="768">
                  <c:v>80.8411655163913</c:v>
                </c:pt>
                <c:pt idx="769">
                  <c:v>84.5908385718175</c:v>
                </c:pt>
                <c:pt idx="770">
                  <c:v>85.349700975891906</c:v>
                </c:pt>
                <c:pt idx="771">
                  <c:v>84.769394431599693</c:v>
                </c:pt>
                <c:pt idx="772">
                  <c:v>84.501560641926403</c:v>
                </c:pt>
                <c:pt idx="773">
                  <c:v>82.7160020441044</c:v>
                </c:pt>
                <c:pt idx="774">
                  <c:v>82.894557903886593</c:v>
                </c:pt>
                <c:pt idx="775">
                  <c:v>79.769830357698098</c:v>
                </c:pt>
                <c:pt idx="776">
                  <c:v>77.4486041805295</c:v>
                </c:pt>
                <c:pt idx="777">
                  <c:v>77.180770390856196</c:v>
                </c:pt>
                <c:pt idx="778">
                  <c:v>78.386022444386001</c:v>
                </c:pt>
                <c:pt idx="779">
                  <c:v>78.296744514494904</c:v>
                </c:pt>
                <c:pt idx="780">
                  <c:v>79.189523813405899</c:v>
                </c:pt>
                <c:pt idx="781">
                  <c:v>80.885804481336805</c:v>
                </c:pt>
                <c:pt idx="782">
                  <c:v>80.484053796826899</c:v>
                </c:pt>
                <c:pt idx="783">
                  <c:v>80.439414831881294</c:v>
                </c:pt>
                <c:pt idx="784">
                  <c:v>80.352206726400993</c:v>
                </c:pt>
                <c:pt idx="785">
                  <c:v>79.131293249676602</c:v>
                </c:pt>
                <c:pt idx="786">
                  <c:v>79.956416093836495</c:v>
                </c:pt>
                <c:pt idx="787">
                  <c:v>81.499328729257499</c:v>
                </c:pt>
                <c:pt idx="788">
                  <c:v>81.172298333706294</c:v>
                </c:pt>
                <c:pt idx="789">
                  <c:v>80.875455359282896</c:v>
                </c:pt>
                <c:pt idx="790">
                  <c:v>79.8121873040037</c:v>
                </c:pt>
                <c:pt idx="791">
                  <c:v>80.506497989943099</c:v>
                </c:pt>
                <c:pt idx="792">
                  <c:v>80.231457041889797</c:v>
                </c:pt>
                <c:pt idx="793">
                  <c:v>81.163912938948499</c:v>
                </c:pt>
                <c:pt idx="794">
                  <c:v>80.721164095740804</c:v>
                </c:pt>
                <c:pt idx="795">
                  <c:v>81.774369677310801</c:v>
                </c:pt>
                <c:pt idx="796">
                  <c:v>82.398243047285305</c:v>
                </c:pt>
                <c:pt idx="797">
                  <c:v>80.761413990577793</c:v>
                </c:pt>
                <c:pt idx="798">
                  <c:v>81.472495466032697</c:v>
                </c:pt>
                <c:pt idx="799">
                  <c:v>81.137079675723797</c:v>
                </c:pt>
                <c:pt idx="800">
                  <c:v>81.371870728940095</c:v>
                </c:pt>
                <c:pt idx="801">
                  <c:v>82.351284836642094</c:v>
                </c:pt>
                <c:pt idx="802">
                  <c:v>81.230996097010305</c:v>
                </c:pt>
                <c:pt idx="803">
                  <c:v>81.351745781521501</c:v>
                </c:pt>
                <c:pt idx="804">
                  <c:v>81.626786729574803</c:v>
                </c:pt>
                <c:pt idx="805">
                  <c:v>78.514128195508206</c:v>
                </c:pt>
                <c:pt idx="806">
                  <c:v>77.8882086908351</c:v>
                </c:pt>
                <c:pt idx="807">
                  <c:v>78.529636051892695</c:v>
                </c:pt>
                <c:pt idx="808">
                  <c:v>77.610001484131203</c:v>
                </c:pt>
                <c:pt idx="809">
                  <c:v>77.115431654617893</c:v>
                </c:pt>
                <c:pt idx="810">
                  <c:v>76.674952480806894</c:v>
                </c:pt>
                <c:pt idx="811">
                  <c:v>76.644030188859702</c:v>
                </c:pt>
                <c:pt idx="812">
                  <c:v>75.987188392239304</c:v>
                </c:pt>
                <c:pt idx="813">
                  <c:v>76.752211500264295</c:v>
                </c:pt>
                <c:pt idx="814">
                  <c:v>77.517234608289399</c:v>
                </c:pt>
                <c:pt idx="815">
                  <c:v>77.895962619027401</c:v>
                </c:pt>
                <c:pt idx="816">
                  <c:v>77.416807225076894</c:v>
                </c:pt>
                <c:pt idx="817">
                  <c:v>77.532742464673802</c:v>
                </c:pt>
                <c:pt idx="818">
                  <c:v>78.846426057914499</c:v>
                </c:pt>
                <c:pt idx="819">
                  <c:v>77.934545418345294</c:v>
                </c:pt>
                <c:pt idx="820">
                  <c:v>77.107677726425706</c:v>
                </c:pt>
                <c:pt idx="821">
                  <c:v>76.976328051265895</c:v>
                </c:pt>
                <c:pt idx="822">
                  <c:v>76.234473306995994</c:v>
                </c:pt>
                <c:pt idx="823">
                  <c:v>76.4817582217526</c:v>
                </c:pt>
                <c:pt idx="824">
                  <c:v>76.458589857997595</c:v>
                </c:pt>
                <c:pt idx="825">
                  <c:v>77.648677704270696</c:v>
                </c:pt>
                <c:pt idx="826">
                  <c:v>76.558923820388401</c:v>
                </c:pt>
                <c:pt idx="827">
                  <c:v>75.817482689777606</c:v>
                </c:pt>
                <c:pt idx="828">
                  <c:v>76.355318506176303</c:v>
                </c:pt>
                <c:pt idx="829">
                  <c:v>75.395860795919106</c:v>
                </c:pt>
                <c:pt idx="830">
                  <c:v>75.046849508671698</c:v>
                </c:pt>
                <c:pt idx="831">
                  <c:v>75.904689321636098</c:v>
                </c:pt>
                <c:pt idx="832">
                  <c:v>75.163248191025303</c:v>
                </c:pt>
                <c:pt idx="833">
                  <c:v>73.287751326626903</c:v>
                </c:pt>
                <c:pt idx="834">
                  <c:v>72.371896932298895</c:v>
                </c:pt>
                <c:pt idx="835">
                  <c:v>72.371896932298895</c:v>
                </c:pt>
                <c:pt idx="836">
                  <c:v>72.313697591122093</c:v>
                </c:pt>
                <c:pt idx="837">
                  <c:v>73.971177875874204</c:v>
                </c:pt>
                <c:pt idx="838">
                  <c:v>74.036582849768095</c:v>
                </c:pt>
                <c:pt idx="839">
                  <c:v>72.153880352652607</c:v>
                </c:pt>
                <c:pt idx="840">
                  <c:v>71.921267747758705</c:v>
                </c:pt>
                <c:pt idx="841">
                  <c:v>71.543249169829593</c:v>
                </c:pt>
                <c:pt idx="842">
                  <c:v>71.252437223758903</c:v>
                </c:pt>
                <c:pt idx="843">
                  <c:v>72.386492957546494</c:v>
                </c:pt>
                <c:pt idx="844">
                  <c:v>71.950275038440495</c:v>
                </c:pt>
                <c:pt idx="845">
                  <c:v>73.142345353591594</c:v>
                </c:pt>
                <c:pt idx="846">
                  <c:v>72.575502246510993</c:v>
                </c:pt>
                <c:pt idx="847">
                  <c:v>73.127934088157303</c:v>
                </c:pt>
                <c:pt idx="848">
                  <c:v>75.512259478272696</c:v>
                </c:pt>
                <c:pt idx="849">
                  <c:v>76.786727992673903</c:v>
                </c:pt>
                <c:pt idx="850">
                  <c:v>77.344307967724504</c:v>
                </c:pt>
                <c:pt idx="851">
                  <c:v>77.105345121274198</c:v>
                </c:pt>
                <c:pt idx="852">
                  <c:v>77.662925096324798</c:v>
                </c:pt>
                <c:pt idx="853">
                  <c:v>76.946036556974093</c:v>
                </c:pt>
                <c:pt idx="854">
                  <c:v>77.344307967724504</c:v>
                </c:pt>
                <c:pt idx="855">
                  <c:v>77.822233660624903</c:v>
                </c:pt>
                <c:pt idx="856">
                  <c:v>79.853417855451895</c:v>
                </c:pt>
                <c:pt idx="857">
                  <c:v>80.331343548352294</c:v>
                </c:pt>
                <c:pt idx="858">
                  <c:v>81.048232087702999</c:v>
                </c:pt>
                <c:pt idx="859">
                  <c:v>80.809269241252807</c:v>
                </c:pt>
                <c:pt idx="860">
                  <c:v>80.809269241252807</c:v>
                </c:pt>
                <c:pt idx="861">
                  <c:v>82.004083473503897</c:v>
                </c:pt>
                <c:pt idx="862">
                  <c:v>82.489974594619397</c:v>
                </c:pt>
                <c:pt idx="863">
                  <c:v>82.282873461029197</c:v>
                </c:pt>
                <c:pt idx="864">
                  <c:v>83.6768233986555</c:v>
                </c:pt>
                <c:pt idx="865">
                  <c:v>83.597169116505398</c:v>
                </c:pt>
                <c:pt idx="866">
                  <c:v>84.791983348756602</c:v>
                </c:pt>
                <c:pt idx="867">
                  <c:v>85.230081900581993</c:v>
                </c:pt>
                <c:pt idx="868">
                  <c:v>84.871637630906704</c:v>
                </c:pt>
                <c:pt idx="869">
                  <c:v>86.225760427457999</c:v>
                </c:pt>
                <c:pt idx="870">
                  <c:v>86.128959124704707</c:v>
                </c:pt>
                <c:pt idx="871">
                  <c:v>87.338975409120394</c:v>
                </c:pt>
                <c:pt idx="872">
                  <c:v>87.7987815971983</c:v>
                </c:pt>
                <c:pt idx="873">
                  <c:v>85.814354890756704</c:v>
                </c:pt>
                <c:pt idx="874">
                  <c:v>87.484177363250197</c:v>
                </c:pt>
                <c:pt idx="875">
                  <c:v>86.153159450393005</c:v>
                </c:pt>
                <c:pt idx="876">
                  <c:v>86.274161078834595</c:v>
                </c:pt>
                <c:pt idx="877">
                  <c:v>87.508377688938495</c:v>
                </c:pt>
                <c:pt idx="878">
                  <c:v>87.121172477925498</c:v>
                </c:pt>
                <c:pt idx="879">
                  <c:v>85.838555216445002</c:v>
                </c:pt>
                <c:pt idx="880">
                  <c:v>87.7987815971983</c:v>
                </c:pt>
                <c:pt idx="881">
                  <c:v>83.781527532938398</c:v>
                </c:pt>
                <c:pt idx="882">
                  <c:v>86.128959124704707</c:v>
                </c:pt>
                <c:pt idx="883">
                  <c:v>84.338135023769595</c:v>
                </c:pt>
                <c:pt idx="884">
                  <c:v>85.886955867821598</c:v>
                </c:pt>
                <c:pt idx="885">
                  <c:v>86.080558473328097</c:v>
                </c:pt>
                <c:pt idx="886">
                  <c:v>86.346762055899504</c:v>
                </c:pt>
                <c:pt idx="887">
                  <c:v>85.717553588003398</c:v>
                </c:pt>
                <c:pt idx="888">
                  <c:v>85.644952610938503</c:v>
                </c:pt>
                <c:pt idx="889">
                  <c:v>85.112545445795604</c:v>
                </c:pt>
                <c:pt idx="890">
                  <c:v>86.661366289847606</c:v>
                </c:pt>
                <c:pt idx="891">
                  <c:v>87.525459680357102</c:v>
                </c:pt>
                <c:pt idx="892">
                  <c:v>87.305835943602602</c:v>
                </c:pt>
                <c:pt idx="893">
                  <c:v>92.277973328159305</c:v>
                </c:pt>
                <c:pt idx="894">
                  <c:v>94.330195130619302</c:v>
                </c:pt>
                <c:pt idx="895">
                  <c:v>97.750564801386005</c:v>
                </c:pt>
                <c:pt idx="896">
                  <c:v>94.258187348076902</c:v>
                </c:pt>
                <c:pt idx="897">
                  <c:v>96.202397476723206</c:v>
                </c:pt>
                <c:pt idx="898">
                  <c:v>97.606549236301106</c:v>
                </c:pt>
                <c:pt idx="899">
                  <c:v>91.874729745921499</c:v>
                </c:pt>
                <c:pt idx="900">
                  <c:v>89.757700939173304</c:v>
                </c:pt>
                <c:pt idx="901">
                  <c:v>89.757700939173304</c:v>
                </c:pt>
                <c:pt idx="902">
                  <c:v>90.009728178071896</c:v>
                </c:pt>
                <c:pt idx="903">
                  <c:v>94.870253499687706</c:v>
                </c:pt>
                <c:pt idx="904">
                  <c:v>96.274405259265706</c:v>
                </c:pt>
                <c:pt idx="905">
                  <c:v>97.822572583928505</c:v>
                </c:pt>
                <c:pt idx="906">
                  <c:v>96.724453900156007</c:v>
                </c:pt>
                <c:pt idx="907">
                  <c:v>96.994483084690202</c:v>
                </c:pt>
                <c:pt idx="908">
                  <c:v>94.078167891720696</c:v>
                </c:pt>
                <c:pt idx="909">
                  <c:v>95.590331325112302</c:v>
                </c:pt>
                <c:pt idx="910">
                  <c:v>98.794677648251707</c:v>
                </c:pt>
                <c:pt idx="911">
                  <c:v>100.12682162528699</c:v>
                </c:pt>
                <c:pt idx="912">
                  <c:v>100.558868320541</c:v>
                </c:pt>
                <c:pt idx="913">
                  <c:v>102.962128062896</c:v>
                </c:pt>
                <c:pt idx="914">
                  <c:v>106.247483141396</c:v>
                </c:pt>
                <c:pt idx="915">
                  <c:v>101.09892668961</c:v>
                </c:pt>
                <c:pt idx="916">
                  <c:v>99.730778821303602</c:v>
                </c:pt>
                <c:pt idx="917">
                  <c:v>100.918907233254</c:v>
                </c:pt>
                <c:pt idx="918">
                  <c:v>100.738887776898</c:v>
                </c:pt>
                <c:pt idx="919">
                  <c:v>103.943234100037</c:v>
                </c:pt>
                <c:pt idx="920">
                  <c:v>103.72721075241</c:v>
                </c:pt>
                <c:pt idx="921">
                  <c:v>101.09892668961</c:v>
                </c:pt>
                <c:pt idx="922">
                  <c:v>101.819004515034</c:v>
                </c:pt>
                <c:pt idx="923">
                  <c:v>102.63809304145499</c:v>
                </c:pt>
                <c:pt idx="924">
                  <c:v>103.36717183969699</c:v>
                </c:pt>
                <c:pt idx="925">
                  <c:v>103.115144600799</c:v>
                </c:pt>
                <c:pt idx="926">
                  <c:v>102.8631173619</c:v>
                </c:pt>
                <c:pt idx="927">
                  <c:v>103.00713292698499</c:v>
                </c:pt>
                <c:pt idx="928">
                  <c:v>102.93512514444301</c:v>
                </c:pt>
                <c:pt idx="929">
                  <c:v>106.31949092393801</c:v>
                </c:pt>
                <c:pt idx="930">
                  <c:v>107.54362322716</c:v>
                </c:pt>
                <c:pt idx="931">
                  <c:v>107.147580423176</c:v>
                </c:pt>
                <c:pt idx="932">
                  <c:v>108.659743856568</c:v>
                </c:pt>
                <c:pt idx="933">
                  <c:v>107.93966603114301</c:v>
                </c:pt>
                <c:pt idx="934">
                  <c:v>104.69931581673301</c:v>
                </c:pt>
                <c:pt idx="935">
                  <c:v>103.00713292698499</c:v>
                </c:pt>
                <c:pt idx="936">
                  <c:v>102.323058992832</c:v>
                </c:pt>
                <c:pt idx="937">
                  <c:v>101.170934472152</c:v>
                </c:pt>
                <c:pt idx="938">
                  <c:v>101.855008406306</c:v>
                </c:pt>
                <c:pt idx="939">
                  <c:v>104.02424285539701</c:v>
                </c:pt>
                <c:pt idx="940">
                  <c:v>104.41128468656299</c:v>
                </c:pt>
                <c:pt idx="941">
                  <c:v>100.81089555944</c:v>
                </c:pt>
                <c:pt idx="942">
                  <c:v>99.874794386388501</c:v>
                </c:pt>
                <c:pt idx="943">
                  <c:v>101.35995490132601</c:v>
                </c:pt>
                <c:pt idx="944">
                  <c:v>101.09892668961</c:v>
                </c:pt>
                <c:pt idx="945">
                  <c:v>96.670448063249196</c:v>
                </c:pt>
                <c:pt idx="946">
                  <c:v>96.598440280706697</c:v>
                </c:pt>
                <c:pt idx="947">
                  <c:v>94.906257390958999</c:v>
                </c:pt>
                <c:pt idx="948">
                  <c:v>94.438206804432994</c:v>
                </c:pt>
                <c:pt idx="949">
                  <c:v>96.814463628334096</c:v>
                </c:pt>
                <c:pt idx="950">
                  <c:v>94.654230152060407</c:v>
                </c:pt>
                <c:pt idx="951">
                  <c:v>98.290623170454495</c:v>
                </c:pt>
                <c:pt idx="952">
                  <c:v>98.621858970149802</c:v>
                </c:pt>
                <c:pt idx="953">
                  <c:v>100.34284497291399</c:v>
                </c:pt>
                <c:pt idx="954">
                  <c:v>100.36025243521</c:v>
                </c:pt>
                <c:pt idx="955">
                  <c:v>100.618570579398</c:v>
                </c:pt>
                <c:pt idx="956">
                  <c:v>99.705430983178402</c:v>
                </c:pt>
                <c:pt idx="957">
                  <c:v>100.825525964467</c:v>
                </c:pt>
                <c:pt idx="958">
                  <c:v>101.083844108656</c:v>
                </c:pt>
                <c:pt idx="959">
                  <c:v>101.32518460443301</c:v>
                </c:pt>
                <c:pt idx="960">
                  <c:v>101.65248787697701</c:v>
                </c:pt>
                <c:pt idx="961">
                  <c:v>102.290116773656</c:v>
                </c:pt>
                <c:pt idx="962">
                  <c:v>102.27292421830199</c:v>
                </c:pt>
                <c:pt idx="963">
                  <c:v>101.92821348346099</c:v>
                </c:pt>
                <c:pt idx="964">
                  <c:v>102.221131645299</c:v>
                </c:pt>
                <c:pt idx="965">
                  <c:v>102.359101902012</c:v>
                </c:pt>
                <c:pt idx="966">
                  <c:v>102.755390302913</c:v>
                </c:pt>
                <c:pt idx="967">
                  <c:v>101.824843244398</c:v>
                </c:pt>
                <c:pt idx="968">
                  <c:v>101.015073887241</c:v>
                </c:pt>
                <c:pt idx="969">
                  <c:v>100.463622674273</c:v>
                </c:pt>
                <c:pt idx="970">
                  <c:v>102.25573166294799</c:v>
                </c:pt>
                <c:pt idx="971">
                  <c:v>104.392551386463</c:v>
                </c:pt>
                <c:pt idx="972">
                  <c:v>101.58371765556301</c:v>
                </c:pt>
                <c:pt idx="973">
                  <c:v>101.48625006906001</c:v>
                </c:pt>
                <c:pt idx="974">
                  <c:v>100.211673937874</c:v>
                </c:pt>
                <c:pt idx="975">
                  <c:v>104.042899838087</c:v>
                </c:pt>
                <c:pt idx="976">
                  <c:v>105.65486376870599</c:v>
                </c:pt>
                <c:pt idx="977">
                  <c:v>105.504913635625</c:v>
                </c:pt>
                <c:pt idx="978">
                  <c:v>105.77482387517</c:v>
                </c:pt>
                <c:pt idx="979">
                  <c:v>103.0457314531</c:v>
                </c:pt>
                <c:pt idx="980">
                  <c:v>105.052064233721</c:v>
                </c:pt>
                <c:pt idx="981">
                  <c:v>104.99508318315</c:v>
                </c:pt>
                <c:pt idx="982">
                  <c:v>100.796479456889</c:v>
                </c:pt>
                <c:pt idx="983">
                  <c:v>100.076718818101</c:v>
                </c:pt>
                <c:pt idx="984">
                  <c:v>100.499578193389</c:v>
                </c:pt>
                <c:pt idx="985">
                  <c:v>102.77582121355501</c:v>
                </c:pt>
                <c:pt idx="986">
                  <c:v>105.864793955019</c:v>
                </c:pt>
                <c:pt idx="987">
                  <c:v>106.577057087152</c:v>
                </c:pt>
                <c:pt idx="988">
                  <c:v>109.37362706910901</c:v>
                </c:pt>
                <c:pt idx="989">
                  <c:v>108.323976137543</c:v>
                </c:pt>
                <c:pt idx="990">
                  <c:v>109.133706856179</c:v>
                </c:pt>
                <c:pt idx="991">
                  <c:v>108.533906323856</c:v>
                </c:pt>
                <c:pt idx="992">
                  <c:v>108.47392627062401</c:v>
                </c:pt>
                <c:pt idx="993">
                  <c:v>109.55356722880499</c:v>
                </c:pt>
                <c:pt idx="994">
                  <c:v>110.273327867593</c:v>
                </c:pt>
                <c:pt idx="995">
                  <c:v>110.543238107138</c:v>
                </c:pt>
                <c:pt idx="996">
                  <c:v>110.79167801659101</c:v>
                </c:pt>
                <c:pt idx="997">
                  <c:v>111.393141646175</c:v>
                </c:pt>
                <c:pt idx="998">
                  <c:v>111.641581555627</c:v>
                </c:pt>
                <c:pt idx="999">
                  <c:v>110.974664112556</c:v>
                </c:pt>
                <c:pt idx="1000">
                  <c:v>109.81086685058</c:v>
                </c:pt>
                <c:pt idx="1001">
                  <c:v>108.83019797546901</c:v>
                </c:pt>
                <c:pt idx="1002">
                  <c:v>107.40501233224199</c:v>
                </c:pt>
                <c:pt idx="1003">
                  <c:v>107.548868431014</c:v>
                </c:pt>
                <c:pt idx="1004">
                  <c:v>108.045748249919</c:v>
                </c:pt>
                <c:pt idx="1005">
                  <c:v>109.196312458298</c:v>
                </c:pt>
                <c:pt idx="1006">
                  <c:v>107.391921569545</c:v>
                </c:pt>
                <c:pt idx="1007">
                  <c:v>107.416253313254</c:v>
                </c:pt>
                <c:pt idx="1008">
                  <c:v>109.614789991918</c:v>
                </c:pt>
                <c:pt idx="1009">
                  <c:v>110.42556353376099</c:v>
                </c:pt>
                <c:pt idx="1010">
                  <c:v>110.281707434989</c:v>
                </c:pt>
                <c:pt idx="1011">
                  <c:v>111.38005088347801</c:v>
                </c:pt>
                <c:pt idx="1012">
                  <c:v>112.04696832654901</c:v>
                </c:pt>
                <c:pt idx="1013">
                  <c:v>112.556796617252</c:v>
                </c:pt>
                <c:pt idx="1014">
                  <c:v>112.962183388174</c:v>
                </c:pt>
                <c:pt idx="1015">
                  <c:v>111.641581555627</c:v>
                </c:pt>
                <c:pt idx="1016">
                  <c:v>105.776684088895</c:v>
                </c:pt>
                <c:pt idx="1017">
                  <c:v>99.757995977479197</c:v>
                </c:pt>
                <c:pt idx="1018">
                  <c:v>87.897869989197503</c:v>
                </c:pt>
                <c:pt idx="1019">
                  <c:v>89.876295401308695</c:v>
                </c:pt>
                <c:pt idx="1020">
                  <c:v>96.392848142122801</c:v>
                </c:pt>
                <c:pt idx="1021">
                  <c:v>97.800423534138702</c:v>
                </c:pt>
                <c:pt idx="1022">
                  <c:v>89.641699502639398</c:v>
                </c:pt>
                <c:pt idx="1023">
                  <c:v>86.852614929570905</c:v>
                </c:pt>
                <c:pt idx="1024">
                  <c:v>89.644306123735703</c:v>
                </c:pt>
                <c:pt idx="1025">
                  <c:v>85.627503014297801</c:v>
                </c:pt>
                <c:pt idx="1026">
                  <c:v>86.253092077415999</c:v>
                </c:pt>
                <c:pt idx="1027">
                  <c:v>89.224640127227204</c:v>
                </c:pt>
                <c:pt idx="1028">
                  <c:v>89.302838760116998</c:v>
                </c:pt>
                <c:pt idx="1029">
                  <c:v>89.094309072410994</c:v>
                </c:pt>
                <c:pt idx="1030">
                  <c:v>89.328904971080306</c:v>
                </c:pt>
                <c:pt idx="1031">
                  <c:v>93.2388366155688</c:v>
                </c:pt>
                <c:pt idx="1032">
                  <c:v>96.236450876343298</c:v>
                </c:pt>
                <c:pt idx="1033">
                  <c:v>95.167736226849698</c:v>
                </c:pt>
                <c:pt idx="1034">
                  <c:v>96.523179196939097</c:v>
                </c:pt>
                <c:pt idx="1035">
                  <c:v>98.008953221844706</c:v>
                </c:pt>
                <c:pt idx="1036">
                  <c:v>93.1867041936422</c:v>
                </c:pt>
                <c:pt idx="1037">
                  <c:v>91.987658489332404</c:v>
                </c:pt>
                <c:pt idx="1038">
                  <c:v>92.117989544148699</c:v>
                </c:pt>
                <c:pt idx="1039">
                  <c:v>93.082439349789198</c:v>
                </c:pt>
                <c:pt idx="1040">
                  <c:v>94.151153999282698</c:v>
                </c:pt>
                <c:pt idx="1041">
                  <c:v>93.9165581006134</c:v>
                </c:pt>
                <c:pt idx="1042">
                  <c:v>95.584795602261906</c:v>
                </c:pt>
                <c:pt idx="1043">
                  <c:v>91.883393645479401</c:v>
                </c:pt>
                <c:pt idx="1044">
                  <c:v>88.286256532549999</c:v>
                </c:pt>
                <c:pt idx="1045">
                  <c:v>90.371553409610499</c:v>
                </c:pt>
                <c:pt idx="1046">
                  <c:v>90.918943839838903</c:v>
                </c:pt>
                <c:pt idx="1047">
                  <c:v>90.319420987683998</c:v>
                </c:pt>
                <c:pt idx="1048">
                  <c:v>91.1014073165817</c:v>
                </c:pt>
                <c:pt idx="1049">
                  <c:v>91.466334270067307</c:v>
                </c:pt>
                <c:pt idx="1050">
                  <c:v>92.561115130524101</c:v>
                </c:pt>
                <c:pt idx="1051">
                  <c:v>92.535048919560793</c:v>
                </c:pt>
                <c:pt idx="1052">
                  <c:v>89.589567080712797</c:v>
                </c:pt>
                <c:pt idx="1053">
                  <c:v>86.956879773423907</c:v>
                </c:pt>
                <c:pt idx="1054">
                  <c:v>85.054046373106203</c:v>
                </c:pt>
                <c:pt idx="1055">
                  <c:v>86.018496178746702</c:v>
                </c:pt>
                <c:pt idx="1056">
                  <c:v>88.651183486035606</c:v>
                </c:pt>
                <c:pt idx="1057">
                  <c:v>88.208057899660204</c:v>
                </c:pt>
                <c:pt idx="1058">
                  <c:v>86.018496178746702</c:v>
                </c:pt>
                <c:pt idx="1059">
                  <c:v>86.449359238623998</c:v>
                </c:pt>
                <c:pt idx="1060">
                  <c:v>86.731616259581301</c:v>
                </c:pt>
                <c:pt idx="1061">
                  <c:v>87.919834884336197</c:v>
                </c:pt>
                <c:pt idx="1062">
                  <c:v>87.682128190724598</c:v>
                </c:pt>
                <c:pt idx="1063">
                  <c:v>86.092799198206706</c:v>
                </c:pt>
                <c:pt idx="1064">
                  <c:v>85.439341923252101</c:v>
                </c:pt>
                <c:pt idx="1065">
                  <c:v>85.795744542017999</c:v>
                </c:pt>
                <c:pt idx="1066">
                  <c:v>84.800524861877506</c:v>
                </c:pt>
                <c:pt idx="1067">
                  <c:v>85.929395524055195</c:v>
                </c:pt>
                <c:pt idx="1068">
                  <c:v>85.468937193715007</c:v>
                </c:pt>
                <c:pt idx="1069">
                  <c:v>87.414826226650206</c:v>
                </c:pt>
                <c:pt idx="1070">
                  <c:v>87.043468551001496</c:v>
                </c:pt>
                <c:pt idx="1071">
                  <c:v>87.622780228147505</c:v>
                </c:pt>
                <c:pt idx="1072">
                  <c:v>88.528899253596506</c:v>
                </c:pt>
                <c:pt idx="1073">
                  <c:v>88.350540522562099</c:v>
                </c:pt>
                <c:pt idx="1074">
                  <c:v>88.566050763326501</c:v>
                </c:pt>
                <c:pt idx="1075">
                  <c:v>86.285955564472502</c:v>
                </c:pt>
                <c:pt idx="1076">
                  <c:v>86.434404181741201</c:v>
                </c:pt>
                <c:pt idx="1077">
                  <c:v>86.152304582435306</c:v>
                </c:pt>
                <c:pt idx="1078">
                  <c:v>85.751194214672296</c:v>
                </c:pt>
                <c:pt idx="1079">
                  <c:v>86.315832170329401</c:v>
                </c:pt>
                <c:pt idx="1080">
                  <c:v>85.7812866673234</c:v>
                </c:pt>
                <c:pt idx="1081">
                  <c:v>86.534164239429501</c:v>
                </c:pt>
                <c:pt idx="1082">
                  <c:v>85.547908371897805</c:v>
                </c:pt>
                <c:pt idx="1083">
                  <c:v>86.5793029184061</c:v>
                </c:pt>
                <c:pt idx="1084">
                  <c:v>87.302088037861196</c:v>
                </c:pt>
                <c:pt idx="1085">
                  <c:v>88.913247660042103</c:v>
                </c:pt>
                <c:pt idx="1086">
                  <c:v>87.061186629272797</c:v>
                </c:pt>
                <c:pt idx="1087">
                  <c:v>87.558035672775105</c:v>
                </c:pt>
                <c:pt idx="1088">
                  <c:v>87.1138484214122</c:v>
                </c:pt>
                <c:pt idx="1089">
                  <c:v>87.309611151023901</c:v>
                </c:pt>
                <c:pt idx="1090">
                  <c:v>87.761321515549596</c:v>
                </c:pt>
                <c:pt idx="1091">
                  <c:v>87.088286015396704</c:v>
                </c:pt>
                <c:pt idx="1092">
                  <c:v>87.384923176341502</c:v>
                </c:pt>
                <c:pt idx="1093">
                  <c:v>87.362353836853202</c:v>
                </c:pt>
                <c:pt idx="1094">
                  <c:v>86.820285220684397</c:v>
                </c:pt>
                <c:pt idx="1095">
                  <c:v>85.540385258735</c:v>
                </c:pt>
                <c:pt idx="1096">
                  <c:v>86.210427692360796</c:v>
                </c:pt>
                <c:pt idx="1097">
                  <c:v>86.466375327274704</c:v>
                </c:pt>
                <c:pt idx="1098">
                  <c:v>85.954480057446901</c:v>
                </c:pt>
                <c:pt idx="1099">
                  <c:v>86.4588522141119</c:v>
                </c:pt>
                <c:pt idx="1100">
                  <c:v>86.067407648578296</c:v>
                </c:pt>
                <c:pt idx="1101">
                  <c:v>86.850539460715297</c:v>
                </c:pt>
                <c:pt idx="1102">
                  <c:v>83.637475756196807</c:v>
                </c:pt>
                <c:pt idx="1103">
                  <c:v>83.405386545908001</c:v>
                </c:pt>
                <c:pt idx="1104">
                  <c:v>86.557346237894706</c:v>
                </c:pt>
                <c:pt idx="1105">
                  <c:v>84.969172098727995</c:v>
                </c:pt>
                <c:pt idx="1106">
                  <c:v>82.464702864914301</c:v>
                </c:pt>
                <c:pt idx="1107">
                  <c:v>83.173164788954196</c:v>
                </c:pt>
                <c:pt idx="1108">
                  <c:v>84.517055424658693</c:v>
                </c:pt>
                <c:pt idx="1109">
                  <c:v>86.031931258120295</c:v>
                </c:pt>
                <c:pt idx="1110">
                  <c:v>87.241419575587798</c:v>
                </c:pt>
                <c:pt idx="1111">
                  <c:v>87.375821893824806</c:v>
                </c:pt>
                <c:pt idx="1112">
                  <c:v>85.812036341004799</c:v>
                </c:pt>
                <c:pt idx="1113">
                  <c:v>84.480472545138596</c:v>
                </c:pt>
                <c:pt idx="1114">
                  <c:v>81.352901439498694</c:v>
                </c:pt>
                <c:pt idx="1115">
                  <c:v>79.080521415973905</c:v>
                </c:pt>
                <c:pt idx="1116">
                  <c:v>79.889718805358996</c:v>
                </c:pt>
                <c:pt idx="1117">
                  <c:v>81.398232398904099</c:v>
                </c:pt>
                <c:pt idx="1118">
                  <c:v>83.152089869230693</c:v>
                </c:pt>
                <c:pt idx="1119">
                  <c:v>79.963414751059005</c:v>
                </c:pt>
                <c:pt idx="1120">
                  <c:v>81.349190132880693</c:v>
                </c:pt>
                <c:pt idx="1121">
                  <c:v>78.859566125539004</c:v>
                </c:pt>
                <c:pt idx="1122">
                  <c:v>74.800059418790596</c:v>
                </c:pt>
                <c:pt idx="1123">
                  <c:v>73.851560364503399</c:v>
                </c:pt>
                <c:pt idx="1124">
                  <c:v>73.319920676553906</c:v>
                </c:pt>
                <c:pt idx="1125">
                  <c:v>71.966637090246095</c:v>
                </c:pt>
                <c:pt idx="1126">
                  <c:v>71.434928006697007</c:v>
                </c:pt>
                <c:pt idx="1127">
                  <c:v>70.426054780824401</c:v>
                </c:pt>
                <c:pt idx="1128">
                  <c:v>70.190387324842604</c:v>
                </c:pt>
                <c:pt idx="1129">
                  <c:v>69.169369869053298</c:v>
                </c:pt>
                <c:pt idx="1130">
                  <c:v>69.858121194324099</c:v>
                </c:pt>
                <c:pt idx="1131">
                  <c:v>68.843141155693402</c:v>
                </c:pt>
                <c:pt idx="1132">
                  <c:v>70.033345083120906</c:v>
                </c:pt>
                <c:pt idx="1133">
                  <c:v>69.598304069708107</c:v>
                </c:pt>
                <c:pt idx="1134">
                  <c:v>69.574154401073898</c:v>
                </c:pt>
                <c:pt idx="1135">
                  <c:v>69.078739216075604</c:v>
                </c:pt>
                <c:pt idx="1136">
                  <c:v>68.347725970695095</c:v>
                </c:pt>
                <c:pt idx="1137">
                  <c:v>68.462506292306998</c:v>
                </c:pt>
                <c:pt idx="1138">
                  <c:v>70.202462159159694</c:v>
                </c:pt>
                <c:pt idx="1139">
                  <c:v>68.976033728780905</c:v>
                </c:pt>
                <c:pt idx="1140">
                  <c:v>66.637957189635102</c:v>
                </c:pt>
                <c:pt idx="1141">
                  <c:v>67.338783349222894</c:v>
                </c:pt>
                <c:pt idx="1142">
                  <c:v>70.009126018887201</c:v>
                </c:pt>
                <c:pt idx="1143">
                  <c:v>72.352962392793401</c:v>
                </c:pt>
                <c:pt idx="1144">
                  <c:v>74.411877499547799</c:v>
                </c:pt>
                <c:pt idx="1145">
                  <c:v>75.235443542249598</c:v>
                </c:pt>
                <c:pt idx="1146">
                  <c:v>74.299979939398099</c:v>
                </c:pt>
                <c:pt idx="1147">
                  <c:v>76.269376998032797</c:v>
                </c:pt>
                <c:pt idx="1148">
                  <c:v>76.090340901793198</c:v>
                </c:pt>
                <c:pt idx="1149">
                  <c:v>74.0761848190987</c:v>
                </c:pt>
                <c:pt idx="1150">
                  <c:v>74.165702867218499</c:v>
                </c:pt>
                <c:pt idx="1151">
                  <c:v>75.508473589014798</c:v>
                </c:pt>
                <c:pt idx="1152">
                  <c:v>74.590913595787299</c:v>
                </c:pt>
                <c:pt idx="1153">
                  <c:v>75.329437492775298</c:v>
                </c:pt>
                <c:pt idx="1154">
                  <c:v>73.4495584822604</c:v>
                </c:pt>
                <c:pt idx="1155">
                  <c:v>68.570824859733705</c:v>
                </c:pt>
                <c:pt idx="1156">
                  <c:v>70.271667774009003</c:v>
                </c:pt>
                <c:pt idx="1157">
                  <c:v>68.839379004092905</c:v>
                </c:pt>
                <c:pt idx="1158">
                  <c:v>71.368263863476102</c:v>
                </c:pt>
                <c:pt idx="1159">
                  <c:v>69.219830708601904</c:v>
                </c:pt>
                <c:pt idx="1160">
                  <c:v>67.586126330416405</c:v>
                </c:pt>
                <c:pt idx="1161">
                  <c:v>69.980734117619804</c:v>
                </c:pt>
                <c:pt idx="1162">
                  <c:v>69.443625828901304</c:v>
                </c:pt>
                <c:pt idx="1163">
                  <c:v>71.614438495805402</c:v>
                </c:pt>
                <c:pt idx="1164">
                  <c:v>71.296649424980302</c:v>
                </c:pt>
                <c:pt idx="1165">
                  <c:v>71.2794637118662</c:v>
                </c:pt>
                <c:pt idx="1166">
                  <c:v>72.012720804732695</c:v>
                </c:pt>
                <c:pt idx="1167">
                  <c:v>72.092347942161098</c:v>
                </c:pt>
                <c:pt idx="1168">
                  <c:v>72.237853646526801</c:v>
                </c:pt>
                <c:pt idx="1169">
                  <c:v>70.710616607790897</c:v>
                </c:pt>
                <c:pt idx="1170">
                  <c:v>71.904450812114106</c:v>
                </c:pt>
                <c:pt idx="1171">
                  <c:v>70.832062313796897</c:v>
                </c:pt>
                <c:pt idx="1172">
                  <c:v>70.216813784313601</c:v>
                </c:pt>
                <c:pt idx="1173">
                  <c:v>69.419969552925096</c:v>
                </c:pt>
                <c:pt idx="1174">
                  <c:v>69.645102394719302</c:v>
                </c:pt>
                <c:pt idx="1175">
                  <c:v>69.869089522305899</c:v>
                </c:pt>
                <c:pt idx="1176">
                  <c:v>69.0493310067653</c:v>
                </c:pt>
                <c:pt idx="1177">
                  <c:v>71.108752294933197</c:v>
                </c:pt>
                <c:pt idx="1178">
                  <c:v>71.247383714053299</c:v>
                </c:pt>
                <c:pt idx="1179">
                  <c:v>71.8362808167617</c:v>
                </c:pt>
                <c:pt idx="1180">
                  <c:v>72.485327915369197</c:v>
                </c:pt>
                <c:pt idx="1181">
                  <c:v>72.491056486407302</c:v>
                </c:pt>
                <c:pt idx="1182">
                  <c:v>71.586515119504</c:v>
                </c:pt>
                <c:pt idx="1183">
                  <c:v>72.352997924391005</c:v>
                </c:pt>
                <c:pt idx="1184">
                  <c:v>72.042509374130304</c:v>
                </c:pt>
                <c:pt idx="1185">
                  <c:v>73.157289298128902</c:v>
                </c:pt>
                <c:pt idx="1186">
                  <c:v>73.034944176897696</c:v>
                </c:pt>
                <c:pt idx="1187">
                  <c:v>72.716998573981499</c:v>
                </c:pt>
                <c:pt idx="1188">
                  <c:v>72.488671585111504</c:v>
                </c:pt>
                <c:pt idx="1189">
                  <c:v>72.586526008912898</c:v>
                </c:pt>
                <c:pt idx="1190">
                  <c:v>72.839343695212705</c:v>
                </c:pt>
                <c:pt idx="1191">
                  <c:v>72.765871602923298</c:v>
                </c:pt>
                <c:pt idx="1192">
                  <c:v>72.668017179121904</c:v>
                </c:pt>
                <c:pt idx="1193">
                  <c:v>72.586526008912898</c:v>
                </c:pt>
                <c:pt idx="1194">
                  <c:v>72.733253461656105</c:v>
                </c:pt>
                <c:pt idx="1195">
                  <c:v>72.937089753096302</c:v>
                </c:pt>
                <c:pt idx="1196">
                  <c:v>73.043179986652802</c:v>
                </c:pt>
                <c:pt idx="1197">
                  <c:v>73.043179986652802</c:v>
                </c:pt>
                <c:pt idx="1198">
                  <c:v>73.295889307034798</c:v>
                </c:pt>
                <c:pt idx="1199">
                  <c:v>73.483470710800205</c:v>
                </c:pt>
                <c:pt idx="1200">
                  <c:v>74.127597726387805</c:v>
                </c:pt>
                <c:pt idx="1201">
                  <c:v>74.307051686316001</c:v>
                </c:pt>
                <c:pt idx="1202">
                  <c:v>74.037870746423707</c:v>
                </c:pt>
                <c:pt idx="1203">
                  <c:v>73.801416313716501</c:v>
                </c:pt>
                <c:pt idx="1204">
                  <c:v>73.988997717481894</c:v>
                </c:pt>
                <c:pt idx="1205">
                  <c:v>74.125755505784696</c:v>
                </c:pt>
                <c:pt idx="1206">
                  <c:v>74.777131866386398</c:v>
                </c:pt>
                <c:pt idx="1207">
                  <c:v>73.2863980478282</c:v>
                </c:pt>
                <c:pt idx="1208">
                  <c:v>73.085301990192704</c:v>
                </c:pt>
                <c:pt idx="1209">
                  <c:v>74.186958653760698</c:v>
                </c:pt>
                <c:pt idx="1210">
                  <c:v>73.662360242537801</c:v>
                </c:pt>
                <c:pt idx="1211">
                  <c:v>73.452520878048702</c:v>
                </c:pt>
                <c:pt idx="1212">
                  <c:v>73.067815376485299</c:v>
                </c:pt>
                <c:pt idx="1213">
                  <c:v>73.229566553279</c:v>
                </c:pt>
                <c:pt idx="1214">
                  <c:v>73.059072069631597</c:v>
                </c:pt>
                <c:pt idx="1215">
                  <c:v>73.490991428205007</c:v>
                </c:pt>
                <c:pt idx="1216">
                  <c:v>73.443777571195</c:v>
                </c:pt>
                <c:pt idx="1217">
                  <c:v>73.159620098449295</c:v>
                </c:pt>
                <c:pt idx="1218">
                  <c:v>74.764016906105695</c:v>
                </c:pt>
                <c:pt idx="1219">
                  <c:v>75.603374364062205</c:v>
                </c:pt>
                <c:pt idx="1220">
                  <c:v>75.6383475914771</c:v>
                </c:pt>
                <c:pt idx="1221">
                  <c:v>75.293424136098096</c:v>
                </c:pt>
                <c:pt idx="1222">
                  <c:v>75.061289339132003</c:v>
                </c:pt>
                <c:pt idx="1223">
                  <c:v>75.843815302539397</c:v>
                </c:pt>
                <c:pt idx="1224">
                  <c:v>71.820145488460298</c:v>
                </c:pt>
                <c:pt idx="1225">
                  <c:v>72.836117744861895</c:v>
                </c:pt>
                <c:pt idx="1226">
                  <c:v>71.398006244672899</c:v>
                </c:pt>
                <c:pt idx="1227">
                  <c:v>69.858380991529501</c:v>
                </c:pt>
                <c:pt idx="1228">
                  <c:v>67.696984001539704</c:v>
                </c:pt>
                <c:pt idx="1229">
                  <c:v>68.542931942827295</c:v>
                </c:pt>
                <c:pt idx="1230">
                  <c:v>69.473474678243704</c:v>
                </c:pt>
                <c:pt idx="1231">
                  <c:v>70.255976523934706</c:v>
                </c:pt>
                <c:pt idx="1232">
                  <c:v>69.008203310535507</c:v>
                </c:pt>
                <c:pt idx="1233">
                  <c:v>68.215127115578397</c:v>
                </c:pt>
                <c:pt idx="1234">
                  <c:v>66.121405960891593</c:v>
                </c:pt>
                <c:pt idx="1235">
                  <c:v>66.681846471994604</c:v>
                </c:pt>
                <c:pt idx="1236">
                  <c:v>66.808738663187697</c:v>
                </c:pt>
                <c:pt idx="1237">
                  <c:v>67.633537905943101</c:v>
                </c:pt>
                <c:pt idx="1238">
                  <c:v>65.878195927771401</c:v>
                </c:pt>
                <c:pt idx="1239">
                  <c:v>66.005088118964494</c:v>
                </c:pt>
                <c:pt idx="1240">
                  <c:v>64.588125317307799</c:v>
                </c:pt>
                <c:pt idx="1241">
                  <c:v>66.068534214561097</c:v>
                </c:pt>
                <c:pt idx="1242">
                  <c:v>67.538368762548302</c:v>
                </c:pt>
                <c:pt idx="1243">
                  <c:v>66.798164313921603</c:v>
                </c:pt>
                <c:pt idx="1244">
                  <c:v>65.878195927771401</c:v>
                </c:pt>
                <c:pt idx="1245">
                  <c:v>66.301169898415196</c:v>
                </c:pt>
                <c:pt idx="1246">
                  <c:v>66.3646159940117</c:v>
                </c:pt>
                <c:pt idx="1247">
                  <c:v>67.781578795668494</c:v>
                </c:pt>
                <c:pt idx="1248">
                  <c:v>66.512806147289993</c:v>
                </c:pt>
                <c:pt idx="1249">
                  <c:v>65.397950180845996</c:v>
                </c:pt>
                <c:pt idx="1250">
                  <c:v>65.855540316326696</c:v>
                </c:pt>
                <c:pt idx="1251">
                  <c:v>66.296490810517298</c:v>
                </c:pt>
                <c:pt idx="1252">
                  <c:v>67.0161552963188</c:v>
                </c:pt>
                <c:pt idx="1253">
                  <c:v>67.001595610189895</c:v>
                </c:pt>
                <c:pt idx="1254">
                  <c:v>67.681740947927196</c:v>
                </c:pt>
                <c:pt idx="1255">
                  <c:v>66.912157538255002</c:v>
                </c:pt>
                <c:pt idx="1256">
                  <c:v>66.749921035675499</c:v>
                </c:pt>
                <c:pt idx="1257">
                  <c:v>66.670882739546997</c:v>
                </c:pt>
                <c:pt idx="1258">
                  <c:v>66.271531348582002</c:v>
                </c:pt>
                <c:pt idx="1259">
                  <c:v>66.321450272452594</c:v>
                </c:pt>
                <c:pt idx="1260">
                  <c:v>66.367209286000701</c:v>
                </c:pt>
                <c:pt idx="1261">
                  <c:v>66.171693500840703</c:v>
                </c:pt>
                <c:pt idx="1262">
                  <c:v>66.267371438259403</c:v>
                </c:pt>
                <c:pt idx="1263">
                  <c:v>66.400488568581096</c:v>
                </c:pt>
                <c:pt idx="1264">
                  <c:v>66.987035924061004</c:v>
                </c:pt>
                <c:pt idx="1265">
                  <c:v>67.132632785350296</c:v>
                </c:pt>
                <c:pt idx="1266">
                  <c:v>67.340628301477906</c:v>
                </c:pt>
                <c:pt idx="1267">
                  <c:v>67.107673323415</c:v>
                </c:pt>
                <c:pt idx="1268">
                  <c:v>67.006286517111107</c:v>
                </c:pt>
                <c:pt idx="1269">
                  <c:v>66.773060609880503</c:v>
                </c:pt>
                <c:pt idx="1270">
                  <c:v>66.184920459366793</c:v>
                </c:pt>
                <c:pt idx="1271">
                  <c:v>66.651372273828102</c:v>
                </c:pt>
                <c:pt idx="1272">
                  <c:v>66.529683937775602</c:v>
                </c:pt>
                <c:pt idx="1273">
                  <c:v>66.316759560293605</c:v>
                </c:pt>
                <c:pt idx="1274">
                  <c:v>66.367392542226</c:v>
                </c:pt>
                <c:pt idx="1275">
                  <c:v>66.509382408027093</c:v>
                </c:pt>
                <c:pt idx="1276">
                  <c:v>65.667714820534201</c:v>
                </c:pt>
                <c:pt idx="1277">
                  <c:v>65.322951342125407</c:v>
                </c:pt>
                <c:pt idx="1278">
                  <c:v>64.603092933124003</c:v>
                </c:pt>
                <c:pt idx="1279">
                  <c:v>62.716984145530503</c:v>
                </c:pt>
                <c:pt idx="1280">
                  <c:v>61.956643519470902</c:v>
                </c:pt>
                <c:pt idx="1281">
                  <c:v>63.305124296044198</c:v>
                </c:pt>
                <c:pt idx="1282">
                  <c:v>63.426812632096599</c:v>
                </c:pt>
                <c:pt idx="1283">
                  <c:v>63.518048673526202</c:v>
                </c:pt>
                <c:pt idx="1284">
                  <c:v>63.802028405128297</c:v>
                </c:pt>
                <c:pt idx="1285">
                  <c:v>63.548500968149099</c:v>
                </c:pt>
                <c:pt idx="1286">
                  <c:v>64.450952302448698</c:v>
                </c:pt>
                <c:pt idx="1287">
                  <c:v>62.919757758138303</c:v>
                </c:pt>
                <c:pt idx="1288">
                  <c:v>63.396360337473801</c:v>
                </c:pt>
                <c:pt idx="1289">
                  <c:v>61.844864263414799</c:v>
                </c:pt>
                <c:pt idx="1290">
                  <c:v>61.356229205032598</c:v>
                </c:pt>
                <c:pt idx="1291">
                  <c:v>60.535463321003199</c:v>
                </c:pt>
                <c:pt idx="1292">
                  <c:v>59.325733674934099</c:v>
                </c:pt>
                <c:pt idx="1293">
                  <c:v>59.415843791188003</c:v>
                </c:pt>
                <c:pt idx="1294">
                  <c:v>59.401635557089897</c:v>
                </c:pt>
                <c:pt idx="1295">
                  <c:v>59.672019320265498</c:v>
                </c:pt>
                <c:pt idx="1296">
                  <c:v>59.126444496662998</c:v>
                </c:pt>
                <c:pt idx="1297">
                  <c:v>59.709996968550399</c:v>
                </c:pt>
                <c:pt idx="1298">
                  <c:v>59.634095086394602</c:v>
                </c:pt>
                <c:pt idx="1299">
                  <c:v>59.966172497627902</c:v>
                </c:pt>
                <c:pt idx="1300">
                  <c:v>60.288795557600402</c:v>
                </c:pt>
                <c:pt idx="1301">
                  <c:v>59.501253439018498</c:v>
                </c:pt>
                <c:pt idx="1302">
                  <c:v>59.795406616380802</c:v>
                </c:pt>
                <c:pt idx="1303">
                  <c:v>60.113222379102098</c:v>
                </c:pt>
                <c:pt idx="1304">
                  <c:v>59.311472026422102</c:v>
                </c:pt>
                <c:pt idx="1305">
                  <c:v>60.174916027159703</c:v>
                </c:pt>
                <c:pt idx="1306">
                  <c:v>59.937702615017699</c:v>
                </c:pt>
                <c:pt idx="1307">
                  <c:v>60.032620028522899</c:v>
                </c:pt>
                <c:pt idx="1308">
                  <c:v>60.179669909997102</c:v>
                </c:pt>
                <c:pt idx="1309">
                  <c:v>59.396881674252498</c:v>
                </c:pt>
                <c:pt idx="1310">
                  <c:v>60.009651830544698</c:v>
                </c:pt>
                <c:pt idx="1311">
                  <c:v>62.892711781678102</c:v>
                </c:pt>
                <c:pt idx="1312">
                  <c:v>62.281732189384897</c:v>
                </c:pt>
                <c:pt idx="1313">
                  <c:v>60.3151416266913</c:v>
                </c:pt>
                <c:pt idx="1314">
                  <c:v>61.422542137722601</c:v>
                </c:pt>
                <c:pt idx="1315">
                  <c:v>60.181489840877099</c:v>
                </c:pt>
                <c:pt idx="1316">
                  <c:v>61.728031933869197</c:v>
                </c:pt>
                <c:pt idx="1317">
                  <c:v>61.479821474500099</c:v>
                </c:pt>
                <c:pt idx="1318">
                  <c:v>62.3962908629399</c:v>
                </c:pt>
                <c:pt idx="1319">
                  <c:v>63.236387802343003</c:v>
                </c:pt>
                <c:pt idx="1320">
                  <c:v>63.732808721081199</c:v>
                </c:pt>
                <c:pt idx="1321">
                  <c:v>64.324695201115205</c:v>
                </c:pt>
                <c:pt idx="1322">
                  <c:v>66.138540865735493</c:v>
                </c:pt>
                <c:pt idx="1323">
                  <c:v>65.298443926332396</c:v>
                </c:pt>
                <c:pt idx="1324">
                  <c:v>63.007270455232998</c:v>
                </c:pt>
                <c:pt idx="1325">
                  <c:v>63.293667139120501</c:v>
                </c:pt>
                <c:pt idx="1326">
                  <c:v>63.408225812675397</c:v>
                </c:pt>
                <c:pt idx="1327">
                  <c:v>63.790088057858597</c:v>
                </c:pt>
                <c:pt idx="1328">
                  <c:v>64.286508976596906</c:v>
                </c:pt>
                <c:pt idx="1329">
                  <c:v>63.866460506895301</c:v>
                </c:pt>
                <c:pt idx="1330">
                  <c:v>62.3962908629399</c:v>
                </c:pt>
                <c:pt idx="1331">
                  <c:v>63.3318533636388</c:v>
                </c:pt>
                <c:pt idx="1332">
                  <c:v>62.783009118211602</c:v>
                </c:pt>
                <c:pt idx="1333">
                  <c:v>64.3340906813754</c:v>
                </c:pt>
                <c:pt idx="1334">
                  <c:v>64.692032580567002</c:v>
                </c:pt>
                <c:pt idx="1335">
                  <c:v>65.073837273037995</c:v>
                </c:pt>
                <c:pt idx="1336">
                  <c:v>64.930660513361403</c:v>
                </c:pt>
                <c:pt idx="1337">
                  <c:v>65.121562859596906</c:v>
                </c:pt>
                <c:pt idx="1338">
                  <c:v>65.049974479758603</c:v>
                </c:pt>
                <c:pt idx="1339">
                  <c:v>64.238639508257606</c:v>
                </c:pt>
                <c:pt idx="1340">
                  <c:v>64.334090681375301</c:v>
                </c:pt>
                <c:pt idx="1341">
                  <c:v>64.357953474654806</c:v>
                </c:pt>
                <c:pt idx="1342">
                  <c:v>65.312465205832495</c:v>
                </c:pt>
                <c:pt idx="1343">
                  <c:v>64.9783860999203</c:v>
                </c:pt>
                <c:pt idx="1344">
                  <c:v>66.696507216040104</c:v>
                </c:pt>
                <c:pt idx="1345">
                  <c:v>67.698744533776704</c:v>
                </c:pt>
                <c:pt idx="1346">
                  <c:v>69.011198164145995</c:v>
                </c:pt>
                <c:pt idx="1347">
                  <c:v>70.633868107148004</c:v>
                </c:pt>
                <c:pt idx="1348">
                  <c:v>70.967947213060199</c:v>
                </c:pt>
                <c:pt idx="1349">
                  <c:v>70.967947213060199</c:v>
                </c:pt>
                <c:pt idx="1350">
                  <c:v>71.421340285369595</c:v>
                </c:pt>
                <c:pt idx="1351">
                  <c:v>70.991810006339705</c:v>
                </c:pt>
                <c:pt idx="1352">
                  <c:v>70.252063414676996</c:v>
                </c:pt>
                <c:pt idx="1353">
                  <c:v>73.473540507401594</c:v>
                </c:pt>
                <c:pt idx="1354">
                  <c:v>74.833719724329796</c:v>
                </c:pt>
                <c:pt idx="1355">
                  <c:v>74.618954584814801</c:v>
                </c:pt>
                <c:pt idx="1356">
                  <c:v>75.573466315992505</c:v>
                </c:pt>
                <c:pt idx="1357">
                  <c:v>77.888157264098396</c:v>
                </c:pt>
                <c:pt idx="1358">
                  <c:v>77.052959499317893</c:v>
                </c:pt>
                <c:pt idx="1359">
                  <c:v>77.339313018671206</c:v>
                </c:pt>
                <c:pt idx="1360">
                  <c:v>76.862057153082404</c:v>
                </c:pt>
                <c:pt idx="1361">
                  <c:v>80.210007050188096</c:v>
                </c:pt>
                <c:pt idx="1362">
                  <c:v>80.178985418924796</c:v>
                </c:pt>
                <c:pt idx="1363">
                  <c:v>78.723355028878899</c:v>
                </c:pt>
                <c:pt idx="1364">
                  <c:v>80.441476144998703</c:v>
                </c:pt>
                <c:pt idx="1365">
                  <c:v>80.107397039086493</c:v>
                </c:pt>
                <c:pt idx="1366">
                  <c:v>80.131259832365899</c:v>
                </c:pt>
                <c:pt idx="1367">
                  <c:v>79.892631899571498</c:v>
                </c:pt>
                <c:pt idx="1368">
                  <c:v>78.580178269202193</c:v>
                </c:pt>
                <c:pt idx="1369">
                  <c:v>77.983608437216205</c:v>
                </c:pt>
                <c:pt idx="1370">
                  <c:v>78.437001509525601</c:v>
                </c:pt>
                <c:pt idx="1371">
                  <c:v>80.131259832365998</c:v>
                </c:pt>
                <c:pt idx="1372">
                  <c:v>79.892631899571498</c:v>
                </c:pt>
                <c:pt idx="1373">
                  <c:v>80.298299385322096</c:v>
                </c:pt>
                <c:pt idx="1374">
                  <c:v>80.188567115836605</c:v>
                </c:pt>
                <c:pt idx="1375">
                  <c:v>80.214361043923205</c:v>
                </c:pt>
                <c:pt idx="1376">
                  <c:v>79.214017754668006</c:v>
                </c:pt>
                <c:pt idx="1377">
                  <c:v>78.187880537326294</c:v>
                </c:pt>
                <c:pt idx="1378">
                  <c:v>78.846202104160398</c:v>
                </c:pt>
                <c:pt idx="1379">
                  <c:v>78.704191399527602</c:v>
                </c:pt>
                <c:pt idx="1380">
                  <c:v>79.259193153858703</c:v>
                </c:pt>
                <c:pt idx="1381">
                  <c:v>79.807782451207302</c:v>
                </c:pt>
                <c:pt idx="1382">
                  <c:v>80.007865519074002</c:v>
                </c:pt>
                <c:pt idx="1383">
                  <c:v>79.827163922311399</c:v>
                </c:pt>
                <c:pt idx="1384">
                  <c:v>78.723789020867102</c:v>
                </c:pt>
                <c:pt idx="1385">
                  <c:v>77.994281976520398</c:v>
                </c:pt>
                <c:pt idx="1386">
                  <c:v>77.516662006448996</c:v>
                </c:pt>
                <c:pt idx="1387">
                  <c:v>78.568665201955596</c:v>
                </c:pt>
                <c:pt idx="1388">
                  <c:v>78.065251303797595</c:v>
                </c:pt>
                <c:pt idx="1389">
                  <c:v>79.181739319520602</c:v>
                </c:pt>
                <c:pt idx="1390">
                  <c:v>78.400860569236301</c:v>
                </c:pt>
                <c:pt idx="1391">
                  <c:v>78.0006944335029</c:v>
                </c:pt>
                <c:pt idx="1392">
                  <c:v>79.149532934451699</c:v>
                </c:pt>
                <c:pt idx="1393">
                  <c:v>79.614183890401506</c:v>
                </c:pt>
                <c:pt idx="1394">
                  <c:v>79.135267018917801</c:v>
                </c:pt>
                <c:pt idx="1395">
                  <c:v>79.077050555526995</c:v>
                </c:pt>
                <c:pt idx="1396">
                  <c:v>79.523328741471005</c:v>
                </c:pt>
                <c:pt idx="1397">
                  <c:v>78.773071274529599</c:v>
                </c:pt>
                <c:pt idx="1398">
                  <c:v>80.202472780978297</c:v>
                </c:pt>
                <c:pt idx="1399">
                  <c:v>81.392595976881296</c:v>
                </c:pt>
                <c:pt idx="1400">
                  <c:v>81.483090875419506</c:v>
                </c:pt>
                <c:pt idx="1401">
                  <c:v>81.618977323383703</c:v>
                </c:pt>
                <c:pt idx="1402">
                  <c:v>81.890606119155194</c:v>
                </c:pt>
                <c:pt idx="1403">
                  <c:v>81.968204053650197</c:v>
                </c:pt>
                <c:pt idx="1404">
                  <c:v>81.809333630659097</c:v>
                </c:pt>
                <c:pt idx="1405">
                  <c:v>81.7353382000869</c:v>
                </c:pt>
                <c:pt idx="1406">
                  <c:v>81.276163050099598</c:v>
                </c:pt>
                <c:pt idx="1407">
                  <c:v>80.461204612706595</c:v>
                </c:pt>
                <c:pt idx="1408">
                  <c:v>80.415885113358996</c:v>
                </c:pt>
                <c:pt idx="1409">
                  <c:v>80.338287178864107</c:v>
                </c:pt>
                <c:pt idx="1410">
                  <c:v>80.719936444434794</c:v>
                </c:pt>
                <c:pt idx="1411">
                  <c:v>81.036812689475497</c:v>
                </c:pt>
                <c:pt idx="1412">
                  <c:v>80.920379762693798</c:v>
                </c:pt>
                <c:pt idx="1413">
                  <c:v>80.933348776815507</c:v>
                </c:pt>
                <c:pt idx="1414">
                  <c:v>80.713451937374003</c:v>
                </c:pt>
                <c:pt idx="1415">
                  <c:v>80.787879668416906</c:v>
                </c:pt>
                <c:pt idx="1416">
                  <c:v>80.884954808866894</c:v>
                </c:pt>
                <c:pt idx="1417">
                  <c:v>80.791125978399606</c:v>
                </c:pt>
                <c:pt idx="1418">
                  <c:v>80.916580151278794</c:v>
                </c:pt>
                <c:pt idx="1419">
                  <c:v>80.975118450644004</c:v>
                </c:pt>
                <c:pt idx="1420">
                  <c:v>81.329803996171407</c:v>
                </c:pt>
                <c:pt idx="1421">
                  <c:v>82.187039270953605</c:v>
                </c:pt>
                <c:pt idx="1422">
                  <c:v>81.723968859875299</c:v>
                </c:pt>
                <c:pt idx="1423">
                  <c:v>81.201731831370694</c:v>
                </c:pt>
                <c:pt idx="1424">
                  <c:v>81.152408863569306</c:v>
                </c:pt>
                <c:pt idx="1425">
                  <c:v>82.295424136504494</c:v>
                </c:pt>
                <c:pt idx="1426">
                  <c:v>83.420218185665902</c:v>
                </c:pt>
                <c:pt idx="1427">
                  <c:v>83.604210657910301</c:v>
                </c:pt>
                <c:pt idx="1428">
                  <c:v>84.021623289877297</c:v>
                </c:pt>
                <c:pt idx="1429">
                  <c:v>83.673744523345803</c:v>
                </c:pt>
                <c:pt idx="1430">
                  <c:v>83.266280260680603</c:v>
                </c:pt>
                <c:pt idx="1431">
                  <c:v>82.670739458373404</c:v>
                </c:pt>
                <c:pt idx="1432">
                  <c:v>82.610316204824798</c:v>
                </c:pt>
                <c:pt idx="1433">
                  <c:v>82.023886014404496</c:v>
                </c:pt>
                <c:pt idx="1434">
                  <c:v>83.800769491377906</c:v>
                </c:pt>
                <c:pt idx="1435">
                  <c:v>86.267755638863704</c:v>
                </c:pt>
                <c:pt idx="1436">
                  <c:v>86.063692349357197</c:v>
                </c:pt>
                <c:pt idx="1437">
                  <c:v>86.420803105993599</c:v>
                </c:pt>
                <c:pt idx="1438">
                  <c:v>86.522834750746796</c:v>
                </c:pt>
                <c:pt idx="1439">
                  <c:v>86.624866395500007</c:v>
                </c:pt>
                <c:pt idx="1440">
                  <c:v>86.420803105993599</c:v>
                </c:pt>
                <c:pt idx="1441">
                  <c:v>87.160532530454603</c:v>
                </c:pt>
                <c:pt idx="1442">
                  <c:v>86.879945507383198</c:v>
                </c:pt>
                <c:pt idx="1443">
                  <c:v>87.441119553525994</c:v>
                </c:pt>
                <c:pt idx="1444">
                  <c:v>86.701390129065004</c:v>
                </c:pt>
                <c:pt idx="1445">
                  <c:v>87.441119553525994</c:v>
                </c:pt>
                <c:pt idx="1446">
                  <c:v>88.435928089870103</c:v>
                </c:pt>
                <c:pt idx="1447">
                  <c:v>88.691007201753195</c:v>
                </c:pt>
                <c:pt idx="1448">
                  <c:v>89.303197070272603</c:v>
                </c:pt>
                <c:pt idx="1449">
                  <c:v>88.282880622740194</c:v>
                </c:pt>
                <c:pt idx="1450">
                  <c:v>88.665499290564895</c:v>
                </c:pt>
                <c:pt idx="1451">
                  <c:v>88.716515112941494</c:v>
                </c:pt>
                <c:pt idx="1452">
                  <c:v>89.124641691954395</c:v>
                </c:pt>
                <c:pt idx="1453">
                  <c:v>90.017418583545293</c:v>
                </c:pt>
                <c:pt idx="1454">
                  <c:v>90.527576807311505</c:v>
                </c:pt>
                <c:pt idx="1455">
                  <c:v>89.991910672356994</c:v>
                </c:pt>
                <c:pt idx="1456">
                  <c:v>90.170466050675103</c:v>
                </c:pt>
                <c:pt idx="1457">
                  <c:v>88.716515112941494</c:v>
                </c:pt>
                <c:pt idx="1458">
                  <c:v>89.354212892649201</c:v>
                </c:pt>
                <c:pt idx="1459">
                  <c:v>89.3797208038375</c:v>
                </c:pt>
                <c:pt idx="1460">
                  <c:v>88.461436001058402</c:v>
                </c:pt>
                <c:pt idx="1461">
                  <c:v>88.512451823435001</c:v>
                </c:pt>
                <c:pt idx="1462">
                  <c:v>89.583784093343994</c:v>
                </c:pt>
                <c:pt idx="1463">
                  <c:v>89.991910672356994</c:v>
                </c:pt>
                <c:pt idx="1464">
                  <c:v>89.762339471662202</c:v>
                </c:pt>
                <c:pt idx="1465">
                  <c:v>89.966402761168695</c:v>
                </c:pt>
                <c:pt idx="1466">
                  <c:v>88.563467645811599</c:v>
                </c:pt>
                <c:pt idx="1467">
                  <c:v>89.175657514330993</c:v>
                </c:pt>
                <c:pt idx="1468">
                  <c:v>87.160532530454603</c:v>
                </c:pt>
                <c:pt idx="1469">
                  <c:v>85.272947102519694</c:v>
                </c:pt>
                <c:pt idx="1470">
                  <c:v>85.706581592720894</c:v>
                </c:pt>
                <c:pt idx="1471">
                  <c:v>84.711773056376799</c:v>
                </c:pt>
                <c:pt idx="1472">
                  <c:v>85.017867990636503</c:v>
                </c:pt>
                <c:pt idx="1473">
                  <c:v>85.196423368954697</c:v>
                </c:pt>
                <c:pt idx="1474">
                  <c:v>84.329154388552197</c:v>
                </c:pt>
                <c:pt idx="1475">
                  <c:v>83.512901230526296</c:v>
                </c:pt>
                <c:pt idx="1476">
                  <c:v>83.07039904186</c:v>
                </c:pt>
                <c:pt idx="1477">
                  <c:v>82.831537849906397</c:v>
                </c:pt>
                <c:pt idx="1478">
                  <c:v>82.080044388894805</c:v>
                </c:pt>
                <c:pt idx="1479">
                  <c:v>81.447865157576203</c:v>
                </c:pt>
                <c:pt idx="1480">
                  <c:v>80.598003397962103</c:v>
                </c:pt>
                <c:pt idx="1481">
                  <c:v>80.675270610429095</c:v>
                </c:pt>
                <c:pt idx="1482">
                  <c:v>81.2582656924464</c:v>
                </c:pt>
                <c:pt idx="1483">
                  <c:v>81.173938925426697</c:v>
                </c:pt>
                <c:pt idx="1484">
                  <c:v>80.928095756443</c:v>
                </c:pt>
                <c:pt idx="1485">
                  <c:v>81.307372264225094</c:v>
                </c:pt>
                <c:pt idx="1486">
                  <c:v>81.925509963960906</c:v>
                </c:pt>
                <c:pt idx="1487">
                  <c:v>82.480344405289998</c:v>
                </c:pt>
                <c:pt idx="1488">
                  <c:v>81.560274987761602</c:v>
                </c:pt>
                <c:pt idx="1489">
                  <c:v>82.3469110664916</c:v>
                </c:pt>
                <c:pt idx="1490">
                  <c:v>82.410136747375702</c:v>
                </c:pt>
                <c:pt idx="1491">
                  <c:v>82.332869534908696</c:v>
                </c:pt>
                <c:pt idx="1492">
                  <c:v>82.431237833511304</c:v>
                </c:pt>
                <c:pt idx="1493">
                  <c:v>83.133624722744202</c:v>
                </c:pt>
                <c:pt idx="1494">
                  <c:v>82.712146042690904</c:v>
                </c:pt>
                <c:pt idx="1495">
                  <c:v>83.335171126347802</c:v>
                </c:pt>
                <c:pt idx="1496">
                  <c:v>83.263081877968602</c:v>
                </c:pt>
                <c:pt idx="1497">
                  <c:v>81.124434176052503</c:v>
                </c:pt>
                <c:pt idx="1498">
                  <c:v>80.235333446042404</c:v>
                </c:pt>
                <c:pt idx="1499">
                  <c:v>79.971006201985404</c:v>
                </c:pt>
                <c:pt idx="1500">
                  <c:v>80.475630940639704</c:v>
                </c:pt>
                <c:pt idx="1501">
                  <c:v>80.836077182535703</c:v>
                </c:pt>
                <c:pt idx="1502">
                  <c:v>81.292642422270603</c:v>
                </c:pt>
                <c:pt idx="1503">
                  <c:v>80.403541692260603</c:v>
                </c:pt>
                <c:pt idx="1504">
                  <c:v>78.168774992505604</c:v>
                </c:pt>
                <c:pt idx="1505">
                  <c:v>75.669681048693505</c:v>
                </c:pt>
                <c:pt idx="1506">
                  <c:v>76.318484284106304</c:v>
                </c:pt>
                <c:pt idx="1507">
                  <c:v>74.516253074626405</c:v>
                </c:pt>
                <c:pt idx="1508">
                  <c:v>76.030127290589505</c:v>
                </c:pt>
                <c:pt idx="1509">
                  <c:v>75.429383554096205</c:v>
                </c:pt>
                <c:pt idx="1510">
                  <c:v>76.462662780864605</c:v>
                </c:pt>
                <c:pt idx="1511">
                  <c:v>76.558781778703505</c:v>
                </c:pt>
                <c:pt idx="1512">
                  <c:v>78.478758760536095</c:v>
                </c:pt>
                <c:pt idx="1513">
                  <c:v>79.898916953606204</c:v>
                </c:pt>
                <c:pt idx="1514">
                  <c:v>79.586530210629704</c:v>
                </c:pt>
                <c:pt idx="1515">
                  <c:v>80.763987934156503</c:v>
                </c:pt>
                <c:pt idx="1516">
                  <c:v>79.682649208468604</c:v>
                </c:pt>
                <c:pt idx="1517">
                  <c:v>77.832358500069304</c:v>
                </c:pt>
                <c:pt idx="1518">
                  <c:v>80.475630940639704</c:v>
                </c:pt>
                <c:pt idx="1519">
                  <c:v>81.725177912545703</c:v>
                </c:pt>
                <c:pt idx="1520">
                  <c:v>82.037564655522203</c:v>
                </c:pt>
                <c:pt idx="1521">
                  <c:v>81.725177912545703</c:v>
                </c:pt>
                <c:pt idx="1522">
                  <c:v>82.662338141475203</c:v>
                </c:pt>
                <c:pt idx="1523">
                  <c:v>82.109653903901403</c:v>
                </c:pt>
                <c:pt idx="1524">
                  <c:v>82.037564655522203</c:v>
                </c:pt>
                <c:pt idx="1525">
                  <c:v>81.364731670649803</c:v>
                </c:pt>
                <c:pt idx="1526">
                  <c:v>80.643839186857804</c:v>
                </c:pt>
                <c:pt idx="1527">
                  <c:v>80.763987934156503</c:v>
                </c:pt>
                <c:pt idx="1528">
                  <c:v>81.388761420109503</c:v>
                </c:pt>
                <c:pt idx="1529">
                  <c:v>82.205772901740303</c:v>
                </c:pt>
                <c:pt idx="1530">
                  <c:v>82.756054164368194</c:v>
                </c:pt>
                <c:pt idx="1531">
                  <c:v>81.965475407143003</c:v>
                </c:pt>
                <c:pt idx="1532">
                  <c:v>80.403541692260504</c:v>
                </c:pt>
                <c:pt idx="1533">
                  <c:v>80.595779687938304</c:v>
                </c:pt>
                <c:pt idx="1534">
                  <c:v>80.187273947122904</c:v>
                </c:pt>
                <c:pt idx="1535">
                  <c:v>81.196523424431604</c:v>
                </c:pt>
                <c:pt idx="1536">
                  <c:v>79.538470711710204</c:v>
                </c:pt>
                <c:pt idx="1537">
                  <c:v>79.898916953606104</c:v>
                </c:pt>
                <c:pt idx="1538">
                  <c:v>78.361012988183305</c:v>
                </c:pt>
                <c:pt idx="1539">
                  <c:v>79.682649208468604</c:v>
                </c:pt>
                <c:pt idx="1540">
                  <c:v>78.935496684940304</c:v>
                </c:pt>
                <c:pt idx="1541">
                  <c:v>79.104773428552207</c:v>
                </c:pt>
                <c:pt idx="1542">
                  <c:v>79.694323466648697</c:v>
                </c:pt>
                <c:pt idx="1543">
                  <c:v>77.7972565123778</c:v>
                </c:pt>
                <c:pt idx="1544">
                  <c:v>78.182507032321993</c:v>
                </c:pt>
                <c:pt idx="1545">
                  <c:v>77.779745125107596</c:v>
                </c:pt>
                <c:pt idx="1546">
                  <c:v>78.363458034114004</c:v>
                </c:pt>
                <c:pt idx="1547">
                  <c:v>78.065764450520703</c:v>
                </c:pt>
                <c:pt idx="1548">
                  <c:v>78.4685263577352</c:v>
                </c:pt>
                <c:pt idx="1549">
                  <c:v>78.083275837790893</c:v>
                </c:pt>
                <c:pt idx="1550">
                  <c:v>77.125986667020399</c:v>
                </c:pt>
                <c:pt idx="1551">
                  <c:v>76.2270687871505</c:v>
                </c:pt>
                <c:pt idx="1552">
                  <c:v>72.146915553195498</c:v>
                </c:pt>
                <c:pt idx="1553">
                  <c:v>72.993299271254799</c:v>
                </c:pt>
                <c:pt idx="1554">
                  <c:v>72.339540813167602</c:v>
                </c:pt>
                <c:pt idx="1555">
                  <c:v>72.071032875024599</c:v>
                </c:pt>
                <c:pt idx="1556">
                  <c:v>69.041562877281194</c:v>
                </c:pt>
                <c:pt idx="1557">
                  <c:v>67.675674670206206</c:v>
                </c:pt>
                <c:pt idx="1558">
                  <c:v>69.526044591756602</c:v>
                </c:pt>
                <c:pt idx="1559">
                  <c:v>70.705144667949597</c:v>
                </c:pt>
                <c:pt idx="1560">
                  <c:v>71.528974793845606</c:v>
                </c:pt>
                <c:pt idx="1561">
                  <c:v>71.218748416297402</c:v>
                </c:pt>
                <c:pt idx="1562">
                  <c:v>70.469712595125301</c:v>
                </c:pt>
                <c:pt idx="1563">
                  <c:v>70.747884270648996</c:v>
                </c:pt>
                <c:pt idx="1564">
                  <c:v>71.6467515399207</c:v>
                </c:pt>
                <c:pt idx="1565">
                  <c:v>71.6467515399207</c:v>
                </c:pt>
                <c:pt idx="1566">
                  <c:v>73.626250809262402</c:v>
                </c:pt>
                <c:pt idx="1567">
                  <c:v>73.144701762938993</c:v>
                </c:pt>
                <c:pt idx="1568">
                  <c:v>73.412188537787799</c:v>
                </c:pt>
                <c:pt idx="1569">
                  <c:v>73.294533211038598</c:v>
                </c:pt>
                <c:pt idx="1570">
                  <c:v>73.679675312636604</c:v>
                </c:pt>
                <c:pt idx="1571">
                  <c:v>74.139854557610207</c:v>
                </c:pt>
                <c:pt idx="1572">
                  <c:v>74.064938833560404</c:v>
                </c:pt>
                <c:pt idx="1573">
                  <c:v>74.2788796857091</c:v>
                </c:pt>
                <c:pt idx="1574">
                  <c:v>74.246824983684604</c:v>
                </c:pt>
                <c:pt idx="1575">
                  <c:v>72.802299264040499</c:v>
                </c:pt>
                <c:pt idx="1576">
                  <c:v>72.716698639315794</c:v>
                </c:pt>
                <c:pt idx="1577">
                  <c:v>72.909269690114797</c:v>
                </c:pt>
                <c:pt idx="1578">
                  <c:v>72.331556537717802</c:v>
                </c:pt>
                <c:pt idx="1579">
                  <c:v>72.245955912993196</c:v>
                </c:pt>
                <c:pt idx="1580">
                  <c:v>71.250803118321997</c:v>
                </c:pt>
                <c:pt idx="1581">
                  <c:v>70.854976116049201</c:v>
                </c:pt>
                <c:pt idx="1582">
                  <c:v>71.253102977598701</c:v>
                </c:pt>
                <c:pt idx="1583">
                  <c:v>71.299332114497503</c:v>
                </c:pt>
                <c:pt idx="1584">
                  <c:v>70.873486953023203</c:v>
                </c:pt>
                <c:pt idx="1585">
                  <c:v>70.743911094205203</c:v>
                </c:pt>
                <c:pt idx="1586">
                  <c:v>71.095712907783494</c:v>
                </c:pt>
                <c:pt idx="1587">
                  <c:v>70.808746979150399</c:v>
                </c:pt>
                <c:pt idx="1588">
                  <c:v>70.975344511916305</c:v>
                </c:pt>
                <c:pt idx="1589">
                  <c:v>71.373375462393398</c:v>
                </c:pt>
                <c:pt idx="1590">
                  <c:v>71.104920370734305</c:v>
                </c:pt>
                <c:pt idx="1591">
                  <c:v>69.901524145279794</c:v>
                </c:pt>
                <c:pt idx="1592">
                  <c:v>69.878409576830407</c:v>
                </c:pt>
                <c:pt idx="1593">
                  <c:v>69.753437449487905</c:v>
                </c:pt>
                <c:pt idx="1594">
                  <c:v>70.058914215095001</c:v>
                </c:pt>
                <c:pt idx="1595">
                  <c:v>69.818177423360694</c:v>
                </c:pt>
                <c:pt idx="1596">
                  <c:v>70.503270213543303</c:v>
                </c:pt>
                <c:pt idx="1597">
                  <c:v>70.975344511916305</c:v>
                </c:pt>
                <c:pt idx="1598">
                  <c:v>71.012366185864295</c:v>
                </c:pt>
                <c:pt idx="1599">
                  <c:v>69.559025705724693</c:v>
                </c:pt>
                <c:pt idx="1600">
                  <c:v>69.827480797383899</c:v>
                </c:pt>
                <c:pt idx="1601">
                  <c:v>70.318065932730903</c:v>
                </c:pt>
                <c:pt idx="1602">
                  <c:v>69.864502471331903</c:v>
                </c:pt>
                <c:pt idx="1603">
                  <c:v>70.262533421808897</c:v>
                </c:pt>
                <c:pt idx="1604">
                  <c:v>70.107474195559405</c:v>
                </c:pt>
                <c:pt idx="1605">
                  <c:v>69.129910939161505</c:v>
                </c:pt>
                <c:pt idx="1606">
                  <c:v>69.473728342819896</c:v>
                </c:pt>
                <c:pt idx="1607">
                  <c:v>69.507427293979205</c:v>
                </c:pt>
                <c:pt idx="1608">
                  <c:v>69.022059611812793</c:v>
                </c:pt>
                <c:pt idx="1609">
                  <c:v>69.635542042940102</c:v>
                </c:pt>
                <c:pt idx="1610">
                  <c:v>69.541126245138599</c:v>
                </c:pt>
                <c:pt idx="1611">
                  <c:v>69.810791272607602</c:v>
                </c:pt>
                <c:pt idx="1612">
                  <c:v>69.345613593858999</c:v>
                </c:pt>
                <c:pt idx="1613">
                  <c:v>69.918716018150604</c:v>
                </c:pt>
                <c:pt idx="1614">
                  <c:v>70.781600055134703</c:v>
                </c:pt>
                <c:pt idx="1615">
                  <c:v>70.363630275286994</c:v>
                </c:pt>
                <c:pt idx="1616">
                  <c:v>70.737842811363507</c:v>
                </c:pt>
                <c:pt idx="1617">
                  <c:v>71.253532207754006</c:v>
                </c:pt>
                <c:pt idx="1618">
                  <c:v>72.022147283325097</c:v>
                </c:pt>
                <c:pt idx="1619">
                  <c:v>72.170452035703903</c:v>
                </c:pt>
                <c:pt idx="1620">
                  <c:v>71.664820931925306</c:v>
                </c:pt>
                <c:pt idx="1621">
                  <c:v>71.840070161592706</c:v>
                </c:pt>
                <c:pt idx="1622">
                  <c:v>71.732218834243994</c:v>
                </c:pt>
                <c:pt idx="1623">
                  <c:v>71.514387051913303</c:v>
                </c:pt>
                <c:pt idx="1624">
                  <c:v>71.622532052039105</c:v>
                </c:pt>
                <c:pt idx="1625">
                  <c:v>71.507632578042603</c:v>
                </c:pt>
                <c:pt idx="1626">
                  <c:v>71.4535233688826</c:v>
                </c:pt>
                <c:pt idx="1627">
                  <c:v>71.744185999906193</c:v>
                </c:pt>
                <c:pt idx="1628">
                  <c:v>71.764449421518407</c:v>
                </c:pt>
                <c:pt idx="1629">
                  <c:v>71.189952051536196</c:v>
                </c:pt>
                <c:pt idx="1630">
                  <c:v>71.304851525532598</c:v>
                </c:pt>
                <c:pt idx="1631">
                  <c:v>71.281210866985106</c:v>
                </c:pt>
                <c:pt idx="1632">
                  <c:v>70.710017315743997</c:v>
                </c:pt>
                <c:pt idx="1633">
                  <c:v>70.662662580454693</c:v>
                </c:pt>
                <c:pt idx="1634">
                  <c:v>71.548159421266902</c:v>
                </c:pt>
                <c:pt idx="1635">
                  <c:v>72.197102840215607</c:v>
                </c:pt>
                <c:pt idx="1636">
                  <c:v>72.352529157436294</c:v>
                </c:pt>
                <c:pt idx="1637">
                  <c:v>72.122730209443404</c:v>
                </c:pt>
                <c:pt idx="1638">
                  <c:v>72.927099945612795</c:v>
                </c:pt>
                <c:pt idx="1639">
                  <c:v>73.211008102765703</c:v>
                </c:pt>
                <c:pt idx="1640">
                  <c:v>72.927099945612795</c:v>
                </c:pt>
                <c:pt idx="1641">
                  <c:v>73.197499155024204</c:v>
                </c:pt>
                <c:pt idx="1642">
                  <c:v>72.947363367224895</c:v>
                </c:pt>
                <c:pt idx="1643">
                  <c:v>73.041999419609198</c:v>
                </c:pt>
                <c:pt idx="1644">
                  <c:v>72.602664945235603</c:v>
                </c:pt>
                <c:pt idx="1645">
                  <c:v>72.758091262456304</c:v>
                </c:pt>
                <c:pt idx="1646">
                  <c:v>71.970460874575295</c:v>
                </c:pt>
                <c:pt idx="1647">
                  <c:v>72.074779942144403</c:v>
                </c:pt>
                <c:pt idx="1648">
                  <c:v>72.152974355098493</c:v>
                </c:pt>
                <c:pt idx="1649">
                  <c:v>72.135557918688505</c:v>
                </c:pt>
                <c:pt idx="1650">
                  <c:v>70.779769142071899</c:v>
                </c:pt>
                <c:pt idx="1651">
                  <c:v>71.735787860267493</c:v>
                </c:pt>
                <c:pt idx="1652">
                  <c:v>71.622850349938801</c:v>
                </c:pt>
                <c:pt idx="1653">
                  <c:v>71.735787860267493</c:v>
                </c:pt>
                <c:pt idx="1654">
                  <c:v>72.604903947304095</c:v>
                </c:pt>
                <c:pt idx="1655">
                  <c:v>72.830868743406796</c:v>
                </c:pt>
                <c:pt idx="1656">
                  <c:v>72.969930908350506</c:v>
                </c:pt>
                <c:pt idx="1657">
                  <c:v>72.257293422667601</c:v>
                </c:pt>
                <c:pt idx="1658">
                  <c:v>72.0486552875294</c:v>
                </c:pt>
                <c:pt idx="1659">
                  <c:v>71.874850025211202</c:v>
                </c:pt>
                <c:pt idx="1660">
                  <c:v>72.604903947304095</c:v>
                </c:pt>
                <c:pt idx="1661">
                  <c:v>72.995965787520007</c:v>
                </c:pt>
                <c:pt idx="1662">
                  <c:v>73.169860825283706</c:v>
                </c:pt>
                <c:pt idx="1663">
                  <c:v>73.552214447294702</c:v>
                </c:pt>
                <c:pt idx="1664">
                  <c:v>74.065011791489795</c:v>
                </c:pt>
                <c:pt idx="1665">
                  <c:v>74.508233165490395</c:v>
                </c:pt>
                <c:pt idx="1666">
                  <c:v>74.290976587592596</c:v>
                </c:pt>
                <c:pt idx="1667">
                  <c:v>73.933946386949501</c:v>
                </c:pt>
                <c:pt idx="1668">
                  <c:v>73.735634596600093</c:v>
                </c:pt>
                <c:pt idx="1669">
                  <c:v>73.788540733364599</c:v>
                </c:pt>
                <c:pt idx="1670">
                  <c:v>74.363679414385004</c:v>
                </c:pt>
                <c:pt idx="1671">
                  <c:v>74.343882724357101</c:v>
                </c:pt>
                <c:pt idx="1672">
                  <c:v>73.669484681140901</c:v>
                </c:pt>
                <c:pt idx="1673">
                  <c:v>72.459679292988199</c:v>
                </c:pt>
                <c:pt idx="1674">
                  <c:v>72.618328725267702</c:v>
                </c:pt>
                <c:pt idx="1675">
                  <c:v>72.856302873687099</c:v>
                </c:pt>
                <c:pt idx="1676">
                  <c:v>73.722390817905406</c:v>
                </c:pt>
                <c:pt idx="1677">
                  <c:v>73.616647522390394</c:v>
                </c:pt>
                <c:pt idx="1678">
                  <c:v>74.628141120193604</c:v>
                </c:pt>
                <c:pt idx="1679">
                  <c:v>74.072799129201101</c:v>
                </c:pt>
                <c:pt idx="1680">
                  <c:v>75.322335853437806</c:v>
                </c:pt>
                <c:pt idx="1681">
                  <c:v>76.176283667185999</c:v>
                </c:pt>
                <c:pt idx="1682">
                  <c:v>76.468336578608501</c:v>
                </c:pt>
                <c:pt idx="1683">
                  <c:v>76.474958467955801</c:v>
                </c:pt>
                <c:pt idx="1684">
                  <c:v>76.428467286496499</c:v>
                </c:pt>
                <c:pt idx="1685">
                  <c:v>76.382045083051196</c:v>
                </c:pt>
                <c:pt idx="1686">
                  <c:v>76.561249963513106</c:v>
                </c:pt>
                <c:pt idx="1687">
                  <c:v>75.731651388719001</c:v>
                </c:pt>
                <c:pt idx="1688">
                  <c:v>76.116548707032095</c:v>
                </c:pt>
                <c:pt idx="1689">
                  <c:v>75.499333437450503</c:v>
                </c:pt>
                <c:pt idx="1690">
                  <c:v>76.129861463740696</c:v>
                </c:pt>
                <c:pt idx="1691">
                  <c:v>76.229396737992602</c:v>
                </c:pt>
                <c:pt idx="1692">
                  <c:v>76.249331384048602</c:v>
                </c:pt>
                <c:pt idx="1693">
                  <c:v>76.667407127112298</c:v>
                </c:pt>
                <c:pt idx="1694">
                  <c:v>75.618803357758395</c:v>
                </c:pt>
                <c:pt idx="1695">
                  <c:v>76.547937206804406</c:v>
                </c:pt>
                <c:pt idx="1696">
                  <c:v>77.118730272940596</c:v>
                </c:pt>
                <c:pt idx="1697">
                  <c:v>77.211643657845201</c:v>
                </c:pt>
                <c:pt idx="1698">
                  <c:v>76.9395253924787</c:v>
                </c:pt>
                <c:pt idx="1699">
                  <c:v>77.397470427654397</c:v>
                </c:pt>
                <c:pt idx="1700">
                  <c:v>77.789058613328805</c:v>
                </c:pt>
                <c:pt idx="1701">
                  <c:v>77.264756728651804</c:v>
                </c:pt>
                <c:pt idx="1702">
                  <c:v>75.293640999599305</c:v>
                </c:pt>
                <c:pt idx="1703">
                  <c:v>74.191924159438798</c:v>
                </c:pt>
                <c:pt idx="1704">
                  <c:v>74.975031552773601</c:v>
                </c:pt>
                <c:pt idx="1705">
                  <c:v>73.893249358668996</c:v>
                </c:pt>
                <c:pt idx="1706">
                  <c:v>74.995655978969907</c:v>
                </c:pt>
                <c:pt idx="1707">
                  <c:v>74.437485889401998</c:v>
                </c:pt>
                <c:pt idx="1708">
                  <c:v>72.107960399425707</c:v>
                </c:pt>
                <c:pt idx="1709">
                  <c:v>71.342879056465193</c:v>
                </c:pt>
                <c:pt idx="1710">
                  <c:v>70.683260231526106</c:v>
                </c:pt>
                <c:pt idx="1711">
                  <c:v>70.379834155499097</c:v>
                </c:pt>
                <c:pt idx="1712">
                  <c:v>70.439187809026393</c:v>
                </c:pt>
                <c:pt idx="1713">
                  <c:v>70.637080539283005</c:v>
                </c:pt>
                <c:pt idx="1714">
                  <c:v>70.228121117485699</c:v>
                </c:pt>
                <c:pt idx="1715">
                  <c:v>69.865341387931494</c:v>
                </c:pt>
                <c:pt idx="1716">
                  <c:v>70.261126848444704</c:v>
                </c:pt>
                <c:pt idx="1717">
                  <c:v>70.300648732296906</c:v>
                </c:pt>
                <c:pt idx="1718">
                  <c:v>70.458948750952501</c:v>
                </c:pt>
                <c:pt idx="1719">
                  <c:v>70.162180483316405</c:v>
                </c:pt>
                <c:pt idx="1720">
                  <c:v>69.990635675627999</c:v>
                </c:pt>
                <c:pt idx="1721">
                  <c:v>70.360002385824203</c:v>
                </c:pt>
                <c:pt idx="1722">
                  <c:v>70.181941425242499</c:v>
                </c:pt>
                <c:pt idx="1723">
                  <c:v>70.808554519222596</c:v>
                </c:pt>
                <c:pt idx="1724">
                  <c:v>71.184508210060798</c:v>
                </c:pt>
                <c:pt idx="1725">
                  <c:v>71.573706689931996</c:v>
                </c:pt>
                <c:pt idx="1726">
                  <c:v>71.613299401533098</c:v>
                </c:pt>
                <c:pt idx="1727">
                  <c:v>72.091528361695097</c:v>
                </c:pt>
                <c:pt idx="1728">
                  <c:v>73.904748969886398</c:v>
                </c:pt>
                <c:pt idx="1729">
                  <c:v>73.861545000221199</c:v>
                </c:pt>
                <c:pt idx="1730">
                  <c:v>73.849237637942593</c:v>
                </c:pt>
                <c:pt idx="1731">
                  <c:v>73.824558812540403</c:v>
                </c:pt>
                <c:pt idx="1732">
                  <c:v>73.5778987602082</c:v>
                </c:pt>
                <c:pt idx="1733">
                  <c:v>72.813111576118999</c:v>
                </c:pt>
                <c:pt idx="1734">
                  <c:v>73.035156903894105</c:v>
                </c:pt>
                <c:pt idx="1735">
                  <c:v>72.190179562458894</c:v>
                </c:pt>
                <c:pt idx="1736">
                  <c:v>72.492415047580096</c:v>
                </c:pt>
                <c:pt idx="1737">
                  <c:v>72.813111576118999</c:v>
                </c:pt>
                <c:pt idx="1738">
                  <c:v>73.873916463344898</c:v>
                </c:pt>
                <c:pt idx="1739">
                  <c:v>73.392839620113904</c:v>
                </c:pt>
                <c:pt idx="1740">
                  <c:v>73.491490820877701</c:v>
                </c:pt>
                <c:pt idx="1741">
                  <c:v>73.152333248920996</c:v>
                </c:pt>
                <c:pt idx="1742">
                  <c:v>72.319727370609399</c:v>
                </c:pt>
                <c:pt idx="1743">
                  <c:v>72.302420142405296</c:v>
                </c:pt>
                <c:pt idx="1744">
                  <c:v>70.917393180154406</c:v>
                </c:pt>
                <c:pt idx="1745">
                  <c:v>70.738039015282894</c:v>
                </c:pt>
                <c:pt idx="1746">
                  <c:v>70.670028018525002</c:v>
                </c:pt>
                <c:pt idx="1747">
                  <c:v>71.937622232368298</c:v>
                </c:pt>
                <c:pt idx="1748">
                  <c:v>72.883686606684904</c:v>
                </c:pt>
                <c:pt idx="1749">
                  <c:v>72.822662029565194</c:v>
                </c:pt>
                <c:pt idx="1750">
                  <c:v>73.514273903589</c:v>
                </c:pt>
                <c:pt idx="1751">
                  <c:v>74.1041781490799</c:v>
                </c:pt>
                <c:pt idx="1752">
                  <c:v>73.799055263481193</c:v>
                </c:pt>
                <c:pt idx="1753">
                  <c:v>75.060229857289301</c:v>
                </c:pt>
                <c:pt idx="1754">
                  <c:v>75.711158679899896</c:v>
                </c:pt>
                <c:pt idx="1755">
                  <c:v>75.670475628486798</c:v>
                </c:pt>
                <c:pt idx="1756">
                  <c:v>75.629792577073601</c:v>
                </c:pt>
                <c:pt idx="1757">
                  <c:v>76.0366230912052</c:v>
                </c:pt>
                <c:pt idx="1758">
                  <c:v>76.056964616911799</c:v>
                </c:pt>
                <c:pt idx="1759">
                  <c:v>76.240038348271099</c:v>
                </c:pt>
                <c:pt idx="1760">
                  <c:v>76.606185810989501</c:v>
                </c:pt>
                <c:pt idx="1761">
                  <c:v>76.565502759576404</c:v>
                </c:pt>
                <c:pt idx="1762">
                  <c:v>75.2636451143551</c:v>
                </c:pt>
                <c:pt idx="1763">
                  <c:v>75.080571382995899</c:v>
                </c:pt>
                <c:pt idx="1764">
                  <c:v>75.365352742888007</c:v>
                </c:pt>
                <c:pt idx="1765">
                  <c:v>74.449984086091803</c:v>
                </c:pt>
                <c:pt idx="1766">
                  <c:v>74.673740868864201</c:v>
                </c:pt>
                <c:pt idx="1767">
                  <c:v>74.694082394570799</c:v>
                </c:pt>
                <c:pt idx="1768">
                  <c:v>73.880421366307502</c:v>
                </c:pt>
                <c:pt idx="1769">
                  <c:v>73.554956955002197</c:v>
                </c:pt>
                <c:pt idx="1770">
                  <c:v>73.534892833941996</c:v>
                </c:pt>
                <c:pt idx="1771">
                  <c:v>73.6854291676419</c:v>
                </c:pt>
                <c:pt idx="1772">
                  <c:v>73.424373890864899</c:v>
                </c:pt>
                <c:pt idx="1773">
                  <c:v>74.308082029491899</c:v>
                </c:pt>
                <c:pt idx="1774">
                  <c:v>74.478793335749501</c:v>
                </c:pt>
                <c:pt idx="1775">
                  <c:v>74.529009064148696</c:v>
                </c:pt>
                <c:pt idx="1776">
                  <c:v>74.759912733586702</c:v>
                </c:pt>
                <c:pt idx="1777">
                  <c:v>74.277930422152906</c:v>
                </c:pt>
                <c:pt idx="1778">
                  <c:v>74.308082029491899</c:v>
                </c:pt>
                <c:pt idx="1779">
                  <c:v>74.267842935874</c:v>
                </c:pt>
                <c:pt idx="1780">
                  <c:v>74.950688160904505</c:v>
                </c:pt>
                <c:pt idx="1781">
                  <c:v>74.649504642007102</c:v>
                </c:pt>
                <c:pt idx="1782">
                  <c:v>74.4184901210715</c:v>
                </c:pt>
                <c:pt idx="1783">
                  <c:v>73.930521828768903</c:v>
                </c:pt>
                <c:pt idx="1784">
                  <c:v>73.795948110719095</c:v>
                </c:pt>
                <c:pt idx="1785">
                  <c:v>74.448641728410493</c:v>
                </c:pt>
                <c:pt idx="1786">
                  <c:v>74.980839768243499</c:v>
                </c:pt>
                <c:pt idx="1787">
                  <c:v>74.508834091590998</c:v>
                </c:pt>
                <c:pt idx="1788">
                  <c:v>74.659481276788398</c:v>
                </c:pt>
                <c:pt idx="1789">
                  <c:v>75.000903889303601</c:v>
                </c:pt>
                <c:pt idx="1790">
                  <c:v>75.231918410239203</c:v>
                </c:pt>
                <c:pt idx="1791">
                  <c:v>75.198959264792606</c:v>
                </c:pt>
                <c:pt idx="1792">
                  <c:v>75.47932382079</c:v>
                </c:pt>
                <c:pt idx="1793">
                  <c:v>76.114359283830495</c:v>
                </c:pt>
                <c:pt idx="1794">
                  <c:v>76.551470418430299</c:v>
                </c:pt>
                <c:pt idx="1795">
                  <c:v>76.493770731928606</c:v>
                </c:pt>
                <c:pt idx="1796">
                  <c:v>76.625692041595499</c:v>
                </c:pt>
                <c:pt idx="1797">
                  <c:v>76.609170104932005</c:v>
                </c:pt>
                <c:pt idx="1798">
                  <c:v>75.916434955389803</c:v>
                </c:pt>
                <c:pt idx="1799">
                  <c:v>76.139099824885506</c:v>
                </c:pt>
                <c:pt idx="1800">
                  <c:v>76.205102843659205</c:v>
                </c:pt>
                <c:pt idx="1801">
                  <c:v>76.246365321377795</c:v>
                </c:pt>
                <c:pt idx="1802">
                  <c:v>76.675173123705704</c:v>
                </c:pt>
                <c:pt idx="1803">
                  <c:v>76.625692041595499</c:v>
                </c:pt>
                <c:pt idx="1804">
                  <c:v>76.715927234142299</c:v>
                </c:pt>
                <c:pt idx="1805">
                  <c:v>76.732449170805793</c:v>
                </c:pt>
                <c:pt idx="1806">
                  <c:v>76.658058091879894</c:v>
                </c:pt>
                <c:pt idx="1807">
                  <c:v>77.145921226794798</c:v>
                </c:pt>
                <c:pt idx="1808">
                  <c:v>77.187268432393694</c:v>
                </c:pt>
                <c:pt idx="1809">
                  <c:v>77.526349409456799</c:v>
                </c:pt>
                <c:pt idx="1810">
                  <c:v>77.658609630645103</c:v>
                </c:pt>
                <c:pt idx="1811">
                  <c:v>78.510379011558499</c:v>
                </c:pt>
                <c:pt idx="1812">
                  <c:v>77.671281439152693</c:v>
                </c:pt>
                <c:pt idx="1813">
                  <c:v>77.391606963309798</c:v>
                </c:pt>
                <c:pt idx="1814">
                  <c:v>77.957925533428707</c:v>
                </c:pt>
                <c:pt idx="1815">
                  <c:v>78.8320194877532</c:v>
                </c:pt>
                <c:pt idx="1816">
                  <c:v>78.894894343404005</c:v>
                </c:pt>
                <c:pt idx="1817">
                  <c:v>78.915877343579893</c:v>
                </c:pt>
                <c:pt idx="1818">
                  <c:v>79.419395202924903</c:v>
                </c:pt>
                <c:pt idx="1819">
                  <c:v>79.076697581677294</c:v>
                </c:pt>
                <c:pt idx="1820">
                  <c:v>78.915877343579893</c:v>
                </c:pt>
                <c:pt idx="1821">
                  <c:v>79.335463202221206</c:v>
                </c:pt>
                <c:pt idx="1822">
                  <c:v>80.335381012724298</c:v>
                </c:pt>
                <c:pt idx="1823">
                  <c:v>80.0766153921804</c:v>
                </c:pt>
                <c:pt idx="1824">
                  <c:v>80.475218250645796</c:v>
                </c:pt>
                <c:pt idx="1825">
                  <c:v>80.643008107176101</c:v>
                </c:pt>
                <c:pt idx="1826">
                  <c:v>80.538167251173505</c:v>
                </c:pt>
                <c:pt idx="1827">
                  <c:v>79.936778154258903</c:v>
                </c:pt>
                <c:pt idx="1828">
                  <c:v>80.880790727544195</c:v>
                </c:pt>
                <c:pt idx="1829">
                  <c:v>80.768906108231604</c:v>
                </c:pt>
                <c:pt idx="1830">
                  <c:v>81.062593965817399</c:v>
                </c:pt>
                <c:pt idx="1831">
                  <c:v>79.936778154258903</c:v>
                </c:pt>
                <c:pt idx="1832">
                  <c:v>79.699069678767799</c:v>
                </c:pt>
                <c:pt idx="1833">
                  <c:v>80.315880910087301</c:v>
                </c:pt>
                <c:pt idx="1834">
                  <c:v>80.315880910087301</c:v>
                </c:pt>
                <c:pt idx="1835">
                  <c:v>80.315880910087301</c:v>
                </c:pt>
                <c:pt idx="1836">
                  <c:v>80.334933768421706</c:v>
                </c:pt>
                <c:pt idx="1837">
                  <c:v>80.372943258533098</c:v>
                </c:pt>
                <c:pt idx="1838">
                  <c:v>80.325407339254497</c:v>
                </c:pt>
                <c:pt idx="1839">
                  <c:v>80.325407339254497</c:v>
                </c:pt>
                <c:pt idx="1840">
                  <c:v>80.325407339254497</c:v>
                </c:pt>
                <c:pt idx="1841">
                  <c:v>80.363416829365903</c:v>
                </c:pt>
                <c:pt idx="1842">
                  <c:v>80.382373461143104</c:v>
                </c:pt>
                <c:pt idx="1843">
                  <c:v>80.382373461143104</c:v>
                </c:pt>
                <c:pt idx="1844">
                  <c:v>80.382373461143104</c:v>
                </c:pt>
                <c:pt idx="1845">
                  <c:v>80.382373461143104</c:v>
                </c:pt>
                <c:pt idx="1846">
                  <c:v>80.306450707477396</c:v>
                </c:pt>
                <c:pt idx="1847">
                  <c:v>80.306450707477396</c:v>
                </c:pt>
                <c:pt idx="1848">
                  <c:v>80.287397849143105</c:v>
                </c:pt>
                <c:pt idx="1849">
                  <c:v>80.258914788198794</c:v>
                </c:pt>
                <c:pt idx="1850">
                  <c:v>80.287397849143005</c:v>
                </c:pt>
                <c:pt idx="1851">
                  <c:v>80.306450707477396</c:v>
                </c:pt>
                <c:pt idx="1852">
                  <c:v>80.325407339254497</c:v>
                </c:pt>
                <c:pt idx="1853">
                  <c:v>80.363416829366003</c:v>
                </c:pt>
                <c:pt idx="1854">
                  <c:v>80.295095973722596</c:v>
                </c:pt>
                <c:pt idx="1855">
                  <c:v>80.742201634746394</c:v>
                </c:pt>
                <c:pt idx="1856">
                  <c:v>79.758569180494106</c:v>
                </c:pt>
                <c:pt idx="1857">
                  <c:v>79.6072355273716</c:v>
                </c:pt>
                <c:pt idx="1858">
                  <c:v>79.641639437002297</c:v>
                </c:pt>
                <c:pt idx="1859">
                  <c:v>79.579726916084596</c:v>
                </c:pt>
                <c:pt idx="1860">
                  <c:v>79.077531450398894</c:v>
                </c:pt>
                <c:pt idx="1861">
                  <c:v>78.816163352128399</c:v>
                </c:pt>
                <c:pt idx="1862">
                  <c:v>77.990687267254401</c:v>
                </c:pt>
                <c:pt idx="1863">
                  <c:v>78.107617010746196</c:v>
                </c:pt>
                <c:pt idx="1864">
                  <c:v>77.791231689901593</c:v>
                </c:pt>
                <c:pt idx="1865">
                  <c:v>77.5917761125488</c:v>
                </c:pt>
                <c:pt idx="1866">
                  <c:v>77.839353614131895</c:v>
                </c:pt>
                <c:pt idx="1867">
                  <c:v>78.829881366727903</c:v>
                </c:pt>
                <c:pt idx="1868">
                  <c:v>78.926197797276402</c:v>
                </c:pt>
                <c:pt idx="1869">
                  <c:v>79.414602666274604</c:v>
                </c:pt>
                <c:pt idx="1870">
                  <c:v>78.974392303594598</c:v>
                </c:pt>
                <c:pt idx="1871">
                  <c:v>79.909902833616499</c:v>
                </c:pt>
                <c:pt idx="1872">
                  <c:v>79.792900508036993</c:v>
                </c:pt>
                <c:pt idx="1873">
                  <c:v>80.432639030157702</c:v>
                </c:pt>
                <c:pt idx="1874">
                  <c:v>79.978638070790197</c:v>
                </c:pt>
                <c:pt idx="1875">
                  <c:v>81.529789869773793</c:v>
                </c:pt>
                <c:pt idx="1876">
                  <c:v>80.819501558283804</c:v>
                </c:pt>
                <c:pt idx="1877">
                  <c:v>81.1643390575571</c:v>
                </c:pt>
                <c:pt idx="1878">
                  <c:v>81.212606145963093</c:v>
                </c:pt>
                <c:pt idx="1879">
                  <c:v>82.309031164700997</c:v>
                </c:pt>
                <c:pt idx="1880">
                  <c:v>82.329717059732104</c:v>
                </c:pt>
                <c:pt idx="1881">
                  <c:v>81.971088963771294</c:v>
                </c:pt>
                <c:pt idx="1882">
                  <c:v>82.784806750417005</c:v>
                </c:pt>
                <c:pt idx="1883">
                  <c:v>83.288236111595793</c:v>
                </c:pt>
                <c:pt idx="1884">
                  <c:v>83.833037262836697</c:v>
                </c:pt>
                <c:pt idx="1885">
                  <c:v>84.494985903832998</c:v>
                </c:pt>
                <c:pt idx="1886">
                  <c:v>83.957152633023497</c:v>
                </c:pt>
                <c:pt idx="1887">
                  <c:v>83.488199763563301</c:v>
                </c:pt>
                <c:pt idx="1888">
                  <c:v>83.791665472774497</c:v>
                </c:pt>
                <c:pt idx="1889">
                  <c:v>83.122748951346694</c:v>
                </c:pt>
                <c:pt idx="1890">
                  <c:v>83.212387829814901</c:v>
                </c:pt>
                <c:pt idx="1891">
                  <c:v>82.474518324949997</c:v>
                </c:pt>
                <c:pt idx="1892">
                  <c:v>82.557261905074498</c:v>
                </c:pt>
                <c:pt idx="1893">
                  <c:v>82.708958468636197</c:v>
                </c:pt>
                <c:pt idx="1894">
                  <c:v>82.191811092857904</c:v>
                </c:pt>
                <c:pt idx="1895">
                  <c:v>82.377984148138097</c:v>
                </c:pt>
                <c:pt idx="1896">
                  <c:v>82.446937131575197</c:v>
                </c:pt>
                <c:pt idx="1897">
                  <c:v>82.233182882920104</c:v>
                </c:pt>
                <c:pt idx="1898">
                  <c:v>82.233182882920104</c:v>
                </c:pt>
                <c:pt idx="1899">
                  <c:v>81.851585827502205</c:v>
                </c:pt>
                <c:pt idx="1900">
                  <c:v>81.9999887258423</c:v>
                </c:pt>
                <c:pt idx="1901">
                  <c:v>82.353346289079795</c:v>
                </c:pt>
                <c:pt idx="1902">
                  <c:v>82.480569568284494</c:v>
                </c:pt>
                <c:pt idx="1903">
                  <c:v>82.890478898079294</c:v>
                </c:pt>
                <c:pt idx="1904">
                  <c:v>82.946957882440302</c:v>
                </c:pt>
                <c:pt idx="1905">
                  <c:v>83.321567847009405</c:v>
                </c:pt>
                <c:pt idx="1906">
                  <c:v>82.614852720534401</c:v>
                </c:pt>
                <c:pt idx="1907">
                  <c:v>82.466449822194306</c:v>
                </c:pt>
                <c:pt idx="1908">
                  <c:v>81.780914314854698</c:v>
                </c:pt>
                <c:pt idx="1909">
                  <c:v>82.254435284251798</c:v>
                </c:pt>
                <c:pt idx="1910">
                  <c:v>81.378064858105006</c:v>
                </c:pt>
                <c:pt idx="1911">
                  <c:v>82.289734649477396</c:v>
                </c:pt>
                <c:pt idx="1912">
                  <c:v>82.388718436501705</c:v>
                </c:pt>
                <c:pt idx="1913">
                  <c:v>83.370986958325204</c:v>
                </c:pt>
                <c:pt idx="1914">
                  <c:v>83.434598597927604</c:v>
                </c:pt>
                <c:pt idx="1915">
                  <c:v>83.710224775472497</c:v>
                </c:pt>
                <c:pt idx="1916">
                  <c:v>82.466449822194306</c:v>
                </c:pt>
                <c:pt idx="1917">
                  <c:v>81.180170066252799</c:v>
                </c:pt>
                <c:pt idx="1918">
                  <c:v>80.391731051143594</c:v>
                </c:pt>
                <c:pt idx="1919">
                  <c:v>80.705804724864706</c:v>
                </c:pt>
                <c:pt idx="1920">
                  <c:v>81.380639645378494</c:v>
                </c:pt>
                <c:pt idx="1921">
                  <c:v>80.9062743039905</c:v>
                </c:pt>
                <c:pt idx="1922">
                  <c:v>81.895112901863996</c:v>
                </c:pt>
                <c:pt idx="1923">
                  <c:v>82.316001023122098</c:v>
                </c:pt>
                <c:pt idx="1924">
                  <c:v>82.917339764138006</c:v>
                </c:pt>
                <c:pt idx="1925">
                  <c:v>83.258152047924099</c:v>
                </c:pt>
                <c:pt idx="1926">
                  <c:v>84.387333350457894</c:v>
                </c:pt>
                <c:pt idx="1927">
                  <c:v>84.213602381397095</c:v>
                </c:pt>
                <c:pt idx="1928">
                  <c:v>85.255918199400497</c:v>
                </c:pt>
                <c:pt idx="1929">
                  <c:v>84.487428147297905</c:v>
                </c:pt>
                <c:pt idx="1930">
                  <c:v>82.984186289300396</c:v>
                </c:pt>
                <c:pt idx="1931">
                  <c:v>84.099998286801707</c:v>
                </c:pt>
                <c:pt idx="1932">
                  <c:v>84.213602381397095</c:v>
                </c:pt>
                <c:pt idx="1933">
                  <c:v>82.543209212312803</c:v>
                </c:pt>
                <c:pt idx="1934">
                  <c:v>82.992655849033</c:v>
                </c:pt>
                <c:pt idx="1935">
                  <c:v>83.300709835671498</c:v>
                </c:pt>
                <c:pt idx="1936">
                  <c:v>83.923397466922495</c:v>
                </c:pt>
                <c:pt idx="1937">
                  <c:v>84.151025634281794</c:v>
                </c:pt>
                <c:pt idx="1938">
                  <c:v>84.3117372801172</c:v>
                </c:pt>
                <c:pt idx="1939">
                  <c:v>85.249128552342199</c:v>
                </c:pt>
                <c:pt idx="1940">
                  <c:v>84.109371785804001</c:v>
                </c:pt>
                <c:pt idx="1941">
                  <c:v>82.654245785548497</c:v>
                </c:pt>
                <c:pt idx="1942">
                  <c:v>83.672135289897</c:v>
                </c:pt>
                <c:pt idx="1943">
                  <c:v>85.091370388554097</c:v>
                </c:pt>
                <c:pt idx="1944">
                  <c:v>84.274264001754005</c:v>
                </c:pt>
                <c:pt idx="1945">
                  <c:v>83.994712122705707</c:v>
                </c:pt>
                <c:pt idx="1946">
                  <c:v>84.059212779881605</c:v>
                </c:pt>
                <c:pt idx="1947">
                  <c:v>83.722294295819395</c:v>
                </c:pt>
                <c:pt idx="1948">
                  <c:v>82.3101932493243</c:v>
                </c:pt>
                <c:pt idx="1949">
                  <c:v>83.650659586481595</c:v>
                </c:pt>
                <c:pt idx="1950">
                  <c:v>83.299399451165897</c:v>
                </c:pt>
                <c:pt idx="1951">
                  <c:v>83.034189223371101</c:v>
                </c:pt>
                <c:pt idx="1952">
                  <c:v>84.725842148914396</c:v>
                </c:pt>
                <c:pt idx="1953">
                  <c:v>84.668475543900598</c:v>
                </c:pt>
                <c:pt idx="1954">
                  <c:v>85.485655477630104</c:v>
                </c:pt>
                <c:pt idx="1955">
                  <c:v>85.077028737300594</c:v>
                </c:pt>
                <c:pt idx="1956">
                  <c:v>83.643451987390094</c:v>
                </c:pt>
                <c:pt idx="1957">
                  <c:v>84.797476858252296</c:v>
                </c:pt>
                <c:pt idx="1958">
                  <c:v>82.933797664596796</c:v>
                </c:pt>
                <c:pt idx="1959">
                  <c:v>83.693610993312504</c:v>
                </c:pt>
                <c:pt idx="1960">
                  <c:v>81.922063253833997</c:v>
                </c:pt>
                <c:pt idx="1961">
                  <c:v>82.062107808580706</c:v>
                </c:pt>
                <c:pt idx="1962">
                  <c:v>81.161122750242001</c:v>
                </c:pt>
                <c:pt idx="1963">
                  <c:v>79.724411696761095</c:v>
                </c:pt>
                <c:pt idx="1964">
                  <c:v>79.596561497801801</c:v>
                </c:pt>
                <c:pt idx="1965">
                  <c:v>78.963471193169099</c:v>
                </c:pt>
                <c:pt idx="1966">
                  <c:v>79.109549413539796</c:v>
                </c:pt>
                <c:pt idx="1967">
                  <c:v>78.847815349997305</c:v>
                </c:pt>
                <c:pt idx="1968">
                  <c:v>78.038097423255493</c:v>
                </c:pt>
                <c:pt idx="1969">
                  <c:v>76.863183945586798</c:v>
                </c:pt>
                <c:pt idx="1970">
                  <c:v>77.3197736526499</c:v>
                </c:pt>
                <c:pt idx="1971">
                  <c:v>76.8084363690826</c:v>
                </c:pt>
                <c:pt idx="1972">
                  <c:v>77.033650877532395</c:v>
                </c:pt>
                <c:pt idx="1973">
                  <c:v>77.916344402189907</c:v>
                </c:pt>
                <c:pt idx="1974">
                  <c:v>78.939082481594198</c:v>
                </c:pt>
                <c:pt idx="1975">
                  <c:v>79.280016345485507</c:v>
                </c:pt>
                <c:pt idx="1976">
                  <c:v>78.196433511683296</c:v>
                </c:pt>
                <c:pt idx="1977">
                  <c:v>78.853849015621293</c:v>
                </c:pt>
                <c:pt idx="1978">
                  <c:v>77.385127778198296</c:v>
                </c:pt>
                <c:pt idx="1979">
                  <c:v>77.104594082816803</c:v>
                </c:pt>
                <c:pt idx="1980">
                  <c:v>77.128982794391703</c:v>
                </c:pt>
                <c:pt idx="1981">
                  <c:v>77.031364435822297</c:v>
                </c:pt>
                <c:pt idx="1982">
                  <c:v>75.3296166807731</c:v>
                </c:pt>
                <c:pt idx="1983">
                  <c:v>76.024949009737696</c:v>
                </c:pt>
                <c:pt idx="1984">
                  <c:v>77.025267257928505</c:v>
                </c:pt>
                <c:pt idx="1985">
                  <c:v>77.586461673231</c:v>
                </c:pt>
                <c:pt idx="1986">
                  <c:v>77.531523559917702</c:v>
                </c:pt>
                <c:pt idx="1987">
                  <c:v>77.293670109792302</c:v>
                </c:pt>
                <c:pt idx="1988">
                  <c:v>78.037779861906799</c:v>
                </c:pt>
                <c:pt idx="1989">
                  <c:v>78.684334767721595</c:v>
                </c:pt>
                <c:pt idx="1990">
                  <c:v>80.203167185958705</c:v>
                </c:pt>
                <c:pt idx="1991">
                  <c:v>79.794465730269295</c:v>
                </c:pt>
                <c:pt idx="1992">
                  <c:v>80.215361541746105</c:v>
                </c:pt>
                <c:pt idx="1993">
                  <c:v>80.1177431831767</c:v>
                </c:pt>
                <c:pt idx="1994">
                  <c:v>80.892402337029594</c:v>
                </c:pt>
                <c:pt idx="1995">
                  <c:v>80.209264363852398</c:v>
                </c:pt>
                <c:pt idx="1996">
                  <c:v>78.958834797479099</c:v>
                </c:pt>
                <c:pt idx="1997">
                  <c:v>79.940861511988601</c:v>
                </c:pt>
                <c:pt idx="1998">
                  <c:v>79.544417924356495</c:v>
                </c:pt>
                <c:pt idx="1999">
                  <c:v>79.715202417650701</c:v>
                </c:pt>
                <c:pt idx="2000">
                  <c:v>80.762265696360203</c:v>
                </c:pt>
                <c:pt idx="2001">
                  <c:v>80.670385985670293</c:v>
                </c:pt>
                <c:pt idx="2002">
                  <c:v>84.667153400677904</c:v>
                </c:pt>
                <c:pt idx="2003">
                  <c:v>87.561364287407599</c:v>
                </c:pt>
                <c:pt idx="2004">
                  <c:v>83.013318608261002</c:v>
                </c:pt>
                <c:pt idx="2005">
                  <c:v>82.829559186881397</c:v>
                </c:pt>
                <c:pt idx="2006">
                  <c:v>84.575273689988094</c:v>
                </c:pt>
                <c:pt idx="2007">
                  <c:v>84.988732388092302</c:v>
                </c:pt>
                <c:pt idx="2008">
                  <c:v>86.458807759129598</c:v>
                </c:pt>
                <c:pt idx="2009">
                  <c:v>90.547454884827005</c:v>
                </c:pt>
                <c:pt idx="2010">
                  <c:v>91.604071557760093</c:v>
                </c:pt>
                <c:pt idx="2011">
                  <c:v>91.144673004310903</c:v>
                </c:pt>
                <c:pt idx="2012">
                  <c:v>91.374372281035505</c:v>
                </c:pt>
                <c:pt idx="2013">
                  <c:v>89.353018645859294</c:v>
                </c:pt>
                <c:pt idx="2014">
                  <c:v>88.939559947755001</c:v>
                </c:pt>
                <c:pt idx="2015">
                  <c:v>90.777154161551607</c:v>
                </c:pt>
                <c:pt idx="2016">
                  <c:v>90.363695463447399</c:v>
                </c:pt>
                <c:pt idx="2017">
                  <c:v>89.674597633273606</c:v>
                </c:pt>
                <c:pt idx="2018">
                  <c:v>90.042116476033002</c:v>
                </c:pt>
                <c:pt idx="2019">
                  <c:v>92.430988953968495</c:v>
                </c:pt>
                <c:pt idx="2020">
                  <c:v>94.222643312420203</c:v>
                </c:pt>
                <c:pt idx="2021">
                  <c:v>93.717304903626101</c:v>
                </c:pt>
                <c:pt idx="2022">
                  <c:v>93.1660266394872</c:v>
                </c:pt>
                <c:pt idx="2023">
                  <c:v>95.371139696043102</c:v>
                </c:pt>
                <c:pt idx="2024">
                  <c:v>95.646778828112602</c:v>
                </c:pt>
                <c:pt idx="2025">
                  <c:v>92.798507796727804</c:v>
                </c:pt>
                <c:pt idx="2026">
                  <c:v>93.809184614315996</c:v>
                </c:pt>
                <c:pt idx="2027">
                  <c:v>93.625425192936305</c:v>
                </c:pt>
                <c:pt idx="2028">
                  <c:v>95.279259985353207</c:v>
                </c:pt>
                <c:pt idx="2029">
                  <c:v>94.682041865869294</c:v>
                </c:pt>
                <c:pt idx="2030">
                  <c:v>94.314523023109999</c:v>
                </c:pt>
                <c:pt idx="2031">
                  <c:v>94.268583167765101</c:v>
                </c:pt>
                <c:pt idx="2032">
                  <c:v>93.901064325005805</c:v>
                </c:pt>
                <c:pt idx="2033">
                  <c:v>90.179936042067695</c:v>
                </c:pt>
                <c:pt idx="2034">
                  <c:v>91.144673004310903</c:v>
                </c:pt>
                <c:pt idx="2035">
                  <c:v>94.176703457075305</c:v>
                </c:pt>
                <c:pt idx="2036">
                  <c:v>93.028207073452407</c:v>
                </c:pt>
                <c:pt idx="2037">
                  <c:v>90.455575174137195</c:v>
                </c:pt>
                <c:pt idx="2038">
                  <c:v>89.490838211894001</c:v>
                </c:pt>
                <c:pt idx="2039">
                  <c:v>89.858357054653297</c:v>
                </c:pt>
                <c:pt idx="2040">
                  <c:v>93.303846205521893</c:v>
                </c:pt>
                <c:pt idx="2041">
                  <c:v>93.533545482246495</c:v>
                </c:pt>
                <c:pt idx="2042">
                  <c:v>92.228562627909099</c:v>
                </c:pt>
                <c:pt idx="2043">
                  <c:v>90.746045217621202</c:v>
                </c:pt>
                <c:pt idx="2044">
                  <c:v>91.927425030529605</c:v>
                </c:pt>
                <c:pt idx="2045">
                  <c:v>90.807806789065694</c:v>
                </c:pt>
                <c:pt idx="2046">
                  <c:v>90.707374324245905</c:v>
                </c:pt>
                <c:pt idx="2047">
                  <c:v>89.989326144981206</c:v>
                </c:pt>
                <c:pt idx="2048">
                  <c:v>89.201686337348903</c:v>
                </c:pt>
                <c:pt idx="2049">
                  <c:v>91.078023651452895</c:v>
                </c:pt>
                <c:pt idx="2050">
                  <c:v>91.078023651452895</c:v>
                </c:pt>
                <c:pt idx="2051">
                  <c:v>91.224797269491006</c:v>
                </c:pt>
                <c:pt idx="2052">
                  <c:v>91.942925347295798</c:v>
                </c:pt>
                <c:pt idx="2053">
                  <c:v>91.232467529334102</c:v>
                </c:pt>
                <c:pt idx="2054">
                  <c:v>90.784636212456505</c:v>
                </c:pt>
                <c:pt idx="2055">
                  <c:v>91.950595607138794</c:v>
                </c:pt>
                <c:pt idx="2056">
                  <c:v>90.074258293034802</c:v>
                </c:pt>
                <c:pt idx="2057">
                  <c:v>89.533744669720505</c:v>
                </c:pt>
                <c:pt idx="2058">
                  <c:v>90.3058841605867</c:v>
                </c:pt>
                <c:pt idx="2059">
                  <c:v>89.989326144981206</c:v>
                </c:pt>
                <c:pt idx="2060">
                  <c:v>88.977730729640101</c:v>
                </c:pt>
                <c:pt idx="2061">
                  <c:v>91.332899994153905</c:v>
                </c:pt>
                <c:pt idx="2062">
                  <c:v>90.699704064402795</c:v>
                </c:pt>
                <c:pt idx="2063">
                  <c:v>89.475578532577501</c:v>
                </c:pt>
                <c:pt idx="2064">
                  <c:v>89.612850705644703</c:v>
                </c:pt>
                <c:pt idx="2065">
                  <c:v>89.6339367337807</c:v>
                </c:pt>
                <c:pt idx="2066">
                  <c:v>89.623393719712695</c:v>
                </c:pt>
                <c:pt idx="2067">
                  <c:v>89.718493836507903</c:v>
                </c:pt>
                <c:pt idx="2068">
                  <c:v>89.655129257008298</c:v>
                </c:pt>
                <c:pt idx="2069">
                  <c:v>89.570678649372695</c:v>
                </c:pt>
                <c:pt idx="2070">
                  <c:v>89.528400098009101</c:v>
                </c:pt>
                <c:pt idx="2071">
                  <c:v>89.570678649372695</c:v>
                </c:pt>
                <c:pt idx="2072">
                  <c:v>89.602307691576698</c:v>
                </c:pt>
                <c:pt idx="2073">
                  <c:v>89.560029140213103</c:v>
                </c:pt>
                <c:pt idx="2074">
                  <c:v>89.538943112077106</c:v>
                </c:pt>
                <c:pt idx="2075">
                  <c:v>89.486228041736993</c:v>
                </c:pt>
                <c:pt idx="2076">
                  <c:v>89.496771055805098</c:v>
                </c:pt>
                <c:pt idx="2077">
                  <c:v>89.486228041736993</c:v>
                </c:pt>
                <c:pt idx="2078">
                  <c:v>89.496771055805098</c:v>
                </c:pt>
                <c:pt idx="2079">
                  <c:v>89.517857083941095</c:v>
                </c:pt>
                <c:pt idx="2080">
                  <c:v>89.581221663440701</c:v>
                </c:pt>
                <c:pt idx="2081">
                  <c:v>89.560029140213103</c:v>
                </c:pt>
                <c:pt idx="2082">
                  <c:v>89.538943112077106</c:v>
                </c:pt>
                <c:pt idx="2083">
                  <c:v>89.496771055805098</c:v>
                </c:pt>
                <c:pt idx="2084">
                  <c:v>89.591764677508706</c:v>
                </c:pt>
                <c:pt idx="2085">
                  <c:v>89.621370312972402</c:v>
                </c:pt>
                <c:pt idx="2086">
                  <c:v>88.910476287517895</c:v>
                </c:pt>
                <c:pt idx="2087">
                  <c:v>88.243149088179294</c:v>
                </c:pt>
                <c:pt idx="2088">
                  <c:v>89.0265299426772</c:v>
                </c:pt>
                <c:pt idx="2089">
                  <c:v>90.194389905864796</c:v>
                </c:pt>
                <c:pt idx="2090">
                  <c:v>89.077345451697397</c:v>
                </c:pt>
                <c:pt idx="2091">
                  <c:v>90.491810091012297</c:v>
                </c:pt>
                <c:pt idx="2092">
                  <c:v>89.998600738757503</c:v>
                </c:pt>
                <c:pt idx="2093">
                  <c:v>89.708429236514306</c:v>
                </c:pt>
                <c:pt idx="2094">
                  <c:v>89.918790498120003</c:v>
                </c:pt>
                <c:pt idx="2095">
                  <c:v>90.325015655522506</c:v>
                </c:pt>
                <c:pt idx="2096">
                  <c:v>89.614121630067999</c:v>
                </c:pt>
                <c:pt idx="2097">
                  <c:v>90.499058773916701</c:v>
                </c:pt>
                <c:pt idx="2098">
                  <c:v>91.413065378072403</c:v>
                </c:pt>
                <c:pt idx="2099">
                  <c:v>91.688739514506906</c:v>
                </c:pt>
                <c:pt idx="2100">
                  <c:v>91.659670054199793</c:v>
                </c:pt>
                <c:pt idx="2101">
                  <c:v>90.187141222960406</c:v>
                </c:pt>
                <c:pt idx="2102">
                  <c:v>88.446261666880503</c:v>
                </c:pt>
                <c:pt idx="2103">
                  <c:v>88.497002447211003</c:v>
                </c:pt>
                <c:pt idx="2104">
                  <c:v>88.758179217836798</c:v>
                </c:pt>
                <c:pt idx="2105">
                  <c:v>88.076279923999707</c:v>
                </c:pt>
                <c:pt idx="2106">
                  <c:v>88.710651771165004</c:v>
                </c:pt>
                <c:pt idx="2107">
                  <c:v>90.387828171970199</c:v>
                </c:pt>
                <c:pt idx="2108">
                  <c:v>91.885307101260693</c:v>
                </c:pt>
                <c:pt idx="2109">
                  <c:v>90.327929014798599</c:v>
                </c:pt>
                <c:pt idx="2110">
                  <c:v>89.9685340717689</c:v>
                </c:pt>
                <c:pt idx="2111">
                  <c:v>86.913677056016496</c:v>
                </c:pt>
                <c:pt idx="2112">
                  <c:v>89.429441657224402</c:v>
                </c:pt>
                <c:pt idx="2113">
                  <c:v>87.752265256419093</c:v>
                </c:pt>
                <c:pt idx="2114">
                  <c:v>86.194887169957099</c:v>
                </c:pt>
                <c:pt idx="2115">
                  <c:v>87.273071999046195</c:v>
                </c:pt>
                <c:pt idx="2116">
                  <c:v>92.005105415603893</c:v>
                </c:pt>
                <c:pt idx="2117">
                  <c:v>91.226416372372896</c:v>
                </c:pt>
                <c:pt idx="2118">
                  <c:v>87.572567784904194</c:v>
                </c:pt>
                <c:pt idx="2119">
                  <c:v>90.148231543283799</c:v>
                </c:pt>
                <c:pt idx="2120">
                  <c:v>89.369542500052802</c:v>
                </c:pt>
                <c:pt idx="2121">
                  <c:v>86.494382955815098</c:v>
                </c:pt>
                <c:pt idx="2122">
                  <c:v>87.392870313389395</c:v>
                </c:pt>
                <c:pt idx="2123">
                  <c:v>88.171559356620406</c:v>
                </c:pt>
                <c:pt idx="2124">
                  <c:v>86.134988012785399</c:v>
                </c:pt>
                <c:pt idx="2125">
                  <c:v>87.512668627732594</c:v>
                </c:pt>
                <c:pt idx="2126">
                  <c:v>87.931962727933893</c:v>
                </c:pt>
                <c:pt idx="2127">
                  <c:v>87.332971156217795</c:v>
                </c:pt>
                <c:pt idx="2128">
                  <c:v>87.861995254791694</c:v>
                </c:pt>
                <c:pt idx="2129">
                  <c:v>86.669936302540805</c:v>
                </c:pt>
                <c:pt idx="2130">
                  <c:v>87.043748160457994</c:v>
                </c:pt>
                <c:pt idx="2131">
                  <c:v>86.754525164698194</c:v>
                </c:pt>
                <c:pt idx="2132">
                  <c:v>86.0280305743984</c:v>
                </c:pt>
                <c:pt idx="2133">
                  <c:v>86.253721473516407</c:v>
                </c:pt>
                <c:pt idx="2134">
                  <c:v>86.909737405354804</c:v>
                </c:pt>
                <c:pt idx="2135">
                  <c:v>87.057858364154001</c:v>
                </c:pt>
                <c:pt idx="2136">
                  <c:v>87.819664643703504</c:v>
                </c:pt>
                <c:pt idx="2137">
                  <c:v>87.389411971002005</c:v>
                </c:pt>
                <c:pt idx="2138">
                  <c:v>87.417632378394103</c:v>
                </c:pt>
                <c:pt idx="2139">
                  <c:v>87.1777589155611</c:v>
                </c:pt>
                <c:pt idx="2140">
                  <c:v>86.641715895148593</c:v>
                </c:pt>
                <c:pt idx="2141">
                  <c:v>87.502221240551506</c:v>
                </c:pt>
                <c:pt idx="2142">
                  <c:v>87.650414559369693</c:v>
                </c:pt>
                <c:pt idx="2143">
                  <c:v>86.902646123497306</c:v>
                </c:pt>
                <c:pt idx="2144">
                  <c:v>87.481092115016907</c:v>
                </c:pt>
                <c:pt idx="2145">
                  <c:v>87.699764092296405</c:v>
                </c:pt>
                <c:pt idx="2146">
                  <c:v>87.347081359913801</c:v>
                </c:pt>
                <c:pt idx="2147">
                  <c:v>85.957479555917999</c:v>
                </c:pt>
                <c:pt idx="2148">
                  <c:v>86.606404205898997</c:v>
                </c:pt>
                <c:pt idx="2149">
                  <c:v>86.208134661575301</c:v>
                </c:pt>
                <c:pt idx="2150">
                  <c:v>86.508966228864097</c:v>
                </c:pt>
                <c:pt idx="2151">
                  <c:v>86.516496525997198</c:v>
                </c:pt>
                <c:pt idx="2152">
                  <c:v>86.283361569299302</c:v>
                </c:pt>
                <c:pt idx="2153">
                  <c:v>86.343527882757101</c:v>
                </c:pt>
                <c:pt idx="2154">
                  <c:v>85.425820459409593</c:v>
                </c:pt>
                <c:pt idx="2155">
                  <c:v>85.207746096977999</c:v>
                </c:pt>
                <c:pt idx="2156">
                  <c:v>85.102398000721394</c:v>
                </c:pt>
                <c:pt idx="2157">
                  <c:v>84.274978079364203</c:v>
                </c:pt>
                <c:pt idx="2158">
                  <c:v>82.620214300257402</c:v>
                </c:pt>
                <c:pt idx="2159">
                  <c:v>83.808632102361003</c:v>
                </c:pt>
                <c:pt idx="2160">
                  <c:v>83.861268118685601</c:v>
                </c:pt>
                <c:pt idx="2161">
                  <c:v>85.471002242208399</c:v>
                </c:pt>
                <c:pt idx="2162">
                  <c:v>85.531168555666198</c:v>
                </c:pt>
                <c:pt idx="2163">
                  <c:v>86.110316862451697</c:v>
                </c:pt>
                <c:pt idx="2164">
                  <c:v>85.862121311487599</c:v>
                </c:pt>
                <c:pt idx="2165">
                  <c:v>85.786894403763498</c:v>
                </c:pt>
                <c:pt idx="2166">
                  <c:v>85.862121311487599</c:v>
                </c:pt>
                <c:pt idx="2167">
                  <c:v>85.982453938403097</c:v>
                </c:pt>
                <c:pt idx="2168">
                  <c:v>85.764303512364094</c:v>
                </c:pt>
                <c:pt idx="2169">
                  <c:v>86.621844622253803</c:v>
                </c:pt>
                <c:pt idx="2170">
                  <c:v>85.689793309935595</c:v>
                </c:pt>
                <c:pt idx="2171">
                  <c:v>84.244787216647197</c:v>
                </c:pt>
                <c:pt idx="2172">
                  <c:v>85.0973635607549</c:v>
                </c:pt>
                <c:pt idx="2173">
                  <c:v>83.818499044593295</c:v>
                </c:pt>
                <c:pt idx="2174">
                  <c:v>83.356105900831594</c:v>
                </c:pt>
                <c:pt idx="2175">
                  <c:v>82.424054588513499</c:v>
                </c:pt>
                <c:pt idx="2176">
                  <c:v>82.698584464852502</c:v>
                </c:pt>
                <c:pt idx="2177">
                  <c:v>80.856203530511905</c:v>
                </c:pt>
                <c:pt idx="2178">
                  <c:v>80.278230446831998</c:v>
                </c:pt>
                <c:pt idx="2179">
                  <c:v>81.434249998280606</c:v>
                </c:pt>
                <c:pt idx="2180">
                  <c:v>82.676936158645603</c:v>
                </c:pt>
                <c:pt idx="2181">
                  <c:v>81.795446483536097</c:v>
                </c:pt>
                <c:pt idx="2182">
                  <c:v>80.545495298376196</c:v>
                </c:pt>
                <c:pt idx="2183">
                  <c:v>81.152455097146699</c:v>
                </c:pt>
                <c:pt idx="2184">
                  <c:v>81.896643142042294</c:v>
                </c:pt>
                <c:pt idx="2185">
                  <c:v>82.929817728777806</c:v>
                </c:pt>
                <c:pt idx="2186">
                  <c:v>83.086419374355799</c:v>
                </c:pt>
                <c:pt idx="2187">
                  <c:v>82.701813364761307</c:v>
                </c:pt>
                <c:pt idx="2188">
                  <c:v>83.594384037285195</c:v>
                </c:pt>
                <c:pt idx="2189">
                  <c:v>82.752595154236502</c:v>
                </c:pt>
                <c:pt idx="2190">
                  <c:v>81.722209162876794</c:v>
                </c:pt>
                <c:pt idx="2191">
                  <c:v>79.828312598172701</c:v>
                </c:pt>
                <c:pt idx="2192">
                  <c:v>77.501804398590195</c:v>
                </c:pt>
                <c:pt idx="2193">
                  <c:v>73.503118430557905</c:v>
                </c:pt>
                <c:pt idx="2194">
                  <c:v>71.976347424581903</c:v>
                </c:pt>
                <c:pt idx="2195">
                  <c:v>71.249313612212404</c:v>
                </c:pt>
                <c:pt idx="2196">
                  <c:v>67.250627644180099</c:v>
                </c:pt>
                <c:pt idx="2197">
                  <c:v>66.669000594284498</c:v>
                </c:pt>
                <c:pt idx="2198">
                  <c:v>66.087373544388797</c:v>
                </c:pt>
                <c:pt idx="2199">
                  <c:v>67.105220881706202</c:v>
                </c:pt>
                <c:pt idx="2200">
                  <c:v>63.906272107280301</c:v>
                </c:pt>
                <c:pt idx="2201">
                  <c:v>61.725170670171799</c:v>
                </c:pt>
                <c:pt idx="2202">
                  <c:v>59.907586139247996</c:v>
                </c:pt>
                <c:pt idx="2203">
                  <c:v>62.234094338830403</c:v>
                </c:pt>
                <c:pt idx="2204">
                  <c:v>67.396034406653996</c:v>
                </c:pt>
                <c:pt idx="2205">
                  <c:v>62.088687576356499</c:v>
                </c:pt>
                <c:pt idx="2206">
                  <c:v>65.214932969545401</c:v>
                </c:pt>
                <c:pt idx="2207">
                  <c:v>66.741703975521403</c:v>
                </c:pt>
                <c:pt idx="2208">
                  <c:v>70.522279799842906</c:v>
                </c:pt>
                <c:pt idx="2209">
                  <c:v>70.158762893658107</c:v>
                </c:pt>
                <c:pt idx="2210">
                  <c:v>65.5784498757302</c:v>
                </c:pt>
                <c:pt idx="2211">
                  <c:v>62.306797720067401</c:v>
                </c:pt>
                <c:pt idx="2212">
                  <c:v>67.904958075312607</c:v>
                </c:pt>
                <c:pt idx="2213">
                  <c:v>66.305483688099699</c:v>
                </c:pt>
                <c:pt idx="2214">
                  <c:v>64.778712682123697</c:v>
                </c:pt>
                <c:pt idx="2215">
                  <c:v>62.815721388726097</c:v>
                </c:pt>
                <c:pt idx="2216">
                  <c:v>59.471365851826299</c:v>
                </c:pt>
                <c:pt idx="2217">
                  <c:v>57.871891464613299</c:v>
                </c:pt>
                <c:pt idx="2218">
                  <c:v>58.106723386008703</c:v>
                </c:pt>
                <c:pt idx="2219">
                  <c:v>60.561916570380603</c:v>
                </c:pt>
                <c:pt idx="2220">
                  <c:v>60.416509807906699</c:v>
                </c:pt>
                <c:pt idx="2221">
                  <c:v>63.833568726043403</c:v>
                </c:pt>
                <c:pt idx="2222">
                  <c:v>62.961128151200001</c:v>
                </c:pt>
                <c:pt idx="2223">
                  <c:v>62.161390957593497</c:v>
                </c:pt>
                <c:pt idx="2224">
                  <c:v>64.778712682123697</c:v>
                </c:pt>
                <c:pt idx="2225">
                  <c:v>61.652467288934801</c:v>
                </c:pt>
                <c:pt idx="2226">
                  <c:v>62.452204482541298</c:v>
                </c:pt>
                <c:pt idx="2227">
                  <c:v>63.9789754885173</c:v>
                </c:pt>
                <c:pt idx="2228">
                  <c:v>63.833568726043403</c:v>
                </c:pt>
                <c:pt idx="2229">
                  <c:v>65.433043113256304</c:v>
                </c:pt>
                <c:pt idx="2230">
                  <c:v>66.523593831810601</c:v>
                </c:pt>
                <c:pt idx="2231">
                  <c:v>67.614144550364799</c:v>
                </c:pt>
                <c:pt idx="2232">
                  <c:v>67.250627644180099</c:v>
                </c:pt>
                <c:pt idx="2233">
                  <c:v>70.158762893658107</c:v>
                </c:pt>
                <c:pt idx="2234">
                  <c:v>73.503118430557905</c:v>
                </c:pt>
                <c:pt idx="2235">
                  <c:v>70.158762893658107</c:v>
                </c:pt>
                <c:pt idx="2236">
                  <c:v>73.793931955505698</c:v>
                </c:pt>
                <c:pt idx="2237">
                  <c:v>72.994194761899294</c:v>
                </c:pt>
                <c:pt idx="2238">
                  <c:v>74.084745480453506</c:v>
                </c:pt>
                <c:pt idx="2239">
                  <c:v>71.830940662108006</c:v>
                </c:pt>
                <c:pt idx="2240">
                  <c:v>70.522279799842906</c:v>
                </c:pt>
                <c:pt idx="2241">
                  <c:v>74.0120420992166</c:v>
                </c:pt>
                <c:pt idx="2242">
                  <c:v>76.702067204983805</c:v>
                </c:pt>
                <c:pt idx="2243">
                  <c:v>76.193143536325096</c:v>
                </c:pt>
                <c:pt idx="2244">
                  <c:v>76.992880729931599</c:v>
                </c:pt>
                <c:pt idx="2245">
                  <c:v>76.6293638237468</c:v>
                </c:pt>
                <c:pt idx="2246">
                  <c:v>73.503118430557905</c:v>
                </c:pt>
                <c:pt idx="2247">
                  <c:v>73.139601524373205</c:v>
                </c:pt>
                <c:pt idx="2248">
                  <c:v>72.776084618188406</c:v>
                </c:pt>
                <c:pt idx="2249">
                  <c:v>71.249313612212404</c:v>
                </c:pt>
                <c:pt idx="2250">
                  <c:v>70.740389943553794</c:v>
                </c:pt>
                <c:pt idx="2251">
                  <c:v>70.522279799842906</c:v>
                </c:pt>
                <c:pt idx="2252">
                  <c:v>67.826438423576704</c:v>
                </c:pt>
                <c:pt idx="2253">
                  <c:v>67.729196513072097</c:v>
                </c:pt>
                <c:pt idx="2254">
                  <c:v>67.283497561707193</c:v>
                </c:pt>
                <c:pt idx="2255">
                  <c:v>67.445539966341599</c:v>
                </c:pt>
                <c:pt idx="2256">
                  <c:v>67.024130907947793</c:v>
                </c:pt>
                <c:pt idx="2257">
                  <c:v>67.396960180399304</c:v>
                </c:pt>
                <c:pt idx="2258">
                  <c:v>67.259125330115793</c:v>
                </c:pt>
                <c:pt idx="2259">
                  <c:v>67.745417221259501</c:v>
                </c:pt>
                <c:pt idx="2260">
                  <c:v>67.445539966341599</c:v>
                </c:pt>
                <c:pt idx="2261">
                  <c:v>67.072710693890002</c:v>
                </c:pt>
                <c:pt idx="2262">
                  <c:v>67.5752232932212</c:v>
                </c:pt>
                <c:pt idx="2263">
                  <c:v>67.899390441110299</c:v>
                </c:pt>
                <c:pt idx="2264">
                  <c:v>67.931831857485307</c:v>
                </c:pt>
                <c:pt idx="2265">
                  <c:v>66.780984962375896</c:v>
                </c:pt>
                <c:pt idx="2266">
                  <c:v>65.589627466107999</c:v>
                </c:pt>
                <c:pt idx="2267">
                  <c:v>66.270403178261105</c:v>
                </c:pt>
                <c:pt idx="2268">
                  <c:v>66.853936979909506</c:v>
                </c:pt>
                <c:pt idx="2269">
                  <c:v>67.113303633668806</c:v>
                </c:pt>
                <c:pt idx="2270">
                  <c:v>67.072710693890002</c:v>
                </c:pt>
                <c:pt idx="2271">
                  <c:v>66.934958182226694</c:v>
                </c:pt>
                <c:pt idx="2272">
                  <c:v>66.319065302823603</c:v>
                </c:pt>
                <c:pt idx="2273">
                  <c:v>67.348298055836906</c:v>
                </c:pt>
                <c:pt idx="2274">
                  <c:v>67.064981898150094</c:v>
                </c:pt>
                <c:pt idx="2275">
                  <c:v>66.741192003650795</c:v>
                </c:pt>
                <c:pt idx="2276">
                  <c:v>66.822139477275698</c:v>
                </c:pt>
                <c:pt idx="2277">
                  <c:v>67.307824319024505</c:v>
                </c:pt>
                <c:pt idx="2278">
                  <c:v>65.243663741592002</c:v>
                </c:pt>
                <c:pt idx="2279">
                  <c:v>65.891243530590401</c:v>
                </c:pt>
                <c:pt idx="2280">
                  <c:v>67.024508161337707</c:v>
                </c:pt>
                <c:pt idx="2281">
                  <c:v>65.648401109716005</c:v>
                </c:pt>
                <c:pt idx="2282">
                  <c:v>65.891243530590401</c:v>
                </c:pt>
                <c:pt idx="2283">
                  <c:v>66.053138477839994</c:v>
                </c:pt>
                <c:pt idx="2284">
                  <c:v>66.417402109151595</c:v>
                </c:pt>
                <c:pt idx="2285">
                  <c:v>64.757978899843195</c:v>
                </c:pt>
                <c:pt idx="2286">
                  <c:v>63.422345585033902</c:v>
                </c:pt>
                <c:pt idx="2287">
                  <c:v>63.503293058658699</c:v>
                </c:pt>
                <c:pt idx="2288">
                  <c:v>63.098555690534702</c:v>
                </c:pt>
                <c:pt idx="2289">
                  <c:v>62.410502164723802</c:v>
                </c:pt>
                <c:pt idx="2290">
                  <c:v>62.734292059223101</c:v>
                </c:pt>
                <c:pt idx="2291">
                  <c:v>62.855713269660299</c:v>
                </c:pt>
                <c:pt idx="2292">
                  <c:v>62.289080954286597</c:v>
                </c:pt>
                <c:pt idx="2293">
                  <c:v>61.479606218038597</c:v>
                </c:pt>
                <c:pt idx="2294">
                  <c:v>61.398658744413801</c:v>
                </c:pt>
                <c:pt idx="2295">
                  <c:v>61.870629547212502</c:v>
                </c:pt>
                <c:pt idx="2296">
                  <c:v>61.499447796557803</c:v>
                </c:pt>
                <c:pt idx="2297">
                  <c:v>62.162302905008602</c:v>
                </c:pt>
                <c:pt idx="2298">
                  <c:v>62.342600350011203</c:v>
                </c:pt>
                <c:pt idx="2299">
                  <c:v>62.803984292160202</c:v>
                </c:pt>
                <c:pt idx="2300">
                  <c:v>62.400935021570398</c:v>
                </c:pt>
                <c:pt idx="2301">
                  <c:v>61.552489037792299</c:v>
                </c:pt>
                <c:pt idx="2302">
                  <c:v>60.884287030023501</c:v>
                </c:pt>
                <c:pt idx="2303">
                  <c:v>60.709283015345797</c:v>
                </c:pt>
                <c:pt idx="2304">
                  <c:v>60.751683926937403</c:v>
                </c:pt>
                <c:pt idx="2305">
                  <c:v>60.746390496612598</c:v>
                </c:pt>
                <c:pt idx="2306">
                  <c:v>60.486531189758402</c:v>
                </c:pt>
                <c:pt idx="2307">
                  <c:v>61.144146336877597</c:v>
                </c:pt>
                <c:pt idx="2308">
                  <c:v>61.027476993759102</c:v>
                </c:pt>
                <c:pt idx="2309">
                  <c:v>60.788844877197398</c:v>
                </c:pt>
                <c:pt idx="2310">
                  <c:v>61.950191409064097</c:v>
                </c:pt>
                <c:pt idx="2311">
                  <c:v>59.6857795478968</c:v>
                </c:pt>
                <c:pt idx="2312">
                  <c:v>57.638826081991901</c:v>
                </c:pt>
                <c:pt idx="2313">
                  <c:v>58.5297264463548</c:v>
                </c:pt>
                <c:pt idx="2314">
                  <c:v>59.860783562574497</c:v>
                </c:pt>
                <c:pt idx="2315">
                  <c:v>60.974435752524698</c:v>
                </c:pt>
                <c:pt idx="2316">
                  <c:v>61.191840678794001</c:v>
                </c:pt>
                <c:pt idx="2317">
                  <c:v>61.975514198693197</c:v>
                </c:pt>
                <c:pt idx="2318">
                  <c:v>62.367350958642803</c:v>
                </c:pt>
                <c:pt idx="2319">
                  <c:v>61.093881488806701</c:v>
                </c:pt>
                <c:pt idx="2320">
                  <c:v>62.759187718592401</c:v>
                </c:pt>
                <c:pt idx="2321">
                  <c:v>63.020412225225499</c:v>
                </c:pt>
                <c:pt idx="2322">
                  <c:v>62.334697895313703</c:v>
                </c:pt>
                <c:pt idx="2323">
                  <c:v>63.314289795187698</c:v>
                </c:pt>
                <c:pt idx="2324">
                  <c:v>62.8571469085798</c:v>
                </c:pt>
                <c:pt idx="2325">
                  <c:v>62.302044831984603</c:v>
                </c:pt>
                <c:pt idx="2326">
                  <c:v>62.367350958642803</c:v>
                </c:pt>
                <c:pt idx="2327">
                  <c:v>61.779595818718498</c:v>
                </c:pt>
                <c:pt idx="2328">
                  <c:v>60.146942652261799</c:v>
                </c:pt>
                <c:pt idx="2329">
                  <c:v>61.648983565401899</c:v>
                </c:pt>
                <c:pt idx="2330">
                  <c:v>60.963269235490102</c:v>
                </c:pt>
                <c:pt idx="2331">
                  <c:v>60.538779412211397</c:v>
                </c:pt>
                <c:pt idx="2332">
                  <c:v>60.930616172161002</c:v>
                </c:pt>
                <c:pt idx="2333">
                  <c:v>63.248983668529398</c:v>
                </c:pt>
                <c:pt idx="2334">
                  <c:v>62.726534655263301</c:v>
                </c:pt>
                <c:pt idx="2335">
                  <c:v>63.183677541871198</c:v>
                </c:pt>
                <c:pt idx="2336">
                  <c:v>63.444902048504197</c:v>
                </c:pt>
                <c:pt idx="2337">
                  <c:v>64.000004125099494</c:v>
                </c:pt>
                <c:pt idx="2338">
                  <c:v>63.281636731858498</c:v>
                </c:pt>
                <c:pt idx="2339">
                  <c:v>63.183677541871099</c:v>
                </c:pt>
                <c:pt idx="2340">
                  <c:v>61.093881488806701</c:v>
                </c:pt>
                <c:pt idx="2341">
                  <c:v>61.191840678794101</c:v>
                </c:pt>
                <c:pt idx="2342">
                  <c:v>61.616330502072799</c:v>
                </c:pt>
                <c:pt idx="2343">
                  <c:v>62.563269338617602</c:v>
                </c:pt>
                <c:pt idx="2344">
                  <c:v>61.910208072034997</c:v>
                </c:pt>
                <c:pt idx="2345">
                  <c:v>61.126534552135801</c:v>
                </c:pt>
                <c:pt idx="2346">
                  <c:v>61.485718248756299</c:v>
                </c:pt>
                <c:pt idx="2347">
                  <c:v>61.4530651854271</c:v>
                </c:pt>
                <c:pt idx="2348">
                  <c:v>60.995922298819302</c:v>
                </c:pt>
                <c:pt idx="2349">
                  <c:v>61.2897998687815</c:v>
                </c:pt>
                <c:pt idx="2350">
                  <c:v>59.9183712089579</c:v>
                </c:pt>
                <c:pt idx="2351">
                  <c:v>58.677554802450899</c:v>
                </c:pt>
                <c:pt idx="2352">
                  <c:v>58.5469425491343</c:v>
                </c:pt>
                <c:pt idx="2353">
                  <c:v>57.534697585931198</c:v>
                </c:pt>
                <c:pt idx="2354">
                  <c:v>57.567350649260398</c:v>
                </c:pt>
                <c:pt idx="2355">
                  <c:v>57.861228219222497</c:v>
                </c:pt>
                <c:pt idx="2356">
                  <c:v>58.448983359146901</c:v>
                </c:pt>
                <c:pt idx="2357">
                  <c:v>57.697962902576897</c:v>
                </c:pt>
                <c:pt idx="2358">
                  <c:v>57.861228219222497</c:v>
                </c:pt>
                <c:pt idx="2359">
                  <c:v>58.5795956124635</c:v>
                </c:pt>
                <c:pt idx="2360">
                  <c:v>58.850452634520501</c:v>
                </c:pt>
                <c:pt idx="2361">
                  <c:v>58.918166890034797</c:v>
                </c:pt>
                <c:pt idx="2362">
                  <c:v>58.7556800084879</c:v>
                </c:pt>
                <c:pt idx="2363">
                  <c:v>58.647309867977697</c:v>
                </c:pt>
                <c:pt idx="2364">
                  <c:v>58.085233716756498</c:v>
                </c:pt>
                <c:pt idx="2365">
                  <c:v>58.288376483299203</c:v>
                </c:pt>
                <c:pt idx="2366">
                  <c:v>57.841435065217702</c:v>
                </c:pt>
                <c:pt idx="2367">
                  <c:v>57.827837550740099</c:v>
                </c:pt>
                <c:pt idx="2368">
                  <c:v>58.166477157529897</c:v>
                </c:pt>
                <c:pt idx="2369">
                  <c:v>58.180006342789</c:v>
                </c:pt>
                <c:pt idx="2370">
                  <c:v>58.213897635155398</c:v>
                </c:pt>
                <c:pt idx="2371">
                  <c:v>58.146183379641101</c:v>
                </c:pt>
                <c:pt idx="2372">
                  <c:v>58.6269477608705</c:v>
                </c:pt>
                <c:pt idx="2373">
                  <c:v>58.823394264002197</c:v>
                </c:pt>
                <c:pt idx="2374">
                  <c:v>58.755680008488</c:v>
                </c:pt>
                <c:pt idx="2375">
                  <c:v>58.498283842471601</c:v>
                </c:pt>
                <c:pt idx="2376">
                  <c:v>58.6676036458665</c:v>
                </c:pt>
                <c:pt idx="2377">
                  <c:v>59.060428322911399</c:v>
                </c:pt>
                <c:pt idx="2378">
                  <c:v>58.836923449261398</c:v>
                </c:pt>
                <c:pt idx="2379">
                  <c:v>59.094251286059297</c:v>
                </c:pt>
                <c:pt idx="2380">
                  <c:v>59.0573535080797</c:v>
                </c:pt>
                <c:pt idx="2381">
                  <c:v>59.004148685099501</c:v>
                </c:pt>
                <c:pt idx="2382">
                  <c:v>60.387474082586102</c:v>
                </c:pt>
                <c:pt idx="2383">
                  <c:v>61.238751250270099</c:v>
                </c:pt>
                <c:pt idx="2384">
                  <c:v>60.281064436625599</c:v>
                </c:pt>
                <c:pt idx="2385">
                  <c:v>62.090028417954102</c:v>
                </c:pt>
                <c:pt idx="2386">
                  <c:v>61.611185011131901</c:v>
                </c:pt>
                <c:pt idx="2387">
                  <c:v>60.813112666428097</c:v>
                </c:pt>
                <c:pt idx="2388">
                  <c:v>61.132341604309602</c:v>
                </c:pt>
                <c:pt idx="2389">
                  <c:v>60.866317489408303</c:v>
                </c:pt>
                <c:pt idx="2390">
                  <c:v>60.493883728546599</c:v>
                </c:pt>
                <c:pt idx="2391">
                  <c:v>60.919522312388601</c:v>
                </c:pt>
                <c:pt idx="2392">
                  <c:v>62.036823594973903</c:v>
                </c:pt>
                <c:pt idx="2393">
                  <c:v>60.813112666428097</c:v>
                </c:pt>
                <c:pt idx="2394">
                  <c:v>61.079136781329403</c:v>
                </c:pt>
                <c:pt idx="2395">
                  <c:v>60.813112666428097</c:v>
                </c:pt>
                <c:pt idx="2396">
                  <c:v>59.802221029803299</c:v>
                </c:pt>
                <c:pt idx="2397">
                  <c:v>59.004148685099501</c:v>
                </c:pt>
                <c:pt idx="2398">
                  <c:v>59.642606560862603</c:v>
                </c:pt>
                <c:pt idx="2399">
                  <c:v>58.5785101012575</c:v>
                </c:pt>
                <c:pt idx="2400">
                  <c:v>56.024678598205398</c:v>
                </c:pt>
                <c:pt idx="2401">
                  <c:v>56.237497890126399</c:v>
                </c:pt>
                <c:pt idx="2402">
                  <c:v>56.722025442310198</c:v>
                </c:pt>
                <c:pt idx="2403">
                  <c:v>56.2697997269387</c:v>
                </c:pt>
                <c:pt idx="2404">
                  <c:v>56.399007074187701</c:v>
                </c:pt>
                <c:pt idx="2405">
                  <c:v>55.849875848379398</c:v>
                </c:pt>
                <c:pt idx="2406">
                  <c:v>56.205196053314197</c:v>
                </c:pt>
                <c:pt idx="2407">
                  <c:v>56.366705237375399</c:v>
                </c:pt>
                <c:pt idx="2408">
                  <c:v>56.722025442310198</c:v>
                </c:pt>
                <c:pt idx="2409">
                  <c:v>53.201125229775002</c:v>
                </c:pt>
                <c:pt idx="2410">
                  <c:v>51.682938899599201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Sheet10!$O$7</c:f>
              <c:strCache>
                <c:ptCount val="1"/>
                <c:pt idx="0">
                  <c:v>MomentumQuarterly7</c:v>
                </c:pt>
              </c:strCache>
            </c:strRef>
          </c:tx>
          <c:marker>
            <c:symbol val="none"/>
          </c:marker>
          <c:val>
            <c:numRef>
              <c:f>Sheet10!$O$8:$O$2418</c:f>
              <c:numCache>
                <c:formatCode>General</c:formatCode>
                <c:ptCount val="2411"/>
                <c:pt idx="0">
                  <c:v>100</c:v>
                </c:pt>
                <c:pt idx="1">
                  <c:v>99.964886929159306</c:v>
                </c:pt>
                <c:pt idx="2">
                  <c:v>100.97843922400099</c:v>
                </c:pt>
                <c:pt idx="3">
                  <c:v>100.89943481460899</c:v>
                </c:pt>
                <c:pt idx="4">
                  <c:v>100.88728029008701</c:v>
                </c:pt>
                <c:pt idx="5">
                  <c:v>100.09723619617399</c:v>
                </c:pt>
                <c:pt idx="6">
                  <c:v>100.362609981565</c:v>
                </c:pt>
                <c:pt idx="7">
                  <c:v>101.012201792117</c:v>
                </c:pt>
                <c:pt idx="8">
                  <c:v>101.449089423537</c:v>
                </c:pt>
                <c:pt idx="9">
                  <c:v>101.667195613567</c:v>
                </c:pt>
                <c:pt idx="10">
                  <c:v>101.927842639422</c:v>
                </c:pt>
                <c:pt idx="11">
                  <c:v>101.808998399654</c:v>
                </c:pt>
                <c:pt idx="12">
                  <c:v>102.137170561741</c:v>
                </c:pt>
                <c:pt idx="13">
                  <c:v>100.711714935884</c:v>
                </c:pt>
                <c:pt idx="14">
                  <c:v>101.6827263949</c:v>
                </c:pt>
                <c:pt idx="15">
                  <c:v>101.500408527074</c:v>
                </c:pt>
                <c:pt idx="16">
                  <c:v>101.368059260059</c:v>
                </c:pt>
                <c:pt idx="17">
                  <c:v>102.242509774263</c:v>
                </c:pt>
                <c:pt idx="18">
                  <c:v>102.14864983490099</c:v>
                </c:pt>
                <c:pt idx="19">
                  <c:v>102.82390119722</c:v>
                </c:pt>
                <c:pt idx="20">
                  <c:v>102.982585267365</c:v>
                </c:pt>
                <c:pt idx="21">
                  <c:v>102.91641063385801</c:v>
                </c:pt>
                <c:pt idx="22">
                  <c:v>102.79216438319099</c:v>
                </c:pt>
                <c:pt idx="23">
                  <c:v>101.794818121045</c:v>
                </c:pt>
                <c:pt idx="24">
                  <c:v>102.349874740872</c:v>
                </c:pt>
                <c:pt idx="25">
                  <c:v>102.510584565104</c:v>
                </c:pt>
                <c:pt idx="26">
                  <c:v>103.328989216235</c:v>
                </c:pt>
                <c:pt idx="27">
                  <c:v>103.35532401936599</c:v>
                </c:pt>
                <c:pt idx="28">
                  <c:v>103.741567798613</c:v>
                </c:pt>
                <c:pt idx="29">
                  <c:v>104.161406825268</c:v>
                </c:pt>
                <c:pt idx="30">
                  <c:v>102.50807954613801</c:v>
                </c:pt>
                <c:pt idx="31">
                  <c:v>101.812652857404</c:v>
                </c:pt>
                <c:pt idx="32">
                  <c:v>98.610908382472601</c:v>
                </c:pt>
                <c:pt idx="33">
                  <c:v>99.791941593282701</c:v>
                </c:pt>
                <c:pt idx="34">
                  <c:v>98.295979439145896</c:v>
                </c:pt>
                <c:pt idx="35">
                  <c:v>96.590197118351099</c:v>
                </c:pt>
                <c:pt idx="36">
                  <c:v>98.728932226217793</c:v>
                </c:pt>
                <c:pt idx="37">
                  <c:v>97.666121552492498</c:v>
                </c:pt>
                <c:pt idx="38">
                  <c:v>98.742045986633897</c:v>
                </c:pt>
                <c:pt idx="39">
                  <c:v>97.220055005004497</c:v>
                </c:pt>
                <c:pt idx="40">
                  <c:v>97.403647650830294</c:v>
                </c:pt>
                <c:pt idx="41">
                  <c:v>94.477490837976902</c:v>
                </c:pt>
                <c:pt idx="42">
                  <c:v>95.002239947961698</c:v>
                </c:pt>
                <c:pt idx="43">
                  <c:v>94.648168416726193</c:v>
                </c:pt>
                <c:pt idx="44">
                  <c:v>93.096174740811406</c:v>
                </c:pt>
                <c:pt idx="45">
                  <c:v>92.737533262764202</c:v>
                </c:pt>
                <c:pt idx="46">
                  <c:v>95.115693844895105</c:v>
                </c:pt>
                <c:pt idx="47">
                  <c:v>94.624126522629993</c:v>
                </c:pt>
                <c:pt idx="48">
                  <c:v>94.265485044582803</c:v>
                </c:pt>
                <c:pt idx="49">
                  <c:v>96.444356207056501</c:v>
                </c:pt>
                <c:pt idx="50">
                  <c:v>96.178703211960098</c:v>
                </c:pt>
                <c:pt idx="51">
                  <c:v>97.626780271244002</c:v>
                </c:pt>
                <c:pt idx="52">
                  <c:v>97.507166880781796</c:v>
                </c:pt>
                <c:pt idx="53">
                  <c:v>97.440803305342598</c:v>
                </c:pt>
                <c:pt idx="54">
                  <c:v>94.969654240260994</c:v>
                </c:pt>
                <c:pt idx="55">
                  <c:v>94.783677274359505</c:v>
                </c:pt>
                <c:pt idx="56">
                  <c:v>96.005840006474699</c:v>
                </c:pt>
                <c:pt idx="57">
                  <c:v>96.922611075565896</c:v>
                </c:pt>
                <c:pt idx="58">
                  <c:v>96.112140943181203</c:v>
                </c:pt>
                <c:pt idx="59">
                  <c:v>95.7668119188898</c:v>
                </c:pt>
                <c:pt idx="60">
                  <c:v>95.554210045476793</c:v>
                </c:pt>
                <c:pt idx="61">
                  <c:v>95.912851523523997</c:v>
                </c:pt>
                <c:pt idx="62">
                  <c:v>94.238860137071299</c:v>
                </c:pt>
                <c:pt idx="63">
                  <c:v>92.604607418546195</c:v>
                </c:pt>
                <c:pt idx="64">
                  <c:v>90.731326612436206</c:v>
                </c:pt>
                <c:pt idx="65">
                  <c:v>89.748191967905896</c:v>
                </c:pt>
                <c:pt idx="66">
                  <c:v>88.100626795625004</c:v>
                </c:pt>
                <c:pt idx="67">
                  <c:v>85.177649076205896</c:v>
                </c:pt>
                <c:pt idx="68">
                  <c:v>86.825214248486702</c:v>
                </c:pt>
                <c:pt idx="69">
                  <c:v>86.479686530855702</c:v>
                </c:pt>
                <c:pt idx="70">
                  <c:v>87.622371927115594</c:v>
                </c:pt>
                <c:pt idx="71">
                  <c:v>89.070448986399597</c:v>
                </c:pt>
                <c:pt idx="72">
                  <c:v>85.6294777305434</c:v>
                </c:pt>
                <c:pt idx="73">
                  <c:v>88.618819025401706</c:v>
                </c:pt>
                <c:pt idx="74">
                  <c:v>89.110386347666903</c:v>
                </c:pt>
                <c:pt idx="75">
                  <c:v>92.631232326057699</c:v>
                </c:pt>
                <c:pt idx="76">
                  <c:v>91.608160320260097</c:v>
                </c:pt>
                <c:pt idx="77">
                  <c:v>88.844733352570501</c:v>
                </c:pt>
                <c:pt idx="78">
                  <c:v>88.419529605744501</c:v>
                </c:pt>
                <c:pt idx="79">
                  <c:v>85.8818182718841</c:v>
                </c:pt>
                <c:pt idx="80">
                  <c:v>84.433741212600097</c:v>
                </c:pt>
                <c:pt idx="81">
                  <c:v>87.821661346772899</c:v>
                </c:pt>
                <c:pt idx="82">
                  <c:v>89.814555543345094</c:v>
                </c:pt>
                <c:pt idx="83">
                  <c:v>91.4621207156259</c:v>
                </c:pt>
                <c:pt idx="84">
                  <c:v>91.887125769112302</c:v>
                </c:pt>
                <c:pt idx="85">
                  <c:v>93.003186257860605</c:v>
                </c:pt>
                <c:pt idx="86">
                  <c:v>91.408870900602906</c:v>
                </c:pt>
                <c:pt idx="87">
                  <c:v>91.900438222868004</c:v>
                </c:pt>
                <c:pt idx="88">
                  <c:v>89.907544026295795</c:v>
                </c:pt>
                <c:pt idx="89">
                  <c:v>87.157230819022402</c:v>
                </c:pt>
                <c:pt idx="90">
                  <c:v>90.346060226877597</c:v>
                </c:pt>
                <c:pt idx="91">
                  <c:v>90.811002641631205</c:v>
                </c:pt>
                <c:pt idx="92">
                  <c:v>92.312329515938302</c:v>
                </c:pt>
                <c:pt idx="93">
                  <c:v>93.534690941393094</c:v>
                </c:pt>
                <c:pt idx="94">
                  <c:v>94.375267018575698</c:v>
                </c:pt>
                <c:pt idx="95">
                  <c:v>94.985096721629702</c:v>
                </c:pt>
                <c:pt idx="96">
                  <c:v>95.199361211891897</c:v>
                </c:pt>
                <c:pt idx="97">
                  <c:v>96.896995250123396</c:v>
                </c:pt>
                <c:pt idx="98">
                  <c:v>97.177187275850898</c:v>
                </c:pt>
                <c:pt idx="99">
                  <c:v>98.891303197948702</c:v>
                </c:pt>
                <c:pt idx="100">
                  <c:v>99.171495223676203</c:v>
                </c:pt>
                <c:pt idx="101">
                  <c:v>98.545183636755894</c:v>
                </c:pt>
                <c:pt idx="102">
                  <c:v>99.995589416992502</c:v>
                </c:pt>
                <c:pt idx="103">
                  <c:v>102.270089390545</c:v>
                </c:pt>
                <c:pt idx="104">
                  <c:v>101.891006061619</c:v>
                </c:pt>
                <c:pt idx="105">
                  <c:v>103.25900242252401</c:v>
                </c:pt>
                <c:pt idx="106">
                  <c:v>102.418426345342</c:v>
                </c:pt>
                <c:pt idx="107">
                  <c:v>101.891006061619</c:v>
                </c:pt>
                <c:pt idx="108">
                  <c:v>100.65486477164499</c:v>
                </c:pt>
                <c:pt idx="109">
                  <c:v>101.69322345522301</c:v>
                </c:pt>
                <c:pt idx="110">
                  <c:v>104.56107124796399</c:v>
                </c:pt>
                <c:pt idx="111">
                  <c:v>103.094183583861</c:v>
                </c:pt>
                <c:pt idx="112">
                  <c:v>101.511922732694</c:v>
                </c:pt>
                <c:pt idx="113">
                  <c:v>101.577850268159</c:v>
                </c:pt>
                <c:pt idx="114">
                  <c:v>101.01746621670399</c:v>
                </c:pt>
                <c:pt idx="115">
                  <c:v>103.193074887059</c:v>
                </c:pt>
                <c:pt idx="116">
                  <c:v>102.64917271947</c:v>
                </c:pt>
                <c:pt idx="117">
                  <c:v>100.14392637178899</c:v>
                </c:pt>
                <c:pt idx="118">
                  <c:v>101.19876693923401</c:v>
                </c:pt>
                <c:pt idx="119">
                  <c:v>102.84695532586601</c:v>
                </c:pt>
                <c:pt idx="120">
                  <c:v>104.808299505959</c:v>
                </c:pt>
                <c:pt idx="121">
                  <c:v>105.484056744478</c:v>
                </c:pt>
                <c:pt idx="122">
                  <c:v>108.599132795214</c:v>
                </c:pt>
                <c:pt idx="123">
                  <c:v>110.39565813664299</c:v>
                </c:pt>
                <c:pt idx="124">
                  <c:v>109.818792201322</c:v>
                </c:pt>
                <c:pt idx="125">
                  <c:v>112.357002316736</c:v>
                </c:pt>
                <c:pt idx="126">
                  <c:v>110.659368278504</c:v>
                </c:pt>
                <c:pt idx="127">
                  <c:v>109.67045524652499</c:v>
                </c:pt>
                <c:pt idx="128">
                  <c:v>108.500241492016</c:v>
                </c:pt>
                <c:pt idx="129">
                  <c:v>112.04384652327499</c:v>
                </c:pt>
                <c:pt idx="130">
                  <c:v>115.570969670669</c:v>
                </c:pt>
                <c:pt idx="131">
                  <c:v>117.301567476633</c:v>
                </c:pt>
                <c:pt idx="132">
                  <c:v>119.49365803085399</c:v>
                </c:pt>
                <c:pt idx="133">
                  <c:v>114.615020406422</c:v>
                </c:pt>
                <c:pt idx="134">
                  <c:v>120.762763088561</c:v>
                </c:pt>
                <c:pt idx="135">
                  <c:v>118.94975586326601</c:v>
                </c:pt>
                <c:pt idx="136">
                  <c:v>122.542806546124</c:v>
                </c:pt>
                <c:pt idx="137">
                  <c:v>121.207773952952</c:v>
                </c:pt>
                <c:pt idx="138">
                  <c:v>124.174513048891</c:v>
                </c:pt>
                <c:pt idx="139">
                  <c:v>122.757071036387</c:v>
                </c:pt>
                <c:pt idx="140">
                  <c:v>122.097795681734</c:v>
                </c:pt>
                <c:pt idx="141">
                  <c:v>123.23504566851</c:v>
                </c:pt>
                <c:pt idx="142">
                  <c:v>119.938668895245</c:v>
                </c:pt>
                <c:pt idx="143">
                  <c:v>116.906002263841</c:v>
                </c:pt>
                <c:pt idx="144">
                  <c:v>119.658476869518</c:v>
                </c:pt>
                <c:pt idx="145">
                  <c:v>119.164020353528</c:v>
                </c:pt>
                <c:pt idx="146">
                  <c:v>121.80112177213999</c:v>
                </c:pt>
                <c:pt idx="147">
                  <c:v>122.773552920253</c:v>
                </c:pt>
                <c:pt idx="148">
                  <c:v>127.470889822156</c:v>
                </c:pt>
                <c:pt idx="149">
                  <c:v>125.987520274186</c:v>
                </c:pt>
                <c:pt idx="150">
                  <c:v>126.514940557909</c:v>
                </c:pt>
                <c:pt idx="151">
                  <c:v>125.674364480726</c:v>
                </c:pt>
                <c:pt idx="152">
                  <c:v>122.460397126793</c:v>
                </c:pt>
                <c:pt idx="153">
                  <c:v>118.339926160212</c:v>
                </c:pt>
                <c:pt idx="154">
                  <c:v>118.07621601835</c:v>
                </c:pt>
                <c:pt idx="155">
                  <c:v>115.22485010947599</c:v>
                </c:pt>
                <c:pt idx="156">
                  <c:v>116.526918934916</c:v>
                </c:pt>
                <c:pt idx="157">
                  <c:v>113.475765760596</c:v>
                </c:pt>
                <c:pt idx="158">
                  <c:v>116.711172081336</c:v>
                </c:pt>
                <c:pt idx="159">
                  <c:v>120.90237618303701</c:v>
                </c:pt>
                <c:pt idx="160">
                  <c:v>120.31557800989999</c:v>
                </c:pt>
                <c:pt idx="161">
                  <c:v>123.332939107835</c:v>
                </c:pt>
                <c:pt idx="162">
                  <c:v>116.275328293218</c:v>
                </c:pt>
                <c:pt idx="163">
                  <c:v>116.64408124355</c:v>
                </c:pt>
                <c:pt idx="164">
                  <c:v>114.632589397424</c:v>
                </c:pt>
                <c:pt idx="165">
                  <c:v>111.162365144432</c:v>
                </c:pt>
                <c:pt idx="166">
                  <c:v>109.150626640814</c:v>
                </c:pt>
                <c:pt idx="167">
                  <c:v>110.55879426184801</c:v>
                </c:pt>
                <c:pt idx="168">
                  <c:v>111.480799966425</c:v>
                </c:pt>
                <c:pt idx="169">
                  <c:v>111.89987104509601</c:v>
                </c:pt>
                <c:pt idx="170">
                  <c:v>113.810973292035</c:v>
                </c:pt>
                <c:pt idx="171">
                  <c:v>116.912444594695</c:v>
                </c:pt>
                <c:pt idx="172">
                  <c:v>114.967796928863</c:v>
                </c:pt>
                <c:pt idx="173">
                  <c:v>112.730860135176</c:v>
                </c:pt>
                <c:pt idx="174">
                  <c:v>111.069128612509</c:v>
                </c:pt>
                <c:pt idx="175">
                  <c:v>111.408282663817</c:v>
                </c:pt>
                <c:pt idx="176">
                  <c:v>110.475670687091</c:v>
                </c:pt>
                <c:pt idx="177">
                  <c:v>106.897657110156</c:v>
                </c:pt>
                <c:pt idx="178">
                  <c:v>103.506116597068</c:v>
                </c:pt>
                <c:pt idx="179">
                  <c:v>104.47276730767101</c:v>
                </c:pt>
                <c:pt idx="180">
                  <c:v>100.67448859050501</c:v>
                </c:pt>
                <c:pt idx="181">
                  <c:v>102.658354797542</c:v>
                </c:pt>
                <c:pt idx="182">
                  <c:v>104.014971002777</c:v>
                </c:pt>
                <c:pt idx="183">
                  <c:v>103.845270648377</c:v>
                </c:pt>
                <c:pt idx="184">
                  <c:v>103.55717469788399</c:v>
                </c:pt>
                <c:pt idx="185">
                  <c:v>100.860961654352</c:v>
                </c:pt>
                <c:pt idx="186">
                  <c:v>102.166519758772</c:v>
                </c:pt>
                <c:pt idx="187">
                  <c:v>100.928792464613</c:v>
                </c:pt>
                <c:pt idx="188">
                  <c:v>100.080784007595</c:v>
                </c:pt>
                <c:pt idx="189">
                  <c:v>103.455305153745</c:v>
                </c:pt>
                <c:pt idx="190">
                  <c:v>111.916890412035</c:v>
                </c:pt>
                <c:pt idx="191">
                  <c:v>109.72953177421201</c:v>
                </c:pt>
                <c:pt idx="192">
                  <c:v>108.203461872068</c:v>
                </c:pt>
                <c:pt idx="193">
                  <c:v>112.222252386959</c:v>
                </c:pt>
                <c:pt idx="194">
                  <c:v>111.54394428434099</c:v>
                </c:pt>
                <c:pt idx="195">
                  <c:v>108.93258141800899</c:v>
                </c:pt>
                <c:pt idx="196">
                  <c:v>111.52692491740299</c:v>
                </c:pt>
                <c:pt idx="197">
                  <c:v>115.86785011666301</c:v>
                </c:pt>
                <c:pt idx="198">
                  <c:v>114.070456973473</c:v>
                </c:pt>
                <c:pt idx="199">
                  <c:v>110.458651320153</c:v>
                </c:pt>
                <c:pt idx="200">
                  <c:v>108.33912349259199</c:v>
                </c:pt>
                <c:pt idx="201">
                  <c:v>110.950486358924</c:v>
                </c:pt>
                <c:pt idx="202">
                  <c:v>107.508134402512</c:v>
                </c:pt>
                <c:pt idx="203">
                  <c:v>105.354567841074</c:v>
                </c:pt>
                <c:pt idx="204">
                  <c:v>108.678030886409</c:v>
                </c:pt>
                <c:pt idx="205">
                  <c:v>109.18688529211801</c:v>
                </c:pt>
                <c:pt idx="206">
                  <c:v>108.37291556897701</c:v>
                </c:pt>
                <c:pt idx="207">
                  <c:v>107.932138631021</c:v>
                </c:pt>
                <c:pt idx="208">
                  <c:v>106.04989531063001</c:v>
                </c:pt>
                <c:pt idx="209">
                  <c:v>108.525596556439</c:v>
                </c:pt>
                <c:pt idx="210">
                  <c:v>106.066668020077</c:v>
                </c:pt>
                <c:pt idx="211">
                  <c:v>108.559388632824</c:v>
                </c:pt>
                <c:pt idx="212">
                  <c:v>111.916890412035</c:v>
                </c:pt>
                <c:pt idx="213">
                  <c:v>111.84905960177301</c:v>
                </c:pt>
                <c:pt idx="214">
                  <c:v>111.05210924556999</c:v>
                </c:pt>
                <c:pt idx="215">
                  <c:v>108.74586169667</c:v>
                </c:pt>
                <c:pt idx="216">
                  <c:v>106.846845666833</c:v>
                </c:pt>
                <c:pt idx="217">
                  <c:v>107.419831020426</c:v>
                </c:pt>
                <c:pt idx="218">
                  <c:v>104.52903319119299</c:v>
                </c:pt>
                <c:pt idx="219">
                  <c:v>109.86416947242</c:v>
                </c:pt>
                <c:pt idx="220">
                  <c:v>106.953126468563</c:v>
                </c:pt>
                <c:pt idx="221">
                  <c:v>106.766657754919</c:v>
                </c:pt>
                <c:pt idx="222">
                  <c:v>103.756519948955</c:v>
                </c:pt>
                <c:pt idx="223">
                  <c:v>103.996265437925</c:v>
                </c:pt>
                <c:pt idx="224">
                  <c:v>106.393720327632</c:v>
                </c:pt>
                <c:pt idx="225">
                  <c:v>108.71658773188</c:v>
                </c:pt>
                <c:pt idx="226">
                  <c:v>108.796502894871</c:v>
                </c:pt>
                <c:pt idx="227">
                  <c:v>106.44699710295799</c:v>
                </c:pt>
                <c:pt idx="228">
                  <c:v>103.24506290581699</c:v>
                </c:pt>
                <c:pt idx="229">
                  <c:v>97.235442648954105</c:v>
                </c:pt>
                <c:pt idx="230">
                  <c:v>88.977542473299096</c:v>
                </c:pt>
                <c:pt idx="231">
                  <c:v>89.4357227411097</c:v>
                </c:pt>
                <c:pt idx="232">
                  <c:v>94.699468143398093</c:v>
                </c:pt>
                <c:pt idx="233">
                  <c:v>97.096923033104403</c:v>
                </c:pt>
                <c:pt idx="234">
                  <c:v>97.603052398709096</c:v>
                </c:pt>
                <c:pt idx="235">
                  <c:v>94.566276205081095</c:v>
                </c:pt>
                <c:pt idx="236">
                  <c:v>90.788952834410594</c:v>
                </c:pt>
                <c:pt idx="237">
                  <c:v>88.439447042498401</c:v>
                </c:pt>
                <c:pt idx="238">
                  <c:v>91.881126728610099</c:v>
                </c:pt>
                <c:pt idx="239">
                  <c:v>91.795883888087204</c:v>
                </c:pt>
                <c:pt idx="240">
                  <c:v>93.847039738169201</c:v>
                </c:pt>
                <c:pt idx="241">
                  <c:v>95.631811711617203</c:v>
                </c:pt>
                <c:pt idx="242">
                  <c:v>93.2716505646397</c:v>
                </c:pt>
                <c:pt idx="243">
                  <c:v>95.978110751241502</c:v>
                </c:pt>
                <c:pt idx="244">
                  <c:v>94.896592212107294</c:v>
                </c:pt>
                <c:pt idx="245">
                  <c:v>93.648850133953502</c:v>
                </c:pt>
                <c:pt idx="246">
                  <c:v>93.314271984901197</c:v>
                </c:pt>
                <c:pt idx="247">
                  <c:v>94.203994132858796</c:v>
                </c:pt>
                <c:pt idx="248">
                  <c:v>96.718657928284102</c:v>
                </c:pt>
                <c:pt idx="249">
                  <c:v>95.951472363578105</c:v>
                </c:pt>
                <c:pt idx="250">
                  <c:v>94.145389679999298</c:v>
                </c:pt>
                <c:pt idx="251">
                  <c:v>91.993007956796404</c:v>
                </c:pt>
                <c:pt idx="252">
                  <c:v>93.111820238659305</c:v>
                </c:pt>
                <c:pt idx="253">
                  <c:v>90.575845733103293</c:v>
                </c:pt>
                <c:pt idx="254">
                  <c:v>88.185849591942798</c:v>
                </c:pt>
                <c:pt idx="255">
                  <c:v>88.8922996327763</c:v>
                </c:pt>
                <c:pt idx="256">
                  <c:v>89.718089650341796</c:v>
                </c:pt>
                <c:pt idx="257">
                  <c:v>87.278013340374002</c:v>
                </c:pt>
                <c:pt idx="258">
                  <c:v>89.078768346420105</c:v>
                </c:pt>
                <c:pt idx="259">
                  <c:v>85.210874457693905</c:v>
                </c:pt>
                <c:pt idx="260">
                  <c:v>86.612053648789001</c:v>
                </c:pt>
                <c:pt idx="261">
                  <c:v>88.302525729908496</c:v>
                </c:pt>
                <c:pt idx="262">
                  <c:v>89.132045121746899</c:v>
                </c:pt>
                <c:pt idx="263">
                  <c:v>87.922662321828398</c:v>
                </c:pt>
                <c:pt idx="264">
                  <c:v>88.972214795766504</c:v>
                </c:pt>
                <c:pt idx="265">
                  <c:v>88.7857460821226</c:v>
                </c:pt>
                <c:pt idx="266">
                  <c:v>90.554535022972601</c:v>
                </c:pt>
                <c:pt idx="267">
                  <c:v>88.1927755727353</c:v>
                </c:pt>
                <c:pt idx="268">
                  <c:v>87.192770499851093</c:v>
                </c:pt>
                <c:pt idx="269">
                  <c:v>88.198103250268005</c:v>
                </c:pt>
                <c:pt idx="270">
                  <c:v>89.238598672400499</c:v>
                </c:pt>
                <c:pt idx="271">
                  <c:v>89.606208422155504</c:v>
                </c:pt>
                <c:pt idx="272">
                  <c:v>93.234356821911007</c:v>
                </c:pt>
                <c:pt idx="273">
                  <c:v>95.152320733676007</c:v>
                </c:pt>
                <c:pt idx="274">
                  <c:v>94.726106531061504</c:v>
                </c:pt>
                <c:pt idx="275">
                  <c:v>96.010076816437603</c:v>
                </c:pt>
                <c:pt idx="276">
                  <c:v>91.934403503936906</c:v>
                </c:pt>
                <c:pt idx="277">
                  <c:v>91.982352601730994</c:v>
                </c:pt>
                <c:pt idx="278">
                  <c:v>87.7894703835114</c:v>
                </c:pt>
                <c:pt idx="279">
                  <c:v>88.828367502384097</c:v>
                </c:pt>
                <c:pt idx="280">
                  <c:v>88.663209498870998</c:v>
                </c:pt>
                <c:pt idx="281">
                  <c:v>88.178556359153703</c:v>
                </c:pt>
                <c:pt idx="282">
                  <c:v>89.309413685160706</c:v>
                </c:pt>
                <c:pt idx="283">
                  <c:v>90.727300481668394</c:v>
                </c:pt>
                <c:pt idx="284">
                  <c:v>87.999162940090699</c:v>
                </c:pt>
                <c:pt idx="285">
                  <c:v>87.532546111695495</c:v>
                </c:pt>
                <c:pt idx="286">
                  <c:v>87.119650339603396</c:v>
                </c:pt>
                <c:pt idx="287">
                  <c:v>85.037716984315395</c:v>
                </c:pt>
                <c:pt idx="288">
                  <c:v>85.109474351940605</c:v>
                </c:pt>
                <c:pt idx="289">
                  <c:v>86.814584557780606</c:v>
                </c:pt>
                <c:pt idx="290">
                  <c:v>87.586267167998699</c:v>
                </c:pt>
                <c:pt idx="291">
                  <c:v>87.119650339603396</c:v>
                </c:pt>
                <c:pt idx="292">
                  <c:v>86.186416682812904</c:v>
                </c:pt>
                <c:pt idx="293">
                  <c:v>87.532546111695495</c:v>
                </c:pt>
                <c:pt idx="294">
                  <c:v>85.169595389680595</c:v>
                </c:pt>
                <c:pt idx="295">
                  <c:v>84.504967014406105</c:v>
                </c:pt>
                <c:pt idx="296">
                  <c:v>84.074034930991999</c:v>
                </c:pt>
                <c:pt idx="297">
                  <c:v>85.438976426522302</c:v>
                </c:pt>
                <c:pt idx="298">
                  <c:v>81.990550065052602</c:v>
                </c:pt>
                <c:pt idx="299">
                  <c:v>81.990550065052602</c:v>
                </c:pt>
                <c:pt idx="300">
                  <c:v>81.128491959393102</c:v>
                </c:pt>
                <c:pt idx="301">
                  <c:v>82.277967413216302</c:v>
                </c:pt>
                <c:pt idx="302">
                  <c:v>80.3023125375462</c:v>
                </c:pt>
                <c:pt idx="303">
                  <c:v>80.158603863464293</c:v>
                </c:pt>
                <c:pt idx="304">
                  <c:v>80.643450942013004</c:v>
                </c:pt>
                <c:pt idx="305">
                  <c:v>82.565190822548502</c:v>
                </c:pt>
                <c:pt idx="306">
                  <c:v>80.374069905171396</c:v>
                </c:pt>
                <c:pt idx="307">
                  <c:v>81.325921689778099</c:v>
                </c:pt>
                <c:pt idx="308">
                  <c:v>80.032737561873105</c:v>
                </c:pt>
                <c:pt idx="309">
                  <c:v>79.440060493055199</c:v>
                </c:pt>
                <c:pt idx="310">
                  <c:v>79.458096804377206</c:v>
                </c:pt>
                <c:pt idx="311">
                  <c:v>81.433751680047294</c:v>
                </c:pt>
                <c:pt idx="312">
                  <c:v>81.972513753730595</c:v>
                </c:pt>
                <c:pt idx="313">
                  <c:v>80.086652557007696</c:v>
                </c:pt>
                <c:pt idx="314">
                  <c:v>80.427984900305901</c:v>
                </c:pt>
                <c:pt idx="315">
                  <c:v>80.427984900305901</c:v>
                </c:pt>
                <c:pt idx="316">
                  <c:v>81.487666675181998</c:v>
                </c:pt>
                <c:pt idx="317">
                  <c:v>80.266239914902101</c:v>
                </c:pt>
                <c:pt idx="318">
                  <c:v>81.308079317287493</c:v>
                </c:pt>
                <c:pt idx="319">
                  <c:v>79.781392836353405</c:v>
                </c:pt>
                <c:pt idx="320">
                  <c:v>81.433751680047294</c:v>
                </c:pt>
                <c:pt idx="321">
                  <c:v>81.846841390970795</c:v>
                </c:pt>
                <c:pt idx="322">
                  <c:v>81.649217721754397</c:v>
                </c:pt>
                <c:pt idx="323">
                  <c:v>80.607572258200406</c:v>
                </c:pt>
                <c:pt idx="324">
                  <c:v>79.799429147675497</c:v>
                </c:pt>
                <c:pt idx="325">
                  <c:v>82.493433454923306</c:v>
                </c:pt>
                <c:pt idx="326">
                  <c:v>83.750738899015801</c:v>
                </c:pt>
                <c:pt idx="327">
                  <c:v>83.104146835063204</c:v>
                </c:pt>
                <c:pt idx="328">
                  <c:v>84.990008031786203</c:v>
                </c:pt>
                <c:pt idx="329">
                  <c:v>85.762272458498501</c:v>
                </c:pt>
                <c:pt idx="330">
                  <c:v>85.852066137445703</c:v>
                </c:pt>
                <c:pt idx="331">
                  <c:v>85.672478779551298</c:v>
                </c:pt>
                <c:pt idx="332">
                  <c:v>86.6604031868021</c:v>
                </c:pt>
                <c:pt idx="333">
                  <c:v>86.4986582013983</c:v>
                </c:pt>
                <c:pt idx="334">
                  <c:v>85.492891421656907</c:v>
                </c:pt>
                <c:pt idx="335">
                  <c:v>84.433209646780895</c:v>
                </c:pt>
                <c:pt idx="336">
                  <c:v>84.576918320862703</c:v>
                </c:pt>
                <c:pt idx="337">
                  <c:v>84.181670982429793</c:v>
                </c:pt>
                <c:pt idx="338">
                  <c:v>85.295267752440395</c:v>
                </c:pt>
                <c:pt idx="339">
                  <c:v>83.499200234664698</c:v>
                </c:pt>
                <c:pt idx="340">
                  <c:v>83.391564183226905</c:v>
                </c:pt>
                <c:pt idx="341">
                  <c:v>83.930326256910206</c:v>
                </c:pt>
                <c:pt idx="342">
                  <c:v>84.612797004675301</c:v>
                </c:pt>
                <c:pt idx="343">
                  <c:v>82.834765798221596</c:v>
                </c:pt>
                <c:pt idx="344">
                  <c:v>81.810962707158197</c:v>
                </c:pt>
                <c:pt idx="345">
                  <c:v>83.102735523202696</c:v>
                </c:pt>
                <c:pt idx="346">
                  <c:v>80.769725779923107</c:v>
                </c:pt>
                <c:pt idx="347">
                  <c:v>80.782882203191505</c:v>
                </c:pt>
                <c:pt idx="348">
                  <c:v>84.275724632024705</c:v>
                </c:pt>
                <c:pt idx="349">
                  <c:v>81.125513054879093</c:v>
                </c:pt>
                <c:pt idx="350">
                  <c:v>81.270609608638196</c:v>
                </c:pt>
                <c:pt idx="351">
                  <c:v>82.5095687827056</c:v>
                </c:pt>
                <c:pt idx="352">
                  <c:v>82.245876470627906</c:v>
                </c:pt>
                <c:pt idx="353">
                  <c:v>77.500918444458904</c:v>
                </c:pt>
                <c:pt idx="354">
                  <c:v>81.323235301711506</c:v>
                </c:pt>
                <c:pt idx="355">
                  <c:v>76.644247340787899</c:v>
                </c:pt>
                <c:pt idx="356">
                  <c:v>83.155361216276006</c:v>
                </c:pt>
                <c:pt idx="357">
                  <c:v>85.633279564410799</c:v>
                </c:pt>
                <c:pt idx="358">
                  <c:v>78.436716036643602</c:v>
                </c:pt>
                <c:pt idx="359">
                  <c:v>78.963912711895304</c:v>
                </c:pt>
                <c:pt idx="360">
                  <c:v>78.419236788587099</c:v>
                </c:pt>
                <c:pt idx="361">
                  <c:v>79.393939803865294</c:v>
                </c:pt>
                <c:pt idx="362">
                  <c:v>81.850807874770794</c:v>
                </c:pt>
                <c:pt idx="363">
                  <c:v>75.735326441851299</c:v>
                </c:pt>
                <c:pt idx="364">
                  <c:v>81.183213368355894</c:v>
                </c:pt>
                <c:pt idx="365">
                  <c:v>79.220275016723605</c:v>
                </c:pt>
                <c:pt idx="366">
                  <c:v>74.106373292330304</c:v>
                </c:pt>
                <c:pt idx="367">
                  <c:v>70.901844481976894</c:v>
                </c:pt>
                <c:pt idx="368">
                  <c:v>68.778773664278901</c:v>
                </c:pt>
                <c:pt idx="369">
                  <c:v>62.8769901350175</c:v>
                </c:pt>
                <c:pt idx="370">
                  <c:v>62.009042097116499</c:v>
                </c:pt>
                <c:pt idx="371">
                  <c:v>57.095305955305498</c:v>
                </c:pt>
                <c:pt idx="372">
                  <c:v>62.556537253982199</c:v>
                </c:pt>
                <c:pt idx="373">
                  <c:v>66.535415548127702</c:v>
                </c:pt>
                <c:pt idx="374">
                  <c:v>62.009042097116499</c:v>
                </c:pt>
                <c:pt idx="375">
                  <c:v>54.050909611017801</c:v>
                </c:pt>
                <c:pt idx="376">
                  <c:v>57.1887165605105</c:v>
                </c:pt>
                <c:pt idx="377">
                  <c:v>56.577130827437799</c:v>
                </c:pt>
                <c:pt idx="378">
                  <c:v>56.988363029024498</c:v>
                </c:pt>
                <c:pt idx="379">
                  <c:v>55.038956998468102</c:v>
                </c:pt>
                <c:pt idx="380">
                  <c:v>51.1534893095277</c:v>
                </c:pt>
                <c:pt idx="381">
                  <c:v>49.8181123477939</c:v>
                </c:pt>
                <c:pt idx="382">
                  <c:v>46.987413907164402</c:v>
                </c:pt>
                <c:pt idx="383">
                  <c:v>44.316847932600702</c:v>
                </c:pt>
                <c:pt idx="384">
                  <c:v>51.246899914732701</c:v>
                </c:pt>
                <c:pt idx="385">
                  <c:v>49.430937605897803</c:v>
                </c:pt>
                <c:pt idx="386">
                  <c:v>52.074814836117199</c:v>
                </c:pt>
                <c:pt idx="387">
                  <c:v>55.426131740364198</c:v>
                </c:pt>
                <c:pt idx="388">
                  <c:v>53.6103573804332</c:v>
                </c:pt>
                <c:pt idx="389">
                  <c:v>56.614532659300501</c:v>
                </c:pt>
                <c:pt idx="390">
                  <c:v>51.046546383246699</c:v>
                </c:pt>
                <c:pt idx="391">
                  <c:v>48.656588122105703</c:v>
                </c:pt>
                <c:pt idx="392">
                  <c:v>51.740829634005898</c:v>
                </c:pt>
                <c:pt idx="393">
                  <c:v>47.107513256713702</c:v>
                </c:pt>
                <c:pt idx="394">
                  <c:v>46.453263122470901</c:v>
                </c:pt>
                <c:pt idx="395">
                  <c:v>43.128634962568199</c:v>
                </c:pt>
                <c:pt idx="396">
                  <c:v>47.868518368333703</c:v>
                </c:pt>
                <c:pt idx="397">
                  <c:v>42.474196879421598</c:v>
                </c:pt>
                <c:pt idx="398">
                  <c:v>40.938842284009503</c:v>
                </c:pt>
                <c:pt idx="399">
                  <c:v>40.551479593209599</c:v>
                </c:pt>
                <c:pt idx="400">
                  <c:v>35.103780615608798</c:v>
                </c:pt>
                <c:pt idx="401">
                  <c:v>32.326459663667997</c:v>
                </c:pt>
                <c:pt idx="402">
                  <c:v>34.703073552636802</c:v>
                </c:pt>
                <c:pt idx="403">
                  <c:v>40.604857081898103</c:v>
                </c:pt>
                <c:pt idx="404">
                  <c:v>41.245950792872698</c:v>
                </c:pt>
                <c:pt idx="405">
                  <c:v>43.475776587947898</c:v>
                </c:pt>
                <c:pt idx="406">
                  <c:v>42.834870825877204</c:v>
                </c:pt>
                <c:pt idx="407">
                  <c:v>34.474715634479601</c:v>
                </c:pt>
                <c:pt idx="408">
                  <c:v>35.0671430016287</c:v>
                </c:pt>
                <c:pt idx="409">
                  <c:v>34.716243714932702</c:v>
                </c:pt>
                <c:pt idx="410">
                  <c:v>34.406358630577799</c:v>
                </c:pt>
                <c:pt idx="411">
                  <c:v>33.959759538419299</c:v>
                </c:pt>
                <c:pt idx="412">
                  <c:v>34.7230794153229</c:v>
                </c:pt>
                <c:pt idx="413">
                  <c:v>34.784600718834497</c:v>
                </c:pt>
                <c:pt idx="414">
                  <c:v>36.343140407795801</c:v>
                </c:pt>
                <c:pt idx="415">
                  <c:v>36.753282431206699</c:v>
                </c:pt>
                <c:pt idx="416">
                  <c:v>36.826196568701903</c:v>
                </c:pt>
                <c:pt idx="417">
                  <c:v>37.641923481930199</c:v>
                </c:pt>
                <c:pt idx="418">
                  <c:v>38.489550330312603</c:v>
                </c:pt>
                <c:pt idx="419">
                  <c:v>38.931592288877702</c:v>
                </c:pt>
                <c:pt idx="420">
                  <c:v>38.220679448298803</c:v>
                </c:pt>
                <c:pt idx="421">
                  <c:v>37.655594882710503</c:v>
                </c:pt>
                <c:pt idx="422">
                  <c:v>38.033836970967201</c:v>
                </c:pt>
                <c:pt idx="423">
                  <c:v>37.655594882710503</c:v>
                </c:pt>
                <c:pt idx="424">
                  <c:v>38.033836970967201</c:v>
                </c:pt>
                <c:pt idx="425">
                  <c:v>39.0090635599664</c:v>
                </c:pt>
                <c:pt idx="426">
                  <c:v>39.350848579475397</c:v>
                </c:pt>
                <c:pt idx="427">
                  <c:v>39.145777567769997</c:v>
                </c:pt>
                <c:pt idx="428">
                  <c:v>39.428319850564201</c:v>
                </c:pt>
                <c:pt idx="429">
                  <c:v>39.296162976353997</c:v>
                </c:pt>
                <c:pt idx="430">
                  <c:v>38.498664597499499</c:v>
                </c:pt>
                <c:pt idx="431">
                  <c:v>38.794878281073998</c:v>
                </c:pt>
                <c:pt idx="432">
                  <c:v>37.710280485832001</c:v>
                </c:pt>
                <c:pt idx="433">
                  <c:v>38.489550330312603</c:v>
                </c:pt>
                <c:pt idx="434">
                  <c:v>38.243465116266101</c:v>
                </c:pt>
                <c:pt idx="435">
                  <c:v>36.803410900734598</c:v>
                </c:pt>
                <c:pt idx="436">
                  <c:v>36.858096503856103</c:v>
                </c:pt>
                <c:pt idx="437">
                  <c:v>36.361368942169598</c:v>
                </c:pt>
                <c:pt idx="438">
                  <c:v>36.6347969577768</c:v>
                </c:pt>
                <c:pt idx="439">
                  <c:v>37.692051951458197</c:v>
                </c:pt>
                <c:pt idx="440">
                  <c:v>38.516893131873402</c:v>
                </c:pt>
                <c:pt idx="441">
                  <c:v>38.348279188915598</c:v>
                </c:pt>
                <c:pt idx="442">
                  <c:v>38.544235933434102</c:v>
                </c:pt>
                <c:pt idx="443">
                  <c:v>40.3443037028484</c:v>
                </c:pt>
                <c:pt idx="444">
                  <c:v>40.535703313773503</c:v>
                </c:pt>
                <c:pt idx="445">
                  <c:v>40.275946698946598</c:v>
                </c:pt>
                <c:pt idx="446">
                  <c:v>39.836183307178302</c:v>
                </c:pt>
                <c:pt idx="447">
                  <c:v>40.786345661413499</c:v>
                </c:pt>
                <c:pt idx="448">
                  <c:v>41.611186841828598</c:v>
                </c:pt>
                <c:pt idx="449">
                  <c:v>40.485574844245498</c:v>
                </c:pt>
                <c:pt idx="450">
                  <c:v>40.3169609012877</c:v>
                </c:pt>
                <c:pt idx="451">
                  <c:v>40.6405173864229</c:v>
                </c:pt>
                <c:pt idx="452">
                  <c:v>41.068887944207603</c:v>
                </c:pt>
                <c:pt idx="453">
                  <c:v>40.827359863754502</c:v>
                </c:pt>
                <c:pt idx="454">
                  <c:v>40.248603897385898</c:v>
                </c:pt>
                <c:pt idx="455">
                  <c:v>41.109902146548698</c:v>
                </c:pt>
                <c:pt idx="456">
                  <c:v>42.057785933987098</c:v>
                </c:pt>
                <c:pt idx="457">
                  <c:v>42.458813690211102</c:v>
                </c:pt>
                <c:pt idx="458">
                  <c:v>42.176271407416898</c:v>
                </c:pt>
                <c:pt idx="459">
                  <c:v>43.497840149518602</c:v>
                </c:pt>
                <c:pt idx="460">
                  <c:v>44.163181654162898</c:v>
                </c:pt>
                <c:pt idx="461">
                  <c:v>43.643668424509102</c:v>
                </c:pt>
                <c:pt idx="462">
                  <c:v>44.568766543980303</c:v>
                </c:pt>
                <c:pt idx="463">
                  <c:v>44.536866608826102</c:v>
                </c:pt>
                <c:pt idx="464">
                  <c:v>43.169726530789902</c:v>
                </c:pt>
                <c:pt idx="465">
                  <c:v>42.4496994230242</c:v>
                </c:pt>
                <c:pt idx="466">
                  <c:v>42.407318080605101</c:v>
                </c:pt>
                <c:pt idx="467">
                  <c:v>42.2127284761646</c:v>
                </c:pt>
                <c:pt idx="468">
                  <c:v>41.438015765277399</c:v>
                </c:pt>
                <c:pt idx="469">
                  <c:v>42.978399521257899</c:v>
                </c:pt>
                <c:pt idx="470">
                  <c:v>46.736258794089402</c:v>
                </c:pt>
                <c:pt idx="471">
                  <c:v>44.9588929218042</c:v>
                </c:pt>
                <c:pt idx="472">
                  <c:v>47.379495966916402</c:v>
                </c:pt>
                <c:pt idx="473">
                  <c:v>48.496697372352898</c:v>
                </c:pt>
                <c:pt idx="474">
                  <c:v>47.108659262568203</c:v>
                </c:pt>
                <c:pt idx="475">
                  <c:v>44.518783277238398</c:v>
                </c:pt>
                <c:pt idx="476">
                  <c:v>47.787443752841</c:v>
                </c:pt>
                <c:pt idx="477">
                  <c:v>46.770113382132998</c:v>
                </c:pt>
                <c:pt idx="478">
                  <c:v>47.819605611482302</c:v>
                </c:pt>
                <c:pt idx="479">
                  <c:v>49.833953600072199</c:v>
                </c:pt>
                <c:pt idx="480">
                  <c:v>50.121717598442203</c:v>
                </c:pt>
                <c:pt idx="481">
                  <c:v>51.391264650074397</c:v>
                </c:pt>
                <c:pt idx="482">
                  <c:v>52.068356410945</c:v>
                </c:pt>
                <c:pt idx="483">
                  <c:v>53.794940401164901</c:v>
                </c:pt>
                <c:pt idx="484">
                  <c:v>53.507176402794897</c:v>
                </c:pt>
                <c:pt idx="485">
                  <c:v>52.830084641924302</c:v>
                </c:pt>
                <c:pt idx="486">
                  <c:v>54.201195457687199</c:v>
                </c:pt>
                <c:pt idx="487">
                  <c:v>52.051429116923202</c:v>
                </c:pt>
                <c:pt idx="488">
                  <c:v>48.581333842461703</c:v>
                </c:pt>
                <c:pt idx="489">
                  <c:v>49.173789133223401</c:v>
                </c:pt>
                <c:pt idx="490">
                  <c:v>48.378206314200497</c:v>
                </c:pt>
                <c:pt idx="491">
                  <c:v>52.440756879423802</c:v>
                </c:pt>
                <c:pt idx="492">
                  <c:v>52.356120409314897</c:v>
                </c:pt>
                <c:pt idx="493">
                  <c:v>51.1712098277915</c:v>
                </c:pt>
                <c:pt idx="494">
                  <c:v>48.987588898984001</c:v>
                </c:pt>
                <c:pt idx="495">
                  <c:v>49.918590070180997</c:v>
                </c:pt>
                <c:pt idx="496">
                  <c:v>51.9498653527926</c:v>
                </c:pt>
                <c:pt idx="497">
                  <c:v>50.240208656594497</c:v>
                </c:pt>
                <c:pt idx="498">
                  <c:v>49.4446258375716</c:v>
                </c:pt>
                <c:pt idx="499">
                  <c:v>49.613898777789203</c:v>
                </c:pt>
                <c:pt idx="500">
                  <c:v>49.580044189745699</c:v>
                </c:pt>
                <c:pt idx="501">
                  <c:v>49.850880894093898</c:v>
                </c:pt>
                <c:pt idx="502">
                  <c:v>46.076094327240597</c:v>
                </c:pt>
                <c:pt idx="503">
                  <c:v>46.262294561479997</c:v>
                </c:pt>
                <c:pt idx="504">
                  <c:v>46.279221855501802</c:v>
                </c:pt>
                <c:pt idx="505">
                  <c:v>47.193295732677001</c:v>
                </c:pt>
                <c:pt idx="506">
                  <c:v>48.919879722896901</c:v>
                </c:pt>
                <c:pt idx="507">
                  <c:v>47.531841613112299</c:v>
                </c:pt>
                <c:pt idx="508">
                  <c:v>47.142513850611699</c:v>
                </c:pt>
                <c:pt idx="509">
                  <c:v>48.344351726156901</c:v>
                </c:pt>
                <c:pt idx="510">
                  <c:v>48.462842784309302</c:v>
                </c:pt>
                <c:pt idx="511">
                  <c:v>50.138644892463901</c:v>
                </c:pt>
                <c:pt idx="512">
                  <c:v>51.729810530509702</c:v>
                </c:pt>
                <c:pt idx="513">
                  <c:v>51.035791475617401</c:v>
                </c:pt>
                <c:pt idx="514">
                  <c:v>53.202485110403103</c:v>
                </c:pt>
                <c:pt idx="515">
                  <c:v>53.304048874533699</c:v>
                </c:pt>
                <c:pt idx="516">
                  <c:v>54.996778276710103</c:v>
                </c:pt>
                <c:pt idx="517">
                  <c:v>54.658232396274798</c:v>
                </c:pt>
                <c:pt idx="518">
                  <c:v>55.233760393014698</c:v>
                </c:pt>
                <c:pt idx="519">
                  <c:v>54.488959456057103</c:v>
                </c:pt>
                <c:pt idx="520">
                  <c:v>54.844432630514198</c:v>
                </c:pt>
                <c:pt idx="521">
                  <c:v>52.982430288120199</c:v>
                </c:pt>
                <c:pt idx="522">
                  <c:v>55.369178745188798</c:v>
                </c:pt>
                <c:pt idx="523">
                  <c:v>55.504597097362897</c:v>
                </c:pt>
                <c:pt idx="524">
                  <c:v>57.3327448517134</c:v>
                </c:pt>
                <c:pt idx="525">
                  <c:v>56.503307444647</c:v>
                </c:pt>
                <c:pt idx="526">
                  <c:v>57.044980853343397</c:v>
                </c:pt>
                <c:pt idx="527">
                  <c:v>57.738999908235797</c:v>
                </c:pt>
                <c:pt idx="528">
                  <c:v>58.537968186062997</c:v>
                </c:pt>
                <c:pt idx="529">
                  <c:v>59.821057072912701</c:v>
                </c:pt>
                <c:pt idx="530">
                  <c:v>61.615350239219602</c:v>
                </c:pt>
                <c:pt idx="531">
                  <c:v>63.3588615234613</c:v>
                </c:pt>
                <c:pt idx="532">
                  <c:v>63.663552815853002</c:v>
                </c:pt>
                <c:pt idx="533">
                  <c:v>61.361440828893201</c:v>
                </c:pt>
                <c:pt idx="534">
                  <c:v>63.798971168027101</c:v>
                </c:pt>
                <c:pt idx="535">
                  <c:v>63.308079641395999</c:v>
                </c:pt>
                <c:pt idx="536">
                  <c:v>63.545061757700701</c:v>
                </c:pt>
                <c:pt idx="537">
                  <c:v>64.6453358691153</c:v>
                </c:pt>
                <c:pt idx="538">
                  <c:v>65.965664802812896</c:v>
                </c:pt>
                <c:pt idx="539">
                  <c:v>67.167502678358105</c:v>
                </c:pt>
                <c:pt idx="540">
                  <c:v>66.744320327813995</c:v>
                </c:pt>
                <c:pt idx="541">
                  <c:v>65.203936571833495</c:v>
                </c:pt>
                <c:pt idx="542">
                  <c:v>65.187009277811796</c:v>
                </c:pt>
                <c:pt idx="543">
                  <c:v>65.508627864225303</c:v>
                </c:pt>
                <c:pt idx="544">
                  <c:v>65.762537274551704</c:v>
                </c:pt>
                <c:pt idx="545">
                  <c:v>64.272935400636499</c:v>
                </c:pt>
                <c:pt idx="546">
                  <c:v>61.361440828893201</c:v>
                </c:pt>
                <c:pt idx="547">
                  <c:v>63.325006935417797</c:v>
                </c:pt>
                <c:pt idx="548">
                  <c:v>62.7833335267213</c:v>
                </c:pt>
                <c:pt idx="549">
                  <c:v>64.408353752810598</c:v>
                </c:pt>
                <c:pt idx="550">
                  <c:v>63.494279875635399</c:v>
                </c:pt>
                <c:pt idx="551">
                  <c:v>65.457845982159995</c:v>
                </c:pt>
                <c:pt idx="552">
                  <c:v>64.205226224549506</c:v>
                </c:pt>
                <c:pt idx="553">
                  <c:v>63.409643405526602</c:v>
                </c:pt>
                <c:pt idx="554">
                  <c:v>61.022894948457903</c:v>
                </c:pt>
                <c:pt idx="555">
                  <c:v>58.754637549541599</c:v>
                </c:pt>
                <c:pt idx="556">
                  <c:v>57.231181087582797</c:v>
                </c:pt>
                <c:pt idx="557">
                  <c:v>55.132196628884103</c:v>
                </c:pt>
                <c:pt idx="558">
                  <c:v>55.4707425093194</c:v>
                </c:pt>
                <c:pt idx="559">
                  <c:v>54.805499854264099</c:v>
                </c:pt>
                <c:pt idx="560">
                  <c:v>54.793650748448897</c:v>
                </c:pt>
                <c:pt idx="561">
                  <c:v>54.353541103883003</c:v>
                </c:pt>
                <c:pt idx="562">
                  <c:v>56.655653090842897</c:v>
                </c:pt>
                <c:pt idx="563">
                  <c:v>56.807998737038702</c:v>
                </c:pt>
                <c:pt idx="564">
                  <c:v>57.959054730518702</c:v>
                </c:pt>
                <c:pt idx="565">
                  <c:v>58.957765077802698</c:v>
                </c:pt>
                <c:pt idx="566">
                  <c:v>59.143965312042099</c:v>
                </c:pt>
                <c:pt idx="567">
                  <c:v>58.923910489759201</c:v>
                </c:pt>
                <c:pt idx="568">
                  <c:v>60.582785303892003</c:v>
                </c:pt>
                <c:pt idx="569">
                  <c:v>61.312351676230101</c:v>
                </c:pt>
                <c:pt idx="570">
                  <c:v>61.479931887045502</c:v>
                </c:pt>
                <c:pt idx="571">
                  <c:v>60.532003421826801</c:v>
                </c:pt>
                <c:pt idx="572">
                  <c:v>56.655653090842897</c:v>
                </c:pt>
                <c:pt idx="573">
                  <c:v>60.074966483239102</c:v>
                </c:pt>
                <c:pt idx="574">
                  <c:v>62.309369294111903</c:v>
                </c:pt>
                <c:pt idx="575">
                  <c:v>64.188298930527694</c:v>
                </c:pt>
                <c:pt idx="576">
                  <c:v>64.272935400636499</c:v>
                </c:pt>
                <c:pt idx="577">
                  <c:v>64.662263163137098</c:v>
                </c:pt>
                <c:pt idx="578">
                  <c:v>64.780754221289499</c:v>
                </c:pt>
                <c:pt idx="579">
                  <c:v>63.731261991940102</c:v>
                </c:pt>
                <c:pt idx="580">
                  <c:v>63.832825756070697</c:v>
                </c:pt>
                <c:pt idx="581">
                  <c:v>62.3940057642208</c:v>
                </c:pt>
                <c:pt idx="582">
                  <c:v>63.223443171287201</c:v>
                </c:pt>
                <c:pt idx="583">
                  <c:v>63.985171402266602</c:v>
                </c:pt>
                <c:pt idx="584">
                  <c:v>60.9890403604144</c:v>
                </c:pt>
                <c:pt idx="585">
                  <c:v>60.125748365304403</c:v>
                </c:pt>
                <c:pt idx="586">
                  <c:v>62.3940057642208</c:v>
                </c:pt>
                <c:pt idx="587">
                  <c:v>64.526844810962999</c:v>
                </c:pt>
                <c:pt idx="588">
                  <c:v>63.765116579983598</c:v>
                </c:pt>
                <c:pt idx="589">
                  <c:v>64.713045045202406</c:v>
                </c:pt>
                <c:pt idx="590">
                  <c:v>64.831536103354694</c:v>
                </c:pt>
                <c:pt idx="591">
                  <c:v>62.918751878895499</c:v>
                </c:pt>
                <c:pt idx="592">
                  <c:v>62.546351410416698</c:v>
                </c:pt>
                <c:pt idx="593">
                  <c:v>63.849753050092502</c:v>
                </c:pt>
                <c:pt idx="594">
                  <c:v>63.748189285961899</c:v>
                </c:pt>
                <c:pt idx="595">
                  <c:v>61.022894948457903</c:v>
                </c:pt>
                <c:pt idx="596">
                  <c:v>59.7025660147604</c:v>
                </c:pt>
                <c:pt idx="597">
                  <c:v>61.5632150911011</c:v>
                </c:pt>
                <c:pt idx="598">
                  <c:v>64.192393133756596</c:v>
                </c:pt>
                <c:pt idx="599">
                  <c:v>64.596882063395896</c:v>
                </c:pt>
                <c:pt idx="600">
                  <c:v>65.324962136746606</c:v>
                </c:pt>
                <c:pt idx="601">
                  <c:v>64.960922100071301</c:v>
                </c:pt>
                <c:pt idx="602">
                  <c:v>66.376633353808799</c:v>
                </c:pt>
                <c:pt idx="603">
                  <c:v>66.740673390484204</c:v>
                </c:pt>
                <c:pt idx="604">
                  <c:v>65.9721444241695</c:v>
                </c:pt>
                <c:pt idx="605">
                  <c:v>67.8732423934742</c:v>
                </c:pt>
                <c:pt idx="606">
                  <c:v>69.329402540175707</c:v>
                </c:pt>
                <c:pt idx="607">
                  <c:v>68.560873573861002</c:v>
                </c:pt>
                <c:pt idx="608">
                  <c:v>67.549651249762803</c:v>
                </c:pt>
                <c:pt idx="609">
                  <c:v>66.902468962339896</c:v>
                </c:pt>
                <c:pt idx="610">
                  <c:v>68.2777313231135</c:v>
                </c:pt>
                <c:pt idx="611">
                  <c:v>66.918648519525505</c:v>
                </c:pt>
                <c:pt idx="612">
                  <c:v>64.677779849323798</c:v>
                </c:pt>
                <c:pt idx="613">
                  <c:v>63.6665575252255</c:v>
                </c:pt>
                <c:pt idx="614">
                  <c:v>64.354188705612302</c:v>
                </c:pt>
                <c:pt idx="615">
                  <c:v>64.273290919684499</c:v>
                </c:pt>
                <c:pt idx="616">
                  <c:v>66.255286674917002</c:v>
                </c:pt>
                <c:pt idx="617">
                  <c:v>64.888114092736203</c:v>
                </c:pt>
                <c:pt idx="618">
                  <c:v>63.990148668936897</c:v>
                </c:pt>
                <c:pt idx="619">
                  <c:v>66.255286674917002</c:v>
                </c:pt>
                <c:pt idx="620">
                  <c:v>69.086709182392099</c:v>
                </c:pt>
                <c:pt idx="621">
                  <c:v>69.774340362778901</c:v>
                </c:pt>
                <c:pt idx="622">
                  <c:v>70.866460472805002</c:v>
                </c:pt>
                <c:pt idx="623">
                  <c:v>70.542869329093605</c:v>
                </c:pt>
                <c:pt idx="624">
                  <c:v>70.704664900949297</c:v>
                </c:pt>
                <c:pt idx="625">
                  <c:v>70.704664900949297</c:v>
                </c:pt>
                <c:pt idx="626">
                  <c:v>71.028256044660793</c:v>
                </c:pt>
                <c:pt idx="627">
                  <c:v>69.005811396464296</c:v>
                </c:pt>
                <c:pt idx="628">
                  <c:v>69.491198112031398</c:v>
                </c:pt>
                <c:pt idx="629">
                  <c:v>70.542869329093605</c:v>
                </c:pt>
                <c:pt idx="630">
                  <c:v>69.572095897959301</c:v>
                </c:pt>
                <c:pt idx="631">
                  <c:v>70.219278185382095</c:v>
                </c:pt>
                <c:pt idx="632">
                  <c:v>70.057482613526403</c:v>
                </c:pt>
                <c:pt idx="633">
                  <c:v>70.3810737572379</c:v>
                </c:pt>
                <c:pt idx="634">
                  <c:v>67.913691286438095</c:v>
                </c:pt>
                <c:pt idx="635">
                  <c:v>66.093491103061297</c:v>
                </c:pt>
                <c:pt idx="636">
                  <c:v>64.151944240792702</c:v>
                </c:pt>
                <c:pt idx="637">
                  <c:v>66.376633353808799</c:v>
                </c:pt>
                <c:pt idx="638">
                  <c:v>65.001370993035195</c:v>
                </c:pt>
                <c:pt idx="639">
                  <c:v>65.3654110297106</c:v>
                </c:pt>
                <c:pt idx="640">
                  <c:v>68.763118038680702</c:v>
                </c:pt>
                <c:pt idx="641">
                  <c:v>69.329402540175707</c:v>
                </c:pt>
                <c:pt idx="642">
                  <c:v>69.248504754247804</c:v>
                </c:pt>
                <c:pt idx="643">
                  <c:v>69.127158075355993</c:v>
                </c:pt>
                <c:pt idx="644">
                  <c:v>69.928046156041802</c:v>
                </c:pt>
                <c:pt idx="645">
                  <c:v>68.884464717572399</c:v>
                </c:pt>
                <c:pt idx="646">
                  <c:v>69.936135934634606</c:v>
                </c:pt>
                <c:pt idx="647">
                  <c:v>68.439526894969205</c:v>
                </c:pt>
                <c:pt idx="648">
                  <c:v>69.369851433139601</c:v>
                </c:pt>
                <c:pt idx="649">
                  <c:v>72.848456228037605</c:v>
                </c:pt>
                <c:pt idx="650">
                  <c:v>73.333842943604694</c:v>
                </c:pt>
                <c:pt idx="651">
                  <c:v>73.738331873243993</c:v>
                </c:pt>
                <c:pt idx="652">
                  <c:v>73.859678552135804</c:v>
                </c:pt>
                <c:pt idx="653">
                  <c:v>73.697882980280099</c:v>
                </c:pt>
                <c:pt idx="654">
                  <c:v>73.900127445099699</c:v>
                </c:pt>
                <c:pt idx="655">
                  <c:v>73.819229659171896</c:v>
                </c:pt>
                <c:pt idx="656">
                  <c:v>74.911349769197997</c:v>
                </c:pt>
                <c:pt idx="657">
                  <c:v>72.605762870253997</c:v>
                </c:pt>
                <c:pt idx="658">
                  <c:v>73.414740729532596</c:v>
                </c:pt>
                <c:pt idx="659">
                  <c:v>75.963020986260105</c:v>
                </c:pt>
                <c:pt idx="660">
                  <c:v>77.1278994815342</c:v>
                </c:pt>
                <c:pt idx="661">
                  <c:v>76.817265216127794</c:v>
                </c:pt>
                <c:pt idx="662">
                  <c:v>73.615790818282903</c:v>
                </c:pt>
                <c:pt idx="663">
                  <c:v>73.199670333582205</c:v>
                </c:pt>
                <c:pt idx="664">
                  <c:v>71.801816139253404</c:v>
                </c:pt>
                <c:pt idx="665">
                  <c:v>71.730629120097802</c:v>
                </c:pt>
                <c:pt idx="666">
                  <c:v>71.717686025705802</c:v>
                </c:pt>
                <c:pt idx="667">
                  <c:v>70.746953946310796</c:v>
                </c:pt>
                <c:pt idx="668">
                  <c:v>71.342336288339695</c:v>
                </c:pt>
                <c:pt idx="669">
                  <c:v>71.322921646751794</c:v>
                </c:pt>
                <c:pt idx="670">
                  <c:v>72.215995159795298</c:v>
                </c:pt>
                <c:pt idx="671">
                  <c:v>69.465587601509299</c:v>
                </c:pt>
                <c:pt idx="672">
                  <c:v>70.507506700060006</c:v>
                </c:pt>
                <c:pt idx="673">
                  <c:v>69.213197260866593</c:v>
                </c:pt>
                <c:pt idx="674">
                  <c:v>68.708416579581197</c:v>
                </c:pt>
                <c:pt idx="675">
                  <c:v>68.954335373027902</c:v>
                </c:pt>
                <c:pt idx="676">
                  <c:v>70.125685415497898</c:v>
                </c:pt>
                <c:pt idx="677">
                  <c:v>70.248644812221301</c:v>
                </c:pt>
                <c:pt idx="678">
                  <c:v>69.5497177150569</c:v>
                </c:pt>
                <c:pt idx="679">
                  <c:v>69.200254166474707</c:v>
                </c:pt>
                <c:pt idx="680">
                  <c:v>69.446172959921398</c:v>
                </c:pt>
                <c:pt idx="681">
                  <c:v>71.057588211717203</c:v>
                </c:pt>
                <c:pt idx="682">
                  <c:v>70.992872739757502</c:v>
                </c:pt>
                <c:pt idx="683">
                  <c:v>72.164222782227498</c:v>
                </c:pt>
                <c:pt idx="684">
                  <c:v>71.717686025705802</c:v>
                </c:pt>
                <c:pt idx="685">
                  <c:v>72.073621121483995</c:v>
                </c:pt>
                <c:pt idx="686">
                  <c:v>73.031410106487101</c:v>
                </c:pt>
                <c:pt idx="687">
                  <c:v>71.504124968238898</c:v>
                </c:pt>
                <c:pt idx="688">
                  <c:v>72.183637423815398</c:v>
                </c:pt>
                <c:pt idx="689">
                  <c:v>72.500743236417804</c:v>
                </c:pt>
                <c:pt idx="690">
                  <c:v>71.743572214489703</c:v>
                </c:pt>
                <c:pt idx="691">
                  <c:v>72.170694329423497</c:v>
                </c:pt>
                <c:pt idx="692">
                  <c:v>70.501035152864006</c:v>
                </c:pt>
                <c:pt idx="693">
                  <c:v>69.485002243097199</c:v>
                </c:pt>
                <c:pt idx="694">
                  <c:v>69.355571299177896</c:v>
                </c:pt>
                <c:pt idx="695">
                  <c:v>69.556189262252801</c:v>
                </c:pt>
                <c:pt idx="696">
                  <c:v>69.607961639820601</c:v>
                </c:pt>
                <c:pt idx="697">
                  <c:v>68.940097969196799</c:v>
                </c:pt>
                <c:pt idx="698">
                  <c:v>68.909034542656102</c:v>
                </c:pt>
                <c:pt idx="699">
                  <c:v>68.572514088465894</c:v>
                </c:pt>
                <c:pt idx="700">
                  <c:v>70.119213868301998</c:v>
                </c:pt>
                <c:pt idx="701">
                  <c:v>70.623994549587394</c:v>
                </c:pt>
                <c:pt idx="702">
                  <c:v>70.345718020160803</c:v>
                </c:pt>
                <c:pt idx="703">
                  <c:v>67.543538084307102</c:v>
                </c:pt>
                <c:pt idx="704">
                  <c:v>67.744156047382106</c:v>
                </c:pt>
                <c:pt idx="705">
                  <c:v>67.329977026840197</c:v>
                </c:pt>
                <c:pt idx="706">
                  <c:v>68.216578992687701</c:v>
                </c:pt>
                <c:pt idx="707">
                  <c:v>68.028904124004598</c:v>
                </c:pt>
                <c:pt idx="708">
                  <c:v>69.329685110393996</c:v>
                </c:pt>
                <c:pt idx="709">
                  <c:v>69.271441185630295</c:v>
                </c:pt>
                <c:pt idx="710">
                  <c:v>70.9411003621898</c:v>
                </c:pt>
                <c:pt idx="711">
                  <c:v>70.701653115938996</c:v>
                </c:pt>
                <c:pt idx="712">
                  <c:v>71.174076061244605</c:v>
                </c:pt>
                <c:pt idx="713">
                  <c:v>70.844027154250298</c:v>
                </c:pt>
                <c:pt idx="714">
                  <c:v>70.585165266411593</c:v>
                </c:pt>
                <c:pt idx="715">
                  <c:v>69.821522697287506</c:v>
                </c:pt>
                <c:pt idx="716">
                  <c:v>69.478530695901199</c:v>
                </c:pt>
                <c:pt idx="717">
                  <c:v>70.093327679518097</c:v>
                </c:pt>
                <c:pt idx="718">
                  <c:v>70.818140965466398</c:v>
                </c:pt>
                <c:pt idx="719">
                  <c:v>70.818140965466398</c:v>
                </c:pt>
                <c:pt idx="720">
                  <c:v>70.725121975519201</c:v>
                </c:pt>
                <c:pt idx="721">
                  <c:v>70.546780153117993</c:v>
                </c:pt>
                <c:pt idx="722">
                  <c:v>70.918951127196607</c:v>
                </c:pt>
                <c:pt idx="723">
                  <c:v>69.988571199144999</c:v>
                </c:pt>
                <c:pt idx="724">
                  <c:v>69.624191396849497</c:v>
                </c:pt>
                <c:pt idx="725">
                  <c:v>69.639678726125695</c:v>
                </c:pt>
                <c:pt idx="726">
                  <c:v>69.461336903724401</c:v>
                </c:pt>
                <c:pt idx="727">
                  <c:v>69.717210386796694</c:v>
                </c:pt>
                <c:pt idx="728">
                  <c:v>70.151330677980098</c:v>
                </c:pt>
                <c:pt idx="729">
                  <c:v>70.058311688032902</c:v>
                </c:pt>
                <c:pt idx="730">
                  <c:v>70.616615656295906</c:v>
                </c:pt>
                <c:pt idx="731">
                  <c:v>70.918951127196607</c:v>
                </c:pt>
                <c:pt idx="732">
                  <c:v>70.686356145183794</c:v>
                </c:pt>
                <c:pt idx="733">
                  <c:v>70.756096634071596</c:v>
                </c:pt>
                <c:pt idx="734">
                  <c:v>70.833628294742596</c:v>
                </c:pt>
                <c:pt idx="735">
                  <c:v>70.500318165289499</c:v>
                </c:pt>
                <c:pt idx="736">
                  <c:v>69.213254592435405</c:v>
                </c:pt>
                <c:pt idx="737">
                  <c:v>68.771343129468903</c:v>
                </c:pt>
                <c:pt idx="738">
                  <c:v>68.965172281146295</c:v>
                </c:pt>
                <c:pt idx="739">
                  <c:v>68.701507626291004</c:v>
                </c:pt>
                <c:pt idx="740">
                  <c:v>68.918615279027705</c:v>
                </c:pt>
                <c:pt idx="741">
                  <c:v>69.391596414836599</c:v>
                </c:pt>
                <c:pt idx="742">
                  <c:v>69.221615849958695</c:v>
                </c:pt>
                <c:pt idx="743">
                  <c:v>68.069947640408699</c:v>
                </c:pt>
                <c:pt idx="744">
                  <c:v>68.178834016792194</c:v>
                </c:pt>
                <c:pt idx="745">
                  <c:v>69.050400099310295</c:v>
                </c:pt>
                <c:pt idx="746">
                  <c:v>69.081564786442797</c:v>
                </c:pt>
                <c:pt idx="747">
                  <c:v>69.244989365308101</c:v>
                </c:pt>
                <c:pt idx="748">
                  <c:v>69.610794381954193</c:v>
                </c:pt>
                <c:pt idx="749">
                  <c:v>69.836453320794305</c:v>
                </c:pt>
                <c:pt idx="750">
                  <c:v>69.346179584198495</c:v>
                </c:pt>
                <c:pt idx="751">
                  <c:v>69.423996287739598</c:v>
                </c:pt>
                <c:pt idx="752">
                  <c:v>69.929852367901603</c:v>
                </c:pt>
                <c:pt idx="753">
                  <c:v>69.758636617253202</c:v>
                </c:pt>
                <c:pt idx="754">
                  <c:v>70.007669071442706</c:v>
                </c:pt>
                <c:pt idx="755">
                  <c:v>70.583550683362702</c:v>
                </c:pt>
                <c:pt idx="756">
                  <c:v>70.373379073798802</c:v>
                </c:pt>
                <c:pt idx="757">
                  <c:v>70.124346619609298</c:v>
                </c:pt>
                <c:pt idx="758">
                  <c:v>70.202163323150401</c:v>
                </c:pt>
                <c:pt idx="759">
                  <c:v>71.190501968125204</c:v>
                </c:pt>
                <c:pt idx="760">
                  <c:v>70.583550683362702</c:v>
                </c:pt>
                <c:pt idx="761">
                  <c:v>70.879235153960806</c:v>
                </c:pt>
                <c:pt idx="762">
                  <c:v>71.696358048287195</c:v>
                </c:pt>
                <c:pt idx="763">
                  <c:v>71.602673958309794</c:v>
                </c:pt>
                <c:pt idx="764">
                  <c:v>72.891162745514507</c:v>
                </c:pt>
                <c:pt idx="765">
                  <c:v>73.320722350775995</c:v>
                </c:pt>
                <c:pt idx="766">
                  <c:v>75.585387953830605</c:v>
                </c:pt>
                <c:pt idx="767">
                  <c:v>74.640470839403207</c:v>
                </c:pt>
                <c:pt idx="768">
                  <c:v>73.094208283325599</c:v>
                </c:pt>
                <c:pt idx="769">
                  <c:v>72.906840103370698</c:v>
                </c:pt>
                <c:pt idx="770">
                  <c:v>72.352336706709295</c:v>
                </c:pt>
                <c:pt idx="771">
                  <c:v>72.828738356959505</c:v>
                </c:pt>
                <c:pt idx="772">
                  <c:v>74.093853628814898</c:v>
                </c:pt>
                <c:pt idx="773">
                  <c:v>73.820497516375696</c:v>
                </c:pt>
                <c:pt idx="774">
                  <c:v>74.952877825048006</c:v>
                </c:pt>
                <c:pt idx="775">
                  <c:v>75.202765407847807</c:v>
                </c:pt>
                <c:pt idx="776">
                  <c:v>76.787983822840999</c:v>
                </c:pt>
                <c:pt idx="777">
                  <c:v>76.866085569252107</c:v>
                </c:pt>
                <c:pt idx="778">
                  <c:v>76.600615642886098</c:v>
                </c:pt>
                <c:pt idx="779">
                  <c:v>76.975447017085799</c:v>
                </c:pt>
                <c:pt idx="780">
                  <c:v>76.7567241214185</c:v>
                </c:pt>
                <c:pt idx="781">
                  <c:v>75.015302213602894</c:v>
                </c:pt>
                <c:pt idx="782">
                  <c:v>75.358873886380096</c:v>
                </c:pt>
                <c:pt idx="783">
                  <c:v>75.888483539051705</c:v>
                </c:pt>
                <c:pt idx="784">
                  <c:v>75.806209309545594</c:v>
                </c:pt>
                <c:pt idx="785">
                  <c:v>74.654370096460099</c:v>
                </c:pt>
                <c:pt idx="786">
                  <c:v>75.432810883325601</c:v>
                </c:pt>
                <c:pt idx="787">
                  <c:v>76.888431866895104</c:v>
                </c:pt>
                <c:pt idx="788">
                  <c:v>76.579903506247206</c:v>
                </c:pt>
                <c:pt idx="789">
                  <c:v>76.299854686582194</c:v>
                </c:pt>
                <c:pt idx="790">
                  <c:v>75.296741965296206</c:v>
                </c:pt>
                <c:pt idx="791">
                  <c:v>75.951771407902498</c:v>
                </c:pt>
                <c:pt idx="792">
                  <c:v>75.692291145614007</c:v>
                </c:pt>
                <c:pt idx="793">
                  <c:v>76.571992522640798</c:v>
                </c:pt>
                <c:pt idx="794">
                  <c:v>76.154292588225204</c:v>
                </c:pt>
                <c:pt idx="795">
                  <c:v>77.147912129183595</c:v>
                </c:pt>
                <c:pt idx="796">
                  <c:v>77.736489309496406</c:v>
                </c:pt>
                <c:pt idx="797">
                  <c:v>76.192265309535699</c:v>
                </c:pt>
                <c:pt idx="798">
                  <c:v>76.863116719354693</c:v>
                </c:pt>
                <c:pt idx="799">
                  <c:v>76.546677375100501</c:v>
                </c:pt>
                <c:pt idx="800">
                  <c:v>76.768184916078496</c:v>
                </c:pt>
                <c:pt idx="801">
                  <c:v>77.692187801300804</c:v>
                </c:pt>
                <c:pt idx="802">
                  <c:v>76.635280391491705</c:v>
                </c:pt>
                <c:pt idx="803">
                  <c:v>76.749198555423206</c:v>
                </c:pt>
                <c:pt idx="804">
                  <c:v>77.008678817711697</c:v>
                </c:pt>
                <c:pt idx="805">
                  <c:v>74.072121703032295</c:v>
                </c:pt>
                <c:pt idx="806">
                  <c:v>74.989795801369596</c:v>
                </c:pt>
                <c:pt idx="807">
                  <c:v>73.736695998122798</c:v>
                </c:pt>
                <c:pt idx="808">
                  <c:v>74.508807998103194</c:v>
                </c:pt>
                <c:pt idx="809">
                  <c:v>74.179711080078803</c:v>
                </c:pt>
                <c:pt idx="810">
                  <c:v>74.907521571863498</c:v>
                </c:pt>
                <c:pt idx="811">
                  <c:v>74.261985309584901</c:v>
                </c:pt>
                <c:pt idx="812">
                  <c:v>74.907521571863498</c:v>
                </c:pt>
                <c:pt idx="813">
                  <c:v>74.869548850553002</c:v>
                </c:pt>
                <c:pt idx="814">
                  <c:v>74.8252473423574</c:v>
                </c:pt>
                <c:pt idx="815">
                  <c:v>73.8379565882842</c:v>
                </c:pt>
                <c:pt idx="816">
                  <c:v>73.243050621086198</c:v>
                </c:pt>
                <c:pt idx="817">
                  <c:v>73.825299014514002</c:v>
                </c:pt>
                <c:pt idx="818">
                  <c:v>73.318996063707203</c:v>
                </c:pt>
                <c:pt idx="819">
                  <c:v>73.960102175166298</c:v>
                </c:pt>
                <c:pt idx="820">
                  <c:v>73.4708869489493</c:v>
                </c:pt>
                <c:pt idx="821">
                  <c:v>73.110146096499406</c:v>
                </c:pt>
                <c:pt idx="822">
                  <c:v>71.838059932597403</c:v>
                </c:pt>
                <c:pt idx="823">
                  <c:v>72.008937178494705</c:v>
                </c:pt>
                <c:pt idx="824">
                  <c:v>72.330439552257005</c:v>
                </c:pt>
                <c:pt idx="825">
                  <c:v>73.091159735844201</c:v>
                </c:pt>
                <c:pt idx="826">
                  <c:v>73.122803670269604</c:v>
                </c:pt>
                <c:pt idx="827">
                  <c:v>73.407599080098393</c:v>
                </c:pt>
                <c:pt idx="828">
                  <c:v>73.869600522709604</c:v>
                </c:pt>
                <c:pt idx="829">
                  <c:v>74.034148981721799</c:v>
                </c:pt>
                <c:pt idx="830">
                  <c:v>74.578424653839093</c:v>
                </c:pt>
                <c:pt idx="831">
                  <c:v>74.299958030895397</c:v>
                </c:pt>
                <c:pt idx="832">
                  <c:v>74.508807998103194</c:v>
                </c:pt>
                <c:pt idx="833">
                  <c:v>74.261985309584901</c:v>
                </c:pt>
                <c:pt idx="834">
                  <c:v>75.167001834152003</c:v>
                </c:pt>
                <c:pt idx="835">
                  <c:v>75.148015473496699</c:v>
                </c:pt>
                <c:pt idx="836">
                  <c:v>75.774565375120105</c:v>
                </c:pt>
                <c:pt idx="837">
                  <c:v>75.787222948890303</c:v>
                </c:pt>
                <c:pt idx="838">
                  <c:v>76.084675932489205</c:v>
                </c:pt>
                <c:pt idx="839">
                  <c:v>76.192265309535699</c:v>
                </c:pt>
                <c:pt idx="840">
                  <c:v>75.926456260362102</c:v>
                </c:pt>
                <c:pt idx="841">
                  <c:v>75.806209309545494</c:v>
                </c:pt>
                <c:pt idx="842">
                  <c:v>76.173278948880494</c:v>
                </c:pt>
                <c:pt idx="843">
                  <c:v>76.806157637388907</c:v>
                </c:pt>
                <c:pt idx="844">
                  <c:v>76.553006161985493</c:v>
                </c:pt>
                <c:pt idx="845">
                  <c:v>76.584650096410996</c:v>
                </c:pt>
                <c:pt idx="846">
                  <c:v>76.521362227560104</c:v>
                </c:pt>
                <c:pt idx="847">
                  <c:v>77.261830293115096</c:v>
                </c:pt>
                <c:pt idx="848">
                  <c:v>77.015007604596704</c:v>
                </c:pt>
                <c:pt idx="849">
                  <c:v>78.314838956573098</c:v>
                </c:pt>
                <c:pt idx="850">
                  <c:v>78.883515173062705</c:v>
                </c:pt>
                <c:pt idx="851">
                  <c:v>78.639796794567104</c:v>
                </c:pt>
                <c:pt idx="852">
                  <c:v>79.208473011056796</c:v>
                </c:pt>
                <c:pt idx="853">
                  <c:v>78.477317875570094</c:v>
                </c:pt>
                <c:pt idx="854">
                  <c:v>78.883515173062705</c:v>
                </c:pt>
                <c:pt idx="855">
                  <c:v>79.370951930053806</c:v>
                </c:pt>
                <c:pt idx="856">
                  <c:v>81.442558147265999</c:v>
                </c:pt>
                <c:pt idx="857">
                  <c:v>81.9299949042572</c:v>
                </c:pt>
                <c:pt idx="858">
                  <c:v>82.661150039743802</c:v>
                </c:pt>
                <c:pt idx="859">
                  <c:v>82.417431661248301</c:v>
                </c:pt>
                <c:pt idx="860">
                  <c:v>82.417431661248301</c:v>
                </c:pt>
                <c:pt idx="861">
                  <c:v>83.636023553726105</c:v>
                </c:pt>
                <c:pt idx="862">
                  <c:v>84.131584256666997</c:v>
                </c:pt>
                <c:pt idx="863">
                  <c:v>83.920361661970901</c:v>
                </c:pt>
                <c:pt idx="864">
                  <c:v>85.342052203194996</c:v>
                </c:pt>
                <c:pt idx="865">
                  <c:v>85.260812743696405</c:v>
                </c:pt>
                <c:pt idx="866">
                  <c:v>86.479404636174294</c:v>
                </c:pt>
                <c:pt idx="867">
                  <c:v>86.926221663416101</c:v>
                </c:pt>
                <c:pt idx="868">
                  <c:v>86.560644095672799</c:v>
                </c:pt>
                <c:pt idx="869">
                  <c:v>87.941714907147599</c:v>
                </c:pt>
                <c:pt idx="870">
                  <c:v>87.373038690658007</c:v>
                </c:pt>
                <c:pt idx="871">
                  <c:v>90.744476259846493</c:v>
                </c:pt>
                <c:pt idx="872">
                  <c:v>92.166166801070602</c:v>
                </c:pt>
                <c:pt idx="873">
                  <c:v>89.444644907870199</c:v>
                </c:pt>
                <c:pt idx="874">
                  <c:v>92.328645720067698</c:v>
                </c:pt>
                <c:pt idx="875">
                  <c:v>92.531744368814003</c:v>
                </c:pt>
                <c:pt idx="876">
                  <c:v>92.775462747309504</c:v>
                </c:pt>
                <c:pt idx="877">
                  <c:v>95.415745181011403</c:v>
                </c:pt>
                <c:pt idx="878">
                  <c:v>97.601086641521604</c:v>
                </c:pt>
                <c:pt idx="879">
                  <c:v>96.471858154492196</c:v>
                </c:pt>
                <c:pt idx="880">
                  <c:v>97.324872479226698</c:v>
                </c:pt>
                <c:pt idx="881">
                  <c:v>92.775462747309504</c:v>
                </c:pt>
                <c:pt idx="882">
                  <c:v>94.765829505023305</c:v>
                </c:pt>
                <c:pt idx="883">
                  <c:v>91.759969503578006</c:v>
                </c:pt>
                <c:pt idx="884">
                  <c:v>92.450504909315498</c:v>
                </c:pt>
                <c:pt idx="885">
                  <c:v>93.831575720790298</c:v>
                </c:pt>
                <c:pt idx="886">
                  <c:v>94.562730856277</c:v>
                </c:pt>
                <c:pt idx="887">
                  <c:v>93.701592585592707</c:v>
                </c:pt>
                <c:pt idx="888">
                  <c:v>95.172026802515902</c:v>
                </c:pt>
                <c:pt idx="889">
                  <c:v>98.177886803961101</c:v>
                </c:pt>
                <c:pt idx="890">
                  <c:v>97.771689506468505</c:v>
                </c:pt>
                <c:pt idx="891">
                  <c:v>98.746563020450694</c:v>
                </c:pt>
                <c:pt idx="892">
                  <c:v>98.498782668980297</c:v>
                </c:pt>
                <c:pt idx="893">
                  <c:v>104.108367347353</c:v>
                </c:pt>
                <c:pt idx="894">
                  <c:v>106.42369194306001</c:v>
                </c:pt>
                <c:pt idx="895">
                  <c:v>110.28256626923999</c:v>
                </c:pt>
                <c:pt idx="896">
                  <c:v>106.342452483562</c:v>
                </c:pt>
                <c:pt idx="897">
                  <c:v>108.53591789002201</c:v>
                </c:pt>
                <c:pt idx="898">
                  <c:v>110.120087350243</c:v>
                </c:pt>
                <c:pt idx="899">
                  <c:v>103.653426374161</c:v>
                </c:pt>
                <c:pt idx="900">
                  <c:v>101.264986264904</c:v>
                </c:pt>
                <c:pt idx="901">
                  <c:v>101.264986264904</c:v>
                </c:pt>
                <c:pt idx="902">
                  <c:v>101.54932437314901</c:v>
                </c:pt>
                <c:pt idx="903">
                  <c:v>107.03298788929899</c:v>
                </c:pt>
                <c:pt idx="904">
                  <c:v>108.61715734952</c:v>
                </c:pt>
                <c:pt idx="905">
                  <c:v>110.363805728739</c:v>
                </c:pt>
                <c:pt idx="906">
                  <c:v>109.124903971386</c:v>
                </c:pt>
                <c:pt idx="907">
                  <c:v>109.429551944506</c:v>
                </c:pt>
                <c:pt idx="908">
                  <c:v>106.13935383481601</c:v>
                </c:pt>
                <c:pt idx="909">
                  <c:v>107.845382484285</c:v>
                </c:pt>
                <c:pt idx="910">
                  <c:v>111.460538431969</c:v>
                </c:pt>
                <c:pt idx="911">
                  <c:v>112.963468432691</c:v>
                </c:pt>
                <c:pt idx="912">
                  <c:v>113.450905189682</c:v>
                </c:pt>
                <c:pt idx="913">
                  <c:v>116.16227215044501</c:v>
                </c:pt>
                <c:pt idx="914">
                  <c:v>119.868822490065</c:v>
                </c:pt>
                <c:pt idx="915">
                  <c:v>114.06020113592101</c:v>
                </c:pt>
                <c:pt idx="916">
                  <c:v>112.516651405449</c:v>
                </c:pt>
                <c:pt idx="917">
                  <c:v>113.857102487175</c:v>
                </c:pt>
                <c:pt idx="918">
                  <c:v>113.65400383842901</c:v>
                </c:pt>
                <c:pt idx="919">
                  <c:v>117.26915978611299</c:v>
                </c:pt>
                <c:pt idx="920">
                  <c:v>117.025441407617</c:v>
                </c:pt>
                <c:pt idx="921">
                  <c:v>114.06020113592101</c:v>
                </c:pt>
                <c:pt idx="922">
                  <c:v>114.872595730906</c:v>
                </c:pt>
                <c:pt idx="923">
                  <c:v>115.796694582702</c:v>
                </c:pt>
                <c:pt idx="924">
                  <c:v>116.619244110125</c:v>
                </c:pt>
                <c:pt idx="925">
                  <c:v>116.33490600188</c:v>
                </c:pt>
                <c:pt idx="926">
                  <c:v>116.05056789363501</c:v>
                </c:pt>
                <c:pt idx="927">
                  <c:v>116.213046812632</c:v>
                </c:pt>
                <c:pt idx="928">
                  <c:v>116.13180735313399</c:v>
                </c:pt>
                <c:pt idx="929">
                  <c:v>119.950061949564</c:v>
                </c:pt>
                <c:pt idx="930">
                  <c:v>121.331132761039</c:v>
                </c:pt>
                <c:pt idx="931">
                  <c:v>120.884315733797</c:v>
                </c:pt>
                <c:pt idx="932">
                  <c:v>122.590344383266</c:v>
                </c:pt>
                <c:pt idx="933">
                  <c:v>121.77794978828101</c:v>
                </c:pt>
                <c:pt idx="934">
                  <c:v>118.122174110847</c:v>
                </c:pt>
                <c:pt idx="935">
                  <c:v>116.213046812632</c:v>
                </c:pt>
                <c:pt idx="936">
                  <c:v>115.441271947396</c:v>
                </c:pt>
                <c:pt idx="937">
                  <c:v>114.14144059541999</c:v>
                </c:pt>
                <c:pt idx="938">
                  <c:v>114.91321546065601</c:v>
                </c:pt>
                <c:pt idx="939">
                  <c:v>117.360554178049</c:v>
                </c:pt>
                <c:pt idx="940">
                  <c:v>117.79721627285301</c:v>
                </c:pt>
                <c:pt idx="941">
                  <c:v>113.735243297927</c:v>
                </c:pt>
                <c:pt idx="942">
                  <c:v>112.67913032444601</c:v>
                </c:pt>
                <c:pt idx="943">
                  <c:v>114.354694176603</c:v>
                </c:pt>
                <c:pt idx="944">
                  <c:v>114.06020113592101</c:v>
                </c:pt>
                <c:pt idx="945">
                  <c:v>109.063974376762</c:v>
                </c:pt>
                <c:pt idx="946">
                  <c:v>108.982734917264</c:v>
                </c:pt>
                <c:pt idx="947">
                  <c:v>107.073607619049</c:v>
                </c:pt>
                <c:pt idx="948">
                  <c:v>106.54555113230801</c:v>
                </c:pt>
                <c:pt idx="949">
                  <c:v>109.226453295759</c:v>
                </c:pt>
                <c:pt idx="950">
                  <c:v>106.789269510804</c:v>
                </c:pt>
                <c:pt idx="951">
                  <c:v>110.89186221547899</c:v>
                </c:pt>
                <c:pt idx="952">
                  <c:v>111.265563729172</c:v>
                </c:pt>
                <c:pt idx="953">
                  <c:v>113.207186811187</c:v>
                </c:pt>
                <c:pt idx="954">
                  <c:v>112.4760316757</c:v>
                </c:pt>
                <c:pt idx="955">
                  <c:v>114.892905595781</c:v>
                </c:pt>
                <c:pt idx="956">
                  <c:v>115.360032487898</c:v>
                </c:pt>
                <c:pt idx="957">
                  <c:v>116.41614546137799</c:v>
                </c:pt>
                <c:pt idx="958">
                  <c:v>120.39687897680599</c:v>
                </c:pt>
                <c:pt idx="959">
                  <c:v>119.901318273865</c:v>
                </c:pt>
                <c:pt idx="960">
                  <c:v>119.66572384131899</c:v>
                </c:pt>
                <c:pt idx="961">
                  <c:v>118.65023059758801</c:v>
                </c:pt>
                <c:pt idx="962">
                  <c:v>121.696710328782</c:v>
                </c:pt>
                <c:pt idx="963">
                  <c:v>121.859189247779</c:v>
                </c:pt>
                <c:pt idx="964">
                  <c:v>121.696710328782</c:v>
                </c:pt>
                <c:pt idx="965">
                  <c:v>126.04302141195301</c:v>
                </c:pt>
                <c:pt idx="966">
                  <c:v>129.11996594045999</c:v>
                </c:pt>
                <c:pt idx="967">
                  <c:v>131.03924817111201</c:v>
                </c:pt>
                <c:pt idx="968">
                  <c:v>132.86713600982901</c:v>
                </c:pt>
                <c:pt idx="969">
                  <c:v>126.71324695281599</c:v>
                </c:pt>
                <c:pt idx="970">
                  <c:v>132.25784006359001</c:v>
                </c:pt>
                <c:pt idx="971">
                  <c:v>134.491925199799</c:v>
                </c:pt>
                <c:pt idx="972">
                  <c:v>137.58917959318001</c:v>
                </c:pt>
                <c:pt idx="973">
                  <c:v>137.45716547149499</c:v>
                </c:pt>
                <c:pt idx="974">
                  <c:v>135.730826957152</c:v>
                </c:pt>
                <c:pt idx="975">
                  <c:v>140.91999743261999</c:v>
                </c:pt>
                <c:pt idx="976">
                  <c:v>143.10330790664199</c:v>
                </c:pt>
                <c:pt idx="977">
                  <c:v>142.90020925789599</c:v>
                </c:pt>
                <c:pt idx="978">
                  <c:v>143.265786825639</c:v>
                </c:pt>
                <c:pt idx="979">
                  <c:v>139.569391418457</c:v>
                </c:pt>
                <c:pt idx="980">
                  <c:v>142.286851338682</c:v>
                </c:pt>
                <c:pt idx="981">
                  <c:v>142.209673852159</c:v>
                </c:pt>
                <c:pt idx="982">
                  <c:v>136.522911687262</c:v>
                </c:pt>
                <c:pt idx="983">
                  <c:v>135.54803817327999</c:v>
                </c:pt>
                <c:pt idx="984">
                  <c:v>136.12077636274401</c:v>
                </c:pt>
                <c:pt idx="985">
                  <c:v>139.203813850713</c:v>
                </c:pt>
                <c:pt idx="986">
                  <c:v>143.387646014887</c:v>
                </c:pt>
                <c:pt idx="987">
                  <c:v>144.35236459643201</c:v>
                </c:pt>
                <c:pt idx="988">
                  <c:v>148.14015439555101</c:v>
                </c:pt>
                <c:pt idx="989">
                  <c:v>146.71846385432599</c:v>
                </c:pt>
                <c:pt idx="990">
                  <c:v>147.81519655755599</c:v>
                </c:pt>
                <c:pt idx="991">
                  <c:v>147.002801962571</c:v>
                </c:pt>
                <c:pt idx="992">
                  <c:v>146.92156250307301</c:v>
                </c:pt>
                <c:pt idx="993">
                  <c:v>148.38387277404601</c:v>
                </c:pt>
                <c:pt idx="994">
                  <c:v>149.35874628802799</c:v>
                </c:pt>
                <c:pt idx="995">
                  <c:v>149.72432385577201</c:v>
                </c:pt>
                <c:pt idx="996">
                  <c:v>152.648944397718</c:v>
                </c:pt>
                <c:pt idx="997">
                  <c:v>155.73604385866199</c:v>
                </c:pt>
                <c:pt idx="998">
                  <c:v>156.873396291641</c:v>
                </c:pt>
                <c:pt idx="999">
                  <c:v>157.32021331888299</c:v>
                </c:pt>
                <c:pt idx="1000">
                  <c:v>161.91024278054999</c:v>
                </c:pt>
                <c:pt idx="1001">
                  <c:v>159.26996034684799</c:v>
                </c:pt>
                <c:pt idx="1002">
                  <c:v>158.78252358985699</c:v>
                </c:pt>
                <c:pt idx="1003">
                  <c:v>160.732270617821</c:v>
                </c:pt>
                <c:pt idx="1004">
                  <c:v>166.82523008020999</c:v>
                </c:pt>
                <c:pt idx="1005">
                  <c:v>169.95294927090299</c:v>
                </c:pt>
                <c:pt idx="1006">
                  <c:v>172.30483162338501</c:v>
                </c:pt>
                <c:pt idx="1007">
                  <c:v>174.664837921817</c:v>
                </c:pt>
                <c:pt idx="1008">
                  <c:v>179.21830962670899</c:v>
                </c:pt>
                <c:pt idx="1009">
                  <c:v>184.96193941325501</c:v>
                </c:pt>
                <c:pt idx="1010">
                  <c:v>186.16022144085801</c:v>
                </c:pt>
                <c:pt idx="1011">
                  <c:v>178.84867008599099</c:v>
                </c:pt>
                <c:pt idx="1012">
                  <c:v>190.912729821521</c:v>
                </c:pt>
                <c:pt idx="1013">
                  <c:v>191.96884279500199</c:v>
                </c:pt>
                <c:pt idx="1014">
                  <c:v>190.42529306453</c:v>
                </c:pt>
                <c:pt idx="1015">
                  <c:v>173.97430251608</c:v>
                </c:pt>
                <c:pt idx="1016">
                  <c:v>164.83486332249601</c:v>
                </c:pt>
                <c:pt idx="1017">
                  <c:v>155.455767723392</c:v>
                </c:pt>
                <c:pt idx="1018">
                  <c:v>136.97379068747901</c:v>
                </c:pt>
                <c:pt idx="1019">
                  <c:v>140.056828175448</c:v>
                </c:pt>
                <c:pt idx="1020">
                  <c:v>150.21176061276299</c:v>
                </c:pt>
                <c:pt idx="1021">
                  <c:v>152.40522601922299</c:v>
                </c:pt>
                <c:pt idx="1022">
                  <c:v>139.69125060770401</c:v>
                </c:pt>
                <c:pt idx="1023">
                  <c:v>135.344939524534</c:v>
                </c:pt>
                <c:pt idx="1024">
                  <c:v>139.695312580679</c:v>
                </c:pt>
                <c:pt idx="1025">
                  <c:v>133.43581222631801</c:v>
                </c:pt>
                <c:pt idx="1026">
                  <c:v>134.41068574030101</c:v>
                </c:pt>
                <c:pt idx="1027">
                  <c:v>139.04133493171599</c:v>
                </c:pt>
                <c:pt idx="1028">
                  <c:v>139.16319412096399</c:v>
                </c:pt>
                <c:pt idx="1029">
                  <c:v>138.83823628297</c:v>
                </c:pt>
                <c:pt idx="1030">
                  <c:v>139.203813850713</c:v>
                </c:pt>
                <c:pt idx="1031">
                  <c:v>145.29677331310199</c:v>
                </c:pt>
                <c:pt idx="1032">
                  <c:v>149.96804223426699</c:v>
                </c:pt>
                <c:pt idx="1033">
                  <c:v>148.30263331454699</c:v>
                </c:pt>
                <c:pt idx="1034">
                  <c:v>150.41485926150901</c:v>
                </c:pt>
                <c:pt idx="1035">
                  <c:v>152.73018385721701</c:v>
                </c:pt>
                <c:pt idx="1036">
                  <c:v>145.215533853604</c:v>
                </c:pt>
                <c:pt idx="1037">
                  <c:v>143.34702628513801</c:v>
                </c:pt>
                <c:pt idx="1038">
                  <c:v>143.55012493388401</c:v>
                </c:pt>
                <c:pt idx="1039">
                  <c:v>145.05305493460699</c:v>
                </c:pt>
                <c:pt idx="1040">
                  <c:v>146.71846385432599</c:v>
                </c:pt>
                <c:pt idx="1041">
                  <c:v>146.35288628658299</c:v>
                </c:pt>
                <c:pt idx="1042">
                  <c:v>148.952548990536</c:v>
                </c:pt>
                <c:pt idx="1043">
                  <c:v>143.184547366141</c:v>
                </c:pt>
                <c:pt idx="1044">
                  <c:v>137.57902466074299</c:v>
                </c:pt>
                <c:pt idx="1045">
                  <c:v>140.82860304068399</c:v>
                </c:pt>
                <c:pt idx="1046">
                  <c:v>141.68161736541799</c:v>
                </c:pt>
                <c:pt idx="1047">
                  <c:v>140.747363581185</c:v>
                </c:pt>
                <c:pt idx="1048">
                  <c:v>141.965955473663</c:v>
                </c:pt>
                <c:pt idx="1049">
                  <c:v>142.53463169015299</c:v>
                </c:pt>
                <c:pt idx="1050">
                  <c:v>144.240660339621</c:v>
                </c:pt>
                <c:pt idx="1051">
                  <c:v>144.20004060987199</c:v>
                </c:pt>
                <c:pt idx="1052">
                  <c:v>139.61001114820601</c:v>
                </c:pt>
                <c:pt idx="1053">
                  <c:v>135.50741844353101</c:v>
                </c:pt>
                <c:pt idx="1054">
                  <c:v>132.54217817183499</c:v>
                </c:pt>
                <c:pt idx="1055">
                  <c:v>134.04510817255701</c:v>
                </c:pt>
                <c:pt idx="1056">
                  <c:v>138.14770087723201</c:v>
                </c:pt>
                <c:pt idx="1057">
                  <c:v>137.45716547149499</c:v>
                </c:pt>
                <c:pt idx="1058">
                  <c:v>134.04510817255701</c:v>
                </c:pt>
                <c:pt idx="1059">
                  <c:v>140.66612412168701</c:v>
                </c:pt>
                <c:pt idx="1060">
                  <c:v>142.575251419902</c:v>
                </c:pt>
                <c:pt idx="1061">
                  <c:v>144.20004060987199</c:v>
                </c:pt>
                <c:pt idx="1062">
                  <c:v>145.219595826579</c:v>
                </c:pt>
                <c:pt idx="1063">
                  <c:v>141.76285682491701</c:v>
                </c:pt>
                <c:pt idx="1064">
                  <c:v>142.98144871739501</c:v>
                </c:pt>
                <c:pt idx="1065">
                  <c:v>151.227253856494</c:v>
                </c:pt>
                <c:pt idx="1066">
                  <c:v>151.958408991981</c:v>
                </c:pt>
                <c:pt idx="1067">
                  <c:v>155.32984656117</c:v>
                </c:pt>
                <c:pt idx="1068">
                  <c:v>160.32607332032899</c:v>
                </c:pt>
                <c:pt idx="1069">
                  <c:v>154.39559277693701</c:v>
                </c:pt>
                <c:pt idx="1070">
                  <c:v>158.904382779104</c:v>
                </c:pt>
                <c:pt idx="1071">
                  <c:v>155.61418466941399</c:v>
                </c:pt>
                <c:pt idx="1072">
                  <c:v>158.701284130358</c:v>
                </c:pt>
                <c:pt idx="1073">
                  <c:v>159.67615764434001</c:v>
                </c:pt>
                <c:pt idx="1074">
                  <c:v>162.032101969797</c:v>
                </c:pt>
                <c:pt idx="1075">
                  <c:v>159.10748142785101</c:v>
                </c:pt>
                <c:pt idx="1076">
                  <c:v>157.44207250813099</c:v>
                </c:pt>
                <c:pt idx="1077">
                  <c:v>157.80765007587399</c:v>
                </c:pt>
                <c:pt idx="1078">
                  <c:v>155.53294520991599</c:v>
                </c:pt>
                <c:pt idx="1079">
                  <c:v>161.74776386155301</c:v>
                </c:pt>
                <c:pt idx="1080">
                  <c:v>164.713004133249</c:v>
                </c:pt>
                <c:pt idx="1081">
                  <c:v>152.770803586966</c:v>
                </c:pt>
                <c:pt idx="1082">
                  <c:v>151.592831424238</c:v>
                </c:pt>
                <c:pt idx="1083">
                  <c:v>154.23311385794</c:v>
                </c:pt>
                <c:pt idx="1084">
                  <c:v>147.53085844931201</c:v>
                </c:pt>
                <c:pt idx="1085">
                  <c:v>156.15848904805401</c:v>
                </c:pt>
                <c:pt idx="1086">
                  <c:v>153.54257845220201</c:v>
                </c:pt>
                <c:pt idx="1087">
                  <c:v>154.842409804178</c:v>
                </c:pt>
                <c:pt idx="1088">
                  <c:v>157.07649494038799</c:v>
                </c:pt>
                <c:pt idx="1089">
                  <c:v>158.53880521136099</c:v>
                </c:pt>
                <c:pt idx="1090">
                  <c:v>159.757397103839</c:v>
                </c:pt>
                <c:pt idx="1091">
                  <c:v>161.097848185564</c:v>
                </c:pt>
                <c:pt idx="1092">
                  <c:v>169.30303359491501</c:v>
                </c:pt>
                <c:pt idx="1093">
                  <c:v>173.16190792109501</c:v>
                </c:pt>
                <c:pt idx="1094">
                  <c:v>165.03796197124299</c:v>
                </c:pt>
                <c:pt idx="1095">
                  <c:v>157.726410616376</c:v>
                </c:pt>
                <c:pt idx="1096">
                  <c:v>162.47891899703899</c:v>
                </c:pt>
                <c:pt idx="1097">
                  <c:v>164.14432791675901</c:v>
                </c:pt>
                <c:pt idx="1098">
                  <c:v>161.34156656406</c:v>
                </c:pt>
                <c:pt idx="1099">
                  <c:v>164.10370818701</c:v>
                </c:pt>
                <c:pt idx="1100">
                  <c:v>164.30680683575599</c:v>
                </c:pt>
                <c:pt idx="1101">
                  <c:v>164.591144944001</c:v>
                </c:pt>
                <c:pt idx="1102">
                  <c:v>158.50204247913999</c:v>
                </c:pt>
                <c:pt idx="1103">
                  <c:v>158.062208379228</c:v>
                </c:pt>
                <c:pt idx="1104">
                  <c:v>164.035512146168</c:v>
                </c:pt>
                <c:pt idx="1105">
                  <c:v>161.02575076116</c:v>
                </c:pt>
                <c:pt idx="1106">
                  <c:v>156.27951128780799</c:v>
                </c:pt>
                <c:pt idx="1107">
                  <c:v>157.62212308908201</c:v>
                </c:pt>
                <c:pt idx="1108">
                  <c:v>160.16894087263901</c:v>
                </c:pt>
                <c:pt idx="1109">
                  <c:v>163.03979405818799</c:v>
                </c:pt>
                <c:pt idx="1110">
                  <c:v>165.33190494436701</c:v>
                </c:pt>
                <c:pt idx="1111">
                  <c:v>165.58661184174599</c:v>
                </c:pt>
                <c:pt idx="1112">
                  <c:v>162.623069459813</c:v>
                </c:pt>
                <c:pt idx="1113">
                  <c:v>160.09961236802701</c:v>
                </c:pt>
                <c:pt idx="1114">
                  <c:v>154.17252760416201</c:v>
                </c:pt>
                <c:pt idx="1115">
                  <c:v>149.866122230722</c:v>
                </c:pt>
                <c:pt idx="1116">
                  <c:v>151.39963860991301</c:v>
                </c:pt>
                <c:pt idx="1117">
                  <c:v>154.25843466422501</c:v>
                </c:pt>
                <c:pt idx="1118">
                  <c:v>157.58218384186</c:v>
                </c:pt>
                <c:pt idx="1119">
                  <c:v>151.539300380074</c:v>
                </c:pt>
                <c:pt idx="1120">
                  <c:v>154.16549427760799</c:v>
                </c:pt>
                <c:pt idx="1121">
                  <c:v>149.44738811047401</c:v>
                </c:pt>
                <c:pt idx="1122">
                  <c:v>141.75418481064</c:v>
                </c:pt>
                <c:pt idx="1123">
                  <c:v>150.586284631892</c:v>
                </c:pt>
                <c:pt idx="1124">
                  <c:v>152.65483620972</c:v>
                </c:pt>
                <c:pt idx="1125">
                  <c:v>156.0481650822</c:v>
                </c:pt>
                <c:pt idx="1126">
                  <c:v>152.23635327970601</c:v>
                </c:pt>
                <c:pt idx="1127">
                  <c:v>158.906961136512</c:v>
                </c:pt>
                <c:pt idx="1128">
                  <c:v>159.99938746462101</c:v>
                </c:pt>
                <c:pt idx="1129">
                  <c:v>162.277180507455</c:v>
                </c:pt>
                <c:pt idx="1130">
                  <c:v>162.13776992752901</c:v>
                </c:pt>
                <c:pt idx="1131">
                  <c:v>165.34496683654001</c:v>
                </c:pt>
                <c:pt idx="1132">
                  <c:v>160.324678817782</c:v>
                </c:pt>
                <c:pt idx="1133">
                  <c:v>164.57808305182701</c:v>
                </c:pt>
                <c:pt idx="1134">
                  <c:v>161.37063495258201</c:v>
                </c:pt>
                <c:pt idx="1135">
                  <c:v>161.812227384133</c:v>
                </c:pt>
                <c:pt idx="1136">
                  <c:v>165.32185733500299</c:v>
                </c:pt>
                <c:pt idx="1137">
                  <c:v>170.644327205385</c:v>
                </c:pt>
                <c:pt idx="1138">
                  <c:v>165.85639015317099</c:v>
                </c:pt>
                <c:pt idx="1139">
                  <c:v>168.71518620748299</c:v>
                </c:pt>
                <c:pt idx="1140">
                  <c:v>177.61686572358099</c:v>
                </c:pt>
                <c:pt idx="1141">
                  <c:v>176.71057135894199</c:v>
                </c:pt>
                <c:pt idx="1142">
                  <c:v>172.015574693346</c:v>
                </c:pt>
                <c:pt idx="1143">
                  <c:v>165.92622103825099</c:v>
                </c:pt>
                <c:pt idx="1144">
                  <c:v>170.01685400059799</c:v>
                </c:pt>
                <c:pt idx="1145">
                  <c:v>174.24689754287201</c:v>
                </c:pt>
                <c:pt idx="1146">
                  <c:v>173.38682218130799</c:v>
                </c:pt>
                <c:pt idx="1147">
                  <c:v>173.03817013637399</c:v>
                </c:pt>
                <c:pt idx="1148">
                  <c:v>175.57167483752499</c:v>
                </c:pt>
                <c:pt idx="1149">
                  <c:v>167.204528139595</c:v>
                </c:pt>
                <c:pt idx="1150">
                  <c:v>168.43636504763001</c:v>
                </c:pt>
                <c:pt idx="1151">
                  <c:v>172.87565005491001</c:v>
                </c:pt>
                <c:pt idx="1152">
                  <c:v>170.38861554706901</c:v>
                </c:pt>
                <c:pt idx="1153">
                  <c:v>172.55010751151499</c:v>
                </c:pt>
                <c:pt idx="1154">
                  <c:v>169.75636972783499</c:v>
                </c:pt>
                <c:pt idx="1155">
                  <c:v>167.34393871952199</c:v>
                </c:pt>
                <c:pt idx="1156">
                  <c:v>167.29746852621301</c:v>
                </c:pt>
                <c:pt idx="1157">
                  <c:v>163.29977595048399</c:v>
                </c:pt>
                <c:pt idx="1158">
                  <c:v>161.928528462522</c:v>
                </c:pt>
                <c:pt idx="1159">
                  <c:v>156.83840955868399</c:v>
                </c:pt>
                <c:pt idx="1160">
                  <c:v>154.83968886593701</c:v>
                </c:pt>
                <c:pt idx="1161">
                  <c:v>162.20734962237501</c:v>
                </c:pt>
                <c:pt idx="1162">
                  <c:v>161.90516777075101</c:v>
                </c:pt>
                <c:pt idx="1163">
                  <c:v>171.364740796788</c:v>
                </c:pt>
                <c:pt idx="1164">
                  <c:v>170.13290388875299</c:v>
                </c:pt>
                <c:pt idx="1165">
                  <c:v>170.09189417369601</c:v>
                </c:pt>
                <c:pt idx="1166">
                  <c:v>171.84164201616099</c:v>
                </c:pt>
                <c:pt idx="1167">
                  <c:v>172.03165369592901</c:v>
                </c:pt>
                <c:pt idx="1168">
                  <c:v>172.37886928341899</c:v>
                </c:pt>
                <c:pt idx="1169">
                  <c:v>168.734472605283</c:v>
                </c:pt>
                <c:pt idx="1170">
                  <c:v>171.58328081129699</c:v>
                </c:pt>
                <c:pt idx="1171">
                  <c:v>169.02427459169101</c:v>
                </c:pt>
                <c:pt idx="1172">
                  <c:v>167.556126792622</c:v>
                </c:pt>
                <c:pt idx="1173">
                  <c:v>165.65464300444299</c:v>
                </c:pt>
                <c:pt idx="1174">
                  <c:v>166.1918702717</c:v>
                </c:pt>
                <c:pt idx="1175">
                  <c:v>166.72636355795299</c:v>
                </c:pt>
                <c:pt idx="1176">
                  <c:v>164.770200149696</c:v>
                </c:pt>
                <c:pt idx="1177">
                  <c:v>169.68453100412199</c:v>
                </c:pt>
                <c:pt idx="1178">
                  <c:v>170.01534270558801</c:v>
                </c:pt>
                <c:pt idx="1179">
                  <c:v>171.42060894156799</c:v>
                </c:pt>
                <c:pt idx="1180">
                  <c:v>172.96940918025101</c:v>
                </c:pt>
                <c:pt idx="1181">
                  <c:v>172.98307908526999</c:v>
                </c:pt>
                <c:pt idx="1182">
                  <c:v>170.82460108272801</c:v>
                </c:pt>
                <c:pt idx="1183">
                  <c:v>172.65363437430599</c:v>
                </c:pt>
                <c:pt idx="1184">
                  <c:v>171.91272552226201</c:v>
                </c:pt>
                <c:pt idx="1185">
                  <c:v>174.57288903900999</c:v>
                </c:pt>
                <c:pt idx="1186">
                  <c:v>174.60569681105699</c:v>
                </c:pt>
                <c:pt idx="1187">
                  <c:v>175.11968523978101</c:v>
                </c:pt>
                <c:pt idx="1188">
                  <c:v>174.67541332665499</c:v>
                </c:pt>
                <c:pt idx="1189">
                  <c:v>175.07047358171201</c:v>
                </c:pt>
                <c:pt idx="1190">
                  <c:v>176.62610877290399</c:v>
                </c:pt>
                <c:pt idx="1191">
                  <c:v>176.68078839298099</c:v>
                </c:pt>
                <c:pt idx="1192">
                  <c:v>177.093619524563</c:v>
                </c:pt>
                <c:pt idx="1193">
                  <c:v>176.21737861282801</c:v>
                </c:pt>
                <c:pt idx="1194">
                  <c:v>176.84346026271001</c:v>
                </c:pt>
                <c:pt idx="1195">
                  <c:v>178.807825613978</c:v>
                </c:pt>
                <c:pt idx="1196">
                  <c:v>179.690901478223</c:v>
                </c:pt>
                <c:pt idx="1197">
                  <c:v>179.81119664239199</c:v>
                </c:pt>
                <c:pt idx="1198">
                  <c:v>179.895950053512</c:v>
                </c:pt>
                <c:pt idx="1199">
                  <c:v>179.711406335752</c:v>
                </c:pt>
                <c:pt idx="1200">
                  <c:v>181.269775507948</c:v>
                </c:pt>
                <c:pt idx="1201">
                  <c:v>180.22812874548001</c:v>
                </c:pt>
                <c:pt idx="1202">
                  <c:v>179.94106074007499</c:v>
                </c:pt>
                <c:pt idx="1203">
                  <c:v>179.48721989343599</c:v>
                </c:pt>
                <c:pt idx="1204">
                  <c:v>179.40520046332</c:v>
                </c:pt>
                <c:pt idx="1205">
                  <c:v>181.00184536956999</c:v>
                </c:pt>
                <c:pt idx="1206">
                  <c:v>181.20005899234999</c:v>
                </c:pt>
                <c:pt idx="1207">
                  <c:v>183.84655260407899</c:v>
                </c:pt>
                <c:pt idx="1208">
                  <c:v>183.76863414546901</c:v>
                </c:pt>
                <c:pt idx="1209">
                  <c:v>184.14045556199301</c:v>
                </c:pt>
                <c:pt idx="1210">
                  <c:v>184.53824979805401</c:v>
                </c:pt>
                <c:pt idx="1211">
                  <c:v>184.810280907937</c:v>
                </c:pt>
                <c:pt idx="1212">
                  <c:v>183.537612750644</c:v>
                </c:pt>
                <c:pt idx="1213">
                  <c:v>184.78567507890199</c:v>
                </c:pt>
                <c:pt idx="1214">
                  <c:v>184.61206728515799</c:v>
                </c:pt>
                <c:pt idx="1215">
                  <c:v>183.61826519025701</c:v>
                </c:pt>
                <c:pt idx="1216">
                  <c:v>185.64277812360999</c:v>
                </c:pt>
                <c:pt idx="1217">
                  <c:v>186.07884809372499</c:v>
                </c:pt>
                <c:pt idx="1218">
                  <c:v>186.21281316291399</c:v>
                </c:pt>
                <c:pt idx="1219">
                  <c:v>185.590832484537</c:v>
                </c:pt>
                <c:pt idx="1220">
                  <c:v>186.383686975654</c:v>
                </c:pt>
                <c:pt idx="1221">
                  <c:v>186.695360810094</c:v>
                </c:pt>
                <c:pt idx="1222">
                  <c:v>186.94825405295001</c:v>
                </c:pt>
                <c:pt idx="1223">
                  <c:v>187.57570269333399</c:v>
                </c:pt>
                <c:pt idx="1224">
                  <c:v>186.68715886708199</c:v>
                </c:pt>
                <c:pt idx="1225">
                  <c:v>187.83679787920201</c:v>
                </c:pt>
                <c:pt idx="1226">
                  <c:v>184.12805738681399</c:v>
                </c:pt>
                <c:pt idx="1227">
                  <c:v>180.157523447904</c:v>
                </c:pt>
                <c:pt idx="1228">
                  <c:v>174.58350464904899</c:v>
                </c:pt>
                <c:pt idx="1229">
                  <c:v>176.76511670339499</c:v>
                </c:pt>
                <c:pt idx="1230">
                  <c:v>179.16488996317599</c:v>
                </c:pt>
                <c:pt idx="1231">
                  <c:v>181.182881113446</c:v>
                </c:pt>
                <c:pt idx="1232">
                  <c:v>177.96500333328601</c:v>
                </c:pt>
                <c:pt idx="1233">
                  <c:v>175.91974203233599</c:v>
                </c:pt>
                <c:pt idx="1234">
                  <c:v>170.52025219782999</c:v>
                </c:pt>
                <c:pt idx="1235">
                  <c:v>171.96557018383399</c:v>
                </c:pt>
                <c:pt idx="1236">
                  <c:v>172.29281199198601</c:v>
                </c:pt>
                <c:pt idx="1237">
                  <c:v>174.41988374497299</c:v>
                </c:pt>
                <c:pt idx="1238">
                  <c:v>169.89303873220501</c:v>
                </c:pt>
                <c:pt idx="1239">
                  <c:v>170.22028054035701</c:v>
                </c:pt>
                <c:pt idx="1240">
                  <c:v>166.566080349327</c:v>
                </c:pt>
                <c:pt idx="1241">
                  <c:v>170.38390144443301</c:v>
                </c:pt>
                <c:pt idx="1242">
                  <c:v>174.17445238885901</c:v>
                </c:pt>
                <c:pt idx="1243">
                  <c:v>172.265541841307</c:v>
                </c:pt>
                <c:pt idx="1244">
                  <c:v>169.89303873220501</c:v>
                </c:pt>
                <c:pt idx="1245">
                  <c:v>170.983844759378</c:v>
                </c:pt>
                <c:pt idx="1246">
                  <c:v>171.147465663454</c:v>
                </c:pt>
                <c:pt idx="1247">
                  <c:v>174.80166585448401</c:v>
                </c:pt>
                <c:pt idx="1248">
                  <c:v>172.62005380013801</c:v>
                </c:pt>
                <c:pt idx="1249">
                  <c:v>165.39346387011599</c:v>
                </c:pt>
                <c:pt idx="1250">
                  <c:v>167.54780577378301</c:v>
                </c:pt>
                <c:pt idx="1251">
                  <c:v>166.83878185612099</c:v>
                </c:pt>
                <c:pt idx="1252">
                  <c:v>167.929587883294</c:v>
                </c:pt>
                <c:pt idx="1253">
                  <c:v>167.16602366427199</c:v>
                </c:pt>
                <c:pt idx="1254">
                  <c:v>171.365626868889</c:v>
                </c:pt>
                <c:pt idx="1255">
                  <c:v>166.62062065068599</c:v>
                </c:pt>
                <c:pt idx="1256">
                  <c:v>166.67516095204499</c:v>
                </c:pt>
                <c:pt idx="1257">
                  <c:v>167.98412818465201</c:v>
                </c:pt>
                <c:pt idx="1258">
                  <c:v>167.11148336291399</c:v>
                </c:pt>
                <c:pt idx="1259">
                  <c:v>167.98412818465201</c:v>
                </c:pt>
                <c:pt idx="1260">
                  <c:v>167.71142667785901</c:v>
                </c:pt>
                <c:pt idx="1261">
                  <c:v>163.457283171884</c:v>
                </c:pt>
                <c:pt idx="1262">
                  <c:v>163.23912196644901</c:v>
                </c:pt>
                <c:pt idx="1263">
                  <c:v>162.85733985693901</c:v>
                </c:pt>
                <c:pt idx="1264">
                  <c:v>164.60262950041599</c:v>
                </c:pt>
                <c:pt idx="1265">
                  <c:v>165.63889522623001</c:v>
                </c:pt>
                <c:pt idx="1266">
                  <c:v>164.22084739090499</c:v>
                </c:pt>
                <c:pt idx="1267">
                  <c:v>163.94814588411199</c:v>
                </c:pt>
                <c:pt idx="1268">
                  <c:v>162.42101744607001</c:v>
                </c:pt>
                <c:pt idx="1269">
                  <c:v>159.74854267949601</c:v>
                </c:pt>
                <c:pt idx="1270">
                  <c:v>160.413934356071</c:v>
                </c:pt>
                <c:pt idx="1271">
                  <c:v>159.31222026862599</c:v>
                </c:pt>
                <c:pt idx="1272">
                  <c:v>156.26887145281299</c:v>
                </c:pt>
                <c:pt idx="1273">
                  <c:v>154.78537525585801</c:v>
                </c:pt>
                <c:pt idx="1274">
                  <c:v>154.07635133819599</c:v>
                </c:pt>
                <c:pt idx="1275">
                  <c:v>153.14916621509801</c:v>
                </c:pt>
                <c:pt idx="1276">
                  <c:v>149.54950632542699</c:v>
                </c:pt>
                <c:pt idx="1277">
                  <c:v>146.49524944934299</c:v>
                </c:pt>
                <c:pt idx="1278">
                  <c:v>143.81186662249701</c:v>
                </c:pt>
                <c:pt idx="1279">
                  <c:v>148.567780900972</c:v>
                </c:pt>
                <c:pt idx="1280">
                  <c:v>151.56749747569799</c:v>
                </c:pt>
                <c:pt idx="1281">
                  <c:v>150.967554160752</c:v>
                </c:pt>
                <c:pt idx="1282">
                  <c:v>149.11318391455799</c:v>
                </c:pt>
                <c:pt idx="1283">
                  <c:v>147.53151517515701</c:v>
                </c:pt>
                <c:pt idx="1284">
                  <c:v>149.65858692814501</c:v>
                </c:pt>
                <c:pt idx="1285">
                  <c:v>150.64031235260001</c:v>
                </c:pt>
                <c:pt idx="1286">
                  <c:v>147.80421668195001</c:v>
                </c:pt>
                <c:pt idx="1287">
                  <c:v>147.913297284668</c:v>
                </c:pt>
                <c:pt idx="1288">
                  <c:v>147.04065246292899</c:v>
                </c:pt>
                <c:pt idx="1289">
                  <c:v>150.64031235260001</c:v>
                </c:pt>
                <c:pt idx="1290">
                  <c:v>149.45010620213299</c:v>
                </c:pt>
                <c:pt idx="1291">
                  <c:v>147.450903348167</c:v>
                </c:pt>
                <c:pt idx="1292">
                  <c:v>144.504271418152</c:v>
                </c:pt>
                <c:pt idx="1293">
                  <c:v>144.723759587789</c:v>
                </c:pt>
                <c:pt idx="1294">
                  <c:v>144.68915149465101</c:v>
                </c:pt>
                <c:pt idx="1295">
                  <c:v>145.34774610917501</c:v>
                </c:pt>
                <c:pt idx="1296">
                  <c:v>144.01884737493</c:v>
                </c:pt>
                <c:pt idx="1297">
                  <c:v>145.44025120023099</c:v>
                </c:pt>
                <c:pt idx="1298">
                  <c:v>145.255371123732</c:v>
                </c:pt>
                <c:pt idx="1299">
                  <c:v>146.06423772161699</c:v>
                </c:pt>
                <c:pt idx="1300">
                  <c:v>146.85007562594899</c:v>
                </c:pt>
                <c:pt idx="1301">
                  <c:v>144.93179846345501</c:v>
                </c:pt>
                <c:pt idx="1302">
                  <c:v>145.64829007589799</c:v>
                </c:pt>
                <c:pt idx="1303">
                  <c:v>146.422418475032</c:v>
                </c:pt>
                <c:pt idx="1304">
                  <c:v>144.469533219401</c:v>
                </c:pt>
                <c:pt idx="1305">
                  <c:v>146.572690458393</c:v>
                </c:pt>
                <c:pt idx="1306">
                  <c:v>145.99489142972899</c:v>
                </c:pt>
                <c:pt idx="1307">
                  <c:v>146.22608910456199</c:v>
                </c:pt>
                <c:pt idx="1308">
                  <c:v>146.58426985797701</c:v>
                </c:pt>
                <c:pt idx="1309">
                  <c:v>144.67757209506701</c:v>
                </c:pt>
                <c:pt idx="1310">
                  <c:v>146.17014369084399</c:v>
                </c:pt>
                <c:pt idx="1311">
                  <c:v>145.046811825612</c:v>
                </c:pt>
                <c:pt idx="1312">
                  <c:v>145.787893398969</c:v>
                </c:pt>
                <c:pt idx="1313">
                  <c:v>147.14281325587299</c:v>
                </c:pt>
                <c:pt idx="1314">
                  <c:v>148.43983611485999</c:v>
                </c:pt>
                <c:pt idx="1315">
                  <c:v>148.74103060964899</c:v>
                </c:pt>
                <c:pt idx="1316">
                  <c:v>148.926301002988</c:v>
                </c:pt>
                <c:pt idx="1317">
                  <c:v>149.98015647071699</c:v>
                </c:pt>
                <c:pt idx="1318">
                  <c:v>149.586326779258</c:v>
                </c:pt>
                <c:pt idx="1319">
                  <c:v>150.28122085989301</c:v>
                </c:pt>
                <c:pt idx="1320">
                  <c:v>149.099991996743</c:v>
                </c:pt>
                <c:pt idx="1321">
                  <c:v>149.18104779382901</c:v>
                </c:pt>
                <c:pt idx="1322">
                  <c:v>148.79892760756701</c:v>
                </c:pt>
                <c:pt idx="1323">
                  <c:v>150.61702344782</c:v>
                </c:pt>
                <c:pt idx="1324">
                  <c:v>151.462449723042</c:v>
                </c:pt>
                <c:pt idx="1325">
                  <c:v>152.65525798577599</c:v>
                </c:pt>
                <c:pt idx="1326">
                  <c:v>153.048957571621</c:v>
                </c:pt>
                <c:pt idx="1327">
                  <c:v>151.64772011638101</c:v>
                </c:pt>
                <c:pt idx="1328">
                  <c:v>148.787348207984</c:v>
                </c:pt>
                <c:pt idx="1329">
                  <c:v>149.89910067363101</c:v>
                </c:pt>
                <c:pt idx="1330">
                  <c:v>150.200165062807</c:v>
                </c:pt>
                <c:pt idx="1331">
                  <c:v>149.448675040387</c:v>
                </c:pt>
                <c:pt idx="1332">
                  <c:v>150.295922794196</c:v>
                </c:pt>
                <c:pt idx="1333">
                  <c:v>147.87049395105899</c:v>
                </c:pt>
                <c:pt idx="1334">
                  <c:v>147.92852105459099</c:v>
                </c:pt>
                <c:pt idx="1335">
                  <c:v>146.02520603762699</c:v>
                </c:pt>
                <c:pt idx="1336">
                  <c:v>145.247694892547</c:v>
                </c:pt>
                <c:pt idx="1337">
                  <c:v>145.14322008506801</c:v>
                </c:pt>
                <c:pt idx="1338">
                  <c:v>145.87441363181301</c:v>
                </c:pt>
                <c:pt idx="1339">
                  <c:v>145.63072581810201</c:v>
                </c:pt>
                <c:pt idx="1340">
                  <c:v>143.657804298023</c:v>
                </c:pt>
                <c:pt idx="1341">
                  <c:v>141.638565179609</c:v>
                </c:pt>
                <c:pt idx="1342">
                  <c:v>140.43170551064</c:v>
                </c:pt>
                <c:pt idx="1343">
                  <c:v>141.11632124782301</c:v>
                </c:pt>
                <c:pt idx="1344">
                  <c:v>141.40645676548201</c:v>
                </c:pt>
                <c:pt idx="1345">
                  <c:v>142.03317550474799</c:v>
                </c:pt>
                <c:pt idx="1346">
                  <c:v>144.37741844518499</c:v>
                </c:pt>
                <c:pt idx="1347">
                  <c:v>144.980848279669</c:v>
                </c:pt>
                <c:pt idx="1348">
                  <c:v>144.84150516782501</c:v>
                </c:pt>
                <c:pt idx="1349">
                  <c:v>145.68875292163401</c:v>
                </c:pt>
                <c:pt idx="1350">
                  <c:v>146.036915542824</c:v>
                </c:pt>
                <c:pt idx="1351">
                  <c:v>145.39861740397501</c:v>
                </c:pt>
                <c:pt idx="1352">
                  <c:v>146.152969749888</c:v>
                </c:pt>
                <c:pt idx="1353">
                  <c:v>148.21865657225001</c:v>
                </c:pt>
                <c:pt idx="1354">
                  <c:v>148.069425433795</c:v>
                </c:pt>
                <c:pt idx="1355">
                  <c:v>147.64448129192499</c:v>
                </c:pt>
                <c:pt idx="1356">
                  <c:v>149.53312192245801</c:v>
                </c:pt>
                <c:pt idx="1357">
                  <c:v>154.113075451501</c:v>
                </c:pt>
                <c:pt idx="1358">
                  <c:v>152.46051489978399</c:v>
                </c:pt>
                <c:pt idx="1359">
                  <c:v>153.02710708894401</c:v>
                </c:pt>
                <c:pt idx="1360">
                  <c:v>152.08278677367801</c:v>
                </c:pt>
                <c:pt idx="1361">
                  <c:v>158.70719378527301</c:v>
                </c:pt>
                <c:pt idx="1362">
                  <c:v>158.64581296477999</c:v>
                </c:pt>
                <c:pt idx="1363">
                  <c:v>155.765636003217</c:v>
                </c:pt>
                <c:pt idx="1364">
                  <c:v>159.165189138177</c:v>
                </c:pt>
                <c:pt idx="1365">
                  <c:v>158.50416491748999</c:v>
                </c:pt>
                <c:pt idx="1366">
                  <c:v>158.55138093325399</c:v>
                </c:pt>
                <c:pt idx="1367">
                  <c:v>158.07922077562</c:v>
                </c:pt>
                <c:pt idx="1368">
                  <c:v>155.48233990863699</c:v>
                </c:pt>
                <c:pt idx="1369">
                  <c:v>154.30193951455399</c:v>
                </c:pt>
                <c:pt idx="1370">
                  <c:v>155.19904381405701</c:v>
                </c:pt>
                <c:pt idx="1371">
                  <c:v>158.55138093325399</c:v>
                </c:pt>
                <c:pt idx="1372">
                  <c:v>158.07922077562</c:v>
                </c:pt>
                <c:pt idx="1373">
                  <c:v>158.88189304359699</c:v>
                </c:pt>
                <c:pt idx="1374">
                  <c:v>158.17365280714699</c:v>
                </c:pt>
                <c:pt idx="1375">
                  <c:v>158.22086882291001</c:v>
                </c:pt>
                <c:pt idx="1376">
                  <c:v>160.20394148496999</c:v>
                </c:pt>
                <c:pt idx="1377">
                  <c:v>157.93757272833099</c:v>
                </c:pt>
                <c:pt idx="1378">
                  <c:v>155.671203971691</c:v>
                </c:pt>
                <c:pt idx="1379">
                  <c:v>155.01017975100399</c:v>
                </c:pt>
                <c:pt idx="1380">
                  <c:v>155.57677194016401</c:v>
                </c:pt>
                <c:pt idx="1381">
                  <c:v>155.34069186134701</c:v>
                </c:pt>
                <c:pt idx="1382">
                  <c:v>153.21597115199799</c:v>
                </c:pt>
                <c:pt idx="1383">
                  <c:v>149.485905906695</c:v>
                </c:pt>
                <c:pt idx="1384">
                  <c:v>150.76073833230501</c:v>
                </c:pt>
                <c:pt idx="1385">
                  <c:v>151.65784263180799</c:v>
                </c:pt>
                <c:pt idx="1386">
                  <c:v>149.81641801703799</c:v>
                </c:pt>
                <c:pt idx="1387">
                  <c:v>146.815840215279</c:v>
                </c:pt>
                <c:pt idx="1388">
                  <c:v>148.21107348108501</c:v>
                </c:pt>
                <c:pt idx="1389">
                  <c:v>144.85873636188899</c:v>
                </c:pt>
                <c:pt idx="1390">
                  <c:v>145.00038440917899</c:v>
                </c:pt>
                <c:pt idx="1391">
                  <c:v>146.93624105547499</c:v>
                </c:pt>
                <c:pt idx="1392">
                  <c:v>146.74737699242201</c:v>
                </c:pt>
                <c:pt idx="1393">
                  <c:v>147.64448129192499</c:v>
                </c:pt>
                <c:pt idx="1394">
                  <c:v>147.40840121310799</c:v>
                </c:pt>
                <c:pt idx="1395">
                  <c:v>141.411967211166</c:v>
                </c:pt>
                <c:pt idx="1396">
                  <c:v>142.45071955795899</c:v>
                </c:pt>
                <c:pt idx="1397">
                  <c:v>146.41686488207901</c:v>
                </c:pt>
                <c:pt idx="1398">
                  <c:v>145.56697659833901</c:v>
                </c:pt>
                <c:pt idx="1399">
                  <c:v>148.16432962547901</c:v>
                </c:pt>
                <c:pt idx="1400">
                  <c:v>148.919313717535</c:v>
                </c:pt>
                <c:pt idx="1401">
                  <c:v>148.11664144955799</c:v>
                </c:pt>
                <c:pt idx="1402">
                  <c:v>148.25828949684799</c:v>
                </c:pt>
                <c:pt idx="1403">
                  <c:v>149.391473875168</c:v>
                </c:pt>
                <c:pt idx="1404">
                  <c:v>148.87209770177199</c:v>
                </c:pt>
                <c:pt idx="1405">
                  <c:v>147.36118519734501</c:v>
                </c:pt>
                <c:pt idx="1406">
                  <c:v>151.327330521465</c:v>
                </c:pt>
                <c:pt idx="1407">
                  <c:v>151.58701860816299</c:v>
                </c:pt>
                <c:pt idx="1408">
                  <c:v>152.46051489978399</c:v>
                </c:pt>
                <c:pt idx="1409">
                  <c:v>155.71841998745401</c:v>
                </c:pt>
                <c:pt idx="1410">
                  <c:v>155.907284050507</c:v>
                </c:pt>
                <c:pt idx="1411">
                  <c:v>155.48233990863699</c:v>
                </c:pt>
                <c:pt idx="1412">
                  <c:v>154.01864341997401</c:v>
                </c:pt>
                <c:pt idx="1413">
                  <c:v>156.42666022390401</c:v>
                </c:pt>
                <c:pt idx="1414">
                  <c:v>152.791027010128</c:v>
                </c:pt>
                <c:pt idx="1415">
                  <c:v>153.54648326234101</c:v>
                </c:pt>
                <c:pt idx="1416">
                  <c:v>153.73098552294601</c:v>
                </c:pt>
                <c:pt idx="1417">
                  <c:v>153.55265324085099</c:v>
                </c:pt>
                <c:pt idx="1418">
                  <c:v>153.791093055527</c:v>
                </c:pt>
                <c:pt idx="1419">
                  <c:v>153.902351700271</c:v>
                </c:pt>
                <c:pt idx="1420">
                  <c:v>154.57647161037701</c:v>
                </c:pt>
                <c:pt idx="1421">
                  <c:v>156.20574400013999</c:v>
                </c:pt>
                <c:pt idx="1422">
                  <c:v>155.325626420427</c:v>
                </c:pt>
                <c:pt idx="1423">
                  <c:v>154.33305600657999</c:v>
                </c:pt>
                <c:pt idx="1424">
                  <c:v>154.23931213954199</c:v>
                </c:pt>
                <c:pt idx="1425">
                  <c:v>156.41174166974699</c:v>
                </c:pt>
                <c:pt idx="1426">
                  <c:v>158.54953970767099</c:v>
                </c:pt>
                <c:pt idx="1427">
                  <c:v>158.899238167091</c:v>
                </c:pt>
                <c:pt idx="1428">
                  <c:v>159.69257798453401</c:v>
                </c:pt>
                <c:pt idx="1429">
                  <c:v>159.031395126143</c:v>
                </c:pt>
                <c:pt idx="1430">
                  <c:v>158.256963307359</c:v>
                </c:pt>
                <c:pt idx="1431">
                  <c:v>157.12507079812599</c:v>
                </c:pt>
                <c:pt idx="1432">
                  <c:v>157.01022958521401</c:v>
                </c:pt>
                <c:pt idx="1433">
                  <c:v>155.895652822122</c:v>
                </c:pt>
                <c:pt idx="1434">
                  <c:v>159.272820414291</c:v>
                </c:pt>
                <c:pt idx="1435">
                  <c:v>163.961606018742</c:v>
                </c:pt>
                <c:pt idx="1436">
                  <c:v>163.58384410868001</c:v>
                </c:pt>
                <c:pt idx="1437">
                  <c:v>164.79276183350501</c:v>
                </c:pt>
                <c:pt idx="1438">
                  <c:v>164.169394972433</c:v>
                </c:pt>
                <c:pt idx="1439">
                  <c:v>164.05355860169701</c:v>
                </c:pt>
                <c:pt idx="1440">
                  <c:v>164.84928679791901</c:v>
                </c:pt>
                <c:pt idx="1441">
                  <c:v>165.22724773954599</c:v>
                </c:pt>
                <c:pt idx="1442">
                  <c:v>164.98164278853599</c:v>
                </c:pt>
                <c:pt idx="1443">
                  <c:v>165.07598375026899</c:v>
                </c:pt>
                <c:pt idx="1444">
                  <c:v>165.79389060463899</c:v>
                </c:pt>
                <c:pt idx="1445">
                  <c:v>165.30268070261999</c:v>
                </c:pt>
                <c:pt idx="1446">
                  <c:v>166.83283537309299</c:v>
                </c:pt>
                <c:pt idx="1447">
                  <c:v>167.30493824488801</c:v>
                </c:pt>
                <c:pt idx="1448">
                  <c:v>168.513855969714</c:v>
                </c:pt>
                <c:pt idx="1449">
                  <c:v>168.117186060992</c:v>
                </c:pt>
                <c:pt idx="1450">
                  <c:v>168.66511995899</c:v>
                </c:pt>
                <c:pt idx="1451">
                  <c:v>169.89294568247499</c:v>
                </c:pt>
                <c:pt idx="1452">
                  <c:v>170.006194642868</c:v>
                </c:pt>
                <c:pt idx="1453">
                  <c:v>170.10073463616601</c:v>
                </c:pt>
                <c:pt idx="1454">
                  <c:v>168.060661096578</c:v>
                </c:pt>
                <c:pt idx="1455">
                  <c:v>169.21285482542399</c:v>
                </c:pt>
                <c:pt idx="1456">
                  <c:v>170.70519349857901</c:v>
                </c:pt>
                <c:pt idx="1457">
                  <c:v>168.64621196033099</c:v>
                </c:pt>
                <c:pt idx="1458">
                  <c:v>170.15725960058001</c:v>
                </c:pt>
                <c:pt idx="1459">
                  <c:v>170.87516645495</c:v>
                </c:pt>
                <c:pt idx="1460">
                  <c:v>170.308523589857</c:v>
                </c:pt>
                <c:pt idx="1461">
                  <c:v>171.517441314682</c:v>
                </c:pt>
                <c:pt idx="1462">
                  <c:v>171.32856035965099</c:v>
                </c:pt>
                <c:pt idx="1463">
                  <c:v>172.084084179775</c:v>
                </c:pt>
                <c:pt idx="1464">
                  <c:v>172.80179200258101</c:v>
                </c:pt>
                <c:pt idx="1465">
                  <c:v>173.23627790862199</c:v>
                </c:pt>
                <c:pt idx="1466">
                  <c:v>173.293001904601</c:v>
                </c:pt>
                <c:pt idx="1467">
                  <c:v>174.82315657507399</c:v>
                </c:pt>
                <c:pt idx="1468">
                  <c:v>171.57376724753101</c:v>
                </c:pt>
                <c:pt idx="1469">
                  <c:v>169.911853681135</c:v>
                </c:pt>
                <c:pt idx="1470">
                  <c:v>171.95192722072301</c:v>
                </c:pt>
                <c:pt idx="1471">
                  <c:v>168.155002058311</c:v>
                </c:pt>
                <c:pt idx="1472">
                  <c:v>168.81618491670201</c:v>
                </c:pt>
                <c:pt idx="1473">
                  <c:v>170.59174550662101</c:v>
                </c:pt>
                <c:pt idx="1474">
                  <c:v>170.91298245226901</c:v>
                </c:pt>
                <c:pt idx="1475">
                  <c:v>171.687414271053</c:v>
                </c:pt>
                <c:pt idx="1476">
                  <c:v>170.77770983662501</c:v>
                </c:pt>
                <c:pt idx="1477">
                  <c:v>170.28665444503901</c:v>
                </c:pt>
                <c:pt idx="1478">
                  <c:v>168.741719862938</c:v>
                </c:pt>
                <c:pt idx="1479">
                  <c:v>167.442073748604</c:v>
                </c:pt>
                <c:pt idx="1480">
                  <c:v>165.69491174314101</c:v>
                </c:pt>
                <c:pt idx="1481">
                  <c:v>165.85375915139701</c:v>
                </c:pt>
                <c:pt idx="1482">
                  <c:v>167.05229155404899</c:v>
                </c:pt>
                <c:pt idx="1483">
                  <c:v>166.87893097897501</c:v>
                </c:pt>
                <c:pt idx="1484">
                  <c:v>166.37352190592</c:v>
                </c:pt>
                <c:pt idx="1485">
                  <c:v>167.15324578037999</c:v>
                </c:pt>
                <c:pt idx="1486">
                  <c:v>168.42402504642601</c:v>
                </c:pt>
                <c:pt idx="1487">
                  <c:v>169.564664267154</c:v>
                </c:pt>
                <c:pt idx="1488">
                  <c:v>167.673168020253</c:v>
                </c:pt>
                <c:pt idx="1489">
                  <c:v>169.29034946574899</c:v>
                </c:pt>
                <c:pt idx="1490">
                  <c:v>169.42033002571699</c:v>
                </c:pt>
                <c:pt idx="1491">
                  <c:v>169.26148261746101</c:v>
                </c:pt>
                <c:pt idx="1492">
                  <c:v>169.463710040823</c:v>
                </c:pt>
                <c:pt idx="1493">
                  <c:v>170.90769039659301</c:v>
                </c:pt>
                <c:pt idx="1494">
                  <c:v>170.041206491921</c:v>
                </c:pt>
                <c:pt idx="1495">
                  <c:v>171.32203333499501</c:v>
                </c:pt>
                <c:pt idx="1496">
                  <c:v>170.627474637251</c:v>
                </c:pt>
                <c:pt idx="1497">
                  <c:v>172.15996936207901</c:v>
                </c:pt>
                <c:pt idx="1498">
                  <c:v>174.21637346052199</c:v>
                </c:pt>
                <c:pt idx="1499">
                  <c:v>177.73270644970199</c:v>
                </c:pt>
                <c:pt idx="1500">
                  <c:v>176.37245590250001</c:v>
                </c:pt>
                <c:pt idx="1501">
                  <c:v>175.93833678074</c:v>
                </c:pt>
                <c:pt idx="1502">
                  <c:v>173.52165527742801</c:v>
                </c:pt>
                <c:pt idx="1503">
                  <c:v>173.854501202157</c:v>
                </c:pt>
                <c:pt idx="1504">
                  <c:v>176.44486225124299</c:v>
                </c:pt>
                <c:pt idx="1505">
                  <c:v>177.97879234421799</c:v>
                </c:pt>
                <c:pt idx="1506">
                  <c:v>176.51726859998601</c:v>
                </c:pt>
                <c:pt idx="1507">
                  <c:v>177.68932643459601</c:v>
                </c:pt>
                <c:pt idx="1508">
                  <c:v>178.12344555635499</c:v>
                </c:pt>
                <c:pt idx="1509">
                  <c:v>177.74721961652</c:v>
                </c:pt>
                <c:pt idx="1510">
                  <c:v>177.877519147188</c:v>
                </c:pt>
                <c:pt idx="1511">
                  <c:v>177.25520731283601</c:v>
                </c:pt>
                <c:pt idx="1512">
                  <c:v>177.70383960141399</c:v>
                </c:pt>
                <c:pt idx="1513">
                  <c:v>176.93687455492599</c:v>
                </c:pt>
                <c:pt idx="1514">
                  <c:v>178.55756467811401</c:v>
                </c:pt>
                <c:pt idx="1515">
                  <c:v>177.90638599547501</c:v>
                </c:pt>
                <c:pt idx="1516">
                  <c:v>178.007659192506</c:v>
                </c:pt>
                <c:pt idx="1517">
                  <c:v>179.83552078489399</c:v>
                </c:pt>
                <c:pt idx="1518">
                  <c:v>179.60362908649699</c:v>
                </c:pt>
                <c:pt idx="1519">
                  <c:v>175.36913356782401</c:v>
                </c:pt>
                <c:pt idx="1520">
                  <c:v>174.934217019317</c:v>
                </c:pt>
                <c:pt idx="1521">
                  <c:v>174.25257663489401</c:v>
                </c:pt>
                <c:pt idx="1522">
                  <c:v>174.52816731909701</c:v>
                </c:pt>
                <c:pt idx="1523">
                  <c:v>174.07857811842101</c:v>
                </c:pt>
                <c:pt idx="1524">
                  <c:v>172.207814966976</c:v>
                </c:pt>
                <c:pt idx="1525">
                  <c:v>170.888233183935</c:v>
                </c:pt>
                <c:pt idx="1526">
                  <c:v>169.031983199308</c:v>
                </c:pt>
                <c:pt idx="1527">
                  <c:v>170.16448866720401</c:v>
                </c:pt>
                <c:pt idx="1528">
                  <c:v>171.93222428277301</c:v>
                </c:pt>
                <c:pt idx="1529">
                  <c:v>169.757003598837</c:v>
                </c:pt>
                <c:pt idx="1530">
                  <c:v>169.55684948502099</c:v>
                </c:pt>
                <c:pt idx="1531">
                  <c:v>170.888233183935</c:v>
                </c:pt>
                <c:pt idx="1532">
                  <c:v>168.35034281488601</c:v>
                </c:pt>
                <c:pt idx="1533">
                  <c:v>169.147929048507</c:v>
                </c:pt>
                <c:pt idx="1534">
                  <c:v>169.37998023225401</c:v>
                </c:pt>
                <c:pt idx="1535">
                  <c:v>165.08456131001401</c:v>
                </c:pt>
                <c:pt idx="1536">
                  <c:v>166.94081129464101</c:v>
                </c:pt>
                <c:pt idx="1537">
                  <c:v>166.53763233071399</c:v>
                </c:pt>
                <c:pt idx="1538">
                  <c:v>165.97209728083999</c:v>
                </c:pt>
                <c:pt idx="1539">
                  <c:v>166.85165898418401</c:v>
                </c:pt>
                <c:pt idx="1540">
                  <c:v>165.28715731031599</c:v>
                </c:pt>
                <c:pt idx="1541">
                  <c:v>165.64161472080099</c:v>
                </c:pt>
                <c:pt idx="1542">
                  <c:v>166.87610432283799</c:v>
                </c:pt>
                <c:pt idx="1543">
                  <c:v>162.903736791532</c:v>
                </c:pt>
                <c:pt idx="1544">
                  <c:v>163.71043296712</c:v>
                </c:pt>
                <c:pt idx="1545">
                  <c:v>162.86706878355099</c:v>
                </c:pt>
                <c:pt idx="1546">
                  <c:v>164.08933571626</c:v>
                </c:pt>
                <c:pt idx="1547">
                  <c:v>163.46597958057799</c:v>
                </c:pt>
                <c:pt idx="1548">
                  <c:v>164.309343764148</c:v>
                </c:pt>
                <c:pt idx="1549">
                  <c:v>163.50264758856</c:v>
                </c:pt>
                <c:pt idx="1550">
                  <c:v>161.498129818916</c:v>
                </c:pt>
                <c:pt idx="1551">
                  <c:v>159.61583874254299</c:v>
                </c:pt>
                <c:pt idx="1552">
                  <c:v>151.07219288290301</c:v>
                </c:pt>
                <c:pt idx="1553">
                  <c:v>152.844479935332</c:v>
                </c:pt>
                <c:pt idx="1554">
                  <c:v>151.47554097069701</c:v>
                </c:pt>
                <c:pt idx="1555">
                  <c:v>150.91329818165099</c:v>
                </c:pt>
                <c:pt idx="1556">
                  <c:v>144.569732800888</c:v>
                </c:pt>
                <c:pt idx="1557">
                  <c:v>141.709628178348</c:v>
                </c:pt>
                <c:pt idx="1558">
                  <c:v>145.58421435503701</c:v>
                </c:pt>
                <c:pt idx="1559">
                  <c:v>148.05319355911101</c:v>
                </c:pt>
                <c:pt idx="1560">
                  <c:v>146.733145271784</c:v>
                </c:pt>
                <c:pt idx="1561">
                  <c:v>147.576509455354</c:v>
                </c:pt>
                <c:pt idx="1562">
                  <c:v>144.337502083673</c:v>
                </c:pt>
                <c:pt idx="1563">
                  <c:v>146.07312112812099</c:v>
                </c:pt>
                <c:pt idx="1564">
                  <c:v>147.42983742342901</c:v>
                </c:pt>
                <c:pt idx="1565">
                  <c:v>147.83318551122301</c:v>
                </c:pt>
                <c:pt idx="1566">
                  <c:v>151.85444371983701</c:v>
                </c:pt>
                <c:pt idx="1567">
                  <c:v>151.71999435723899</c:v>
                </c:pt>
                <c:pt idx="1568">
                  <c:v>151.78110770387499</c:v>
                </c:pt>
                <c:pt idx="1569">
                  <c:v>152.648917226099</c:v>
                </c:pt>
                <c:pt idx="1570">
                  <c:v>150.72995814174499</c:v>
                </c:pt>
                <c:pt idx="1571">
                  <c:v>151.573322325314</c:v>
                </c:pt>
                <c:pt idx="1572">
                  <c:v>152.91781595129501</c:v>
                </c:pt>
                <c:pt idx="1573">
                  <c:v>157.476871610301</c:v>
                </c:pt>
                <c:pt idx="1574">
                  <c:v>158.54024384175901</c:v>
                </c:pt>
                <c:pt idx="1575">
                  <c:v>155.814588581816</c:v>
                </c:pt>
                <c:pt idx="1576">
                  <c:v>157.269086231741</c:v>
                </c:pt>
                <c:pt idx="1577">
                  <c:v>157.40353559433899</c:v>
                </c:pt>
                <c:pt idx="1578">
                  <c:v>157.02463284519899</c:v>
                </c:pt>
                <c:pt idx="1579">
                  <c:v>156.59683941874999</c:v>
                </c:pt>
                <c:pt idx="1580">
                  <c:v>156.40127670951699</c:v>
                </c:pt>
                <c:pt idx="1581">
                  <c:v>154.75121635035899</c:v>
                </c:pt>
                <c:pt idx="1582">
                  <c:v>154.445649617182</c:v>
                </c:pt>
                <c:pt idx="1583">
                  <c:v>153.638953441593</c:v>
                </c:pt>
                <c:pt idx="1584">
                  <c:v>151.52443164800599</c:v>
                </c:pt>
                <c:pt idx="1585">
                  <c:v>151.74443969589299</c:v>
                </c:pt>
                <c:pt idx="1586">
                  <c:v>155.056783083536</c:v>
                </c:pt>
                <c:pt idx="1587">
                  <c:v>155.056783083536</c:v>
                </c:pt>
                <c:pt idx="1588">
                  <c:v>157.831329020787</c:v>
                </c:pt>
                <c:pt idx="1589">
                  <c:v>156.13237798432101</c:v>
                </c:pt>
                <c:pt idx="1590">
                  <c:v>157.672434319535</c:v>
                </c:pt>
                <c:pt idx="1591">
                  <c:v>160.96033236852401</c:v>
                </c:pt>
                <c:pt idx="1592">
                  <c:v>162.04814993863499</c:v>
                </c:pt>
                <c:pt idx="1593">
                  <c:v>161.35145778699101</c:v>
                </c:pt>
                <c:pt idx="1594">
                  <c:v>161.889255237383</c:v>
                </c:pt>
                <c:pt idx="1595">
                  <c:v>161.42479380295299</c:v>
                </c:pt>
                <c:pt idx="1596">
                  <c:v>162.329271333158</c:v>
                </c:pt>
                <c:pt idx="1597">
                  <c:v>164.88380922252099</c:v>
                </c:pt>
                <c:pt idx="1598">
                  <c:v>165.556056035512</c:v>
                </c:pt>
                <c:pt idx="1599">
                  <c:v>167.145003048034</c:v>
                </c:pt>
                <c:pt idx="1600">
                  <c:v>167.09611237072599</c:v>
                </c:pt>
                <c:pt idx="1601">
                  <c:v>166.06940814724999</c:v>
                </c:pt>
                <c:pt idx="1602">
                  <c:v>164.541574481363</c:v>
                </c:pt>
                <c:pt idx="1603">
                  <c:v>166.74165496024</c:v>
                </c:pt>
                <c:pt idx="1604">
                  <c:v>166.37368029803301</c:v>
                </c:pt>
                <c:pt idx="1605">
                  <c:v>164.05380216011301</c:v>
                </c:pt>
                <c:pt idx="1606">
                  <c:v>164.86972325060299</c:v>
                </c:pt>
                <c:pt idx="1607">
                  <c:v>164.94969501668001</c:v>
                </c:pt>
                <c:pt idx="1608">
                  <c:v>163.79785766258399</c:v>
                </c:pt>
                <c:pt idx="1609">
                  <c:v>165.25372711211099</c:v>
                </c:pt>
                <c:pt idx="1610">
                  <c:v>165.02966678275601</c:v>
                </c:pt>
                <c:pt idx="1611">
                  <c:v>165.669615141793</c:v>
                </c:pt>
                <c:pt idx="1612">
                  <c:v>164.565691155172</c:v>
                </c:pt>
                <c:pt idx="1613">
                  <c:v>165.92573386974999</c:v>
                </c:pt>
                <c:pt idx="1614">
                  <c:v>167.97346408041199</c:v>
                </c:pt>
                <c:pt idx="1615">
                  <c:v>166.98157025846899</c:v>
                </c:pt>
                <c:pt idx="1616">
                  <c:v>167.86962274581199</c:v>
                </c:pt>
                <c:pt idx="1617">
                  <c:v>169.093417266334</c:v>
                </c:pt>
                <c:pt idx="1618">
                  <c:v>170.917435608495</c:v>
                </c:pt>
                <c:pt idx="1619">
                  <c:v>171.26938107140199</c:v>
                </c:pt>
                <c:pt idx="1620">
                  <c:v>170.06945611940401</c:v>
                </c:pt>
                <c:pt idx="1621">
                  <c:v>170.48534414908599</c:v>
                </c:pt>
                <c:pt idx="1622">
                  <c:v>170.22939965155601</c:v>
                </c:pt>
                <c:pt idx="1623">
                  <c:v>169.71245797410899</c:v>
                </c:pt>
                <c:pt idx="1624">
                  <c:v>169.96909939334699</c:v>
                </c:pt>
                <c:pt idx="1625">
                  <c:v>169.696428774808</c:v>
                </c:pt>
                <c:pt idx="1626">
                  <c:v>169.56802094997599</c:v>
                </c:pt>
                <c:pt idx="1627">
                  <c:v>170.25779921118701</c:v>
                </c:pt>
                <c:pt idx="1628">
                  <c:v>170.305886809089</c:v>
                </c:pt>
                <c:pt idx="1629">
                  <c:v>168.94253371639499</c:v>
                </c:pt>
                <c:pt idx="1630">
                  <c:v>169.21520433493399</c:v>
                </c:pt>
                <c:pt idx="1631">
                  <c:v>169.15910213738101</c:v>
                </c:pt>
                <c:pt idx="1632">
                  <c:v>167.80358941391</c:v>
                </c:pt>
                <c:pt idx="1633">
                  <c:v>167.69121078837799</c:v>
                </c:pt>
                <c:pt idx="1634">
                  <c:v>169.79260397061299</c:v>
                </c:pt>
                <c:pt idx="1635">
                  <c:v>171.33262671646801</c:v>
                </c:pt>
                <c:pt idx="1636">
                  <c:v>171.701472530811</c:v>
                </c:pt>
                <c:pt idx="1637">
                  <c:v>171.15613129373401</c:v>
                </c:pt>
                <c:pt idx="1638">
                  <c:v>173.06499985393299</c:v>
                </c:pt>
                <c:pt idx="1639">
                  <c:v>173.73874891584299</c:v>
                </c:pt>
                <c:pt idx="1640">
                  <c:v>173.06499985393299</c:v>
                </c:pt>
                <c:pt idx="1641">
                  <c:v>173.70669051724201</c:v>
                </c:pt>
                <c:pt idx="1642">
                  <c:v>173.11308745183501</c:v>
                </c:pt>
                <c:pt idx="1643">
                  <c:v>173.33767047247099</c:v>
                </c:pt>
                <c:pt idx="1644">
                  <c:v>172.295075596218</c:v>
                </c:pt>
                <c:pt idx="1645">
                  <c:v>172.66392141056099</c:v>
                </c:pt>
                <c:pt idx="1646">
                  <c:v>170.79477738776001</c:v>
                </c:pt>
                <c:pt idx="1647">
                  <c:v>170.95559207204801</c:v>
                </c:pt>
                <c:pt idx="1648">
                  <c:v>168.91291454377401</c:v>
                </c:pt>
                <c:pt idx="1649">
                  <c:v>168.99340900113199</c:v>
                </c:pt>
                <c:pt idx="1650">
                  <c:v>170.42488619085401</c:v>
                </c:pt>
                <c:pt idx="1651">
                  <c:v>166.323501935005</c:v>
                </c:pt>
                <c:pt idx="1652">
                  <c:v>165.696272397152</c:v>
                </c:pt>
                <c:pt idx="1653">
                  <c:v>166.46828741999201</c:v>
                </c:pt>
                <c:pt idx="1654">
                  <c:v>167.07948775854501</c:v>
                </c:pt>
                <c:pt idx="1655">
                  <c:v>168.108841122332</c:v>
                </c:pt>
                <c:pt idx="1656">
                  <c:v>168.44649969020901</c:v>
                </c:pt>
                <c:pt idx="1657">
                  <c:v>169.459823854696</c:v>
                </c:pt>
                <c:pt idx="1658">
                  <c:v>168.17313214996199</c:v>
                </c:pt>
                <c:pt idx="1659">
                  <c:v>165.31017777051801</c:v>
                </c:pt>
                <c:pt idx="1660">
                  <c:v>165.583545310765</c:v>
                </c:pt>
                <c:pt idx="1661">
                  <c:v>167.12774958687399</c:v>
                </c:pt>
                <c:pt idx="1662">
                  <c:v>167.61019363973901</c:v>
                </c:pt>
                <c:pt idx="1663">
                  <c:v>168.23742317759201</c:v>
                </c:pt>
                <c:pt idx="1664">
                  <c:v>167.948026438044</c:v>
                </c:pt>
                <c:pt idx="1665">
                  <c:v>167.99611403594599</c:v>
                </c:pt>
                <c:pt idx="1666">
                  <c:v>166.68956006251301</c:v>
                </c:pt>
                <c:pt idx="1667">
                  <c:v>165.888477484145</c:v>
                </c:pt>
                <c:pt idx="1668">
                  <c:v>165.44351758986301</c:v>
                </c:pt>
                <c:pt idx="1669">
                  <c:v>165.562225151224</c:v>
                </c:pt>
                <c:pt idx="1670">
                  <c:v>166.852686228973</c:v>
                </c:pt>
                <c:pt idx="1671">
                  <c:v>166.808267623874</c:v>
                </c:pt>
                <c:pt idx="1672">
                  <c:v>165.295094445996</c:v>
                </c:pt>
                <c:pt idx="1673">
                  <c:v>162.580606937884</c:v>
                </c:pt>
                <c:pt idx="1674">
                  <c:v>162.93657485330999</c:v>
                </c:pt>
                <c:pt idx="1675">
                  <c:v>163.47052672644901</c:v>
                </c:pt>
                <c:pt idx="1676">
                  <c:v>165.41380200735799</c:v>
                </c:pt>
                <c:pt idx="1677">
                  <c:v>165.17654165329299</c:v>
                </c:pt>
                <c:pt idx="1678">
                  <c:v>167.446069267122</c:v>
                </c:pt>
                <c:pt idx="1679">
                  <c:v>166.200026794472</c:v>
                </c:pt>
                <c:pt idx="1680">
                  <c:v>169.003661050099</c:v>
                </c:pt>
                <c:pt idx="1681">
                  <c:v>170.91969704704499</c:v>
                </c:pt>
                <c:pt idx="1682">
                  <c:v>171.57498754874601</c:v>
                </c:pt>
                <c:pt idx="1683">
                  <c:v>171.58984533999899</c:v>
                </c:pt>
                <c:pt idx="1684">
                  <c:v>171.485531263913</c:v>
                </c:pt>
                <c:pt idx="1685">
                  <c:v>171.38137195648599</c:v>
                </c:pt>
                <c:pt idx="1686">
                  <c:v>171.783460932259</c:v>
                </c:pt>
                <c:pt idx="1687">
                  <c:v>169.922058271899</c:v>
                </c:pt>
                <c:pt idx="1688">
                  <c:v>170.78566738845399</c:v>
                </c:pt>
                <c:pt idx="1689">
                  <c:v>169.400797428788</c:v>
                </c:pt>
                <c:pt idx="1690">
                  <c:v>170.81553773961801</c:v>
                </c:pt>
                <c:pt idx="1691">
                  <c:v>171.03886891438299</c:v>
                </c:pt>
                <c:pt idx="1692">
                  <c:v>171.08359705679899</c:v>
                </c:pt>
                <c:pt idx="1693">
                  <c:v>172.021649898276</c:v>
                </c:pt>
                <c:pt idx="1694">
                  <c:v>169.66885674596901</c:v>
                </c:pt>
                <c:pt idx="1695">
                  <c:v>171.75359058109501</c:v>
                </c:pt>
                <c:pt idx="1696">
                  <c:v>173.03430123333399</c:v>
                </c:pt>
                <c:pt idx="1697">
                  <c:v>173.24277461684699</c:v>
                </c:pt>
                <c:pt idx="1698">
                  <c:v>172.63221225756101</c:v>
                </c:pt>
                <c:pt idx="1699">
                  <c:v>173.65972138387201</c:v>
                </c:pt>
                <c:pt idx="1700">
                  <c:v>174.53834306033801</c:v>
                </c:pt>
                <c:pt idx="1701">
                  <c:v>173.36194648418501</c:v>
                </c:pt>
                <c:pt idx="1702">
                  <c:v>168.939277288005</c:v>
                </c:pt>
                <c:pt idx="1703">
                  <c:v>166.46731226835999</c:v>
                </c:pt>
                <c:pt idx="1704">
                  <c:v>168.22440085263401</c:v>
                </c:pt>
                <c:pt idx="1705">
                  <c:v>165.797163975405</c:v>
                </c:pt>
                <c:pt idx="1706">
                  <c:v>168.27067668164</c:v>
                </c:pt>
                <c:pt idx="1707">
                  <c:v>167.01828869397599</c:v>
                </c:pt>
                <c:pt idx="1708">
                  <c:v>161.79144154625101</c:v>
                </c:pt>
                <c:pt idx="1709">
                  <c:v>163.012566264821</c:v>
                </c:pt>
                <c:pt idx="1710">
                  <c:v>161.79144154625101</c:v>
                </c:pt>
                <c:pt idx="1711">
                  <c:v>163.07215219848999</c:v>
                </c:pt>
                <c:pt idx="1712">
                  <c:v>164.918697067598</c:v>
                </c:pt>
                <c:pt idx="1713">
                  <c:v>165.35050162587501</c:v>
                </c:pt>
                <c:pt idx="1714">
                  <c:v>166.824673101716</c:v>
                </c:pt>
                <c:pt idx="1715">
                  <c:v>167.47996360341699</c:v>
                </c:pt>
                <c:pt idx="1716">
                  <c:v>169.6092708123</c:v>
                </c:pt>
                <c:pt idx="1717">
                  <c:v>169.84761454697701</c:v>
                </c:pt>
                <c:pt idx="1718">
                  <c:v>171.61956092250401</c:v>
                </c:pt>
                <c:pt idx="1719">
                  <c:v>169.862472338229</c:v>
                </c:pt>
                <c:pt idx="1720">
                  <c:v>171.694004647426</c:v>
                </c:pt>
                <c:pt idx="1721">
                  <c:v>172.23012328178899</c:v>
                </c:pt>
                <c:pt idx="1722">
                  <c:v>173.49597614277599</c:v>
                </c:pt>
                <c:pt idx="1723">
                  <c:v>173.67457917512399</c:v>
                </c:pt>
                <c:pt idx="1724">
                  <c:v>174.746816443851</c:v>
                </c:pt>
                <c:pt idx="1725">
                  <c:v>175.69972707657999</c:v>
                </c:pt>
                <c:pt idx="1726">
                  <c:v>174.999863201121</c:v>
                </c:pt>
                <c:pt idx="1727">
                  <c:v>174.061810359644</c:v>
                </c:pt>
                <c:pt idx="1728">
                  <c:v>178.43975141340701</c:v>
                </c:pt>
                <c:pt idx="1729">
                  <c:v>178.33543733732199</c:v>
                </c:pt>
                <c:pt idx="1730">
                  <c:v>178.30572175481601</c:v>
                </c:pt>
                <c:pt idx="1731">
                  <c:v>178.24613582114699</c:v>
                </c:pt>
                <c:pt idx="1732">
                  <c:v>177.65058602177399</c:v>
                </c:pt>
                <c:pt idx="1733">
                  <c:v>175.804041152666</c:v>
                </c:pt>
                <c:pt idx="1734">
                  <c:v>176.34015978702899</c:v>
                </c:pt>
                <c:pt idx="1735">
                  <c:v>174.29999932566199</c:v>
                </c:pt>
                <c:pt idx="1736">
                  <c:v>175.02973355228499</c:v>
                </c:pt>
                <c:pt idx="1737">
                  <c:v>175.804041152666</c:v>
                </c:pt>
                <c:pt idx="1738">
                  <c:v>178.36530768848601</c:v>
                </c:pt>
                <c:pt idx="1739">
                  <c:v>177.203768903585</c:v>
                </c:pt>
                <c:pt idx="1740">
                  <c:v>177.44195786960199</c:v>
                </c:pt>
                <c:pt idx="1741">
                  <c:v>176.62307689546401</c:v>
                </c:pt>
                <c:pt idx="1742">
                  <c:v>174.61278678526</c:v>
                </c:pt>
                <c:pt idx="1743">
                  <c:v>174.57099924736201</c:v>
                </c:pt>
                <c:pt idx="1744">
                  <c:v>171.22691283492301</c:v>
                </c:pt>
                <c:pt idx="1745">
                  <c:v>170.79387012737399</c:v>
                </c:pt>
                <c:pt idx="1746">
                  <c:v>170.62966058030199</c:v>
                </c:pt>
                <c:pt idx="1747">
                  <c:v>173.69021080967099</c:v>
                </c:pt>
                <c:pt idx="1748">
                  <c:v>175.974441446094</c:v>
                </c:pt>
                <c:pt idx="1749">
                  <c:v>176.76577359895199</c:v>
                </c:pt>
                <c:pt idx="1750">
                  <c:v>174.97417160374701</c:v>
                </c:pt>
                <c:pt idx="1751">
                  <c:v>170.928209323283</c:v>
                </c:pt>
                <c:pt idx="1752">
                  <c:v>168.435040997371</c:v>
                </c:pt>
                <c:pt idx="1753">
                  <c:v>169.61437817804301</c:v>
                </c:pt>
                <c:pt idx="1754">
                  <c:v>172.062818361539</c:v>
                </c:pt>
                <c:pt idx="1755">
                  <c:v>167.14953251670701</c:v>
                </c:pt>
                <c:pt idx="1756">
                  <c:v>164.83697921570899</c:v>
                </c:pt>
                <c:pt idx="1757">
                  <c:v>165.29973750576201</c:v>
                </c:pt>
                <c:pt idx="1758">
                  <c:v>165.94171790280001</c:v>
                </c:pt>
                <c:pt idx="1759">
                  <c:v>167.748332457917</c:v>
                </c:pt>
                <c:pt idx="1760">
                  <c:v>168.584237984532</c:v>
                </c:pt>
                <c:pt idx="1761">
                  <c:v>169.37557013739001</c:v>
                </c:pt>
                <c:pt idx="1762">
                  <c:v>171.12228922151999</c:v>
                </c:pt>
                <c:pt idx="1763">
                  <c:v>170.047420885592</c:v>
                </c:pt>
                <c:pt idx="1764">
                  <c:v>169.61437817804301</c:v>
                </c:pt>
                <c:pt idx="1765">
                  <c:v>166.62858121091401</c:v>
                </c:pt>
                <c:pt idx="1766">
                  <c:v>165.65818171973001</c:v>
                </c:pt>
                <c:pt idx="1767">
                  <c:v>166.07621186736799</c:v>
                </c:pt>
                <c:pt idx="1768">
                  <c:v>167.180950554459</c:v>
                </c:pt>
                <c:pt idx="1769">
                  <c:v>167.12120985213099</c:v>
                </c:pt>
                <c:pt idx="1770">
                  <c:v>167.25554904804</c:v>
                </c:pt>
                <c:pt idx="1771">
                  <c:v>167.04661135855099</c:v>
                </c:pt>
                <c:pt idx="1772">
                  <c:v>164.32933801457901</c:v>
                </c:pt>
                <c:pt idx="1773">
                  <c:v>164.432413941394</c:v>
                </c:pt>
                <c:pt idx="1774">
                  <c:v>162.77669882868599</c:v>
                </c:pt>
                <c:pt idx="1775">
                  <c:v>164.26975208091</c:v>
                </c:pt>
                <c:pt idx="1776">
                  <c:v>168.00199828982201</c:v>
                </c:pt>
                <c:pt idx="1777">
                  <c:v>166.35974805043799</c:v>
                </c:pt>
                <c:pt idx="1778">
                  <c:v>163.65764203503599</c:v>
                </c:pt>
                <c:pt idx="1779">
                  <c:v>162.552748579286</c:v>
                </c:pt>
                <c:pt idx="1780">
                  <c:v>163.58288877279699</c:v>
                </c:pt>
                <c:pt idx="1781">
                  <c:v>165.34462041683801</c:v>
                </c:pt>
                <c:pt idx="1782">
                  <c:v>162.821581739762</c:v>
                </c:pt>
                <c:pt idx="1783">
                  <c:v>163.65764203503599</c:v>
                </c:pt>
                <c:pt idx="1784">
                  <c:v>165.35947820809</c:v>
                </c:pt>
                <c:pt idx="1785">
                  <c:v>167.16593799454799</c:v>
                </c:pt>
                <c:pt idx="1786">
                  <c:v>169.56965003562701</c:v>
                </c:pt>
                <c:pt idx="1787">
                  <c:v>168.68886159793601</c:v>
                </c:pt>
                <c:pt idx="1788">
                  <c:v>169.25608873273401</c:v>
                </c:pt>
                <c:pt idx="1789">
                  <c:v>168.49478169969899</c:v>
                </c:pt>
                <c:pt idx="1790">
                  <c:v>167.583968142185</c:v>
                </c:pt>
                <c:pt idx="1791">
                  <c:v>167.51054951220399</c:v>
                </c:pt>
                <c:pt idx="1792">
                  <c:v>168.13507970913801</c:v>
                </c:pt>
                <c:pt idx="1793">
                  <c:v>169.54966230993</c:v>
                </c:pt>
                <c:pt idx="1794">
                  <c:v>170.52335565716001</c:v>
                </c:pt>
                <c:pt idx="1795">
                  <c:v>170.394825870484</c:v>
                </c:pt>
                <c:pt idx="1796">
                  <c:v>170.68868912724599</c:v>
                </c:pt>
                <c:pt idx="1797">
                  <c:v>170.65188544383599</c:v>
                </c:pt>
                <c:pt idx="1798">
                  <c:v>169.10877305636799</c:v>
                </c:pt>
                <c:pt idx="1799">
                  <c:v>169.604773466626</c:v>
                </c:pt>
                <c:pt idx="1800">
                  <c:v>169.75179946342601</c:v>
                </c:pt>
                <c:pt idx="1801">
                  <c:v>169.84371430353099</c:v>
                </c:pt>
                <c:pt idx="1802">
                  <c:v>170.798911440636</c:v>
                </c:pt>
                <c:pt idx="1803">
                  <c:v>170.68868912724599</c:v>
                </c:pt>
                <c:pt idx="1804">
                  <c:v>170.88969385971299</c:v>
                </c:pt>
                <c:pt idx="1805">
                  <c:v>170.92649754312299</c:v>
                </c:pt>
                <c:pt idx="1806">
                  <c:v>170.76078659936101</c:v>
                </c:pt>
                <c:pt idx="1807">
                  <c:v>171.84753331255101</c:v>
                </c:pt>
                <c:pt idx="1808">
                  <c:v>171.93963688949401</c:v>
                </c:pt>
                <c:pt idx="1809">
                  <c:v>172.69496171515999</c:v>
                </c:pt>
                <c:pt idx="1810">
                  <c:v>172.989579919275</c:v>
                </c:pt>
                <c:pt idx="1811">
                  <c:v>174.886951351665</c:v>
                </c:pt>
                <c:pt idx="1812">
                  <c:v>175.18175829261699</c:v>
                </c:pt>
                <c:pt idx="1813">
                  <c:v>176.28700121593101</c:v>
                </c:pt>
                <c:pt idx="1814">
                  <c:v>175.75268722755999</c:v>
                </c:pt>
                <c:pt idx="1815">
                  <c:v>173.63430495787401</c:v>
                </c:pt>
                <c:pt idx="1816">
                  <c:v>174.92375503507401</c:v>
                </c:pt>
                <c:pt idx="1817">
                  <c:v>174.37113357341701</c:v>
                </c:pt>
                <c:pt idx="1818">
                  <c:v>175.49487270685501</c:v>
                </c:pt>
                <c:pt idx="1819">
                  <c:v>176.544815736635</c:v>
                </c:pt>
                <c:pt idx="1820">
                  <c:v>175.936894381445</c:v>
                </c:pt>
                <c:pt idx="1821">
                  <c:v>176.63691931357801</c:v>
                </c:pt>
                <c:pt idx="1822">
                  <c:v>174.295638838218</c:v>
                </c:pt>
                <c:pt idx="1823">
                  <c:v>177.06063351488299</c:v>
                </c:pt>
                <c:pt idx="1824">
                  <c:v>176.83962267758801</c:v>
                </c:pt>
                <c:pt idx="1825">
                  <c:v>177.96336181102501</c:v>
                </c:pt>
                <c:pt idx="1826">
                  <c:v>179.099746312609</c:v>
                </c:pt>
                <c:pt idx="1827">
                  <c:v>178.90270505373999</c:v>
                </c:pt>
                <c:pt idx="1828">
                  <c:v>178.20268012160599</c:v>
                </c:pt>
                <c:pt idx="1829">
                  <c:v>178.25798001513999</c:v>
                </c:pt>
                <c:pt idx="1830">
                  <c:v>177.94486560090201</c:v>
                </c:pt>
                <c:pt idx="1831">
                  <c:v>178.64489053303501</c:v>
                </c:pt>
                <c:pt idx="1832">
                  <c:v>175.03435482214101</c:v>
                </c:pt>
                <c:pt idx="1833">
                  <c:v>174.38962978354101</c:v>
                </c:pt>
                <c:pt idx="1834">
                  <c:v>175.58697628379801</c:v>
                </c:pt>
                <c:pt idx="1835">
                  <c:v>174.242226313065</c:v>
                </c:pt>
                <c:pt idx="1836">
                  <c:v>174.113319052712</c:v>
                </c:pt>
                <c:pt idx="1837">
                  <c:v>173.560697591055</c:v>
                </c:pt>
                <c:pt idx="1838">
                  <c:v>174.81334398484501</c:v>
                </c:pt>
                <c:pt idx="1839">
                  <c:v>175.844790804502</c:v>
                </c:pt>
                <c:pt idx="1840">
                  <c:v>175.77118343768299</c:v>
                </c:pt>
                <c:pt idx="1841">
                  <c:v>177.63175118666399</c:v>
                </c:pt>
                <c:pt idx="1842">
                  <c:v>178.55278695609201</c:v>
                </c:pt>
                <c:pt idx="1843">
                  <c:v>179.41852283198699</c:v>
                </c:pt>
                <c:pt idx="1844">
                  <c:v>180.800076486129</c:v>
                </c:pt>
                <c:pt idx="1845">
                  <c:v>181.81321583250099</c:v>
                </c:pt>
                <c:pt idx="1846">
                  <c:v>181.81321583250099</c:v>
                </c:pt>
                <c:pt idx="1847">
                  <c:v>182.18163014027201</c:v>
                </c:pt>
                <c:pt idx="1848">
                  <c:v>182.45794087109999</c:v>
                </c:pt>
                <c:pt idx="1849">
                  <c:v>183.10266590969999</c:v>
                </c:pt>
                <c:pt idx="1850">
                  <c:v>183.286873063586</c:v>
                </c:pt>
                <c:pt idx="1851">
                  <c:v>183.32367674699501</c:v>
                </c:pt>
                <c:pt idx="1852">
                  <c:v>183.12116211982399</c:v>
                </c:pt>
                <c:pt idx="1853">
                  <c:v>183.802690841833</c:v>
                </c:pt>
                <c:pt idx="1854">
                  <c:v>184.33681609336699</c:v>
                </c:pt>
                <c:pt idx="1855">
                  <c:v>185.36325529256001</c:v>
                </c:pt>
                <c:pt idx="1856">
                  <c:v>183.105089054334</c:v>
                </c:pt>
                <c:pt idx="1857">
                  <c:v>182.75766604616601</c:v>
                </c:pt>
                <c:pt idx="1858">
                  <c:v>182.83664854298701</c:v>
                </c:pt>
                <c:pt idx="1859">
                  <c:v>182.69451337465699</c:v>
                </c:pt>
                <c:pt idx="1860">
                  <c:v>181.54160220270501</c:v>
                </c:pt>
                <c:pt idx="1861">
                  <c:v>180.941568508502</c:v>
                </c:pt>
                <c:pt idx="1862">
                  <c:v>179.046488474016</c:v>
                </c:pt>
                <c:pt idx="1863">
                  <c:v>179.31492898536399</c:v>
                </c:pt>
                <c:pt idx="1864">
                  <c:v>178.58858994814199</c:v>
                </c:pt>
                <c:pt idx="1865">
                  <c:v>178.130691422268</c:v>
                </c:pt>
                <c:pt idx="1866">
                  <c:v>178.69906546584801</c:v>
                </c:pt>
                <c:pt idx="1867">
                  <c:v>180.973061529386</c:v>
                </c:pt>
                <c:pt idx="1868">
                  <c:v>181.19417919453701</c:v>
                </c:pt>
                <c:pt idx="1869">
                  <c:v>182.31543071586401</c:v>
                </c:pt>
                <c:pt idx="1870">
                  <c:v>181.30482134198201</c:v>
                </c:pt>
                <c:pt idx="1871">
                  <c:v>183.45251206250299</c:v>
                </c:pt>
                <c:pt idx="1872">
                  <c:v>183.18390492141501</c:v>
                </c:pt>
                <c:pt idx="1873">
                  <c:v>184.65257945091099</c:v>
                </c:pt>
                <c:pt idx="1874">
                  <c:v>183.61031042640499</c:v>
                </c:pt>
                <c:pt idx="1875">
                  <c:v>187.17135460269799</c:v>
                </c:pt>
                <c:pt idx="1876">
                  <c:v>185.54071596579701</c:v>
                </c:pt>
                <c:pt idx="1877">
                  <c:v>186.33237386114999</c:v>
                </c:pt>
                <c:pt idx="1878">
                  <c:v>186.443182638335</c:v>
                </c:pt>
                <c:pt idx="1879">
                  <c:v>188.96029149272101</c:v>
                </c:pt>
                <c:pt idx="1880">
                  <c:v>189.00778096865801</c:v>
                </c:pt>
                <c:pt idx="1881">
                  <c:v>188.184463422682</c:v>
                </c:pt>
                <c:pt idx="1882">
                  <c:v>190.05254943926599</c:v>
                </c:pt>
                <c:pt idx="1883">
                  <c:v>191.2082933168</c:v>
                </c:pt>
                <c:pt idx="1884">
                  <c:v>192.45901614620701</c:v>
                </c:pt>
                <c:pt idx="1885">
                  <c:v>193.97867937618199</c:v>
                </c:pt>
                <c:pt idx="1886">
                  <c:v>192.74395300182701</c:v>
                </c:pt>
                <c:pt idx="1887">
                  <c:v>191.66735825085499</c:v>
                </c:pt>
                <c:pt idx="1888">
                  <c:v>192.36403719433301</c:v>
                </c:pt>
                <c:pt idx="1889">
                  <c:v>190.82837750930599</c:v>
                </c:pt>
                <c:pt idx="1890">
                  <c:v>191.03416523836501</c:v>
                </c:pt>
                <c:pt idx="1891">
                  <c:v>189.34020730021501</c:v>
                </c:pt>
                <c:pt idx="1892">
                  <c:v>189.53016520396201</c:v>
                </c:pt>
                <c:pt idx="1893">
                  <c:v>189.878421360831</c:v>
                </c:pt>
                <c:pt idx="1894">
                  <c:v>188.69118446241299</c:v>
                </c:pt>
                <c:pt idx="1895">
                  <c:v>189.11858974584399</c:v>
                </c:pt>
                <c:pt idx="1896">
                  <c:v>189.276887998966</c:v>
                </c:pt>
                <c:pt idx="1897">
                  <c:v>188.78616341428699</c:v>
                </c:pt>
                <c:pt idx="1898">
                  <c:v>188.78616341428699</c:v>
                </c:pt>
                <c:pt idx="1899">
                  <c:v>189.373366618501</c:v>
                </c:pt>
                <c:pt idx="1900">
                  <c:v>189.10359306923201</c:v>
                </c:pt>
                <c:pt idx="1901">
                  <c:v>187.881530555127</c:v>
                </c:pt>
                <c:pt idx="1902">
                  <c:v>190.03988557901599</c:v>
                </c:pt>
                <c:pt idx="1903">
                  <c:v>188.29410579168601</c:v>
                </c:pt>
                <c:pt idx="1904">
                  <c:v>188.42107765366401</c:v>
                </c:pt>
                <c:pt idx="1905">
                  <c:v>188.26244614106199</c:v>
                </c:pt>
                <c:pt idx="1906">
                  <c:v>188.70684765798501</c:v>
                </c:pt>
                <c:pt idx="1907">
                  <c:v>189.62731034245701</c:v>
                </c:pt>
                <c:pt idx="1908">
                  <c:v>189.151082545169</c:v>
                </c:pt>
                <c:pt idx="1909">
                  <c:v>189.67479981839401</c:v>
                </c:pt>
                <c:pt idx="1910">
                  <c:v>188.46873375934101</c:v>
                </c:pt>
                <c:pt idx="1911">
                  <c:v>189.45268237480201</c:v>
                </c:pt>
                <c:pt idx="1912">
                  <c:v>190.59526250286601</c:v>
                </c:pt>
                <c:pt idx="1913">
                  <c:v>190.75389401546801</c:v>
                </c:pt>
                <c:pt idx="1914">
                  <c:v>192.340875660455</c:v>
                </c:pt>
                <c:pt idx="1915">
                  <c:v>192.86459293368</c:v>
                </c:pt>
                <c:pt idx="1916">
                  <c:v>194.38808864767799</c:v>
                </c:pt>
                <c:pt idx="1917">
                  <c:v>193.253340117401</c:v>
                </c:pt>
                <c:pt idx="1918">
                  <c:v>191.37642272458999</c:v>
                </c:pt>
                <c:pt idx="1919">
                  <c:v>192.124090368548</c:v>
                </c:pt>
                <c:pt idx="1920">
                  <c:v>193.73056769313001</c:v>
                </c:pt>
                <c:pt idx="1921">
                  <c:v>192.60131794427701</c:v>
                </c:pt>
                <c:pt idx="1922">
                  <c:v>194.95529628307699</c:v>
                </c:pt>
                <c:pt idx="1923">
                  <c:v>195.957240910471</c:v>
                </c:pt>
                <c:pt idx="1924">
                  <c:v>197.388757007918</c:v>
                </c:pt>
                <c:pt idx="1925">
                  <c:v>198.200077212606</c:v>
                </c:pt>
                <c:pt idx="1926">
                  <c:v>200.888148180364</c:v>
                </c:pt>
                <c:pt idx="1927">
                  <c:v>200.47457316536401</c:v>
                </c:pt>
                <c:pt idx="1928">
                  <c:v>202.955856625623</c:v>
                </c:pt>
                <c:pt idx="1929">
                  <c:v>201.12642870874799</c:v>
                </c:pt>
                <c:pt idx="1930">
                  <c:v>197.54788840974101</c:v>
                </c:pt>
                <c:pt idx="1931">
                  <c:v>200.20413309713501</c:v>
                </c:pt>
                <c:pt idx="1932">
                  <c:v>200.47457316536401</c:v>
                </c:pt>
                <c:pt idx="1933">
                  <c:v>196.49812104693001</c:v>
                </c:pt>
                <c:pt idx="1934">
                  <c:v>197.568050608297</c:v>
                </c:pt>
                <c:pt idx="1935">
                  <c:v>198.30138809460399</c:v>
                </c:pt>
                <c:pt idx="1936">
                  <c:v>199.78372626279</c:v>
                </c:pt>
                <c:pt idx="1937">
                  <c:v>200.325606177689</c:v>
                </c:pt>
                <c:pt idx="1938">
                  <c:v>200.708188061025</c:v>
                </c:pt>
                <c:pt idx="1939">
                  <c:v>202.93969354083001</c:v>
                </c:pt>
                <c:pt idx="1940">
                  <c:v>206.127487099235</c:v>
                </c:pt>
                <c:pt idx="1941">
                  <c:v>209.841497376967</c:v>
                </c:pt>
                <c:pt idx="1942">
                  <c:v>209.42692258352599</c:v>
                </c:pt>
                <c:pt idx="1943">
                  <c:v>206.65353718882201</c:v>
                </c:pt>
                <c:pt idx="1944">
                  <c:v>208.916868948992</c:v>
                </c:pt>
                <c:pt idx="1945">
                  <c:v>210.112437334416</c:v>
                </c:pt>
                <c:pt idx="1946">
                  <c:v>210.112437334416</c:v>
                </c:pt>
                <c:pt idx="1947">
                  <c:v>211.70625079874799</c:v>
                </c:pt>
                <c:pt idx="1948">
                  <c:v>215.03767919314399</c:v>
                </c:pt>
                <c:pt idx="1949">
                  <c:v>212.29612007880399</c:v>
                </c:pt>
                <c:pt idx="1950">
                  <c:v>215.11732820892601</c:v>
                </c:pt>
                <c:pt idx="1951">
                  <c:v>212.63087922672301</c:v>
                </c:pt>
                <c:pt idx="1952">
                  <c:v>211.865715460052</c:v>
                </c:pt>
                <c:pt idx="1953">
                  <c:v>214.814561971112</c:v>
                </c:pt>
                <c:pt idx="1954">
                  <c:v>214.161040130326</c:v>
                </c:pt>
                <c:pt idx="1955">
                  <c:v>214.49563264850499</c:v>
                </c:pt>
                <c:pt idx="1956">
                  <c:v>218.002355529516</c:v>
                </c:pt>
                <c:pt idx="1957">
                  <c:v>216.56784009674701</c:v>
                </c:pt>
                <c:pt idx="1958">
                  <c:v>220.409155495937</c:v>
                </c:pt>
                <c:pt idx="1959">
                  <c:v>219.57717320347399</c:v>
                </c:pt>
                <c:pt idx="1960">
                  <c:v>214.92936986206001</c:v>
                </c:pt>
                <c:pt idx="1961">
                  <c:v>215.296788439045</c:v>
                </c:pt>
                <c:pt idx="1962">
                  <c:v>212.93297894557699</c:v>
                </c:pt>
                <c:pt idx="1963">
                  <c:v>209.16364759412201</c:v>
                </c:pt>
                <c:pt idx="1964">
                  <c:v>208.82822192724299</c:v>
                </c:pt>
                <c:pt idx="1965">
                  <c:v>207.16725667763899</c:v>
                </c:pt>
                <c:pt idx="1966">
                  <c:v>207.55050507993499</c:v>
                </c:pt>
                <c:pt idx="1967">
                  <c:v>206.86382392086401</c:v>
                </c:pt>
                <c:pt idx="1968">
                  <c:v>204.73946136396199</c:v>
                </c:pt>
                <c:pt idx="1969">
                  <c:v>201.65697780131799</c:v>
                </c:pt>
                <c:pt idx="1970">
                  <c:v>202.854879003105</c:v>
                </c:pt>
                <c:pt idx="1971">
                  <c:v>201.51334296532701</c:v>
                </c:pt>
                <c:pt idx="1972">
                  <c:v>202.104212023824</c:v>
                </c:pt>
                <c:pt idx="1973">
                  <c:v>204.42003215213501</c:v>
                </c:pt>
                <c:pt idx="1974">
                  <c:v>207.10327085742901</c:v>
                </c:pt>
                <c:pt idx="1975">
                  <c:v>207.997739302441</c:v>
                </c:pt>
                <c:pt idx="1976">
                  <c:v>205.154869306103</c:v>
                </c:pt>
                <c:pt idx="1977">
                  <c:v>206.87965374617599</c:v>
                </c:pt>
                <c:pt idx="1978">
                  <c:v>203.02634100569699</c:v>
                </c:pt>
                <c:pt idx="1979">
                  <c:v>202.290337443548</c:v>
                </c:pt>
                <c:pt idx="1980">
                  <c:v>202.354323263758</c:v>
                </c:pt>
                <c:pt idx="1981">
                  <c:v>202.09821335318</c:v>
                </c:pt>
                <c:pt idx="1982">
                  <c:v>197.63353609616701</c:v>
                </c:pt>
                <c:pt idx="1983">
                  <c:v>199.457798491098</c:v>
                </c:pt>
                <c:pt idx="1984">
                  <c:v>202.082216898127</c:v>
                </c:pt>
                <c:pt idx="1985">
                  <c:v>203.554557281906</c:v>
                </c:pt>
                <c:pt idx="1986">
                  <c:v>203.41042255669399</c:v>
                </c:pt>
                <c:pt idx="1987">
                  <c:v>202.78639417991201</c:v>
                </c:pt>
                <c:pt idx="1988">
                  <c:v>204.738628215261</c:v>
                </c:pt>
                <c:pt idx="1989">
                  <c:v>206.43491896977301</c:v>
                </c:pt>
                <c:pt idx="1990">
                  <c:v>210.41970257521399</c:v>
                </c:pt>
                <c:pt idx="1991">
                  <c:v>209.34744019748501</c:v>
                </c:pt>
                <c:pt idx="1992">
                  <c:v>210.451695485318</c:v>
                </c:pt>
                <c:pt idx="1993">
                  <c:v>210.19558557473999</c:v>
                </c:pt>
                <c:pt idx="1994">
                  <c:v>212.22796851509199</c:v>
                </c:pt>
                <c:pt idx="1995">
                  <c:v>210.43569903026599</c:v>
                </c:pt>
                <c:pt idx="1996">
                  <c:v>207.15509270660999</c:v>
                </c:pt>
                <c:pt idx="1997">
                  <c:v>209.73152174848201</c:v>
                </c:pt>
                <c:pt idx="1998">
                  <c:v>208.69141891059701</c:v>
                </c:pt>
                <c:pt idx="1999">
                  <c:v>209.13948628180401</c:v>
                </c:pt>
                <c:pt idx="2000">
                  <c:v>211.886544177568</c:v>
                </c:pt>
                <c:pt idx="2001">
                  <c:v>209.641541688812</c:v>
                </c:pt>
                <c:pt idx="2002">
                  <c:v>208.470801134667</c:v>
                </c:pt>
                <c:pt idx="2003">
                  <c:v>210.218747108618</c:v>
                </c:pt>
                <c:pt idx="2004">
                  <c:v>210.282899558568</c:v>
                </c:pt>
                <c:pt idx="2005">
                  <c:v>207.55683701006001</c:v>
                </c:pt>
                <c:pt idx="2006">
                  <c:v>207.861436175016</c:v>
                </c:pt>
                <c:pt idx="2007">
                  <c:v>208.15020551465901</c:v>
                </c:pt>
                <c:pt idx="2008">
                  <c:v>209.62554523375999</c:v>
                </c:pt>
                <c:pt idx="2009">
                  <c:v>209.44908433896299</c:v>
                </c:pt>
                <c:pt idx="2010">
                  <c:v>208.406648684717</c:v>
                </c:pt>
                <c:pt idx="2011">
                  <c:v>210.796119158165</c:v>
                </c:pt>
                <c:pt idx="2012">
                  <c:v>208.935864739366</c:v>
                </c:pt>
                <c:pt idx="2013">
                  <c:v>207.989741074915</c:v>
                </c:pt>
                <c:pt idx="2014">
                  <c:v>204.81461137676001</c:v>
                </c:pt>
                <c:pt idx="2015">
                  <c:v>205.696582591262</c:v>
                </c:pt>
                <c:pt idx="2016">
                  <c:v>206.97946496051401</c:v>
                </c:pt>
                <c:pt idx="2017">
                  <c:v>206.97946496051401</c:v>
                </c:pt>
                <c:pt idx="2018">
                  <c:v>204.125097512107</c:v>
                </c:pt>
                <c:pt idx="2019">
                  <c:v>201.623318593812</c:v>
                </c:pt>
                <c:pt idx="2020">
                  <c:v>201.97624038340501</c:v>
                </c:pt>
                <c:pt idx="2021">
                  <c:v>199.25750954346299</c:v>
                </c:pt>
                <c:pt idx="2022">
                  <c:v>197.37742618559</c:v>
                </c:pt>
                <c:pt idx="2023">
                  <c:v>197.10415341177799</c:v>
                </c:pt>
                <c:pt idx="2024">
                  <c:v>193.72973454442899</c:v>
                </c:pt>
                <c:pt idx="2025">
                  <c:v>196.33282434472201</c:v>
                </c:pt>
                <c:pt idx="2026">
                  <c:v>196.86320680755199</c:v>
                </c:pt>
                <c:pt idx="2027">
                  <c:v>192.074601335729</c:v>
                </c:pt>
                <c:pt idx="2028">
                  <c:v>192.57265762897501</c:v>
                </c:pt>
                <c:pt idx="2029">
                  <c:v>191.02999949486201</c:v>
                </c:pt>
                <c:pt idx="2030">
                  <c:v>191.54421887289899</c:v>
                </c:pt>
                <c:pt idx="2031">
                  <c:v>195.38470112338899</c:v>
                </c:pt>
                <c:pt idx="2032">
                  <c:v>192.106594245834</c:v>
                </c:pt>
                <c:pt idx="2033">
                  <c:v>190.40330504223701</c:v>
                </c:pt>
                <c:pt idx="2034">
                  <c:v>190.72473381094599</c:v>
                </c:pt>
                <c:pt idx="2035">
                  <c:v>193.39214269092801</c:v>
                </c:pt>
                <c:pt idx="2036">
                  <c:v>193.47262485541</c:v>
                </c:pt>
                <c:pt idx="2037">
                  <c:v>196.78272464307</c:v>
                </c:pt>
                <c:pt idx="2038">
                  <c:v>197.232791571158</c:v>
                </c:pt>
                <c:pt idx="2039">
                  <c:v>196.75073173296499</c:v>
                </c:pt>
                <c:pt idx="2040">
                  <c:v>197.18446894652001</c:v>
                </c:pt>
                <c:pt idx="2041">
                  <c:v>195.06577180078199</c:v>
                </c:pt>
                <c:pt idx="2042">
                  <c:v>192.344208255258</c:v>
                </c:pt>
                <c:pt idx="2043">
                  <c:v>189.25239342716699</c:v>
                </c:pt>
                <c:pt idx="2044">
                  <c:v>191.71618076471199</c:v>
                </c:pt>
                <c:pt idx="2045">
                  <c:v>189.381198216287</c:v>
                </c:pt>
                <c:pt idx="2046">
                  <c:v>189.17174463294501</c:v>
                </c:pt>
                <c:pt idx="2047">
                  <c:v>187.67424315840699</c:v>
                </c:pt>
                <c:pt idx="2048">
                  <c:v>186.03160718021701</c:v>
                </c:pt>
                <c:pt idx="2049">
                  <c:v>189.94473999740299</c:v>
                </c:pt>
                <c:pt idx="2050">
                  <c:v>189.94473999740299</c:v>
                </c:pt>
                <c:pt idx="2051">
                  <c:v>190.25083883001901</c:v>
                </c:pt>
                <c:pt idx="2052">
                  <c:v>191.74850693429701</c:v>
                </c:pt>
                <c:pt idx="2053">
                  <c:v>190.26683528507201</c:v>
                </c:pt>
                <c:pt idx="2054">
                  <c:v>189.33287559164901</c:v>
                </c:pt>
                <c:pt idx="2055">
                  <c:v>191.76450338935001</c:v>
                </c:pt>
                <c:pt idx="2056">
                  <c:v>187.851370572164</c:v>
                </c:pt>
                <c:pt idx="2057">
                  <c:v>186.72412038019201</c:v>
                </c:pt>
                <c:pt idx="2058">
                  <c:v>188.334430188797</c:v>
                </c:pt>
                <c:pt idx="2059">
                  <c:v>187.67424315840699</c:v>
                </c:pt>
                <c:pt idx="2060">
                  <c:v>185.56454401863601</c:v>
                </c:pt>
                <c:pt idx="2061">
                  <c:v>190.476288868414</c:v>
                </c:pt>
                <c:pt idx="2062">
                  <c:v>189.155748177893</c:v>
                </c:pt>
                <c:pt idx="2063">
                  <c:v>186.60281392937901</c:v>
                </c:pt>
                <c:pt idx="2064">
                  <c:v>187.21601137305299</c:v>
                </c:pt>
                <c:pt idx="2065">
                  <c:v>190.68607571123599</c:v>
                </c:pt>
                <c:pt idx="2066">
                  <c:v>192.47751204736099</c:v>
                </c:pt>
                <c:pt idx="2067">
                  <c:v>194.13981033488599</c:v>
                </c:pt>
                <c:pt idx="2068">
                  <c:v>190.31482465022901</c:v>
                </c:pt>
                <c:pt idx="2069">
                  <c:v>187.29666016727501</c:v>
                </c:pt>
                <c:pt idx="2070">
                  <c:v>186.71578889318599</c:v>
                </c:pt>
                <c:pt idx="2071">
                  <c:v>187.32898633686</c:v>
                </c:pt>
                <c:pt idx="2072">
                  <c:v>189.31421306075501</c:v>
                </c:pt>
                <c:pt idx="2073">
                  <c:v>190.621423372066</c:v>
                </c:pt>
                <c:pt idx="2074">
                  <c:v>191.60587187674699</c:v>
                </c:pt>
                <c:pt idx="2075">
                  <c:v>190.79905067504299</c:v>
                </c:pt>
                <c:pt idx="2076">
                  <c:v>191.83182180436199</c:v>
                </c:pt>
                <c:pt idx="2077">
                  <c:v>193.02622378160501</c:v>
                </c:pt>
                <c:pt idx="2078">
                  <c:v>195.43102419114399</c:v>
                </c:pt>
                <c:pt idx="2079">
                  <c:v>195.915083586219</c:v>
                </c:pt>
                <c:pt idx="2080">
                  <c:v>196.96418443006999</c:v>
                </c:pt>
                <c:pt idx="2081">
                  <c:v>195.527836070159</c:v>
                </c:pt>
                <c:pt idx="2082">
                  <c:v>194.80149703293799</c:v>
                </c:pt>
                <c:pt idx="2083">
                  <c:v>196.302497732018</c:v>
                </c:pt>
                <c:pt idx="2084">
                  <c:v>197.75500917672099</c:v>
                </c:pt>
                <c:pt idx="2085">
                  <c:v>199.83738103911099</c:v>
                </c:pt>
                <c:pt idx="2086">
                  <c:v>198.25223232126601</c:v>
                </c:pt>
                <c:pt idx="2087">
                  <c:v>196.76422874191499</c:v>
                </c:pt>
                <c:pt idx="2088">
                  <c:v>198.51100830768601</c:v>
                </c:pt>
                <c:pt idx="2089">
                  <c:v>201.11509788641899</c:v>
                </c:pt>
                <c:pt idx="2090">
                  <c:v>198.624316530974</c:v>
                </c:pt>
                <c:pt idx="2091">
                  <c:v>201.77828425213201</c:v>
                </c:pt>
                <c:pt idx="2092">
                  <c:v>200.67852796728201</c:v>
                </c:pt>
                <c:pt idx="2093">
                  <c:v>200.03150468636201</c:v>
                </c:pt>
                <c:pt idx="2094">
                  <c:v>200.50056740482401</c:v>
                </c:pt>
                <c:pt idx="2095">
                  <c:v>201.40636667216501</c:v>
                </c:pt>
                <c:pt idx="2096">
                  <c:v>199.821217954319</c:v>
                </c:pt>
                <c:pt idx="2097">
                  <c:v>201.794447336925</c:v>
                </c:pt>
                <c:pt idx="2098">
                  <c:v>203.83249568843999</c:v>
                </c:pt>
                <c:pt idx="2099">
                  <c:v>204.44719279977599</c:v>
                </c:pt>
                <c:pt idx="2100">
                  <c:v>204.38237383086599</c:v>
                </c:pt>
                <c:pt idx="2101">
                  <c:v>201.098934801627</c:v>
                </c:pt>
                <c:pt idx="2102">
                  <c:v>197.21712837558499</c:v>
                </c:pt>
                <c:pt idx="2103">
                  <c:v>197.33026996913301</c:v>
                </c:pt>
                <c:pt idx="2104">
                  <c:v>197.912640910883</c:v>
                </c:pt>
                <c:pt idx="2105">
                  <c:v>196.39214453220799</c:v>
                </c:pt>
                <c:pt idx="2106">
                  <c:v>197.80666439616101</c:v>
                </c:pt>
                <c:pt idx="2107">
                  <c:v>201.546425775697</c:v>
                </c:pt>
                <c:pt idx="2108">
                  <c:v>204.88549843599699</c:v>
                </c:pt>
                <c:pt idx="2109">
                  <c:v>201.41286286928499</c:v>
                </c:pt>
                <c:pt idx="2110">
                  <c:v>200.61148543081299</c:v>
                </c:pt>
                <c:pt idx="2111">
                  <c:v>193.79977720380199</c:v>
                </c:pt>
                <c:pt idx="2112">
                  <c:v>199.40941927310499</c:v>
                </c:pt>
                <c:pt idx="2113">
                  <c:v>195.669657893569</c:v>
                </c:pt>
                <c:pt idx="2114">
                  <c:v>192.19702232685799</c:v>
                </c:pt>
                <c:pt idx="2115">
                  <c:v>194.601154642273</c:v>
                </c:pt>
                <c:pt idx="2116">
                  <c:v>205.15262424882101</c:v>
                </c:pt>
                <c:pt idx="2117">
                  <c:v>203.416306465465</c:v>
                </c:pt>
                <c:pt idx="2118">
                  <c:v>195.26896917433299</c:v>
                </c:pt>
                <c:pt idx="2119">
                  <c:v>201.01217415004899</c:v>
                </c:pt>
                <c:pt idx="2120">
                  <c:v>199.27585636669301</c:v>
                </c:pt>
                <c:pt idx="2121">
                  <c:v>192.86483685891699</c:v>
                </c:pt>
                <c:pt idx="2122">
                  <c:v>194.86828045509699</c:v>
                </c:pt>
                <c:pt idx="2123">
                  <c:v>196.60459823845301</c:v>
                </c:pt>
                <c:pt idx="2124">
                  <c:v>192.06345942044501</c:v>
                </c:pt>
                <c:pt idx="2125">
                  <c:v>195.13540626792101</c:v>
                </c:pt>
                <c:pt idx="2126">
                  <c:v>196.070346612805</c:v>
                </c:pt>
                <c:pt idx="2127">
                  <c:v>194.73471754868501</c:v>
                </c:pt>
                <c:pt idx="2128">
                  <c:v>197.272412770513</c:v>
                </c:pt>
                <c:pt idx="2129">
                  <c:v>200.344359617989</c:v>
                </c:pt>
                <c:pt idx="2130">
                  <c:v>210.22801469247699</c:v>
                </c:pt>
                <c:pt idx="2131">
                  <c:v>207.95744528347299</c:v>
                </c:pt>
                <c:pt idx="2132">
                  <c:v>214.23490188483601</c:v>
                </c:pt>
                <c:pt idx="2133">
                  <c:v>213.56708735277601</c:v>
                </c:pt>
                <c:pt idx="2134">
                  <c:v>204.48480971676099</c:v>
                </c:pt>
                <c:pt idx="2135">
                  <c:v>201.145737056461</c:v>
                </c:pt>
                <c:pt idx="2136">
                  <c:v>201.01217415004899</c:v>
                </c:pt>
                <c:pt idx="2137">
                  <c:v>202.08067740134501</c:v>
                </c:pt>
                <c:pt idx="2138">
                  <c:v>203.28274355905299</c:v>
                </c:pt>
                <c:pt idx="2139">
                  <c:v>198.073790208985</c:v>
                </c:pt>
                <c:pt idx="2140">
                  <c:v>196.73816114486499</c:v>
                </c:pt>
                <c:pt idx="2141">
                  <c:v>192.731273952506</c:v>
                </c:pt>
                <c:pt idx="2142">
                  <c:v>193.799777203801</c:v>
                </c:pt>
                <c:pt idx="2143">
                  <c:v>190.59426744991401</c:v>
                </c:pt>
                <c:pt idx="2144">
                  <c:v>187.12163188320201</c:v>
                </c:pt>
                <c:pt idx="2145">
                  <c:v>184.583936661374</c:v>
                </c:pt>
                <c:pt idx="2146">
                  <c:v>196.20390951921701</c:v>
                </c:pt>
                <c:pt idx="2147">
                  <c:v>195.402532080745</c:v>
                </c:pt>
                <c:pt idx="2148">
                  <c:v>197.80666439616101</c:v>
                </c:pt>
                <c:pt idx="2149">
                  <c:v>197.00528695768901</c:v>
                </c:pt>
                <c:pt idx="2150">
                  <c:v>204.08412099752499</c:v>
                </c:pt>
                <c:pt idx="2151">
                  <c:v>198.34091602180899</c:v>
                </c:pt>
                <c:pt idx="2152">
                  <c:v>193.399088484565</c:v>
                </c:pt>
                <c:pt idx="2153">
                  <c:v>190.060015824266</c:v>
                </c:pt>
                <c:pt idx="2154">
                  <c:v>188.056572228086</c:v>
                </c:pt>
                <c:pt idx="2155">
                  <c:v>188.19013513449801</c:v>
                </c:pt>
                <c:pt idx="2156">
                  <c:v>183.78255922290199</c:v>
                </c:pt>
                <c:pt idx="2157">
                  <c:v>178.30648006000999</c:v>
                </c:pt>
                <c:pt idx="2158">
                  <c:v>174.43315577406199</c:v>
                </c:pt>
                <c:pt idx="2159">
                  <c:v>178.840731685658</c:v>
                </c:pt>
                <c:pt idx="2160">
                  <c:v>173.76534124200199</c:v>
                </c:pt>
                <c:pt idx="2161">
                  <c:v>174.29959286765001</c:v>
                </c:pt>
                <c:pt idx="2162">
                  <c:v>173.097526709943</c:v>
                </c:pt>
                <c:pt idx="2163">
                  <c:v>172.696837990707</c:v>
                </c:pt>
                <c:pt idx="2164">
                  <c:v>173.898904148414</c:v>
                </c:pt>
                <c:pt idx="2165">
                  <c:v>177.90579134077399</c:v>
                </c:pt>
                <c:pt idx="2166">
                  <c:v>178.840731685658</c:v>
                </c:pt>
                <c:pt idx="2167">
                  <c:v>174.03246705482599</c:v>
                </c:pt>
                <c:pt idx="2168">
                  <c:v>172.696837990707</c:v>
                </c:pt>
                <c:pt idx="2169">
                  <c:v>172.96396380353099</c:v>
                </c:pt>
                <c:pt idx="2170">
                  <c:v>171.10287102549199</c:v>
                </c:pt>
                <c:pt idx="2171">
                  <c:v>168.21752515569</c:v>
                </c:pt>
                <c:pt idx="2172">
                  <c:v>169.91992464354601</c:v>
                </c:pt>
                <c:pt idx="2173">
                  <c:v>167.366325411763</c:v>
                </c:pt>
                <c:pt idx="2174">
                  <c:v>166.44303231717001</c:v>
                </c:pt>
                <c:pt idx="2175">
                  <c:v>164.58193953913201</c:v>
                </c:pt>
                <c:pt idx="2176">
                  <c:v>165.13011276034601</c:v>
                </c:pt>
                <c:pt idx="2177">
                  <c:v>161.45130043962899</c:v>
                </c:pt>
                <c:pt idx="2178">
                  <c:v>160.29722070418799</c:v>
                </c:pt>
                <c:pt idx="2179">
                  <c:v>162.60552670627001</c:v>
                </c:pt>
                <c:pt idx="2180">
                  <c:v>165.08688605618701</c:v>
                </c:pt>
                <c:pt idx="2181">
                  <c:v>163.32675327531999</c:v>
                </c:pt>
                <c:pt idx="2182">
                  <c:v>160.83088733654901</c:v>
                </c:pt>
                <c:pt idx="2183">
                  <c:v>162.04284689620201</c:v>
                </c:pt>
                <c:pt idx="2184">
                  <c:v>163.52881980086201</c:v>
                </c:pt>
                <c:pt idx="2185">
                  <c:v>165.59183257324301</c:v>
                </c:pt>
                <c:pt idx="2186">
                  <c:v>165.90453015519199</c:v>
                </c:pt>
                <c:pt idx="2187">
                  <c:v>165.13656013317001</c:v>
                </c:pt>
                <c:pt idx="2188">
                  <c:v>166.91881912531801</c:v>
                </c:pt>
                <c:pt idx="2189">
                  <c:v>165.237959723942</c:v>
                </c:pt>
                <c:pt idx="2190">
                  <c:v>163.18051513718299</c:v>
                </c:pt>
                <c:pt idx="2191">
                  <c:v>159.398837913687</c:v>
                </c:pt>
                <c:pt idx="2192">
                  <c:v>159.74655645256499</c:v>
                </c:pt>
                <c:pt idx="2193">
                  <c:v>157.31223361802</c:v>
                </c:pt>
                <c:pt idx="2194">
                  <c:v>153.11030491138101</c:v>
                </c:pt>
                <c:pt idx="2195">
                  <c:v>150.47318289529099</c:v>
                </c:pt>
                <c:pt idx="2196">
                  <c:v>149.82126558409601</c:v>
                </c:pt>
                <c:pt idx="2197">
                  <c:v>150.27038371374601</c:v>
                </c:pt>
                <c:pt idx="2198">
                  <c:v>145.44540434241799</c:v>
                </c:pt>
                <c:pt idx="2199">
                  <c:v>147.45947569381801</c:v>
                </c:pt>
                <c:pt idx="2200">
                  <c:v>145.06867262583299</c:v>
                </c:pt>
                <c:pt idx="2201">
                  <c:v>143.112627629846</c:v>
                </c:pt>
                <c:pt idx="2202">
                  <c:v>143.70666511682899</c:v>
                </c:pt>
                <c:pt idx="2203">
                  <c:v>143.37345316680401</c:v>
                </c:pt>
                <c:pt idx="2204">
                  <c:v>146.87979826448799</c:v>
                </c:pt>
                <c:pt idx="2205">
                  <c:v>143.61244555488301</c:v>
                </c:pt>
                <c:pt idx="2206">
                  <c:v>146.48870649025099</c:v>
                </c:pt>
                <c:pt idx="2207">
                  <c:v>144.474635138851</c:v>
                </c:pt>
                <c:pt idx="2208">
                  <c:v>144.44562196114401</c:v>
                </c:pt>
                <c:pt idx="2209">
                  <c:v>149.183708330553</c:v>
                </c:pt>
                <c:pt idx="2210">
                  <c:v>148.50263131045099</c:v>
                </c:pt>
                <c:pt idx="2211">
                  <c:v>145.30048498508501</c:v>
                </c:pt>
                <c:pt idx="2212">
                  <c:v>145.48892410897699</c:v>
                </c:pt>
                <c:pt idx="2213">
                  <c:v>146.05394841825401</c:v>
                </c:pt>
                <c:pt idx="2214">
                  <c:v>142.05481889315899</c:v>
                </c:pt>
                <c:pt idx="2215">
                  <c:v>139.72204218058801</c:v>
                </c:pt>
                <c:pt idx="2216">
                  <c:v>138.780286154728</c:v>
                </c:pt>
                <c:pt idx="2217">
                  <c:v>138.852672567794</c:v>
                </c:pt>
                <c:pt idx="2218">
                  <c:v>137.344573451852</c:v>
                </c:pt>
                <c:pt idx="2219">
                  <c:v>139.95385453983999</c:v>
                </c:pt>
                <c:pt idx="2220">
                  <c:v>143.27190704483101</c:v>
                </c:pt>
                <c:pt idx="2221">
                  <c:v>145.51779075548399</c:v>
                </c:pt>
                <c:pt idx="2222">
                  <c:v>144.82235367772799</c:v>
                </c:pt>
                <c:pt idx="2223">
                  <c:v>145.54680393319001</c:v>
                </c:pt>
                <c:pt idx="2224">
                  <c:v>147.16963697915301</c:v>
                </c:pt>
                <c:pt idx="2225">
                  <c:v>145.82213605900199</c:v>
                </c:pt>
                <c:pt idx="2226">
                  <c:v>147.22766333456599</c:v>
                </c:pt>
                <c:pt idx="2227">
                  <c:v>148.57516425471701</c:v>
                </c:pt>
                <c:pt idx="2228">
                  <c:v>149.51692028057801</c:v>
                </c:pt>
                <c:pt idx="2229">
                  <c:v>148.85049638052899</c:v>
                </c:pt>
                <c:pt idx="2230">
                  <c:v>152.05264270589501</c:v>
                </c:pt>
                <c:pt idx="2231">
                  <c:v>154.54530897976201</c:v>
                </c:pt>
                <c:pt idx="2232">
                  <c:v>153.71442022180599</c:v>
                </c:pt>
                <c:pt idx="2233">
                  <c:v>160.36153028545201</c:v>
                </c:pt>
                <c:pt idx="2234">
                  <c:v>168.005706858645</c:v>
                </c:pt>
                <c:pt idx="2235">
                  <c:v>160.36153028545201</c:v>
                </c:pt>
                <c:pt idx="2236">
                  <c:v>168.670417865009</c:v>
                </c:pt>
                <c:pt idx="2237">
                  <c:v>166.842462597506</c:v>
                </c:pt>
                <c:pt idx="2238">
                  <c:v>169.335128871374</c:v>
                </c:pt>
                <c:pt idx="2239">
                  <c:v>164.183618572048</c:v>
                </c:pt>
                <c:pt idx="2240">
                  <c:v>161.19241904340799</c:v>
                </c:pt>
                <c:pt idx="2241">
                  <c:v>169.16895111978201</c:v>
                </c:pt>
                <c:pt idx="2242">
                  <c:v>175.31752792865501</c:v>
                </c:pt>
                <c:pt idx="2243">
                  <c:v>174.15428366751701</c:v>
                </c:pt>
                <c:pt idx="2244">
                  <c:v>175.98223893501901</c:v>
                </c:pt>
                <c:pt idx="2245">
                  <c:v>175.15135017706399</c:v>
                </c:pt>
                <c:pt idx="2246">
                  <c:v>168.005706858644</c:v>
                </c:pt>
                <c:pt idx="2247">
                  <c:v>167.17481810068901</c:v>
                </c:pt>
                <c:pt idx="2248">
                  <c:v>166.34392934273299</c:v>
                </c:pt>
                <c:pt idx="2249">
                  <c:v>162.85419655931901</c:v>
                </c:pt>
                <c:pt idx="2250">
                  <c:v>161.690952298181</c:v>
                </c:pt>
                <c:pt idx="2251">
                  <c:v>161.19241904340799</c:v>
                </c:pt>
                <c:pt idx="2252">
                  <c:v>155.030548014408</c:v>
                </c:pt>
                <c:pt idx="2253">
                  <c:v>150.88939844475701</c:v>
                </c:pt>
                <c:pt idx="2254">
                  <c:v>151.720287202712</c:v>
                </c:pt>
                <c:pt idx="2255">
                  <c:v>159.53064152749599</c:v>
                </c:pt>
                <c:pt idx="2256">
                  <c:v>158.035041763176</c:v>
                </c:pt>
                <c:pt idx="2257">
                  <c:v>166.67628484591501</c:v>
                </c:pt>
                <c:pt idx="2258">
                  <c:v>170.83072863569399</c:v>
                </c:pt>
                <c:pt idx="2259">
                  <c:v>176.813127692975</c:v>
                </c:pt>
                <c:pt idx="2260">
                  <c:v>174.65281692228999</c:v>
                </c:pt>
                <c:pt idx="2261">
                  <c:v>174.15428366751701</c:v>
                </c:pt>
                <c:pt idx="2262">
                  <c:v>170.33219538092001</c:v>
                </c:pt>
                <c:pt idx="2263">
                  <c:v>169.00277336819099</c:v>
                </c:pt>
                <c:pt idx="2264">
                  <c:v>173.48957266115201</c:v>
                </c:pt>
                <c:pt idx="2265">
                  <c:v>178.807260712069</c:v>
                </c:pt>
                <c:pt idx="2266">
                  <c:v>178.142549705704</c:v>
                </c:pt>
                <c:pt idx="2267">
                  <c:v>178.807260712069</c:v>
                </c:pt>
                <c:pt idx="2268">
                  <c:v>175.31752792865501</c:v>
                </c:pt>
                <c:pt idx="2269">
                  <c:v>179.63814947002399</c:v>
                </c:pt>
                <c:pt idx="2270">
                  <c:v>185.122015272532</c:v>
                </c:pt>
                <c:pt idx="2271">
                  <c:v>186.45143728526099</c:v>
                </c:pt>
                <c:pt idx="2272">
                  <c:v>187.78085929798999</c:v>
                </c:pt>
                <c:pt idx="2273">
                  <c:v>183.62641550821201</c:v>
                </c:pt>
                <c:pt idx="2274">
                  <c:v>178.47490520888601</c:v>
                </c:pt>
                <c:pt idx="2275">
                  <c:v>179.305793966842</c:v>
                </c:pt>
                <c:pt idx="2276">
                  <c:v>181.133749234345</c:v>
                </c:pt>
                <c:pt idx="2277">
                  <c:v>182.13081574389199</c:v>
                </c:pt>
                <c:pt idx="2278">
                  <c:v>177.47783869934</c:v>
                </c:pt>
                <c:pt idx="2279">
                  <c:v>182.62934899866499</c:v>
                </c:pt>
                <c:pt idx="2280">
                  <c:v>188.44557030435499</c:v>
                </c:pt>
                <c:pt idx="2281">
                  <c:v>190.27352557185799</c:v>
                </c:pt>
                <c:pt idx="2282">
                  <c:v>188.944103559128</c:v>
                </c:pt>
                <c:pt idx="2283">
                  <c:v>195.42503587118301</c:v>
                </c:pt>
                <c:pt idx="2284">
                  <c:v>198.08387989664101</c:v>
                </c:pt>
                <c:pt idx="2285">
                  <c:v>194.427969361636</c:v>
                </c:pt>
                <c:pt idx="2286">
                  <c:v>195.92356912595599</c:v>
                </c:pt>
                <c:pt idx="2287">
                  <c:v>195.25885811959199</c:v>
                </c:pt>
                <c:pt idx="2288">
                  <c:v>193.763258355272</c:v>
                </c:pt>
                <c:pt idx="2289">
                  <c:v>196.42210238073</c:v>
                </c:pt>
                <c:pt idx="2290">
                  <c:v>199.91183516414401</c:v>
                </c:pt>
                <c:pt idx="2291">
                  <c:v>198.58241315141501</c:v>
                </c:pt>
                <c:pt idx="2292">
                  <c:v>199.08094640618799</c:v>
                </c:pt>
                <c:pt idx="2293">
                  <c:v>197.25299113868601</c:v>
                </c:pt>
                <c:pt idx="2294">
                  <c:v>198.250057648232</c:v>
                </c:pt>
                <c:pt idx="2295">
                  <c:v>199.77400362321899</c:v>
                </c:pt>
                <c:pt idx="2296">
                  <c:v>198.57549530121199</c:v>
                </c:pt>
                <c:pt idx="2297">
                  <c:v>200.71578738820699</c:v>
                </c:pt>
                <c:pt idx="2298">
                  <c:v>201.297949598206</c:v>
                </c:pt>
                <c:pt idx="2299">
                  <c:v>202.787711671181</c:v>
                </c:pt>
                <c:pt idx="2300">
                  <c:v>201.48630635120301</c:v>
                </c:pt>
                <c:pt idx="2301">
                  <c:v>198.746760103204</c:v>
                </c:pt>
                <c:pt idx="2302">
                  <c:v>196.589203419234</c:v>
                </c:pt>
                <c:pt idx="2303">
                  <c:v>196.02413316024101</c:v>
                </c:pt>
                <c:pt idx="2304">
                  <c:v>196.16104141425299</c:v>
                </c:pt>
                <c:pt idx="2305">
                  <c:v>196.14394946324799</c:v>
                </c:pt>
                <c:pt idx="2306">
                  <c:v>195.30489005026101</c:v>
                </c:pt>
                <c:pt idx="2307">
                  <c:v>197.42826283222101</c:v>
                </c:pt>
                <c:pt idx="2308">
                  <c:v>197.051549326225</c:v>
                </c:pt>
                <c:pt idx="2309">
                  <c:v>196.28103036322901</c:v>
                </c:pt>
                <c:pt idx="2310">
                  <c:v>200.03090082620699</c:v>
                </c:pt>
                <c:pt idx="2311">
                  <c:v>192.71934400727901</c:v>
                </c:pt>
                <c:pt idx="2312">
                  <c:v>186.10993834732599</c:v>
                </c:pt>
                <c:pt idx="2313">
                  <c:v>188.986565495306</c:v>
                </c:pt>
                <c:pt idx="2314">
                  <c:v>193.28441426627199</c:v>
                </c:pt>
                <c:pt idx="2315">
                  <c:v>196.88028452423299</c:v>
                </c:pt>
                <c:pt idx="2316">
                  <c:v>197.58226303723799</c:v>
                </c:pt>
                <c:pt idx="2317">
                  <c:v>194.671451987247</c:v>
                </c:pt>
                <c:pt idx="2318">
                  <c:v>196.08421395771401</c:v>
                </c:pt>
                <c:pt idx="2319">
                  <c:v>196.49735576332699</c:v>
                </c:pt>
                <c:pt idx="2320">
                  <c:v>201.07713540289501</c:v>
                </c:pt>
                <c:pt idx="2321">
                  <c:v>203.40129544767399</c:v>
                </c:pt>
                <c:pt idx="2322">
                  <c:v>206.121677993031</c:v>
                </c:pt>
                <c:pt idx="2323">
                  <c:v>205.31248633281101</c:v>
                </c:pt>
                <c:pt idx="2324">
                  <c:v>205.518970912632</c:v>
                </c:pt>
                <c:pt idx="2325">
                  <c:v>206.08714879908101</c:v>
                </c:pt>
                <c:pt idx="2326">
                  <c:v>206.431577508733</c:v>
                </c:pt>
                <c:pt idx="2327">
                  <c:v>205.39846402574699</c:v>
                </c:pt>
                <c:pt idx="2328">
                  <c:v>206.741477024435</c:v>
                </c:pt>
                <c:pt idx="2329">
                  <c:v>205.76015733237401</c:v>
                </c:pt>
                <c:pt idx="2330">
                  <c:v>207.29239031390799</c:v>
                </c:pt>
                <c:pt idx="2331">
                  <c:v>206.98249079820599</c:v>
                </c:pt>
                <c:pt idx="2332">
                  <c:v>207.981075087242</c:v>
                </c:pt>
                <c:pt idx="2333">
                  <c:v>208.56651757066601</c:v>
                </c:pt>
                <c:pt idx="2334">
                  <c:v>208.03269623219799</c:v>
                </c:pt>
                <c:pt idx="2335">
                  <c:v>208.44601068378</c:v>
                </c:pt>
                <c:pt idx="2336">
                  <c:v>208.618138715621</c:v>
                </c:pt>
                <c:pt idx="2337">
                  <c:v>205.70836354144899</c:v>
                </c:pt>
                <c:pt idx="2338">
                  <c:v>207.378540652814</c:v>
                </c:pt>
                <c:pt idx="2339">
                  <c:v>207.56793328162999</c:v>
                </c:pt>
                <c:pt idx="2340">
                  <c:v>210.56368614873799</c:v>
                </c:pt>
                <c:pt idx="2341">
                  <c:v>210.460271212858</c:v>
                </c:pt>
                <c:pt idx="2342">
                  <c:v>210.68419303562399</c:v>
                </c:pt>
                <c:pt idx="2343">
                  <c:v>209.167670837337</c:v>
                </c:pt>
                <c:pt idx="2344">
                  <c:v>210.167636294131</c:v>
                </c:pt>
                <c:pt idx="2345">
                  <c:v>210.37429351992199</c:v>
                </c:pt>
                <c:pt idx="2346">
                  <c:v>212.45743979093001</c:v>
                </c:pt>
                <c:pt idx="2347">
                  <c:v>210.73581418057901</c:v>
                </c:pt>
                <c:pt idx="2348">
                  <c:v>210.11601514917601</c:v>
                </c:pt>
                <c:pt idx="2349">
                  <c:v>211.66551272768501</c:v>
                </c:pt>
                <c:pt idx="2350">
                  <c:v>211.66551272768501</c:v>
                </c:pt>
                <c:pt idx="2351">
                  <c:v>212.14754027522801</c:v>
                </c:pt>
                <c:pt idx="2352">
                  <c:v>213.62832475777699</c:v>
                </c:pt>
                <c:pt idx="2353">
                  <c:v>211.889261904482</c:v>
                </c:pt>
                <c:pt idx="2354">
                  <c:v>212.30257635606401</c:v>
                </c:pt>
                <c:pt idx="2355">
                  <c:v>211.872169953476</c:v>
                </c:pt>
                <c:pt idx="2356">
                  <c:v>212.973996532423</c:v>
                </c:pt>
                <c:pt idx="2357">
                  <c:v>213.37004638703101</c:v>
                </c:pt>
                <c:pt idx="2358">
                  <c:v>212.16480487220301</c:v>
                </c:pt>
                <c:pt idx="2359">
                  <c:v>212.31966830706901</c:v>
                </c:pt>
                <c:pt idx="2360">
                  <c:v>213.30137998466799</c:v>
                </c:pt>
                <c:pt idx="2361">
                  <c:v>213.546807904068</c:v>
                </c:pt>
                <c:pt idx="2362">
                  <c:v>212.957879960241</c:v>
                </c:pt>
                <c:pt idx="2363">
                  <c:v>212.565096226469</c:v>
                </c:pt>
                <c:pt idx="2364">
                  <c:v>210.52787113566899</c:v>
                </c:pt>
                <c:pt idx="2365">
                  <c:v>211.26415489386901</c:v>
                </c:pt>
                <c:pt idx="2366">
                  <c:v>209.644231563098</c:v>
                </c:pt>
                <c:pt idx="2367">
                  <c:v>209.59494785375301</c:v>
                </c:pt>
                <c:pt idx="2368">
                  <c:v>210.822335107583</c:v>
                </c:pt>
                <c:pt idx="2369">
                  <c:v>210.871371160097</c:v>
                </c:pt>
                <c:pt idx="2370">
                  <c:v>210.99420894821199</c:v>
                </c:pt>
                <c:pt idx="2371">
                  <c:v>210.748781028812</c:v>
                </c:pt>
                <c:pt idx="2372">
                  <c:v>212.491294490868</c:v>
                </c:pt>
                <c:pt idx="2373">
                  <c:v>213.20330787964099</c:v>
                </c:pt>
                <c:pt idx="2374">
                  <c:v>212.957879960241</c:v>
                </c:pt>
                <c:pt idx="2375">
                  <c:v>212.024956678325</c:v>
                </c:pt>
                <c:pt idx="2376">
                  <c:v>212.63865030523999</c:v>
                </c:pt>
                <c:pt idx="2377">
                  <c:v>214.062429425956</c:v>
                </c:pt>
                <c:pt idx="2378">
                  <c:v>213.25234393215499</c:v>
                </c:pt>
                <c:pt idx="2379">
                  <c:v>214.18501955724</c:v>
                </c:pt>
                <c:pt idx="2380">
                  <c:v>214.051284868566</c:v>
                </c:pt>
                <c:pt idx="2381">
                  <c:v>213.681533220066</c:v>
                </c:pt>
                <c:pt idx="2382">
                  <c:v>214.248419705945</c:v>
                </c:pt>
                <c:pt idx="2383">
                  <c:v>214.371752807722</c:v>
                </c:pt>
                <c:pt idx="2384">
                  <c:v>214.86483755799901</c:v>
                </c:pt>
                <c:pt idx="2385">
                  <c:v>215.48125541005399</c:v>
                </c:pt>
                <c:pt idx="2386">
                  <c:v>214.27318538903299</c:v>
                </c:pt>
                <c:pt idx="2387">
                  <c:v>214.19913599660001</c:v>
                </c:pt>
                <c:pt idx="2388">
                  <c:v>213.65676753697801</c:v>
                </c:pt>
                <c:pt idx="2389">
                  <c:v>214.14985228725499</c:v>
                </c:pt>
                <c:pt idx="2390">
                  <c:v>213.854150031187</c:v>
                </c:pt>
                <c:pt idx="2391">
                  <c:v>214.716986429965</c:v>
                </c:pt>
                <c:pt idx="2392">
                  <c:v>215.33340428202001</c:v>
                </c:pt>
                <c:pt idx="2393">
                  <c:v>215.35792230827701</c:v>
                </c:pt>
                <c:pt idx="2394">
                  <c:v>215.40720601762101</c:v>
                </c:pt>
                <c:pt idx="2395">
                  <c:v>215.53053911939901</c:v>
                </c:pt>
                <c:pt idx="2396">
                  <c:v>215.40720601762101</c:v>
                </c:pt>
                <c:pt idx="2397">
                  <c:v>214.544369618844</c:v>
                </c:pt>
                <c:pt idx="2398">
                  <c:v>213.755334955667</c:v>
                </c:pt>
                <c:pt idx="2399">
                  <c:v>212.71988174576799</c:v>
                </c:pt>
                <c:pt idx="2400">
                  <c:v>212.07894586745601</c:v>
                </c:pt>
                <c:pt idx="2401">
                  <c:v>211.25127673866299</c:v>
                </c:pt>
                <c:pt idx="2402">
                  <c:v>210.310180781328</c:v>
                </c:pt>
                <c:pt idx="2403">
                  <c:v>210.35971214750299</c:v>
                </c:pt>
                <c:pt idx="2404">
                  <c:v>210.45877487985501</c:v>
                </c:pt>
                <c:pt idx="2405">
                  <c:v>213.40589116729899</c:v>
                </c:pt>
                <c:pt idx="2406">
                  <c:v>212.93534318863101</c:v>
                </c:pt>
                <c:pt idx="2407">
                  <c:v>211.449402203365</c:v>
                </c:pt>
                <c:pt idx="2408">
                  <c:v>208.675645697535</c:v>
                </c:pt>
                <c:pt idx="2409">
                  <c:v>206.71915673360201</c:v>
                </c:pt>
                <c:pt idx="2410">
                  <c:v>208.25462908504301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Sheet10!$P$7</c:f>
              <c:strCache>
                <c:ptCount val="1"/>
                <c:pt idx="0">
                  <c:v>MomentumDaily7</c:v>
                </c:pt>
              </c:strCache>
            </c:strRef>
          </c:tx>
          <c:marker>
            <c:symbol val="none"/>
          </c:marker>
          <c:val>
            <c:numRef>
              <c:f>Sheet10!$P$8:$P$2418</c:f>
              <c:numCache>
                <c:formatCode>General</c:formatCode>
                <c:ptCount val="2411"/>
                <c:pt idx="0">
                  <c:v>100</c:v>
                </c:pt>
                <c:pt idx="1">
                  <c:v>99.964886929159306</c:v>
                </c:pt>
                <c:pt idx="2">
                  <c:v>100.102495842389</c:v>
                </c:pt>
                <c:pt idx="3">
                  <c:v>100.621235677271</c:v>
                </c:pt>
                <c:pt idx="4">
                  <c:v>100.664346846927</c:v>
                </c:pt>
                <c:pt idx="5">
                  <c:v>99.345941674893496</c:v>
                </c:pt>
                <c:pt idx="6">
                  <c:v>99.669978346818795</c:v>
                </c:pt>
                <c:pt idx="7">
                  <c:v>98.146033086154503</c:v>
                </c:pt>
                <c:pt idx="8">
                  <c:v>98.505611201791694</c:v>
                </c:pt>
                <c:pt idx="9">
                  <c:v>98.590177374302897</c:v>
                </c:pt>
                <c:pt idx="10">
                  <c:v>98.590177374302897</c:v>
                </c:pt>
                <c:pt idx="11">
                  <c:v>98.801478217271296</c:v>
                </c:pt>
                <c:pt idx="12">
                  <c:v>98.175599672288598</c:v>
                </c:pt>
                <c:pt idx="13">
                  <c:v>98.409169748904105</c:v>
                </c:pt>
                <c:pt idx="14">
                  <c:v>99.326385399014896</c:v>
                </c:pt>
                <c:pt idx="15">
                  <c:v>98.602340504983502</c:v>
                </c:pt>
                <c:pt idx="16">
                  <c:v>97.838364682777893</c:v>
                </c:pt>
                <c:pt idx="17">
                  <c:v>98.097970924105894</c:v>
                </c:pt>
                <c:pt idx="18">
                  <c:v>101.39283374311</c:v>
                </c:pt>
                <c:pt idx="19">
                  <c:v>101.27155044915899</c:v>
                </c:pt>
                <c:pt idx="20">
                  <c:v>102.726949976572</c:v>
                </c:pt>
                <c:pt idx="21">
                  <c:v>100.90770056730599</c:v>
                </c:pt>
                <c:pt idx="22">
                  <c:v>101.413047625435</c:v>
                </c:pt>
                <c:pt idx="23">
                  <c:v>98.906526217113196</c:v>
                </c:pt>
                <c:pt idx="24">
                  <c:v>100.05871750964801</c:v>
                </c:pt>
                <c:pt idx="25">
                  <c:v>101.065436645717</c:v>
                </c:pt>
                <c:pt idx="26">
                  <c:v>100.668692163017</c:v>
                </c:pt>
                <c:pt idx="27">
                  <c:v>101.14910889409001</c:v>
                </c:pt>
                <c:pt idx="28">
                  <c:v>101.290145584653</c:v>
                </c:pt>
                <c:pt idx="29">
                  <c:v>101.700063778821</c:v>
                </c:pt>
                <c:pt idx="30">
                  <c:v>102.087549367661</c:v>
                </c:pt>
                <c:pt idx="31">
                  <c:v>101.62554731942799</c:v>
                </c:pt>
                <c:pt idx="32">
                  <c:v>99.576344686136096</c:v>
                </c:pt>
                <c:pt idx="33">
                  <c:v>97.094946588367407</c:v>
                </c:pt>
                <c:pt idx="34">
                  <c:v>98.638649367391594</c:v>
                </c:pt>
                <c:pt idx="35">
                  <c:v>98.084499651844396</c:v>
                </c:pt>
                <c:pt idx="36">
                  <c:v>99.133425899130103</c:v>
                </c:pt>
                <c:pt idx="37">
                  <c:v>101.132323087353</c:v>
                </c:pt>
                <c:pt idx="38">
                  <c:v>101.2718548708</c:v>
                </c:pt>
                <c:pt idx="39">
                  <c:v>102.470687230031</c:v>
                </c:pt>
                <c:pt idx="40">
                  <c:v>102.43138125103999</c:v>
                </c:pt>
                <c:pt idx="41">
                  <c:v>101.466213302105</c:v>
                </c:pt>
                <c:pt idx="42">
                  <c:v>101.56462863993499</c:v>
                </c:pt>
                <c:pt idx="43">
                  <c:v>102.135437599345</c:v>
                </c:pt>
                <c:pt idx="44">
                  <c:v>102.27321907230601</c:v>
                </c:pt>
                <c:pt idx="45">
                  <c:v>100.619841396772</c:v>
                </c:pt>
                <c:pt idx="46">
                  <c:v>102.115754531779</c:v>
                </c:pt>
                <c:pt idx="47">
                  <c:v>102.09159848932499</c:v>
                </c:pt>
                <c:pt idx="48">
                  <c:v>103.14513512713501</c:v>
                </c:pt>
                <c:pt idx="49">
                  <c:v>104.176586478407</c:v>
                </c:pt>
                <c:pt idx="50">
                  <c:v>104.196047824657</c:v>
                </c:pt>
                <c:pt idx="51">
                  <c:v>105.383189945932</c:v>
                </c:pt>
                <c:pt idx="52">
                  <c:v>106.414641297203</c:v>
                </c:pt>
                <c:pt idx="53">
                  <c:v>106.81303106865001</c:v>
                </c:pt>
                <c:pt idx="54">
                  <c:v>107.540185098004</c:v>
                </c:pt>
                <c:pt idx="55">
                  <c:v>107.422268228379</c:v>
                </c:pt>
                <c:pt idx="56">
                  <c:v>107.579490721212</c:v>
                </c:pt>
                <c:pt idx="57">
                  <c:v>107.248553273789</c:v>
                </c:pt>
                <c:pt idx="58">
                  <c:v>106.677686176983</c:v>
                </c:pt>
                <c:pt idx="59">
                  <c:v>106.448107225383</c:v>
                </c:pt>
                <c:pt idx="60">
                  <c:v>108.940064476074</c:v>
                </c:pt>
                <c:pt idx="61">
                  <c:v>109.265793653147</c:v>
                </c:pt>
                <c:pt idx="62">
                  <c:v>109.11265308741</c:v>
                </c:pt>
                <c:pt idx="63">
                  <c:v>107.925813702951</c:v>
                </c:pt>
                <c:pt idx="64">
                  <c:v>105.590420075466</c:v>
                </c:pt>
                <c:pt idx="65">
                  <c:v>109.954926198962</c:v>
                </c:pt>
                <c:pt idx="66">
                  <c:v>110.872149778717</c:v>
                </c:pt>
                <c:pt idx="67">
                  <c:v>113.869760373944</c:v>
                </c:pt>
                <c:pt idx="68">
                  <c:v>113.543482403024</c:v>
                </c:pt>
                <c:pt idx="69">
                  <c:v>114.365524107293</c:v>
                </c:pt>
                <c:pt idx="70">
                  <c:v>114.117195284494</c:v>
                </c:pt>
                <c:pt idx="71">
                  <c:v>113.998652491608</c:v>
                </c:pt>
                <c:pt idx="72">
                  <c:v>111.509253841012</c:v>
                </c:pt>
                <c:pt idx="73">
                  <c:v>107.083656239951</c:v>
                </c:pt>
                <c:pt idx="74">
                  <c:v>106.997751528037</c:v>
                </c:pt>
                <c:pt idx="75">
                  <c:v>107.161934053015</c:v>
                </c:pt>
                <c:pt idx="76">
                  <c:v>105.978376714267</c:v>
                </c:pt>
                <c:pt idx="77">
                  <c:v>102.781461688571</c:v>
                </c:pt>
                <c:pt idx="78">
                  <c:v>102.289557881051</c:v>
                </c:pt>
                <c:pt idx="79">
                  <c:v>101.494289470966</c:v>
                </c:pt>
                <c:pt idx="80">
                  <c:v>102.062338335313</c:v>
                </c:pt>
                <c:pt idx="81">
                  <c:v>101.92794382602099</c:v>
                </c:pt>
                <c:pt idx="82">
                  <c:v>102.960723253278</c:v>
                </c:pt>
                <c:pt idx="83">
                  <c:v>101.97960297674</c:v>
                </c:pt>
                <c:pt idx="84">
                  <c:v>102.42076426235801</c:v>
                </c:pt>
                <c:pt idx="85">
                  <c:v>102.08989329814401</c:v>
                </c:pt>
                <c:pt idx="86">
                  <c:v>100.33980826068399</c:v>
                </c:pt>
                <c:pt idx="87">
                  <c:v>100.87940327347999</c:v>
                </c:pt>
                <c:pt idx="88">
                  <c:v>99.511577245130397</c:v>
                </c:pt>
                <c:pt idx="89">
                  <c:v>96.467472235501305</c:v>
                </c:pt>
                <c:pt idx="90">
                  <c:v>99.233112741446504</c:v>
                </c:pt>
                <c:pt idx="91">
                  <c:v>99.527619277341401</c:v>
                </c:pt>
                <c:pt idx="92">
                  <c:v>100.029740599821</c:v>
                </c:pt>
                <c:pt idx="93">
                  <c:v>101.769232324128</c:v>
                </c:pt>
                <c:pt idx="94">
                  <c:v>102.683810447217</c:v>
                </c:pt>
                <c:pt idx="95">
                  <c:v>103.347327909066</c:v>
                </c:pt>
                <c:pt idx="96">
                  <c:v>103.58045566593201</c:v>
                </c:pt>
                <c:pt idx="97">
                  <c:v>105.427544816484</c:v>
                </c:pt>
                <c:pt idx="98">
                  <c:v>105.73240419084701</c:v>
                </c:pt>
                <c:pt idx="99">
                  <c:v>107.597426245774</c:v>
                </c:pt>
                <c:pt idx="100">
                  <c:v>106.715901038702</c:v>
                </c:pt>
                <c:pt idx="101">
                  <c:v>106.04194321263</c:v>
                </c:pt>
                <c:pt idx="102">
                  <c:v>107.602687651953</c:v>
                </c:pt>
                <c:pt idx="103">
                  <c:v>110.05021870452801</c:v>
                </c:pt>
                <c:pt idx="104">
                  <c:v>109.642296862432</c:v>
                </c:pt>
                <c:pt idx="105">
                  <c:v>111.11436264043</c:v>
                </c:pt>
                <c:pt idx="106">
                  <c:v>111.143339309015</c:v>
                </c:pt>
                <c:pt idx="107">
                  <c:v>112.097637594418</c:v>
                </c:pt>
                <c:pt idx="108">
                  <c:v>111.596717191076</c:v>
                </c:pt>
                <c:pt idx="109">
                  <c:v>111.287816275682</c:v>
                </c:pt>
                <c:pt idx="110">
                  <c:v>112.08094024764</c:v>
                </c:pt>
                <c:pt idx="111">
                  <c:v>111.71139792336299</c:v>
                </c:pt>
                <c:pt idx="112">
                  <c:v>111.637769026892</c:v>
                </c:pt>
                <c:pt idx="113">
                  <c:v>108.242658800733</c:v>
                </c:pt>
                <c:pt idx="114">
                  <c:v>107.493331432966</c:v>
                </c:pt>
                <c:pt idx="115">
                  <c:v>108.594851384649</c:v>
                </c:pt>
                <c:pt idx="116">
                  <c:v>110.746638179987</c:v>
                </c:pt>
                <c:pt idx="117">
                  <c:v>108.65281621679399</c:v>
                </c:pt>
                <c:pt idx="118">
                  <c:v>109.865805155251</c:v>
                </c:pt>
                <c:pt idx="119">
                  <c:v>109.100393104394</c:v>
                </c:pt>
                <c:pt idx="120">
                  <c:v>108.667350709801</c:v>
                </c:pt>
                <c:pt idx="121">
                  <c:v>107.642027725171</c:v>
                </c:pt>
                <c:pt idx="122">
                  <c:v>110.82083135643001</c:v>
                </c:pt>
                <c:pt idx="123">
                  <c:v>112.65410964112399</c:v>
                </c:pt>
                <c:pt idx="124">
                  <c:v>112.065442302002</c:v>
                </c:pt>
                <c:pt idx="125">
                  <c:v>114.655578594139</c:v>
                </c:pt>
                <c:pt idx="126">
                  <c:v>112.92321471043699</c:v>
                </c:pt>
                <c:pt idx="127">
                  <c:v>111.914070700514</c:v>
                </c:pt>
                <c:pt idx="128">
                  <c:v>110.71991695543799</c:v>
                </c:pt>
                <c:pt idx="129">
                  <c:v>114.33601632433</c:v>
                </c:pt>
                <c:pt idx="130">
                  <c:v>113.946638650781</c:v>
                </c:pt>
                <c:pt idx="131">
                  <c:v>113.68280083003999</c:v>
                </c:pt>
                <c:pt idx="132">
                  <c:v>115.80726514230599</c:v>
                </c:pt>
                <c:pt idx="133">
                  <c:v>111.079134041324</c:v>
                </c:pt>
                <c:pt idx="134">
                  <c:v>117.037218165197</c:v>
                </c:pt>
                <c:pt idx="135">
                  <c:v>114.127588159279</c:v>
                </c:pt>
                <c:pt idx="136">
                  <c:v>117.57497824085399</c:v>
                </c:pt>
                <c:pt idx="137">
                  <c:v>116.294067247241</c:v>
                </c:pt>
                <c:pt idx="138">
                  <c:v>119.14053612193599</c:v>
                </c:pt>
                <c:pt idx="139">
                  <c:v>117.55974461826899</c:v>
                </c:pt>
                <c:pt idx="140">
                  <c:v>118.784083135815</c:v>
                </c:pt>
                <c:pt idx="141">
                  <c:v>118.481872995408</c:v>
                </c:pt>
                <c:pt idx="142">
                  <c:v>110.926619485236</c:v>
                </c:pt>
                <c:pt idx="143">
                  <c:v>112.050221289313</c:v>
                </c:pt>
                <c:pt idx="144">
                  <c:v>115.204055318687</c:v>
                </c:pt>
                <c:pt idx="145">
                  <c:v>115.446117410011</c:v>
                </c:pt>
                <c:pt idx="146">
                  <c:v>115.405878261384</c:v>
                </c:pt>
                <c:pt idx="147">
                  <c:v>116.15515665208299</c:v>
                </c:pt>
                <c:pt idx="148">
                  <c:v>116.03038917174401</c:v>
                </c:pt>
                <c:pt idx="149">
                  <c:v>116.704739723372</c:v>
                </c:pt>
                <c:pt idx="150">
                  <c:v>117.19329959662601</c:v>
                </c:pt>
                <c:pt idx="151">
                  <c:v>116.414657298628</c:v>
                </c:pt>
                <c:pt idx="152">
                  <c:v>113.437495570991</c:v>
                </c:pt>
                <c:pt idx="153">
                  <c:v>109.6206215612</c:v>
                </c:pt>
                <c:pt idx="154">
                  <c:v>109.376341624574</c:v>
                </c:pt>
                <c:pt idx="155">
                  <c:v>108.55141635958201</c:v>
                </c:pt>
                <c:pt idx="156">
                  <c:v>107.641525166408</c:v>
                </c:pt>
                <c:pt idx="157">
                  <c:v>104.823028082626</c:v>
                </c:pt>
                <c:pt idx="158">
                  <c:v>107.811728668557</c:v>
                </c:pt>
                <c:pt idx="159">
                  <c:v>108.774400710062</c:v>
                </c:pt>
                <c:pt idx="160">
                  <c:v>108.389293028404</c:v>
                </c:pt>
                <c:pt idx="161">
                  <c:v>111.10755812446401</c:v>
                </c:pt>
                <c:pt idx="162">
                  <c:v>104.749533176081</c:v>
                </c:pt>
                <c:pt idx="163">
                  <c:v>104.397142162112</c:v>
                </c:pt>
                <c:pt idx="164">
                  <c:v>100.56305893196</c:v>
                </c:pt>
                <c:pt idx="165">
                  <c:v>99.312377182225703</c:v>
                </c:pt>
                <c:pt idx="166">
                  <c:v>98.803858229036905</c:v>
                </c:pt>
                <c:pt idx="167">
                  <c:v>97.731845300692896</c:v>
                </c:pt>
                <c:pt idx="168">
                  <c:v>99.161195871818194</c:v>
                </c:pt>
                <c:pt idx="169">
                  <c:v>99.092477094360305</c:v>
                </c:pt>
                <c:pt idx="170">
                  <c:v>101.42891552793</c:v>
                </c:pt>
                <c:pt idx="171">
                  <c:v>101.635071860304</c:v>
                </c:pt>
                <c:pt idx="172">
                  <c:v>102.109952182184</c:v>
                </c:pt>
                <c:pt idx="173">
                  <c:v>99.684769841907993</c:v>
                </c:pt>
                <c:pt idx="174">
                  <c:v>100.549445664576</c:v>
                </c:pt>
                <c:pt idx="175">
                  <c:v>100.37720389443</c:v>
                </c:pt>
                <c:pt idx="176">
                  <c:v>103.96778233363101</c:v>
                </c:pt>
                <c:pt idx="177">
                  <c:v>104.686927073093</c:v>
                </c:pt>
                <c:pt idx="178">
                  <c:v>103.270975271415</c:v>
                </c:pt>
                <c:pt idx="179">
                  <c:v>102.494757747782</c:v>
                </c:pt>
                <c:pt idx="180">
                  <c:v>104.925033353221</c:v>
                </c:pt>
                <c:pt idx="181">
                  <c:v>105.12477636421301</c:v>
                </c:pt>
                <c:pt idx="182">
                  <c:v>108.78924182897001</c:v>
                </c:pt>
                <c:pt idx="183">
                  <c:v>108.897617887078</c:v>
                </c:pt>
                <c:pt idx="184">
                  <c:v>110.272639124316</c:v>
                </c:pt>
                <c:pt idx="185">
                  <c:v>107.251656504571</c:v>
                </c:pt>
                <c:pt idx="186">
                  <c:v>106.032425850862</c:v>
                </c:pt>
                <c:pt idx="187">
                  <c:v>106.45915657966</c:v>
                </c:pt>
                <c:pt idx="188">
                  <c:v>108.57926321638701</c:v>
                </c:pt>
                <c:pt idx="189">
                  <c:v>109.73891948949</c:v>
                </c:pt>
                <c:pt idx="190">
                  <c:v>109.725117587906</c:v>
                </c:pt>
                <c:pt idx="191">
                  <c:v>107.52578065767101</c:v>
                </c:pt>
                <c:pt idx="192">
                  <c:v>106.030359553498</c:v>
                </c:pt>
                <c:pt idx="193">
                  <c:v>109.968438759945</c:v>
                </c:pt>
                <c:pt idx="194">
                  <c:v>109.303753446146</c:v>
                </c:pt>
                <c:pt idx="195">
                  <c:v>106.74483583989399</c:v>
                </c:pt>
                <c:pt idx="196">
                  <c:v>109.287075887364</c:v>
                </c:pt>
                <c:pt idx="197">
                  <c:v>113.54082019192801</c:v>
                </c:pt>
                <c:pt idx="198">
                  <c:v>112.361190853114</c:v>
                </c:pt>
                <c:pt idx="199">
                  <c:v>109.481415884423</c:v>
                </c:pt>
                <c:pt idx="200">
                  <c:v>107.69434719612801</c:v>
                </c:pt>
                <c:pt idx="201">
                  <c:v>109.49026727599799</c:v>
                </c:pt>
                <c:pt idx="202">
                  <c:v>109.686927581522</c:v>
                </c:pt>
                <c:pt idx="203">
                  <c:v>112.096354981703</c:v>
                </c:pt>
                <c:pt idx="204">
                  <c:v>109.732023816284</c:v>
                </c:pt>
                <c:pt idx="205">
                  <c:v>110.369813422215</c:v>
                </c:pt>
                <c:pt idx="206">
                  <c:v>112.827109227729</c:v>
                </c:pt>
                <c:pt idx="207">
                  <c:v>113.080285159206</c:v>
                </c:pt>
                <c:pt idx="208">
                  <c:v>117.36938329246701</c:v>
                </c:pt>
                <c:pt idx="209">
                  <c:v>118.128911086899</c:v>
                </c:pt>
                <c:pt idx="210">
                  <c:v>115.16526341843</c:v>
                </c:pt>
                <c:pt idx="211">
                  <c:v>117.056636553584</c:v>
                </c:pt>
                <c:pt idx="212">
                  <c:v>117.259475152802</c:v>
                </c:pt>
                <c:pt idx="213">
                  <c:v>119.29054183132401</c:v>
                </c:pt>
                <c:pt idx="214">
                  <c:v>117.533203012835</c:v>
                </c:pt>
                <c:pt idx="215">
                  <c:v>120.80739928136801</c:v>
                </c:pt>
                <c:pt idx="216">
                  <c:v>120.81968519607101</c:v>
                </c:pt>
                <c:pt idx="217">
                  <c:v>123.857991902294</c:v>
                </c:pt>
                <c:pt idx="218">
                  <c:v>120.52482324318299</c:v>
                </c:pt>
                <c:pt idx="219">
                  <c:v>126.67638073532</c:v>
                </c:pt>
                <c:pt idx="220">
                  <c:v>123.319868838272</c:v>
                </c:pt>
                <c:pt idx="221">
                  <c:v>123.10486533095801</c:v>
                </c:pt>
                <c:pt idx="222">
                  <c:v>119.634094427166</c:v>
                </c:pt>
                <c:pt idx="223">
                  <c:v>120.626038921423</c:v>
                </c:pt>
                <c:pt idx="224">
                  <c:v>121.436359775887</c:v>
                </c:pt>
                <c:pt idx="225">
                  <c:v>121.841520203119</c:v>
                </c:pt>
                <c:pt idx="226">
                  <c:v>120.86354675807701</c:v>
                </c:pt>
                <c:pt idx="227">
                  <c:v>116.378839960094</c:v>
                </c:pt>
                <c:pt idx="228">
                  <c:v>119.871602263819</c:v>
                </c:pt>
                <c:pt idx="229">
                  <c:v>118.962410777804</c:v>
                </c:pt>
                <c:pt idx="230">
                  <c:v>123.932215628808</c:v>
                </c:pt>
                <c:pt idx="231">
                  <c:v>126.046486711209</c:v>
                </c:pt>
                <c:pt idx="232">
                  <c:v>127.039692391919</c:v>
                </c:pt>
                <c:pt idx="233">
                  <c:v>124.60286274887</c:v>
                </c:pt>
                <c:pt idx="234">
                  <c:v>124.07403356498099</c:v>
                </c:pt>
                <c:pt idx="235">
                  <c:v>122.614144528027</c:v>
                </c:pt>
                <c:pt idx="236">
                  <c:v>123.429390169211</c:v>
                </c:pt>
                <c:pt idx="237">
                  <c:v>123.232018176865</c:v>
                </c:pt>
                <c:pt idx="238">
                  <c:v>122.961843621535</c:v>
                </c:pt>
                <c:pt idx="239">
                  <c:v>123.232018176865</c:v>
                </c:pt>
                <c:pt idx="240">
                  <c:v>125.044037093273</c:v>
                </c:pt>
                <c:pt idx="241">
                  <c:v>123.88923319400701</c:v>
                </c:pt>
                <c:pt idx="242">
                  <c:v>122.338201589417</c:v>
                </c:pt>
                <c:pt idx="243">
                  <c:v>120.96415802564201</c:v>
                </c:pt>
                <c:pt idx="244">
                  <c:v>122.140961574923</c:v>
                </c:pt>
                <c:pt idx="245">
                  <c:v>122.55650124914099</c:v>
                </c:pt>
                <c:pt idx="246">
                  <c:v>124.16325465611401</c:v>
                </c:pt>
                <c:pt idx="247">
                  <c:v>126.65649270141699</c:v>
                </c:pt>
                <c:pt idx="248">
                  <c:v>127.639936597065</c:v>
                </c:pt>
                <c:pt idx="249">
                  <c:v>127.944665691491</c:v>
                </c:pt>
                <c:pt idx="250">
                  <c:v>129.91155348278599</c:v>
                </c:pt>
                <c:pt idx="251">
                  <c:v>130.72878150874701</c:v>
                </c:pt>
                <c:pt idx="252">
                  <c:v>131.69837408192001</c:v>
                </c:pt>
                <c:pt idx="253">
                  <c:v>131.83688730665901</c:v>
                </c:pt>
                <c:pt idx="254">
                  <c:v>129.094325456825</c:v>
                </c:pt>
                <c:pt idx="255">
                  <c:v>128.76646891350899</c:v>
                </c:pt>
                <c:pt idx="256">
                  <c:v>129.05666804331099</c:v>
                </c:pt>
                <c:pt idx="257">
                  <c:v>130.04028082136</c:v>
                </c:pt>
                <c:pt idx="258">
                  <c:v>128.97489711308299</c:v>
                </c:pt>
                <c:pt idx="259">
                  <c:v>133.04543630771599</c:v>
                </c:pt>
                <c:pt idx="260">
                  <c:v>131.69935196292101</c:v>
                </c:pt>
                <c:pt idx="261">
                  <c:v>131.32118476751</c:v>
                </c:pt>
                <c:pt idx="262">
                  <c:v>132.13120956261801</c:v>
                </c:pt>
                <c:pt idx="263">
                  <c:v>134.03836871670401</c:v>
                </c:pt>
                <c:pt idx="264">
                  <c:v>135.04263518137401</c:v>
                </c:pt>
                <c:pt idx="265">
                  <c:v>137.00133026745399</c:v>
                </c:pt>
                <c:pt idx="266">
                  <c:v>134.30477059415199</c:v>
                </c:pt>
                <c:pt idx="267">
                  <c:v>136.45128575697899</c:v>
                </c:pt>
                <c:pt idx="268">
                  <c:v>134.45234351159601</c:v>
                </c:pt>
                <c:pt idx="269">
                  <c:v>134.438927791829</c:v>
                </c:pt>
                <c:pt idx="270">
                  <c:v>137.20256606396899</c:v>
                </c:pt>
                <c:pt idx="271">
                  <c:v>136.21537994209899</c:v>
                </c:pt>
                <c:pt idx="272">
                  <c:v>135.172757242215</c:v>
                </c:pt>
                <c:pt idx="273">
                  <c:v>132.24474344710299</c:v>
                </c:pt>
                <c:pt idx="274">
                  <c:v>131.65238177432701</c:v>
                </c:pt>
                <c:pt idx="275">
                  <c:v>133.297569163725</c:v>
                </c:pt>
                <c:pt idx="276">
                  <c:v>127.63902411016301</c:v>
                </c:pt>
                <c:pt idx="277">
                  <c:v>127.70559522844</c:v>
                </c:pt>
                <c:pt idx="278">
                  <c:v>121.884320774644</c:v>
                </c:pt>
                <c:pt idx="279">
                  <c:v>122.837845678025</c:v>
                </c:pt>
                <c:pt idx="280">
                  <c:v>121.71920927734701</c:v>
                </c:pt>
                <c:pt idx="281">
                  <c:v>121.05386457266501</c:v>
                </c:pt>
                <c:pt idx="282">
                  <c:v>122.60633555025601</c:v>
                </c:pt>
                <c:pt idx="283">
                  <c:v>124.55284820969101</c:v>
                </c:pt>
                <c:pt idx="284">
                  <c:v>120.807588521512</c:v>
                </c:pt>
                <c:pt idx="285">
                  <c:v>120.415339841041</c:v>
                </c:pt>
                <c:pt idx="286">
                  <c:v>118.173770470319</c:v>
                </c:pt>
                <c:pt idx="287">
                  <c:v>122.557529288924</c:v>
                </c:pt>
                <c:pt idx="288">
                  <c:v>122.866711271093</c:v>
                </c:pt>
                <c:pt idx="289">
                  <c:v>120.580973045775</c:v>
                </c:pt>
                <c:pt idx="290">
                  <c:v>120.34908655914801</c:v>
                </c:pt>
                <c:pt idx="291">
                  <c:v>120.006777936033</c:v>
                </c:pt>
                <c:pt idx="292">
                  <c:v>122.447107152435</c:v>
                </c:pt>
                <c:pt idx="293">
                  <c:v>123.468487286732</c:v>
                </c:pt>
                <c:pt idx="294">
                  <c:v>126.04387524529</c:v>
                </c:pt>
                <c:pt idx="295">
                  <c:v>121.892352197504</c:v>
                </c:pt>
                <c:pt idx="296">
                  <c:v>120.880858234591</c:v>
                </c:pt>
                <c:pt idx="297">
                  <c:v>120.81175976755399</c:v>
                </c:pt>
                <c:pt idx="298">
                  <c:v>121.62489161491899</c:v>
                </c:pt>
                <c:pt idx="299">
                  <c:v>123.050978241995</c:v>
                </c:pt>
                <c:pt idx="300">
                  <c:v>122.95361922624301</c:v>
                </c:pt>
                <c:pt idx="301">
                  <c:v>124.648603473782</c:v>
                </c:pt>
                <c:pt idx="302">
                  <c:v>127.09610637818901</c:v>
                </c:pt>
                <c:pt idx="303">
                  <c:v>127.074350796817</c:v>
                </c:pt>
                <c:pt idx="304">
                  <c:v>124.24357391389201</c:v>
                </c:pt>
                <c:pt idx="305">
                  <c:v>124.695368728125</c:v>
                </c:pt>
                <c:pt idx="306">
                  <c:v>124.38907551891199</c:v>
                </c:pt>
                <c:pt idx="307">
                  <c:v>125.567133615749</c:v>
                </c:pt>
                <c:pt idx="308">
                  <c:v>129.163675687856</c:v>
                </c:pt>
                <c:pt idx="309">
                  <c:v>131.21488272705301</c:v>
                </c:pt>
                <c:pt idx="310">
                  <c:v>129.58500470131301</c:v>
                </c:pt>
                <c:pt idx="311">
                  <c:v>128.51227885783999</c:v>
                </c:pt>
                <c:pt idx="312">
                  <c:v>128.21290675546101</c:v>
                </c:pt>
                <c:pt idx="313">
                  <c:v>125.749427324351</c:v>
                </c:pt>
                <c:pt idx="314">
                  <c:v>127.56904281323899</c:v>
                </c:pt>
                <c:pt idx="315">
                  <c:v>131.62021567808901</c:v>
                </c:pt>
                <c:pt idx="316">
                  <c:v>134.42514693420901</c:v>
                </c:pt>
                <c:pt idx="317">
                  <c:v>126.15622142632201</c:v>
                </c:pt>
                <c:pt idx="318">
                  <c:v>128.22670540027801</c:v>
                </c:pt>
                <c:pt idx="319">
                  <c:v>126.134695527291</c:v>
                </c:pt>
                <c:pt idx="320">
                  <c:v>129.22076353308299</c:v>
                </c:pt>
                <c:pt idx="321">
                  <c:v>129.241624401362</c:v>
                </c:pt>
                <c:pt idx="322">
                  <c:v>127.63161405388099</c:v>
                </c:pt>
                <c:pt idx="323">
                  <c:v>127.737356898996</c:v>
                </c:pt>
                <c:pt idx="324">
                  <c:v>126.456707177852</c:v>
                </c:pt>
                <c:pt idx="325">
                  <c:v>125.51523598412901</c:v>
                </c:pt>
                <c:pt idx="326">
                  <c:v>124.90863844946</c:v>
                </c:pt>
                <c:pt idx="327">
                  <c:v>121.613003269424</c:v>
                </c:pt>
                <c:pt idx="328">
                  <c:v>125.553135357909</c:v>
                </c:pt>
                <c:pt idx="329">
                  <c:v>126.693977938637</c:v>
                </c:pt>
                <c:pt idx="330">
                  <c:v>126.82662738988699</c:v>
                </c:pt>
                <c:pt idx="331">
                  <c:v>124.979036184462</c:v>
                </c:pt>
                <c:pt idx="332">
                  <c:v>126.420220588137</c:v>
                </c:pt>
                <c:pt idx="333">
                  <c:v>126.18426695785401</c:v>
                </c:pt>
                <c:pt idx="334">
                  <c:v>124.71705409616099</c:v>
                </c:pt>
                <c:pt idx="335">
                  <c:v>122.647784112194</c:v>
                </c:pt>
                <c:pt idx="336">
                  <c:v>122.816040629634</c:v>
                </c:pt>
                <c:pt idx="337">
                  <c:v>122.592342618681</c:v>
                </c:pt>
                <c:pt idx="338">
                  <c:v>122.51325919609801</c:v>
                </c:pt>
                <c:pt idx="339">
                  <c:v>123.254640492292</c:v>
                </c:pt>
                <c:pt idx="340">
                  <c:v>123.359559727483</c:v>
                </c:pt>
                <c:pt idx="341">
                  <c:v>123.55698361969699</c:v>
                </c:pt>
                <c:pt idx="342">
                  <c:v>125.408024572801</c:v>
                </c:pt>
                <c:pt idx="343">
                  <c:v>124.709746676047</c:v>
                </c:pt>
                <c:pt idx="344">
                  <c:v>126.243254866409</c:v>
                </c:pt>
                <c:pt idx="345">
                  <c:v>128.23660147240301</c:v>
                </c:pt>
                <c:pt idx="346">
                  <c:v>124.23713366485499</c:v>
                </c:pt>
                <c:pt idx="347">
                  <c:v>125.025243455904</c:v>
                </c:pt>
                <c:pt idx="348">
                  <c:v>130.43101090450301</c:v>
                </c:pt>
                <c:pt idx="349">
                  <c:v>124.71722926353</c:v>
                </c:pt>
                <c:pt idx="350">
                  <c:v>125.387260227911</c:v>
                </c:pt>
                <c:pt idx="351">
                  <c:v>125.322114671335</c:v>
                </c:pt>
                <c:pt idx="352">
                  <c:v>123.706335659034</c:v>
                </c:pt>
                <c:pt idx="353">
                  <c:v>127.719640362538</c:v>
                </c:pt>
                <c:pt idx="354">
                  <c:v>126.424900117607</c:v>
                </c:pt>
                <c:pt idx="355">
                  <c:v>127.056983573815</c:v>
                </c:pt>
                <c:pt idx="356">
                  <c:v>125.199264664224</c:v>
                </c:pt>
                <c:pt idx="357">
                  <c:v>130.00764222016801</c:v>
                </c:pt>
                <c:pt idx="358">
                  <c:v>134.84626114439001</c:v>
                </c:pt>
                <c:pt idx="359">
                  <c:v>133.12911774404901</c:v>
                </c:pt>
                <c:pt idx="360">
                  <c:v>132.220041826222</c:v>
                </c:pt>
                <c:pt idx="361">
                  <c:v>131.61399121433701</c:v>
                </c:pt>
                <c:pt idx="362">
                  <c:v>132.826092438107</c:v>
                </c:pt>
                <c:pt idx="363">
                  <c:v>130.80592373182401</c:v>
                </c:pt>
                <c:pt idx="364">
                  <c:v>139.15415495196299</c:v>
                </c:pt>
                <c:pt idx="365">
                  <c:v>144.79077895001799</c:v>
                </c:pt>
                <c:pt idx="366">
                  <c:v>145.95467906344601</c:v>
                </c:pt>
                <c:pt idx="367">
                  <c:v>147.23972499328701</c:v>
                </c:pt>
                <c:pt idx="368">
                  <c:v>149.915501410101</c:v>
                </c:pt>
                <c:pt idx="369">
                  <c:v>149.46184066301399</c:v>
                </c:pt>
                <c:pt idx="370">
                  <c:v>147.315269880421</c:v>
                </c:pt>
                <c:pt idx="371">
                  <c:v>146.07562916771701</c:v>
                </c:pt>
                <c:pt idx="372">
                  <c:v>138.025685894308</c:v>
                </c:pt>
                <c:pt idx="373">
                  <c:v>135.98565232485399</c:v>
                </c:pt>
                <c:pt idx="374">
                  <c:v>136.018194227979</c:v>
                </c:pt>
                <c:pt idx="375">
                  <c:v>136.46716807858101</c:v>
                </c:pt>
                <c:pt idx="376">
                  <c:v>136.39233910348099</c:v>
                </c:pt>
                <c:pt idx="377">
                  <c:v>136.48996481285599</c:v>
                </c:pt>
                <c:pt idx="378">
                  <c:v>136.39216508260901</c:v>
                </c:pt>
                <c:pt idx="379">
                  <c:v>136.66885826960799</c:v>
                </c:pt>
                <c:pt idx="380">
                  <c:v>129.80723217677499</c:v>
                </c:pt>
                <c:pt idx="381">
                  <c:v>127.522657465262</c:v>
                </c:pt>
                <c:pt idx="382">
                  <c:v>126.44678798643599</c:v>
                </c:pt>
                <c:pt idx="383">
                  <c:v>126.538176584906</c:v>
                </c:pt>
                <c:pt idx="384">
                  <c:v>125.702077242</c:v>
                </c:pt>
                <c:pt idx="385">
                  <c:v>125.06964464771301</c:v>
                </c:pt>
                <c:pt idx="386">
                  <c:v>124.13859383963801</c:v>
                </c:pt>
                <c:pt idx="387">
                  <c:v>123.63090950717501</c:v>
                </c:pt>
                <c:pt idx="388">
                  <c:v>123.368072140506</c:v>
                </c:pt>
                <c:pt idx="389">
                  <c:v>130.228834845221</c:v>
                </c:pt>
                <c:pt idx="390">
                  <c:v>123.411329660446</c:v>
                </c:pt>
                <c:pt idx="391">
                  <c:v>117.633310426276</c:v>
                </c:pt>
                <c:pt idx="392">
                  <c:v>118.108596529008</c:v>
                </c:pt>
                <c:pt idx="393">
                  <c:v>119.534454837205</c:v>
                </c:pt>
                <c:pt idx="394">
                  <c:v>119.321326227597</c:v>
                </c:pt>
                <c:pt idx="395">
                  <c:v>113.503792687455</c:v>
                </c:pt>
                <c:pt idx="396">
                  <c:v>112.72650221862099</c:v>
                </c:pt>
                <c:pt idx="397">
                  <c:v>114.96125639416201</c:v>
                </c:pt>
                <c:pt idx="398">
                  <c:v>115.792610244546</c:v>
                </c:pt>
                <c:pt idx="399">
                  <c:v>115.56947238585001</c:v>
                </c:pt>
                <c:pt idx="400">
                  <c:v>116.815155807911</c:v>
                </c:pt>
                <c:pt idx="401">
                  <c:v>122.849982822371</c:v>
                </c:pt>
                <c:pt idx="402">
                  <c:v>121.07365061164499</c:v>
                </c:pt>
                <c:pt idx="403">
                  <c:v>119.179755850679</c:v>
                </c:pt>
                <c:pt idx="404">
                  <c:v>119.120836183962</c:v>
                </c:pt>
                <c:pt idx="405">
                  <c:v>119.120836183962</c:v>
                </c:pt>
                <c:pt idx="406">
                  <c:v>119.01709820768799</c:v>
                </c:pt>
                <c:pt idx="407">
                  <c:v>106.80126701335099</c:v>
                </c:pt>
                <c:pt idx="408">
                  <c:v>108.636582903864</c:v>
                </c:pt>
                <c:pt idx="409">
                  <c:v>108.943222777437</c:v>
                </c:pt>
                <c:pt idx="410">
                  <c:v>105.94527732965101</c:v>
                </c:pt>
                <c:pt idx="411">
                  <c:v>117.160641389326</c:v>
                </c:pt>
                <c:pt idx="412">
                  <c:v>116.90605722403799</c:v>
                </c:pt>
                <c:pt idx="413">
                  <c:v>106.766729262387</c:v>
                </c:pt>
                <c:pt idx="414">
                  <c:v>115.940557966418</c:v>
                </c:pt>
                <c:pt idx="415">
                  <c:v>116.16801353046</c:v>
                </c:pt>
                <c:pt idx="416">
                  <c:v>128.31905398739701</c:v>
                </c:pt>
                <c:pt idx="417">
                  <c:v>133.50749699872199</c:v>
                </c:pt>
                <c:pt idx="418">
                  <c:v>149.851567509212</c:v>
                </c:pt>
                <c:pt idx="419">
                  <c:v>153.33661402459899</c:v>
                </c:pt>
                <c:pt idx="420">
                  <c:v>147.22352191011899</c:v>
                </c:pt>
                <c:pt idx="421">
                  <c:v>144.91600280269901</c:v>
                </c:pt>
                <c:pt idx="422">
                  <c:v>145.73090066288299</c:v>
                </c:pt>
                <c:pt idx="423">
                  <c:v>147.85782683809501</c:v>
                </c:pt>
                <c:pt idx="424">
                  <c:v>148.98885405607501</c:v>
                </c:pt>
                <c:pt idx="425">
                  <c:v>151.83175365513799</c:v>
                </c:pt>
                <c:pt idx="426">
                  <c:v>152.855676374246</c:v>
                </c:pt>
                <c:pt idx="427">
                  <c:v>153.32256823309601</c:v>
                </c:pt>
                <c:pt idx="428">
                  <c:v>154.317266197842</c:v>
                </c:pt>
                <c:pt idx="429">
                  <c:v>153.829952221485</c:v>
                </c:pt>
                <c:pt idx="430">
                  <c:v>161.26078614997499</c:v>
                </c:pt>
                <c:pt idx="431">
                  <c:v>161.04461887631601</c:v>
                </c:pt>
                <c:pt idx="432">
                  <c:v>143.837703893021</c:v>
                </c:pt>
                <c:pt idx="433">
                  <c:v>143.53506970989699</c:v>
                </c:pt>
                <c:pt idx="434">
                  <c:v>139.94669296715</c:v>
                </c:pt>
                <c:pt idx="435">
                  <c:v>132.510538753264</c:v>
                </c:pt>
                <c:pt idx="436">
                  <c:v>137.65531986635901</c:v>
                </c:pt>
                <c:pt idx="437">
                  <c:v>135.89884088741499</c:v>
                </c:pt>
                <c:pt idx="438">
                  <c:v>135.90626509566701</c:v>
                </c:pt>
                <c:pt idx="439">
                  <c:v>135.344284810152</c:v>
                </c:pt>
                <c:pt idx="440">
                  <c:v>135.32062441510001</c:v>
                </c:pt>
                <c:pt idx="441">
                  <c:v>136.409046389656</c:v>
                </c:pt>
                <c:pt idx="442">
                  <c:v>133.783721853429</c:v>
                </c:pt>
                <c:pt idx="443">
                  <c:v>139.92383971430999</c:v>
                </c:pt>
                <c:pt idx="444">
                  <c:v>140.514235662472</c:v>
                </c:pt>
                <c:pt idx="445">
                  <c:v>139.92383971430999</c:v>
                </c:pt>
                <c:pt idx="446">
                  <c:v>140.04191890394301</c:v>
                </c:pt>
                <c:pt idx="447">
                  <c:v>144.76508648923601</c:v>
                </c:pt>
                <c:pt idx="448">
                  <c:v>147.835145419676</c:v>
                </c:pt>
                <c:pt idx="449">
                  <c:v>144.174690541074</c:v>
                </c:pt>
                <c:pt idx="450">
                  <c:v>145.47356162702999</c:v>
                </c:pt>
                <c:pt idx="451">
                  <c:v>146.654353523353</c:v>
                </c:pt>
                <c:pt idx="452">
                  <c:v>150.55096678122001</c:v>
                </c:pt>
                <c:pt idx="453">
                  <c:v>152.440233815337</c:v>
                </c:pt>
                <c:pt idx="454">
                  <c:v>150.195548420427</c:v>
                </c:pt>
                <c:pt idx="455">
                  <c:v>153.266788142763</c:v>
                </c:pt>
                <c:pt idx="456">
                  <c:v>152.55973206370501</c:v>
                </c:pt>
                <c:pt idx="457">
                  <c:v>154.42888570149401</c:v>
                </c:pt>
                <c:pt idx="458">
                  <c:v>156.861748867084</c:v>
                </c:pt>
                <c:pt idx="459">
                  <c:v>162.07502707906201</c:v>
                </c:pt>
                <c:pt idx="460">
                  <c:v>164.14875330116001</c:v>
                </c:pt>
                <c:pt idx="461">
                  <c:v>160.89335068434701</c:v>
                </c:pt>
                <c:pt idx="462">
                  <c:v>165.08714337931599</c:v>
                </c:pt>
                <c:pt idx="463">
                  <c:v>166.12979902171199</c:v>
                </c:pt>
                <c:pt idx="464">
                  <c:v>157.69587338100001</c:v>
                </c:pt>
                <c:pt idx="465">
                  <c:v>156.28249573241899</c:v>
                </c:pt>
                <c:pt idx="466">
                  <c:v>150.25826313191101</c:v>
                </c:pt>
                <c:pt idx="467">
                  <c:v>149.26500248689601</c:v>
                </c:pt>
                <c:pt idx="468">
                  <c:v>135.08344772196801</c:v>
                </c:pt>
                <c:pt idx="469">
                  <c:v>140.10493209398501</c:v>
                </c:pt>
                <c:pt idx="470">
                  <c:v>152.35514671582999</c:v>
                </c:pt>
                <c:pt idx="471">
                  <c:v>146.561126286579</c:v>
                </c:pt>
                <c:pt idx="472">
                  <c:v>154.45203029974999</c:v>
                </c:pt>
                <c:pt idx="473">
                  <c:v>158.09398599813599</c:v>
                </c:pt>
                <c:pt idx="474">
                  <c:v>153.56913194862599</c:v>
                </c:pt>
                <c:pt idx="475">
                  <c:v>145.12641646600301</c:v>
                </c:pt>
                <c:pt idx="476">
                  <c:v>156.98574894827101</c:v>
                </c:pt>
                <c:pt idx="477">
                  <c:v>153.632075163058</c:v>
                </c:pt>
                <c:pt idx="478">
                  <c:v>141.533077300152</c:v>
                </c:pt>
                <c:pt idx="479">
                  <c:v>152.25399922439601</c:v>
                </c:pt>
                <c:pt idx="480">
                  <c:v>155.429707864981</c:v>
                </c:pt>
                <c:pt idx="481">
                  <c:v>145.92175855000701</c:v>
                </c:pt>
                <c:pt idx="482">
                  <c:v>133.340885776617</c:v>
                </c:pt>
                <c:pt idx="483">
                  <c:v>144.68034230262199</c:v>
                </c:pt>
                <c:pt idx="484">
                  <c:v>143.90640718017301</c:v>
                </c:pt>
                <c:pt idx="485">
                  <c:v>142.08538336264499</c:v>
                </c:pt>
                <c:pt idx="486">
                  <c:v>145.77295659313901</c:v>
                </c:pt>
                <c:pt idx="487">
                  <c:v>140.87884162513799</c:v>
                </c:pt>
                <c:pt idx="488">
                  <c:v>136.838824283131</c:v>
                </c:pt>
                <c:pt idx="489">
                  <c:v>138.02239101513899</c:v>
                </c:pt>
                <c:pt idx="490">
                  <c:v>140.07074005940299</c:v>
                </c:pt>
                <c:pt idx="491">
                  <c:v>150.22081627808899</c:v>
                </c:pt>
                <c:pt idx="492">
                  <c:v>147.14690229304401</c:v>
                </c:pt>
                <c:pt idx="493">
                  <c:v>144.63167516662901</c:v>
                </c:pt>
                <c:pt idx="494">
                  <c:v>133.814035981572</c:v>
                </c:pt>
                <c:pt idx="495">
                  <c:v>135.800892251558</c:v>
                </c:pt>
                <c:pt idx="496">
                  <c:v>153.99289209820299</c:v>
                </c:pt>
                <c:pt idx="497">
                  <c:v>154.460428800496</c:v>
                </c:pt>
                <c:pt idx="498">
                  <c:v>141.35472509629301</c:v>
                </c:pt>
                <c:pt idx="499">
                  <c:v>153.62878653483199</c:v>
                </c:pt>
                <c:pt idx="500">
                  <c:v>159.89164370051901</c:v>
                </c:pt>
                <c:pt idx="501">
                  <c:v>162.77214942320799</c:v>
                </c:pt>
                <c:pt idx="502">
                  <c:v>145.34845527018899</c:v>
                </c:pt>
                <c:pt idx="503">
                  <c:v>158.630712501213</c:v>
                </c:pt>
                <c:pt idx="504">
                  <c:v>153.090524946323</c:v>
                </c:pt>
                <c:pt idx="505">
                  <c:v>159.445907406499</c:v>
                </c:pt>
                <c:pt idx="506">
                  <c:v>161.91589033055899</c:v>
                </c:pt>
                <c:pt idx="507">
                  <c:v>152.21916577561501</c:v>
                </c:pt>
                <c:pt idx="508">
                  <c:v>153.866875895395</c:v>
                </c:pt>
                <c:pt idx="509">
                  <c:v>156.99425142172399</c:v>
                </c:pt>
                <c:pt idx="510">
                  <c:v>152.74102070591599</c:v>
                </c:pt>
                <c:pt idx="511">
                  <c:v>147.55722670962001</c:v>
                </c:pt>
                <c:pt idx="512">
                  <c:v>160.33146538072799</c:v>
                </c:pt>
                <c:pt idx="513">
                  <c:v>158.180421506183</c:v>
                </c:pt>
                <c:pt idx="514">
                  <c:v>164.89587555354399</c:v>
                </c:pt>
                <c:pt idx="515">
                  <c:v>161.009702054309</c:v>
                </c:pt>
                <c:pt idx="516">
                  <c:v>166.122744355176</c:v>
                </c:pt>
                <c:pt idx="517">
                  <c:v>165.10013589500301</c:v>
                </c:pt>
                <c:pt idx="518">
                  <c:v>166.838570277298</c:v>
                </c:pt>
                <c:pt idx="519">
                  <c:v>164.588831664916</c:v>
                </c:pt>
                <c:pt idx="520">
                  <c:v>165.065555290303</c:v>
                </c:pt>
                <c:pt idx="521">
                  <c:v>164.11210803952901</c:v>
                </c:pt>
                <c:pt idx="522">
                  <c:v>171.505017698817</c:v>
                </c:pt>
                <c:pt idx="523">
                  <c:v>172.643829237322</c:v>
                </c:pt>
                <c:pt idx="524">
                  <c:v>178.330176769384</c:v>
                </c:pt>
                <c:pt idx="525">
                  <c:v>176.57963562872899</c:v>
                </c:pt>
                <c:pt idx="526">
                  <c:v>178.27243021833999</c:v>
                </c:pt>
                <c:pt idx="527">
                  <c:v>177.533967682119</c:v>
                </c:pt>
                <c:pt idx="528">
                  <c:v>179.50383140119999</c:v>
                </c:pt>
                <c:pt idx="529">
                  <c:v>181.986573858837</c:v>
                </c:pt>
                <c:pt idx="530">
                  <c:v>187.44514115624401</c:v>
                </c:pt>
                <c:pt idx="531">
                  <c:v>185.99113876847699</c:v>
                </c:pt>
                <c:pt idx="532">
                  <c:v>186.88556583175099</c:v>
                </c:pt>
                <c:pt idx="533">
                  <c:v>180.12767246479601</c:v>
                </c:pt>
                <c:pt idx="534">
                  <c:v>187.28308897098299</c:v>
                </c:pt>
                <c:pt idx="535">
                  <c:v>186.79476902635901</c:v>
                </c:pt>
                <c:pt idx="536">
                  <c:v>187.49400078207299</c:v>
                </c:pt>
                <c:pt idx="537">
                  <c:v>187.49400078207299</c:v>
                </c:pt>
                <c:pt idx="538">
                  <c:v>184.221850270022</c:v>
                </c:pt>
                <c:pt idx="539">
                  <c:v>184.29217424246201</c:v>
                </c:pt>
                <c:pt idx="540">
                  <c:v>183.13105923337301</c:v>
                </c:pt>
                <c:pt idx="541">
                  <c:v>178.90460060029301</c:v>
                </c:pt>
                <c:pt idx="542">
                  <c:v>178.85815599992901</c:v>
                </c:pt>
                <c:pt idx="543">
                  <c:v>179.74060340683599</c:v>
                </c:pt>
                <c:pt idx="544">
                  <c:v>180.43727241228899</c:v>
                </c:pt>
                <c:pt idx="545">
                  <c:v>176.35014758029899</c:v>
                </c:pt>
                <c:pt idx="546">
                  <c:v>168.361676317773</c:v>
                </c:pt>
                <c:pt idx="547">
                  <c:v>170.34376026236001</c:v>
                </c:pt>
                <c:pt idx="548">
                  <c:v>168.63437066938499</c:v>
                </c:pt>
                <c:pt idx="549">
                  <c:v>171.72582481712001</c:v>
                </c:pt>
                <c:pt idx="550">
                  <c:v>172.01688242473301</c:v>
                </c:pt>
                <c:pt idx="551">
                  <c:v>172.27144306104401</c:v>
                </c:pt>
                <c:pt idx="552">
                  <c:v>171.98038545343101</c:v>
                </c:pt>
                <c:pt idx="553">
                  <c:v>171.63997659531699</c:v>
                </c:pt>
                <c:pt idx="554">
                  <c:v>172.041213738934</c:v>
                </c:pt>
                <c:pt idx="555">
                  <c:v>176.35959983827999</c:v>
                </c:pt>
                <c:pt idx="556">
                  <c:v>172.54488125509801</c:v>
                </c:pt>
                <c:pt idx="557">
                  <c:v>175.73170063709799</c:v>
                </c:pt>
                <c:pt idx="558">
                  <c:v>174.70166933627499</c:v>
                </c:pt>
                <c:pt idx="559">
                  <c:v>176.31394973463699</c:v>
                </c:pt>
                <c:pt idx="560">
                  <c:v>175.68276846751999</c:v>
                </c:pt>
                <c:pt idx="561">
                  <c:v>172.763692607781</c:v>
                </c:pt>
                <c:pt idx="562">
                  <c:v>168.32051589162501</c:v>
                </c:pt>
                <c:pt idx="563">
                  <c:v>169.77510198555501</c:v>
                </c:pt>
                <c:pt idx="564">
                  <c:v>172.29801734945499</c:v>
                </c:pt>
                <c:pt idx="565">
                  <c:v>174.42257464942301</c:v>
                </c:pt>
                <c:pt idx="566">
                  <c:v>175.61852253535201</c:v>
                </c:pt>
                <c:pt idx="567">
                  <c:v>175.77750022572499</c:v>
                </c:pt>
                <c:pt idx="568">
                  <c:v>181.87538018199899</c:v>
                </c:pt>
                <c:pt idx="569">
                  <c:v>180.48842485359799</c:v>
                </c:pt>
                <c:pt idx="570">
                  <c:v>180.98173961742299</c:v>
                </c:pt>
                <c:pt idx="571">
                  <c:v>178.191272266493</c:v>
                </c:pt>
                <c:pt idx="572">
                  <c:v>166.78025399215699</c:v>
                </c:pt>
                <c:pt idx="573">
                  <c:v>172.76003867605101</c:v>
                </c:pt>
                <c:pt idx="574">
                  <c:v>172.609231974213</c:v>
                </c:pt>
                <c:pt idx="575">
                  <c:v>175.725018016593</c:v>
                </c:pt>
                <c:pt idx="576">
                  <c:v>185.32283485119001</c:v>
                </c:pt>
                <c:pt idx="577">
                  <c:v>192.822536440882</c:v>
                </c:pt>
                <c:pt idx="578">
                  <c:v>191.36182017490799</c:v>
                </c:pt>
                <c:pt idx="579">
                  <c:v>202.038231314905</c:v>
                </c:pt>
                <c:pt idx="580">
                  <c:v>197.70734739960901</c:v>
                </c:pt>
                <c:pt idx="581">
                  <c:v>191.96634632326899</c:v>
                </c:pt>
                <c:pt idx="582">
                  <c:v>193.376463484314</c:v>
                </c:pt>
                <c:pt idx="583">
                  <c:v>194.38378513901699</c:v>
                </c:pt>
                <c:pt idx="584">
                  <c:v>192.771937335953</c:v>
                </c:pt>
                <c:pt idx="585">
                  <c:v>182.49898747999401</c:v>
                </c:pt>
                <c:pt idx="586">
                  <c:v>181.43920247794901</c:v>
                </c:pt>
                <c:pt idx="587">
                  <c:v>182.94203413915699</c:v>
                </c:pt>
                <c:pt idx="588">
                  <c:v>184.444624226396</c:v>
                </c:pt>
                <c:pt idx="589">
                  <c:v>180.649497173257</c:v>
                </c:pt>
                <c:pt idx="590">
                  <c:v>183.92451547111901</c:v>
                </c:pt>
                <c:pt idx="591">
                  <c:v>178.49802193372</c:v>
                </c:pt>
                <c:pt idx="592">
                  <c:v>179.31606841483901</c:v>
                </c:pt>
                <c:pt idx="593">
                  <c:v>179.04045698251301</c:v>
                </c:pt>
                <c:pt idx="594">
                  <c:v>180.62527774162899</c:v>
                </c:pt>
                <c:pt idx="595">
                  <c:v>177.773438271391</c:v>
                </c:pt>
                <c:pt idx="596">
                  <c:v>168.26630920848899</c:v>
                </c:pt>
                <c:pt idx="597">
                  <c:v>173.51038117569101</c:v>
                </c:pt>
                <c:pt idx="598">
                  <c:v>180.920482868477</c:v>
                </c:pt>
                <c:pt idx="599">
                  <c:v>182.060498513521</c:v>
                </c:pt>
                <c:pt idx="600">
                  <c:v>184.11252667459999</c:v>
                </c:pt>
                <c:pt idx="601">
                  <c:v>183.08651259406099</c:v>
                </c:pt>
                <c:pt idx="602">
                  <c:v>187.076567351714</c:v>
                </c:pt>
                <c:pt idx="603">
                  <c:v>188.102581432254</c:v>
                </c:pt>
                <c:pt idx="604">
                  <c:v>185.936551706671</c:v>
                </c:pt>
                <c:pt idx="605">
                  <c:v>191.29462523837699</c:v>
                </c:pt>
                <c:pt idx="606">
                  <c:v>199.079231251073</c:v>
                </c:pt>
                <c:pt idx="607">
                  <c:v>198.21434190205201</c:v>
                </c:pt>
                <c:pt idx="608">
                  <c:v>198.48759156416401</c:v>
                </c:pt>
                <c:pt idx="609">
                  <c:v>195.392166427061</c:v>
                </c:pt>
                <c:pt idx="610">
                  <c:v>201.58301670126801</c:v>
                </c:pt>
                <c:pt idx="611">
                  <c:v>194.29916777861001</c:v>
                </c:pt>
                <c:pt idx="612">
                  <c:v>187.205510250728</c:v>
                </c:pt>
                <c:pt idx="613">
                  <c:v>187.80316865266099</c:v>
                </c:pt>
                <c:pt idx="614">
                  <c:v>189.291770765244</c:v>
                </c:pt>
                <c:pt idx="615">
                  <c:v>189.119415529587</c:v>
                </c:pt>
                <c:pt idx="616">
                  <c:v>188.94706029393001</c:v>
                </c:pt>
                <c:pt idx="617">
                  <c:v>191.53526141604499</c:v>
                </c:pt>
                <c:pt idx="618">
                  <c:v>190.209801777389</c:v>
                </c:pt>
                <c:pt idx="619">
                  <c:v>190.22895235912799</c:v>
                </c:pt>
                <c:pt idx="620">
                  <c:v>188.34621079184799</c:v>
                </c:pt>
                <c:pt idx="621">
                  <c:v>185.35658839832601</c:v>
                </c:pt>
                <c:pt idx="622">
                  <c:v>188.25782195586601</c:v>
                </c:pt>
                <c:pt idx="623">
                  <c:v>187.39819719807599</c:v>
                </c:pt>
                <c:pt idx="624">
                  <c:v>187.828009576971</c:v>
                </c:pt>
                <c:pt idx="625">
                  <c:v>187.828009576971</c:v>
                </c:pt>
                <c:pt idx="626">
                  <c:v>188.68763433475999</c:v>
                </c:pt>
                <c:pt idx="627">
                  <c:v>183.314979598577</c:v>
                </c:pt>
                <c:pt idx="628">
                  <c:v>184.604416735261</c:v>
                </c:pt>
                <c:pt idx="629">
                  <c:v>186.01918482396101</c:v>
                </c:pt>
                <c:pt idx="630">
                  <c:v>184.33059065357699</c:v>
                </c:pt>
                <c:pt idx="631">
                  <c:v>188.62053259995901</c:v>
                </c:pt>
                <c:pt idx="632">
                  <c:v>189.259460123888</c:v>
                </c:pt>
                <c:pt idx="633">
                  <c:v>186.70375002817099</c:v>
                </c:pt>
                <c:pt idx="634">
                  <c:v>183.14401096628001</c:v>
                </c:pt>
                <c:pt idx="635">
                  <c:v>185.24334425919</c:v>
                </c:pt>
                <c:pt idx="636">
                  <c:v>182.19276426405699</c:v>
                </c:pt>
                <c:pt idx="637">
                  <c:v>182.419178430074</c:v>
                </c:pt>
                <c:pt idx="638">
                  <c:v>183.117875771266</c:v>
                </c:pt>
                <c:pt idx="639">
                  <c:v>186.145002405328</c:v>
                </c:pt>
                <c:pt idx="640">
                  <c:v>185.294357990707</c:v>
                </c:pt>
                <c:pt idx="641">
                  <c:v>185.65187903558899</c:v>
                </c:pt>
                <c:pt idx="642">
                  <c:v>185.44386572574501</c:v>
                </c:pt>
                <c:pt idx="643">
                  <c:v>186.22391563765899</c:v>
                </c:pt>
                <c:pt idx="644">
                  <c:v>187.54133326666999</c:v>
                </c:pt>
                <c:pt idx="645">
                  <c:v>184.742532712366</c:v>
                </c:pt>
                <c:pt idx="646">
                  <c:v>186.80488592375099</c:v>
                </c:pt>
                <c:pt idx="647">
                  <c:v>185.741138162608</c:v>
                </c:pt>
                <c:pt idx="648">
                  <c:v>188.265988149452</c:v>
                </c:pt>
                <c:pt idx="649">
                  <c:v>190.191253656122</c:v>
                </c:pt>
                <c:pt idx="650">
                  <c:v>186.88158534355199</c:v>
                </c:pt>
                <c:pt idx="651">
                  <c:v>190.279642424114</c:v>
                </c:pt>
                <c:pt idx="652">
                  <c:v>186.49602080691699</c:v>
                </c:pt>
                <c:pt idx="653">
                  <c:v>186.087486259695</c:v>
                </c:pt>
                <c:pt idx="654">
                  <c:v>186.59815444372299</c:v>
                </c:pt>
                <c:pt idx="655">
                  <c:v>186.39388717011201</c:v>
                </c:pt>
                <c:pt idx="656">
                  <c:v>189.15149536386099</c:v>
                </c:pt>
                <c:pt idx="657">
                  <c:v>183.32987806594599</c:v>
                </c:pt>
                <c:pt idx="658">
                  <c:v>184.254016161533</c:v>
                </c:pt>
                <c:pt idx="659">
                  <c:v>187.02643044829401</c:v>
                </c:pt>
                <c:pt idx="660">
                  <c:v>189.89444522770199</c:v>
                </c:pt>
                <c:pt idx="661">
                  <c:v>189.129641286527</c:v>
                </c:pt>
                <c:pt idx="662">
                  <c:v>181.24738066778599</c:v>
                </c:pt>
                <c:pt idx="663">
                  <c:v>180.22286205492</c:v>
                </c:pt>
                <c:pt idx="664">
                  <c:v>179.18433149125099</c:v>
                </c:pt>
                <c:pt idx="665">
                  <c:v>178.942260498493</c:v>
                </c:pt>
                <c:pt idx="666">
                  <c:v>178.41742098799199</c:v>
                </c:pt>
                <c:pt idx="667">
                  <c:v>180.09336424921801</c:v>
                </c:pt>
                <c:pt idx="668">
                  <c:v>181.54337772161301</c:v>
                </c:pt>
                <c:pt idx="669">
                  <c:v>181.35704497443101</c:v>
                </c:pt>
                <c:pt idx="670">
                  <c:v>182.51837092135099</c:v>
                </c:pt>
                <c:pt idx="671">
                  <c:v>182.41420961065501</c:v>
                </c:pt>
                <c:pt idx="672">
                  <c:v>183.824494136613</c:v>
                </c:pt>
                <c:pt idx="673">
                  <c:v>186.041484625979</c:v>
                </c:pt>
                <c:pt idx="674">
                  <c:v>188.01630504523101</c:v>
                </c:pt>
                <c:pt idx="675">
                  <c:v>190.257181261098</c:v>
                </c:pt>
                <c:pt idx="676">
                  <c:v>192.66243266814499</c:v>
                </c:pt>
                <c:pt idx="677">
                  <c:v>195.99115532680901</c:v>
                </c:pt>
                <c:pt idx="678">
                  <c:v>195.890284943213</c:v>
                </c:pt>
                <c:pt idx="679">
                  <c:v>197.40334069715101</c:v>
                </c:pt>
                <c:pt idx="680">
                  <c:v>198.109433382323</c:v>
                </c:pt>
                <c:pt idx="681">
                  <c:v>203.10251737031899</c:v>
                </c:pt>
                <c:pt idx="682">
                  <c:v>203.80861005548999</c:v>
                </c:pt>
                <c:pt idx="683">
                  <c:v>206.63298079617499</c:v>
                </c:pt>
                <c:pt idx="684">
                  <c:v>205.37210100122701</c:v>
                </c:pt>
                <c:pt idx="685">
                  <c:v>206.43124002898301</c:v>
                </c:pt>
                <c:pt idx="686">
                  <c:v>204.464267548864</c:v>
                </c:pt>
                <c:pt idx="687">
                  <c:v>201.095828215274</c:v>
                </c:pt>
                <c:pt idx="688">
                  <c:v>205.13795541558099</c:v>
                </c:pt>
                <c:pt idx="689">
                  <c:v>205.58708066006</c:v>
                </c:pt>
                <c:pt idx="690">
                  <c:v>202.667766570949</c:v>
                </c:pt>
                <c:pt idx="691">
                  <c:v>207.159019015735</c:v>
                </c:pt>
                <c:pt idx="692">
                  <c:v>209.25746093282399</c:v>
                </c:pt>
                <c:pt idx="693">
                  <c:v>203.30249619369999</c:v>
                </c:pt>
                <c:pt idx="694">
                  <c:v>202.94951590192301</c:v>
                </c:pt>
                <c:pt idx="695">
                  <c:v>202.02284057925499</c:v>
                </c:pt>
                <c:pt idx="696">
                  <c:v>202.08924550692899</c:v>
                </c:pt>
                <c:pt idx="697">
                  <c:v>201.97875206169999</c:v>
                </c:pt>
                <c:pt idx="698">
                  <c:v>201.868530767815</c:v>
                </c:pt>
                <c:pt idx="699">
                  <c:v>203.63343222669999</c:v>
                </c:pt>
                <c:pt idx="700">
                  <c:v>201.78443600284999</c:v>
                </c:pt>
                <c:pt idx="701">
                  <c:v>202.36003609314201</c:v>
                </c:pt>
                <c:pt idx="702">
                  <c:v>201.56268600132401</c:v>
                </c:pt>
                <c:pt idx="703">
                  <c:v>191.65854339568099</c:v>
                </c:pt>
                <c:pt idx="704">
                  <c:v>188.49992494307099</c:v>
                </c:pt>
                <c:pt idx="705">
                  <c:v>188.74581861855901</c:v>
                </c:pt>
                <c:pt idx="706">
                  <c:v>187.72681895177999</c:v>
                </c:pt>
                <c:pt idx="707">
                  <c:v>185.93557211993701</c:v>
                </c:pt>
                <c:pt idx="708">
                  <c:v>187.310609218606</c:v>
                </c:pt>
                <c:pt idx="709">
                  <c:v>187.35027082295599</c:v>
                </c:pt>
                <c:pt idx="710">
                  <c:v>189.748027677115</c:v>
                </c:pt>
                <c:pt idx="711">
                  <c:v>188.73952184564101</c:v>
                </c:pt>
                <c:pt idx="712">
                  <c:v>192.517294734834</c:v>
                </c:pt>
                <c:pt idx="713">
                  <c:v>194.30676610340001</c:v>
                </c:pt>
                <c:pt idx="714">
                  <c:v>194.008520875306</c:v>
                </c:pt>
                <c:pt idx="715">
                  <c:v>190.528993214206</c:v>
                </c:pt>
                <c:pt idx="716">
                  <c:v>192.47588316782199</c:v>
                </c:pt>
                <c:pt idx="717">
                  <c:v>193.21190936114499</c:v>
                </c:pt>
                <c:pt idx="718">
                  <c:v>196.81150147991701</c:v>
                </c:pt>
                <c:pt idx="719">
                  <c:v>198.83156495911999</c:v>
                </c:pt>
                <c:pt idx="720">
                  <c:v>198.57040149041001</c:v>
                </c:pt>
                <c:pt idx="721">
                  <c:v>198.06968256214901</c:v>
                </c:pt>
                <c:pt idx="722">
                  <c:v>197.71640726625901</c:v>
                </c:pt>
                <c:pt idx="723">
                  <c:v>200.30709276945001</c:v>
                </c:pt>
                <c:pt idx="724">
                  <c:v>198.893991585891</c:v>
                </c:pt>
                <c:pt idx="725">
                  <c:v>199.247266881781</c:v>
                </c:pt>
                <c:pt idx="726">
                  <c:v>196.18554765073699</c:v>
                </c:pt>
                <c:pt idx="727">
                  <c:v>196.766171876095</c:v>
                </c:pt>
                <c:pt idx="728">
                  <c:v>198.33366021885999</c:v>
                </c:pt>
                <c:pt idx="729">
                  <c:v>197.87994165433901</c:v>
                </c:pt>
                <c:pt idx="730">
                  <c:v>202.66451321487301</c:v>
                </c:pt>
                <c:pt idx="731">
                  <c:v>205.67633010204199</c:v>
                </c:pt>
                <c:pt idx="732">
                  <c:v>204.562560323799</c:v>
                </c:pt>
                <c:pt idx="733">
                  <c:v>202.33502076731199</c:v>
                </c:pt>
                <c:pt idx="734">
                  <c:v>204.89205277136</c:v>
                </c:pt>
                <c:pt idx="735">
                  <c:v>204.32609022895301</c:v>
                </c:pt>
                <c:pt idx="736">
                  <c:v>205.439922418424</c:v>
                </c:pt>
                <c:pt idx="737">
                  <c:v>205.76264166268899</c:v>
                </c:pt>
                <c:pt idx="738">
                  <c:v>204.683344963922</c:v>
                </c:pt>
                <c:pt idx="739">
                  <c:v>205.30609809366501</c:v>
                </c:pt>
                <c:pt idx="740">
                  <c:v>205.98723363533099</c:v>
                </c:pt>
                <c:pt idx="741">
                  <c:v>205.008129769752</c:v>
                </c:pt>
                <c:pt idx="742">
                  <c:v>209.84202709616699</c:v>
                </c:pt>
                <c:pt idx="743">
                  <c:v>212.354388880101</c:v>
                </c:pt>
                <c:pt idx="744">
                  <c:v>210.67948102414499</c:v>
                </c:pt>
                <c:pt idx="745">
                  <c:v>212.59366143095099</c:v>
                </c:pt>
                <c:pt idx="746">
                  <c:v>212.18403973262599</c:v>
                </c:pt>
                <c:pt idx="747">
                  <c:v>215.65657762892701</c:v>
                </c:pt>
                <c:pt idx="748">
                  <c:v>213.14198122126101</c:v>
                </c:pt>
                <c:pt idx="749">
                  <c:v>213.620951965578</c:v>
                </c:pt>
                <c:pt idx="750">
                  <c:v>218.18341800694799</c:v>
                </c:pt>
                <c:pt idx="751">
                  <c:v>212.217330423156</c:v>
                </c:pt>
                <c:pt idx="752">
                  <c:v>209.36781153001201</c:v>
                </c:pt>
                <c:pt idx="753">
                  <c:v>208.34964198328299</c:v>
                </c:pt>
                <c:pt idx="754">
                  <c:v>211.191736050944</c:v>
                </c:pt>
                <c:pt idx="755">
                  <c:v>212.65668640067599</c:v>
                </c:pt>
                <c:pt idx="756">
                  <c:v>214.912864892144</c:v>
                </c:pt>
                <c:pt idx="757">
                  <c:v>217.198419867046</c:v>
                </c:pt>
                <c:pt idx="758">
                  <c:v>216.37781524187599</c:v>
                </c:pt>
                <c:pt idx="759">
                  <c:v>211.42610228142101</c:v>
                </c:pt>
                <c:pt idx="760">
                  <c:v>212.082973371799</c:v>
                </c:pt>
                <c:pt idx="761">
                  <c:v>221.65053521184001</c:v>
                </c:pt>
                <c:pt idx="762">
                  <c:v>214.75207186012599</c:v>
                </c:pt>
                <c:pt idx="763">
                  <c:v>221.897059406144</c:v>
                </c:pt>
                <c:pt idx="764">
                  <c:v>211.89844055125201</c:v>
                </c:pt>
                <c:pt idx="765">
                  <c:v>206.11610675565299</c:v>
                </c:pt>
                <c:pt idx="766">
                  <c:v>212.482438704374</c:v>
                </c:pt>
                <c:pt idx="767">
                  <c:v>209.826127765417</c:v>
                </c:pt>
                <c:pt idx="768">
                  <c:v>205.479340010708</c:v>
                </c:pt>
                <c:pt idx="769">
                  <c:v>204.95261852537701</c:v>
                </c:pt>
                <c:pt idx="770">
                  <c:v>203.39382208095699</c:v>
                </c:pt>
                <c:pt idx="771">
                  <c:v>201.98648426754701</c:v>
                </c:pt>
                <c:pt idx="772">
                  <c:v>201.668157857371</c:v>
                </c:pt>
                <c:pt idx="773">
                  <c:v>197.40681273624301</c:v>
                </c:pt>
                <c:pt idx="774">
                  <c:v>197.83294724835599</c:v>
                </c:pt>
                <c:pt idx="775">
                  <c:v>190.37559328638201</c:v>
                </c:pt>
                <c:pt idx="776">
                  <c:v>180.735788104036</c:v>
                </c:pt>
                <c:pt idx="777">
                  <c:v>180.919616093614</c:v>
                </c:pt>
                <c:pt idx="778">
                  <c:v>180.29477983706701</c:v>
                </c:pt>
                <c:pt idx="779">
                  <c:v>181.17702000602901</c:v>
                </c:pt>
                <c:pt idx="780">
                  <c:v>180.6622121812</c:v>
                </c:pt>
                <c:pt idx="781">
                  <c:v>176.56342946466401</c:v>
                </c:pt>
                <c:pt idx="782">
                  <c:v>177.37209371079001</c:v>
                </c:pt>
                <c:pt idx="783">
                  <c:v>172.895974303711</c:v>
                </c:pt>
                <c:pt idx="784">
                  <c:v>172.70852974813201</c:v>
                </c:pt>
                <c:pt idx="785">
                  <c:v>169.46147873829401</c:v>
                </c:pt>
                <c:pt idx="786">
                  <c:v>161.646267518022</c:v>
                </c:pt>
                <c:pt idx="787">
                  <c:v>161.20109725864</c:v>
                </c:pt>
                <c:pt idx="788">
                  <c:v>164.16889898785701</c:v>
                </c:pt>
                <c:pt idx="789">
                  <c:v>163.56854165803199</c:v>
                </c:pt>
                <c:pt idx="790">
                  <c:v>160.64587754198701</c:v>
                </c:pt>
                <c:pt idx="791">
                  <c:v>162.68335839505801</c:v>
                </c:pt>
                <c:pt idx="792">
                  <c:v>163.15862383004301</c:v>
                </c:pt>
                <c:pt idx="793">
                  <c:v>162.485125798865</c:v>
                </c:pt>
                <c:pt idx="794">
                  <c:v>161.00929553506299</c:v>
                </c:pt>
                <c:pt idx="795">
                  <c:v>161.35448836696199</c:v>
                </c:pt>
                <c:pt idx="796">
                  <c:v>160.85220661506199</c:v>
                </c:pt>
                <c:pt idx="797">
                  <c:v>159.596300839261</c:v>
                </c:pt>
                <c:pt idx="798">
                  <c:v>154.85543779205699</c:v>
                </c:pt>
                <c:pt idx="799">
                  <c:v>154.21898383170199</c:v>
                </c:pt>
                <c:pt idx="800">
                  <c:v>154.8976152237</c:v>
                </c:pt>
                <c:pt idx="801">
                  <c:v>155.52573547767699</c:v>
                </c:pt>
                <c:pt idx="802">
                  <c:v>156.98608174866999</c:v>
                </c:pt>
                <c:pt idx="803">
                  <c:v>154.850797720532</c:v>
                </c:pt>
                <c:pt idx="804">
                  <c:v>155.89266327385201</c:v>
                </c:pt>
                <c:pt idx="805">
                  <c:v>156.13770975474199</c:v>
                </c:pt>
                <c:pt idx="806">
                  <c:v>154.89297023847101</c:v>
                </c:pt>
                <c:pt idx="807">
                  <c:v>156.168549569623</c:v>
                </c:pt>
                <c:pt idx="808">
                  <c:v>154.33971139079199</c:v>
                </c:pt>
                <c:pt idx="809">
                  <c:v>153.35618139092099</c:v>
                </c:pt>
                <c:pt idx="810">
                  <c:v>152.48021917909799</c:v>
                </c:pt>
                <c:pt idx="811">
                  <c:v>152.357077630737</c:v>
                </c:pt>
                <c:pt idx="812">
                  <c:v>154.70016353376701</c:v>
                </c:pt>
                <c:pt idx="813">
                  <c:v>155.48509563147499</c:v>
                </c:pt>
                <c:pt idx="814">
                  <c:v>155.671080889725</c:v>
                </c:pt>
                <c:pt idx="815">
                  <c:v>150.63098781865099</c:v>
                </c:pt>
                <c:pt idx="816">
                  <c:v>152.486708361159</c:v>
                </c:pt>
                <c:pt idx="817">
                  <c:v>154.079720984782</c:v>
                </c:pt>
                <c:pt idx="818">
                  <c:v>151.96895020206699</c:v>
                </c:pt>
                <c:pt idx="819">
                  <c:v>157.66042616744801</c:v>
                </c:pt>
                <c:pt idx="820">
                  <c:v>155.98768512568901</c:v>
                </c:pt>
                <c:pt idx="821">
                  <c:v>155.72196668656201</c:v>
                </c:pt>
                <c:pt idx="822">
                  <c:v>155.69142561470201</c:v>
                </c:pt>
                <c:pt idx="823">
                  <c:v>155.38717468364601</c:v>
                </c:pt>
                <c:pt idx="824">
                  <c:v>154.07932093553401</c:v>
                </c:pt>
                <c:pt idx="825">
                  <c:v>154.99168713285701</c:v>
                </c:pt>
                <c:pt idx="826">
                  <c:v>160.19372084098299</c:v>
                </c:pt>
                <c:pt idx="827">
                  <c:v>158.64231170968799</c:v>
                </c:pt>
                <c:pt idx="828">
                  <c:v>159.76769221833499</c:v>
                </c:pt>
                <c:pt idx="829">
                  <c:v>157.76009998837799</c:v>
                </c:pt>
                <c:pt idx="830">
                  <c:v>155.56839061779601</c:v>
                </c:pt>
                <c:pt idx="831">
                  <c:v>156.98655550464301</c:v>
                </c:pt>
                <c:pt idx="832">
                  <c:v>154.15022573094899</c:v>
                </c:pt>
                <c:pt idx="833">
                  <c:v>149.294085360835</c:v>
                </c:pt>
                <c:pt idx="834">
                  <c:v>150.656723903775</c:v>
                </c:pt>
                <c:pt idx="835">
                  <c:v>152.53573944342401</c:v>
                </c:pt>
                <c:pt idx="836">
                  <c:v>153.80751291528699</c:v>
                </c:pt>
                <c:pt idx="837">
                  <c:v>152.92722802153199</c:v>
                </c:pt>
                <c:pt idx="838">
                  <c:v>153.338027638618</c:v>
                </c:pt>
                <c:pt idx="839">
                  <c:v>155.72911473858201</c:v>
                </c:pt>
                <c:pt idx="840">
                  <c:v>155.55305775983101</c:v>
                </c:pt>
                <c:pt idx="841">
                  <c:v>155.58240058962301</c:v>
                </c:pt>
                <c:pt idx="842">
                  <c:v>158.076187593859</c:v>
                </c:pt>
                <c:pt idx="843">
                  <c:v>157.562688072502</c:v>
                </c:pt>
                <c:pt idx="844">
                  <c:v>159.04432421295499</c:v>
                </c:pt>
                <c:pt idx="845">
                  <c:v>159.985414888771</c:v>
                </c:pt>
                <c:pt idx="846">
                  <c:v>163.04686215278701</c:v>
                </c:pt>
                <c:pt idx="847">
                  <c:v>165.67241548858101</c:v>
                </c:pt>
                <c:pt idx="848">
                  <c:v>165.93497082216001</c:v>
                </c:pt>
                <c:pt idx="849">
                  <c:v>168.735561047007</c:v>
                </c:pt>
                <c:pt idx="850">
                  <c:v>169.96081927037699</c:v>
                </c:pt>
                <c:pt idx="851">
                  <c:v>167.34922530539501</c:v>
                </c:pt>
                <c:pt idx="852">
                  <c:v>167.69970421035001</c:v>
                </c:pt>
                <c:pt idx="853">
                  <c:v>165.75709596117801</c:v>
                </c:pt>
                <c:pt idx="854">
                  <c:v>166.36425084093699</c:v>
                </c:pt>
                <c:pt idx="855">
                  <c:v>168.68455881107201</c:v>
                </c:pt>
                <c:pt idx="856">
                  <c:v>169.39849972495901</c:v>
                </c:pt>
                <c:pt idx="857">
                  <c:v>170.469792474484</c:v>
                </c:pt>
                <c:pt idx="858">
                  <c:v>171.1478837912</c:v>
                </c:pt>
                <c:pt idx="859">
                  <c:v>170.64327086601699</c:v>
                </c:pt>
                <c:pt idx="860">
                  <c:v>170.64327086601699</c:v>
                </c:pt>
                <c:pt idx="861">
                  <c:v>173.16633549193099</c:v>
                </c:pt>
                <c:pt idx="862">
                  <c:v>171.11313879428101</c:v>
                </c:pt>
                <c:pt idx="863">
                  <c:v>170.68353840719601</c:v>
                </c:pt>
                <c:pt idx="864">
                  <c:v>173.57507947411401</c:v>
                </c:pt>
                <c:pt idx="865">
                  <c:v>173.40984855600399</c:v>
                </c:pt>
                <c:pt idx="866">
                  <c:v>173.33949867042</c:v>
                </c:pt>
                <c:pt idx="867">
                  <c:v>172.61998274600199</c:v>
                </c:pt>
                <c:pt idx="868">
                  <c:v>171.89401085594901</c:v>
                </c:pt>
                <c:pt idx="869">
                  <c:v>174.63657132948299</c:v>
                </c:pt>
                <c:pt idx="870">
                  <c:v>174.44051567825699</c:v>
                </c:pt>
                <c:pt idx="871">
                  <c:v>176.89121131858099</c:v>
                </c:pt>
                <c:pt idx="872">
                  <c:v>177.82247566190401</c:v>
                </c:pt>
                <c:pt idx="873">
                  <c:v>173.803334811773</c:v>
                </c:pt>
                <c:pt idx="874">
                  <c:v>177.18529479541999</c:v>
                </c:pt>
                <c:pt idx="875">
                  <c:v>174.48952959106401</c:v>
                </c:pt>
                <c:pt idx="876">
                  <c:v>174.73459915509599</c:v>
                </c:pt>
                <c:pt idx="877">
                  <c:v>179.70734387711099</c:v>
                </c:pt>
                <c:pt idx="878">
                  <c:v>183.82324643164</c:v>
                </c:pt>
                <c:pt idx="879">
                  <c:v>181.696441765917</c:v>
                </c:pt>
                <c:pt idx="880">
                  <c:v>183.303020829952</c:v>
                </c:pt>
                <c:pt idx="881">
                  <c:v>174.73459915509599</c:v>
                </c:pt>
                <c:pt idx="882">
                  <c:v>178.483283637846</c:v>
                </c:pt>
                <c:pt idx="883">
                  <c:v>178.83185041469099</c:v>
                </c:pt>
                <c:pt idx="884">
                  <c:v>178.92837028334</c:v>
                </c:pt>
                <c:pt idx="885">
                  <c:v>179.250373542614</c:v>
                </c:pt>
                <c:pt idx="886">
                  <c:v>179.73377925761301</c:v>
                </c:pt>
                <c:pt idx="887">
                  <c:v>180.28640071855199</c:v>
                </c:pt>
                <c:pt idx="888">
                  <c:v>179.169246172025</c:v>
                </c:pt>
                <c:pt idx="889">
                  <c:v>178.758124137961</c:v>
                </c:pt>
                <c:pt idx="890">
                  <c:v>178.89504311023001</c:v>
                </c:pt>
                <c:pt idx="891">
                  <c:v>180.67879094348501</c:v>
                </c:pt>
                <c:pt idx="892">
                  <c:v>180.225421702532</c:v>
                </c:pt>
                <c:pt idx="893">
                  <c:v>190.489404026389</c:v>
                </c:pt>
                <c:pt idx="894">
                  <c:v>194.72580513036999</c:v>
                </c:pt>
                <c:pt idx="895">
                  <c:v>201.786473637006</c:v>
                </c:pt>
                <c:pt idx="896">
                  <c:v>194.577159477599</c:v>
                </c:pt>
                <c:pt idx="897">
                  <c:v>198.59059210242299</c:v>
                </c:pt>
                <c:pt idx="898">
                  <c:v>201.48918233146301</c:v>
                </c:pt>
                <c:pt idx="899">
                  <c:v>189.65698837087001</c:v>
                </c:pt>
                <c:pt idx="900">
                  <c:v>185.28680617939401</c:v>
                </c:pt>
                <c:pt idx="901">
                  <c:v>185.28680617939401</c:v>
                </c:pt>
                <c:pt idx="902">
                  <c:v>185.39693712825601</c:v>
                </c:pt>
                <c:pt idx="903">
                  <c:v>185.41896331802801</c:v>
                </c:pt>
                <c:pt idx="904">
                  <c:v>185.30883236916699</c:v>
                </c:pt>
                <c:pt idx="905">
                  <c:v>188.28874253815499</c:v>
                </c:pt>
                <c:pt idx="906">
                  <c:v>189.220484370321</c:v>
                </c:pt>
                <c:pt idx="907">
                  <c:v>185.84300708011901</c:v>
                </c:pt>
                <c:pt idx="908">
                  <c:v>180.25529974029399</c:v>
                </c:pt>
                <c:pt idx="909">
                  <c:v>183.152629472055</c:v>
                </c:pt>
                <c:pt idx="910">
                  <c:v>189.29220914173999</c:v>
                </c:pt>
                <c:pt idx="911">
                  <c:v>191.84461866733901</c:v>
                </c:pt>
                <c:pt idx="912">
                  <c:v>192.672427162128</c:v>
                </c:pt>
                <c:pt idx="913">
                  <c:v>195.427076637043</c:v>
                </c:pt>
                <c:pt idx="914">
                  <c:v>194.96796839122399</c:v>
                </c:pt>
                <c:pt idx="915">
                  <c:v>192.825463244068</c:v>
                </c:pt>
                <c:pt idx="916">
                  <c:v>190.21600184689001</c:v>
                </c:pt>
                <c:pt idx="917">
                  <c:v>192.48211306022901</c:v>
                </c:pt>
                <c:pt idx="918">
                  <c:v>194.87585568583401</c:v>
                </c:pt>
                <c:pt idx="919">
                  <c:v>193.885739155903</c:v>
                </c:pt>
                <c:pt idx="920">
                  <c:v>193.78551937403299</c:v>
                </c:pt>
                <c:pt idx="921">
                  <c:v>188.87529968840099</c:v>
                </c:pt>
                <c:pt idx="922">
                  <c:v>190.61539803268599</c:v>
                </c:pt>
                <c:pt idx="923">
                  <c:v>191.20357382292499</c:v>
                </c:pt>
                <c:pt idx="924">
                  <c:v>191.96328969986499</c:v>
                </c:pt>
                <c:pt idx="925">
                  <c:v>191.495249634418</c:v>
                </c:pt>
                <c:pt idx="926">
                  <c:v>191.02720956897099</c:v>
                </c:pt>
                <c:pt idx="927">
                  <c:v>191.29466103494099</c:v>
                </c:pt>
                <c:pt idx="928">
                  <c:v>191.87790554927</c:v>
                </c:pt>
                <c:pt idx="929">
                  <c:v>192.86926646660001</c:v>
                </c:pt>
                <c:pt idx="930">
                  <c:v>193.25350199893401</c:v>
                </c:pt>
                <c:pt idx="931">
                  <c:v>193.77741998413299</c:v>
                </c:pt>
                <c:pt idx="932">
                  <c:v>196.512181959716</c:v>
                </c:pt>
                <c:pt idx="933">
                  <c:v>195.20991435229601</c:v>
                </c:pt>
                <c:pt idx="934">
                  <c:v>189.349710118904</c:v>
                </c:pt>
                <c:pt idx="935">
                  <c:v>186.289381241467</c:v>
                </c:pt>
                <c:pt idx="936">
                  <c:v>184.544518568423</c:v>
                </c:pt>
                <c:pt idx="937">
                  <c:v>184.37953511942001</c:v>
                </c:pt>
                <c:pt idx="938">
                  <c:v>185.07281663384799</c:v>
                </c:pt>
                <c:pt idx="939">
                  <c:v>185.336790152253</c:v>
                </c:pt>
                <c:pt idx="940">
                  <c:v>186.64015939937701</c:v>
                </c:pt>
                <c:pt idx="941">
                  <c:v>186.706152778979</c:v>
                </c:pt>
                <c:pt idx="942">
                  <c:v>188.10886312412001</c:v>
                </c:pt>
                <c:pt idx="943">
                  <c:v>188.63681016093</c:v>
                </c:pt>
                <c:pt idx="944">
                  <c:v>186.491674295275</c:v>
                </c:pt>
                <c:pt idx="945">
                  <c:v>181.79792950891201</c:v>
                </c:pt>
                <c:pt idx="946">
                  <c:v>181.50759477985801</c:v>
                </c:pt>
                <c:pt idx="947">
                  <c:v>182.56692534821599</c:v>
                </c:pt>
                <c:pt idx="948">
                  <c:v>184.50121388921301</c:v>
                </c:pt>
                <c:pt idx="949">
                  <c:v>185.01705097050601</c:v>
                </c:pt>
                <c:pt idx="950">
                  <c:v>187.59623637697001</c:v>
                </c:pt>
                <c:pt idx="951">
                  <c:v>184.66243810558001</c:v>
                </c:pt>
                <c:pt idx="952">
                  <c:v>186.85444415952199</c:v>
                </c:pt>
                <c:pt idx="953">
                  <c:v>187.72489410574099</c:v>
                </c:pt>
                <c:pt idx="954">
                  <c:v>187.75746059333699</c:v>
                </c:pt>
                <c:pt idx="955">
                  <c:v>191.79197446307401</c:v>
                </c:pt>
                <c:pt idx="956">
                  <c:v>192.57175445470401</c:v>
                </c:pt>
                <c:pt idx="957">
                  <c:v>194.33473530534599</c:v>
                </c:pt>
                <c:pt idx="958">
                  <c:v>200.97981697314901</c:v>
                </c:pt>
                <c:pt idx="959">
                  <c:v>200.15257211246299</c:v>
                </c:pt>
                <c:pt idx="960">
                  <c:v>199.75929176885899</c:v>
                </c:pt>
                <c:pt idx="961">
                  <c:v>198.064117874011</c:v>
                </c:pt>
                <c:pt idx="962">
                  <c:v>203.14963955855399</c:v>
                </c:pt>
                <c:pt idx="963">
                  <c:v>203.42086738173001</c:v>
                </c:pt>
                <c:pt idx="964">
                  <c:v>203.14963955855399</c:v>
                </c:pt>
                <c:pt idx="965">
                  <c:v>210.40498382850299</c:v>
                </c:pt>
                <c:pt idx="966">
                  <c:v>215.54136072989101</c:v>
                </c:pt>
                <c:pt idx="967">
                  <c:v>218.745239391154</c:v>
                </c:pt>
                <c:pt idx="968">
                  <c:v>221.79655240188001</c:v>
                </c:pt>
                <c:pt idx="969">
                  <c:v>211.52379859910201</c:v>
                </c:pt>
                <c:pt idx="970">
                  <c:v>220.77944806497101</c:v>
                </c:pt>
                <c:pt idx="971">
                  <c:v>218.05308895328099</c:v>
                </c:pt>
                <c:pt idx="972">
                  <c:v>225.23064661466799</c:v>
                </c:pt>
                <c:pt idx="973">
                  <c:v>225.014542222758</c:v>
                </c:pt>
                <c:pt idx="974">
                  <c:v>223.872888348228</c:v>
                </c:pt>
                <c:pt idx="975">
                  <c:v>230.124802423033</c:v>
                </c:pt>
                <c:pt idx="976">
                  <c:v>230.34226030389601</c:v>
                </c:pt>
                <c:pt idx="977">
                  <c:v>230.016073482602</c:v>
                </c:pt>
                <c:pt idx="978">
                  <c:v>230.60451710435899</c:v>
                </c:pt>
                <c:pt idx="979">
                  <c:v>224.654698262143</c:v>
                </c:pt>
                <c:pt idx="980">
                  <c:v>220.801924451367</c:v>
                </c:pt>
                <c:pt idx="981">
                  <c:v>221.99574168850901</c:v>
                </c:pt>
                <c:pt idx="982">
                  <c:v>213.118448390482</c:v>
                </c:pt>
                <c:pt idx="983">
                  <c:v>211.596626682249</c:v>
                </c:pt>
                <c:pt idx="984">
                  <c:v>209.974728269623</c:v>
                </c:pt>
                <c:pt idx="985">
                  <c:v>210.53789848842601</c:v>
                </c:pt>
                <c:pt idx="986">
                  <c:v>209.29887097784899</c:v>
                </c:pt>
                <c:pt idx="987">
                  <c:v>209.99726568421701</c:v>
                </c:pt>
                <c:pt idx="988">
                  <c:v>215.50757029907601</c:v>
                </c:pt>
                <c:pt idx="989">
                  <c:v>215.20050655607099</c:v>
                </c:pt>
                <c:pt idx="990">
                  <c:v>216.80914821637401</c:v>
                </c:pt>
                <c:pt idx="991">
                  <c:v>215.61756180133401</c:v>
                </c:pt>
                <c:pt idx="992">
                  <c:v>215.49840315983101</c:v>
                </c:pt>
                <c:pt idx="993">
                  <c:v>217.64325870690101</c:v>
                </c:pt>
                <c:pt idx="994">
                  <c:v>219.07316240494799</c:v>
                </c:pt>
                <c:pt idx="995">
                  <c:v>219.60937629171599</c:v>
                </c:pt>
                <c:pt idx="996">
                  <c:v>220.10293640896001</c:v>
                </c:pt>
                <c:pt idx="997">
                  <c:v>221.297826795898</c:v>
                </c:pt>
                <c:pt idx="998">
                  <c:v>222.913982025498</c:v>
                </c:pt>
                <c:pt idx="999">
                  <c:v>223.548900151412</c:v>
                </c:pt>
                <c:pt idx="1000">
                  <c:v>230.071240899439</c:v>
                </c:pt>
                <c:pt idx="1001">
                  <c:v>226.319451973583</c:v>
                </c:pt>
                <c:pt idx="1002">
                  <c:v>225.62681401803999</c:v>
                </c:pt>
                <c:pt idx="1003">
                  <c:v>228.39736584021099</c:v>
                </c:pt>
                <c:pt idx="1004">
                  <c:v>237.055340284495</c:v>
                </c:pt>
                <c:pt idx="1005">
                  <c:v>241.49976716589401</c:v>
                </c:pt>
                <c:pt idx="1006">
                  <c:v>244.84174530138799</c:v>
                </c:pt>
                <c:pt idx="1007">
                  <c:v>248.19526740280699</c:v>
                </c:pt>
                <c:pt idx="1008">
                  <c:v>254.66566030416899</c:v>
                </c:pt>
                <c:pt idx="1009">
                  <c:v>262.82724421364702</c:v>
                </c:pt>
                <c:pt idx="1010">
                  <c:v>264.52997918769</c:v>
                </c:pt>
                <c:pt idx="1011">
                  <c:v>254.14040985454901</c:v>
                </c:pt>
                <c:pt idx="1012">
                  <c:v>271.28319925423102</c:v>
                </c:pt>
                <c:pt idx="1013">
                  <c:v>272.78391482457403</c:v>
                </c:pt>
                <c:pt idx="1014">
                  <c:v>270.59056129868799</c:v>
                </c:pt>
                <c:pt idx="1015">
                  <c:v>247.21403029912199</c:v>
                </c:pt>
                <c:pt idx="1016">
                  <c:v>234.22706863269599</c:v>
                </c:pt>
                <c:pt idx="1017">
                  <c:v>232.89156755635599</c:v>
                </c:pt>
                <c:pt idx="1018">
                  <c:v>232.73914110842</c:v>
                </c:pt>
                <c:pt idx="1019">
                  <c:v>231.71538483531401</c:v>
                </c:pt>
                <c:pt idx="1020">
                  <c:v>231.47160625069199</c:v>
                </c:pt>
                <c:pt idx="1021">
                  <c:v>229.81436700448</c:v>
                </c:pt>
                <c:pt idx="1022">
                  <c:v>231.13054379682899</c:v>
                </c:pt>
                <c:pt idx="1023">
                  <c:v>229.668156744859</c:v>
                </c:pt>
                <c:pt idx="1024">
                  <c:v>231.739848030503</c:v>
                </c:pt>
                <c:pt idx="1025">
                  <c:v>227.728813687387</c:v>
                </c:pt>
                <c:pt idx="1026">
                  <c:v>228.39554637365899</c:v>
                </c:pt>
                <c:pt idx="1027">
                  <c:v>229.752601575271</c:v>
                </c:pt>
                <c:pt idx="1028">
                  <c:v>229.65638461308001</c:v>
                </c:pt>
                <c:pt idx="1029">
                  <c:v>226.85331247240001</c:v>
                </c:pt>
                <c:pt idx="1030">
                  <c:v>227.94795149128899</c:v>
                </c:pt>
                <c:pt idx="1031">
                  <c:v>229.11984111540701</c:v>
                </c:pt>
                <c:pt idx="1032">
                  <c:v>236.48600877777</c:v>
                </c:pt>
                <c:pt idx="1033">
                  <c:v>233.85980987205801</c:v>
                </c:pt>
                <c:pt idx="1034">
                  <c:v>237.19059872808299</c:v>
                </c:pt>
                <c:pt idx="1035">
                  <c:v>240.84165574334099</c:v>
                </c:pt>
                <c:pt idx="1036">
                  <c:v>228.991733851714</c:v>
                </c:pt>
                <c:pt idx="1037">
                  <c:v>226.04526678676899</c:v>
                </c:pt>
                <c:pt idx="1038">
                  <c:v>226.36553494600199</c:v>
                </c:pt>
                <c:pt idx="1039">
                  <c:v>222.59848368366301</c:v>
                </c:pt>
                <c:pt idx="1040">
                  <c:v>223.01194790900999</c:v>
                </c:pt>
                <c:pt idx="1041">
                  <c:v>222.10756492653101</c:v>
                </c:pt>
                <c:pt idx="1042">
                  <c:v>223.21951121646501</c:v>
                </c:pt>
                <c:pt idx="1043">
                  <c:v>223.933717129754</c:v>
                </c:pt>
                <c:pt idx="1044">
                  <c:v>221.72799102294201</c:v>
                </c:pt>
                <c:pt idx="1045">
                  <c:v>219.96764918258199</c:v>
                </c:pt>
                <c:pt idx="1046">
                  <c:v>223.96554642731499</c:v>
                </c:pt>
                <c:pt idx="1047">
                  <c:v>223.99194064467699</c:v>
                </c:pt>
                <c:pt idx="1048">
                  <c:v>222.933595566088</c:v>
                </c:pt>
                <c:pt idx="1049">
                  <c:v>223.20968558658899</c:v>
                </c:pt>
                <c:pt idx="1050">
                  <c:v>222.91140382907901</c:v>
                </c:pt>
                <c:pt idx="1051">
                  <c:v>222.247550942457</c:v>
                </c:pt>
                <c:pt idx="1052">
                  <c:v>217.75058595567799</c:v>
                </c:pt>
                <c:pt idx="1053">
                  <c:v>211.351747089946</c:v>
                </c:pt>
                <c:pt idx="1054">
                  <c:v>208.45311558514501</c:v>
                </c:pt>
                <c:pt idx="1055">
                  <c:v>211.687585796458</c:v>
                </c:pt>
                <c:pt idx="1056">
                  <c:v>212.69675627067599</c:v>
                </c:pt>
                <c:pt idx="1057">
                  <c:v>214.24936955048599</c:v>
                </c:pt>
                <c:pt idx="1058">
                  <c:v>217.478789536726</c:v>
                </c:pt>
                <c:pt idx="1059">
                  <c:v>218.56813172335899</c:v>
                </c:pt>
                <c:pt idx="1060">
                  <c:v>219.28175632717</c:v>
                </c:pt>
                <c:pt idx="1061">
                  <c:v>223.44863055666499</c:v>
                </c:pt>
                <c:pt idx="1062">
                  <c:v>222.844497993956</c:v>
                </c:pt>
                <c:pt idx="1063">
                  <c:v>217.54001230704199</c:v>
                </c:pt>
                <c:pt idx="1064">
                  <c:v>219.40998375953799</c:v>
                </c:pt>
                <c:pt idx="1065">
                  <c:v>220.01994242012901</c:v>
                </c:pt>
                <c:pt idx="1066">
                  <c:v>220.59090373431101</c:v>
                </c:pt>
                <c:pt idx="1067">
                  <c:v>225.48506171612101</c:v>
                </c:pt>
                <c:pt idx="1068">
                  <c:v>232.73785005060901</c:v>
                </c:pt>
                <c:pt idx="1069">
                  <c:v>224.12884926333001</c:v>
                </c:pt>
                <c:pt idx="1070">
                  <c:v>230.674048492015</c:v>
                </c:pt>
                <c:pt idx="1071">
                  <c:v>225.897822027839</c:v>
                </c:pt>
                <c:pt idx="1072">
                  <c:v>230.37921969793001</c:v>
                </c:pt>
                <c:pt idx="1073">
                  <c:v>231.794397909537</c:v>
                </c:pt>
                <c:pt idx="1074">
                  <c:v>235.214411920922</c:v>
                </c:pt>
                <c:pt idx="1075">
                  <c:v>230.9688772861</c:v>
                </c:pt>
                <c:pt idx="1076">
                  <c:v>228.55128117460299</c:v>
                </c:pt>
                <c:pt idx="1077">
                  <c:v>225.59717598400599</c:v>
                </c:pt>
                <c:pt idx="1078">
                  <c:v>222.34532479865101</c:v>
                </c:pt>
                <c:pt idx="1079">
                  <c:v>223.80938148956901</c:v>
                </c:pt>
                <c:pt idx="1080">
                  <c:v>224.25007342062401</c:v>
                </c:pt>
                <c:pt idx="1081">
                  <c:v>232.22911779451499</c:v>
                </c:pt>
                <c:pt idx="1082">
                  <c:v>225.52861465561</c:v>
                </c:pt>
                <c:pt idx="1083">
                  <c:v>232.64791515245</c:v>
                </c:pt>
                <c:pt idx="1084">
                  <c:v>233.35337866542201</c:v>
                </c:pt>
                <c:pt idx="1085">
                  <c:v>240.29624963700499</c:v>
                </c:pt>
                <c:pt idx="1086">
                  <c:v>228.17353000611999</c:v>
                </c:pt>
                <c:pt idx="1087">
                  <c:v>227.13121461282699</c:v>
                </c:pt>
                <c:pt idx="1088">
                  <c:v>229.57664688170701</c:v>
                </c:pt>
                <c:pt idx="1089">
                  <c:v>232.40960666860599</c:v>
                </c:pt>
                <c:pt idx="1090">
                  <c:v>233.077757561742</c:v>
                </c:pt>
                <c:pt idx="1091">
                  <c:v>237.48755345644301</c:v>
                </c:pt>
                <c:pt idx="1092">
                  <c:v>232.934825964552</c:v>
                </c:pt>
                <c:pt idx="1093">
                  <c:v>238.24404104771699</c:v>
                </c:pt>
                <c:pt idx="1094">
                  <c:v>227.06674613579099</c:v>
                </c:pt>
                <c:pt idx="1095">
                  <c:v>217.00718071505599</c:v>
                </c:pt>
                <c:pt idx="1096">
                  <c:v>223.54589823853399</c:v>
                </c:pt>
                <c:pt idx="1097">
                  <c:v>225.75155904861501</c:v>
                </c:pt>
                <c:pt idx="1098">
                  <c:v>221.89685536775499</c:v>
                </c:pt>
                <c:pt idx="1099">
                  <c:v>225.69569377787801</c:v>
                </c:pt>
                <c:pt idx="1100">
                  <c:v>225.23085225812801</c:v>
                </c:pt>
                <c:pt idx="1101">
                  <c:v>220.39441505662501</c:v>
                </c:pt>
                <c:pt idx="1102">
                  <c:v>212.24085262518699</c:v>
                </c:pt>
                <c:pt idx="1103">
                  <c:v>212.28095908506299</c:v>
                </c:pt>
                <c:pt idx="1104">
                  <c:v>209.59189456072099</c:v>
                </c:pt>
                <c:pt idx="1105">
                  <c:v>211.471502726842</c:v>
                </c:pt>
                <c:pt idx="1106">
                  <c:v>207.72810119859599</c:v>
                </c:pt>
                <c:pt idx="1107">
                  <c:v>207.94730644026399</c:v>
                </c:pt>
                <c:pt idx="1108">
                  <c:v>204.98782530802501</c:v>
                </c:pt>
                <c:pt idx="1109">
                  <c:v>206.723375445996</c:v>
                </c:pt>
                <c:pt idx="1110">
                  <c:v>203.56299123717901</c:v>
                </c:pt>
                <c:pt idx="1111">
                  <c:v>205.430048391507</c:v>
                </c:pt>
                <c:pt idx="1112">
                  <c:v>205.502626302278</c:v>
                </c:pt>
                <c:pt idx="1113">
                  <c:v>204.59521041258699</c:v>
                </c:pt>
                <c:pt idx="1114">
                  <c:v>201.03735674437399</c:v>
                </c:pt>
                <c:pt idx="1115">
                  <c:v>194.50342472444501</c:v>
                </c:pt>
                <c:pt idx="1116">
                  <c:v>190.88572265976299</c:v>
                </c:pt>
                <c:pt idx="1117">
                  <c:v>187.820881732293</c:v>
                </c:pt>
                <c:pt idx="1118">
                  <c:v>184.945785512328</c:v>
                </c:pt>
                <c:pt idx="1119">
                  <c:v>184.882476635806</c:v>
                </c:pt>
                <c:pt idx="1120">
                  <c:v>186.16211639860299</c:v>
                </c:pt>
                <c:pt idx="1121">
                  <c:v>190.838241002372</c:v>
                </c:pt>
                <c:pt idx="1122">
                  <c:v>196.08996700072399</c:v>
                </c:pt>
                <c:pt idx="1123">
                  <c:v>193.60345629871901</c:v>
                </c:pt>
                <c:pt idx="1124">
                  <c:v>192.20975140494801</c:v>
                </c:pt>
                <c:pt idx="1125">
                  <c:v>188.66208933297099</c:v>
                </c:pt>
                <c:pt idx="1126">
                  <c:v>187.26820251714099</c:v>
                </c:pt>
                <c:pt idx="1127">
                  <c:v>184.623419623833</c:v>
                </c:pt>
                <c:pt idx="1128">
                  <c:v>185.344004984192</c:v>
                </c:pt>
                <c:pt idx="1129">
                  <c:v>187.647515562389</c:v>
                </c:pt>
                <c:pt idx="1130">
                  <c:v>182.745172536995</c:v>
                </c:pt>
                <c:pt idx="1131">
                  <c:v>186.35999808171101</c:v>
                </c:pt>
                <c:pt idx="1132">
                  <c:v>183.47713115538099</c:v>
                </c:pt>
                <c:pt idx="1133">
                  <c:v>187.42877741418701</c:v>
                </c:pt>
                <c:pt idx="1134">
                  <c:v>183.80905799645501</c:v>
                </c:pt>
                <c:pt idx="1135">
                  <c:v>184.31205340752001</c:v>
                </c:pt>
                <c:pt idx="1136">
                  <c:v>186.624567431879</c:v>
                </c:pt>
                <c:pt idx="1137">
                  <c:v>191.25959716093499</c:v>
                </c:pt>
                <c:pt idx="1138">
                  <c:v>188.14711243996101</c:v>
                </c:pt>
                <c:pt idx="1139">
                  <c:v>189.53404615177601</c:v>
                </c:pt>
                <c:pt idx="1140">
                  <c:v>195.750935857267</c:v>
                </c:pt>
                <c:pt idx="1141">
                  <c:v>196.151256948487</c:v>
                </c:pt>
                <c:pt idx="1142">
                  <c:v>193.949896130068</c:v>
                </c:pt>
                <c:pt idx="1143">
                  <c:v>187.51196596546299</c:v>
                </c:pt>
                <c:pt idx="1144">
                  <c:v>192.84790808387399</c:v>
                </c:pt>
                <c:pt idx="1145">
                  <c:v>194.98228493123801</c:v>
                </c:pt>
                <c:pt idx="1146">
                  <c:v>192.55791122961301</c:v>
                </c:pt>
                <c:pt idx="1147">
                  <c:v>192.17070931499401</c:v>
                </c:pt>
                <c:pt idx="1148">
                  <c:v>193.932317327048</c:v>
                </c:pt>
                <c:pt idx="1149">
                  <c:v>197.95435384507999</c:v>
                </c:pt>
                <c:pt idx="1150">
                  <c:v>195.00483479839301</c:v>
                </c:pt>
                <c:pt idx="1151">
                  <c:v>197.53803652297401</c:v>
                </c:pt>
                <c:pt idx="1152">
                  <c:v>195.72860671970199</c:v>
                </c:pt>
                <c:pt idx="1153">
                  <c:v>198.670222599879</c:v>
                </c:pt>
                <c:pt idx="1154">
                  <c:v>203.37990988782499</c:v>
                </c:pt>
                <c:pt idx="1155">
                  <c:v>197.641432511733</c:v>
                </c:pt>
                <c:pt idx="1156">
                  <c:v>195.521814742185</c:v>
                </c:pt>
                <c:pt idx="1157">
                  <c:v>196.685009391817</c:v>
                </c:pt>
                <c:pt idx="1158">
                  <c:v>197.8884558446</c:v>
                </c:pt>
                <c:pt idx="1159">
                  <c:v>199.82840141659199</c:v>
                </c:pt>
                <c:pt idx="1160">
                  <c:v>196.92660740946499</c:v>
                </c:pt>
                <c:pt idx="1161">
                  <c:v>196.82892843246</c:v>
                </c:pt>
                <c:pt idx="1162">
                  <c:v>195.21489072829601</c:v>
                </c:pt>
                <c:pt idx="1163">
                  <c:v>192.16648487231799</c:v>
                </c:pt>
                <c:pt idx="1164">
                  <c:v>191.31374609569701</c:v>
                </c:pt>
                <c:pt idx="1165">
                  <c:v>191.26763084088901</c:v>
                </c:pt>
                <c:pt idx="1166">
                  <c:v>193.362043256107</c:v>
                </c:pt>
                <c:pt idx="1167">
                  <c:v>193.54289860678199</c:v>
                </c:pt>
                <c:pt idx="1168">
                  <c:v>193.154912166694</c:v>
                </c:pt>
                <c:pt idx="1169">
                  <c:v>187.154539743832</c:v>
                </c:pt>
                <c:pt idx="1170">
                  <c:v>192.79292193620799</c:v>
                </c:pt>
                <c:pt idx="1171">
                  <c:v>190.02558349465701</c:v>
                </c:pt>
                <c:pt idx="1172">
                  <c:v>189.30647362694799</c:v>
                </c:pt>
                <c:pt idx="1173">
                  <c:v>189.627639554301</c:v>
                </c:pt>
                <c:pt idx="1174">
                  <c:v>189.46562933554199</c:v>
                </c:pt>
                <c:pt idx="1175">
                  <c:v>191.67500895266701</c:v>
                </c:pt>
                <c:pt idx="1176">
                  <c:v>194.10394757202801</c:v>
                </c:pt>
                <c:pt idx="1177">
                  <c:v>189.261829870171</c:v>
                </c:pt>
                <c:pt idx="1178">
                  <c:v>186.629270871084</c:v>
                </c:pt>
                <c:pt idx="1179">
                  <c:v>187.412770573193</c:v>
                </c:pt>
                <c:pt idx="1180">
                  <c:v>188.22777430576701</c:v>
                </c:pt>
                <c:pt idx="1181">
                  <c:v>189.06920639018401</c:v>
                </c:pt>
                <c:pt idx="1182">
                  <c:v>186.80452982856801</c:v>
                </c:pt>
                <c:pt idx="1183">
                  <c:v>187.14559182877699</c:v>
                </c:pt>
                <c:pt idx="1184">
                  <c:v>185.68389754216801</c:v>
                </c:pt>
                <c:pt idx="1185">
                  <c:v>193.382154118307</c:v>
                </c:pt>
                <c:pt idx="1186">
                  <c:v>193.058750075913</c:v>
                </c:pt>
                <c:pt idx="1187">
                  <c:v>190.146121208789</c:v>
                </c:pt>
                <c:pt idx="1188">
                  <c:v>190.388840281049</c:v>
                </c:pt>
                <c:pt idx="1189">
                  <c:v>189.763242212547</c:v>
                </c:pt>
                <c:pt idx="1190">
                  <c:v>191.14643572102901</c:v>
                </c:pt>
                <c:pt idx="1191">
                  <c:v>191.73862777661901</c:v>
                </c:pt>
                <c:pt idx="1192">
                  <c:v>192.85721277051101</c:v>
                </c:pt>
                <c:pt idx="1193">
                  <c:v>189.63305602341001</c:v>
                </c:pt>
                <c:pt idx="1194">
                  <c:v>191.109540950378</c:v>
                </c:pt>
                <c:pt idx="1195">
                  <c:v>194.513501657966</c:v>
                </c:pt>
                <c:pt idx="1196">
                  <c:v>191.83827100193801</c:v>
                </c:pt>
                <c:pt idx="1197">
                  <c:v>201.38503095765</c:v>
                </c:pt>
                <c:pt idx="1198">
                  <c:v>202.48161824985999</c:v>
                </c:pt>
                <c:pt idx="1199">
                  <c:v>200.481959069948</c:v>
                </c:pt>
                <c:pt idx="1200">
                  <c:v>208.80312146377801</c:v>
                </c:pt>
                <c:pt idx="1201">
                  <c:v>209.190152272793</c:v>
                </c:pt>
                <c:pt idx="1202">
                  <c:v>212.60892441909499</c:v>
                </c:pt>
                <c:pt idx="1203">
                  <c:v>209.835203621152</c:v>
                </c:pt>
                <c:pt idx="1204">
                  <c:v>208.22257525025501</c:v>
                </c:pt>
                <c:pt idx="1205">
                  <c:v>211.38332685721301</c:v>
                </c:pt>
                <c:pt idx="1206">
                  <c:v>213.24084724537801</c:v>
                </c:pt>
                <c:pt idx="1207">
                  <c:v>208.95813238763199</c:v>
                </c:pt>
                <c:pt idx="1208">
                  <c:v>208.894211270353</c:v>
                </c:pt>
                <c:pt idx="1209">
                  <c:v>208.767855911803</c:v>
                </c:pt>
                <c:pt idx="1210">
                  <c:v>209.22273520258301</c:v>
                </c:pt>
                <c:pt idx="1211">
                  <c:v>208.18689299442599</c:v>
                </c:pt>
                <c:pt idx="1212">
                  <c:v>205.331805355103</c:v>
                </c:pt>
                <c:pt idx="1213">
                  <c:v>207.98472442074601</c:v>
                </c:pt>
                <c:pt idx="1214">
                  <c:v>208.51253113749701</c:v>
                </c:pt>
                <c:pt idx="1215">
                  <c:v>210.337821059916</c:v>
                </c:pt>
                <c:pt idx="1216">
                  <c:v>210.87467103709801</c:v>
                </c:pt>
                <c:pt idx="1217">
                  <c:v>213.39786592985399</c:v>
                </c:pt>
                <c:pt idx="1218">
                  <c:v>217.85372074046401</c:v>
                </c:pt>
                <c:pt idx="1219">
                  <c:v>217.907405738183</c:v>
                </c:pt>
                <c:pt idx="1220">
                  <c:v>222.094835560202</c:v>
                </c:pt>
                <c:pt idx="1221">
                  <c:v>225.53067541416701</c:v>
                </c:pt>
                <c:pt idx="1222">
                  <c:v>221.07482060355699</c:v>
                </c:pt>
                <c:pt idx="1223">
                  <c:v>218.981105692547</c:v>
                </c:pt>
                <c:pt idx="1224">
                  <c:v>205.046500027489</c:v>
                </c:pt>
                <c:pt idx="1225">
                  <c:v>210.48588557218301</c:v>
                </c:pt>
                <c:pt idx="1226">
                  <c:v>206.32995054927099</c:v>
                </c:pt>
                <c:pt idx="1227">
                  <c:v>201.88065540709499</c:v>
                </c:pt>
                <c:pt idx="1228">
                  <c:v>199.89960587277699</c:v>
                </c:pt>
                <c:pt idx="1229">
                  <c:v>201.44053273305499</c:v>
                </c:pt>
                <c:pt idx="1230">
                  <c:v>199.42448236801999</c:v>
                </c:pt>
                <c:pt idx="1231">
                  <c:v>200.25609583352801</c:v>
                </c:pt>
                <c:pt idx="1232">
                  <c:v>200.348352952358</c:v>
                </c:pt>
                <c:pt idx="1233">
                  <c:v>196.98635538963899</c:v>
                </c:pt>
                <c:pt idx="1234">
                  <c:v>196.50973125304299</c:v>
                </c:pt>
                <c:pt idx="1235">
                  <c:v>198.155517762019</c:v>
                </c:pt>
                <c:pt idx="1236">
                  <c:v>198.01509686163899</c:v>
                </c:pt>
                <c:pt idx="1237">
                  <c:v>199.68496489836201</c:v>
                </c:pt>
                <c:pt idx="1238">
                  <c:v>197.89809320079999</c:v>
                </c:pt>
                <c:pt idx="1239">
                  <c:v>197.617437110829</c:v>
                </c:pt>
                <c:pt idx="1240">
                  <c:v>194.90742190607099</c:v>
                </c:pt>
                <c:pt idx="1241">
                  <c:v>194.787925374699</c:v>
                </c:pt>
                <c:pt idx="1242">
                  <c:v>198.19572132834199</c:v>
                </c:pt>
                <c:pt idx="1243">
                  <c:v>199.62116636335</c:v>
                </c:pt>
                <c:pt idx="1244">
                  <c:v>198.825207319393</c:v>
                </c:pt>
                <c:pt idx="1245">
                  <c:v>198.07023261645199</c:v>
                </c:pt>
                <c:pt idx="1246">
                  <c:v>194.720784577264</c:v>
                </c:pt>
                <c:pt idx="1247">
                  <c:v>195.79955046357099</c:v>
                </c:pt>
                <c:pt idx="1248">
                  <c:v>192.134467433536</c:v>
                </c:pt>
                <c:pt idx="1249">
                  <c:v>184.090923378262</c:v>
                </c:pt>
                <c:pt idx="1250">
                  <c:v>183.39160118006001</c:v>
                </c:pt>
                <c:pt idx="1251">
                  <c:v>185.26852842290199</c:v>
                </c:pt>
                <c:pt idx="1252">
                  <c:v>186.13622455055599</c:v>
                </c:pt>
                <c:pt idx="1253">
                  <c:v>183.90645061818199</c:v>
                </c:pt>
                <c:pt idx="1254">
                  <c:v>183.14193611107299</c:v>
                </c:pt>
                <c:pt idx="1255">
                  <c:v>186.104700036243</c:v>
                </c:pt>
                <c:pt idx="1256">
                  <c:v>185.833769353234</c:v>
                </c:pt>
                <c:pt idx="1257">
                  <c:v>185.72226264260701</c:v>
                </c:pt>
                <c:pt idx="1258">
                  <c:v>186.263943868544</c:v>
                </c:pt>
                <c:pt idx="1259">
                  <c:v>186.439040028042</c:v>
                </c:pt>
                <c:pt idx="1260">
                  <c:v>188.397784127823</c:v>
                </c:pt>
                <c:pt idx="1261">
                  <c:v>186.45500729317999</c:v>
                </c:pt>
                <c:pt idx="1262">
                  <c:v>189.25130092787501</c:v>
                </c:pt>
                <c:pt idx="1263">
                  <c:v>188.28157448417099</c:v>
                </c:pt>
                <c:pt idx="1264">
                  <c:v>188.744961868274</c:v>
                </c:pt>
                <c:pt idx="1265">
                  <c:v>190.04782915224601</c:v>
                </c:pt>
                <c:pt idx="1266">
                  <c:v>189.555458491698</c:v>
                </c:pt>
                <c:pt idx="1267">
                  <c:v>191.61120088521099</c:v>
                </c:pt>
                <c:pt idx="1268">
                  <c:v>191.321713159773</c:v>
                </c:pt>
                <c:pt idx="1269">
                  <c:v>190.655787879565</c:v>
                </c:pt>
                <c:pt idx="1270">
                  <c:v>188.97648304082301</c:v>
                </c:pt>
                <c:pt idx="1271">
                  <c:v>189.15178475961099</c:v>
                </c:pt>
                <c:pt idx="1272">
                  <c:v>190.16029278548001</c:v>
                </c:pt>
                <c:pt idx="1273">
                  <c:v>190.28834296283401</c:v>
                </c:pt>
                <c:pt idx="1274">
                  <c:v>189.72810086107</c:v>
                </c:pt>
                <c:pt idx="1275">
                  <c:v>191.29685098870399</c:v>
                </c:pt>
                <c:pt idx="1276">
                  <c:v>193.97019192690601</c:v>
                </c:pt>
                <c:pt idx="1277">
                  <c:v>194.75456699072299</c:v>
                </c:pt>
                <c:pt idx="1278">
                  <c:v>195.314809092486</c:v>
                </c:pt>
                <c:pt idx="1279">
                  <c:v>198.77270570124401</c:v>
                </c:pt>
                <c:pt idx="1280">
                  <c:v>198.82092770033199</c:v>
                </c:pt>
                <c:pt idx="1281">
                  <c:v>198.404448562141</c:v>
                </c:pt>
                <c:pt idx="1282">
                  <c:v>196.19526694100301</c:v>
                </c:pt>
                <c:pt idx="1283">
                  <c:v>197.55595810627901</c:v>
                </c:pt>
                <c:pt idx="1284">
                  <c:v>196.80355043511599</c:v>
                </c:pt>
                <c:pt idx="1285">
                  <c:v>197.54006471332099</c:v>
                </c:pt>
                <c:pt idx="1286">
                  <c:v>193.82099035955801</c:v>
                </c:pt>
                <c:pt idx="1287">
                  <c:v>193.964031680857</c:v>
                </c:pt>
                <c:pt idx="1288">
                  <c:v>195.175716864761</c:v>
                </c:pt>
                <c:pt idx="1289">
                  <c:v>189.98332327876099</c:v>
                </c:pt>
                <c:pt idx="1290">
                  <c:v>188.48226877136401</c:v>
                </c:pt>
                <c:pt idx="1291">
                  <c:v>185.960930384759</c:v>
                </c:pt>
                <c:pt idx="1292">
                  <c:v>182.24472110584199</c:v>
                </c:pt>
                <c:pt idx="1293">
                  <c:v>182.52153340951301</c:v>
                </c:pt>
                <c:pt idx="1294">
                  <c:v>182.258817996185</c:v>
                </c:pt>
                <c:pt idx="1295">
                  <c:v>182.52153340951301</c:v>
                </c:pt>
                <c:pt idx="1296">
                  <c:v>184.25290630443399</c:v>
                </c:pt>
                <c:pt idx="1297">
                  <c:v>183.53214457991399</c:v>
                </c:pt>
                <c:pt idx="1298">
                  <c:v>185.516985094582</c:v>
                </c:pt>
                <c:pt idx="1299">
                  <c:v>186.682792891296</c:v>
                </c:pt>
                <c:pt idx="1300">
                  <c:v>186.95249339039401</c:v>
                </c:pt>
                <c:pt idx="1301">
                  <c:v>188.78756895126901</c:v>
                </c:pt>
                <c:pt idx="1302">
                  <c:v>188.546533483584</c:v>
                </c:pt>
                <c:pt idx="1303">
                  <c:v>184.34916212248001</c:v>
                </c:pt>
                <c:pt idx="1304">
                  <c:v>186.44239435602</c:v>
                </c:pt>
                <c:pt idx="1305">
                  <c:v>189.156583725964</c:v>
                </c:pt>
                <c:pt idx="1306">
                  <c:v>189.897074019597</c:v>
                </c:pt>
                <c:pt idx="1307">
                  <c:v>191.037760728824</c:v>
                </c:pt>
                <c:pt idx="1308">
                  <c:v>191.016495536826</c:v>
                </c:pt>
                <c:pt idx="1309">
                  <c:v>192.83303366865599</c:v>
                </c:pt>
                <c:pt idx="1310">
                  <c:v>194.82240288886999</c:v>
                </c:pt>
                <c:pt idx="1311">
                  <c:v>204.18230834105501</c:v>
                </c:pt>
                <c:pt idx="1312">
                  <c:v>202.19875221873801</c:v>
                </c:pt>
                <c:pt idx="1313">
                  <c:v>195.814180950028</c:v>
                </c:pt>
                <c:pt idx="1314">
                  <c:v>199.40937642172901</c:v>
                </c:pt>
                <c:pt idx="1315">
                  <c:v>195.38027804827101</c:v>
                </c:pt>
                <c:pt idx="1316">
                  <c:v>200.40115448288799</c:v>
                </c:pt>
                <c:pt idx="1317">
                  <c:v>199.59533480819599</c:v>
                </c:pt>
                <c:pt idx="1318">
                  <c:v>199.07122167900701</c:v>
                </c:pt>
                <c:pt idx="1319">
                  <c:v>199.995994795293</c:v>
                </c:pt>
                <c:pt idx="1320">
                  <c:v>198.42400169985001</c:v>
                </c:pt>
                <c:pt idx="1321">
                  <c:v>198.53187169637599</c:v>
                </c:pt>
                <c:pt idx="1322">
                  <c:v>204.13012868989199</c:v>
                </c:pt>
                <c:pt idx="1323">
                  <c:v>201.53725176658</c:v>
                </c:pt>
                <c:pt idx="1324">
                  <c:v>194.465769248454</c:v>
                </c:pt>
                <c:pt idx="1325">
                  <c:v>195.34970456322</c:v>
                </c:pt>
                <c:pt idx="1326">
                  <c:v>195.70327868912599</c:v>
                </c:pt>
                <c:pt idx="1327">
                  <c:v>193.911520231156</c:v>
                </c:pt>
                <c:pt idx="1328">
                  <c:v>190.253970584131</c:v>
                </c:pt>
                <c:pt idx="1329">
                  <c:v>190.12112853281499</c:v>
                </c:pt>
                <c:pt idx="1330">
                  <c:v>188.98593282157299</c:v>
                </c:pt>
                <c:pt idx="1331">
                  <c:v>184.944198270079</c:v>
                </c:pt>
                <c:pt idx="1332">
                  <c:v>183.34144146517701</c:v>
                </c:pt>
                <c:pt idx="1333">
                  <c:v>186.83231623710299</c:v>
                </c:pt>
                <c:pt idx="1334">
                  <c:v>188.25619663165</c:v>
                </c:pt>
                <c:pt idx="1335">
                  <c:v>189.82279418278301</c:v>
                </c:pt>
                <c:pt idx="1336">
                  <c:v>189.737223728309</c:v>
                </c:pt>
                <c:pt idx="1337">
                  <c:v>190.06370016718799</c:v>
                </c:pt>
                <c:pt idx="1338">
                  <c:v>189.628398248683</c:v>
                </c:pt>
                <c:pt idx="1339">
                  <c:v>188.59455619223399</c:v>
                </c:pt>
                <c:pt idx="1340">
                  <c:v>190.009287427375</c:v>
                </c:pt>
                <c:pt idx="1341">
                  <c:v>191.47843140232899</c:v>
                </c:pt>
                <c:pt idx="1342">
                  <c:v>193.49170277541401</c:v>
                </c:pt>
                <c:pt idx="1343">
                  <c:v>195.61379962812501</c:v>
                </c:pt>
                <c:pt idx="1344">
                  <c:v>195.90015058708499</c:v>
                </c:pt>
                <c:pt idx="1345">
                  <c:v>196.72027401962899</c:v>
                </c:pt>
                <c:pt idx="1346">
                  <c:v>198.03247151170001</c:v>
                </c:pt>
                <c:pt idx="1347">
                  <c:v>202.68883667864199</c:v>
                </c:pt>
                <c:pt idx="1348">
                  <c:v>203.64750009536499</c:v>
                </c:pt>
                <c:pt idx="1349">
                  <c:v>203.64750009536499</c:v>
                </c:pt>
                <c:pt idx="1350">
                  <c:v>204.94854330377501</c:v>
                </c:pt>
                <c:pt idx="1351">
                  <c:v>203.71597605370201</c:v>
                </c:pt>
                <c:pt idx="1352">
                  <c:v>201.59322134524399</c:v>
                </c:pt>
                <c:pt idx="1353">
                  <c:v>210.83747572079</c:v>
                </c:pt>
                <c:pt idx="1354">
                  <c:v>214.74060534602</c:v>
                </c:pt>
                <c:pt idx="1355">
                  <c:v>214.124321720984</c:v>
                </c:pt>
                <c:pt idx="1356">
                  <c:v>216.86336005447899</c:v>
                </c:pt>
                <c:pt idx="1357">
                  <c:v>223.50552801320501</c:v>
                </c:pt>
                <c:pt idx="1358">
                  <c:v>221.10886947139701</c:v>
                </c:pt>
                <c:pt idx="1359">
                  <c:v>221.93058097144501</c:v>
                </c:pt>
                <c:pt idx="1360">
                  <c:v>220.561061804698</c:v>
                </c:pt>
                <c:pt idx="1361">
                  <c:v>230.168238759432</c:v>
                </c:pt>
                <c:pt idx="1362">
                  <c:v>230.07922001359299</c:v>
                </c:pt>
                <c:pt idx="1363">
                  <c:v>225.902186555013</c:v>
                </c:pt>
                <c:pt idx="1364">
                  <c:v>230.83245555530499</c:v>
                </c:pt>
                <c:pt idx="1365">
                  <c:v>229.873792138581</c:v>
                </c:pt>
                <c:pt idx="1366">
                  <c:v>229.94226809691901</c:v>
                </c:pt>
                <c:pt idx="1367">
                  <c:v>229.25750851354499</c:v>
                </c:pt>
                <c:pt idx="1368">
                  <c:v>225.49133080498899</c:v>
                </c:pt>
                <c:pt idx="1369">
                  <c:v>223.77943184655399</c:v>
                </c:pt>
                <c:pt idx="1370">
                  <c:v>226.18539029591901</c:v>
                </c:pt>
                <c:pt idx="1371">
                  <c:v>224.57534694297499</c:v>
                </c:pt>
                <c:pt idx="1372">
                  <c:v>224.702029589901</c:v>
                </c:pt>
                <c:pt idx="1373">
                  <c:v>225.53538284875299</c:v>
                </c:pt>
                <c:pt idx="1374">
                  <c:v>225.227175706152</c:v>
                </c:pt>
                <c:pt idx="1375">
                  <c:v>225.29962360966499</c:v>
                </c:pt>
                <c:pt idx="1376">
                  <c:v>222.489940111392</c:v>
                </c:pt>
                <c:pt idx="1377">
                  <c:v>219.34242548559001</c:v>
                </c:pt>
                <c:pt idx="1378">
                  <c:v>216.194910859788</c:v>
                </c:pt>
                <c:pt idx="1379">
                  <c:v>214.056543194608</c:v>
                </c:pt>
                <c:pt idx="1380">
                  <c:v>213.82957788473999</c:v>
                </c:pt>
                <c:pt idx="1381">
                  <c:v>213.63729037888501</c:v>
                </c:pt>
                <c:pt idx="1382">
                  <c:v>212.88148398841199</c:v>
                </c:pt>
                <c:pt idx="1383">
                  <c:v>212.88148398841199</c:v>
                </c:pt>
                <c:pt idx="1384">
                  <c:v>213.726748704248</c:v>
                </c:pt>
                <c:pt idx="1385">
                  <c:v>213.30980975461901</c:v>
                </c:pt>
                <c:pt idx="1386">
                  <c:v>213.12214716539199</c:v>
                </c:pt>
                <c:pt idx="1387">
                  <c:v>208.55569082753601</c:v>
                </c:pt>
                <c:pt idx="1388">
                  <c:v>207.50564338828201</c:v>
                </c:pt>
                <c:pt idx="1389">
                  <c:v>206.72625248250799</c:v>
                </c:pt>
                <c:pt idx="1390">
                  <c:v>206.54619796739999</c:v>
                </c:pt>
                <c:pt idx="1391">
                  <c:v>206.88094720675599</c:v>
                </c:pt>
                <c:pt idx="1392">
                  <c:v>206.92989945610199</c:v>
                </c:pt>
                <c:pt idx="1393">
                  <c:v>207.05252983583901</c:v>
                </c:pt>
                <c:pt idx="1394">
                  <c:v>205.807011198629</c:v>
                </c:pt>
                <c:pt idx="1395">
                  <c:v>205.655607699477</c:v>
                </c:pt>
                <c:pt idx="1396">
                  <c:v>207.01156453973101</c:v>
                </c:pt>
                <c:pt idx="1397">
                  <c:v>205.05852793403099</c:v>
                </c:pt>
                <c:pt idx="1398">
                  <c:v>206.77696381333701</c:v>
                </c:pt>
                <c:pt idx="1399">
                  <c:v>207.37723145454399</c:v>
                </c:pt>
                <c:pt idx="1400">
                  <c:v>207.60780011124299</c:v>
                </c:pt>
                <c:pt idx="1401">
                  <c:v>207.95402024383301</c:v>
                </c:pt>
                <c:pt idx="1402">
                  <c:v>208.646093361472</c:v>
                </c:pt>
                <c:pt idx="1403">
                  <c:v>208.84380231311599</c:v>
                </c:pt>
                <c:pt idx="1404">
                  <c:v>208.117733468159</c:v>
                </c:pt>
                <c:pt idx="1405">
                  <c:v>206.00553319191999</c:v>
                </c:pt>
                <c:pt idx="1406">
                  <c:v>204.84822934165601</c:v>
                </c:pt>
                <c:pt idx="1407">
                  <c:v>200.33366781346501</c:v>
                </c:pt>
                <c:pt idx="1408">
                  <c:v>201.399605952065</c:v>
                </c:pt>
                <c:pt idx="1409">
                  <c:v>205.70328288321801</c:v>
                </c:pt>
                <c:pt idx="1410">
                  <c:v>205.95277140096599</c:v>
                </c:pt>
                <c:pt idx="1411">
                  <c:v>205.39142223603301</c:v>
                </c:pt>
                <c:pt idx="1412">
                  <c:v>207.16208934015501</c:v>
                </c:pt>
                <c:pt idx="1413">
                  <c:v>209.53137356477001</c:v>
                </c:pt>
                <c:pt idx="1414">
                  <c:v>209.18170336776501</c:v>
                </c:pt>
                <c:pt idx="1415">
                  <c:v>208.95229321419799</c:v>
                </c:pt>
                <c:pt idx="1416">
                  <c:v>209.20337138699199</c:v>
                </c:pt>
                <c:pt idx="1417">
                  <c:v>208.960689571648</c:v>
                </c:pt>
                <c:pt idx="1418">
                  <c:v>209.28516815957499</c:v>
                </c:pt>
                <c:pt idx="1419">
                  <c:v>209.436573443925</c:v>
                </c:pt>
                <c:pt idx="1420">
                  <c:v>210.35394320795399</c:v>
                </c:pt>
                <c:pt idx="1421">
                  <c:v>210.87014548873501</c:v>
                </c:pt>
                <c:pt idx="1422">
                  <c:v>210.289228699147</c:v>
                </c:pt>
                <c:pt idx="1423">
                  <c:v>208.686503875754</c:v>
                </c:pt>
                <c:pt idx="1424">
                  <c:v>207.82350075641199</c:v>
                </c:pt>
                <c:pt idx="1425">
                  <c:v>210.29048411971101</c:v>
                </c:pt>
                <c:pt idx="1426">
                  <c:v>212.447921419854</c:v>
                </c:pt>
                <c:pt idx="1427">
                  <c:v>212.916498692071</c:v>
                </c:pt>
                <c:pt idx="1428">
                  <c:v>213.97953170690201</c:v>
                </c:pt>
                <c:pt idx="1429">
                  <c:v>211.56057580309701</c:v>
                </c:pt>
                <c:pt idx="1430">
                  <c:v>210.77604956402499</c:v>
                </c:pt>
                <c:pt idx="1431">
                  <c:v>209.26852770437799</c:v>
                </c:pt>
                <c:pt idx="1432">
                  <c:v>210.03746184901399</c:v>
                </c:pt>
                <c:pt idx="1433">
                  <c:v>209.08821149416801</c:v>
                </c:pt>
                <c:pt idx="1434">
                  <c:v>211.17656227482999</c:v>
                </c:pt>
                <c:pt idx="1435">
                  <c:v>214.024313339369</c:v>
                </c:pt>
                <c:pt idx="1436">
                  <c:v>213.518046483451</c:v>
                </c:pt>
                <c:pt idx="1437">
                  <c:v>214.404013481308</c:v>
                </c:pt>
                <c:pt idx="1438">
                  <c:v>214.657146909267</c:v>
                </c:pt>
                <c:pt idx="1439">
                  <c:v>214.910280337226</c:v>
                </c:pt>
                <c:pt idx="1440">
                  <c:v>215.952684849386</c:v>
                </c:pt>
                <c:pt idx="1441">
                  <c:v>216.447813956087</c:v>
                </c:pt>
                <c:pt idx="1442">
                  <c:v>216.12607129275401</c:v>
                </c:pt>
                <c:pt idx="1443">
                  <c:v>216.24965802080899</c:v>
                </c:pt>
                <c:pt idx="1444">
                  <c:v>217.25653997548599</c:v>
                </c:pt>
                <c:pt idx="1445">
                  <c:v>217.90058110189599</c:v>
                </c:pt>
                <c:pt idx="1446">
                  <c:v>219.47490385534101</c:v>
                </c:pt>
                <c:pt idx="1447">
                  <c:v>220.47674560753401</c:v>
                </c:pt>
                <c:pt idx="1448">
                  <c:v>222.695109487389</c:v>
                </c:pt>
                <c:pt idx="1449">
                  <c:v>223.19603036348499</c:v>
                </c:pt>
                <c:pt idx="1450">
                  <c:v>219.33178360502799</c:v>
                </c:pt>
                <c:pt idx="1451">
                  <c:v>216.18313809813699</c:v>
                </c:pt>
                <c:pt idx="1452">
                  <c:v>216.32724364381301</c:v>
                </c:pt>
                <c:pt idx="1453">
                  <c:v>216.44754264943001</c:v>
                </c:pt>
                <c:pt idx="1454">
                  <c:v>213.85161673874799</c:v>
                </c:pt>
                <c:pt idx="1455">
                  <c:v>212.57475388866499</c:v>
                </c:pt>
                <c:pt idx="1456">
                  <c:v>212.996529194</c:v>
                </c:pt>
                <c:pt idx="1457">
                  <c:v>209.56207313627499</c:v>
                </c:pt>
                <c:pt idx="1458">
                  <c:v>211.06841351246999</c:v>
                </c:pt>
                <c:pt idx="1459">
                  <c:v>211.62879519813501</c:v>
                </c:pt>
                <c:pt idx="1460">
                  <c:v>209.22470307482001</c:v>
                </c:pt>
                <c:pt idx="1461">
                  <c:v>209.018638035679</c:v>
                </c:pt>
                <c:pt idx="1462">
                  <c:v>206.59947078230999</c:v>
                </c:pt>
                <c:pt idx="1463">
                  <c:v>207.51053208507</c:v>
                </c:pt>
                <c:pt idx="1464">
                  <c:v>208.24589835899701</c:v>
                </c:pt>
                <c:pt idx="1465">
                  <c:v>207.37699645046999</c:v>
                </c:pt>
                <c:pt idx="1466">
                  <c:v>207.444899386592</c:v>
                </c:pt>
                <c:pt idx="1467">
                  <c:v>209.276610870458</c:v>
                </c:pt>
                <c:pt idx="1468">
                  <c:v>205.38684478232099</c:v>
                </c:pt>
                <c:pt idx="1469">
                  <c:v>203.39740788192</c:v>
                </c:pt>
                <c:pt idx="1470">
                  <c:v>205.43681604528399</c:v>
                </c:pt>
                <c:pt idx="1471">
                  <c:v>204.80131771751499</c:v>
                </c:pt>
                <c:pt idx="1472">
                  <c:v>205.80939623233601</c:v>
                </c:pt>
                <c:pt idx="1473">
                  <c:v>205.20225261866599</c:v>
                </c:pt>
                <c:pt idx="1474">
                  <c:v>205.583781511886</c:v>
                </c:pt>
                <c:pt idx="1475">
                  <c:v>206.70321455037299</c:v>
                </c:pt>
                <c:pt idx="1476">
                  <c:v>205.60797509042001</c:v>
                </c:pt>
                <c:pt idx="1477">
                  <c:v>205.016768516577</c:v>
                </c:pt>
                <c:pt idx="1478">
                  <c:v>204.509262781183</c:v>
                </c:pt>
                <c:pt idx="1479">
                  <c:v>205.04662179512999</c:v>
                </c:pt>
                <c:pt idx="1480">
                  <c:v>206.945395489763</c:v>
                </c:pt>
                <c:pt idx="1481">
                  <c:v>206.87909427646099</c:v>
                </c:pt>
                <c:pt idx="1482">
                  <c:v>206.45965186388699</c:v>
                </c:pt>
                <c:pt idx="1483">
                  <c:v>207.23223547573201</c:v>
                </c:pt>
                <c:pt idx="1484">
                  <c:v>209.30781240583701</c:v>
                </c:pt>
                <c:pt idx="1485">
                  <c:v>209.197310383667</c:v>
                </c:pt>
                <c:pt idx="1486">
                  <c:v>208.049252532281</c:v>
                </c:pt>
                <c:pt idx="1487">
                  <c:v>204.46326244405799</c:v>
                </c:pt>
                <c:pt idx="1488">
                  <c:v>206.81270422599701</c:v>
                </c:pt>
                <c:pt idx="1489">
                  <c:v>208.80738036837499</c:v>
                </c:pt>
                <c:pt idx="1490">
                  <c:v>207.87724496179601</c:v>
                </c:pt>
                <c:pt idx="1491">
                  <c:v>207.682340598237</c:v>
                </c:pt>
                <c:pt idx="1492">
                  <c:v>207.93047185626199</c:v>
                </c:pt>
                <c:pt idx="1493">
                  <c:v>209.70222296836801</c:v>
                </c:pt>
                <c:pt idx="1494">
                  <c:v>210.91612874532001</c:v>
                </c:pt>
                <c:pt idx="1495">
                  <c:v>210.491261723387</c:v>
                </c:pt>
                <c:pt idx="1496">
                  <c:v>210.30917585684401</c:v>
                </c:pt>
                <c:pt idx="1497">
                  <c:v>204.90729514941</c:v>
                </c:pt>
                <c:pt idx="1498">
                  <c:v>202.66156946205001</c:v>
                </c:pt>
                <c:pt idx="1499">
                  <c:v>203.76138394370699</c:v>
                </c:pt>
                <c:pt idx="1500">
                  <c:v>205.39716344251701</c:v>
                </c:pt>
                <c:pt idx="1501">
                  <c:v>204.89160357065799</c:v>
                </c:pt>
                <c:pt idx="1502">
                  <c:v>206.15737267429401</c:v>
                </c:pt>
                <c:pt idx="1503">
                  <c:v>206.55281980876001</c:v>
                </c:pt>
                <c:pt idx="1504">
                  <c:v>207.05726871041401</c:v>
                </c:pt>
                <c:pt idx="1505">
                  <c:v>202.77041942356499</c:v>
                </c:pt>
                <c:pt idx="1506">
                  <c:v>206.13276784978399</c:v>
                </c:pt>
                <c:pt idx="1507">
                  <c:v>207.50146977591501</c:v>
                </c:pt>
                <c:pt idx="1508">
                  <c:v>204.619619251936</c:v>
                </c:pt>
                <c:pt idx="1509">
                  <c:v>204.187429046311</c:v>
                </c:pt>
                <c:pt idx="1510">
                  <c:v>204.33711085978899</c:v>
                </c:pt>
                <c:pt idx="1511">
                  <c:v>203.622229052943</c:v>
                </c:pt>
                <c:pt idx="1512">
                  <c:v>204.13759617817601</c:v>
                </c:pt>
                <c:pt idx="1513">
                  <c:v>203.25654374118901</c:v>
                </c:pt>
                <c:pt idx="1514">
                  <c:v>202.223254808805</c:v>
                </c:pt>
                <c:pt idx="1515">
                  <c:v>204.21807649771401</c:v>
                </c:pt>
                <c:pt idx="1516">
                  <c:v>201.483826738001</c:v>
                </c:pt>
                <c:pt idx="1517">
                  <c:v>196.805221593602</c:v>
                </c:pt>
                <c:pt idx="1518">
                  <c:v>203.488943228457</c:v>
                </c:pt>
                <c:pt idx="1519">
                  <c:v>203.732694076462</c:v>
                </c:pt>
                <c:pt idx="1520">
                  <c:v>204.51144298060601</c:v>
                </c:pt>
                <c:pt idx="1521">
                  <c:v>203.732694076462</c:v>
                </c:pt>
                <c:pt idx="1522">
                  <c:v>204.717977309714</c:v>
                </c:pt>
                <c:pt idx="1523">
                  <c:v>204.42651841446099</c:v>
                </c:pt>
                <c:pt idx="1524">
                  <c:v>205.67516811932799</c:v>
                </c:pt>
                <c:pt idx="1525">
                  <c:v>203.988318468671</c:v>
                </c:pt>
                <c:pt idx="1526">
                  <c:v>206.60233502653099</c:v>
                </c:pt>
                <c:pt idx="1527">
                  <c:v>207.02408636338001</c:v>
                </c:pt>
                <c:pt idx="1528">
                  <c:v>206.49689719231799</c:v>
                </c:pt>
                <c:pt idx="1529">
                  <c:v>208.815865020827</c:v>
                </c:pt>
                <c:pt idx="1530">
                  <c:v>209.15322178869599</c:v>
                </c:pt>
                <c:pt idx="1531">
                  <c:v>209.19552982721399</c:v>
                </c:pt>
                <c:pt idx="1532">
                  <c:v>206.13849715921799</c:v>
                </c:pt>
                <c:pt idx="1533">
                  <c:v>202.272607764886</c:v>
                </c:pt>
                <c:pt idx="1534">
                  <c:v>202.161085827384</c:v>
                </c:pt>
                <c:pt idx="1535">
                  <c:v>197.03434917165299</c:v>
                </c:pt>
                <c:pt idx="1536">
                  <c:v>197.03434917165299</c:v>
                </c:pt>
                <c:pt idx="1537">
                  <c:v>198.358312968196</c:v>
                </c:pt>
                <c:pt idx="1538">
                  <c:v>194.32439848354699</c:v>
                </c:pt>
                <c:pt idx="1539">
                  <c:v>198.08261377679901</c:v>
                </c:pt>
                <c:pt idx="1540">
                  <c:v>196.22527185580901</c:v>
                </c:pt>
                <c:pt idx="1541">
                  <c:v>196.64607588478401</c:v>
                </c:pt>
                <c:pt idx="1542">
                  <c:v>198.11163474431501</c:v>
                </c:pt>
                <c:pt idx="1543">
                  <c:v>193.39572752305199</c:v>
                </c:pt>
                <c:pt idx="1544">
                  <c:v>194.353419451062</c:v>
                </c:pt>
                <c:pt idx="1545">
                  <c:v>193.1530012721</c:v>
                </c:pt>
                <c:pt idx="1546">
                  <c:v>194.524907762342</c:v>
                </c:pt>
                <c:pt idx="1547">
                  <c:v>196.23979087514601</c:v>
                </c:pt>
                <c:pt idx="1548">
                  <c:v>198.583464462644</c:v>
                </c:pt>
                <c:pt idx="1549">
                  <c:v>198.697790003498</c:v>
                </c:pt>
                <c:pt idx="1550">
                  <c:v>199.841045412033</c:v>
                </c:pt>
                <c:pt idx="1551">
                  <c:v>198.812115544351</c:v>
                </c:pt>
                <c:pt idx="1552">
                  <c:v>192.23839694527101</c:v>
                </c:pt>
                <c:pt idx="1553">
                  <c:v>189.95188612819999</c:v>
                </c:pt>
                <c:pt idx="1554">
                  <c:v>189.87281685935099</c:v>
                </c:pt>
                <c:pt idx="1555">
                  <c:v>189.839126475233</c:v>
                </c:pt>
                <c:pt idx="1556">
                  <c:v>189.94042681387401</c:v>
                </c:pt>
                <c:pt idx="1557">
                  <c:v>190.05318646684</c:v>
                </c:pt>
                <c:pt idx="1558">
                  <c:v>190.030726210762</c:v>
                </c:pt>
                <c:pt idx="1559">
                  <c:v>190.114608391627</c:v>
                </c:pt>
                <c:pt idx="1560">
                  <c:v>192.32975330790501</c:v>
                </c:pt>
                <c:pt idx="1561">
                  <c:v>191.05877147208699</c:v>
                </c:pt>
                <c:pt idx="1562">
                  <c:v>194.89700572040999</c:v>
                </c:pt>
                <c:pt idx="1563">
                  <c:v>194.09737358534301</c:v>
                </c:pt>
                <c:pt idx="1564">
                  <c:v>196.01649070950401</c:v>
                </c:pt>
                <c:pt idx="1565">
                  <c:v>199.53487210380101</c:v>
                </c:pt>
                <c:pt idx="1566">
                  <c:v>197.295902125612</c:v>
                </c:pt>
                <c:pt idx="1567">
                  <c:v>200.22788662085901</c:v>
                </c:pt>
                <c:pt idx="1568">
                  <c:v>200.814283519908</c:v>
                </c:pt>
                <c:pt idx="1569">
                  <c:v>199.80141614882299</c:v>
                </c:pt>
                <c:pt idx="1570">
                  <c:v>200.576961986681</c:v>
                </c:pt>
                <c:pt idx="1571">
                  <c:v>201.22190398663801</c:v>
                </c:pt>
                <c:pt idx="1572">
                  <c:v>201.08291934283</c:v>
                </c:pt>
                <c:pt idx="1573">
                  <c:v>198.31116518803901</c:v>
                </c:pt>
                <c:pt idx="1574">
                  <c:v>198.09233332136199</c:v>
                </c:pt>
                <c:pt idx="1575">
                  <c:v>194.68669070855901</c:v>
                </c:pt>
                <c:pt idx="1576">
                  <c:v>196.504051564718</c:v>
                </c:pt>
                <c:pt idx="1577">
                  <c:v>196.672042904363</c:v>
                </c:pt>
                <c:pt idx="1578">
                  <c:v>196.198612765364</c:v>
                </c:pt>
                <c:pt idx="1579">
                  <c:v>195.664094866494</c:v>
                </c:pt>
                <c:pt idx="1580">
                  <c:v>195.41974382701</c:v>
                </c:pt>
                <c:pt idx="1581">
                  <c:v>193.35803193136701</c:v>
                </c:pt>
                <c:pt idx="1582">
                  <c:v>194.44449093012699</c:v>
                </c:pt>
                <c:pt idx="1583">
                  <c:v>194.570646853375</c:v>
                </c:pt>
                <c:pt idx="1584">
                  <c:v>193.408546647522</c:v>
                </c:pt>
                <c:pt idx="1585">
                  <c:v>193.05494363443501</c:v>
                </c:pt>
                <c:pt idx="1586">
                  <c:v>194.01498497566701</c:v>
                </c:pt>
                <c:pt idx="1587">
                  <c:v>193.231876008119</c:v>
                </c:pt>
                <c:pt idx="1588">
                  <c:v>201.64176534855301</c:v>
                </c:pt>
                <c:pt idx="1589">
                  <c:v>202.521870046971</c:v>
                </c:pt>
                <c:pt idx="1590">
                  <c:v>206.237867662512</c:v>
                </c:pt>
                <c:pt idx="1591">
                  <c:v>216.60354522165201</c:v>
                </c:pt>
                <c:pt idx="1592">
                  <c:v>218.46154402942199</c:v>
                </c:pt>
                <c:pt idx="1593">
                  <c:v>218.477190335172</c:v>
                </c:pt>
                <c:pt idx="1594">
                  <c:v>216.99470286539301</c:v>
                </c:pt>
                <c:pt idx="1595">
                  <c:v>216.50575581071601</c:v>
                </c:pt>
                <c:pt idx="1596">
                  <c:v>217.777018152875</c:v>
                </c:pt>
                <c:pt idx="1597">
                  <c:v>226.38248631517999</c:v>
                </c:pt>
                <c:pt idx="1598">
                  <c:v>229.413958054174</c:v>
                </c:pt>
                <c:pt idx="1599">
                  <c:v>230.68522039633299</c:v>
                </c:pt>
                <c:pt idx="1600">
                  <c:v>229.12058982136799</c:v>
                </c:pt>
                <c:pt idx="1601">
                  <c:v>224.91564515115101</c:v>
                </c:pt>
                <c:pt idx="1602">
                  <c:v>221.00406871374</c:v>
                </c:pt>
                <c:pt idx="1603">
                  <c:v>228.72943217762699</c:v>
                </c:pt>
                <c:pt idx="1604">
                  <c:v>228.224659476634</c:v>
                </c:pt>
                <c:pt idx="1605">
                  <c:v>225.106561440593</c:v>
                </c:pt>
                <c:pt idx="1606">
                  <c:v>229.00476242702899</c:v>
                </c:pt>
                <c:pt idx="1607">
                  <c:v>226.56111404747199</c:v>
                </c:pt>
                <c:pt idx="1608">
                  <c:v>227.66736713094099</c:v>
                </c:pt>
                <c:pt idx="1609">
                  <c:v>227.23065653528599</c:v>
                </c:pt>
                <c:pt idx="1610">
                  <c:v>227.08528740054399</c:v>
                </c:pt>
                <c:pt idx="1611">
                  <c:v>228.327089738903</c:v>
                </c:pt>
                <c:pt idx="1612">
                  <c:v>230.57161110938901</c:v>
                </c:pt>
                <c:pt idx="1613">
                  <c:v>230.393326901107</c:v>
                </c:pt>
                <c:pt idx="1614">
                  <c:v>238.19788817378301</c:v>
                </c:pt>
                <c:pt idx="1615">
                  <c:v>237.95333516498499</c:v>
                </c:pt>
                <c:pt idx="1616">
                  <c:v>234.069101793253</c:v>
                </c:pt>
                <c:pt idx="1617">
                  <c:v>232.46639554210699</c:v>
                </c:pt>
                <c:pt idx="1618">
                  <c:v>230.69692015002499</c:v>
                </c:pt>
                <c:pt idx="1619">
                  <c:v>231.171960827205</c:v>
                </c:pt>
                <c:pt idx="1620">
                  <c:v>229.55235432040499</c:v>
                </c:pt>
                <c:pt idx="1621">
                  <c:v>230.113701892894</c:v>
                </c:pt>
                <c:pt idx="1622">
                  <c:v>229.768239143004</c:v>
                </c:pt>
                <c:pt idx="1623">
                  <c:v>229.070493752315</c:v>
                </c:pt>
                <c:pt idx="1624">
                  <c:v>229.41689717681299</c:v>
                </c:pt>
                <c:pt idx="1625">
                  <c:v>227.067426619781</c:v>
                </c:pt>
                <c:pt idx="1626">
                  <c:v>229.02888834797699</c:v>
                </c:pt>
                <c:pt idx="1627">
                  <c:v>229.231557161284</c:v>
                </c:pt>
                <c:pt idx="1628">
                  <c:v>230.28081307720799</c:v>
                </c:pt>
                <c:pt idx="1629">
                  <c:v>225.56589647627899</c:v>
                </c:pt>
                <c:pt idx="1630">
                  <c:v>223.15485957807701</c:v>
                </c:pt>
                <c:pt idx="1631">
                  <c:v>219.88656511606899</c:v>
                </c:pt>
                <c:pt idx="1632">
                  <c:v>219.67225072511701</c:v>
                </c:pt>
                <c:pt idx="1633">
                  <c:v>218.862870391906</c:v>
                </c:pt>
                <c:pt idx="1634">
                  <c:v>222.97332448485</c:v>
                </c:pt>
                <c:pt idx="1635">
                  <c:v>226.33941164679899</c:v>
                </c:pt>
                <c:pt idx="1636">
                  <c:v>226.11296047054</c:v>
                </c:pt>
                <c:pt idx="1637">
                  <c:v>224.75352292531699</c:v>
                </c:pt>
                <c:pt idx="1638">
                  <c:v>225.34363165436699</c:v>
                </c:pt>
                <c:pt idx="1639">
                  <c:v>223.97692370141999</c:v>
                </c:pt>
                <c:pt idx="1640">
                  <c:v>225.21265845287701</c:v>
                </c:pt>
                <c:pt idx="1641">
                  <c:v>223.56501211760201</c:v>
                </c:pt>
                <c:pt idx="1642">
                  <c:v>223.25607842973801</c:v>
                </c:pt>
                <c:pt idx="1643">
                  <c:v>223.35905632569199</c:v>
                </c:pt>
                <c:pt idx="1644">
                  <c:v>225.31563634883099</c:v>
                </c:pt>
                <c:pt idx="1645">
                  <c:v>217.23187151638899</c:v>
                </c:pt>
                <c:pt idx="1646">
                  <c:v>217.07740467245699</c:v>
                </c:pt>
                <c:pt idx="1647">
                  <c:v>217.39205198985101</c:v>
                </c:pt>
                <c:pt idx="1648">
                  <c:v>217.62790208748399</c:v>
                </c:pt>
                <c:pt idx="1649">
                  <c:v>218.55620025687799</c:v>
                </c:pt>
                <c:pt idx="1650">
                  <c:v>215.675019502401</c:v>
                </c:pt>
                <c:pt idx="1651">
                  <c:v>218.571013525539</c:v>
                </c:pt>
                <c:pt idx="1652">
                  <c:v>218.622777779138</c:v>
                </c:pt>
                <c:pt idx="1653">
                  <c:v>218.10456521138701</c:v>
                </c:pt>
                <c:pt idx="1654">
                  <c:v>219.870189460082</c:v>
                </c:pt>
                <c:pt idx="1655">
                  <c:v>219.641454655339</c:v>
                </c:pt>
                <c:pt idx="1656">
                  <c:v>220.56878116637699</c:v>
                </c:pt>
                <c:pt idx="1657">
                  <c:v>219.753077290927</c:v>
                </c:pt>
                <c:pt idx="1658">
                  <c:v>218.395126159722</c:v>
                </c:pt>
                <c:pt idx="1659">
                  <c:v>218.31533246790599</c:v>
                </c:pt>
                <c:pt idx="1660">
                  <c:v>218.67635274046299</c:v>
                </c:pt>
                <c:pt idx="1661">
                  <c:v>219.76130209754601</c:v>
                </c:pt>
                <c:pt idx="1662">
                  <c:v>220.036403462621</c:v>
                </c:pt>
                <c:pt idx="1663">
                  <c:v>220.069363511517</c:v>
                </c:pt>
                <c:pt idx="1664">
                  <c:v>221.29819302246699</c:v>
                </c:pt>
                <c:pt idx="1665">
                  <c:v>221.415214713225</c:v>
                </c:pt>
                <c:pt idx="1666">
                  <c:v>219.191599072841</c:v>
                </c:pt>
                <c:pt idx="1667">
                  <c:v>218.13820034003501</c:v>
                </c:pt>
                <c:pt idx="1668">
                  <c:v>218.34266153729399</c:v>
                </c:pt>
                <c:pt idx="1669">
                  <c:v>218.061692279125</c:v>
                </c:pt>
                <c:pt idx="1670">
                  <c:v>218.81083064366899</c:v>
                </c:pt>
                <c:pt idx="1671">
                  <c:v>217.93683588503501</c:v>
                </c:pt>
                <c:pt idx="1672">
                  <c:v>220.43396376684601</c:v>
                </c:pt>
                <c:pt idx="1673">
                  <c:v>218.37383326435199</c:v>
                </c:pt>
                <c:pt idx="1674">
                  <c:v>218.31140506730699</c:v>
                </c:pt>
                <c:pt idx="1675">
                  <c:v>219.93626400986</c:v>
                </c:pt>
                <c:pt idx="1676">
                  <c:v>223.069920541926</c:v>
                </c:pt>
                <c:pt idx="1677">
                  <c:v>224.067783968127</c:v>
                </c:pt>
                <c:pt idx="1678">
                  <c:v>223.482444929548</c:v>
                </c:pt>
                <c:pt idx="1679">
                  <c:v>216.458376466597</c:v>
                </c:pt>
                <c:pt idx="1680">
                  <c:v>217.46157751521801</c:v>
                </c:pt>
                <c:pt idx="1681">
                  <c:v>219.92699280789699</c:v>
                </c:pt>
                <c:pt idx="1682">
                  <c:v>220.770172803793</c:v>
                </c:pt>
                <c:pt idx="1683">
                  <c:v>220.789290725288</c:v>
                </c:pt>
                <c:pt idx="1684">
                  <c:v>220.655066984798</c:v>
                </c:pt>
                <c:pt idx="1685">
                  <c:v>220.52104238932299</c:v>
                </c:pt>
                <c:pt idx="1686">
                  <c:v>221.03842113975799</c:v>
                </c:pt>
                <c:pt idx="1687">
                  <c:v>218.64330403757299</c:v>
                </c:pt>
                <c:pt idx="1688">
                  <c:v>219.754533224418</c:v>
                </c:pt>
                <c:pt idx="1689">
                  <c:v>219.754533224418</c:v>
                </c:pt>
                <c:pt idx="1690">
                  <c:v>216.416346442688</c:v>
                </c:pt>
                <c:pt idx="1691">
                  <c:v>213.07815966095799</c:v>
                </c:pt>
                <c:pt idx="1692">
                  <c:v>213.69148995459699</c:v>
                </c:pt>
                <c:pt idx="1693">
                  <c:v>216.938532685631</c:v>
                </c:pt>
                <c:pt idx="1694">
                  <c:v>218.30950628317899</c:v>
                </c:pt>
                <c:pt idx="1695">
                  <c:v>215.42533597659201</c:v>
                </c:pt>
                <c:pt idx="1696">
                  <c:v>215.198419847639</c:v>
                </c:pt>
                <c:pt idx="1697">
                  <c:v>216.64206825316899</c:v>
                </c:pt>
                <c:pt idx="1698">
                  <c:v>215.41664866251801</c:v>
                </c:pt>
                <c:pt idx="1699">
                  <c:v>215.58000065581101</c:v>
                </c:pt>
                <c:pt idx="1700">
                  <c:v>214.00560315493399</c:v>
                </c:pt>
                <c:pt idx="1701">
                  <c:v>214.99636983620701</c:v>
                </c:pt>
                <c:pt idx="1702">
                  <c:v>214.12944899009301</c:v>
                </c:pt>
                <c:pt idx="1703">
                  <c:v>211.96214687480901</c:v>
                </c:pt>
                <c:pt idx="1704">
                  <c:v>214.81060108346799</c:v>
                </c:pt>
                <c:pt idx="1705">
                  <c:v>216.57734430824601</c:v>
                </c:pt>
                <c:pt idx="1706">
                  <c:v>217.949271050193</c:v>
                </c:pt>
                <c:pt idx="1707">
                  <c:v>217.013866453411</c:v>
                </c:pt>
                <c:pt idx="1708">
                  <c:v>215.267777872751</c:v>
                </c:pt>
                <c:pt idx="1709">
                  <c:v>212.98373933278</c:v>
                </c:pt>
                <c:pt idx="1710">
                  <c:v>211.014543728007</c:v>
                </c:pt>
                <c:pt idx="1711">
                  <c:v>212.55989101375999</c:v>
                </c:pt>
                <c:pt idx="1712">
                  <c:v>214.16831369893299</c:v>
                </c:pt>
                <c:pt idx="1713">
                  <c:v>214.39059529073199</c:v>
                </c:pt>
                <c:pt idx="1714">
                  <c:v>215.235038567944</c:v>
                </c:pt>
                <c:pt idx="1715">
                  <c:v>215.01371719152399</c:v>
                </c:pt>
                <c:pt idx="1716">
                  <c:v>218.44419852602601</c:v>
                </c:pt>
                <c:pt idx="1717">
                  <c:v>218.882865683267</c:v>
                </c:pt>
                <c:pt idx="1718">
                  <c:v>219.955191062496</c:v>
                </c:pt>
                <c:pt idx="1719">
                  <c:v>214.750382944595</c:v>
                </c:pt>
                <c:pt idx="1720">
                  <c:v>218.60194095184201</c:v>
                </c:pt>
                <c:pt idx="1721">
                  <c:v>218.28965246476801</c:v>
                </c:pt>
                <c:pt idx="1722">
                  <c:v>220.47567187428601</c:v>
                </c:pt>
                <c:pt idx="1723">
                  <c:v>218.81013327655799</c:v>
                </c:pt>
                <c:pt idx="1724">
                  <c:v>212.56436353507701</c:v>
                </c:pt>
                <c:pt idx="1725">
                  <c:v>212.980748184509</c:v>
                </c:pt>
                <c:pt idx="1726">
                  <c:v>212.132382997478</c:v>
                </c:pt>
                <c:pt idx="1727">
                  <c:v>210.99528848208701</c:v>
                </c:pt>
                <c:pt idx="1728">
                  <c:v>216.30216730684401</c:v>
                </c:pt>
                <c:pt idx="1729">
                  <c:v>216.76539470505199</c:v>
                </c:pt>
                <c:pt idx="1730">
                  <c:v>216.72927563602801</c:v>
                </c:pt>
                <c:pt idx="1731">
                  <c:v>216.656849377828</c:v>
                </c:pt>
                <c:pt idx="1732">
                  <c:v>215.932963036139</c:v>
                </c:pt>
                <c:pt idx="1733">
                  <c:v>213.688501512568</c:v>
                </c:pt>
                <c:pt idx="1734">
                  <c:v>213.75371916588401</c:v>
                </c:pt>
                <c:pt idx="1735">
                  <c:v>214.48375235975701</c:v>
                </c:pt>
                <c:pt idx="1736">
                  <c:v>215.38172215756001</c:v>
                </c:pt>
                <c:pt idx="1737">
                  <c:v>213.01915781233001</c:v>
                </c:pt>
                <c:pt idx="1738">
                  <c:v>211.368599160184</c:v>
                </c:pt>
                <c:pt idx="1739">
                  <c:v>207.27456642495699</c:v>
                </c:pt>
                <c:pt idx="1740">
                  <c:v>206.907345708245</c:v>
                </c:pt>
                <c:pt idx="1741">
                  <c:v>209.149172293361</c:v>
                </c:pt>
                <c:pt idx="1742">
                  <c:v>206.76867638077201</c:v>
                </c:pt>
                <c:pt idx="1743">
                  <c:v>206.48005455444499</c:v>
                </c:pt>
                <c:pt idx="1744">
                  <c:v>208.327234242939</c:v>
                </c:pt>
                <c:pt idx="1745">
                  <c:v>207.93139720417301</c:v>
                </c:pt>
                <c:pt idx="1746">
                  <c:v>208.61500727717299</c:v>
                </c:pt>
                <c:pt idx="1747">
                  <c:v>208.444104758923</c:v>
                </c:pt>
                <c:pt idx="1748">
                  <c:v>204.11457429659001</c:v>
                </c:pt>
                <c:pt idx="1749">
                  <c:v>203.94367177833999</c:v>
                </c:pt>
                <c:pt idx="1750">
                  <c:v>203.512739884019</c:v>
                </c:pt>
                <c:pt idx="1751">
                  <c:v>204.202104076994</c:v>
                </c:pt>
                <c:pt idx="1752">
                  <c:v>204.86292973392099</c:v>
                </c:pt>
                <c:pt idx="1753">
                  <c:v>206.12655269114401</c:v>
                </c:pt>
                <c:pt idx="1754">
                  <c:v>205.60968809383601</c:v>
                </c:pt>
                <c:pt idx="1755">
                  <c:v>203.65638384879301</c:v>
                </c:pt>
                <c:pt idx="1756">
                  <c:v>203.52810646348499</c:v>
                </c:pt>
                <c:pt idx="1757">
                  <c:v>204.62293221100299</c:v>
                </c:pt>
                <c:pt idx="1758">
                  <c:v>204.67767349837899</c:v>
                </c:pt>
                <c:pt idx="1759">
                  <c:v>205.17034508476101</c:v>
                </c:pt>
                <c:pt idx="1760">
                  <c:v>206.155688257527</c:v>
                </c:pt>
                <c:pt idx="1761">
                  <c:v>206.046205682775</c:v>
                </c:pt>
                <c:pt idx="1762">
                  <c:v>202.54276329071999</c:v>
                </c:pt>
                <c:pt idx="1763">
                  <c:v>202.05009170433701</c:v>
                </c:pt>
                <c:pt idx="1764">
                  <c:v>203.98300044191299</c:v>
                </c:pt>
                <c:pt idx="1765">
                  <c:v>202.33147008876799</c:v>
                </c:pt>
                <c:pt idx="1766">
                  <c:v>202.988654322152</c:v>
                </c:pt>
                <c:pt idx="1767">
                  <c:v>204.60834214285001</c:v>
                </c:pt>
                <c:pt idx="1768">
                  <c:v>205.52238809360799</c:v>
                </c:pt>
                <c:pt idx="1769">
                  <c:v>206.395817106615</c:v>
                </c:pt>
                <c:pt idx="1770">
                  <c:v>206.339517017101</c:v>
                </c:pt>
                <c:pt idx="1771">
                  <c:v>205.094615394767</c:v>
                </c:pt>
                <c:pt idx="1772">
                  <c:v>205.918435872744</c:v>
                </c:pt>
                <c:pt idx="1773">
                  <c:v>208.32307146593001</c:v>
                </c:pt>
                <c:pt idx="1774">
                  <c:v>208.440284131477</c:v>
                </c:pt>
                <c:pt idx="1775">
                  <c:v>208.41090024011399</c:v>
                </c:pt>
                <c:pt idx="1776">
                  <c:v>208.85068991084299</c:v>
                </c:pt>
                <c:pt idx="1777">
                  <c:v>207.61914967284</c:v>
                </c:pt>
                <c:pt idx="1778">
                  <c:v>210.16323088886301</c:v>
                </c:pt>
                <c:pt idx="1779">
                  <c:v>209.37186853479</c:v>
                </c:pt>
                <c:pt idx="1780">
                  <c:v>210.44586030103201</c:v>
                </c:pt>
                <c:pt idx="1781">
                  <c:v>211.29374853753899</c:v>
                </c:pt>
                <c:pt idx="1782">
                  <c:v>212.085110891612</c:v>
                </c:pt>
                <c:pt idx="1783">
                  <c:v>214.685301483567</c:v>
                </c:pt>
                <c:pt idx="1784">
                  <c:v>214.854879130868</c:v>
                </c:pt>
                <c:pt idx="1785">
                  <c:v>215.81581913224301</c:v>
                </c:pt>
                <c:pt idx="1786">
                  <c:v>215.58971560250799</c:v>
                </c:pt>
                <c:pt idx="1787">
                  <c:v>212.989525010553</c:v>
                </c:pt>
                <c:pt idx="1788">
                  <c:v>214.35131576495399</c:v>
                </c:pt>
                <c:pt idx="1789">
                  <c:v>214.37471174497199</c:v>
                </c:pt>
                <c:pt idx="1790">
                  <c:v>214.16342433780599</c:v>
                </c:pt>
                <c:pt idx="1791">
                  <c:v>214.06959922206701</c:v>
                </c:pt>
                <c:pt idx="1792">
                  <c:v>214.867715695024</c:v>
                </c:pt>
                <c:pt idx="1793">
                  <c:v>216.675477243774</c:v>
                </c:pt>
                <c:pt idx="1794">
                  <c:v>217.919805706749</c:v>
                </c:pt>
                <c:pt idx="1795">
                  <c:v>215.284929640934</c:v>
                </c:pt>
                <c:pt idx="1796">
                  <c:v>214.86129336536399</c:v>
                </c:pt>
                <c:pt idx="1797">
                  <c:v>213.81165287726799</c:v>
                </c:pt>
                <c:pt idx="1798">
                  <c:v>212.504088726128</c:v>
                </c:pt>
                <c:pt idx="1799">
                  <c:v>212.872360188757</c:v>
                </c:pt>
                <c:pt idx="1800">
                  <c:v>213.144436313743</c:v>
                </c:pt>
                <c:pt idx="1801">
                  <c:v>214.16210205741601</c:v>
                </c:pt>
                <c:pt idx="1802">
                  <c:v>214.27195694433999</c:v>
                </c:pt>
                <c:pt idx="1803">
                  <c:v>214.93108626588099</c:v>
                </c:pt>
                <c:pt idx="1804">
                  <c:v>216.117954714136</c:v>
                </c:pt>
                <c:pt idx="1805">
                  <c:v>216.333748977455</c:v>
                </c:pt>
                <c:pt idx="1806">
                  <c:v>216.657440372434</c:v>
                </c:pt>
                <c:pt idx="1807">
                  <c:v>217.84430882068901</c:v>
                </c:pt>
                <c:pt idx="1808">
                  <c:v>218.383794478987</c:v>
                </c:pt>
                <c:pt idx="1809">
                  <c:v>217.62851455737001</c:v>
                </c:pt>
                <c:pt idx="1810">
                  <c:v>218.491691610647</c:v>
                </c:pt>
                <c:pt idx="1811">
                  <c:v>218.06010308400801</c:v>
                </c:pt>
                <c:pt idx="1812">
                  <c:v>215.72953602472299</c:v>
                </c:pt>
                <c:pt idx="1813">
                  <c:v>217.090599787098</c:v>
                </c:pt>
                <c:pt idx="1814">
                  <c:v>216.43261284869601</c:v>
                </c:pt>
                <c:pt idx="1815">
                  <c:v>213.823907304145</c:v>
                </c:pt>
                <c:pt idx="1816">
                  <c:v>215.41181502691501</c:v>
                </c:pt>
                <c:pt idx="1817">
                  <c:v>214.73128314572801</c:v>
                </c:pt>
                <c:pt idx="1818">
                  <c:v>216.11512427297799</c:v>
                </c:pt>
                <c:pt idx="1819">
                  <c:v>211.17715108832601</c:v>
                </c:pt>
                <c:pt idx="1820">
                  <c:v>208.86575938487101</c:v>
                </c:pt>
                <c:pt idx="1821">
                  <c:v>209.97627252800899</c:v>
                </c:pt>
                <c:pt idx="1822">
                  <c:v>212.62274367986501</c:v>
                </c:pt>
                <c:pt idx="1823">
                  <c:v>214.72648276548699</c:v>
                </c:pt>
                <c:pt idx="1824">
                  <c:v>215.79534150033001</c:v>
                </c:pt>
                <c:pt idx="1825">
                  <c:v>216.4741991034</c:v>
                </c:pt>
                <c:pt idx="1826">
                  <c:v>216.19276936920201</c:v>
                </c:pt>
                <c:pt idx="1827">
                  <c:v>214.266523520525</c:v>
                </c:pt>
                <c:pt idx="1828">
                  <c:v>213.98325207219</c:v>
                </c:pt>
                <c:pt idx="1829">
                  <c:v>213.24674630651899</c:v>
                </c:pt>
                <c:pt idx="1830">
                  <c:v>214.022143462152</c:v>
                </c:pt>
                <c:pt idx="1831">
                  <c:v>214.864094343658</c:v>
                </c:pt>
                <c:pt idx="1832">
                  <c:v>214.22515170068999</c:v>
                </c:pt>
                <c:pt idx="1833">
                  <c:v>213.436070498091</c:v>
                </c:pt>
                <c:pt idx="1834">
                  <c:v>213.436070498091</c:v>
                </c:pt>
                <c:pt idx="1835">
                  <c:v>213.436070498091</c:v>
                </c:pt>
                <c:pt idx="1836">
                  <c:v>213.621255082983</c:v>
                </c:pt>
                <c:pt idx="1837">
                  <c:v>213.72232736376799</c:v>
                </c:pt>
                <c:pt idx="1838">
                  <c:v>213.53789052835799</c:v>
                </c:pt>
                <c:pt idx="1839">
                  <c:v>213.14868603654801</c:v>
                </c:pt>
                <c:pt idx="1840">
                  <c:v>211.76465941774899</c:v>
                </c:pt>
                <c:pt idx="1841">
                  <c:v>212.11762853020099</c:v>
                </c:pt>
                <c:pt idx="1842">
                  <c:v>212.435471103124</c:v>
                </c:pt>
                <c:pt idx="1843">
                  <c:v>211.04457462143401</c:v>
                </c:pt>
                <c:pt idx="1844">
                  <c:v>213.003076123022</c:v>
                </c:pt>
                <c:pt idx="1845">
                  <c:v>214.19666962979699</c:v>
                </c:pt>
                <c:pt idx="1846">
                  <c:v>214.19666962979699</c:v>
                </c:pt>
                <c:pt idx="1847">
                  <c:v>214.630703632261</c:v>
                </c:pt>
                <c:pt idx="1848">
                  <c:v>214.95622913410801</c:v>
                </c:pt>
                <c:pt idx="1849">
                  <c:v>215.71578863842001</c:v>
                </c:pt>
                <c:pt idx="1850">
                  <c:v>215.932805639652</c:v>
                </c:pt>
                <c:pt idx="1851">
                  <c:v>215.97616456920099</c:v>
                </c:pt>
                <c:pt idx="1852">
                  <c:v>214.863945153251</c:v>
                </c:pt>
                <c:pt idx="1853">
                  <c:v>215.00834296585401</c:v>
                </c:pt>
                <c:pt idx="1854">
                  <c:v>211.29945840881001</c:v>
                </c:pt>
                <c:pt idx="1855">
                  <c:v>212.476033178168</c:v>
                </c:pt>
                <c:pt idx="1856">
                  <c:v>211.65512917050901</c:v>
                </c:pt>
                <c:pt idx="1857">
                  <c:v>209.25677076631101</c:v>
                </c:pt>
                <c:pt idx="1858">
                  <c:v>208.057591564212</c:v>
                </c:pt>
                <c:pt idx="1859">
                  <c:v>206.774501731285</c:v>
                </c:pt>
                <c:pt idx="1860">
                  <c:v>203.513717043095</c:v>
                </c:pt>
                <c:pt idx="1861">
                  <c:v>203.67392055834799</c:v>
                </c:pt>
                <c:pt idx="1862">
                  <c:v>202.63520873300899</c:v>
                </c:pt>
                <c:pt idx="1863">
                  <c:v>202.731198883996</c:v>
                </c:pt>
                <c:pt idx="1864">
                  <c:v>204.50095579275799</c:v>
                </c:pt>
                <c:pt idx="1865">
                  <c:v>204.28316024387701</c:v>
                </c:pt>
                <c:pt idx="1866">
                  <c:v>202.007512357698</c:v>
                </c:pt>
                <c:pt idx="1867">
                  <c:v>201.71576262870099</c:v>
                </c:pt>
                <c:pt idx="1868">
                  <c:v>200.09934751929501</c:v>
                </c:pt>
                <c:pt idx="1869">
                  <c:v>201.56248986734499</c:v>
                </c:pt>
                <c:pt idx="1870">
                  <c:v>200.95237836666999</c:v>
                </c:pt>
                <c:pt idx="1871">
                  <c:v>203.33280904187299</c:v>
                </c:pt>
                <c:pt idx="1872">
                  <c:v>205.49645790290299</c:v>
                </c:pt>
                <c:pt idx="1873">
                  <c:v>207.14402303016101</c:v>
                </c:pt>
                <c:pt idx="1874">
                  <c:v>205.974801352035</c:v>
                </c:pt>
                <c:pt idx="1875">
                  <c:v>209.96959535414999</c:v>
                </c:pt>
                <c:pt idx="1876">
                  <c:v>208.14033822511101</c:v>
                </c:pt>
                <c:pt idx="1877">
                  <c:v>209.028423307889</c:v>
                </c:pt>
                <c:pt idx="1878">
                  <c:v>209.15272904984801</c:v>
                </c:pt>
                <c:pt idx="1879">
                  <c:v>211.976432114559</c:v>
                </c:pt>
                <c:pt idx="1880">
                  <c:v>212.02970600397001</c:v>
                </c:pt>
                <c:pt idx="1881">
                  <c:v>211.10610499491801</c:v>
                </c:pt>
                <c:pt idx="1882">
                  <c:v>213.201731571013</c:v>
                </c:pt>
                <c:pt idx="1883">
                  <c:v>214.49824980594201</c:v>
                </c:pt>
                <c:pt idx="1884">
                  <c:v>217.968143209592</c:v>
                </c:pt>
                <c:pt idx="1885">
                  <c:v>219.689227413254</c:v>
                </c:pt>
                <c:pt idx="1886">
                  <c:v>220.04316418784501</c:v>
                </c:pt>
                <c:pt idx="1887">
                  <c:v>218.814086378334</c:v>
                </c:pt>
                <c:pt idx="1888">
                  <c:v>222.154783693788</c:v>
                </c:pt>
                <c:pt idx="1889">
                  <c:v>224.17666770590699</c:v>
                </c:pt>
                <c:pt idx="1890">
                  <c:v>224.23509815324999</c:v>
                </c:pt>
                <c:pt idx="1891">
                  <c:v>228.20747931378199</c:v>
                </c:pt>
                <c:pt idx="1892">
                  <c:v>228.59854933358801</c:v>
                </c:pt>
                <c:pt idx="1893">
                  <c:v>228.760848539032</c:v>
                </c:pt>
                <c:pt idx="1894">
                  <c:v>232.21462301749699</c:v>
                </c:pt>
                <c:pt idx="1895">
                  <c:v>231.35692502668601</c:v>
                </c:pt>
                <c:pt idx="1896">
                  <c:v>231.84382264301601</c:v>
                </c:pt>
                <c:pt idx="1897">
                  <c:v>235.04265705570401</c:v>
                </c:pt>
                <c:pt idx="1898">
                  <c:v>234.63935712947901</c:v>
                </c:pt>
                <c:pt idx="1899">
                  <c:v>233.55053039765599</c:v>
                </c:pt>
                <c:pt idx="1900">
                  <c:v>233.973974552947</c:v>
                </c:pt>
                <c:pt idx="1901">
                  <c:v>234.98222436851</c:v>
                </c:pt>
                <c:pt idx="1902">
                  <c:v>235.34523583660501</c:v>
                </c:pt>
                <c:pt idx="1903">
                  <c:v>236.079560413953</c:v>
                </c:pt>
                <c:pt idx="1904">
                  <c:v>236.244030587428</c:v>
                </c:pt>
                <c:pt idx="1905">
                  <c:v>236.07840217329499</c:v>
                </c:pt>
                <c:pt idx="1906">
                  <c:v>236.20349216438899</c:v>
                </c:pt>
                <c:pt idx="1907">
                  <c:v>235.779194575264</c:v>
                </c:pt>
                <c:pt idx="1908">
                  <c:v>235.071034657469</c:v>
                </c:pt>
                <c:pt idx="1909">
                  <c:v>235.82932831765399</c:v>
                </c:pt>
                <c:pt idx="1910">
                  <c:v>234.76771719339499</c:v>
                </c:pt>
                <c:pt idx="1911">
                  <c:v>236.58762197784</c:v>
                </c:pt>
                <c:pt idx="1912">
                  <c:v>239.46913788654399</c:v>
                </c:pt>
                <c:pt idx="1913">
                  <c:v>239.317479154507</c:v>
                </c:pt>
                <c:pt idx="1914">
                  <c:v>242.350653795249</c:v>
                </c:pt>
                <c:pt idx="1915">
                  <c:v>240.68240774284101</c:v>
                </c:pt>
                <c:pt idx="1916">
                  <c:v>224.90989961098501</c:v>
                </c:pt>
                <c:pt idx="1917">
                  <c:v>222.363965027235</c:v>
                </c:pt>
                <c:pt idx="1918">
                  <c:v>220.204319076275</c:v>
                </c:pt>
                <c:pt idx="1919">
                  <c:v>222.480184454951</c:v>
                </c:pt>
                <c:pt idx="1920">
                  <c:v>223.058520132219</c:v>
                </c:pt>
                <c:pt idx="1921">
                  <c:v>221.92930330931799</c:v>
                </c:pt>
                <c:pt idx="1922">
                  <c:v>223.33396070503599</c:v>
                </c:pt>
                <c:pt idx="1923">
                  <c:v>224.352762563753</c:v>
                </c:pt>
                <c:pt idx="1924">
                  <c:v>225.991714967984</c:v>
                </c:pt>
                <c:pt idx="1925">
                  <c:v>225.439505523957</c:v>
                </c:pt>
                <c:pt idx="1926">
                  <c:v>225.02534844093699</c:v>
                </c:pt>
                <c:pt idx="1927">
                  <c:v>213.56700247737999</c:v>
                </c:pt>
                <c:pt idx="1928">
                  <c:v>216.21033156663501</c:v>
                </c:pt>
                <c:pt idx="1929">
                  <c:v>214.26142886897</c:v>
                </c:pt>
                <c:pt idx="1930">
                  <c:v>210.44918418957599</c:v>
                </c:pt>
                <c:pt idx="1931">
                  <c:v>213.27890073056199</c:v>
                </c:pt>
                <c:pt idx="1932">
                  <c:v>213.56700247737999</c:v>
                </c:pt>
                <c:pt idx="1933">
                  <c:v>213.834516561052</c:v>
                </c:pt>
                <c:pt idx="1934">
                  <c:v>214.45240795074301</c:v>
                </c:pt>
                <c:pt idx="1935">
                  <c:v>215.849140137608</c:v>
                </c:pt>
                <c:pt idx="1936">
                  <c:v>216.76228917322001</c:v>
                </c:pt>
                <c:pt idx="1937">
                  <c:v>215.49104607917599</c:v>
                </c:pt>
                <c:pt idx="1938">
                  <c:v>214.2016134973</c:v>
                </c:pt>
                <c:pt idx="1939">
                  <c:v>214.91277423268301</c:v>
                </c:pt>
                <c:pt idx="1940">
                  <c:v>212.03945115235601</c:v>
                </c:pt>
                <c:pt idx="1941">
                  <c:v>214.456481165491</c:v>
                </c:pt>
                <c:pt idx="1942">
                  <c:v>214.03278874767801</c:v>
                </c:pt>
                <c:pt idx="1943">
                  <c:v>211.19840908446201</c:v>
                </c:pt>
                <c:pt idx="1944">
                  <c:v>213.511517650039</c:v>
                </c:pt>
                <c:pt idx="1945">
                  <c:v>214.86542708345701</c:v>
                </c:pt>
                <c:pt idx="1946">
                  <c:v>214.86542708345701</c:v>
                </c:pt>
                <c:pt idx="1947">
                  <c:v>216.721611024868</c:v>
                </c:pt>
                <c:pt idx="1948">
                  <c:v>216.990329699418</c:v>
                </c:pt>
                <c:pt idx="1949">
                  <c:v>218.86970536269499</c:v>
                </c:pt>
                <c:pt idx="1950">
                  <c:v>217.14062617085</c:v>
                </c:pt>
                <c:pt idx="1951">
                  <c:v>219.54206499346199</c:v>
                </c:pt>
                <c:pt idx="1952">
                  <c:v>222.57546140097099</c:v>
                </c:pt>
                <c:pt idx="1953">
                  <c:v>221.31154623117499</c:v>
                </c:pt>
                <c:pt idx="1954">
                  <c:v>216.50866858595299</c:v>
                </c:pt>
                <c:pt idx="1955">
                  <c:v>219.03649892554299</c:v>
                </c:pt>
                <c:pt idx="1956">
                  <c:v>217.772583755748</c:v>
                </c:pt>
                <c:pt idx="1957">
                  <c:v>205.25982357477301</c:v>
                </c:pt>
                <c:pt idx="1958">
                  <c:v>208.900565989624</c:v>
                </c:pt>
                <c:pt idx="1959">
                  <c:v>208.345523593678</c:v>
                </c:pt>
                <c:pt idx="1960">
                  <c:v>203.935461260696</c:v>
                </c:pt>
                <c:pt idx="1961">
                  <c:v>190.00714739273801</c:v>
                </c:pt>
                <c:pt idx="1962">
                  <c:v>197.80284545316201</c:v>
                </c:pt>
                <c:pt idx="1963">
                  <c:v>202.376321648611</c:v>
                </c:pt>
                <c:pt idx="1964">
                  <c:v>205.49460087278101</c:v>
                </c:pt>
                <c:pt idx="1965">
                  <c:v>196.86736168591199</c:v>
                </c:pt>
                <c:pt idx="1966">
                  <c:v>192.397828131268</c:v>
                </c:pt>
                <c:pt idx="1967">
                  <c:v>199.36198506524701</c:v>
                </c:pt>
                <c:pt idx="1968">
                  <c:v>201.073506498472</c:v>
                </c:pt>
                <c:pt idx="1969">
                  <c:v>201.26139845527501</c:v>
                </c:pt>
                <c:pt idx="1970">
                  <c:v>195.87137616213201</c:v>
                </c:pt>
                <c:pt idx="1971">
                  <c:v>194.244199620806</c:v>
                </c:pt>
                <c:pt idx="1972">
                  <c:v>195.542857933645</c:v>
                </c:pt>
                <c:pt idx="1973">
                  <c:v>195.741238552862</c:v>
                </c:pt>
                <c:pt idx="1974">
                  <c:v>195.88561555907</c:v>
                </c:pt>
                <c:pt idx="1975">
                  <c:v>195.39848092743699</c:v>
                </c:pt>
                <c:pt idx="1976">
                  <c:v>196.39056770928099</c:v>
                </c:pt>
                <c:pt idx="1977">
                  <c:v>198.04166863858401</c:v>
                </c:pt>
                <c:pt idx="1978">
                  <c:v>199.83202948806101</c:v>
                </c:pt>
                <c:pt idx="1979">
                  <c:v>199.10760582556401</c:v>
                </c:pt>
                <c:pt idx="1980">
                  <c:v>198.33953516361899</c:v>
                </c:pt>
                <c:pt idx="1981">
                  <c:v>197.989986726316</c:v>
                </c:pt>
                <c:pt idx="1982">
                  <c:v>193.01642746595499</c:v>
                </c:pt>
                <c:pt idx="1983">
                  <c:v>194.18045197369901</c:v>
                </c:pt>
                <c:pt idx="1984">
                  <c:v>194.22615213562199</c:v>
                </c:pt>
                <c:pt idx="1985">
                  <c:v>192.70791309045299</c:v>
                </c:pt>
                <c:pt idx="1986">
                  <c:v>192.753486187671</c:v>
                </c:pt>
                <c:pt idx="1987">
                  <c:v>192.162151468471</c:v>
                </c:pt>
                <c:pt idx="1988">
                  <c:v>194.01210542578599</c:v>
                </c:pt>
                <c:pt idx="1989">
                  <c:v>195.61952530334301</c:v>
                </c:pt>
                <c:pt idx="1990">
                  <c:v>199.39554091747999</c:v>
                </c:pt>
                <c:pt idx="1991">
                  <c:v>198.37945575912201</c:v>
                </c:pt>
                <c:pt idx="1992">
                  <c:v>199.42585767745001</c:v>
                </c:pt>
                <c:pt idx="1993">
                  <c:v>199.173776185138</c:v>
                </c:pt>
                <c:pt idx="1994">
                  <c:v>198.92939118368301</c:v>
                </c:pt>
                <c:pt idx="1995">
                  <c:v>198.440621180775</c:v>
                </c:pt>
                <c:pt idx="1996">
                  <c:v>199.173776185138</c:v>
                </c:pt>
                <c:pt idx="1997">
                  <c:v>198.19623617932101</c:v>
                </c:pt>
                <c:pt idx="1998">
                  <c:v>199.23693986987701</c:v>
                </c:pt>
                <c:pt idx="1999">
                  <c:v>198.61354518943401</c:v>
                </c:pt>
                <c:pt idx="2000">
                  <c:v>207.34121879039401</c:v>
                </c:pt>
                <c:pt idx="2001">
                  <c:v>207.105335720098</c:v>
                </c:pt>
                <c:pt idx="2002">
                  <c:v>217.36624927798499</c:v>
                </c:pt>
                <c:pt idx="2003">
                  <c:v>224.796565992316</c:v>
                </c:pt>
                <c:pt idx="2004">
                  <c:v>213.120354012652</c:v>
                </c:pt>
                <c:pt idx="2005">
                  <c:v>212.64858787206001</c:v>
                </c:pt>
                <c:pt idx="2006">
                  <c:v>217.13036620768801</c:v>
                </c:pt>
                <c:pt idx="2007">
                  <c:v>218.19184002402099</c:v>
                </c:pt>
                <c:pt idx="2008">
                  <c:v>221.96596914876099</c:v>
                </c:pt>
                <c:pt idx="2009">
                  <c:v>232.462765776944</c:v>
                </c:pt>
                <c:pt idx="2010">
                  <c:v>235.17542108535099</c:v>
                </c:pt>
                <c:pt idx="2011">
                  <c:v>233.996005733869</c:v>
                </c:pt>
                <c:pt idx="2012">
                  <c:v>234.58571340961001</c:v>
                </c:pt>
                <c:pt idx="2013">
                  <c:v>229.396285863093</c:v>
                </c:pt>
                <c:pt idx="2014">
                  <c:v>228.33481204675999</c:v>
                </c:pt>
                <c:pt idx="2015">
                  <c:v>233.05247345268401</c:v>
                </c:pt>
                <c:pt idx="2016">
                  <c:v>231.99099963635101</c:v>
                </c:pt>
                <c:pt idx="2017">
                  <c:v>230.22187660912999</c:v>
                </c:pt>
                <c:pt idx="2018">
                  <c:v>229.76258183535501</c:v>
                </c:pt>
                <c:pt idx="2019">
                  <c:v>228.32190247798499</c:v>
                </c:pt>
                <c:pt idx="2020">
                  <c:v>224.73049313607399</c:v>
                </c:pt>
                <c:pt idx="2021">
                  <c:v>225.31307380525399</c:v>
                </c:pt>
                <c:pt idx="2022">
                  <c:v>223.98770278287</c:v>
                </c:pt>
                <c:pt idx="2023">
                  <c:v>229.28918687240599</c:v>
                </c:pt>
                <c:pt idx="2024">
                  <c:v>228.70907507766199</c:v>
                </c:pt>
                <c:pt idx="2025">
                  <c:v>221.89833412914399</c:v>
                </c:pt>
                <c:pt idx="2026">
                  <c:v>224.315048659263</c:v>
                </c:pt>
                <c:pt idx="2027">
                  <c:v>223.87564601742301</c:v>
                </c:pt>
                <c:pt idx="2028">
                  <c:v>227.83026979398201</c:v>
                </c:pt>
                <c:pt idx="2029">
                  <c:v>227.820946944654</c:v>
                </c:pt>
                <c:pt idx="2030">
                  <c:v>232.001147806023</c:v>
                </c:pt>
                <c:pt idx="2031">
                  <c:v>233.39454809314699</c:v>
                </c:pt>
                <c:pt idx="2032">
                  <c:v>235.34530849511901</c:v>
                </c:pt>
                <c:pt idx="2033">
                  <c:v>228.238967030791</c:v>
                </c:pt>
                <c:pt idx="2034">
                  <c:v>228.09962700207799</c:v>
                </c:pt>
                <c:pt idx="2035">
                  <c:v>228.37830705950299</c:v>
                </c:pt>
                <c:pt idx="2036">
                  <c:v>227.68160691594099</c:v>
                </c:pt>
                <c:pt idx="2037">
                  <c:v>223.22272599714699</c:v>
                </c:pt>
                <c:pt idx="2038">
                  <c:v>226.820583485876</c:v>
                </c:pt>
                <c:pt idx="2039">
                  <c:v>226.26620764957099</c:v>
                </c:pt>
                <c:pt idx="2040">
                  <c:v>224.91729486036499</c:v>
                </c:pt>
                <c:pt idx="2041">
                  <c:v>222.500615528602</c:v>
                </c:pt>
                <c:pt idx="2042">
                  <c:v>219.39628021395799</c:v>
                </c:pt>
                <c:pt idx="2043">
                  <c:v>213.985636939823</c:v>
                </c:pt>
                <c:pt idx="2044">
                  <c:v>208.574993665688</c:v>
                </c:pt>
                <c:pt idx="2045">
                  <c:v>210.08287867563701</c:v>
                </c:pt>
                <c:pt idx="2046">
                  <c:v>209.111210530801</c:v>
                </c:pt>
                <c:pt idx="2047">
                  <c:v>214.415908920725</c:v>
                </c:pt>
                <c:pt idx="2048">
                  <c:v>218.97794953605899</c:v>
                </c:pt>
                <c:pt idx="2049">
                  <c:v>219.534074980496</c:v>
                </c:pt>
                <c:pt idx="2050">
                  <c:v>218.87358712049601</c:v>
                </c:pt>
                <c:pt idx="2051">
                  <c:v>218.17843031494999</c:v>
                </c:pt>
                <c:pt idx="2052">
                  <c:v>219.36947881790999</c:v>
                </c:pt>
                <c:pt idx="2053">
                  <c:v>218.82809313474701</c:v>
                </c:pt>
                <c:pt idx="2054">
                  <c:v>220.45225018423801</c:v>
                </c:pt>
                <c:pt idx="2055">
                  <c:v>216.770827538725</c:v>
                </c:pt>
                <c:pt idx="2056">
                  <c:v>214.54198547673599</c:v>
                </c:pt>
                <c:pt idx="2057">
                  <c:v>213.25457142392401</c:v>
                </c:pt>
                <c:pt idx="2058">
                  <c:v>211.452753055844</c:v>
                </c:pt>
                <c:pt idx="2059">
                  <c:v>211.33709579573099</c:v>
                </c:pt>
                <c:pt idx="2060">
                  <c:v>209.93446723048399</c:v>
                </c:pt>
                <c:pt idx="2061">
                  <c:v>204.97774692860801</c:v>
                </c:pt>
                <c:pt idx="2062">
                  <c:v>205.934346751882</c:v>
                </c:pt>
                <c:pt idx="2063">
                  <c:v>203.15496070713999</c:v>
                </c:pt>
                <c:pt idx="2064">
                  <c:v>203.46663818811399</c:v>
                </c:pt>
                <c:pt idx="2065">
                  <c:v>203.51451417045101</c:v>
                </c:pt>
                <c:pt idx="2066">
                  <c:v>204.35735889869201</c:v>
                </c:pt>
                <c:pt idx="2067">
                  <c:v>206.12225540076699</c:v>
                </c:pt>
                <c:pt idx="2068">
                  <c:v>205.138000914868</c:v>
                </c:pt>
                <c:pt idx="2069">
                  <c:v>201.88475866428001</c:v>
                </c:pt>
                <c:pt idx="2070">
                  <c:v>202.17047492208599</c:v>
                </c:pt>
                <c:pt idx="2071">
                  <c:v>202.58566489518699</c:v>
                </c:pt>
                <c:pt idx="2072">
                  <c:v>202.92327989963101</c:v>
                </c:pt>
                <c:pt idx="2073">
                  <c:v>204.55890987261299</c:v>
                </c:pt>
                <c:pt idx="2074">
                  <c:v>207.574094781497</c:v>
                </c:pt>
                <c:pt idx="2075">
                  <c:v>208.286720962271</c:v>
                </c:pt>
                <c:pt idx="2076">
                  <c:v>208.15890394518399</c:v>
                </c:pt>
                <c:pt idx="2077">
                  <c:v>205.80151356916599</c:v>
                </c:pt>
                <c:pt idx="2078">
                  <c:v>205.03405574048099</c:v>
                </c:pt>
                <c:pt idx="2079">
                  <c:v>205.541900702161</c:v>
                </c:pt>
                <c:pt idx="2080">
                  <c:v>206.64255195129499</c:v>
                </c:pt>
                <c:pt idx="2081">
                  <c:v>205.13562473281701</c:v>
                </c:pt>
                <c:pt idx="2082">
                  <c:v>204.373595063984</c:v>
                </c:pt>
                <c:pt idx="2083">
                  <c:v>205.94835148904701</c:v>
                </c:pt>
                <c:pt idx="2084">
                  <c:v>207.47223600917201</c:v>
                </c:pt>
                <c:pt idx="2085">
                  <c:v>209.656930840879</c:v>
                </c:pt>
                <c:pt idx="2086">
                  <c:v>207.99389155672799</c:v>
                </c:pt>
                <c:pt idx="2087">
                  <c:v>206.43277089999901</c:v>
                </c:pt>
                <c:pt idx="2088">
                  <c:v>208.265383200614</c:v>
                </c:pt>
                <c:pt idx="2089">
                  <c:v>208.00141497964799</c:v>
                </c:pt>
                <c:pt idx="2090">
                  <c:v>205.42534758449801</c:v>
                </c:pt>
                <c:pt idx="2091">
                  <c:v>208.687309295456</c:v>
                </c:pt>
                <c:pt idx="2092">
                  <c:v>211.253136868761</c:v>
                </c:pt>
                <c:pt idx="2093">
                  <c:v>209.68513112951899</c:v>
                </c:pt>
                <c:pt idx="2094">
                  <c:v>207.40439550880399</c:v>
                </c:pt>
                <c:pt idx="2095">
                  <c:v>208.544763319162</c:v>
                </c:pt>
                <c:pt idx="2096">
                  <c:v>202.70037829107801</c:v>
                </c:pt>
                <c:pt idx="2097">
                  <c:v>207.68948746139301</c:v>
                </c:pt>
                <c:pt idx="2098">
                  <c:v>206.162507032788</c:v>
                </c:pt>
                <c:pt idx="2099">
                  <c:v>207.45055601732901</c:v>
                </c:pt>
                <c:pt idx="2100">
                  <c:v>206.330513422076</c:v>
                </c:pt>
                <c:pt idx="2101">
                  <c:v>203.77308282958299</c:v>
                </c:pt>
                <c:pt idx="2102">
                  <c:v>200.99164371804</c:v>
                </c:pt>
                <c:pt idx="2103">
                  <c:v>201.103647977565</c:v>
                </c:pt>
                <c:pt idx="2104">
                  <c:v>202.91438350655699</c:v>
                </c:pt>
                <c:pt idx="2105">
                  <c:v>203.138392025607</c:v>
                </c:pt>
                <c:pt idx="2106">
                  <c:v>189.33162906854901</c:v>
                </c:pt>
                <c:pt idx="2107">
                  <c:v>192.91116020556399</c:v>
                </c:pt>
                <c:pt idx="2108">
                  <c:v>196.107170149327</c:v>
                </c:pt>
                <c:pt idx="2109">
                  <c:v>192.783319807813</c:v>
                </c:pt>
                <c:pt idx="2110">
                  <c:v>192.01627742131001</c:v>
                </c:pt>
                <c:pt idx="2111">
                  <c:v>185.49641713603299</c:v>
                </c:pt>
                <c:pt idx="2112">
                  <c:v>190.86571384155499</c:v>
                </c:pt>
                <c:pt idx="2113">
                  <c:v>190.997933934272</c:v>
                </c:pt>
                <c:pt idx="2114">
                  <c:v>190.666736325313</c:v>
                </c:pt>
                <c:pt idx="2115">
                  <c:v>192.91316473827601</c:v>
                </c:pt>
                <c:pt idx="2116">
                  <c:v>194.000110685821</c:v>
                </c:pt>
                <c:pt idx="2117">
                  <c:v>194.07246356693901</c:v>
                </c:pt>
                <c:pt idx="2118">
                  <c:v>191.31221951599099</c:v>
                </c:pt>
                <c:pt idx="2119">
                  <c:v>192.94197345504099</c:v>
                </c:pt>
                <c:pt idx="2120">
                  <c:v>190.50974112774401</c:v>
                </c:pt>
                <c:pt idx="2121">
                  <c:v>191.705280922463</c:v>
                </c:pt>
                <c:pt idx="2122">
                  <c:v>189.907222837555</c:v>
                </c:pt>
                <c:pt idx="2123">
                  <c:v>190.666965690333</c:v>
                </c:pt>
                <c:pt idx="2124">
                  <c:v>184.57621539744699</c:v>
                </c:pt>
                <c:pt idx="2125">
                  <c:v>183.827151250843</c:v>
                </c:pt>
                <c:pt idx="2126">
                  <c:v>183.18953576456201</c:v>
                </c:pt>
                <c:pt idx="2127">
                  <c:v>183.97150264111499</c:v>
                </c:pt>
                <c:pt idx="2128">
                  <c:v>185.08591976284399</c:v>
                </c:pt>
                <c:pt idx="2129">
                  <c:v>182.57478480683599</c:v>
                </c:pt>
                <c:pt idx="2130">
                  <c:v>184.78186749758399</c:v>
                </c:pt>
                <c:pt idx="2131">
                  <c:v>186.902000707415</c:v>
                </c:pt>
                <c:pt idx="2132">
                  <c:v>192.54387227661701</c:v>
                </c:pt>
                <c:pt idx="2133">
                  <c:v>194.21369905419999</c:v>
                </c:pt>
                <c:pt idx="2134">
                  <c:v>185.95445481674801</c:v>
                </c:pt>
                <c:pt idx="2135">
                  <c:v>186.323168210304</c:v>
                </c:pt>
                <c:pt idx="2136">
                  <c:v>189.518684287789</c:v>
                </c:pt>
                <c:pt idx="2137">
                  <c:v>189.14997089423301</c:v>
                </c:pt>
                <c:pt idx="2138">
                  <c:v>187.81428392525601</c:v>
                </c:pt>
                <c:pt idx="2139">
                  <c:v>187.02956783098199</c:v>
                </c:pt>
                <c:pt idx="2140">
                  <c:v>188.21499001594901</c:v>
                </c:pt>
                <c:pt idx="2141">
                  <c:v>186.54538130472801</c:v>
                </c:pt>
                <c:pt idx="2142">
                  <c:v>188.18460705363</c:v>
                </c:pt>
                <c:pt idx="2143">
                  <c:v>186.36067981189399</c:v>
                </c:pt>
                <c:pt idx="2144">
                  <c:v>186.476312223028</c:v>
                </c:pt>
                <c:pt idx="2145">
                  <c:v>186.856462129573</c:v>
                </c:pt>
                <c:pt idx="2146">
                  <c:v>188.409646033456</c:v>
                </c:pt>
                <c:pt idx="2147">
                  <c:v>188.11221006262099</c:v>
                </c:pt>
                <c:pt idx="2148">
                  <c:v>187.269530511542</c:v>
                </c:pt>
                <c:pt idx="2149">
                  <c:v>189.38466788167099</c:v>
                </c:pt>
                <c:pt idx="2150">
                  <c:v>190.04554387304901</c:v>
                </c:pt>
                <c:pt idx="2151">
                  <c:v>190.062086660191</c:v>
                </c:pt>
                <c:pt idx="2152">
                  <c:v>185.326532985829</c:v>
                </c:pt>
                <c:pt idx="2153">
                  <c:v>182.126834557206</c:v>
                </c:pt>
                <c:pt idx="2154">
                  <c:v>180.20701550003301</c:v>
                </c:pt>
                <c:pt idx="2155">
                  <c:v>180.74235000181599</c:v>
                </c:pt>
                <c:pt idx="2156">
                  <c:v>179.16695035510099</c:v>
                </c:pt>
                <c:pt idx="2157">
                  <c:v>175.740716333969</c:v>
                </c:pt>
                <c:pt idx="2158">
                  <c:v>175.88630060687601</c:v>
                </c:pt>
                <c:pt idx="2159">
                  <c:v>175.88630060687601</c:v>
                </c:pt>
                <c:pt idx="2160">
                  <c:v>175.82396711071701</c:v>
                </c:pt>
                <c:pt idx="2161">
                  <c:v>175.761633614559</c:v>
                </c:pt>
                <c:pt idx="2162">
                  <c:v>176.933254920351</c:v>
                </c:pt>
                <c:pt idx="2163">
                  <c:v>178.74253717657101</c:v>
                </c:pt>
                <c:pt idx="2164">
                  <c:v>179.29165002877099</c:v>
                </c:pt>
                <c:pt idx="2165">
                  <c:v>178.40954219136</c:v>
                </c:pt>
                <c:pt idx="2166">
                  <c:v>179.00548708602599</c:v>
                </c:pt>
                <c:pt idx="2167">
                  <c:v>179.256356738026</c:v>
                </c:pt>
                <c:pt idx="2168">
                  <c:v>178.47706862621499</c:v>
                </c:pt>
                <c:pt idx="2169">
                  <c:v>179.660916855446</c:v>
                </c:pt>
                <c:pt idx="2170">
                  <c:v>177.72776484214401</c:v>
                </c:pt>
                <c:pt idx="2171">
                  <c:v>174.73070191056999</c:v>
                </c:pt>
                <c:pt idx="2172">
                  <c:v>176.26552040859701</c:v>
                </c:pt>
                <c:pt idx="2173">
                  <c:v>175.02865528734301</c:v>
                </c:pt>
                <c:pt idx="2174">
                  <c:v>173.615061155067</c:v>
                </c:pt>
                <c:pt idx="2175">
                  <c:v>173.42973067433999</c:v>
                </c:pt>
                <c:pt idx="2176">
                  <c:v>173.277658618994</c:v>
                </c:pt>
                <c:pt idx="2177">
                  <c:v>174.22388474114601</c:v>
                </c:pt>
                <c:pt idx="2178">
                  <c:v>171.99349459607501</c:v>
                </c:pt>
                <c:pt idx="2179">
                  <c:v>171.53727843003699</c:v>
                </c:pt>
                <c:pt idx="2180">
                  <c:v>171.16993774579299</c:v>
                </c:pt>
                <c:pt idx="2181">
                  <c:v>173.10518542755599</c:v>
                </c:pt>
                <c:pt idx="2182">
                  <c:v>171.09305510375401</c:v>
                </c:pt>
                <c:pt idx="2183">
                  <c:v>171.763765211688</c:v>
                </c:pt>
                <c:pt idx="2184">
                  <c:v>170.52296281006201</c:v>
                </c:pt>
                <c:pt idx="2185">
                  <c:v>172.275652099703</c:v>
                </c:pt>
                <c:pt idx="2186">
                  <c:v>172.275652099703</c:v>
                </c:pt>
                <c:pt idx="2187">
                  <c:v>167.24203187765201</c:v>
                </c:pt>
                <c:pt idx="2188">
                  <c:v>166.99035086654899</c:v>
                </c:pt>
                <c:pt idx="2189">
                  <c:v>166.823621446517</c:v>
                </c:pt>
                <c:pt idx="2190">
                  <c:v>167.892025243521</c:v>
                </c:pt>
                <c:pt idx="2191">
                  <c:v>164.34990171039101</c:v>
                </c:pt>
                <c:pt idx="2192">
                  <c:v>159.56010493923199</c:v>
                </c:pt>
                <c:pt idx="2193">
                  <c:v>151.32764173880301</c:v>
                </c:pt>
                <c:pt idx="2194">
                  <c:v>148.379316127522</c:v>
                </c:pt>
                <c:pt idx="2195">
                  <c:v>147.722337525733</c:v>
                </c:pt>
                <c:pt idx="2196">
                  <c:v>146.40838032215501</c:v>
                </c:pt>
                <c:pt idx="2197">
                  <c:v>145.667532111626</c:v>
                </c:pt>
                <c:pt idx="2198">
                  <c:v>146.38042378590799</c:v>
                </c:pt>
                <c:pt idx="2199">
                  <c:v>144.00411820496799</c:v>
                </c:pt>
                <c:pt idx="2200">
                  <c:v>146.25104662924099</c:v>
                </c:pt>
                <c:pt idx="2201">
                  <c:v>145.79523572962401</c:v>
                </c:pt>
                <c:pt idx="2202">
                  <c:v>147.33041158138801</c:v>
                </c:pt>
                <c:pt idx="2203">
                  <c:v>146.33011707658699</c:v>
                </c:pt>
                <c:pt idx="2204">
                  <c:v>145.77188208925401</c:v>
                </c:pt>
                <c:pt idx="2205">
                  <c:v>146.56282365550601</c:v>
                </c:pt>
                <c:pt idx="2206">
                  <c:v>149.153035561053</c:v>
                </c:pt>
                <c:pt idx="2207">
                  <c:v>149.709109885076</c:v>
                </c:pt>
                <c:pt idx="2208">
                  <c:v>147.10735851850001</c:v>
                </c:pt>
                <c:pt idx="2209">
                  <c:v>146.34907316531101</c:v>
                </c:pt>
                <c:pt idx="2210">
                  <c:v>136.79467771514101</c:v>
                </c:pt>
                <c:pt idx="2211">
                  <c:v>129.97010953644801</c:v>
                </c:pt>
                <c:pt idx="2212">
                  <c:v>141.647703975545</c:v>
                </c:pt>
                <c:pt idx="2213">
                  <c:v>142.334178057109</c:v>
                </c:pt>
                <c:pt idx="2214">
                  <c:v>139.05674632553101</c:v>
                </c:pt>
                <c:pt idx="2215">
                  <c:v>140.92618798286301</c:v>
                </c:pt>
                <c:pt idx="2216">
                  <c:v>140.616677774696</c:v>
                </c:pt>
                <c:pt idx="2217">
                  <c:v>141.00431851287499</c:v>
                </c:pt>
                <c:pt idx="2218">
                  <c:v>144.88072589467299</c:v>
                </c:pt>
                <c:pt idx="2219">
                  <c:v>145.26836663285201</c:v>
                </c:pt>
                <c:pt idx="2220">
                  <c:v>140.86220377198799</c:v>
                </c:pt>
                <c:pt idx="2221">
                  <c:v>141.733617596838</c:v>
                </c:pt>
                <c:pt idx="2222">
                  <c:v>145.18245259378199</c:v>
                </c:pt>
                <c:pt idx="2223">
                  <c:v>145.612320238639</c:v>
                </c:pt>
                <c:pt idx="2224">
                  <c:v>147.976447840579</c:v>
                </c:pt>
                <c:pt idx="2225">
                  <c:v>145.540675631163</c:v>
                </c:pt>
                <c:pt idx="2226">
                  <c:v>147.42858533864299</c:v>
                </c:pt>
                <c:pt idx="2227">
                  <c:v>150.10447466605501</c:v>
                </c:pt>
                <c:pt idx="2228">
                  <c:v>151.05592435304899</c:v>
                </c:pt>
                <c:pt idx="2229">
                  <c:v>154.84092473547199</c:v>
                </c:pt>
                <c:pt idx="2230">
                  <c:v>159.200879740251</c:v>
                </c:pt>
                <c:pt idx="2231">
                  <c:v>161.810730227796</c:v>
                </c:pt>
                <c:pt idx="2232">
                  <c:v>160.94078006528099</c:v>
                </c:pt>
                <c:pt idx="2233">
                  <c:v>161.37446117929699</c:v>
                </c:pt>
                <c:pt idx="2234">
                  <c:v>169.06692254121199</c:v>
                </c:pt>
                <c:pt idx="2235">
                  <c:v>161.37446117929699</c:v>
                </c:pt>
                <c:pt idx="2236">
                  <c:v>169.73583222485701</c:v>
                </c:pt>
                <c:pt idx="2237">
                  <c:v>167.89633059483299</c:v>
                </c:pt>
                <c:pt idx="2238">
                  <c:v>170.40474190850099</c:v>
                </c:pt>
                <c:pt idx="2239">
                  <c:v>165.22069186025399</c:v>
                </c:pt>
                <c:pt idx="2240">
                  <c:v>162.21059828385299</c:v>
                </c:pt>
                <c:pt idx="2241">
                  <c:v>170.23751448759</c:v>
                </c:pt>
                <c:pt idx="2242">
                  <c:v>172.63923451322901</c:v>
                </c:pt>
                <c:pt idx="2243">
                  <c:v>171.893895130549</c:v>
                </c:pt>
                <c:pt idx="2244">
                  <c:v>173.69812494585099</c:v>
                </c:pt>
                <c:pt idx="2245">
                  <c:v>173.74331261128</c:v>
                </c:pt>
                <c:pt idx="2246">
                  <c:v>166.65511295066801</c:v>
                </c:pt>
                <c:pt idx="2247">
                  <c:v>165.830903687806</c:v>
                </c:pt>
                <c:pt idx="2248">
                  <c:v>165.00669442494501</c:v>
                </c:pt>
                <c:pt idx="2249">
                  <c:v>161.54501552092501</c:v>
                </c:pt>
                <c:pt idx="2250">
                  <c:v>159.84416357449501</c:v>
                </c:pt>
                <c:pt idx="2251">
                  <c:v>160.29338891338</c:v>
                </c:pt>
                <c:pt idx="2252">
                  <c:v>161.99609174540399</c:v>
                </c:pt>
                <c:pt idx="2253">
                  <c:v>161.76383998898399</c:v>
                </c:pt>
                <c:pt idx="2254">
                  <c:v>160.69933638398501</c:v>
                </c:pt>
                <c:pt idx="2255">
                  <c:v>161.086357092398</c:v>
                </c:pt>
                <c:pt idx="2256">
                  <c:v>160.21379304464199</c:v>
                </c:pt>
                <c:pt idx="2257">
                  <c:v>160.09627407164999</c:v>
                </c:pt>
                <c:pt idx="2258">
                  <c:v>159.890180613425</c:v>
                </c:pt>
                <c:pt idx="2259">
                  <c:v>165.489447638798</c:v>
                </c:pt>
                <c:pt idx="2260">
                  <c:v>163.467490101858</c:v>
                </c:pt>
                <c:pt idx="2261">
                  <c:v>163.00088451641</c:v>
                </c:pt>
                <c:pt idx="2262">
                  <c:v>159.42357502797799</c:v>
                </c:pt>
                <c:pt idx="2263">
                  <c:v>158.179293466784</c:v>
                </c:pt>
                <c:pt idx="2264">
                  <c:v>165.359935842059</c:v>
                </c:pt>
                <c:pt idx="2265">
                  <c:v>170.428439622659</c:v>
                </c:pt>
                <c:pt idx="2266">
                  <c:v>171.167596423996</c:v>
                </c:pt>
                <c:pt idx="2267">
                  <c:v>170.32284579389599</c:v>
                </c:pt>
                <c:pt idx="2268">
                  <c:v>170.745221108946</c:v>
                </c:pt>
                <c:pt idx="2269">
                  <c:v>172.01234705409601</c:v>
                </c:pt>
                <c:pt idx="2270">
                  <c:v>172.962691512959</c:v>
                </c:pt>
                <c:pt idx="2271">
                  <c:v>174.20479342687599</c:v>
                </c:pt>
                <c:pt idx="2272">
                  <c:v>175.44689534079299</c:v>
                </c:pt>
                <c:pt idx="2273">
                  <c:v>171.56532685980201</c:v>
                </c:pt>
                <c:pt idx="2274">
                  <c:v>170.843597720368</c:v>
                </c:pt>
                <c:pt idx="2275">
                  <c:v>169.801529582028</c:v>
                </c:pt>
                <c:pt idx="2276">
                  <c:v>169.60701019620399</c:v>
                </c:pt>
                <c:pt idx="2277">
                  <c:v>171.14927104094701</c:v>
                </c:pt>
                <c:pt idx="2278">
                  <c:v>171.68716545182801</c:v>
                </c:pt>
                <c:pt idx="2279">
                  <c:v>172.156761511497</c:v>
                </c:pt>
                <c:pt idx="2280">
                  <c:v>168.47551146496801</c:v>
                </c:pt>
                <c:pt idx="2281">
                  <c:v>169.45050701545799</c:v>
                </c:pt>
                <c:pt idx="2282">
                  <c:v>171.09314308520601</c:v>
                </c:pt>
                <c:pt idx="2283">
                  <c:v>176.96177332295699</c:v>
                </c:pt>
                <c:pt idx="2284">
                  <c:v>179.369416497419</c:v>
                </c:pt>
                <c:pt idx="2285">
                  <c:v>176.05890713253399</c:v>
                </c:pt>
                <c:pt idx="2286">
                  <c:v>177.41320641816901</c:v>
                </c:pt>
                <c:pt idx="2287">
                  <c:v>176.811295624553</c:v>
                </c:pt>
                <c:pt idx="2288">
                  <c:v>175.456996338919</c:v>
                </c:pt>
                <c:pt idx="2289">
                  <c:v>177.86463951338101</c:v>
                </c:pt>
                <c:pt idx="2290">
                  <c:v>181.024671179862</c:v>
                </c:pt>
                <c:pt idx="2291">
                  <c:v>179.82084959263099</c:v>
                </c:pt>
                <c:pt idx="2292">
                  <c:v>181.61155779027999</c:v>
                </c:pt>
                <c:pt idx="2293">
                  <c:v>181.95782903069701</c:v>
                </c:pt>
                <c:pt idx="2294">
                  <c:v>183.191973566912</c:v>
                </c:pt>
                <c:pt idx="2295">
                  <c:v>184.60016821804601</c:v>
                </c:pt>
                <c:pt idx="2296">
                  <c:v>183.49269260139599</c:v>
                </c:pt>
                <c:pt idx="2297">
                  <c:v>185.47041879263901</c:v>
                </c:pt>
                <c:pt idx="2298">
                  <c:v>185.91926528280601</c:v>
                </c:pt>
                <c:pt idx="2299">
                  <c:v>187.295213078632</c:v>
                </c:pt>
                <c:pt idx="2300">
                  <c:v>186.093232028112</c:v>
                </c:pt>
                <c:pt idx="2301">
                  <c:v>186.31921045194699</c:v>
                </c:pt>
                <c:pt idx="2302">
                  <c:v>187.33611335920401</c:v>
                </c:pt>
                <c:pt idx="2303">
                  <c:v>186.884156511534</c:v>
                </c:pt>
                <c:pt idx="2304">
                  <c:v>188.57899469029701</c:v>
                </c:pt>
                <c:pt idx="2305">
                  <c:v>184.28540463743201</c:v>
                </c:pt>
                <c:pt idx="2306">
                  <c:v>187.56209178303899</c:v>
                </c:pt>
                <c:pt idx="2307">
                  <c:v>188.127037842627</c:v>
                </c:pt>
                <c:pt idx="2308">
                  <c:v>184.508329298783</c:v>
                </c:pt>
                <c:pt idx="2309">
                  <c:v>184.59994217331001</c:v>
                </c:pt>
                <c:pt idx="2310">
                  <c:v>185.53161274802699</c:v>
                </c:pt>
                <c:pt idx="2311">
                  <c:v>183.906534893112</c:v>
                </c:pt>
                <c:pt idx="2312">
                  <c:v>183.69667059088101</c:v>
                </c:pt>
                <c:pt idx="2313">
                  <c:v>181.72455603449001</c:v>
                </c:pt>
                <c:pt idx="2314">
                  <c:v>182.478599835463</c:v>
                </c:pt>
                <c:pt idx="2315">
                  <c:v>183.15102844229</c:v>
                </c:pt>
                <c:pt idx="2316">
                  <c:v>192.121481836469</c:v>
                </c:pt>
                <c:pt idx="2317">
                  <c:v>194.58194905315801</c:v>
                </c:pt>
                <c:pt idx="2318">
                  <c:v>195.81218266150199</c:v>
                </c:pt>
                <c:pt idx="2319">
                  <c:v>191.81392343438301</c:v>
                </c:pt>
                <c:pt idx="2320">
                  <c:v>197.042416269847</c:v>
                </c:pt>
                <c:pt idx="2321">
                  <c:v>197.862572008743</c:v>
                </c:pt>
                <c:pt idx="2322">
                  <c:v>195.70966319414001</c:v>
                </c:pt>
                <c:pt idx="2323">
                  <c:v>198.78524721500199</c:v>
                </c:pt>
                <c:pt idx="2324">
                  <c:v>197.34997467193301</c:v>
                </c:pt>
                <c:pt idx="2325">
                  <c:v>197.895568545831</c:v>
                </c:pt>
                <c:pt idx="2326">
                  <c:v>198.22630685589701</c:v>
                </c:pt>
                <c:pt idx="2327">
                  <c:v>197.23425770931399</c:v>
                </c:pt>
                <c:pt idx="2328">
                  <c:v>198.52388844314899</c:v>
                </c:pt>
                <c:pt idx="2329">
                  <c:v>197.58157438078601</c:v>
                </c:pt>
                <c:pt idx="2330">
                  <c:v>198.40202130086101</c:v>
                </c:pt>
                <c:pt idx="2331">
                  <c:v>198.41952230171501</c:v>
                </c:pt>
                <c:pt idx="2332">
                  <c:v>198.64651028280201</c:v>
                </c:pt>
                <c:pt idx="2333">
                  <c:v>197.099408144601</c:v>
                </c:pt>
                <c:pt idx="2334">
                  <c:v>197.78748277200501</c:v>
                </c:pt>
                <c:pt idx="2335">
                  <c:v>198.217572526579</c:v>
                </c:pt>
                <c:pt idx="2336">
                  <c:v>199.26675699603501</c:v>
                </c:pt>
                <c:pt idx="2337">
                  <c:v>201.010212924462</c:v>
                </c:pt>
                <c:pt idx="2338">
                  <c:v>198.75397584061599</c:v>
                </c:pt>
                <c:pt idx="2339">
                  <c:v>198.446307147364</c:v>
                </c:pt>
                <c:pt idx="2340">
                  <c:v>191.88270835799401</c:v>
                </c:pt>
                <c:pt idx="2341">
                  <c:v>192.190377051246</c:v>
                </c:pt>
                <c:pt idx="2342">
                  <c:v>192.63518189197001</c:v>
                </c:pt>
                <c:pt idx="2343">
                  <c:v>186.89629861812799</c:v>
                </c:pt>
                <c:pt idx="2344">
                  <c:v>195.313327419763</c:v>
                </c:pt>
                <c:pt idx="2345">
                  <c:v>200.860914584477</c:v>
                </c:pt>
                <c:pt idx="2346">
                  <c:v>205.83461342180701</c:v>
                </c:pt>
                <c:pt idx="2347">
                  <c:v>208.89535116785601</c:v>
                </c:pt>
                <c:pt idx="2348">
                  <c:v>210.23442393175301</c:v>
                </c:pt>
                <c:pt idx="2349">
                  <c:v>216.164603314723</c:v>
                </c:pt>
                <c:pt idx="2350">
                  <c:v>216.92978775123501</c:v>
                </c:pt>
                <c:pt idx="2351">
                  <c:v>209.85183171349701</c:v>
                </c:pt>
                <c:pt idx="2352">
                  <c:v>212.16268871176399</c:v>
                </c:pt>
                <c:pt idx="2353">
                  <c:v>206.982390076575</c:v>
                </c:pt>
                <c:pt idx="2354">
                  <c:v>209.46923949524</c:v>
                </c:pt>
                <c:pt idx="2355">
                  <c:v>208.250141189103</c:v>
                </c:pt>
                <c:pt idx="2356">
                  <c:v>209.333131657753</c:v>
                </c:pt>
                <c:pt idx="2357">
                  <c:v>209.72241090173301</c:v>
                </c:pt>
                <c:pt idx="2358">
                  <c:v>208.53777341166099</c:v>
                </c:pt>
                <c:pt idx="2359">
                  <c:v>208.68998940200501</c:v>
                </c:pt>
                <c:pt idx="2360">
                  <c:v>209.654918375508</c:v>
                </c:pt>
                <c:pt idx="2361">
                  <c:v>209.89615061888401</c:v>
                </c:pt>
                <c:pt idx="2362">
                  <c:v>206.92124454712001</c:v>
                </c:pt>
                <c:pt idx="2363">
                  <c:v>205.158337245334</c:v>
                </c:pt>
                <c:pt idx="2364">
                  <c:v>199.53907022089101</c:v>
                </c:pt>
                <c:pt idx="2365">
                  <c:v>200.20016045906101</c:v>
                </c:pt>
                <c:pt idx="2366">
                  <c:v>197.55579950638199</c:v>
                </c:pt>
                <c:pt idx="2367">
                  <c:v>192.22160241267099</c:v>
                </c:pt>
                <c:pt idx="2368">
                  <c:v>193.174137607977</c:v>
                </c:pt>
                <c:pt idx="2369">
                  <c:v>193.08319008159901</c:v>
                </c:pt>
                <c:pt idx="2370">
                  <c:v>193.03771631840999</c:v>
                </c:pt>
                <c:pt idx="2371">
                  <c:v>192.992242555221</c:v>
                </c:pt>
                <c:pt idx="2372">
                  <c:v>193.03771631840999</c:v>
                </c:pt>
                <c:pt idx="2373">
                  <c:v>194.57352210206901</c:v>
                </c:pt>
                <c:pt idx="2374">
                  <c:v>192.30864512521899</c:v>
                </c:pt>
                <c:pt idx="2375">
                  <c:v>189.52902338090399</c:v>
                </c:pt>
                <c:pt idx="2376">
                  <c:v>187.521391174706</c:v>
                </c:pt>
                <c:pt idx="2377">
                  <c:v>189.059152013496</c:v>
                </c:pt>
                <c:pt idx="2378">
                  <c:v>187.02799521003001</c:v>
                </c:pt>
                <c:pt idx="2379">
                  <c:v>188.06034844946001</c:v>
                </c:pt>
                <c:pt idx="2380">
                  <c:v>190.985349294511</c:v>
                </c:pt>
                <c:pt idx="2381">
                  <c:v>190.813290421273</c:v>
                </c:pt>
                <c:pt idx="2382">
                  <c:v>195.286821125469</c:v>
                </c:pt>
                <c:pt idx="2383">
                  <c:v>198.039763097281</c:v>
                </c:pt>
                <c:pt idx="2384">
                  <c:v>194.94270337899201</c:v>
                </c:pt>
                <c:pt idx="2385">
                  <c:v>200.79270506909401</c:v>
                </c:pt>
                <c:pt idx="2386">
                  <c:v>199.24417520994999</c:v>
                </c:pt>
                <c:pt idx="2387">
                  <c:v>196.663292111375</c:v>
                </c:pt>
                <c:pt idx="2388">
                  <c:v>197.69564535080499</c:v>
                </c:pt>
                <c:pt idx="2389">
                  <c:v>196.835350984613</c:v>
                </c:pt>
                <c:pt idx="2390">
                  <c:v>195.63093887194501</c:v>
                </c:pt>
                <c:pt idx="2391">
                  <c:v>196.96828438467799</c:v>
                </c:pt>
                <c:pt idx="2392">
                  <c:v>197.39141711160499</c:v>
                </c:pt>
                <c:pt idx="2393">
                  <c:v>196.944777010959</c:v>
                </c:pt>
                <c:pt idx="2394">
                  <c:v>196.69257470975401</c:v>
                </c:pt>
                <c:pt idx="2395">
                  <c:v>197.22219954228501</c:v>
                </c:pt>
                <c:pt idx="2396">
                  <c:v>196.84389609047699</c:v>
                </c:pt>
                <c:pt idx="2397">
                  <c:v>195.506170141712</c:v>
                </c:pt>
                <c:pt idx="2398">
                  <c:v>195.74016914846499</c:v>
                </c:pt>
                <c:pt idx="2399">
                  <c:v>194.51097935578099</c:v>
                </c:pt>
                <c:pt idx="2400">
                  <c:v>195.08692895742701</c:v>
                </c:pt>
                <c:pt idx="2401">
                  <c:v>200.14516400405401</c:v>
                </c:pt>
                <c:pt idx="2402">
                  <c:v>201.86956231540401</c:v>
                </c:pt>
                <c:pt idx="2403">
                  <c:v>200.260123891478</c:v>
                </c:pt>
                <c:pt idx="2404">
                  <c:v>200.71996344117099</c:v>
                </c:pt>
                <c:pt idx="2405">
                  <c:v>198.765645354974</c:v>
                </c:pt>
                <c:pt idx="2406">
                  <c:v>200.03020411663101</c:v>
                </c:pt>
                <c:pt idx="2407">
                  <c:v>200.60500355374799</c:v>
                </c:pt>
                <c:pt idx="2408">
                  <c:v>201.86956231540401</c:v>
                </c:pt>
                <c:pt idx="2409">
                  <c:v>206.50688720072199</c:v>
                </c:pt>
                <c:pt idx="2410">
                  <c:v>209.40926885971501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Sheet10!$Q$7</c:f>
              <c:strCache>
                <c:ptCount val="1"/>
                <c:pt idx="0">
                  <c:v>MomentumWeekly20</c:v>
                </c:pt>
              </c:strCache>
            </c:strRef>
          </c:tx>
          <c:marker>
            <c:symbol val="none"/>
          </c:marker>
          <c:val>
            <c:numRef>
              <c:f>Sheet10!$Q$8:$Q$2418</c:f>
              <c:numCache>
                <c:formatCode>General</c:formatCode>
                <c:ptCount val="2411"/>
                <c:pt idx="0">
                  <c:v>100</c:v>
                </c:pt>
                <c:pt idx="1">
                  <c:v>101.277297751411</c:v>
                </c:pt>
                <c:pt idx="2">
                  <c:v>100.58432324104599</c:v>
                </c:pt>
                <c:pt idx="3">
                  <c:v>99.804990918349603</c:v>
                </c:pt>
                <c:pt idx="4">
                  <c:v>100.77933232269601</c:v>
                </c:pt>
                <c:pt idx="5">
                  <c:v>100.302956347064</c:v>
                </c:pt>
                <c:pt idx="6">
                  <c:v>101.12570224389501</c:v>
                </c:pt>
                <c:pt idx="7">
                  <c:v>101.775263180126</c:v>
                </c:pt>
                <c:pt idx="8">
                  <c:v>101.861855660426</c:v>
                </c:pt>
                <c:pt idx="9">
                  <c:v>101.385479684793</c:v>
                </c:pt>
                <c:pt idx="10">
                  <c:v>99.934996972783196</c:v>
                </c:pt>
                <c:pt idx="11">
                  <c:v>100.562733787963</c:v>
                </c:pt>
                <c:pt idx="12">
                  <c:v>101.34206611066</c:v>
                </c:pt>
                <c:pt idx="13">
                  <c:v>102.15114176477</c:v>
                </c:pt>
                <c:pt idx="14">
                  <c:v>102.17717637740201</c:v>
                </c:pt>
                <c:pt idx="15">
                  <c:v>102.55901736267499</c:v>
                </c:pt>
                <c:pt idx="16">
                  <c:v>102.748602746972</c:v>
                </c:pt>
                <c:pt idx="17">
                  <c:v>102.336546145634</c:v>
                </c:pt>
                <c:pt idx="18">
                  <c:v>101.197494059107</c:v>
                </c:pt>
                <c:pt idx="19">
                  <c:v>99.173699566272902</c:v>
                </c:pt>
                <c:pt idx="20">
                  <c:v>100.397660285802</c:v>
                </c:pt>
                <c:pt idx="21">
                  <c:v>100.42193971517401</c:v>
                </c:pt>
                <c:pt idx="22">
                  <c:v>99.857771514527499</c:v>
                </c:pt>
                <c:pt idx="23">
                  <c:v>100.925661322895</c:v>
                </c:pt>
                <c:pt idx="24">
                  <c:v>102.960696618086</c:v>
                </c:pt>
                <c:pt idx="25">
                  <c:v>103.82709778336501</c:v>
                </c:pt>
                <c:pt idx="26">
                  <c:v>105.056178506203</c:v>
                </c:pt>
                <c:pt idx="27">
                  <c:v>105.33083331405599</c:v>
                </c:pt>
                <c:pt idx="28">
                  <c:v>103.508565827201</c:v>
                </c:pt>
                <c:pt idx="29">
                  <c:v>104.207492291929</c:v>
                </c:pt>
                <c:pt idx="30">
                  <c:v>103.49599058105601</c:v>
                </c:pt>
                <c:pt idx="31">
                  <c:v>102.95939911201999</c:v>
                </c:pt>
                <c:pt idx="32">
                  <c:v>101.29492845663</c:v>
                </c:pt>
                <c:pt idx="33">
                  <c:v>102.800878097221</c:v>
                </c:pt>
                <c:pt idx="34">
                  <c:v>103.969970581365</c:v>
                </c:pt>
                <c:pt idx="35">
                  <c:v>105.020172304409</c:v>
                </c:pt>
                <c:pt idx="36">
                  <c:v>106.070374027453</c:v>
                </c:pt>
                <c:pt idx="37">
                  <c:v>106.090189154303</c:v>
                </c:pt>
                <c:pt idx="38">
                  <c:v>107.29891189214599</c:v>
                </c:pt>
                <c:pt idx="39">
                  <c:v>108.34911361519001</c:v>
                </c:pt>
                <c:pt idx="40">
                  <c:v>107.695214429144</c:v>
                </c:pt>
                <c:pt idx="41">
                  <c:v>108.42837412259</c:v>
                </c:pt>
                <c:pt idx="42">
                  <c:v>108.30948336149</c:v>
                </c:pt>
                <c:pt idx="43">
                  <c:v>108.468004376289</c:v>
                </c:pt>
                <c:pt idx="44">
                  <c:v>110.053214524281</c:v>
                </c:pt>
                <c:pt idx="45">
                  <c:v>110.489147314978</c:v>
                </c:pt>
                <c:pt idx="46">
                  <c:v>110.251365792779</c:v>
                </c:pt>
                <c:pt idx="47">
                  <c:v>112.113987716669</c:v>
                </c:pt>
                <c:pt idx="48">
                  <c:v>113.104744059163</c:v>
                </c:pt>
                <c:pt idx="49">
                  <c:v>112.946223044364</c:v>
                </c:pt>
                <c:pt idx="50">
                  <c:v>111.71768517967099</c:v>
                </c:pt>
                <c:pt idx="51">
                  <c:v>109.300239703985</c:v>
                </c:pt>
                <c:pt idx="52">
                  <c:v>113.818088625759</c:v>
                </c:pt>
                <c:pt idx="53">
                  <c:v>111.40064315007299</c:v>
                </c:pt>
                <c:pt idx="54">
                  <c:v>114.412542431256</c:v>
                </c:pt>
                <c:pt idx="55">
                  <c:v>113.93697938685899</c:v>
                </c:pt>
                <c:pt idx="56">
                  <c:v>115.977937452397</c:v>
                </c:pt>
                <c:pt idx="57">
                  <c:v>114.452172684956</c:v>
                </c:pt>
                <c:pt idx="58">
                  <c:v>114.333281923857</c:v>
                </c:pt>
                <c:pt idx="59">
                  <c:v>111.836575940771</c:v>
                </c:pt>
                <c:pt idx="60">
                  <c:v>107.39798752639599</c:v>
                </c:pt>
                <c:pt idx="61">
                  <c:v>107.311830651457</c:v>
                </c:pt>
                <c:pt idx="62">
                  <c:v>106.007553281537</c:v>
                </c:pt>
                <c:pt idx="63">
                  <c:v>106.155178804092</c:v>
                </c:pt>
                <c:pt idx="64">
                  <c:v>105.9091362665</c:v>
                </c:pt>
                <c:pt idx="65">
                  <c:v>106.21681539883301</c:v>
                </c:pt>
                <c:pt idx="66">
                  <c:v>106.499806303844</c:v>
                </c:pt>
                <c:pt idx="67">
                  <c:v>106.11839838379601</c:v>
                </c:pt>
                <c:pt idx="68">
                  <c:v>107.213413636421</c:v>
                </c:pt>
                <c:pt idx="69">
                  <c:v>106.782797208855</c:v>
                </c:pt>
                <c:pt idx="70">
                  <c:v>106.84426585647201</c:v>
                </c:pt>
                <c:pt idx="71">
                  <c:v>107.306471555556</c:v>
                </c:pt>
                <c:pt idx="72">
                  <c:v>106.95981728124301</c:v>
                </c:pt>
                <c:pt idx="73">
                  <c:v>106.998334422833</c:v>
                </c:pt>
                <c:pt idx="74">
                  <c:v>107.036851564424</c:v>
                </c:pt>
                <c:pt idx="75">
                  <c:v>107.332258455434</c:v>
                </c:pt>
                <c:pt idx="76">
                  <c:v>104.04891520328</c:v>
                </c:pt>
                <c:pt idx="77">
                  <c:v>107.855762180149</c:v>
                </c:pt>
                <c:pt idx="78">
                  <c:v>108.410813705221</c:v>
                </c:pt>
                <c:pt idx="79">
                  <c:v>110.203108287888</c:v>
                </c:pt>
                <c:pt idx="80">
                  <c:v>111.662371955512</c:v>
                </c:pt>
                <c:pt idx="81">
                  <c:v>108.98175773122399</c:v>
                </c:pt>
                <c:pt idx="82">
                  <c:v>109.94930267599599</c:v>
                </c:pt>
                <c:pt idx="83">
                  <c:v>107.300473453571</c:v>
                </c:pt>
                <c:pt idx="84">
                  <c:v>106.19037040342801</c:v>
                </c:pt>
                <c:pt idx="85">
                  <c:v>106.49743560105701</c:v>
                </c:pt>
                <c:pt idx="86">
                  <c:v>108.375952104196</c:v>
                </c:pt>
                <c:pt idx="87">
                  <c:v>108.683017301825</c:v>
                </c:pt>
                <c:pt idx="88">
                  <c:v>107.99663627183099</c:v>
                </c:pt>
                <c:pt idx="89">
                  <c:v>109.586150236026</c:v>
                </c:pt>
                <c:pt idx="90">
                  <c:v>112.078797134423</c:v>
                </c:pt>
                <c:pt idx="91">
                  <c:v>111.66335598469</c:v>
                </c:pt>
                <c:pt idx="92">
                  <c:v>113.162556655465</c:v>
                </c:pt>
                <c:pt idx="93">
                  <c:v>112.241361062579</c:v>
                </c:pt>
                <c:pt idx="94">
                  <c:v>111.66335598469</c:v>
                </c:pt>
                <c:pt idx="95">
                  <c:v>110.308656583388</c:v>
                </c:pt>
                <c:pt idx="96">
                  <c:v>111.446604080482</c:v>
                </c:pt>
                <c:pt idx="97">
                  <c:v>114.589506691503</c:v>
                </c:pt>
                <c:pt idx="98">
                  <c:v>112.981930068624</c:v>
                </c:pt>
                <c:pt idx="99">
                  <c:v>111.247914834957</c:v>
                </c:pt>
                <c:pt idx="100">
                  <c:v>107.864660793003</c:v>
                </c:pt>
                <c:pt idx="101">
                  <c:v>107.750526921708</c:v>
                </c:pt>
                <c:pt idx="102">
                  <c:v>108.304891439426</c:v>
                </c:pt>
                <c:pt idx="103">
                  <c:v>108.386415633208</c:v>
                </c:pt>
                <c:pt idx="104">
                  <c:v>107.51410675974</c:v>
                </c:pt>
                <c:pt idx="105">
                  <c:v>108.714383262168</c:v>
                </c:pt>
                <c:pt idx="106">
                  <c:v>107.95699292645099</c:v>
                </c:pt>
                <c:pt idx="107">
                  <c:v>107.528488927523</c:v>
                </c:pt>
                <c:pt idx="108">
                  <c:v>106.513911591462</c:v>
                </c:pt>
                <c:pt idx="109">
                  <c:v>104.513309752438</c:v>
                </c:pt>
                <c:pt idx="110">
                  <c:v>103.055162041502</c:v>
                </c:pt>
                <c:pt idx="111">
                  <c:v>103.23075050931099</c:v>
                </c:pt>
                <c:pt idx="112">
                  <c:v>104.589652564529</c:v>
                </c:pt>
                <c:pt idx="113">
                  <c:v>102.71161938709299</c:v>
                </c:pt>
                <c:pt idx="114">
                  <c:v>101.900095294566</c:v>
                </c:pt>
                <c:pt idx="115">
                  <c:v>100.812793406091</c:v>
                </c:pt>
                <c:pt idx="116">
                  <c:v>104.105327293727</c:v>
                </c:pt>
                <c:pt idx="117">
                  <c:v>107.382547070258</c:v>
                </c:pt>
                <c:pt idx="118">
                  <c:v>108.990528736313</c:v>
                </c:pt>
                <c:pt idx="119">
                  <c:v>111.02730551331599</c:v>
                </c:pt>
                <c:pt idx="120">
                  <c:v>106.494328626152</c:v>
                </c:pt>
                <c:pt idx="121">
                  <c:v>112.206492068423</c:v>
                </c:pt>
                <c:pt idx="122">
                  <c:v>110.521939846842</c:v>
                </c:pt>
                <c:pt idx="123">
                  <c:v>113.86041606779401</c:v>
                </c:pt>
                <c:pt idx="124">
                  <c:v>112.61997306826601</c:v>
                </c:pt>
                <c:pt idx="125">
                  <c:v>115.376513067217</c:v>
                </c:pt>
                <c:pt idx="126">
                  <c:v>114.059499512163</c:v>
                </c:pt>
                <c:pt idx="127">
                  <c:v>113.446935067951</c:v>
                </c:pt>
                <c:pt idx="128">
                  <c:v>114.503608734216</c:v>
                </c:pt>
                <c:pt idx="129">
                  <c:v>111.440786513159</c:v>
                </c:pt>
                <c:pt idx="130">
                  <c:v>108.62299006978699</c:v>
                </c:pt>
                <c:pt idx="131">
                  <c:v>111.180446624369</c:v>
                </c:pt>
                <c:pt idx="132">
                  <c:v>110.721023291211</c:v>
                </c:pt>
                <c:pt idx="133">
                  <c:v>113.171281068056</c:v>
                </c:pt>
                <c:pt idx="134">
                  <c:v>114.074813623268</c:v>
                </c:pt>
                <c:pt idx="135">
                  <c:v>118.43933528827399</c:v>
                </c:pt>
                <c:pt idx="136">
                  <c:v>117.061065288799</c:v>
                </c:pt>
                <c:pt idx="137">
                  <c:v>117.55111684416801</c:v>
                </c:pt>
                <c:pt idx="138">
                  <c:v>116.77009717779799</c:v>
                </c:pt>
                <c:pt idx="139">
                  <c:v>113.783845512268</c:v>
                </c:pt>
                <c:pt idx="140">
                  <c:v>109.955317735946</c:v>
                </c:pt>
                <c:pt idx="141">
                  <c:v>109.710291958262</c:v>
                </c:pt>
                <c:pt idx="142">
                  <c:v>107.06095073704699</c:v>
                </c:pt>
                <c:pt idx="143">
                  <c:v>108.270765514365</c:v>
                </c:pt>
                <c:pt idx="144">
                  <c:v>108.25925660392301</c:v>
                </c:pt>
                <c:pt idx="145">
                  <c:v>106.96811030451001</c:v>
                </c:pt>
                <c:pt idx="146">
                  <c:v>106.03097809028201</c:v>
                </c:pt>
                <c:pt idx="147">
                  <c:v>104.842644724148</c:v>
                </c:pt>
                <c:pt idx="148">
                  <c:v>104.214104761895</c:v>
                </c:pt>
                <c:pt idx="149">
                  <c:v>101.580498101147</c:v>
                </c:pt>
                <c:pt idx="150">
                  <c:v>102.195075066615</c:v>
                </c:pt>
                <c:pt idx="151">
                  <c:v>102.320190287773</c:v>
                </c:pt>
                <c:pt idx="152">
                  <c:v>100.913675219151</c:v>
                </c:pt>
                <c:pt idx="153">
                  <c:v>99.397856193583607</c:v>
                </c:pt>
                <c:pt idx="154">
                  <c:v>99.7176505975727</c:v>
                </c:pt>
                <c:pt idx="155">
                  <c:v>99.697744585957693</c:v>
                </c:pt>
                <c:pt idx="156">
                  <c:v>101.736379818964</c:v>
                </c:pt>
                <c:pt idx="157">
                  <c:v>103.74385781639999</c:v>
                </c:pt>
                <c:pt idx="158">
                  <c:v>104.524303293524</c:v>
                </c:pt>
                <c:pt idx="159">
                  <c:v>105.012683277753</c:v>
                </c:pt>
                <c:pt idx="160">
                  <c:v>102.518559056288</c:v>
                </c:pt>
                <c:pt idx="161">
                  <c:v>101.419139708122</c:v>
                </c:pt>
                <c:pt idx="162">
                  <c:v>100.57136021623801</c:v>
                </c:pt>
                <c:pt idx="163">
                  <c:v>103.498491728716</c:v>
                </c:pt>
                <c:pt idx="164">
                  <c:v>104.364434801158</c:v>
                </c:pt>
                <c:pt idx="165">
                  <c:v>103.82779402387</c:v>
                </c:pt>
                <c:pt idx="166">
                  <c:v>103.38872429699801</c:v>
                </c:pt>
                <c:pt idx="167">
                  <c:v>104.155581059996</c:v>
                </c:pt>
                <c:pt idx="168">
                  <c:v>103.046377527803</c:v>
                </c:pt>
                <c:pt idx="169">
                  <c:v>101.362031423362</c:v>
                </c:pt>
                <c:pt idx="170">
                  <c:v>100.088501441955</c:v>
                </c:pt>
                <c:pt idx="171">
                  <c:v>101.676990451021</c:v>
                </c:pt>
                <c:pt idx="172">
                  <c:v>98.891490589771394</c:v>
                </c:pt>
                <c:pt idx="173">
                  <c:v>97.767297820656907</c:v>
                </c:pt>
                <c:pt idx="174">
                  <c:v>98.160765289847006</c:v>
                </c:pt>
                <c:pt idx="175">
                  <c:v>100.115611605029</c:v>
                </c:pt>
                <c:pt idx="176">
                  <c:v>99.316185635881396</c:v>
                </c:pt>
                <c:pt idx="177">
                  <c:v>99.303694605113407</c:v>
                </c:pt>
                <c:pt idx="178">
                  <c:v>101.801900758701</c:v>
                </c:pt>
                <c:pt idx="179">
                  <c:v>101.78940972793301</c:v>
                </c:pt>
                <c:pt idx="180">
                  <c:v>103.36327960469301</c:v>
                </c:pt>
                <c:pt idx="181">
                  <c:v>103.26335135855</c:v>
                </c:pt>
                <c:pt idx="182">
                  <c:v>104.143969027689</c:v>
                </c:pt>
                <c:pt idx="183">
                  <c:v>105.03707772759699</c:v>
                </c:pt>
                <c:pt idx="184">
                  <c:v>103.79234651157201</c:v>
                </c:pt>
                <c:pt idx="185">
                  <c:v>103.14468656625399</c:v>
                </c:pt>
                <c:pt idx="186">
                  <c:v>100.971247212633</c:v>
                </c:pt>
                <c:pt idx="187">
                  <c:v>102.270314412498</c:v>
                </c:pt>
                <c:pt idx="188">
                  <c:v>104.11274145076899</c:v>
                </c:pt>
                <c:pt idx="189">
                  <c:v>106.336144927463</c:v>
                </c:pt>
                <c:pt idx="190">
                  <c:v>108.671967681067</c:v>
                </c:pt>
                <c:pt idx="191">
                  <c:v>106.37986353514999</c:v>
                </c:pt>
                <c:pt idx="192">
                  <c:v>106.998169558163</c:v>
                </c:pt>
                <c:pt idx="193">
                  <c:v>106.71712136588501</c:v>
                </c:pt>
                <c:pt idx="194">
                  <c:v>105.873976789049</c:v>
                </c:pt>
                <c:pt idx="195">
                  <c:v>108.53456634262</c:v>
                </c:pt>
                <c:pt idx="196">
                  <c:v>110.545622296258</c:v>
                </c:pt>
                <c:pt idx="197">
                  <c:v>110.52064023472199</c:v>
                </c:pt>
                <c:pt idx="198">
                  <c:v>111.894653619195</c:v>
                </c:pt>
                <c:pt idx="199">
                  <c:v>112.356821757609</c:v>
                </c:pt>
                <c:pt idx="200">
                  <c:v>114.302968936582</c:v>
                </c:pt>
                <c:pt idx="201">
                  <c:v>112.61910497471899</c:v>
                </c:pt>
                <c:pt idx="202">
                  <c:v>116.272233569946</c:v>
                </c:pt>
                <c:pt idx="203">
                  <c:v>114.759610010985</c:v>
                </c:pt>
                <c:pt idx="204">
                  <c:v>116.043913032744</c:v>
                </c:pt>
                <c:pt idx="205">
                  <c:v>112.921030705487</c:v>
                </c:pt>
                <c:pt idx="206">
                  <c:v>118.684492486754</c:v>
                </c:pt>
                <c:pt idx="207">
                  <c:v>115.539739623478</c:v>
                </c:pt>
                <c:pt idx="208">
                  <c:v>115.33830047594</c:v>
                </c:pt>
                <c:pt idx="209">
                  <c:v>112.08649709425799</c:v>
                </c:pt>
                <c:pt idx="210">
                  <c:v>112.34549028395</c:v>
                </c:pt>
                <c:pt idx="211">
                  <c:v>114.935422180865</c:v>
                </c:pt>
                <c:pt idx="212">
                  <c:v>117.444778418764</c:v>
                </c:pt>
                <c:pt idx="213">
                  <c:v>117.531109481995</c:v>
                </c:pt>
                <c:pt idx="214">
                  <c:v>114.992976223018</c:v>
                </c:pt>
                <c:pt idx="215">
                  <c:v>111.533978289583</c:v>
                </c:pt>
                <c:pt idx="216">
                  <c:v>105.04188233465</c:v>
                </c:pt>
                <c:pt idx="217">
                  <c:v>96.121005800832705</c:v>
                </c:pt>
                <c:pt idx="218">
                  <c:v>96.615970563354196</c:v>
                </c:pt>
                <c:pt idx="219">
                  <c:v>96.863212534791302</c:v>
                </c:pt>
                <c:pt idx="220">
                  <c:v>95.005217264324799</c:v>
                </c:pt>
                <c:pt idx="221">
                  <c:v>94.226253504928593</c:v>
                </c:pt>
                <c:pt idx="222">
                  <c:v>93.117561617249905</c:v>
                </c:pt>
                <c:pt idx="223">
                  <c:v>93.477166621240201</c:v>
                </c:pt>
                <c:pt idx="224">
                  <c:v>98.795899994527204</c:v>
                </c:pt>
                <c:pt idx="225">
                  <c:v>98.316570988606401</c:v>
                </c:pt>
                <c:pt idx="226">
                  <c:v>100.56383163967099</c:v>
                </c:pt>
                <c:pt idx="227">
                  <c:v>98.975810746072</c:v>
                </c:pt>
                <c:pt idx="228">
                  <c:v>98.061751548692698</c:v>
                </c:pt>
                <c:pt idx="229">
                  <c:v>97.926872609808896</c:v>
                </c:pt>
                <c:pt idx="230">
                  <c:v>95.469824331491097</c:v>
                </c:pt>
                <c:pt idx="231">
                  <c:v>96.398605467625003</c:v>
                </c:pt>
                <c:pt idx="232">
                  <c:v>95.215004891577394</c:v>
                </c:pt>
                <c:pt idx="233">
                  <c:v>94.660767197287797</c:v>
                </c:pt>
                <c:pt idx="234">
                  <c:v>95.619641708228798</c:v>
                </c:pt>
                <c:pt idx="235">
                  <c:v>99.500171564653897</c:v>
                </c:pt>
                <c:pt idx="236">
                  <c:v>99.859776568644193</c:v>
                </c:pt>
                <c:pt idx="237">
                  <c:v>99.290383937401302</c:v>
                </c:pt>
                <c:pt idx="238">
                  <c:v>98.556235491566795</c:v>
                </c:pt>
                <c:pt idx="239">
                  <c:v>99.287209901866603</c:v>
                </c:pt>
                <c:pt idx="240">
                  <c:v>99.391634817623697</c:v>
                </c:pt>
                <c:pt idx="241">
                  <c:v>97.324021485632798</c:v>
                </c:pt>
                <c:pt idx="242">
                  <c:v>99.8928744132579</c:v>
                </c:pt>
                <c:pt idx="243">
                  <c:v>99.924201887985006</c:v>
                </c:pt>
                <c:pt idx="244">
                  <c:v>97.104729162542895</c:v>
                </c:pt>
                <c:pt idx="245">
                  <c:v>96.593047075333004</c:v>
                </c:pt>
                <c:pt idx="246">
                  <c:v>94.379238861282104</c:v>
                </c:pt>
                <c:pt idx="247">
                  <c:v>97.532871317146999</c:v>
                </c:pt>
                <c:pt idx="248">
                  <c:v>101.02066350343399</c:v>
                </c:pt>
                <c:pt idx="249">
                  <c:v>102.733232121851</c:v>
                </c:pt>
                <c:pt idx="250">
                  <c:v>104.216065925602</c:v>
                </c:pt>
                <c:pt idx="251">
                  <c:v>105.114120201113</c:v>
                </c:pt>
                <c:pt idx="252">
                  <c:v>106.638723971167</c:v>
                </c:pt>
                <c:pt idx="253">
                  <c:v>104.53978316444901</c:v>
                </c:pt>
                <c:pt idx="254">
                  <c:v>106.21058181656301</c:v>
                </c:pt>
                <c:pt idx="255">
                  <c:v>104.654650571782</c:v>
                </c:pt>
                <c:pt idx="256">
                  <c:v>104.644208080206</c:v>
                </c:pt>
                <c:pt idx="257">
                  <c:v>106.795361344803</c:v>
                </c:pt>
                <c:pt idx="258">
                  <c:v>107.348813398316</c:v>
                </c:pt>
                <c:pt idx="259">
                  <c:v>108.915187134672</c:v>
                </c:pt>
                <c:pt idx="260">
                  <c:v>113.102626256533</c:v>
                </c:pt>
                <c:pt idx="261">
                  <c:v>110.304038514242</c:v>
                </c:pt>
                <c:pt idx="262">
                  <c:v>111.68244740223599</c:v>
                </c:pt>
                <c:pt idx="263">
                  <c:v>108.873417168369</c:v>
                </c:pt>
                <c:pt idx="264">
                  <c:v>110.606870769938</c:v>
                </c:pt>
                <c:pt idx="265">
                  <c:v>106.784918853227</c:v>
                </c:pt>
                <c:pt idx="266">
                  <c:v>107.620318179284</c:v>
                </c:pt>
                <c:pt idx="267">
                  <c:v>107.609875687708</c:v>
                </c:pt>
                <c:pt idx="268">
                  <c:v>105.103677709538</c:v>
                </c:pt>
                <c:pt idx="269">
                  <c:v>103.359781616394</c:v>
                </c:pt>
                <c:pt idx="270">
                  <c:v>108.54969992952201</c:v>
                </c:pt>
                <c:pt idx="271">
                  <c:v>117.13342800475699</c:v>
                </c:pt>
                <c:pt idx="272">
                  <c:v>113.87537063313501</c:v>
                </c:pt>
                <c:pt idx="273">
                  <c:v>111.75554484326599</c:v>
                </c:pt>
                <c:pt idx="274">
                  <c:v>115.901213998823</c:v>
                </c:pt>
                <c:pt idx="275">
                  <c:v>116.193603762943</c:v>
                </c:pt>
                <c:pt idx="276">
                  <c:v>114.03200800677099</c:v>
                </c:pt>
                <c:pt idx="277">
                  <c:v>113.81271568368101</c:v>
                </c:pt>
                <c:pt idx="278">
                  <c:v>113.488998444834</c:v>
                </c:pt>
                <c:pt idx="279">
                  <c:v>115.796789083066</c:v>
                </c:pt>
                <c:pt idx="280">
                  <c:v>111.640677435933</c:v>
                </c:pt>
                <c:pt idx="281">
                  <c:v>113.96935305731699</c:v>
                </c:pt>
                <c:pt idx="282">
                  <c:v>115.828116557793</c:v>
                </c:pt>
                <c:pt idx="283">
                  <c:v>115.859444032521</c:v>
                </c:pt>
                <c:pt idx="284">
                  <c:v>113.301033596471</c:v>
                </c:pt>
                <c:pt idx="285">
                  <c:v>118.12546470445</c:v>
                </c:pt>
                <c:pt idx="286">
                  <c:v>118.78334167372</c:v>
                </c:pt>
                <c:pt idx="287">
                  <c:v>118.689359249538</c:v>
                </c:pt>
                <c:pt idx="288">
                  <c:v>119.66051096608</c:v>
                </c:pt>
                <c:pt idx="289">
                  <c:v>122.010071570615</c:v>
                </c:pt>
                <c:pt idx="290">
                  <c:v>121.989186587463</c:v>
                </c:pt>
                <c:pt idx="291">
                  <c:v>120.03644066280501</c:v>
                </c:pt>
                <c:pt idx="292">
                  <c:v>114.78386740022199</c:v>
                </c:pt>
                <c:pt idx="293">
                  <c:v>114.50192012767801</c:v>
                </c:pt>
                <c:pt idx="294">
                  <c:v>119.399448676687</c:v>
                </c:pt>
                <c:pt idx="295">
                  <c:v>122.584408607279</c:v>
                </c:pt>
                <c:pt idx="296">
                  <c:v>122.67839103146</c:v>
                </c:pt>
                <c:pt idx="297">
                  <c:v>121.154548540275</c:v>
                </c:pt>
                <c:pt idx="298">
                  <c:v>120.151611390464</c:v>
                </c:pt>
                <c:pt idx="299">
                  <c:v>118.693853905273</c:v>
                </c:pt>
                <c:pt idx="300">
                  <c:v>116.41327330622001</c:v>
                </c:pt>
                <c:pt idx="301">
                  <c:v>118.09779306688399</c:v>
                </c:pt>
                <c:pt idx="302">
                  <c:v>115.540166345714</c:v>
                </c:pt>
                <c:pt idx="303">
                  <c:v>112.448666085657</c:v>
                </c:pt>
                <c:pt idx="304">
                  <c:v>113.39225652647799</c:v>
                </c:pt>
                <c:pt idx="305">
                  <c:v>113.83922041949801</c:v>
                </c:pt>
                <c:pt idx="306">
                  <c:v>113.888883074278</c:v>
                </c:pt>
                <c:pt idx="307">
                  <c:v>116.675339542909</c:v>
                </c:pt>
                <c:pt idx="308">
                  <c:v>117.380150209874</c:v>
                </c:pt>
                <c:pt idx="309">
                  <c:v>116.904842937487</c:v>
                </c:pt>
                <c:pt idx="310">
                  <c:v>117.052473450384</c:v>
                </c:pt>
                <c:pt idx="311">
                  <c:v>115.97052887594501</c:v>
                </c:pt>
                <c:pt idx="312">
                  <c:v>117.9540013127</c:v>
                </c:pt>
                <c:pt idx="313">
                  <c:v>118.543967665994</c:v>
                </c:pt>
                <c:pt idx="314">
                  <c:v>116.77369814058601</c:v>
                </c:pt>
                <c:pt idx="315">
                  <c:v>119.85541563501</c:v>
                </c:pt>
                <c:pt idx="316">
                  <c:v>122.72393021808701</c:v>
                </c:pt>
                <c:pt idx="317">
                  <c:v>120.007114018244</c:v>
                </c:pt>
                <c:pt idx="318">
                  <c:v>118.071793231329</c:v>
                </c:pt>
                <c:pt idx="319">
                  <c:v>120.02566426541399</c:v>
                </c:pt>
                <c:pt idx="320">
                  <c:v>119.83963178665</c:v>
                </c:pt>
                <c:pt idx="321">
                  <c:v>117.32739831274201</c:v>
                </c:pt>
                <c:pt idx="322">
                  <c:v>115.380735401362</c:v>
                </c:pt>
                <c:pt idx="323">
                  <c:v>115.539022490352</c:v>
                </c:pt>
                <c:pt idx="324">
                  <c:v>114.209589798301</c:v>
                </c:pt>
                <c:pt idx="325">
                  <c:v>116.615195840019</c:v>
                </c:pt>
                <c:pt idx="326">
                  <c:v>114.051302709311</c:v>
                </c:pt>
                <c:pt idx="327">
                  <c:v>113.90428295522401</c:v>
                </c:pt>
                <c:pt idx="328">
                  <c:v>114.640176427033</c:v>
                </c:pt>
                <c:pt idx="329">
                  <c:v>115.572361138082</c:v>
                </c:pt>
                <c:pt idx="330">
                  <c:v>113.14375374083799</c:v>
                </c:pt>
                <c:pt idx="331">
                  <c:v>111.74534422403499</c:v>
                </c:pt>
                <c:pt idx="332">
                  <c:v>112.199156380137</c:v>
                </c:pt>
                <c:pt idx="333">
                  <c:v>108.67364807776001</c:v>
                </c:pt>
                <c:pt idx="334">
                  <c:v>108.401258189038</c:v>
                </c:pt>
                <c:pt idx="335">
                  <c:v>109.67224001130801</c:v>
                </c:pt>
                <c:pt idx="336">
                  <c:v>110.758825894582</c:v>
                </c:pt>
                <c:pt idx="337">
                  <c:v>110.072561126198</c:v>
                </c:pt>
                <c:pt idx="338">
                  <c:v>110.01537239549999</c:v>
                </c:pt>
                <c:pt idx="339">
                  <c:v>108.596943332015</c:v>
                </c:pt>
                <c:pt idx="340">
                  <c:v>112.120066227368</c:v>
                </c:pt>
                <c:pt idx="341">
                  <c:v>112.09719073508801</c:v>
                </c:pt>
                <c:pt idx="342">
                  <c:v>112.657640295935</c:v>
                </c:pt>
                <c:pt idx="343">
                  <c:v>111.01045630965601</c:v>
                </c:pt>
                <c:pt idx="344">
                  <c:v>107.487481956461</c:v>
                </c:pt>
                <c:pt idx="345">
                  <c:v>107.476044210322</c:v>
                </c:pt>
                <c:pt idx="346">
                  <c:v>108.159898661875</c:v>
                </c:pt>
                <c:pt idx="347">
                  <c:v>107.360653137781</c:v>
                </c:pt>
                <c:pt idx="348">
                  <c:v>109.35027496432301</c:v>
                </c:pt>
                <c:pt idx="349">
                  <c:v>111.623878716145</c:v>
                </c:pt>
                <c:pt idx="350">
                  <c:v>104.944933541205</c:v>
                </c:pt>
                <c:pt idx="351">
                  <c:v>99.672496330806993</c:v>
                </c:pt>
                <c:pt idx="352">
                  <c:v>100.726983772886</c:v>
                </c:pt>
                <c:pt idx="353">
                  <c:v>96.462167896030806</c:v>
                </c:pt>
                <c:pt idx="354">
                  <c:v>96.766797601520594</c:v>
                </c:pt>
                <c:pt idx="355">
                  <c:v>98.746890687203702</c:v>
                </c:pt>
                <c:pt idx="356">
                  <c:v>102.250132300335</c:v>
                </c:pt>
                <c:pt idx="357">
                  <c:v>104.769185634192</c:v>
                </c:pt>
                <c:pt idx="358">
                  <c:v>105.331578936635</c:v>
                </c:pt>
                <c:pt idx="359">
                  <c:v>97.504938810976398</c:v>
                </c:pt>
                <c:pt idx="360">
                  <c:v>96.063805973467396</c:v>
                </c:pt>
                <c:pt idx="361">
                  <c:v>96.309853043285997</c:v>
                </c:pt>
                <c:pt idx="362">
                  <c:v>97.610387555184403</c:v>
                </c:pt>
                <c:pt idx="363">
                  <c:v>92.900343647228098</c:v>
                </c:pt>
                <c:pt idx="364">
                  <c:v>90.463306003310393</c:v>
                </c:pt>
                <c:pt idx="365">
                  <c:v>91.974738003624694</c:v>
                </c:pt>
                <c:pt idx="366">
                  <c:v>92.161323379450707</c:v>
                </c:pt>
                <c:pt idx="367">
                  <c:v>92.292989286165593</c:v>
                </c:pt>
                <c:pt idx="368">
                  <c:v>92.237952467761602</c:v>
                </c:pt>
                <c:pt idx="369">
                  <c:v>92.314933603951502</c:v>
                </c:pt>
                <c:pt idx="370">
                  <c:v>92.084576941846805</c:v>
                </c:pt>
                <c:pt idx="371">
                  <c:v>90.743260214963399</c:v>
                </c:pt>
                <c:pt idx="372">
                  <c:v>90.286712505243699</c:v>
                </c:pt>
                <c:pt idx="373">
                  <c:v>89.468572112562896</c:v>
                </c:pt>
                <c:pt idx="374">
                  <c:v>88.308051727160006</c:v>
                </c:pt>
                <c:pt idx="375">
                  <c:v>88.546855614170099</c:v>
                </c:pt>
                <c:pt idx="376">
                  <c:v>88.518559390691195</c:v>
                </c:pt>
                <c:pt idx="377">
                  <c:v>88.676658925049495</c:v>
                </c:pt>
                <c:pt idx="378">
                  <c:v>88.708323746561604</c:v>
                </c:pt>
                <c:pt idx="379">
                  <c:v>88.550224212203304</c:v>
                </c:pt>
                <c:pt idx="380">
                  <c:v>88.824203518903801</c:v>
                </c:pt>
                <c:pt idx="381">
                  <c:v>89.109446957017298</c:v>
                </c:pt>
                <c:pt idx="382">
                  <c:v>89.089845894234898</c:v>
                </c:pt>
                <c:pt idx="383">
                  <c:v>88.4797456813358</c:v>
                </c:pt>
                <c:pt idx="384">
                  <c:v>88.460007548184294</c:v>
                </c:pt>
                <c:pt idx="385">
                  <c:v>89.099714960810601</c:v>
                </c:pt>
                <c:pt idx="386">
                  <c:v>89.2078634820367</c:v>
                </c:pt>
                <c:pt idx="387">
                  <c:v>89.345619202990093</c:v>
                </c:pt>
                <c:pt idx="388">
                  <c:v>88.371460089740594</c:v>
                </c:pt>
                <c:pt idx="389">
                  <c:v>89.394827465499802</c:v>
                </c:pt>
                <c:pt idx="390">
                  <c:v>89.001298435791199</c:v>
                </c:pt>
                <c:pt idx="391">
                  <c:v>88.957298288251593</c:v>
                </c:pt>
                <c:pt idx="392">
                  <c:v>88.418296480891001</c:v>
                </c:pt>
                <c:pt idx="393">
                  <c:v>88.341296222696698</c:v>
                </c:pt>
                <c:pt idx="394">
                  <c:v>83.215279034329498</c:v>
                </c:pt>
                <c:pt idx="395">
                  <c:v>83.534744873534606</c:v>
                </c:pt>
                <c:pt idx="396">
                  <c:v>83.770531778113195</c:v>
                </c:pt>
                <c:pt idx="397">
                  <c:v>85.421137865927605</c:v>
                </c:pt>
                <c:pt idx="398">
                  <c:v>84.036818481293906</c:v>
                </c:pt>
                <c:pt idx="399">
                  <c:v>83.8542107127397</c:v>
                </c:pt>
                <c:pt idx="400">
                  <c:v>85.512441750204701</c:v>
                </c:pt>
                <c:pt idx="401">
                  <c:v>85.307056888463606</c:v>
                </c:pt>
                <c:pt idx="402">
                  <c:v>85.474414757716701</c:v>
                </c:pt>
                <c:pt idx="403">
                  <c:v>85.474414757716701</c:v>
                </c:pt>
                <c:pt idx="404">
                  <c:v>86.448062174632994</c:v>
                </c:pt>
                <c:pt idx="405">
                  <c:v>88.585491970905593</c:v>
                </c:pt>
                <c:pt idx="406">
                  <c:v>90.989110714594204</c:v>
                </c:pt>
                <c:pt idx="407">
                  <c:v>92.898378555938805</c:v>
                </c:pt>
                <c:pt idx="408">
                  <c:v>92.997307389866407</c:v>
                </c:pt>
                <c:pt idx="409">
                  <c:v>92.282223970715506</c:v>
                </c:pt>
                <c:pt idx="410">
                  <c:v>91.762714427925701</c:v>
                </c:pt>
                <c:pt idx="411">
                  <c:v>92.843045672784299</c:v>
                </c:pt>
                <c:pt idx="412">
                  <c:v>94.177099382594406</c:v>
                </c:pt>
                <c:pt idx="413">
                  <c:v>88.761184979435399</c:v>
                </c:pt>
                <c:pt idx="414">
                  <c:v>89.606500903690204</c:v>
                </c:pt>
                <c:pt idx="415">
                  <c:v>87.732080161869604</c:v>
                </c:pt>
                <c:pt idx="416">
                  <c:v>85.526801750430906</c:v>
                </c:pt>
                <c:pt idx="417">
                  <c:v>83.321523338992193</c:v>
                </c:pt>
                <c:pt idx="418">
                  <c:v>85.046451364911903</c:v>
                </c:pt>
                <c:pt idx="419">
                  <c:v>81.416602823411296</c:v>
                </c:pt>
                <c:pt idx="420">
                  <c:v>82.421560890686195</c:v>
                </c:pt>
                <c:pt idx="421">
                  <c:v>83.224027407092393</c:v>
                </c:pt>
                <c:pt idx="422">
                  <c:v>78.746714226770294</c:v>
                </c:pt>
                <c:pt idx="423">
                  <c:v>78.458269275507703</c:v>
                </c:pt>
                <c:pt idx="424">
                  <c:v>77.457143413894997</c:v>
                </c:pt>
                <c:pt idx="425">
                  <c:v>77.150237985751701</c:v>
                </c:pt>
                <c:pt idx="426">
                  <c:v>77.774521612576507</c:v>
                </c:pt>
                <c:pt idx="427">
                  <c:v>76.443947240475595</c:v>
                </c:pt>
                <c:pt idx="428">
                  <c:v>76.454242506428301</c:v>
                </c:pt>
                <c:pt idx="429">
                  <c:v>76.249579719471001</c:v>
                </c:pt>
                <c:pt idx="430">
                  <c:v>75.031543254508804</c:v>
                </c:pt>
                <c:pt idx="431">
                  <c:v>75.226088280098793</c:v>
                </c:pt>
                <c:pt idx="432">
                  <c:v>74.910012278921897</c:v>
                </c:pt>
                <c:pt idx="433">
                  <c:v>74.973227479157302</c:v>
                </c:pt>
                <c:pt idx="434">
                  <c:v>77.501835488572397</c:v>
                </c:pt>
                <c:pt idx="435">
                  <c:v>79.145430694692195</c:v>
                </c:pt>
                <c:pt idx="436">
                  <c:v>77.185759487395501</c:v>
                </c:pt>
                <c:pt idx="437">
                  <c:v>77.881126689984598</c:v>
                </c:pt>
                <c:pt idx="438">
                  <c:v>78.513278692338403</c:v>
                </c:pt>
                <c:pt idx="439">
                  <c:v>80.599380300105807</c:v>
                </c:pt>
                <c:pt idx="440">
                  <c:v>81.610823503871899</c:v>
                </c:pt>
                <c:pt idx="441">
                  <c:v>80.409102547397396</c:v>
                </c:pt>
                <c:pt idx="442">
                  <c:v>82.053329905519504</c:v>
                </c:pt>
                <c:pt idx="443">
                  <c:v>84.329077113993094</c:v>
                </c:pt>
                <c:pt idx="444">
                  <c:v>84.265861913757703</c:v>
                </c:pt>
                <c:pt idx="445">
                  <c:v>85.593381118700606</c:v>
                </c:pt>
                <c:pt idx="446">
                  <c:v>88.438065129292596</c:v>
                </c:pt>
                <c:pt idx="447">
                  <c:v>89.569617213505794</c:v>
                </c:pt>
                <c:pt idx="448">
                  <c:v>87.793270086891695</c:v>
                </c:pt>
                <c:pt idx="449">
                  <c:v>90.081660335412394</c:v>
                </c:pt>
                <c:pt idx="450">
                  <c:v>90.650597137530795</c:v>
                </c:pt>
                <c:pt idx="451">
                  <c:v>86.048530560395307</c:v>
                </c:pt>
                <c:pt idx="452">
                  <c:v>85.277305117523696</c:v>
                </c:pt>
                <c:pt idx="453">
                  <c:v>81.9901147052841</c:v>
                </c:pt>
                <c:pt idx="454">
                  <c:v>81.421177903165699</c:v>
                </c:pt>
                <c:pt idx="455">
                  <c:v>80.725810700576602</c:v>
                </c:pt>
                <c:pt idx="456">
                  <c:v>79.967228297752001</c:v>
                </c:pt>
                <c:pt idx="457">
                  <c:v>80.789025900811893</c:v>
                </c:pt>
                <c:pt idx="458">
                  <c:v>83.127988309520902</c:v>
                </c:pt>
                <c:pt idx="459">
                  <c:v>83.317633910227002</c:v>
                </c:pt>
                <c:pt idx="460">
                  <c:v>80.725810700576602</c:v>
                </c:pt>
                <c:pt idx="461">
                  <c:v>78.702924293044504</c:v>
                </c:pt>
                <c:pt idx="462">
                  <c:v>79.5879370963398</c:v>
                </c:pt>
                <c:pt idx="463">
                  <c:v>80.852241101047298</c:v>
                </c:pt>
                <c:pt idx="464">
                  <c:v>82.495836307167096</c:v>
                </c:pt>
                <c:pt idx="465">
                  <c:v>80.852241101047298</c:v>
                </c:pt>
                <c:pt idx="466">
                  <c:v>84.258052319109098</c:v>
                </c:pt>
                <c:pt idx="467">
                  <c:v>84.744596778832204</c:v>
                </c:pt>
                <c:pt idx="468">
                  <c:v>86.891116454081299</c:v>
                </c:pt>
                <c:pt idx="469">
                  <c:v>88.035926947547395</c:v>
                </c:pt>
                <c:pt idx="470">
                  <c:v>90.955193705886103</c:v>
                </c:pt>
                <c:pt idx="471">
                  <c:v>90.468649246162997</c:v>
                </c:pt>
                <c:pt idx="472">
                  <c:v>89.323838752696901</c:v>
                </c:pt>
                <c:pt idx="473">
                  <c:v>91.642080001965795</c:v>
                </c:pt>
                <c:pt idx="474">
                  <c:v>88.007306685210807</c:v>
                </c:pt>
                <c:pt idx="475">
                  <c:v>82.140152906196704</c:v>
                </c:pt>
                <c:pt idx="476">
                  <c:v>83.141862087979604</c:v>
                </c:pt>
                <c:pt idx="477">
                  <c:v>81.796709758156894</c:v>
                </c:pt>
                <c:pt idx="478">
                  <c:v>88.665572718953797</c:v>
                </c:pt>
                <c:pt idx="479">
                  <c:v>88.522471407270501</c:v>
                </c:pt>
                <c:pt idx="480">
                  <c:v>86.519053043704801</c:v>
                </c:pt>
                <c:pt idx="481">
                  <c:v>80.047912490424807</c:v>
                </c:pt>
                <c:pt idx="482">
                  <c:v>81.236455199448301</c:v>
                </c:pt>
                <c:pt idx="483">
                  <c:v>92.1189579284638</c:v>
                </c:pt>
                <c:pt idx="484">
                  <c:v>92.398639628195397</c:v>
                </c:pt>
                <c:pt idx="485">
                  <c:v>89.7253036090016</c:v>
                </c:pt>
                <c:pt idx="486">
                  <c:v>91.091793165664399</c:v>
                </c:pt>
                <c:pt idx="487">
                  <c:v>93.7255880224523</c:v>
                </c:pt>
                <c:pt idx="488">
                  <c:v>94.557277835067097</c:v>
                </c:pt>
                <c:pt idx="489">
                  <c:v>89.705643477972998</c:v>
                </c:pt>
                <c:pt idx="490">
                  <c:v>97.653046202018501</c:v>
                </c:pt>
                <c:pt idx="491">
                  <c:v>94.242507456179297</c:v>
                </c:pt>
                <c:pt idx="492">
                  <c:v>98.489683178843904</c:v>
                </c:pt>
                <c:pt idx="493">
                  <c:v>103.155393575186</c:v>
                </c:pt>
                <c:pt idx="494">
                  <c:v>96.977683433128902</c:v>
                </c:pt>
                <c:pt idx="495">
                  <c:v>98.264418132370494</c:v>
                </c:pt>
                <c:pt idx="496">
                  <c:v>102.544021644834</c:v>
                </c:pt>
                <c:pt idx="497">
                  <c:v>102.093491551887</c:v>
                </c:pt>
                <c:pt idx="498">
                  <c:v>98.747376015116799</c:v>
                </c:pt>
                <c:pt idx="499">
                  <c:v>106.887615995836</c:v>
                </c:pt>
                <c:pt idx="500">
                  <c:v>103.30846357267799</c:v>
                </c:pt>
                <c:pt idx="501">
                  <c:v>106.76432534480099</c:v>
                </c:pt>
                <c:pt idx="502">
                  <c:v>100.59317316079699</c:v>
                </c:pt>
                <c:pt idx="503">
                  <c:v>107.412221853258</c:v>
                </c:pt>
                <c:pt idx="504">
                  <c:v>104.265000435739</c:v>
                </c:pt>
                <c:pt idx="505">
                  <c:v>102.598508011687</c:v>
                </c:pt>
                <c:pt idx="506">
                  <c:v>95.625139141924507</c:v>
                </c:pt>
                <c:pt idx="507">
                  <c:v>98.679685707659203</c:v>
                </c:pt>
                <c:pt idx="508">
                  <c:v>95.439789438355604</c:v>
                </c:pt>
                <c:pt idx="509">
                  <c:v>102.598508011687</c:v>
                </c:pt>
                <c:pt idx="510">
                  <c:v>105.620555375801</c:v>
                </c:pt>
                <c:pt idx="511">
                  <c:v>106.52716958503601</c:v>
                </c:pt>
                <c:pt idx="512">
                  <c:v>108.325287766684</c:v>
                </c:pt>
                <c:pt idx="513">
                  <c:v>109.54921694914999</c:v>
                </c:pt>
                <c:pt idx="514">
                  <c:v>108.944807476327</c:v>
                </c:pt>
                <c:pt idx="515">
                  <c:v>110.452340432318</c:v>
                </c:pt>
                <c:pt idx="516">
                  <c:v>112.873336154014</c:v>
                </c:pt>
                <c:pt idx="517">
                  <c:v>116.258897453483</c:v>
                </c:pt>
                <c:pt idx="518">
                  <c:v>119.548640980326</c:v>
                </c:pt>
                <c:pt idx="519">
                  <c:v>120.12354761608501</c:v>
                </c:pt>
                <c:pt idx="520">
                  <c:v>115.779808590351</c:v>
                </c:pt>
                <c:pt idx="521">
                  <c:v>120.37906167642301</c:v>
                </c:pt>
                <c:pt idx="522">
                  <c:v>119.45282320770001</c:v>
                </c:pt>
                <c:pt idx="523">
                  <c:v>119.89997281329001</c:v>
                </c:pt>
                <c:pt idx="524">
                  <c:v>121.976024553531</c:v>
                </c:pt>
                <c:pt idx="525">
                  <c:v>124.46728664182</c:v>
                </c:pt>
                <c:pt idx="526">
                  <c:v>126.734973927314</c:v>
                </c:pt>
                <c:pt idx="527">
                  <c:v>125.93649248876</c:v>
                </c:pt>
                <c:pt idx="528">
                  <c:v>123.030020052423</c:v>
                </c:pt>
                <c:pt idx="529">
                  <c:v>122.99808079488</c:v>
                </c:pt>
                <c:pt idx="530">
                  <c:v>123.604926688181</c:v>
                </c:pt>
                <c:pt idx="531">
                  <c:v>124.084015551314</c:v>
                </c:pt>
                <c:pt idx="532">
                  <c:v>121.273360887603</c:v>
                </c:pt>
                <c:pt idx="533">
                  <c:v>115.779808590351</c:v>
                </c:pt>
                <c:pt idx="534">
                  <c:v>119.484762465242</c:v>
                </c:pt>
                <c:pt idx="535">
                  <c:v>118.46270622389299</c:v>
                </c:pt>
                <c:pt idx="536">
                  <c:v>121.52887494794101</c:v>
                </c:pt>
                <c:pt idx="537">
                  <c:v>119.804155040664</c:v>
                </c:pt>
                <c:pt idx="538">
                  <c:v>123.509108915555</c:v>
                </c:pt>
                <c:pt idx="539">
                  <c:v>121.14560385743501</c:v>
                </c:pt>
                <c:pt idx="540">
                  <c:v>119.644458752953</c:v>
                </c:pt>
                <c:pt idx="541">
                  <c:v>115.141023439508</c:v>
                </c:pt>
                <c:pt idx="542">
                  <c:v>110.861162928857</c:v>
                </c:pt>
                <c:pt idx="543">
                  <c:v>111.60317952991301</c:v>
                </c:pt>
                <c:pt idx="544">
                  <c:v>113.664435552298</c:v>
                </c:pt>
                <c:pt idx="545">
                  <c:v>112.309925519614</c:v>
                </c:pt>
                <c:pt idx="546">
                  <c:v>113.346407266724</c:v>
                </c:pt>
                <c:pt idx="547">
                  <c:v>112.710350695578</c:v>
                </c:pt>
                <c:pt idx="548">
                  <c:v>110.837599789339</c:v>
                </c:pt>
                <c:pt idx="549">
                  <c:v>107.987052691016</c:v>
                </c:pt>
                <c:pt idx="550">
                  <c:v>109.1532058034</c:v>
                </c:pt>
                <c:pt idx="551">
                  <c:v>107.468811817461</c:v>
                </c:pt>
                <c:pt idx="552">
                  <c:v>108.03417897005301</c:v>
                </c:pt>
                <c:pt idx="553">
                  <c:v>108.77492739787</c:v>
                </c:pt>
                <c:pt idx="554">
                  <c:v>109.686476496233</c:v>
                </c:pt>
                <c:pt idx="555">
                  <c:v>112.108295323047</c:v>
                </c:pt>
                <c:pt idx="556">
                  <c:v>111.25337368714101</c:v>
                </c:pt>
                <c:pt idx="557">
                  <c:v>112.108295323047</c:v>
                </c:pt>
                <c:pt idx="558">
                  <c:v>111.663032747342</c:v>
                </c:pt>
                <c:pt idx="559">
                  <c:v>110.073109304844</c:v>
                </c:pt>
                <c:pt idx="560">
                  <c:v>113.921270112431</c:v>
                </c:pt>
                <c:pt idx="561">
                  <c:v>114.016623513078</c:v>
                </c:pt>
                <c:pt idx="562">
                  <c:v>116.274860878167</c:v>
                </c:pt>
                <c:pt idx="563">
                  <c:v>122.625606092327</c:v>
                </c:pt>
                <c:pt idx="564">
                  <c:v>127.313824941154</c:v>
                </c:pt>
                <c:pt idx="565">
                  <c:v>126.349366230013</c:v>
                </c:pt>
                <c:pt idx="566">
                  <c:v>133.398618687565</c:v>
                </c:pt>
                <c:pt idx="567">
                  <c:v>130.539090922762</c:v>
                </c:pt>
                <c:pt idx="568">
                  <c:v>126.74851322623699</c:v>
                </c:pt>
                <c:pt idx="569">
                  <c:v>127.679563157959</c:v>
                </c:pt>
                <c:pt idx="570">
                  <c:v>128.344661621933</c:v>
                </c:pt>
                <c:pt idx="571">
                  <c:v>127.280416161735</c:v>
                </c:pt>
                <c:pt idx="572">
                  <c:v>120.497554761134</c:v>
                </c:pt>
                <c:pt idx="573">
                  <c:v>121.694556160605</c:v>
                </c:pt>
                <c:pt idx="574">
                  <c:v>120.730537038666</c:v>
                </c:pt>
                <c:pt idx="575">
                  <c:v>125.551511826766</c:v>
                </c:pt>
                <c:pt idx="576">
                  <c:v>128.84315577801101</c:v>
                </c:pt>
                <c:pt idx="577">
                  <c:v>128.41103959156899</c:v>
                </c:pt>
                <c:pt idx="578">
                  <c:v>129.841023268572</c:v>
                </c:pt>
                <c:pt idx="579">
                  <c:v>130.23973067559399</c:v>
                </c:pt>
                <c:pt idx="580">
                  <c:v>131.503110044701</c:v>
                </c:pt>
                <c:pt idx="581">
                  <c:v>132.66714225395501</c:v>
                </c:pt>
                <c:pt idx="582">
                  <c:v>130.572499702182</c:v>
                </c:pt>
                <c:pt idx="583">
                  <c:v>123.58962521426599</c:v>
                </c:pt>
                <c:pt idx="584">
                  <c:v>121.096275255471</c:v>
                </c:pt>
                <c:pt idx="585">
                  <c:v>123.510059568543</c:v>
                </c:pt>
                <c:pt idx="586">
                  <c:v>124.953230921632</c:v>
                </c:pt>
                <c:pt idx="587">
                  <c:v>129.308680743872</c:v>
                </c:pt>
                <c:pt idx="588">
                  <c:v>128.588075092667</c:v>
                </c:pt>
                <c:pt idx="589">
                  <c:v>131.39043040290599</c:v>
                </c:pt>
                <c:pt idx="590">
                  <c:v>132.11103605411</c:v>
                </c:pt>
                <c:pt idx="591">
                  <c:v>130.58975745712399</c:v>
                </c:pt>
                <c:pt idx="592">
                  <c:v>134.35292030230099</c:v>
                </c:pt>
                <c:pt idx="593">
                  <c:v>137.235342907118</c:v>
                </c:pt>
                <c:pt idx="594">
                  <c:v>135.71406431013199</c:v>
                </c:pt>
                <c:pt idx="595">
                  <c:v>133.71238194567499</c:v>
                </c:pt>
                <c:pt idx="596">
                  <c:v>132.431305232423</c:v>
                </c:pt>
                <c:pt idx="597">
                  <c:v>135.15359324808401</c:v>
                </c:pt>
                <c:pt idx="598">
                  <c:v>132.46333215025501</c:v>
                </c:pt>
                <c:pt idx="599">
                  <c:v>128.02760403062001</c:v>
                </c:pt>
                <c:pt idx="600">
                  <c:v>126.025921666163</c:v>
                </c:pt>
                <c:pt idx="601">
                  <c:v>127.387065673994</c:v>
                </c:pt>
                <c:pt idx="602">
                  <c:v>127.22693108483701</c:v>
                </c:pt>
                <c:pt idx="603">
                  <c:v>131.15022851917101</c:v>
                </c:pt>
                <c:pt idx="604">
                  <c:v>128.443953962427</c:v>
                </c:pt>
                <c:pt idx="605">
                  <c:v>126.666460022789</c:v>
                </c:pt>
                <c:pt idx="606">
                  <c:v>131.15022851917101</c:v>
                </c:pt>
                <c:pt idx="607">
                  <c:v>130.79314662457799</c:v>
                </c:pt>
                <c:pt idx="608">
                  <c:v>130.695799298552</c:v>
                </c:pt>
                <c:pt idx="609">
                  <c:v>133.19622275569199</c:v>
                </c:pt>
                <c:pt idx="610">
                  <c:v>134.33250835598599</c:v>
                </c:pt>
                <c:pt idx="611">
                  <c:v>134.137813703934</c:v>
                </c:pt>
                <c:pt idx="612">
                  <c:v>134.137813703934</c:v>
                </c:pt>
                <c:pt idx="613">
                  <c:v>134.751716741481</c:v>
                </c:pt>
                <c:pt idx="614">
                  <c:v>130.914822756815</c:v>
                </c:pt>
                <c:pt idx="615">
                  <c:v>131.83567731313499</c:v>
                </c:pt>
                <c:pt idx="616">
                  <c:v>133.83086218516101</c:v>
                </c:pt>
                <c:pt idx="617">
                  <c:v>132.616008921949</c:v>
                </c:pt>
                <c:pt idx="618">
                  <c:v>135.70239288794701</c:v>
                </c:pt>
                <c:pt idx="619">
                  <c:v>136.16206709564801</c:v>
                </c:pt>
                <c:pt idx="620">
                  <c:v>134.323370264842</c:v>
                </c:pt>
                <c:pt idx="621">
                  <c:v>131.762328250503</c:v>
                </c:pt>
                <c:pt idx="622">
                  <c:v>133.272686361523</c:v>
                </c:pt>
                <c:pt idx="623">
                  <c:v>129.56245882793101</c:v>
                </c:pt>
                <c:pt idx="624">
                  <c:v>134.290536392863</c:v>
                </c:pt>
                <c:pt idx="625">
                  <c:v>129.10278462022899</c:v>
                </c:pt>
                <c:pt idx="626">
                  <c:v>131.23698629884399</c:v>
                </c:pt>
                <c:pt idx="627">
                  <c:v>133.37118797745899</c:v>
                </c:pt>
                <c:pt idx="628">
                  <c:v>134.58604124067099</c:v>
                </c:pt>
                <c:pt idx="629">
                  <c:v>133.96219767307599</c:v>
                </c:pt>
                <c:pt idx="630">
                  <c:v>130.35047175541899</c:v>
                </c:pt>
                <c:pt idx="631">
                  <c:v>132.97718151371501</c:v>
                </c:pt>
                <c:pt idx="632">
                  <c:v>132.68167666590699</c:v>
                </c:pt>
                <c:pt idx="633">
                  <c:v>133.14135087360799</c:v>
                </c:pt>
                <c:pt idx="634">
                  <c:v>128.93861526033601</c:v>
                </c:pt>
                <c:pt idx="635">
                  <c:v>128.44610718065499</c:v>
                </c:pt>
                <c:pt idx="636">
                  <c:v>132.28767020216199</c:v>
                </c:pt>
                <c:pt idx="637">
                  <c:v>132.690588842929</c:v>
                </c:pt>
                <c:pt idx="638">
                  <c:v>133.02240419414801</c:v>
                </c:pt>
                <c:pt idx="639">
                  <c:v>133.081656935437</c:v>
                </c:pt>
                <c:pt idx="640">
                  <c:v>133.84009202393801</c:v>
                </c:pt>
                <c:pt idx="641">
                  <c:v>135.439916038745</c:v>
                </c:pt>
                <c:pt idx="642">
                  <c:v>135.96134016209001</c:v>
                </c:pt>
                <c:pt idx="643">
                  <c:v>138.20109378282001</c:v>
                </c:pt>
                <c:pt idx="644">
                  <c:v>136.352408254598</c:v>
                </c:pt>
                <c:pt idx="645">
                  <c:v>137.03974005355201</c:v>
                </c:pt>
                <c:pt idx="646">
                  <c:v>139.10173545041499</c:v>
                </c:pt>
                <c:pt idx="647">
                  <c:v>141.23483413682499</c:v>
                </c:pt>
                <c:pt idx="648">
                  <c:v>140.66600782044901</c:v>
                </c:pt>
                <c:pt idx="649">
                  <c:v>134.80354159730001</c:v>
                </c:pt>
                <c:pt idx="650">
                  <c:v>134.04155134432099</c:v>
                </c:pt>
                <c:pt idx="651">
                  <c:v>133.269139640915</c:v>
                </c:pt>
                <c:pt idx="652">
                  <c:v>132.99076391962399</c:v>
                </c:pt>
                <c:pt idx="653">
                  <c:v>132.46557251521199</c:v>
                </c:pt>
                <c:pt idx="654">
                  <c:v>134.59789817102899</c:v>
                </c:pt>
                <c:pt idx="655">
                  <c:v>137.039350354558</c:v>
                </c:pt>
                <c:pt idx="656">
                  <c:v>135.77966328519801</c:v>
                </c:pt>
                <c:pt idx="657">
                  <c:v>136.58949015465501</c:v>
                </c:pt>
                <c:pt idx="658">
                  <c:v>135.71999596374499</c:v>
                </c:pt>
                <c:pt idx="659">
                  <c:v>136.76927721534901</c:v>
                </c:pt>
                <c:pt idx="660">
                  <c:v>138.41876461499101</c:v>
                </c:pt>
                <c:pt idx="661">
                  <c:v>139.88807240577199</c:v>
                </c:pt>
                <c:pt idx="662">
                  <c:v>141.46768623160699</c:v>
                </c:pt>
                <c:pt idx="663">
                  <c:v>143.256135682528</c:v>
                </c:pt>
                <c:pt idx="664">
                  <c:v>143.77155142639501</c:v>
                </c:pt>
                <c:pt idx="665">
                  <c:v>141.621343399029</c:v>
                </c:pt>
                <c:pt idx="666">
                  <c:v>141.83962636415899</c:v>
                </c:pt>
                <c:pt idx="667">
                  <c:v>139.40911401256599</c:v>
                </c:pt>
                <c:pt idx="668">
                  <c:v>138.81709194846599</c:v>
                </c:pt>
                <c:pt idx="669">
                  <c:v>138.33971303151199</c:v>
                </c:pt>
                <c:pt idx="670">
                  <c:v>138.20958413999301</c:v>
                </c:pt>
                <c:pt idx="671">
                  <c:v>139.22928659563499</c:v>
                </c:pt>
                <c:pt idx="672">
                  <c:v>139.98873126824</c:v>
                </c:pt>
                <c:pt idx="673">
                  <c:v>139.42459975693899</c:v>
                </c:pt>
                <c:pt idx="674">
                  <c:v>136.29494051227201</c:v>
                </c:pt>
                <c:pt idx="675">
                  <c:v>134.850482399349</c:v>
                </c:pt>
                <c:pt idx="676">
                  <c:v>134.33460450187599</c:v>
                </c:pt>
                <c:pt idx="677">
                  <c:v>132.06474175299601</c:v>
                </c:pt>
                <c:pt idx="678">
                  <c:v>133.887510324066</c:v>
                </c:pt>
                <c:pt idx="679">
                  <c:v>130.310756901589</c:v>
                </c:pt>
                <c:pt idx="680">
                  <c:v>128.075286012541</c:v>
                </c:pt>
                <c:pt idx="681">
                  <c:v>124.98001862770499</c:v>
                </c:pt>
                <c:pt idx="682">
                  <c:v>126.596436039786</c:v>
                </c:pt>
                <c:pt idx="683">
                  <c:v>126.63804830082999</c:v>
                </c:pt>
                <c:pt idx="684">
                  <c:v>126.568808227126</c:v>
                </c:pt>
                <c:pt idx="685">
                  <c:v>126.499738695475</c:v>
                </c:pt>
                <c:pt idx="686">
                  <c:v>127.60570391215801</c:v>
                </c:pt>
                <c:pt idx="687">
                  <c:v>126.44704120095599</c:v>
                </c:pt>
                <c:pt idx="688">
                  <c:v>126.807737644022</c:v>
                </c:pt>
                <c:pt idx="689">
                  <c:v>125.33715351704301</c:v>
                </c:pt>
                <c:pt idx="690">
                  <c:v>127.32089868288099</c:v>
                </c:pt>
                <c:pt idx="691">
                  <c:v>127.598370603859</c:v>
                </c:pt>
                <c:pt idx="692">
                  <c:v>127.764819648036</c:v>
                </c:pt>
                <c:pt idx="693">
                  <c:v>126.488653462</c:v>
                </c:pt>
                <c:pt idx="694">
                  <c:v>125.281727349669</c:v>
                </c:pt>
                <c:pt idx="695">
                  <c:v>124.60194672458</c:v>
                </c:pt>
                <c:pt idx="696">
                  <c:v>125.115278305492</c:v>
                </c:pt>
                <c:pt idx="697">
                  <c:v>125.351137965427</c:v>
                </c:pt>
                <c:pt idx="698">
                  <c:v>124.68489992771001</c:v>
                </c:pt>
                <c:pt idx="699">
                  <c:v>124.240794736103</c:v>
                </c:pt>
                <c:pt idx="700">
                  <c:v>124.310291500818</c:v>
                </c:pt>
                <c:pt idx="701">
                  <c:v>124.213028130339</c:v>
                </c:pt>
                <c:pt idx="702">
                  <c:v>121.985277177451</c:v>
                </c:pt>
                <c:pt idx="703">
                  <c:v>124.08572807588899</c:v>
                </c:pt>
                <c:pt idx="704">
                  <c:v>121.285126877972</c:v>
                </c:pt>
                <c:pt idx="705">
                  <c:v>123.54470284447299</c:v>
                </c:pt>
                <c:pt idx="706">
                  <c:v>122.048927204676</c:v>
                </c:pt>
                <c:pt idx="707">
                  <c:v>123.481052817248</c:v>
                </c:pt>
                <c:pt idx="708">
                  <c:v>125.390553634009</c:v>
                </c:pt>
                <c:pt idx="709">
                  <c:v>124.59492829369201</c:v>
                </c:pt>
                <c:pt idx="710">
                  <c:v>126.82267924657999</c:v>
                </c:pt>
                <c:pt idx="711">
                  <c:v>126.631729164904</c:v>
                </c:pt>
                <c:pt idx="712">
                  <c:v>126.856652307293</c:v>
                </c:pt>
                <c:pt idx="713">
                  <c:v>124.90731840658999</c:v>
                </c:pt>
                <c:pt idx="714">
                  <c:v>126.031934118534</c:v>
                </c:pt>
                <c:pt idx="715">
                  <c:v>125.65706221455299</c:v>
                </c:pt>
                <c:pt idx="716">
                  <c:v>125.50711345296</c:v>
                </c:pt>
                <c:pt idx="717">
                  <c:v>128.54177053164801</c:v>
                </c:pt>
                <c:pt idx="718">
                  <c:v>130.45204218726599</c:v>
                </c:pt>
                <c:pt idx="719">
                  <c:v>129.74562379665099</c:v>
                </c:pt>
                <c:pt idx="720">
                  <c:v>128.33278701542</c:v>
                </c:pt>
                <c:pt idx="721">
                  <c:v>129.95460731287901</c:v>
                </c:pt>
                <c:pt idx="722">
                  <c:v>129.58837891793499</c:v>
                </c:pt>
                <c:pt idx="723">
                  <c:v>130.29479730855101</c:v>
                </c:pt>
                <c:pt idx="724">
                  <c:v>130.613683159364</c:v>
                </c:pt>
                <c:pt idx="725">
                  <c:v>129.92856891360699</c:v>
                </c:pt>
                <c:pt idx="726">
                  <c:v>130.32387915708699</c:v>
                </c:pt>
                <c:pt idx="727">
                  <c:v>130.13924323498301</c:v>
                </c:pt>
                <c:pt idx="728">
                  <c:v>128.66317034123699</c:v>
                </c:pt>
                <c:pt idx="729">
                  <c:v>129.32224618772301</c:v>
                </c:pt>
                <c:pt idx="730">
                  <c:v>132.169223895041</c:v>
                </c:pt>
                <c:pt idx="731">
                  <c:v>135.200499363435</c:v>
                </c:pt>
                <c:pt idx="732">
                  <c:v>132.22197701564301</c:v>
                </c:pt>
                <c:pt idx="733">
                  <c:v>132.37989821641699</c:v>
                </c:pt>
                <c:pt idx="734">
                  <c:v>134.251619514672</c:v>
                </c:pt>
                <c:pt idx="735">
                  <c:v>133.407907746082</c:v>
                </c:pt>
                <c:pt idx="736">
                  <c:v>136.67657225718099</c:v>
                </c:pt>
                <c:pt idx="737">
                  <c:v>136.887584739586</c:v>
                </c:pt>
                <c:pt idx="738">
                  <c:v>133.144480304105</c:v>
                </c:pt>
                <c:pt idx="739">
                  <c:v>130.086490114382</c:v>
                </c:pt>
                <c:pt idx="740">
                  <c:v>130.66643627996601</c:v>
                </c:pt>
                <c:pt idx="741">
                  <c:v>132.44885500580801</c:v>
                </c:pt>
                <c:pt idx="742">
                  <c:v>133.36759832451301</c:v>
                </c:pt>
                <c:pt idx="743">
                  <c:v>134.78256021398599</c:v>
                </c:pt>
                <c:pt idx="744">
                  <c:v>136.21594555916599</c:v>
                </c:pt>
                <c:pt idx="745">
                  <c:v>135.70130353268999</c:v>
                </c:pt>
                <c:pt idx="746">
                  <c:v>135.32288383516499</c:v>
                </c:pt>
                <c:pt idx="747">
                  <c:v>134.33899262159801</c:v>
                </c:pt>
                <c:pt idx="748">
                  <c:v>137.290666262298</c:v>
                </c:pt>
                <c:pt idx="749">
                  <c:v>138.198873536359</c:v>
                </c:pt>
                <c:pt idx="750">
                  <c:v>139.40981656844099</c:v>
                </c:pt>
                <c:pt idx="751">
                  <c:v>136.236718248074</c:v>
                </c:pt>
                <c:pt idx="752">
                  <c:v>134.40493902370599</c:v>
                </c:pt>
                <c:pt idx="753">
                  <c:v>128.884118604393</c:v>
                </c:pt>
                <c:pt idx="754">
                  <c:v>126.717423286971</c:v>
                </c:pt>
                <c:pt idx="755">
                  <c:v>135.075764044084</c:v>
                </c:pt>
                <c:pt idx="756">
                  <c:v>134.72951362754199</c:v>
                </c:pt>
                <c:pt idx="757">
                  <c:v>133.70480904795599</c:v>
                </c:pt>
                <c:pt idx="758">
                  <c:v>134.58518409285699</c:v>
                </c:pt>
                <c:pt idx="759">
                  <c:v>136.92307673802199</c:v>
                </c:pt>
                <c:pt idx="760">
                  <c:v>136.41792336662601</c:v>
                </c:pt>
                <c:pt idx="761">
                  <c:v>136.71240350341299</c:v>
                </c:pt>
                <c:pt idx="762">
                  <c:v>131.55900110963799</c:v>
                </c:pt>
                <c:pt idx="763">
                  <c:v>127.73075933140601</c:v>
                </c:pt>
                <c:pt idx="764">
                  <c:v>127.28903912622501</c:v>
                </c:pt>
                <c:pt idx="765">
                  <c:v>129.27678004953799</c:v>
                </c:pt>
                <c:pt idx="766">
                  <c:v>129.90937278670401</c:v>
                </c:pt>
                <c:pt idx="767">
                  <c:v>129.54024009191201</c:v>
                </c:pt>
                <c:pt idx="768">
                  <c:v>126.60128960097001</c:v>
                </c:pt>
                <c:pt idx="769">
                  <c:v>127.18112618844501</c:v>
                </c:pt>
                <c:pt idx="770">
                  <c:v>128.07493402544301</c:v>
                </c:pt>
                <c:pt idx="771">
                  <c:v>126.8583355218</c:v>
                </c:pt>
                <c:pt idx="772">
                  <c:v>125.932617430126</c:v>
                </c:pt>
                <c:pt idx="773">
                  <c:v>129.317990780451</c:v>
                </c:pt>
                <c:pt idx="774">
                  <c:v>130.30977432401701</c:v>
                </c:pt>
                <c:pt idx="775">
                  <c:v>129.90762722180301</c:v>
                </c:pt>
                <c:pt idx="776">
                  <c:v>129.921423277755</c:v>
                </c:pt>
                <c:pt idx="777">
                  <c:v>128.714981971112</c:v>
                </c:pt>
                <c:pt idx="778">
                  <c:v>129.533230806848</c:v>
                </c:pt>
                <c:pt idx="779">
                  <c:v>129.42222805781401</c:v>
                </c:pt>
                <c:pt idx="780">
                  <c:v>128.88798957417501</c:v>
                </c:pt>
                <c:pt idx="781">
                  <c:v>129.62254724673801</c:v>
                </c:pt>
                <c:pt idx="782">
                  <c:v>130.67758323367599</c:v>
                </c:pt>
                <c:pt idx="783">
                  <c:v>130.463823064411</c:v>
                </c:pt>
                <c:pt idx="784">
                  <c:v>130.08990470772099</c:v>
                </c:pt>
                <c:pt idx="785">
                  <c:v>128.87479945570999</c:v>
                </c:pt>
                <c:pt idx="786">
                  <c:v>126.076375238957</c:v>
                </c:pt>
                <c:pt idx="787">
                  <c:v>126.628695808053</c:v>
                </c:pt>
                <c:pt idx="788">
                  <c:v>131.30500995973199</c:v>
                </c:pt>
                <c:pt idx="789">
                  <c:v>129.648048252444</c:v>
                </c:pt>
                <c:pt idx="790">
                  <c:v>125.81862564004599</c:v>
                </c:pt>
                <c:pt idx="791">
                  <c:v>125.045376843312</c:v>
                </c:pt>
                <c:pt idx="792">
                  <c:v>121.03184737454799</c:v>
                </c:pt>
                <c:pt idx="793">
                  <c:v>120.03767035017501</c:v>
                </c:pt>
                <c:pt idx="794">
                  <c:v>120.074491721448</c:v>
                </c:pt>
                <c:pt idx="795">
                  <c:v>118.66833910385</c:v>
                </c:pt>
                <c:pt idx="796">
                  <c:v>117.912124967567</c:v>
                </c:pt>
                <c:pt idx="797">
                  <c:v>117.238617288577</c:v>
                </c:pt>
                <c:pt idx="798">
                  <c:v>117.191336049607</c:v>
                </c:pt>
                <c:pt idx="799">
                  <c:v>118.09874081888</c:v>
                </c:pt>
                <c:pt idx="800">
                  <c:v>117.990490439105</c:v>
                </c:pt>
                <c:pt idx="801">
                  <c:v>118.16639730624</c:v>
                </c:pt>
                <c:pt idx="802">
                  <c:v>117.448632661237</c:v>
                </c:pt>
                <c:pt idx="803">
                  <c:v>117.84144420725001</c:v>
                </c:pt>
                <c:pt idx="804">
                  <c:v>118.01791720527601</c:v>
                </c:pt>
                <c:pt idx="805">
                  <c:v>120.017565310225</c:v>
                </c:pt>
                <c:pt idx="806">
                  <c:v>118.629529102544</c:v>
                </c:pt>
                <c:pt idx="807">
                  <c:v>117.370896946599</c:v>
                </c:pt>
                <c:pt idx="808">
                  <c:v>117.170960576555</c:v>
                </c:pt>
                <c:pt idx="809">
                  <c:v>117.01272689434499</c:v>
                </c:pt>
                <c:pt idx="810">
                  <c:v>116.76230489293501</c:v>
                </c:pt>
                <c:pt idx="811">
                  <c:v>117.118281537012</c:v>
                </c:pt>
                <c:pt idx="812">
                  <c:v>116.815180496059</c:v>
                </c:pt>
                <c:pt idx="813">
                  <c:v>117.424331031671</c:v>
                </c:pt>
                <c:pt idx="814">
                  <c:v>116.287125537957</c:v>
                </c:pt>
                <c:pt idx="815">
                  <c:v>117.11204584500901</c:v>
                </c:pt>
                <c:pt idx="816">
                  <c:v>115.640451494435</c:v>
                </c:pt>
                <c:pt idx="817">
                  <c:v>115.10514594307099</c:v>
                </c:pt>
                <c:pt idx="818">
                  <c:v>116.42088108070099</c:v>
                </c:pt>
                <c:pt idx="819">
                  <c:v>115.283675586988</c:v>
                </c:pt>
                <c:pt idx="820">
                  <c:v>112.407081276824</c:v>
                </c:pt>
                <c:pt idx="821">
                  <c:v>111.002364697622</c:v>
                </c:pt>
                <c:pt idx="822">
                  <c:v>111.002364697622</c:v>
                </c:pt>
                <c:pt idx="823">
                  <c:v>110.91309987566299</c:v>
                </c:pt>
                <c:pt idx="824">
                  <c:v>113.45530532896601</c:v>
                </c:pt>
                <c:pt idx="825">
                  <c:v>113.555621986025</c:v>
                </c:pt>
                <c:pt idx="826">
                  <c:v>110.667975840761</c:v>
                </c:pt>
                <c:pt idx="827">
                  <c:v>110.311199933314</c:v>
                </c:pt>
                <c:pt idx="828">
                  <c:v>109.73140366116399</c:v>
                </c:pt>
                <c:pt idx="829">
                  <c:v>111.49025779485601</c:v>
                </c:pt>
                <c:pt idx="830">
                  <c:v>111.12808943234</c:v>
                </c:pt>
                <c:pt idx="831">
                  <c:v>112.173079179193</c:v>
                </c:pt>
                <c:pt idx="832">
                  <c:v>108.99684393932399</c:v>
                </c:pt>
                <c:pt idx="833">
                  <c:v>111.082584629477</c:v>
                </c:pt>
                <c:pt idx="834">
                  <c:v>112.871354108212</c:v>
                </c:pt>
                <c:pt idx="835">
                  <c:v>113.05023105608601</c:v>
                </c:pt>
                <c:pt idx="836">
                  <c:v>114.95825183340401</c:v>
                </c:pt>
                <c:pt idx="837">
                  <c:v>115.79301092348</c:v>
                </c:pt>
                <c:pt idx="838">
                  <c:v>115.435257027733</c:v>
                </c:pt>
                <c:pt idx="839">
                  <c:v>116.27001611781</c:v>
                </c:pt>
                <c:pt idx="840">
                  <c:v>115.19675443056801</c:v>
                </c:pt>
                <c:pt idx="841">
                  <c:v>115.79301092348</c:v>
                </c:pt>
                <c:pt idx="842">
                  <c:v>116.508518714974</c:v>
                </c:pt>
                <c:pt idx="843">
                  <c:v>119.54942682882501</c:v>
                </c:pt>
                <c:pt idx="844">
                  <c:v>120.264934620319</c:v>
                </c:pt>
                <c:pt idx="845">
                  <c:v>121.33819630756</c:v>
                </c:pt>
                <c:pt idx="846">
                  <c:v>120.980442411813</c:v>
                </c:pt>
                <c:pt idx="847">
                  <c:v>120.980442411813</c:v>
                </c:pt>
                <c:pt idx="848">
                  <c:v>122.769211890549</c:v>
                </c:pt>
                <c:pt idx="849">
                  <c:v>123.49664481190101</c:v>
                </c:pt>
                <c:pt idx="850">
                  <c:v>123.186591435587</c:v>
                </c:pt>
                <c:pt idx="851">
                  <c:v>125.27348916077899</c:v>
                </c:pt>
                <c:pt idx="852">
                  <c:v>125.154237862196</c:v>
                </c:pt>
                <c:pt idx="853">
                  <c:v>125.103464584973</c:v>
                </c:pt>
                <c:pt idx="854">
                  <c:v>124.90091161732499</c:v>
                </c:pt>
                <c:pt idx="855">
                  <c:v>124.343215779734</c:v>
                </c:pt>
                <c:pt idx="856">
                  <c:v>124.191166018686</c:v>
                </c:pt>
                <c:pt idx="857">
                  <c:v>122.848104807868</c:v>
                </c:pt>
                <c:pt idx="858">
                  <c:v>127.58840824768799</c:v>
                </c:pt>
                <c:pt idx="859">
                  <c:v>129.587331384962</c:v>
                </c:pt>
                <c:pt idx="860">
                  <c:v>125.760821379324</c:v>
                </c:pt>
                <c:pt idx="861">
                  <c:v>129.81577974350799</c:v>
                </c:pt>
                <c:pt idx="862">
                  <c:v>130.10134019169001</c:v>
                </c:pt>
                <c:pt idx="863">
                  <c:v>130.44401272950799</c:v>
                </c:pt>
                <c:pt idx="864">
                  <c:v>134.15629855587301</c:v>
                </c:pt>
                <c:pt idx="865">
                  <c:v>137.22892897831099</c:v>
                </c:pt>
                <c:pt idx="866">
                  <c:v>135.641212886419</c:v>
                </c:pt>
                <c:pt idx="867">
                  <c:v>136.84056676878299</c:v>
                </c:pt>
                <c:pt idx="868">
                  <c:v>130.44401272950799</c:v>
                </c:pt>
                <c:pt idx="869">
                  <c:v>133.24250512169101</c:v>
                </c:pt>
                <c:pt idx="870">
                  <c:v>129.01621048859801</c:v>
                </c:pt>
                <c:pt idx="871">
                  <c:v>129.987116012417</c:v>
                </c:pt>
                <c:pt idx="872">
                  <c:v>131.92892706005401</c:v>
                </c:pt>
                <c:pt idx="873">
                  <c:v>132.95694467350901</c:v>
                </c:pt>
                <c:pt idx="874">
                  <c:v>131.74616837321699</c:v>
                </c:pt>
                <c:pt idx="875">
                  <c:v>133.813626018055</c:v>
                </c:pt>
                <c:pt idx="876">
                  <c:v>138.03992065114701</c:v>
                </c:pt>
                <c:pt idx="877">
                  <c:v>137.46879975478299</c:v>
                </c:pt>
                <c:pt idx="878">
                  <c:v>138.839489906057</c:v>
                </c:pt>
                <c:pt idx="879">
                  <c:v>138.49110615927501</c:v>
                </c:pt>
                <c:pt idx="880">
                  <c:v>146.37828573805999</c:v>
                </c:pt>
                <c:pt idx="881">
                  <c:v>149.63367484733399</c:v>
                </c:pt>
                <c:pt idx="882">
                  <c:v>155.05932336279099</c:v>
                </c:pt>
                <c:pt idx="883">
                  <c:v>149.51945066806101</c:v>
                </c:pt>
                <c:pt idx="884">
                  <c:v>152.603503508426</c:v>
                </c:pt>
                <c:pt idx="885">
                  <c:v>154.830875004245</c:v>
                </c:pt>
                <c:pt idx="886">
                  <c:v>145.73863033413201</c:v>
                </c:pt>
                <c:pt idx="887">
                  <c:v>142.380439463513</c:v>
                </c:pt>
                <c:pt idx="888">
                  <c:v>142.380439463513</c:v>
                </c:pt>
                <c:pt idx="889">
                  <c:v>142.78022409096701</c:v>
                </c:pt>
                <c:pt idx="890">
                  <c:v>150.49035619188001</c:v>
                </c:pt>
                <c:pt idx="891">
                  <c:v>152.71772768769901</c:v>
                </c:pt>
                <c:pt idx="892">
                  <c:v>155.173547542064</c:v>
                </c:pt>
                <c:pt idx="893">
                  <c:v>153.43162880815399</c:v>
                </c:pt>
                <c:pt idx="894">
                  <c:v>153.859969480427</c:v>
                </c:pt>
                <c:pt idx="895">
                  <c:v>149.23389021987899</c:v>
                </c:pt>
                <c:pt idx="896">
                  <c:v>151.632597984608</c:v>
                </c:pt>
                <c:pt idx="897">
                  <c:v>156.715573962246</c:v>
                </c:pt>
                <c:pt idx="898">
                  <c:v>158.82872127879199</c:v>
                </c:pt>
                <c:pt idx="899">
                  <c:v>159.51406635442899</c:v>
                </c:pt>
                <c:pt idx="900">
                  <c:v>163.32629833765799</c:v>
                </c:pt>
                <c:pt idx="901">
                  <c:v>168.537776516978</c:v>
                </c:pt>
                <c:pt idx="902">
                  <c:v>160.37074769897501</c:v>
                </c:pt>
                <c:pt idx="903">
                  <c:v>158.20048829279199</c:v>
                </c:pt>
                <c:pt idx="904">
                  <c:v>160.08518725079301</c:v>
                </c:pt>
                <c:pt idx="905">
                  <c:v>159.79962680261099</c:v>
                </c:pt>
                <c:pt idx="906">
                  <c:v>164.88260278024899</c:v>
                </c:pt>
                <c:pt idx="907">
                  <c:v>164.79737475596701</c:v>
                </c:pt>
                <c:pt idx="908">
                  <c:v>164.28577310883401</c:v>
                </c:pt>
                <c:pt idx="909">
                  <c:v>165.799329419521</c:v>
                </c:pt>
                <c:pt idx="910">
                  <c:v>166.31093106665301</c:v>
                </c:pt>
                <c:pt idx="911">
                  <c:v>166.97174013163999</c:v>
                </c:pt>
                <c:pt idx="912">
                  <c:v>166.56463383386199</c:v>
                </c:pt>
                <c:pt idx="913">
                  <c:v>166.15752753608399</c:v>
                </c:pt>
                <c:pt idx="914">
                  <c:v>166.390159706243</c:v>
                </c:pt>
                <c:pt idx="915">
                  <c:v>166.273843621163</c:v>
                </c:pt>
                <c:pt idx="916">
                  <c:v>167.13291798758601</c:v>
                </c:pt>
                <c:pt idx="917">
                  <c:v>166.746334522696</c:v>
                </c:pt>
                <c:pt idx="918">
                  <c:v>163.73957424021501</c:v>
                </c:pt>
                <c:pt idx="919">
                  <c:v>167.51950145247599</c:v>
                </c:pt>
                <c:pt idx="920">
                  <c:v>167.734270044082</c:v>
                </c:pt>
                <c:pt idx="921">
                  <c:v>162.69888501941</c:v>
                </c:pt>
                <c:pt idx="922">
                  <c:v>160.06929506208101</c:v>
                </c:pt>
                <c:pt idx="923">
                  <c:v>159.00626933465</c:v>
                </c:pt>
                <c:pt idx="924">
                  <c:v>157.21591021476701</c:v>
                </c:pt>
                <c:pt idx="925">
                  <c:v>158.27893594219799</c:v>
                </c:pt>
                <c:pt idx="926">
                  <c:v>157.99476822907499</c:v>
                </c:pt>
                <c:pt idx="927">
                  <c:v>158.70518751188101</c:v>
                </c:pt>
                <c:pt idx="928">
                  <c:v>159.15978498811</c:v>
                </c:pt>
                <c:pt idx="929">
                  <c:v>160.23940970367499</c:v>
                </c:pt>
                <c:pt idx="930">
                  <c:v>161.744931665091</c:v>
                </c:pt>
                <c:pt idx="931">
                  <c:v>159.61317673247501</c:v>
                </c:pt>
                <c:pt idx="932">
                  <c:v>159.641887236618</c:v>
                </c:pt>
                <c:pt idx="933">
                  <c:v>159.75708813449199</c:v>
                </c:pt>
                <c:pt idx="934">
                  <c:v>160.56385330090899</c:v>
                </c:pt>
                <c:pt idx="935">
                  <c:v>162.26502026171499</c:v>
                </c:pt>
                <c:pt idx="936">
                  <c:v>162.718688357894</c:v>
                </c:pt>
                <c:pt idx="937">
                  <c:v>164.98702883878599</c:v>
                </c:pt>
                <c:pt idx="938">
                  <c:v>162.40681364173699</c:v>
                </c:pt>
                <c:pt idx="939">
                  <c:v>164.33463785090601</c:v>
                </c:pt>
                <c:pt idx="940">
                  <c:v>165.10018066324201</c:v>
                </c:pt>
                <c:pt idx="941">
                  <c:v>165.12882221880699</c:v>
                </c:pt>
                <c:pt idx="942">
                  <c:v>165.55384875941999</c:v>
                </c:pt>
                <c:pt idx="943">
                  <c:v>164.051404690315</c:v>
                </c:pt>
                <c:pt idx="944">
                  <c:v>165.894365031143</c:v>
                </c:pt>
                <c:pt idx="945">
                  <c:v>166.31939157175501</c:v>
                </c:pt>
                <c:pt idx="946">
                  <c:v>166.71648375570601</c:v>
                </c:pt>
                <c:pt idx="947">
                  <c:v>167.255015720226</c:v>
                </c:pt>
                <c:pt idx="948">
                  <c:v>168.304145292605</c:v>
                </c:pt>
                <c:pt idx="949">
                  <c:v>168.27585733649099</c:v>
                </c:pt>
                <c:pt idx="950">
                  <c:v>167.708683816405</c:v>
                </c:pt>
                <c:pt idx="951">
                  <c:v>168.19063986869699</c:v>
                </c:pt>
                <c:pt idx="952">
                  <c:v>168.41765071651199</c:v>
                </c:pt>
                <c:pt idx="953">
                  <c:v>169.06968810494001</c:v>
                </c:pt>
                <c:pt idx="954">
                  <c:v>167.53860248026899</c:v>
                </c:pt>
                <c:pt idx="955">
                  <c:v>169.87562576347199</c:v>
                </c:pt>
                <c:pt idx="956">
                  <c:v>162.00764737668899</c:v>
                </c:pt>
                <c:pt idx="957">
                  <c:v>169.096618002404</c:v>
                </c:pt>
                <c:pt idx="958">
                  <c:v>171.95297979298601</c:v>
                </c:pt>
                <c:pt idx="959">
                  <c:v>175.91293591174599</c:v>
                </c:pt>
                <c:pt idx="960">
                  <c:v>175.744150896848</c:v>
                </c:pt>
                <c:pt idx="961">
                  <c:v>173.53696224049</c:v>
                </c:pt>
                <c:pt idx="962">
                  <c:v>180.17151167224901</c:v>
                </c:pt>
                <c:pt idx="963">
                  <c:v>182.96295614940701</c:v>
                </c:pt>
                <c:pt idx="964">
                  <c:v>182.70328689571801</c:v>
                </c:pt>
                <c:pt idx="965">
                  <c:v>183.17069155235899</c:v>
                </c:pt>
                <c:pt idx="966">
                  <c:v>178.44471113521499</c:v>
                </c:pt>
                <c:pt idx="967">
                  <c:v>181.91908574957699</c:v>
                </c:pt>
                <c:pt idx="968">
                  <c:v>181.820411433175</c:v>
                </c:pt>
                <c:pt idx="969">
                  <c:v>174.54967232987701</c:v>
                </c:pt>
                <c:pt idx="970">
                  <c:v>173.30325991216901</c:v>
                </c:pt>
                <c:pt idx="971">
                  <c:v>174.03552720757301</c:v>
                </c:pt>
                <c:pt idx="972">
                  <c:v>177.977306478575</c:v>
                </c:pt>
                <c:pt idx="973">
                  <c:v>183.32649310457199</c:v>
                </c:pt>
                <c:pt idx="974">
                  <c:v>186.89228922622701</c:v>
                </c:pt>
                <c:pt idx="975">
                  <c:v>187.694593353599</c:v>
                </c:pt>
                <c:pt idx="976">
                  <c:v>187.42715864447501</c:v>
                </c:pt>
                <c:pt idx="977">
                  <c:v>188.00660051424401</c:v>
                </c:pt>
                <c:pt idx="978">
                  <c:v>184.619094198672</c:v>
                </c:pt>
                <c:pt idx="979">
                  <c:v>184.517066514672</c:v>
                </c:pt>
                <c:pt idx="980">
                  <c:v>186.35356482667899</c:v>
                </c:pt>
                <c:pt idx="981">
                  <c:v>187.57789703468299</c:v>
                </c:pt>
                <c:pt idx="982">
                  <c:v>188.03702161268501</c:v>
                </c:pt>
                <c:pt idx="983">
                  <c:v>191.71001823669801</c:v>
                </c:pt>
                <c:pt idx="984">
                  <c:v>195.58707022871201</c:v>
                </c:pt>
                <c:pt idx="985">
                  <c:v>197.01545780471699</c:v>
                </c:pt>
                <c:pt idx="986">
                  <c:v>197.57661006671901</c:v>
                </c:pt>
                <c:pt idx="987">
                  <c:v>203.34117421273999</c:v>
                </c:pt>
                <c:pt idx="988">
                  <c:v>200.02527448272801</c:v>
                </c:pt>
                <c:pt idx="989">
                  <c:v>199.41310837872601</c:v>
                </c:pt>
                <c:pt idx="990">
                  <c:v>201.861772794735</c:v>
                </c:pt>
                <c:pt idx="991">
                  <c:v>209.513849094763</c:v>
                </c:pt>
                <c:pt idx="992">
                  <c:v>213.44191492877701</c:v>
                </c:pt>
                <c:pt idx="993">
                  <c:v>216.395616380588</c:v>
                </c:pt>
                <c:pt idx="994">
                  <c:v>219.35952060079899</c:v>
                </c:pt>
                <c:pt idx="995">
                  <c:v>225.07817228901999</c:v>
                </c:pt>
                <c:pt idx="996">
                  <c:v>232.29152954784601</c:v>
                </c:pt>
                <c:pt idx="997">
                  <c:v>233.79643788685101</c:v>
                </c:pt>
                <c:pt idx="998">
                  <c:v>224.613946326818</c:v>
                </c:pt>
                <c:pt idx="999">
                  <c:v>239.76505740087299</c:v>
                </c:pt>
                <c:pt idx="1000">
                  <c:v>241.09141729287799</c:v>
                </c:pt>
                <c:pt idx="1001">
                  <c:v>239.15289129687099</c:v>
                </c:pt>
                <c:pt idx="1002">
                  <c:v>218.49228528679501</c:v>
                </c:pt>
                <c:pt idx="1003">
                  <c:v>207.014170836754</c:v>
                </c:pt>
                <c:pt idx="1004">
                  <c:v>195.23507471891099</c:v>
                </c:pt>
                <c:pt idx="1005">
                  <c:v>172.02377660882601</c:v>
                </c:pt>
                <c:pt idx="1006">
                  <c:v>175.89572721664001</c:v>
                </c:pt>
                <c:pt idx="1007">
                  <c:v>188.64918771668701</c:v>
                </c:pt>
                <c:pt idx="1008">
                  <c:v>187.298538958015</c:v>
                </c:pt>
                <c:pt idx="1009">
                  <c:v>188.37122206930499</c:v>
                </c:pt>
                <c:pt idx="1010">
                  <c:v>187.179377704676</c:v>
                </c:pt>
                <c:pt idx="1011">
                  <c:v>188.86780456863099</c:v>
                </c:pt>
                <c:pt idx="1012">
                  <c:v>189.92055019395301</c:v>
                </c:pt>
                <c:pt idx="1013">
                  <c:v>191.86723705055499</c:v>
                </c:pt>
                <c:pt idx="1014">
                  <c:v>189.324512096022</c:v>
                </c:pt>
                <c:pt idx="1015">
                  <c:v>189.24522581461699</c:v>
                </c:pt>
                <c:pt idx="1016">
                  <c:v>189.34444958199001</c:v>
                </c:pt>
                <c:pt idx="1017">
                  <c:v>190.25809646800499</c:v>
                </c:pt>
                <c:pt idx="1018">
                  <c:v>190.97329581927499</c:v>
                </c:pt>
                <c:pt idx="1019">
                  <c:v>190.079354587995</c:v>
                </c:pt>
                <c:pt idx="1020">
                  <c:v>191.70820082528101</c:v>
                </c:pt>
                <c:pt idx="1021">
                  <c:v>191.62891454387599</c:v>
                </c:pt>
                <c:pt idx="1022">
                  <c:v>192.06591641653199</c:v>
                </c:pt>
                <c:pt idx="1023">
                  <c:v>194.66149889200099</c:v>
                </c:pt>
                <c:pt idx="1024">
                  <c:v>190.95335833330799</c:v>
                </c:pt>
                <c:pt idx="1025">
                  <c:v>192.04992006151201</c:v>
                </c:pt>
                <c:pt idx="1026">
                  <c:v>190.594483585896</c:v>
                </c:pt>
                <c:pt idx="1027">
                  <c:v>192.782770851934</c:v>
                </c:pt>
                <c:pt idx="1028">
                  <c:v>192.302415110608</c:v>
                </c:pt>
                <c:pt idx="1029">
                  <c:v>195.71827816003301</c:v>
                </c:pt>
                <c:pt idx="1030">
                  <c:v>188.13933201912101</c:v>
                </c:pt>
                <c:pt idx="1031">
                  <c:v>180.77387731879799</c:v>
                </c:pt>
                <c:pt idx="1032">
                  <c:v>185.04370613058001</c:v>
                </c:pt>
                <c:pt idx="1033">
                  <c:v>186.16453619367201</c:v>
                </c:pt>
                <c:pt idx="1034">
                  <c:v>184.936960410285</c:v>
                </c:pt>
                <c:pt idx="1035">
                  <c:v>186.538146214703</c:v>
                </c:pt>
                <c:pt idx="1036">
                  <c:v>187.285366256765</c:v>
                </c:pt>
                <c:pt idx="1037">
                  <c:v>188.19663945124199</c:v>
                </c:pt>
                <c:pt idx="1038">
                  <c:v>188.48375292347501</c:v>
                </c:pt>
                <c:pt idx="1039">
                  <c:v>185.17445807613299</c:v>
                </c:pt>
                <c:pt idx="1040">
                  <c:v>182.57920195103901</c:v>
                </c:pt>
                <c:pt idx="1041">
                  <c:v>181.91759264545999</c:v>
                </c:pt>
                <c:pt idx="1042">
                  <c:v>180.24112992193599</c:v>
                </c:pt>
                <c:pt idx="1043">
                  <c:v>179.16102753615201</c:v>
                </c:pt>
                <c:pt idx="1044">
                  <c:v>178.54627632174501</c:v>
                </c:pt>
                <c:pt idx="1045">
                  <c:v>178.099316027035</c:v>
                </c:pt>
                <c:pt idx="1046">
                  <c:v>179.219713030234</c:v>
                </c:pt>
                <c:pt idx="1047">
                  <c:v>179.94459075651801</c:v>
                </c:pt>
                <c:pt idx="1048">
                  <c:v>182.65299122376399</c:v>
                </c:pt>
                <c:pt idx="1049">
                  <c:v>181.544041673148</c:v>
                </c:pt>
                <c:pt idx="1050">
                  <c:v>177.68411983861299</c:v>
                </c:pt>
                <c:pt idx="1051">
                  <c:v>176.68183119824801</c:v>
                </c:pt>
                <c:pt idx="1052">
                  <c:v>178.25999620654201</c:v>
                </c:pt>
                <c:pt idx="1053">
                  <c:v>175.42364892070799</c:v>
                </c:pt>
                <c:pt idx="1054">
                  <c:v>176.59668756490299</c:v>
                </c:pt>
                <c:pt idx="1055">
                  <c:v>173.760340279069</c:v>
                </c:pt>
                <c:pt idx="1056">
                  <c:v>167.33292460115101</c:v>
                </c:pt>
                <c:pt idx="1057">
                  <c:v>172.21952145217099</c:v>
                </c:pt>
                <c:pt idx="1058">
                  <c:v>168.65362645277801</c:v>
                </c:pt>
                <c:pt idx="1059">
                  <c:v>171.9994044769</c:v>
                </c:pt>
                <c:pt idx="1060">
                  <c:v>173.055965958201</c:v>
                </c:pt>
                <c:pt idx="1061">
                  <c:v>175.60932287134699</c:v>
                </c:pt>
                <c:pt idx="1062">
                  <c:v>172.43963842744199</c:v>
                </c:pt>
                <c:pt idx="1063">
                  <c:v>170.63467923021801</c:v>
                </c:pt>
                <c:pt idx="1064">
                  <c:v>171.03088978570599</c:v>
                </c:pt>
                <c:pt idx="1065">
                  <c:v>168.56557966266899</c:v>
                </c:pt>
                <c:pt idx="1066">
                  <c:v>175.301159105967</c:v>
                </c:pt>
                <c:pt idx="1067">
                  <c:v>178.51486694492601</c:v>
                </c:pt>
                <c:pt idx="1068">
                  <c:v>165.57198879898101</c:v>
                </c:pt>
                <c:pt idx="1069">
                  <c:v>164.29531034240799</c:v>
                </c:pt>
                <c:pt idx="1070">
                  <c:v>167.15683102093399</c:v>
                </c:pt>
                <c:pt idx="1071">
                  <c:v>168.64816854121699</c:v>
                </c:pt>
                <c:pt idx="1072">
                  <c:v>174.61951998058001</c:v>
                </c:pt>
                <c:pt idx="1073">
                  <c:v>170.78865297676799</c:v>
                </c:pt>
                <c:pt idx="1074">
                  <c:v>170.00847640680001</c:v>
                </c:pt>
                <c:pt idx="1075">
                  <c:v>171.83889066710799</c:v>
                </c:pt>
                <c:pt idx="1076">
                  <c:v>174.683720510721</c:v>
                </c:pt>
                <c:pt idx="1077">
                  <c:v>177.74241591742</c:v>
                </c:pt>
                <c:pt idx="1078">
                  <c:v>181.39294533351301</c:v>
                </c:pt>
                <c:pt idx="1079">
                  <c:v>182.85638597612501</c:v>
                </c:pt>
                <c:pt idx="1080">
                  <c:v>182.395986220422</c:v>
                </c:pt>
                <c:pt idx="1081">
                  <c:v>179.880121878821</c:v>
                </c:pt>
                <c:pt idx="1082">
                  <c:v>174.76596188622401</c:v>
                </c:pt>
                <c:pt idx="1083">
                  <c:v>176.65713365500801</c:v>
                </c:pt>
                <c:pt idx="1084">
                  <c:v>178.40015698755201</c:v>
                </c:pt>
                <c:pt idx="1085">
                  <c:v>175.933485524139</c:v>
                </c:pt>
                <c:pt idx="1086">
                  <c:v>181.20471135415099</c:v>
                </c:pt>
                <c:pt idx="1087">
                  <c:v>179.80849414773701</c:v>
                </c:pt>
                <c:pt idx="1088">
                  <c:v>179.96025688756399</c:v>
                </c:pt>
                <c:pt idx="1089">
                  <c:v>185.39133947019499</c:v>
                </c:pt>
                <c:pt idx="1090">
                  <c:v>185.04936742978299</c:v>
                </c:pt>
                <c:pt idx="1091">
                  <c:v>179.16097312447201</c:v>
                </c:pt>
                <c:pt idx="1092">
                  <c:v>183.946558187036</c:v>
                </c:pt>
                <c:pt idx="1093">
                  <c:v>182.82351391231199</c:v>
                </c:pt>
                <c:pt idx="1094">
                  <c:v>178.74615496894299</c:v>
                </c:pt>
                <c:pt idx="1095">
                  <c:v>176.20226112320699</c:v>
                </c:pt>
                <c:pt idx="1096">
                  <c:v>177.694095373088</c:v>
                </c:pt>
                <c:pt idx="1097">
                  <c:v>174.97751041115299</c:v>
                </c:pt>
                <c:pt idx="1098">
                  <c:v>176.249457334021</c:v>
                </c:pt>
                <c:pt idx="1099">
                  <c:v>179.60979137832899</c:v>
                </c:pt>
                <c:pt idx="1100">
                  <c:v>178.816707700649</c:v>
                </c:pt>
                <c:pt idx="1101">
                  <c:v>175.70713500758501</c:v>
                </c:pt>
                <c:pt idx="1102">
                  <c:v>169.99646265221801</c:v>
                </c:pt>
                <c:pt idx="1103">
                  <c:v>171.804814262604</c:v>
                </c:pt>
                <c:pt idx="1104">
                  <c:v>173.80346568054199</c:v>
                </c:pt>
                <c:pt idx="1105">
                  <c:v>171.142943151917</c:v>
                </c:pt>
                <c:pt idx="1106">
                  <c:v>171.084359132684</c:v>
                </c:pt>
                <c:pt idx="1107">
                  <c:v>172.26849703867899</c:v>
                </c:pt>
                <c:pt idx="1108">
                  <c:v>176.59563390755901</c:v>
                </c:pt>
                <c:pt idx="1109">
                  <c:v>181.455413985788</c:v>
                </c:pt>
                <c:pt idx="1110">
                  <c:v>179.15447612693899</c:v>
                </c:pt>
                <c:pt idx="1111">
                  <c:v>177.86478597939501</c:v>
                </c:pt>
                <c:pt idx="1112">
                  <c:v>174.58189241885901</c:v>
                </c:pt>
                <c:pt idx="1113">
                  <c:v>173.292033926432</c:v>
                </c:pt>
                <c:pt idx="1114">
                  <c:v>170.8446360195</c:v>
                </c:pt>
                <c:pt idx="1115">
                  <c:v>170.27293679732799</c:v>
                </c:pt>
                <c:pt idx="1116">
                  <c:v>167.79607853589701</c:v>
                </c:pt>
                <c:pt idx="1117">
                  <c:v>169.466901498223</c:v>
                </c:pt>
                <c:pt idx="1118">
                  <c:v>167.0046892416</c:v>
                </c:pt>
                <c:pt idx="1119">
                  <c:v>169.89197232742899</c:v>
                </c:pt>
                <c:pt idx="1120">
                  <c:v>171.99756941226701</c:v>
                </c:pt>
                <c:pt idx="1121">
                  <c:v>168.675865294076</c:v>
                </c:pt>
                <c:pt idx="1122">
                  <c:v>167.845360826252</c:v>
                </c:pt>
                <c:pt idx="1123">
                  <c:v>169.95127166419499</c:v>
                </c:pt>
                <c:pt idx="1124">
                  <c:v>173.480680337618</c:v>
                </c:pt>
                <c:pt idx="1125">
                  <c:v>168.61316091382901</c:v>
                </c:pt>
                <c:pt idx="1126">
                  <c:v>171.51947425322101</c:v>
                </c:pt>
                <c:pt idx="1127">
                  <c:v>180.56911243276301</c:v>
                </c:pt>
                <c:pt idx="1128">
                  <c:v>179.64775415769699</c:v>
                </c:pt>
                <c:pt idx="1129">
                  <c:v>174.87471992286899</c:v>
                </c:pt>
                <c:pt idx="1130">
                  <c:v>169.06996695892201</c:v>
                </c:pt>
                <c:pt idx="1131">
                  <c:v>173.88111355967101</c:v>
                </c:pt>
                <c:pt idx="1132">
                  <c:v>175.80557219997101</c:v>
                </c:pt>
                <c:pt idx="1133">
                  <c:v>173.61963820093499</c:v>
                </c:pt>
                <c:pt idx="1134">
                  <c:v>178.22160451469401</c:v>
                </c:pt>
                <c:pt idx="1135">
                  <c:v>180.53905131828901</c:v>
                </c:pt>
                <c:pt idx="1136">
                  <c:v>172.28931599252101</c:v>
                </c:pt>
                <c:pt idx="1137">
                  <c:v>172.25816650511999</c:v>
                </c:pt>
                <c:pt idx="1138">
                  <c:v>176.89306011231</c:v>
                </c:pt>
                <c:pt idx="1139">
                  <c:v>173.61786039490599</c:v>
                </c:pt>
                <c:pt idx="1140">
                  <c:v>176.22717266550001</c:v>
                </c:pt>
                <c:pt idx="1141">
                  <c:v>180.40482377008999</c:v>
                </c:pt>
                <c:pt idx="1142">
                  <c:v>175.31460123870201</c:v>
                </c:pt>
                <c:pt idx="1143">
                  <c:v>173.43442895233301</c:v>
                </c:pt>
                <c:pt idx="1144">
                  <c:v>172.37969815754099</c:v>
                </c:pt>
                <c:pt idx="1145">
                  <c:v>173.43442895233301</c:v>
                </c:pt>
                <c:pt idx="1146">
                  <c:v>170.40781014988599</c:v>
                </c:pt>
                <c:pt idx="1147">
                  <c:v>170.40781014988599</c:v>
                </c:pt>
                <c:pt idx="1148">
                  <c:v>173.57200253426299</c:v>
                </c:pt>
                <c:pt idx="1149">
                  <c:v>172.14867640680399</c:v>
                </c:pt>
                <c:pt idx="1150">
                  <c:v>169.46046429706399</c:v>
                </c:pt>
                <c:pt idx="1151">
                  <c:v>168.609960232936</c:v>
                </c:pt>
                <c:pt idx="1152">
                  <c:v>170.97338651493399</c:v>
                </c:pt>
                <c:pt idx="1153">
                  <c:v>170.62751925415401</c:v>
                </c:pt>
                <c:pt idx="1154">
                  <c:v>170.58377982343001</c:v>
                </c:pt>
                <c:pt idx="1155">
                  <c:v>169.75273063967501</c:v>
                </c:pt>
                <c:pt idx="1156">
                  <c:v>165.247569275107</c:v>
                </c:pt>
                <c:pt idx="1157">
                  <c:v>168.39680828723201</c:v>
                </c:pt>
                <c:pt idx="1158">
                  <c:v>165.684963582347</c:v>
                </c:pt>
                <c:pt idx="1159">
                  <c:v>162.234564454603</c:v>
                </c:pt>
                <c:pt idx="1160">
                  <c:v>160.20483188867399</c:v>
                </c:pt>
                <c:pt idx="1161">
                  <c:v>161.69325369224401</c:v>
                </c:pt>
                <c:pt idx="1162">
                  <c:v>162.95623089645099</c:v>
                </c:pt>
                <c:pt idx="1163">
                  <c:v>160.13732037081101</c:v>
                </c:pt>
                <c:pt idx="1164">
                  <c:v>164.99334139556001</c:v>
                </c:pt>
                <c:pt idx="1165">
                  <c:v>164.93609336261599</c:v>
                </c:pt>
                <c:pt idx="1166">
                  <c:v>167.30720279982199</c:v>
                </c:pt>
                <c:pt idx="1167">
                  <c:v>168.03477325487401</c:v>
                </c:pt>
                <c:pt idx="1168">
                  <c:v>168.78593683865299</c:v>
                </c:pt>
                <c:pt idx="1169">
                  <c:v>165.715909765596</c:v>
                </c:pt>
                <c:pt idx="1170">
                  <c:v>167.386276413491</c:v>
                </c:pt>
                <c:pt idx="1171">
                  <c:v>166.48335583739799</c:v>
                </c:pt>
                <c:pt idx="1172">
                  <c:v>169.24868666872399</c:v>
                </c:pt>
                <c:pt idx="1173">
                  <c:v>166.35516643246899</c:v>
                </c:pt>
                <c:pt idx="1174">
                  <c:v>167.917681264517</c:v>
                </c:pt>
                <c:pt idx="1175">
                  <c:v>167.367759470457</c:v>
                </c:pt>
                <c:pt idx="1176">
                  <c:v>166.78898590085501</c:v>
                </c:pt>
                <c:pt idx="1177">
                  <c:v>168.641061323581</c:v>
                </c:pt>
                <c:pt idx="1178">
                  <c:v>169.82746023832601</c:v>
                </c:pt>
                <c:pt idx="1179">
                  <c:v>168.58301016074401</c:v>
                </c:pt>
                <c:pt idx="1180">
                  <c:v>168.95947368980001</c:v>
                </c:pt>
                <c:pt idx="1181">
                  <c:v>170.34818264509099</c:v>
                </c:pt>
                <c:pt idx="1182">
                  <c:v>173.38235099403499</c:v>
                </c:pt>
                <c:pt idx="1183">
                  <c:v>174.45316337275801</c:v>
                </c:pt>
                <c:pt idx="1184">
                  <c:v>174.56449139062201</c:v>
                </c:pt>
                <c:pt idx="1185">
                  <c:v>174.34159542382099</c:v>
                </c:pt>
                <c:pt idx="1186">
                  <c:v>172.61984026034901</c:v>
                </c:pt>
                <c:pt idx="1187">
                  <c:v>179.78456335995801</c:v>
                </c:pt>
                <c:pt idx="1188">
                  <c:v>180.11780629482399</c:v>
                </c:pt>
                <c:pt idx="1189">
                  <c:v>183.061452219469</c:v>
                </c:pt>
                <c:pt idx="1190">
                  <c:v>180.673211186266</c:v>
                </c:pt>
                <c:pt idx="1191">
                  <c:v>179.28469895766</c:v>
                </c:pt>
                <c:pt idx="1192">
                  <c:v>182.00618292572801</c:v>
                </c:pt>
                <c:pt idx="1193">
                  <c:v>185.283071785239</c:v>
                </c:pt>
                <c:pt idx="1194">
                  <c:v>181.56185901257399</c:v>
                </c:pt>
                <c:pt idx="1195">
                  <c:v>181.50631852343</c:v>
                </c:pt>
                <c:pt idx="1196">
                  <c:v>184.72766689379699</c:v>
                </c:pt>
                <c:pt idx="1197">
                  <c:v>183.505776132623</c:v>
                </c:pt>
                <c:pt idx="1198">
                  <c:v>182.72820928460399</c:v>
                </c:pt>
                <c:pt idx="1199">
                  <c:v>180.56213020797799</c:v>
                </c:pt>
                <c:pt idx="1200">
                  <c:v>181.89510194744</c:v>
                </c:pt>
                <c:pt idx="1201">
                  <c:v>180.72875167541</c:v>
                </c:pt>
                <c:pt idx="1202">
                  <c:v>180.22888727311201</c:v>
                </c:pt>
                <c:pt idx="1203">
                  <c:v>180.895373142843</c:v>
                </c:pt>
                <c:pt idx="1204">
                  <c:v>179.27359085983099</c:v>
                </c:pt>
                <c:pt idx="1205">
                  <c:v>185.39415276352801</c:v>
                </c:pt>
                <c:pt idx="1206">
                  <c:v>184.549090623637</c:v>
                </c:pt>
                <c:pt idx="1207">
                  <c:v>185.77318572769201</c:v>
                </c:pt>
                <c:pt idx="1208">
                  <c:v>186.41443695497901</c:v>
                </c:pt>
                <c:pt idx="1209">
                  <c:v>186.67665521810301</c:v>
                </c:pt>
                <c:pt idx="1210">
                  <c:v>184.90871215022801</c:v>
                </c:pt>
                <c:pt idx="1211">
                  <c:v>185.49802650618599</c:v>
                </c:pt>
                <c:pt idx="1212">
                  <c:v>189.260572009611</c:v>
                </c:pt>
                <c:pt idx="1213">
                  <c:v>184.818048403158</c:v>
                </c:pt>
                <c:pt idx="1214">
                  <c:v>185.724685873863</c:v>
                </c:pt>
                <c:pt idx="1215">
                  <c:v>181.916808496903</c:v>
                </c:pt>
                <c:pt idx="1216">
                  <c:v>184.092738426594</c:v>
                </c:pt>
                <c:pt idx="1217">
                  <c:v>185.04470777083401</c:v>
                </c:pt>
                <c:pt idx="1218">
                  <c:v>186.26866835628499</c:v>
                </c:pt>
                <c:pt idx="1219">
                  <c:v>184.50072528841099</c:v>
                </c:pt>
                <c:pt idx="1220">
                  <c:v>185.090039644369</c:v>
                </c:pt>
                <c:pt idx="1221">
                  <c:v>183.186100955889</c:v>
                </c:pt>
                <c:pt idx="1222">
                  <c:v>182.59678659993099</c:v>
                </c:pt>
                <c:pt idx="1223">
                  <c:v>185.99667711507399</c:v>
                </c:pt>
                <c:pt idx="1224">
                  <c:v>187.17530582699001</c:v>
                </c:pt>
                <c:pt idx="1225">
                  <c:v>187.51040220719099</c:v>
                </c:pt>
                <c:pt idx="1226">
                  <c:v>187.538351422397</c:v>
                </c:pt>
                <c:pt idx="1227">
                  <c:v>187.147356611785</c:v>
                </c:pt>
                <c:pt idx="1228">
                  <c:v>187.03261772830899</c:v>
                </c:pt>
                <c:pt idx="1229">
                  <c:v>190.304735323215</c:v>
                </c:pt>
                <c:pt idx="1230">
                  <c:v>190.58393327300499</c:v>
                </c:pt>
                <c:pt idx="1231">
                  <c:v>189.82400882168</c:v>
                </c:pt>
                <c:pt idx="1232">
                  <c:v>189.10321327164201</c:v>
                </c:pt>
                <c:pt idx="1233">
                  <c:v>188.73987347396999</c:v>
                </c:pt>
                <c:pt idx="1234">
                  <c:v>190.695730133827</c:v>
                </c:pt>
                <c:pt idx="1235">
                  <c:v>189.95191900598601</c:v>
                </c:pt>
                <c:pt idx="1236">
                  <c:v>187.86938966140301</c:v>
                </c:pt>
                <c:pt idx="1237">
                  <c:v>187.15571387477499</c:v>
                </c:pt>
                <c:pt idx="1238">
                  <c:v>185.162172420129</c:v>
                </c:pt>
                <c:pt idx="1239">
                  <c:v>182.18676516382499</c:v>
                </c:pt>
                <c:pt idx="1240">
                  <c:v>183.068335082115</c:v>
                </c:pt>
                <c:pt idx="1241">
                  <c:v>185.148538400333</c:v>
                </c:pt>
                <c:pt idx="1242">
                  <c:v>182.35211391454101</c:v>
                </c:pt>
                <c:pt idx="1243">
                  <c:v>180.31339282676601</c:v>
                </c:pt>
                <c:pt idx="1244">
                  <c:v>180.20519853363001</c:v>
                </c:pt>
                <c:pt idx="1245">
                  <c:v>180.730788581225</c:v>
                </c:pt>
                <c:pt idx="1246">
                  <c:v>180.900683335553</c:v>
                </c:pt>
                <c:pt idx="1247">
                  <c:v>180.93162096056901</c:v>
                </c:pt>
                <c:pt idx="1248">
                  <c:v>182.24533389629599</c:v>
                </c:pt>
                <c:pt idx="1249">
                  <c:v>180.96255858558601</c:v>
                </c:pt>
                <c:pt idx="1250">
                  <c:v>180.03530377930201</c:v>
                </c:pt>
                <c:pt idx="1251">
                  <c:v>181.11707192182601</c:v>
                </c:pt>
                <c:pt idx="1252">
                  <c:v>181.27176004690801</c:v>
                </c:pt>
                <c:pt idx="1253">
                  <c:v>181.31807909001199</c:v>
                </c:pt>
                <c:pt idx="1254">
                  <c:v>183.28448651959201</c:v>
                </c:pt>
                <c:pt idx="1255">
                  <c:v>183.00757886040799</c:v>
                </c:pt>
                <c:pt idx="1256">
                  <c:v>182.37059223081999</c:v>
                </c:pt>
                <c:pt idx="1257">
                  <c:v>180.76426377164401</c:v>
                </c:pt>
                <c:pt idx="1258">
                  <c:v>182.03823703082199</c:v>
                </c:pt>
                <c:pt idx="1259">
                  <c:v>183.008817473899</c:v>
                </c:pt>
                <c:pt idx="1260">
                  <c:v>183.13205198932499</c:v>
                </c:pt>
                <c:pt idx="1261">
                  <c:v>182.59287925751499</c:v>
                </c:pt>
                <c:pt idx="1262">
                  <c:v>184.102632432402</c:v>
                </c:pt>
                <c:pt idx="1263">
                  <c:v>186.67543539057201</c:v>
                </c:pt>
                <c:pt idx="1264">
                  <c:v>185.69536668230899</c:v>
                </c:pt>
                <c:pt idx="1265">
                  <c:v>183.64900520487501</c:v>
                </c:pt>
                <c:pt idx="1266">
                  <c:v>178.28731140937401</c:v>
                </c:pt>
                <c:pt idx="1267">
                  <c:v>176.12587001000799</c:v>
                </c:pt>
                <c:pt idx="1268">
                  <c:v>179.95923373784001</c:v>
                </c:pt>
                <c:pt idx="1269">
                  <c:v>177.955434757479</c:v>
                </c:pt>
                <c:pt idx="1270">
                  <c:v>179.18962552906501</c:v>
                </c:pt>
                <c:pt idx="1271">
                  <c:v>178.507167504851</c:v>
                </c:pt>
                <c:pt idx="1272">
                  <c:v>179.17520970906199</c:v>
                </c:pt>
                <c:pt idx="1273">
                  <c:v>178.62347696168999</c:v>
                </c:pt>
                <c:pt idx="1274">
                  <c:v>183.153648397506</c:v>
                </c:pt>
                <c:pt idx="1275">
                  <c:v>185.27342920243299</c:v>
                </c:pt>
                <c:pt idx="1276">
                  <c:v>189.671401016179</c:v>
                </c:pt>
                <c:pt idx="1277">
                  <c:v>188.172811000454</c:v>
                </c:pt>
                <c:pt idx="1278">
                  <c:v>185.65561224863799</c:v>
                </c:pt>
                <c:pt idx="1279">
                  <c:v>181.94550439160699</c:v>
                </c:pt>
                <c:pt idx="1280">
                  <c:v>182.221862213702</c:v>
                </c:pt>
                <c:pt idx="1281">
                  <c:v>182.17828712142099</c:v>
                </c:pt>
                <c:pt idx="1282">
                  <c:v>183.00752440384301</c:v>
                </c:pt>
                <c:pt idx="1283">
                  <c:v>181.33430638672399</c:v>
                </c:pt>
                <c:pt idx="1284">
                  <c:v>183.12399767681899</c:v>
                </c:pt>
                <c:pt idx="1285">
                  <c:v>182.89121494700399</c:v>
                </c:pt>
                <c:pt idx="1286">
                  <c:v>183.90965986696</c:v>
                </c:pt>
                <c:pt idx="1287">
                  <c:v>184.899109330774</c:v>
                </c:pt>
                <c:pt idx="1288">
                  <c:v>185.76011732640001</c:v>
                </c:pt>
                <c:pt idx="1289">
                  <c:v>185.52294717263501</c:v>
                </c:pt>
                <c:pt idx="1290">
                  <c:v>182.60425232012099</c:v>
                </c:pt>
                <c:pt idx="1291">
                  <c:v>182.767372293329</c:v>
                </c:pt>
                <c:pt idx="1292">
                  <c:v>181.75966110980801</c:v>
                </c:pt>
                <c:pt idx="1293">
                  <c:v>181.497265847096</c:v>
                </c:pt>
                <c:pt idx="1294">
                  <c:v>182.58749601510499</c:v>
                </c:pt>
                <c:pt idx="1295">
                  <c:v>182.56717145652399</c:v>
                </c:pt>
                <c:pt idx="1296">
                  <c:v>184.303357787653</c:v>
                </c:pt>
                <c:pt idx="1297">
                  <c:v>184.502173661981</c:v>
                </c:pt>
                <c:pt idx="1298">
                  <c:v>186.90921400280001</c:v>
                </c:pt>
                <c:pt idx="1299">
                  <c:v>186.702777456956</c:v>
                </c:pt>
                <c:pt idx="1300">
                  <c:v>184.616643215838</c:v>
                </c:pt>
                <c:pt idx="1301">
                  <c:v>183.90610036551001</c:v>
                </c:pt>
                <c:pt idx="1302">
                  <c:v>181.86570502732201</c:v>
                </c:pt>
                <c:pt idx="1303">
                  <c:v>181.246639982853</c:v>
                </c:pt>
                <c:pt idx="1304">
                  <c:v>180.62781953144901</c:v>
                </c:pt>
                <c:pt idx="1305">
                  <c:v>182.87660815999101</c:v>
                </c:pt>
                <c:pt idx="1306">
                  <c:v>182.14087222409199</c:v>
                </c:pt>
                <c:pt idx="1307">
                  <c:v>183.88448028525499</c:v>
                </c:pt>
                <c:pt idx="1308">
                  <c:v>182.79452399956099</c:v>
                </c:pt>
                <c:pt idx="1309">
                  <c:v>180.887663992505</c:v>
                </c:pt>
                <c:pt idx="1310">
                  <c:v>179.93423398897701</c:v>
                </c:pt>
                <c:pt idx="1311">
                  <c:v>178.62660844209199</c:v>
                </c:pt>
                <c:pt idx="1312">
                  <c:v>179.43854757137399</c:v>
                </c:pt>
                <c:pt idx="1313">
                  <c:v>179.76332322308701</c:v>
                </c:pt>
                <c:pt idx="1314">
                  <c:v>180.84590872879701</c:v>
                </c:pt>
                <c:pt idx="1315">
                  <c:v>182.25326988622001</c:v>
                </c:pt>
                <c:pt idx="1316">
                  <c:v>181.062425829939</c:v>
                </c:pt>
                <c:pt idx="1317">
                  <c:v>176.89447163295699</c:v>
                </c:pt>
                <c:pt idx="1318">
                  <c:v>179.546806121945</c:v>
                </c:pt>
                <c:pt idx="1319">
                  <c:v>176.46143743067299</c:v>
                </c:pt>
                <c:pt idx="1320">
                  <c:v>184.41844089763899</c:v>
                </c:pt>
                <c:pt idx="1321">
                  <c:v>186.31296553263101</c:v>
                </c:pt>
                <c:pt idx="1322">
                  <c:v>188.96530002161899</c:v>
                </c:pt>
                <c:pt idx="1323">
                  <c:v>188.748782920477</c:v>
                </c:pt>
                <c:pt idx="1324">
                  <c:v>189.07355857219</c:v>
                </c:pt>
                <c:pt idx="1325">
                  <c:v>188.64052436990701</c:v>
                </c:pt>
                <c:pt idx="1326">
                  <c:v>187.61206813948201</c:v>
                </c:pt>
                <c:pt idx="1327">
                  <c:v>189.019429296905</c:v>
                </c:pt>
                <c:pt idx="1328">
                  <c:v>190.48091972961299</c:v>
                </c:pt>
                <c:pt idx="1329">
                  <c:v>192.483702915176</c:v>
                </c:pt>
                <c:pt idx="1330">
                  <c:v>194.59474465131001</c:v>
                </c:pt>
                <c:pt idx="1331">
                  <c:v>193.94519334788399</c:v>
                </c:pt>
                <c:pt idx="1332">
                  <c:v>193.17988038817299</c:v>
                </c:pt>
                <c:pt idx="1333">
                  <c:v>193.97378091369399</c:v>
                </c:pt>
                <c:pt idx="1334">
                  <c:v>192.386277649796</c:v>
                </c:pt>
                <c:pt idx="1335">
                  <c:v>193.576830650934</c:v>
                </c:pt>
                <c:pt idx="1336">
                  <c:v>193.88861379055101</c:v>
                </c:pt>
                <c:pt idx="1337">
                  <c:v>195.12731038168101</c:v>
                </c:pt>
                <c:pt idx="1338">
                  <c:v>193.95380834797899</c:v>
                </c:pt>
                <c:pt idx="1339">
                  <c:v>191.932777067714</c:v>
                </c:pt>
                <c:pt idx="1340">
                  <c:v>200.73404232048</c:v>
                </c:pt>
                <c:pt idx="1341">
                  <c:v>204.45013209387</c:v>
                </c:pt>
                <c:pt idx="1342">
                  <c:v>203.863381077019</c:v>
                </c:pt>
                <c:pt idx="1343">
                  <c:v>206.47116337413399</c:v>
                </c:pt>
                <c:pt idx="1344">
                  <c:v>212.79503544464001</c:v>
                </c:pt>
                <c:pt idx="1345">
                  <c:v>210.51322593466401</c:v>
                </c:pt>
                <c:pt idx="1346">
                  <c:v>211.295560623798</c:v>
                </c:pt>
                <c:pt idx="1347">
                  <c:v>209.991669475241</c:v>
                </c:pt>
                <c:pt idx="1348">
                  <c:v>219.13846588237399</c:v>
                </c:pt>
                <c:pt idx="1349">
                  <c:v>219.05371295771801</c:v>
                </c:pt>
                <c:pt idx="1350">
                  <c:v>215.07684495461601</c:v>
                </c:pt>
                <c:pt idx="1351">
                  <c:v>219.77085308942401</c:v>
                </c:pt>
                <c:pt idx="1352">
                  <c:v>218.85812928543399</c:v>
                </c:pt>
                <c:pt idx="1353">
                  <c:v>218.923323842862</c:v>
                </c:pt>
                <c:pt idx="1354">
                  <c:v>218.27137826858299</c:v>
                </c:pt>
                <c:pt idx="1355">
                  <c:v>214.685677610049</c:v>
                </c:pt>
                <c:pt idx="1356">
                  <c:v>213.05581367435201</c:v>
                </c:pt>
                <c:pt idx="1357">
                  <c:v>214.29451026548199</c:v>
                </c:pt>
                <c:pt idx="1358">
                  <c:v>218.923323842862</c:v>
                </c:pt>
                <c:pt idx="1359">
                  <c:v>218.27137826858299</c:v>
                </c:pt>
                <c:pt idx="1360">
                  <c:v>219.379685744857</c:v>
                </c:pt>
                <c:pt idx="1361">
                  <c:v>218.40176738343899</c:v>
                </c:pt>
                <c:pt idx="1362">
                  <c:v>218.46696194086701</c:v>
                </c:pt>
                <c:pt idx="1363">
                  <c:v>221.205133352838</c:v>
                </c:pt>
                <c:pt idx="1364">
                  <c:v>218.075794596299</c:v>
                </c:pt>
                <c:pt idx="1365">
                  <c:v>214.94645583976001</c:v>
                </c:pt>
                <c:pt idx="1366">
                  <c:v>214.03373203576999</c:v>
                </c:pt>
                <c:pt idx="1367">
                  <c:v>214.816066724905</c:v>
                </c:pt>
                <c:pt idx="1368">
                  <c:v>214.49009393776501</c:v>
                </c:pt>
                <c:pt idx="1369">
                  <c:v>211.55633885351</c:v>
                </c:pt>
                <c:pt idx="1370">
                  <c:v>206.405968816707</c:v>
                </c:pt>
                <c:pt idx="1371">
                  <c:v>203.553015582363</c:v>
                </c:pt>
                <c:pt idx="1372">
                  <c:v>201.66675781184301</c:v>
                </c:pt>
                <c:pt idx="1373">
                  <c:v>200.43179457621099</c:v>
                </c:pt>
                <c:pt idx="1374">
                  <c:v>203.15191800409801</c:v>
                </c:pt>
                <c:pt idx="1375">
                  <c:v>201.85026041964201</c:v>
                </c:pt>
                <c:pt idx="1376">
                  <c:v>202.19620947374301</c:v>
                </c:pt>
                <c:pt idx="1377">
                  <c:v>201.65260237061901</c:v>
                </c:pt>
                <c:pt idx="1378">
                  <c:v>201.075957322703</c:v>
                </c:pt>
                <c:pt idx="1379">
                  <c:v>202.06443744106099</c:v>
                </c:pt>
                <c:pt idx="1380">
                  <c:v>202.690639406168</c:v>
                </c:pt>
                <c:pt idx="1381">
                  <c:v>202.42348774913199</c:v>
                </c:pt>
                <c:pt idx="1382">
                  <c:v>202.026842538365</c:v>
                </c:pt>
                <c:pt idx="1383">
                  <c:v>202.125956372746</c:v>
                </c:pt>
                <c:pt idx="1384">
                  <c:v>202.43047437571599</c:v>
                </c:pt>
                <c:pt idx="1385">
                  <c:v>201.22560639648299</c:v>
                </c:pt>
                <c:pt idx="1386">
                  <c:v>200.56843068817599</c:v>
                </c:pt>
                <c:pt idx="1387">
                  <c:v>200.21769857093301</c:v>
                </c:pt>
                <c:pt idx="1388">
                  <c:v>200.283443650165</c:v>
                </c:pt>
                <c:pt idx="1389">
                  <c:v>200.94998901002899</c:v>
                </c:pt>
                <c:pt idx="1390">
                  <c:v>201.14040528391999</c:v>
                </c:pt>
                <c:pt idx="1391">
                  <c:v>200.750555809518</c:v>
                </c:pt>
                <c:pt idx="1392">
                  <c:v>200.56897965976199</c:v>
                </c:pt>
                <c:pt idx="1393">
                  <c:v>199.44221743737299</c:v>
                </c:pt>
                <c:pt idx="1394">
                  <c:v>197.44240455530101</c:v>
                </c:pt>
                <c:pt idx="1395">
                  <c:v>197.331195793668</c:v>
                </c:pt>
                <c:pt idx="1396">
                  <c:v>197.140779519777</c:v>
                </c:pt>
                <c:pt idx="1397">
                  <c:v>198.077302270757</c:v>
                </c:pt>
                <c:pt idx="1398">
                  <c:v>197.53741864857699</c:v>
                </c:pt>
                <c:pt idx="1399">
                  <c:v>195.67781950551401</c:v>
                </c:pt>
                <c:pt idx="1400">
                  <c:v>198.73716003119799</c:v>
                </c:pt>
                <c:pt idx="1401">
                  <c:v>194.118155708107</c:v>
                </c:pt>
                <c:pt idx="1402">
                  <c:v>195.07794881420401</c:v>
                </c:pt>
                <c:pt idx="1403">
                  <c:v>191.35875052807799</c:v>
                </c:pt>
                <c:pt idx="1404">
                  <c:v>190.87885397502899</c:v>
                </c:pt>
                <c:pt idx="1405">
                  <c:v>191.538711735471</c:v>
                </c:pt>
                <c:pt idx="1406">
                  <c:v>192.13858242678199</c:v>
                </c:pt>
                <c:pt idx="1407">
                  <c:v>192.800239799297</c:v>
                </c:pt>
                <c:pt idx="1408">
                  <c:v>194.83239970159099</c:v>
                </c:pt>
                <c:pt idx="1409">
                  <c:v>193.734646087134</c:v>
                </c:pt>
                <c:pt idx="1410">
                  <c:v>192.496632230215</c:v>
                </c:pt>
                <c:pt idx="1411">
                  <c:v>192.37970732012701</c:v>
                </c:pt>
                <c:pt idx="1412">
                  <c:v>195.08933660592399</c:v>
                </c:pt>
                <c:pt idx="1413">
                  <c:v>197.75577070200799</c:v>
                </c:pt>
                <c:pt idx="1414">
                  <c:v>198.19194281883301</c:v>
                </c:pt>
                <c:pt idx="1415">
                  <c:v>199.181460210788</c:v>
                </c:pt>
                <c:pt idx="1416">
                  <c:v>198.356779634753</c:v>
                </c:pt>
                <c:pt idx="1417">
                  <c:v>197.39084582338899</c:v>
                </c:pt>
                <c:pt idx="1418">
                  <c:v>195.979058214747</c:v>
                </c:pt>
                <c:pt idx="1419">
                  <c:v>195.835818993684</c:v>
                </c:pt>
                <c:pt idx="1420">
                  <c:v>194.445628979899</c:v>
                </c:pt>
                <c:pt idx="1421">
                  <c:v>198.65790472166699</c:v>
                </c:pt>
                <c:pt idx="1422">
                  <c:v>201.133669406373</c:v>
                </c:pt>
                <c:pt idx="1423">
                  <c:v>201.103588060953</c:v>
                </c:pt>
                <c:pt idx="1424">
                  <c:v>202.035410202809</c:v>
                </c:pt>
                <c:pt idx="1425">
                  <c:v>202.49222691349399</c:v>
                </c:pt>
                <c:pt idx="1426">
                  <c:v>202.349350315381</c:v>
                </c:pt>
                <c:pt idx="1427">
                  <c:v>203.330829076985</c:v>
                </c:pt>
                <c:pt idx="1428">
                  <c:v>203.79701921412499</c:v>
                </c:pt>
                <c:pt idx="1429">
                  <c:v>203.494081547337</c:v>
                </c:pt>
                <c:pt idx="1430">
                  <c:v>203.610444962294</c:v>
                </c:pt>
                <c:pt idx="1431">
                  <c:v>201.88795286663901</c:v>
                </c:pt>
                <c:pt idx="1432">
                  <c:v>203.610444962294</c:v>
                </c:pt>
                <c:pt idx="1433">
                  <c:v>205.92689984955501</c:v>
                </c:pt>
                <c:pt idx="1434">
                  <c:v>206.52086264115999</c:v>
                </c:pt>
                <c:pt idx="1435">
                  <c:v>207.94637334101299</c:v>
                </c:pt>
                <c:pt idx="1436">
                  <c:v>205.57052217459201</c:v>
                </c:pt>
                <c:pt idx="1437">
                  <c:v>206.46146636200001</c:v>
                </c:pt>
                <c:pt idx="1438">
                  <c:v>206.580258920321</c:v>
                </c:pt>
                <c:pt idx="1439">
                  <c:v>207.53059938688901</c:v>
                </c:pt>
                <c:pt idx="1440">
                  <c:v>207.64600660199901</c:v>
                </c:pt>
                <c:pt idx="1441">
                  <c:v>205.15564038120701</c:v>
                </c:pt>
                <c:pt idx="1442">
                  <c:v>206.562150630199</c:v>
                </c:pt>
                <c:pt idx="1443">
                  <c:v>208.38388389102801</c:v>
                </c:pt>
                <c:pt idx="1444">
                  <c:v>205.87043622721399</c:v>
                </c:pt>
                <c:pt idx="1445">
                  <c:v>206.34000059788499</c:v>
                </c:pt>
                <c:pt idx="1446">
                  <c:v>206.675403719793</c:v>
                </c:pt>
                <c:pt idx="1447">
                  <c:v>204.32758186643599</c:v>
                </c:pt>
                <c:pt idx="1448">
                  <c:v>204.126339993291</c:v>
                </c:pt>
                <c:pt idx="1449">
                  <c:v>201.24187314488199</c:v>
                </c:pt>
                <c:pt idx="1450">
                  <c:v>202.12930854064001</c:v>
                </c:pt>
                <c:pt idx="1451">
                  <c:v>202.97232541026699</c:v>
                </c:pt>
                <c:pt idx="1452">
                  <c:v>203.48267089734199</c:v>
                </c:pt>
                <c:pt idx="1453">
                  <c:v>203.549298686539</c:v>
                </c:pt>
                <c:pt idx="1454">
                  <c:v>205.346612522838</c:v>
                </c:pt>
                <c:pt idx="1455">
                  <c:v>201.52989221958501</c:v>
                </c:pt>
                <c:pt idx="1456">
                  <c:v>199.577814886977</c:v>
                </c:pt>
                <c:pt idx="1457">
                  <c:v>201.97407748089699</c:v>
                </c:pt>
                <c:pt idx="1458">
                  <c:v>197.51422367560801</c:v>
                </c:pt>
                <c:pt idx="1459">
                  <c:v>198.29084653775399</c:v>
                </c:pt>
                <c:pt idx="1460">
                  <c:v>200.376413230472</c:v>
                </c:pt>
                <c:pt idx="1461">
                  <c:v>200.75373692087101</c:v>
                </c:pt>
                <c:pt idx="1462">
                  <c:v>201.663381579695</c:v>
                </c:pt>
                <c:pt idx="1463">
                  <c:v>202.195936329836</c:v>
                </c:pt>
                <c:pt idx="1464">
                  <c:v>201.614540755516</c:v>
                </c:pt>
                <c:pt idx="1465">
                  <c:v>199.785382285742</c:v>
                </c:pt>
                <c:pt idx="1466">
                  <c:v>198.24663836397099</c:v>
                </c:pt>
                <c:pt idx="1467">
                  <c:v>196.17804839428101</c:v>
                </c:pt>
                <c:pt idx="1468">
                  <c:v>196.36611919389901</c:v>
                </c:pt>
                <c:pt idx="1469">
                  <c:v>195.967991586707</c:v>
                </c:pt>
                <c:pt idx="1470">
                  <c:v>196.701314816593</c:v>
                </c:pt>
                <c:pt idx="1471">
                  <c:v>198.67141715234899</c:v>
                </c:pt>
                <c:pt idx="1472">
                  <c:v>198.56653051151901</c:v>
                </c:pt>
                <c:pt idx="1473">
                  <c:v>197.47681351679199</c:v>
                </c:pt>
                <c:pt idx="1474">
                  <c:v>196.63860364607601</c:v>
                </c:pt>
                <c:pt idx="1475">
                  <c:v>198.46186468466999</c:v>
                </c:pt>
                <c:pt idx="1476">
                  <c:v>196.722292144759</c:v>
                </c:pt>
                <c:pt idx="1477">
                  <c:v>197.33019303361101</c:v>
                </c:pt>
                <c:pt idx="1478">
                  <c:v>197.44369141968801</c:v>
                </c:pt>
                <c:pt idx="1479">
                  <c:v>198.07411533457099</c:v>
                </c:pt>
                <c:pt idx="1480">
                  <c:v>198.20859104881399</c:v>
                </c:pt>
                <c:pt idx="1481">
                  <c:v>198.4523696835</c:v>
                </c:pt>
                <c:pt idx="1482">
                  <c:v>195.78339109884601</c:v>
                </c:pt>
                <c:pt idx="1483">
                  <c:v>195.61402830377801</c:v>
                </c:pt>
                <c:pt idx="1484">
                  <c:v>190.58959871675501</c:v>
                </c:pt>
                <c:pt idx="1485">
                  <c:v>188.500790910913</c:v>
                </c:pt>
                <c:pt idx="1486">
                  <c:v>187.87979399566299</c:v>
                </c:pt>
                <c:pt idx="1487">
                  <c:v>189.06533356114099</c:v>
                </c:pt>
                <c:pt idx="1488">
                  <c:v>188.599972481143</c:v>
                </c:pt>
                <c:pt idx="1489">
                  <c:v>186.009371288929</c:v>
                </c:pt>
                <c:pt idx="1490">
                  <c:v>186.366170911984</c:v>
                </c:pt>
                <c:pt idx="1491">
                  <c:v>189.14295072878201</c:v>
                </c:pt>
                <c:pt idx="1492">
                  <c:v>190.78727213488699</c:v>
                </c:pt>
                <c:pt idx="1493">
                  <c:v>189.22056789642301</c:v>
                </c:pt>
                <c:pt idx="1494">
                  <c:v>190.476974427247</c:v>
                </c:pt>
                <c:pt idx="1495">
                  <c:v>190.94233550724499</c:v>
                </c:pt>
                <c:pt idx="1496">
                  <c:v>190.53903396877499</c:v>
                </c:pt>
                <c:pt idx="1497">
                  <c:v>190.67871067794499</c:v>
                </c:pt>
                <c:pt idx="1498">
                  <c:v>191.7397157899</c:v>
                </c:pt>
                <c:pt idx="1499">
                  <c:v>192.14335580585799</c:v>
                </c:pt>
                <c:pt idx="1500">
                  <c:v>191.50681222873899</c:v>
                </c:pt>
                <c:pt idx="1501">
                  <c:v>190.88573606564299</c:v>
                </c:pt>
                <c:pt idx="1502">
                  <c:v>192.51576354349999</c:v>
                </c:pt>
                <c:pt idx="1503">
                  <c:v>192.62535312761599</c:v>
                </c:pt>
                <c:pt idx="1504">
                  <c:v>194.60331568439199</c:v>
                </c:pt>
                <c:pt idx="1505">
                  <c:v>194.35238142406999</c:v>
                </c:pt>
                <c:pt idx="1506">
                  <c:v>189.77015615184499</c:v>
                </c:pt>
                <c:pt idx="1507">
                  <c:v>189.299524977224</c:v>
                </c:pt>
                <c:pt idx="1508">
                  <c:v>189.19517351828901</c:v>
                </c:pt>
                <c:pt idx="1509">
                  <c:v>190.11015102410701</c:v>
                </c:pt>
                <c:pt idx="1510">
                  <c:v>189.83948942749501</c:v>
                </c:pt>
                <c:pt idx="1511">
                  <c:v>190.99904066519201</c:v>
                </c:pt>
                <c:pt idx="1512">
                  <c:v>191.23437494497799</c:v>
                </c:pt>
                <c:pt idx="1513">
                  <c:v>189.54003612384699</c:v>
                </c:pt>
                <c:pt idx="1514">
                  <c:v>189.82242592736901</c:v>
                </c:pt>
                <c:pt idx="1515">
                  <c:v>191.29085290568199</c:v>
                </c:pt>
                <c:pt idx="1516">
                  <c:v>193.21110356963101</c:v>
                </c:pt>
                <c:pt idx="1517">
                  <c:v>194.50444886976101</c:v>
                </c:pt>
                <c:pt idx="1518">
                  <c:v>194.54379371773601</c:v>
                </c:pt>
                <c:pt idx="1519">
                  <c:v>191.70087095909801</c:v>
                </c:pt>
                <c:pt idx="1520">
                  <c:v>191.936116071073</c:v>
                </c:pt>
                <c:pt idx="1521">
                  <c:v>191.89697721706699</c:v>
                </c:pt>
                <c:pt idx="1522">
                  <c:v>194.38682631377401</c:v>
                </c:pt>
                <c:pt idx="1523">
                  <c:v>193.46593364281901</c:v>
                </c:pt>
                <c:pt idx="1524">
                  <c:v>194.49182120262299</c:v>
                </c:pt>
                <c:pt idx="1525">
                  <c:v>192.70308015351901</c:v>
                </c:pt>
                <c:pt idx="1526">
                  <c:v>193.045133814851</c:v>
                </c:pt>
                <c:pt idx="1527">
                  <c:v>190.992148443383</c:v>
                </c:pt>
                <c:pt idx="1528">
                  <c:v>188.54800084362799</c:v>
                </c:pt>
                <c:pt idx="1529">
                  <c:v>190.542435146261</c:v>
                </c:pt>
                <c:pt idx="1530">
                  <c:v>192.00888261764399</c:v>
                </c:pt>
                <c:pt idx="1531">
                  <c:v>193.18195841781301</c:v>
                </c:pt>
                <c:pt idx="1532">
                  <c:v>191.08973355810801</c:v>
                </c:pt>
                <c:pt idx="1533">
                  <c:v>189.193295254894</c:v>
                </c:pt>
                <c:pt idx="1534">
                  <c:v>192.54652523919299</c:v>
                </c:pt>
                <c:pt idx="1535">
                  <c:v>191.05275393568601</c:v>
                </c:pt>
                <c:pt idx="1536">
                  <c:v>192.302048846513</c:v>
                </c:pt>
                <c:pt idx="1537">
                  <c:v>193.40850482376601</c:v>
                </c:pt>
                <c:pt idx="1538">
                  <c:v>192.41269444423801</c:v>
                </c:pt>
                <c:pt idx="1539">
                  <c:v>186.05057257503501</c:v>
                </c:pt>
                <c:pt idx="1540">
                  <c:v>183.83766062052999</c:v>
                </c:pt>
                <c:pt idx="1541">
                  <c:v>186.10589537389799</c:v>
                </c:pt>
                <c:pt idx="1542">
                  <c:v>186.072873379463</c:v>
                </c:pt>
                <c:pt idx="1543">
                  <c:v>186.172164002187</c:v>
                </c:pt>
                <c:pt idx="1544">
                  <c:v>186.282686595808</c:v>
                </c:pt>
                <c:pt idx="1545">
                  <c:v>186.26067193285101</c:v>
                </c:pt>
                <c:pt idx="1546">
                  <c:v>186.342889959812</c:v>
                </c:pt>
                <c:pt idx="1547">
                  <c:v>189.24525974862999</c:v>
                </c:pt>
                <c:pt idx="1548">
                  <c:v>192.631357835583</c:v>
                </c:pt>
                <c:pt idx="1549">
                  <c:v>196.501184220673</c:v>
                </c:pt>
                <c:pt idx="1550">
                  <c:v>195.694970390446</c:v>
                </c:pt>
                <c:pt idx="1551">
                  <c:v>197.629883582991</c:v>
                </c:pt>
                <c:pt idx="1552">
                  <c:v>201.17722443599001</c:v>
                </c:pt>
                <c:pt idx="1553">
                  <c:v>198.91982571135401</c:v>
                </c:pt>
                <c:pt idx="1554">
                  <c:v>201.875943088854</c:v>
                </c:pt>
                <c:pt idx="1555">
                  <c:v>202.46716656435299</c:v>
                </c:pt>
                <c:pt idx="1556">
                  <c:v>201.44596237939899</c:v>
                </c:pt>
                <c:pt idx="1557">
                  <c:v>203.16588521721701</c:v>
                </c:pt>
                <c:pt idx="1558">
                  <c:v>206.06825500603401</c:v>
                </c:pt>
                <c:pt idx="1559">
                  <c:v>206.65947848153399</c:v>
                </c:pt>
                <c:pt idx="1560">
                  <c:v>203.810856281399</c:v>
                </c:pt>
                <c:pt idx="1561">
                  <c:v>204.724565288989</c:v>
                </c:pt>
                <c:pt idx="1562">
                  <c:v>201.01598166994501</c:v>
                </c:pt>
                <c:pt idx="1563">
                  <c:v>201.98343826621701</c:v>
                </c:pt>
                <c:pt idx="1564">
                  <c:v>199.99477748499001</c:v>
                </c:pt>
                <c:pt idx="1565">
                  <c:v>199.564796775536</c:v>
                </c:pt>
                <c:pt idx="1566">
                  <c:v>199.02110814105799</c:v>
                </c:pt>
                <c:pt idx="1567">
                  <c:v>198.77256476529601</c:v>
                </c:pt>
                <c:pt idx="1568">
                  <c:v>196.675480032308</c:v>
                </c:pt>
                <c:pt idx="1569">
                  <c:v>196.28713100768101</c:v>
                </c:pt>
                <c:pt idx="1570">
                  <c:v>195.261889582664</c:v>
                </c:pt>
                <c:pt idx="1571">
                  <c:v>192.57451433224301</c:v>
                </c:pt>
                <c:pt idx="1572">
                  <c:v>192.85412562997399</c:v>
                </c:pt>
                <c:pt idx="1573">
                  <c:v>197.06382905693599</c:v>
                </c:pt>
                <c:pt idx="1574">
                  <c:v>197.06382905693599</c:v>
                </c:pt>
                <c:pt idx="1575">
                  <c:v>200.59003820055199</c:v>
                </c:pt>
                <c:pt idx="1576">
                  <c:v>201.465552431302</c:v>
                </c:pt>
                <c:pt idx="1577">
                  <c:v>205.16216807224299</c:v>
                </c:pt>
                <c:pt idx="1578">
                  <c:v>215.47378012329</c:v>
                </c:pt>
                <c:pt idx="1579">
                  <c:v>217.32208794376101</c:v>
                </c:pt>
                <c:pt idx="1580">
                  <c:v>217.337652641196</c:v>
                </c:pt>
                <c:pt idx="1581">
                  <c:v>215.86289755917801</c:v>
                </c:pt>
                <c:pt idx="1582">
                  <c:v>215.376500764318</c:v>
                </c:pt>
                <c:pt idx="1583">
                  <c:v>216.64113243095599</c:v>
                </c:pt>
                <c:pt idx="1584">
                  <c:v>225.20171602050399</c:v>
                </c:pt>
                <c:pt idx="1585">
                  <c:v>228.21737614864</c:v>
                </c:pt>
                <c:pt idx="1586">
                  <c:v>229.482007815278</c:v>
                </c:pt>
                <c:pt idx="1587">
                  <c:v>227.92553807172399</c:v>
                </c:pt>
                <c:pt idx="1588">
                  <c:v>223.74252563592199</c:v>
                </c:pt>
                <c:pt idx="1589">
                  <c:v>219.851351277036</c:v>
                </c:pt>
                <c:pt idx="1590">
                  <c:v>227.53642063583499</c:v>
                </c:pt>
                <c:pt idx="1591">
                  <c:v>220.72686550778499</c:v>
                </c:pt>
                <c:pt idx="1592">
                  <c:v>217.71120537964899</c:v>
                </c:pt>
                <c:pt idx="1593">
                  <c:v>223.45068755900499</c:v>
                </c:pt>
                <c:pt idx="1594">
                  <c:v>222.13741621288199</c:v>
                </c:pt>
                <c:pt idx="1595">
                  <c:v>215.23058172585999</c:v>
                </c:pt>
                <c:pt idx="1596">
                  <c:v>216.8356911489</c:v>
                </c:pt>
                <c:pt idx="1597">
                  <c:v>204.87032999532701</c:v>
                </c:pt>
                <c:pt idx="1598">
                  <c:v>208.372386918324</c:v>
                </c:pt>
                <c:pt idx="1599">
                  <c:v>203.70297768766099</c:v>
                </c:pt>
                <c:pt idx="1600">
                  <c:v>205.063616341342</c:v>
                </c:pt>
                <c:pt idx="1601">
                  <c:v>207.523284503295</c:v>
                </c:pt>
                <c:pt idx="1602">
                  <c:v>208.02047742835001</c:v>
                </c:pt>
                <c:pt idx="1603">
                  <c:v>207.29285157728799</c:v>
                </c:pt>
                <c:pt idx="1604">
                  <c:v>206.885934139716</c:v>
                </c:pt>
                <c:pt idx="1605">
                  <c:v>205.51988386391901</c:v>
                </c:pt>
                <c:pt idx="1606">
                  <c:v>206.22562842298299</c:v>
                </c:pt>
                <c:pt idx="1607">
                  <c:v>207.47663909002199</c:v>
                </c:pt>
                <c:pt idx="1608">
                  <c:v>206.70670315052101</c:v>
                </c:pt>
                <c:pt idx="1609">
                  <c:v>204.62156516354599</c:v>
                </c:pt>
                <c:pt idx="1610">
                  <c:v>207.00136769218199</c:v>
                </c:pt>
                <c:pt idx="1611">
                  <c:v>206.156902254345</c:v>
                </c:pt>
                <c:pt idx="1612">
                  <c:v>204.04563853342501</c:v>
                </c:pt>
                <c:pt idx="1613">
                  <c:v>205.40835783731001</c:v>
                </c:pt>
                <c:pt idx="1614">
                  <c:v>203.00913080132901</c:v>
                </c:pt>
                <c:pt idx="1615">
                  <c:v>199.71757794343699</c:v>
                </c:pt>
                <c:pt idx="1616">
                  <c:v>198.920972889674</c:v>
                </c:pt>
                <c:pt idx="1617">
                  <c:v>203.71942696163501</c:v>
                </c:pt>
                <c:pt idx="1618">
                  <c:v>206.67515612039301</c:v>
                </c:pt>
                <c:pt idx="1619">
                  <c:v>207.71166385248799</c:v>
                </c:pt>
                <c:pt idx="1620">
                  <c:v>206.94635218865301</c:v>
                </c:pt>
                <c:pt idx="1621">
                  <c:v>210.83300266915899</c:v>
                </c:pt>
                <c:pt idx="1622">
                  <c:v>214.015815076157</c:v>
                </c:pt>
                <c:pt idx="1623">
                  <c:v>213.80169358176201</c:v>
                </c:pt>
                <c:pt idx="1624">
                  <c:v>212.516273900898</c:v>
                </c:pt>
                <c:pt idx="1625">
                  <c:v>213.07425273327399</c:v>
                </c:pt>
                <c:pt idx="1626">
                  <c:v>212.36232794246899</c:v>
                </c:pt>
                <c:pt idx="1627">
                  <c:v>213.49936034729299</c:v>
                </c:pt>
                <c:pt idx="1628">
                  <c:v>213.68983585518001</c:v>
                </c:pt>
                <c:pt idx="1629">
                  <c:v>213.59369489809001</c:v>
                </c:pt>
                <c:pt idx="1630">
                  <c:v>212.35231608899599</c:v>
                </c:pt>
                <c:pt idx="1631">
                  <c:v>210.565591675907</c:v>
                </c:pt>
                <c:pt idx="1632">
                  <c:v>209.32421286681301</c:v>
                </c:pt>
                <c:pt idx="1633">
                  <c:v>210.414220684322</c:v>
                </c:pt>
                <c:pt idx="1634">
                  <c:v>210.80785360149099</c:v>
                </c:pt>
                <c:pt idx="1635">
                  <c:v>207.35604828096601</c:v>
                </c:pt>
                <c:pt idx="1636">
                  <c:v>207.05330629779499</c:v>
                </c:pt>
                <c:pt idx="1637">
                  <c:v>204.47965774560799</c:v>
                </c:pt>
                <c:pt idx="1638">
                  <c:v>201.723885630181</c:v>
                </c:pt>
                <c:pt idx="1639">
                  <c:v>201.936078374593</c:v>
                </c:pt>
                <c:pt idx="1640">
                  <c:v>202.25449851321801</c:v>
                </c:pt>
                <c:pt idx="1641">
                  <c:v>204.704916130095</c:v>
                </c:pt>
                <c:pt idx="1642">
                  <c:v>205.34200952351301</c:v>
                </c:pt>
                <c:pt idx="1643">
                  <c:v>205.73408646685999</c:v>
                </c:pt>
                <c:pt idx="1644">
                  <c:v>203.72485032981101</c:v>
                </c:pt>
                <c:pt idx="1645">
                  <c:v>203.30865135340201</c:v>
                </c:pt>
                <c:pt idx="1646">
                  <c:v>202.56950016578901</c:v>
                </c:pt>
                <c:pt idx="1647">
                  <c:v>204.21610158065599</c:v>
                </c:pt>
                <c:pt idx="1648">
                  <c:v>205.229307285522</c:v>
                </c:pt>
                <c:pt idx="1649">
                  <c:v>204.97003579202101</c:v>
                </c:pt>
                <c:pt idx="1650">
                  <c:v>205.00073899519799</c:v>
                </c:pt>
                <c:pt idx="1651">
                  <c:v>205.51018473681401</c:v>
                </c:pt>
                <c:pt idx="1652">
                  <c:v>205.34870863121299</c:v>
                </c:pt>
                <c:pt idx="1653">
                  <c:v>204.79036519564701</c:v>
                </c:pt>
                <c:pt idx="1654">
                  <c:v>203.806176421532</c:v>
                </c:pt>
                <c:pt idx="1655">
                  <c:v>203.25951051627999</c:v>
                </c:pt>
                <c:pt idx="1656">
                  <c:v>203.40535147256799</c:v>
                </c:pt>
                <c:pt idx="1657">
                  <c:v>204.99077767012901</c:v>
                </c:pt>
                <c:pt idx="1658">
                  <c:v>204.93620615193501</c:v>
                </c:pt>
                <c:pt idx="1659">
                  <c:v>204.79377050954099</c:v>
                </c:pt>
                <c:pt idx="1660">
                  <c:v>202.15956917128699</c:v>
                </c:pt>
                <c:pt idx="1661">
                  <c:v>201.63738686784501</c:v>
                </c:pt>
                <c:pt idx="1662">
                  <c:v>201.37629571612399</c:v>
                </c:pt>
                <c:pt idx="1663">
                  <c:v>202.491755566199</c:v>
                </c:pt>
                <c:pt idx="1664">
                  <c:v>202.08607660542</c:v>
                </c:pt>
                <c:pt idx="1665">
                  <c:v>203.013342801487</c:v>
                </c:pt>
                <c:pt idx="1666">
                  <c:v>204.69401278185899</c:v>
                </c:pt>
                <c:pt idx="1667">
                  <c:v>205.62127897792601</c:v>
                </c:pt>
                <c:pt idx="1668">
                  <c:v>204.92582933087601</c:v>
                </c:pt>
                <c:pt idx="1669">
                  <c:v>205.01973500084</c:v>
                </c:pt>
                <c:pt idx="1670">
                  <c:v>205.69952514638899</c:v>
                </c:pt>
                <c:pt idx="1671">
                  <c:v>205.18364746846299</c:v>
                </c:pt>
                <c:pt idx="1672">
                  <c:v>204.878997197269</c:v>
                </c:pt>
                <c:pt idx="1673">
                  <c:v>203.668060259149</c:v>
                </c:pt>
                <c:pt idx="1674">
                  <c:v>197.382720913665</c:v>
                </c:pt>
                <c:pt idx="1675">
                  <c:v>194.61486505510399</c:v>
                </c:pt>
                <c:pt idx="1676">
                  <c:v>193.57691910814299</c:v>
                </c:pt>
                <c:pt idx="1677">
                  <c:v>195.19356480795901</c:v>
                </c:pt>
                <c:pt idx="1678">
                  <c:v>195.44876880586199</c:v>
                </c:pt>
                <c:pt idx="1679">
                  <c:v>195.49988034806199</c:v>
                </c:pt>
                <c:pt idx="1680">
                  <c:v>196.57180788187401</c:v>
                </c:pt>
                <c:pt idx="1681">
                  <c:v>193.883234648246</c:v>
                </c:pt>
                <c:pt idx="1682">
                  <c:v>196.26549234177199</c:v>
                </c:pt>
                <c:pt idx="1683">
                  <c:v>197.72898027153599</c:v>
                </c:pt>
                <c:pt idx="1684">
                  <c:v>197.96720604088799</c:v>
                </c:pt>
                <c:pt idx="1685">
                  <c:v>197.26950696138101</c:v>
                </c:pt>
                <c:pt idx="1686">
                  <c:v>198.44365757959301</c:v>
                </c:pt>
                <c:pt idx="1687">
                  <c:v>199.447672199203</c:v>
                </c:pt>
                <c:pt idx="1688">
                  <c:v>198.103385582389</c:v>
                </c:pt>
                <c:pt idx="1689">
                  <c:v>193.04953288378599</c:v>
                </c:pt>
                <c:pt idx="1690">
                  <c:v>190.224780108657</c:v>
                </c:pt>
                <c:pt idx="1691">
                  <c:v>190.209053853688</c:v>
                </c:pt>
                <c:pt idx="1692">
                  <c:v>192.59944460902099</c:v>
                </c:pt>
                <c:pt idx="1693">
                  <c:v>188.35335576731001</c:v>
                </c:pt>
                <c:pt idx="1694">
                  <c:v>188.856595926328</c:v>
                </c:pt>
                <c:pt idx="1695">
                  <c:v>190.790925287552</c:v>
                </c:pt>
                <c:pt idx="1696">
                  <c:v>188.766591544992</c:v>
                </c:pt>
                <c:pt idx="1697">
                  <c:v>187.02130177046399</c:v>
                </c:pt>
                <c:pt idx="1698">
                  <c:v>186.218464726109</c:v>
                </c:pt>
                <c:pt idx="1699">
                  <c:v>186.375508947204</c:v>
                </c:pt>
                <c:pt idx="1700">
                  <c:v>186.89911461992301</c:v>
                </c:pt>
                <c:pt idx="1701">
                  <c:v>186.95157016710701</c:v>
                </c:pt>
                <c:pt idx="1702">
                  <c:v>187.79085892206601</c:v>
                </c:pt>
                <c:pt idx="1703">
                  <c:v>188.158047752361</c:v>
                </c:pt>
                <c:pt idx="1704">
                  <c:v>188.36786994110099</c:v>
                </c:pt>
                <c:pt idx="1705">
                  <c:v>192.30203597997101</c:v>
                </c:pt>
                <c:pt idx="1706">
                  <c:v>187.751585530847</c:v>
                </c:pt>
                <c:pt idx="1707">
                  <c:v>191.11891886319901</c:v>
                </c:pt>
                <c:pt idx="1708">
                  <c:v>190.84589183625101</c:v>
                </c:pt>
                <c:pt idx="1709">
                  <c:v>192.75708102488301</c:v>
                </c:pt>
                <c:pt idx="1710">
                  <c:v>191.30093688116401</c:v>
                </c:pt>
                <c:pt idx="1711">
                  <c:v>185.840396342215</c:v>
                </c:pt>
                <c:pt idx="1712">
                  <c:v>186.20443237814499</c:v>
                </c:pt>
                <c:pt idx="1713">
                  <c:v>185.20333327933801</c:v>
                </c:pt>
                <c:pt idx="1714">
                  <c:v>187.66057652186399</c:v>
                </c:pt>
                <c:pt idx="1715">
                  <c:v>185.385351297303</c:v>
                </c:pt>
                <c:pt idx="1716">
                  <c:v>185.29434228832</c:v>
                </c:pt>
                <c:pt idx="1717">
                  <c:v>188.024612557794</c:v>
                </c:pt>
                <c:pt idx="1718">
                  <c:v>182.74609003681101</c:v>
                </c:pt>
                <c:pt idx="1719">
                  <c:v>182.109026973933</c:v>
                </c:pt>
                <c:pt idx="1720">
                  <c:v>180.216139948299</c:v>
                </c:pt>
                <c:pt idx="1721">
                  <c:v>180.76571338361899</c:v>
                </c:pt>
                <c:pt idx="1722">
                  <c:v>178.674351656026</c:v>
                </c:pt>
                <c:pt idx="1723">
                  <c:v>179.42239979330401</c:v>
                </c:pt>
                <c:pt idx="1724">
                  <c:v>180.216139948299</c:v>
                </c:pt>
                <c:pt idx="1725">
                  <c:v>178.81975235526301</c:v>
                </c:pt>
                <c:pt idx="1726">
                  <c:v>175.356163521556</c:v>
                </c:pt>
                <c:pt idx="1727">
                  <c:v>175.041291809401</c:v>
                </c:pt>
                <c:pt idx="1728">
                  <c:v>175.876386350334</c:v>
                </c:pt>
                <c:pt idx="1729">
                  <c:v>172.74135930322399</c:v>
                </c:pt>
                <c:pt idx="1730">
                  <c:v>172.70001962683901</c:v>
                </c:pt>
                <c:pt idx="1731">
                  <c:v>169.39177374664101</c:v>
                </c:pt>
                <c:pt idx="1732">
                  <c:v>168.96337221136099</c:v>
                </c:pt>
                <c:pt idx="1733">
                  <c:v>168.800922594159</c:v>
                </c:pt>
                <c:pt idx="1734">
                  <c:v>171.82867111458799</c:v>
                </c:pt>
                <c:pt idx="1735">
                  <c:v>170.36057198014001</c:v>
                </c:pt>
                <c:pt idx="1736">
                  <c:v>169.38155804343501</c:v>
                </c:pt>
                <c:pt idx="1737">
                  <c:v>170.123705606344</c:v>
                </c:pt>
                <c:pt idx="1738">
                  <c:v>171.260630458913</c:v>
                </c:pt>
                <c:pt idx="1739">
                  <c:v>172.28705141202499</c:v>
                </c:pt>
                <c:pt idx="1740">
                  <c:v>172.697518568324</c:v>
                </c:pt>
                <c:pt idx="1741">
                  <c:v>171.844867105959</c:v>
                </c:pt>
                <c:pt idx="1742">
                  <c:v>173.439666131233</c:v>
                </c:pt>
                <c:pt idx="1743">
                  <c:v>174.845005799121</c:v>
                </c:pt>
                <c:pt idx="1744">
                  <c:v>174.387131626414</c:v>
                </c:pt>
                <c:pt idx="1745">
                  <c:v>174.433784149589</c:v>
                </c:pt>
                <c:pt idx="1746">
                  <c:v>174.85365685815901</c:v>
                </c:pt>
                <c:pt idx="1747">
                  <c:v>175.693402275301</c:v>
                </c:pt>
                <c:pt idx="1748">
                  <c:v>175.600097228952</c:v>
                </c:pt>
                <c:pt idx="1749">
                  <c:v>172.614335745782</c:v>
                </c:pt>
                <c:pt idx="1750">
                  <c:v>172.19446303721099</c:v>
                </c:pt>
                <c:pt idx="1751">
                  <c:v>172.84759836165401</c:v>
                </c:pt>
                <c:pt idx="1752">
                  <c:v>170.7482348188</c:v>
                </c:pt>
                <c:pt idx="1753">
                  <c:v>171.26141257372001</c:v>
                </c:pt>
                <c:pt idx="1754">
                  <c:v>171.37933037003799</c:v>
                </c:pt>
                <c:pt idx="1755">
                  <c:v>171.99260703256601</c:v>
                </c:pt>
                <c:pt idx="1756">
                  <c:v>172.723541187226</c:v>
                </c:pt>
                <c:pt idx="1757">
                  <c:v>172.676426129536</c:v>
                </c:pt>
                <c:pt idx="1758">
                  <c:v>173.02991921430399</c:v>
                </c:pt>
                <c:pt idx="1759">
                  <c:v>173.72494277929101</c:v>
                </c:pt>
                <c:pt idx="1760">
                  <c:v>173.10712576380101</c:v>
                </c:pt>
                <c:pt idx="1761">
                  <c:v>172.36584411691899</c:v>
                </c:pt>
                <c:pt idx="1762">
                  <c:v>171.80975941712501</c:v>
                </c:pt>
                <c:pt idx="1763">
                  <c:v>171.11473585213801</c:v>
                </c:pt>
                <c:pt idx="1764">
                  <c:v>170.011547353238</c:v>
                </c:pt>
                <c:pt idx="1765">
                  <c:v>170.08056006522099</c:v>
                </c:pt>
                <c:pt idx="1766">
                  <c:v>169.988458541509</c:v>
                </c:pt>
                <c:pt idx="1767">
                  <c:v>171.551393489351</c:v>
                </c:pt>
                <c:pt idx="1768">
                  <c:v>170.86202753914199</c:v>
                </c:pt>
                <c:pt idx="1769">
                  <c:v>170.33326837821599</c:v>
                </c:pt>
                <c:pt idx="1770">
                  <c:v>169.216378826203</c:v>
                </c:pt>
                <c:pt idx="1771">
                  <c:v>168.90835885433901</c:v>
                </c:pt>
                <c:pt idx="1772">
                  <c:v>170.40228109019901</c:v>
                </c:pt>
                <c:pt idx="1773">
                  <c:v>171.62040620133399</c:v>
                </c:pt>
                <c:pt idx="1774">
                  <c:v>169.55052191049501</c:v>
                </c:pt>
                <c:pt idx="1775">
                  <c:v>170.585464055914</c:v>
                </c:pt>
                <c:pt idx="1776">
                  <c:v>169.55052191049501</c:v>
                </c:pt>
                <c:pt idx="1777">
                  <c:v>168.875559641743</c:v>
                </c:pt>
                <c:pt idx="1778">
                  <c:v>169.37053197216099</c:v>
                </c:pt>
                <c:pt idx="1779">
                  <c:v>168.78556467257599</c:v>
                </c:pt>
                <c:pt idx="1780">
                  <c:v>168.96555461091</c:v>
                </c:pt>
                <c:pt idx="1781">
                  <c:v>169.23553951841001</c:v>
                </c:pt>
                <c:pt idx="1782">
                  <c:v>171.80039613966801</c:v>
                </c:pt>
                <c:pt idx="1783">
                  <c:v>172.09668344572199</c:v>
                </c:pt>
                <c:pt idx="1784">
                  <c:v>172.059576172324</c:v>
                </c:pt>
                <c:pt idx="1785">
                  <c:v>170.50373480155</c:v>
                </c:pt>
                <c:pt idx="1786">
                  <c:v>171.00382667072699</c:v>
                </c:pt>
                <c:pt idx="1787">
                  <c:v>171.15206547060899</c:v>
                </c:pt>
                <c:pt idx="1788">
                  <c:v>172.360369503611</c:v>
                </c:pt>
                <c:pt idx="1789">
                  <c:v>173.52452690380201</c:v>
                </c:pt>
                <c:pt idx="1790">
                  <c:v>173.671784184183</c:v>
                </c:pt>
                <c:pt idx="1791">
                  <c:v>174.24660694982001</c:v>
                </c:pt>
                <c:pt idx="1792">
                  <c:v>173.907640243217</c:v>
                </c:pt>
                <c:pt idx="1793">
                  <c:v>174.167851176249</c:v>
                </c:pt>
                <c:pt idx="1794">
                  <c:v>175.12195793070001</c:v>
                </c:pt>
                <c:pt idx="1795">
                  <c:v>175.55564281908701</c:v>
                </c:pt>
                <c:pt idx="1796">
                  <c:v>174.94848397534599</c:v>
                </c:pt>
                <c:pt idx="1797">
                  <c:v>175.642379796765</c:v>
                </c:pt>
                <c:pt idx="1798">
                  <c:v>175.29543188605501</c:v>
                </c:pt>
                <c:pt idx="1799">
                  <c:v>176.07606468515201</c:v>
                </c:pt>
                <c:pt idx="1800">
                  <c:v>175.98932770747501</c:v>
                </c:pt>
                <c:pt idx="1801">
                  <c:v>174.94848397534599</c:v>
                </c:pt>
                <c:pt idx="1802">
                  <c:v>175.29543188605501</c:v>
                </c:pt>
                <c:pt idx="1803">
                  <c:v>175.81585375212001</c:v>
                </c:pt>
                <c:pt idx="1804">
                  <c:v>177.98427819405501</c:v>
                </c:pt>
                <c:pt idx="1805">
                  <c:v>178.41796308244199</c:v>
                </c:pt>
                <c:pt idx="1806">
                  <c:v>174.34132513160401</c:v>
                </c:pt>
                <c:pt idx="1807">
                  <c:v>172.43311162270101</c:v>
                </c:pt>
                <c:pt idx="1808">
                  <c:v>172.693322555733</c:v>
                </c:pt>
                <c:pt idx="1809">
                  <c:v>175.98932770747501</c:v>
                </c:pt>
                <c:pt idx="1810">
                  <c:v>173.64742931018401</c:v>
                </c:pt>
                <c:pt idx="1811">
                  <c:v>174.34132513160401</c:v>
                </c:pt>
                <c:pt idx="1812">
                  <c:v>175.44918866727201</c:v>
                </c:pt>
                <c:pt idx="1813">
                  <c:v>176.569518923949</c:v>
                </c:pt>
                <c:pt idx="1814">
                  <c:v>176.375261360758</c:v>
                </c:pt>
                <c:pt idx="1815">
                  <c:v>175.68512601413499</c:v>
                </c:pt>
                <c:pt idx="1816">
                  <c:v>175.73964465974399</c:v>
                </c:pt>
                <c:pt idx="1817">
                  <c:v>175.43095376191499</c:v>
                </c:pt>
                <c:pt idx="1818">
                  <c:v>176.121089108538</c:v>
                </c:pt>
                <c:pt idx="1819">
                  <c:v>172.56156115466999</c:v>
                </c:pt>
                <c:pt idx="1820">
                  <c:v>171.92594445365501</c:v>
                </c:pt>
                <c:pt idx="1821">
                  <c:v>173.106375469825</c:v>
                </c:pt>
                <c:pt idx="1822">
                  <c:v>173.66700458200799</c:v>
                </c:pt>
                <c:pt idx="1823">
                  <c:v>173.77307387959701</c:v>
                </c:pt>
                <c:pt idx="1824">
                  <c:v>175.394075516622</c:v>
                </c:pt>
                <c:pt idx="1825">
                  <c:v>175.01530237538199</c:v>
                </c:pt>
                <c:pt idx="1826">
                  <c:v>175.00024117602601</c:v>
                </c:pt>
                <c:pt idx="1827">
                  <c:v>173.863921752306</c:v>
                </c:pt>
                <c:pt idx="1828">
                  <c:v>175.00024117602601</c:v>
                </c:pt>
                <c:pt idx="1829">
                  <c:v>176.409104217872</c:v>
                </c:pt>
                <c:pt idx="1830">
                  <c:v>178.33325254830899</c:v>
                </c:pt>
                <c:pt idx="1831">
                  <c:v>176.56067756457799</c:v>
                </c:pt>
                <c:pt idx="1832">
                  <c:v>176.01526987727601</c:v>
                </c:pt>
                <c:pt idx="1833">
                  <c:v>175.727344608745</c:v>
                </c:pt>
                <c:pt idx="1834">
                  <c:v>176.71209068575899</c:v>
                </c:pt>
                <c:pt idx="1835">
                  <c:v>177.69683676277299</c:v>
                </c:pt>
                <c:pt idx="1836">
                  <c:v>178.363535172545</c:v>
                </c:pt>
                <c:pt idx="1837">
                  <c:v>178.54297460892801</c:v>
                </c:pt>
                <c:pt idx="1838">
                  <c:v>178.57882572582901</c:v>
                </c:pt>
                <c:pt idx="1839">
                  <c:v>178.38155265693601</c:v>
                </c:pt>
                <c:pt idx="1840">
                  <c:v>179.04544180117799</c:v>
                </c:pt>
                <c:pt idx="1841">
                  <c:v>179.56574262593699</c:v>
                </c:pt>
                <c:pt idx="1842">
                  <c:v>178.507123492028</c:v>
                </c:pt>
                <c:pt idx="1843">
                  <c:v>178.34551768815399</c:v>
                </c:pt>
                <c:pt idx="1844">
                  <c:v>179.24271487007101</c:v>
                </c:pt>
                <c:pt idx="1845">
                  <c:v>179.583760110328</c:v>
                </c:pt>
                <c:pt idx="1846">
                  <c:v>178.09437601797001</c:v>
                </c:pt>
                <c:pt idx="1847">
                  <c:v>179.56574262593699</c:v>
                </c:pt>
                <c:pt idx="1848">
                  <c:v>179.42215430645399</c:v>
                </c:pt>
                <c:pt idx="1849">
                  <c:v>178.507123492028</c:v>
                </c:pt>
                <c:pt idx="1850">
                  <c:v>176.78443136199499</c:v>
                </c:pt>
                <c:pt idx="1851">
                  <c:v>178.32768405564499</c:v>
                </c:pt>
                <c:pt idx="1852">
                  <c:v>178.59684321021999</c:v>
                </c:pt>
                <c:pt idx="1853">
                  <c:v>179.94263898309401</c:v>
                </c:pt>
                <c:pt idx="1854">
                  <c:v>179.83067318723599</c:v>
                </c:pt>
                <c:pt idx="1855">
                  <c:v>178.15798876898299</c:v>
                </c:pt>
                <c:pt idx="1856">
                  <c:v>177.67243594983501</c:v>
                </c:pt>
                <c:pt idx="1857">
                  <c:v>179.57897996140801</c:v>
                </c:pt>
                <c:pt idx="1858">
                  <c:v>175.801743055163</c:v>
                </c:pt>
                <c:pt idx="1859">
                  <c:v>177.67243594983501</c:v>
                </c:pt>
                <c:pt idx="1860">
                  <c:v>177.43857635651599</c:v>
                </c:pt>
                <c:pt idx="1861">
                  <c:v>177.39670026240401</c:v>
                </c:pt>
                <c:pt idx="1862">
                  <c:v>177.58631181543799</c:v>
                </c:pt>
                <c:pt idx="1863">
                  <c:v>177.56526748387901</c:v>
                </c:pt>
                <c:pt idx="1864">
                  <c:v>177.39733796942099</c:v>
                </c:pt>
                <c:pt idx="1865">
                  <c:v>177.56526748387901</c:v>
                </c:pt>
                <c:pt idx="1866">
                  <c:v>179.96251848920099</c:v>
                </c:pt>
                <c:pt idx="1867">
                  <c:v>180.00774664599399</c:v>
                </c:pt>
                <c:pt idx="1868">
                  <c:v>179.22363323296</c:v>
                </c:pt>
                <c:pt idx="1869">
                  <c:v>181.00276609544201</c:v>
                </c:pt>
                <c:pt idx="1870">
                  <c:v>182.10347660602801</c:v>
                </c:pt>
                <c:pt idx="1871">
                  <c:v>183.29464343020001</c:v>
                </c:pt>
                <c:pt idx="1872">
                  <c:v>184.74194444758001</c:v>
                </c:pt>
                <c:pt idx="1873">
                  <c:v>183.56601237095899</c:v>
                </c:pt>
                <c:pt idx="1874">
                  <c:v>182.540682121695</c:v>
                </c:pt>
                <c:pt idx="1875">
                  <c:v>183.20418711661401</c:v>
                </c:pt>
                <c:pt idx="1876">
                  <c:v>181.741651351683</c:v>
                </c:pt>
                <c:pt idx="1877">
                  <c:v>181.93764003112</c:v>
                </c:pt>
                <c:pt idx="1878">
                  <c:v>180.324343743546</c:v>
                </c:pt>
                <c:pt idx="1879">
                  <c:v>180.505256370718</c:v>
                </c:pt>
                <c:pt idx="1880">
                  <c:v>180.836929520534</c:v>
                </c:pt>
                <c:pt idx="1881">
                  <c:v>181.62917370097799</c:v>
                </c:pt>
                <c:pt idx="1882">
                  <c:v>180.60390167523499</c:v>
                </c:pt>
                <c:pt idx="1883">
                  <c:v>181.74556138969101</c:v>
                </c:pt>
                <c:pt idx="1884">
                  <c:v>184.02888081860499</c:v>
                </c:pt>
                <c:pt idx="1885">
                  <c:v>185.636343755789</c:v>
                </c:pt>
                <c:pt idx="1886">
                  <c:v>185.939305201465</c:v>
                </c:pt>
                <c:pt idx="1887">
                  <c:v>185.543183111243</c:v>
                </c:pt>
                <c:pt idx="1888">
                  <c:v>184.12204146315</c:v>
                </c:pt>
                <c:pt idx="1889">
                  <c:v>183.88901361785099</c:v>
                </c:pt>
                <c:pt idx="1890">
                  <c:v>185.403315910489</c:v>
                </c:pt>
                <c:pt idx="1891">
                  <c:v>185.52964394139201</c:v>
                </c:pt>
                <c:pt idx="1892">
                  <c:v>186.36754390924801</c:v>
                </c:pt>
                <c:pt idx="1893">
                  <c:v>184.78681558442199</c:v>
                </c:pt>
                <c:pt idx="1894">
                  <c:v>184.45487891559401</c:v>
                </c:pt>
                <c:pt idx="1895">
                  <c:v>182.92152360235701</c:v>
                </c:pt>
                <c:pt idx="1896">
                  <c:v>184.290174196169</c:v>
                </c:pt>
                <c:pt idx="1897">
                  <c:v>183.454775891331</c:v>
                </c:pt>
                <c:pt idx="1898">
                  <c:v>184.27255052597201</c:v>
                </c:pt>
                <c:pt idx="1899">
                  <c:v>184.62793092707301</c:v>
                </c:pt>
                <c:pt idx="1900">
                  <c:v>186.06780295096399</c:v>
                </c:pt>
                <c:pt idx="1901">
                  <c:v>186.352143609309</c:v>
                </c:pt>
                <c:pt idx="1902">
                  <c:v>187.56090936008999</c:v>
                </c:pt>
                <c:pt idx="1903">
                  <c:v>188.43173669264701</c:v>
                </c:pt>
                <c:pt idx="1904">
                  <c:v>186.29872753675099</c:v>
                </c:pt>
                <c:pt idx="1905">
                  <c:v>187.045280741314</c:v>
                </c:pt>
                <c:pt idx="1906">
                  <c:v>187.38303747221801</c:v>
                </c:pt>
                <c:pt idx="1907">
                  <c:v>187.29419237194301</c:v>
                </c:pt>
                <c:pt idx="1908">
                  <c:v>187.31199772946201</c:v>
                </c:pt>
                <c:pt idx="1909">
                  <c:v>185.97877616336601</c:v>
                </c:pt>
                <c:pt idx="1910">
                  <c:v>193.200103563726</c:v>
                </c:pt>
                <c:pt idx="1911">
                  <c:v>193.79201564572301</c:v>
                </c:pt>
                <c:pt idx="1912">
                  <c:v>193.31848598012601</c:v>
                </c:pt>
                <c:pt idx="1913">
                  <c:v>192.963338730928</c:v>
                </c:pt>
                <c:pt idx="1914">
                  <c:v>183.137598169782</c:v>
                </c:pt>
                <c:pt idx="1915">
                  <c:v>178.52068393020801</c:v>
                </c:pt>
                <c:pt idx="1916">
                  <c:v>178.75744876300701</c:v>
                </c:pt>
                <c:pt idx="1917">
                  <c:v>180.53200118483301</c:v>
                </c:pt>
                <c:pt idx="1918">
                  <c:v>182.190538838588</c:v>
                </c:pt>
                <c:pt idx="1919">
                  <c:v>177.455242182614</c:v>
                </c:pt>
                <c:pt idx="1920">
                  <c:v>173.93538296773801</c:v>
                </c:pt>
                <c:pt idx="1921">
                  <c:v>174.88245873117799</c:v>
                </c:pt>
                <c:pt idx="1922">
                  <c:v>175.53159133278101</c:v>
                </c:pt>
                <c:pt idx="1923">
                  <c:v>176.84372121777699</c:v>
                </c:pt>
                <c:pt idx="1924">
                  <c:v>176.71508141994599</c:v>
                </c:pt>
                <c:pt idx="1925">
                  <c:v>173.73389423350599</c:v>
                </c:pt>
                <c:pt idx="1926">
                  <c:v>176.35048734053399</c:v>
                </c:pt>
                <c:pt idx="1927">
                  <c:v>177.31562978094101</c:v>
                </c:pt>
                <c:pt idx="1928">
                  <c:v>180.51050728454999</c:v>
                </c:pt>
                <c:pt idx="1929">
                  <c:v>180.153880462845</c:v>
                </c:pt>
                <c:pt idx="1930">
                  <c:v>177.76815022954301</c:v>
                </c:pt>
                <c:pt idx="1931">
                  <c:v>179.71512053469499</c:v>
                </c:pt>
                <c:pt idx="1932">
                  <c:v>180.74357609969999</c:v>
                </c:pt>
                <c:pt idx="1933">
                  <c:v>180.46965632416399</c:v>
                </c:pt>
                <c:pt idx="1934">
                  <c:v>182.02870136239</c:v>
                </c:pt>
                <c:pt idx="1935">
                  <c:v>182.45016838543799</c:v>
                </c:pt>
                <c:pt idx="1936">
                  <c:v>184.030388143154</c:v>
                </c:pt>
                <c:pt idx="1937">
                  <c:v>182.576540913461</c:v>
                </c:pt>
                <c:pt idx="1938">
                  <c:v>184.59572268142099</c:v>
                </c:pt>
                <c:pt idx="1939">
                  <c:v>187.14626807252901</c:v>
                </c:pt>
                <c:pt idx="1940">
                  <c:v>186.08354082623401</c:v>
                </c:pt>
                <c:pt idx="1941">
                  <c:v>182.045177290314</c:v>
                </c:pt>
                <c:pt idx="1942">
                  <c:v>184.170631782903</c:v>
                </c:pt>
                <c:pt idx="1943">
                  <c:v>183.107904536608</c:v>
                </c:pt>
                <c:pt idx="1944">
                  <c:v>172.586904798289</c:v>
                </c:pt>
                <c:pt idx="1945">
                  <c:v>175.77508653717399</c:v>
                </c:pt>
                <c:pt idx="1946">
                  <c:v>175.03117746476701</c:v>
                </c:pt>
                <c:pt idx="1947">
                  <c:v>175.881359261803</c:v>
                </c:pt>
                <c:pt idx="1948">
                  <c:v>176.73154105883901</c:v>
                </c:pt>
                <c:pt idx="1949">
                  <c:v>176.20017743569201</c:v>
                </c:pt>
                <c:pt idx="1950">
                  <c:v>170.35517758107</c:v>
                </c:pt>
                <c:pt idx="1951">
                  <c:v>173.43708659532501</c:v>
                </c:pt>
                <c:pt idx="1952">
                  <c:v>166.15571169021001</c:v>
                </c:pt>
                <c:pt idx="1953">
                  <c:v>162.38343312491</c:v>
                </c:pt>
                <c:pt idx="1954">
                  <c:v>168.26116949409899</c:v>
                </c:pt>
                <c:pt idx="1955">
                  <c:v>172.121175467895</c:v>
                </c:pt>
                <c:pt idx="1956">
                  <c:v>173.61254141231601</c:v>
                </c:pt>
                <c:pt idx="1957">
                  <c:v>168.962988762062</c:v>
                </c:pt>
                <c:pt idx="1958">
                  <c:v>167.55935022613599</c:v>
                </c:pt>
                <c:pt idx="1959">
                  <c:v>163.61161684384501</c:v>
                </c:pt>
                <c:pt idx="1960">
                  <c:v>158.87433678509501</c:v>
                </c:pt>
                <c:pt idx="1961">
                  <c:v>158.260244925628</c:v>
                </c:pt>
                <c:pt idx="1962">
                  <c:v>163.61161684384501</c:v>
                </c:pt>
                <c:pt idx="1963">
                  <c:v>158.17251751713201</c:v>
                </c:pt>
                <c:pt idx="1964">
                  <c:v>158.78660937660001</c:v>
                </c:pt>
                <c:pt idx="1965">
                  <c:v>160.716612363498</c:v>
                </c:pt>
                <c:pt idx="1966">
                  <c:v>162.20797830791901</c:v>
                </c:pt>
                <c:pt idx="1967">
                  <c:v>166.76980354967799</c:v>
                </c:pt>
                <c:pt idx="1968">
                  <c:v>164.137981294817</c:v>
                </c:pt>
                <c:pt idx="1969">
                  <c:v>160.014793095535</c:v>
                </c:pt>
                <c:pt idx="1970">
                  <c:v>160.97979458898399</c:v>
                </c:pt>
                <c:pt idx="1971">
                  <c:v>157.99099055605299</c:v>
                </c:pt>
                <c:pt idx="1972">
                  <c:v>157.07938934635601</c:v>
                </c:pt>
                <c:pt idx="1973">
                  <c:v>158.11060967973</c:v>
                </c:pt>
                <c:pt idx="1974">
                  <c:v>157.42318018654001</c:v>
                </c:pt>
                <c:pt idx="1975">
                  <c:v>159.45548779159901</c:v>
                </c:pt>
                <c:pt idx="1976">
                  <c:v>159.88211922412401</c:v>
                </c:pt>
                <c:pt idx="1977">
                  <c:v>161.16214618072701</c:v>
                </c:pt>
                <c:pt idx="1978">
                  <c:v>161.47243564611099</c:v>
                </c:pt>
                <c:pt idx="1979">
                  <c:v>162.89454042119399</c:v>
                </c:pt>
                <c:pt idx="1980">
                  <c:v>162.75232994368599</c:v>
                </c:pt>
                <c:pt idx="1981">
                  <c:v>164.325983633774</c:v>
                </c:pt>
                <c:pt idx="1982">
                  <c:v>162.93824737972901</c:v>
                </c:pt>
                <c:pt idx="1983">
                  <c:v>160.39810686563001</c:v>
                </c:pt>
                <c:pt idx="1984">
                  <c:v>162.39300998575399</c:v>
                </c:pt>
                <c:pt idx="1985">
                  <c:v>161.58766880894501</c:v>
                </c:pt>
                <c:pt idx="1986">
                  <c:v>161.08207535209601</c:v>
                </c:pt>
                <c:pt idx="1987">
                  <c:v>164.11563609319001</c:v>
                </c:pt>
                <c:pt idx="1988">
                  <c:v>161.99214357442401</c:v>
                </c:pt>
                <c:pt idx="1989">
                  <c:v>164.52011085866999</c:v>
                </c:pt>
                <c:pt idx="1990">
                  <c:v>165.89954751763699</c:v>
                </c:pt>
                <c:pt idx="1991">
                  <c:v>165.95017507852401</c:v>
                </c:pt>
                <c:pt idx="1992">
                  <c:v>163.79883249123</c:v>
                </c:pt>
                <c:pt idx="1993">
                  <c:v>164.03921478032399</c:v>
                </c:pt>
                <c:pt idx="1994">
                  <c:v>164.267104554394</c:v>
                </c:pt>
                <c:pt idx="1995">
                  <c:v>163.31940972042599</c:v>
                </c:pt>
                <c:pt idx="1996">
                  <c:v>164.58300283238299</c:v>
                </c:pt>
                <c:pt idx="1997">
                  <c:v>163.951206276405</c:v>
                </c:pt>
                <c:pt idx="1998">
                  <c:v>163.845906850408</c:v>
                </c:pt>
                <c:pt idx="1999">
                  <c:v>161.00282234850499</c:v>
                </c:pt>
                <c:pt idx="2000">
                  <c:v>157.44117117538599</c:v>
                </c:pt>
                <c:pt idx="2001">
                  <c:v>156.71265161724801</c:v>
                </c:pt>
                <c:pt idx="2002">
                  <c:v>159.95051632008401</c:v>
                </c:pt>
                <c:pt idx="2003">
                  <c:v>159.22199676194501</c:v>
                </c:pt>
                <c:pt idx="2004">
                  <c:v>158.00779749838199</c:v>
                </c:pt>
                <c:pt idx="2005">
                  <c:v>158.65537043894901</c:v>
                </c:pt>
                <c:pt idx="2006">
                  <c:v>162.86459455263599</c:v>
                </c:pt>
                <c:pt idx="2007">
                  <c:v>166.0215126379</c:v>
                </c:pt>
                <c:pt idx="2008">
                  <c:v>165.13109984462099</c:v>
                </c:pt>
                <c:pt idx="2009">
                  <c:v>164.15974043377</c:v>
                </c:pt>
                <c:pt idx="2010">
                  <c:v>168.04517807717301</c:v>
                </c:pt>
                <c:pt idx="2011">
                  <c:v>168.53085778259799</c:v>
                </c:pt>
                <c:pt idx="2012">
                  <c:v>163.51216749320301</c:v>
                </c:pt>
                <c:pt idx="2013">
                  <c:v>165.292993079762</c:v>
                </c:pt>
                <c:pt idx="2014">
                  <c:v>164.96920660947899</c:v>
                </c:pt>
                <c:pt idx="2015">
                  <c:v>167.883284842031</c:v>
                </c:pt>
                <c:pt idx="2016">
                  <c:v>166.83097881360899</c:v>
                </c:pt>
                <c:pt idx="2017">
                  <c:v>166.18340587304201</c:v>
                </c:pt>
                <c:pt idx="2018">
                  <c:v>166.10245925547099</c:v>
                </c:pt>
                <c:pt idx="2019">
                  <c:v>165.454886314904</c:v>
                </c:pt>
                <c:pt idx="2020">
                  <c:v>160.458912838255</c:v>
                </c:pt>
                <c:pt idx="2021">
                  <c:v>160.360952574007</c:v>
                </c:pt>
                <c:pt idx="2022">
                  <c:v>160.556873102503</c:v>
                </c:pt>
                <c:pt idx="2023">
                  <c:v>160.067071781263</c:v>
                </c:pt>
                <c:pt idx="2024">
                  <c:v>156.932343325327</c:v>
                </c:pt>
                <c:pt idx="2025">
                  <c:v>156.34458173983799</c:v>
                </c:pt>
                <c:pt idx="2026">
                  <c:v>156.44254200408699</c:v>
                </c:pt>
                <c:pt idx="2027">
                  <c:v>156.63846253258299</c:v>
                </c:pt>
                <c:pt idx="2028">
                  <c:v>156.73642279683099</c:v>
                </c:pt>
                <c:pt idx="2029">
                  <c:v>157.42214464656701</c:v>
                </c:pt>
                <c:pt idx="2030">
                  <c:v>155.071098304614</c:v>
                </c:pt>
                <c:pt idx="2031">
                  <c:v>151.64248905593399</c:v>
                </c:pt>
                <c:pt idx="2032">
                  <c:v>150.76084667770101</c:v>
                </c:pt>
                <c:pt idx="2033">
                  <c:v>150.075124827965</c:v>
                </c:pt>
                <c:pt idx="2034">
                  <c:v>149.61822065831899</c:v>
                </c:pt>
                <c:pt idx="2035">
                  <c:v>151.48187311663699</c:v>
                </c:pt>
                <c:pt idx="2036">
                  <c:v>151.86658273780901</c:v>
                </c:pt>
                <c:pt idx="2037">
                  <c:v>151.40967856816201</c:v>
                </c:pt>
                <c:pt idx="2038">
                  <c:v>150.928791541697</c:v>
                </c:pt>
                <c:pt idx="2039">
                  <c:v>151.99879592283401</c:v>
                </c:pt>
                <c:pt idx="2040">
                  <c:v>151.77040533251599</c:v>
                </c:pt>
                <c:pt idx="2041">
                  <c:v>153.80230675559201</c:v>
                </c:pt>
                <c:pt idx="2042">
                  <c:v>153.73023519612701</c:v>
                </c:pt>
                <c:pt idx="2043">
                  <c:v>154.788186654349</c:v>
                </c:pt>
                <c:pt idx="2044">
                  <c:v>155.11287763896999</c:v>
                </c:pt>
                <c:pt idx="2045">
                  <c:v>153.80230675559201</c:v>
                </c:pt>
                <c:pt idx="2046">
                  <c:v>153.71818227321299</c:v>
                </c:pt>
                <c:pt idx="2047">
                  <c:v>153.29731388329901</c:v>
                </c:pt>
                <c:pt idx="2048">
                  <c:v>149.42586584773301</c:v>
                </c:pt>
                <c:pt idx="2049">
                  <c:v>150.12321353061199</c:v>
                </c:pt>
                <c:pt idx="2050">
                  <c:v>150.56806477734401</c:v>
                </c:pt>
                <c:pt idx="2051">
                  <c:v>149.45624413303599</c:v>
                </c:pt>
                <c:pt idx="2052">
                  <c:v>149.407909452371</c:v>
                </c:pt>
                <c:pt idx="2053">
                  <c:v>149.89902275377699</c:v>
                </c:pt>
                <c:pt idx="2054">
                  <c:v>150.08479111209101</c:v>
                </c:pt>
                <c:pt idx="2055">
                  <c:v>149.11591071209</c:v>
                </c:pt>
                <c:pt idx="2056">
                  <c:v>148.41247145687899</c:v>
                </c:pt>
                <c:pt idx="2057">
                  <c:v>147.894935370111</c:v>
                </c:pt>
                <c:pt idx="2058">
                  <c:v>148.198661689505</c:v>
                </c:pt>
                <c:pt idx="2059">
                  <c:v>148.445639143959</c:v>
                </c:pt>
                <c:pt idx="2060">
                  <c:v>149.64216098641401</c:v>
                </c:pt>
                <c:pt idx="2061">
                  <c:v>149.11044010752801</c:v>
                </c:pt>
                <c:pt idx="2062">
                  <c:v>149.281286162187</c:v>
                </c:pt>
                <c:pt idx="2063">
                  <c:v>149.189678360134</c:v>
                </c:pt>
                <c:pt idx="2064">
                  <c:v>147.500111854441</c:v>
                </c:pt>
                <c:pt idx="2065">
                  <c:v>146.95006674733099</c:v>
                </c:pt>
                <c:pt idx="2066">
                  <c:v>145.50930172141801</c:v>
                </c:pt>
                <c:pt idx="2067">
                  <c:v>144.304327212093</c:v>
                </c:pt>
                <c:pt idx="2068">
                  <c:v>143.25199739731599</c:v>
                </c:pt>
                <c:pt idx="2069">
                  <c:v>142.71985056870599</c:v>
                </c:pt>
                <c:pt idx="2070">
                  <c:v>143.819547433151</c:v>
                </c:pt>
                <c:pt idx="2071">
                  <c:v>144.883719010345</c:v>
                </c:pt>
                <c:pt idx="2072">
                  <c:v>146.409353081723</c:v>
                </c:pt>
                <c:pt idx="2073">
                  <c:v>145.248005804695</c:v>
                </c:pt>
                <c:pt idx="2074">
                  <c:v>144.157831182194</c:v>
                </c:pt>
                <c:pt idx="2075">
                  <c:v>145.43759608338999</c:v>
                </c:pt>
                <c:pt idx="2076">
                  <c:v>147.34546271278001</c:v>
                </c:pt>
                <c:pt idx="2077">
                  <c:v>145.52061050033299</c:v>
                </c:pt>
                <c:pt idx="2078">
                  <c:v>147.83134121194601</c:v>
                </c:pt>
                <c:pt idx="2079">
                  <c:v>147.0256130475</c:v>
                </c:pt>
                <c:pt idx="2080">
                  <c:v>146.55157631074999</c:v>
                </c:pt>
                <c:pt idx="2081">
                  <c:v>146.895231580889</c:v>
                </c:pt>
                <c:pt idx="2082">
                  <c:v>147.55885859633401</c:v>
                </c:pt>
                <c:pt idx="2083">
                  <c:v>146.39751131930601</c:v>
                </c:pt>
                <c:pt idx="2084">
                  <c:v>147.843182974363</c:v>
                </c:pt>
                <c:pt idx="2085">
                  <c:v>149.33634375911299</c:v>
                </c:pt>
                <c:pt idx="2086">
                  <c:v>149.78669697102899</c:v>
                </c:pt>
                <c:pt idx="2087">
                  <c:v>149.739207841336</c:v>
                </c:pt>
                <c:pt idx="2088">
                  <c:v>147.88321657432601</c:v>
                </c:pt>
                <c:pt idx="2089">
                  <c:v>145.86465672918399</c:v>
                </c:pt>
                <c:pt idx="2090">
                  <c:v>145.94594101825001</c:v>
                </c:pt>
                <c:pt idx="2091">
                  <c:v>147.26003702481901</c:v>
                </c:pt>
                <c:pt idx="2092">
                  <c:v>147.42260560295199</c:v>
                </c:pt>
                <c:pt idx="2093">
                  <c:v>147.93740610037</c:v>
                </c:pt>
                <c:pt idx="2094">
                  <c:v>147.15165797273099</c:v>
                </c:pt>
                <c:pt idx="2095">
                  <c:v>146.094962214871</c:v>
                </c:pt>
                <c:pt idx="2096">
                  <c:v>145.620803861985</c:v>
                </c:pt>
                <c:pt idx="2097">
                  <c:v>145.66144600651899</c:v>
                </c:pt>
                <c:pt idx="2098">
                  <c:v>140.71555136848099</c:v>
                </c:pt>
                <c:pt idx="2099">
                  <c:v>144.78864107039399</c:v>
                </c:pt>
                <c:pt idx="2100">
                  <c:v>142.07324793578499</c:v>
                </c:pt>
                <c:pt idx="2101">
                  <c:v>139.55181145364901</c:v>
                </c:pt>
                <c:pt idx="2102">
                  <c:v>141.29742132589701</c:v>
                </c:pt>
                <c:pt idx="2103">
                  <c:v>148.95870909854401</c:v>
                </c:pt>
                <c:pt idx="2104">
                  <c:v>147.69799085747499</c:v>
                </c:pt>
                <c:pt idx="2105">
                  <c:v>141.78231295707701</c:v>
                </c:pt>
                <c:pt idx="2106">
                  <c:v>145.95238098522699</c:v>
                </c:pt>
                <c:pt idx="2107">
                  <c:v>144.69166274415801</c:v>
                </c:pt>
                <c:pt idx="2108">
                  <c:v>140.03670308482901</c:v>
                </c:pt>
                <c:pt idx="2109">
                  <c:v>141.491377978369</c:v>
                </c:pt>
                <c:pt idx="2110">
                  <c:v>142.75209621943799</c:v>
                </c:pt>
                <c:pt idx="2111">
                  <c:v>139.454833127413</c:v>
                </c:pt>
                <c:pt idx="2112">
                  <c:v>141.685334630841</c:v>
                </c:pt>
                <c:pt idx="2113">
                  <c:v>142.364182914493</c:v>
                </c:pt>
                <c:pt idx="2114">
                  <c:v>141.39439965213299</c:v>
                </c:pt>
                <c:pt idx="2115">
                  <c:v>143.23698785061799</c:v>
                </c:pt>
                <c:pt idx="2116">
                  <c:v>145.46748935404599</c:v>
                </c:pt>
                <c:pt idx="2117">
                  <c:v>145.13070987958599</c:v>
                </c:pt>
                <c:pt idx="2118">
                  <c:v>146.795897281083</c:v>
                </c:pt>
                <c:pt idx="2119">
                  <c:v>148.03075535410301</c:v>
                </c:pt>
                <c:pt idx="2120">
                  <c:v>147.78752573366</c:v>
                </c:pt>
                <c:pt idx="2121">
                  <c:v>148.83528409864701</c:v>
                </c:pt>
                <c:pt idx="2122">
                  <c:v>146.40492348305801</c:v>
                </c:pt>
                <c:pt idx="2123">
                  <c:v>146.307709058434</c:v>
                </c:pt>
                <c:pt idx="2124">
                  <c:v>147.08542445542301</c:v>
                </c:pt>
                <c:pt idx="2125">
                  <c:v>147.96035427703501</c:v>
                </c:pt>
                <c:pt idx="2126">
                  <c:v>144.16899171671699</c:v>
                </c:pt>
                <c:pt idx="2127">
                  <c:v>144.115680463865</c:v>
                </c:pt>
                <c:pt idx="2128">
                  <c:v>143.58256793535301</c:v>
                </c:pt>
                <c:pt idx="2129">
                  <c:v>144.84426758616601</c:v>
                </c:pt>
                <c:pt idx="2130">
                  <c:v>143.44040459441601</c:v>
                </c:pt>
                <c:pt idx="2131">
                  <c:v>143.40486375918201</c:v>
                </c:pt>
                <c:pt idx="2132">
                  <c:v>143.69720837339199</c:v>
                </c:pt>
                <c:pt idx="2133">
                  <c:v>144.891644940021</c:v>
                </c:pt>
                <c:pt idx="2134">
                  <c:v>144.66290937373799</c:v>
                </c:pt>
                <c:pt idx="2135">
                  <c:v>144.014868103645</c:v>
                </c:pt>
                <c:pt idx="2136">
                  <c:v>145.64146068679599</c:v>
                </c:pt>
                <c:pt idx="2137">
                  <c:v>146.14969055457701</c:v>
                </c:pt>
                <c:pt idx="2138">
                  <c:v>146.16241236416201</c:v>
                </c:pt>
                <c:pt idx="2139">
                  <c:v>145.768550279523</c:v>
                </c:pt>
                <c:pt idx="2140">
                  <c:v>145.870196253079</c:v>
                </c:pt>
                <c:pt idx="2141">
                  <c:v>144.31980602431301</c:v>
                </c:pt>
                <c:pt idx="2142">
                  <c:v>143.951387558845</c:v>
                </c:pt>
                <c:pt idx="2143">
                  <c:v>143.77341072777699</c:v>
                </c:pt>
                <c:pt idx="2144">
                  <c:v>142.375553710909</c:v>
                </c:pt>
                <c:pt idx="2145">
                  <c:v>139.57996818029901</c:v>
                </c:pt>
                <c:pt idx="2146">
                  <c:v>141.58770103850401</c:v>
                </c:pt>
                <c:pt idx="2147">
                  <c:v>141.67662520247401</c:v>
                </c:pt>
                <c:pt idx="2148">
                  <c:v>144.39613688182601</c:v>
                </c:pt>
                <c:pt idx="2149">
                  <c:v>144.49778285538201</c:v>
                </c:pt>
                <c:pt idx="2150">
                  <c:v>145.47620566531299</c:v>
                </c:pt>
                <c:pt idx="2151">
                  <c:v>145.056899961504</c:v>
                </c:pt>
                <c:pt idx="2152">
                  <c:v>144.929810368777</c:v>
                </c:pt>
                <c:pt idx="2153">
                  <c:v>145.056899961504</c:v>
                </c:pt>
                <c:pt idx="2154">
                  <c:v>145.26019190861601</c:v>
                </c:pt>
                <c:pt idx="2155">
                  <c:v>144.891644940021</c:v>
                </c:pt>
                <c:pt idx="2156">
                  <c:v>145.85271920358201</c:v>
                </c:pt>
                <c:pt idx="2157">
                  <c:v>144.283343500124</c:v>
                </c:pt>
                <c:pt idx="2158">
                  <c:v>141.85026130369999</c:v>
                </c:pt>
                <c:pt idx="2159">
                  <c:v>143.28581810417</c:v>
                </c:pt>
                <c:pt idx="2160">
                  <c:v>141.13248290346399</c:v>
                </c:pt>
                <c:pt idx="2161">
                  <c:v>141.14480977621901</c:v>
                </c:pt>
                <c:pt idx="2162">
                  <c:v>139.002299680372</c:v>
                </c:pt>
                <c:pt idx="2163">
                  <c:v>139.63022310765999</c:v>
                </c:pt>
                <c:pt idx="2164">
                  <c:v>136.41652022082201</c:v>
                </c:pt>
                <c:pt idx="2165">
                  <c:v>137.45085690741499</c:v>
                </c:pt>
                <c:pt idx="2166">
                  <c:v>136.64071749564701</c:v>
                </c:pt>
                <c:pt idx="2167">
                  <c:v>136.34810649517101</c:v>
                </c:pt>
                <c:pt idx="2168">
                  <c:v>137.88965847843701</c:v>
                </c:pt>
                <c:pt idx="2169">
                  <c:v>138.65474545022599</c:v>
                </c:pt>
                <c:pt idx="2170">
                  <c:v>138.620956120241</c:v>
                </c:pt>
                <c:pt idx="2171">
                  <c:v>137.61957369794999</c:v>
                </c:pt>
                <c:pt idx="2172">
                  <c:v>136.58440194567399</c:v>
                </c:pt>
                <c:pt idx="2173">
                  <c:v>137.36695823092401</c:v>
                </c:pt>
                <c:pt idx="2174">
                  <c:v>137.77288990951101</c:v>
                </c:pt>
                <c:pt idx="2175">
                  <c:v>139.23932256491599</c:v>
                </c:pt>
                <c:pt idx="2176">
                  <c:v>138.756183162132</c:v>
                </c:pt>
                <c:pt idx="2177">
                  <c:v>137.54851188899599</c:v>
                </c:pt>
                <c:pt idx="2178">
                  <c:v>135.89243904247701</c:v>
                </c:pt>
                <c:pt idx="2179">
                  <c:v>138.51461346074001</c:v>
                </c:pt>
                <c:pt idx="2180">
                  <c:v>138.13515584468701</c:v>
                </c:pt>
                <c:pt idx="2181">
                  <c:v>135.44386023526999</c:v>
                </c:pt>
                <c:pt idx="2182">
                  <c:v>133.63235332556701</c:v>
                </c:pt>
                <c:pt idx="2183">
                  <c:v>134.39144579149601</c:v>
                </c:pt>
                <c:pt idx="2184">
                  <c:v>133.711405059497</c:v>
                </c:pt>
                <c:pt idx="2185">
                  <c:v>134.36578387708099</c:v>
                </c:pt>
                <c:pt idx="2186">
                  <c:v>132.18452115180301</c:v>
                </c:pt>
                <c:pt idx="2187">
                  <c:v>133.54460261579999</c:v>
                </c:pt>
                <c:pt idx="2188">
                  <c:v>133.41629304372501</c:v>
                </c:pt>
                <c:pt idx="2189">
                  <c:v>134.82112270285299</c:v>
                </c:pt>
                <c:pt idx="2190">
                  <c:v>133.90575956279699</c:v>
                </c:pt>
                <c:pt idx="2191">
                  <c:v>133.39492227593701</c:v>
                </c:pt>
                <c:pt idx="2192">
                  <c:v>134.118707873289</c:v>
                </c:pt>
                <c:pt idx="2193">
                  <c:v>134.182494733487</c:v>
                </c:pt>
                <c:pt idx="2194">
                  <c:v>134.15060130338799</c:v>
                </c:pt>
                <c:pt idx="2195">
                  <c:v>134.342178846092</c:v>
                </c:pt>
                <c:pt idx="2196">
                  <c:v>135.48090447789701</c:v>
                </c:pt>
                <c:pt idx="2197">
                  <c:v>135.06618140555301</c:v>
                </c:pt>
                <c:pt idx="2198">
                  <c:v>137.57198528942999</c:v>
                </c:pt>
                <c:pt idx="2199">
                  <c:v>136.430981555476</c:v>
                </c:pt>
                <c:pt idx="2200">
                  <c:v>137.09217358423101</c:v>
                </c:pt>
                <c:pt idx="2201">
                  <c:v>137.25207465894599</c:v>
                </c:pt>
                <c:pt idx="2202">
                  <c:v>140.20568833686801</c:v>
                </c:pt>
                <c:pt idx="2203">
                  <c:v>139.897760531507</c:v>
                </c:pt>
                <c:pt idx="2204">
                  <c:v>140.981666406377</c:v>
                </c:pt>
                <c:pt idx="2205">
                  <c:v>146.64655265603801</c:v>
                </c:pt>
                <c:pt idx="2206">
                  <c:v>145.78534017000499</c:v>
                </c:pt>
                <c:pt idx="2207">
                  <c:v>141.36349688502401</c:v>
                </c:pt>
                <c:pt idx="2208">
                  <c:v>142.238011852249</c:v>
                </c:pt>
                <c:pt idx="2209">
                  <c:v>145.699120384504</c:v>
                </c:pt>
                <c:pt idx="2210">
                  <c:v>144.824605417279</c:v>
                </c:pt>
                <c:pt idx="2211">
                  <c:v>142.25032896446299</c:v>
                </c:pt>
                <c:pt idx="2212">
                  <c:v>144.38118937755999</c:v>
                </c:pt>
                <c:pt idx="2213">
                  <c:v>144.861556753923</c:v>
                </c:pt>
                <c:pt idx="2214">
                  <c:v>145.24338723257</c:v>
                </c:pt>
                <c:pt idx="2215">
                  <c:v>144.24570114320099</c:v>
                </c:pt>
                <c:pt idx="2216">
                  <c:v>146.13021931200899</c:v>
                </c:pt>
                <c:pt idx="2217">
                  <c:v>145.05863054935401</c:v>
                </c:pt>
                <c:pt idx="2218">
                  <c:v>146.179487760867</c:v>
                </c:pt>
                <c:pt idx="2219">
                  <c:v>148.704495764825</c:v>
                </c:pt>
                <c:pt idx="2220">
                  <c:v>148.47047063275099</c:v>
                </c:pt>
                <c:pt idx="2221">
                  <c:v>149.20949736561701</c:v>
                </c:pt>
                <c:pt idx="2222">
                  <c:v>148.519739081609</c:v>
                </c:pt>
                <c:pt idx="2223">
                  <c:v>147.28802786016601</c:v>
                </c:pt>
                <c:pt idx="2224">
                  <c:v>149.65291340533599</c:v>
                </c:pt>
                <c:pt idx="2225">
                  <c:v>147.07863695251999</c:v>
                </c:pt>
                <c:pt idx="2226">
                  <c:v>145.18180167149799</c:v>
                </c:pt>
                <c:pt idx="2227">
                  <c:v>142.53678909043799</c:v>
                </c:pt>
                <c:pt idx="2228">
                  <c:v>149.59015597326399</c:v>
                </c:pt>
                <c:pt idx="2229">
                  <c:v>155.027126278776</c:v>
                </c:pt>
                <c:pt idx="2230">
                  <c:v>153.99851027502999</c:v>
                </c:pt>
                <c:pt idx="2231">
                  <c:v>155.614906852345</c:v>
                </c:pt>
                <c:pt idx="2232">
                  <c:v>154.88018113538399</c:v>
                </c:pt>
                <c:pt idx="2233">
                  <c:v>148.561539969519</c:v>
                </c:pt>
                <c:pt idx="2234">
                  <c:v>147.82681425255799</c:v>
                </c:pt>
                <c:pt idx="2235">
                  <c:v>147.09208853559699</c:v>
                </c:pt>
                <c:pt idx="2236">
                  <c:v>144.00624052436001</c:v>
                </c:pt>
                <c:pt idx="2237">
                  <c:v>142.977624520615</c:v>
                </c:pt>
                <c:pt idx="2238">
                  <c:v>142.53678909043799</c:v>
                </c:pt>
                <c:pt idx="2239">
                  <c:v>137.088063173455</c:v>
                </c:pt>
                <c:pt idx="2240">
                  <c:v>133.42619020012199</c:v>
                </c:pt>
                <c:pt idx="2241">
                  <c:v>132.67174480345</c:v>
                </c:pt>
                <c:pt idx="2242">
                  <c:v>132.99757167265801</c:v>
                </c:pt>
                <c:pt idx="2243">
                  <c:v>132.27715747014599</c:v>
                </c:pt>
                <c:pt idx="2244">
                  <c:v>133.03177738576201</c:v>
                </c:pt>
                <c:pt idx="2245">
                  <c:v>132.86039978235399</c:v>
                </c:pt>
                <c:pt idx="2246">
                  <c:v>133.76929444482599</c:v>
                </c:pt>
                <c:pt idx="2247">
                  <c:v>133.46057043216999</c:v>
                </c:pt>
                <c:pt idx="2248">
                  <c:v>132.60298433935401</c:v>
                </c:pt>
                <c:pt idx="2249">
                  <c:v>133.477673288722</c:v>
                </c:pt>
                <c:pt idx="2250">
                  <c:v>134.04363822543399</c:v>
                </c:pt>
                <c:pt idx="2251">
                  <c:v>134.15004213578899</c:v>
                </c:pt>
                <c:pt idx="2252">
                  <c:v>134.35115984078701</c:v>
                </c:pt>
                <c:pt idx="2253">
                  <c:v>133.67683102325699</c:v>
                </c:pt>
                <c:pt idx="2254">
                  <c:v>135.00186985310299</c:v>
                </c:pt>
                <c:pt idx="2255">
                  <c:v>134.04363822543399</c:v>
                </c:pt>
                <c:pt idx="2256">
                  <c:v>135.03839620855399</c:v>
                </c:pt>
                <c:pt idx="2257">
                  <c:v>135.784464695894</c:v>
                </c:pt>
                <c:pt idx="2258">
                  <c:v>139.017428141034</c:v>
                </c:pt>
                <c:pt idx="2259">
                  <c:v>140.75825461149401</c:v>
                </c:pt>
                <c:pt idx="2260">
                  <c:v>137.93977365932099</c:v>
                </c:pt>
                <c:pt idx="2261">
                  <c:v>134.06997005439899</c:v>
                </c:pt>
                <c:pt idx="2262">
                  <c:v>134.69413192616</c:v>
                </c:pt>
                <c:pt idx="2263">
                  <c:v>136.06728804403599</c:v>
                </c:pt>
                <c:pt idx="2264">
                  <c:v>136.81628229015001</c:v>
                </c:pt>
                <c:pt idx="2265">
                  <c:v>133.320975808285</c:v>
                </c:pt>
                <c:pt idx="2266">
                  <c:v>134.64426092797001</c:v>
                </c:pt>
                <c:pt idx="2267">
                  <c:v>136.96000988741901</c:v>
                </c:pt>
                <c:pt idx="2268">
                  <c:v>134.148029008088</c:v>
                </c:pt>
                <c:pt idx="2269">
                  <c:v>134.64426092797001</c:v>
                </c:pt>
                <c:pt idx="2270">
                  <c:v>134.97508220789101</c:v>
                </c:pt>
                <c:pt idx="2271">
                  <c:v>136.811477884189</c:v>
                </c:pt>
                <c:pt idx="2272">
                  <c:v>134.28643382927899</c:v>
                </c:pt>
                <c:pt idx="2273">
                  <c:v>135.31940639719701</c:v>
                </c:pt>
                <c:pt idx="2274">
                  <c:v>134.86030747812299</c:v>
                </c:pt>
                <c:pt idx="2275">
                  <c:v>133.827334910205</c:v>
                </c:pt>
                <c:pt idx="2276">
                  <c:v>135.66373058650299</c:v>
                </c:pt>
                <c:pt idx="2277">
                  <c:v>138.07399991164399</c:v>
                </c:pt>
                <c:pt idx="2278">
                  <c:v>137.15580207349501</c:v>
                </c:pt>
                <c:pt idx="2279">
                  <c:v>137.50012626280099</c:v>
                </c:pt>
                <c:pt idx="2280">
                  <c:v>136.237604235346</c:v>
                </c:pt>
                <c:pt idx="2281">
                  <c:v>136.92625261395801</c:v>
                </c:pt>
                <c:pt idx="2282">
                  <c:v>136.12282950557699</c:v>
                </c:pt>
                <c:pt idx="2283">
                  <c:v>135.66373058650299</c:v>
                </c:pt>
                <c:pt idx="2284">
                  <c:v>138.18877464141201</c:v>
                </c:pt>
                <c:pt idx="2285">
                  <c:v>140.254719777248</c:v>
                </c:pt>
                <c:pt idx="2286">
                  <c:v>142.66498910238801</c:v>
                </c:pt>
                <c:pt idx="2287">
                  <c:v>140.59904396655301</c:v>
                </c:pt>
                <c:pt idx="2288">
                  <c:v>136.237604235346</c:v>
                </c:pt>
                <c:pt idx="2289">
                  <c:v>134.97508220789101</c:v>
                </c:pt>
                <c:pt idx="2290">
                  <c:v>134.58711377761</c:v>
                </c:pt>
                <c:pt idx="2291">
                  <c:v>134.681112850391</c:v>
                </c:pt>
                <c:pt idx="2292">
                  <c:v>134.66937778329699</c:v>
                </c:pt>
                <c:pt idx="2293">
                  <c:v>134.09329267142201</c:v>
                </c:pt>
                <c:pt idx="2294">
                  <c:v>135.55116731976599</c:v>
                </c:pt>
                <c:pt idx="2295">
                  <c:v>133.35304028214799</c:v>
                </c:pt>
                <c:pt idx="2296">
                  <c:v>133.67868873216599</c:v>
                </c:pt>
                <c:pt idx="2297">
                  <c:v>134.24857351969601</c:v>
                </c:pt>
                <c:pt idx="2298">
                  <c:v>137.505058019871</c:v>
                </c:pt>
                <c:pt idx="2299">
                  <c:v>137.34223379486201</c:v>
                </c:pt>
                <c:pt idx="2300">
                  <c:v>137.66788224487999</c:v>
                </c:pt>
                <c:pt idx="2301">
                  <c:v>141.41283942008101</c:v>
                </c:pt>
                <c:pt idx="2302">
                  <c:v>145.442738989047</c:v>
                </c:pt>
                <c:pt idx="2303">
                  <c:v>152.566298833178</c:v>
                </c:pt>
                <c:pt idx="2304">
                  <c:v>154.520189533283</c:v>
                </c:pt>
                <c:pt idx="2305">
                  <c:v>155.497134883336</c:v>
                </c:pt>
                <c:pt idx="2306">
                  <c:v>152.32206249566499</c:v>
                </c:pt>
                <c:pt idx="2307">
                  <c:v>156.47408023338801</c:v>
                </c:pt>
                <c:pt idx="2308">
                  <c:v>157.125377133423</c:v>
                </c:pt>
                <c:pt idx="2309">
                  <c:v>155.415722770831</c:v>
                </c:pt>
                <c:pt idx="2310">
                  <c:v>157.85808614596201</c:v>
                </c:pt>
                <c:pt idx="2311">
                  <c:v>156.71831657090101</c:v>
                </c:pt>
                <c:pt idx="2312">
                  <c:v>155.33431065832701</c:v>
                </c:pt>
                <c:pt idx="2313">
                  <c:v>155.497134883336</c:v>
                </c:pt>
                <c:pt idx="2314">
                  <c:v>154.031716858257</c:v>
                </c:pt>
                <c:pt idx="2315">
                  <c:v>149.96111123303899</c:v>
                </c:pt>
                <c:pt idx="2316">
                  <c:v>153.70606840823999</c:v>
                </c:pt>
                <c:pt idx="2317">
                  <c:v>151.99641404564801</c:v>
                </c:pt>
                <c:pt idx="2318">
                  <c:v>150.938056583091</c:v>
                </c:pt>
                <c:pt idx="2319">
                  <c:v>151.915001933144</c:v>
                </c:pt>
                <c:pt idx="2320">
                  <c:v>157.69526192095401</c:v>
                </c:pt>
                <c:pt idx="2321">
                  <c:v>156.392668120884</c:v>
                </c:pt>
                <c:pt idx="2322">
                  <c:v>157.53243769594499</c:v>
                </c:pt>
                <c:pt idx="2323">
                  <c:v>158.18373459598001</c:v>
                </c:pt>
                <c:pt idx="2324">
                  <c:v>159.56774050855401</c:v>
                </c:pt>
                <c:pt idx="2325">
                  <c:v>157.77667403345799</c:v>
                </c:pt>
                <c:pt idx="2326">
                  <c:v>157.53243769594499</c:v>
                </c:pt>
                <c:pt idx="2327">
                  <c:v>152.32206249566499</c:v>
                </c:pt>
                <c:pt idx="2328">
                  <c:v>152.56629883317899</c:v>
                </c:pt>
                <c:pt idx="2329">
                  <c:v>152.91939782436401</c:v>
                </c:pt>
                <c:pt idx="2330">
                  <c:v>152.527094749122</c:v>
                </c:pt>
                <c:pt idx="2331">
                  <c:v>153.18097691363801</c:v>
                </c:pt>
                <c:pt idx="2332">
                  <c:v>153.28560854934801</c:v>
                </c:pt>
                <c:pt idx="2333">
                  <c:v>153.939621831203</c:v>
                </c:pt>
                <c:pt idx="2334">
                  <c:v>153.08945701172701</c:v>
                </c:pt>
                <c:pt idx="2335">
                  <c:v>153.36414783479901</c:v>
                </c:pt>
                <c:pt idx="2336">
                  <c:v>153.403351918856</c:v>
                </c:pt>
                <c:pt idx="2337">
                  <c:v>153.36414783479901</c:v>
                </c:pt>
                <c:pt idx="2338">
                  <c:v>153.481891204307</c:v>
                </c:pt>
                <c:pt idx="2339">
                  <c:v>155.172010844916</c:v>
                </c:pt>
                <c:pt idx="2340">
                  <c:v>151.38323271017299</c:v>
                </c:pt>
                <c:pt idx="2341">
                  <c:v>153.202070071756</c:v>
                </c:pt>
                <c:pt idx="2342">
                  <c:v>153.202070071756</c:v>
                </c:pt>
                <c:pt idx="2343">
                  <c:v>151.802964409</c:v>
                </c:pt>
                <c:pt idx="2344">
                  <c:v>150.12403761369299</c:v>
                </c:pt>
                <c:pt idx="2345">
                  <c:v>144.94734666149699</c:v>
                </c:pt>
                <c:pt idx="2346">
                  <c:v>140.75002967322999</c:v>
                </c:pt>
                <c:pt idx="2347">
                  <c:v>143.26841986618999</c:v>
                </c:pt>
                <c:pt idx="2348">
                  <c:v>145.367078360324</c:v>
                </c:pt>
                <c:pt idx="2349">
                  <c:v>147.18591572190601</c:v>
                </c:pt>
                <c:pt idx="2350">
                  <c:v>153.341980638032</c:v>
                </c:pt>
                <c:pt idx="2351">
                  <c:v>148.16528968583501</c:v>
                </c:pt>
                <c:pt idx="2352">
                  <c:v>148.86484251721299</c:v>
                </c:pt>
                <c:pt idx="2353">
                  <c:v>145.08725722777299</c:v>
                </c:pt>
                <c:pt idx="2354">
                  <c:v>141.169761372056</c:v>
                </c:pt>
                <c:pt idx="2355">
                  <c:v>141.86931420343399</c:v>
                </c:pt>
                <c:pt idx="2356">
                  <c:v>139.910566275576</c:v>
                </c:pt>
                <c:pt idx="2357">
                  <c:v>139.630745143025</c:v>
                </c:pt>
                <c:pt idx="2358">
                  <c:v>139.89379330136899</c:v>
                </c:pt>
                <c:pt idx="2359">
                  <c:v>141.268817765443</c:v>
                </c:pt>
                <c:pt idx="2360">
                  <c:v>142.39275080564201</c:v>
                </c:pt>
                <c:pt idx="2361">
                  <c:v>141.48403898590601</c:v>
                </c:pt>
                <c:pt idx="2362">
                  <c:v>140.30032227335599</c:v>
                </c:pt>
                <c:pt idx="2363">
                  <c:v>138.471312097061</c:v>
                </c:pt>
                <c:pt idx="2364">
                  <c:v>138.77614712644299</c:v>
                </c:pt>
                <c:pt idx="2365">
                  <c:v>138.01405955298699</c:v>
                </c:pt>
                <c:pt idx="2366">
                  <c:v>138.69993836909799</c:v>
                </c:pt>
                <c:pt idx="2367">
                  <c:v>136.18504937669101</c:v>
                </c:pt>
                <c:pt idx="2368">
                  <c:v>136.062360143018</c:v>
                </c:pt>
                <c:pt idx="2369">
                  <c:v>139.25228021850799</c:v>
                </c:pt>
                <c:pt idx="2370">
                  <c:v>141.21530795727099</c:v>
                </c:pt>
                <c:pt idx="2371">
                  <c:v>139.00690175116301</c:v>
                </c:pt>
                <c:pt idx="2372">
                  <c:v>143.178335696034</c:v>
                </c:pt>
                <c:pt idx="2373">
                  <c:v>142.07413259297999</c:v>
                </c:pt>
                <c:pt idx="2374">
                  <c:v>140.23379408789</c:v>
                </c:pt>
                <c:pt idx="2375">
                  <c:v>140.96992948992599</c:v>
                </c:pt>
                <c:pt idx="2376">
                  <c:v>140.356483321562</c:v>
                </c:pt>
                <c:pt idx="2377">
                  <c:v>139.49765868585399</c:v>
                </c:pt>
                <c:pt idx="2378">
                  <c:v>140.47917255523501</c:v>
                </c:pt>
                <c:pt idx="2379">
                  <c:v>143.05564646236201</c:v>
                </c:pt>
                <c:pt idx="2380">
                  <c:v>140.23379408789</c:v>
                </c:pt>
                <c:pt idx="2381">
                  <c:v>140.847240256253</c:v>
                </c:pt>
                <c:pt idx="2382">
                  <c:v>140.23379408789</c:v>
                </c:pt>
                <c:pt idx="2383">
                  <c:v>137.90269864810901</c:v>
                </c:pt>
                <c:pt idx="2384">
                  <c:v>136.062360143018</c:v>
                </c:pt>
                <c:pt idx="2385">
                  <c:v>137.53463094709099</c:v>
                </c:pt>
                <c:pt idx="2386">
                  <c:v>135.08084627363701</c:v>
                </c:pt>
                <c:pt idx="2387">
                  <c:v>129.191763057347</c:v>
                </c:pt>
                <c:pt idx="2388">
                  <c:v>129.68251999203801</c:v>
                </c:pt>
                <c:pt idx="2389">
                  <c:v>126.12453221553</c:v>
                </c:pt>
                <c:pt idx="2390">
                  <c:v>123.670747542076</c:v>
                </c:pt>
                <c:pt idx="2391">
                  <c:v>122.443855205349</c:v>
                </c:pt>
                <c:pt idx="2392">
                  <c:v>124.652261411457</c:v>
                </c:pt>
                <c:pt idx="2393">
                  <c:v>125.445306452248</c:v>
                </c:pt>
                <c:pt idx="2394">
                  <c:v>125.80578147078801</c:v>
                </c:pt>
                <c:pt idx="2395">
                  <c:v>126.59882651157901</c:v>
                </c:pt>
                <c:pt idx="2396">
                  <c:v>118.740471107386</c:v>
                </c:pt>
                <c:pt idx="2397">
                  <c:v>115.352005933101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Sheet10!$R$7</c:f>
              <c:strCache>
                <c:ptCount val="1"/>
                <c:pt idx="0">
                  <c:v>MomentumMonthly20</c:v>
                </c:pt>
              </c:strCache>
            </c:strRef>
          </c:tx>
          <c:marker>
            <c:symbol val="none"/>
          </c:marker>
          <c:val>
            <c:numRef>
              <c:f>Sheet10!$R$8:$R$2418</c:f>
              <c:numCache>
                <c:formatCode>General</c:formatCode>
                <c:ptCount val="2411"/>
                <c:pt idx="0">
                  <c:v>100</c:v>
                </c:pt>
                <c:pt idx="1">
                  <c:v>101.277297751411</c:v>
                </c:pt>
                <c:pt idx="2">
                  <c:v>100.58432324104599</c:v>
                </c:pt>
                <c:pt idx="3">
                  <c:v>99.804990918349603</c:v>
                </c:pt>
                <c:pt idx="4">
                  <c:v>100.77933232269601</c:v>
                </c:pt>
                <c:pt idx="5">
                  <c:v>100.302956347064</c:v>
                </c:pt>
                <c:pt idx="6">
                  <c:v>101.12570224389501</c:v>
                </c:pt>
                <c:pt idx="7">
                  <c:v>101.775263180126</c:v>
                </c:pt>
                <c:pt idx="8">
                  <c:v>101.861855660426</c:v>
                </c:pt>
                <c:pt idx="9">
                  <c:v>101.385479684793</c:v>
                </c:pt>
                <c:pt idx="10">
                  <c:v>99.934996972783196</c:v>
                </c:pt>
                <c:pt idx="11">
                  <c:v>100.562733787963</c:v>
                </c:pt>
                <c:pt idx="12">
                  <c:v>101.34206611066</c:v>
                </c:pt>
                <c:pt idx="13">
                  <c:v>102.16481200749</c:v>
                </c:pt>
                <c:pt idx="14">
                  <c:v>102.64118798312199</c:v>
                </c:pt>
                <c:pt idx="15">
                  <c:v>102.706191010339</c:v>
                </c:pt>
                <c:pt idx="16">
                  <c:v>102.815311132175</c:v>
                </c:pt>
                <c:pt idx="17">
                  <c:v>102.40298700768101</c:v>
                </c:pt>
                <c:pt idx="18">
                  <c:v>101.26319540428101</c:v>
                </c:pt>
                <c:pt idx="19">
                  <c:v>99.238086985428197</c:v>
                </c:pt>
                <c:pt idx="20">
                  <c:v>100.462842347814</c:v>
                </c:pt>
                <c:pt idx="21">
                  <c:v>100.487137540335</c:v>
                </c:pt>
                <c:pt idx="22">
                  <c:v>98.837979872030303</c:v>
                </c:pt>
                <c:pt idx="23">
                  <c:v>100.147560163731</c:v>
                </c:pt>
                <c:pt idx="24">
                  <c:v>101.057033342034</c:v>
                </c:pt>
                <c:pt idx="25">
                  <c:v>102.25749351189999</c:v>
                </c:pt>
                <c:pt idx="26">
                  <c:v>102.06340963107699</c:v>
                </c:pt>
                <c:pt idx="27">
                  <c:v>102.33024025979</c:v>
                </c:pt>
                <c:pt idx="28">
                  <c:v>100.55988428822501</c:v>
                </c:pt>
                <c:pt idx="29">
                  <c:v>101.23890021176101</c:v>
                </c:pt>
                <c:pt idx="30">
                  <c:v>100.54766727712899</c:v>
                </c:pt>
                <c:pt idx="31">
                  <c:v>100.026361860471</c:v>
                </c:pt>
                <c:pt idx="32">
                  <c:v>99.116888682167897</c:v>
                </c:pt>
                <c:pt idx="33">
                  <c:v>101.311646959651</c:v>
                </c:pt>
                <c:pt idx="34">
                  <c:v>101.346909696224</c:v>
                </c:pt>
                <c:pt idx="35">
                  <c:v>100.787981438576</c:v>
                </c:pt>
                <c:pt idx="36">
                  <c:v>102.03939209790001</c:v>
                </c:pt>
                <c:pt idx="37">
                  <c:v>102.058454192444</c:v>
                </c:pt>
                <c:pt idx="38">
                  <c:v>103.221241959672</c:v>
                </c:pt>
                <c:pt idx="39">
                  <c:v>104.231532970543</c:v>
                </c:pt>
                <c:pt idx="40">
                  <c:v>103.602483850567</c:v>
                </c:pt>
                <c:pt idx="41">
                  <c:v>104.307781348722</c:v>
                </c:pt>
                <c:pt idx="42">
                  <c:v>104.193408781453</c:v>
                </c:pt>
                <c:pt idx="43">
                  <c:v>104.34590553781101</c:v>
                </c:pt>
                <c:pt idx="44">
                  <c:v>105.87087310138899</c:v>
                </c:pt>
                <c:pt idx="45">
                  <c:v>106.290239181373</c:v>
                </c:pt>
                <c:pt idx="46">
                  <c:v>106.061494046836</c:v>
                </c:pt>
                <c:pt idx="47">
                  <c:v>107.85333093404</c:v>
                </c:pt>
                <c:pt idx="48">
                  <c:v>108.806435661276</c:v>
                </c:pt>
                <c:pt idx="49">
                  <c:v>108.65393890491799</c:v>
                </c:pt>
                <c:pt idx="50">
                  <c:v>107.472089043146</c:v>
                </c:pt>
                <c:pt idx="51">
                  <c:v>105.146513508689</c:v>
                </c:pt>
                <c:pt idx="52">
                  <c:v>109.492671064886</c:v>
                </c:pt>
                <c:pt idx="53">
                  <c:v>107.16709553043</c:v>
                </c:pt>
                <c:pt idx="54">
                  <c:v>110.064533901228</c:v>
                </c:pt>
                <c:pt idx="55">
                  <c:v>109.607043632154</c:v>
                </c:pt>
                <c:pt idx="56">
                  <c:v>111.570439370261</c:v>
                </c:pt>
                <c:pt idx="57">
                  <c:v>110.10265809031699</c:v>
                </c:pt>
                <c:pt idx="58">
                  <c:v>109.988285523049</c:v>
                </c:pt>
                <c:pt idx="59">
                  <c:v>107.58646161041401</c:v>
                </c:pt>
                <c:pt idx="60">
                  <c:v>103.31655243239599</c:v>
                </c:pt>
                <c:pt idx="61">
                  <c:v>103.621545945112</c:v>
                </c:pt>
                <c:pt idx="62">
                  <c:v>103.44998709420901</c:v>
                </c:pt>
                <c:pt idx="63">
                  <c:v>102.515944461518</c:v>
                </c:pt>
                <c:pt idx="64">
                  <c:v>102.24907513789201</c:v>
                </c:pt>
                <c:pt idx="65">
                  <c:v>102.649379123331</c:v>
                </c:pt>
                <c:pt idx="66">
                  <c:v>103.37373871603</c:v>
                </c:pt>
                <c:pt idx="67">
                  <c:v>105.089327225055</c:v>
                </c:pt>
                <c:pt idx="68">
                  <c:v>102.13470257062301</c:v>
                </c:pt>
                <c:pt idx="69">
                  <c:v>102.992496825136</c:v>
                </c:pt>
                <c:pt idx="70">
                  <c:v>102.058454192444</c:v>
                </c:pt>
                <c:pt idx="71">
                  <c:v>99.942561697980594</c:v>
                </c:pt>
                <c:pt idx="72">
                  <c:v>99.790064941622802</c:v>
                </c:pt>
                <c:pt idx="73">
                  <c:v>100.361927777964</c:v>
                </c:pt>
                <c:pt idx="74">
                  <c:v>102.24907513789201</c:v>
                </c:pt>
                <c:pt idx="75">
                  <c:v>103.564359661477</c:v>
                </c:pt>
                <c:pt idx="76">
                  <c:v>102.992496825136</c:v>
                </c:pt>
                <c:pt idx="77">
                  <c:v>105.889935195934</c:v>
                </c:pt>
                <c:pt idx="78">
                  <c:v>105.79462472321001</c:v>
                </c:pt>
                <c:pt idx="79">
                  <c:v>106.328363370462</c:v>
                </c:pt>
                <c:pt idx="80">
                  <c:v>108.1773865413</c:v>
                </c:pt>
                <c:pt idx="81">
                  <c:v>105.580434353822</c:v>
                </c:pt>
                <c:pt idx="82">
                  <c:v>106.517782196732</c:v>
                </c:pt>
                <c:pt idx="83">
                  <c:v>103.951623000415</c:v>
                </c:pt>
                <c:pt idx="84">
                  <c:v>102.87616629415901</c:v>
                </c:pt>
                <c:pt idx="85">
                  <c:v>105.01191300953199</c:v>
                </c:pt>
                <c:pt idx="86">
                  <c:v>104.39743197694</c:v>
                </c:pt>
                <c:pt idx="87">
                  <c:v>106.748270033564</c:v>
                </c:pt>
                <c:pt idx="88">
                  <c:v>107.439733544061</c:v>
                </c:pt>
                <c:pt idx="89">
                  <c:v>106.656120858519</c:v>
                </c:pt>
                <c:pt idx="90">
                  <c:v>110.45147191846</c:v>
                </c:pt>
                <c:pt idx="91">
                  <c:v>112.526092248392</c:v>
                </c:pt>
                <c:pt idx="92">
                  <c:v>109.606503049037</c:v>
                </c:pt>
                <c:pt idx="93">
                  <c:v>110.390115734578</c:v>
                </c:pt>
                <c:pt idx="94">
                  <c:v>112.482890141388</c:v>
                </c:pt>
                <c:pt idx="95">
                  <c:v>109.68831129421299</c:v>
                </c:pt>
                <c:pt idx="96">
                  <c:v>111.287478648665</c:v>
                </c:pt>
                <c:pt idx="97">
                  <c:v>112.141409657308</c:v>
                </c:pt>
                <c:pt idx="98">
                  <c:v>110.94599816458501</c:v>
                </c:pt>
                <c:pt idx="99">
                  <c:v>113.64727884450799</c:v>
                </c:pt>
                <c:pt idx="100">
                  <c:v>110.191055722679</c:v>
                </c:pt>
                <c:pt idx="101">
                  <c:v>110.074460243871</c:v>
                </c:pt>
                <c:pt idx="102">
                  <c:v>110.640781140941</c:v>
                </c:pt>
                <c:pt idx="103">
                  <c:v>110.724063625805</c:v>
                </c:pt>
                <c:pt idx="104">
                  <c:v>109.832941037767</c:v>
                </c:pt>
                <c:pt idx="105">
                  <c:v>111.556888474438</c:v>
                </c:pt>
                <c:pt idx="106">
                  <c:v>112.314759086694</c:v>
                </c:pt>
                <c:pt idx="107">
                  <c:v>113.59730935359001</c:v>
                </c:pt>
                <c:pt idx="108">
                  <c:v>114.430134202223</c:v>
                </c:pt>
                <c:pt idx="109">
                  <c:v>114.013721777906</c:v>
                </c:pt>
                <c:pt idx="110">
                  <c:v>112.423026317017</c:v>
                </c:pt>
                <c:pt idx="111">
                  <c:v>112.614576032202</c:v>
                </c:pt>
                <c:pt idx="112">
                  <c:v>114.09700426277</c:v>
                </c:pt>
                <c:pt idx="113">
                  <c:v>112.048255135132</c:v>
                </c:pt>
                <c:pt idx="114">
                  <c:v>111.162962321034</c:v>
                </c:pt>
                <c:pt idx="115">
                  <c:v>112.114881123022</c:v>
                </c:pt>
                <c:pt idx="116">
                  <c:v>112.23147660183101</c:v>
                </c:pt>
                <c:pt idx="117">
                  <c:v>114.613355668922</c:v>
                </c:pt>
                <c:pt idx="118">
                  <c:v>117.703135857352</c:v>
                </c:pt>
                <c:pt idx="119">
                  <c:v>119.835167469854</c:v>
                </c:pt>
                <c:pt idx="120">
                  <c:v>117.536570887625</c:v>
                </c:pt>
                <c:pt idx="121">
                  <c:v>119.59364826375</c:v>
                </c:pt>
                <c:pt idx="122">
                  <c:v>116.620463554129</c:v>
                </c:pt>
                <c:pt idx="123">
                  <c:v>120.143154569066</c:v>
                </c:pt>
                <c:pt idx="124">
                  <c:v>118.83426478828601</c:v>
                </c:pt>
                <c:pt idx="125">
                  <c:v>121.742908745574</c:v>
                </c:pt>
                <c:pt idx="126">
                  <c:v>120.353223299314</c:v>
                </c:pt>
                <c:pt idx="127">
                  <c:v>119.706857975473</c:v>
                </c:pt>
                <c:pt idx="128">
                  <c:v>120.821838159099</c:v>
                </c:pt>
                <c:pt idx="129">
                  <c:v>117.59001153989099</c:v>
                </c:pt>
                <c:pt idx="130">
                  <c:v>114.61673105022</c:v>
                </c:pt>
                <c:pt idx="131">
                  <c:v>117.315306277259</c:v>
                </c:pt>
                <c:pt idx="132">
                  <c:v>116.830532284377</c:v>
                </c:pt>
                <c:pt idx="133">
                  <c:v>119.415993579744</c:v>
                </c:pt>
                <c:pt idx="134">
                  <c:v>120.36938243241001</c:v>
                </c:pt>
                <c:pt idx="135">
                  <c:v>124.97473536478201</c:v>
                </c:pt>
                <c:pt idx="136">
                  <c:v>123.520413386138</c:v>
                </c:pt>
                <c:pt idx="137">
                  <c:v>124.03750564521199</c:v>
                </c:pt>
                <c:pt idx="138">
                  <c:v>123.213389857314</c:v>
                </c:pt>
                <c:pt idx="139">
                  <c:v>120.062358903586</c:v>
                </c:pt>
                <c:pt idx="140">
                  <c:v>116.022575629575</c:v>
                </c:pt>
                <c:pt idx="141">
                  <c:v>115.764029500039</c:v>
                </c:pt>
                <c:pt idx="142">
                  <c:v>112.968499474423</c:v>
                </c:pt>
                <c:pt idx="143">
                  <c:v>114.245070989011</c:v>
                </c:pt>
                <c:pt idx="144">
                  <c:v>114.232927024902</c:v>
                </c:pt>
                <c:pt idx="145">
                  <c:v>112.870536171445</c:v>
                </c:pt>
                <c:pt idx="146">
                  <c:v>111.881693653966</c:v>
                </c:pt>
                <c:pt idx="147">
                  <c:v>110.627788879878</c:v>
                </c:pt>
                <c:pt idx="148">
                  <c:v>109.96456652003</c:v>
                </c:pt>
                <c:pt idx="149">
                  <c:v>112.122953740922</c:v>
                </c:pt>
                <c:pt idx="150">
                  <c:v>110.965391082096</c:v>
                </c:pt>
                <c:pt idx="151">
                  <c:v>109.759576405877</c:v>
                </c:pt>
                <c:pt idx="152">
                  <c:v>109.253254062312</c:v>
                </c:pt>
                <c:pt idx="153">
                  <c:v>110.229952615682</c:v>
                </c:pt>
                <c:pt idx="154">
                  <c:v>110.9412650734</c:v>
                </c:pt>
                <c:pt idx="155">
                  <c:v>112.412303925749</c:v>
                </c:pt>
                <c:pt idx="156">
                  <c:v>112.171205758314</c:v>
                </c:pt>
                <c:pt idx="157">
                  <c:v>110.531284845095</c:v>
                </c:pt>
                <c:pt idx="158">
                  <c:v>110.012818537421</c:v>
                </c:pt>
                <c:pt idx="159">
                  <c:v>109.048263948159</c:v>
                </c:pt>
                <c:pt idx="160">
                  <c:v>110.236753235583</c:v>
                </c:pt>
                <c:pt idx="161">
                  <c:v>111.955852794789</c:v>
                </c:pt>
                <c:pt idx="162">
                  <c:v>112.639800853382</c:v>
                </c:pt>
                <c:pt idx="163">
                  <c:v>114.255919596948</c:v>
                </c:pt>
                <c:pt idx="164">
                  <c:v>114.11031500972101</c:v>
                </c:pt>
                <c:pt idx="165">
                  <c:v>112.566906385116</c:v>
                </c:pt>
                <c:pt idx="166">
                  <c:v>109.931463356309</c:v>
                </c:pt>
                <c:pt idx="167">
                  <c:v>110.746849044779</c:v>
                </c:pt>
                <c:pt idx="168">
                  <c:v>109.567451888241</c:v>
                </c:pt>
                <c:pt idx="169">
                  <c:v>107.776515465351</c:v>
                </c:pt>
                <c:pt idx="170">
                  <c:v>106.42239280414</c:v>
                </c:pt>
                <c:pt idx="171">
                  <c:v>108.111406015973</c:v>
                </c:pt>
                <c:pt idx="172">
                  <c:v>105.97101858373701</c:v>
                </c:pt>
                <c:pt idx="173">
                  <c:v>104.61689592252699</c:v>
                </c:pt>
                <c:pt idx="174">
                  <c:v>103.42293830726599</c:v>
                </c:pt>
                <c:pt idx="175">
                  <c:v>104.165521702124</c:v>
                </c:pt>
                <c:pt idx="176">
                  <c:v>102.724036288577</c:v>
                </c:pt>
                <c:pt idx="177">
                  <c:v>101.195188122695</c:v>
                </c:pt>
                <c:pt idx="178">
                  <c:v>103.277333720039</c:v>
                </c:pt>
                <c:pt idx="179">
                  <c:v>104.70804439413099</c:v>
                </c:pt>
                <c:pt idx="180">
                  <c:v>105.344918858661</c:v>
                </c:pt>
                <c:pt idx="181">
                  <c:v>106.262227758191</c:v>
                </c:pt>
                <c:pt idx="182">
                  <c:v>106.407832345418</c:v>
                </c:pt>
                <c:pt idx="183">
                  <c:v>105.344918858661</c:v>
                </c:pt>
                <c:pt idx="184">
                  <c:v>102.60755261879601</c:v>
                </c:pt>
                <c:pt idx="185">
                  <c:v>101.96728573832</c:v>
                </c:pt>
                <c:pt idx="186">
                  <c:v>99.818656284070201</c:v>
                </c:pt>
                <c:pt idx="187">
                  <c:v>101.102894578564</c:v>
                </c:pt>
                <c:pt idx="188">
                  <c:v>102.92429023662</c:v>
                </c:pt>
                <c:pt idx="189">
                  <c:v>105.122313471428</c:v>
                </c:pt>
                <c:pt idx="190">
                  <c:v>107.431472712489</c:v>
                </c:pt>
                <c:pt idx="191">
                  <c:v>105.165533029415</c:v>
                </c:pt>
                <c:pt idx="192">
                  <c:v>105.776781063814</c:v>
                </c:pt>
                <c:pt idx="193">
                  <c:v>105.498941048178</c:v>
                </c:pt>
                <c:pt idx="194">
                  <c:v>104.665421001271</c:v>
                </c:pt>
                <c:pt idx="195">
                  <c:v>107.29563981595599</c:v>
                </c:pt>
                <c:pt idx="196">
                  <c:v>109.283739483394</c:v>
                </c:pt>
                <c:pt idx="197">
                  <c:v>109.25904259311601</c:v>
                </c:pt>
                <c:pt idx="198">
                  <c:v>110.617371558446</c:v>
                </c:pt>
                <c:pt idx="199">
                  <c:v>111.074264028602</c:v>
                </c:pt>
                <c:pt idx="200">
                  <c:v>114.840539796109</c:v>
                </c:pt>
                <c:pt idx="201">
                  <c:v>118.13140042575</c:v>
                </c:pt>
                <c:pt idx="202">
                  <c:v>121.422261055392</c:v>
                </c:pt>
                <c:pt idx="203">
                  <c:v>121.434609500531</c:v>
                </c:pt>
                <c:pt idx="204">
                  <c:v>124.488379983496</c:v>
                </c:pt>
                <c:pt idx="205">
                  <c:v>121.138246817186</c:v>
                </c:pt>
                <c:pt idx="206">
                  <c:v>127.321113298467</c:v>
                </c:pt>
                <c:pt idx="207">
                  <c:v>123.94751808639199</c:v>
                </c:pt>
                <c:pt idx="208">
                  <c:v>123.731420296453</c:v>
                </c:pt>
                <c:pt idx="209">
                  <c:v>120.242984544582</c:v>
                </c:pt>
                <c:pt idx="210">
                  <c:v>120.520824560218</c:v>
                </c:pt>
                <c:pt idx="211">
                  <c:v>123.299224716575</c:v>
                </c:pt>
                <c:pt idx="212">
                  <c:v>125.99118575695699</c:v>
                </c:pt>
                <c:pt idx="213">
                  <c:v>126.083799095503</c:v>
                </c:pt>
                <c:pt idx="214">
                  <c:v>123.360966942272</c:v>
                </c:pt>
                <c:pt idx="215">
                  <c:v>119.65025917789301</c:v>
                </c:pt>
                <c:pt idx="216">
                  <c:v>112.68573611929</c:v>
                </c:pt>
                <c:pt idx="217">
                  <c:v>103.115691136281</c:v>
                </c:pt>
                <c:pt idx="218">
                  <c:v>103.64667427727299</c:v>
                </c:pt>
                <c:pt idx="219">
                  <c:v>109.746806176121</c:v>
                </c:pt>
                <c:pt idx="220">
                  <c:v>112.52520633247801</c:v>
                </c:pt>
                <c:pt idx="221">
                  <c:v>113.111757476598</c:v>
                </c:pt>
                <c:pt idx="222">
                  <c:v>109.59245061187799</c:v>
                </c:pt>
                <c:pt idx="223">
                  <c:v>105.21492680997299</c:v>
                </c:pt>
                <c:pt idx="224">
                  <c:v>102.49209465674301</c:v>
                </c:pt>
                <c:pt idx="225">
                  <c:v>101.994832788089</c:v>
                </c:pt>
                <c:pt idx="226">
                  <c:v>104.326168920258</c:v>
                </c:pt>
                <c:pt idx="227">
                  <c:v>102.67873630663</c:v>
                </c:pt>
                <c:pt idx="228">
                  <c:v>101.730479933796</c:v>
                </c:pt>
                <c:pt idx="229">
                  <c:v>101.590554846095</c:v>
                </c:pt>
                <c:pt idx="230">
                  <c:v>99.041582421819598</c:v>
                </c:pt>
                <c:pt idx="231">
                  <c:v>100.005111516906</c:v>
                </c:pt>
                <c:pt idx="232">
                  <c:v>98.777229567526504</c:v>
                </c:pt>
                <c:pt idx="233">
                  <c:v>98.202256494467605</c:v>
                </c:pt>
                <c:pt idx="234">
                  <c:v>99.197004830630902</c:v>
                </c:pt>
                <c:pt idx="235">
                  <c:v>103.222714737469</c:v>
                </c:pt>
                <c:pt idx="236">
                  <c:v>103.59577343838799</c:v>
                </c:pt>
                <c:pt idx="237">
                  <c:v>103.005078445362</c:v>
                </c:pt>
                <c:pt idx="238">
                  <c:v>102.243463722416</c:v>
                </c:pt>
                <c:pt idx="239">
                  <c:v>101.994832788089</c:v>
                </c:pt>
                <c:pt idx="240">
                  <c:v>103.269206700799</c:v>
                </c:pt>
                <c:pt idx="241">
                  <c:v>105.320917256421</c:v>
                </c:pt>
                <c:pt idx="242">
                  <c:v>105.91161224944599</c:v>
                </c:pt>
                <c:pt idx="243">
                  <c:v>105.77168716174501</c:v>
                </c:pt>
                <c:pt idx="244">
                  <c:v>104.621516416771</c:v>
                </c:pt>
                <c:pt idx="245">
                  <c:v>103.160500854174</c:v>
                </c:pt>
                <c:pt idx="246">
                  <c:v>105.38313113971699</c:v>
                </c:pt>
                <c:pt idx="247">
                  <c:v>108.904452848524</c:v>
                </c:pt>
                <c:pt idx="248">
                  <c:v>112.798894738396</c:v>
                </c:pt>
                <c:pt idx="249">
                  <c:v>114.71113566635699</c:v>
                </c:pt>
                <c:pt idx="250">
                  <c:v>116.36685646983599</c:v>
                </c:pt>
                <c:pt idx="251">
                  <c:v>117.36961695645</c:v>
                </c:pt>
                <c:pt idx="252">
                  <c:v>119.07197778256101</c:v>
                </c:pt>
                <c:pt idx="253">
                  <c:v>116.728316645243</c:v>
                </c:pt>
                <c:pt idx="254">
                  <c:v>118.59391755057101</c:v>
                </c:pt>
                <c:pt idx="255">
                  <c:v>116.856576707484</c:v>
                </c:pt>
                <c:pt idx="256">
                  <c:v>116.84491670182599</c:v>
                </c:pt>
                <c:pt idx="257">
                  <c:v>119.246877867436</c:v>
                </c:pt>
                <c:pt idx="258">
                  <c:v>119.86485816732601</c:v>
                </c:pt>
                <c:pt idx="259">
                  <c:v>121.613859016071</c:v>
                </c:pt>
                <c:pt idx="260">
                  <c:v>126.28952128504901</c:v>
                </c:pt>
                <c:pt idx="261">
                  <c:v>123.16463976862499</c:v>
                </c:pt>
                <c:pt idx="262">
                  <c:v>124.70376051552</c:v>
                </c:pt>
                <c:pt idx="263">
                  <c:v>121.567218993438</c:v>
                </c:pt>
                <c:pt idx="264">
                  <c:v>123.502779932715</c:v>
                </c:pt>
                <c:pt idx="265">
                  <c:v>119.235217861778</c:v>
                </c:pt>
                <c:pt idx="266">
                  <c:v>120.16801831444199</c:v>
                </c:pt>
                <c:pt idx="267">
                  <c:v>120.156358308783</c:v>
                </c:pt>
                <c:pt idx="268">
                  <c:v>117.35795695079101</c:v>
                </c:pt>
                <c:pt idx="269">
                  <c:v>115.410736005855</c:v>
                </c:pt>
                <c:pt idx="270">
                  <c:v>121.20575881803001</c:v>
                </c:pt>
                <c:pt idx="271">
                  <c:v>130.790283469153</c:v>
                </c:pt>
                <c:pt idx="272">
                  <c:v>127.15236170376301</c:v>
                </c:pt>
                <c:pt idx="273">
                  <c:v>124.785380555128</c:v>
                </c:pt>
                <c:pt idx="274">
                  <c:v>129.41440280147401</c:v>
                </c:pt>
                <c:pt idx="275">
                  <c:v>129.740882959906</c:v>
                </c:pt>
                <c:pt idx="276">
                  <c:v>127.327261788638</c:v>
                </c:pt>
                <c:pt idx="277">
                  <c:v>127.082401669814</c:v>
                </c:pt>
                <c:pt idx="278">
                  <c:v>126.72094149440601</c:v>
                </c:pt>
                <c:pt idx="279">
                  <c:v>129.29780274489099</c:v>
                </c:pt>
                <c:pt idx="280">
                  <c:v>124.657120492887</c:v>
                </c:pt>
                <c:pt idx="281">
                  <c:v>127.257301754688</c:v>
                </c:pt>
                <c:pt idx="282">
                  <c:v>129.33278276186601</c:v>
                </c:pt>
                <c:pt idx="283">
                  <c:v>129.36776277883999</c:v>
                </c:pt>
                <c:pt idx="284">
                  <c:v>126.511061392557</c:v>
                </c:pt>
                <c:pt idx="285">
                  <c:v>131.89798400669201</c:v>
                </c:pt>
                <c:pt idx="286">
                  <c:v>132.63256436316499</c:v>
                </c:pt>
                <c:pt idx="287">
                  <c:v>132.52762431223999</c:v>
                </c:pt>
                <c:pt idx="288">
                  <c:v>133.61200483846201</c:v>
                </c:pt>
                <c:pt idx="289">
                  <c:v>136.23550611157901</c:v>
                </c:pt>
                <c:pt idx="290">
                  <c:v>136.21218610026301</c:v>
                </c:pt>
                <c:pt idx="291">
                  <c:v>134.031765042161</c:v>
                </c:pt>
                <c:pt idx="292">
                  <c:v>128.166782196036</c:v>
                </c:pt>
                <c:pt idx="293">
                  <c:v>127.85196204326201</c:v>
                </c:pt>
                <c:pt idx="294">
                  <c:v>133.320504697004</c:v>
                </c:pt>
                <c:pt idx="295">
                  <c:v>136.87680642278599</c:v>
                </c:pt>
                <c:pt idx="296">
                  <c:v>136.98174647371101</c:v>
                </c:pt>
                <c:pt idx="297">
                  <c:v>131.04680359363601</c:v>
                </c:pt>
                <c:pt idx="298">
                  <c:v>127.38556181692999</c:v>
                </c:pt>
                <c:pt idx="299">
                  <c:v>123.048039712042</c:v>
                </c:pt>
                <c:pt idx="300">
                  <c:v>121.777099095287</c:v>
                </c:pt>
                <c:pt idx="301">
                  <c:v>124.377280357088</c:v>
                </c:pt>
                <c:pt idx="302">
                  <c:v>120.471178461557</c:v>
                </c:pt>
                <c:pt idx="303">
                  <c:v>116.623376594318</c:v>
                </c:pt>
                <c:pt idx="304">
                  <c:v>118.302417409114</c:v>
                </c:pt>
                <c:pt idx="305">
                  <c:v>115.748876169946</c:v>
                </c:pt>
                <c:pt idx="306">
                  <c:v>117.22969688855</c:v>
                </c:pt>
                <c:pt idx="307">
                  <c:v>114.31469547397499</c:v>
                </c:pt>
                <c:pt idx="308">
                  <c:v>119.08363778822</c:v>
                </c:pt>
                <c:pt idx="309">
                  <c:v>116.588396577344</c:v>
                </c:pt>
                <c:pt idx="310">
                  <c:v>117.812697171465</c:v>
                </c:pt>
                <c:pt idx="311">
                  <c:v>116.72372566366801</c:v>
                </c:pt>
                <c:pt idx="312">
                  <c:v>118.72008021006199</c:v>
                </c:pt>
                <c:pt idx="313">
                  <c:v>119.313878233061</c:v>
                </c:pt>
                <c:pt idx="314">
                  <c:v>117.532111292466</c:v>
                </c:pt>
                <c:pt idx="315">
                  <c:v>120.633843697057</c:v>
                </c:pt>
                <c:pt idx="316">
                  <c:v>123.520988495849</c:v>
                </c:pt>
                <c:pt idx="317">
                  <c:v>122.597012671051</c:v>
                </c:pt>
                <c:pt idx="318">
                  <c:v>123.04259423305</c:v>
                </c:pt>
                <c:pt idx="319">
                  <c:v>124.230376714847</c:v>
                </c:pt>
                <c:pt idx="320">
                  <c:v>123.900385348848</c:v>
                </c:pt>
                <c:pt idx="321">
                  <c:v>122.30002044165199</c:v>
                </c:pt>
                <c:pt idx="322">
                  <c:v>120.270853194458</c:v>
                </c:pt>
                <c:pt idx="323">
                  <c:v>120.435848877458</c:v>
                </c:pt>
                <c:pt idx="324">
                  <c:v>119.050071576062</c:v>
                </c:pt>
                <c:pt idx="325">
                  <c:v>121.557633086054</c:v>
                </c:pt>
                <c:pt idx="326">
                  <c:v>118.88507589306199</c:v>
                </c:pt>
                <c:pt idx="327">
                  <c:v>119.066477926461</c:v>
                </c:pt>
                <c:pt idx="328">
                  <c:v>120.48525436445701</c:v>
                </c:pt>
                <c:pt idx="329">
                  <c:v>122.92700403705</c:v>
                </c:pt>
                <c:pt idx="330">
                  <c:v>121.871218101653</c:v>
                </c:pt>
                <c:pt idx="331">
                  <c:v>121.838218965054</c:v>
                </c:pt>
                <c:pt idx="332">
                  <c:v>122.33301957825201</c:v>
                </c:pt>
                <c:pt idx="333">
                  <c:v>118.48908625386299</c:v>
                </c:pt>
                <c:pt idx="334">
                  <c:v>118.192094024464</c:v>
                </c:pt>
                <c:pt idx="335">
                  <c:v>119.57787132586</c:v>
                </c:pt>
                <c:pt idx="336">
                  <c:v>116.822723073468</c:v>
                </c:pt>
                <c:pt idx="337">
                  <c:v>117.911694581265</c:v>
                </c:pt>
                <c:pt idx="338">
                  <c:v>118.65408193686299</c:v>
                </c:pt>
                <c:pt idx="339">
                  <c:v>119.19847447286099</c:v>
                </c:pt>
                <c:pt idx="340">
                  <c:v>113.85317365107601</c:v>
                </c:pt>
                <c:pt idx="341">
                  <c:v>117.136121653267</c:v>
                </c:pt>
                <c:pt idx="342">
                  <c:v>111.856819104682</c:v>
                </c:pt>
                <c:pt idx="343">
                  <c:v>118.456087117263</c:v>
                </c:pt>
                <c:pt idx="344">
                  <c:v>123.735389665848</c:v>
                </c:pt>
                <c:pt idx="345">
                  <c:v>118.703487423862</c:v>
                </c:pt>
                <c:pt idx="346">
                  <c:v>117.11971530286699</c:v>
                </c:pt>
                <c:pt idx="347">
                  <c:v>115.631398311471</c:v>
                </c:pt>
                <c:pt idx="348">
                  <c:v>116.22650138506999</c:v>
                </c:pt>
                <c:pt idx="349">
                  <c:v>116.772198971668</c:v>
                </c:pt>
                <c:pt idx="350">
                  <c:v>107.546796280294</c:v>
                </c:pt>
                <c:pt idx="351">
                  <c:v>112.42395680828</c:v>
                </c:pt>
                <c:pt idx="352">
                  <c:v>110.803829706285</c:v>
                </c:pt>
                <c:pt idx="353">
                  <c:v>106.11235663276101</c:v>
                </c:pt>
                <c:pt idx="354">
                  <c:v>106.44746185229801</c:v>
                </c:pt>
                <c:pt idx="355">
                  <c:v>108.625645779292</c:v>
                </c:pt>
                <c:pt idx="356">
                  <c:v>112.479355803972</c:v>
                </c:pt>
                <c:pt idx="357">
                  <c:v>115.250418196301</c:v>
                </c:pt>
                <c:pt idx="358">
                  <c:v>115.86907398621599</c:v>
                </c:pt>
                <c:pt idx="359">
                  <c:v>107.259447576562</c:v>
                </c:pt>
                <c:pt idx="360">
                  <c:v>105.674142114904</c:v>
                </c:pt>
                <c:pt idx="361">
                  <c:v>105.944804022992</c:v>
                </c:pt>
                <c:pt idx="362">
                  <c:v>107.375445537171</c:v>
                </c:pt>
                <c:pt idx="363">
                  <c:v>102.194203296631</c:v>
                </c:pt>
                <c:pt idx="364">
                  <c:v>99.513361540331402</c:v>
                </c:pt>
                <c:pt idx="365">
                  <c:v>101.17599897572801</c:v>
                </c:pt>
                <c:pt idx="366">
                  <c:v>97.988632791436103</c:v>
                </c:pt>
                <c:pt idx="367">
                  <c:v>92.424597280885493</c:v>
                </c:pt>
                <c:pt idx="368">
                  <c:v>91.058399078155901</c:v>
                </c:pt>
                <c:pt idx="369">
                  <c:v>93.069030395380594</c:v>
                </c:pt>
                <c:pt idx="370">
                  <c:v>93.030364408510906</c:v>
                </c:pt>
                <c:pt idx="371">
                  <c:v>95.105439037184993</c:v>
                </c:pt>
                <c:pt idx="372">
                  <c:v>95.376100945272995</c:v>
                </c:pt>
                <c:pt idx="373">
                  <c:v>93.713463509875595</c:v>
                </c:pt>
                <c:pt idx="374">
                  <c:v>91.947716776159098</c:v>
                </c:pt>
                <c:pt idx="375">
                  <c:v>91.638388881201493</c:v>
                </c:pt>
                <c:pt idx="376">
                  <c:v>91.609104720707606</c:v>
                </c:pt>
                <c:pt idx="377">
                  <c:v>91.772724157117594</c:v>
                </c:pt>
                <c:pt idx="378">
                  <c:v>91.805494527194</c:v>
                </c:pt>
                <c:pt idx="379">
                  <c:v>91.641875090783998</c:v>
                </c:pt>
                <c:pt idx="380">
                  <c:v>91.925420136835399</c:v>
                </c:pt>
                <c:pt idx="381">
                  <c:v>91.990844670002105</c:v>
                </c:pt>
                <c:pt idx="382">
                  <c:v>92.130874088236496</c:v>
                </c:pt>
                <c:pt idx="383">
                  <c:v>91.903573223451104</c:v>
                </c:pt>
                <c:pt idx="384">
                  <c:v>91.881842517052903</c:v>
                </c:pt>
                <c:pt idx="385">
                  <c:v>92.045345746476798</c:v>
                </c:pt>
                <c:pt idx="386">
                  <c:v>92.143540649719895</c:v>
                </c:pt>
                <c:pt idx="387">
                  <c:v>92.274389716053506</c:v>
                </c:pt>
                <c:pt idx="388">
                  <c:v>92.448932609155605</c:v>
                </c:pt>
                <c:pt idx="389">
                  <c:v>92.2962366294378</c:v>
                </c:pt>
                <c:pt idx="390">
                  <c:v>92.067192659861007</c:v>
                </c:pt>
                <c:pt idx="391">
                  <c:v>92.143540649719995</c:v>
                </c:pt>
                <c:pt idx="392">
                  <c:v>92.427085695771297</c:v>
                </c:pt>
                <c:pt idx="393">
                  <c:v>92.481586772245905</c:v>
                </c:pt>
                <c:pt idx="394">
                  <c:v>92.633934131005503</c:v>
                </c:pt>
                <c:pt idx="395">
                  <c:v>92.989558456843795</c:v>
                </c:pt>
                <c:pt idx="396">
                  <c:v>93.252032714469905</c:v>
                </c:pt>
                <c:pt idx="397">
                  <c:v>95.089461338025401</c:v>
                </c:pt>
                <c:pt idx="398">
                  <c:v>93.548458866117201</c:v>
                </c:pt>
                <c:pt idx="399">
                  <c:v>93.345182782682102</c:v>
                </c:pt>
                <c:pt idx="400">
                  <c:v>95.191099379742994</c:v>
                </c:pt>
                <c:pt idx="401">
                  <c:v>94.962468195965002</c:v>
                </c:pt>
                <c:pt idx="402">
                  <c:v>95.148768332389494</c:v>
                </c:pt>
                <c:pt idx="403">
                  <c:v>95.148768332389494</c:v>
                </c:pt>
                <c:pt idx="404">
                  <c:v>96.232617256915006</c:v>
                </c:pt>
                <c:pt idx="405">
                  <c:v>98.611970342733301</c:v>
                </c:pt>
                <c:pt idx="406">
                  <c:v>101.287640760025</c:v>
                </c:pt>
                <c:pt idx="407">
                  <c:v>103.41300756172301</c:v>
                </c:pt>
                <c:pt idx="408">
                  <c:v>103.52313357694599</c:v>
                </c:pt>
                <c:pt idx="409">
                  <c:v>102.727114010389</c:v>
                </c:pt>
                <c:pt idx="410">
                  <c:v>102.59163289482299</c:v>
                </c:pt>
                <c:pt idx="411">
                  <c:v>102.37148968455099</c:v>
                </c:pt>
                <c:pt idx="412">
                  <c:v>102.710246883552</c:v>
                </c:pt>
                <c:pt idx="413">
                  <c:v>102.587171267725</c:v>
                </c:pt>
                <c:pt idx="414">
                  <c:v>103.56415878222199</c:v>
                </c:pt>
                <c:pt idx="415">
                  <c:v>101.397766775248</c:v>
                </c:pt>
                <c:pt idx="416">
                  <c:v>98.848980679843393</c:v>
                </c:pt>
                <c:pt idx="417">
                  <c:v>97.025360215931101</c:v>
                </c:pt>
                <c:pt idx="418">
                  <c:v>101.874018119559</c:v>
                </c:pt>
                <c:pt idx="419">
                  <c:v>98.4566969260825</c:v>
                </c:pt>
                <c:pt idx="420">
                  <c:v>97.728553794101501</c:v>
                </c:pt>
                <c:pt idx="421">
                  <c:v>92.714844996033193</c:v>
                </c:pt>
                <c:pt idx="422">
                  <c:v>87.280448336788893</c:v>
                </c:pt>
                <c:pt idx="423">
                  <c:v>89.913585862033699</c:v>
                </c:pt>
                <c:pt idx="424">
                  <c:v>85.207716174059698</c:v>
                </c:pt>
                <c:pt idx="425">
                  <c:v>88.008975308059206</c:v>
                </c:pt>
                <c:pt idx="426">
                  <c:v>91.342235697159197</c:v>
                </c:pt>
                <c:pt idx="427">
                  <c:v>81.118292384852893</c:v>
                </c:pt>
                <c:pt idx="428">
                  <c:v>89.605362912650094</c:v>
                </c:pt>
                <c:pt idx="429">
                  <c:v>84.703735187085002</c:v>
                </c:pt>
                <c:pt idx="430">
                  <c:v>87.280448336788893</c:v>
                </c:pt>
                <c:pt idx="431">
                  <c:v>86.776467349814197</c:v>
                </c:pt>
                <c:pt idx="432">
                  <c:v>88.008975308059206</c:v>
                </c:pt>
                <c:pt idx="433">
                  <c:v>95.627801363246505</c:v>
                </c:pt>
                <c:pt idx="434">
                  <c:v>87.812833431178703</c:v>
                </c:pt>
                <c:pt idx="435">
                  <c:v>84.199370360820893</c:v>
                </c:pt>
                <c:pt idx="436">
                  <c:v>86.244082255424303</c:v>
                </c:pt>
                <c:pt idx="437">
                  <c:v>87.0210559694371</c:v>
                </c:pt>
                <c:pt idx="438">
                  <c:v>87.7273957094488</c:v>
                </c:pt>
                <c:pt idx="439">
                  <c:v>90.058316851487305</c:v>
                </c:pt>
                <c:pt idx="440">
                  <c:v>91.188460435505903</c:v>
                </c:pt>
                <c:pt idx="441">
                  <c:v>89.845708589743793</c:v>
                </c:pt>
                <c:pt idx="442">
                  <c:v>91.682898253514097</c:v>
                </c:pt>
                <c:pt idx="443">
                  <c:v>94.225721317556093</c:v>
                </c:pt>
                <c:pt idx="444">
                  <c:v>94.155087343554897</c:v>
                </c:pt>
                <c:pt idx="445">
                  <c:v>95.638400797579393</c:v>
                </c:pt>
                <c:pt idx="446">
                  <c:v>98.816929627631893</c:v>
                </c:pt>
                <c:pt idx="447">
                  <c:v>100.081277762252</c:v>
                </c:pt>
                <c:pt idx="448">
                  <c:v>98.096463092820002</c:v>
                </c:pt>
                <c:pt idx="449">
                  <c:v>100.65341295166201</c:v>
                </c:pt>
                <c:pt idx="450">
                  <c:v>101.289118717672</c:v>
                </c:pt>
                <c:pt idx="451">
                  <c:v>96.146965410387807</c:v>
                </c:pt>
                <c:pt idx="452">
                  <c:v>95.285230927573593</c:v>
                </c:pt>
                <c:pt idx="453">
                  <c:v>91.6122642795129</c:v>
                </c:pt>
                <c:pt idx="454">
                  <c:v>90.976558513502397</c:v>
                </c:pt>
                <c:pt idx="455">
                  <c:v>90.1995847994896</c:v>
                </c:pt>
                <c:pt idx="456">
                  <c:v>89.351977111475605</c:v>
                </c:pt>
                <c:pt idx="457">
                  <c:v>90.270218773490697</c:v>
                </c:pt>
                <c:pt idx="458">
                  <c:v>92.883675811533905</c:v>
                </c:pt>
                <c:pt idx="459">
                  <c:v>93.095577733537397</c:v>
                </c:pt>
                <c:pt idx="460">
                  <c:v>90.1995847994896</c:v>
                </c:pt>
                <c:pt idx="461">
                  <c:v>87.939297631452305</c:v>
                </c:pt>
                <c:pt idx="462">
                  <c:v>88.928173267468594</c:v>
                </c:pt>
                <c:pt idx="463">
                  <c:v>90.340852747491894</c:v>
                </c:pt>
                <c:pt idx="464">
                  <c:v>92.177336071522305</c:v>
                </c:pt>
                <c:pt idx="465">
                  <c:v>90.340852747491894</c:v>
                </c:pt>
                <c:pt idx="466">
                  <c:v>88.998807241469805</c:v>
                </c:pt>
                <c:pt idx="467">
                  <c:v>90.1995847994896</c:v>
                </c:pt>
                <c:pt idx="468">
                  <c:v>94.790793109565399</c:v>
                </c:pt>
                <c:pt idx="469">
                  <c:v>96.132838615587602</c:v>
                </c:pt>
                <c:pt idx="470">
                  <c:v>95.073329005570102</c:v>
                </c:pt>
                <c:pt idx="471">
                  <c:v>93.590015551545605</c:v>
                </c:pt>
                <c:pt idx="472">
                  <c:v>94.296355291557305</c:v>
                </c:pt>
                <c:pt idx="473">
                  <c:v>94.296355291557305</c:v>
                </c:pt>
                <c:pt idx="474">
                  <c:v>92.883675811533905</c:v>
                </c:pt>
                <c:pt idx="475">
                  <c:v>90.764656591498905</c:v>
                </c:pt>
                <c:pt idx="476">
                  <c:v>90.340852747491894</c:v>
                </c:pt>
                <c:pt idx="477">
                  <c:v>90.694022617497794</c:v>
                </c:pt>
                <c:pt idx="478">
                  <c:v>95.230852160898195</c:v>
                </c:pt>
                <c:pt idx="479">
                  <c:v>96.736112797039993</c:v>
                </c:pt>
                <c:pt idx="480">
                  <c:v>95.082572754949894</c:v>
                </c:pt>
                <c:pt idx="481">
                  <c:v>91.711640295002596</c:v>
                </c:pt>
                <c:pt idx="482">
                  <c:v>93.407748587604104</c:v>
                </c:pt>
                <c:pt idx="483">
                  <c:v>98.877295797767104</c:v>
                </c:pt>
                <c:pt idx="484">
                  <c:v>98.919627557997899</c:v>
                </c:pt>
                <c:pt idx="485">
                  <c:v>96.057622181943302</c:v>
                </c:pt>
                <c:pt idx="486">
                  <c:v>97.520551057854206</c:v>
                </c:pt>
                <c:pt idx="487">
                  <c:v>100.34022467367799</c:v>
                </c:pt>
                <c:pt idx="488">
                  <c:v>101.230610580209</c:v>
                </c:pt>
                <c:pt idx="489">
                  <c:v>96.036574546968097</c:v>
                </c:pt>
                <c:pt idx="490">
                  <c:v>99.364938756404001</c:v>
                </c:pt>
                <c:pt idx="491">
                  <c:v>99.343654631148297</c:v>
                </c:pt>
                <c:pt idx="492">
                  <c:v>99.110475214457693</c:v>
                </c:pt>
                <c:pt idx="493">
                  <c:v>100.95486291300701</c:v>
                </c:pt>
                <c:pt idx="494">
                  <c:v>99.873629350016103</c:v>
                </c:pt>
                <c:pt idx="495">
                  <c:v>100.022145246245</c:v>
                </c:pt>
                <c:pt idx="496">
                  <c:v>103.816868289062</c:v>
                </c:pt>
                <c:pt idx="497">
                  <c:v>102.862866497044</c:v>
                </c:pt>
                <c:pt idx="498">
                  <c:v>103.499025351909</c:v>
                </c:pt>
                <c:pt idx="499">
                  <c:v>112.03096754758</c:v>
                </c:pt>
                <c:pt idx="500">
                  <c:v>107.849060574528</c:v>
                </c:pt>
                <c:pt idx="501">
                  <c:v>111.963444342228</c:v>
                </c:pt>
                <c:pt idx="502">
                  <c:v>105.555990647822</c:v>
                </c:pt>
                <c:pt idx="503">
                  <c:v>112.604235029256</c:v>
                </c:pt>
                <c:pt idx="504">
                  <c:v>108.32126983611499</c:v>
                </c:pt>
                <c:pt idx="505">
                  <c:v>108.01764199997</c:v>
                </c:pt>
                <c:pt idx="506">
                  <c:v>100.93586260379701</c:v>
                </c:pt>
                <c:pt idx="507">
                  <c:v>103.33044392646801</c:v>
                </c:pt>
                <c:pt idx="508">
                  <c:v>99.856850845796103</c:v>
                </c:pt>
                <c:pt idx="509">
                  <c:v>107.883048765141</c:v>
                </c:pt>
                <c:pt idx="510">
                  <c:v>105.825630293354</c:v>
                </c:pt>
                <c:pt idx="511">
                  <c:v>104.982723166146</c:v>
                </c:pt>
                <c:pt idx="512">
                  <c:v>105.28635100229</c:v>
                </c:pt>
                <c:pt idx="513">
                  <c:v>102.68965323944001</c:v>
                </c:pt>
                <c:pt idx="514">
                  <c:v>108.793479097701</c:v>
                </c:pt>
                <c:pt idx="515">
                  <c:v>104.847676755442</c:v>
                </c:pt>
                <c:pt idx="516">
                  <c:v>106.29783955494</c:v>
                </c:pt>
                <c:pt idx="517">
                  <c:v>109.805420826226</c:v>
                </c:pt>
                <c:pt idx="518">
                  <c:v>115.4370374229</c:v>
                </c:pt>
                <c:pt idx="519">
                  <c:v>115.99217145271901</c:v>
                </c:pt>
                <c:pt idx="520">
                  <c:v>111.797825449643</c:v>
                </c:pt>
                <c:pt idx="521">
                  <c:v>116.238897688194</c:v>
                </c:pt>
                <c:pt idx="522">
                  <c:v>115.34451508459701</c:v>
                </c:pt>
                <c:pt idx="523">
                  <c:v>115.77628599667899</c:v>
                </c:pt>
                <c:pt idx="524">
                  <c:v>117.780936659914</c:v>
                </c:pt>
                <c:pt idx="525">
                  <c:v>120.18651745579599</c:v>
                </c:pt>
                <c:pt idx="526">
                  <c:v>122.376212795637</c:v>
                </c:pt>
                <c:pt idx="527">
                  <c:v>121.60519330977699</c:v>
                </c:pt>
                <c:pt idx="528">
                  <c:v>118.798682381248</c:v>
                </c:pt>
                <c:pt idx="529">
                  <c:v>118.767841601814</c:v>
                </c:pt>
                <c:pt idx="530">
                  <c:v>119.353816411067</c:v>
                </c:pt>
                <c:pt idx="531">
                  <c:v>119.816428102583</c:v>
                </c:pt>
                <c:pt idx="532">
                  <c:v>117.10243951235699</c:v>
                </c:pt>
                <c:pt idx="533">
                  <c:v>111.797825449643</c:v>
                </c:pt>
                <c:pt idx="534">
                  <c:v>115.375355864032</c:v>
                </c:pt>
                <c:pt idx="535">
                  <c:v>114.388450922131</c:v>
                </c:pt>
                <c:pt idx="536">
                  <c:v>117.349165747832</c:v>
                </c:pt>
                <c:pt idx="537">
                  <c:v>115.683763658375</c:v>
                </c:pt>
                <c:pt idx="538">
                  <c:v>119.261294072764</c:v>
                </c:pt>
                <c:pt idx="539">
                  <c:v>116.97907639461999</c:v>
                </c:pt>
                <c:pt idx="540">
                  <c:v>115.529559761204</c:v>
                </c:pt>
                <c:pt idx="541">
                  <c:v>115.79962942377</c:v>
                </c:pt>
                <c:pt idx="542">
                  <c:v>115.578691427506</c:v>
                </c:pt>
                <c:pt idx="543">
                  <c:v>116.352283418621</c:v>
                </c:pt>
                <c:pt idx="544">
                  <c:v>118.501253062004</c:v>
                </c:pt>
                <c:pt idx="545">
                  <c:v>117.08910391105699</c:v>
                </c:pt>
                <c:pt idx="546">
                  <c:v>118.16969156551301</c:v>
                </c:pt>
                <c:pt idx="547">
                  <c:v>117.50656857253</c:v>
                </c:pt>
                <c:pt idx="548">
                  <c:v>115.554125594355</c:v>
                </c:pt>
                <c:pt idx="549">
                  <c:v>112.582277791458</c:v>
                </c:pt>
                <c:pt idx="550">
                  <c:v>113.798054779293</c:v>
                </c:pt>
                <c:pt idx="551">
                  <c:v>112.04198396423099</c:v>
                </c:pt>
                <c:pt idx="552">
                  <c:v>112.63140945776099</c:v>
                </c:pt>
                <c:pt idx="553">
                  <c:v>114.878642433748</c:v>
                </c:pt>
                <c:pt idx="554">
                  <c:v>113.847186445595</c:v>
                </c:pt>
                <c:pt idx="555">
                  <c:v>111.759554134041</c:v>
                </c:pt>
                <c:pt idx="556">
                  <c:v>112.29984796126899</c:v>
                </c:pt>
                <c:pt idx="557">
                  <c:v>111.010527976077</c:v>
                </c:pt>
                <c:pt idx="558">
                  <c:v>111.99285229792901</c:v>
                </c:pt>
                <c:pt idx="559">
                  <c:v>112.60684362460999</c:v>
                </c:pt>
                <c:pt idx="560">
                  <c:v>114.20331377523701</c:v>
                </c:pt>
                <c:pt idx="561">
                  <c:v>116.425980918074</c:v>
                </c:pt>
                <c:pt idx="562">
                  <c:v>114.66218499824799</c:v>
                </c:pt>
                <c:pt idx="563">
                  <c:v>120.924848458973</c:v>
                </c:pt>
                <c:pt idx="564">
                  <c:v>125.548043988055</c:v>
                </c:pt>
                <c:pt idx="565">
                  <c:v>124.59696185108299</c:v>
                </c:pt>
                <c:pt idx="566">
                  <c:v>131.54844459879601</c:v>
                </c:pt>
                <c:pt idx="567">
                  <c:v>128.72857709606001</c:v>
                </c:pt>
                <c:pt idx="568">
                  <c:v>124.990572872218</c:v>
                </c:pt>
                <c:pt idx="569">
                  <c:v>125.90870959332401</c:v>
                </c:pt>
                <c:pt idx="570">
                  <c:v>126.56458346444499</c:v>
                </c:pt>
                <c:pt idx="571">
                  <c:v>125.515098572189</c:v>
                </c:pt>
                <c:pt idx="572">
                  <c:v>118.82631216677601</c:v>
                </c:pt>
                <c:pt idx="573">
                  <c:v>120.00671173786699</c:v>
                </c:pt>
                <c:pt idx="574">
                  <c:v>119.05606309321</c:v>
                </c:pt>
                <c:pt idx="575">
                  <c:v>123.81017330112699</c:v>
                </c:pt>
                <c:pt idx="576">
                  <c:v>127.05616374855001</c:v>
                </c:pt>
                <c:pt idx="577">
                  <c:v>126.630040803863</c:v>
                </c:pt>
                <c:pt idx="578">
                  <c:v>128.04019130138701</c:v>
                </c:pt>
                <c:pt idx="579">
                  <c:v>128.43336883020899</c:v>
                </c:pt>
                <c:pt idx="580">
                  <c:v>129.67922574071801</c:v>
                </c:pt>
                <c:pt idx="581">
                  <c:v>130.827113388257</c:v>
                </c:pt>
                <c:pt idx="582">
                  <c:v>128.76152251192599</c:v>
                </c:pt>
                <c:pt idx="583">
                  <c:v>121.87549710363101</c:v>
                </c:pt>
                <c:pt idx="584">
                  <c:v>119.41672869847901</c:v>
                </c:pt>
                <c:pt idx="585">
                  <c:v>121.79703499479299</c:v>
                </c:pt>
                <c:pt idx="586">
                  <c:v>123.220190261738</c:v>
                </c:pt>
                <c:pt idx="587">
                  <c:v>127.515232109103</c:v>
                </c:pt>
                <c:pt idx="588">
                  <c:v>130.00737942243501</c:v>
                </c:pt>
                <c:pt idx="589">
                  <c:v>131.94205561993101</c:v>
                </c:pt>
                <c:pt idx="590">
                  <c:v>131.712304693497</c:v>
                </c:pt>
                <c:pt idx="591">
                  <c:v>135.61416901204001</c:v>
                </c:pt>
                <c:pt idx="592">
                  <c:v>137.77816264365501</c:v>
                </c:pt>
                <c:pt idx="593">
                  <c:v>143.384952233261</c:v>
                </c:pt>
                <c:pt idx="594">
                  <c:v>142.76202377800601</c:v>
                </c:pt>
                <c:pt idx="595">
                  <c:v>142.95882928857401</c:v>
                </c:pt>
                <c:pt idx="596">
                  <c:v>140.72937831754101</c:v>
                </c:pt>
                <c:pt idx="597">
                  <c:v>145.18828025960701</c:v>
                </c:pt>
                <c:pt idx="598">
                  <c:v>139.942156275271</c:v>
                </c:pt>
                <c:pt idx="599">
                  <c:v>134.83301586216601</c:v>
                </c:pt>
                <c:pt idx="600">
                  <c:v>135.26347372999399</c:v>
                </c:pt>
                <c:pt idx="601">
                  <c:v>140.85942601174801</c:v>
                </c:pt>
                <c:pt idx="602">
                  <c:v>138.574921516834</c:v>
                </c:pt>
                <c:pt idx="603">
                  <c:v>137.25016900517201</c:v>
                </c:pt>
                <c:pt idx="604">
                  <c:v>131.091543699813</c:v>
                </c:pt>
                <c:pt idx="605">
                  <c:v>130.164303640112</c:v>
                </c:pt>
                <c:pt idx="606">
                  <c:v>133.740181738508</c:v>
                </c:pt>
                <c:pt idx="607">
                  <c:v>133.37604819472699</c:v>
                </c:pt>
                <c:pt idx="608">
                  <c:v>133.276778454815</c:v>
                </c:pt>
                <c:pt idx="609">
                  <c:v>135.82658024591299</c:v>
                </c:pt>
                <c:pt idx="610">
                  <c:v>136.98530520130299</c:v>
                </c:pt>
                <c:pt idx="611">
                  <c:v>136.78676572147899</c:v>
                </c:pt>
                <c:pt idx="612">
                  <c:v>134.86639477034601</c:v>
                </c:pt>
                <c:pt idx="613">
                  <c:v>139.79997079627</c:v>
                </c:pt>
                <c:pt idx="614">
                  <c:v>138.60786693270001</c:v>
                </c:pt>
                <c:pt idx="615">
                  <c:v>134.96566451025799</c:v>
                </c:pt>
                <c:pt idx="616">
                  <c:v>137.87959984513699</c:v>
                </c:pt>
                <c:pt idx="617">
                  <c:v>135.32979805404</c:v>
                </c:pt>
                <c:pt idx="618">
                  <c:v>133.60796658273</c:v>
                </c:pt>
                <c:pt idx="619">
                  <c:v>137.11795384939501</c:v>
                </c:pt>
                <c:pt idx="620">
                  <c:v>135.495392117997</c:v>
                </c:pt>
                <c:pt idx="621">
                  <c:v>135.164203990082</c:v>
                </c:pt>
                <c:pt idx="622">
                  <c:v>133.21045413076899</c:v>
                </c:pt>
                <c:pt idx="623">
                  <c:v>127.614501849014</c:v>
                </c:pt>
                <c:pt idx="624">
                  <c:v>133.442372518773</c:v>
                </c:pt>
                <c:pt idx="625">
                  <c:v>131.12448911567901</c:v>
                </c:pt>
                <c:pt idx="626">
                  <c:v>131.091543699813</c:v>
                </c:pt>
                <c:pt idx="627">
                  <c:v>133.22338016228099</c:v>
                </c:pt>
                <c:pt idx="628">
                  <c:v>134.43688707168701</c:v>
                </c:pt>
                <c:pt idx="629">
                  <c:v>133.81373487496501</c:v>
                </c:pt>
                <c:pt idx="630">
                  <c:v>130.206011630787</c:v>
                </c:pt>
                <c:pt idx="631">
                  <c:v>132.82981035382599</c:v>
                </c:pt>
                <c:pt idx="632">
                  <c:v>132.53463299748401</c:v>
                </c:pt>
                <c:pt idx="633">
                  <c:v>132.993797774016</c:v>
                </c:pt>
                <c:pt idx="634">
                  <c:v>128.79571981715401</c:v>
                </c:pt>
                <c:pt idx="635">
                  <c:v>128.303757556584</c:v>
                </c:pt>
                <c:pt idx="636">
                  <c:v>132.14106318902799</c:v>
                </c:pt>
                <c:pt idx="637">
                  <c:v>132.76421538574999</c:v>
                </c:pt>
                <c:pt idx="638">
                  <c:v>133.387367582471</c:v>
                </c:pt>
                <c:pt idx="639">
                  <c:v>130.07482169463501</c:v>
                </c:pt>
                <c:pt idx="640">
                  <c:v>129.28768207772401</c:v>
                </c:pt>
                <c:pt idx="641">
                  <c:v>129.15649214157199</c:v>
                </c:pt>
                <c:pt idx="642">
                  <c:v>126.532693418533</c:v>
                </c:pt>
                <c:pt idx="643">
                  <c:v>129.55006195002699</c:v>
                </c:pt>
                <c:pt idx="644">
                  <c:v>126.270313546229</c:v>
                </c:pt>
                <c:pt idx="645">
                  <c:v>128.40215000869799</c:v>
                </c:pt>
                <c:pt idx="646">
                  <c:v>129.94363175848301</c:v>
                </c:pt>
                <c:pt idx="647">
                  <c:v>130.70474994237199</c:v>
                </c:pt>
                <c:pt idx="648">
                  <c:v>128.836550763736</c:v>
                </c:pt>
                <c:pt idx="649">
                  <c:v>125.58450034166501</c:v>
                </c:pt>
                <c:pt idx="650">
                  <c:v>123.301145789998</c:v>
                </c:pt>
                <c:pt idx="651">
                  <c:v>119.703132557069</c:v>
                </c:pt>
                <c:pt idx="652">
                  <c:v>118.665244124493</c:v>
                </c:pt>
                <c:pt idx="653">
                  <c:v>118.250088751463</c:v>
                </c:pt>
                <c:pt idx="654">
                  <c:v>116.727852383685</c:v>
                </c:pt>
                <c:pt idx="655">
                  <c:v>118.180896189291</c:v>
                </c:pt>
                <c:pt idx="656">
                  <c:v>118.250088751463</c:v>
                </c:pt>
                <c:pt idx="657">
                  <c:v>120.118287930099</c:v>
                </c:pt>
                <c:pt idx="658">
                  <c:v>116.174311886312</c:v>
                </c:pt>
                <c:pt idx="659">
                  <c:v>117.28139288105901</c:v>
                </c:pt>
                <c:pt idx="660">
                  <c:v>115.482386264594</c:v>
                </c:pt>
                <c:pt idx="661">
                  <c:v>115.136423453736</c:v>
                </c:pt>
                <c:pt idx="662">
                  <c:v>116.312697010655</c:v>
                </c:pt>
                <c:pt idx="663">
                  <c:v>118.803629248837</c:v>
                </c:pt>
                <c:pt idx="664">
                  <c:v>119.135753547261</c:v>
                </c:pt>
                <c:pt idx="665">
                  <c:v>116.312697010655</c:v>
                </c:pt>
                <c:pt idx="666">
                  <c:v>114.375305269847</c:v>
                </c:pt>
                <c:pt idx="667">
                  <c:v>114.43757857580199</c:v>
                </c:pt>
                <c:pt idx="668">
                  <c:v>119.218784621867</c:v>
                </c:pt>
                <c:pt idx="669">
                  <c:v>118.80880243966899</c:v>
                </c:pt>
                <c:pt idx="670">
                  <c:v>118.697045248438</c:v>
                </c:pt>
                <c:pt idx="671">
                  <c:v>119.572785301275</c:v>
                </c:pt>
                <c:pt idx="672">
                  <c:v>120.225010971649</c:v>
                </c:pt>
                <c:pt idx="673">
                  <c:v>119.740523995296</c:v>
                </c:pt>
                <c:pt idx="674">
                  <c:v>118.43607265454899</c:v>
                </c:pt>
                <c:pt idx="675">
                  <c:v>119.96403837776001</c:v>
                </c:pt>
                <c:pt idx="676">
                  <c:v>120.411272957035</c:v>
                </c:pt>
                <c:pt idx="677">
                  <c:v>118.659792851361</c:v>
                </c:pt>
                <c:pt idx="678">
                  <c:v>120.839984244945</c:v>
                </c:pt>
                <c:pt idx="679">
                  <c:v>119.088298324923</c:v>
                </c:pt>
                <c:pt idx="680">
                  <c:v>117.127093398135</c:v>
                </c:pt>
                <c:pt idx="681">
                  <c:v>115.02614052872001</c:v>
                </c:pt>
                <c:pt idx="682">
                  <c:v>115.15662682566401</c:v>
                </c:pt>
                <c:pt idx="683">
                  <c:v>114.019914178938</c:v>
                </c:pt>
                <c:pt idx="684">
                  <c:v>115.231131619819</c:v>
                </c:pt>
                <c:pt idx="685">
                  <c:v>113.25593131733299</c:v>
                </c:pt>
                <c:pt idx="686">
                  <c:v>112.007461479375</c:v>
                </c:pt>
                <c:pt idx="687">
                  <c:v>113.330436111487</c:v>
                </c:pt>
                <c:pt idx="688">
                  <c:v>113.653716789377</c:v>
                </c:pt>
                <c:pt idx="689">
                  <c:v>112.33567930217001</c:v>
                </c:pt>
                <c:pt idx="690">
                  <c:v>114.11364660487099</c:v>
                </c:pt>
                <c:pt idx="691">
                  <c:v>114.3623358072</c:v>
                </c:pt>
                <c:pt idx="692">
                  <c:v>114.511518758321</c:v>
                </c:pt>
                <c:pt idx="693">
                  <c:v>113.367731849267</c:v>
                </c:pt>
                <c:pt idx="694">
                  <c:v>112.28600260225799</c:v>
                </c:pt>
                <c:pt idx="695">
                  <c:v>111.67673698425899</c:v>
                </c:pt>
                <c:pt idx="696">
                  <c:v>112.136819651137</c:v>
                </c:pt>
                <c:pt idx="697">
                  <c:v>112.348213115687</c:v>
                </c:pt>
                <c:pt idx="698">
                  <c:v>111.06747136625999</c:v>
                </c:pt>
                <c:pt idx="699">
                  <c:v>110.619922512898</c:v>
                </c:pt>
                <c:pt idx="700">
                  <c:v>111.216654317381</c:v>
                </c:pt>
                <c:pt idx="701">
                  <c:v>110.75672450188701</c:v>
                </c:pt>
                <c:pt idx="702">
                  <c:v>112.484862253291</c:v>
                </c:pt>
                <c:pt idx="703">
                  <c:v>112.758466231268</c:v>
                </c:pt>
                <c:pt idx="704">
                  <c:v>113.392493773531</c:v>
                </c:pt>
                <c:pt idx="705">
                  <c:v>113.976997467266</c:v>
                </c:pt>
                <c:pt idx="706">
                  <c:v>113.92655651043199</c:v>
                </c:pt>
                <c:pt idx="707">
                  <c:v>115.26337399230199</c:v>
                </c:pt>
                <c:pt idx="708">
                  <c:v>117.04579730146099</c:v>
                </c:pt>
                <c:pt idx="709">
                  <c:v>116.30312092264499</c:v>
                </c:pt>
                <c:pt idx="710">
                  <c:v>118.38261478333099</c:v>
                </c:pt>
                <c:pt idx="711">
                  <c:v>118.204372452415</c:v>
                </c:pt>
                <c:pt idx="712">
                  <c:v>117.491403128751</c:v>
                </c:pt>
                <c:pt idx="713">
                  <c:v>118.531150059094</c:v>
                </c:pt>
                <c:pt idx="714">
                  <c:v>118.976755886384</c:v>
                </c:pt>
                <c:pt idx="715">
                  <c:v>117.37257490814</c:v>
                </c:pt>
                <c:pt idx="716">
                  <c:v>115.35249515776</c:v>
                </c:pt>
                <c:pt idx="717">
                  <c:v>118.204372452415</c:v>
                </c:pt>
                <c:pt idx="718">
                  <c:v>119.511482879132</c:v>
                </c:pt>
                <c:pt idx="719">
                  <c:v>118.590564169399</c:v>
                </c:pt>
                <c:pt idx="720">
                  <c:v>116.451656198408</c:v>
                </c:pt>
                <c:pt idx="721">
                  <c:v>117.521110183904</c:v>
                </c:pt>
                <c:pt idx="722">
                  <c:v>117.937008956041</c:v>
                </c:pt>
                <c:pt idx="723">
                  <c:v>115.67927276443901</c:v>
                </c:pt>
                <c:pt idx="724">
                  <c:v>115.560444543828</c:v>
                </c:pt>
                <c:pt idx="725">
                  <c:v>115.35249515776</c:v>
                </c:pt>
                <c:pt idx="726">
                  <c:v>118.70939239001</c:v>
                </c:pt>
                <c:pt idx="727">
                  <c:v>118.679685334857</c:v>
                </c:pt>
                <c:pt idx="728">
                  <c:v>119.689725210048</c:v>
                </c:pt>
                <c:pt idx="729">
                  <c:v>122.51189544955</c:v>
                </c:pt>
                <c:pt idx="730">
                  <c:v>125.20894599969201</c:v>
                </c:pt>
                <c:pt idx="731">
                  <c:v>128.08058884699901</c:v>
                </c:pt>
                <c:pt idx="732">
                  <c:v>125.25892104255</c:v>
                </c:pt>
                <c:pt idx="733">
                  <c:v>125.408525818285</c:v>
                </c:pt>
                <c:pt idx="734">
                  <c:v>127.181678781231</c:v>
                </c:pt>
                <c:pt idx="735">
                  <c:v>126.38239844834</c:v>
                </c:pt>
                <c:pt idx="736">
                  <c:v>129.47892898850799</c:v>
                </c:pt>
                <c:pt idx="737">
                  <c:v>129.67882915994099</c:v>
                </c:pt>
                <c:pt idx="738">
                  <c:v>126.132843586889</c:v>
                </c:pt>
                <c:pt idx="739">
                  <c:v>123.235892865314</c:v>
                </c:pt>
                <c:pt idx="740">
                  <c:v>123.78529798391401</c:v>
                </c:pt>
                <c:pt idx="741">
                  <c:v>125.882968372598</c:v>
                </c:pt>
                <c:pt idx="742">
                  <c:v>128.08058884699901</c:v>
                </c:pt>
                <c:pt idx="743">
                  <c:v>130.05332162853699</c:v>
                </c:pt>
                <c:pt idx="744">
                  <c:v>131.776499548625</c:v>
                </c:pt>
                <c:pt idx="745">
                  <c:v>132.82533474296699</c:v>
                </c:pt>
                <c:pt idx="746">
                  <c:v>128.580018922741</c:v>
                </c:pt>
                <c:pt idx="747">
                  <c:v>128.97949891276599</c:v>
                </c:pt>
                <c:pt idx="748">
                  <c:v>134.798067524506</c:v>
                </c:pt>
                <c:pt idx="749">
                  <c:v>130.60272674713701</c:v>
                </c:pt>
                <c:pt idx="750">
                  <c:v>134.94799265308001</c:v>
                </c:pt>
                <c:pt idx="751">
                  <c:v>131.87644963434099</c:v>
                </c:pt>
                <c:pt idx="752">
                  <c:v>130.10329667139499</c:v>
                </c:pt>
                <c:pt idx="753">
                  <c:v>124.759170613969</c:v>
                </c:pt>
                <c:pt idx="754">
                  <c:v>122.66182057812399</c:v>
                </c:pt>
                <c:pt idx="755">
                  <c:v>130.75265187571199</c:v>
                </c:pt>
                <c:pt idx="756">
                  <c:v>131.526624334334</c:v>
                </c:pt>
                <c:pt idx="757">
                  <c:v>133.64928224444699</c:v>
                </c:pt>
                <c:pt idx="758">
                  <c:v>131.47664929147601</c:v>
                </c:pt>
                <c:pt idx="759">
                  <c:v>127.306296035537</c:v>
                </c:pt>
                <c:pt idx="760">
                  <c:v>127.48120868554</c:v>
                </c:pt>
                <c:pt idx="761">
                  <c:v>124.25974053822701</c:v>
                </c:pt>
                <c:pt idx="762">
                  <c:v>123.111275611008</c:v>
                </c:pt>
                <c:pt idx="763">
                  <c:v>116.793276923527</c:v>
                </c:pt>
                <c:pt idx="764">
                  <c:v>120.713754965175</c:v>
                </c:pt>
                <c:pt idx="765">
                  <c:v>118.017024767872</c:v>
                </c:pt>
                <c:pt idx="766">
                  <c:v>118.965909876498</c:v>
                </c:pt>
                <c:pt idx="767">
                  <c:v>118.716034662208</c:v>
                </c:pt>
                <c:pt idx="768">
                  <c:v>125.233933521121</c:v>
                </c:pt>
                <c:pt idx="769">
                  <c:v>123.63569320817901</c:v>
                </c:pt>
                <c:pt idx="770">
                  <c:v>121.063580265182</c:v>
                </c:pt>
                <c:pt idx="771">
                  <c:v>119.91358341593801</c:v>
                </c:pt>
                <c:pt idx="772">
                  <c:v>119.03854297693999</c:v>
                </c:pt>
                <c:pt idx="773">
                  <c:v>122.238586931234</c:v>
                </c:pt>
                <c:pt idx="774">
                  <c:v>123.17607612493001</c:v>
                </c:pt>
                <c:pt idx="775">
                  <c:v>122.563562975096</c:v>
                </c:pt>
                <c:pt idx="776">
                  <c:v>122.426084769973</c:v>
                </c:pt>
                <c:pt idx="777">
                  <c:v>120.2385594598</c:v>
                </c:pt>
                <c:pt idx="778">
                  <c:v>121.763551986522</c:v>
                </c:pt>
                <c:pt idx="779">
                  <c:v>121.138609715607</c:v>
                </c:pt>
                <c:pt idx="780">
                  <c:v>120.638564954087</c:v>
                </c:pt>
                <c:pt idx="781">
                  <c:v>121.326107554346</c:v>
                </c:pt>
                <c:pt idx="782">
                  <c:v>122.313616381659</c:v>
                </c:pt>
                <c:pt idx="783">
                  <c:v>122.11353784719201</c:v>
                </c:pt>
                <c:pt idx="784">
                  <c:v>121.763551986522</c:v>
                </c:pt>
                <c:pt idx="785">
                  <c:v>123.21366663746601</c:v>
                </c:pt>
                <c:pt idx="786">
                  <c:v>124.051116563929</c:v>
                </c:pt>
                <c:pt idx="787">
                  <c:v>123.313554330052</c:v>
                </c:pt>
                <c:pt idx="788">
                  <c:v>123.813599091573</c:v>
                </c:pt>
                <c:pt idx="789">
                  <c:v>124.976176636544</c:v>
                </c:pt>
                <c:pt idx="790">
                  <c:v>126.338681141335</c:v>
                </c:pt>
                <c:pt idx="791">
                  <c:v>127.188711763526</c:v>
                </c:pt>
                <c:pt idx="792">
                  <c:v>127.388638723345</c:v>
                </c:pt>
                <c:pt idx="793">
                  <c:v>126.373088586278</c:v>
                </c:pt>
                <c:pt idx="794">
                  <c:v>127.41380011480101</c:v>
                </c:pt>
                <c:pt idx="795">
                  <c:v>125.92169928654801</c:v>
                </c:pt>
                <c:pt idx="796">
                  <c:v>125.119263103618</c:v>
                </c:pt>
                <c:pt idx="797">
                  <c:v>124.404588641487</c:v>
                </c:pt>
                <c:pt idx="798">
                  <c:v>124.35441743322301</c:v>
                </c:pt>
                <c:pt idx="799">
                  <c:v>123.288696087891</c:v>
                </c:pt>
                <c:pt idx="800">
                  <c:v>124.52994087482401</c:v>
                </c:pt>
                <c:pt idx="801">
                  <c:v>125.77118566175599</c:v>
                </c:pt>
                <c:pt idx="802">
                  <c:v>126.38566928200601</c:v>
                </c:pt>
                <c:pt idx="803">
                  <c:v>125.608242915883</c:v>
                </c:pt>
                <c:pt idx="804">
                  <c:v>125.796347053212</c:v>
                </c:pt>
                <c:pt idx="805">
                  <c:v>127.927789743875</c:v>
                </c:pt>
                <c:pt idx="806">
                  <c:v>126.44826961135</c:v>
                </c:pt>
                <c:pt idx="807">
                  <c:v>125.10668240789001</c:v>
                </c:pt>
                <c:pt idx="808">
                  <c:v>124.89356845375301</c:v>
                </c:pt>
                <c:pt idx="809">
                  <c:v>123.689914179357</c:v>
                </c:pt>
                <c:pt idx="810">
                  <c:v>124.091132270822</c:v>
                </c:pt>
                <c:pt idx="811">
                  <c:v>124.053541758286</c:v>
                </c:pt>
                <c:pt idx="812">
                  <c:v>125.98445119054</c:v>
                </c:pt>
                <c:pt idx="813">
                  <c:v>124.216332929511</c:v>
                </c:pt>
                <c:pt idx="814">
                  <c:v>123.013349740463</c:v>
                </c:pt>
                <c:pt idx="815">
                  <c:v>123.885984692698</c:v>
                </c:pt>
                <c:pt idx="816">
                  <c:v>122.32927108673501</c:v>
                </c:pt>
                <c:pt idx="817">
                  <c:v>121.763002648132</c:v>
                </c:pt>
                <c:pt idx="818">
                  <c:v>123.154841907228</c:v>
                </c:pt>
                <c:pt idx="819">
                  <c:v>121.95185871818001</c:v>
                </c:pt>
                <c:pt idx="820">
                  <c:v>118.908877818096</c:v>
                </c:pt>
                <c:pt idx="821">
                  <c:v>117.422910295516</c:v>
                </c:pt>
                <c:pt idx="822">
                  <c:v>117.422910295516</c:v>
                </c:pt>
                <c:pt idx="823">
                  <c:v>117.328482260492</c:v>
                </c:pt>
                <c:pt idx="824">
                  <c:v>120.017732743661</c:v>
                </c:pt>
                <c:pt idx="825">
                  <c:v>120.123851868736</c:v>
                </c:pt>
                <c:pt idx="826">
                  <c:v>117.069179878602</c:v>
                </c:pt>
                <c:pt idx="827">
                  <c:v>116.69176751004601</c:v>
                </c:pt>
                <c:pt idx="828">
                  <c:v>116.07843493970201</c:v>
                </c:pt>
                <c:pt idx="829">
                  <c:v>115.606594536123</c:v>
                </c:pt>
                <c:pt idx="830">
                  <c:v>117.446592247157</c:v>
                </c:pt>
                <c:pt idx="831">
                  <c:v>116.738831641788</c:v>
                </c:pt>
                <c:pt idx="832">
                  <c:v>118.672957616307</c:v>
                </c:pt>
                <c:pt idx="833">
                  <c:v>117.753258532329</c:v>
                </c:pt>
                <c:pt idx="834">
                  <c:v>118.64957543620601</c:v>
                </c:pt>
                <c:pt idx="835">
                  <c:v>122.518127156782</c:v>
                </c:pt>
                <c:pt idx="836">
                  <c:v>121.22364043827901</c:v>
                </c:pt>
                <c:pt idx="837">
                  <c:v>119.720997144894</c:v>
                </c:pt>
                <c:pt idx="838">
                  <c:v>122.171384683482</c:v>
                </c:pt>
                <c:pt idx="839">
                  <c:v>121.200450212791</c:v>
                </c:pt>
                <c:pt idx="840">
                  <c:v>118.80796880610799</c:v>
                </c:pt>
                <c:pt idx="841">
                  <c:v>118.264734302484</c:v>
                </c:pt>
                <c:pt idx="842">
                  <c:v>118.848378121178</c:v>
                </c:pt>
                <c:pt idx="843">
                  <c:v>119.986920988054</c:v>
                </c:pt>
                <c:pt idx="844">
                  <c:v>118.206828170579</c:v>
                </c:pt>
                <c:pt idx="845">
                  <c:v>117.039540533189</c:v>
                </c:pt>
                <c:pt idx="846">
                  <c:v>117.513343223978</c:v>
                </c:pt>
                <c:pt idx="847">
                  <c:v>118.195302489648</c:v>
                </c:pt>
                <c:pt idx="848">
                  <c:v>119.83667054507799</c:v>
                </c:pt>
                <c:pt idx="849">
                  <c:v>120.91147500776999</c:v>
                </c:pt>
                <c:pt idx="850">
                  <c:v>121.26057816270701</c:v>
                </c:pt>
                <c:pt idx="851">
                  <c:v>119.62851397019701</c:v>
                </c:pt>
                <c:pt idx="852">
                  <c:v>121.709107673624</c:v>
                </c:pt>
                <c:pt idx="853">
                  <c:v>122.541317382269</c:v>
                </c:pt>
                <c:pt idx="854">
                  <c:v>122.032659921437</c:v>
                </c:pt>
                <c:pt idx="855">
                  <c:v>121.951841291297</c:v>
                </c:pt>
                <c:pt idx="856">
                  <c:v>121.362642927575</c:v>
                </c:pt>
                <c:pt idx="857">
                  <c:v>120.577849855526</c:v>
                </c:pt>
                <c:pt idx="858">
                  <c:v>125.23055163981699</c:v>
                </c:pt>
                <c:pt idx="859">
                  <c:v>127.192534319939</c:v>
                </c:pt>
                <c:pt idx="860">
                  <c:v>123.43673890370501</c:v>
                </c:pt>
                <c:pt idx="861">
                  <c:v>127.41676091195301</c:v>
                </c:pt>
                <c:pt idx="862">
                  <c:v>127.697044151971</c:v>
                </c:pt>
                <c:pt idx="863">
                  <c:v>128.033384039992</c:v>
                </c:pt>
                <c:pt idx="864">
                  <c:v>131.677066160219</c:v>
                </c:pt>
                <c:pt idx="865">
                  <c:v>134.69291382280699</c:v>
                </c:pt>
                <c:pt idx="866">
                  <c:v>133.13453900831001</c:v>
                </c:pt>
                <c:pt idx="867">
                  <c:v>134.31172861638299</c:v>
                </c:pt>
                <c:pt idx="868">
                  <c:v>128.033384039992</c:v>
                </c:pt>
                <c:pt idx="869">
                  <c:v>130.780159792163</c:v>
                </c:pt>
                <c:pt idx="870">
                  <c:v>126.63196783990399</c:v>
                </c:pt>
                <c:pt idx="871">
                  <c:v>127.584930855964</c:v>
                </c:pt>
                <c:pt idx="872">
                  <c:v>129.49085688808299</c:v>
                </c:pt>
                <c:pt idx="873">
                  <c:v>130.49987655214599</c:v>
                </c:pt>
                <c:pt idx="874">
                  <c:v>129.31147561447099</c:v>
                </c:pt>
                <c:pt idx="875">
                  <c:v>131.340726272198</c:v>
                </c:pt>
                <c:pt idx="876">
                  <c:v>135.488918224457</c:v>
                </c:pt>
                <c:pt idx="877">
                  <c:v>134.928351744422</c:v>
                </c:pt>
                <c:pt idx="878">
                  <c:v>136.27371129650601</c:v>
                </c:pt>
                <c:pt idx="879">
                  <c:v>135.93176574368499</c:v>
                </c:pt>
                <c:pt idx="880">
                  <c:v>143.67318883296801</c:v>
                </c:pt>
                <c:pt idx="881">
                  <c:v>146.868417769167</c:v>
                </c:pt>
                <c:pt idx="882">
                  <c:v>152.1937993295</c:v>
                </c:pt>
                <c:pt idx="883">
                  <c:v>146.75630447315999</c:v>
                </c:pt>
                <c:pt idx="884">
                  <c:v>149.783363465349</c:v>
                </c:pt>
                <c:pt idx="885">
                  <c:v>151.969572737486</c:v>
                </c:pt>
                <c:pt idx="886">
                  <c:v>143.045354375329</c:v>
                </c:pt>
                <c:pt idx="887">
                  <c:v>139.749223472723</c:v>
                </c:pt>
                <c:pt idx="888">
                  <c:v>139.749223472723</c:v>
                </c:pt>
                <c:pt idx="889">
                  <c:v>140.141620008747</c:v>
                </c:pt>
                <c:pt idx="890">
                  <c:v>147.70926748922</c:v>
                </c:pt>
                <c:pt idx="891">
                  <c:v>149.89547676135601</c:v>
                </c:pt>
                <c:pt idx="892">
                  <c:v>152.30591262550701</c:v>
                </c:pt>
                <c:pt idx="893">
                  <c:v>150.59618486139999</c:v>
                </c:pt>
                <c:pt idx="894">
                  <c:v>151.01660972142599</c:v>
                </c:pt>
                <c:pt idx="895">
                  <c:v>146.476021233143</c:v>
                </c:pt>
                <c:pt idx="896">
                  <c:v>148.83040044929001</c:v>
                </c:pt>
                <c:pt idx="897">
                  <c:v>153.81944212160101</c:v>
                </c:pt>
                <c:pt idx="898">
                  <c:v>155.89353809773101</c:v>
                </c:pt>
                <c:pt idx="899">
                  <c:v>156.56621787377301</c:v>
                </c:pt>
                <c:pt idx="900">
                  <c:v>160.307999128006</c:v>
                </c:pt>
                <c:pt idx="901">
                  <c:v>165.423168258326</c:v>
                </c:pt>
                <c:pt idx="902">
                  <c:v>157.40706759382499</c:v>
                </c:pt>
                <c:pt idx="903">
                  <c:v>155.276914969692</c:v>
                </c:pt>
                <c:pt idx="904">
                  <c:v>157.12678435380801</c:v>
                </c:pt>
                <c:pt idx="905">
                  <c:v>156.84650111379</c:v>
                </c:pt>
                <c:pt idx="906">
                  <c:v>161.835542786102</c:v>
                </c:pt>
                <c:pt idx="907">
                  <c:v>161.49920289808099</c:v>
                </c:pt>
                <c:pt idx="908">
                  <c:v>157.40706759382499</c:v>
                </c:pt>
                <c:pt idx="909">
                  <c:v>158.528200553895</c:v>
                </c:pt>
                <c:pt idx="910">
                  <c:v>159.803489295975</c:v>
                </c:pt>
                <c:pt idx="911">
                  <c:v>160.938636418046</c:v>
                </c:pt>
                <c:pt idx="912">
                  <c:v>160.54623988202101</c:v>
                </c:pt>
                <c:pt idx="913">
                  <c:v>160.15384334599699</c:v>
                </c:pt>
                <c:pt idx="914">
                  <c:v>160.37806993801101</c:v>
                </c:pt>
                <c:pt idx="915">
                  <c:v>160.265956642004</c:v>
                </c:pt>
                <c:pt idx="916">
                  <c:v>165.53528155433199</c:v>
                </c:pt>
                <c:pt idx="917">
                  <c:v>167.44120758645099</c:v>
                </c:pt>
                <c:pt idx="918">
                  <c:v>166.824584458413</c:v>
                </c:pt>
                <c:pt idx="919">
                  <c:v>169.17896367456001</c:v>
                </c:pt>
                <c:pt idx="920">
                  <c:v>168.05783071449</c:v>
                </c:pt>
                <c:pt idx="921">
                  <c:v>163.012732394175</c:v>
                </c:pt>
                <c:pt idx="922">
                  <c:v>160.37806993801101</c:v>
                </c:pt>
                <c:pt idx="923">
                  <c:v>159.31299362594399</c:v>
                </c:pt>
                <c:pt idx="924">
                  <c:v>157.519180889832</c:v>
                </c:pt>
                <c:pt idx="925">
                  <c:v>158.58425720189899</c:v>
                </c:pt>
                <c:pt idx="926">
                  <c:v>161.961670244109</c:v>
                </c:pt>
                <c:pt idx="927">
                  <c:v>162.56427921014699</c:v>
                </c:pt>
                <c:pt idx="928">
                  <c:v>156.95861440979701</c:v>
                </c:pt>
                <c:pt idx="929">
                  <c:v>155.50114156170599</c:v>
                </c:pt>
                <c:pt idx="930">
                  <c:v>157.813478291851</c:v>
                </c:pt>
                <c:pt idx="931">
                  <c:v>157.40706759382499</c:v>
                </c:pt>
                <c:pt idx="932">
                  <c:v>150.51209988939499</c:v>
                </c:pt>
                <c:pt idx="933">
                  <c:v>150.39998659338801</c:v>
                </c:pt>
                <c:pt idx="934">
                  <c:v>147.76532413722299</c:v>
                </c:pt>
                <c:pt idx="935">
                  <c:v>147.03658771317799</c:v>
                </c:pt>
                <c:pt idx="936">
                  <c:v>150.73632648140901</c:v>
                </c:pt>
                <c:pt idx="937">
                  <c:v>147.372927601199</c:v>
                </c:pt>
                <c:pt idx="938">
                  <c:v>153.034649049552</c:v>
                </c:pt>
                <c:pt idx="939">
                  <c:v>153.550370211184</c:v>
                </c:pt>
                <c:pt idx="940">
                  <c:v>156.22987798575201</c:v>
                </c:pt>
                <c:pt idx="941">
                  <c:v>156.25698072248599</c:v>
                </c:pt>
                <c:pt idx="942">
                  <c:v>156.659171951556</c:v>
                </c:pt>
                <c:pt idx="943">
                  <c:v>155.23744937891101</c:v>
                </c:pt>
                <c:pt idx="944">
                  <c:v>156.981393377176</c:v>
                </c:pt>
                <c:pt idx="945">
                  <c:v>157.38358460624599</c:v>
                </c:pt>
                <c:pt idx="946">
                  <c:v>157.75934230195799</c:v>
                </c:pt>
                <c:pt idx="947">
                  <c:v>158.268940672902</c:v>
                </c:pt>
                <c:pt idx="948">
                  <c:v>159.26170388143001</c:v>
                </c:pt>
                <c:pt idx="949">
                  <c:v>159.234935746384</c:v>
                </c:pt>
                <c:pt idx="950">
                  <c:v>158.698234638706</c:v>
                </c:pt>
                <c:pt idx="951">
                  <c:v>159.154296739557</c:v>
                </c:pt>
                <c:pt idx="952">
                  <c:v>159.36911102330299</c:v>
                </c:pt>
                <c:pt idx="953">
                  <c:v>159.98611653611999</c:v>
                </c:pt>
                <c:pt idx="954">
                  <c:v>158.53729122674</c:v>
                </c:pt>
                <c:pt idx="955">
                  <c:v>157.276512066061</c:v>
                </c:pt>
                <c:pt idx="956">
                  <c:v>156.41792413445199</c:v>
                </c:pt>
                <c:pt idx="957">
                  <c:v>159.20816761133801</c:v>
                </c:pt>
                <c:pt idx="958">
                  <c:v>162.53511219590101</c:v>
                </c:pt>
                <c:pt idx="959">
                  <c:v>158.16186813271599</c:v>
                </c:pt>
                <c:pt idx="960">
                  <c:v>158.01011491951101</c:v>
                </c:pt>
                <c:pt idx="961">
                  <c:v>156.02564982374301</c:v>
                </c:pt>
                <c:pt idx="962">
                  <c:v>161.99071843514</c:v>
                </c:pt>
                <c:pt idx="963">
                  <c:v>164.50048311508201</c:v>
                </c:pt>
                <c:pt idx="964">
                  <c:v>164.267016633227</c:v>
                </c:pt>
                <c:pt idx="965">
                  <c:v>164.68725630056599</c:v>
                </c:pt>
                <c:pt idx="966">
                  <c:v>160.438166330803</c:v>
                </c:pt>
                <c:pt idx="967">
                  <c:v>163.56194785802401</c:v>
                </c:pt>
                <c:pt idx="968">
                  <c:v>163.47323059491899</c:v>
                </c:pt>
                <c:pt idx="969">
                  <c:v>156.936169102977</c:v>
                </c:pt>
                <c:pt idx="970">
                  <c:v>155.815529990073</c:v>
                </c:pt>
                <c:pt idx="971">
                  <c:v>156.47390546890401</c:v>
                </c:pt>
                <c:pt idx="972">
                  <c:v>160.01792666346401</c:v>
                </c:pt>
                <c:pt idx="973">
                  <c:v>164.82733618967899</c:v>
                </c:pt>
                <c:pt idx="974">
                  <c:v>165.93630197849001</c:v>
                </c:pt>
                <c:pt idx="975">
                  <c:v>170.29045186508699</c:v>
                </c:pt>
                <c:pt idx="976">
                  <c:v>168.65618649210199</c:v>
                </c:pt>
                <c:pt idx="977">
                  <c:v>169.91690549411899</c:v>
                </c:pt>
                <c:pt idx="978">
                  <c:v>168.98303956669901</c:v>
                </c:pt>
                <c:pt idx="979">
                  <c:v>168.889652973957</c:v>
                </c:pt>
                <c:pt idx="980">
                  <c:v>170.57061164331299</c:v>
                </c:pt>
                <c:pt idx="981">
                  <c:v>171.69125075621801</c:v>
                </c:pt>
                <c:pt idx="982">
                  <c:v>172.111490423557</c:v>
                </c:pt>
                <c:pt idx="983">
                  <c:v>175.47340776227</c:v>
                </c:pt>
                <c:pt idx="984">
                  <c:v>179.02209828646701</c:v>
                </c:pt>
                <c:pt idx="985">
                  <c:v>180.329510584855</c:v>
                </c:pt>
                <c:pt idx="986">
                  <c:v>180.843136844936</c:v>
                </c:pt>
                <c:pt idx="987">
                  <c:v>186.11947933486101</c:v>
                </c:pt>
                <c:pt idx="988">
                  <c:v>183.084415070745</c:v>
                </c:pt>
                <c:pt idx="989">
                  <c:v>182.52409551429301</c:v>
                </c:pt>
                <c:pt idx="990">
                  <c:v>184.76537374010201</c:v>
                </c:pt>
                <c:pt idx="991">
                  <c:v>191.769368195754</c:v>
                </c:pt>
                <c:pt idx="992">
                  <c:v>195.364752016322</c:v>
                </c:pt>
                <c:pt idx="993">
                  <c:v>198.068293876204</c:v>
                </c:pt>
                <c:pt idx="994">
                  <c:v>200.78117439535899</c:v>
                </c:pt>
                <c:pt idx="995">
                  <c:v>206.01549291855</c:v>
                </c:pt>
                <c:pt idx="996">
                  <c:v>212.61792502541101</c:v>
                </c:pt>
                <c:pt idx="997">
                  <c:v>213.99537726835601</c:v>
                </c:pt>
                <c:pt idx="998">
                  <c:v>205.59058392157399</c:v>
                </c:pt>
                <c:pt idx="999">
                  <c:v>219.45849294376501</c:v>
                </c:pt>
                <c:pt idx="1000">
                  <c:v>220.67251864941099</c:v>
                </c:pt>
                <c:pt idx="1001">
                  <c:v>218.89817338731299</c:v>
                </c:pt>
                <c:pt idx="1002">
                  <c:v>199.987388357052</c:v>
                </c:pt>
                <c:pt idx="1003">
                  <c:v>189.48139667357401</c:v>
                </c:pt>
                <c:pt idx="1004">
                  <c:v>178.69991454150701</c:v>
                </c:pt>
                <c:pt idx="1005">
                  <c:v>157.45446469269601</c:v>
                </c:pt>
                <c:pt idx="1006">
                  <c:v>160.99848588725601</c:v>
                </c:pt>
                <c:pt idx="1007">
                  <c:v>172.67180998000899</c:v>
                </c:pt>
                <c:pt idx="1008">
                  <c:v>175.19324798404401</c:v>
                </c:pt>
                <c:pt idx="1009">
                  <c:v>160.578246219916</c:v>
                </c:pt>
                <c:pt idx="1010">
                  <c:v>155.582063508218</c:v>
                </c:pt>
                <c:pt idx="1011">
                  <c:v>160.582915549554</c:v>
                </c:pt>
                <c:pt idx="1012">
                  <c:v>153.38747857877999</c:v>
                </c:pt>
                <c:pt idx="1013">
                  <c:v>154.50811769168499</c:v>
                </c:pt>
                <c:pt idx="1014">
                  <c:v>159.83115347798</c:v>
                </c:pt>
                <c:pt idx="1015">
                  <c:v>159.97123336709299</c:v>
                </c:pt>
                <c:pt idx="1016">
                  <c:v>159.59768699612499</c:v>
                </c:pt>
                <c:pt idx="1017">
                  <c:v>160.01792666346401</c:v>
                </c:pt>
                <c:pt idx="1018">
                  <c:v>167.021921119116</c:v>
                </c:pt>
                <c:pt idx="1019">
                  <c:v>172.39165020178299</c:v>
                </c:pt>
                <c:pt idx="1020">
                  <c:v>170.47722505057101</c:v>
                </c:pt>
                <c:pt idx="1021">
                  <c:v>172.90527646186399</c:v>
                </c:pt>
                <c:pt idx="1022">
                  <c:v>175.56679435501201</c:v>
                </c:pt>
                <c:pt idx="1023">
                  <c:v>166.92853452637399</c:v>
                </c:pt>
                <c:pt idx="1024">
                  <c:v>163.74868400224</c:v>
                </c:pt>
                <c:pt idx="1025">
                  <c:v>164.68902116880199</c:v>
                </c:pt>
                <c:pt idx="1026">
                  <c:v>163.440937293183</c:v>
                </c:pt>
                <c:pt idx="1027">
                  <c:v>164.19320702643299</c:v>
                </c:pt>
                <c:pt idx="1028">
                  <c:v>165.47548498083501</c:v>
                </c:pt>
                <c:pt idx="1029">
                  <c:v>164.80870044454599</c:v>
                </c:pt>
                <c:pt idx="1030">
                  <c:v>166.073881359556</c:v>
                </c:pt>
                <c:pt idx="1031">
                  <c:v>165.236126429347</c:v>
                </c:pt>
                <c:pt idx="1032">
                  <c:v>162.73995867811001</c:v>
                </c:pt>
                <c:pt idx="1033">
                  <c:v>165.697746492932</c:v>
                </c:pt>
                <c:pt idx="1034">
                  <c:v>166.45001622618099</c:v>
                </c:pt>
                <c:pt idx="1035">
                  <c:v>165.663552414148</c:v>
                </c:pt>
                <c:pt idx="1036">
                  <c:v>165.86871688685201</c:v>
                </c:pt>
                <c:pt idx="1037">
                  <c:v>165.133544192995</c:v>
                </c:pt>
                <c:pt idx="1038">
                  <c:v>165.236126429347</c:v>
                </c:pt>
                <c:pt idx="1039">
                  <c:v>166.501307344357</c:v>
                </c:pt>
                <c:pt idx="1040">
                  <c:v>165.80032872928399</c:v>
                </c:pt>
                <c:pt idx="1041">
                  <c:v>163.526422490144</c:v>
                </c:pt>
                <c:pt idx="1042">
                  <c:v>162.20995045695699</c:v>
                </c:pt>
                <c:pt idx="1043">
                  <c:v>161.13303577804299</c:v>
                </c:pt>
                <c:pt idx="1044">
                  <c:v>160.87658018716201</c:v>
                </c:pt>
                <c:pt idx="1045">
                  <c:v>160.61853417401301</c:v>
                </c:pt>
                <c:pt idx="1046">
                  <c:v>161.005350918581</c:v>
                </c:pt>
                <c:pt idx="1047">
                  <c:v>161.65655825911301</c:v>
                </c:pt>
                <c:pt idx="1048">
                  <c:v>164.08970001725999</c:v>
                </c:pt>
                <c:pt idx="1049">
                  <c:v>163.09345463482401</c:v>
                </c:pt>
                <c:pt idx="1050">
                  <c:v>159.625822313692</c:v>
                </c:pt>
                <c:pt idx="1051">
                  <c:v>158.72539773686901</c:v>
                </c:pt>
                <c:pt idx="1052">
                  <c:v>160.14317152230601</c:v>
                </c:pt>
                <c:pt idx="1053">
                  <c:v>157.59508636827201</c:v>
                </c:pt>
                <c:pt idx="1054">
                  <c:v>158.64890737577201</c:v>
                </c:pt>
                <c:pt idx="1055">
                  <c:v>156.10082222173801</c:v>
                </c:pt>
                <c:pt idx="1056">
                  <c:v>159.625822313692</c:v>
                </c:pt>
                <c:pt idx="1057">
                  <c:v>159.35769034136999</c:v>
                </c:pt>
                <c:pt idx="1058">
                  <c:v>160.813709307355</c:v>
                </c:pt>
                <c:pt idx="1059">
                  <c:v>161.02447350885501</c:v>
                </c:pt>
                <c:pt idx="1060">
                  <c:v>159.127803549595</c:v>
                </c:pt>
                <c:pt idx="1061">
                  <c:v>157.92079396565899</c:v>
                </c:pt>
                <c:pt idx="1062">
                  <c:v>153.207906880043</c:v>
                </c:pt>
                <c:pt idx="1063">
                  <c:v>152.958897497994</c:v>
                </c:pt>
                <c:pt idx="1064">
                  <c:v>152.767255886768</c:v>
                </c:pt>
                <c:pt idx="1065">
                  <c:v>151.771010504332</c:v>
                </c:pt>
                <c:pt idx="1066">
                  <c:v>157.83550896533001</c:v>
                </c:pt>
                <c:pt idx="1067">
                  <c:v>160.72902783887901</c:v>
                </c:pt>
                <c:pt idx="1068">
                  <c:v>149.07567785499899</c:v>
                </c:pt>
                <c:pt idx="1069">
                  <c:v>147.92619775454901</c:v>
                </c:pt>
                <c:pt idx="1070">
                  <c:v>150.50261866935199</c:v>
                </c:pt>
                <c:pt idx="1071">
                  <c:v>143.96247327023599</c:v>
                </c:pt>
                <c:pt idx="1072">
                  <c:v>152.381424074916</c:v>
                </c:pt>
                <c:pt idx="1073">
                  <c:v>149.82878550701901</c:v>
                </c:pt>
                <c:pt idx="1074">
                  <c:v>151.09717734199899</c:v>
                </c:pt>
                <c:pt idx="1075">
                  <c:v>153.27722580837101</c:v>
                </c:pt>
                <c:pt idx="1076">
                  <c:v>154.70416662272299</c:v>
                </c:pt>
                <c:pt idx="1077">
                  <c:v>155.89328396801699</c:v>
                </c:pt>
                <c:pt idx="1078">
                  <c:v>157.20131304783999</c:v>
                </c:pt>
                <c:pt idx="1079">
                  <c:v>165.20803650615201</c:v>
                </c:pt>
                <c:pt idx="1080">
                  <c:v>168.97357476624899</c:v>
                </c:pt>
                <c:pt idx="1081">
                  <c:v>161.046125797624</c:v>
                </c:pt>
                <c:pt idx="1082">
                  <c:v>153.911421725861</c:v>
                </c:pt>
                <c:pt idx="1083">
                  <c:v>158.54897937250701</c:v>
                </c:pt>
                <c:pt idx="1084">
                  <c:v>160.174106411075</c:v>
                </c:pt>
                <c:pt idx="1085">
                  <c:v>157.439136516899</c:v>
                </c:pt>
                <c:pt idx="1086">
                  <c:v>160.13446916623201</c:v>
                </c:pt>
                <c:pt idx="1087">
                  <c:v>160.332655390447</c:v>
                </c:pt>
                <c:pt idx="1088">
                  <c:v>160.610116104349</c:v>
                </c:pt>
                <c:pt idx="1089">
                  <c:v>165.45722412283499</c:v>
                </c:pt>
                <c:pt idx="1090">
                  <c:v>165.152022462953</c:v>
                </c:pt>
                <c:pt idx="1091">
                  <c:v>159.89677494663599</c:v>
                </c:pt>
                <c:pt idx="1092">
                  <c:v>164.16779225800701</c:v>
                </c:pt>
                <c:pt idx="1093">
                  <c:v>163.16550278324601</c:v>
                </c:pt>
                <c:pt idx="1094">
                  <c:v>159.52655991541801</c:v>
                </c:pt>
                <c:pt idx="1095">
                  <c:v>161.21510164316899</c:v>
                </c:pt>
                <c:pt idx="1096">
                  <c:v>160.014160200437</c:v>
                </c:pt>
                <c:pt idx="1097">
                  <c:v>157.476832791356</c:v>
                </c:pt>
                <c:pt idx="1098">
                  <c:v>158.94866328132099</c:v>
                </c:pt>
                <c:pt idx="1099">
                  <c:v>156.49260258640999</c:v>
                </c:pt>
                <c:pt idx="1100">
                  <c:v>158.722922408627</c:v>
                </c:pt>
                <c:pt idx="1101">
                  <c:v>156.74543236382701</c:v>
                </c:pt>
                <c:pt idx="1102">
                  <c:v>152.645978115704</c:v>
                </c:pt>
                <c:pt idx="1103">
                  <c:v>144.293565826025</c:v>
                </c:pt>
                <c:pt idx="1104">
                  <c:v>142.28898687650201</c:v>
                </c:pt>
                <c:pt idx="1105">
                  <c:v>145.04302552336901</c:v>
                </c:pt>
                <c:pt idx="1106">
                  <c:v>141.060956529046</c:v>
                </c:pt>
                <c:pt idx="1107">
                  <c:v>142.39734249539501</c:v>
                </c:pt>
                <c:pt idx="1108">
                  <c:v>142.72240935207401</c:v>
                </c:pt>
                <c:pt idx="1109">
                  <c:v>145.34100347532501</c:v>
                </c:pt>
                <c:pt idx="1110">
                  <c:v>143.498012902635</c:v>
                </c:pt>
                <c:pt idx="1111">
                  <c:v>142.465005090418</c:v>
                </c:pt>
                <c:pt idx="1112">
                  <c:v>139.83549388482601</c:v>
                </c:pt>
                <c:pt idx="1113">
                  <c:v>138.80235123279499</c:v>
                </c:pt>
                <c:pt idx="1114">
                  <c:v>136.84205002224701</c:v>
                </c:pt>
                <c:pt idx="1115">
                  <c:v>136.38413401516101</c:v>
                </c:pt>
                <c:pt idx="1116">
                  <c:v>134.400235837228</c:v>
                </c:pt>
                <c:pt idx="1117">
                  <c:v>135.738520987502</c:v>
                </c:pt>
                <c:pt idx="1118">
                  <c:v>133.766353873355</c:v>
                </c:pt>
                <c:pt idx="1119">
                  <c:v>136.078991516917</c:v>
                </c:pt>
                <c:pt idx="1120">
                  <c:v>135.23368072527299</c:v>
                </c:pt>
                <c:pt idx="1121">
                  <c:v>135.18675647013001</c:v>
                </c:pt>
                <c:pt idx="1122">
                  <c:v>134.224135040628</c:v>
                </c:pt>
                <c:pt idx="1123">
                  <c:v>132.80373244385299</c:v>
                </c:pt>
                <c:pt idx="1124">
                  <c:v>133.026757495596</c:v>
                </c:pt>
                <c:pt idx="1125">
                  <c:v>136.40759614273301</c:v>
                </c:pt>
                <c:pt idx="1126">
                  <c:v>134.024572116456</c:v>
                </c:pt>
                <c:pt idx="1127">
                  <c:v>129.48154911564501</c:v>
                </c:pt>
                <c:pt idx="1128">
                  <c:v>130.84329639349099</c:v>
                </c:pt>
                <c:pt idx="1129">
                  <c:v>136.03193242195999</c:v>
                </c:pt>
                <c:pt idx="1130">
                  <c:v>140.58614712730201</c:v>
                </c:pt>
                <c:pt idx="1131">
                  <c:v>144.05206302588499</c:v>
                </c:pt>
                <c:pt idx="1132">
                  <c:v>147.636098870659</c:v>
                </c:pt>
                <c:pt idx="1133">
                  <c:v>146.907373292719</c:v>
                </c:pt>
                <c:pt idx="1134">
                  <c:v>146.61196701287699</c:v>
                </c:pt>
                <c:pt idx="1135">
                  <c:v>148.758557602568</c:v>
                </c:pt>
                <c:pt idx="1136">
                  <c:v>141.66923254381399</c:v>
                </c:pt>
                <c:pt idx="1137">
                  <c:v>142.712944644928</c:v>
                </c:pt>
                <c:pt idx="1138">
                  <c:v>146.47426682335399</c:v>
                </c:pt>
                <c:pt idx="1139">
                  <c:v>144.36704954906</c:v>
                </c:pt>
                <c:pt idx="1140">
                  <c:v>146.198440786844</c:v>
                </c:pt>
                <c:pt idx="1141">
                  <c:v>143.83135963093099</c:v>
                </c:pt>
                <c:pt idx="1142">
                  <c:v>141.787352490004</c:v>
                </c:pt>
                <c:pt idx="1143">
                  <c:v>141.747979174607</c:v>
                </c:pt>
                <c:pt idx="1144">
                  <c:v>138.36080990681799</c:v>
                </c:pt>
                <c:pt idx="1145">
                  <c:v>137.19897785951301</c:v>
                </c:pt>
                <c:pt idx="1146">
                  <c:v>132.886216436799</c:v>
                </c:pt>
                <c:pt idx="1147">
                  <c:v>131.19273821727</c:v>
                </c:pt>
                <c:pt idx="1148">
                  <c:v>137.43521775189399</c:v>
                </c:pt>
                <c:pt idx="1149">
                  <c:v>137.17918478744801</c:v>
                </c:pt>
                <c:pt idx="1150">
                  <c:v>145.194102001126</c:v>
                </c:pt>
                <c:pt idx="1151">
                  <c:v>144.15038990001199</c:v>
                </c:pt>
                <c:pt idx="1152">
                  <c:v>145.71845940941299</c:v>
                </c:pt>
                <c:pt idx="1153">
                  <c:v>145.64378943277501</c:v>
                </c:pt>
                <c:pt idx="1154">
                  <c:v>145.60645444445601</c:v>
                </c:pt>
                <c:pt idx="1155">
                  <c:v>144.89708966639299</c:v>
                </c:pt>
                <c:pt idx="1156">
                  <c:v>141.051585869527</c:v>
                </c:pt>
                <c:pt idx="1157">
                  <c:v>143.73970502850199</c:v>
                </c:pt>
                <c:pt idx="1158">
                  <c:v>141.424935752718</c:v>
                </c:pt>
                <c:pt idx="1159">
                  <c:v>144.15038990001199</c:v>
                </c:pt>
                <c:pt idx="1160">
                  <c:v>136.870067177789</c:v>
                </c:pt>
                <c:pt idx="1161">
                  <c:v>134.891312796877</c:v>
                </c:pt>
                <c:pt idx="1162">
                  <c:v>135.41400263334401</c:v>
                </c:pt>
                <c:pt idx="1163">
                  <c:v>135.15265771511099</c:v>
                </c:pt>
                <c:pt idx="1164">
                  <c:v>140.21154863234699</c:v>
                </c:pt>
                <c:pt idx="1165">
                  <c:v>142.283640484057</c:v>
                </c:pt>
                <c:pt idx="1166">
                  <c:v>142.91833528548199</c:v>
                </c:pt>
                <c:pt idx="1167">
                  <c:v>143.70237004018301</c:v>
                </c:pt>
                <c:pt idx="1168">
                  <c:v>145.83046437437099</c:v>
                </c:pt>
                <c:pt idx="1169">
                  <c:v>143.14234521539601</c:v>
                </c:pt>
                <c:pt idx="1170">
                  <c:v>143.40369013362999</c:v>
                </c:pt>
                <c:pt idx="1171">
                  <c:v>142.283640484057</c:v>
                </c:pt>
                <c:pt idx="1172">
                  <c:v>148.18256863847299</c:v>
                </c:pt>
                <c:pt idx="1173">
                  <c:v>145.649200318429</c:v>
                </c:pt>
                <c:pt idx="1174">
                  <c:v>147.017231385055</c:v>
                </c:pt>
                <c:pt idx="1175">
                  <c:v>146.53575749241801</c:v>
                </c:pt>
                <c:pt idx="1176">
                  <c:v>146.029022959396</c:v>
                </c:pt>
                <c:pt idx="1177">
                  <c:v>147.650573465067</c:v>
                </c:pt>
                <c:pt idx="1178">
                  <c:v>148.689303171495</c:v>
                </c:pt>
                <c:pt idx="1179">
                  <c:v>147.59974783923201</c:v>
                </c:pt>
                <c:pt idx="1180">
                  <c:v>147.929353544495</c:v>
                </c:pt>
                <c:pt idx="1181">
                  <c:v>149.14521207868299</c:v>
                </c:pt>
                <c:pt idx="1182">
                  <c:v>150.18394178511201</c:v>
                </c:pt>
                <c:pt idx="1183">
                  <c:v>150.76676258435299</c:v>
                </c:pt>
                <c:pt idx="1184">
                  <c:v>151.704145384177</c:v>
                </c:pt>
                <c:pt idx="1185">
                  <c:v>152.43883437079299</c:v>
                </c:pt>
                <c:pt idx="1186">
                  <c:v>153.60417162421101</c:v>
                </c:pt>
                <c:pt idx="1187">
                  <c:v>155.58028413046401</c:v>
                </c:pt>
                <c:pt idx="1188">
                  <c:v>156.66983946272799</c:v>
                </c:pt>
                <c:pt idx="1189">
                  <c:v>156.720360743497</c:v>
                </c:pt>
                <c:pt idx="1190">
                  <c:v>155.55502349007901</c:v>
                </c:pt>
                <c:pt idx="1191">
                  <c:v>156.31497311708</c:v>
                </c:pt>
                <c:pt idx="1192">
                  <c:v>157.86043735653101</c:v>
                </c:pt>
                <c:pt idx="1193">
                  <c:v>160.70259964033701</c:v>
                </c:pt>
                <c:pt idx="1194">
                  <c:v>157.47505941974299</c:v>
                </c:pt>
                <c:pt idx="1195">
                  <c:v>157.426887177645</c:v>
                </c:pt>
                <c:pt idx="1196">
                  <c:v>160.22087721935301</c:v>
                </c:pt>
                <c:pt idx="1197">
                  <c:v>159.16108789318801</c:v>
                </c:pt>
                <c:pt idx="1198">
                  <c:v>158.48667650381</c:v>
                </c:pt>
                <c:pt idx="1199">
                  <c:v>156.607959061972</c:v>
                </c:pt>
                <c:pt idx="1200">
                  <c:v>157.764092872334</c:v>
                </c:pt>
                <c:pt idx="1201">
                  <c:v>156.75247578826699</c:v>
                </c:pt>
                <c:pt idx="1202">
                  <c:v>156.31892560938101</c:v>
                </c:pt>
                <c:pt idx="1203">
                  <c:v>156.89699251456199</c:v>
                </c:pt>
                <c:pt idx="1204">
                  <c:v>155.49036304528801</c:v>
                </c:pt>
                <c:pt idx="1205">
                  <c:v>160.79894412453399</c:v>
                </c:pt>
                <c:pt idx="1206">
                  <c:v>161.087977577125</c:v>
                </c:pt>
                <c:pt idx="1207">
                  <c:v>165.712512818573</c:v>
                </c:pt>
                <c:pt idx="1208">
                  <c:v>165.56799609227801</c:v>
                </c:pt>
                <c:pt idx="1209">
                  <c:v>165.51982385017999</c:v>
                </c:pt>
                <c:pt idx="1210">
                  <c:v>172.60114343864799</c:v>
                </c:pt>
                <c:pt idx="1211">
                  <c:v>161.61787224020699</c:v>
                </c:pt>
                <c:pt idx="1212">
                  <c:v>165.90520178696701</c:v>
                </c:pt>
                <c:pt idx="1213">
                  <c:v>162.01090004442301</c:v>
                </c:pt>
                <c:pt idx="1214">
                  <c:v>162.80565550208499</c:v>
                </c:pt>
                <c:pt idx="1215">
                  <c:v>159.46768257990399</c:v>
                </c:pt>
                <c:pt idx="1216">
                  <c:v>161.37509567829301</c:v>
                </c:pt>
                <c:pt idx="1217">
                  <c:v>162.20958890883799</c:v>
                </c:pt>
                <c:pt idx="1218">
                  <c:v>163.28250877668199</c:v>
                </c:pt>
                <c:pt idx="1219">
                  <c:v>161.73273563424101</c:v>
                </c:pt>
                <c:pt idx="1220">
                  <c:v>162.24932668172099</c:v>
                </c:pt>
                <c:pt idx="1221">
                  <c:v>160.580340220631</c:v>
                </c:pt>
                <c:pt idx="1222">
                  <c:v>160.06374917315</c:v>
                </c:pt>
                <c:pt idx="1223">
                  <c:v>163.04408213938299</c:v>
                </c:pt>
                <c:pt idx="1224">
                  <c:v>164.077264234344</c:v>
                </c:pt>
                <c:pt idx="1225">
                  <c:v>160.659815766397</c:v>
                </c:pt>
                <c:pt idx="1226">
                  <c:v>161.57378454270801</c:v>
                </c:pt>
                <c:pt idx="1227">
                  <c:v>159.50742035278699</c:v>
                </c:pt>
                <c:pt idx="1228">
                  <c:v>161.69299786135801</c:v>
                </c:pt>
                <c:pt idx="1229">
                  <c:v>162.01090004442301</c:v>
                </c:pt>
                <c:pt idx="1230">
                  <c:v>161.77247340712401</c:v>
                </c:pt>
                <c:pt idx="1231">
                  <c:v>159.706109217202</c:v>
                </c:pt>
                <c:pt idx="1232">
                  <c:v>156.129709657723</c:v>
                </c:pt>
                <c:pt idx="1233">
                  <c:v>155.891283020424</c:v>
                </c:pt>
                <c:pt idx="1234">
                  <c:v>159.07030485107299</c:v>
                </c:pt>
                <c:pt idx="1235">
                  <c:v>158.44984909795099</c:v>
                </c:pt>
                <c:pt idx="1236">
                  <c:v>156.71269128392001</c:v>
                </c:pt>
                <c:pt idx="1237">
                  <c:v>156.11737315664001</c:v>
                </c:pt>
                <c:pt idx="1238">
                  <c:v>154.45444527303499</c:v>
                </c:pt>
                <c:pt idx="1239">
                  <c:v>151.12918097937501</c:v>
                </c:pt>
                <c:pt idx="1240">
                  <c:v>153.064778169166</c:v>
                </c:pt>
                <c:pt idx="1241">
                  <c:v>155.17426858242399</c:v>
                </c:pt>
                <c:pt idx="1242">
                  <c:v>154.52897094023601</c:v>
                </c:pt>
                <c:pt idx="1243">
                  <c:v>156.63846135349399</c:v>
                </c:pt>
                <c:pt idx="1244">
                  <c:v>157.97844467922999</c:v>
                </c:pt>
                <c:pt idx="1245">
                  <c:v>156.911426396455</c:v>
                </c:pt>
                <c:pt idx="1246">
                  <c:v>156.911426396455</c:v>
                </c:pt>
                <c:pt idx="1247">
                  <c:v>158.82218169717899</c:v>
                </c:pt>
                <c:pt idx="1248">
                  <c:v>157.184391439416</c:v>
                </c:pt>
                <c:pt idx="1249">
                  <c:v>159.54170926979299</c:v>
                </c:pt>
                <c:pt idx="1250">
                  <c:v>161.37823464009099</c:v>
                </c:pt>
                <c:pt idx="1251">
                  <c:v>161.775409128386</c:v>
                </c:pt>
                <c:pt idx="1252">
                  <c:v>162.89211118929501</c:v>
                </c:pt>
                <c:pt idx="1253">
                  <c:v>162.470094811933</c:v>
                </c:pt>
                <c:pt idx="1254">
                  <c:v>164.23209451503101</c:v>
                </c:pt>
                <c:pt idx="1255">
                  <c:v>165.38874485669001</c:v>
                </c:pt>
                <c:pt idx="1256">
                  <c:v>165.34641285464301</c:v>
                </c:pt>
                <c:pt idx="1257">
                  <c:v>166.64422291741599</c:v>
                </c:pt>
                <c:pt idx="1258">
                  <c:v>166.67239120449199</c:v>
                </c:pt>
                <c:pt idx="1259">
                  <c:v>167.56104496175999</c:v>
                </c:pt>
                <c:pt idx="1260">
                  <c:v>167.67387725293199</c:v>
                </c:pt>
                <c:pt idx="1261">
                  <c:v>167.18021608619799</c:v>
                </c:pt>
                <c:pt idx="1262">
                  <c:v>168.56253101019999</c:v>
                </c:pt>
                <c:pt idx="1263">
                  <c:v>170.91816369556699</c:v>
                </c:pt>
                <c:pt idx="1264">
                  <c:v>171.60932115756799</c:v>
                </c:pt>
                <c:pt idx="1265">
                  <c:v>172.10298232430301</c:v>
                </c:pt>
                <c:pt idx="1266">
                  <c:v>175.14993161453501</c:v>
                </c:pt>
                <c:pt idx="1267">
                  <c:v>175.19242275944799</c:v>
                </c:pt>
                <c:pt idx="1268">
                  <c:v>174.825439313126</c:v>
                </c:pt>
                <c:pt idx="1269">
                  <c:v>172.87880379039899</c:v>
                </c:pt>
                <c:pt idx="1270">
                  <c:v>174.07778613410599</c:v>
                </c:pt>
                <c:pt idx="1271">
                  <c:v>173.41479695918099</c:v>
                </c:pt>
                <c:pt idx="1272">
                  <c:v>174.063781562</c:v>
                </c:pt>
                <c:pt idx="1273">
                  <c:v>173.527788393218</c:v>
                </c:pt>
                <c:pt idx="1274">
                  <c:v>177.92872517751201</c:v>
                </c:pt>
                <c:pt idx="1275">
                  <c:v>179.988033848545</c:v>
                </c:pt>
                <c:pt idx="1276">
                  <c:v>184.26054234091299</c:v>
                </c:pt>
                <c:pt idx="1277">
                  <c:v>182.80470341335399</c:v>
                </c:pt>
                <c:pt idx="1278">
                  <c:v>180.35931415221799</c:v>
                </c:pt>
                <c:pt idx="1279">
                  <c:v>176.75504654931399</c:v>
                </c:pt>
                <c:pt idx="1280">
                  <c:v>177.02352056230001</c:v>
                </c:pt>
                <c:pt idx="1281">
                  <c:v>176.981188560253</c:v>
                </c:pt>
                <c:pt idx="1282">
                  <c:v>177.786769742074</c:v>
                </c:pt>
                <c:pt idx="1283">
                  <c:v>176.16128452059499</c:v>
                </c:pt>
                <c:pt idx="1284">
                  <c:v>177.899920318976</c:v>
                </c:pt>
                <c:pt idx="1285">
                  <c:v>177.67377830803801</c:v>
                </c:pt>
                <c:pt idx="1286">
                  <c:v>178.66316949874999</c:v>
                </c:pt>
                <c:pt idx="1287">
                  <c:v>179.62439240238501</c:v>
                </c:pt>
                <c:pt idx="1288">
                  <c:v>177.27799000318001</c:v>
                </c:pt>
                <c:pt idx="1289">
                  <c:v>178.15438975985501</c:v>
                </c:pt>
                <c:pt idx="1290">
                  <c:v>179.101289805655</c:v>
                </c:pt>
                <c:pt idx="1291">
                  <c:v>176.712555404402</c:v>
                </c:pt>
                <c:pt idx="1292">
                  <c:v>179.28509981454599</c:v>
                </c:pt>
                <c:pt idx="1293">
                  <c:v>178.57834635179</c:v>
                </c:pt>
                <c:pt idx="1294">
                  <c:v>178.86114322261099</c:v>
                </c:pt>
                <c:pt idx="1295">
                  <c:v>179.299263529516</c:v>
                </c:pt>
                <c:pt idx="1296">
                  <c:v>176.967024845282</c:v>
                </c:pt>
                <c:pt idx="1297">
                  <c:v>178.79271179073001</c:v>
                </c:pt>
                <c:pt idx="1298">
                  <c:v>181.12526571886499</c:v>
                </c:pt>
                <c:pt idx="1299">
                  <c:v>180.92521739904501</c:v>
                </c:pt>
                <c:pt idx="1300">
                  <c:v>178.90363905811799</c:v>
                </c:pt>
                <c:pt idx="1301">
                  <c:v>178.215084118454</c:v>
                </c:pt>
                <c:pt idx="1302">
                  <c:v>176.23782927966701</c:v>
                </c:pt>
                <c:pt idx="1303">
                  <c:v>175.637921344284</c:v>
                </c:pt>
                <c:pt idx="1304">
                  <c:v>175.03825043297601</c:v>
                </c:pt>
                <c:pt idx="1305">
                  <c:v>177.21744978418701</c:v>
                </c:pt>
                <c:pt idx="1306">
                  <c:v>176.504481364735</c:v>
                </c:pt>
                <c:pt idx="1307">
                  <c:v>177.128565755831</c:v>
                </c:pt>
                <c:pt idx="1308">
                  <c:v>178.215084118454</c:v>
                </c:pt>
                <c:pt idx="1309">
                  <c:v>177.61517618306999</c:v>
                </c:pt>
                <c:pt idx="1310">
                  <c:v>175.34922602018301</c:v>
                </c:pt>
                <c:pt idx="1311">
                  <c:v>172.54997168716099</c:v>
                </c:pt>
                <c:pt idx="1312">
                  <c:v>170.28402152427401</c:v>
                </c:pt>
                <c:pt idx="1313">
                  <c:v>170.66160087673001</c:v>
                </c:pt>
                <c:pt idx="1314">
                  <c:v>172.12783180848899</c:v>
                </c:pt>
                <c:pt idx="1315">
                  <c:v>176.21554901655901</c:v>
                </c:pt>
                <c:pt idx="1316">
                  <c:v>175.61564108117599</c:v>
                </c:pt>
                <c:pt idx="1317">
                  <c:v>174.06076314513601</c:v>
                </c:pt>
                <c:pt idx="1318">
                  <c:v>171.19490504686499</c:v>
                </c:pt>
                <c:pt idx="1319">
                  <c:v>168.25305711570101</c:v>
                </c:pt>
                <c:pt idx="1320">
                  <c:v>175.83992809607199</c:v>
                </c:pt>
                <c:pt idx="1321">
                  <c:v>177.646325948541</c:v>
                </c:pt>
                <c:pt idx="1322">
                  <c:v>180.17528294199801</c:v>
                </c:pt>
                <c:pt idx="1323">
                  <c:v>179.96883747314399</c:v>
                </c:pt>
                <c:pt idx="1324">
                  <c:v>180.278505676425</c:v>
                </c:pt>
                <c:pt idx="1325">
                  <c:v>179.86561473871799</c:v>
                </c:pt>
                <c:pt idx="1326">
                  <c:v>178.88499876166301</c:v>
                </c:pt>
                <c:pt idx="1327">
                  <c:v>180.22689430921099</c:v>
                </c:pt>
                <c:pt idx="1328">
                  <c:v>181.620401223973</c:v>
                </c:pt>
                <c:pt idx="1329">
                  <c:v>183.53002181086899</c:v>
                </c:pt>
                <c:pt idx="1330">
                  <c:v>185.54286513219199</c:v>
                </c:pt>
                <c:pt idx="1331">
                  <c:v>184.923528725631</c:v>
                </c:pt>
                <c:pt idx="1332">
                  <c:v>185.697699233832</c:v>
                </c:pt>
                <c:pt idx="1333">
                  <c:v>186.93637204695401</c:v>
                </c:pt>
                <c:pt idx="1334">
                  <c:v>184.56224915513701</c:v>
                </c:pt>
                <c:pt idx="1335">
                  <c:v>184.14935821743001</c:v>
                </c:pt>
                <c:pt idx="1336">
                  <c:v>183.78807864693599</c:v>
                </c:pt>
                <c:pt idx="1337">
                  <c:v>184.71708325677801</c:v>
                </c:pt>
                <c:pt idx="1338">
                  <c:v>182.60101720102799</c:v>
                </c:pt>
                <c:pt idx="1339">
                  <c:v>181.981680794467</c:v>
                </c:pt>
                <c:pt idx="1340">
                  <c:v>185.23319692891201</c:v>
                </c:pt>
                <c:pt idx="1341">
                  <c:v>183.27196497480199</c:v>
                </c:pt>
                <c:pt idx="1342">
                  <c:v>182.74599313654599</c:v>
                </c:pt>
                <c:pt idx="1343">
                  <c:v>185.08364575101999</c:v>
                </c:pt>
                <c:pt idx="1344">
                  <c:v>190.752453341121</c:v>
                </c:pt>
                <c:pt idx="1345">
                  <c:v>188.70700730345601</c:v>
                </c:pt>
                <c:pt idx="1346">
                  <c:v>189.408303087798</c:v>
                </c:pt>
                <c:pt idx="1347">
                  <c:v>188.23947678056101</c:v>
                </c:pt>
                <c:pt idx="1348">
                  <c:v>196.43879332583001</c:v>
                </c:pt>
                <c:pt idx="1349">
                  <c:v>196.36281961585999</c:v>
                </c:pt>
                <c:pt idx="1350">
                  <c:v>192.79789937878601</c:v>
                </c:pt>
                <c:pt idx="1351">
                  <c:v>197.00567408484</c:v>
                </c:pt>
                <c:pt idx="1352">
                  <c:v>196.18749566977399</c:v>
                </c:pt>
                <c:pt idx="1353">
                  <c:v>196.24593698513601</c:v>
                </c:pt>
                <c:pt idx="1354">
                  <c:v>195.661523831517</c:v>
                </c:pt>
                <c:pt idx="1355">
                  <c:v>192.44725148661499</c:v>
                </c:pt>
                <c:pt idx="1356">
                  <c:v>190.98621860256799</c:v>
                </c:pt>
                <c:pt idx="1357">
                  <c:v>192.09660359444399</c:v>
                </c:pt>
                <c:pt idx="1358">
                  <c:v>196.24593698513601</c:v>
                </c:pt>
                <c:pt idx="1359">
                  <c:v>195.661523831517</c:v>
                </c:pt>
                <c:pt idx="1360">
                  <c:v>196.655026192669</c:v>
                </c:pt>
                <c:pt idx="1361">
                  <c:v>195.77840646224101</c:v>
                </c:pt>
                <c:pt idx="1362">
                  <c:v>195.836847777603</c:v>
                </c:pt>
                <c:pt idx="1363">
                  <c:v>198.291383022801</c:v>
                </c:pt>
                <c:pt idx="1364">
                  <c:v>195.486199885432</c:v>
                </c:pt>
                <c:pt idx="1365">
                  <c:v>192.68101674806201</c:v>
                </c:pt>
                <c:pt idx="1366">
                  <c:v>191.86283833299601</c:v>
                </c:pt>
                <c:pt idx="1367">
                  <c:v>192.56413411733899</c:v>
                </c:pt>
                <c:pt idx="1368">
                  <c:v>192.27192754052899</c:v>
                </c:pt>
                <c:pt idx="1369">
                  <c:v>189.64206834924599</c:v>
                </c:pt>
                <c:pt idx="1370">
                  <c:v>185.025204435658</c:v>
                </c:pt>
                <c:pt idx="1371">
                  <c:v>186.603119950429</c:v>
                </c:pt>
                <c:pt idx="1372">
                  <c:v>187.71350494230401</c:v>
                </c:pt>
                <c:pt idx="1373">
                  <c:v>185.43429364319101</c:v>
                </c:pt>
                <c:pt idx="1374">
                  <c:v>181.720348051945</c:v>
                </c:pt>
                <c:pt idx="1375">
                  <c:v>183.44728892088801</c:v>
                </c:pt>
                <c:pt idx="1376">
                  <c:v>179.29795553019599</c:v>
                </c:pt>
                <c:pt idx="1377">
                  <c:v>179.47327947628099</c:v>
                </c:pt>
                <c:pt idx="1378">
                  <c:v>181.869373406118</c:v>
                </c:pt>
                <c:pt idx="1379">
                  <c:v>181.63560814466999</c:v>
                </c:pt>
                <c:pt idx="1380">
                  <c:v>182.74599313654599</c:v>
                </c:pt>
                <c:pt idx="1381">
                  <c:v>182.45378655973599</c:v>
                </c:pt>
                <c:pt idx="1382">
                  <c:v>182.09627162197</c:v>
                </c:pt>
                <c:pt idx="1383">
                  <c:v>182.18560757099499</c:v>
                </c:pt>
                <c:pt idx="1384">
                  <c:v>181.30679512224799</c:v>
                </c:pt>
                <c:pt idx="1385">
                  <c:v>181.67919938485301</c:v>
                </c:pt>
                <c:pt idx="1386">
                  <c:v>181.50035634513699</c:v>
                </c:pt>
                <c:pt idx="1387">
                  <c:v>181.05350545834401</c:v>
                </c:pt>
                <c:pt idx="1388">
                  <c:v>181.08328410802</c:v>
                </c:pt>
                <c:pt idx="1389">
                  <c:v>181.15773073220799</c:v>
                </c:pt>
                <c:pt idx="1390">
                  <c:v>181.53013499481199</c:v>
                </c:pt>
                <c:pt idx="1391">
                  <c:v>181.17262005704501</c:v>
                </c:pt>
                <c:pt idx="1392">
                  <c:v>181.232177356395</c:v>
                </c:pt>
                <c:pt idx="1393">
                  <c:v>181.79831398355299</c:v>
                </c:pt>
                <c:pt idx="1394">
                  <c:v>181.232177356395</c:v>
                </c:pt>
                <c:pt idx="1395">
                  <c:v>181.36635242159801</c:v>
                </c:pt>
                <c:pt idx="1396">
                  <c:v>181.44370845408801</c:v>
                </c:pt>
                <c:pt idx="1397">
                  <c:v>181.738756684203</c:v>
                </c:pt>
                <c:pt idx="1398">
                  <c:v>181.84298195806599</c:v>
                </c:pt>
                <c:pt idx="1399">
                  <c:v>181.813203308391</c:v>
                </c:pt>
                <c:pt idx="1400">
                  <c:v>181.94737837359401</c:v>
                </c:pt>
                <c:pt idx="1401">
                  <c:v>181.932317907091</c:v>
                </c:pt>
                <c:pt idx="1402">
                  <c:v>182.120744880036</c:v>
                </c:pt>
                <c:pt idx="1403">
                  <c:v>178.64857815723099</c:v>
                </c:pt>
                <c:pt idx="1404">
                  <c:v>178.200556644611</c:v>
                </c:pt>
                <c:pt idx="1405">
                  <c:v>178.81658622446301</c:v>
                </c:pt>
                <c:pt idx="1406">
                  <c:v>179.376613115238</c:v>
                </c:pt>
                <c:pt idx="1407">
                  <c:v>179.99432277576301</c:v>
                </c:pt>
                <c:pt idx="1408">
                  <c:v>178.704580846308</c:v>
                </c:pt>
                <c:pt idx="1409">
                  <c:v>181.28070454387299</c:v>
                </c:pt>
                <c:pt idx="1410">
                  <c:v>176.57647866136301</c:v>
                </c:pt>
                <c:pt idx="1411">
                  <c:v>174.560381854573</c:v>
                </c:pt>
                <c:pt idx="1412">
                  <c:v>174.72838992180601</c:v>
                </c:pt>
                <c:pt idx="1413">
                  <c:v>171.648242022543</c:v>
                </c:pt>
                <c:pt idx="1414">
                  <c:v>168.624096812358</c:v>
                </c:pt>
                <c:pt idx="1415">
                  <c:v>162.39659778693999</c:v>
                </c:pt>
                <c:pt idx="1416">
                  <c:v>162.40779832475499</c:v>
                </c:pt>
                <c:pt idx="1417">
                  <c:v>162.07178219029001</c:v>
                </c:pt>
                <c:pt idx="1418">
                  <c:v>162.46380101383301</c:v>
                </c:pt>
                <c:pt idx="1419">
                  <c:v>163.75186286261501</c:v>
                </c:pt>
                <c:pt idx="1420">
                  <c:v>162.96782521553001</c:v>
                </c:pt>
                <c:pt idx="1421">
                  <c:v>164.47989782062299</c:v>
                </c:pt>
                <c:pt idx="1422">
                  <c:v>167.56004571988501</c:v>
                </c:pt>
                <c:pt idx="1423">
                  <c:v>167.53498561120799</c:v>
                </c:pt>
                <c:pt idx="1424">
                  <c:v>168.31126618697201</c:v>
                </c:pt>
                <c:pt idx="1425">
                  <c:v>168.691830162928</c:v>
                </c:pt>
                <c:pt idx="1426">
                  <c:v>168.36488316367601</c:v>
                </c:pt>
                <c:pt idx="1427">
                  <c:v>168.842773608215</c:v>
                </c:pt>
                <c:pt idx="1428">
                  <c:v>169.01877716217999</c:v>
                </c:pt>
                <c:pt idx="1429">
                  <c:v>168.91824533085901</c:v>
                </c:pt>
                <c:pt idx="1430">
                  <c:v>169.39613577539799</c:v>
                </c:pt>
                <c:pt idx="1431">
                  <c:v>170.200973219189</c:v>
                </c:pt>
                <c:pt idx="1432">
                  <c:v>169.99990955654701</c:v>
                </c:pt>
                <c:pt idx="1433">
                  <c:v>170.52792021843999</c:v>
                </c:pt>
                <c:pt idx="1434">
                  <c:v>171.25728593958701</c:v>
                </c:pt>
                <c:pt idx="1435">
                  <c:v>172.13759510602199</c:v>
                </c:pt>
                <c:pt idx="1436">
                  <c:v>172.087474888668</c:v>
                </c:pt>
                <c:pt idx="1437">
                  <c:v>172.43948199659599</c:v>
                </c:pt>
                <c:pt idx="1438">
                  <c:v>173.42032299435201</c:v>
                </c:pt>
                <c:pt idx="1439">
                  <c:v>173.873153330214</c:v>
                </c:pt>
                <c:pt idx="1440">
                  <c:v>174.37610388343001</c:v>
                </c:pt>
                <c:pt idx="1441">
                  <c:v>172.71630877849401</c:v>
                </c:pt>
                <c:pt idx="1442">
                  <c:v>171.685056166772</c:v>
                </c:pt>
                <c:pt idx="1443">
                  <c:v>172.69095727320399</c:v>
                </c:pt>
                <c:pt idx="1444">
                  <c:v>169.90640718421599</c:v>
                </c:pt>
                <c:pt idx="1445">
                  <c:v>171.12770108289499</c:v>
                </c:pt>
                <c:pt idx="1446">
                  <c:v>171.17655283884301</c:v>
                </c:pt>
                <c:pt idx="1447">
                  <c:v>169.41788962474499</c:v>
                </c:pt>
                <c:pt idx="1448">
                  <c:v>169.51559313663901</c:v>
                </c:pt>
                <c:pt idx="1449">
                  <c:v>171.56736688641999</c:v>
                </c:pt>
                <c:pt idx="1450">
                  <c:v>172.34899498157401</c:v>
                </c:pt>
                <c:pt idx="1451">
                  <c:v>171.90932917805</c:v>
                </c:pt>
                <c:pt idx="1452">
                  <c:v>172.30014322562701</c:v>
                </c:pt>
                <c:pt idx="1453">
                  <c:v>169.61329664853301</c:v>
                </c:pt>
                <c:pt idx="1454">
                  <c:v>170.785738791265</c:v>
                </c:pt>
                <c:pt idx="1455">
                  <c:v>166.92645007144</c:v>
                </c:pt>
                <c:pt idx="1456">
                  <c:v>163.31142013134999</c:v>
                </c:pt>
                <c:pt idx="1457">
                  <c:v>164.141899982452</c:v>
                </c:pt>
                <c:pt idx="1458">
                  <c:v>162.23668150051299</c:v>
                </c:pt>
                <c:pt idx="1459">
                  <c:v>162.82290257187799</c:v>
                </c:pt>
                <c:pt idx="1460">
                  <c:v>163.164864863509</c:v>
                </c:pt>
                <c:pt idx="1461">
                  <c:v>161.503905161305</c:v>
                </c:pt>
                <c:pt idx="1462">
                  <c:v>159.94064897099599</c:v>
                </c:pt>
                <c:pt idx="1463">
                  <c:v>159.09318604989599</c:v>
                </c:pt>
                <c:pt idx="1464">
                  <c:v>158.63572841769599</c:v>
                </c:pt>
                <c:pt idx="1465">
                  <c:v>157.19649747157101</c:v>
                </c:pt>
                <c:pt idx="1466">
                  <c:v>155.98577248138099</c:v>
                </c:pt>
                <c:pt idx="1467">
                  <c:v>154.35815040903699</c:v>
                </c:pt>
                <c:pt idx="1468">
                  <c:v>154.50612955865401</c:v>
                </c:pt>
                <c:pt idx="1469">
                  <c:v>155.62265898573401</c:v>
                </c:pt>
                <c:pt idx="1470">
                  <c:v>155.461159652769</c:v>
                </c:pt>
                <c:pt idx="1471">
                  <c:v>154.990330410664</c:v>
                </c:pt>
                <c:pt idx="1472">
                  <c:v>155.716705975401</c:v>
                </c:pt>
                <c:pt idx="1473">
                  <c:v>156.90053917233701</c:v>
                </c:pt>
                <c:pt idx="1474">
                  <c:v>157.96313643946701</c:v>
                </c:pt>
                <c:pt idx="1475">
                  <c:v>156.20105540085399</c:v>
                </c:pt>
                <c:pt idx="1476">
                  <c:v>157.70759011683501</c:v>
                </c:pt>
                <c:pt idx="1477">
                  <c:v>157.82867747319801</c:v>
                </c:pt>
                <c:pt idx="1478">
                  <c:v>157.680698323581</c:v>
                </c:pt>
                <c:pt idx="1479">
                  <c:v>157.86908944980101</c:v>
                </c:pt>
                <c:pt idx="1480">
                  <c:v>159.214273406259</c:v>
                </c:pt>
                <c:pt idx="1481">
                  <c:v>158.407073888318</c:v>
                </c:pt>
                <c:pt idx="1482">
                  <c:v>159.60026721218799</c:v>
                </c:pt>
                <c:pt idx="1483">
                  <c:v>159.462204697299</c:v>
                </c:pt>
                <c:pt idx="1484">
                  <c:v>155.36635008891199</c:v>
                </c:pt>
                <c:pt idx="1485">
                  <c:v>153.663579071942</c:v>
                </c:pt>
                <c:pt idx="1486">
                  <c:v>153.15734985068099</c:v>
                </c:pt>
                <c:pt idx="1487">
                  <c:v>154.12378745490699</c:v>
                </c:pt>
                <c:pt idx="1488">
                  <c:v>154.81410002935399</c:v>
                </c:pt>
                <c:pt idx="1489">
                  <c:v>155.68849595698799</c:v>
                </c:pt>
                <c:pt idx="1490">
                  <c:v>153.985724940018</c:v>
                </c:pt>
                <c:pt idx="1491">
                  <c:v>149.70578697844499</c:v>
                </c:pt>
                <c:pt idx="1492">
                  <c:v>144.919619795611</c:v>
                </c:pt>
                <c:pt idx="1493">
                  <c:v>146.162182429616</c:v>
                </c:pt>
                <c:pt idx="1494">
                  <c:v>142.71061955738</c:v>
                </c:pt>
                <c:pt idx="1495">
                  <c:v>145.609932370059</c:v>
                </c:pt>
                <c:pt idx="1496">
                  <c:v>144.459411412647</c:v>
                </c:pt>
                <c:pt idx="1497">
                  <c:v>146.43830745939499</c:v>
                </c:pt>
                <c:pt idx="1498">
                  <c:v>146.62239081258099</c:v>
                </c:pt>
                <c:pt idx="1499">
                  <c:v>150.29945579247001</c:v>
                </c:pt>
                <c:pt idx="1500">
                  <c:v>153.019287335792</c:v>
                </c:pt>
                <c:pt idx="1501">
                  <c:v>152.421016437937</c:v>
                </c:pt>
                <c:pt idx="1502">
                  <c:v>154.67603751446501</c:v>
                </c:pt>
                <c:pt idx="1503">
                  <c:v>152.605099791123</c:v>
                </c:pt>
                <c:pt idx="1504">
                  <c:v>149.061495242295</c:v>
                </c:pt>
                <c:pt idx="1505">
                  <c:v>150.03952851162001</c:v>
                </c:pt>
                <c:pt idx="1506">
                  <c:v>150.63823540971299</c:v>
                </c:pt>
                <c:pt idx="1507">
                  <c:v>151.41662322049501</c:v>
                </c:pt>
                <c:pt idx="1508">
                  <c:v>152.25490466884</c:v>
                </c:pt>
                <c:pt idx="1509">
                  <c:v>152.334762852258</c:v>
                </c:pt>
                <c:pt idx="1510">
                  <c:v>151.33676503707699</c:v>
                </c:pt>
                <c:pt idx="1511">
                  <c:v>151.89577232100001</c:v>
                </c:pt>
                <c:pt idx="1512">
                  <c:v>152.61426649421901</c:v>
                </c:pt>
                <c:pt idx="1513">
                  <c:v>153.17304430060301</c:v>
                </c:pt>
                <c:pt idx="1514">
                  <c:v>154.69012030799701</c:v>
                </c:pt>
                <c:pt idx="1515">
                  <c:v>153.89176795136001</c:v>
                </c:pt>
                <c:pt idx="1516">
                  <c:v>154.75001394556</c:v>
                </c:pt>
                <c:pt idx="1517">
                  <c:v>155.10937577093799</c:v>
                </c:pt>
                <c:pt idx="1518">
                  <c:v>155.98758631099199</c:v>
                </c:pt>
                <c:pt idx="1519">
                  <c:v>152.19501103127701</c:v>
                </c:pt>
                <c:pt idx="1520">
                  <c:v>149.34076940671699</c:v>
                </c:pt>
                <c:pt idx="1521">
                  <c:v>148.96167251302299</c:v>
                </c:pt>
                <c:pt idx="1522">
                  <c:v>147.684171055881</c:v>
                </c:pt>
                <c:pt idx="1523">
                  <c:v>144.55042578935999</c:v>
                </c:pt>
                <c:pt idx="1524">
                  <c:v>143.19306614880099</c:v>
                </c:pt>
                <c:pt idx="1525">
                  <c:v>141.27692870185899</c:v>
                </c:pt>
                <c:pt idx="1526">
                  <c:v>142.07528105849499</c:v>
                </c:pt>
                <c:pt idx="1527">
                  <c:v>140.56434696812801</c:v>
                </c:pt>
                <c:pt idx="1528">
                  <c:v>138.76552950859801</c:v>
                </c:pt>
                <c:pt idx="1529">
                  <c:v>140.233371813139</c:v>
                </c:pt>
                <c:pt idx="1530">
                  <c:v>141.31263204900799</c:v>
                </c:pt>
                <c:pt idx="1531">
                  <c:v>142.175979758003</c:v>
                </c:pt>
                <c:pt idx="1532">
                  <c:v>140.63616661117101</c:v>
                </c:pt>
                <c:pt idx="1533">
                  <c:v>139.240446348169</c:v>
                </c:pt>
                <c:pt idx="1534">
                  <c:v>141.70832048235999</c:v>
                </c:pt>
                <c:pt idx="1535">
                  <c:v>140.60895074643901</c:v>
                </c:pt>
                <c:pt idx="1536">
                  <c:v>141.52839337663201</c:v>
                </c:pt>
                <c:pt idx="1537">
                  <c:v>143.197784279438</c:v>
                </c:pt>
                <c:pt idx="1538">
                  <c:v>141.442058605733</c:v>
                </c:pt>
                <c:pt idx="1539">
                  <c:v>137.70063320133701</c:v>
                </c:pt>
                <c:pt idx="1540">
                  <c:v>138.11068556329801</c:v>
                </c:pt>
                <c:pt idx="1541">
                  <c:v>136.29039781047899</c:v>
                </c:pt>
                <c:pt idx="1542">
                  <c:v>137.59993450182901</c:v>
                </c:pt>
                <c:pt idx="1543">
                  <c:v>138.2475208832</c:v>
                </c:pt>
                <c:pt idx="1544">
                  <c:v>140.39167742632901</c:v>
                </c:pt>
                <c:pt idx="1545">
                  <c:v>139.58578543176799</c:v>
                </c:pt>
                <c:pt idx="1546">
                  <c:v>141.85936853162201</c:v>
                </c:pt>
                <c:pt idx="1547">
                  <c:v>144.068888549132</c:v>
                </c:pt>
                <c:pt idx="1548">
                  <c:v>146.64666190289401</c:v>
                </c:pt>
                <c:pt idx="1549">
                  <c:v>149.592688592907</c:v>
                </c:pt>
                <c:pt idx="1550">
                  <c:v>148.97893303248799</c:v>
                </c:pt>
                <c:pt idx="1551">
                  <c:v>150.45194637749501</c:v>
                </c:pt>
                <c:pt idx="1552">
                  <c:v>153.15247084334001</c:v>
                </c:pt>
                <c:pt idx="1553">
                  <c:v>151.43395527416601</c:v>
                </c:pt>
                <c:pt idx="1554">
                  <c:v>153.684392329037</c:v>
                </c:pt>
                <c:pt idx="1555">
                  <c:v>154.13447974001201</c:v>
                </c:pt>
                <c:pt idx="1556">
                  <c:v>153.35705603014699</c:v>
                </c:pt>
                <c:pt idx="1557">
                  <c:v>154.666401225708</c:v>
                </c:pt>
                <c:pt idx="1558">
                  <c:v>156.87592124321901</c:v>
                </c:pt>
                <c:pt idx="1559">
                  <c:v>157.326008654193</c:v>
                </c:pt>
                <c:pt idx="1560">
                  <c:v>155.15740567404401</c:v>
                </c:pt>
                <c:pt idx="1561">
                  <c:v>155.85299530918601</c:v>
                </c:pt>
                <c:pt idx="1562">
                  <c:v>153.02971973125699</c:v>
                </c:pt>
                <c:pt idx="1563">
                  <c:v>153.76622640375999</c:v>
                </c:pt>
                <c:pt idx="1564">
                  <c:v>152.252296021392</c:v>
                </c:pt>
                <c:pt idx="1565">
                  <c:v>151.924959722502</c:v>
                </c:pt>
                <c:pt idx="1566">
                  <c:v>150.04277600388201</c:v>
                </c:pt>
                <c:pt idx="1567">
                  <c:v>152.86605158181101</c:v>
                </c:pt>
                <c:pt idx="1568">
                  <c:v>156.58950198169001</c:v>
                </c:pt>
                <c:pt idx="1569">
                  <c:v>156.280305429321</c:v>
                </c:pt>
                <c:pt idx="1570">
                  <c:v>155.46402653106699</c:v>
                </c:pt>
                <c:pt idx="1571">
                  <c:v>153.32438638867399</c:v>
                </c:pt>
                <c:pt idx="1572">
                  <c:v>153.54700790638</c:v>
                </c:pt>
                <c:pt idx="1573">
                  <c:v>156.89869853405801</c:v>
                </c:pt>
                <c:pt idx="1574">
                  <c:v>156.89869853405801</c:v>
                </c:pt>
                <c:pt idx="1575">
                  <c:v>159.70620322956799</c:v>
                </c:pt>
                <c:pt idx="1576">
                  <c:v>157.98707039839701</c:v>
                </c:pt>
                <c:pt idx="1577">
                  <c:v>159.545421022336</c:v>
                </c:pt>
                <c:pt idx="1578">
                  <c:v>162.872375925825</c:v>
                </c:pt>
                <c:pt idx="1579">
                  <c:v>163.973115652258</c:v>
                </c:pt>
                <c:pt idx="1580">
                  <c:v>163.26814751285701</c:v>
                </c:pt>
                <c:pt idx="1581">
                  <c:v>163.81233344502601</c:v>
                </c:pt>
                <c:pt idx="1582">
                  <c:v>163.34235468542599</c:v>
                </c:pt>
                <c:pt idx="1583">
                  <c:v>164.25757648043799</c:v>
                </c:pt>
                <c:pt idx="1584">
                  <c:v>166.84245965824101</c:v>
                </c:pt>
                <c:pt idx="1585">
                  <c:v>167.52269207345299</c:v>
                </c:pt>
                <c:pt idx="1586">
                  <c:v>169.130514145771</c:v>
                </c:pt>
                <c:pt idx="1587">
                  <c:v>169.08104269739201</c:v>
                </c:pt>
                <c:pt idx="1588">
                  <c:v>168.04214228143201</c:v>
                </c:pt>
                <c:pt idx="1589">
                  <c:v>166.49615951958799</c:v>
                </c:pt>
                <c:pt idx="1590">
                  <c:v>168.72237469664401</c:v>
                </c:pt>
                <c:pt idx="1591">
                  <c:v>163.67296630469599</c:v>
                </c:pt>
                <c:pt idx="1592">
                  <c:v>161.43679973112</c:v>
                </c:pt>
                <c:pt idx="1593">
                  <c:v>165.692729661475</c:v>
                </c:pt>
                <c:pt idx="1594">
                  <c:v>164.718915185886</c:v>
                </c:pt>
                <c:pt idx="1595">
                  <c:v>159.59737238833901</c:v>
                </c:pt>
                <c:pt idx="1596">
                  <c:v>160.787590080727</c:v>
                </c:pt>
                <c:pt idx="1597">
                  <c:v>151.91505819201899</c:v>
                </c:pt>
                <c:pt idx="1598">
                  <c:v>154.511896793592</c:v>
                </c:pt>
                <c:pt idx="1599">
                  <c:v>151.04944532482801</c:v>
                </c:pt>
                <c:pt idx="1600">
                  <c:v>151.19371413602599</c:v>
                </c:pt>
                <c:pt idx="1601">
                  <c:v>160.931858891925</c:v>
                </c:pt>
                <c:pt idx="1602">
                  <c:v>160.138380430333</c:v>
                </c:pt>
                <c:pt idx="1603">
                  <c:v>151.47503831786301</c:v>
                </c:pt>
                <c:pt idx="1604">
                  <c:v>149.89529483524001</c:v>
                </c:pt>
                <c:pt idx="1605">
                  <c:v>150.68877329683201</c:v>
                </c:pt>
                <c:pt idx="1606">
                  <c:v>151.33798294722499</c:v>
                </c:pt>
                <c:pt idx="1607">
                  <c:v>150.90517651362899</c:v>
                </c:pt>
                <c:pt idx="1608">
                  <c:v>151.19371413602599</c:v>
                </c:pt>
                <c:pt idx="1609">
                  <c:v>150.76090770243101</c:v>
                </c:pt>
                <c:pt idx="1610">
                  <c:v>147.26238903086701</c:v>
                </c:pt>
                <c:pt idx="1611">
                  <c:v>146.661629725669</c:v>
                </c:pt>
                <c:pt idx="1612">
                  <c:v>145.15966023202199</c:v>
                </c:pt>
                <c:pt idx="1613">
                  <c:v>146.12910938352201</c:v>
                </c:pt>
                <c:pt idx="1614">
                  <c:v>144.42228053941801</c:v>
                </c:pt>
                <c:pt idx="1615">
                  <c:v>142.08064413924001</c:v>
                </c:pt>
                <c:pt idx="1616">
                  <c:v>141.513933084917</c:v>
                </c:pt>
                <c:pt idx="1617">
                  <c:v>144.927590773124</c:v>
                </c:pt>
                <c:pt idx="1618">
                  <c:v>147.03031957197001</c:v>
                </c:pt>
                <c:pt idx="1619">
                  <c:v>147.76769926457399</c:v>
                </c:pt>
                <c:pt idx="1620">
                  <c:v>146.320292449108</c:v>
                </c:pt>
                <c:pt idx="1621">
                  <c:v>148.136389110875</c:v>
                </c:pt>
                <c:pt idx="1622">
                  <c:v>149.43349925406599</c:v>
                </c:pt>
                <c:pt idx="1623">
                  <c:v>151.14032809816899</c:v>
                </c:pt>
                <c:pt idx="1624">
                  <c:v>150.83987721491999</c:v>
                </c:pt>
                <c:pt idx="1625">
                  <c:v>151.235919630962</c:v>
                </c:pt>
                <c:pt idx="1626">
                  <c:v>150.73060939725599</c:v>
                </c:pt>
                <c:pt idx="1627">
                  <c:v>151.53765266591901</c:v>
                </c:pt>
                <c:pt idx="1628">
                  <c:v>151.67284844031599</c:v>
                </c:pt>
                <c:pt idx="1629">
                  <c:v>151.60460947726401</c:v>
                </c:pt>
                <c:pt idx="1630">
                  <c:v>152.04153828661799</c:v>
                </c:pt>
                <c:pt idx="1631">
                  <c:v>149.96601959621199</c:v>
                </c:pt>
                <c:pt idx="1632">
                  <c:v>149.09216197750499</c:v>
                </c:pt>
                <c:pt idx="1633">
                  <c:v>148.443535675259</c:v>
                </c:pt>
                <c:pt idx="1634">
                  <c:v>148.65870021693601</c:v>
                </c:pt>
                <c:pt idx="1635">
                  <c:v>148.819981039483</c:v>
                </c:pt>
                <c:pt idx="1636">
                  <c:v>148.78405856006401</c:v>
                </c:pt>
                <c:pt idx="1637">
                  <c:v>145.987660187952</c:v>
                </c:pt>
                <c:pt idx="1638">
                  <c:v>147.95950804019799</c:v>
                </c:pt>
                <c:pt idx="1639">
                  <c:v>147.72656742623201</c:v>
                </c:pt>
                <c:pt idx="1640">
                  <c:v>147.95950804019799</c:v>
                </c:pt>
                <c:pt idx="1641">
                  <c:v>149.752113830187</c:v>
                </c:pt>
                <c:pt idx="1642">
                  <c:v>150.21818022553899</c:v>
                </c:pt>
                <c:pt idx="1643">
                  <c:v>150.505004558634</c:v>
                </c:pt>
                <c:pt idx="1644">
                  <c:v>149.03514558115899</c:v>
                </c:pt>
                <c:pt idx="1645">
                  <c:v>148.60481649780701</c:v>
                </c:pt>
                <c:pt idx="1646">
                  <c:v>148.246332373293</c:v>
                </c:pt>
                <c:pt idx="1647">
                  <c:v>149.752113830187</c:v>
                </c:pt>
                <c:pt idx="1648">
                  <c:v>150.558703110343</c:v>
                </c:pt>
                <c:pt idx="1649">
                  <c:v>150.91737240227701</c:v>
                </c:pt>
                <c:pt idx="1650">
                  <c:v>151.706000442723</c:v>
                </c:pt>
                <c:pt idx="1651">
                  <c:v>152.763676743975</c:v>
                </c:pt>
                <c:pt idx="1652">
                  <c:v>153.67784829496901</c:v>
                </c:pt>
                <c:pt idx="1653">
                  <c:v>153.22974313932701</c:v>
                </c:pt>
                <c:pt idx="1654">
                  <c:v>152.49334622478401</c:v>
                </c:pt>
                <c:pt idx="1655">
                  <c:v>152.08431586749799</c:v>
                </c:pt>
                <c:pt idx="1656">
                  <c:v>152.19343805324999</c:v>
                </c:pt>
                <c:pt idx="1657">
                  <c:v>153.37969722509399</c:v>
                </c:pt>
                <c:pt idx="1658">
                  <c:v>153.33886532508001</c:v>
                </c:pt>
                <c:pt idx="1659">
                  <c:v>151.94787756745001</c:v>
                </c:pt>
                <c:pt idx="1660">
                  <c:v>149.452578980863</c:v>
                </c:pt>
                <c:pt idx="1661">
                  <c:v>149.779803266691</c:v>
                </c:pt>
                <c:pt idx="1662">
                  <c:v>150.27063969543499</c:v>
                </c:pt>
                <c:pt idx="1663">
                  <c:v>152.056999753203</c:v>
                </c:pt>
                <c:pt idx="1664">
                  <c:v>151.838897653126</c:v>
                </c:pt>
                <c:pt idx="1665">
                  <c:v>153.92516588242799</c:v>
                </c:pt>
                <c:pt idx="1666">
                  <c:v>152.779738610598</c:v>
                </c:pt>
                <c:pt idx="1667">
                  <c:v>155.35698554007101</c:v>
                </c:pt>
                <c:pt idx="1668">
                  <c:v>157.11830582640201</c:v>
                </c:pt>
                <c:pt idx="1669">
                  <c:v>157.720683055184</c:v>
                </c:pt>
                <c:pt idx="1670">
                  <c:v>157.734341112332</c:v>
                </c:pt>
                <c:pt idx="1671">
                  <c:v>157.638450169441</c:v>
                </c:pt>
                <c:pt idx="1672">
                  <c:v>157.54270149797901</c:v>
                </c:pt>
                <c:pt idx="1673">
                  <c:v>157.91232266953699</c:v>
                </c:pt>
                <c:pt idx="1674">
                  <c:v>156.20122419750999</c:v>
                </c:pt>
                <c:pt idx="1675">
                  <c:v>154.01084769693099</c:v>
                </c:pt>
                <c:pt idx="1676">
                  <c:v>153.18945650921401</c:v>
                </c:pt>
                <c:pt idx="1677">
                  <c:v>153.23508935297599</c:v>
                </c:pt>
                <c:pt idx="1678">
                  <c:v>151.31850991497001</c:v>
                </c:pt>
                <c:pt idx="1679">
                  <c:v>150.95344716487301</c:v>
                </c:pt>
                <c:pt idx="1680">
                  <c:v>151.455408446256</c:v>
                </c:pt>
                <c:pt idx="1681">
                  <c:v>149.72136038329799</c:v>
                </c:pt>
                <c:pt idx="1682">
                  <c:v>150.77091578982501</c:v>
                </c:pt>
                <c:pt idx="1683">
                  <c:v>154.10211338445501</c:v>
                </c:pt>
                <c:pt idx="1684">
                  <c:v>153.55451925931101</c:v>
                </c:pt>
                <c:pt idx="1685">
                  <c:v>153.73705063435901</c:v>
                </c:pt>
                <c:pt idx="1686">
                  <c:v>155.10603594721999</c:v>
                </c:pt>
                <c:pt idx="1687">
                  <c:v>157.70710804165699</c:v>
                </c:pt>
                <c:pt idx="1688">
                  <c:v>158.43723354184999</c:v>
                </c:pt>
                <c:pt idx="1689">
                  <c:v>157.798373729182</c:v>
                </c:pt>
                <c:pt idx="1690">
                  <c:v>156.20122419750999</c:v>
                </c:pt>
                <c:pt idx="1691">
                  <c:v>158.300335010564</c:v>
                </c:pt>
                <c:pt idx="1692">
                  <c:v>158.482866385612</c:v>
                </c:pt>
                <c:pt idx="1693">
                  <c:v>159.48678894837801</c:v>
                </c:pt>
                <c:pt idx="1694">
                  <c:v>158.80229629194699</c:v>
                </c:pt>
                <c:pt idx="1695">
                  <c:v>157.52457666660899</c:v>
                </c:pt>
                <c:pt idx="1696">
                  <c:v>155.85320621045199</c:v>
                </c:pt>
                <c:pt idx="1697">
                  <c:v>154.412225553333</c:v>
                </c:pt>
                <c:pt idx="1698">
                  <c:v>153.749371356501</c:v>
                </c:pt>
                <c:pt idx="1699">
                  <c:v>153.87903331190401</c:v>
                </c:pt>
                <c:pt idx="1700">
                  <c:v>154.31134298182599</c:v>
                </c:pt>
                <c:pt idx="1701">
                  <c:v>153.41794425808499</c:v>
                </c:pt>
                <c:pt idx="1702">
                  <c:v>152.62542810585001</c:v>
                </c:pt>
                <c:pt idx="1703">
                  <c:v>153.49004744569501</c:v>
                </c:pt>
                <c:pt idx="1704">
                  <c:v>153.57638559738399</c:v>
                </c:pt>
                <c:pt idx="1705">
                  <c:v>153.922202387748</c:v>
                </c:pt>
                <c:pt idx="1706">
                  <c:v>153.27389261073401</c:v>
                </c:pt>
                <c:pt idx="1707">
                  <c:v>152.89914170860399</c:v>
                </c:pt>
                <c:pt idx="1708">
                  <c:v>153.706047552786</c:v>
                </c:pt>
                <c:pt idx="1709">
                  <c:v>153.317061686578</c:v>
                </c:pt>
                <c:pt idx="1710">
                  <c:v>154.68593915608599</c:v>
                </c:pt>
                <c:pt idx="1711">
                  <c:v>155.507234692217</c:v>
                </c:pt>
                <c:pt idx="1712">
                  <c:v>156.35746434011401</c:v>
                </c:pt>
                <c:pt idx="1713">
                  <c:v>156.443957219673</c:v>
                </c:pt>
                <c:pt idx="1714">
                  <c:v>157.48867980067399</c:v>
                </c:pt>
                <c:pt idx="1715">
                  <c:v>155.57926321725199</c:v>
                </c:pt>
                <c:pt idx="1716">
                  <c:v>155.502886553915</c:v>
                </c:pt>
                <c:pt idx="1717">
                  <c:v>157.794186454022</c:v>
                </c:pt>
                <c:pt idx="1718">
                  <c:v>153.36433998048199</c:v>
                </c:pt>
                <c:pt idx="1719">
                  <c:v>152.82970333712399</c:v>
                </c:pt>
                <c:pt idx="1720">
                  <c:v>153.05883332713501</c:v>
                </c:pt>
                <c:pt idx="1721">
                  <c:v>156.34302985062101</c:v>
                </c:pt>
                <c:pt idx="1722">
                  <c:v>155.502886553915</c:v>
                </c:pt>
                <c:pt idx="1723">
                  <c:v>157.48867980067399</c:v>
                </c:pt>
                <c:pt idx="1724">
                  <c:v>155.27375656390501</c:v>
                </c:pt>
                <c:pt idx="1725">
                  <c:v>152.82970333712399</c:v>
                </c:pt>
                <c:pt idx="1726">
                  <c:v>151.14941674371201</c:v>
                </c:pt>
                <c:pt idx="1727">
                  <c:v>149.08724683361601</c:v>
                </c:pt>
                <c:pt idx="1728">
                  <c:v>149.08724683361601</c:v>
                </c:pt>
                <c:pt idx="1729">
                  <c:v>146.719570270172</c:v>
                </c:pt>
                <c:pt idx="1730">
                  <c:v>146.79594693350899</c:v>
                </c:pt>
                <c:pt idx="1731">
                  <c:v>145.26841366677101</c:v>
                </c:pt>
                <c:pt idx="1732">
                  <c:v>145.115660340098</c:v>
                </c:pt>
                <c:pt idx="1733">
                  <c:v>145.57392032011899</c:v>
                </c:pt>
                <c:pt idx="1734">
                  <c:v>145.42116699344501</c:v>
                </c:pt>
                <c:pt idx="1735">
                  <c:v>145.57392032011899</c:v>
                </c:pt>
                <c:pt idx="1736">
                  <c:v>145.989289921779</c:v>
                </c:pt>
                <c:pt idx="1737">
                  <c:v>145.82484061852</c:v>
                </c:pt>
                <c:pt idx="1738">
                  <c:v>143.99659672125</c:v>
                </c:pt>
                <c:pt idx="1739">
                  <c:v>142.448611495732</c:v>
                </c:pt>
                <c:pt idx="1740">
                  <c:v>142.982878715711</c:v>
                </c:pt>
                <c:pt idx="1741">
                  <c:v>144.543989002991</c:v>
                </c:pt>
                <c:pt idx="1742">
                  <c:v>141.525224797617</c:v>
                </c:pt>
                <c:pt idx="1743">
                  <c:v>140.18260818556001</c:v>
                </c:pt>
                <c:pt idx="1744">
                  <c:v>141.33452537083301</c:v>
                </c:pt>
                <c:pt idx="1745">
                  <c:v>142.289566629669</c:v>
                </c:pt>
                <c:pt idx="1746">
                  <c:v>143.78196335831001</c:v>
                </c:pt>
                <c:pt idx="1747">
                  <c:v>143.978067222291</c:v>
                </c:pt>
                <c:pt idx="1748">
                  <c:v>144.52159919175</c:v>
                </c:pt>
                <c:pt idx="1749">
                  <c:v>145.11299903351801</c:v>
                </c:pt>
                <c:pt idx="1750">
                  <c:v>144.79182105156599</c:v>
                </c:pt>
                <c:pt idx="1751">
                  <c:v>145.04042516259599</c:v>
                </c:pt>
                <c:pt idx="1752">
                  <c:v>143.86611816608101</c:v>
                </c:pt>
                <c:pt idx="1753">
                  <c:v>144.33167182742201</c:v>
                </c:pt>
                <c:pt idx="1754">
                  <c:v>145.018807413811</c:v>
                </c:pt>
                <c:pt idx="1755">
                  <c:v>145.45270651442999</c:v>
                </c:pt>
                <c:pt idx="1756">
                  <c:v>145.43186082810101</c:v>
                </c:pt>
                <c:pt idx="1757">
                  <c:v>146.32770236032499</c:v>
                </c:pt>
                <c:pt idx="1758">
                  <c:v>145.44486810397899</c:v>
                </c:pt>
                <c:pt idx="1759">
                  <c:v>146.02908851625099</c:v>
                </c:pt>
                <c:pt idx="1760">
                  <c:v>145.509766108089</c:v>
                </c:pt>
                <c:pt idx="1761">
                  <c:v>144.88666224346099</c:v>
                </c:pt>
                <c:pt idx="1762">
                  <c:v>144.41923056353301</c:v>
                </c:pt>
                <c:pt idx="1763">
                  <c:v>143.835010151261</c:v>
                </c:pt>
                <c:pt idx="1764">
                  <c:v>145.081356255793</c:v>
                </c:pt>
                <c:pt idx="1765">
                  <c:v>146.65233075615399</c:v>
                </c:pt>
                <c:pt idx="1766">
                  <c:v>147.82077158069799</c:v>
                </c:pt>
                <c:pt idx="1767">
                  <c:v>147.405230629004</c:v>
                </c:pt>
                <c:pt idx="1768">
                  <c:v>146.314695084448</c:v>
                </c:pt>
                <c:pt idx="1769">
                  <c:v>146.639323480277</c:v>
                </c:pt>
                <c:pt idx="1770">
                  <c:v>145.74348194805299</c:v>
                </c:pt>
                <c:pt idx="1771">
                  <c:v>145.53578065984399</c:v>
                </c:pt>
                <c:pt idx="1772">
                  <c:v>146.314695084448</c:v>
                </c:pt>
                <c:pt idx="1773">
                  <c:v>147.17165316431499</c:v>
                </c:pt>
                <c:pt idx="1774">
                  <c:v>148.989212405242</c:v>
                </c:pt>
                <c:pt idx="1775">
                  <c:v>148.197290704761</c:v>
                </c:pt>
                <c:pt idx="1776">
                  <c:v>148.13239270065</c:v>
                </c:pt>
                <c:pt idx="1777">
                  <c:v>147.03092550934599</c:v>
                </c:pt>
                <c:pt idx="1778">
                  <c:v>147.46187146740701</c:v>
                </c:pt>
                <c:pt idx="1779">
                  <c:v>146.95257169879</c:v>
                </c:pt>
                <c:pt idx="1780">
                  <c:v>147.10927931990301</c:v>
                </c:pt>
                <c:pt idx="1781">
                  <c:v>147.34434075157199</c:v>
                </c:pt>
                <c:pt idx="1782">
                  <c:v>149.57742435243401</c:v>
                </c:pt>
                <c:pt idx="1783">
                  <c:v>149.969193405216</c:v>
                </c:pt>
                <c:pt idx="1784">
                  <c:v>149.85166268938201</c:v>
                </c:pt>
                <c:pt idx="1785">
                  <c:v>153.10334582747799</c:v>
                </c:pt>
                <c:pt idx="1786">
                  <c:v>153.26005344859101</c:v>
                </c:pt>
                <c:pt idx="1787">
                  <c:v>153.45593797498199</c:v>
                </c:pt>
                <c:pt idx="1788">
                  <c:v>152.750753679974</c:v>
                </c:pt>
                <c:pt idx="1789">
                  <c:v>152.82910749052999</c:v>
                </c:pt>
                <c:pt idx="1790">
                  <c:v>153.29923035386901</c:v>
                </c:pt>
                <c:pt idx="1791">
                  <c:v>154.043591554156</c:v>
                </c:pt>
                <c:pt idx="1792">
                  <c:v>153.41676106970399</c:v>
                </c:pt>
                <c:pt idx="1793">
                  <c:v>153.14252273275599</c:v>
                </c:pt>
                <c:pt idx="1794">
                  <c:v>153.926060838322</c:v>
                </c:pt>
                <c:pt idx="1795">
                  <c:v>152.67239986941701</c:v>
                </c:pt>
                <c:pt idx="1796">
                  <c:v>152.711576774695</c:v>
                </c:pt>
                <c:pt idx="1797">
                  <c:v>152.31980772191301</c:v>
                </c:pt>
                <c:pt idx="1798">
                  <c:v>152.24145391135599</c:v>
                </c:pt>
                <c:pt idx="1799">
                  <c:v>152.91942179121901</c:v>
                </c:pt>
                <c:pt idx="1800">
                  <c:v>152.84409202678901</c:v>
                </c:pt>
                <c:pt idx="1801">
                  <c:v>151.94013485363899</c:v>
                </c:pt>
                <c:pt idx="1802">
                  <c:v>152.24145391135599</c:v>
                </c:pt>
                <c:pt idx="1803">
                  <c:v>152.69343249793101</c:v>
                </c:pt>
                <c:pt idx="1804">
                  <c:v>154.57667660865999</c:v>
                </c:pt>
                <c:pt idx="1805">
                  <c:v>154.95332543080599</c:v>
                </c:pt>
                <c:pt idx="1806">
                  <c:v>151.412826502635</c:v>
                </c:pt>
                <c:pt idx="1807">
                  <c:v>149.75557168519299</c:v>
                </c:pt>
                <c:pt idx="1808">
                  <c:v>149.98156097848101</c:v>
                </c:pt>
                <c:pt idx="1809">
                  <c:v>152.84409202678901</c:v>
                </c:pt>
                <c:pt idx="1810">
                  <c:v>150.810188387202</c:v>
                </c:pt>
                <c:pt idx="1811">
                  <c:v>151.412826502635</c:v>
                </c:pt>
                <c:pt idx="1812">
                  <c:v>151.412826502635</c:v>
                </c:pt>
                <c:pt idx="1813">
                  <c:v>151.262166973777</c:v>
                </c:pt>
                <c:pt idx="1814">
                  <c:v>147.49567875231801</c:v>
                </c:pt>
                <c:pt idx="1815">
                  <c:v>149.68024192076399</c:v>
                </c:pt>
                <c:pt idx="1816">
                  <c:v>149.22826333418899</c:v>
                </c:pt>
                <c:pt idx="1817">
                  <c:v>149.00227404090199</c:v>
                </c:pt>
                <c:pt idx="1818">
                  <c:v>149.00227404090199</c:v>
                </c:pt>
                <c:pt idx="1819">
                  <c:v>147.49567875231801</c:v>
                </c:pt>
                <c:pt idx="1820">
                  <c:v>147.04370016574299</c:v>
                </c:pt>
                <c:pt idx="1821">
                  <c:v>146.65858955905699</c:v>
                </c:pt>
                <c:pt idx="1822">
                  <c:v>147.133563832161</c:v>
                </c:pt>
                <c:pt idx="1823">
                  <c:v>147.22342749857799</c:v>
                </c:pt>
                <c:pt idx="1824">
                  <c:v>148.596766944417</c:v>
                </c:pt>
                <c:pt idx="1825">
                  <c:v>148.27586406313199</c:v>
                </c:pt>
                <c:pt idx="1826">
                  <c:v>148.263103965483</c:v>
                </c:pt>
                <c:pt idx="1827">
                  <c:v>147.30039532162701</c:v>
                </c:pt>
                <c:pt idx="1828">
                  <c:v>148.263103965483</c:v>
                </c:pt>
                <c:pt idx="1829">
                  <c:v>149.456716078488</c:v>
                </c:pt>
                <c:pt idx="1830">
                  <c:v>151.086886425931</c:v>
                </c:pt>
                <c:pt idx="1831">
                  <c:v>149.58513152929001</c:v>
                </c:pt>
                <c:pt idx="1832">
                  <c:v>149.123053099554</c:v>
                </c:pt>
                <c:pt idx="1833">
                  <c:v>148.87911804131801</c:v>
                </c:pt>
                <c:pt idx="1834">
                  <c:v>149.71341123437199</c:v>
                </c:pt>
                <c:pt idx="1835">
                  <c:v>150.547704427426</c:v>
                </c:pt>
                <c:pt idx="1836">
                  <c:v>151.112542366947</c:v>
                </c:pt>
                <c:pt idx="1837">
                  <c:v>150.62480799619499</c:v>
                </c:pt>
                <c:pt idx="1838">
                  <c:v>151.90828377561701</c:v>
                </c:pt>
                <c:pt idx="1839">
                  <c:v>152.704160930006</c:v>
                </c:pt>
                <c:pt idx="1840">
                  <c:v>152.80678469407101</c:v>
                </c:pt>
                <c:pt idx="1841">
                  <c:v>150.170874309639</c:v>
                </c:pt>
                <c:pt idx="1842">
                  <c:v>149.28555087001601</c:v>
                </c:pt>
                <c:pt idx="1843">
                  <c:v>149.15039989686099</c:v>
                </c:pt>
                <c:pt idx="1844">
                  <c:v>149.90072611870201</c:v>
                </c:pt>
                <c:pt idx="1845">
                  <c:v>150.185942336225</c:v>
                </c:pt>
                <c:pt idx="1846">
                  <c:v>148.94037005689501</c:v>
                </c:pt>
                <c:pt idx="1847">
                  <c:v>150.170874309639</c:v>
                </c:pt>
                <c:pt idx="1848">
                  <c:v>150.05079136307</c:v>
                </c:pt>
                <c:pt idx="1849">
                  <c:v>149.28555087001601</c:v>
                </c:pt>
                <c:pt idx="1850">
                  <c:v>147.84486302193301</c:v>
                </c:pt>
                <c:pt idx="1851">
                  <c:v>149.13548562564799</c:v>
                </c:pt>
                <c:pt idx="1852">
                  <c:v>149.36058349219999</c:v>
                </c:pt>
                <c:pt idx="1853">
                  <c:v>150.48607282496201</c:v>
                </c:pt>
                <c:pt idx="1854">
                  <c:v>150.39243580260501</c:v>
                </c:pt>
                <c:pt idx="1855">
                  <c:v>148.99356941606601</c:v>
                </c:pt>
                <c:pt idx="1856">
                  <c:v>148.58750147510699</c:v>
                </c:pt>
                <c:pt idx="1857">
                  <c:v>150.181944696519</c:v>
                </c:pt>
                <c:pt idx="1858">
                  <c:v>147.02304055149401</c:v>
                </c:pt>
                <c:pt idx="1859">
                  <c:v>148.58750147510699</c:v>
                </c:pt>
                <c:pt idx="1860">
                  <c:v>148.39192464023401</c:v>
                </c:pt>
                <c:pt idx="1861">
                  <c:v>148.60241574631999</c:v>
                </c:pt>
                <c:pt idx="1862">
                  <c:v>146.225818940788</c:v>
                </c:pt>
                <c:pt idx="1863">
                  <c:v>146.20849089007999</c:v>
                </c:pt>
                <c:pt idx="1864">
                  <c:v>146.070216546045</c:v>
                </c:pt>
                <c:pt idx="1865">
                  <c:v>146.20849089007999</c:v>
                </c:pt>
                <c:pt idx="1866">
                  <c:v>146.29495611280601</c:v>
                </c:pt>
                <c:pt idx="1867">
                  <c:v>146.45055850755</c:v>
                </c:pt>
                <c:pt idx="1868">
                  <c:v>146.45055850755</c:v>
                </c:pt>
                <c:pt idx="1869">
                  <c:v>146.519695679568</c:v>
                </c:pt>
                <c:pt idx="1870">
                  <c:v>146.57150480087699</c:v>
                </c:pt>
                <c:pt idx="1871">
                  <c:v>146.65797002360301</c:v>
                </c:pt>
                <c:pt idx="1872">
                  <c:v>146.84822851976301</c:v>
                </c:pt>
                <c:pt idx="1873">
                  <c:v>146.76176329703699</c:v>
                </c:pt>
                <c:pt idx="1874">
                  <c:v>146.675298074311</c:v>
                </c:pt>
                <c:pt idx="1875">
                  <c:v>146.76176329703699</c:v>
                </c:pt>
                <c:pt idx="1876">
                  <c:v>146.72710719562099</c:v>
                </c:pt>
                <c:pt idx="1877">
                  <c:v>146.69262612502001</c:v>
                </c:pt>
                <c:pt idx="1878">
                  <c:v>146.62348895300201</c:v>
                </c:pt>
                <c:pt idx="1879">
                  <c:v>146.65797002360301</c:v>
                </c:pt>
                <c:pt idx="1880">
                  <c:v>146.65797002360301</c:v>
                </c:pt>
                <c:pt idx="1881">
                  <c:v>146.62348895300201</c:v>
                </c:pt>
                <c:pt idx="1882">
                  <c:v>146.43323045684201</c:v>
                </c:pt>
                <c:pt idx="1883">
                  <c:v>146.485039578151</c:v>
                </c:pt>
                <c:pt idx="1884">
                  <c:v>146.45055850755</c:v>
                </c:pt>
                <c:pt idx="1885">
                  <c:v>146.43060499461299</c:v>
                </c:pt>
                <c:pt idx="1886">
                  <c:v>146.669582055262</c:v>
                </c:pt>
                <c:pt idx="1887">
                  <c:v>146.357119548463</c:v>
                </c:pt>
                <c:pt idx="1888">
                  <c:v>145.236117986468</c:v>
                </c:pt>
                <c:pt idx="1889">
                  <c:v>145.05230479731901</c:v>
                </c:pt>
                <c:pt idx="1890">
                  <c:v>146.246791805464</c:v>
                </c:pt>
                <c:pt idx="1891">
                  <c:v>145.677030663366</c:v>
                </c:pt>
                <c:pt idx="1892">
                  <c:v>144.574549823571</c:v>
                </c:pt>
                <c:pt idx="1893">
                  <c:v>145.364767304118</c:v>
                </c:pt>
                <c:pt idx="1894">
                  <c:v>144.17008114842301</c:v>
                </c:pt>
                <c:pt idx="1895">
                  <c:v>144.81332773667</c:v>
                </c:pt>
                <c:pt idx="1896">
                  <c:v>145.438252750267</c:v>
                </c:pt>
                <c:pt idx="1897">
                  <c:v>144.133437999123</c:v>
                </c:pt>
                <c:pt idx="1898">
                  <c:v>144.61119297287101</c:v>
                </c:pt>
                <c:pt idx="1899">
                  <c:v>145.51173819641701</c:v>
                </c:pt>
                <c:pt idx="1900">
                  <c:v>146.026335467015</c:v>
                </c:pt>
                <c:pt idx="1901">
                  <c:v>146.28363410231401</c:v>
                </c:pt>
                <c:pt idx="1902">
                  <c:v>147.698577448907</c:v>
                </c:pt>
                <c:pt idx="1903">
                  <c:v>148.06620382720601</c:v>
                </c:pt>
                <c:pt idx="1904">
                  <c:v>147.698577448907</c:v>
                </c:pt>
                <c:pt idx="1905">
                  <c:v>148.290448621416</c:v>
                </c:pt>
                <c:pt idx="1906">
                  <c:v>148.55822387322701</c:v>
                </c:pt>
                <c:pt idx="1907">
                  <c:v>148.487787026462</c:v>
                </c:pt>
                <c:pt idx="1908">
                  <c:v>148.501903204341</c:v>
                </c:pt>
                <c:pt idx="1909">
                  <c:v>147.444918374975</c:v>
                </c:pt>
                <c:pt idx="1910">
                  <c:v>147.910032031833</c:v>
                </c:pt>
                <c:pt idx="1911">
                  <c:v>145.58489587543801</c:v>
                </c:pt>
                <c:pt idx="1912">
                  <c:v>146.27529220783799</c:v>
                </c:pt>
                <c:pt idx="1913">
                  <c:v>144.68290091748099</c:v>
                </c:pt>
                <c:pt idx="1914">
                  <c:v>143.18917882964701</c:v>
                </c:pt>
                <c:pt idx="1915">
                  <c:v>140.89213098638001</c:v>
                </c:pt>
                <c:pt idx="1916">
                  <c:v>143.456954081459</c:v>
                </c:pt>
                <c:pt idx="1917">
                  <c:v>146.90951191398401</c:v>
                </c:pt>
                <c:pt idx="1918">
                  <c:v>147.55568715853801</c:v>
                </c:pt>
                <c:pt idx="1919">
                  <c:v>147.92342799655501</c:v>
                </c:pt>
                <c:pt idx="1920">
                  <c:v>147.399977073972</c:v>
                </c:pt>
                <c:pt idx="1921">
                  <c:v>147.527310760148</c:v>
                </c:pt>
                <c:pt idx="1922">
                  <c:v>148.57406856268301</c:v>
                </c:pt>
                <c:pt idx="1923">
                  <c:v>148.545692164293</c:v>
                </c:pt>
                <c:pt idx="1924">
                  <c:v>147.55568715853801</c:v>
                </c:pt>
                <c:pt idx="1925">
                  <c:v>146.04223123019901</c:v>
                </c:pt>
                <c:pt idx="1926">
                  <c:v>145.60362141752299</c:v>
                </c:pt>
                <c:pt idx="1927">
                  <c:v>147.89077519378401</c:v>
                </c:pt>
                <c:pt idx="1928">
                  <c:v>150.555474922972</c:v>
                </c:pt>
                <c:pt idx="1929">
                  <c:v>150.25802896639101</c:v>
                </c:pt>
                <c:pt idx="1930">
                  <c:v>148.26820159447701</c:v>
                </c:pt>
                <c:pt idx="1931">
                  <c:v>149.89207958009999</c:v>
                </c:pt>
                <c:pt idx="1932">
                  <c:v>150.749866854402</c:v>
                </c:pt>
                <c:pt idx="1933">
                  <c:v>150.749866854402</c:v>
                </c:pt>
                <c:pt idx="1934">
                  <c:v>151.893383966416</c:v>
                </c:pt>
                <c:pt idx="1935">
                  <c:v>154.28359176782701</c:v>
                </c:pt>
                <c:pt idx="1936">
                  <c:v>152.31659887248301</c:v>
                </c:pt>
                <c:pt idx="1937">
                  <c:v>154.340737735369</c:v>
                </c:pt>
                <c:pt idx="1938">
                  <c:v>152.556779309288</c:v>
                </c:pt>
                <c:pt idx="1939">
                  <c:v>152.00779545373399</c:v>
                </c:pt>
                <c:pt idx="1940">
                  <c:v>154.12351132736799</c:v>
                </c:pt>
                <c:pt idx="1941">
                  <c:v>153.65462746816101</c:v>
                </c:pt>
                <c:pt idx="1942">
                  <c:v>153.894688352732</c:v>
                </c:pt>
                <c:pt idx="1943">
                  <c:v>156.41066510363001</c:v>
                </c:pt>
                <c:pt idx="1944">
                  <c:v>155.38143992670001</c:v>
                </c:pt>
                <c:pt idx="1945">
                  <c:v>158.13747756216901</c:v>
                </c:pt>
                <c:pt idx="1946">
                  <c:v>157.540553261041</c:v>
                </c:pt>
                <c:pt idx="1947">
                  <c:v>158.30577756346301</c:v>
                </c:pt>
                <c:pt idx="1948">
                  <c:v>159.071001865884</c:v>
                </c:pt>
                <c:pt idx="1949">
                  <c:v>158.592736676871</c:v>
                </c:pt>
                <c:pt idx="1950">
                  <c:v>153.33181959772301</c:v>
                </c:pt>
                <c:pt idx="1951">
                  <c:v>156.105757694001</c:v>
                </c:pt>
                <c:pt idx="1952">
                  <c:v>154.86226820256601</c:v>
                </c:pt>
                <c:pt idx="1953">
                  <c:v>153.81008478673601</c:v>
                </c:pt>
                <c:pt idx="1954">
                  <c:v>154.47965605135499</c:v>
                </c:pt>
                <c:pt idx="1955">
                  <c:v>158.21012452566001</c:v>
                </c:pt>
                <c:pt idx="1956">
                  <c:v>151.41875884166899</c:v>
                </c:pt>
                <c:pt idx="1957">
                  <c:v>150.653534539247</c:v>
                </c:pt>
                <c:pt idx="1958">
                  <c:v>150.175269350234</c:v>
                </c:pt>
                <c:pt idx="1959">
                  <c:v>148.644820745391</c:v>
                </c:pt>
                <c:pt idx="1960">
                  <c:v>149.50569808561499</c:v>
                </c:pt>
                <c:pt idx="1961">
                  <c:v>148.83612682099599</c:v>
                </c:pt>
                <c:pt idx="1962">
                  <c:v>151.41875884166899</c:v>
                </c:pt>
                <c:pt idx="1963">
                  <c:v>151.514411879471</c:v>
                </c:pt>
                <c:pt idx="1964">
                  <c:v>151.80137099288001</c:v>
                </c:pt>
                <c:pt idx="1965">
                  <c:v>149.79265719902301</c:v>
                </c:pt>
                <c:pt idx="1966">
                  <c:v>151.18265456386101</c:v>
                </c:pt>
                <c:pt idx="1967">
                  <c:v>155.434411209248</c:v>
                </c:pt>
                <c:pt idx="1968">
                  <c:v>152.981474683063</c:v>
                </c:pt>
                <c:pt idx="1969">
                  <c:v>149.13854079204</c:v>
                </c:pt>
                <c:pt idx="1970">
                  <c:v>150.037950851641</c:v>
                </c:pt>
                <c:pt idx="1971">
                  <c:v>146.44031061323699</c:v>
                </c:pt>
                <c:pt idx="1972">
                  <c:v>145.29560690101701</c:v>
                </c:pt>
                <c:pt idx="1973">
                  <c:v>142.59737672221399</c:v>
                </c:pt>
                <c:pt idx="1974">
                  <c:v>137.36526311186199</c:v>
                </c:pt>
                <c:pt idx="1975">
                  <c:v>133.68504067707599</c:v>
                </c:pt>
                <c:pt idx="1976">
                  <c:v>130.49622319303501</c:v>
                </c:pt>
                <c:pt idx="1977">
                  <c:v>137.03738726286201</c:v>
                </c:pt>
                <c:pt idx="1978">
                  <c:v>131.47739780350901</c:v>
                </c:pt>
                <c:pt idx="1979">
                  <c:v>134.339157084058</c:v>
                </c:pt>
                <c:pt idx="1980">
                  <c:v>137.200916364607</c:v>
                </c:pt>
                <c:pt idx="1981">
                  <c:v>137.28268091548</c:v>
                </c:pt>
                <c:pt idx="1982">
                  <c:v>141.94326031523099</c:v>
                </c:pt>
                <c:pt idx="1983">
                  <c:v>148.89324713942199</c:v>
                </c:pt>
                <c:pt idx="1984">
                  <c:v>140.144440196029</c:v>
                </c:pt>
                <c:pt idx="1985">
                  <c:v>140.88032115388501</c:v>
                </c:pt>
                <c:pt idx="1986">
                  <c:v>137.691503669844</c:v>
                </c:pt>
                <c:pt idx="1987">
                  <c:v>143.742080434434</c:v>
                </c:pt>
                <c:pt idx="1988">
                  <c:v>142.219089299877</c:v>
                </c:pt>
                <c:pt idx="1989">
                  <c:v>141.42486858352601</c:v>
                </c:pt>
                <c:pt idx="1990">
                  <c:v>142.610660686361</c:v>
                </c:pt>
                <c:pt idx="1991">
                  <c:v>142.65418117822</c:v>
                </c:pt>
                <c:pt idx="1992">
                  <c:v>140.804842874847</c:v>
                </c:pt>
                <c:pt idx="1993">
                  <c:v>141.011480430994</c:v>
                </c:pt>
                <c:pt idx="1994">
                  <c:v>141.20737916447399</c:v>
                </c:pt>
                <c:pt idx="1995">
                  <c:v>142.20823743697201</c:v>
                </c:pt>
                <c:pt idx="1996">
                  <c:v>142.08852782430299</c:v>
                </c:pt>
                <c:pt idx="1997">
                  <c:v>141.381348091668</c:v>
                </c:pt>
                <c:pt idx="1998">
                  <c:v>143.002345113084</c:v>
                </c:pt>
                <c:pt idx="1999">
                  <c:v>141.74036388943799</c:v>
                </c:pt>
                <c:pt idx="2000">
                  <c:v>141.09852141471001</c:v>
                </c:pt>
                <c:pt idx="2001">
                  <c:v>138.94453966833001</c:v>
                </c:pt>
                <c:pt idx="2002">
                  <c:v>139.54286165120001</c:v>
                </c:pt>
                <c:pt idx="2003">
                  <c:v>140.41315844812399</c:v>
                </c:pt>
                <c:pt idx="2004">
                  <c:v>140.41315844812399</c:v>
                </c:pt>
                <c:pt idx="2005">
                  <c:v>138.47677916103399</c:v>
                </c:pt>
                <c:pt idx="2006">
                  <c:v>136.77959301880699</c:v>
                </c:pt>
                <c:pt idx="2007">
                  <c:v>137.01901224414601</c:v>
                </c:pt>
                <c:pt idx="2008">
                  <c:v>135.17464771127101</c:v>
                </c:pt>
                <c:pt idx="2009">
                  <c:v>134.37950272473401</c:v>
                </c:pt>
                <c:pt idx="2010">
                  <c:v>137.560082670882</c:v>
                </c:pt>
                <c:pt idx="2011">
                  <c:v>137.95765516415</c:v>
                </c:pt>
                <c:pt idx="2012">
                  <c:v>133.84940606704299</c:v>
                </c:pt>
                <c:pt idx="2013">
                  <c:v>135.307171875694</c:v>
                </c:pt>
                <c:pt idx="2014">
                  <c:v>135.04212354684799</c:v>
                </c:pt>
                <c:pt idx="2015">
                  <c:v>137.42755850645901</c:v>
                </c:pt>
                <c:pt idx="2016">
                  <c:v>136.566151437711</c:v>
                </c:pt>
                <c:pt idx="2017">
                  <c:v>136.03605478001899</c:v>
                </c:pt>
                <c:pt idx="2018">
                  <c:v>135.969792697808</c:v>
                </c:pt>
                <c:pt idx="2019">
                  <c:v>135.43969604011701</c:v>
                </c:pt>
                <c:pt idx="2020">
                  <c:v>130.072467380993</c:v>
                </c:pt>
                <c:pt idx="2021">
                  <c:v>131.463971107432</c:v>
                </c:pt>
                <c:pt idx="2022">
                  <c:v>135.83726853338499</c:v>
                </c:pt>
                <c:pt idx="2023">
                  <c:v>134.18071647810001</c:v>
                </c:pt>
                <c:pt idx="2024">
                  <c:v>130.470039874261</c:v>
                </c:pt>
                <c:pt idx="2025">
                  <c:v>129.07853614782201</c:v>
                </c:pt>
                <c:pt idx="2026">
                  <c:v>129.608632805513</c:v>
                </c:pt>
                <c:pt idx="2027">
                  <c:v>134.57828897136801</c:v>
                </c:pt>
                <c:pt idx="2028">
                  <c:v>134.909599382425</c:v>
                </c:pt>
                <c:pt idx="2029">
                  <c:v>135.49982887972399</c:v>
                </c:pt>
                <c:pt idx="2030">
                  <c:v>133.47618488898701</c:v>
                </c:pt>
                <c:pt idx="2031">
                  <c:v>130.52503740249699</c:v>
                </c:pt>
                <c:pt idx="2032">
                  <c:v>129.76617090597</c:v>
                </c:pt>
                <c:pt idx="2033">
                  <c:v>129.175941408672</c:v>
                </c:pt>
                <c:pt idx="2034">
                  <c:v>128.92298590983</c:v>
                </c:pt>
                <c:pt idx="2035">
                  <c:v>129.175941408672</c:v>
                </c:pt>
                <c:pt idx="2036">
                  <c:v>129.260259908286</c:v>
                </c:pt>
                <c:pt idx="2037">
                  <c:v>128.58571191137401</c:v>
                </c:pt>
                <c:pt idx="2038">
                  <c:v>129.850489405584</c:v>
                </c:pt>
                <c:pt idx="2039">
                  <c:v>129.175941408672</c:v>
                </c:pt>
                <c:pt idx="2040">
                  <c:v>130.272081903654</c:v>
                </c:pt>
                <c:pt idx="2041">
                  <c:v>130.35640040326899</c:v>
                </c:pt>
                <c:pt idx="2042">
                  <c:v>130.019126404812</c:v>
                </c:pt>
                <c:pt idx="2043">
                  <c:v>130.60935590211099</c:v>
                </c:pt>
                <c:pt idx="2044">
                  <c:v>127.65820841562</c:v>
                </c:pt>
                <c:pt idx="2045">
                  <c:v>128.07980091369001</c:v>
                </c:pt>
                <c:pt idx="2046">
                  <c:v>127.91116391446199</c:v>
                </c:pt>
                <c:pt idx="2047">
                  <c:v>127.405252916778</c:v>
                </c:pt>
                <c:pt idx="2048">
                  <c:v>126.730704919866</c:v>
                </c:pt>
                <c:pt idx="2049">
                  <c:v>126.730704919866</c:v>
                </c:pt>
                <c:pt idx="2050">
                  <c:v>125.634564424884</c:v>
                </c:pt>
                <c:pt idx="2051">
                  <c:v>124.70685706162099</c:v>
                </c:pt>
                <c:pt idx="2052">
                  <c:v>124.666526420718</c:v>
                </c:pt>
                <c:pt idx="2053">
                  <c:v>124.80752973013399</c:v>
                </c:pt>
                <c:pt idx="2054">
                  <c:v>122.903369318039</c:v>
                </c:pt>
                <c:pt idx="2055">
                  <c:v>123.346698500483</c:v>
                </c:pt>
                <c:pt idx="2056">
                  <c:v>125.05946795765701</c:v>
                </c:pt>
                <c:pt idx="2057">
                  <c:v>126.469911541804</c:v>
                </c:pt>
                <c:pt idx="2058">
                  <c:v>127.175133333877</c:v>
                </c:pt>
                <c:pt idx="2059">
                  <c:v>126.500185178105</c:v>
                </c:pt>
                <c:pt idx="2060">
                  <c:v>127.255794615683</c:v>
                </c:pt>
                <c:pt idx="2061">
                  <c:v>126.70163313762799</c:v>
                </c:pt>
                <c:pt idx="2062">
                  <c:v>126.016525354758</c:v>
                </c:pt>
                <c:pt idx="2063">
                  <c:v>125.422135858296</c:v>
                </c:pt>
                <c:pt idx="2064">
                  <c:v>125.885579049944</c:v>
                </c:pt>
                <c:pt idx="2065">
                  <c:v>124.49524947499999</c:v>
                </c:pt>
                <c:pt idx="2066">
                  <c:v>122.490313771896</c:v>
                </c:pt>
                <c:pt idx="2067">
                  <c:v>121.472811724689</c:v>
                </c:pt>
                <c:pt idx="2068">
                  <c:v>122.510530403595</c:v>
                </c:pt>
                <c:pt idx="2069">
                  <c:v>122.85308429503</c:v>
                </c:pt>
                <c:pt idx="2070">
                  <c:v>123.20569519106699</c:v>
                </c:pt>
                <c:pt idx="2071">
                  <c:v>123.88064334683899</c:v>
                </c:pt>
                <c:pt idx="2072">
                  <c:v>123.266139841173</c:v>
                </c:pt>
                <c:pt idx="2073">
                  <c:v>122.28836900317</c:v>
                </c:pt>
                <c:pt idx="2074">
                  <c:v>121.370520418772</c:v>
                </c:pt>
                <c:pt idx="2075">
                  <c:v>122.447990375126</c:v>
                </c:pt>
                <c:pt idx="2076">
                  <c:v>124.054276789119</c:v>
                </c:pt>
                <c:pt idx="2077">
                  <c:v>122.517882540567</c:v>
                </c:pt>
                <c:pt idx="2078">
                  <c:v>124.463351522143</c:v>
                </c:pt>
                <c:pt idx="2079">
                  <c:v>123.78498638697801</c:v>
                </c:pt>
                <c:pt idx="2080">
                  <c:v>123.38588156578901</c:v>
                </c:pt>
                <c:pt idx="2081">
                  <c:v>123.675214574197</c:v>
                </c:pt>
                <c:pt idx="2082">
                  <c:v>124.233940767341</c:v>
                </c:pt>
                <c:pt idx="2083">
                  <c:v>123.256169929338</c:v>
                </c:pt>
                <c:pt idx="2084">
                  <c:v>124.473321433978</c:v>
                </c:pt>
                <c:pt idx="2085">
                  <c:v>125.730455368553</c:v>
                </c:pt>
                <c:pt idx="2086">
                  <c:v>126.10962036607199</c:v>
                </c:pt>
                <c:pt idx="2087">
                  <c:v>126.069637936136</c:v>
                </c:pt>
                <c:pt idx="2088">
                  <c:v>124.044306877284</c:v>
                </c:pt>
                <c:pt idx="2089">
                  <c:v>121.649883515345</c:v>
                </c:pt>
                <c:pt idx="2090">
                  <c:v>121.71967289819</c:v>
                </c:pt>
                <c:pt idx="2091">
                  <c:v>122.078898072038</c:v>
                </c:pt>
                <c:pt idx="2092">
                  <c:v>121.14100688137501</c:v>
                </c:pt>
                <c:pt idx="2093">
                  <c:v>122.013528340832</c:v>
                </c:pt>
                <c:pt idx="2094">
                  <c:v>124.32033373822701</c:v>
                </c:pt>
                <c:pt idx="2095">
                  <c:v>126.379981414474</c:v>
                </c:pt>
                <c:pt idx="2096">
                  <c:v>124.237947831178</c:v>
                </c:pt>
                <c:pt idx="2097">
                  <c:v>123.74363238887901</c:v>
                </c:pt>
                <c:pt idx="2098">
                  <c:v>119.541951129336</c:v>
                </c:pt>
                <c:pt idx="2099">
                  <c:v>123.00215922543001</c:v>
                </c:pt>
                <c:pt idx="2100">
                  <c:v>120.695353828034</c:v>
                </c:pt>
                <c:pt idx="2101">
                  <c:v>118.553320244738</c:v>
                </c:pt>
                <c:pt idx="2102">
                  <c:v>120.036266571635</c:v>
                </c:pt>
                <c:pt idx="2103">
                  <c:v>126.544753228574</c:v>
                </c:pt>
                <c:pt idx="2104">
                  <c:v>125.47373643692499</c:v>
                </c:pt>
                <c:pt idx="2105">
                  <c:v>120.448196106884</c:v>
                </c:pt>
                <c:pt idx="2106">
                  <c:v>123.990790110028</c:v>
                </c:pt>
                <c:pt idx="2107">
                  <c:v>122.91977331838</c:v>
                </c:pt>
                <c:pt idx="2108">
                  <c:v>118.965249779987</c:v>
                </c:pt>
                <c:pt idx="2109">
                  <c:v>120.201038385735</c:v>
                </c:pt>
                <c:pt idx="2110">
                  <c:v>121.272055177383</c:v>
                </c:pt>
                <c:pt idx="2111">
                  <c:v>118.47093433768801</c:v>
                </c:pt>
                <c:pt idx="2112">
                  <c:v>120.365810199835</c:v>
                </c:pt>
                <c:pt idx="2113">
                  <c:v>120.942511549184</c:v>
                </c:pt>
                <c:pt idx="2114">
                  <c:v>120.11865247868499</c:v>
                </c:pt>
                <c:pt idx="2115">
                  <c:v>120.988812328553</c:v>
                </c:pt>
                <c:pt idx="2116">
                  <c:v>123.030119314869</c:v>
                </c:pt>
                <c:pt idx="2117">
                  <c:v>122.745285781894</c:v>
                </c:pt>
                <c:pt idx="2118">
                  <c:v>124.15362936160101</c:v>
                </c:pt>
                <c:pt idx="2119">
                  <c:v>125.198018982506</c:v>
                </c:pt>
                <c:pt idx="2120">
                  <c:v>124.992305875358</c:v>
                </c:pt>
                <c:pt idx="2121">
                  <c:v>125.87845464461201</c:v>
                </c:pt>
                <c:pt idx="2122">
                  <c:v>124.897361364367</c:v>
                </c:pt>
                <c:pt idx="2123">
                  <c:v>123.963740339618</c:v>
                </c:pt>
                <c:pt idx="2124">
                  <c:v>125.656917452298</c:v>
                </c:pt>
                <c:pt idx="2125">
                  <c:v>126.60636256221299</c:v>
                </c:pt>
                <c:pt idx="2126">
                  <c:v>128.378660100719</c:v>
                </c:pt>
                <c:pt idx="2127">
                  <c:v>128.33118784522401</c:v>
                </c:pt>
                <c:pt idx="2128">
                  <c:v>127.856465290267</c:v>
                </c:pt>
                <c:pt idx="2129">
                  <c:v>128.97997533699899</c:v>
                </c:pt>
                <c:pt idx="2130">
                  <c:v>127.729872608945</c:v>
                </c:pt>
                <c:pt idx="2131">
                  <c:v>127.69822443861401</c:v>
                </c:pt>
                <c:pt idx="2132">
                  <c:v>127.650752183118</c:v>
                </c:pt>
                <c:pt idx="2133">
                  <c:v>127.761520779275</c:v>
                </c:pt>
                <c:pt idx="2134">
                  <c:v>127.587455842457</c:v>
                </c:pt>
                <c:pt idx="2135">
                  <c:v>126.41647354023</c:v>
                </c:pt>
                <c:pt idx="2136">
                  <c:v>129.10656801831999</c:v>
                </c:pt>
                <c:pt idx="2137">
                  <c:v>129.55709778974699</c:v>
                </c:pt>
                <c:pt idx="2138">
                  <c:v>129.56837527328</c:v>
                </c:pt>
                <c:pt idx="2139">
                  <c:v>129.21922893967101</c:v>
                </c:pt>
                <c:pt idx="2140">
                  <c:v>129.30933489395599</c:v>
                </c:pt>
                <c:pt idx="2141">
                  <c:v>127.93496278466</c:v>
                </c:pt>
                <c:pt idx="2142">
                  <c:v>127.60837141811599</c:v>
                </c:pt>
                <c:pt idx="2143">
                  <c:v>127.450600562635</c:v>
                </c:pt>
                <c:pt idx="2144">
                  <c:v>126.211444341755</c:v>
                </c:pt>
                <c:pt idx="2145">
                  <c:v>123.733245813968</c:v>
                </c:pt>
                <c:pt idx="2146">
                  <c:v>125.513037760562</c:v>
                </c:pt>
                <c:pt idx="2147">
                  <c:v>125.591866231314</c:v>
                </c:pt>
                <c:pt idx="2148">
                  <c:v>128.002627685855</c:v>
                </c:pt>
                <c:pt idx="2149">
                  <c:v>128.09273364014101</c:v>
                </c:pt>
                <c:pt idx="2150">
                  <c:v>128.96007464637199</c:v>
                </c:pt>
                <c:pt idx="2151">
                  <c:v>128.58837334569799</c:v>
                </c:pt>
                <c:pt idx="2152">
                  <c:v>128.47571242434799</c:v>
                </c:pt>
                <c:pt idx="2153">
                  <c:v>128.58837334569799</c:v>
                </c:pt>
                <c:pt idx="2154">
                  <c:v>128.768585254269</c:v>
                </c:pt>
                <c:pt idx="2155">
                  <c:v>128.44187997374999</c:v>
                </c:pt>
                <c:pt idx="2156">
                  <c:v>129.726146128761</c:v>
                </c:pt>
                <c:pt idx="2157">
                  <c:v>128.33029240077099</c:v>
                </c:pt>
                <c:pt idx="2158">
                  <c:v>126.16623006254299</c:v>
                </c:pt>
                <c:pt idx="2159">
                  <c:v>127.443060911435</c:v>
                </c:pt>
                <c:pt idx="2160">
                  <c:v>125.527814638097</c:v>
                </c:pt>
                <c:pt idx="2161">
                  <c:v>124.835327877994</c:v>
                </c:pt>
                <c:pt idx="2162">
                  <c:v>123.439474150005</c:v>
                </c:pt>
                <c:pt idx="2163">
                  <c:v>123.850614122953</c:v>
                </c:pt>
                <c:pt idx="2164">
                  <c:v>121.091437389239</c:v>
                </c:pt>
                <c:pt idx="2165">
                  <c:v>120.225856414383</c:v>
                </c:pt>
                <c:pt idx="2166">
                  <c:v>121.957128265183</c:v>
                </c:pt>
                <c:pt idx="2167">
                  <c:v>123.818193301777</c:v>
                </c:pt>
                <c:pt idx="2168">
                  <c:v>122.498061423924</c:v>
                </c:pt>
                <c:pt idx="2169">
                  <c:v>120.626116179546</c:v>
                </c:pt>
                <c:pt idx="2170">
                  <c:v>121.535108084451</c:v>
                </c:pt>
                <c:pt idx="2171">
                  <c:v>122.649615025286</c:v>
                </c:pt>
                <c:pt idx="2172">
                  <c:v>124.19691245354799</c:v>
                </c:pt>
                <c:pt idx="2173">
                  <c:v>124.431441376903</c:v>
                </c:pt>
                <c:pt idx="2174">
                  <c:v>123.85544977085701</c:v>
                </c:pt>
                <c:pt idx="2175">
                  <c:v>125.192176713108</c:v>
                </c:pt>
                <c:pt idx="2176">
                  <c:v>123.93150132426</c:v>
                </c:pt>
                <c:pt idx="2177">
                  <c:v>122.388380137369</c:v>
                </c:pt>
                <c:pt idx="2178">
                  <c:v>119.552052839365</c:v>
                </c:pt>
                <c:pt idx="2179">
                  <c:v>121.85892389720399</c:v>
                </c:pt>
                <c:pt idx="2180">
                  <c:v>121.52509416183101</c:v>
                </c:pt>
                <c:pt idx="2181">
                  <c:v>119.15741339040299</c:v>
                </c:pt>
                <c:pt idx="2182">
                  <c:v>117.56373112733</c:v>
                </c:pt>
                <c:pt idx="2183">
                  <c:v>118.231546520417</c:v>
                </c:pt>
                <c:pt idx="2184">
                  <c:v>117.442423544836</c:v>
                </c:pt>
                <c:pt idx="2185">
                  <c:v>115.75768263371999</c:v>
                </c:pt>
                <c:pt idx="2186">
                  <c:v>115.48450668959499</c:v>
                </c:pt>
                <c:pt idx="2187">
                  <c:v>114.695227791672</c:v>
                </c:pt>
                <c:pt idx="2188">
                  <c:v>115.302389393512</c:v>
                </c:pt>
                <c:pt idx="2189">
                  <c:v>112.20623943774901</c:v>
                </c:pt>
                <c:pt idx="2190">
                  <c:v>112.828525506815</c:v>
                </c:pt>
                <c:pt idx="2191">
                  <c:v>115.970204786599</c:v>
                </c:pt>
                <c:pt idx="2192">
                  <c:v>115.241735602265</c:v>
                </c:pt>
                <c:pt idx="2193">
                  <c:v>117.654789775371</c:v>
                </c:pt>
                <c:pt idx="2194">
                  <c:v>115.378323574327</c:v>
                </c:pt>
                <c:pt idx="2195">
                  <c:v>114.49798602836201</c:v>
                </c:pt>
                <c:pt idx="2196">
                  <c:v>116.850386410222</c:v>
                </c:pt>
                <c:pt idx="2197">
                  <c:v>117.04778409587399</c:v>
                </c:pt>
                <c:pt idx="2198">
                  <c:v>119.21930319069401</c:v>
                </c:pt>
                <c:pt idx="2199">
                  <c:v>118.230514159164</c:v>
                </c:pt>
                <c:pt idx="2200">
                  <c:v>118.803500387266</c:v>
                </c:pt>
                <c:pt idx="2201">
                  <c:v>118.94206998533301</c:v>
                </c:pt>
                <c:pt idx="2202">
                  <c:v>121.501659162123</c:v>
                </c:pt>
                <c:pt idx="2203">
                  <c:v>121.631015856113</c:v>
                </c:pt>
                <c:pt idx="2204">
                  <c:v>122.702909042794</c:v>
                </c:pt>
                <c:pt idx="2205">
                  <c:v>123.562247371109</c:v>
                </c:pt>
                <c:pt idx="2206">
                  <c:v>121.510872066201</c:v>
                </c:pt>
                <c:pt idx="2207">
                  <c:v>120.22651803038001</c:v>
                </c:pt>
                <c:pt idx="2208">
                  <c:v>119.487229482752</c:v>
                </c:pt>
                <c:pt idx="2209">
                  <c:v>120.95649966470501</c:v>
                </c:pt>
                <c:pt idx="2210">
                  <c:v>121.053517185198</c:v>
                </c:pt>
                <c:pt idx="2211">
                  <c:v>120.99344529024199</c:v>
                </c:pt>
                <c:pt idx="2212">
                  <c:v>121.48313934474299</c:v>
                </c:pt>
                <c:pt idx="2213">
                  <c:v>121.242945774144</c:v>
                </c:pt>
                <c:pt idx="2214">
                  <c:v>121.677174385727</c:v>
                </c:pt>
                <c:pt idx="2215">
                  <c:v>120.503657226515</c:v>
                </c:pt>
                <c:pt idx="2216">
                  <c:v>121.030390915778</c:v>
                </c:pt>
                <c:pt idx="2217">
                  <c:v>118.899577815505</c:v>
                </c:pt>
                <c:pt idx="2218">
                  <c:v>119.81830597897699</c:v>
                </c:pt>
                <c:pt idx="2219">
                  <c:v>121.887968325261</c:v>
                </c:pt>
                <c:pt idx="2220">
                  <c:v>121.696145961459</c:v>
                </c:pt>
                <c:pt idx="2221">
                  <c:v>122.301900794517</c:v>
                </c:pt>
                <c:pt idx="2222">
                  <c:v>121.73652961699599</c:v>
                </c:pt>
                <c:pt idx="2223">
                  <c:v>120.726938228565</c:v>
                </c:pt>
                <c:pt idx="2224">
                  <c:v>122.665353694353</c:v>
                </c:pt>
                <c:pt idx="2225">
                  <c:v>120.555307692532</c:v>
                </c:pt>
                <c:pt idx="2226">
                  <c:v>119.00053695434799</c:v>
                </c:pt>
                <c:pt idx="2227">
                  <c:v>119.091400179307</c:v>
                </c:pt>
                <c:pt idx="2228">
                  <c:v>121.74662553088</c:v>
                </c:pt>
                <c:pt idx="2229">
                  <c:v>121.282213492202</c:v>
                </c:pt>
                <c:pt idx="2230">
                  <c:v>120.94904833402001</c:v>
                </c:pt>
                <c:pt idx="2231">
                  <c:v>120.10099156773801</c:v>
                </c:pt>
                <c:pt idx="2232">
                  <c:v>120.454348553689</c:v>
                </c:pt>
                <c:pt idx="2233">
                  <c:v>117.728451804926</c:v>
                </c:pt>
                <c:pt idx="2234">
                  <c:v>117.445766216165</c:v>
                </c:pt>
                <c:pt idx="2235">
                  <c:v>117.718355891041</c:v>
                </c:pt>
                <c:pt idx="2236">
                  <c:v>119.899073290052</c:v>
                </c:pt>
                <c:pt idx="2237">
                  <c:v>118.223151585257</c:v>
                </c:pt>
                <c:pt idx="2238">
                  <c:v>118.768330935009</c:v>
                </c:pt>
                <c:pt idx="2239">
                  <c:v>118.051521049223</c:v>
                </c:pt>
                <c:pt idx="2240">
                  <c:v>117.88227207033501</c:v>
                </c:pt>
                <c:pt idx="2241">
                  <c:v>117.10653564127399</c:v>
                </c:pt>
                <c:pt idx="2242">
                  <c:v>117.388569502791</c:v>
                </c:pt>
                <c:pt idx="2243">
                  <c:v>116.655109490979</c:v>
                </c:pt>
                <c:pt idx="2244">
                  <c:v>117.304016668291</c:v>
                </c:pt>
                <c:pt idx="2245">
                  <c:v>117.064115914135</c:v>
                </c:pt>
                <c:pt idx="2246">
                  <c:v>117.910504118465</c:v>
                </c:pt>
                <c:pt idx="2247">
                  <c:v>117.388569502791</c:v>
                </c:pt>
                <c:pt idx="2248">
                  <c:v>116.739662325479</c:v>
                </c:pt>
                <c:pt idx="2249">
                  <c:v>117.614282577938</c:v>
                </c:pt>
                <c:pt idx="2250">
                  <c:v>118.17849361086201</c:v>
                </c:pt>
                <c:pt idx="2251">
                  <c:v>118.234957707121</c:v>
                </c:pt>
                <c:pt idx="2252">
                  <c:v>116.231915388814</c:v>
                </c:pt>
                <c:pt idx="2253">
                  <c:v>114.158364605128</c:v>
                </c:pt>
                <c:pt idx="2254">
                  <c:v>115.34325076723501</c:v>
                </c:pt>
                <c:pt idx="2255">
                  <c:v>116.358887950453</c:v>
                </c:pt>
                <c:pt idx="2256">
                  <c:v>116.81031410074699</c:v>
                </c:pt>
                <c:pt idx="2257">
                  <c:v>116.739662325479</c:v>
                </c:pt>
                <c:pt idx="2258">
                  <c:v>116.49990488121099</c:v>
                </c:pt>
                <c:pt idx="2259">
                  <c:v>115.427946911623</c:v>
                </c:pt>
                <c:pt idx="2260">
                  <c:v>117.21932052390299</c:v>
                </c:pt>
                <c:pt idx="2261">
                  <c:v>113.93081469925001</c:v>
                </c:pt>
                <c:pt idx="2262">
                  <c:v>114.46121886451699</c:v>
                </c:pt>
                <c:pt idx="2263">
                  <c:v>115.628108028103</c:v>
                </c:pt>
                <c:pt idx="2264">
                  <c:v>116.264593026423</c:v>
                </c:pt>
                <c:pt idx="2265">
                  <c:v>113.29432970093001</c:v>
                </c:pt>
                <c:pt idx="2266">
                  <c:v>116.58283552558299</c:v>
                </c:pt>
                <c:pt idx="2267">
                  <c:v>120.295664682449</c:v>
                </c:pt>
                <c:pt idx="2268">
                  <c:v>121.46255384603499</c:v>
                </c:pt>
                <c:pt idx="2269">
                  <c:v>120.61390718160899</c:v>
                </c:pt>
                <c:pt idx="2270">
                  <c:v>124.75105967068799</c:v>
                </c:pt>
                <c:pt idx="2271">
                  <c:v>126.44835299954001</c:v>
                </c:pt>
                <c:pt idx="2272">
                  <c:v>124.11457467236799</c:v>
                </c:pt>
                <c:pt idx="2273">
                  <c:v>125.06930216984701</c:v>
                </c:pt>
                <c:pt idx="2274">
                  <c:v>124.644978837634</c:v>
                </c:pt>
                <c:pt idx="2275">
                  <c:v>123.690251340155</c:v>
                </c:pt>
                <c:pt idx="2276">
                  <c:v>125.387544669007</c:v>
                </c:pt>
                <c:pt idx="2277">
                  <c:v>127.61524216312699</c:v>
                </c:pt>
                <c:pt idx="2278">
                  <c:v>126.7665954987</c:v>
                </c:pt>
                <c:pt idx="2279">
                  <c:v>127.08483799786001</c:v>
                </c:pt>
                <c:pt idx="2280">
                  <c:v>125.917948834274</c:v>
                </c:pt>
                <c:pt idx="2281">
                  <c:v>126.554433832594</c:v>
                </c:pt>
                <c:pt idx="2282">
                  <c:v>125.811868001221</c:v>
                </c:pt>
                <c:pt idx="2283">
                  <c:v>125.387544669007</c:v>
                </c:pt>
                <c:pt idx="2284">
                  <c:v>127.72132299618001</c:v>
                </c:pt>
                <c:pt idx="2285">
                  <c:v>129.63077799114001</c:v>
                </c:pt>
                <c:pt idx="2286">
                  <c:v>131.85847548525899</c:v>
                </c:pt>
                <c:pt idx="2287">
                  <c:v>129.9490204903</c:v>
                </c:pt>
                <c:pt idx="2288">
                  <c:v>125.917948834274</c:v>
                </c:pt>
                <c:pt idx="2289">
                  <c:v>124.75105967068799</c:v>
                </c:pt>
                <c:pt idx="2290">
                  <c:v>124.432817171528</c:v>
                </c:pt>
                <c:pt idx="2291">
                  <c:v>121.674715512142</c:v>
                </c:pt>
                <c:pt idx="2292">
                  <c:v>118.174048021383</c:v>
                </c:pt>
                <c:pt idx="2293">
                  <c:v>123.690251340155</c:v>
                </c:pt>
                <c:pt idx="2294">
                  <c:v>126.34227216648701</c:v>
                </c:pt>
                <c:pt idx="2295">
                  <c:v>126.13011050038099</c:v>
                </c:pt>
                <c:pt idx="2296">
                  <c:v>124.538898004581</c:v>
                </c:pt>
                <c:pt idx="2297">
                  <c:v>127.08483799786001</c:v>
                </c:pt>
                <c:pt idx="2298">
                  <c:v>120.932149680769</c:v>
                </c:pt>
                <c:pt idx="2299">
                  <c:v>118.70445218664899</c:v>
                </c:pt>
                <c:pt idx="2300">
                  <c:v>121.674715512142</c:v>
                </c:pt>
                <c:pt idx="2301">
                  <c:v>125.069302169848</c:v>
                </c:pt>
                <c:pt idx="2302">
                  <c:v>122.73552384267499</c:v>
                </c:pt>
                <c:pt idx="2303">
                  <c:v>124.96322133679401</c:v>
                </c:pt>
                <c:pt idx="2304">
                  <c:v>126.563604107383</c:v>
                </c:pt>
                <c:pt idx="2305">
                  <c:v>127.363795492677</c:v>
                </c:pt>
                <c:pt idx="2306">
                  <c:v>124.763173490471</c:v>
                </c:pt>
                <c:pt idx="2307">
                  <c:v>128.16398687797101</c:v>
                </c:pt>
                <c:pt idx="2308">
                  <c:v>128.697447801501</c:v>
                </c:pt>
                <c:pt idx="2309">
                  <c:v>127.297112877236</c:v>
                </c:pt>
                <c:pt idx="2310">
                  <c:v>129.297591340472</c:v>
                </c:pt>
                <c:pt idx="2311">
                  <c:v>128.36403472429501</c:v>
                </c:pt>
                <c:pt idx="2312">
                  <c:v>127.23043026179499</c:v>
                </c:pt>
                <c:pt idx="2313">
                  <c:v>127.363795492677</c:v>
                </c:pt>
                <c:pt idx="2314">
                  <c:v>126.163508414736</c:v>
                </c:pt>
                <c:pt idx="2315">
                  <c:v>122.82937764267599</c:v>
                </c:pt>
                <c:pt idx="2316">
                  <c:v>125.89677795297099</c:v>
                </c:pt>
                <c:pt idx="2317">
                  <c:v>124.496443028706</c:v>
                </c:pt>
                <c:pt idx="2318">
                  <c:v>123.62956902797001</c:v>
                </c:pt>
                <c:pt idx="2319">
                  <c:v>124.429760413265</c:v>
                </c:pt>
                <c:pt idx="2320">
                  <c:v>129.16422610958901</c:v>
                </c:pt>
                <c:pt idx="2321">
                  <c:v>128.09730426253</c:v>
                </c:pt>
                <c:pt idx="2322">
                  <c:v>129.03086087870699</c:v>
                </c:pt>
                <c:pt idx="2323">
                  <c:v>129.564321802237</c:v>
                </c:pt>
                <c:pt idx="2324">
                  <c:v>130.69792626473699</c:v>
                </c:pt>
                <c:pt idx="2325">
                  <c:v>129.23090872503099</c:v>
                </c:pt>
                <c:pt idx="2326">
                  <c:v>129.03086087870699</c:v>
                </c:pt>
                <c:pt idx="2327">
                  <c:v>124.763173490471</c:v>
                </c:pt>
                <c:pt idx="2328">
                  <c:v>124.96322133679401</c:v>
                </c:pt>
                <c:pt idx="2329">
                  <c:v>125.83009533753</c:v>
                </c:pt>
                <c:pt idx="2330">
                  <c:v>127.763891185324</c:v>
                </c:pt>
                <c:pt idx="2331">
                  <c:v>126.4302388765</c:v>
                </c:pt>
                <c:pt idx="2332">
                  <c:v>124.829856105912</c:v>
                </c:pt>
                <c:pt idx="2333">
                  <c:v>125.563364875765</c:v>
                </c:pt>
                <c:pt idx="2334">
                  <c:v>125.49668226032399</c:v>
                </c:pt>
                <c:pt idx="2335">
                  <c:v>124.56312564414699</c:v>
                </c:pt>
                <c:pt idx="2336">
                  <c:v>125.163269183118</c:v>
                </c:pt>
                <c:pt idx="2337">
                  <c:v>122.362599334588</c:v>
                </c:pt>
                <c:pt idx="2338">
                  <c:v>119.828659947822</c:v>
                </c:pt>
                <c:pt idx="2339">
                  <c:v>119.56192948605801</c:v>
                </c:pt>
                <c:pt idx="2340">
                  <c:v>117.494768407381</c:v>
                </c:pt>
                <c:pt idx="2341">
                  <c:v>117.561451022822</c:v>
                </c:pt>
                <c:pt idx="2342">
                  <c:v>118.161594561793</c:v>
                </c:pt>
                <c:pt idx="2343">
                  <c:v>119.36188163973399</c:v>
                </c:pt>
                <c:pt idx="2344">
                  <c:v>117.82818148458701</c:v>
                </c:pt>
                <c:pt idx="2345">
                  <c:v>118.161594561793</c:v>
                </c:pt>
                <c:pt idx="2346">
                  <c:v>119.628612101499</c:v>
                </c:pt>
                <c:pt idx="2347">
                  <c:v>121.76908428621699</c:v>
                </c:pt>
                <c:pt idx="2348">
                  <c:v>123.55281110681599</c:v>
                </c:pt>
                <c:pt idx="2349">
                  <c:v>125.09870768466899</c:v>
                </c:pt>
                <c:pt idx="2350">
                  <c:v>130.33097302509199</c:v>
                </c:pt>
                <c:pt idx="2351">
                  <c:v>125.93111353428201</c:v>
                </c:pt>
                <c:pt idx="2352">
                  <c:v>126.52568914114801</c:v>
                </c:pt>
                <c:pt idx="2353">
                  <c:v>123.31498086406999</c:v>
                </c:pt>
                <c:pt idx="2354">
                  <c:v>119.985357465619</c:v>
                </c:pt>
                <c:pt idx="2355">
                  <c:v>120.57993307248501</c:v>
                </c:pt>
                <c:pt idx="2356">
                  <c:v>118.915121373259</c:v>
                </c:pt>
                <c:pt idx="2357">
                  <c:v>118.677291130513</c:v>
                </c:pt>
                <c:pt idx="2358">
                  <c:v>119.74752722287199</c:v>
                </c:pt>
                <c:pt idx="2359">
                  <c:v>123.67172622819</c:v>
                </c:pt>
                <c:pt idx="2360">
                  <c:v>125.217622806042</c:v>
                </c:pt>
                <c:pt idx="2361">
                  <c:v>121.17450867935101</c:v>
                </c:pt>
                <c:pt idx="2362">
                  <c:v>124.028471592309</c:v>
                </c:pt>
                <c:pt idx="2363">
                  <c:v>120.698848193858</c:v>
                </c:pt>
                <c:pt idx="2364">
                  <c:v>126.644604262521</c:v>
                </c:pt>
                <c:pt idx="2365">
                  <c:v>129.26073693273301</c:v>
                </c:pt>
                <c:pt idx="2366">
                  <c:v>129.97422766097199</c:v>
                </c:pt>
                <c:pt idx="2367">
                  <c:v>131.99578472431801</c:v>
                </c:pt>
                <c:pt idx="2368">
                  <c:v>131.87686960294499</c:v>
                </c:pt>
                <c:pt idx="2369">
                  <c:v>134.968662758649</c:v>
                </c:pt>
                <c:pt idx="2370">
                  <c:v>136.87130470062101</c:v>
                </c:pt>
                <c:pt idx="2371">
                  <c:v>134.73083251590299</c:v>
                </c:pt>
                <c:pt idx="2372">
                  <c:v>138.77394664259401</c:v>
                </c:pt>
                <c:pt idx="2373">
                  <c:v>137.70371055023401</c:v>
                </c:pt>
                <c:pt idx="2374">
                  <c:v>135.91998372963499</c:v>
                </c:pt>
                <c:pt idx="2375">
                  <c:v>136.633474457875</c:v>
                </c:pt>
                <c:pt idx="2376">
                  <c:v>136.03889885100901</c:v>
                </c:pt>
                <c:pt idx="2377">
                  <c:v>135.20649300139601</c:v>
                </c:pt>
                <c:pt idx="2378">
                  <c:v>136.157813972382</c:v>
                </c:pt>
                <c:pt idx="2379">
                  <c:v>138.65503152122</c:v>
                </c:pt>
                <c:pt idx="2380">
                  <c:v>135.91998372963599</c:v>
                </c:pt>
                <c:pt idx="2381">
                  <c:v>136.514559336502</c:v>
                </c:pt>
                <c:pt idx="2382">
                  <c:v>135.91998372963599</c:v>
                </c:pt>
                <c:pt idx="2383">
                  <c:v>133.66059642354401</c:v>
                </c:pt>
                <c:pt idx="2384">
                  <c:v>131.87686960294499</c:v>
                </c:pt>
                <c:pt idx="2385">
                  <c:v>133.30385105942401</c:v>
                </c:pt>
                <c:pt idx="2386">
                  <c:v>130.925548631959</c:v>
                </c:pt>
                <c:pt idx="2387">
                  <c:v>125.217622806042</c:v>
                </c:pt>
                <c:pt idx="2388">
                  <c:v>125.693283291535</c:v>
                </c:pt>
                <c:pt idx="2389">
                  <c:v>125.767307604428</c:v>
                </c:pt>
                <c:pt idx="2390">
                  <c:v>125.782112467006</c:v>
                </c:pt>
                <c:pt idx="2391">
                  <c:v>125.826527054742</c:v>
                </c:pt>
                <c:pt idx="2392">
                  <c:v>125.782112467006</c:v>
                </c:pt>
                <c:pt idx="2393">
                  <c:v>125.64886870380001</c:v>
                </c:pt>
                <c:pt idx="2394">
                  <c:v>125.486015215436</c:v>
                </c:pt>
                <c:pt idx="2395">
                  <c:v>125.44160062770101</c:v>
                </c:pt>
                <c:pt idx="2396">
                  <c:v>125.44160062770101</c:v>
                </c:pt>
                <c:pt idx="2397">
                  <c:v>125.24913741418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Sheet10!$S$7</c:f>
              <c:strCache>
                <c:ptCount val="1"/>
                <c:pt idx="0">
                  <c:v>MomentumQuarterly20</c:v>
                </c:pt>
              </c:strCache>
            </c:strRef>
          </c:tx>
          <c:marker>
            <c:symbol val="none"/>
          </c:marker>
          <c:val>
            <c:numRef>
              <c:f>Sheet10!$S$8:$S$2418</c:f>
              <c:numCache>
                <c:formatCode>General</c:formatCode>
                <c:ptCount val="2411"/>
                <c:pt idx="0">
                  <c:v>100</c:v>
                </c:pt>
                <c:pt idx="1">
                  <c:v>101.277297751411</c:v>
                </c:pt>
                <c:pt idx="2">
                  <c:v>100.58432324104599</c:v>
                </c:pt>
                <c:pt idx="3">
                  <c:v>99.804990918349603</c:v>
                </c:pt>
                <c:pt idx="4">
                  <c:v>100.77933232269601</c:v>
                </c:pt>
                <c:pt idx="5">
                  <c:v>100.302956347064</c:v>
                </c:pt>
                <c:pt idx="6">
                  <c:v>101.12570224389501</c:v>
                </c:pt>
                <c:pt idx="7">
                  <c:v>101.775263180126</c:v>
                </c:pt>
                <c:pt idx="8">
                  <c:v>101.861855660426</c:v>
                </c:pt>
                <c:pt idx="9">
                  <c:v>101.385479684793</c:v>
                </c:pt>
                <c:pt idx="10">
                  <c:v>99.934996972783196</c:v>
                </c:pt>
                <c:pt idx="11">
                  <c:v>100.562733787963</c:v>
                </c:pt>
                <c:pt idx="12">
                  <c:v>101.34206611066</c:v>
                </c:pt>
                <c:pt idx="13">
                  <c:v>102.16481200749</c:v>
                </c:pt>
                <c:pt idx="14">
                  <c:v>102.64118798312199</c:v>
                </c:pt>
                <c:pt idx="15">
                  <c:v>102.706191010339</c:v>
                </c:pt>
                <c:pt idx="16">
                  <c:v>102.815311132175</c:v>
                </c:pt>
                <c:pt idx="17">
                  <c:v>102.40298700768101</c:v>
                </c:pt>
                <c:pt idx="18">
                  <c:v>101.26319540428101</c:v>
                </c:pt>
                <c:pt idx="19">
                  <c:v>99.238086985428197</c:v>
                </c:pt>
                <c:pt idx="20">
                  <c:v>100.462842347814</c:v>
                </c:pt>
                <c:pt idx="21">
                  <c:v>100.487137540335</c:v>
                </c:pt>
                <c:pt idx="22">
                  <c:v>98.837979872030303</c:v>
                </c:pt>
                <c:pt idx="23">
                  <c:v>100.147560163731</c:v>
                </c:pt>
                <c:pt idx="24">
                  <c:v>101.057033342034</c:v>
                </c:pt>
                <c:pt idx="25">
                  <c:v>102.25749351189999</c:v>
                </c:pt>
                <c:pt idx="26">
                  <c:v>102.06340963107699</c:v>
                </c:pt>
                <c:pt idx="27">
                  <c:v>102.33024025979</c:v>
                </c:pt>
                <c:pt idx="28">
                  <c:v>100.55988428822501</c:v>
                </c:pt>
                <c:pt idx="29">
                  <c:v>101.23890021176101</c:v>
                </c:pt>
                <c:pt idx="30">
                  <c:v>100.54766727712899</c:v>
                </c:pt>
                <c:pt idx="31">
                  <c:v>100.026361860471</c:v>
                </c:pt>
                <c:pt idx="32">
                  <c:v>99.116888682167897</c:v>
                </c:pt>
                <c:pt idx="33">
                  <c:v>101.311646959651</c:v>
                </c:pt>
                <c:pt idx="34">
                  <c:v>101.346909696224</c:v>
                </c:pt>
                <c:pt idx="35">
                  <c:v>100.787981438576</c:v>
                </c:pt>
                <c:pt idx="36">
                  <c:v>102.03939209790001</c:v>
                </c:pt>
                <c:pt idx="37">
                  <c:v>102.488922574368</c:v>
                </c:pt>
                <c:pt idx="38">
                  <c:v>102.622476718396</c:v>
                </c:pt>
                <c:pt idx="39">
                  <c:v>103.023416809823</c:v>
                </c:pt>
                <c:pt idx="40">
                  <c:v>104.165429687968</c:v>
                </c:pt>
                <c:pt idx="41">
                  <c:v>101.091740759921</c:v>
                </c:pt>
                <c:pt idx="42">
                  <c:v>101.84503055773401</c:v>
                </c:pt>
                <c:pt idx="43">
                  <c:v>103.047712002344</c:v>
                </c:pt>
                <c:pt idx="44">
                  <c:v>103.19348315746799</c:v>
                </c:pt>
                <c:pt idx="45">
                  <c:v>102.634693729492</c:v>
                </c:pt>
                <c:pt idx="46">
                  <c:v>102.743952681</c:v>
                </c:pt>
                <c:pt idx="47">
                  <c:v>102.34315141924399</c:v>
                </c:pt>
                <c:pt idx="48">
                  <c:v>102.75616969209599</c:v>
                </c:pt>
                <c:pt idx="49">
                  <c:v>101.079662578496</c:v>
                </c:pt>
                <c:pt idx="50">
                  <c:v>100.81227663109701</c:v>
                </c:pt>
                <c:pt idx="51">
                  <c:v>98.406774912205805</c:v>
                </c:pt>
                <c:pt idx="52">
                  <c:v>98.042347024395397</c:v>
                </c:pt>
                <c:pt idx="53">
                  <c:v>95.321007802734599</c:v>
                </c:pt>
                <c:pt idx="54">
                  <c:v>93.097789442583803</c:v>
                </c:pt>
                <c:pt idx="55">
                  <c:v>94.713489160045697</c:v>
                </c:pt>
                <c:pt idx="56">
                  <c:v>93.668657051984297</c:v>
                </c:pt>
                <c:pt idx="57">
                  <c:v>94.178994924590498</c:v>
                </c:pt>
                <c:pt idx="58">
                  <c:v>94.920067711307397</c:v>
                </c:pt>
                <c:pt idx="59">
                  <c:v>91.579131665533097</c:v>
                </c:pt>
                <c:pt idx="60">
                  <c:v>92.368794837291404</c:v>
                </c:pt>
                <c:pt idx="61">
                  <c:v>93.790271844259394</c:v>
                </c:pt>
                <c:pt idx="62">
                  <c:v>96.645165209948203</c:v>
                </c:pt>
                <c:pt idx="63">
                  <c:v>94.385573475852098</c:v>
                </c:pt>
                <c:pt idx="64">
                  <c:v>94.834965122649194</c:v>
                </c:pt>
                <c:pt idx="65">
                  <c:v>94.361278283331401</c:v>
                </c:pt>
                <c:pt idx="66">
                  <c:v>92.7089275325811</c:v>
                </c:pt>
                <c:pt idx="67">
                  <c:v>91.360474932846898</c:v>
                </c:pt>
                <c:pt idx="68">
                  <c:v>93.243560597707997</c:v>
                </c:pt>
                <c:pt idx="69">
                  <c:v>95.260200406597093</c:v>
                </c:pt>
                <c:pt idx="70">
                  <c:v>95.333085984159197</c:v>
                </c:pt>
                <c:pt idx="71">
                  <c:v>95.600471931558403</c:v>
                </c:pt>
                <c:pt idx="72">
                  <c:v>96.742484809702603</c:v>
                </c:pt>
                <c:pt idx="73">
                  <c:v>95.503152331804102</c:v>
                </c:pt>
                <c:pt idx="74">
                  <c:v>96.742484809702603</c:v>
                </c:pt>
                <c:pt idx="75">
                  <c:v>95.503152331804102</c:v>
                </c:pt>
                <c:pt idx="76">
                  <c:v>93.000469842829503</c:v>
                </c:pt>
                <c:pt idx="77">
                  <c:v>95.442483765338196</c:v>
                </c:pt>
                <c:pt idx="78">
                  <c:v>94.798591748703998</c:v>
                </c:pt>
                <c:pt idx="79">
                  <c:v>95.661140498024395</c:v>
                </c:pt>
                <c:pt idx="80">
                  <c:v>96.888255964826797</c:v>
                </c:pt>
                <c:pt idx="81">
                  <c:v>94.562315430362503</c:v>
                </c:pt>
                <c:pt idx="82">
                  <c:v>95.401843918113997</c:v>
                </c:pt>
                <c:pt idx="83">
                  <c:v>93.103482892686003</c:v>
                </c:pt>
                <c:pt idx="84">
                  <c:v>92.140258248734796</c:v>
                </c:pt>
                <c:pt idx="85">
                  <c:v>94.053123599350698</c:v>
                </c:pt>
                <c:pt idx="86">
                  <c:v>93.502768322016195</c:v>
                </c:pt>
                <c:pt idx="87">
                  <c:v>95.608278601422398</c:v>
                </c:pt>
                <c:pt idx="88">
                  <c:v>96.227582651347404</c:v>
                </c:pt>
                <c:pt idx="89">
                  <c:v>95.525745891545299</c:v>
                </c:pt>
                <c:pt idx="90">
                  <c:v>98.925023288874002</c:v>
                </c:pt>
                <c:pt idx="91">
                  <c:v>100.78314125588</c:v>
                </c:pt>
                <c:pt idx="92">
                  <c:v>98.168233328231196</c:v>
                </c:pt>
                <c:pt idx="93">
                  <c:v>98.870070088033202</c:v>
                </c:pt>
                <c:pt idx="94">
                  <c:v>100.744447616337</c:v>
                </c:pt>
                <c:pt idx="95">
                  <c:v>98.241504262685595</c:v>
                </c:pt>
                <c:pt idx="96">
                  <c:v>99.673786377484006</c:v>
                </c:pt>
                <c:pt idx="97">
                  <c:v>100.438603210159</c:v>
                </c:pt>
                <c:pt idx="98">
                  <c:v>99.367941971306294</c:v>
                </c:pt>
                <c:pt idx="99">
                  <c:v>101.787323528923</c:v>
                </c:pt>
                <c:pt idx="100">
                  <c:v>103.63679717220199</c:v>
                </c:pt>
                <c:pt idx="101">
                  <c:v>103.136249664918</c:v>
                </c:pt>
                <c:pt idx="102">
                  <c:v>104.193121149253</c:v>
                </c:pt>
                <c:pt idx="103">
                  <c:v>106.64028803313801</c:v>
                </c:pt>
                <c:pt idx="104">
                  <c:v>104.624102432252</c:v>
                </c:pt>
                <c:pt idx="105">
                  <c:v>105.79211522165799</c:v>
                </c:pt>
                <c:pt idx="106">
                  <c:v>105.05508371525001</c:v>
                </c:pt>
                <c:pt idx="107">
                  <c:v>104.63809800400099</c:v>
                </c:pt>
                <c:pt idx="108">
                  <c:v>103.650792743951</c:v>
                </c:pt>
                <c:pt idx="109">
                  <c:v>101.703967550119</c:v>
                </c:pt>
                <c:pt idx="110">
                  <c:v>100.466388536427</c:v>
                </c:pt>
                <c:pt idx="111">
                  <c:v>100.313466333338</c:v>
                </c:pt>
                <c:pt idx="112">
                  <c:v>100.341251659606</c:v>
                </c:pt>
                <c:pt idx="113">
                  <c:v>96.072190641479295</c:v>
                </c:pt>
                <c:pt idx="114">
                  <c:v>98.5891295668808</c:v>
                </c:pt>
                <c:pt idx="115">
                  <c:v>99.6320054794665</c:v>
                </c:pt>
                <c:pt idx="116">
                  <c:v>97.9634451827758</c:v>
                </c:pt>
                <c:pt idx="117">
                  <c:v>98.171938038400299</c:v>
                </c:pt>
                <c:pt idx="118">
                  <c:v>99.659790805734303</c:v>
                </c:pt>
                <c:pt idx="119">
                  <c:v>98.033011407061196</c:v>
                </c:pt>
                <c:pt idx="120">
                  <c:v>99.381731725824494</c:v>
                </c:pt>
                <c:pt idx="121">
                  <c:v>101.453693796477</c:v>
                </c:pt>
                <c:pt idx="122">
                  <c:v>96.711870597334098</c:v>
                </c:pt>
                <c:pt idx="123">
                  <c:v>95.335364952302896</c:v>
                </c:pt>
                <c:pt idx="124">
                  <c:v>93.958653490040206</c:v>
                </c:pt>
                <c:pt idx="125">
                  <c:v>95.140661851196597</c:v>
                </c:pt>
                <c:pt idx="126">
                  <c:v>92.178746071046604</c:v>
                </c:pt>
                <c:pt idx="127">
                  <c:v>92.456805150956399</c:v>
                </c:pt>
                <c:pt idx="128">
                  <c:v>91.705983890030296</c:v>
                </c:pt>
                <c:pt idx="129">
                  <c:v>92.762855374365699</c:v>
                </c:pt>
                <c:pt idx="130">
                  <c:v>95.835912459587007</c:v>
                </c:pt>
                <c:pt idx="131">
                  <c:v>93.889087265754796</c:v>
                </c:pt>
                <c:pt idx="132">
                  <c:v>93.722375308147903</c:v>
                </c:pt>
                <c:pt idx="133">
                  <c:v>91.970253215422105</c:v>
                </c:pt>
                <c:pt idx="134">
                  <c:v>89.9678573690543</c:v>
                </c:pt>
                <c:pt idx="135">
                  <c:v>88.229730848078205</c:v>
                </c:pt>
                <c:pt idx="136">
                  <c:v>87.617836218491206</c:v>
                </c:pt>
                <c:pt idx="137">
                  <c:v>89.342172984949201</c:v>
                </c:pt>
                <c:pt idx="138">
                  <c:v>85.059322212303698</c:v>
                </c:pt>
                <c:pt idx="139">
                  <c:v>87.047722486921799</c:v>
                </c:pt>
                <c:pt idx="140">
                  <c:v>90.871600833069195</c:v>
                </c:pt>
                <c:pt idx="141">
                  <c:v>89.411533392002895</c:v>
                </c:pt>
                <c:pt idx="142">
                  <c:v>91.845116338601002</c:v>
                </c:pt>
                <c:pt idx="143">
                  <c:v>90.857811078551094</c:v>
                </c:pt>
                <c:pt idx="144">
                  <c:v>90.848153121431594</c:v>
                </c:pt>
                <c:pt idx="145">
                  <c:v>89.764659105392099</c:v>
                </c:pt>
                <c:pt idx="146">
                  <c:v>88.978243850346601</c:v>
                </c:pt>
                <c:pt idx="147">
                  <c:v>87.981027584574093</c:v>
                </c:pt>
                <c:pt idx="148">
                  <c:v>87.453574353091099</c:v>
                </c:pt>
                <c:pt idx="149">
                  <c:v>89.170115265119406</c:v>
                </c:pt>
                <c:pt idx="150">
                  <c:v>88.249518792494499</c:v>
                </c:pt>
                <c:pt idx="151">
                  <c:v>87.290548036914998</c:v>
                </c:pt>
                <c:pt idx="152">
                  <c:v>86.887875611415197</c:v>
                </c:pt>
                <c:pt idx="153">
                  <c:v>87.664632909341293</c:v>
                </c:pt>
                <c:pt idx="154">
                  <c:v>88.230331651017195</c:v>
                </c:pt>
                <c:pt idx="155">
                  <c:v>89.400232190085305</c:v>
                </c:pt>
                <c:pt idx="156">
                  <c:v>89.208489548073999</c:v>
                </c:pt>
                <c:pt idx="157">
                  <c:v>87.904279018664994</c:v>
                </c:pt>
                <c:pt idx="158">
                  <c:v>87.491948636045706</c:v>
                </c:pt>
                <c:pt idx="159">
                  <c:v>86.724849295239096</c:v>
                </c:pt>
                <c:pt idx="160">
                  <c:v>87.670041365328203</c:v>
                </c:pt>
                <c:pt idx="161">
                  <c:v>89.037221775155999</c:v>
                </c:pt>
                <c:pt idx="162">
                  <c:v>89.581157920122806</c:v>
                </c:pt>
                <c:pt idx="163">
                  <c:v>90.866438853577705</c:v>
                </c:pt>
                <c:pt idx="164">
                  <c:v>90.741271729309801</c:v>
                </c:pt>
                <c:pt idx="165">
                  <c:v>90.760587643548703</c:v>
                </c:pt>
                <c:pt idx="166">
                  <c:v>91.155276157829803</c:v>
                </c:pt>
                <c:pt idx="167">
                  <c:v>91.049296175039103</c:v>
                </c:pt>
                <c:pt idx="168">
                  <c:v>91.222624312142699</c:v>
                </c:pt>
                <c:pt idx="169">
                  <c:v>89.990268983702194</c:v>
                </c:pt>
                <c:pt idx="170">
                  <c:v>90.693110716474195</c:v>
                </c:pt>
                <c:pt idx="171">
                  <c:v>91.030109033561899</c:v>
                </c:pt>
                <c:pt idx="172">
                  <c:v>92.050633169182603</c:v>
                </c:pt>
                <c:pt idx="173">
                  <c:v>91.386294492126794</c:v>
                </c:pt>
                <c:pt idx="174">
                  <c:v>92.570488807731607</c:v>
                </c:pt>
                <c:pt idx="175">
                  <c:v>91.935124002034101</c:v>
                </c:pt>
                <c:pt idx="176">
                  <c:v>92.9170163091771</c:v>
                </c:pt>
                <c:pt idx="177">
                  <c:v>92.705313889118997</c:v>
                </c:pt>
                <c:pt idx="178">
                  <c:v>90.847122939338902</c:v>
                </c:pt>
                <c:pt idx="179">
                  <c:v>92.377973529150793</c:v>
                </c:pt>
                <c:pt idx="180">
                  <c:v>92.0314460277053</c:v>
                </c:pt>
                <c:pt idx="181">
                  <c:v>91.405610406365597</c:v>
                </c:pt>
                <c:pt idx="182">
                  <c:v>90.808619883622697</c:v>
                </c:pt>
                <c:pt idx="183">
                  <c:v>91.453771419201203</c:v>
                </c:pt>
                <c:pt idx="184">
                  <c:v>92.003244792916604</c:v>
                </c:pt>
                <c:pt idx="185">
                  <c:v>91.056507449688297</c:v>
                </c:pt>
                <c:pt idx="186">
                  <c:v>91.752137907811104</c:v>
                </c:pt>
                <c:pt idx="187">
                  <c:v>91.471928378585801</c:v>
                </c:pt>
                <c:pt idx="188">
                  <c:v>89.501061262412193</c:v>
                </c:pt>
                <c:pt idx="189">
                  <c:v>90.525062262595995</c:v>
                </c:pt>
                <c:pt idx="190">
                  <c:v>90.901851363015695</c:v>
                </c:pt>
                <c:pt idx="191">
                  <c:v>90.360876991565505</c:v>
                </c:pt>
                <c:pt idx="192">
                  <c:v>89.404352918456198</c:v>
                </c:pt>
                <c:pt idx="193">
                  <c:v>88.090484431927706</c:v>
                </c:pt>
                <c:pt idx="194">
                  <c:v>88.766798975811696</c:v>
                </c:pt>
                <c:pt idx="195">
                  <c:v>87.868351418180694</c:v>
                </c:pt>
                <c:pt idx="196">
                  <c:v>88.476931489466907</c:v>
                </c:pt>
                <c:pt idx="197">
                  <c:v>89.414139648337297</c:v>
                </c:pt>
                <c:pt idx="198">
                  <c:v>88.902010375483798</c:v>
                </c:pt>
                <c:pt idx="199">
                  <c:v>87.993904860733394</c:v>
                </c:pt>
                <c:pt idx="200">
                  <c:v>88.022878732091698</c:v>
                </c:pt>
                <c:pt idx="201">
                  <c:v>88.100142389047207</c:v>
                </c:pt>
                <c:pt idx="202">
                  <c:v>89.665246533442698</c:v>
                </c:pt>
                <c:pt idx="203">
                  <c:v>91.037191535449395</c:v>
                </c:pt>
                <c:pt idx="204">
                  <c:v>90.802438791066294</c:v>
                </c:pt>
                <c:pt idx="205">
                  <c:v>88.358835124473998</c:v>
                </c:pt>
                <c:pt idx="206">
                  <c:v>92.868648452386793</c:v>
                </c:pt>
                <c:pt idx="207">
                  <c:v>90.407931453813205</c:v>
                </c:pt>
                <c:pt idx="208">
                  <c:v>90.250308659248702</c:v>
                </c:pt>
                <c:pt idx="209">
                  <c:v>87.705826404135095</c:v>
                </c:pt>
                <c:pt idx="210">
                  <c:v>87.908484282860996</c:v>
                </c:pt>
                <c:pt idx="211">
                  <c:v>89.935063070119597</c:v>
                </c:pt>
                <c:pt idx="212">
                  <c:v>91.898592739552299</c:v>
                </c:pt>
                <c:pt idx="213">
                  <c:v>91.966145365794304</c:v>
                </c:pt>
                <c:pt idx="214">
                  <c:v>89.980098154280896</c:v>
                </c:pt>
                <c:pt idx="215">
                  <c:v>87.273489596186593</c:v>
                </c:pt>
                <c:pt idx="216">
                  <c:v>82.193532102791806</c:v>
                </c:pt>
                <c:pt idx="217">
                  <c:v>75.213094057790002</c:v>
                </c:pt>
                <c:pt idx="218">
                  <c:v>75.600395781577205</c:v>
                </c:pt>
                <c:pt idx="219">
                  <c:v>80.049862096713795</c:v>
                </c:pt>
                <c:pt idx="220">
                  <c:v>82.076440883972396</c:v>
                </c:pt>
                <c:pt idx="221">
                  <c:v>82.504274183504805</c:v>
                </c:pt>
                <c:pt idx="222">
                  <c:v>79.937274386310605</c:v>
                </c:pt>
                <c:pt idx="223">
                  <c:v>76.744286919274302</c:v>
                </c:pt>
                <c:pt idx="224">
                  <c:v>74.758239707760893</c:v>
                </c:pt>
                <c:pt idx="225">
                  <c:v>77.667506144580997</c:v>
                </c:pt>
                <c:pt idx="226">
                  <c:v>77.595450009922899</c:v>
                </c:pt>
                <c:pt idx="227">
                  <c:v>79.329300750133001</c:v>
                </c:pt>
                <c:pt idx="228">
                  <c:v>80.837976069536595</c:v>
                </c:pt>
                <c:pt idx="229">
                  <c:v>78.842921841191</c:v>
                </c:pt>
                <c:pt idx="230">
                  <c:v>81.130704116585093</c:v>
                </c:pt>
                <c:pt idx="231">
                  <c:v>80.216491908110697</c:v>
                </c:pt>
                <c:pt idx="232">
                  <c:v>79.161770237053005</c:v>
                </c:pt>
                <c:pt idx="233">
                  <c:v>78.878949908519999</c:v>
                </c:pt>
                <c:pt idx="234">
                  <c:v>79.6310358140137</c:v>
                </c:pt>
                <c:pt idx="235">
                  <c:v>81.756691786427197</c:v>
                </c:pt>
                <c:pt idx="236">
                  <c:v>81.108186574504401</c:v>
                </c:pt>
                <c:pt idx="237">
                  <c:v>79.581497221436294</c:v>
                </c:pt>
                <c:pt idx="238">
                  <c:v>77.762079821319702</c:v>
                </c:pt>
                <c:pt idx="239">
                  <c:v>78.707816588707004</c:v>
                </c:pt>
                <c:pt idx="240">
                  <c:v>76.564146582629107</c:v>
                </c:pt>
                <c:pt idx="241">
                  <c:v>74.543872707153099</c:v>
                </c:pt>
                <c:pt idx="242">
                  <c:v>75.141037923131904</c:v>
                </c:pt>
                <c:pt idx="243">
                  <c:v>75.839081727632106</c:v>
                </c:pt>
                <c:pt idx="244">
                  <c:v>73.776474873044506</c:v>
                </c:pt>
                <c:pt idx="245">
                  <c:v>75.298660717696507</c:v>
                </c:pt>
                <c:pt idx="246">
                  <c:v>72.029113607585998</c:v>
                </c:pt>
                <c:pt idx="247">
                  <c:v>73.213536321028201</c:v>
                </c:pt>
                <c:pt idx="248">
                  <c:v>74.642499541466293</c:v>
                </c:pt>
                <c:pt idx="249">
                  <c:v>75.343695801857805</c:v>
                </c:pt>
                <c:pt idx="250">
                  <c:v>74.321399391396199</c:v>
                </c:pt>
                <c:pt idx="251">
                  <c:v>75.208590549373895</c:v>
                </c:pt>
                <c:pt idx="252">
                  <c:v>75.050967754809307</c:v>
                </c:pt>
                <c:pt idx="253">
                  <c:v>76.546132548964493</c:v>
                </c:pt>
                <c:pt idx="254">
                  <c:v>74.549727268094003</c:v>
                </c:pt>
                <c:pt idx="255">
                  <c:v>73.704418738386394</c:v>
                </c:pt>
                <c:pt idx="256">
                  <c:v>74.554230776510195</c:v>
                </c:pt>
                <c:pt idx="257">
                  <c:v>75.433765970180403</c:v>
                </c:pt>
                <c:pt idx="258">
                  <c:v>75.744508050893401</c:v>
                </c:pt>
                <c:pt idx="259">
                  <c:v>78.811397282277994</c:v>
                </c:pt>
                <c:pt idx="260">
                  <c:v>80.432660312084906</c:v>
                </c:pt>
                <c:pt idx="261">
                  <c:v>80.072379638794501</c:v>
                </c:pt>
                <c:pt idx="262">
                  <c:v>81.157725167081793</c:v>
                </c:pt>
                <c:pt idx="263">
                  <c:v>77.712541228742296</c:v>
                </c:pt>
                <c:pt idx="264">
                  <c:v>77.753072804487402</c:v>
                </c:pt>
                <c:pt idx="265">
                  <c:v>74.208811680992994</c:v>
                </c:pt>
                <c:pt idx="266">
                  <c:v>75.086995822138405</c:v>
                </c:pt>
                <c:pt idx="267">
                  <c:v>74.947387061238302</c:v>
                </c:pt>
                <c:pt idx="268">
                  <c:v>73.201887508138199</c:v>
                </c:pt>
                <c:pt idx="269">
                  <c:v>71.987310735772695</c:v>
                </c:pt>
                <c:pt idx="270">
                  <c:v>75.601949393650898</c:v>
                </c:pt>
                <c:pt idx="271">
                  <c:v>81.580285363019001</c:v>
                </c:pt>
                <c:pt idx="272">
                  <c:v>79.311135943988802</c:v>
                </c:pt>
                <c:pt idx="273">
                  <c:v>77.8347342386582</c:v>
                </c:pt>
                <c:pt idx="274">
                  <c:v>80.722081416078098</c:v>
                </c:pt>
                <c:pt idx="275">
                  <c:v>80.925723030606406</c:v>
                </c:pt>
                <c:pt idx="276">
                  <c:v>79.420229666057494</c:v>
                </c:pt>
                <c:pt idx="277">
                  <c:v>79.267498455161302</c:v>
                </c:pt>
                <c:pt idx="278">
                  <c:v>79.042038096219201</c:v>
                </c:pt>
                <c:pt idx="279">
                  <c:v>80.649352268032203</c:v>
                </c:pt>
                <c:pt idx="280">
                  <c:v>77.754732175807803</c:v>
                </c:pt>
                <c:pt idx="281">
                  <c:v>79.376592177229995</c:v>
                </c:pt>
                <c:pt idx="282">
                  <c:v>80.671171012445996</c:v>
                </c:pt>
                <c:pt idx="283">
                  <c:v>80.692989756859703</c:v>
                </c:pt>
                <c:pt idx="284">
                  <c:v>78.911125629736603</c:v>
                </c:pt>
                <c:pt idx="285">
                  <c:v>82.271212269454495</c:v>
                </c:pt>
                <c:pt idx="286">
                  <c:v>82.729405902143299</c:v>
                </c:pt>
                <c:pt idx="287">
                  <c:v>82.663949668902006</c:v>
                </c:pt>
                <c:pt idx="288">
                  <c:v>83.340330745728295</c:v>
                </c:pt>
                <c:pt idx="289">
                  <c:v>84.976736576759706</c:v>
                </c:pt>
                <c:pt idx="290">
                  <c:v>84.962190747150601</c:v>
                </c:pt>
                <c:pt idx="291">
                  <c:v>83.602155678693293</c:v>
                </c:pt>
                <c:pt idx="292">
                  <c:v>79.943879531987605</c:v>
                </c:pt>
                <c:pt idx="293">
                  <c:v>79.747510832263799</c:v>
                </c:pt>
                <c:pt idx="294">
                  <c:v>83.158507875613694</c:v>
                </c:pt>
                <c:pt idx="295">
                  <c:v>85.376746891011905</c:v>
                </c:pt>
                <c:pt idx="296">
                  <c:v>85.442203124253098</c:v>
                </c:pt>
                <c:pt idx="297">
                  <c:v>81.740289488719895</c:v>
                </c:pt>
                <c:pt idx="298">
                  <c:v>79.456594240080506</c:v>
                </c:pt>
                <c:pt idx="299">
                  <c:v>76.751069932775195</c:v>
                </c:pt>
                <c:pt idx="300">
                  <c:v>75.958322219075598</c:v>
                </c:pt>
                <c:pt idx="301">
                  <c:v>77.580182220497804</c:v>
                </c:pt>
                <c:pt idx="302">
                  <c:v>75.143755760962094</c:v>
                </c:pt>
                <c:pt idx="303">
                  <c:v>72.743693875449395</c:v>
                </c:pt>
                <c:pt idx="304">
                  <c:v>73.790993607309503</c:v>
                </c:pt>
                <c:pt idx="305">
                  <c:v>72.198225265105606</c:v>
                </c:pt>
                <c:pt idx="306">
                  <c:v>73.121885445287802</c:v>
                </c:pt>
                <c:pt idx="307">
                  <c:v>71.303656744141804</c:v>
                </c:pt>
                <c:pt idx="308">
                  <c:v>74.278278899216602</c:v>
                </c:pt>
                <c:pt idx="309">
                  <c:v>72.721875131035603</c:v>
                </c:pt>
                <c:pt idx="310">
                  <c:v>73.485531185517004</c:v>
                </c:pt>
                <c:pt idx="311">
                  <c:v>70.925465174303397</c:v>
                </c:pt>
                <c:pt idx="312">
                  <c:v>69.521792617018704</c:v>
                </c:pt>
                <c:pt idx="313">
                  <c:v>69.398153065340793</c:v>
                </c:pt>
                <c:pt idx="314">
                  <c:v>70.140063104556404</c:v>
                </c:pt>
                <c:pt idx="315">
                  <c:v>67.405374408884697</c:v>
                </c:pt>
                <c:pt idx="316">
                  <c:v>67.2817348572068</c:v>
                </c:pt>
                <c:pt idx="317">
                  <c:v>66.539897547139205</c:v>
                </c:pt>
                <c:pt idx="318">
                  <c:v>68.183576292975204</c:v>
                </c:pt>
                <c:pt idx="319">
                  <c:v>67.449011897712197</c:v>
                </c:pt>
                <c:pt idx="320">
                  <c:v>66.765357906081306</c:v>
                </c:pt>
                <c:pt idx="321">
                  <c:v>66.372620506633794</c:v>
                </c:pt>
                <c:pt idx="322">
                  <c:v>67.449011897712197</c:v>
                </c:pt>
                <c:pt idx="323">
                  <c:v>68.3508533334807</c:v>
                </c:pt>
                <c:pt idx="324">
                  <c:v>71.427296295819701</c:v>
                </c:pt>
                <c:pt idx="325">
                  <c:v>67.303553601620607</c:v>
                </c:pt>
                <c:pt idx="326">
                  <c:v>67.710836830677295</c:v>
                </c:pt>
                <c:pt idx="327">
                  <c:v>68.292670015043996</c:v>
                </c:pt>
                <c:pt idx="328">
                  <c:v>69.572703020650806</c:v>
                </c:pt>
                <c:pt idx="329">
                  <c:v>67.921751360010205</c:v>
                </c:pt>
                <c:pt idx="330">
                  <c:v>67.543559790171798</c:v>
                </c:pt>
                <c:pt idx="331">
                  <c:v>64.867127142084897</c:v>
                </c:pt>
                <c:pt idx="332">
                  <c:v>65.130560854092295</c:v>
                </c:pt>
                <c:pt idx="333">
                  <c:v>63.0840362594545</c:v>
                </c:pt>
                <c:pt idx="334">
                  <c:v>62.925916476776401</c:v>
                </c:pt>
                <c:pt idx="335">
                  <c:v>63.663709536818203</c:v>
                </c:pt>
                <c:pt idx="336">
                  <c:v>62.196858219544097</c:v>
                </c:pt>
                <c:pt idx="337">
                  <c:v>62.776630756030698</c:v>
                </c:pt>
                <c:pt idx="338">
                  <c:v>63.171880583164601</c:v>
                </c:pt>
                <c:pt idx="339">
                  <c:v>63.461717221846499</c:v>
                </c:pt>
                <c:pt idx="340">
                  <c:v>60.615858911008402</c:v>
                </c:pt>
                <c:pt idx="341">
                  <c:v>62.363712805031902</c:v>
                </c:pt>
                <c:pt idx="342">
                  <c:v>59.552992223677798</c:v>
                </c:pt>
                <c:pt idx="343">
                  <c:v>63.066467394712497</c:v>
                </c:pt>
                <c:pt idx="344">
                  <c:v>65.877187976066494</c:v>
                </c:pt>
                <c:pt idx="345">
                  <c:v>63.198184250716203</c:v>
                </c:pt>
                <c:pt idx="346">
                  <c:v>62.354978002222303</c:v>
                </c:pt>
                <c:pt idx="347">
                  <c:v>61.562592424620497</c:v>
                </c:pt>
                <c:pt idx="348">
                  <c:v>61.879427544713799</c:v>
                </c:pt>
                <c:pt idx="349">
                  <c:v>62.169958997255499</c:v>
                </c:pt>
                <c:pt idx="350">
                  <c:v>57.258319821949399</c:v>
                </c:pt>
                <c:pt idx="351">
                  <c:v>59.854938475345698</c:v>
                </c:pt>
                <c:pt idx="352">
                  <c:v>58.992376697898699</c:v>
                </c:pt>
                <c:pt idx="353">
                  <c:v>55.964377896656103</c:v>
                </c:pt>
                <c:pt idx="354">
                  <c:v>55.189759702041997</c:v>
                </c:pt>
                <c:pt idx="355">
                  <c:v>52.566738121971397</c:v>
                </c:pt>
                <c:pt idx="356">
                  <c:v>49.116292493937699</c:v>
                </c:pt>
                <c:pt idx="357">
                  <c:v>47.9367963372746</c:v>
                </c:pt>
                <c:pt idx="358">
                  <c:v>44.002164708045697</c:v>
                </c:pt>
                <c:pt idx="359">
                  <c:v>46.167502472718397</c:v>
                </c:pt>
                <c:pt idx="360">
                  <c:v>50.1549399552962</c:v>
                </c:pt>
                <c:pt idx="361">
                  <c:v>48.746552261372699</c:v>
                </c:pt>
                <c:pt idx="362">
                  <c:v>44.371904940610698</c:v>
                </c:pt>
                <c:pt idx="363">
                  <c:v>47.276623911290699</c:v>
                </c:pt>
                <c:pt idx="364">
                  <c:v>46.167502472718397</c:v>
                </c:pt>
                <c:pt idx="365">
                  <c:v>48.139185688737697</c:v>
                </c:pt>
                <c:pt idx="366">
                  <c:v>46.810106033960302</c:v>
                </c:pt>
                <c:pt idx="367">
                  <c:v>44.459947782566502</c:v>
                </c:pt>
                <c:pt idx="368">
                  <c:v>43.121934806733897</c:v>
                </c:pt>
                <c:pt idx="369">
                  <c:v>41.519991823279597</c:v>
                </c:pt>
                <c:pt idx="370">
                  <c:v>39.486668691979098</c:v>
                </c:pt>
                <c:pt idx="371">
                  <c:v>42.646682126593902</c:v>
                </c:pt>
                <c:pt idx="372">
                  <c:v>42.8667396019219</c:v>
                </c:pt>
                <c:pt idx="373">
                  <c:v>45.2697037066646</c:v>
                </c:pt>
                <c:pt idx="374">
                  <c:v>47.311860899897503</c:v>
                </c:pt>
                <c:pt idx="375">
                  <c:v>47.373401556056002</c:v>
                </c:pt>
                <c:pt idx="376">
                  <c:v>47.919128213409699</c:v>
                </c:pt>
                <c:pt idx="377">
                  <c:v>45.410552401969198</c:v>
                </c:pt>
                <c:pt idx="378">
                  <c:v>43.650092599345498</c:v>
                </c:pt>
                <c:pt idx="379">
                  <c:v>44.556725427331799</c:v>
                </c:pt>
                <c:pt idx="380">
                  <c:v>43.526912027905702</c:v>
                </c:pt>
                <c:pt idx="381">
                  <c:v>42.585042211312597</c:v>
                </c:pt>
                <c:pt idx="382">
                  <c:v>40.102869326546497</c:v>
                </c:pt>
                <c:pt idx="383">
                  <c:v>43.4036321973431</c:v>
                </c:pt>
                <c:pt idx="384">
                  <c:v>40.1732440446374</c:v>
                </c:pt>
                <c:pt idx="385">
                  <c:v>39.8299067387468</c:v>
                </c:pt>
                <c:pt idx="386">
                  <c:v>39.6363514492162</c:v>
                </c:pt>
                <c:pt idx="387">
                  <c:v>36.405864037387602</c:v>
                </c:pt>
                <c:pt idx="388">
                  <c:v>33.914857090689097</c:v>
                </c:pt>
                <c:pt idx="389">
                  <c:v>35.7720945380782</c:v>
                </c:pt>
                <c:pt idx="390">
                  <c:v>38.289603670573896</c:v>
                </c:pt>
                <c:pt idx="391">
                  <c:v>38.923373169883398</c:v>
                </c:pt>
                <c:pt idx="392">
                  <c:v>41.255863297412397</c:v>
                </c:pt>
                <c:pt idx="393">
                  <c:v>41.6695753213939</c:v>
                </c:pt>
                <c:pt idx="394">
                  <c:v>36.986827683348203</c:v>
                </c:pt>
                <c:pt idx="395">
                  <c:v>37.128821173996897</c:v>
                </c:pt>
                <c:pt idx="396">
                  <c:v>37.233621755222401</c:v>
                </c:pt>
                <c:pt idx="397">
                  <c:v>37.967269273461099</c:v>
                </c:pt>
                <c:pt idx="398">
                  <c:v>37.351978630536699</c:v>
                </c:pt>
                <c:pt idx="399">
                  <c:v>37.270814664645698</c:v>
                </c:pt>
                <c:pt idx="400">
                  <c:v>38.007851256406603</c:v>
                </c:pt>
                <c:pt idx="401">
                  <c:v>37.916563519609497</c:v>
                </c:pt>
                <c:pt idx="402">
                  <c:v>37.990949338456097</c:v>
                </c:pt>
                <c:pt idx="403">
                  <c:v>37.990949338456097</c:v>
                </c:pt>
                <c:pt idx="404">
                  <c:v>38.423707957446801</c:v>
                </c:pt>
                <c:pt idx="405">
                  <c:v>39.373734785180801</c:v>
                </c:pt>
                <c:pt idx="406">
                  <c:v>40.442075038568703</c:v>
                </c:pt>
                <c:pt idx="407">
                  <c:v>41.290690358599498</c:v>
                </c:pt>
                <c:pt idx="408">
                  <c:v>41.334661415067202</c:v>
                </c:pt>
                <c:pt idx="409">
                  <c:v>41.016827148208101</c:v>
                </c:pt>
                <c:pt idx="410">
                  <c:v>40.962732320834299</c:v>
                </c:pt>
                <c:pt idx="411">
                  <c:v>40.8748336575593</c:v>
                </c:pt>
                <c:pt idx="412">
                  <c:v>41.010092450824203</c:v>
                </c:pt>
                <c:pt idx="413">
                  <c:v>40.960950884752101</c:v>
                </c:pt>
                <c:pt idx="414">
                  <c:v>41.351041937091303</c:v>
                </c:pt>
                <c:pt idx="415">
                  <c:v>40.4860460950364</c:v>
                </c:pt>
                <c:pt idx="416">
                  <c:v>39.468368145839598</c:v>
                </c:pt>
                <c:pt idx="417">
                  <c:v>38.450690196642903</c:v>
                </c:pt>
                <c:pt idx="418">
                  <c:v>38.063988217825901</c:v>
                </c:pt>
                <c:pt idx="419">
                  <c:v>38.213237801784999</c:v>
                </c:pt>
                <c:pt idx="420">
                  <c:v>38.182736140085098</c:v>
                </c:pt>
                <c:pt idx="421">
                  <c:v>38.240393839623302</c:v>
                </c:pt>
                <c:pt idx="422">
                  <c:v>38.637263039006903</c:v>
                </c:pt>
                <c:pt idx="423">
                  <c:v>38.677975370934099</c:v>
                </c:pt>
                <c:pt idx="424">
                  <c:v>39.315729488358301</c:v>
                </c:pt>
                <c:pt idx="425">
                  <c:v>39.380165334940898</c:v>
                </c:pt>
                <c:pt idx="426">
                  <c:v>38.7729563288772</c:v>
                </c:pt>
                <c:pt idx="427">
                  <c:v>38.7661781818327</c:v>
                </c:pt>
                <c:pt idx="428">
                  <c:v>37.541592949138597</c:v>
                </c:pt>
                <c:pt idx="429">
                  <c:v>36.819068543998497</c:v>
                </c:pt>
                <c:pt idx="430">
                  <c:v>36.530693146986302</c:v>
                </c:pt>
                <c:pt idx="431">
                  <c:v>36.211859537934799</c:v>
                </c:pt>
                <c:pt idx="432">
                  <c:v>37.063299085900802</c:v>
                </c:pt>
                <c:pt idx="433">
                  <c:v>36.1372130211249</c:v>
                </c:pt>
                <c:pt idx="434">
                  <c:v>35.306107914292198</c:v>
                </c:pt>
                <c:pt idx="435">
                  <c:v>35.194181588737997</c:v>
                </c:pt>
                <c:pt idx="436">
                  <c:v>35.8490548724155</c:v>
                </c:pt>
                <c:pt idx="437">
                  <c:v>34.995269042780201</c:v>
                </c:pt>
                <c:pt idx="438">
                  <c:v>34.872827899374997</c:v>
                </c:pt>
                <c:pt idx="439">
                  <c:v>34.903416460396102</c:v>
                </c:pt>
                <c:pt idx="440">
                  <c:v>34.7945750607403</c:v>
                </c:pt>
                <c:pt idx="441">
                  <c:v>34.906848983578797</c:v>
                </c:pt>
                <c:pt idx="442">
                  <c:v>35.665393157307697</c:v>
                </c:pt>
                <c:pt idx="443">
                  <c:v>36.128001693090198</c:v>
                </c:pt>
                <c:pt idx="444">
                  <c:v>35.787834300712902</c:v>
                </c:pt>
                <c:pt idx="445">
                  <c:v>34.835417741649003</c:v>
                </c:pt>
                <c:pt idx="446">
                  <c:v>35.920486114345202</c:v>
                </c:pt>
                <c:pt idx="447">
                  <c:v>35.614339806171699</c:v>
                </c:pt>
                <c:pt idx="448">
                  <c:v>35.008868786529597</c:v>
                </c:pt>
                <c:pt idx="449">
                  <c:v>35.349036178906999</c:v>
                </c:pt>
                <c:pt idx="450">
                  <c:v>35.6756038275349</c:v>
                </c:pt>
                <c:pt idx="451">
                  <c:v>35.638193669808899</c:v>
                </c:pt>
                <c:pt idx="452">
                  <c:v>35.226595035501802</c:v>
                </c:pt>
                <c:pt idx="453">
                  <c:v>34.855795632442899</c:v>
                </c:pt>
                <c:pt idx="454">
                  <c:v>34.655101650402898</c:v>
                </c:pt>
                <c:pt idx="455">
                  <c:v>35.228897867510497</c:v>
                </c:pt>
                <c:pt idx="456">
                  <c:v>34.897851059045202</c:v>
                </c:pt>
                <c:pt idx="457">
                  <c:v>35.256485101549202</c:v>
                </c:pt>
                <c:pt idx="458">
                  <c:v>36.277212760983801</c:v>
                </c:pt>
                <c:pt idx="459">
                  <c:v>36.359974463100102</c:v>
                </c:pt>
                <c:pt idx="460">
                  <c:v>35.228897867510497</c:v>
                </c:pt>
                <c:pt idx="461">
                  <c:v>34.346106378269802</c:v>
                </c:pt>
                <c:pt idx="462">
                  <c:v>34.7323276548126</c:v>
                </c:pt>
                <c:pt idx="463">
                  <c:v>35.284072335588</c:v>
                </c:pt>
                <c:pt idx="464">
                  <c:v>36.001340420596101</c:v>
                </c:pt>
                <c:pt idx="465">
                  <c:v>35.284072335588</c:v>
                </c:pt>
                <c:pt idx="466">
                  <c:v>34.759914888851398</c:v>
                </c:pt>
                <c:pt idx="467">
                  <c:v>35.228897867510497</c:v>
                </c:pt>
                <c:pt idx="468">
                  <c:v>37.0220680800306</c:v>
                </c:pt>
                <c:pt idx="469">
                  <c:v>37.546225526767202</c:v>
                </c:pt>
                <c:pt idx="470">
                  <c:v>37.132417016185698</c:v>
                </c:pt>
                <c:pt idx="471">
                  <c:v>36.553085101371501</c:v>
                </c:pt>
                <c:pt idx="472">
                  <c:v>36.828957441759201</c:v>
                </c:pt>
                <c:pt idx="473">
                  <c:v>36.828957441759201</c:v>
                </c:pt>
                <c:pt idx="474">
                  <c:v>36.277212760983801</c:v>
                </c:pt>
                <c:pt idx="475">
                  <c:v>35.449595739820701</c:v>
                </c:pt>
                <c:pt idx="476">
                  <c:v>35.284072335588</c:v>
                </c:pt>
                <c:pt idx="477">
                  <c:v>35.422008505781903</c:v>
                </c:pt>
                <c:pt idx="478">
                  <c:v>35.228897867510497</c:v>
                </c:pt>
                <c:pt idx="479">
                  <c:v>34.759914888851398</c:v>
                </c:pt>
                <c:pt idx="480">
                  <c:v>32.939157442292498</c:v>
                </c:pt>
                <c:pt idx="481">
                  <c:v>33.297791484796498</c:v>
                </c:pt>
                <c:pt idx="482">
                  <c:v>33.485384676260203</c:v>
                </c:pt>
                <c:pt idx="483">
                  <c:v>33.573663825184198</c:v>
                </c:pt>
                <c:pt idx="484">
                  <c:v>34.677153186735097</c:v>
                </c:pt>
                <c:pt idx="485">
                  <c:v>34.594391484618797</c:v>
                </c:pt>
                <c:pt idx="486">
                  <c:v>34.621978718657502</c:v>
                </c:pt>
                <c:pt idx="487">
                  <c:v>33.2702042507578</c:v>
                </c:pt>
                <c:pt idx="488">
                  <c:v>32.221889357284503</c:v>
                </c:pt>
                <c:pt idx="489">
                  <c:v>32.801221272098701</c:v>
                </c:pt>
                <c:pt idx="490">
                  <c:v>32.718459569982301</c:v>
                </c:pt>
                <c:pt idx="491">
                  <c:v>33.463314889029199</c:v>
                </c:pt>
                <c:pt idx="492">
                  <c:v>34.594391484618797</c:v>
                </c:pt>
                <c:pt idx="493">
                  <c:v>34.953025527122797</c:v>
                </c:pt>
                <c:pt idx="494">
                  <c:v>34.925438293083999</c:v>
                </c:pt>
                <c:pt idx="495">
                  <c:v>33.932297867688298</c:v>
                </c:pt>
                <c:pt idx="496">
                  <c:v>34.621978718657502</c:v>
                </c:pt>
                <c:pt idx="497">
                  <c:v>33.684012761339297</c:v>
                </c:pt>
                <c:pt idx="498">
                  <c:v>33.959885101726996</c:v>
                </c:pt>
                <c:pt idx="499">
                  <c:v>35.394697144083501</c:v>
                </c:pt>
                <c:pt idx="500">
                  <c:v>36.249625526945003</c:v>
                </c:pt>
                <c:pt idx="501">
                  <c:v>37.2979404204183</c:v>
                </c:pt>
                <c:pt idx="502">
                  <c:v>37.518638292728497</c:v>
                </c:pt>
                <c:pt idx="503">
                  <c:v>38.042795739465099</c:v>
                </c:pt>
                <c:pt idx="504">
                  <c:v>37.904859569271302</c:v>
                </c:pt>
                <c:pt idx="505">
                  <c:v>38.677302122356899</c:v>
                </c:pt>
                <c:pt idx="506">
                  <c:v>38.097970207542701</c:v>
                </c:pt>
                <c:pt idx="507">
                  <c:v>38.2083191436978</c:v>
                </c:pt>
                <c:pt idx="508">
                  <c:v>37.987621271387603</c:v>
                </c:pt>
                <c:pt idx="509">
                  <c:v>37.463463824650901</c:v>
                </c:pt>
                <c:pt idx="510">
                  <c:v>38.5669531862018</c:v>
                </c:pt>
                <c:pt idx="511">
                  <c:v>38.897999994667003</c:v>
                </c:pt>
                <c:pt idx="512">
                  <c:v>39.5545761647898</c:v>
                </c:pt>
                <c:pt idx="513">
                  <c:v>40.001489356217903</c:v>
                </c:pt>
                <c:pt idx="514">
                  <c:v>39.780791483907699</c:v>
                </c:pt>
                <c:pt idx="515">
                  <c:v>40.222187228528099</c:v>
                </c:pt>
                <c:pt idx="516">
                  <c:v>41.187740419885003</c:v>
                </c:pt>
                <c:pt idx="517">
                  <c:v>42.677451057978701</c:v>
                </c:pt>
                <c:pt idx="518">
                  <c:v>42.346404249513398</c:v>
                </c:pt>
                <c:pt idx="519">
                  <c:v>42.550047123275398</c:v>
                </c:pt>
                <c:pt idx="520">
                  <c:v>41.011412077073501</c:v>
                </c:pt>
                <c:pt idx="521">
                  <c:v>42.6405550671697</c:v>
                </c:pt>
                <c:pt idx="522">
                  <c:v>42.312463770553101</c:v>
                </c:pt>
                <c:pt idx="523">
                  <c:v>42.470852672367997</c:v>
                </c:pt>
                <c:pt idx="524">
                  <c:v>43.206229716508602</c:v>
                </c:pt>
                <c:pt idx="525">
                  <c:v>44.088682169477401</c:v>
                </c:pt>
                <c:pt idx="526">
                  <c:v>44.8919401715387</c:v>
                </c:pt>
                <c:pt idx="527">
                  <c:v>44.609102846869199</c:v>
                </c:pt>
                <c:pt idx="528">
                  <c:v>43.579574985072298</c:v>
                </c:pt>
                <c:pt idx="529">
                  <c:v>43.568261492085597</c:v>
                </c:pt>
                <c:pt idx="530">
                  <c:v>43.783217858834398</c:v>
                </c:pt>
                <c:pt idx="531">
                  <c:v>43.952920253636002</c:v>
                </c:pt>
                <c:pt idx="532">
                  <c:v>42.957332870799497</c:v>
                </c:pt>
                <c:pt idx="533">
                  <c:v>41.011412077073501</c:v>
                </c:pt>
                <c:pt idx="534">
                  <c:v>42.323777263539903</c:v>
                </c:pt>
                <c:pt idx="535">
                  <c:v>41.961745487962901</c:v>
                </c:pt>
                <c:pt idx="536">
                  <c:v>43.0478408146937</c:v>
                </c:pt>
                <c:pt idx="537">
                  <c:v>42.436912193407601</c:v>
                </c:pt>
                <c:pt idx="538">
                  <c:v>43.749277379874002</c:v>
                </c:pt>
                <c:pt idx="539">
                  <c:v>42.9120788988524</c:v>
                </c:pt>
                <c:pt idx="540">
                  <c:v>42.380344728473702</c:v>
                </c:pt>
                <c:pt idx="541">
                  <c:v>40.785142217337899</c:v>
                </c:pt>
                <c:pt idx="542">
                  <c:v>39.269134157109498</c:v>
                </c:pt>
                <c:pt idx="543">
                  <c:v>38.250919788299399</c:v>
                </c:pt>
                <c:pt idx="544">
                  <c:v>36.848046657938902</c:v>
                </c:pt>
                <c:pt idx="545">
                  <c:v>37.074316517674397</c:v>
                </c:pt>
                <c:pt idx="546">
                  <c:v>36.629696243293999</c:v>
                </c:pt>
                <c:pt idx="547">
                  <c:v>36.6217767982033</c:v>
                </c:pt>
                <c:pt idx="548">
                  <c:v>36.327625980546998</c:v>
                </c:pt>
                <c:pt idx="549">
                  <c:v>37.866261026749001</c:v>
                </c:pt>
                <c:pt idx="550">
                  <c:v>37.968082463629997</c:v>
                </c:pt>
                <c:pt idx="551">
                  <c:v>38.7373999867309</c:v>
                </c:pt>
                <c:pt idx="552">
                  <c:v>39.404896072950898</c:v>
                </c:pt>
                <c:pt idx="553">
                  <c:v>39.529344495805397</c:v>
                </c:pt>
                <c:pt idx="554">
                  <c:v>39.382269086977303</c:v>
                </c:pt>
                <c:pt idx="555">
                  <c:v>40.490991399681697</c:v>
                </c:pt>
                <c:pt idx="556">
                  <c:v>40.978602947411801</c:v>
                </c:pt>
                <c:pt idx="557">
                  <c:v>41.090606527980903</c:v>
                </c:pt>
                <c:pt idx="558">
                  <c:v>40.457050920721301</c:v>
                </c:pt>
                <c:pt idx="559">
                  <c:v>37.866261026749001</c:v>
                </c:pt>
                <c:pt idx="560">
                  <c:v>40.151586610078297</c:v>
                </c:pt>
                <c:pt idx="561">
                  <c:v>41.644967684333103</c:v>
                </c:pt>
                <c:pt idx="562">
                  <c:v>42.900765405865599</c:v>
                </c:pt>
                <c:pt idx="563">
                  <c:v>42.957332870799497</c:v>
                </c:pt>
                <c:pt idx="564">
                  <c:v>43.217543209495403</c:v>
                </c:pt>
                <c:pt idx="565">
                  <c:v>43.296737660402798</c:v>
                </c:pt>
                <c:pt idx="566">
                  <c:v>42.595301095222503</c:v>
                </c:pt>
                <c:pt idx="567">
                  <c:v>42.663182053143203</c:v>
                </c:pt>
                <c:pt idx="568">
                  <c:v>41.701535149267002</c:v>
                </c:pt>
                <c:pt idx="569">
                  <c:v>42.255896305619203</c:v>
                </c:pt>
                <c:pt idx="570">
                  <c:v>42.765003490024199</c:v>
                </c:pt>
                <c:pt idx="571">
                  <c:v>40.762515231364397</c:v>
                </c:pt>
                <c:pt idx="572">
                  <c:v>40.185527089038601</c:v>
                </c:pt>
                <c:pt idx="573">
                  <c:v>41.701535149267002</c:v>
                </c:pt>
                <c:pt idx="574">
                  <c:v>43.127035265601101</c:v>
                </c:pt>
                <c:pt idx="575">
                  <c:v>42.617928081196098</c:v>
                </c:pt>
                <c:pt idx="576">
                  <c:v>43.2514836884557</c:v>
                </c:pt>
                <c:pt idx="577">
                  <c:v>43.330678139363201</c:v>
                </c:pt>
                <c:pt idx="578">
                  <c:v>42.052253431857103</c:v>
                </c:pt>
                <c:pt idx="579">
                  <c:v>41.803356586147999</c:v>
                </c:pt>
                <c:pt idx="580">
                  <c:v>42.674495546129997</c:v>
                </c:pt>
                <c:pt idx="581">
                  <c:v>42.606614588209297</c:v>
                </c:pt>
                <c:pt idx="582">
                  <c:v>40.785142217337899</c:v>
                </c:pt>
                <c:pt idx="583">
                  <c:v>39.9026897643692</c:v>
                </c:pt>
                <c:pt idx="584">
                  <c:v>39.097675834540397</c:v>
                </c:pt>
                <c:pt idx="585">
                  <c:v>39.877000850176799</c:v>
                </c:pt>
                <c:pt idx="586">
                  <c:v>40.342949498207098</c:v>
                </c:pt>
                <c:pt idx="587">
                  <c:v>41.7491691767585</c:v>
                </c:pt>
                <c:pt idx="588">
                  <c:v>42.565111539696701</c:v>
                </c:pt>
                <c:pt idx="589">
                  <c:v>43.198534876936797</c:v>
                </c:pt>
                <c:pt idx="590">
                  <c:v>43.123313194495097</c:v>
                </c:pt>
                <c:pt idx="591">
                  <c:v>44.400804446679302</c:v>
                </c:pt>
                <c:pt idx="592">
                  <c:v>45.109307538658399</c:v>
                </c:pt>
                <c:pt idx="593">
                  <c:v>46.945000445641</c:v>
                </c:pt>
                <c:pt idx="594">
                  <c:v>46.741050336832203</c:v>
                </c:pt>
                <c:pt idx="595">
                  <c:v>46.805485513867097</c:v>
                </c:pt>
                <c:pt idx="596">
                  <c:v>46.075551338777302</c:v>
                </c:pt>
                <c:pt idx="597">
                  <c:v>47.5354196889569</c:v>
                </c:pt>
                <c:pt idx="598">
                  <c:v>45.817810630637503</c:v>
                </c:pt>
                <c:pt idx="599">
                  <c:v>44.145050726377598</c:v>
                </c:pt>
                <c:pt idx="600">
                  <c:v>44.285984935178703</c:v>
                </c:pt>
                <c:pt idx="601">
                  <c:v>46.1181296495933</c:v>
                </c:pt>
                <c:pt idx="602">
                  <c:v>45.370170656258097</c:v>
                </c:pt>
                <c:pt idx="603">
                  <c:v>44.936439596745203</c:v>
                </c:pt>
                <c:pt idx="604">
                  <c:v>42.920072724199798</c:v>
                </c:pt>
                <c:pt idx="605">
                  <c:v>42.616489368081403</c:v>
                </c:pt>
                <c:pt idx="606">
                  <c:v>43.787250987820002</c:v>
                </c:pt>
                <c:pt idx="607">
                  <c:v>43.668031717535101</c:v>
                </c:pt>
                <c:pt idx="608">
                  <c:v>43.635530273612197</c:v>
                </c:pt>
                <c:pt idx="609">
                  <c:v>44.470349021012197</c:v>
                </c:pt>
                <c:pt idx="610">
                  <c:v>44.849721770383198</c:v>
                </c:pt>
                <c:pt idx="611">
                  <c:v>44.784718882537398</c:v>
                </c:pt>
                <c:pt idx="612">
                  <c:v>44.155979159487003</c:v>
                </c:pt>
                <c:pt idx="613">
                  <c:v>45.771258344145203</c:v>
                </c:pt>
                <c:pt idx="614">
                  <c:v>45.380957161664803</c:v>
                </c:pt>
                <c:pt idx="615">
                  <c:v>44.18848060341</c:v>
                </c:pt>
                <c:pt idx="616">
                  <c:v>45.142518621094901</c:v>
                </c:pt>
                <c:pt idx="617">
                  <c:v>44.307699873694901</c:v>
                </c:pt>
                <c:pt idx="618">
                  <c:v>43.743963038490399</c:v>
                </c:pt>
                <c:pt idx="619">
                  <c:v>44.8931516474156</c:v>
                </c:pt>
                <c:pt idx="620">
                  <c:v>44.361916256134002</c:v>
                </c:pt>
                <c:pt idx="621">
                  <c:v>44.2534834912558</c:v>
                </c:pt>
                <c:pt idx="622">
                  <c:v>43.613815335096</c:v>
                </c:pt>
                <c:pt idx="623">
                  <c:v>41.781670620681403</c:v>
                </c:pt>
                <c:pt idx="624">
                  <c:v>43.689746656051298</c:v>
                </c:pt>
                <c:pt idx="625">
                  <c:v>42.930859229606597</c:v>
                </c:pt>
                <c:pt idx="626">
                  <c:v>42.920072724199898</c:v>
                </c:pt>
                <c:pt idx="627">
                  <c:v>43.548812447250199</c:v>
                </c:pt>
                <c:pt idx="628">
                  <c:v>42.616489368081403</c:v>
                </c:pt>
                <c:pt idx="629">
                  <c:v>43.581313891173103</c:v>
                </c:pt>
                <c:pt idx="630">
                  <c:v>42.865856341760797</c:v>
                </c:pt>
                <c:pt idx="631">
                  <c:v>44.979869473777597</c:v>
                </c:pt>
                <c:pt idx="632">
                  <c:v>44.643784673736299</c:v>
                </c:pt>
                <c:pt idx="633">
                  <c:v>45.478461493433599</c:v>
                </c:pt>
                <c:pt idx="634">
                  <c:v>45.012370917700501</c:v>
                </c:pt>
                <c:pt idx="635">
                  <c:v>45.619395702234698</c:v>
                </c:pt>
                <c:pt idx="636">
                  <c:v>46.725296361830203</c:v>
                </c:pt>
                <c:pt idx="637">
                  <c:v>45.912192552946401</c:v>
                </c:pt>
                <c:pt idx="638">
                  <c:v>46.747011300346401</c:v>
                </c:pt>
                <c:pt idx="639">
                  <c:v>45.673612084673799</c:v>
                </c:pt>
                <c:pt idx="640">
                  <c:v>45.348455717741899</c:v>
                </c:pt>
                <c:pt idx="641">
                  <c:v>45.9229790583531</c:v>
                </c:pt>
                <c:pt idx="642">
                  <c:v>45.237894037322903</c:v>
                </c:pt>
                <c:pt idx="643">
                  <c:v>45.424387038697198</c:v>
                </c:pt>
                <c:pt idx="644">
                  <c:v>44.101762777047902</c:v>
                </c:pt>
                <c:pt idx="645">
                  <c:v>45.749543405629097</c:v>
                </c:pt>
                <c:pt idx="646">
                  <c:v>46.421713005711801</c:v>
                </c:pt>
                <c:pt idx="647">
                  <c:v>46.693618672944403</c:v>
                </c:pt>
                <c:pt idx="648">
                  <c:v>46.026213853373399</c:v>
                </c:pt>
                <c:pt idx="649">
                  <c:v>44.864435093379598</c:v>
                </c:pt>
                <c:pt idx="650">
                  <c:v>44.048718091681799</c:v>
                </c:pt>
                <c:pt idx="651">
                  <c:v>42.763345846582197</c:v>
                </c:pt>
                <c:pt idx="652">
                  <c:v>42.392565391265002</c:v>
                </c:pt>
                <c:pt idx="653">
                  <c:v>42.244253209138101</c:v>
                </c:pt>
                <c:pt idx="654">
                  <c:v>41.700441874672897</c:v>
                </c:pt>
                <c:pt idx="655">
                  <c:v>42.219534512117001</c:v>
                </c:pt>
                <c:pt idx="656">
                  <c:v>42.244253209138101</c:v>
                </c:pt>
                <c:pt idx="657">
                  <c:v>42.911658028709098</c:v>
                </c:pt>
                <c:pt idx="658">
                  <c:v>41.502692298503703</c:v>
                </c:pt>
                <c:pt idx="659">
                  <c:v>41.898191450842099</c:v>
                </c:pt>
                <c:pt idx="660">
                  <c:v>41.255505328292301</c:v>
                </c:pt>
                <c:pt idx="661">
                  <c:v>41.1319118431866</c:v>
                </c:pt>
                <c:pt idx="662">
                  <c:v>41.552129692546004</c:v>
                </c:pt>
                <c:pt idx="663">
                  <c:v>42.442002785307302</c:v>
                </c:pt>
                <c:pt idx="664">
                  <c:v>42.560652531008799</c:v>
                </c:pt>
                <c:pt idx="665">
                  <c:v>41.552129692546004</c:v>
                </c:pt>
                <c:pt idx="666">
                  <c:v>40.860006175953998</c:v>
                </c:pt>
                <c:pt idx="667">
                  <c:v>40.882253003273</c:v>
                </c:pt>
                <c:pt idx="668">
                  <c:v>42.590314967434203</c:v>
                </c:pt>
                <c:pt idx="669">
                  <c:v>43.282438484026301</c:v>
                </c:pt>
                <c:pt idx="670">
                  <c:v>44.1475928797664</c:v>
                </c:pt>
                <c:pt idx="671">
                  <c:v>44.2217489708298</c:v>
                </c:pt>
                <c:pt idx="672">
                  <c:v>44.864435093379598</c:v>
                </c:pt>
                <c:pt idx="673">
                  <c:v>45.012747275506499</c:v>
                </c:pt>
                <c:pt idx="674">
                  <c:v>44.271186364872101</c:v>
                </c:pt>
                <c:pt idx="675">
                  <c:v>45.1610594576333</c:v>
                </c:pt>
                <c:pt idx="676">
                  <c:v>45.259934245717901</c:v>
                </c:pt>
                <c:pt idx="677">
                  <c:v>44.617248123168103</c:v>
                </c:pt>
                <c:pt idx="678">
                  <c:v>45.605996004014003</c:v>
                </c:pt>
                <c:pt idx="679">
                  <c:v>43.430750666153102</c:v>
                </c:pt>
                <c:pt idx="680">
                  <c:v>42.194815815095801</c:v>
                </c:pt>
                <c:pt idx="681">
                  <c:v>41.477973601482603</c:v>
                </c:pt>
                <c:pt idx="682">
                  <c:v>41.601567086588297</c:v>
                </c:pt>
                <c:pt idx="683">
                  <c:v>40.612819205742497</c:v>
                </c:pt>
                <c:pt idx="684">
                  <c:v>40.192601356383001</c:v>
                </c:pt>
                <c:pt idx="685">
                  <c:v>39.352165657664102</c:v>
                </c:pt>
                <c:pt idx="686">
                  <c:v>39.302728263621802</c:v>
                </c:pt>
                <c:pt idx="687">
                  <c:v>40.439788326594503</c:v>
                </c:pt>
                <c:pt idx="688">
                  <c:v>40.415069629573303</c:v>
                </c:pt>
                <c:pt idx="689">
                  <c:v>39.722946112981298</c:v>
                </c:pt>
                <c:pt idx="690">
                  <c:v>37.176920319803202</c:v>
                </c:pt>
                <c:pt idx="691">
                  <c:v>36.830858561507199</c:v>
                </c:pt>
                <c:pt idx="692">
                  <c:v>36.460078106189997</c:v>
                </c:pt>
                <c:pt idx="693">
                  <c:v>37.374669895972403</c:v>
                </c:pt>
                <c:pt idx="694">
                  <c:v>36.9544520466129</c:v>
                </c:pt>
                <c:pt idx="695">
                  <c:v>37.9926373215011</c:v>
                </c:pt>
                <c:pt idx="696">
                  <c:v>37.671294260226198</c:v>
                </c:pt>
                <c:pt idx="697">
                  <c:v>39.104978687452601</c:v>
                </c:pt>
                <c:pt idx="698">
                  <c:v>38.907229111283499</c:v>
                </c:pt>
                <c:pt idx="699">
                  <c:v>39.253290869579502</c:v>
                </c:pt>
                <c:pt idx="700">
                  <c:v>39.475759142769803</c:v>
                </c:pt>
                <c:pt idx="701">
                  <c:v>39.302728263621802</c:v>
                </c:pt>
                <c:pt idx="702">
                  <c:v>38.487011261924003</c:v>
                </c:pt>
                <c:pt idx="703">
                  <c:v>38.610604747029697</c:v>
                </c:pt>
                <c:pt idx="704">
                  <c:v>38.9813852023469</c:v>
                </c:pt>
                <c:pt idx="705">
                  <c:v>39.722946112981298</c:v>
                </c:pt>
                <c:pt idx="706">
                  <c:v>39.821820901065898</c:v>
                </c:pt>
                <c:pt idx="707">
                  <c:v>40.289091289735502</c:v>
                </c:pt>
                <c:pt idx="708">
                  <c:v>40.912118474628301</c:v>
                </c:pt>
                <c:pt idx="709">
                  <c:v>40.652523814256298</c:v>
                </c:pt>
                <c:pt idx="710">
                  <c:v>41.379388863297898</c:v>
                </c:pt>
                <c:pt idx="711">
                  <c:v>41.317086144808599</c:v>
                </c:pt>
                <c:pt idx="712">
                  <c:v>41.067875270851502</c:v>
                </c:pt>
                <c:pt idx="713">
                  <c:v>41.431307795372298</c:v>
                </c:pt>
                <c:pt idx="714">
                  <c:v>41.5870645915955</c:v>
                </c:pt>
                <c:pt idx="715">
                  <c:v>41.026340125191901</c:v>
                </c:pt>
                <c:pt idx="716">
                  <c:v>40.320242648980098</c:v>
                </c:pt>
                <c:pt idx="717">
                  <c:v>41.317086144808599</c:v>
                </c:pt>
                <c:pt idx="718">
                  <c:v>41.773972747063297</c:v>
                </c:pt>
                <c:pt idx="719">
                  <c:v>41.452075368202003</c:v>
                </c:pt>
                <c:pt idx="720">
                  <c:v>40.704442746330699</c:v>
                </c:pt>
                <c:pt idx="721">
                  <c:v>41.078259057266301</c:v>
                </c:pt>
                <c:pt idx="722">
                  <c:v>41.223632067074703</c:v>
                </c:pt>
                <c:pt idx="723">
                  <c:v>40.434464299543798</c:v>
                </c:pt>
                <c:pt idx="724">
                  <c:v>40.392929153884303</c:v>
                </c:pt>
                <c:pt idx="725">
                  <c:v>40.320242648980098</c:v>
                </c:pt>
                <c:pt idx="726">
                  <c:v>41.493610513861597</c:v>
                </c:pt>
                <c:pt idx="727">
                  <c:v>41.483226727446699</c:v>
                </c:pt>
                <c:pt idx="728">
                  <c:v>41.836275465552603</c:v>
                </c:pt>
                <c:pt idx="729">
                  <c:v>42.822735174966297</c:v>
                </c:pt>
                <c:pt idx="730">
                  <c:v>43.684589447401301</c:v>
                </c:pt>
                <c:pt idx="731">
                  <c:v>43.6326705153269</c:v>
                </c:pt>
                <c:pt idx="732">
                  <c:v>43.113481194582903</c:v>
                </c:pt>
                <c:pt idx="733">
                  <c:v>43.030410903263899</c:v>
                </c:pt>
                <c:pt idx="734">
                  <c:v>42.7500486700621</c:v>
                </c:pt>
                <c:pt idx="735">
                  <c:v>42.500837796105003</c:v>
                </c:pt>
                <c:pt idx="736">
                  <c:v>42.459302650445501</c:v>
                </c:pt>
                <c:pt idx="737">
                  <c:v>43.362692068539999</c:v>
                </c:pt>
                <c:pt idx="738">
                  <c:v>43.310773136465599</c:v>
                </c:pt>
                <c:pt idx="739">
                  <c:v>42.158172844413897</c:v>
                </c:pt>
                <c:pt idx="740">
                  <c:v>41.649367310084799</c:v>
                </c:pt>
                <c:pt idx="741">
                  <c:v>41.846659251967502</c:v>
                </c:pt>
                <c:pt idx="742">
                  <c:v>41.815507892722898</c:v>
                </c:pt>
                <c:pt idx="743">
                  <c:v>41.846659251967502</c:v>
                </c:pt>
                <c:pt idx="744">
                  <c:v>42.521605368934701</c:v>
                </c:pt>
                <c:pt idx="745">
                  <c:v>41.898578184041902</c:v>
                </c:pt>
                <c:pt idx="746">
                  <c:v>40.880967115383697</c:v>
                </c:pt>
                <c:pt idx="747">
                  <c:v>41.503994300276503</c:v>
                </c:pt>
                <c:pt idx="748">
                  <c:v>42.615059446668702</c:v>
                </c:pt>
                <c:pt idx="749">
                  <c:v>42.9161892527002</c:v>
                </c:pt>
                <c:pt idx="750">
                  <c:v>43.051178476093597</c:v>
                </c:pt>
                <c:pt idx="751">
                  <c:v>41.223632067074703</c:v>
                </c:pt>
                <c:pt idx="752">
                  <c:v>39.780285755406297</c:v>
                </c:pt>
                <c:pt idx="753">
                  <c:v>38.378370751533403</c:v>
                </c:pt>
                <c:pt idx="754">
                  <c:v>37.7035284724303</c:v>
                </c:pt>
                <c:pt idx="755">
                  <c:v>38.658836822599298</c:v>
                </c:pt>
                <c:pt idx="756">
                  <c:v>38.170798861099897</c:v>
                </c:pt>
                <c:pt idx="757">
                  <c:v>38.181182647514802</c:v>
                </c:pt>
                <c:pt idx="758">
                  <c:v>37.516620316962403</c:v>
                </c:pt>
                <c:pt idx="759">
                  <c:v>36.1459605101983</c:v>
                </c:pt>
                <c:pt idx="760">
                  <c:v>35.180268373614403</c:v>
                </c:pt>
                <c:pt idx="761">
                  <c:v>34.754533130604301</c:v>
                </c:pt>
                <c:pt idx="762">
                  <c:v>34.796068276263803</c:v>
                </c:pt>
                <c:pt idx="763">
                  <c:v>33.4357922559145</c:v>
                </c:pt>
                <c:pt idx="764">
                  <c:v>33.508478760818697</c:v>
                </c:pt>
                <c:pt idx="765">
                  <c:v>33.404640896669797</c:v>
                </c:pt>
                <c:pt idx="766">
                  <c:v>33.072359731393703</c:v>
                </c:pt>
                <c:pt idx="767">
                  <c:v>33.840759926094798</c:v>
                </c:pt>
                <c:pt idx="768">
                  <c:v>35.626771189454203</c:v>
                </c:pt>
                <c:pt idx="769">
                  <c:v>35.345370577611</c:v>
                </c:pt>
                <c:pt idx="770">
                  <c:v>34.453403324572797</c:v>
                </c:pt>
                <c:pt idx="771">
                  <c:v>34.126126490514203</c:v>
                </c:pt>
                <c:pt idx="772">
                  <c:v>33.877099317320699</c:v>
                </c:pt>
                <c:pt idx="773">
                  <c:v>34.787797685666902</c:v>
                </c:pt>
                <c:pt idx="774">
                  <c:v>35.054597108186002</c:v>
                </c:pt>
                <c:pt idx="775">
                  <c:v>34.8802824006032</c:v>
                </c:pt>
                <c:pt idx="776">
                  <c:v>34.841157570170701</c:v>
                </c:pt>
                <c:pt idx="777">
                  <c:v>34.2186112054505</c:v>
                </c:pt>
                <c:pt idx="778">
                  <c:v>34.652607808516599</c:v>
                </c:pt>
                <c:pt idx="779">
                  <c:v>34.4747559056798</c:v>
                </c:pt>
                <c:pt idx="780">
                  <c:v>34.332448501493801</c:v>
                </c:pt>
                <c:pt idx="781">
                  <c:v>34.528115790183598</c:v>
                </c:pt>
                <c:pt idx="782">
                  <c:v>34.809150266773997</c:v>
                </c:pt>
                <c:pt idx="783">
                  <c:v>34.7522100504886</c:v>
                </c:pt>
                <c:pt idx="784">
                  <c:v>34.652607808516599</c:v>
                </c:pt>
                <c:pt idx="785">
                  <c:v>35.065294967003197</c:v>
                </c:pt>
                <c:pt idx="786">
                  <c:v>35.303624281379498</c:v>
                </c:pt>
                <c:pt idx="787">
                  <c:v>35.093721938618401</c:v>
                </c:pt>
                <c:pt idx="788">
                  <c:v>35.2360293428044</c:v>
                </c:pt>
                <c:pt idx="789">
                  <c:v>35.566886508644501</c:v>
                </c:pt>
                <c:pt idx="790">
                  <c:v>35.954640754242497</c:v>
                </c:pt>
                <c:pt idx="791">
                  <c:v>36.196550400400398</c:v>
                </c:pt>
                <c:pt idx="792">
                  <c:v>36.2534474801583</c:v>
                </c:pt>
                <c:pt idx="793">
                  <c:v>35.964432745982499</c:v>
                </c:pt>
                <c:pt idx="794">
                  <c:v>36.260608143721498</c:v>
                </c:pt>
                <c:pt idx="795">
                  <c:v>35.835972167120403</c:v>
                </c:pt>
                <c:pt idx="796">
                  <c:v>35.607607390593998</c:v>
                </c:pt>
                <c:pt idx="797">
                  <c:v>35.404218663483697</c:v>
                </c:pt>
                <c:pt idx="798">
                  <c:v>35.389940472884902</c:v>
                </c:pt>
                <c:pt idx="799">
                  <c:v>35.0866475481102</c:v>
                </c:pt>
                <c:pt idx="800">
                  <c:v>35.439892571717102</c:v>
                </c:pt>
                <c:pt idx="801">
                  <c:v>35.793137595323898</c:v>
                </c:pt>
                <c:pt idx="802">
                  <c:v>35.968013077763999</c:v>
                </c:pt>
                <c:pt idx="803">
                  <c:v>35.746765828273297</c:v>
                </c:pt>
                <c:pt idx="804">
                  <c:v>35.800298258887103</c:v>
                </c:pt>
                <c:pt idx="805">
                  <c:v>36.406884108436401</c:v>
                </c:pt>
                <c:pt idx="806">
                  <c:v>35.985828463616997</c:v>
                </c:pt>
                <c:pt idx="807">
                  <c:v>35.604027058812498</c:v>
                </c:pt>
                <c:pt idx="808">
                  <c:v>35.543377101163003</c:v>
                </c:pt>
                <c:pt idx="809">
                  <c:v>35.200829936373403</c:v>
                </c:pt>
                <c:pt idx="810">
                  <c:v>35.315012324636598</c:v>
                </c:pt>
                <c:pt idx="811">
                  <c:v>35.304314465819402</c:v>
                </c:pt>
                <c:pt idx="812">
                  <c:v>35.853830689500903</c:v>
                </c:pt>
                <c:pt idx="813">
                  <c:v>35.350643096342502</c:v>
                </c:pt>
                <c:pt idx="814">
                  <c:v>35.554678871365098</c:v>
                </c:pt>
                <c:pt idx="815">
                  <c:v>35.282616792492497</c:v>
                </c:pt>
                <c:pt idx="816">
                  <c:v>35.447312054445199</c:v>
                </c:pt>
                <c:pt idx="817">
                  <c:v>35.833901613800997</c:v>
                </c:pt>
                <c:pt idx="818">
                  <c:v>35.701472474409996</c:v>
                </c:pt>
                <c:pt idx="819">
                  <c:v>35.776616305295697</c:v>
                </c:pt>
                <c:pt idx="820">
                  <c:v>36.256337627500102</c:v>
                </c:pt>
                <c:pt idx="821">
                  <c:v>36.166829332960504</c:v>
                </c:pt>
                <c:pt idx="822">
                  <c:v>36.617908000912301</c:v>
                </c:pt>
                <c:pt idx="823">
                  <c:v>37.534343527414599</c:v>
                </c:pt>
                <c:pt idx="824">
                  <c:v>37.319523620519703</c:v>
                </c:pt>
                <c:pt idx="825">
                  <c:v>37.419772910403999</c:v>
                </c:pt>
                <c:pt idx="826">
                  <c:v>38.003280717746698</c:v>
                </c:pt>
                <c:pt idx="827">
                  <c:v>37.960316736367801</c:v>
                </c:pt>
                <c:pt idx="828">
                  <c:v>37.9674773999309</c:v>
                </c:pt>
                <c:pt idx="829">
                  <c:v>38.576047529744699</c:v>
                </c:pt>
                <c:pt idx="830">
                  <c:v>38.450735917389402</c:v>
                </c:pt>
                <c:pt idx="831">
                  <c:v>38.812306290801601</c:v>
                </c:pt>
                <c:pt idx="832">
                  <c:v>37.713316979966201</c:v>
                </c:pt>
                <c:pt idx="833">
                  <c:v>38.434991084855902</c:v>
                </c:pt>
                <c:pt idx="834">
                  <c:v>38.862430935743703</c:v>
                </c:pt>
                <c:pt idx="835">
                  <c:v>38.0589699747349</c:v>
                </c:pt>
                <c:pt idx="836">
                  <c:v>37.656851265483098</c:v>
                </c:pt>
                <c:pt idx="837">
                  <c:v>37.190070901525402</c:v>
                </c:pt>
                <c:pt idx="838">
                  <c:v>37.951258065595098</c:v>
                </c:pt>
                <c:pt idx="839">
                  <c:v>37.649647465392498</c:v>
                </c:pt>
                <c:pt idx="840">
                  <c:v>36.906448233285701</c:v>
                </c:pt>
                <c:pt idx="841">
                  <c:v>36.737698137749</c:v>
                </c:pt>
                <c:pt idx="842">
                  <c:v>36.919000962784999</c:v>
                </c:pt>
                <c:pt idx="843">
                  <c:v>37.272677351666701</c:v>
                </c:pt>
                <c:pt idx="844">
                  <c:v>36.7197102057861</c:v>
                </c:pt>
                <c:pt idx="845">
                  <c:v>36.357104555714201</c:v>
                </c:pt>
                <c:pt idx="846">
                  <c:v>36.504286387506397</c:v>
                </c:pt>
                <c:pt idx="847">
                  <c:v>36.716129874004601</c:v>
                </c:pt>
                <c:pt idx="848">
                  <c:v>37.226003628923699</c:v>
                </c:pt>
                <c:pt idx="849">
                  <c:v>37.559880351688001</c:v>
                </c:pt>
                <c:pt idx="850">
                  <c:v>37.668325581795202</c:v>
                </c:pt>
                <c:pt idx="851">
                  <c:v>37.161341974217798</c:v>
                </c:pt>
                <c:pt idx="852">
                  <c:v>37.807656565584402</c:v>
                </c:pt>
                <c:pt idx="853">
                  <c:v>38.0661737748256</c:v>
                </c:pt>
                <c:pt idx="854">
                  <c:v>37.908164674633603</c:v>
                </c:pt>
                <c:pt idx="855">
                  <c:v>37.8830592156351</c:v>
                </c:pt>
                <c:pt idx="856">
                  <c:v>37.700030929499597</c:v>
                </c:pt>
                <c:pt idx="857">
                  <c:v>37.797346935514597</c:v>
                </c:pt>
                <c:pt idx="858">
                  <c:v>37.570319391340298</c:v>
                </c:pt>
                <c:pt idx="859">
                  <c:v>38.042405548179197</c:v>
                </c:pt>
                <c:pt idx="860">
                  <c:v>37.725265798080599</c:v>
                </c:pt>
                <c:pt idx="861">
                  <c:v>37.559492122940597</c:v>
                </c:pt>
                <c:pt idx="862">
                  <c:v>37.566695923031297</c:v>
                </c:pt>
                <c:pt idx="863">
                  <c:v>37.195506103988997</c:v>
                </c:pt>
                <c:pt idx="864">
                  <c:v>37.1378325667363</c:v>
                </c:pt>
                <c:pt idx="865">
                  <c:v>36.582147819623998</c:v>
                </c:pt>
                <c:pt idx="866">
                  <c:v>36.135986715805998</c:v>
                </c:pt>
                <c:pt idx="867">
                  <c:v>36.427891597323502</c:v>
                </c:pt>
                <c:pt idx="868">
                  <c:v>36.6477153414071</c:v>
                </c:pt>
                <c:pt idx="869">
                  <c:v>36.727000278931797</c:v>
                </c:pt>
                <c:pt idx="870">
                  <c:v>36.2909331225462</c:v>
                </c:pt>
                <c:pt idx="871">
                  <c:v>36.5359917352108</c:v>
                </c:pt>
                <c:pt idx="872">
                  <c:v>36.640511541316499</c:v>
                </c:pt>
                <c:pt idx="873">
                  <c:v>36.074689710244201</c:v>
                </c:pt>
                <c:pt idx="874">
                  <c:v>35.757549960145603</c:v>
                </c:pt>
                <c:pt idx="875">
                  <c:v>35.854865966160602</c:v>
                </c:pt>
                <c:pt idx="876">
                  <c:v>36.190036784749601</c:v>
                </c:pt>
                <c:pt idx="877">
                  <c:v>36.034357057042101</c:v>
                </c:pt>
                <c:pt idx="878">
                  <c:v>36.507952992343</c:v>
                </c:pt>
                <c:pt idx="879">
                  <c:v>35.763200845246601</c:v>
                </c:pt>
                <c:pt idx="880">
                  <c:v>36.041603993660203</c:v>
                </c:pt>
                <c:pt idx="881">
                  <c:v>35.423371281688901</c:v>
                </c:pt>
                <c:pt idx="882">
                  <c:v>35.582415658540498</c:v>
                </c:pt>
                <c:pt idx="883">
                  <c:v>34.797891633099397</c:v>
                </c:pt>
                <c:pt idx="884">
                  <c:v>34.844910448062301</c:v>
                </c:pt>
                <c:pt idx="885">
                  <c:v>34.826836243044497</c:v>
                </c:pt>
                <c:pt idx="886">
                  <c:v>34.638804119720199</c:v>
                </c:pt>
                <c:pt idx="887">
                  <c:v>33.915749645950797</c:v>
                </c:pt>
                <c:pt idx="888">
                  <c:v>34.757429570314798</c:v>
                </c:pt>
                <c:pt idx="889">
                  <c:v>34.566507299648798</c:v>
                </c:pt>
                <c:pt idx="890">
                  <c:v>34.7075206080101</c:v>
                </c:pt>
                <c:pt idx="891">
                  <c:v>34.920830736442802</c:v>
                </c:pt>
                <c:pt idx="892">
                  <c:v>35.069047844894797</c:v>
                </c:pt>
                <c:pt idx="893">
                  <c:v>35.242586094982798</c:v>
                </c:pt>
                <c:pt idx="894">
                  <c:v>34.613526114611702</c:v>
                </c:pt>
                <c:pt idx="895">
                  <c:v>35.094368986530803</c:v>
                </c:pt>
                <c:pt idx="896">
                  <c:v>35.394426671743801</c:v>
                </c:pt>
                <c:pt idx="897">
                  <c:v>35.578835326758998</c:v>
                </c:pt>
                <c:pt idx="898">
                  <c:v>34.789307464129102</c:v>
                </c:pt>
                <c:pt idx="899">
                  <c:v>34.939423138192197</c:v>
                </c:pt>
                <c:pt idx="900">
                  <c:v>35.774441575168296</c:v>
                </c:pt>
                <c:pt idx="901">
                  <c:v>36.915946180023397</c:v>
                </c:pt>
                <c:pt idx="902">
                  <c:v>35.127067730771103</c:v>
                </c:pt>
                <c:pt idx="903">
                  <c:v>34.651701429571197</c:v>
                </c:pt>
                <c:pt idx="904">
                  <c:v>35.064519533244798</c:v>
                </c:pt>
                <c:pt idx="905">
                  <c:v>35.001971335718501</c:v>
                </c:pt>
                <c:pt idx="906">
                  <c:v>36.115329251686703</c:v>
                </c:pt>
                <c:pt idx="907">
                  <c:v>36.040271414655102</c:v>
                </c:pt>
                <c:pt idx="908">
                  <c:v>35.127067730771103</c:v>
                </c:pt>
                <c:pt idx="909">
                  <c:v>35.377260520876298</c:v>
                </c:pt>
                <c:pt idx="910">
                  <c:v>35.661854819620999</c:v>
                </c:pt>
                <c:pt idx="911">
                  <c:v>35.915175019602501</c:v>
                </c:pt>
                <c:pt idx="912">
                  <c:v>35.827607543065703</c:v>
                </c:pt>
                <c:pt idx="913">
                  <c:v>35.740040066528898</c:v>
                </c:pt>
                <c:pt idx="914">
                  <c:v>35.790078624549899</c:v>
                </c:pt>
                <c:pt idx="915">
                  <c:v>35.765059345539399</c:v>
                </c:pt>
                <c:pt idx="916">
                  <c:v>36.940965459033897</c:v>
                </c:pt>
                <c:pt idx="917">
                  <c:v>37.366293202212702</c:v>
                </c:pt>
                <c:pt idx="918">
                  <c:v>37.228687167654897</c:v>
                </c:pt>
                <c:pt idx="919">
                  <c:v>37.754092026875803</c:v>
                </c:pt>
                <c:pt idx="920">
                  <c:v>37.5038992367706</c:v>
                </c:pt>
                <c:pt idx="921">
                  <c:v>36.378031681297102</c:v>
                </c:pt>
                <c:pt idx="922">
                  <c:v>35.790078624549899</c:v>
                </c:pt>
                <c:pt idx="923">
                  <c:v>35.55239547395</c:v>
                </c:pt>
                <c:pt idx="924">
                  <c:v>35.152087009781603</c:v>
                </c:pt>
                <c:pt idx="925">
                  <c:v>35.389770160381602</c:v>
                </c:pt>
                <c:pt idx="926">
                  <c:v>36.143475940573502</c:v>
                </c:pt>
                <c:pt idx="927">
                  <c:v>36.277954565255101</c:v>
                </c:pt>
                <c:pt idx="928">
                  <c:v>35.026990614729002</c:v>
                </c:pt>
                <c:pt idx="929">
                  <c:v>34.701739987592298</c:v>
                </c:pt>
                <c:pt idx="930">
                  <c:v>35.217762617184299</c:v>
                </c:pt>
                <c:pt idx="931">
                  <c:v>35.127067730771103</c:v>
                </c:pt>
                <c:pt idx="932">
                  <c:v>33.588382071624103</c:v>
                </c:pt>
                <c:pt idx="933">
                  <c:v>33.563362792613603</c:v>
                </c:pt>
                <c:pt idx="934">
                  <c:v>32.9754097358663</c:v>
                </c:pt>
                <c:pt idx="935">
                  <c:v>32.812784422298002</c:v>
                </c:pt>
                <c:pt idx="936">
                  <c:v>33.638420629645097</c:v>
                </c:pt>
                <c:pt idx="937">
                  <c:v>32.887842259329503</c:v>
                </c:pt>
                <c:pt idx="938">
                  <c:v>34.151315849360799</c:v>
                </c:pt>
                <c:pt idx="939">
                  <c:v>34.266404532809197</c:v>
                </c:pt>
                <c:pt idx="940">
                  <c:v>34.864365301160703</c:v>
                </c:pt>
                <c:pt idx="941">
                  <c:v>34.639191790066</c:v>
                </c:pt>
                <c:pt idx="942">
                  <c:v>35.383515340629003</c:v>
                </c:pt>
                <c:pt idx="943">
                  <c:v>35.527376194939499</c:v>
                </c:pt>
                <c:pt idx="944">
                  <c:v>35.852626822076203</c:v>
                </c:pt>
                <c:pt idx="945">
                  <c:v>37.078571493591802</c:v>
                </c:pt>
                <c:pt idx="946">
                  <c:v>36.9259538916276</c:v>
                </c:pt>
                <c:pt idx="947">
                  <c:v>36.8533979824971</c:v>
                </c:pt>
                <c:pt idx="948">
                  <c:v>36.5406569948656</c:v>
                </c:pt>
                <c:pt idx="949">
                  <c:v>37.4788799577601</c:v>
                </c:pt>
                <c:pt idx="950">
                  <c:v>37.5289185157811</c:v>
                </c:pt>
                <c:pt idx="951">
                  <c:v>37.4788799577601</c:v>
                </c:pt>
                <c:pt idx="952">
                  <c:v>38.817411384822996</c:v>
                </c:pt>
                <c:pt idx="953">
                  <c:v>39.765016577346401</c:v>
                </c:pt>
                <c:pt idx="954">
                  <c:v>40.356097043970003</c:v>
                </c:pt>
                <c:pt idx="955">
                  <c:v>40.919030821706698</c:v>
                </c:pt>
                <c:pt idx="956">
                  <c:v>39.023820436659797</c:v>
                </c:pt>
                <c:pt idx="957">
                  <c:v>40.7313862291278</c:v>
                </c:pt>
                <c:pt idx="958">
                  <c:v>41.419416401917097</c:v>
                </c:pt>
                <c:pt idx="959">
                  <c:v>42.373276414193199</c:v>
                </c:pt>
                <c:pt idx="960">
                  <c:v>42.332620085801103</c:v>
                </c:pt>
                <c:pt idx="961">
                  <c:v>41.800960406827599</c:v>
                </c:pt>
                <c:pt idx="962">
                  <c:v>43.399066853624603</c:v>
                </c:pt>
                <c:pt idx="963">
                  <c:v>44.071459977032298</c:v>
                </c:pt>
                <c:pt idx="964">
                  <c:v>44.008911779506001</c:v>
                </c:pt>
                <c:pt idx="965">
                  <c:v>44.121498535053398</c:v>
                </c:pt>
                <c:pt idx="966">
                  <c:v>42.983121340074703</c:v>
                </c:pt>
                <c:pt idx="967">
                  <c:v>43.820016222976598</c:v>
                </c:pt>
                <c:pt idx="968">
                  <c:v>43.796247907916602</c:v>
                </c:pt>
                <c:pt idx="969">
                  <c:v>42.044898377180097</c:v>
                </c:pt>
                <c:pt idx="970">
                  <c:v>41.7446670290539</c:v>
                </c:pt>
                <c:pt idx="971">
                  <c:v>41.921052946078099</c:v>
                </c:pt>
                <c:pt idx="972">
                  <c:v>42.870534584527299</c:v>
                </c:pt>
                <c:pt idx="973">
                  <c:v>44.159027453569102</c:v>
                </c:pt>
                <c:pt idx="974">
                  <c:v>44.456131391819099</c:v>
                </c:pt>
                <c:pt idx="975">
                  <c:v>45.6226552756846</c:v>
                </c:pt>
                <c:pt idx="976">
                  <c:v>45.184817893000499</c:v>
                </c:pt>
                <c:pt idx="977">
                  <c:v>45.522578159642499</c:v>
                </c:pt>
                <c:pt idx="978">
                  <c:v>45.272385369537297</c:v>
                </c:pt>
                <c:pt idx="979">
                  <c:v>45.247366090526803</c:v>
                </c:pt>
                <c:pt idx="980">
                  <c:v>45.697713112716201</c:v>
                </c:pt>
                <c:pt idx="981">
                  <c:v>45.997944460842398</c:v>
                </c:pt>
                <c:pt idx="982">
                  <c:v>46.110531216389802</c:v>
                </c:pt>
                <c:pt idx="983">
                  <c:v>47.011225260768498</c:v>
                </c:pt>
                <c:pt idx="984">
                  <c:v>47.961957863168301</c:v>
                </c:pt>
                <c:pt idx="985">
                  <c:v>48.312227769315598</c:v>
                </c:pt>
                <c:pt idx="986">
                  <c:v>48.449833803873503</c:v>
                </c:pt>
                <c:pt idx="987">
                  <c:v>49.863423067967901</c:v>
                </c:pt>
                <c:pt idx="988">
                  <c:v>49.050296500126002</c:v>
                </c:pt>
                <c:pt idx="989">
                  <c:v>48.900180826062801</c:v>
                </c:pt>
                <c:pt idx="990">
                  <c:v>49.500643522315301</c:v>
                </c:pt>
                <c:pt idx="991">
                  <c:v>51.3770894481044</c:v>
                </c:pt>
                <c:pt idx="992">
                  <c:v>52.340331690009499</c:v>
                </c:pt>
                <c:pt idx="993">
                  <c:v>53.064639817363997</c:v>
                </c:pt>
                <c:pt idx="994">
                  <c:v>53.791449872619602</c:v>
                </c:pt>
                <c:pt idx="995">
                  <c:v>55.193780461159299</c:v>
                </c:pt>
                <c:pt idx="996">
                  <c:v>56.962643487203202</c:v>
                </c:pt>
                <c:pt idx="997">
                  <c:v>57.331677852608301</c:v>
                </c:pt>
                <c:pt idx="998">
                  <c:v>55.079942741661498</c:v>
                </c:pt>
                <c:pt idx="999">
                  <c:v>58.795305674723799</c:v>
                </c:pt>
                <c:pt idx="1000">
                  <c:v>59.120556301860603</c:v>
                </c:pt>
                <c:pt idx="1001">
                  <c:v>58.645190000660698</c:v>
                </c:pt>
                <c:pt idx="1002">
                  <c:v>53.578786001030203</c:v>
                </c:pt>
                <c:pt idx="1003">
                  <c:v>50.764117112346597</c:v>
                </c:pt>
                <c:pt idx="1004">
                  <c:v>47.875641350582001</c:v>
                </c:pt>
                <c:pt idx="1005">
                  <c:v>42.183755375688499</c:v>
                </c:pt>
                <c:pt idx="1006">
                  <c:v>43.133237014137798</c:v>
                </c:pt>
                <c:pt idx="1007">
                  <c:v>46.260646890452897</c:v>
                </c:pt>
                <c:pt idx="1008">
                  <c:v>46.936167423736897</c:v>
                </c:pt>
                <c:pt idx="1009">
                  <c:v>43.0206502585904</c:v>
                </c:pt>
                <c:pt idx="1010">
                  <c:v>41.682118831527603</c:v>
                </c:pt>
                <c:pt idx="1011">
                  <c:v>43.021901222540997</c:v>
                </c:pt>
                <c:pt idx="1012">
                  <c:v>41.094165774780301</c:v>
                </c:pt>
                <c:pt idx="1013">
                  <c:v>41.394397122906597</c:v>
                </c:pt>
                <c:pt idx="1014">
                  <c:v>42.820496026506298</c:v>
                </c:pt>
                <c:pt idx="1015">
                  <c:v>42.858024945022002</c:v>
                </c:pt>
                <c:pt idx="1016">
                  <c:v>42.757947828980001</c:v>
                </c:pt>
                <c:pt idx="1017">
                  <c:v>42.870534584527299</c:v>
                </c:pt>
                <c:pt idx="1018">
                  <c:v>44.746980510316398</c:v>
                </c:pt>
                <c:pt idx="1019">
                  <c:v>46.185589053421303</c:v>
                </c:pt>
                <c:pt idx="1020">
                  <c:v>45.672693833705601</c:v>
                </c:pt>
                <c:pt idx="1021">
                  <c:v>46.323195087979201</c:v>
                </c:pt>
                <c:pt idx="1022">
                  <c:v>47.036244539778998</c:v>
                </c:pt>
                <c:pt idx="1023">
                  <c:v>44.721961231305798</c:v>
                </c:pt>
                <c:pt idx="1024">
                  <c:v>43.870044857240899</c:v>
                </c:pt>
                <c:pt idx="1025">
                  <c:v>44.121971362356703</c:v>
                </c:pt>
                <c:pt idx="1026">
                  <c:v>43.787596182839401</c:v>
                </c:pt>
                <c:pt idx="1027">
                  <c:v>43.989137386932001</c:v>
                </c:pt>
                <c:pt idx="1028">
                  <c:v>44.332673530271698</c:v>
                </c:pt>
                <c:pt idx="1029">
                  <c:v>44.154034735735102</c:v>
                </c:pt>
                <c:pt idx="1030">
                  <c:v>44.492990397163602</c:v>
                </c:pt>
                <c:pt idx="1031">
                  <c:v>44.268546783514999</c:v>
                </c:pt>
                <c:pt idx="1032">
                  <c:v>43.599796424480303</c:v>
                </c:pt>
                <c:pt idx="1033">
                  <c:v>44.392219795117299</c:v>
                </c:pt>
                <c:pt idx="1034">
                  <c:v>44.593760999209898</c:v>
                </c:pt>
                <c:pt idx="1035">
                  <c:v>44.383058831294903</c:v>
                </c:pt>
                <c:pt idx="1036">
                  <c:v>44.438024614229199</c:v>
                </c:pt>
                <c:pt idx="1037">
                  <c:v>44.241063892047798</c:v>
                </c:pt>
                <c:pt idx="1038">
                  <c:v>44.268546783514999</c:v>
                </c:pt>
                <c:pt idx="1039">
                  <c:v>44.607502444943499</c:v>
                </c:pt>
                <c:pt idx="1040">
                  <c:v>44.4197026865845</c:v>
                </c:pt>
                <c:pt idx="1041">
                  <c:v>43.810498592395298</c:v>
                </c:pt>
                <c:pt idx="1042">
                  <c:v>43.457801485233198</c:v>
                </c:pt>
                <c:pt idx="1043">
                  <c:v>43.169284386245401</c:v>
                </c:pt>
                <c:pt idx="1044">
                  <c:v>43.100577157577497</c:v>
                </c:pt>
                <c:pt idx="1045">
                  <c:v>43.031443837569</c:v>
                </c:pt>
                <c:pt idx="1046">
                  <c:v>43.127953526209502</c:v>
                </c:pt>
                <c:pt idx="1047">
                  <c:v>43.348562317792997</c:v>
                </c:pt>
                <c:pt idx="1048">
                  <c:v>43.219882732938899</c:v>
                </c:pt>
                <c:pt idx="1049">
                  <c:v>43.831164022413297</c:v>
                </c:pt>
                <c:pt idx="1050">
                  <c:v>44.488356653834799</c:v>
                </c:pt>
                <c:pt idx="1051">
                  <c:v>44.640045171079997</c:v>
                </c:pt>
                <c:pt idx="1052">
                  <c:v>44.764144274022897</c:v>
                </c:pt>
                <c:pt idx="1053">
                  <c:v>44.1252735702462</c:v>
                </c:pt>
                <c:pt idx="1054">
                  <c:v>44.1988275879132</c:v>
                </c:pt>
                <c:pt idx="1055">
                  <c:v>43.771404711897503</c:v>
                </c:pt>
                <c:pt idx="1056">
                  <c:v>44.681376031115903</c:v>
                </c:pt>
                <c:pt idx="1057">
                  <c:v>44.152862984548499</c:v>
                </c:pt>
                <c:pt idx="1058">
                  <c:v>43.812788833350901</c:v>
                </c:pt>
                <c:pt idx="1059">
                  <c:v>44.143648759308498</c:v>
                </c:pt>
                <c:pt idx="1060">
                  <c:v>43.661100316105703</c:v>
                </c:pt>
                <c:pt idx="1061">
                  <c:v>43.959843607267402</c:v>
                </c:pt>
                <c:pt idx="1062">
                  <c:v>43.9644240891786</c:v>
                </c:pt>
                <c:pt idx="1063">
                  <c:v>44.129907313574897</c:v>
                </c:pt>
                <c:pt idx="1064">
                  <c:v>45.003128254668702</c:v>
                </c:pt>
                <c:pt idx="1065">
                  <c:v>45.457394885140701</c:v>
                </c:pt>
                <c:pt idx="1066">
                  <c:v>46.822325233259598</c:v>
                </c:pt>
                <c:pt idx="1067">
                  <c:v>46.914520747076899</c:v>
                </c:pt>
                <c:pt idx="1068">
                  <c:v>48.583786835202503</c:v>
                </c:pt>
                <c:pt idx="1069">
                  <c:v>47.181999586123702</c:v>
                </c:pt>
                <c:pt idx="1070">
                  <c:v>48.6714018671085</c:v>
                </c:pt>
                <c:pt idx="1071">
                  <c:v>48.818989255200698</c:v>
                </c:pt>
                <c:pt idx="1072">
                  <c:v>50.271481373808001</c:v>
                </c:pt>
                <c:pt idx="1073">
                  <c:v>47.735332453279703</c:v>
                </c:pt>
                <c:pt idx="1074">
                  <c:v>48.680616092348501</c:v>
                </c:pt>
                <c:pt idx="1075">
                  <c:v>48.187202319961003</c:v>
                </c:pt>
                <c:pt idx="1076">
                  <c:v>48.9849518323552</c:v>
                </c:pt>
                <c:pt idx="1077">
                  <c:v>49.842673700935499</c:v>
                </c:pt>
                <c:pt idx="1078">
                  <c:v>50.866358146670301</c:v>
                </c:pt>
                <c:pt idx="1079">
                  <c:v>51.2767373690629</c:v>
                </c:pt>
                <c:pt idx="1080">
                  <c:v>51.147631692868302</c:v>
                </c:pt>
                <c:pt idx="1081">
                  <c:v>50.442130955708897</c:v>
                </c:pt>
                <c:pt idx="1082">
                  <c:v>49.008014026163899</c:v>
                </c:pt>
                <c:pt idx="1083">
                  <c:v>49.5383379609288</c:v>
                </c:pt>
                <c:pt idx="1084">
                  <c:v>50.027117989987502</c:v>
                </c:pt>
                <c:pt idx="1085">
                  <c:v>49.335411959979297</c:v>
                </c:pt>
                <c:pt idx="1086">
                  <c:v>50.128527729044698</c:v>
                </c:pt>
                <c:pt idx="1087">
                  <c:v>49.353840410459199</c:v>
                </c:pt>
                <c:pt idx="1088">
                  <c:v>50.400267481497302</c:v>
                </c:pt>
                <c:pt idx="1089">
                  <c:v>51.921314514952499</c:v>
                </c:pt>
                <c:pt idx="1090">
                  <c:v>51.825540689075403</c:v>
                </c:pt>
                <c:pt idx="1091">
                  <c:v>50.1764174150983</c:v>
                </c:pt>
                <c:pt idx="1092">
                  <c:v>51.516684268347802</c:v>
                </c:pt>
                <c:pt idx="1093">
                  <c:v>51.202160757331498</c:v>
                </c:pt>
                <c:pt idx="1094">
                  <c:v>50.060242064182397</c:v>
                </c:pt>
                <c:pt idx="1095">
                  <c:v>50.590115006164702</c:v>
                </c:pt>
                <c:pt idx="1096">
                  <c:v>50.213253501974101</c:v>
                </c:pt>
                <c:pt idx="1097">
                  <c:v>49.417027316428403</c:v>
                </c:pt>
                <c:pt idx="1098">
                  <c:v>49.8788951749478</c:v>
                </c:pt>
                <c:pt idx="1099">
                  <c:v>49.108170895700702</c:v>
                </c:pt>
                <c:pt idx="1100">
                  <c:v>49.808056546340502</c:v>
                </c:pt>
                <c:pt idx="1101">
                  <c:v>49.187510159740903</c:v>
                </c:pt>
                <c:pt idx="1102">
                  <c:v>47.9010806642329</c:v>
                </c:pt>
                <c:pt idx="1103">
                  <c:v>45.280051405764098</c:v>
                </c:pt>
                <c:pt idx="1104">
                  <c:v>44.651004383731603</c:v>
                </c:pt>
                <c:pt idx="1105">
                  <c:v>45.515235652740202</c:v>
                </c:pt>
                <c:pt idx="1106">
                  <c:v>44.265642244108101</c:v>
                </c:pt>
                <c:pt idx="1107">
                  <c:v>44.685006925463099</c:v>
                </c:pt>
                <c:pt idx="1108">
                  <c:v>44.787014550657503</c:v>
                </c:pt>
                <c:pt idx="1109">
                  <c:v>45.608742642501802</c:v>
                </c:pt>
                <c:pt idx="1110">
                  <c:v>44.669139072655099</c:v>
                </c:pt>
                <c:pt idx="1111">
                  <c:v>45.183710870858199</c:v>
                </c:pt>
                <c:pt idx="1112">
                  <c:v>45.475566020720201</c:v>
                </c:pt>
                <c:pt idx="1113">
                  <c:v>45.104371606818098</c:v>
                </c:pt>
                <c:pt idx="1114">
                  <c:v>46.2621581527752</c:v>
                </c:pt>
                <c:pt idx="1115">
                  <c:v>45.931766788951002</c:v>
                </c:pt>
                <c:pt idx="1116">
                  <c:v>46.260458025688699</c:v>
                </c:pt>
                <c:pt idx="1117">
                  <c:v>45.988437691836801</c:v>
                </c:pt>
                <c:pt idx="1118">
                  <c:v>46.3001276577087</c:v>
                </c:pt>
                <c:pt idx="1119">
                  <c:v>46.079111136454102</c:v>
                </c:pt>
                <c:pt idx="1120">
                  <c:v>45.858094615199398</c:v>
                </c:pt>
                <c:pt idx="1121">
                  <c:v>45.299886221774102</c:v>
                </c:pt>
                <c:pt idx="1122">
                  <c:v>44.704841741473103</c:v>
                </c:pt>
                <c:pt idx="1123">
                  <c:v>45.200712141723997</c:v>
                </c:pt>
                <c:pt idx="1124">
                  <c:v>45.6257439133676</c:v>
                </c:pt>
                <c:pt idx="1125">
                  <c:v>46.920674044308399</c:v>
                </c:pt>
                <c:pt idx="1126">
                  <c:v>47.433545715424998</c:v>
                </c:pt>
                <c:pt idx="1127">
                  <c:v>48.042757921447503</c:v>
                </c:pt>
                <c:pt idx="1128">
                  <c:v>48.0625927374575</c:v>
                </c:pt>
                <c:pt idx="1129">
                  <c:v>47.4165444445592</c:v>
                </c:pt>
                <c:pt idx="1130">
                  <c:v>47.427878625136401</c:v>
                </c:pt>
                <c:pt idx="1131">
                  <c:v>47.903914209377199</c:v>
                </c:pt>
                <c:pt idx="1132">
                  <c:v>48.657637217758499</c:v>
                </c:pt>
                <c:pt idx="1133">
                  <c:v>48.411118790205201</c:v>
                </c:pt>
                <c:pt idx="1134">
                  <c:v>49.581372934797301</c:v>
                </c:pt>
                <c:pt idx="1135">
                  <c:v>49.170508888875098</c:v>
                </c:pt>
                <c:pt idx="1136">
                  <c:v>48.756811297808703</c:v>
                </c:pt>
                <c:pt idx="1137">
                  <c:v>48.4932915993897</c:v>
                </c:pt>
                <c:pt idx="1138">
                  <c:v>49.292351330079597</c:v>
                </c:pt>
                <c:pt idx="1139">
                  <c:v>49.077001899113498</c:v>
                </c:pt>
                <c:pt idx="1140">
                  <c:v>49.122338621422202</c:v>
                </c:pt>
                <c:pt idx="1141">
                  <c:v>48.598132769728402</c:v>
                </c:pt>
                <c:pt idx="1142">
                  <c:v>47.348539361096201</c:v>
                </c:pt>
                <c:pt idx="1143">
                  <c:v>47.495883708599401</c:v>
                </c:pt>
                <c:pt idx="1144">
                  <c:v>46.328463109151599</c:v>
                </c:pt>
                <c:pt idx="1145">
                  <c:v>46.841334780268198</c:v>
                </c:pt>
                <c:pt idx="1146">
                  <c:v>46.705324613342299</c:v>
                </c:pt>
                <c:pt idx="1147">
                  <c:v>46.3001276577087</c:v>
                </c:pt>
                <c:pt idx="1148">
                  <c:v>47.2153627393146</c:v>
                </c:pt>
                <c:pt idx="1149">
                  <c:v>47.286201367921798</c:v>
                </c:pt>
                <c:pt idx="1150">
                  <c:v>48.207103539816302</c:v>
                </c:pt>
                <c:pt idx="1151">
                  <c:v>48.065426282601699</c:v>
                </c:pt>
                <c:pt idx="1152">
                  <c:v>48.588282512560099</c:v>
                </c:pt>
                <c:pt idx="1153">
                  <c:v>48.563384596847797</c:v>
                </c:pt>
                <c:pt idx="1154">
                  <c:v>48.550935638991703</c:v>
                </c:pt>
                <c:pt idx="1155">
                  <c:v>48.314405439724801</c:v>
                </c:pt>
                <c:pt idx="1156">
                  <c:v>47.032162780541199</c:v>
                </c:pt>
                <c:pt idx="1157">
                  <c:v>47.928487746184103</c:v>
                </c:pt>
                <c:pt idx="1158">
                  <c:v>47.156652359102701</c:v>
                </c:pt>
                <c:pt idx="1159">
                  <c:v>48.065426282601798</c:v>
                </c:pt>
                <c:pt idx="1160">
                  <c:v>45.637879500652197</c:v>
                </c:pt>
                <c:pt idx="1161">
                  <c:v>44.978084734276102</c:v>
                </c:pt>
                <c:pt idx="1162">
                  <c:v>45.152370144262299</c:v>
                </c:pt>
                <c:pt idx="1163">
                  <c:v>45.065227439269201</c:v>
                </c:pt>
                <c:pt idx="1164">
                  <c:v>46.752061228777698</c:v>
                </c:pt>
                <c:pt idx="1165">
                  <c:v>47.442978389794199</c:v>
                </c:pt>
                <c:pt idx="1166">
                  <c:v>47.654610673348699</c:v>
                </c:pt>
                <c:pt idx="1167">
                  <c:v>47.916038788327903</c:v>
                </c:pt>
                <c:pt idx="1168">
                  <c:v>48.625629386128601</c:v>
                </c:pt>
                <c:pt idx="1169">
                  <c:v>47.729304420485697</c:v>
                </c:pt>
                <c:pt idx="1170">
                  <c:v>47.816447125478703</c:v>
                </c:pt>
                <c:pt idx="1171">
                  <c:v>47.442978389794199</c:v>
                </c:pt>
                <c:pt idx="1172">
                  <c:v>49.409913731066098</c:v>
                </c:pt>
                <c:pt idx="1173">
                  <c:v>49.509505393915298</c:v>
                </c:pt>
                <c:pt idx="1174">
                  <c:v>48.762567922546197</c:v>
                </c:pt>
                <c:pt idx="1175">
                  <c:v>48.824812711827001</c:v>
                </c:pt>
                <c:pt idx="1176">
                  <c:v>48.650527301840903</c:v>
                </c:pt>
                <c:pt idx="1177">
                  <c:v>48.974200206100797</c:v>
                </c:pt>
                <c:pt idx="1178">
                  <c:v>48.451343976142397</c:v>
                </c:pt>
                <c:pt idx="1179">
                  <c:v>47.380733600513402</c:v>
                </c:pt>
                <c:pt idx="1180">
                  <c:v>47.505223179074903</c:v>
                </c:pt>
                <c:pt idx="1181">
                  <c:v>48.2895075240125</c:v>
                </c:pt>
                <c:pt idx="1182">
                  <c:v>48.339303355437103</c:v>
                </c:pt>
                <c:pt idx="1183">
                  <c:v>48.165017945450899</c:v>
                </c:pt>
                <c:pt idx="1184">
                  <c:v>47.0321627805411</c:v>
                </c:pt>
                <c:pt idx="1185">
                  <c:v>47.791549209766401</c:v>
                </c:pt>
                <c:pt idx="1186">
                  <c:v>47.430529431937998</c:v>
                </c:pt>
                <c:pt idx="1187">
                  <c:v>47.741753378341798</c:v>
                </c:pt>
                <c:pt idx="1188">
                  <c:v>47.7666512940541</c:v>
                </c:pt>
                <c:pt idx="1189">
                  <c:v>47.679508589061001</c:v>
                </c:pt>
                <c:pt idx="1190">
                  <c:v>47.318488811232598</c:v>
                </c:pt>
                <c:pt idx="1191">
                  <c:v>47.081958611965703</c:v>
                </c:pt>
                <c:pt idx="1192">
                  <c:v>46.534204466295101</c:v>
                </c:pt>
                <c:pt idx="1193">
                  <c:v>46.222980519891301</c:v>
                </c:pt>
                <c:pt idx="1194">
                  <c:v>46.795632581274297</c:v>
                </c:pt>
                <c:pt idx="1195">
                  <c:v>46.471959677014297</c:v>
                </c:pt>
                <c:pt idx="1196">
                  <c:v>47.2437950640957</c:v>
                </c:pt>
                <c:pt idx="1197">
                  <c:v>47.3558356848011</c:v>
                </c:pt>
                <c:pt idx="1198">
                  <c:v>47.716855462629503</c:v>
                </c:pt>
                <c:pt idx="1199">
                  <c:v>47.330937769088798</c:v>
                </c:pt>
                <c:pt idx="1200">
                  <c:v>48.165017945450899</c:v>
                </c:pt>
                <c:pt idx="1201">
                  <c:v>48.351752313293197</c:v>
                </c:pt>
                <c:pt idx="1202">
                  <c:v>48.775016880402397</c:v>
                </c:pt>
                <c:pt idx="1203">
                  <c:v>48.899506458963899</c:v>
                </c:pt>
                <c:pt idx="1204">
                  <c:v>49.484607478203003</c:v>
                </c:pt>
                <c:pt idx="1205">
                  <c:v>50.517870980263602</c:v>
                </c:pt>
                <c:pt idx="1206">
                  <c:v>50.530319938119803</c:v>
                </c:pt>
                <c:pt idx="1207">
                  <c:v>51.501338650899598</c:v>
                </c:pt>
                <c:pt idx="1208">
                  <c:v>52.298071953693302</c:v>
                </c:pt>
                <c:pt idx="1209">
                  <c:v>51.264808451632703</c:v>
                </c:pt>
                <c:pt idx="1210">
                  <c:v>50.779299095242799</c:v>
                </c:pt>
                <c:pt idx="1211">
                  <c:v>50.941135547372802</c:v>
                </c:pt>
                <c:pt idx="1212">
                  <c:v>51.974399049433401</c:v>
                </c:pt>
                <c:pt idx="1213">
                  <c:v>50.754401179530497</c:v>
                </c:pt>
                <c:pt idx="1214">
                  <c:v>51.0033803366535</c:v>
                </c:pt>
                <c:pt idx="1215">
                  <c:v>49.957667876736799</c:v>
                </c:pt>
                <c:pt idx="1216">
                  <c:v>50.555217853832097</c:v>
                </c:pt>
                <c:pt idx="1217">
                  <c:v>50.816645968811201</c:v>
                </c:pt>
                <c:pt idx="1218">
                  <c:v>51.152767830927303</c:v>
                </c:pt>
                <c:pt idx="1219">
                  <c:v>50.667258474537398</c:v>
                </c:pt>
                <c:pt idx="1220">
                  <c:v>50.829094926667402</c:v>
                </c:pt>
                <c:pt idx="1221">
                  <c:v>50.306238696709002</c:v>
                </c:pt>
                <c:pt idx="1222">
                  <c:v>50.144402244579098</c:v>
                </c:pt>
                <c:pt idx="1223">
                  <c:v>51.078074083790398</c:v>
                </c:pt>
                <c:pt idx="1224">
                  <c:v>51.401746988050398</c:v>
                </c:pt>
                <c:pt idx="1225">
                  <c:v>50.331136612421297</c:v>
                </c:pt>
                <c:pt idx="1226">
                  <c:v>50.617462643112802</c:v>
                </c:pt>
                <c:pt idx="1227">
                  <c:v>49.970116834592901</c:v>
                </c:pt>
                <c:pt idx="1228">
                  <c:v>50.654809516681297</c:v>
                </c:pt>
                <c:pt idx="1229">
                  <c:v>50.754401179530497</c:v>
                </c:pt>
                <c:pt idx="1230">
                  <c:v>50.679707432393599</c:v>
                </c:pt>
                <c:pt idx="1231">
                  <c:v>50.032361623873697</c:v>
                </c:pt>
                <c:pt idx="1232">
                  <c:v>48.91195541682</c:v>
                </c:pt>
                <c:pt idx="1233">
                  <c:v>48.837261669683102</c:v>
                </c:pt>
                <c:pt idx="1234">
                  <c:v>49.833178298175199</c:v>
                </c:pt>
                <c:pt idx="1235">
                  <c:v>49.372566857497603</c:v>
                </c:pt>
                <c:pt idx="1236">
                  <c:v>48.351752313293197</c:v>
                </c:pt>
                <c:pt idx="1237">
                  <c:v>48.874608543251597</c:v>
                </c:pt>
                <c:pt idx="1238">
                  <c:v>48.513588765423201</c:v>
                </c:pt>
                <c:pt idx="1239">
                  <c:v>47.940936704040197</c:v>
                </c:pt>
                <c:pt idx="1240">
                  <c:v>48.563384596847797</c:v>
                </c:pt>
                <c:pt idx="1241">
                  <c:v>49.098689784662298</c:v>
                </c:pt>
                <c:pt idx="1242">
                  <c:v>48.737670006833902</c:v>
                </c:pt>
                <c:pt idx="1243">
                  <c:v>48.775016880402397</c:v>
                </c:pt>
                <c:pt idx="1244">
                  <c:v>49.347668941785301</c:v>
                </c:pt>
                <c:pt idx="1245">
                  <c:v>48.6131804282724</c:v>
                </c:pt>
                <c:pt idx="1246">
                  <c:v>48.501139807567</c:v>
                </c:pt>
                <c:pt idx="1247">
                  <c:v>49.036444995381501</c:v>
                </c:pt>
                <c:pt idx="1248">
                  <c:v>48.588282512560099</c:v>
                </c:pt>
                <c:pt idx="1249">
                  <c:v>48.762567922546197</c:v>
                </c:pt>
                <c:pt idx="1250">
                  <c:v>49.061342911093803</c:v>
                </c:pt>
                <c:pt idx="1251">
                  <c:v>49.210730405367698</c:v>
                </c:pt>
                <c:pt idx="1252">
                  <c:v>49.322771026072999</c:v>
                </c:pt>
                <c:pt idx="1253">
                  <c:v>49.397464773209997</c:v>
                </c:pt>
                <c:pt idx="1254">
                  <c:v>49.982565792449101</c:v>
                </c:pt>
                <c:pt idx="1255">
                  <c:v>49.658892888189101</c:v>
                </c:pt>
                <c:pt idx="1256">
                  <c:v>48.339303355437004</c:v>
                </c:pt>
                <c:pt idx="1257">
                  <c:v>46.422163845589701</c:v>
                </c:pt>
                <c:pt idx="1258">
                  <c:v>46.123388857042002</c:v>
                </c:pt>
                <c:pt idx="1259">
                  <c:v>45.899307615631301</c:v>
                </c:pt>
                <c:pt idx="1260">
                  <c:v>45.463594090666</c:v>
                </c:pt>
                <c:pt idx="1261">
                  <c:v>45.5756347113714</c:v>
                </c:pt>
                <c:pt idx="1262">
                  <c:v>45.139921186406099</c:v>
                </c:pt>
                <c:pt idx="1263">
                  <c:v>44.330738925756201</c:v>
                </c:pt>
                <c:pt idx="1264">
                  <c:v>43.919923316503201</c:v>
                </c:pt>
                <c:pt idx="1265">
                  <c:v>43.633597285811703</c:v>
                </c:pt>
                <c:pt idx="1266">
                  <c:v>43.621148327955602</c:v>
                </c:pt>
                <c:pt idx="1267">
                  <c:v>42.8617618987303</c:v>
                </c:pt>
                <c:pt idx="1268">
                  <c:v>43.758086864373197</c:v>
                </c:pt>
                <c:pt idx="1269">
                  <c:v>42.924006688011097</c:v>
                </c:pt>
                <c:pt idx="1270">
                  <c:v>42.4384973316211</c:v>
                </c:pt>
                <c:pt idx="1271">
                  <c:v>42.6501296151757</c:v>
                </c:pt>
                <c:pt idx="1272">
                  <c:v>42.600333783751097</c:v>
                </c:pt>
                <c:pt idx="1273">
                  <c:v>42.612782741607298</c:v>
                </c:pt>
                <c:pt idx="1274">
                  <c:v>41.106458841012902</c:v>
                </c:pt>
                <c:pt idx="1275">
                  <c:v>40.596051568910703</c:v>
                </c:pt>
                <c:pt idx="1276">
                  <c:v>39.127074541884802</c:v>
                </c:pt>
                <c:pt idx="1277">
                  <c:v>38.817932294087697</c:v>
                </c:pt>
                <c:pt idx="1278">
                  <c:v>38.298662532429397</c:v>
                </c:pt>
                <c:pt idx="1279">
                  <c:v>37.533309053187097</c:v>
                </c:pt>
                <c:pt idx="1280">
                  <c:v>37.5903185604054</c:v>
                </c:pt>
                <c:pt idx="1281">
                  <c:v>37.581329509474699</c:v>
                </c:pt>
                <c:pt idx="1282">
                  <c:v>37.752391824554401</c:v>
                </c:pt>
                <c:pt idx="1283">
                  <c:v>37.4072257861854</c:v>
                </c:pt>
                <c:pt idx="1284">
                  <c:v>37.776418949410498</c:v>
                </c:pt>
                <c:pt idx="1285">
                  <c:v>37.728398493122803</c:v>
                </c:pt>
                <c:pt idx="1286">
                  <c:v>37.938492213559499</c:v>
                </c:pt>
                <c:pt idx="1287">
                  <c:v>38.142604497850598</c:v>
                </c:pt>
                <c:pt idx="1288">
                  <c:v>37.644354246263298</c:v>
                </c:pt>
                <c:pt idx="1289">
                  <c:v>37.830454635268403</c:v>
                </c:pt>
                <c:pt idx="1290">
                  <c:v>38.031525511349798</c:v>
                </c:pt>
                <c:pt idx="1291">
                  <c:v>37.524286208831803</c:v>
                </c:pt>
                <c:pt idx="1292">
                  <c:v>38.070556916706799</c:v>
                </c:pt>
                <c:pt idx="1293">
                  <c:v>37.920480318273597</c:v>
                </c:pt>
                <c:pt idx="1294">
                  <c:v>37.980531233701598</c:v>
                </c:pt>
                <c:pt idx="1295">
                  <c:v>38.073564531491797</c:v>
                </c:pt>
                <c:pt idx="1296">
                  <c:v>37.578321894689601</c:v>
                </c:pt>
                <c:pt idx="1297">
                  <c:v>37.966000061144399</c:v>
                </c:pt>
                <c:pt idx="1298">
                  <c:v>37.674227633566801</c:v>
                </c:pt>
                <c:pt idx="1299">
                  <c:v>37.866714979812102</c:v>
                </c:pt>
                <c:pt idx="1300">
                  <c:v>38.218639703091398</c:v>
                </c:pt>
                <c:pt idx="1301">
                  <c:v>38.555526352445298</c:v>
                </c:pt>
                <c:pt idx="1302">
                  <c:v>38.633758130281997</c:v>
                </c:pt>
                <c:pt idx="1303">
                  <c:v>38.681879966843297</c:v>
                </c:pt>
                <c:pt idx="1304">
                  <c:v>38.955606705710501</c:v>
                </c:pt>
                <c:pt idx="1305">
                  <c:v>38.853314009593099</c:v>
                </c:pt>
                <c:pt idx="1306">
                  <c:v>39.033804690122601</c:v>
                </c:pt>
                <c:pt idx="1307">
                  <c:v>38.726994188619599</c:v>
                </c:pt>
                <c:pt idx="1308">
                  <c:v>38.748047492115198</c:v>
                </c:pt>
                <c:pt idx="1309">
                  <c:v>38.6487962042074</c:v>
                </c:pt>
                <c:pt idx="1310">
                  <c:v>39.121025518890001</c:v>
                </c:pt>
                <c:pt idx="1311">
                  <c:v>39.340615191625702</c:v>
                </c:pt>
                <c:pt idx="1312">
                  <c:v>39.650433307913801</c:v>
                </c:pt>
                <c:pt idx="1313">
                  <c:v>39.752692210606597</c:v>
                </c:pt>
                <c:pt idx="1314">
                  <c:v>39.388737028187002</c:v>
                </c:pt>
                <c:pt idx="1315">
                  <c:v>38.645788589422303</c:v>
                </c:pt>
                <c:pt idx="1316">
                  <c:v>38.934553402214902</c:v>
                </c:pt>
                <c:pt idx="1317">
                  <c:v>39.012751386627002</c:v>
                </c:pt>
                <c:pt idx="1318">
                  <c:v>38.817560566417598</c:v>
                </c:pt>
                <c:pt idx="1319">
                  <c:v>39.037623347096897</c:v>
                </c:pt>
                <c:pt idx="1320">
                  <c:v>38.407646326607903</c:v>
                </c:pt>
                <c:pt idx="1321">
                  <c:v>38.422718193957898</c:v>
                </c:pt>
                <c:pt idx="1322">
                  <c:v>37.928354186193999</c:v>
                </c:pt>
                <c:pt idx="1323">
                  <c:v>37.7264046810743</c:v>
                </c:pt>
                <c:pt idx="1324">
                  <c:v>37.6992685611594</c:v>
                </c:pt>
                <c:pt idx="1325">
                  <c:v>37.889187607138901</c:v>
                </c:pt>
                <c:pt idx="1326">
                  <c:v>37.8258925229539</c:v>
                </c:pt>
                <c:pt idx="1327">
                  <c:v>37.313449033055001</c:v>
                </c:pt>
                <c:pt idx="1328">
                  <c:v>36.788975084015703</c:v>
                </c:pt>
                <c:pt idx="1329">
                  <c:v>36.475507277876098</c:v>
                </c:pt>
                <c:pt idx="1330">
                  <c:v>36.653328277866002</c:v>
                </c:pt>
                <c:pt idx="1331">
                  <c:v>36.7286876146159</c:v>
                </c:pt>
                <c:pt idx="1332">
                  <c:v>36.891470540680402</c:v>
                </c:pt>
                <c:pt idx="1333">
                  <c:v>37.500360464249297</c:v>
                </c:pt>
                <c:pt idx="1334">
                  <c:v>37.657094367319203</c:v>
                </c:pt>
                <c:pt idx="1335">
                  <c:v>37.620901609624497</c:v>
                </c:pt>
                <c:pt idx="1336">
                  <c:v>37.840964390303903</c:v>
                </c:pt>
                <c:pt idx="1337">
                  <c:v>37.931395594403703</c:v>
                </c:pt>
                <c:pt idx="1338">
                  <c:v>37.765605053553998</c:v>
                </c:pt>
                <c:pt idx="1339">
                  <c:v>37.961539329103601</c:v>
                </c:pt>
                <c:pt idx="1340">
                  <c:v>38.498077530707697</c:v>
                </c:pt>
                <c:pt idx="1341">
                  <c:v>38.459316472747197</c:v>
                </c:pt>
                <c:pt idx="1342">
                  <c:v>38.348942158890402</c:v>
                </c:pt>
                <c:pt idx="1343">
                  <c:v>38.839494664920402</c:v>
                </c:pt>
                <c:pt idx="1344">
                  <c:v>40.029084492042998</c:v>
                </c:pt>
                <c:pt idx="1345">
                  <c:v>39.599851049266803</c:v>
                </c:pt>
                <c:pt idx="1346">
                  <c:v>39.747016801075702</c:v>
                </c:pt>
                <c:pt idx="1347">
                  <c:v>39.501740548060802</c:v>
                </c:pt>
                <c:pt idx="1348">
                  <c:v>41.222353462960797</c:v>
                </c:pt>
                <c:pt idx="1349">
                  <c:v>41.2064105065148</c:v>
                </c:pt>
                <c:pt idx="1350">
                  <c:v>40.458317934819199</c:v>
                </c:pt>
                <c:pt idx="1351">
                  <c:v>41.341312445673097</c:v>
                </c:pt>
                <c:pt idx="1352">
                  <c:v>41.169619068562596</c:v>
                </c:pt>
                <c:pt idx="1353">
                  <c:v>41.181882881213298</c:v>
                </c:pt>
                <c:pt idx="1354">
                  <c:v>41.059244754705801</c:v>
                </c:pt>
                <c:pt idx="1355">
                  <c:v>40.3847350589147</c:v>
                </c:pt>
                <c:pt idx="1356">
                  <c:v>40.078139742646002</c:v>
                </c:pt>
                <c:pt idx="1357">
                  <c:v>40.311152183010201</c:v>
                </c:pt>
                <c:pt idx="1358">
                  <c:v>41.181882881213298</c:v>
                </c:pt>
                <c:pt idx="1359">
                  <c:v>41.059244754705801</c:v>
                </c:pt>
                <c:pt idx="1360">
                  <c:v>41.267729569768598</c:v>
                </c:pt>
                <c:pt idx="1361">
                  <c:v>41.083772380007296</c:v>
                </c:pt>
                <c:pt idx="1362">
                  <c:v>41.096036192658097</c:v>
                </c:pt>
                <c:pt idx="1363">
                  <c:v>41.611116323989499</c:v>
                </c:pt>
                <c:pt idx="1364">
                  <c:v>41.022453316753598</c:v>
                </c:pt>
                <c:pt idx="1365">
                  <c:v>40.433790309517697</c:v>
                </c:pt>
                <c:pt idx="1366">
                  <c:v>40.262096932407204</c:v>
                </c:pt>
                <c:pt idx="1367">
                  <c:v>40.409262684216202</c:v>
                </c:pt>
                <c:pt idx="1368">
                  <c:v>40.347943620962397</c:v>
                </c:pt>
                <c:pt idx="1369">
                  <c:v>39.796072051678799</c:v>
                </c:pt>
                <c:pt idx="1370">
                  <c:v>38.827230852269601</c:v>
                </c:pt>
                <c:pt idx="1371">
                  <c:v>39.158353793839801</c:v>
                </c:pt>
                <c:pt idx="1372">
                  <c:v>39.391366234204</c:v>
                </c:pt>
                <c:pt idx="1373">
                  <c:v>38.913077540824901</c:v>
                </c:pt>
                <c:pt idx="1374">
                  <c:v>38.133712246869798</c:v>
                </c:pt>
                <c:pt idx="1375">
                  <c:v>38.496107910699401</c:v>
                </c:pt>
                <c:pt idx="1376">
                  <c:v>37.625377212496304</c:v>
                </c:pt>
                <c:pt idx="1377">
                  <c:v>37.6621686504485</c:v>
                </c:pt>
                <c:pt idx="1378">
                  <c:v>38.1649849691292</c:v>
                </c:pt>
                <c:pt idx="1379">
                  <c:v>38.115929718526203</c:v>
                </c:pt>
                <c:pt idx="1380">
                  <c:v>38.348942158890402</c:v>
                </c:pt>
                <c:pt idx="1381">
                  <c:v>38.287623095636697</c:v>
                </c:pt>
                <c:pt idx="1382">
                  <c:v>36.730118888991598</c:v>
                </c:pt>
                <c:pt idx="1383">
                  <c:v>36.999922767308099</c:v>
                </c:pt>
                <c:pt idx="1384">
                  <c:v>38.030083029971003</c:v>
                </c:pt>
                <c:pt idx="1385">
                  <c:v>37.809334402257498</c:v>
                </c:pt>
                <c:pt idx="1386">
                  <c:v>38.483966736175198</c:v>
                </c:pt>
                <c:pt idx="1387">
                  <c:v>38.680065100460602</c:v>
                </c:pt>
                <c:pt idx="1388">
                  <c:v>38.471580285397899</c:v>
                </c:pt>
                <c:pt idx="1389">
                  <c:v>38.508371723350102</c:v>
                </c:pt>
                <c:pt idx="1390">
                  <c:v>38.802703226968099</c:v>
                </c:pt>
                <c:pt idx="1391">
                  <c:v>38.667801287809901</c:v>
                </c:pt>
                <c:pt idx="1392">
                  <c:v>38.275359282985903</c:v>
                </c:pt>
                <c:pt idx="1393">
                  <c:v>39.305519545648799</c:v>
                </c:pt>
                <c:pt idx="1394">
                  <c:v>39.372970515227898</c:v>
                </c:pt>
                <c:pt idx="1395">
                  <c:v>39.599851049266803</c:v>
                </c:pt>
                <c:pt idx="1396">
                  <c:v>40.446054122168398</c:v>
                </c:pt>
                <c:pt idx="1397">
                  <c:v>40.495109372771402</c:v>
                </c:pt>
                <c:pt idx="1398">
                  <c:v>40.3847350589147</c:v>
                </c:pt>
                <c:pt idx="1399">
                  <c:v>40.004556866741503</c:v>
                </c:pt>
                <c:pt idx="1400">
                  <c:v>40.6300113119296</c:v>
                </c:pt>
                <c:pt idx="1401">
                  <c:v>39.685697737821997</c:v>
                </c:pt>
                <c:pt idx="1402">
                  <c:v>39.881918740233999</c:v>
                </c:pt>
                <c:pt idx="1403">
                  <c:v>39.121562355887598</c:v>
                </c:pt>
                <c:pt idx="1404">
                  <c:v>39.023451854681603</c:v>
                </c:pt>
                <c:pt idx="1405">
                  <c:v>39.158353793839801</c:v>
                </c:pt>
                <c:pt idx="1406">
                  <c:v>39.280991920347297</c:v>
                </c:pt>
                <c:pt idx="1407">
                  <c:v>39.416261773885097</c:v>
                </c:pt>
                <c:pt idx="1408">
                  <c:v>39.133826168538299</c:v>
                </c:pt>
                <c:pt idx="1409">
                  <c:v>39.697961550472698</c:v>
                </c:pt>
                <c:pt idx="1410">
                  <c:v>38.667801287809901</c:v>
                </c:pt>
                <c:pt idx="1411">
                  <c:v>38.226304032382899</c:v>
                </c:pt>
                <c:pt idx="1412">
                  <c:v>38.263095470335202</c:v>
                </c:pt>
                <c:pt idx="1413">
                  <c:v>37.588585774544001</c:v>
                </c:pt>
                <c:pt idx="1414">
                  <c:v>36.9263398914036</c:v>
                </c:pt>
                <c:pt idx="1415">
                  <c:v>35.5626039246403</c:v>
                </c:pt>
                <c:pt idx="1416">
                  <c:v>35.565056687170497</c:v>
                </c:pt>
                <c:pt idx="1417">
                  <c:v>35.491473811265998</c:v>
                </c:pt>
                <c:pt idx="1418">
                  <c:v>35.577320499821198</c:v>
                </c:pt>
                <c:pt idx="1419">
                  <c:v>35.859388190788401</c:v>
                </c:pt>
                <c:pt idx="1420">
                  <c:v>35.687694813678</c:v>
                </c:pt>
                <c:pt idx="1421">
                  <c:v>36.0188177552482</c:v>
                </c:pt>
                <c:pt idx="1422">
                  <c:v>36.693327451039302</c:v>
                </c:pt>
                <c:pt idx="1423">
                  <c:v>35.784578933618903</c:v>
                </c:pt>
                <c:pt idx="1424">
                  <c:v>35.856444875752302</c:v>
                </c:pt>
                <c:pt idx="1425">
                  <c:v>35.785805314883902</c:v>
                </c:pt>
                <c:pt idx="1426">
                  <c:v>36.031081567898902</c:v>
                </c:pt>
                <c:pt idx="1427">
                  <c:v>35.994290129946698</c:v>
                </c:pt>
                <c:pt idx="1428">
                  <c:v>36.521634073928901</c:v>
                </c:pt>
                <c:pt idx="1429">
                  <c:v>36.153719694406398</c:v>
                </c:pt>
                <c:pt idx="1430">
                  <c:v>36.8404932028483</c:v>
                </c:pt>
                <c:pt idx="1431">
                  <c:v>37.232935207672298</c:v>
                </c:pt>
                <c:pt idx="1432">
                  <c:v>37.343309521529001</c:v>
                </c:pt>
                <c:pt idx="1433">
                  <c:v>37.613113399845503</c:v>
                </c:pt>
                <c:pt idx="1434">
                  <c:v>37.784806776955897</c:v>
                </c:pt>
                <c:pt idx="1435">
                  <c:v>38.1649849691292</c:v>
                </c:pt>
                <c:pt idx="1436">
                  <c:v>38.250831657684401</c:v>
                </c:pt>
                <c:pt idx="1437">
                  <c:v>37.588585774544001</c:v>
                </c:pt>
                <c:pt idx="1438">
                  <c:v>37.048978017910997</c:v>
                </c:pt>
                <c:pt idx="1439">
                  <c:v>36.607480762484101</c:v>
                </c:pt>
                <c:pt idx="1440">
                  <c:v>37.183879957069301</c:v>
                </c:pt>
                <c:pt idx="1441">
                  <c:v>37.919708716114201</c:v>
                </c:pt>
                <c:pt idx="1442">
                  <c:v>37.3310457088783</c:v>
                </c:pt>
                <c:pt idx="1443">
                  <c:v>37.7480153390037</c:v>
                </c:pt>
                <c:pt idx="1444">
                  <c:v>37.637641025146998</c:v>
                </c:pt>
                <c:pt idx="1445">
                  <c:v>37.723487713702198</c:v>
                </c:pt>
                <c:pt idx="1446">
                  <c:v>37.784806776956003</c:v>
                </c:pt>
                <c:pt idx="1447">
                  <c:v>37.355573334179802</c:v>
                </c:pt>
                <c:pt idx="1448">
                  <c:v>37.318781896227499</c:v>
                </c:pt>
                <c:pt idx="1449">
                  <c:v>36.791437952245303</c:v>
                </c:pt>
                <c:pt idx="1450">
                  <c:v>36.901812266102098</c:v>
                </c:pt>
                <c:pt idx="1451">
                  <c:v>36.5093702612781</c:v>
                </c:pt>
                <c:pt idx="1452">
                  <c:v>36.129192069104903</c:v>
                </c:pt>
                <c:pt idx="1453">
                  <c:v>35.360618930282499</c:v>
                </c:pt>
                <c:pt idx="1454">
                  <c:v>34.884415085054002</c:v>
                </c:pt>
                <c:pt idx="1455">
                  <c:v>33.835859103414997</c:v>
                </c:pt>
                <c:pt idx="1456">
                  <c:v>34.007552480525398</c:v>
                </c:pt>
                <c:pt idx="1457">
                  <c:v>34.130190607032901</c:v>
                </c:pt>
                <c:pt idx="1458">
                  <c:v>34.424522110650898</c:v>
                </c:pt>
                <c:pt idx="1459">
                  <c:v>34.841491740776299</c:v>
                </c:pt>
                <c:pt idx="1460">
                  <c:v>34.350939234746399</c:v>
                </c:pt>
                <c:pt idx="1461">
                  <c:v>33.774540040161199</c:v>
                </c:pt>
                <c:pt idx="1462">
                  <c:v>33.8726505413672</c:v>
                </c:pt>
                <c:pt idx="1463">
                  <c:v>33.693172619038698</c:v>
                </c:pt>
                <c:pt idx="1464">
                  <c:v>33.596291040699001</c:v>
                </c:pt>
                <c:pt idx="1465">
                  <c:v>33.291486932424696</c:v>
                </c:pt>
                <c:pt idx="1466">
                  <c:v>33.035076415409499</c:v>
                </c:pt>
                <c:pt idx="1467">
                  <c:v>32.690374339829297</c:v>
                </c:pt>
                <c:pt idx="1468">
                  <c:v>32.721713752634201</c:v>
                </c:pt>
                <c:pt idx="1469">
                  <c:v>32.958175285996603</c:v>
                </c:pt>
                <c:pt idx="1470">
                  <c:v>32.923972533266699</c:v>
                </c:pt>
                <c:pt idx="1471">
                  <c:v>32.824259080276001</c:v>
                </c:pt>
                <c:pt idx="1472">
                  <c:v>32.978092804375599</c:v>
                </c:pt>
                <c:pt idx="1473">
                  <c:v>33.228808106814903</c:v>
                </c:pt>
                <c:pt idx="1474">
                  <c:v>33.453847745751403</c:v>
                </c:pt>
                <c:pt idx="1475">
                  <c:v>33.080669597291298</c:v>
                </c:pt>
                <c:pt idx="1476">
                  <c:v>33.399727474642503</c:v>
                </c:pt>
                <c:pt idx="1477">
                  <c:v>33.4253716728714</c:v>
                </c:pt>
                <c:pt idx="1478">
                  <c:v>33.394032260066503</c:v>
                </c:pt>
                <c:pt idx="1479">
                  <c:v>33.4339302273724</c:v>
                </c:pt>
                <c:pt idx="1480">
                  <c:v>33.718816817267601</c:v>
                </c:pt>
                <c:pt idx="1481">
                  <c:v>33.547865984166101</c:v>
                </c:pt>
                <c:pt idx="1482">
                  <c:v>33.800563598861103</c:v>
                </c:pt>
                <c:pt idx="1483">
                  <c:v>33.663532331024399</c:v>
                </c:pt>
                <c:pt idx="1484">
                  <c:v>33.965882147934401</c:v>
                </c:pt>
                <c:pt idx="1485">
                  <c:v>34.371595389607698</c:v>
                </c:pt>
                <c:pt idx="1486">
                  <c:v>35.065341748566198</c:v>
                </c:pt>
                <c:pt idx="1487">
                  <c:v>34.796974427468697</c:v>
                </c:pt>
                <c:pt idx="1488">
                  <c:v>34.711325951911498</c:v>
                </c:pt>
                <c:pt idx="1489">
                  <c:v>34.234532656497002</c:v>
                </c:pt>
                <c:pt idx="1490">
                  <c:v>34.3002006831274</c:v>
                </c:pt>
                <c:pt idx="1491">
                  <c:v>34.811259661819498</c:v>
                </c:pt>
                <c:pt idx="1492">
                  <c:v>35.113892666194602</c:v>
                </c:pt>
                <c:pt idx="1493">
                  <c:v>34.8255448961703</c:v>
                </c:pt>
                <c:pt idx="1494">
                  <c:v>35.056783194065197</c:v>
                </c:pt>
                <c:pt idx="1495">
                  <c:v>35.142431669622397</c:v>
                </c:pt>
                <c:pt idx="1496">
                  <c:v>35.068205088491098</c:v>
                </c:pt>
                <c:pt idx="1497">
                  <c:v>35.0939122172678</c:v>
                </c:pt>
                <c:pt idx="1498">
                  <c:v>34.971134718507997</c:v>
                </c:pt>
                <c:pt idx="1499">
                  <c:v>35.059646533990197</c:v>
                </c:pt>
                <c:pt idx="1500">
                  <c:v>34.908330031802599</c:v>
                </c:pt>
                <c:pt idx="1501">
                  <c:v>35.228080145179597</c:v>
                </c:pt>
                <c:pt idx="1502">
                  <c:v>35.0996074318438</c:v>
                </c:pt>
                <c:pt idx="1503">
                  <c:v>35.119587880770602</c:v>
                </c:pt>
                <c:pt idx="1504">
                  <c:v>35.480211384944397</c:v>
                </c:pt>
                <c:pt idx="1505">
                  <c:v>35.434460876693102</c:v>
                </c:pt>
                <c:pt idx="1506">
                  <c:v>34.599026389360503</c:v>
                </c:pt>
                <c:pt idx="1507">
                  <c:v>34.5132205874338</c:v>
                </c:pt>
                <c:pt idx="1508">
                  <c:v>34.378738006783003</c:v>
                </c:pt>
                <c:pt idx="1509">
                  <c:v>34.433110000083097</c:v>
                </c:pt>
                <c:pt idx="1510">
                  <c:v>34.344409392957601</c:v>
                </c:pt>
                <c:pt idx="1511">
                  <c:v>33.975321730104604</c:v>
                </c:pt>
                <c:pt idx="1512">
                  <c:v>33.714978053851702</c:v>
                </c:pt>
                <c:pt idx="1513">
                  <c:v>33.348753730923697</c:v>
                </c:pt>
                <c:pt idx="1514">
                  <c:v>33.572188640891198</c:v>
                </c:pt>
                <c:pt idx="1515">
                  <c:v>33.920949736804502</c:v>
                </c:pt>
                <c:pt idx="1516">
                  <c:v>33.491794866075402</c:v>
                </c:pt>
                <c:pt idx="1517">
                  <c:v>33.452305947330203</c:v>
                </c:pt>
                <c:pt idx="1518">
                  <c:v>33.714978053851702</c:v>
                </c:pt>
                <c:pt idx="1519">
                  <c:v>33.2142711502729</c:v>
                </c:pt>
                <c:pt idx="1520">
                  <c:v>33.371628985049298</c:v>
                </c:pt>
                <c:pt idx="1521">
                  <c:v>33.4174109585746</c:v>
                </c:pt>
                <c:pt idx="1522">
                  <c:v>32.569956736611999</c:v>
                </c:pt>
                <c:pt idx="1523">
                  <c:v>32.936181059540097</c:v>
                </c:pt>
                <c:pt idx="1524">
                  <c:v>32.856636847119603</c:v>
                </c:pt>
                <c:pt idx="1525">
                  <c:v>32.745060985868399</c:v>
                </c:pt>
                <c:pt idx="1526">
                  <c:v>32.918591971429699</c:v>
                </c:pt>
                <c:pt idx="1527">
                  <c:v>32.5685112082882</c:v>
                </c:pt>
                <c:pt idx="1528">
                  <c:v>32.151728376396399</c:v>
                </c:pt>
                <c:pt idx="1529">
                  <c:v>32.491824848784901</c:v>
                </c:pt>
                <c:pt idx="1530">
                  <c:v>32.741887541400096</c:v>
                </c:pt>
                <c:pt idx="1531">
                  <c:v>32.941923682452703</c:v>
                </c:pt>
                <c:pt idx="1532">
                  <c:v>32.5851516928767</c:v>
                </c:pt>
                <c:pt idx="1533">
                  <c:v>32.261765770274899</c:v>
                </c:pt>
                <c:pt idx="1534">
                  <c:v>32.833567853332603</c:v>
                </c:pt>
                <c:pt idx="1535">
                  <c:v>32.578845825032602</c:v>
                </c:pt>
                <c:pt idx="1536">
                  <c:v>32.791879060363698</c:v>
                </c:pt>
                <c:pt idx="1537">
                  <c:v>33.178673987397197</c:v>
                </c:pt>
                <c:pt idx="1538">
                  <c:v>32.771875446258399</c:v>
                </c:pt>
                <c:pt idx="1539">
                  <c:v>31.904993780698899</c:v>
                </c:pt>
                <c:pt idx="1540">
                  <c:v>32.0000021895491</c:v>
                </c:pt>
                <c:pt idx="1541">
                  <c:v>31.578244728580302</c:v>
                </c:pt>
                <c:pt idx="1542">
                  <c:v>31.881662069675901</c:v>
                </c:pt>
                <c:pt idx="1543">
                  <c:v>32.031706691764903</c:v>
                </c:pt>
                <c:pt idx="1544">
                  <c:v>32.528503980077701</c:v>
                </c:pt>
                <c:pt idx="1545">
                  <c:v>32.341780226695903</c:v>
                </c:pt>
                <c:pt idx="1546">
                  <c:v>32.868565419866997</c:v>
                </c:pt>
                <c:pt idx="1547">
                  <c:v>32.845198676244998</c:v>
                </c:pt>
                <c:pt idx="1548">
                  <c:v>32.912145973189197</c:v>
                </c:pt>
                <c:pt idx="1549">
                  <c:v>33.377659150475701</c:v>
                </c:pt>
                <c:pt idx="1550">
                  <c:v>33.511588776963201</c:v>
                </c:pt>
                <c:pt idx="1551">
                  <c:v>33.823028583260502</c:v>
                </c:pt>
                <c:pt idx="1552">
                  <c:v>33.916810851141001</c:v>
                </c:pt>
                <c:pt idx="1553">
                  <c:v>34.315306666284997</c:v>
                </c:pt>
                <c:pt idx="1554">
                  <c:v>34.385652125345203</c:v>
                </c:pt>
                <c:pt idx="1555">
                  <c:v>34.6870375756911</c:v>
                </c:pt>
                <c:pt idx="1556">
                  <c:v>34.512890525398198</c:v>
                </c:pt>
                <c:pt idx="1557">
                  <c:v>34.646855184484899</c:v>
                </c:pt>
                <c:pt idx="1558">
                  <c:v>34.877930208369698</c:v>
                </c:pt>
                <c:pt idx="1559">
                  <c:v>34.931495052444902</c:v>
                </c:pt>
                <c:pt idx="1560">
                  <c:v>35.0051686084228</c:v>
                </c:pt>
                <c:pt idx="1561">
                  <c:v>34.9817317996024</c:v>
                </c:pt>
                <c:pt idx="1562">
                  <c:v>34.690330640009599</c:v>
                </c:pt>
                <c:pt idx="1563">
                  <c:v>35.008531737939599</c:v>
                </c:pt>
                <c:pt idx="1564">
                  <c:v>34.8678758524184</c:v>
                </c:pt>
                <c:pt idx="1565">
                  <c:v>34.6234183756645</c:v>
                </c:pt>
                <c:pt idx="1566">
                  <c:v>34.653546410919397</c:v>
                </c:pt>
                <c:pt idx="1567">
                  <c:v>34.7121559492698</c:v>
                </c:pt>
                <c:pt idx="1568">
                  <c:v>35.1860068851501</c:v>
                </c:pt>
                <c:pt idx="1569">
                  <c:v>35.216134920404997</c:v>
                </c:pt>
                <c:pt idx="1570">
                  <c:v>35.336717126622602</c:v>
                </c:pt>
                <c:pt idx="1571">
                  <c:v>34.9817317996024</c:v>
                </c:pt>
                <c:pt idx="1572">
                  <c:v>34.7339111933317</c:v>
                </c:pt>
                <c:pt idx="1573">
                  <c:v>34.877930208369698</c:v>
                </c:pt>
                <c:pt idx="1574">
                  <c:v>34.841075914081202</c:v>
                </c:pt>
                <c:pt idx="1575">
                  <c:v>35.025277320325401</c:v>
                </c:pt>
                <c:pt idx="1576">
                  <c:v>34.978368670085601</c:v>
                </c:pt>
                <c:pt idx="1577">
                  <c:v>34.841075914081202</c:v>
                </c:pt>
                <c:pt idx="1578">
                  <c:v>34.194759492666499</c:v>
                </c:pt>
                <c:pt idx="1579">
                  <c:v>34.050775510227602</c:v>
                </c:pt>
                <c:pt idx="1580">
                  <c:v>33.7051789197752</c:v>
                </c:pt>
                <c:pt idx="1581">
                  <c:v>34.1913963631497</c:v>
                </c:pt>
                <c:pt idx="1582">
                  <c:v>33.983793180684302</c:v>
                </c:pt>
                <c:pt idx="1583">
                  <c:v>34.4626537782407</c:v>
                </c:pt>
                <c:pt idx="1584">
                  <c:v>34.549744819686701</c:v>
                </c:pt>
                <c:pt idx="1585">
                  <c:v>34.5530729166044</c:v>
                </c:pt>
                <c:pt idx="1586">
                  <c:v>33.742663800848099</c:v>
                </c:pt>
                <c:pt idx="1587">
                  <c:v>33.8096461303914</c:v>
                </c:pt>
                <c:pt idx="1588">
                  <c:v>34.1478858750258</c:v>
                </c:pt>
                <c:pt idx="1589">
                  <c:v>33.615425400795097</c:v>
                </c:pt>
                <c:pt idx="1590">
                  <c:v>33.843137295163103</c:v>
                </c:pt>
                <c:pt idx="1591">
                  <c:v>32.830302916941001</c:v>
                </c:pt>
                <c:pt idx="1592">
                  <c:v>32.381761978014097</c:v>
                </c:pt>
                <c:pt idx="1593">
                  <c:v>33.235436668229902</c:v>
                </c:pt>
                <c:pt idx="1594">
                  <c:v>33.0401043238585</c:v>
                </c:pt>
                <c:pt idx="1595">
                  <c:v>32.012800883090399</c:v>
                </c:pt>
                <c:pt idx="1596">
                  <c:v>32.251540415099797</c:v>
                </c:pt>
                <c:pt idx="1597">
                  <c:v>30.471845721938202</c:v>
                </c:pt>
                <c:pt idx="1598">
                  <c:v>30.992731973595301</c:v>
                </c:pt>
                <c:pt idx="1599">
                  <c:v>30.298216971385799</c:v>
                </c:pt>
                <c:pt idx="1600">
                  <c:v>30.327155096477899</c:v>
                </c:pt>
                <c:pt idx="1601">
                  <c:v>32.280478540191901</c:v>
                </c:pt>
                <c:pt idx="1602">
                  <c:v>32.121318852185603</c:v>
                </c:pt>
                <c:pt idx="1603">
                  <c:v>30.3835844404074</c:v>
                </c:pt>
                <c:pt idx="1604">
                  <c:v>30.066711970649401</c:v>
                </c:pt>
                <c:pt idx="1605">
                  <c:v>30.225871658655699</c:v>
                </c:pt>
                <c:pt idx="1606">
                  <c:v>30.356093221569999</c:v>
                </c:pt>
                <c:pt idx="1607">
                  <c:v>30.269278846293801</c:v>
                </c:pt>
                <c:pt idx="1608">
                  <c:v>30.327155096477899</c:v>
                </c:pt>
                <c:pt idx="1609">
                  <c:v>30.240340721201701</c:v>
                </c:pt>
                <c:pt idx="1610">
                  <c:v>29.538591187719302</c:v>
                </c:pt>
                <c:pt idx="1611">
                  <c:v>30.269278846293801</c:v>
                </c:pt>
                <c:pt idx="1612">
                  <c:v>30.269278846293801</c:v>
                </c:pt>
                <c:pt idx="1613">
                  <c:v>30.2837479088398</c:v>
                </c:pt>
                <c:pt idx="1614">
                  <c:v>31.151891661601599</c:v>
                </c:pt>
                <c:pt idx="1615">
                  <c:v>31.094015411417502</c:v>
                </c:pt>
                <c:pt idx="1616">
                  <c:v>30.4573766593922</c:v>
                </c:pt>
                <c:pt idx="1617">
                  <c:v>30.131822752106501</c:v>
                </c:pt>
                <c:pt idx="1618">
                  <c:v>29.6905163444526</c:v>
                </c:pt>
                <c:pt idx="1619">
                  <c:v>29.661578219360599</c:v>
                </c:pt>
                <c:pt idx="1620">
                  <c:v>29.748392594636702</c:v>
                </c:pt>
                <c:pt idx="1621">
                  <c:v>29.661578219360599</c:v>
                </c:pt>
                <c:pt idx="1622">
                  <c:v>30.4501421281192</c:v>
                </c:pt>
                <c:pt idx="1623">
                  <c:v>30.544191034668401</c:v>
                </c:pt>
                <c:pt idx="1624">
                  <c:v>30.9782629110492</c:v>
                </c:pt>
                <c:pt idx="1625">
                  <c:v>31.643839788166598</c:v>
                </c:pt>
                <c:pt idx="1626">
                  <c:v>31.470211037614199</c:v>
                </c:pt>
                <c:pt idx="1627">
                  <c:v>31.643839788166598</c:v>
                </c:pt>
                <c:pt idx="1628">
                  <c:v>31.412334787430101</c:v>
                </c:pt>
                <c:pt idx="1629">
                  <c:v>31.368927599791999</c:v>
                </c:pt>
                <c:pt idx="1630">
                  <c:v>31.3833966623381</c:v>
                </c:pt>
                <c:pt idx="1631">
                  <c:v>31.658308850712601</c:v>
                </c:pt>
                <c:pt idx="1632">
                  <c:v>30.5224874408493</c:v>
                </c:pt>
                <c:pt idx="1633">
                  <c:v>30.500783847030299</c:v>
                </c:pt>
                <c:pt idx="1634">
                  <c:v>30.167995408471601</c:v>
                </c:pt>
                <c:pt idx="1635">
                  <c:v>30.240340721201701</c:v>
                </c:pt>
                <c:pt idx="1636">
                  <c:v>30.385031346662</c:v>
                </c:pt>
                <c:pt idx="1637">
                  <c:v>30.139057283379501</c:v>
                </c:pt>
                <c:pt idx="1638">
                  <c:v>29.9364904077351</c:v>
                </c:pt>
                <c:pt idx="1639">
                  <c:v>29.806268844820799</c:v>
                </c:pt>
                <c:pt idx="1640">
                  <c:v>28.938125092059099</c:v>
                </c:pt>
                <c:pt idx="1641">
                  <c:v>28.6198057160464</c:v>
                </c:pt>
                <c:pt idx="1642">
                  <c:v>29.010470404789199</c:v>
                </c:pt>
                <c:pt idx="1643">
                  <c:v>28.938125092059099</c:v>
                </c:pt>
                <c:pt idx="1644">
                  <c:v>28.453411496767099</c:v>
                </c:pt>
                <c:pt idx="1645">
                  <c:v>28.373831652763901</c:v>
                </c:pt>
                <c:pt idx="1646">
                  <c:v>27.6937857131005</c:v>
                </c:pt>
                <c:pt idx="1647">
                  <c:v>27.838476338560799</c:v>
                </c:pt>
                <c:pt idx="1648">
                  <c:v>27.679316650554501</c:v>
                </c:pt>
                <c:pt idx="1649">
                  <c:v>27.881883526198902</c:v>
                </c:pt>
                <c:pt idx="1650">
                  <c:v>27.679316650554501</c:v>
                </c:pt>
                <c:pt idx="1651">
                  <c:v>27.433342587272001</c:v>
                </c:pt>
                <c:pt idx="1652">
                  <c:v>27.838476338560799</c:v>
                </c:pt>
                <c:pt idx="1653">
                  <c:v>26.709889459970501</c:v>
                </c:pt>
                <c:pt idx="1654">
                  <c:v>26.581526129306798</c:v>
                </c:pt>
                <c:pt idx="1655">
                  <c:v>26.510226945446998</c:v>
                </c:pt>
                <c:pt idx="1656">
                  <c:v>26.5292483277149</c:v>
                </c:pt>
                <c:pt idx="1657">
                  <c:v>26.736028360766401</c:v>
                </c:pt>
                <c:pt idx="1658">
                  <c:v>26.728910842238498</c:v>
                </c:pt>
                <c:pt idx="1659">
                  <c:v>26.486444017682899</c:v>
                </c:pt>
                <c:pt idx="1660">
                  <c:v>26.051481796564001</c:v>
                </c:pt>
                <c:pt idx="1661">
                  <c:v>26.108521143651799</c:v>
                </c:pt>
                <c:pt idx="1662">
                  <c:v>26.194080164283601</c:v>
                </c:pt>
                <c:pt idx="1663">
                  <c:v>26.5054653999509</c:v>
                </c:pt>
                <c:pt idx="1664">
                  <c:v>26.467447435131099</c:v>
                </c:pt>
                <c:pt idx="1665">
                  <c:v>26.831110472390201</c:v>
                </c:pt>
                <c:pt idx="1666">
                  <c:v>26.631447957866701</c:v>
                </c:pt>
                <c:pt idx="1667">
                  <c:v>27.080694815473699</c:v>
                </c:pt>
                <c:pt idx="1668">
                  <c:v>27.387715301103</c:v>
                </c:pt>
                <c:pt idx="1669">
                  <c:v>27.492717299176899</c:v>
                </c:pt>
                <c:pt idx="1670">
                  <c:v>27.4950980719249</c:v>
                </c:pt>
                <c:pt idx="1671">
                  <c:v>27.478383063256601</c:v>
                </c:pt>
                <c:pt idx="1672">
                  <c:v>27.461692854304399</c:v>
                </c:pt>
                <c:pt idx="1673">
                  <c:v>27.5261225167975</c:v>
                </c:pt>
                <c:pt idx="1674">
                  <c:v>27.2278563309603</c:v>
                </c:pt>
                <c:pt idx="1675">
                  <c:v>27.366238746938699</c:v>
                </c:pt>
                <c:pt idx="1676">
                  <c:v>27.144330887050799</c:v>
                </c:pt>
                <c:pt idx="1677">
                  <c:v>27.371025092150798</c:v>
                </c:pt>
                <c:pt idx="1678">
                  <c:v>27.4068110825194</c:v>
                </c:pt>
                <c:pt idx="1679">
                  <c:v>27.413978200479601</c:v>
                </c:pt>
                <c:pt idx="1680">
                  <c:v>27.564289279914099</c:v>
                </c:pt>
                <c:pt idx="1681">
                  <c:v>27.187283995379602</c:v>
                </c:pt>
                <c:pt idx="1682">
                  <c:v>27.5213361715853</c:v>
                </c:pt>
                <c:pt idx="1683">
                  <c:v>27.726553822520899</c:v>
                </c:pt>
                <c:pt idx="1684">
                  <c:v>27.759959040141499</c:v>
                </c:pt>
                <c:pt idx="1685">
                  <c:v>27.662124160027801</c:v>
                </c:pt>
                <c:pt idx="1686">
                  <c:v>27.826769475382601</c:v>
                </c:pt>
                <c:pt idx="1687">
                  <c:v>27.967557463825099</c:v>
                </c:pt>
                <c:pt idx="1688">
                  <c:v>27.779054821557899</c:v>
                </c:pt>
                <c:pt idx="1689">
                  <c:v>27.070378133565601</c:v>
                </c:pt>
                <c:pt idx="1690">
                  <c:v>26.674277067614799</c:v>
                </c:pt>
                <c:pt idx="1691">
                  <c:v>26.9558282447836</c:v>
                </c:pt>
                <c:pt idx="1692">
                  <c:v>26.566894296792899</c:v>
                </c:pt>
                <c:pt idx="1693">
                  <c:v>26.963243359905</c:v>
                </c:pt>
                <c:pt idx="1694">
                  <c:v>26.762564057020299</c:v>
                </c:pt>
                <c:pt idx="1695">
                  <c:v>25.925028044041799</c:v>
                </c:pt>
                <c:pt idx="1696">
                  <c:v>26.120697804269199</c:v>
                </c:pt>
                <c:pt idx="1697">
                  <c:v>25.925028044041799</c:v>
                </c:pt>
                <c:pt idx="1698">
                  <c:v>26.1302456949774</c:v>
                </c:pt>
                <c:pt idx="1699">
                  <c:v>26.426131108066599</c:v>
                </c:pt>
                <c:pt idx="1700">
                  <c:v>26.495322316055699</c:v>
                </c:pt>
                <c:pt idx="1701">
                  <c:v>26.731539612147799</c:v>
                </c:pt>
                <c:pt idx="1702">
                  <c:v>26.836541610221602</c:v>
                </c:pt>
                <c:pt idx="1703">
                  <c:v>27.1777361046714</c:v>
                </c:pt>
                <c:pt idx="1704">
                  <c:v>27.215927667504101</c:v>
                </c:pt>
                <c:pt idx="1705">
                  <c:v>27.499859617420899</c:v>
                </c:pt>
                <c:pt idx="1706">
                  <c:v>27.218308440252098</c:v>
                </c:pt>
                <c:pt idx="1707">
                  <c:v>27.511788280877099</c:v>
                </c:pt>
                <c:pt idx="1708">
                  <c:v>27.597694497534601</c:v>
                </c:pt>
                <c:pt idx="1709">
                  <c:v>27.800531375722201</c:v>
                </c:pt>
                <c:pt idx="1710">
                  <c:v>27.829150248130599</c:v>
                </c:pt>
                <c:pt idx="1711">
                  <c:v>28.000962681445699</c:v>
                </c:pt>
                <c:pt idx="1712">
                  <c:v>28.153654533628199</c:v>
                </c:pt>
                <c:pt idx="1713">
                  <c:v>28.0415102173103</c:v>
                </c:pt>
                <c:pt idx="1714">
                  <c:v>27.891199137875802</c:v>
                </c:pt>
                <c:pt idx="1715">
                  <c:v>27.5530420193273</c:v>
                </c:pt>
                <c:pt idx="1716">
                  <c:v>27.5395157345854</c:v>
                </c:pt>
                <c:pt idx="1717">
                  <c:v>27.945304276843501</c:v>
                </c:pt>
                <c:pt idx="1718">
                  <c:v>27.160779761811099</c:v>
                </c:pt>
                <c:pt idx="1719">
                  <c:v>27.0660957686176</c:v>
                </c:pt>
                <c:pt idx="1720">
                  <c:v>27.1066746228434</c:v>
                </c:pt>
                <c:pt idx="1721">
                  <c:v>27.688304866746702</c:v>
                </c:pt>
                <c:pt idx="1722">
                  <c:v>27.5395157345854</c:v>
                </c:pt>
                <c:pt idx="1723">
                  <c:v>27.891199137875802</c:v>
                </c:pt>
                <c:pt idx="1724">
                  <c:v>27.498936880359601</c:v>
                </c:pt>
                <c:pt idx="1725">
                  <c:v>27.0660957686176</c:v>
                </c:pt>
                <c:pt idx="1726">
                  <c:v>26.768517504294898</c:v>
                </c:pt>
                <c:pt idx="1727">
                  <c:v>26.4033078162626</c:v>
                </c:pt>
                <c:pt idx="1728">
                  <c:v>26.4033078162626</c:v>
                </c:pt>
                <c:pt idx="1729">
                  <c:v>25.9839929892625</c:v>
                </c:pt>
                <c:pt idx="1730">
                  <c:v>25.9975192740045</c:v>
                </c:pt>
                <c:pt idx="1731">
                  <c:v>25.726993579165701</c:v>
                </c:pt>
                <c:pt idx="1732">
                  <c:v>25.699941009681801</c:v>
                </c:pt>
                <c:pt idx="1733">
                  <c:v>25.781098718133499</c:v>
                </c:pt>
                <c:pt idx="1734">
                  <c:v>25.7540461486496</c:v>
                </c:pt>
                <c:pt idx="1735">
                  <c:v>25.781098718133499</c:v>
                </c:pt>
                <c:pt idx="1736">
                  <c:v>25.954235162830301</c:v>
                </c:pt>
                <c:pt idx="1737">
                  <c:v>25.781098718133499</c:v>
                </c:pt>
                <c:pt idx="1738">
                  <c:v>25.916361565552801</c:v>
                </c:pt>
                <c:pt idx="1739">
                  <c:v>25.875782711326998</c:v>
                </c:pt>
                <c:pt idx="1740">
                  <c:v>26.0110455587464</c:v>
                </c:pt>
                <c:pt idx="1741">
                  <c:v>25.848730141843099</c:v>
                </c:pt>
                <c:pt idx="1742">
                  <c:v>26.065150697714198</c:v>
                </c:pt>
                <c:pt idx="1743">
                  <c:v>25.956940419778601</c:v>
                </c:pt>
                <c:pt idx="1744">
                  <c:v>25.9839929892625</c:v>
                </c:pt>
                <c:pt idx="1745">
                  <c:v>25.5376255927786</c:v>
                </c:pt>
                <c:pt idx="1746">
                  <c:v>25.5376255927786</c:v>
                </c:pt>
                <c:pt idx="1747">
                  <c:v>25.5376255927786</c:v>
                </c:pt>
                <c:pt idx="1748">
                  <c:v>25.253573613197901</c:v>
                </c:pt>
                <c:pt idx="1749">
                  <c:v>25.3076787521656</c:v>
                </c:pt>
                <c:pt idx="1750">
                  <c:v>25.2806261826818</c:v>
                </c:pt>
                <c:pt idx="1751">
                  <c:v>25.591730731746299</c:v>
                </c:pt>
                <c:pt idx="1752">
                  <c:v>25.618783301230199</c:v>
                </c:pt>
                <c:pt idx="1753">
                  <c:v>25.4970467385528</c:v>
                </c:pt>
                <c:pt idx="1754">
                  <c:v>25.375310175875299</c:v>
                </c:pt>
                <c:pt idx="1755">
                  <c:v>24.969521633617202</c:v>
                </c:pt>
                <c:pt idx="1756">
                  <c:v>24.8207325014559</c:v>
                </c:pt>
                <c:pt idx="1757">
                  <c:v>25.2806261826818</c:v>
                </c:pt>
                <c:pt idx="1758">
                  <c:v>25.483520453810801</c:v>
                </c:pt>
                <c:pt idx="1759">
                  <c:v>25.429415314843101</c:v>
                </c:pt>
                <c:pt idx="1760">
                  <c:v>25.118310765778499</c:v>
                </c:pt>
                <c:pt idx="1761">
                  <c:v>24.942469064133299</c:v>
                </c:pt>
                <c:pt idx="1762">
                  <c:v>24.915416494649399</c:v>
                </c:pt>
                <c:pt idx="1763">
                  <c:v>25.402362745359198</c:v>
                </c:pt>
                <c:pt idx="1764">
                  <c:v>25.388836460617298</c:v>
                </c:pt>
                <c:pt idx="1765">
                  <c:v>25.699941009681801</c:v>
                </c:pt>
                <c:pt idx="1766">
                  <c:v>25.348257606391499</c:v>
                </c:pt>
                <c:pt idx="1767">
                  <c:v>25.172415904746298</c:v>
                </c:pt>
                <c:pt idx="1768">
                  <c:v>25.199468474230098</c:v>
                </c:pt>
                <c:pt idx="1769">
                  <c:v>25.226521043714001</c:v>
                </c:pt>
                <c:pt idx="1770">
                  <c:v>25.212994758972101</c:v>
                </c:pt>
                <c:pt idx="1771">
                  <c:v>25.3347313216495</c:v>
                </c:pt>
                <c:pt idx="1772">
                  <c:v>25.240047328455901</c:v>
                </c:pt>
                <c:pt idx="1773">
                  <c:v>24.8342587861978</c:v>
                </c:pt>
                <c:pt idx="1774">
                  <c:v>24.726048508262298</c:v>
                </c:pt>
                <c:pt idx="1775">
                  <c:v>24.753101077746201</c:v>
                </c:pt>
                <c:pt idx="1776">
                  <c:v>24.454170184949401</c:v>
                </c:pt>
                <c:pt idx="1777">
                  <c:v>24.374365104971901</c:v>
                </c:pt>
                <c:pt idx="1778">
                  <c:v>24.4458060898253</c:v>
                </c:pt>
                <c:pt idx="1779">
                  <c:v>24.361375834998601</c:v>
                </c:pt>
                <c:pt idx="1780">
                  <c:v>24.3873543749453</c:v>
                </c:pt>
                <c:pt idx="1781">
                  <c:v>24.426322184865299</c:v>
                </c:pt>
                <c:pt idx="1782">
                  <c:v>24.796516379105501</c:v>
                </c:pt>
                <c:pt idx="1783">
                  <c:v>24.861462728972199</c:v>
                </c:pt>
                <c:pt idx="1784">
                  <c:v>24.841978824012202</c:v>
                </c:pt>
                <c:pt idx="1785">
                  <c:v>25.3810335279057</c:v>
                </c:pt>
                <c:pt idx="1786">
                  <c:v>25.407012067852399</c:v>
                </c:pt>
                <c:pt idx="1787">
                  <c:v>25.4394852427858</c:v>
                </c:pt>
                <c:pt idx="1788">
                  <c:v>25.3225818130257</c:v>
                </c:pt>
                <c:pt idx="1789">
                  <c:v>25.335571082999099</c:v>
                </c:pt>
                <c:pt idx="1790">
                  <c:v>25.413506702839101</c:v>
                </c:pt>
                <c:pt idx="1791">
                  <c:v>25.536904767585799</c:v>
                </c:pt>
                <c:pt idx="1792">
                  <c:v>25.432990607799098</c:v>
                </c:pt>
                <c:pt idx="1793">
                  <c:v>25.387528162892401</c:v>
                </c:pt>
                <c:pt idx="1794">
                  <c:v>25.517420862625801</c:v>
                </c:pt>
                <c:pt idx="1795">
                  <c:v>25.3095925430524</c:v>
                </c:pt>
                <c:pt idx="1796">
                  <c:v>25.316087178039101</c:v>
                </c:pt>
                <c:pt idx="1797">
                  <c:v>25.251140828172399</c:v>
                </c:pt>
                <c:pt idx="1798">
                  <c:v>25.238151558199</c:v>
                </c:pt>
                <c:pt idx="1799">
                  <c:v>24.939398348812201</c:v>
                </c:pt>
                <c:pt idx="1800">
                  <c:v>24.841978824012202</c:v>
                </c:pt>
                <c:pt idx="1801">
                  <c:v>24.7900217441188</c:v>
                </c:pt>
                <c:pt idx="1802">
                  <c:v>24.796516379105501</c:v>
                </c:pt>
                <c:pt idx="1803">
                  <c:v>24.478279264758601</c:v>
                </c:pt>
                <c:pt idx="1804">
                  <c:v>24.614666599478699</c:v>
                </c:pt>
                <c:pt idx="1805">
                  <c:v>24.134063610465098</c:v>
                </c:pt>
                <c:pt idx="1806">
                  <c:v>24.237977770251899</c:v>
                </c:pt>
                <c:pt idx="1807">
                  <c:v>23.952213830838399</c:v>
                </c:pt>
                <c:pt idx="1808">
                  <c:v>24.231483135265201</c:v>
                </c:pt>
                <c:pt idx="1809">
                  <c:v>24.569204154571999</c:v>
                </c:pt>
                <c:pt idx="1810">
                  <c:v>24.497763169718699</c:v>
                </c:pt>
                <c:pt idx="1811">
                  <c:v>24.744559299212099</c:v>
                </c:pt>
                <c:pt idx="1812">
                  <c:v>24.6471397744121</c:v>
                </c:pt>
                <c:pt idx="1813">
                  <c:v>24.783527109132098</c:v>
                </c:pt>
                <c:pt idx="1814">
                  <c:v>24.5627095195854</c:v>
                </c:pt>
                <c:pt idx="1815">
                  <c:v>24.530236344652</c:v>
                </c:pt>
                <c:pt idx="1816">
                  <c:v>24.4458060898253</c:v>
                </c:pt>
                <c:pt idx="1817">
                  <c:v>24.283440215158599</c:v>
                </c:pt>
                <c:pt idx="1818">
                  <c:v>23.978192370785099</c:v>
                </c:pt>
                <c:pt idx="1819">
                  <c:v>23.585266954091502</c:v>
                </c:pt>
                <c:pt idx="1820">
                  <c:v>23.504084016758199</c:v>
                </c:pt>
                <c:pt idx="1821">
                  <c:v>23.692428431371599</c:v>
                </c:pt>
                <c:pt idx="1822">
                  <c:v>23.484600111798201</c:v>
                </c:pt>
                <c:pt idx="1823">
                  <c:v>23.3482127770781</c:v>
                </c:pt>
                <c:pt idx="1824">
                  <c:v>23.484600111798201</c:v>
                </c:pt>
                <c:pt idx="1825">
                  <c:v>23.458621571851499</c:v>
                </c:pt>
                <c:pt idx="1826">
                  <c:v>23.5235679217182</c:v>
                </c:pt>
                <c:pt idx="1827">
                  <c:v>23.374191317024799</c:v>
                </c:pt>
                <c:pt idx="1828">
                  <c:v>23.3936752219848</c:v>
                </c:pt>
                <c:pt idx="1829">
                  <c:v>22.802663438197801</c:v>
                </c:pt>
                <c:pt idx="1830">
                  <c:v>23.0169863927579</c:v>
                </c:pt>
                <c:pt idx="1831">
                  <c:v>22.770190263264499</c:v>
                </c:pt>
                <c:pt idx="1832">
                  <c:v>22.542878038731001</c:v>
                </c:pt>
                <c:pt idx="1833">
                  <c:v>22.640297563531099</c:v>
                </c:pt>
                <c:pt idx="1834">
                  <c:v>22.789674168224501</c:v>
                </c:pt>
                <c:pt idx="1835">
                  <c:v>22.705243913397801</c:v>
                </c:pt>
                <c:pt idx="1836">
                  <c:v>22.646792198517701</c:v>
                </c:pt>
                <c:pt idx="1837">
                  <c:v>22.7572009932911</c:v>
                </c:pt>
                <c:pt idx="1838">
                  <c:v>22.750706358304502</c:v>
                </c:pt>
                <c:pt idx="1839">
                  <c:v>22.939050772917899</c:v>
                </c:pt>
                <c:pt idx="1840">
                  <c:v>23.224814712331298</c:v>
                </c:pt>
                <c:pt idx="1841">
                  <c:v>22.594835118624399</c:v>
                </c:pt>
                <c:pt idx="1842">
                  <c:v>22.461628614787401</c:v>
                </c:pt>
                <c:pt idx="1843">
                  <c:v>22.441293686535801</c:v>
                </c:pt>
                <c:pt idx="1844">
                  <c:v>22.554188396282999</c:v>
                </c:pt>
                <c:pt idx="1845">
                  <c:v>22.5971022664841</c:v>
                </c:pt>
                <c:pt idx="1846">
                  <c:v>22.409692421471298</c:v>
                </c:pt>
                <c:pt idx="1847">
                  <c:v>22.594835118624399</c:v>
                </c:pt>
                <c:pt idx="1848">
                  <c:v>22.5767673382325</c:v>
                </c:pt>
                <c:pt idx="1849">
                  <c:v>22.461628614787401</c:v>
                </c:pt>
                <c:pt idx="1850">
                  <c:v>22.244861518408001</c:v>
                </c:pt>
                <c:pt idx="1851">
                  <c:v>22.4390496728379</c:v>
                </c:pt>
                <c:pt idx="1852">
                  <c:v>22.4729180857621</c:v>
                </c:pt>
                <c:pt idx="1853">
                  <c:v>22.642260150382999</c:v>
                </c:pt>
                <c:pt idx="1854">
                  <c:v>22.6281714458264</c:v>
                </c:pt>
                <c:pt idx="1855">
                  <c:v>22.417696841465698</c:v>
                </c:pt>
                <c:pt idx="1856">
                  <c:v>22.356599520063501</c:v>
                </c:pt>
                <c:pt idx="1857">
                  <c:v>22.5965007782764</c:v>
                </c:pt>
                <c:pt idx="1858">
                  <c:v>22.1212094234082</c:v>
                </c:pt>
                <c:pt idx="1859">
                  <c:v>22.356599520063501</c:v>
                </c:pt>
                <c:pt idx="1860">
                  <c:v>22.327172866211399</c:v>
                </c:pt>
                <c:pt idx="1861">
                  <c:v>22.358843533761402</c:v>
                </c:pt>
                <c:pt idx="1862">
                  <c:v>22.001258794301801</c:v>
                </c:pt>
                <c:pt idx="1863">
                  <c:v>22.001258794301801</c:v>
                </c:pt>
                <c:pt idx="1864">
                  <c:v>22.2185348422415</c:v>
                </c:pt>
                <c:pt idx="1865">
                  <c:v>22.170994139673802</c:v>
                </c:pt>
                <c:pt idx="1866">
                  <c:v>21.8564158070626</c:v>
                </c:pt>
                <c:pt idx="1867">
                  <c:v>22.281899311503299</c:v>
                </c:pt>
                <c:pt idx="1868">
                  <c:v>21.9220474241841</c:v>
                </c:pt>
                <c:pt idx="1869">
                  <c:v>21.374323008615399</c:v>
                </c:pt>
                <c:pt idx="1870">
                  <c:v>21.0393634794289</c:v>
                </c:pt>
                <c:pt idx="1871">
                  <c:v>21.041630627288601</c:v>
                </c:pt>
                <c:pt idx="1872">
                  <c:v>20.905833097326202</c:v>
                </c:pt>
                <c:pt idx="1873">
                  <c:v>20.774569863083201</c:v>
                </c:pt>
                <c:pt idx="1874">
                  <c:v>21.048408936705801</c:v>
                </c:pt>
                <c:pt idx="1875">
                  <c:v>21.3630104034788</c:v>
                </c:pt>
                <c:pt idx="1876">
                  <c:v>21.924314572043698</c:v>
                </c:pt>
                <c:pt idx="1877">
                  <c:v>21.8111422523545</c:v>
                </c:pt>
                <c:pt idx="1878">
                  <c:v>22.139323472123799</c:v>
                </c:pt>
                <c:pt idx="1879">
                  <c:v>22.320371422632402</c:v>
                </c:pt>
                <c:pt idx="1880">
                  <c:v>22.3362183234883</c:v>
                </c:pt>
                <c:pt idx="1881">
                  <c:v>22.6734450005344</c:v>
                </c:pt>
                <c:pt idx="1882">
                  <c:v>22.5896993346974</c:v>
                </c:pt>
                <c:pt idx="1883">
                  <c:v>22.637240037265101</c:v>
                </c:pt>
                <c:pt idx="1884">
                  <c:v>22.949574356178498</c:v>
                </c:pt>
                <c:pt idx="1885">
                  <c:v>23.0174731211596</c:v>
                </c:pt>
                <c:pt idx="1886">
                  <c:v>22.9405057647398</c:v>
                </c:pt>
                <c:pt idx="1887">
                  <c:v>22.942772912599398</c:v>
                </c:pt>
                <c:pt idx="1888">
                  <c:v>23.015205973299999</c:v>
                </c:pt>
                <c:pt idx="1889">
                  <c:v>22.994824776724698</c:v>
                </c:pt>
                <c:pt idx="1890">
                  <c:v>23.0763032947021</c:v>
                </c:pt>
                <c:pt idx="1891">
                  <c:v>23.148736355402601</c:v>
                </c:pt>
                <c:pt idx="1892">
                  <c:v>23.189475614391299</c:v>
                </c:pt>
                <c:pt idx="1893">
                  <c:v>23.289045046922499</c:v>
                </c:pt>
                <c:pt idx="1894">
                  <c:v>23.361478107623</c:v>
                </c:pt>
                <c:pt idx="1895">
                  <c:v>23.291312194782201</c:v>
                </c:pt>
                <c:pt idx="1896">
                  <c:v>23.4655818358735</c:v>
                </c:pt>
                <c:pt idx="1897">
                  <c:v>23.359210959763299</c:v>
                </c:pt>
                <c:pt idx="1898">
                  <c:v>23.463337822175699</c:v>
                </c:pt>
                <c:pt idx="1899">
                  <c:v>23.508588242721899</c:v>
                </c:pt>
                <c:pt idx="1900">
                  <c:v>23.691926475252</c:v>
                </c:pt>
                <c:pt idx="1901">
                  <c:v>23.728131438521299</c:v>
                </c:pt>
                <c:pt idx="1902">
                  <c:v>23.882043017199301</c:v>
                </c:pt>
                <c:pt idx="1903">
                  <c:v>23.992925054867001</c:v>
                </c:pt>
                <c:pt idx="1904">
                  <c:v>23.721329994942302</c:v>
                </c:pt>
                <c:pt idx="1905">
                  <c:v>23.816388265915901</c:v>
                </c:pt>
                <c:pt idx="1906">
                  <c:v>23.859394672764299</c:v>
                </c:pt>
                <c:pt idx="1907">
                  <c:v>23.848082067627701</c:v>
                </c:pt>
                <c:pt idx="1908">
                  <c:v>23.850349215487402</c:v>
                </c:pt>
                <c:pt idx="1909">
                  <c:v>23.680590735953601</c:v>
                </c:pt>
                <c:pt idx="1910">
                  <c:v>23.755290944513799</c:v>
                </c:pt>
                <c:pt idx="1911">
                  <c:v>23.381859304198301</c:v>
                </c:pt>
                <c:pt idx="1912">
                  <c:v>23.492741341866001</c:v>
                </c:pt>
                <c:pt idx="1913">
                  <c:v>23.2369931827972</c:v>
                </c:pt>
                <c:pt idx="1914">
                  <c:v>22.997091924584399</c:v>
                </c:pt>
                <c:pt idx="1915">
                  <c:v>22.6281714458264</c:v>
                </c:pt>
                <c:pt idx="1916">
                  <c:v>23.040098331432802</c:v>
                </c:pt>
                <c:pt idx="1917">
                  <c:v>23.5946010564187</c:v>
                </c:pt>
                <c:pt idx="1918">
                  <c:v>23.6983809064035</c:v>
                </c:pt>
                <c:pt idx="1919">
                  <c:v>23.757442421564299</c:v>
                </c:pt>
                <c:pt idx="1920">
                  <c:v>23.673372877461599</c:v>
                </c:pt>
                <c:pt idx="1921">
                  <c:v>23.693823476522301</c:v>
                </c:pt>
                <c:pt idx="1922">
                  <c:v>23.861939430566</c:v>
                </c:pt>
                <c:pt idx="1923">
                  <c:v>23.857382000684801</c:v>
                </c:pt>
                <c:pt idx="1924">
                  <c:v>23.6983809064035</c:v>
                </c:pt>
                <c:pt idx="1925">
                  <c:v>23.455310268019499</c:v>
                </c:pt>
                <c:pt idx="1926">
                  <c:v>23.3848667452366</c:v>
                </c:pt>
                <c:pt idx="1927">
                  <c:v>23.041856527732101</c:v>
                </c:pt>
                <c:pt idx="1928">
                  <c:v>22.7328997964464</c:v>
                </c:pt>
                <c:pt idx="1929">
                  <c:v>23.025940224390698</c:v>
                </c:pt>
                <c:pt idx="1930">
                  <c:v>23.466646007317902</c:v>
                </c:pt>
                <c:pt idx="1931">
                  <c:v>23.3121792087559</c:v>
                </c:pt>
                <c:pt idx="1932">
                  <c:v>23.069108570371899</c:v>
                </c:pt>
                <c:pt idx="1933">
                  <c:v>23.062283992630999</c:v>
                </c:pt>
                <c:pt idx="1934">
                  <c:v>22.935069236708902</c:v>
                </c:pt>
                <c:pt idx="1935">
                  <c:v>22.637494513045301</c:v>
                </c:pt>
                <c:pt idx="1936">
                  <c:v>22.903282898349701</c:v>
                </c:pt>
                <c:pt idx="1937">
                  <c:v>23.085001739551501</c:v>
                </c:pt>
                <c:pt idx="1938">
                  <c:v>23.2031479040349</c:v>
                </c:pt>
                <c:pt idx="1939">
                  <c:v>23.6324948135018</c:v>
                </c:pt>
                <c:pt idx="1940">
                  <c:v>23.684731750921799</c:v>
                </c:pt>
                <c:pt idx="1941">
                  <c:v>23.657479708282001</c:v>
                </c:pt>
                <c:pt idx="1942">
                  <c:v>23.044123675591798</c:v>
                </c:pt>
                <c:pt idx="1943">
                  <c:v>22.9260006452702</c:v>
                </c:pt>
                <c:pt idx="1944">
                  <c:v>23.146353536733798</c:v>
                </c:pt>
                <c:pt idx="1945">
                  <c:v>22.966878709229899</c:v>
                </c:pt>
                <c:pt idx="1946">
                  <c:v>23.1668041357945</c:v>
                </c:pt>
                <c:pt idx="1947">
                  <c:v>23.389424175117799</c:v>
                </c:pt>
                <c:pt idx="1948">
                  <c:v>23.368973576057002</c:v>
                </c:pt>
                <c:pt idx="1949">
                  <c:v>23.5711661504814</c:v>
                </c:pt>
                <c:pt idx="1950">
                  <c:v>23.428035091217801</c:v>
                </c:pt>
                <c:pt idx="1951">
                  <c:v>23.353080406877499</c:v>
                </c:pt>
                <c:pt idx="1952">
                  <c:v>23.7165412234428</c:v>
                </c:pt>
                <c:pt idx="1953">
                  <c:v>23.802877915405201</c:v>
                </c:pt>
                <c:pt idx="1954">
                  <c:v>24.080025174169901</c:v>
                </c:pt>
                <c:pt idx="1955">
                  <c:v>24.286752044313602</c:v>
                </c:pt>
                <c:pt idx="1956">
                  <c:v>24.309446657072201</c:v>
                </c:pt>
                <c:pt idx="1957">
                  <c:v>24.343523277452899</c:v>
                </c:pt>
                <c:pt idx="1958">
                  <c:v>24.4639365897959</c:v>
                </c:pt>
                <c:pt idx="1959">
                  <c:v>24.6274951139584</c:v>
                </c:pt>
                <c:pt idx="1960">
                  <c:v>24.6524800087386</c:v>
                </c:pt>
                <c:pt idx="1961">
                  <c:v>24.6706634599396</c:v>
                </c:pt>
                <c:pt idx="1962">
                  <c:v>24.6093116627573</c:v>
                </c:pt>
                <c:pt idx="1963">
                  <c:v>24.734259270819798</c:v>
                </c:pt>
                <c:pt idx="1964">
                  <c:v>24.625227966098699</c:v>
                </c:pt>
                <c:pt idx="1965">
                  <c:v>24.847848005422001</c:v>
                </c:pt>
                <c:pt idx="1966">
                  <c:v>25.078423014205999</c:v>
                </c:pt>
                <c:pt idx="1967">
                  <c:v>25.783711276368599</c:v>
                </c:pt>
                <c:pt idx="1968">
                  <c:v>25.376814202043999</c:v>
                </c:pt>
                <c:pt idx="1969">
                  <c:v>24.7393421189355</c:v>
                </c:pt>
                <c:pt idx="1970">
                  <c:v>24.8885377128545</c:v>
                </c:pt>
                <c:pt idx="1971">
                  <c:v>24.291755337178401</c:v>
                </c:pt>
                <c:pt idx="1972">
                  <c:v>24.101870035826899</c:v>
                </c:pt>
                <c:pt idx="1973">
                  <c:v>23.654283254069899</c:v>
                </c:pt>
                <c:pt idx="1974">
                  <c:v>22.786371794535501</c:v>
                </c:pt>
                <c:pt idx="1975">
                  <c:v>22.1758905506905</c:v>
                </c:pt>
                <c:pt idx="1976">
                  <c:v>21.646924354068499</c:v>
                </c:pt>
                <c:pt idx="1977">
                  <c:v>22.731983218934101</c:v>
                </c:pt>
                <c:pt idx="1978">
                  <c:v>21.809683183798398</c:v>
                </c:pt>
                <c:pt idx="1979">
                  <c:v>22.284396437177101</c:v>
                </c:pt>
                <c:pt idx="1980">
                  <c:v>22.7591096905558</c:v>
                </c:pt>
                <c:pt idx="1981">
                  <c:v>22.772672926366599</c:v>
                </c:pt>
                <c:pt idx="1982">
                  <c:v>23.545777367583302</c:v>
                </c:pt>
                <c:pt idx="1983">
                  <c:v>24.698652411503002</c:v>
                </c:pt>
                <c:pt idx="1984">
                  <c:v>23.247386179745298</c:v>
                </c:pt>
                <c:pt idx="1985">
                  <c:v>23.369455302042699</c:v>
                </c:pt>
                <c:pt idx="1986">
                  <c:v>22.840489105420701</c:v>
                </c:pt>
                <c:pt idx="1987">
                  <c:v>23.844168555421302</c:v>
                </c:pt>
                <c:pt idx="1988">
                  <c:v>23.817042083799699</c:v>
                </c:pt>
                <c:pt idx="1989">
                  <c:v>24.997043599341001</c:v>
                </c:pt>
                <c:pt idx="1990">
                  <c:v>25.851527455422701</c:v>
                </c:pt>
                <c:pt idx="1991">
                  <c:v>24.508767110151499</c:v>
                </c:pt>
                <c:pt idx="1992">
                  <c:v>24.454514166908201</c:v>
                </c:pt>
                <c:pt idx="1993">
                  <c:v>24.969917127719398</c:v>
                </c:pt>
                <c:pt idx="1994">
                  <c:v>25.091986250016799</c:v>
                </c:pt>
                <c:pt idx="1995">
                  <c:v>25.526009795962999</c:v>
                </c:pt>
                <c:pt idx="1996">
                  <c:v>26.733137783126001</c:v>
                </c:pt>
                <c:pt idx="1997">
                  <c:v>27.0450922067748</c:v>
                </c:pt>
                <c:pt idx="1998">
                  <c:v>26.9094598486666</c:v>
                </c:pt>
                <c:pt idx="1999">
                  <c:v>26.977276027720698</c:v>
                </c:pt>
                <c:pt idx="2000">
                  <c:v>26.380493652044699</c:v>
                </c:pt>
                <c:pt idx="2001">
                  <c:v>26.258424529747298</c:v>
                </c:pt>
                <c:pt idx="2002">
                  <c:v>26.800953962180099</c:v>
                </c:pt>
                <c:pt idx="2003">
                  <c:v>26.678884839882699</c:v>
                </c:pt>
                <c:pt idx="2004">
                  <c:v>26.4754363027204</c:v>
                </c:pt>
                <c:pt idx="2005">
                  <c:v>26.583942189207001</c:v>
                </c:pt>
                <c:pt idx="2006">
                  <c:v>27.289230451369601</c:v>
                </c:pt>
                <c:pt idx="2007">
                  <c:v>27.818196647991599</c:v>
                </c:pt>
                <c:pt idx="2008">
                  <c:v>27.669001054072599</c:v>
                </c:pt>
                <c:pt idx="2009">
                  <c:v>27.506242224342699</c:v>
                </c:pt>
                <c:pt idx="2010">
                  <c:v>28.157277543262101</c:v>
                </c:pt>
                <c:pt idx="2011">
                  <c:v>28.238656958126999</c:v>
                </c:pt>
                <c:pt idx="2012">
                  <c:v>27.397736337856202</c:v>
                </c:pt>
                <c:pt idx="2013">
                  <c:v>27.696127525694202</c:v>
                </c:pt>
                <c:pt idx="2014">
                  <c:v>27.6418745824509</c:v>
                </c:pt>
                <c:pt idx="2015">
                  <c:v>28.130151071640402</c:v>
                </c:pt>
                <c:pt idx="2016">
                  <c:v>27.953829006099799</c:v>
                </c:pt>
                <c:pt idx="2017">
                  <c:v>27.845323119613202</c:v>
                </c:pt>
                <c:pt idx="2018">
                  <c:v>27.831759883802398</c:v>
                </c:pt>
                <c:pt idx="2019">
                  <c:v>27.723253997315801</c:v>
                </c:pt>
                <c:pt idx="2020">
                  <c:v>26.6246318966394</c:v>
                </c:pt>
                <c:pt idx="2021">
                  <c:v>26.9094598486666</c:v>
                </c:pt>
                <c:pt idx="2022">
                  <c:v>27.804633412180799</c:v>
                </c:pt>
                <c:pt idx="2023">
                  <c:v>27.4655525169103</c:v>
                </c:pt>
                <c:pt idx="2024">
                  <c:v>26.706011311504302</c:v>
                </c:pt>
                <c:pt idx="2025">
                  <c:v>26.421183359477102</c:v>
                </c:pt>
                <c:pt idx="2026">
                  <c:v>26.529689245963699</c:v>
                </c:pt>
                <c:pt idx="2027">
                  <c:v>27.546931931775202</c:v>
                </c:pt>
                <c:pt idx="2028">
                  <c:v>27.6147481108293</c:v>
                </c:pt>
                <c:pt idx="2029">
                  <c:v>27.735562633814201</c:v>
                </c:pt>
                <c:pt idx="2030">
                  <c:v>27.3213414121517</c:v>
                </c:pt>
                <c:pt idx="2031">
                  <c:v>26.717268797227302</c:v>
                </c:pt>
                <c:pt idx="2032">
                  <c:v>26.561935839103899</c:v>
                </c:pt>
                <c:pt idx="2033">
                  <c:v>26.441121316118998</c:v>
                </c:pt>
                <c:pt idx="2034">
                  <c:v>26.3893436634112</c:v>
                </c:pt>
                <c:pt idx="2035">
                  <c:v>26.441121316118998</c:v>
                </c:pt>
                <c:pt idx="2036">
                  <c:v>26.458380533688299</c:v>
                </c:pt>
                <c:pt idx="2037">
                  <c:v>26.320306793134101</c:v>
                </c:pt>
                <c:pt idx="2038">
                  <c:v>26.5791950566732</c:v>
                </c:pt>
                <c:pt idx="2039">
                  <c:v>26.441121316118998</c:v>
                </c:pt>
                <c:pt idx="2040">
                  <c:v>26.6654911445195</c:v>
                </c:pt>
                <c:pt idx="2041">
                  <c:v>26.6827503620888</c:v>
                </c:pt>
                <c:pt idx="2042">
                  <c:v>26.613713491811701</c:v>
                </c:pt>
                <c:pt idx="2043">
                  <c:v>26.734528014796599</c:v>
                </c:pt>
                <c:pt idx="2044">
                  <c:v>26.130455399872201</c:v>
                </c:pt>
                <c:pt idx="2045">
                  <c:v>26.216751487718501</c:v>
                </c:pt>
                <c:pt idx="2046">
                  <c:v>26.182233052579999</c:v>
                </c:pt>
                <c:pt idx="2047">
                  <c:v>26.078677747164399</c:v>
                </c:pt>
                <c:pt idx="2048">
                  <c:v>25.940604006610201</c:v>
                </c:pt>
                <c:pt idx="2049">
                  <c:v>25.940604006610201</c:v>
                </c:pt>
                <c:pt idx="2050">
                  <c:v>25.716234178209699</c:v>
                </c:pt>
                <c:pt idx="2051">
                  <c:v>25.802530266056099</c:v>
                </c:pt>
                <c:pt idx="2052">
                  <c:v>25.871567136333201</c:v>
                </c:pt>
                <c:pt idx="2053">
                  <c:v>24.905050952454101</c:v>
                </c:pt>
                <c:pt idx="2054">
                  <c:v>24.956828605161899</c:v>
                </c:pt>
                <c:pt idx="2055">
                  <c:v>25.474605132240001</c:v>
                </c:pt>
                <c:pt idx="2056">
                  <c:v>25.681715743071202</c:v>
                </c:pt>
                <c:pt idx="2057">
                  <c:v>25.560901220086301</c:v>
                </c:pt>
                <c:pt idx="2058">
                  <c:v>25.3537906092551</c:v>
                </c:pt>
                <c:pt idx="2059">
                  <c:v>24.905050952454101</c:v>
                </c:pt>
                <c:pt idx="2060">
                  <c:v>24.766977211899999</c:v>
                </c:pt>
                <c:pt idx="2061">
                  <c:v>24.559866601068801</c:v>
                </c:pt>
                <c:pt idx="2062">
                  <c:v>24.249200684821901</c:v>
                </c:pt>
                <c:pt idx="2063">
                  <c:v>24.404533642945299</c:v>
                </c:pt>
                <c:pt idx="2064">
                  <c:v>24.404533642945299</c:v>
                </c:pt>
                <c:pt idx="2065">
                  <c:v>24.162904596975601</c:v>
                </c:pt>
                <c:pt idx="2066">
                  <c:v>24.197423032114099</c:v>
                </c:pt>
                <c:pt idx="2067">
                  <c:v>24.024830856421399</c:v>
                </c:pt>
                <c:pt idx="2068">
                  <c:v>24.197423032114099</c:v>
                </c:pt>
                <c:pt idx="2069">
                  <c:v>24.4217928605146</c:v>
                </c:pt>
                <c:pt idx="2070">
                  <c:v>24.318237555099</c:v>
                </c:pt>
                <c:pt idx="2071">
                  <c:v>24.300978337529699</c:v>
                </c:pt>
                <c:pt idx="2072">
                  <c:v>23.938534768575099</c:v>
                </c:pt>
                <c:pt idx="2073">
                  <c:v>24.024830856421399</c:v>
                </c:pt>
                <c:pt idx="2074">
                  <c:v>24.076608509129201</c:v>
                </c:pt>
                <c:pt idx="2075">
                  <c:v>24.1456453794063</c:v>
                </c:pt>
                <c:pt idx="2076">
                  <c:v>24.352755990237501</c:v>
                </c:pt>
                <c:pt idx="2077">
                  <c:v>25.0949023457161</c:v>
                </c:pt>
                <c:pt idx="2078">
                  <c:v>25.2674945214088</c:v>
                </c:pt>
                <c:pt idx="2079">
                  <c:v>25.578160437655601</c:v>
                </c:pt>
                <c:pt idx="2080">
                  <c:v>25.388309044393601</c:v>
                </c:pt>
                <c:pt idx="2081">
                  <c:v>25.112161563285301</c:v>
                </c:pt>
                <c:pt idx="2082">
                  <c:v>25.250235303839499</c:v>
                </c:pt>
                <c:pt idx="2083">
                  <c:v>24.542607383499501</c:v>
                </c:pt>
                <c:pt idx="2084">
                  <c:v>25.146679998423899</c:v>
                </c:pt>
                <c:pt idx="2085">
                  <c:v>25.509123567378499</c:v>
                </c:pt>
                <c:pt idx="2086">
                  <c:v>25.215716868700898</c:v>
                </c:pt>
                <c:pt idx="2087">
                  <c:v>24.387274425376098</c:v>
                </c:pt>
                <c:pt idx="2088">
                  <c:v>24.1456453794063</c:v>
                </c:pt>
                <c:pt idx="2089">
                  <c:v>23.4034990239278</c:v>
                </c:pt>
                <c:pt idx="2090">
                  <c:v>23.817720245590198</c:v>
                </c:pt>
                <c:pt idx="2091">
                  <c:v>24.024830856421399</c:v>
                </c:pt>
                <c:pt idx="2092">
                  <c:v>24.1456453794063</c:v>
                </c:pt>
                <c:pt idx="2093">
                  <c:v>24.05934929156</c:v>
                </c:pt>
                <c:pt idx="2094">
                  <c:v>24.514218825769099</c:v>
                </c:pt>
                <c:pt idx="2095">
                  <c:v>24.9203523384558</c:v>
                </c:pt>
                <c:pt idx="2096">
                  <c:v>24.4979734852616</c:v>
                </c:pt>
                <c:pt idx="2097">
                  <c:v>24.4005014422168</c:v>
                </c:pt>
                <c:pt idx="2098">
                  <c:v>23.5719890763359</c:v>
                </c:pt>
                <c:pt idx="2099">
                  <c:v>24.254293377649599</c:v>
                </c:pt>
                <c:pt idx="2100">
                  <c:v>23.799423843440501</c:v>
                </c:pt>
                <c:pt idx="2101">
                  <c:v>23.377044990246301</c:v>
                </c:pt>
                <c:pt idx="2102">
                  <c:v>23.669461119380699</c:v>
                </c:pt>
                <c:pt idx="2103">
                  <c:v>24.952843019470698</c:v>
                </c:pt>
                <c:pt idx="2104">
                  <c:v>24.7416535928736</c:v>
                </c:pt>
                <c:pt idx="2105">
                  <c:v>23.750687821918099</c:v>
                </c:pt>
                <c:pt idx="2106">
                  <c:v>24.449237463739198</c:v>
                </c:pt>
                <c:pt idx="2107">
                  <c:v>24.2380480371421</c:v>
                </c:pt>
                <c:pt idx="2108">
                  <c:v>23.458271692783701</c:v>
                </c:pt>
                <c:pt idx="2109">
                  <c:v>23.701951800395701</c:v>
                </c:pt>
                <c:pt idx="2110">
                  <c:v>23.913141226992799</c:v>
                </c:pt>
                <c:pt idx="2111">
                  <c:v>23.360799649738802</c:v>
                </c:pt>
                <c:pt idx="2112">
                  <c:v>23.7344424814106</c:v>
                </c:pt>
                <c:pt idx="2113">
                  <c:v>23.848159864962899</c:v>
                </c:pt>
                <c:pt idx="2114">
                  <c:v>23.685706459888198</c:v>
                </c:pt>
                <c:pt idx="2115">
                  <c:v>23.9943679295301</c:v>
                </c:pt>
                <c:pt idx="2116">
                  <c:v>24.368010761201901</c:v>
                </c:pt>
                <c:pt idx="2117">
                  <c:v>25.570165958754501</c:v>
                </c:pt>
                <c:pt idx="2118">
                  <c:v>25.293995170127499</c:v>
                </c:pt>
                <c:pt idx="2119">
                  <c:v>26.057526173978498</c:v>
                </c:pt>
                <c:pt idx="2120">
                  <c:v>25.976299471441202</c:v>
                </c:pt>
                <c:pt idx="2121">
                  <c:v>24.871616316933402</c:v>
                </c:pt>
                <c:pt idx="2122">
                  <c:v>24.465482804246701</c:v>
                </c:pt>
                <c:pt idx="2123">
                  <c:v>24.449237463739198</c:v>
                </c:pt>
                <c:pt idx="2124">
                  <c:v>24.5792001877989</c:v>
                </c:pt>
                <c:pt idx="2125">
                  <c:v>24.725408252366201</c:v>
                </c:pt>
                <c:pt idx="2126">
                  <c:v>24.091839972574899</c:v>
                </c:pt>
                <c:pt idx="2127">
                  <c:v>23.929386567500199</c:v>
                </c:pt>
                <c:pt idx="2128">
                  <c:v>23.442026352276201</c:v>
                </c:pt>
                <c:pt idx="2129">
                  <c:v>23.5719890763359</c:v>
                </c:pt>
                <c:pt idx="2130">
                  <c:v>23.182100904156702</c:v>
                </c:pt>
                <c:pt idx="2131">
                  <c:v>22.759722050962498</c:v>
                </c:pt>
                <c:pt idx="2132">
                  <c:v>22.451060581320601</c:v>
                </c:pt>
                <c:pt idx="2133">
                  <c:v>23.864405205470401</c:v>
                </c:pt>
                <c:pt idx="2134">
                  <c:v>23.766933162425499</c:v>
                </c:pt>
                <c:pt idx="2135">
                  <c:v>24.05934929156</c:v>
                </c:pt>
                <c:pt idx="2136">
                  <c:v>23.961877248515201</c:v>
                </c:pt>
                <c:pt idx="2137">
                  <c:v>24.822880295411</c:v>
                </c:pt>
                <c:pt idx="2138">
                  <c:v>24.124330653589801</c:v>
                </c:pt>
                <c:pt idx="2139">
                  <c:v>23.523253054813502</c:v>
                </c:pt>
                <c:pt idx="2140">
                  <c:v>23.117119542126801</c:v>
                </c:pt>
                <c:pt idx="2141">
                  <c:v>22.8734394345148</c:v>
                </c:pt>
                <c:pt idx="2142">
                  <c:v>22.8896847750223</c:v>
                </c:pt>
                <c:pt idx="2143">
                  <c:v>22.353588538275801</c:v>
                </c:pt>
                <c:pt idx="2144">
                  <c:v>21.687529577469601</c:v>
                </c:pt>
                <c:pt idx="2145">
                  <c:v>21.216414702753099</c:v>
                </c:pt>
                <c:pt idx="2146">
                  <c:v>21.752510939499501</c:v>
                </c:pt>
                <c:pt idx="2147">
                  <c:v>21.135188000215699</c:v>
                </c:pt>
                <c:pt idx="2148">
                  <c:v>21.2001693622456</c:v>
                </c:pt>
                <c:pt idx="2149">
                  <c:v>21.053961297678399</c:v>
                </c:pt>
                <c:pt idx="2150">
                  <c:v>21.005225276156001</c:v>
                </c:pt>
                <c:pt idx="2151">
                  <c:v>21.151433340723202</c:v>
                </c:pt>
                <c:pt idx="2152">
                  <c:v>21.638793555947199</c:v>
                </c:pt>
                <c:pt idx="2153">
                  <c:v>21.752510939499501</c:v>
                </c:pt>
                <c:pt idx="2154">
                  <c:v>21.167678681230701</c:v>
                </c:pt>
                <c:pt idx="2155">
                  <c:v>21.005225276156001</c:v>
                </c:pt>
                <c:pt idx="2156">
                  <c:v>21.037715957170899</c:v>
                </c:pt>
                <c:pt idx="2157">
                  <c:v>20.811350069310102</c:v>
                </c:pt>
                <c:pt idx="2158">
                  <c:v>20.4604036321896</c:v>
                </c:pt>
                <c:pt idx="2159">
                  <c:v>20.667467555122201</c:v>
                </c:pt>
                <c:pt idx="2160">
                  <c:v>20.356871670723301</c:v>
                </c:pt>
                <c:pt idx="2161">
                  <c:v>20.244570949566601</c:v>
                </c:pt>
                <c:pt idx="2162">
                  <c:v>20.0182050617058</c:v>
                </c:pt>
                <c:pt idx="2163">
                  <c:v>20.0848797161809</c:v>
                </c:pt>
                <c:pt idx="2164">
                  <c:v>19.637423454419299</c:v>
                </c:pt>
                <c:pt idx="2165">
                  <c:v>19.497052008644001</c:v>
                </c:pt>
                <c:pt idx="2166">
                  <c:v>19.777812722876899</c:v>
                </c:pt>
                <c:pt idx="2167">
                  <c:v>20.079622024903099</c:v>
                </c:pt>
                <c:pt idx="2168">
                  <c:v>19.865535965145298</c:v>
                </c:pt>
                <c:pt idx="2169">
                  <c:v>19.561962217571601</c:v>
                </c:pt>
                <c:pt idx="2170">
                  <c:v>19.7093736228544</c:v>
                </c:pt>
                <c:pt idx="2171">
                  <c:v>19.890113444033499</c:v>
                </c:pt>
                <c:pt idx="2172">
                  <c:v>20.141038988100298</c:v>
                </c:pt>
                <c:pt idx="2173">
                  <c:v>20.179072592123202</c:v>
                </c:pt>
                <c:pt idx="2174">
                  <c:v>20.085663914201898</c:v>
                </c:pt>
                <c:pt idx="2175">
                  <c:v>20.302441198986699</c:v>
                </c:pt>
                <c:pt idx="2176">
                  <c:v>20.097997210351799</c:v>
                </c:pt>
                <c:pt idx="2177">
                  <c:v>19.847748928212301</c:v>
                </c:pt>
                <c:pt idx="2178">
                  <c:v>19.387781143477898</c:v>
                </c:pt>
                <c:pt idx="2179">
                  <c:v>19.430074368569901</c:v>
                </c:pt>
                <c:pt idx="2180">
                  <c:v>19.133986147561199</c:v>
                </c:pt>
                <c:pt idx="2181">
                  <c:v>18.622902909997499</c:v>
                </c:pt>
                <c:pt idx="2182">
                  <c:v>18.302148096688999</c:v>
                </c:pt>
                <c:pt idx="2183">
                  <c:v>18.2228549831473</c:v>
                </c:pt>
                <c:pt idx="2184">
                  <c:v>18.2774815043892</c:v>
                </c:pt>
                <c:pt idx="2185">
                  <c:v>17.690616221696501</c:v>
                </c:pt>
                <c:pt idx="2186">
                  <c:v>17.9355889898759</c:v>
                </c:pt>
                <c:pt idx="2187">
                  <c:v>17.644794105509501</c:v>
                </c:pt>
                <c:pt idx="2188">
                  <c:v>17.4068791195199</c:v>
                </c:pt>
                <c:pt idx="2189">
                  <c:v>17.4791322735541</c:v>
                </c:pt>
                <c:pt idx="2190">
                  <c:v>17.438603494009499</c:v>
                </c:pt>
                <c:pt idx="2191">
                  <c:v>17.865082458706901</c:v>
                </c:pt>
                <c:pt idx="2192">
                  <c:v>17.467672288836798</c:v>
                </c:pt>
                <c:pt idx="2193">
                  <c:v>17.817513719654801</c:v>
                </c:pt>
                <c:pt idx="2194">
                  <c:v>17.5725409514754</c:v>
                </c:pt>
                <c:pt idx="2195">
                  <c:v>17.569012060380501</c:v>
                </c:pt>
                <c:pt idx="2196">
                  <c:v>18.1453084924708</c:v>
                </c:pt>
                <c:pt idx="2197">
                  <c:v>18.062468665151901</c:v>
                </c:pt>
                <c:pt idx="2198">
                  <c:v>17.672989588904201</c:v>
                </c:pt>
                <c:pt idx="2199">
                  <c:v>17.695909558338801</c:v>
                </c:pt>
                <c:pt idx="2200">
                  <c:v>17.7646338212781</c:v>
                </c:pt>
                <c:pt idx="2201">
                  <c:v>17.278217176014099</c:v>
                </c:pt>
                <c:pt idx="2202">
                  <c:v>16.9944800738376</c:v>
                </c:pt>
                <c:pt idx="2203">
                  <c:v>16.879933694711401</c:v>
                </c:pt>
                <c:pt idx="2204">
                  <c:v>16.8887380997664</c:v>
                </c:pt>
                <c:pt idx="2205">
                  <c:v>16.705307053560301</c:v>
                </c:pt>
                <c:pt idx="2206">
                  <c:v>17.022675557232301</c:v>
                </c:pt>
                <c:pt idx="2207">
                  <c:v>17.426252375177299</c:v>
                </c:pt>
                <c:pt idx="2208">
                  <c:v>17.699420626751401</c:v>
                </c:pt>
                <c:pt idx="2209">
                  <c:v>17.614834176567399</c:v>
                </c:pt>
                <c:pt idx="2210">
                  <c:v>17.702949517846299</c:v>
                </c:pt>
                <c:pt idx="2211">
                  <c:v>17.900335724291399</c:v>
                </c:pt>
                <c:pt idx="2212">
                  <c:v>17.736438337883399</c:v>
                </c:pt>
                <c:pt idx="2213">
                  <c:v>17.907393506481199</c:v>
                </c:pt>
                <c:pt idx="2214">
                  <c:v>18.071290892889198</c:v>
                </c:pt>
                <c:pt idx="2215">
                  <c:v>18.185837272015402</c:v>
                </c:pt>
                <c:pt idx="2216">
                  <c:v>18.104779712926199</c:v>
                </c:pt>
                <c:pt idx="2217">
                  <c:v>18.494258789174001</c:v>
                </c:pt>
                <c:pt idx="2218">
                  <c:v>18.6371625464818</c:v>
                </c:pt>
                <c:pt idx="2219">
                  <c:v>18.959088593164399</c:v>
                </c:pt>
                <c:pt idx="2220">
                  <c:v>18.929251544935301</c:v>
                </c:pt>
                <c:pt idx="2221">
                  <c:v>19.023473802500899</c:v>
                </c:pt>
                <c:pt idx="2222">
                  <c:v>18.935533028773001</c:v>
                </c:pt>
                <c:pt idx="2223">
                  <c:v>18.7784959328303</c:v>
                </c:pt>
                <c:pt idx="2224">
                  <c:v>19.080007157040299</c:v>
                </c:pt>
                <c:pt idx="2225">
                  <c:v>18.75179962652</c:v>
                </c:pt>
                <c:pt idx="2226">
                  <c:v>18.5099624987682</c:v>
                </c:pt>
                <c:pt idx="2227">
                  <c:v>18.524095837403099</c:v>
                </c:pt>
                <c:pt idx="2228">
                  <c:v>18.937103399732401</c:v>
                </c:pt>
                <c:pt idx="2229">
                  <c:v>18.864866335598801</c:v>
                </c:pt>
                <c:pt idx="2230">
                  <c:v>18.813044093937702</c:v>
                </c:pt>
                <c:pt idx="2231">
                  <c:v>18.6811329333458</c:v>
                </c:pt>
                <c:pt idx="2232">
                  <c:v>18.736095916925802</c:v>
                </c:pt>
                <c:pt idx="2233">
                  <c:v>18.3120957578804</c:v>
                </c:pt>
                <c:pt idx="2234">
                  <c:v>18.268125371016499</c:v>
                </c:pt>
                <c:pt idx="2235">
                  <c:v>18.310525386921</c:v>
                </c:pt>
                <c:pt idx="2236">
                  <c:v>18.6497255141573</c:v>
                </c:pt>
                <c:pt idx="2237">
                  <c:v>18.389043934892399</c:v>
                </c:pt>
                <c:pt idx="2238">
                  <c:v>18.473843966701399</c:v>
                </c:pt>
                <c:pt idx="2239">
                  <c:v>18.3623476285821</c:v>
                </c:pt>
                <c:pt idx="2240">
                  <c:v>18.2398586937468</c:v>
                </c:pt>
                <c:pt idx="2241">
                  <c:v>18.4769847086203</c:v>
                </c:pt>
                <c:pt idx="2242">
                  <c:v>18.363917999541499</c:v>
                </c:pt>
                <c:pt idx="2243">
                  <c:v>18.626169949765899</c:v>
                </c:pt>
                <c:pt idx="2244">
                  <c:v>18.5979032724962</c:v>
                </c:pt>
                <c:pt idx="2245">
                  <c:v>18.8491626260045</c:v>
                </c:pt>
                <c:pt idx="2246">
                  <c:v>18.852303367923401</c:v>
                </c:pt>
                <c:pt idx="2247">
                  <c:v>18.651295885116699</c:v>
                </c:pt>
                <c:pt idx="2248">
                  <c:v>18.390614305851798</c:v>
                </c:pt>
                <c:pt idx="2249">
                  <c:v>18.517814353565399</c:v>
                </c:pt>
                <c:pt idx="2250">
                  <c:v>18.4895476762957</c:v>
                </c:pt>
                <c:pt idx="2251">
                  <c:v>18.7784959328303</c:v>
                </c:pt>
                <c:pt idx="2252">
                  <c:v>18.6827033043052</c:v>
                </c:pt>
                <c:pt idx="2253">
                  <c:v>18.753369997479499</c:v>
                </c:pt>
                <c:pt idx="2254">
                  <c:v>18.513103240687101</c:v>
                </c:pt>
                <c:pt idx="2255">
                  <c:v>18.5664958533076</c:v>
                </c:pt>
                <c:pt idx="2256">
                  <c:v>18.640303288400698</c:v>
                </c:pt>
                <c:pt idx="2257">
                  <c:v>18.693695901021201</c:v>
                </c:pt>
                <c:pt idx="2258">
                  <c:v>19.047029366892399</c:v>
                </c:pt>
                <c:pt idx="2259">
                  <c:v>19.4176369133172</c:v>
                </c:pt>
                <c:pt idx="2260">
                  <c:v>19.3532517039807</c:v>
                </c:pt>
                <c:pt idx="2261">
                  <c:v>19.309281317116699</c:v>
                </c:pt>
                <c:pt idx="2262">
                  <c:v>19.191503495159701</c:v>
                </c:pt>
                <c:pt idx="2263">
                  <c:v>19.169518301727699</c:v>
                </c:pt>
                <c:pt idx="2264">
                  <c:v>19.343829478224102</c:v>
                </c:pt>
                <c:pt idx="2265">
                  <c:v>18.946525625488999</c:v>
                </c:pt>
                <c:pt idx="2266">
                  <c:v>18.998347867150098</c:v>
                </c:pt>
                <c:pt idx="2267">
                  <c:v>19.177370156524798</c:v>
                </c:pt>
                <c:pt idx="2268">
                  <c:v>19.0266145444198</c:v>
                </c:pt>
                <c:pt idx="2269">
                  <c:v>19.112984947188298</c:v>
                </c:pt>
                <c:pt idx="2270">
                  <c:v>19.127118285823101</c:v>
                </c:pt>
                <c:pt idx="2271">
                  <c:v>19.1930738661191</c:v>
                </c:pt>
                <c:pt idx="2272">
                  <c:v>18.8601552227205</c:v>
                </c:pt>
                <c:pt idx="2273">
                  <c:v>18.824036690653699</c:v>
                </c:pt>
                <c:pt idx="2274">
                  <c:v>18.798910755302899</c:v>
                </c:pt>
                <c:pt idx="2275">
                  <c:v>18.7455181426823</c:v>
                </c:pt>
                <c:pt idx="2276">
                  <c:v>18.4204513540809</c:v>
                </c:pt>
                <c:pt idx="2277">
                  <c:v>18.370199483379199</c:v>
                </c:pt>
                <c:pt idx="2278">
                  <c:v>18.307384645002099</c:v>
                </c:pt>
                <c:pt idx="2279">
                  <c:v>18.156629032897101</c:v>
                </c:pt>
                <c:pt idx="2280">
                  <c:v>18.225725355111901</c:v>
                </c:pt>
                <c:pt idx="2281">
                  <c:v>18.206880903598801</c:v>
                </c:pt>
                <c:pt idx="2282">
                  <c:v>18.1000509234436</c:v>
                </c:pt>
                <c:pt idx="2283">
                  <c:v>18.0390052204977</c:v>
                </c:pt>
                <c:pt idx="2284">
                  <c:v>18.374756586699899</c:v>
                </c:pt>
                <c:pt idx="2285">
                  <c:v>18.649462249956201</c:v>
                </c:pt>
                <c:pt idx="2286">
                  <c:v>18.9699521904219</c:v>
                </c:pt>
                <c:pt idx="2287">
                  <c:v>18.695246527165601</c:v>
                </c:pt>
                <c:pt idx="2288">
                  <c:v>18.115312349180002</c:v>
                </c:pt>
                <c:pt idx="2289">
                  <c:v>17.9474366660789</c:v>
                </c:pt>
                <c:pt idx="2290">
                  <c:v>17.9016523888696</c:v>
                </c:pt>
                <c:pt idx="2291">
                  <c:v>17.504855319721599</c:v>
                </c:pt>
                <c:pt idx="2292">
                  <c:v>17.001228270418299</c:v>
                </c:pt>
                <c:pt idx="2293">
                  <c:v>17.7948224087143</c:v>
                </c:pt>
                <c:pt idx="2294">
                  <c:v>18.176358052125899</c:v>
                </c:pt>
                <c:pt idx="2295">
                  <c:v>18.1458352006529</c:v>
                </c:pt>
                <c:pt idx="2296">
                  <c:v>17.916913814606001</c:v>
                </c:pt>
                <c:pt idx="2297">
                  <c:v>18.2831880322811</c:v>
                </c:pt>
                <c:pt idx="2298">
                  <c:v>17.398025339566299</c:v>
                </c:pt>
                <c:pt idx="2299">
                  <c:v>17.077535399100601</c:v>
                </c:pt>
                <c:pt idx="2300">
                  <c:v>17.504855319721599</c:v>
                </c:pt>
                <c:pt idx="2301">
                  <c:v>17.9932209432883</c:v>
                </c:pt>
                <c:pt idx="2302">
                  <c:v>17.6574695770862</c:v>
                </c:pt>
                <c:pt idx="2303">
                  <c:v>17.977959517551898</c:v>
                </c:pt>
                <c:pt idx="2304">
                  <c:v>17.062273973364199</c:v>
                </c:pt>
                <c:pt idx="2305">
                  <c:v>17.291195359411098</c:v>
                </c:pt>
                <c:pt idx="2306">
                  <c:v>16.512862646851499</c:v>
                </c:pt>
                <c:pt idx="2307">
                  <c:v>16.528124072588</c:v>
                </c:pt>
                <c:pt idx="2308">
                  <c:v>16.253418409331701</c:v>
                </c:pt>
                <c:pt idx="2309">
                  <c:v>17.077535399100601</c:v>
                </c:pt>
                <c:pt idx="2310">
                  <c:v>16.406032666696301</c:v>
                </c:pt>
                <c:pt idx="2311">
                  <c:v>16.589169775533801</c:v>
                </c:pt>
                <c:pt idx="2312">
                  <c:v>16.7723068843714</c:v>
                </c:pt>
                <c:pt idx="2313">
                  <c:v>16.512862646851499</c:v>
                </c:pt>
                <c:pt idx="2314">
                  <c:v>16.329725538013999</c:v>
                </c:pt>
                <c:pt idx="2315">
                  <c:v>16.375509815223399</c:v>
                </c:pt>
                <c:pt idx="2316">
                  <c:v>16.009235597548301</c:v>
                </c:pt>
                <c:pt idx="2317">
                  <c:v>15.9024056173931</c:v>
                </c:pt>
                <c:pt idx="2318">
                  <c:v>15.4598242710357</c:v>
                </c:pt>
                <c:pt idx="2319">
                  <c:v>15.3835171423534</c:v>
                </c:pt>
                <c:pt idx="2320">
                  <c:v>15.108811479097101</c:v>
                </c:pt>
                <c:pt idx="2321">
                  <c:v>14.757798687158401</c:v>
                </c:pt>
                <c:pt idx="2322">
                  <c:v>14.8951515187866</c:v>
                </c:pt>
                <c:pt idx="2323">
                  <c:v>14.3610016180104</c:v>
                </c:pt>
                <c:pt idx="2324">
                  <c:v>14.2389102121187</c:v>
                </c:pt>
                <c:pt idx="2325">
                  <c:v>14.788321538631401</c:v>
                </c:pt>
                <c:pt idx="2326">
                  <c:v>15.0172429246783</c:v>
                </c:pt>
                <c:pt idx="2327">
                  <c:v>15.0477657761512</c:v>
                </c:pt>
                <c:pt idx="2328">
                  <c:v>15.4140399938263</c:v>
                </c:pt>
                <c:pt idx="2329">
                  <c:v>15.3682557166169</c:v>
                </c:pt>
                <c:pt idx="2330">
                  <c:v>14.910412944523101</c:v>
                </c:pt>
                <c:pt idx="2331">
                  <c:v>15.5819156769274</c:v>
                </c:pt>
                <c:pt idx="2332">
                  <c:v>16.024497023284798</c:v>
                </c:pt>
                <c:pt idx="2333">
                  <c:v>16.421294092432799</c:v>
                </c:pt>
                <c:pt idx="2334">
                  <c:v>16.665476904216199</c:v>
                </c:pt>
                <c:pt idx="2335">
                  <c:v>16.7723068843714</c:v>
                </c:pt>
                <c:pt idx="2336">
                  <c:v>17.245411082201699</c:v>
                </c:pt>
                <c:pt idx="2337">
                  <c:v>17.3064567851475</c:v>
                </c:pt>
                <c:pt idx="2338">
                  <c:v>16.741784032898501</c:v>
                </c:pt>
                <c:pt idx="2339">
                  <c:v>16.926142055794902</c:v>
                </c:pt>
                <c:pt idx="2340">
                  <c:v>16.512862646851499</c:v>
                </c:pt>
                <c:pt idx="2341">
                  <c:v>16.711261181425499</c:v>
                </c:pt>
                <c:pt idx="2342">
                  <c:v>16.711261181425499</c:v>
                </c:pt>
                <c:pt idx="2343">
                  <c:v>16.558646924060898</c:v>
                </c:pt>
                <c:pt idx="2344">
                  <c:v>16.375509815223399</c:v>
                </c:pt>
                <c:pt idx="2345">
                  <c:v>15.810837062974301</c:v>
                </c:pt>
                <c:pt idx="2346">
                  <c:v>15.3529942908804</c:v>
                </c:pt>
                <c:pt idx="2347">
                  <c:v>15.6276999541367</c:v>
                </c:pt>
                <c:pt idx="2348">
                  <c:v>15.8566213401837</c:v>
                </c:pt>
                <c:pt idx="2349">
                  <c:v>16.055019874757701</c:v>
                </c:pt>
                <c:pt idx="2350">
                  <c:v>16.726522607162</c:v>
                </c:pt>
                <c:pt idx="2351">
                  <c:v>16.161849854912901</c:v>
                </c:pt>
                <c:pt idx="2352">
                  <c:v>16.2381569835952</c:v>
                </c:pt>
                <c:pt idx="2353">
                  <c:v>15.8260984887107</c:v>
                </c:pt>
                <c:pt idx="2354">
                  <c:v>15.398778568089799</c:v>
                </c:pt>
                <c:pt idx="2355">
                  <c:v>15.4750856967721</c:v>
                </c:pt>
                <c:pt idx="2356">
                  <c:v>15.2614257364617</c:v>
                </c:pt>
                <c:pt idx="2357">
                  <c:v>15.2309028849887</c:v>
                </c:pt>
                <c:pt idx="2358">
                  <c:v>15.3682557166169</c:v>
                </c:pt>
                <c:pt idx="2359">
                  <c:v>15.8718827659201</c:v>
                </c:pt>
                <c:pt idx="2360">
                  <c:v>16.070281300494099</c:v>
                </c:pt>
                <c:pt idx="2361">
                  <c:v>15.5513928254544</c:v>
                </c:pt>
                <c:pt idx="2362">
                  <c:v>15.9176670431295</c:v>
                </c:pt>
                <c:pt idx="2363">
                  <c:v>15.4903471225086</c:v>
                </c:pt>
                <c:pt idx="2364">
                  <c:v>16.253418409331701</c:v>
                </c:pt>
                <c:pt idx="2365">
                  <c:v>16.589169775533801</c:v>
                </c:pt>
                <c:pt idx="2366">
                  <c:v>16.6807383299526</c:v>
                </c:pt>
                <c:pt idx="2367">
                  <c:v>16.940182567472501</c:v>
                </c:pt>
                <c:pt idx="2368">
                  <c:v>16.924921141736</c:v>
                </c:pt>
                <c:pt idx="2369">
                  <c:v>17.321718210884001</c:v>
                </c:pt>
                <c:pt idx="2370">
                  <c:v>17.565901022667401</c:v>
                </c:pt>
                <c:pt idx="2371">
                  <c:v>17.291195359411098</c:v>
                </c:pt>
                <c:pt idx="2372">
                  <c:v>17.810083834450801</c:v>
                </c:pt>
                <c:pt idx="2373">
                  <c:v>17.672731002822601</c:v>
                </c:pt>
                <c:pt idx="2374">
                  <c:v>17.443809616775699</c:v>
                </c:pt>
                <c:pt idx="2375">
                  <c:v>17.535378171194498</c:v>
                </c:pt>
                <c:pt idx="2376">
                  <c:v>17.4590710425122</c:v>
                </c:pt>
                <c:pt idx="2377">
                  <c:v>17.352241062356899</c:v>
                </c:pt>
                <c:pt idx="2378">
                  <c:v>17.474332468248601</c:v>
                </c:pt>
                <c:pt idx="2379">
                  <c:v>17.7948224087143</c:v>
                </c:pt>
                <c:pt idx="2380">
                  <c:v>17.443809616775699</c:v>
                </c:pt>
                <c:pt idx="2381">
                  <c:v>17.520116745458001</c:v>
                </c:pt>
                <c:pt idx="2382">
                  <c:v>17.443809616775699</c:v>
                </c:pt>
                <c:pt idx="2383">
                  <c:v>17.153842527782899</c:v>
                </c:pt>
                <c:pt idx="2384">
                  <c:v>16.924921141736</c:v>
                </c:pt>
                <c:pt idx="2385">
                  <c:v>17.108058250573499</c:v>
                </c:pt>
                <c:pt idx="2386">
                  <c:v>16.802829735844298</c:v>
                </c:pt>
                <c:pt idx="2387">
                  <c:v>16.070281300494099</c:v>
                </c:pt>
                <c:pt idx="2388">
                  <c:v>16.131327003439999</c:v>
                </c:pt>
                <c:pt idx="2389">
                  <c:v>15.688745657082601</c:v>
                </c:pt>
                <c:pt idx="2390">
                  <c:v>15.3835171423534</c:v>
                </c:pt>
                <c:pt idx="2391">
                  <c:v>15.2309028849887</c:v>
                </c:pt>
                <c:pt idx="2392">
                  <c:v>15.505608548245</c:v>
                </c:pt>
                <c:pt idx="2393">
                  <c:v>15.4140399938263</c:v>
                </c:pt>
                <c:pt idx="2394">
                  <c:v>15.688745657082601</c:v>
                </c:pt>
                <c:pt idx="2395">
                  <c:v>15.322471439407501</c:v>
                </c:pt>
                <c:pt idx="2396">
                  <c:v>14.910412944522999</c:v>
                </c:pt>
                <c:pt idx="2397">
                  <c:v>15.063027201887699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Sheet10!$T$7</c:f>
              <c:strCache>
                <c:ptCount val="1"/>
                <c:pt idx="0">
                  <c:v>MomentumDaily20</c:v>
                </c:pt>
              </c:strCache>
            </c:strRef>
          </c:tx>
          <c:marker>
            <c:symbol val="none"/>
          </c:marker>
          <c:val>
            <c:numRef>
              <c:f>Sheet10!$T$8:$T$2418</c:f>
              <c:numCache>
                <c:formatCode>General</c:formatCode>
                <c:ptCount val="2411"/>
                <c:pt idx="0">
                  <c:v>100</c:v>
                </c:pt>
                <c:pt idx="1">
                  <c:v>101.277297751411</c:v>
                </c:pt>
                <c:pt idx="2">
                  <c:v>100.58432324104599</c:v>
                </c:pt>
                <c:pt idx="3">
                  <c:v>99.804990918349603</c:v>
                </c:pt>
                <c:pt idx="4">
                  <c:v>100.77933232269601</c:v>
                </c:pt>
                <c:pt idx="5">
                  <c:v>100.302956347064</c:v>
                </c:pt>
                <c:pt idx="6">
                  <c:v>101.12570224389501</c:v>
                </c:pt>
                <c:pt idx="7">
                  <c:v>101.281765550592</c:v>
                </c:pt>
                <c:pt idx="8">
                  <c:v>101.367938152992</c:v>
                </c:pt>
                <c:pt idx="9">
                  <c:v>100.893872074749</c:v>
                </c:pt>
                <c:pt idx="10">
                  <c:v>99.450422602031693</c:v>
                </c:pt>
                <c:pt idx="11">
                  <c:v>99.992695936065104</c:v>
                </c:pt>
                <c:pt idx="12">
                  <c:v>100.149704516965</c:v>
                </c:pt>
                <c:pt idx="13">
                  <c:v>100.9492608197</c:v>
                </c:pt>
                <c:pt idx="14">
                  <c:v>101.43101649611999</c:v>
                </c:pt>
                <c:pt idx="15">
                  <c:v>102.033452452205</c:v>
                </c:pt>
                <c:pt idx="16">
                  <c:v>102.141857823423</c:v>
                </c:pt>
                <c:pt idx="17">
                  <c:v>101.73223447416299</c:v>
                </c:pt>
                <c:pt idx="18">
                  <c:v>102.324486107087</c:v>
                </c:pt>
                <c:pt idx="19">
                  <c:v>103.013548103085</c:v>
                </c:pt>
                <c:pt idx="20">
                  <c:v>99.779756563423405</c:v>
                </c:pt>
                <c:pt idx="21">
                  <c:v>101.366144865899</c:v>
                </c:pt>
                <c:pt idx="22">
                  <c:v>100.796672141933</c:v>
                </c:pt>
                <c:pt idx="23">
                  <c:v>101.87460265515401</c:v>
                </c:pt>
                <c:pt idx="24">
                  <c:v>103.92877212374501</c:v>
                </c:pt>
                <c:pt idx="25">
                  <c:v>104.80331952126301</c:v>
                </c:pt>
                <c:pt idx="26">
                  <c:v>106.04395652704601</c:v>
                </c:pt>
                <c:pt idx="27">
                  <c:v>106.321193743533</c:v>
                </c:pt>
                <c:pt idx="28">
                  <c:v>105.158433182639</c:v>
                </c:pt>
                <c:pt idx="29">
                  <c:v>105.260429723068</c:v>
                </c:pt>
                <c:pt idx="30">
                  <c:v>105.852009657558</c:v>
                </c:pt>
                <c:pt idx="31">
                  <c:v>105.994804814159</c:v>
                </c:pt>
                <c:pt idx="32">
                  <c:v>104.28126293494699</c:v>
                </c:pt>
                <c:pt idx="33">
                  <c:v>105.831610349472</c:v>
                </c:pt>
                <c:pt idx="34">
                  <c:v>107.03516952653899</c:v>
                </c:pt>
                <c:pt idx="35">
                  <c:v>108.116332855089</c:v>
                </c:pt>
                <c:pt idx="36">
                  <c:v>109.19749618364</c:v>
                </c:pt>
                <c:pt idx="37">
                  <c:v>109.217895491726</c:v>
                </c:pt>
                <c:pt idx="38">
                  <c:v>110.46225328496401</c:v>
                </c:pt>
                <c:pt idx="39">
                  <c:v>111.54341661351501</c:v>
                </c:pt>
                <c:pt idx="40">
                  <c:v>110.870239446681</c:v>
                </c:pt>
                <c:pt idx="41">
                  <c:v>111.62501384585801</c:v>
                </c:pt>
                <c:pt idx="42">
                  <c:v>111.50261799734299</c:v>
                </c:pt>
                <c:pt idx="43">
                  <c:v>111.66581246203</c:v>
                </c:pt>
                <c:pt idx="44">
                  <c:v>113.29775710889901</c:v>
                </c:pt>
                <c:pt idx="45">
                  <c:v>113.74654188678799</c:v>
                </c:pt>
                <c:pt idx="46">
                  <c:v>113.501750189758</c:v>
                </c:pt>
                <c:pt idx="47">
                  <c:v>115.41928514982899</c:v>
                </c:pt>
                <c:pt idx="48">
                  <c:v>116.43925055412301</c:v>
                </c:pt>
                <c:pt idx="49">
                  <c:v>116.276056089436</c:v>
                </c:pt>
                <c:pt idx="50">
                  <c:v>115.011298988112</c:v>
                </c:pt>
                <c:pt idx="51">
                  <c:v>112.522583401636</c:v>
                </c:pt>
                <c:pt idx="52">
                  <c:v>117.173625645214</c:v>
                </c:pt>
                <c:pt idx="53">
                  <c:v>114.684910058738</c:v>
                </c:pt>
                <c:pt idx="54">
                  <c:v>117.78560488779</c:v>
                </c:pt>
                <c:pt idx="55">
                  <c:v>117.296021493729</c:v>
                </c:pt>
                <c:pt idx="56">
                  <c:v>119.397150226573</c:v>
                </c:pt>
                <c:pt idx="57">
                  <c:v>117.826403503962</c:v>
                </c:pt>
                <c:pt idx="58">
                  <c:v>117.70400765544601</c:v>
                </c:pt>
                <c:pt idx="59">
                  <c:v>115.133694836627</c:v>
                </c:pt>
                <c:pt idx="60">
                  <c:v>110.56424982539301</c:v>
                </c:pt>
                <c:pt idx="61">
                  <c:v>110.47555290970401</c:v>
                </c:pt>
                <c:pt idx="62">
                  <c:v>109.132823382914</c:v>
                </c:pt>
                <c:pt idx="63">
                  <c:v>109.284801139037</c:v>
                </c:pt>
                <c:pt idx="64">
                  <c:v>109.031504878832</c:v>
                </c:pt>
                <c:pt idx="65">
                  <c:v>109.348254877941</c:v>
                </c:pt>
                <c:pt idx="66">
                  <c:v>109.63958880179401</c:v>
                </c:pt>
                <c:pt idx="67">
                  <c:v>109.83891385261499</c:v>
                </c:pt>
                <c:pt idx="68">
                  <c:v>110.26425324072299</c:v>
                </c:pt>
                <c:pt idx="69">
                  <c:v>110.343983261052</c:v>
                </c:pt>
                <c:pt idx="70">
                  <c:v>110.583173322037</c:v>
                </c:pt>
                <c:pt idx="71">
                  <c:v>111.061553444007</c:v>
                </c:pt>
                <c:pt idx="72">
                  <c:v>110.70276835252901</c:v>
                </c:pt>
                <c:pt idx="73">
                  <c:v>110.74263336269399</c:v>
                </c:pt>
                <c:pt idx="74">
                  <c:v>111.338171401905</c:v>
                </c:pt>
                <c:pt idx="75">
                  <c:v>108.923762940591</c:v>
                </c:pt>
                <c:pt idx="76">
                  <c:v>105.591734832762</c:v>
                </c:pt>
                <c:pt idx="77">
                  <c:v>106.013251322402</c:v>
                </c:pt>
                <c:pt idx="78">
                  <c:v>106.23472259628301</c:v>
                </c:pt>
                <c:pt idx="79">
                  <c:v>107.194156756719</c:v>
                </c:pt>
                <c:pt idx="80">
                  <c:v>107.939742375489</c:v>
                </c:pt>
                <c:pt idx="81">
                  <c:v>105.34849517457</c:v>
                </c:pt>
                <c:pt idx="82">
                  <c:v>105.28658860771201</c:v>
                </c:pt>
                <c:pt idx="83">
                  <c:v>105.524090889839</c:v>
                </c:pt>
                <c:pt idx="84">
                  <c:v>107.405839740541</c:v>
                </c:pt>
                <c:pt idx="85">
                  <c:v>107.71641964793901</c:v>
                </c:pt>
                <c:pt idx="86">
                  <c:v>109.616437904958</c:v>
                </c:pt>
                <c:pt idx="87">
                  <c:v>109.927017812355</c:v>
                </c:pt>
                <c:pt idx="88">
                  <c:v>109.23278037228999</c:v>
                </c:pt>
                <c:pt idx="89">
                  <c:v>108.436090083203</c:v>
                </c:pt>
                <c:pt idx="90">
                  <c:v>110.902577709952</c:v>
                </c:pt>
                <c:pt idx="91">
                  <c:v>110.491496438827</c:v>
                </c:pt>
                <c:pt idx="92">
                  <c:v>111.974963634625</c:v>
                </c:pt>
                <c:pt idx="93">
                  <c:v>111.063435598653</c:v>
                </c:pt>
                <c:pt idx="94">
                  <c:v>110.491496438827</c:v>
                </c:pt>
                <c:pt idx="95">
                  <c:v>109.151014032985</c:v>
                </c:pt>
                <c:pt idx="96">
                  <c:v>110.27701925389201</c:v>
                </c:pt>
                <c:pt idx="97">
                  <c:v>111.06293949613701</c:v>
                </c:pt>
                <c:pt idx="98">
                  <c:v>112.96569376683399</c:v>
                </c:pt>
                <c:pt idx="99">
                  <c:v>111.23192772341</c:v>
                </c:pt>
                <c:pt idx="100">
                  <c:v>107.84915987897099</c:v>
                </c:pt>
                <c:pt idx="101">
                  <c:v>107.73504240952001</c:v>
                </c:pt>
                <c:pt idx="102">
                  <c:v>110.055327219123</c:v>
                </c:pt>
                <c:pt idx="103">
                  <c:v>112.640178783172</c:v>
                </c:pt>
                <c:pt idx="104">
                  <c:v>110.510556754457</c:v>
                </c:pt>
                <c:pt idx="105">
                  <c:v>111.744285318458</c:v>
                </c:pt>
                <c:pt idx="106">
                  <c:v>110.965786289791</c:v>
                </c:pt>
                <c:pt idx="107">
                  <c:v>110.525339757515</c:v>
                </c:pt>
                <c:pt idx="108">
                  <c:v>109.48248585064</c:v>
                </c:pt>
                <c:pt idx="109">
                  <c:v>107.426126645902</c:v>
                </c:pt>
                <c:pt idx="110">
                  <c:v>105.927339926445</c:v>
                </c:pt>
                <c:pt idx="111">
                  <c:v>107.289834524911</c:v>
                </c:pt>
                <c:pt idx="112">
                  <c:v>109.769593569912</c:v>
                </c:pt>
                <c:pt idx="113">
                  <c:v>108.111053429424</c:v>
                </c:pt>
                <c:pt idx="114">
                  <c:v>107.14491354176199</c:v>
                </c:pt>
                <c:pt idx="115">
                  <c:v>106.001648008028</c:v>
                </c:pt>
                <c:pt idx="116">
                  <c:v>109.463649272152</c:v>
                </c:pt>
                <c:pt idx="117">
                  <c:v>112.909548204814</c:v>
                </c:pt>
                <c:pt idx="118">
                  <c:v>114.600293008224</c:v>
                </c:pt>
                <c:pt idx="119">
                  <c:v>116.741903092542</c:v>
                </c:pt>
                <c:pt idx="120">
                  <c:v>111.975612980074</c:v>
                </c:pt>
                <c:pt idx="121">
                  <c:v>117.98178261504199</c:v>
                </c:pt>
                <c:pt idx="122">
                  <c:v>116.21052615432799</c:v>
                </c:pt>
                <c:pt idx="123">
                  <c:v>119.72083441283399</c:v>
                </c:pt>
                <c:pt idx="124">
                  <c:v>118.41654556448999</c:v>
                </c:pt>
                <c:pt idx="125">
                  <c:v>121.314965227477</c:v>
                </c:pt>
                <c:pt idx="126">
                  <c:v>119.93016472182801</c:v>
                </c:pt>
                <c:pt idx="127">
                  <c:v>119.28607146338599</c:v>
                </c:pt>
                <c:pt idx="128">
                  <c:v>120.39713233419801</c:v>
                </c:pt>
                <c:pt idx="129">
                  <c:v>117.17666604199</c:v>
                </c:pt>
                <c:pt idx="130">
                  <c:v>114.213837053159</c:v>
                </c:pt>
                <c:pt idx="131">
                  <c:v>116.90292640715199</c:v>
                </c:pt>
                <c:pt idx="132">
                  <c:v>112.798310305415</c:v>
                </c:pt>
                <c:pt idx="133">
                  <c:v>112.75899405923001</c:v>
                </c:pt>
                <c:pt idx="134">
                  <c:v>113.65923501315299</c:v>
                </c:pt>
                <c:pt idx="135">
                  <c:v>118.007856570241</c:v>
                </c:pt>
                <c:pt idx="136">
                  <c:v>116.634607657476</c:v>
                </c:pt>
                <c:pt idx="137">
                  <c:v>117.122873937571</c:v>
                </c:pt>
                <c:pt idx="138">
                  <c:v>116.34469955367101</c:v>
                </c:pt>
                <c:pt idx="139">
                  <c:v>113.369326909347</c:v>
                </c:pt>
                <c:pt idx="140">
                  <c:v>109.554746596112</c:v>
                </c:pt>
                <c:pt idx="141">
                  <c:v>110.49836477978501</c:v>
                </c:pt>
                <c:pt idx="142">
                  <c:v>109.962385881385</c:v>
                </c:pt>
                <c:pt idx="143">
                  <c:v>110.83500099879799</c:v>
                </c:pt>
                <c:pt idx="144">
                  <c:v>110.823219516565</c:v>
                </c:pt>
                <c:pt idx="145">
                  <c:v>109.50149429641699</c:v>
                </c:pt>
                <c:pt idx="146">
                  <c:v>108.542167469766</c:v>
                </c:pt>
                <c:pt idx="147">
                  <c:v>107.32569015756999</c:v>
                </c:pt>
                <c:pt idx="148">
                  <c:v>110.017281451457</c:v>
                </c:pt>
                <c:pt idx="149">
                  <c:v>107.23702204329</c:v>
                </c:pt>
                <c:pt idx="150">
                  <c:v>108.198153055049</c:v>
                </c:pt>
                <c:pt idx="151">
                  <c:v>107.61319546587301</c:v>
                </c:pt>
                <c:pt idx="152">
                  <c:v>106.274832641301</c:v>
                </c:pt>
                <c:pt idx="153">
                  <c:v>103.689309181501</c:v>
                </c:pt>
                <c:pt idx="154">
                  <c:v>104.02291054977501</c:v>
                </c:pt>
                <c:pt idx="155">
                  <c:v>104.28903642924401</c:v>
                </c:pt>
                <c:pt idx="156">
                  <c:v>103.538850276232</c:v>
                </c:pt>
                <c:pt idx="157">
                  <c:v>103.864152478817</c:v>
                </c:pt>
                <c:pt idx="158">
                  <c:v>104.617485502574</c:v>
                </c:pt>
                <c:pt idx="159">
                  <c:v>105.10630087191799</c:v>
                </c:pt>
                <c:pt idx="160">
                  <c:v>102.609953167519</c:v>
                </c:pt>
                <c:pt idx="161">
                  <c:v>101.50955369970301</c:v>
                </c:pt>
                <c:pt idx="162">
                  <c:v>101.335667259053</c:v>
                </c:pt>
                <c:pt idx="163">
                  <c:v>104.285043943769</c:v>
                </c:pt>
                <c:pt idx="164">
                  <c:v>104.152145964996</c:v>
                </c:pt>
                <c:pt idx="165">
                  <c:v>102.743427389994</c:v>
                </c:pt>
                <c:pt idx="166">
                  <c:v>100.337973974189</c:v>
                </c:pt>
                <c:pt idx="167">
                  <c:v>101.08220265532201</c:v>
                </c:pt>
                <c:pt idx="168">
                  <c:v>100.81417989856899</c:v>
                </c:pt>
                <c:pt idx="169">
                  <c:v>102.79447320041599</c:v>
                </c:pt>
                <c:pt idx="170">
                  <c:v>101.50294577436399</c:v>
                </c:pt>
                <c:pt idx="171">
                  <c:v>102.602885689117</c:v>
                </c:pt>
                <c:pt idx="172">
                  <c:v>99.7920203932117</c:v>
                </c:pt>
                <c:pt idx="173">
                  <c:v>98.657590453160097</c:v>
                </c:pt>
                <c:pt idx="174">
                  <c:v>99.054640932178202</c:v>
                </c:pt>
                <c:pt idx="175">
                  <c:v>101.027288550156</c:v>
                </c:pt>
                <c:pt idx="176">
                  <c:v>100.220582815009</c:v>
                </c:pt>
                <c:pt idx="177">
                  <c:v>100.20797803789701</c:v>
                </c:pt>
                <c:pt idx="178">
                  <c:v>102.728933460234</c:v>
                </c:pt>
                <c:pt idx="179">
                  <c:v>102.716328683122</c:v>
                </c:pt>
                <c:pt idx="180">
                  <c:v>104.304530599195</c:v>
                </c:pt>
                <c:pt idx="181">
                  <c:v>104.203692382301</c:v>
                </c:pt>
                <c:pt idx="182">
                  <c:v>105.09232916867499</c:v>
                </c:pt>
                <c:pt idx="183">
                  <c:v>105.99357073215999</c:v>
                </c:pt>
                <c:pt idx="184">
                  <c:v>104.73750469298101</c:v>
                </c:pt>
                <c:pt idx="185">
                  <c:v>104.08394699973999</c:v>
                </c:pt>
                <c:pt idx="186">
                  <c:v>101.890715782307</c:v>
                </c:pt>
                <c:pt idx="187">
                  <c:v>100.227550336997</c:v>
                </c:pt>
                <c:pt idx="188">
                  <c:v>102.033176434672</c:v>
                </c:pt>
                <c:pt idx="189">
                  <c:v>98.867493110107503</c:v>
                </c:pt>
                <c:pt idx="190">
                  <c:v>96.861015227970796</c:v>
                </c:pt>
                <c:pt idx="191">
                  <c:v>94.8180271481624</c:v>
                </c:pt>
                <c:pt idx="192">
                  <c:v>95.369132924459507</c:v>
                </c:pt>
                <c:pt idx="193">
                  <c:v>94.658172203169201</c:v>
                </c:pt>
                <c:pt idx="194">
                  <c:v>94.273176200458295</c:v>
                </c:pt>
                <c:pt idx="195">
                  <c:v>96.642240208327294</c:v>
                </c:pt>
                <c:pt idx="196">
                  <c:v>98.4329411720217</c:v>
                </c:pt>
                <c:pt idx="197">
                  <c:v>95.9634309232531</c:v>
                </c:pt>
                <c:pt idx="198">
                  <c:v>97.539450026738606</c:v>
                </c:pt>
                <c:pt idx="199">
                  <c:v>97.942325629662193</c:v>
                </c:pt>
                <c:pt idx="200">
                  <c:v>99.638797439245707</c:v>
                </c:pt>
                <c:pt idx="201">
                  <c:v>102.494038247585</c:v>
                </c:pt>
                <c:pt idx="202">
                  <c:v>105.349279055925</c:v>
                </c:pt>
                <c:pt idx="203">
                  <c:v>105.35999290511199</c:v>
                </c:pt>
                <c:pt idx="204">
                  <c:v>108.009527809061</c:v>
                </c:pt>
                <c:pt idx="205">
                  <c:v>105.102860524623</c:v>
                </c:pt>
                <c:pt idx="206">
                  <c:v>110.467284812562</c:v>
                </c:pt>
                <c:pt idx="207">
                  <c:v>107.540261214669</c:v>
                </c:pt>
                <c:pt idx="208">
                  <c:v>107.352768853897</c:v>
                </c:pt>
                <c:pt idx="209">
                  <c:v>104.32610645856499</c:v>
                </c:pt>
                <c:pt idx="210">
                  <c:v>104.567168065272</c:v>
                </c:pt>
                <c:pt idx="211">
                  <c:v>105.26961139950799</c:v>
                </c:pt>
                <c:pt idx="212">
                  <c:v>105.620833066625</c:v>
                </c:pt>
                <c:pt idx="213">
                  <c:v>104.773056628755</c:v>
                </c:pt>
                <c:pt idx="214">
                  <c:v>102.51043883465699</c:v>
                </c:pt>
                <c:pt idx="215">
                  <c:v>99.426916625466703</c:v>
                </c:pt>
                <c:pt idx="216">
                  <c:v>93.639540499065603</c:v>
                </c:pt>
                <c:pt idx="217">
                  <c:v>85.687028977858503</c:v>
                </c:pt>
                <c:pt idx="218">
                  <c:v>84.028442686113806</c:v>
                </c:pt>
                <c:pt idx="219">
                  <c:v>84.243472951869606</c:v>
                </c:pt>
                <c:pt idx="220">
                  <c:v>82.627544982765599</c:v>
                </c:pt>
                <c:pt idx="221">
                  <c:v>81.950067840743102</c:v>
                </c:pt>
                <c:pt idx="222">
                  <c:v>80.650031770949496</c:v>
                </c:pt>
                <c:pt idx="223">
                  <c:v>77.772746057656093</c:v>
                </c:pt>
                <c:pt idx="224">
                  <c:v>82.197917625651002</c:v>
                </c:pt>
                <c:pt idx="225">
                  <c:v>81.799117208361906</c:v>
                </c:pt>
                <c:pt idx="226">
                  <c:v>83.668831901885198</c:v>
                </c:pt>
                <c:pt idx="227">
                  <c:v>82.347602877126704</c:v>
                </c:pt>
                <c:pt idx="228">
                  <c:v>81.587108133768794</c:v>
                </c:pt>
                <c:pt idx="229">
                  <c:v>81.474889226826093</c:v>
                </c:pt>
                <c:pt idx="230">
                  <c:v>79.817284914886201</c:v>
                </c:pt>
                <c:pt idx="231">
                  <c:v>80.593789837624598</c:v>
                </c:pt>
                <c:pt idx="232">
                  <c:v>79.604243820698997</c:v>
                </c:pt>
                <c:pt idx="233">
                  <c:v>79.140874915754907</c:v>
                </c:pt>
                <c:pt idx="234">
                  <c:v>79.942539322003995</c:v>
                </c:pt>
                <c:pt idx="235">
                  <c:v>83.186845670526694</c:v>
                </c:pt>
                <c:pt idx="236">
                  <c:v>83.385446929859498</c:v>
                </c:pt>
                <c:pt idx="237">
                  <c:v>82.909989636981194</c:v>
                </c:pt>
                <c:pt idx="238">
                  <c:v>83.431547307157302</c:v>
                </c:pt>
                <c:pt idx="239">
                  <c:v>84.050344542959493</c:v>
                </c:pt>
                <c:pt idx="240">
                  <c:v>84.138744148074096</c:v>
                </c:pt>
                <c:pt idx="241">
                  <c:v>82.388431966805001</c:v>
                </c:pt>
                <c:pt idx="242">
                  <c:v>84.563062252624107</c:v>
                </c:pt>
                <c:pt idx="243">
                  <c:v>84.589582134158505</c:v>
                </c:pt>
                <c:pt idx="244">
                  <c:v>82.202792796064401</c:v>
                </c:pt>
                <c:pt idx="245">
                  <c:v>81.769634731002895</c:v>
                </c:pt>
                <c:pt idx="246">
                  <c:v>79.895563102573405</c:v>
                </c:pt>
                <c:pt idx="247">
                  <c:v>82.565231177034207</c:v>
                </c:pt>
                <c:pt idx="248">
                  <c:v>85.517777987861805</c:v>
                </c:pt>
                <c:pt idx="249">
                  <c:v>86.9675315117412</c:v>
                </c:pt>
                <c:pt idx="250">
                  <c:v>88.222805904368499</c:v>
                </c:pt>
                <c:pt idx="251">
                  <c:v>88.983042508354004</c:v>
                </c:pt>
                <c:pt idx="252">
                  <c:v>90.273676743027195</c:v>
                </c:pt>
                <c:pt idx="253">
                  <c:v>88.496844680223802</c:v>
                </c:pt>
                <c:pt idx="254">
                  <c:v>89.911238362057304</c:v>
                </c:pt>
                <c:pt idx="255">
                  <c:v>88.5940842458498</c:v>
                </c:pt>
                <c:pt idx="256">
                  <c:v>90.145548460475794</c:v>
                </c:pt>
                <c:pt idx="257">
                  <c:v>91.998655234536002</c:v>
                </c:pt>
                <c:pt idx="258">
                  <c:v>91.336715751306201</c:v>
                </c:pt>
                <c:pt idx="259">
                  <c:v>92.669449930556794</c:v>
                </c:pt>
                <c:pt idx="260">
                  <c:v>96.232292636419999</c:v>
                </c:pt>
                <c:pt idx="261">
                  <c:v>93.851140902825605</c:v>
                </c:pt>
                <c:pt idx="262">
                  <c:v>95.023946980566194</c:v>
                </c:pt>
                <c:pt idx="263">
                  <c:v>92.633910352443493</c:v>
                </c:pt>
                <c:pt idx="264">
                  <c:v>94.108802844147405</c:v>
                </c:pt>
                <c:pt idx="265">
                  <c:v>90.856931446776002</c:v>
                </c:pt>
                <c:pt idx="266">
                  <c:v>91.567723009042993</c:v>
                </c:pt>
                <c:pt idx="267">
                  <c:v>91.5588381145146</c:v>
                </c:pt>
                <c:pt idx="268">
                  <c:v>89.426463427713699</c:v>
                </c:pt>
                <c:pt idx="269">
                  <c:v>87.942686041481394</c:v>
                </c:pt>
                <c:pt idx="270">
                  <c:v>92.358478622064993</c:v>
                </c:pt>
                <c:pt idx="271">
                  <c:v>89.595018884252198</c:v>
                </c:pt>
                <c:pt idx="272">
                  <c:v>89.304113914090905</c:v>
                </c:pt>
                <c:pt idx="273">
                  <c:v>87.641689785291206</c:v>
                </c:pt>
                <c:pt idx="274">
                  <c:v>90.892834510086601</c:v>
                </c:pt>
                <c:pt idx="275">
                  <c:v>91.122134389921101</c:v>
                </c:pt>
                <c:pt idx="276">
                  <c:v>89.426953135430793</c:v>
                </c:pt>
                <c:pt idx="277">
                  <c:v>89.254978225554893</c:v>
                </c:pt>
                <c:pt idx="278">
                  <c:v>89.001110501452501</c:v>
                </c:pt>
                <c:pt idx="279">
                  <c:v>90.810941695860095</c:v>
                </c:pt>
                <c:pt idx="280">
                  <c:v>87.551607689641997</c:v>
                </c:pt>
                <c:pt idx="281">
                  <c:v>89.377817446894795</c:v>
                </c:pt>
                <c:pt idx="282">
                  <c:v>88.540195954189201</c:v>
                </c:pt>
                <c:pt idx="283">
                  <c:v>88.564142996008698</c:v>
                </c:pt>
                <c:pt idx="284">
                  <c:v>86.608467914077906</c:v>
                </c:pt>
                <c:pt idx="285">
                  <c:v>90.296312354290293</c:v>
                </c:pt>
                <c:pt idx="286">
                  <c:v>90.799200232501093</c:v>
                </c:pt>
                <c:pt idx="287">
                  <c:v>90.727359107042403</c:v>
                </c:pt>
                <c:pt idx="288">
                  <c:v>91.469717403448797</c:v>
                </c:pt>
                <c:pt idx="289">
                  <c:v>93.265745539915798</c:v>
                </c:pt>
                <c:pt idx="290">
                  <c:v>93.249780845369401</c:v>
                </c:pt>
                <c:pt idx="291">
                  <c:v>91.757081905283499</c:v>
                </c:pt>
                <c:pt idx="292">
                  <c:v>87.741961226870501</c:v>
                </c:pt>
                <c:pt idx="293">
                  <c:v>87.526437850494403</c:v>
                </c:pt>
                <c:pt idx="294">
                  <c:v>88.355379044621699</c:v>
                </c:pt>
                <c:pt idx="295">
                  <c:v>90.886087749045501</c:v>
                </c:pt>
                <c:pt idx="296">
                  <c:v>92.329420651761097</c:v>
                </c:pt>
                <c:pt idx="297">
                  <c:v>91.182556129062704</c:v>
                </c:pt>
                <c:pt idx="298">
                  <c:v>90.427732029939804</c:v>
                </c:pt>
                <c:pt idx="299">
                  <c:v>90.217078693995504</c:v>
                </c:pt>
                <c:pt idx="300">
                  <c:v>88.483650107735301</c:v>
                </c:pt>
                <c:pt idx="301">
                  <c:v>89.376285422616306</c:v>
                </c:pt>
                <c:pt idx="302">
                  <c:v>87.440676213505895</c:v>
                </c:pt>
                <c:pt idx="303">
                  <c:v>85.101032072396606</c:v>
                </c:pt>
                <c:pt idx="304">
                  <c:v>85.815140324301396</c:v>
                </c:pt>
                <c:pt idx="305">
                  <c:v>87.223543895329399</c:v>
                </c:pt>
                <c:pt idx="306">
                  <c:v>87.261595392284505</c:v>
                </c:pt>
                <c:pt idx="307">
                  <c:v>89.396576703720797</c:v>
                </c:pt>
                <c:pt idx="308">
                  <c:v>89.420231462397197</c:v>
                </c:pt>
                <c:pt idx="309">
                  <c:v>88.306290821404701</c:v>
                </c:pt>
                <c:pt idx="310">
                  <c:v>88.3794526199312</c:v>
                </c:pt>
                <c:pt idx="311">
                  <c:v>87.562539773621197</c:v>
                </c:pt>
                <c:pt idx="312">
                  <c:v>89.060143395995297</c:v>
                </c:pt>
                <c:pt idx="313">
                  <c:v>89.505592362866906</c:v>
                </c:pt>
                <c:pt idx="314">
                  <c:v>88.168965745475305</c:v>
                </c:pt>
                <c:pt idx="315">
                  <c:v>90.734284713831897</c:v>
                </c:pt>
                <c:pt idx="316">
                  <c:v>92.905839645311104</c:v>
                </c:pt>
                <c:pt idx="317">
                  <c:v>90.8491251173471</c:v>
                </c:pt>
                <c:pt idx="318">
                  <c:v>89.525648746163895</c:v>
                </c:pt>
                <c:pt idx="319">
                  <c:v>90.965463294130799</c:v>
                </c:pt>
                <c:pt idx="320">
                  <c:v>90.723833040041896</c:v>
                </c:pt>
                <c:pt idx="321">
                  <c:v>89.551994564844605</c:v>
                </c:pt>
                <c:pt idx="322">
                  <c:v>88.066173273599702</c:v>
                </c:pt>
                <c:pt idx="323">
                  <c:v>88.186988400644196</c:v>
                </c:pt>
                <c:pt idx="324">
                  <c:v>87.774870376698999</c:v>
                </c:pt>
                <c:pt idx="325">
                  <c:v>87.718247450519897</c:v>
                </c:pt>
                <c:pt idx="326">
                  <c:v>85.871159105368605</c:v>
                </c:pt>
                <c:pt idx="327">
                  <c:v>85.760465440369302</c:v>
                </c:pt>
                <c:pt idx="328">
                  <c:v>86.314532109501101</c:v>
                </c:pt>
                <c:pt idx="329">
                  <c:v>86.3237228617634</c:v>
                </c:pt>
                <c:pt idx="330">
                  <c:v>85.939024231357607</c:v>
                </c:pt>
                <c:pt idx="331">
                  <c:v>85.915754474609003</c:v>
                </c:pt>
                <c:pt idx="332">
                  <c:v>86.264669358284806</c:v>
                </c:pt>
                <c:pt idx="333">
                  <c:v>83.842892110561394</c:v>
                </c:pt>
                <c:pt idx="334">
                  <c:v>83.802429484644406</c:v>
                </c:pt>
                <c:pt idx="335">
                  <c:v>84.153599485912295</c:v>
                </c:pt>
                <c:pt idx="336">
                  <c:v>84.9873575382572</c:v>
                </c:pt>
                <c:pt idx="337">
                  <c:v>84.460773505197295</c:v>
                </c:pt>
                <c:pt idx="338">
                  <c:v>84.416891502442297</c:v>
                </c:pt>
                <c:pt idx="339">
                  <c:v>83.328503854890599</c:v>
                </c:pt>
                <c:pt idx="340">
                  <c:v>86.0318631830539</c:v>
                </c:pt>
                <c:pt idx="341">
                  <c:v>86.014310381951901</c:v>
                </c:pt>
                <c:pt idx="342">
                  <c:v>86.444354008950796</c:v>
                </c:pt>
                <c:pt idx="343">
                  <c:v>85.180438350379106</c:v>
                </c:pt>
                <c:pt idx="344">
                  <c:v>88.451860982676294</c:v>
                </c:pt>
                <c:pt idx="345">
                  <c:v>80.659744637313395</c:v>
                </c:pt>
                <c:pt idx="346">
                  <c:v>81.172970871463093</c:v>
                </c:pt>
                <c:pt idx="347">
                  <c:v>79.693255256618698</c:v>
                </c:pt>
                <c:pt idx="348">
                  <c:v>79.454294970991697</c:v>
                </c:pt>
                <c:pt idx="349">
                  <c:v>79.628919795103698</c:v>
                </c:pt>
                <c:pt idx="350">
                  <c:v>82.3218183985162</c:v>
                </c:pt>
                <c:pt idx="351">
                  <c:v>78.185967301125004</c:v>
                </c:pt>
                <c:pt idx="352">
                  <c:v>79.013137520603294</c:v>
                </c:pt>
                <c:pt idx="353">
                  <c:v>75.667693521824702</c:v>
                </c:pt>
                <c:pt idx="354">
                  <c:v>75.906653807451704</c:v>
                </c:pt>
                <c:pt idx="355">
                  <c:v>77.459895664027499</c:v>
                </c:pt>
                <c:pt idx="356">
                  <c:v>80.207938948738501</c:v>
                </c:pt>
                <c:pt idx="357">
                  <c:v>82.183956695269799</c:v>
                </c:pt>
                <c:pt idx="358">
                  <c:v>82.625114145658202</c:v>
                </c:pt>
                <c:pt idx="359">
                  <c:v>76.485672961086493</c:v>
                </c:pt>
                <c:pt idx="360">
                  <c:v>75.355206994466201</c:v>
                </c:pt>
                <c:pt idx="361">
                  <c:v>75.548213379011202</c:v>
                </c:pt>
                <c:pt idx="362">
                  <c:v>76.568389983034294</c:v>
                </c:pt>
                <c:pt idx="363">
                  <c:v>72.8736963360316</c:v>
                </c:pt>
                <c:pt idx="364">
                  <c:v>72.925857229717906</c:v>
                </c:pt>
                <c:pt idx="365">
                  <c:v>72.873603357611501</c:v>
                </c:pt>
                <c:pt idx="366">
                  <c:v>73.021439045599394</c:v>
                </c:pt>
                <c:pt idx="367">
                  <c:v>74.503003500828797</c:v>
                </c:pt>
                <c:pt idx="368">
                  <c:v>75.055794907549497</c:v>
                </c:pt>
                <c:pt idx="369">
                  <c:v>74.257417818339206</c:v>
                </c:pt>
                <c:pt idx="370">
                  <c:v>74.311086886952793</c:v>
                </c:pt>
                <c:pt idx="371">
                  <c:v>73.2286612827466</c:v>
                </c:pt>
                <c:pt idx="372">
                  <c:v>74.463221413190695</c:v>
                </c:pt>
                <c:pt idx="373">
                  <c:v>74.525265651475905</c:v>
                </c:pt>
                <c:pt idx="374">
                  <c:v>74.560597713888697</c:v>
                </c:pt>
                <c:pt idx="375">
                  <c:v>74.697379210199799</c:v>
                </c:pt>
                <c:pt idx="376">
                  <c:v>74.673508755164903</c:v>
                </c:pt>
                <c:pt idx="377">
                  <c:v>76.124261220201802</c:v>
                </c:pt>
                <c:pt idx="378">
                  <c:v>72.721445630610901</c:v>
                </c:pt>
                <c:pt idx="379">
                  <c:v>73.090291200533997</c:v>
                </c:pt>
                <c:pt idx="380">
                  <c:v>73.122789265109802</c:v>
                </c:pt>
                <c:pt idx="381">
                  <c:v>73.357610349770397</c:v>
                </c:pt>
                <c:pt idx="382">
                  <c:v>72.723628180393206</c:v>
                </c:pt>
                <c:pt idx="383">
                  <c:v>72.225606205045693</c:v>
                </c:pt>
                <c:pt idx="384">
                  <c:v>72.209494058460706</c:v>
                </c:pt>
                <c:pt idx="385">
                  <c:v>72.731684253685799</c:v>
                </c:pt>
                <c:pt idx="386">
                  <c:v>72.819965390183</c:v>
                </c:pt>
                <c:pt idx="387">
                  <c:v>72.932414746557797</c:v>
                </c:pt>
                <c:pt idx="388">
                  <c:v>72.137213178641602</c:v>
                </c:pt>
                <c:pt idx="389">
                  <c:v>72.972583223113503</c:v>
                </c:pt>
                <c:pt idx="390">
                  <c:v>71.831109480790005</c:v>
                </c:pt>
                <c:pt idx="391">
                  <c:v>71.795597870615296</c:v>
                </c:pt>
                <c:pt idx="392">
                  <c:v>71.795597870615296</c:v>
                </c:pt>
                <c:pt idx="393">
                  <c:v>72.077425536446995</c:v>
                </c:pt>
                <c:pt idx="394">
                  <c:v>74.837671102236101</c:v>
                </c:pt>
                <c:pt idx="395">
                  <c:v>75.124975064684705</c:v>
                </c:pt>
                <c:pt idx="396">
                  <c:v>75.337024378462502</c:v>
                </c:pt>
                <c:pt idx="397">
                  <c:v>76.821457489216698</c:v>
                </c:pt>
                <c:pt idx="398">
                  <c:v>75.576502956709106</c:v>
                </c:pt>
                <c:pt idx="399">
                  <c:v>75.412279027133295</c:v>
                </c:pt>
                <c:pt idx="400">
                  <c:v>76.903569454004597</c:v>
                </c:pt>
                <c:pt idx="401">
                  <c:v>76.718861490386402</c:v>
                </c:pt>
                <c:pt idx="402">
                  <c:v>76.869370787727902</c:v>
                </c:pt>
                <c:pt idx="403">
                  <c:v>76.869370787727902</c:v>
                </c:pt>
                <c:pt idx="404">
                  <c:v>77.744997307308097</c:v>
                </c:pt>
                <c:pt idx="405">
                  <c:v>79.667243677852298</c:v>
                </c:pt>
                <c:pt idx="406">
                  <c:v>81.828880712333998</c:v>
                </c:pt>
                <c:pt idx="407">
                  <c:v>83.545935085217593</c:v>
                </c:pt>
                <c:pt idx="408">
                  <c:v>83.634904366122697</c:v>
                </c:pt>
                <c:pt idx="409">
                  <c:v>80.486143898340799</c:v>
                </c:pt>
                <c:pt idx="410">
                  <c:v>80.033041252799705</c:v>
                </c:pt>
                <c:pt idx="411">
                  <c:v>80.975277929487902</c:v>
                </c:pt>
                <c:pt idx="412">
                  <c:v>81.243232986352197</c:v>
                </c:pt>
                <c:pt idx="413">
                  <c:v>81.145880860006699</c:v>
                </c:pt>
                <c:pt idx="414">
                  <c:v>81.918672540227504</c:v>
                </c:pt>
                <c:pt idx="415">
                  <c:v>82.450129440470107</c:v>
                </c:pt>
                <c:pt idx="416">
                  <c:v>79.826214639598007</c:v>
                </c:pt>
                <c:pt idx="417">
                  <c:v>78.353536645629504</c:v>
                </c:pt>
                <c:pt idx="418">
                  <c:v>79.9756170622356</c:v>
                </c:pt>
                <c:pt idx="419">
                  <c:v>78.531788192303196</c:v>
                </c:pt>
                <c:pt idx="420">
                  <c:v>77.389608385865799</c:v>
                </c:pt>
                <c:pt idx="421">
                  <c:v>78.5278054549551</c:v>
                </c:pt>
                <c:pt idx="422">
                  <c:v>76.8204232700745</c:v>
                </c:pt>
                <c:pt idx="423">
                  <c:v>76.539034218306696</c:v>
                </c:pt>
                <c:pt idx="424">
                  <c:v>75.562397755555494</c:v>
                </c:pt>
                <c:pt idx="425">
                  <c:v>75.262999804474504</c:v>
                </c:pt>
                <c:pt idx="426">
                  <c:v>75.872012293746806</c:v>
                </c:pt>
                <c:pt idx="427">
                  <c:v>74.573986243253501</c:v>
                </c:pt>
                <c:pt idx="428">
                  <c:v>74.584029667870396</c:v>
                </c:pt>
                <c:pt idx="429">
                  <c:v>74.384373312985304</c:v>
                </c:pt>
                <c:pt idx="430">
                  <c:v>73.196132283304706</c:v>
                </c:pt>
                <c:pt idx="431">
                  <c:v>73.504976723318705</c:v>
                </c:pt>
                <c:pt idx="432">
                  <c:v>73.196132283304706</c:v>
                </c:pt>
                <c:pt idx="433">
                  <c:v>73.257901171307495</c:v>
                </c:pt>
                <c:pt idx="434">
                  <c:v>75.728656691419104</c:v>
                </c:pt>
                <c:pt idx="435">
                  <c:v>77.334647779491604</c:v>
                </c:pt>
                <c:pt idx="436">
                  <c:v>75.419812251405105</c:v>
                </c:pt>
                <c:pt idx="437">
                  <c:v>76.099270019435806</c:v>
                </c:pt>
                <c:pt idx="438">
                  <c:v>76.716958899463705</c:v>
                </c:pt>
                <c:pt idx="439">
                  <c:v>78.755332203555696</c:v>
                </c:pt>
                <c:pt idx="440">
                  <c:v>79.743634411600297</c:v>
                </c:pt>
                <c:pt idx="441">
                  <c:v>78.569407850667304</c:v>
                </c:pt>
                <c:pt idx="442">
                  <c:v>80.176016627619802</c:v>
                </c:pt>
                <c:pt idx="443">
                  <c:v>82.399696595720201</c:v>
                </c:pt>
                <c:pt idx="444">
                  <c:v>82.337927707717498</c:v>
                </c:pt>
                <c:pt idx="445">
                  <c:v>83.635074355775998</c:v>
                </c:pt>
                <c:pt idx="446">
                  <c:v>86.414674315901493</c:v>
                </c:pt>
                <c:pt idx="447">
                  <c:v>87.520337411151402</c:v>
                </c:pt>
                <c:pt idx="448">
                  <c:v>85.784631658273</c:v>
                </c:pt>
                <c:pt idx="449">
                  <c:v>88.020665403973993</c:v>
                </c:pt>
                <c:pt idx="450">
                  <c:v>88.576585395999103</c:v>
                </c:pt>
                <c:pt idx="451">
                  <c:v>84.079810349396098</c:v>
                </c:pt>
                <c:pt idx="452">
                  <c:v>83.326229915762099</c:v>
                </c:pt>
                <c:pt idx="453">
                  <c:v>80.114247739617099</c:v>
                </c:pt>
                <c:pt idx="454">
                  <c:v>79.558327747592003</c:v>
                </c:pt>
                <c:pt idx="455">
                  <c:v>78.878869979561301</c:v>
                </c:pt>
                <c:pt idx="456">
                  <c:v>78.137643323527797</c:v>
                </c:pt>
                <c:pt idx="457">
                  <c:v>78.940638867564104</c:v>
                </c:pt>
                <c:pt idx="458">
                  <c:v>81.226087723667206</c:v>
                </c:pt>
                <c:pt idx="459">
                  <c:v>81.4113943876756</c:v>
                </c:pt>
                <c:pt idx="460">
                  <c:v>78.878869979561301</c:v>
                </c:pt>
                <c:pt idx="461">
                  <c:v>76.902265563472</c:v>
                </c:pt>
                <c:pt idx="462">
                  <c:v>77.734422697350993</c:v>
                </c:pt>
                <c:pt idx="463">
                  <c:v>77.956424391447797</c:v>
                </c:pt>
                <c:pt idx="464">
                  <c:v>77.894648301659402</c:v>
                </c:pt>
                <c:pt idx="465">
                  <c:v>79.642555719213803</c:v>
                </c:pt>
                <c:pt idx="466">
                  <c:v>82.997410278713502</c:v>
                </c:pt>
                <c:pt idx="467">
                  <c:v>83.476675215784795</c:v>
                </c:pt>
                <c:pt idx="468">
                  <c:v>85.591079349923206</c:v>
                </c:pt>
                <c:pt idx="469">
                  <c:v>86.718761554797098</c:v>
                </c:pt>
                <c:pt idx="470">
                  <c:v>89.594351177225306</c:v>
                </c:pt>
                <c:pt idx="471">
                  <c:v>89.1150862401539</c:v>
                </c:pt>
                <c:pt idx="472">
                  <c:v>87.987404035280093</c:v>
                </c:pt>
                <c:pt idx="473">
                  <c:v>90.270960500149599</c:v>
                </c:pt>
                <c:pt idx="474">
                  <c:v>86.690569499675206</c:v>
                </c:pt>
                <c:pt idx="475">
                  <c:v>80.911198199696898</c:v>
                </c:pt>
                <c:pt idx="476">
                  <c:v>81.897920128961502</c:v>
                </c:pt>
                <c:pt idx="477">
                  <c:v>80.572893538234695</c:v>
                </c:pt>
                <c:pt idx="478">
                  <c:v>84.603429104434198</c:v>
                </c:pt>
                <c:pt idx="479">
                  <c:v>85.940708028478099</c:v>
                </c:pt>
                <c:pt idx="480">
                  <c:v>84.471697150722406</c:v>
                </c:pt>
                <c:pt idx="481">
                  <c:v>78.153687350496099</c:v>
                </c:pt>
                <c:pt idx="482">
                  <c:v>79.314104810412303</c:v>
                </c:pt>
                <c:pt idx="483">
                  <c:v>83.958390185575794</c:v>
                </c:pt>
                <c:pt idx="484">
                  <c:v>83.994334801718793</c:v>
                </c:pt>
                <c:pt idx="485">
                  <c:v>81.564157457796796</c:v>
                </c:pt>
                <c:pt idx="486">
                  <c:v>82.806355197798595</c:v>
                </c:pt>
                <c:pt idx="487">
                  <c:v>85.200587925577693</c:v>
                </c:pt>
                <c:pt idx="488">
                  <c:v>86.735507296071702</c:v>
                </c:pt>
                <c:pt idx="489">
                  <c:v>77.451038443820806</c:v>
                </c:pt>
                <c:pt idx="490">
                  <c:v>84.312753828089996</c:v>
                </c:pt>
                <c:pt idx="491">
                  <c:v>81.368125627713795</c:v>
                </c:pt>
                <c:pt idx="492">
                  <c:v>85.035098600875003</c:v>
                </c:pt>
                <c:pt idx="493">
                  <c:v>89.063430612824803</c:v>
                </c:pt>
                <c:pt idx="494">
                  <c:v>83.729651742772106</c:v>
                </c:pt>
                <c:pt idx="495">
                  <c:v>84.8406068041716</c:v>
                </c:pt>
                <c:pt idx="496">
                  <c:v>88.535577636743099</c:v>
                </c:pt>
                <c:pt idx="497">
                  <c:v>88.146594043336407</c:v>
                </c:pt>
                <c:pt idx="498">
                  <c:v>85.257588256988598</c:v>
                </c:pt>
                <c:pt idx="499">
                  <c:v>92.285797578550898</c:v>
                </c:pt>
                <c:pt idx="500">
                  <c:v>89.195589859453193</c:v>
                </c:pt>
                <c:pt idx="501">
                  <c:v>92.179349549387595</c:v>
                </c:pt>
                <c:pt idx="502">
                  <c:v>86.851232760801196</c:v>
                </c:pt>
                <c:pt idx="503">
                  <c:v>92.738737514721905</c:v>
                </c:pt>
                <c:pt idx="504">
                  <c:v>89.211367654003297</c:v>
                </c:pt>
                <c:pt idx="505">
                  <c:v>87.785481040917006</c:v>
                </c:pt>
                <c:pt idx="506">
                  <c:v>81.818917271411294</c:v>
                </c:pt>
                <c:pt idx="507">
                  <c:v>83.759972175834207</c:v>
                </c:pt>
                <c:pt idx="508">
                  <c:v>83.276160062183195</c:v>
                </c:pt>
                <c:pt idx="509">
                  <c:v>82.127106292261999</c:v>
                </c:pt>
                <c:pt idx="510">
                  <c:v>84.546166860517204</c:v>
                </c:pt>
                <c:pt idx="511">
                  <c:v>87.330853051714499</c:v>
                </c:pt>
                <c:pt idx="512">
                  <c:v>86.067430613115704</c:v>
                </c:pt>
                <c:pt idx="513">
                  <c:v>86.892522817914895</c:v>
                </c:pt>
                <c:pt idx="514">
                  <c:v>87.949672205313902</c:v>
                </c:pt>
                <c:pt idx="515">
                  <c:v>89.166683207392694</c:v>
                </c:pt>
                <c:pt idx="516">
                  <c:v>91.121120367510798</c:v>
                </c:pt>
                <c:pt idx="517">
                  <c:v>93.854238295908104</c:v>
                </c:pt>
                <c:pt idx="518">
                  <c:v>96.510003830105504</c:v>
                </c:pt>
                <c:pt idx="519">
                  <c:v>96.974118195304996</c:v>
                </c:pt>
                <c:pt idx="520">
                  <c:v>93.467476324908503</c:v>
                </c:pt>
                <c:pt idx="521">
                  <c:v>97.180391246504797</c:v>
                </c:pt>
                <c:pt idx="522">
                  <c:v>96.432651435905598</c:v>
                </c:pt>
                <c:pt idx="523">
                  <c:v>96.793629275505197</c:v>
                </c:pt>
                <c:pt idx="524">
                  <c:v>98.469597816503594</c:v>
                </c:pt>
                <c:pt idx="525">
                  <c:v>100.48076006570101</c:v>
                </c:pt>
                <c:pt idx="526">
                  <c:v>102.311433395099</c:v>
                </c:pt>
                <c:pt idx="527">
                  <c:v>101.66683011009999</c:v>
                </c:pt>
                <c:pt idx="528">
                  <c:v>99.320474152702801</c:v>
                </c:pt>
                <c:pt idx="529">
                  <c:v>99.294690021302799</c:v>
                </c:pt>
                <c:pt idx="530">
                  <c:v>99.784588517902307</c:v>
                </c:pt>
                <c:pt idx="531">
                  <c:v>100.17135048890199</c:v>
                </c:pt>
                <c:pt idx="532">
                  <c:v>97.902346925704194</c:v>
                </c:pt>
                <c:pt idx="533">
                  <c:v>93.467476324908503</c:v>
                </c:pt>
                <c:pt idx="534">
                  <c:v>96.4584355673056</c:v>
                </c:pt>
                <c:pt idx="535">
                  <c:v>95.633343362506395</c:v>
                </c:pt>
                <c:pt idx="536">
                  <c:v>98.108619976903896</c:v>
                </c:pt>
                <c:pt idx="537">
                  <c:v>96.716276881305305</c:v>
                </c:pt>
                <c:pt idx="538">
                  <c:v>99.707236123702401</c:v>
                </c:pt>
                <c:pt idx="539">
                  <c:v>97.7992104001043</c:v>
                </c:pt>
                <c:pt idx="540">
                  <c:v>97.605631827471896</c:v>
                </c:pt>
                <c:pt idx="541">
                  <c:v>97.833801311599601</c:v>
                </c:pt>
                <c:pt idx="542">
                  <c:v>94.197260569365397</c:v>
                </c:pt>
                <c:pt idx="543">
                  <c:v>94.8277422391389</c:v>
                </c:pt>
                <c:pt idx="544">
                  <c:v>96.579164157429204</c:v>
                </c:pt>
                <c:pt idx="545">
                  <c:v>95.428254937990502</c:v>
                </c:pt>
                <c:pt idx="546">
                  <c:v>96.308939738948297</c:v>
                </c:pt>
                <c:pt idx="547">
                  <c:v>95.768490901986496</c:v>
                </c:pt>
                <c:pt idx="548">
                  <c:v>94.177239282068797</c:v>
                </c:pt>
                <c:pt idx="549">
                  <c:v>91.7551671993658</c:v>
                </c:pt>
                <c:pt idx="550">
                  <c:v>92.7460320404778</c:v>
                </c:pt>
                <c:pt idx="551">
                  <c:v>94.1242694053158</c:v>
                </c:pt>
                <c:pt idx="552">
                  <c:v>97.169379922154803</c:v>
                </c:pt>
                <c:pt idx="553">
                  <c:v>97.835632640465903</c:v>
                </c:pt>
                <c:pt idx="554">
                  <c:v>98.655508919445495</c:v>
                </c:pt>
                <c:pt idx="555">
                  <c:v>100.833769872866</c:v>
                </c:pt>
                <c:pt idx="556">
                  <c:v>100.064826136402</c:v>
                </c:pt>
                <c:pt idx="557">
                  <c:v>100.833769872866</c:v>
                </c:pt>
                <c:pt idx="558">
                  <c:v>100.43328653697699</c:v>
                </c:pt>
                <c:pt idx="559">
                  <c:v>99.003258776281996</c:v>
                </c:pt>
                <c:pt idx="560">
                  <c:v>102.552948600557</c:v>
                </c:pt>
                <c:pt idx="561">
                  <c:v>102.241921360373</c:v>
                </c:pt>
                <c:pt idx="562">
                  <c:v>104.266946483732</c:v>
                </c:pt>
                <c:pt idx="563">
                  <c:v>109.961838796443</c:v>
                </c:pt>
                <c:pt idx="564">
                  <c:v>114.411808374608</c:v>
                </c:pt>
                <c:pt idx="565">
                  <c:v>113.54508816338701</c:v>
                </c:pt>
                <c:pt idx="566">
                  <c:v>119.879967519423</c:v>
                </c:pt>
                <c:pt idx="567">
                  <c:v>117.310225051787</c:v>
                </c:pt>
                <c:pt idx="568">
                  <c:v>113.903785497839</c:v>
                </c:pt>
                <c:pt idx="569">
                  <c:v>114.74048258415</c:v>
                </c:pt>
                <c:pt idx="570">
                  <c:v>115.338179794532</c:v>
                </c:pt>
                <c:pt idx="571">
                  <c:v>114.381785249698</c:v>
                </c:pt>
                <c:pt idx="572">
                  <c:v>108.286300810708</c:v>
                </c:pt>
                <c:pt idx="573">
                  <c:v>109.361997772948</c:v>
                </c:pt>
                <c:pt idx="574">
                  <c:v>108.495672602844</c:v>
                </c:pt>
                <c:pt idx="575">
                  <c:v>112.82808853559899</c:v>
                </c:pt>
                <c:pt idx="576">
                  <c:v>115.786156421481</c:v>
                </c:pt>
                <c:pt idx="577">
                  <c:v>115.397831003235</c:v>
                </c:pt>
                <c:pt idx="578">
                  <c:v>116.68289975761201</c:v>
                </c:pt>
                <c:pt idx="579">
                  <c:v>117.04120205094701</c:v>
                </c:pt>
                <c:pt idx="580">
                  <c:v>118.17655022189101</c:v>
                </c:pt>
                <c:pt idx="581">
                  <c:v>119.22261910033799</c:v>
                </c:pt>
                <c:pt idx="582">
                  <c:v>117.340248176697</c:v>
                </c:pt>
                <c:pt idx="583">
                  <c:v>111.06502002936401</c:v>
                </c:pt>
                <c:pt idx="584">
                  <c:v>108.82434681238701</c:v>
                </c:pt>
                <c:pt idx="585">
                  <c:v>108.154410304245</c:v>
                </c:pt>
                <c:pt idx="586">
                  <c:v>106.31194533675099</c:v>
                </c:pt>
                <c:pt idx="587">
                  <c:v>107.51020145200501</c:v>
                </c:pt>
                <c:pt idx="588">
                  <c:v>106.91107339437799</c:v>
                </c:pt>
                <c:pt idx="589">
                  <c:v>109.241015840706</c:v>
                </c:pt>
                <c:pt idx="590">
                  <c:v>109.84014389833401</c:v>
                </c:pt>
                <c:pt idx="591">
                  <c:v>108.575317998898</c:v>
                </c:pt>
                <c:pt idx="592">
                  <c:v>111.704097855396</c:v>
                </c:pt>
                <c:pt idx="593">
                  <c:v>114.100610085905</c:v>
                </c:pt>
                <c:pt idx="594">
                  <c:v>112.83578418646999</c:v>
                </c:pt>
                <c:pt idx="595">
                  <c:v>111.17153958195</c:v>
                </c:pt>
                <c:pt idx="596">
                  <c:v>110.10642303505701</c:v>
                </c:pt>
                <c:pt idx="597">
                  <c:v>112.369795697204</c:v>
                </c:pt>
                <c:pt idx="598">
                  <c:v>110.13305094872899</c:v>
                </c:pt>
                <c:pt idx="599">
                  <c:v>106.445084905112</c:v>
                </c:pt>
                <c:pt idx="600">
                  <c:v>104.780840300592</c:v>
                </c:pt>
                <c:pt idx="601">
                  <c:v>105.912526631666</c:v>
                </c:pt>
                <c:pt idx="602">
                  <c:v>105.779387063304</c:v>
                </c:pt>
                <c:pt idx="603">
                  <c:v>109.041306488164</c:v>
                </c:pt>
                <c:pt idx="604">
                  <c:v>106.79124778285301</c:v>
                </c:pt>
                <c:pt idx="605">
                  <c:v>106.03588919773701</c:v>
                </c:pt>
                <c:pt idx="606">
                  <c:v>108.948910688441</c:v>
                </c:pt>
                <c:pt idx="607">
                  <c:v>108.65227618096201</c:v>
                </c:pt>
                <c:pt idx="608">
                  <c:v>108.571407964043</c:v>
                </c:pt>
                <c:pt idx="609">
                  <c:v>110.27078652348</c:v>
                </c:pt>
                <c:pt idx="610">
                  <c:v>109.767266950313</c:v>
                </c:pt>
                <c:pt idx="611">
                  <c:v>110.019026736897</c:v>
                </c:pt>
                <c:pt idx="612">
                  <c:v>110.019026736897</c:v>
                </c:pt>
                <c:pt idx="613">
                  <c:v>110.52254631006301</c:v>
                </c:pt>
                <c:pt idx="614">
                  <c:v>109.122183849617</c:v>
                </c:pt>
                <c:pt idx="615">
                  <c:v>109.46166565820999</c:v>
                </c:pt>
                <c:pt idx="616">
                  <c:v>110.300556050152</c:v>
                </c:pt>
                <c:pt idx="617">
                  <c:v>109.299299775899</c:v>
                </c:pt>
                <c:pt idx="618">
                  <c:v>111.843031932109</c:v>
                </c:pt>
                <c:pt idx="619">
                  <c:v>112.221885657502</c:v>
                </c:pt>
                <c:pt idx="620">
                  <c:v>110.70647075593</c:v>
                </c:pt>
                <c:pt idx="621">
                  <c:v>108.59571428588301</c:v>
                </c:pt>
                <c:pt idx="622">
                  <c:v>109.840519383603</c:v>
                </c:pt>
                <c:pt idx="623">
                  <c:v>106.782628600073</c:v>
                </c:pt>
                <c:pt idx="624">
                  <c:v>110.679409775545</c:v>
                </c:pt>
                <c:pt idx="625">
                  <c:v>106.40377487468</c:v>
                </c:pt>
                <c:pt idx="626">
                  <c:v>108.16273859972</c:v>
                </c:pt>
                <c:pt idx="627">
                  <c:v>109.921702324759</c:v>
                </c:pt>
                <c:pt idx="628">
                  <c:v>110.92295859901201</c:v>
                </c:pt>
                <c:pt idx="629">
                  <c:v>110.408799971693</c:v>
                </c:pt>
                <c:pt idx="630">
                  <c:v>107.432092129319</c:v>
                </c:pt>
                <c:pt idx="631">
                  <c:v>109.596970560136</c:v>
                </c:pt>
                <c:pt idx="632">
                  <c:v>109.35342173666901</c:v>
                </c:pt>
                <c:pt idx="633">
                  <c:v>109.73227546206201</c:v>
                </c:pt>
                <c:pt idx="634">
                  <c:v>106.268469972754</c:v>
                </c:pt>
                <c:pt idx="635">
                  <c:v>107.771018342205</c:v>
                </c:pt>
                <c:pt idx="636">
                  <c:v>109.627107504469</c:v>
                </c:pt>
                <c:pt idx="637">
                  <c:v>109.961007142124</c:v>
                </c:pt>
                <c:pt idx="638">
                  <c:v>110.23598331431199</c:v>
                </c:pt>
                <c:pt idx="639">
                  <c:v>110.285086202202</c:v>
                </c:pt>
                <c:pt idx="640">
                  <c:v>110.913603167201</c:v>
                </c:pt>
                <c:pt idx="641">
                  <c:v>112.239381140247</c:v>
                </c:pt>
                <c:pt idx="642">
                  <c:v>112.67148655368401</c:v>
                </c:pt>
                <c:pt idx="643">
                  <c:v>114.52757571594699</c:v>
                </c:pt>
                <c:pt idx="644">
                  <c:v>112.995565613761</c:v>
                </c:pt>
                <c:pt idx="645">
                  <c:v>114.254569130349</c:v>
                </c:pt>
                <c:pt idx="646">
                  <c:v>115.973722972331</c:v>
                </c:pt>
                <c:pt idx="647">
                  <c:v>116.65301527941099</c:v>
                </c:pt>
                <c:pt idx="648">
                  <c:v>114.985661434761</c:v>
                </c:pt>
                <c:pt idx="649">
                  <c:v>110.193462048764</c:v>
                </c:pt>
                <c:pt idx="650">
                  <c:v>109.570582686485</c:v>
                </c:pt>
                <c:pt idx="651">
                  <c:v>108.93918444043901</c:v>
                </c:pt>
                <c:pt idx="652">
                  <c:v>108.792011881832</c:v>
                </c:pt>
                <c:pt idx="653">
                  <c:v>108.472923779875</c:v>
                </c:pt>
                <c:pt idx="654">
                  <c:v>110.04394264238201</c:v>
                </c:pt>
                <c:pt idx="655">
                  <c:v>112.179551429499</c:v>
                </c:pt>
                <c:pt idx="656">
                  <c:v>111.14837950686</c:v>
                </c:pt>
                <c:pt idx="657">
                  <c:v>111.811298695519</c:v>
                </c:pt>
                <c:pt idx="658">
                  <c:v>111.099536212301</c:v>
                </c:pt>
                <c:pt idx="659">
                  <c:v>111.958471254125</c:v>
                </c:pt>
                <c:pt idx="660">
                  <c:v>112.290535151844</c:v>
                </c:pt>
                <c:pt idx="661">
                  <c:v>113.48249318288499</c:v>
                </c:pt>
                <c:pt idx="662">
                  <c:v>114.76393563998001</c:v>
                </c:pt>
                <c:pt idx="663">
                  <c:v>116.21479345173999</c:v>
                </c:pt>
                <c:pt idx="664">
                  <c:v>116.632918189853</c:v>
                </c:pt>
                <c:pt idx="665">
                  <c:v>114.888588143617</c:v>
                </c:pt>
                <c:pt idx="666">
                  <c:v>115.06566753771</c:v>
                </c:pt>
                <c:pt idx="667">
                  <c:v>113.69980804368799</c:v>
                </c:pt>
                <c:pt idx="668">
                  <c:v>113.216964468341</c:v>
                </c:pt>
                <c:pt idx="669">
                  <c:v>112.827621980899</c:v>
                </c:pt>
                <c:pt idx="670">
                  <c:v>112.72149097152101</c:v>
                </c:pt>
                <c:pt idx="671">
                  <c:v>113.55314372456699</c:v>
                </c:pt>
                <c:pt idx="672">
                  <c:v>114.13875669564101</c:v>
                </c:pt>
                <c:pt idx="673">
                  <c:v>113.05118974936001</c:v>
                </c:pt>
                <c:pt idx="674">
                  <c:v>110.51353354136999</c:v>
                </c:pt>
                <c:pt idx="675">
                  <c:v>109.342307599221</c:v>
                </c:pt>
                <c:pt idx="676">
                  <c:v>108.92401261988201</c:v>
                </c:pt>
                <c:pt idx="677">
                  <c:v>107.08351471079</c:v>
                </c:pt>
                <c:pt idx="678">
                  <c:v>108.561490304454</c:v>
                </c:pt>
                <c:pt idx="679">
                  <c:v>105.661311781037</c:v>
                </c:pt>
                <c:pt idx="680">
                  <c:v>102.654444627337</c:v>
                </c:pt>
                <c:pt idx="681">
                  <c:v>100.813093119835</c:v>
                </c:pt>
                <c:pt idx="682">
                  <c:v>102.11694985528599</c:v>
                </c:pt>
                <c:pt idx="683">
                  <c:v>102.150515706801</c:v>
                </c:pt>
                <c:pt idx="684">
                  <c:v>102.09466433092</c:v>
                </c:pt>
                <c:pt idx="685">
                  <c:v>102.03895052000399</c:v>
                </c:pt>
                <c:pt idx="686">
                  <c:v>102.931059319483</c:v>
                </c:pt>
                <c:pt idx="687">
                  <c:v>101.99644294575</c:v>
                </c:pt>
                <c:pt idx="688">
                  <c:v>102.287392847199</c:v>
                </c:pt>
                <c:pt idx="689">
                  <c:v>101.8000160175</c:v>
                </c:pt>
                <c:pt idx="690">
                  <c:v>103.411232516281</c:v>
                </c:pt>
                <c:pt idx="691">
                  <c:v>103.74233758776199</c:v>
                </c:pt>
                <c:pt idx="692">
                  <c:v>103.877667003415</c:v>
                </c:pt>
                <c:pt idx="693">
                  <c:v>102.840095264346</c:v>
                </c:pt>
                <c:pt idx="694">
                  <c:v>101.85881834367299</c:v>
                </c:pt>
                <c:pt idx="695">
                  <c:v>101.306130791632</c:v>
                </c:pt>
                <c:pt idx="696">
                  <c:v>101.54263372862999</c:v>
                </c:pt>
                <c:pt idx="697">
                  <c:v>101.76806077050701</c:v>
                </c:pt>
                <c:pt idx="698">
                  <c:v>101.22716617464999</c:v>
                </c:pt>
                <c:pt idx="699">
                  <c:v>100.866613212296</c:v>
                </c:pt>
                <c:pt idx="700">
                  <c:v>100.923035125089</c:v>
                </c:pt>
                <c:pt idx="701">
                  <c:v>100.76812639888</c:v>
                </c:pt>
                <c:pt idx="702">
                  <c:v>98.960857926443694</c:v>
                </c:pt>
                <c:pt idx="703">
                  <c:v>100.664853914741</c:v>
                </c:pt>
                <c:pt idx="704">
                  <c:v>98.392859263677806</c:v>
                </c:pt>
                <c:pt idx="705">
                  <c:v>100.225945857149</c:v>
                </c:pt>
                <c:pt idx="706">
                  <c:v>99.0124941685133</c:v>
                </c:pt>
                <c:pt idx="707">
                  <c:v>100.174309615079</c:v>
                </c:pt>
                <c:pt idx="708">
                  <c:v>101.723396877168</c:v>
                </c:pt>
                <c:pt idx="709">
                  <c:v>101.988931046348</c:v>
                </c:pt>
                <c:pt idx="710">
                  <c:v>104.066619457822</c:v>
                </c:pt>
                <c:pt idx="711">
                  <c:v>104.2539944466</c:v>
                </c:pt>
                <c:pt idx="712">
                  <c:v>104.43917028043001</c:v>
                </c:pt>
                <c:pt idx="713">
                  <c:v>102.834313053899</c:v>
                </c:pt>
                <c:pt idx="714">
                  <c:v>103.76019222305101</c:v>
                </c:pt>
                <c:pt idx="715">
                  <c:v>104.586771762623</c:v>
                </c:pt>
                <c:pt idx="716">
                  <c:v>104.347513535353</c:v>
                </c:pt>
                <c:pt idx="717">
                  <c:v>106.87054917757</c:v>
                </c:pt>
                <c:pt idx="718">
                  <c:v>108.458762721461</c:v>
                </c:pt>
                <c:pt idx="719">
                  <c:v>107.87144140916</c:v>
                </c:pt>
                <c:pt idx="720">
                  <c:v>106.696798784558</c:v>
                </c:pt>
                <c:pt idx="721">
                  <c:v>108.045191802172</c:v>
                </c:pt>
                <c:pt idx="722">
                  <c:v>107.740706890146</c:v>
                </c:pt>
                <c:pt idx="723">
                  <c:v>108.328028202447</c:v>
                </c:pt>
                <c:pt idx="724">
                  <c:v>108.593152184018</c:v>
                </c:pt>
                <c:pt idx="725">
                  <c:v>108.023543290421</c:v>
                </c:pt>
                <c:pt idx="726">
                  <c:v>108.35220705972699</c:v>
                </c:pt>
                <c:pt idx="727">
                  <c:v>108.19869943095</c:v>
                </c:pt>
                <c:pt idx="728">
                  <c:v>106.971481849239</c:v>
                </c:pt>
                <c:pt idx="729">
                  <c:v>107.519442231084</c:v>
                </c:pt>
                <c:pt idx="730">
                  <c:v>109.886439898994</c:v>
                </c:pt>
                <c:pt idx="731">
                  <c:v>112.40666404617799</c:v>
                </c:pt>
                <c:pt idx="732">
                  <c:v>109.930299221502</c:v>
                </c:pt>
                <c:pt idx="733">
                  <c:v>110.061596039522</c:v>
                </c:pt>
                <c:pt idx="734">
                  <c:v>111.617758540043</c:v>
                </c:pt>
                <c:pt idx="735">
                  <c:v>110.91629052942</c:v>
                </c:pt>
                <c:pt idx="736">
                  <c:v>113.63388162789001</c:v>
                </c:pt>
                <c:pt idx="737">
                  <c:v>115.09889243363</c:v>
                </c:pt>
                <c:pt idx="738">
                  <c:v>111.951586009846</c:v>
                </c:pt>
                <c:pt idx="739">
                  <c:v>109.380342718647</c:v>
                </c:pt>
                <c:pt idx="740">
                  <c:v>108.848418861044</c:v>
                </c:pt>
                <c:pt idx="741">
                  <c:v>110.33321836717499</c:v>
                </c:pt>
                <c:pt idx="742">
                  <c:v>111.09855459602799</c:v>
                </c:pt>
                <c:pt idx="743">
                  <c:v>112.277253340728</c:v>
                </c:pt>
                <c:pt idx="744">
                  <c:v>113.99578272859701</c:v>
                </c:pt>
                <c:pt idx="745">
                  <c:v>114.123081201772</c:v>
                </c:pt>
                <c:pt idx="746">
                  <c:v>113.804835018834</c:v>
                </c:pt>
                <c:pt idx="747">
                  <c:v>113.994238092362</c:v>
                </c:pt>
                <c:pt idx="748">
                  <c:v>116.407128990541</c:v>
                </c:pt>
                <c:pt idx="749">
                  <c:v>117.50723136462</c:v>
                </c:pt>
                <c:pt idx="750">
                  <c:v>121.416798789954</c:v>
                </c:pt>
                <c:pt idx="751">
                  <c:v>118.65323844830699</c:v>
                </c:pt>
                <c:pt idx="752">
                  <c:v>117.057878989503</c:v>
                </c:pt>
                <c:pt idx="753">
                  <c:v>120.673459191315</c:v>
                </c:pt>
                <c:pt idx="754">
                  <c:v>119.164881674763</c:v>
                </c:pt>
                <c:pt idx="755">
                  <c:v>116.696245123293</c:v>
                </c:pt>
                <c:pt idx="756">
                  <c:v>116.39710838496801</c:v>
                </c:pt>
                <c:pt idx="757">
                  <c:v>115.51183353463099</c:v>
                </c:pt>
                <c:pt idx="758">
                  <c:v>114.71257537837801</c:v>
                </c:pt>
                <c:pt idx="759">
                  <c:v>114.531790795416</c:v>
                </c:pt>
                <c:pt idx="760">
                  <c:v>113.57077801230299</c:v>
                </c:pt>
                <c:pt idx="761">
                  <c:v>113.81593889306301</c:v>
                </c:pt>
                <c:pt idx="762">
                  <c:v>111.091747870934</c:v>
                </c:pt>
                <c:pt idx="763">
                  <c:v>110.339261539647</c:v>
                </c:pt>
                <c:pt idx="764">
                  <c:v>110.451488591263</c:v>
                </c:pt>
                <c:pt idx="765">
                  <c:v>110.07002583917701</c:v>
                </c:pt>
                <c:pt idx="766">
                  <c:v>110.60863376937699</c:v>
                </c:pt>
                <c:pt idx="767">
                  <c:v>110.29434341314899</c:v>
                </c:pt>
                <c:pt idx="768">
                  <c:v>107.79203513818899</c:v>
                </c:pt>
                <c:pt idx="769">
                  <c:v>108.285724941892</c:v>
                </c:pt>
                <c:pt idx="770">
                  <c:v>109.046739036426</c:v>
                </c:pt>
                <c:pt idx="771">
                  <c:v>108.010891541766</c:v>
                </c:pt>
                <c:pt idx="772">
                  <c:v>107.222708124517</c:v>
                </c:pt>
                <c:pt idx="773">
                  <c:v>108.340747553079</c:v>
                </c:pt>
                <c:pt idx="774">
                  <c:v>113.170012546648</c:v>
                </c:pt>
                <c:pt idx="775">
                  <c:v>112.820760214355</c:v>
                </c:pt>
                <c:pt idx="776">
                  <c:v>112.69421040429501</c:v>
                </c:pt>
                <c:pt idx="777">
                  <c:v>110.68057549934301</c:v>
                </c:pt>
                <c:pt idx="778">
                  <c:v>112.08434356882201</c:v>
                </c:pt>
                <c:pt idx="779">
                  <c:v>111.509079106993</c:v>
                </c:pt>
                <c:pt idx="780">
                  <c:v>111.04878382211</c:v>
                </c:pt>
                <c:pt idx="781">
                  <c:v>111.681672398112</c:v>
                </c:pt>
                <c:pt idx="782">
                  <c:v>110.580275234422</c:v>
                </c:pt>
                <c:pt idx="783">
                  <c:v>111.429924474983</c:v>
                </c:pt>
                <c:pt idx="784">
                  <c:v>111.17817655185399</c:v>
                </c:pt>
                <c:pt idx="785">
                  <c:v>110.13971636894701</c:v>
                </c:pt>
                <c:pt idx="786">
                  <c:v>107.74811109922101</c:v>
                </c:pt>
                <c:pt idx="787">
                  <c:v>108.22013845508801</c:v>
                </c:pt>
                <c:pt idx="788">
                  <c:v>112.216636734761</c:v>
                </c:pt>
                <c:pt idx="789">
                  <c:v>110.80055466716</c:v>
                </c:pt>
                <c:pt idx="790">
                  <c:v>107.527831666483</c:v>
                </c:pt>
                <c:pt idx="791">
                  <c:v>108.251299323645</c:v>
                </c:pt>
                <c:pt idx="792">
                  <c:v>108.421458710199</c:v>
                </c:pt>
                <c:pt idx="793">
                  <c:v>107.55711610981</c:v>
                </c:pt>
                <c:pt idx="794">
                  <c:v>108.442873765672</c:v>
                </c:pt>
                <c:pt idx="795">
                  <c:v>107.17293517489</c:v>
                </c:pt>
                <c:pt idx="796">
                  <c:v>107.669216640813</c:v>
                </c:pt>
                <c:pt idx="797">
                  <c:v>107.42098342155499</c:v>
                </c:pt>
                <c:pt idx="798">
                  <c:v>107.33423127563</c:v>
                </c:pt>
                <c:pt idx="799">
                  <c:v>108.16531313414301</c:v>
                </c:pt>
                <c:pt idx="800">
                  <c:v>108.066167824514</c:v>
                </c:pt>
                <c:pt idx="801">
                  <c:v>108.227278952662</c:v>
                </c:pt>
                <c:pt idx="802">
                  <c:v>108.756047842218</c:v>
                </c:pt>
                <c:pt idx="803">
                  <c:v>108.087065199264</c:v>
                </c:pt>
                <c:pt idx="804">
                  <c:v>108.248930564814</c:v>
                </c:pt>
                <c:pt idx="805">
                  <c:v>110.083056890652</c:v>
                </c:pt>
                <c:pt idx="806">
                  <c:v>108.809916009803</c:v>
                </c:pt>
                <c:pt idx="807">
                  <c:v>107.655467701597</c:v>
                </c:pt>
                <c:pt idx="808">
                  <c:v>107.703890429165</c:v>
                </c:pt>
                <c:pt idx="809">
                  <c:v>107.558441564642</c:v>
                </c:pt>
                <c:pt idx="810">
                  <c:v>107.328252926875</c:v>
                </c:pt>
                <c:pt idx="811">
                  <c:v>106.37769883569899</c:v>
                </c:pt>
                <c:pt idx="812">
                  <c:v>106.7495633751</c:v>
                </c:pt>
                <c:pt idx="813">
                  <c:v>109.994377133396</c:v>
                </c:pt>
                <c:pt idx="814">
                  <c:v>108.92912763310299</c:v>
                </c:pt>
                <c:pt idx="815">
                  <c:v>109.70185160403599</c:v>
                </c:pt>
                <c:pt idx="816">
                  <c:v>108.323371500617</c:v>
                </c:pt>
                <c:pt idx="817">
                  <c:v>107.82193708595101</c:v>
                </c:pt>
                <c:pt idx="818">
                  <c:v>109.054419874354</c:v>
                </c:pt>
                <c:pt idx="819">
                  <c:v>107.989170374061</c:v>
                </c:pt>
                <c:pt idx="820">
                  <c:v>105.294590838185</c:v>
                </c:pt>
                <c:pt idx="821">
                  <c:v>103.978756855391</c:v>
                </c:pt>
                <c:pt idx="822">
                  <c:v>104.42591740810801</c:v>
                </c:pt>
                <c:pt idx="823">
                  <c:v>105.182045070787</c:v>
                </c:pt>
                <c:pt idx="824">
                  <c:v>107.592890758701</c:v>
                </c:pt>
                <c:pt idx="825">
                  <c:v>107.88191135298401</c:v>
                </c:pt>
                <c:pt idx="826">
                  <c:v>105.13854400565501</c:v>
                </c:pt>
                <c:pt idx="827">
                  <c:v>104.799594104744</c:v>
                </c:pt>
                <c:pt idx="828">
                  <c:v>104.819363029228</c:v>
                </c:pt>
                <c:pt idx="829">
                  <c:v>106.499483430533</c:v>
                </c:pt>
                <c:pt idx="830">
                  <c:v>106.15352725206699</c:v>
                </c:pt>
                <c:pt idx="831">
                  <c:v>107.15173884858901</c:v>
                </c:pt>
                <c:pt idx="832">
                  <c:v>104.11768529996201</c:v>
                </c:pt>
                <c:pt idx="833">
                  <c:v>106.110059436184</c:v>
                </c:pt>
                <c:pt idx="834">
                  <c:v>107.818756045463</c:v>
                </c:pt>
                <c:pt idx="835">
                  <c:v>105.589658192827</c:v>
                </c:pt>
                <c:pt idx="836">
                  <c:v>104.474032176384</c:v>
                </c:pt>
                <c:pt idx="837">
                  <c:v>103.17901081573901</c:v>
                </c:pt>
                <c:pt idx="838">
                  <c:v>102.86022911393999</c:v>
                </c:pt>
                <c:pt idx="839">
                  <c:v>103.604053084805</c:v>
                </c:pt>
                <c:pt idx="840">
                  <c:v>102.647707979407</c:v>
                </c:pt>
                <c:pt idx="841">
                  <c:v>103.17901081573901</c:v>
                </c:pt>
                <c:pt idx="842">
                  <c:v>103.81657421933799</c:v>
                </c:pt>
                <c:pt idx="843">
                  <c:v>106.52621868463299</c:v>
                </c:pt>
                <c:pt idx="844">
                  <c:v>107.163782088232</c:v>
                </c:pt>
                <c:pt idx="845">
                  <c:v>108.12012719363</c:v>
                </c:pt>
                <c:pt idx="846">
                  <c:v>107.801345491831</c:v>
                </c:pt>
                <c:pt idx="847">
                  <c:v>107.801345491831</c:v>
                </c:pt>
                <c:pt idx="848">
                  <c:v>109.395254000828</c:v>
                </c:pt>
                <c:pt idx="849">
                  <c:v>110.043443461153</c:v>
                </c:pt>
                <c:pt idx="850">
                  <c:v>109.76716598626</c:v>
                </c:pt>
                <c:pt idx="851">
                  <c:v>111.626725913423</c:v>
                </c:pt>
                <c:pt idx="852">
                  <c:v>111.520465346157</c:v>
                </c:pt>
                <c:pt idx="853">
                  <c:v>111.47522309467701</c:v>
                </c:pt>
                <c:pt idx="854">
                  <c:v>111.294735389305</c:v>
                </c:pt>
                <c:pt idx="855">
                  <c:v>110.826673418041</c:v>
                </c:pt>
                <c:pt idx="856">
                  <c:v>110.691151997711</c:v>
                </c:pt>
                <c:pt idx="857">
                  <c:v>109.97536625731</c:v>
                </c:pt>
                <c:pt idx="858">
                  <c:v>114.21895314683</c:v>
                </c:pt>
                <c:pt idx="859">
                  <c:v>116.008417497832</c:v>
                </c:pt>
                <c:pt idx="860">
                  <c:v>112.582871454485</c:v>
                </c:pt>
                <c:pt idx="861">
                  <c:v>116.21292770937499</c:v>
                </c:pt>
                <c:pt idx="862">
                  <c:v>116.46856547380401</c:v>
                </c:pt>
                <c:pt idx="863">
                  <c:v>116.775330791119</c:v>
                </c:pt>
                <c:pt idx="864">
                  <c:v>120.098621728694</c:v>
                </c:pt>
                <c:pt idx="865">
                  <c:v>122.84928407394899</c:v>
                </c:pt>
                <c:pt idx="866">
                  <c:v>121.427938103725</c:v>
                </c:pt>
                <c:pt idx="867">
                  <c:v>122.501616714326</c:v>
                </c:pt>
                <c:pt idx="868">
                  <c:v>116.775330791119</c:v>
                </c:pt>
                <c:pt idx="869">
                  <c:v>119.280580882522</c:v>
                </c:pt>
                <c:pt idx="870">
                  <c:v>115.49714196897401</c:v>
                </c:pt>
                <c:pt idx="871">
                  <c:v>116.366310368033</c:v>
                </c:pt>
                <c:pt idx="872">
                  <c:v>118.10464716614899</c:v>
                </c:pt>
                <c:pt idx="873">
                  <c:v>119.02494311809301</c:v>
                </c:pt>
                <c:pt idx="874">
                  <c:v>117.941038996914</c:v>
                </c:pt>
                <c:pt idx="875">
                  <c:v>119.79185641138</c:v>
                </c:pt>
                <c:pt idx="876">
                  <c:v>123.575295324927</c:v>
                </c:pt>
                <c:pt idx="877">
                  <c:v>123.06401979607</c:v>
                </c:pt>
                <c:pt idx="878">
                  <c:v>124.291081065328</c:v>
                </c:pt>
                <c:pt idx="879">
                  <c:v>123.97920299272501</c:v>
                </c:pt>
                <c:pt idx="880">
                  <c:v>131.03991804625099</c:v>
                </c:pt>
                <c:pt idx="881">
                  <c:v>131.03991804625099</c:v>
                </c:pt>
                <c:pt idx="882">
                  <c:v>135.791365456325</c:v>
                </c:pt>
                <c:pt idx="883">
                  <c:v>130.93988757445999</c:v>
                </c:pt>
                <c:pt idx="884">
                  <c:v>133.64071031281799</c:v>
                </c:pt>
                <c:pt idx="885">
                  <c:v>135.59130451274299</c:v>
                </c:pt>
                <c:pt idx="886">
                  <c:v>127.628878958177</c:v>
                </c:pt>
                <c:pt idx="887">
                  <c:v>124.68798308752</c:v>
                </c:pt>
                <c:pt idx="888">
                  <c:v>124.68798308752</c:v>
                </c:pt>
                <c:pt idx="889">
                  <c:v>125.038089738789</c:v>
                </c:pt>
                <c:pt idx="890">
                  <c:v>131.79014658468401</c:v>
                </c:pt>
                <c:pt idx="891">
                  <c:v>133.74074078460899</c:v>
                </c:pt>
                <c:pt idx="892">
                  <c:v>135.891395928116</c:v>
                </c:pt>
                <c:pt idx="893">
                  <c:v>134.365931233303</c:v>
                </c:pt>
                <c:pt idx="894">
                  <c:v>134.741045502519</c:v>
                </c:pt>
                <c:pt idx="895">
                  <c:v>130.689811394982</c:v>
                </c:pt>
                <c:pt idx="896">
                  <c:v>132.79045130259399</c:v>
                </c:pt>
                <c:pt idx="897">
                  <c:v>137.241807297295</c:v>
                </c:pt>
                <c:pt idx="898">
                  <c:v>139.092371025429</c:v>
                </c:pt>
                <c:pt idx="899">
                  <c:v>139.69255385617501</c:v>
                </c:pt>
                <c:pt idx="900">
                  <c:v>143.031070852201</c:v>
                </c:pt>
                <c:pt idx="901">
                  <c:v>147.59496112766701</c:v>
                </c:pt>
                <c:pt idx="902">
                  <c:v>140.442782394608</c:v>
                </c:pt>
                <c:pt idx="903">
                  <c:v>138.54220343057801</c:v>
                </c:pt>
                <c:pt idx="904">
                  <c:v>139.01277171371601</c:v>
                </c:pt>
                <c:pt idx="905">
                  <c:v>138.76480030502199</c:v>
                </c:pt>
                <c:pt idx="906">
                  <c:v>143.17869137977101</c:v>
                </c:pt>
                <c:pt idx="907">
                  <c:v>143.104682134526</c:v>
                </c:pt>
                <c:pt idx="908">
                  <c:v>139.478634999566</c:v>
                </c:pt>
                <c:pt idx="909">
                  <c:v>140.47207257078799</c:v>
                </c:pt>
                <c:pt idx="910">
                  <c:v>141.60210780805301</c:v>
                </c:pt>
                <c:pt idx="911">
                  <c:v>142.60796334891501</c:v>
                </c:pt>
                <c:pt idx="912">
                  <c:v>142.26026019898799</c:v>
                </c:pt>
                <c:pt idx="913">
                  <c:v>142.216973889249</c:v>
                </c:pt>
                <c:pt idx="914">
                  <c:v>143.46836548144299</c:v>
                </c:pt>
                <c:pt idx="915">
                  <c:v>142.47461333470099</c:v>
                </c:pt>
                <c:pt idx="916">
                  <c:v>143.210726035991</c:v>
                </c:pt>
                <c:pt idx="917">
                  <c:v>144.85961350135599</c:v>
                </c:pt>
                <c:pt idx="918">
                  <c:v>144.32614990962099</c:v>
                </c:pt>
                <c:pt idx="919">
                  <c:v>143.37317956391499</c:v>
                </c:pt>
                <c:pt idx="920">
                  <c:v>142.42305908966799</c:v>
                </c:pt>
                <c:pt idx="921">
                  <c:v>138.14751695555501</c:v>
                </c:pt>
                <c:pt idx="922">
                  <c:v>139.76477259060701</c:v>
                </c:pt>
                <c:pt idx="923">
                  <c:v>139.46806696476901</c:v>
                </c:pt>
                <c:pt idx="924">
                  <c:v>139.210776108414</c:v>
                </c:pt>
                <c:pt idx="925">
                  <c:v>139.01917653453299</c:v>
                </c:pt>
                <c:pt idx="926">
                  <c:v>138.76958702825601</c:v>
                </c:pt>
                <c:pt idx="927">
                  <c:v>139.745475366563</c:v>
                </c:pt>
                <c:pt idx="928">
                  <c:v>139.79488743432501</c:v>
                </c:pt>
                <c:pt idx="929">
                  <c:v>140.845156704423</c:v>
                </c:pt>
                <c:pt idx="930">
                  <c:v>142.16846085893599</c:v>
                </c:pt>
                <c:pt idx="931">
                  <c:v>140.29471857484401</c:v>
                </c:pt>
                <c:pt idx="932">
                  <c:v>139.995489200604</c:v>
                </c:pt>
                <c:pt idx="933">
                  <c:v>140.54418006979299</c:v>
                </c:pt>
                <c:pt idx="934">
                  <c:v>141.242485626101</c:v>
                </c:pt>
                <c:pt idx="935">
                  <c:v>142.73894354654499</c:v>
                </c:pt>
                <c:pt idx="936">
                  <c:v>143.490124814654</c:v>
                </c:pt>
                <c:pt idx="937">
                  <c:v>144.37370950256201</c:v>
                </c:pt>
                <c:pt idx="938">
                  <c:v>140.71260723339401</c:v>
                </c:pt>
                <c:pt idx="939">
                  <c:v>141.394229706923</c:v>
                </c:pt>
                <c:pt idx="940">
                  <c:v>142.05290603757001</c:v>
                </c:pt>
                <c:pt idx="941">
                  <c:v>142.07754935525301</c:v>
                </c:pt>
                <c:pt idx="942">
                  <c:v>142.33307115355001</c:v>
                </c:pt>
                <c:pt idx="943">
                  <c:v>141.041361657246</c:v>
                </c:pt>
                <c:pt idx="944">
                  <c:v>142.625826212373</c:v>
                </c:pt>
                <c:pt idx="945">
                  <c:v>142.99123803034399</c:v>
                </c:pt>
                <c:pt idx="946">
                  <c:v>143.33263359738299</c:v>
                </c:pt>
                <c:pt idx="947">
                  <c:v>143.79563043496199</c:v>
                </c:pt>
                <c:pt idx="948">
                  <c:v>144.697607859187</c:v>
                </c:pt>
                <c:pt idx="949">
                  <c:v>144.673287605079</c:v>
                </c:pt>
                <c:pt idx="950">
                  <c:v>144.18566651021601</c:v>
                </c:pt>
                <c:pt idx="951">
                  <c:v>143.99341895486901</c:v>
                </c:pt>
                <c:pt idx="952">
                  <c:v>149.136041060401</c:v>
                </c:pt>
                <c:pt idx="953">
                  <c:v>152.77672913978401</c:v>
                </c:pt>
                <c:pt idx="954">
                  <c:v>155.047653387319</c:v>
                </c:pt>
                <c:pt idx="955">
                  <c:v>157.210438384973</c:v>
                </c:pt>
                <c:pt idx="956">
                  <c:v>149.92906222620701</c:v>
                </c:pt>
                <c:pt idx="957">
                  <c:v>156.48951005242199</c:v>
                </c:pt>
                <c:pt idx="958">
                  <c:v>159.13291393844199</c:v>
                </c:pt>
                <c:pt idx="959">
                  <c:v>162.79763296224399</c:v>
                </c:pt>
                <c:pt idx="960">
                  <c:v>162.64143182352399</c:v>
                </c:pt>
                <c:pt idx="961">
                  <c:v>160.59880154796301</c:v>
                </c:pt>
                <c:pt idx="962">
                  <c:v>166.73870784685599</c:v>
                </c:pt>
                <c:pt idx="963">
                  <c:v>169.32203437183099</c:v>
                </c:pt>
                <c:pt idx="964">
                  <c:v>169.081724927647</c:v>
                </c:pt>
                <c:pt idx="965">
                  <c:v>169.51428192717799</c:v>
                </c:pt>
                <c:pt idx="966">
                  <c:v>165.14065004303501</c:v>
                </c:pt>
                <c:pt idx="967">
                  <c:v>168.35599040621301</c:v>
                </c:pt>
                <c:pt idx="968">
                  <c:v>168.26467281742299</c:v>
                </c:pt>
                <c:pt idx="969">
                  <c:v>161.53600838027899</c:v>
                </c:pt>
                <c:pt idx="970">
                  <c:v>160.38252304819801</c:v>
                </c:pt>
                <c:pt idx="971">
                  <c:v>161.060195680796</c:v>
                </c:pt>
                <c:pt idx="972">
                  <c:v>162.160129780527</c:v>
                </c:pt>
                <c:pt idx="973">
                  <c:v>162.79341317727801</c:v>
                </c:pt>
                <c:pt idx="974">
                  <c:v>165.95983016103301</c:v>
                </c:pt>
                <c:pt idx="975">
                  <c:v>166.67227398237699</c:v>
                </c:pt>
                <c:pt idx="976">
                  <c:v>165.07273200557901</c:v>
                </c:pt>
                <c:pt idx="977">
                  <c:v>166.306664387681</c:v>
                </c:pt>
                <c:pt idx="978">
                  <c:v>165.392640400939</c:v>
                </c:pt>
                <c:pt idx="979">
                  <c:v>165.30123800226499</c:v>
                </c:pt>
                <c:pt idx="980">
                  <c:v>166.94648117840001</c:v>
                </c:pt>
                <c:pt idx="981">
                  <c:v>168.04330996249001</c:v>
                </c:pt>
                <c:pt idx="982">
                  <c:v>168.45462075652401</c:v>
                </c:pt>
                <c:pt idx="983">
                  <c:v>171.745107108795</c:v>
                </c:pt>
                <c:pt idx="984">
                  <c:v>175.218398258414</c:v>
                </c:pt>
                <c:pt idx="985">
                  <c:v>176.49803183985199</c:v>
                </c:pt>
                <c:pt idx="986">
                  <c:v>177.00074503255999</c:v>
                </c:pt>
                <c:pt idx="987">
                  <c:v>182.164980557652</c:v>
                </c:pt>
                <c:pt idx="988">
                  <c:v>179.194402600741</c:v>
                </c:pt>
                <c:pt idx="989">
                  <c:v>178.645988208696</c:v>
                </c:pt>
                <c:pt idx="990">
                  <c:v>180.83964577687601</c:v>
                </c:pt>
                <c:pt idx="991">
                  <c:v>187.69482567744001</c:v>
                </c:pt>
                <c:pt idx="992">
                  <c:v>191.21381802639601</c:v>
                </c:pt>
                <c:pt idx="993">
                  <c:v>193.859917468014</c:v>
                </c:pt>
                <c:pt idx="994">
                  <c:v>196.515157149499</c:v>
                </c:pt>
                <c:pt idx="995">
                  <c:v>201.638261595187</c:v>
                </c:pt>
                <c:pt idx="996">
                  <c:v>208.10041118145199</c:v>
                </c:pt>
                <c:pt idx="997">
                  <c:v>209.44859656189601</c:v>
                </c:pt>
                <c:pt idx="998">
                  <c:v>201.22238068121999</c:v>
                </c:pt>
                <c:pt idx="999">
                  <c:v>214.79563688433601</c:v>
                </c:pt>
                <c:pt idx="1000">
                  <c:v>215.98386806710101</c:v>
                </c:pt>
                <c:pt idx="1001">
                  <c:v>214.247222492291</c:v>
                </c:pt>
                <c:pt idx="1002">
                  <c:v>195.73823676076799</c:v>
                </c:pt>
                <c:pt idx="1003">
                  <c:v>185.45546690992299</c:v>
                </c:pt>
                <c:pt idx="1004">
                  <c:v>174.903059982988</c:v>
                </c:pt>
                <c:pt idx="1005">
                  <c:v>154.10901428461099</c:v>
                </c:pt>
                <c:pt idx="1006">
                  <c:v>152.74474483637599</c:v>
                </c:pt>
                <c:pt idx="1007">
                  <c:v>152.58404813627899</c:v>
                </c:pt>
                <c:pt idx="1008">
                  <c:v>151.491610592802</c:v>
                </c:pt>
                <c:pt idx="1009">
                  <c:v>152.359222764733</c:v>
                </c:pt>
                <c:pt idx="1010">
                  <c:v>152.60881850097701</c:v>
                </c:pt>
                <c:pt idx="1011">
                  <c:v>150.98752604861201</c:v>
                </c:pt>
                <c:pt idx="1012">
                  <c:v>151.21182283507699</c:v>
                </c:pt>
                <c:pt idx="1013">
                  <c:v>152.76174498818301</c:v>
                </c:pt>
                <c:pt idx="1014">
                  <c:v>150.73726646308199</c:v>
                </c:pt>
                <c:pt idx="1015">
                  <c:v>150.67413994451999</c:v>
                </c:pt>
                <c:pt idx="1016">
                  <c:v>148.835085982615</c:v>
                </c:pt>
                <c:pt idx="1017">
                  <c:v>149.553262370347</c:v>
                </c:pt>
                <c:pt idx="1018">
                  <c:v>150.115448149629</c:v>
                </c:pt>
                <c:pt idx="1019">
                  <c:v>149.412761483531</c:v>
                </c:pt>
                <c:pt idx="1020">
                  <c:v>150.693123650545</c:v>
                </c:pt>
                <c:pt idx="1021">
                  <c:v>150.630800299973</c:v>
                </c:pt>
                <c:pt idx="1022">
                  <c:v>150.97430765619501</c:v>
                </c:pt>
                <c:pt idx="1023">
                  <c:v>153.01457734334099</c:v>
                </c:pt>
                <c:pt idx="1024">
                  <c:v>150.09977619597601</c:v>
                </c:pt>
                <c:pt idx="1025">
                  <c:v>150.96173364686899</c:v>
                </c:pt>
                <c:pt idx="1026">
                  <c:v>150.86826627060401</c:v>
                </c:pt>
                <c:pt idx="1027">
                  <c:v>152.60044182845701</c:v>
                </c:pt>
                <c:pt idx="1028">
                  <c:v>152.220208169416</c:v>
                </c:pt>
                <c:pt idx="1029">
                  <c:v>152.982274494275</c:v>
                </c:pt>
                <c:pt idx="1030">
                  <c:v>154.156667918305</c:v>
                </c:pt>
                <c:pt idx="1031">
                  <c:v>148.12159836575901</c:v>
                </c:pt>
                <c:pt idx="1032">
                  <c:v>151.62018941071301</c:v>
                </c:pt>
                <c:pt idx="1033">
                  <c:v>154.375876166213</c:v>
                </c:pt>
                <c:pt idx="1034">
                  <c:v>153.35791597360401</c:v>
                </c:pt>
                <c:pt idx="1035">
                  <c:v>154.685690137877</c:v>
                </c:pt>
                <c:pt idx="1036">
                  <c:v>154.447598634229</c:v>
                </c:pt>
                <c:pt idx="1037">
                  <c:v>155.19909331531201</c:v>
                </c:pt>
                <c:pt idx="1038">
                  <c:v>155.15538757233401</c:v>
                </c:pt>
                <c:pt idx="1039">
                  <c:v>150.216638615806</c:v>
                </c:pt>
                <c:pt idx="1040">
                  <c:v>148.11132314460701</c:v>
                </c:pt>
                <c:pt idx="1041">
                  <c:v>146.08001678733299</c:v>
                </c:pt>
                <c:pt idx="1042">
                  <c:v>144.73381547038301</c:v>
                </c:pt>
                <c:pt idx="1043">
                  <c:v>143.866492127144</c:v>
                </c:pt>
                <c:pt idx="1044">
                  <c:v>143.54215647493001</c:v>
                </c:pt>
                <c:pt idx="1045">
                  <c:v>143.70524130048901</c:v>
                </c:pt>
                <c:pt idx="1046">
                  <c:v>144.051325853576</c:v>
                </c:pt>
                <c:pt idx="1047">
                  <c:v>144.63396040748501</c:v>
                </c:pt>
                <c:pt idx="1048">
                  <c:v>146.81088989617001</c:v>
                </c:pt>
                <c:pt idx="1049">
                  <c:v>145.91955015251099</c:v>
                </c:pt>
                <c:pt idx="1050">
                  <c:v>142.81706299551999</c:v>
                </c:pt>
                <c:pt idx="1051">
                  <c:v>142.01145403046101</c:v>
                </c:pt>
                <c:pt idx="1052">
                  <c:v>143.279934813164</c:v>
                </c:pt>
                <c:pt idx="1053">
                  <c:v>141.94691145999099</c:v>
                </c:pt>
                <c:pt idx="1054">
                  <c:v>145.09622812697299</c:v>
                </c:pt>
                <c:pt idx="1055">
                  <c:v>149.76328776599499</c:v>
                </c:pt>
                <c:pt idx="1056">
                  <c:v>144.22352591805</c:v>
                </c:pt>
                <c:pt idx="1057">
                  <c:v>148.43526266545999</c:v>
                </c:pt>
                <c:pt idx="1058">
                  <c:v>149.42316310639799</c:v>
                </c:pt>
                <c:pt idx="1059">
                  <c:v>152.387444076403</c:v>
                </c:pt>
                <c:pt idx="1060">
                  <c:v>153.323532803772</c:v>
                </c:pt>
                <c:pt idx="1061">
                  <c:v>155.58574722824901</c:v>
                </c:pt>
                <c:pt idx="1062">
                  <c:v>152.77748104614</c:v>
                </c:pt>
                <c:pt idx="1063">
                  <c:v>151.17832947021699</c:v>
                </c:pt>
                <c:pt idx="1064">
                  <c:v>151.52936274298</c:v>
                </c:pt>
                <c:pt idx="1065">
                  <c:v>149.345155712451</c:v>
                </c:pt>
                <c:pt idx="1066">
                  <c:v>155.31272134943299</c:v>
                </c:pt>
                <c:pt idx="1067">
                  <c:v>158.15999122851599</c:v>
                </c:pt>
                <c:pt idx="1068">
                  <c:v>146.692904318236</c:v>
                </c:pt>
                <c:pt idx="1069">
                  <c:v>145.56179710599801</c:v>
                </c:pt>
                <c:pt idx="1070">
                  <c:v>150.15677134481101</c:v>
                </c:pt>
                <c:pt idx="1071">
                  <c:v>151.49643796605201</c:v>
                </c:pt>
                <c:pt idx="1072">
                  <c:v>156.86049546357401</c:v>
                </c:pt>
                <c:pt idx="1073">
                  <c:v>153.419232445901</c:v>
                </c:pt>
                <c:pt idx="1074">
                  <c:v>152.718400813058</c:v>
                </c:pt>
                <c:pt idx="1075">
                  <c:v>154.36265964395699</c:v>
                </c:pt>
                <c:pt idx="1076">
                  <c:v>156.91816671915899</c:v>
                </c:pt>
                <c:pt idx="1077">
                  <c:v>159.66578896105</c:v>
                </c:pt>
                <c:pt idx="1078">
                  <c:v>162.68664152137299</c:v>
                </c:pt>
                <c:pt idx="1079">
                  <c:v>163.99916358652101</c:v>
                </c:pt>
                <c:pt idx="1080">
                  <c:v>163.58624295239801</c:v>
                </c:pt>
                <c:pt idx="1081">
                  <c:v>161.32982928919901</c:v>
                </c:pt>
                <c:pt idx="1082">
                  <c:v>155.85985184991199</c:v>
                </c:pt>
                <c:pt idx="1083">
                  <c:v>157.54643743284899</c:v>
                </c:pt>
                <c:pt idx="1084">
                  <c:v>159.10090121658101</c:v>
                </c:pt>
                <c:pt idx="1085">
                  <c:v>156.901073259806</c:v>
                </c:pt>
                <c:pt idx="1086">
                  <c:v>161.60206004273499</c:v>
                </c:pt>
                <c:pt idx="1087">
                  <c:v>160.35688504073099</c:v>
                </c:pt>
                <c:pt idx="1088">
                  <c:v>160.492230149644</c:v>
                </c:pt>
                <c:pt idx="1089">
                  <c:v>165.335780447296</c:v>
                </c:pt>
                <c:pt idx="1090">
                  <c:v>165.030802801878</c:v>
                </c:pt>
                <c:pt idx="1091">
                  <c:v>159.779412576033</c:v>
                </c:pt>
                <c:pt idx="1092">
                  <c:v>158.55196119478001</c:v>
                </c:pt>
                <c:pt idx="1093">
                  <c:v>155.85942425066699</c:v>
                </c:pt>
                <c:pt idx="1094">
                  <c:v>156.369056940875</c:v>
                </c:pt>
                <c:pt idx="1095">
                  <c:v>154.143631271245</c:v>
                </c:pt>
                <c:pt idx="1096">
                  <c:v>155.44870390235499</c:v>
                </c:pt>
                <c:pt idx="1097">
                  <c:v>153.07220618875999</c:v>
                </c:pt>
                <c:pt idx="1098">
                  <c:v>154.18491902357499</c:v>
                </c:pt>
                <c:pt idx="1099">
                  <c:v>154.23939216118401</c:v>
                </c:pt>
                <c:pt idx="1100">
                  <c:v>153.55833383223899</c:v>
                </c:pt>
                <c:pt idx="1101">
                  <c:v>150.88799721874699</c:v>
                </c:pt>
                <c:pt idx="1102">
                  <c:v>145.983973745616</c:v>
                </c:pt>
                <c:pt idx="1103">
                  <c:v>143.268718094061</c:v>
                </c:pt>
                <c:pt idx="1104">
                  <c:v>140.96841074407899</c:v>
                </c:pt>
                <c:pt idx="1105">
                  <c:v>138.81051572662</c:v>
                </c:pt>
                <c:pt idx="1106">
                  <c:v>138.76299943542301</c:v>
                </c:pt>
                <c:pt idx="1107">
                  <c:v>139.72342929829401</c:v>
                </c:pt>
                <c:pt idx="1108">
                  <c:v>143.23308087566301</c:v>
                </c:pt>
                <c:pt idx="1109">
                  <c:v>147.174748387938</c:v>
                </c:pt>
                <c:pt idx="1110">
                  <c:v>145.30850508885999</c:v>
                </c:pt>
                <c:pt idx="1111">
                  <c:v>144.26246397719601</c:v>
                </c:pt>
                <c:pt idx="1112">
                  <c:v>141.599776636304</c:v>
                </c:pt>
                <c:pt idx="1113">
                  <c:v>140.55359898357301</c:v>
                </c:pt>
                <c:pt idx="1114">
                  <c:v>138.568564956503</c:v>
                </c:pt>
                <c:pt idx="1115">
                  <c:v>138.10487149413299</c:v>
                </c:pt>
                <c:pt idx="1116">
                  <c:v>138.791495815085</c:v>
                </c:pt>
                <c:pt idx="1117">
                  <c:v>140.17350676675201</c:v>
                </c:pt>
                <c:pt idx="1118">
                  <c:v>142.774908161848</c:v>
                </c:pt>
                <c:pt idx="1119">
                  <c:v>145.24329141077601</c:v>
                </c:pt>
                <c:pt idx="1120">
                  <c:v>147.04339913097701</c:v>
                </c:pt>
                <c:pt idx="1121">
                  <c:v>146.99237706353901</c:v>
                </c:pt>
                <c:pt idx="1122">
                  <c:v>146.26863495808399</c:v>
                </c:pt>
                <c:pt idx="1123">
                  <c:v>149.44113181089</c:v>
                </c:pt>
                <c:pt idx="1124">
                  <c:v>154.252328190371</c:v>
                </c:pt>
                <c:pt idx="1125">
                  <c:v>149.924317704304</c:v>
                </c:pt>
                <c:pt idx="1126">
                  <c:v>146.82532342773399</c:v>
                </c:pt>
                <c:pt idx="1127">
                  <c:v>151.64132804672701</c:v>
                </c:pt>
                <c:pt idx="1128">
                  <c:v>152.397311207077</c:v>
                </c:pt>
                <c:pt idx="1129">
                  <c:v>148.34828990370801</c:v>
                </c:pt>
                <c:pt idx="1130">
                  <c:v>143.42404941946401</c:v>
                </c:pt>
                <c:pt idx="1131">
                  <c:v>146.95992904401899</c:v>
                </c:pt>
                <c:pt idx="1132">
                  <c:v>149.63792046197801</c:v>
                </c:pt>
                <c:pt idx="1133">
                  <c:v>150.21471861353899</c:v>
                </c:pt>
                <c:pt idx="1134">
                  <c:v>152.81031029556101</c:v>
                </c:pt>
                <c:pt idx="1135">
                  <c:v>154.797329580428</c:v>
                </c:pt>
                <c:pt idx="1136">
                  <c:v>153.01900065391001</c:v>
                </c:pt>
                <c:pt idx="1137">
                  <c:v>152.99133519244199</c:v>
                </c:pt>
                <c:pt idx="1138">
                  <c:v>154.978762399343</c:v>
                </c:pt>
                <c:pt idx="1139">
                  <c:v>153.559171537271</c:v>
                </c:pt>
                <c:pt idx="1140">
                  <c:v>155.867020681611</c:v>
                </c:pt>
                <c:pt idx="1141">
                  <c:v>159.56201289689</c:v>
                </c:pt>
                <c:pt idx="1142">
                  <c:v>155.059881877176</c:v>
                </c:pt>
                <c:pt idx="1143">
                  <c:v>153.39693258160599</c:v>
                </c:pt>
                <c:pt idx="1144">
                  <c:v>152.46405858653</c:v>
                </c:pt>
                <c:pt idx="1145">
                  <c:v>153.39693258160599</c:v>
                </c:pt>
                <c:pt idx="1146">
                  <c:v>150.719989813127</c:v>
                </c:pt>
                <c:pt idx="1147">
                  <c:v>150.719989813127</c:v>
                </c:pt>
                <c:pt idx="1148">
                  <c:v>150.645230111465</c:v>
                </c:pt>
                <c:pt idx="1149">
                  <c:v>149.40990823429701</c:v>
                </c:pt>
                <c:pt idx="1150">
                  <c:v>147.07677658894201</c:v>
                </c:pt>
                <c:pt idx="1151">
                  <c:v>146.43203569105401</c:v>
                </c:pt>
                <c:pt idx="1152">
                  <c:v>148.02492496818999</c:v>
                </c:pt>
                <c:pt idx="1153">
                  <c:v>147.94907309785</c:v>
                </c:pt>
                <c:pt idx="1154">
                  <c:v>147.911147162681</c:v>
                </c:pt>
                <c:pt idx="1155">
                  <c:v>147.19055439445199</c:v>
                </c:pt>
                <c:pt idx="1156">
                  <c:v>143.28418307195099</c:v>
                </c:pt>
                <c:pt idx="1157">
                  <c:v>146.01485040418501</c:v>
                </c:pt>
                <c:pt idx="1158">
                  <c:v>143.66344242365</c:v>
                </c:pt>
                <c:pt idx="1159">
                  <c:v>140.67164277140799</c:v>
                </c:pt>
                <c:pt idx="1160">
                  <c:v>143.32888073113099</c:v>
                </c:pt>
                <c:pt idx="1161">
                  <c:v>141.25675015864101</c:v>
                </c:pt>
                <c:pt idx="1162">
                  <c:v>142.90396071433</c:v>
                </c:pt>
                <c:pt idx="1163">
                  <c:v>144.714864237618</c:v>
                </c:pt>
                <c:pt idx="1164">
                  <c:v>149.103213072882</c:v>
                </c:pt>
                <c:pt idx="1165">
                  <c:v>147.02924493236</c:v>
                </c:pt>
                <c:pt idx="1166">
                  <c:v>149.142926802088</c:v>
                </c:pt>
                <c:pt idx="1167">
                  <c:v>149.79150609398499</c:v>
                </c:pt>
                <c:pt idx="1168">
                  <c:v>150.461117046276</c:v>
                </c:pt>
                <c:pt idx="1169">
                  <c:v>147.724397912999</c:v>
                </c:pt>
                <c:pt idx="1170">
                  <c:v>149.02907695841199</c:v>
                </c:pt>
                <c:pt idx="1171">
                  <c:v>148.389492248517</c:v>
                </c:pt>
                <c:pt idx="1172">
                  <c:v>149.64315204268399</c:v>
                </c:pt>
                <c:pt idx="1173">
                  <c:v>147.08481320310401</c:v>
                </c:pt>
                <c:pt idx="1174">
                  <c:v>148.466328470273</c:v>
                </c:pt>
                <c:pt idx="1175">
                  <c:v>147.980108859002</c:v>
                </c:pt>
                <c:pt idx="1176">
                  <c:v>147.46837962210901</c:v>
                </c:pt>
                <c:pt idx="1177">
                  <c:v>149.10591318016799</c:v>
                </c:pt>
                <c:pt idx="1178">
                  <c:v>150.15488127957801</c:v>
                </c:pt>
                <c:pt idx="1179">
                  <c:v>149.05458658403501</c:v>
                </c:pt>
                <c:pt idx="1180">
                  <c:v>149.72923894964799</c:v>
                </c:pt>
                <c:pt idx="1181">
                  <c:v>150.95989107265399</c:v>
                </c:pt>
                <c:pt idx="1182">
                  <c:v>153.64872353532201</c:v>
                </c:pt>
                <c:pt idx="1183">
                  <c:v>154.60434935915001</c:v>
                </c:pt>
                <c:pt idx="1184">
                  <c:v>154.37198082217</c:v>
                </c:pt>
                <c:pt idx="1185">
                  <c:v>154.17486804374499</c:v>
                </c:pt>
                <c:pt idx="1186">
                  <c:v>152.65227457150601</c:v>
                </c:pt>
                <c:pt idx="1187">
                  <c:v>158.988228052756</c:v>
                </c:pt>
                <c:pt idx="1188">
                  <c:v>159.28292356351201</c:v>
                </c:pt>
                <c:pt idx="1189">
                  <c:v>161.88606724185499</c:v>
                </c:pt>
                <c:pt idx="1190">
                  <c:v>159.774082748105</c:v>
                </c:pt>
                <c:pt idx="1191">
                  <c:v>158.546184786623</c:v>
                </c:pt>
                <c:pt idx="1192">
                  <c:v>160.95286479112801</c:v>
                </c:pt>
                <c:pt idx="1193">
                  <c:v>163.850703980227</c:v>
                </c:pt>
                <c:pt idx="1194">
                  <c:v>160.559937443454</c:v>
                </c:pt>
                <c:pt idx="1195">
                  <c:v>160.51082152499501</c:v>
                </c:pt>
                <c:pt idx="1196">
                  <c:v>163.35954479563401</c:v>
                </c:pt>
                <c:pt idx="1197">
                  <c:v>162.27899458952899</c:v>
                </c:pt>
                <c:pt idx="1198">
                  <c:v>161.591371731099</c:v>
                </c:pt>
                <c:pt idx="1199">
                  <c:v>159.67585091118599</c:v>
                </c:pt>
                <c:pt idx="1200">
                  <c:v>160.85463295420999</c:v>
                </c:pt>
                <c:pt idx="1201">
                  <c:v>159.823198666564</c:v>
                </c:pt>
                <c:pt idx="1202">
                  <c:v>159.381155400431</c:v>
                </c:pt>
                <c:pt idx="1203">
                  <c:v>159.970546421942</c:v>
                </c:pt>
                <c:pt idx="1204">
                  <c:v>158.53636160293101</c:v>
                </c:pt>
                <c:pt idx="1205">
                  <c:v>163.94893581714601</c:v>
                </c:pt>
                <c:pt idx="1206">
                  <c:v>163.201625093106</c:v>
                </c:pt>
                <c:pt idx="1207">
                  <c:v>164.28412465772101</c:v>
                </c:pt>
                <c:pt idx="1208">
                  <c:v>164.140853618775</c:v>
                </c:pt>
                <c:pt idx="1209">
                  <c:v>160.89788983625701</c:v>
                </c:pt>
                <c:pt idx="1210">
                  <c:v>159.374087577002</c:v>
                </c:pt>
                <c:pt idx="1211">
                  <c:v>159.88202166342001</c:v>
                </c:pt>
                <c:pt idx="1212">
                  <c:v>164.12330331112301</c:v>
                </c:pt>
                <c:pt idx="1213">
                  <c:v>160.27082816753301</c:v>
                </c:pt>
                <c:pt idx="1214">
                  <c:v>161.057047584592</c:v>
                </c:pt>
                <c:pt idx="1215">
                  <c:v>157.75492603294299</c:v>
                </c:pt>
                <c:pt idx="1216">
                  <c:v>159.64185263388501</c:v>
                </c:pt>
                <c:pt idx="1217">
                  <c:v>160.46738302179801</c:v>
                </c:pt>
                <c:pt idx="1218">
                  <c:v>161.52877923482799</c:v>
                </c:pt>
                <c:pt idx="1219">
                  <c:v>159.99565137156199</c:v>
                </c:pt>
                <c:pt idx="1220">
                  <c:v>160.50669399265101</c:v>
                </c:pt>
                <c:pt idx="1221">
                  <c:v>158.85563321682599</c:v>
                </c:pt>
                <c:pt idx="1222">
                  <c:v>158.344590595738</c:v>
                </c:pt>
                <c:pt idx="1223">
                  <c:v>158.232381305616</c:v>
                </c:pt>
                <c:pt idx="1224">
                  <c:v>159.35046673218301</c:v>
                </c:pt>
                <c:pt idx="1225">
                  <c:v>159.63574883363</c:v>
                </c:pt>
                <c:pt idx="1226">
                  <c:v>159.65954321434799</c:v>
                </c:pt>
                <c:pt idx="1227">
                  <c:v>159.32667235146599</c:v>
                </c:pt>
                <c:pt idx="1228">
                  <c:v>159.22899015694</c:v>
                </c:pt>
                <c:pt idx="1229">
                  <c:v>162.014685971071</c:v>
                </c:pt>
                <c:pt idx="1230">
                  <c:v>162.252379311082</c:v>
                </c:pt>
                <c:pt idx="1231">
                  <c:v>161.605422622726</c:v>
                </c:pt>
                <c:pt idx="1232">
                  <c:v>160.99177806737401</c:v>
                </c:pt>
                <c:pt idx="1233">
                  <c:v>160.68245111804401</c:v>
                </c:pt>
                <c:pt idx="1234">
                  <c:v>162.34755683395301</c:v>
                </c:pt>
                <c:pt idx="1235">
                  <c:v>161.714318117669</c:v>
                </c:pt>
                <c:pt idx="1236">
                  <c:v>159.51017443989701</c:v>
                </c:pt>
                <c:pt idx="1237">
                  <c:v>160.50568272008601</c:v>
                </c:pt>
                <c:pt idx="1238">
                  <c:v>159.29679775913499</c:v>
                </c:pt>
                <c:pt idx="1239">
                  <c:v>156.737026280093</c:v>
                </c:pt>
                <c:pt idx="1240">
                  <c:v>157.49544935943501</c:v>
                </c:pt>
                <c:pt idx="1241">
                  <c:v>159.28506828077701</c:v>
                </c:pt>
                <c:pt idx="1242">
                  <c:v>161.861889647536</c:v>
                </c:pt>
                <c:pt idx="1243">
                  <c:v>161.62625157763799</c:v>
                </c:pt>
                <c:pt idx="1244">
                  <c:v>161.52927021775301</c:v>
                </c:pt>
                <c:pt idx="1245">
                  <c:v>162.0003896833</c:v>
                </c:pt>
                <c:pt idx="1246">
                  <c:v>162.15267705294099</c:v>
                </c:pt>
                <c:pt idx="1247">
                  <c:v>162.18040839494401</c:v>
                </c:pt>
                <c:pt idx="1248">
                  <c:v>163.35797204743699</c:v>
                </c:pt>
                <c:pt idx="1249">
                  <c:v>162.20813973694601</c:v>
                </c:pt>
                <c:pt idx="1250">
                  <c:v>161.37698284811199</c:v>
                </c:pt>
                <c:pt idx="1251">
                  <c:v>162.34663977271001</c:v>
                </c:pt>
                <c:pt idx="1252">
                  <c:v>162.48529648272299</c:v>
                </c:pt>
                <c:pt idx="1253">
                  <c:v>162.526815158603</c:v>
                </c:pt>
                <c:pt idx="1254">
                  <c:v>164.28942999788299</c:v>
                </c:pt>
                <c:pt idx="1255">
                  <c:v>165.44648414067601</c:v>
                </c:pt>
                <c:pt idx="1256">
                  <c:v>165.40413735999601</c:v>
                </c:pt>
                <c:pt idx="1257">
                  <c:v>166.70240050452901</c:v>
                </c:pt>
                <c:pt idx="1258">
                  <c:v>166.730578625508</c:v>
                </c:pt>
                <c:pt idx="1259">
                  <c:v>167.61954262294199</c:v>
                </c:pt>
                <c:pt idx="1260">
                  <c:v>167.083086042145</c:v>
                </c:pt>
                <c:pt idx="1261">
                  <c:v>167.21065432100599</c:v>
                </c:pt>
                <c:pt idx="1262">
                  <c:v>167.568393527838</c:v>
                </c:pt>
                <c:pt idx="1263">
                  <c:v>165.44783729330001</c:v>
                </c:pt>
                <c:pt idx="1264">
                  <c:v>164.57921605322201</c:v>
                </c:pt>
                <c:pt idx="1265">
                  <c:v>165.05265401841601</c:v>
                </c:pt>
                <c:pt idx="1266">
                  <c:v>167.974782735888</c:v>
                </c:pt>
                <c:pt idx="1267">
                  <c:v>168.01553319904301</c:v>
                </c:pt>
                <c:pt idx="1268">
                  <c:v>167.66358350602701</c:v>
                </c:pt>
                <c:pt idx="1269">
                  <c:v>165.79669337377399</c:v>
                </c:pt>
                <c:pt idx="1270">
                  <c:v>166.946558502648</c:v>
                </c:pt>
                <c:pt idx="1271">
                  <c:v>166.31072917866501</c:v>
                </c:pt>
                <c:pt idx="1272">
                  <c:v>166.93312763838699</c:v>
                </c:pt>
                <c:pt idx="1273">
                  <c:v>166.419091833496</c:v>
                </c:pt>
                <c:pt idx="1274">
                  <c:v>170.63974092745701</c:v>
                </c:pt>
                <c:pt idx="1275">
                  <c:v>172.614688467626</c:v>
                </c:pt>
                <c:pt idx="1276">
                  <c:v>176.71217043137699</c:v>
                </c:pt>
                <c:pt idx="1277">
                  <c:v>175.315971042082</c:v>
                </c:pt>
                <c:pt idx="1278">
                  <c:v>172.97075899399499</c:v>
                </c:pt>
                <c:pt idx="1279">
                  <c:v>169.51414292832601</c:v>
                </c:pt>
                <c:pt idx="1280">
                  <c:v>169.77161870114401</c:v>
                </c:pt>
                <c:pt idx="1281">
                  <c:v>169.73102086144701</c:v>
                </c:pt>
                <c:pt idx="1282">
                  <c:v>170.50360080335801</c:v>
                </c:pt>
                <c:pt idx="1283">
                  <c:v>168.94470480835901</c:v>
                </c:pt>
                <c:pt idx="1284">
                  <c:v>170.612116081648</c:v>
                </c:pt>
                <c:pt idx="1285">
                  <c:v>171.296215070519</c:v>
                </c:pt>
                <c:pt idx="1286">
                  <c:v>171.3939434975</c:v>
                </c:pt>
                <c:pt idx="1287">
                  <c:v>171.49167192448201</c:v>
                </c:pt>
                <c:pt idx="1288">
                  <c:v>172.290246353773</c:v>
                </c:pt>
                <c:pt idx="1289">
                  <c:v>172.21010218430101</c:v>
                </c:pt>
                <c:pt idx="1290">
                  <c:v>169.500848442614</c:v>
                </c:pt>
                <c:pt idx="1291">
                  <c:v>171.425482303096</c:v>
                </c:pt>
                <c:pt idx="1292">
                  <c:v>173.92105860918099</c:v>
                </c:pt>
                <c:pt idx="1293">
                  <c:v>173.66997945560999</c:v>
                </c:pt>
                <c:pt idx="1294">
                  <c:v>173.94500343107501</c:v>
                </c:pt>
                <c:pt idx="1295">
                  <c:v>174.37108165530401</c:v>
                </c:pt>
                <c:pt idx="1296">
                  <c:v>178.317301015396</c:v>
                </c:pt>
                <c:pt idx="1297">
                  <c:v>178.50965947557199</c:v>
                </c:pt>
                <c:pt idx="1298">
                  <c:v>180.838520664876</c:v>
                </c:pt>
                <c:pt idx="1299">
                  <c:v>179.72417079998999</c:v>
                </c:pt>
                <c:pt idx="1300">
                  <c:v>177.71601242243801</c:v>
                </c:pt>
                <c:pt idx="1301">
                  <c:v>177.03202835786001</c:v>
                </c:pt>
                <c:pt idx="1302">
                  <c:v>175.06789924711501</c:v>
                </c:pt>
                <c:pt idx="1303">
                  <c:v>175.34078265411699</c:v>
                </c:pt>
                <c:pt idx="1304">
                  <c:v>175.87435735462199</c:v>
                </c:pt>
                <c:pt idx="1305">
                  <c:v>178.03546103225901</c:v>
                </c:pt>
                <c:pt idx="1306">
                  <c:v>178.382347657883</c:v>
                </c:pt>
                <c:pt idx="1307">
                  <c:v>180.08997591038599</c:v>
                </c:pt>
                <c:pt idx="1308">
                  <c:v>178.69873364361601</c:v>
                </c:pt>
                <c:pt idx="1309">
                  <c:v>183.73773028836001</c:v>
                </c:pt>
                <c:pt idx="1310">
                  <c:v>181.403879210795</c:v>
                </c:pt>
                <c:pt idx="1311">
                  <c:v>175.03883081743299</c:v>
                </c:pt>
                <c:pt idx="1312">
                  <c:v>175.83446186660399</c:v>
                </c:pt>
                <c:pt idx="1313">
                  <c:v>176.15271428627199</c:v>
                </c:pt>
                <c:pt idx="1314">
                  <c:v>177.21355568516501</c:v>
                </c:pt>
                <c:pt idx="1315">
                  <c:v>178.59264950372699</c:v>
                </c:pt>
                <c:pt idx="1316">
                  <c:v>177.42572396494401</c:v>
                </c:pt>
                <c:pt idx="1317">
                  <c:v>173.34148457920401</c:v>
                </c:pt>
                <c:pt idx="1318">
                  <c:v>175.94054600649301</c:v>
                </c:pt>
                <c:pt idx="1319">
                  <c:v>172.91714801964599</c:v>
                </c:pt>
                <c:pt idx="1320">
                  <c:v>170.12666488156401</c:v>
                </c:pt>
                <c:pt idx="1321">
                  <c:v>170.19342571621601</c:v>
                </c:pt>
                <c:pt idx="1322">
                  <c:v>172.616283897534</c:v>
                </c:pt>
                <c:pt idx="1323">
                  <c:v>172.41849955620199</c:v>
                </c:pt>
                <c:pt idx="1324">
                  <c:v>172.71517606820001</c:v>
                </c:pt>
                <c:pt idx="1325">
                  <c:v>172.31960738553599</c:v>
                </c:pt>
                <c:pt idx="1326">
                  <c:v>171.38013176420901</c:v>
                </c:pt>
                <c:pt idx="1327">
                  <c:v>172.66572998286699</c:v>
                </c:pt>
                <c:pt idx="1328">
                  <c:v>173.10372000372399</c:v>
                </c:pt>
                <c:pt idx="1329">
                  <c:v>175.163815129623</c:v>
                </c:pt>
                <c:pt idx="1330">
                  <c:v>177.08490309083101</c:v>
                </c:pt>
                <c:pt idx="1331">
                  <c:v>177.34413036372101</c:v>
                </c:pt>
                <c:pt idx="1332">
                  <c:v>176.64432564593901</c:v>
                </c:pt>
                <c:pt idx="1333">
                  <c:v>177.82260908549</c:v>
                </c:pt>
                <c:pt idx="1334">
                  <c:v>175.56423249301801</c:v>
                </c:pt>
                <c:pt idx="1335">
                  <c:v>176.65068484523599</c:v>
                </c:pt>
                <c:pt idx="1336">
                  <c:v>176.65068484523599</c:v>
                </c:pt>
                <c:pt idx="1337">
                  <c:v>177.77925344377601</c:v>
                </c:pt>
                <c:pt idx="1338">
                  <c:v>176.71008319252701</c:v>
                </c:pt>
                <c:pt idx="1339">
                  <c:v>174.86873442648701</c:v>
                </c:pt>
                <c:pt idx="1340">
                  <c:v>182.88751131085399</c:v>
                </c:pt>
                <c:pt idx="1341">
                  <c:v>186.27321710647601</c:v>
                </c:pt>
                <c:pt idx="1342">
                  <c:v>185.73863198085101</c:v>
                </c:pt>
                <c:pt idx="1343">
                  <c:v>188.11456587251601</c:v>
                </c:pt>
                <c:pt idx="1344">
                  <c:v>193.87620555980101</c:v>
                </c:pt>
                <c:pt idx="1345">
                  <c:v>191.79726340459499</c:v>
                </c:pt>
                <c:pt idx="1346">
                  <c:v>192.51004357209399</c:v>
                </c:pt>
                <c:pt idx="1347">
                  <c:v>191.322076626262</c:v>
                </c:pt>
                <c:pt idx="1348">
                  <c:v>199.655664751275</c:v>
                </c:pt>
                <c:pt idx="1349">
                  <c:v>199.57844689979601</c:v>
                </c:pt>
                <c:pt idx="1350">
                  <c:v>195.955147715008</c:v>
                </c:pt>
                <c:pt idx="1351">
                  <c:v>200.23182872000299</c:v>
                </c:pt>
                <c:pt idx="1352">
                  <c:v>199.40025185792101</c:v>
                </c:pt>
                <c:pt idx="1353">
                  <c:v>199.459650205212</c:v>
                </c:pt>
                <c:pt idx="1354">
                  <c:v>198.86566673229601</c:v>
                </c:pt>
                <c:pt idx="1355">
                  <c:v>195.598757631258</c:v>
                </c:pt>
                <c:pt idx="1356">
                  <c:v>194.113798948968</c:v>
                </c:pt>
                <c:pt idx="1357">
                  <c:v>195.242367547508</c:v>
                </c:pt>
                <c:pt idx="1358">
                  <c:v>199.459650205212</c:v>
                </c:pt>
                <c:pt idx="1359">
                  <c:v>198.86566673229601</c:v>
                </c:pt>
                <c:pt idx="1360">
                  <c:v>199.87543863625399</c:v>
                </c:pt>
                <c:pt idx="1361">
                  <c:v>198.98446342688001</c:v>
                </c:pt>
                <c:pt idx="1362">
                  <c:v>199.04386177417101</c:v>
                </c:pt>
                <c:pt idx="1363">
                  <c:v>201.53859236041899</c:v>
                </c:pt>
                <c:pt idx="1364">
                  <c:v>198.687471690422</c:v>
                </c:pt>
                <c:pt idx="1365">
                  <c:v>195.83635102042399</c:v>
                </c:pt>
                <c:pt idx="1366">
                  <c:v>195.004774158342</c:v>
                </c:pt>
                <c:pt idx="1367">
                  <c:v>194.833707334997</c:v>
                </c:pt>
                <c:pt idx="1368">
                  <c:v>195.471409459477</c:v>
                </c:pt>
                <c:pt idx="1369">
                  <c:v>195.69463276147701</c:v>
                </c:pt>
                <c:pt idx="1370">
                  <c:v>196.30036710443599</c:v>
                </c:pt>
                <c:pt idx="1371">
                  <c:v>193.58709398329401</c:v>
                </c:pt>
                <c:pt idx="1372">
                  <c:v>191.79318707774701</c:v>
                </c:pt>
                <c:pt idx="1373">
                  <c:v>191.433962467209</c:v>
                </c:pt>
                <c:pt idx="1374">
                  <c:v>191.77770946426699</c:v>
                </c:pt>
                <c:pt idx="1375">
                  <c:v>191.32471931159901</c:v>
                </c:pt>
                <c:pt idx="1376">
                  <c:v>191.65262875067799</c:v>
                </c:pt>
                <c:pt idx="1377">
                  <c:v>191.13736819958999</c:v>
                </c:pt>
                <c:pt idx="1378">
                  <c:v>190.590792477044</c:v>
                </c:pt>
                <c:pt idx="1379">
                  <c:v>190.138330628803</c:v>
                </c:pt>
                <c:pt idx="1380">
                  <c:v>190.727573336673</c:v>
                </c:pt>
                <c:pt idx="1381">
                  <c:v>190.476189319095</c:v>
                </c:pt>
                <c:pt idx="1382">
                  <c:v>190.10295462632899</c:v>
                </c:pt>
                <c:pt idx="1383">
                  <c:v>189.79634778968</c:v>
                </c:pt>
                <c:pt idx="1384">
                  <c:v>190.08229030709401</c:v>
                </c:pt>
                <c:pt idx="1385">
                  <c:v>190.47271944191101</c:v>
                </c:pt>
                <c:pt idx="1386">
                  <c:v>193.299141043818</c:v>
                </c:pt>
                <c:pt idx="1387">
                  <c:v>193.51405722810199</c:v>
                </c:pt>
                <c:pt idx="1388">
                  <c:v>193.83677372775099</c:v>
                </c:pt>
                <c:pt idx="1389">
                  <c:v>194.48186450382499</c:v>
                </c:pt>
                <c:pt idx="1390">
                  <c:v>194.666151709616</c:v>
                </c:pt>
                <c:pt idx="1391">
                  <c:v>194.28885060583701</c:v>
                </c:pt>
                <c:pt idx="1392">
                  <c:v>194.11311898063099</c:v>
                </c:pt>
                <c:pt idx="1393">
                  <c:v>193.02262467932599</c:v>
                </c:pt>
                <c:pt idx="1394">
                  <c:v>191.087181239492</c:v>
                </c:pt>
                <c:pt idx="1395">
                  <c:v>190.979552035739</c:v>
                </c:pt>
                <c:pt idx="1396">
                  <c:v>195.06056445149201</c:v>
                </c:pt>
                <c:pt idx="1397">
                  <c:v>195.987205082988</c:v>
                </c:pt>
                <c:pt idx="1398">
                  <c:v>195.45301827325201</c:v>
                </c:pt>
                <c:pt idx="1399">
                  <c:v>193.61304148416301</c:v>
                </c:pt>
                <c:pt idx="1400">
                  <c:v>196.64010007266501</c:v>
                </c:pt>
                <c:pt idx="1401">
                  <c:v>192.069835144927</c:v>
                </c:pt>
                <c:pt idx="1402">
                  <c:v>193.01950058445701</c:v>
                </c:pt>
                <c:pt idx="1403">
                  <c:v>189.339547006278</c:v>
                </c:pt>
                <c:pt idx="1404">
                  <c:v>188.86471428651299</c:v>
                </c:pt>
                <c:pt idx="1405">
                  <c:v>189.51760927619</c:v>
                </c:pt>
                <c:pt idx="1406">
                  <c:v>187.76711488356801</c:v>
                </c:pt>
                <c:pt idx="1407">
                  <c:v>188.41371846682301</c:v>
                </c:pt>
                <c:pt idx="1408">
                  <c:v>190.399643401921</c:v>
                </c:pt>
                <c:pt idx="1409">
                  <c:v>189.326865480713</c:v>
                </c:pt>
                <c:pt idx="1410">
                  <c:v>188.11701846735701</c:v>
                </c:pt>
                <c:pt idx="1411">
                  <c:v>188.002753790539</c:v>
                </c:pt>
                <c:pt idx="1412">
                  <c:v>190.65073457072401</c:v>
                </c:pt>
                <c:pt idx="1413">
                  <c:v>193.25650292253101</c:v>
                </c:pt>
                <c:pt idx="1414">
                  <c:v>193.68275140909</c:v>
                </c:pt>
                <c:pt idx="1415">
                  <c:v>194.64975565918701</c:v>
                </c:pt>
                <c:pt idx="1416">
                  <c:v>193.843837917385</c:v>
                </c:pt>
                <c:pt idx="1417">
                  <c:v>192.899880682781</c:v>
                </c:pt>
                <c:pt idx="1418">
                  <c:v>191.52021355525801</c:v>
                </c:pt>
                <c:pt idx="1419">
                  <c:v>191.380233261152</c:v>
                </c:pt>
                <c:pt idx="1420">
                  <c:v>190.021672347818</c:v>
                </c:pt>
                <c:pt idx="1421">
                  <c:v>191.919588566789</c:v>
                </c:pt>
                <c:pt idx="1422">
                  <c:v>194.31137730704901</c:v>
                </c:pt>
                <c:pt idx="1423">
                  <c:v>194.28231629664199</c:v>
                </c:pt>
                <c:pt idx="1424">
                  <c:v>195.71810194571299</c:v>
                </c:pt>
                <c:pt idx="1425">
                  <c:v>194.977752809576</c:v>
                </c:pt>
                <c:pt idx="1426">
                  <c:v>194.84017835324499</c:v>
                </c:pt>
                <c:pt idx="1427">
                  <c:v>194.38119088951501</c:v>
                </c:pt>
                <c:pt idx="1428">
                  <c:v>196.04502044553499</c:v>
                </c:pt>
                <c:pt idx="1429">
                  <c:v>195.41391268290701</c:v>
                </c:pt>
                <c:pt idx="1430">
                  <c:v>196.67612820816299</c:v>
                </c:pt>
                <c:pt idx="1431">
                  <c:v>195.01229865214299</c:v>
                </c:pt>
                <c:pt idx="1432">
                  <c:v>196.67612820816299</c:v>
                </c:pt>
                <c:pt idx="1433">
                  <c:v>198.496696966451</c:v>
                </c:pt>
                <c:pt idx="1434">
                  <c:v>199.06922854120299</c:v>
                </c:pt>
                <c:pt idx="1435">
                  <c:v>200.44330432060701</c:v>
                </c:pt>
                <c:pt idx="1436">
                  <c:v>198.15317802160001</c:v>
                </c:pt>
                <c:pt idx="1437">
                  <c:v>194.72250421167101</c:v>
                </c:pt>
                <c:pt idx="1438">
                  <c:v>191.92714036654499</c:v>
                </c:pt>
                <c:pt idx="1439">
                  <c:v>192.81007143206099</c:v>
                </c:pt>
                <c:pt idx="1440">
                  <c:v>192.91729260067299</c:v>
                </c:pt>
                <c:pt idx="1441">
                  <c:v>190.60357264640399</c:v>
                </c:pt>
                <c:pt idx="1442">
                  <c:v>191.91031653082001</c:v>
                </c:pt>
                <c:pt idx="1443">
                  <c:v>192.29109096838101</c:v>
                </c:pt>
                <c:pt idx="1444">
                  <c:v>189.190499119669</c:v>
                </c:pt>
                <c:pt idx="1445">
                  <c:v>189.62201866800299</c:v>
                </c:pt>
                <c:pt idx="1446">
                  <c:v>189.93024691681299</c:v>
                </c:pt>
                <c:pt idx="1447">
                  <c:v>187.77264917514199</c:v>
                </c:pt>
                <c:pt idx="1448">
                  <c:v>187.587712225856</c:v>
                </c:pt>
                <c:pt idx="1449">
                  <c:v>184.936949286089</c:v>
                </c:pt>
                <c:pt idx="1450">
                  <c:v>185.75248331096799</c:v>
                </c:pt>
                <c:pt idx="1451">
                  <c:v>186.52719766652999</c:v>
                </c:pt>
                <c:pt idx="1452">
                  <c:v>186.99619418294401</c:v>
                </c:pt>
                <c:pt idx="1453">
                  <c:v>187.05742368692</c:v>
                </c:pt>
                <c:pt idx="1454">
                  <c:v>188.70911641170099</c:v>
                </c:pt>
                <c:pt idx="1455">
                  <c:v>185.20163261555399</c:v>
                </c:pt>
                <c:pt idx="1456">
                  <c:v>183.40771556925799</c:v>
                </c:pt>
                <c:pt idx="1457">
                  <c:v>185.60982930872299</c:v>
                </c:pt>
                <c:pt idx="1458">
                  <c:v>181.51131966894101</c:v>
                </c:pt>
                <c:pt idx="1459">
                  <c:v>182.22501936089199</c:v>
                </c:pt>
                <c:pt idx="1460">
                  <c:v>181.68745033449599</c:v>
                </c:pt>
                <c:pt idx="1461">
                  <c:v>182.025258574676</c:v>
                </c:pt>
                <c:pt idx="1462">
                  <c:v>183.01641209266799</c:v>
                </c:pt>
                <c:pt idx="1463">
                  <c:v>182.04667973132601</c:v>
                </c:pt>
                <c:pt idx="1464">
                  <c:v>181.52322146684901</c:v>
                </c:pt>
                <c:pt idx="1465">
                  <c:v>179.87634254252799</c:v>
                </c:pt>
                <c:pt idx="1466">
                  <c:v>180.348977242524</c:v>
                </c:pt>
                <c:pt idx="1467">
                  <c:v>180.658580747304</c:v>
                </c:pt>
                <c:pt idx="1468">
                  <c:v>180.60070130974199</c:v>
                </c:pt>
                <c:pt idx="1469">
                  <c:v>180.23453771000899</c:v>
                </c:pt>
                <c:pt idx="1470">
                  <c:v>180.90898547191401</c:v>
                </c:pt>
                <c:pt idx="1471">
                  <c:v>182.720916496217</c:v>
                </c:pt>
                <c:pt idx="1472">
                  <c:v>182.62445076694701</c:v>
                </c:pt>
                <c:pt idx="1473">
                  <c:v>181.62222261127201</c:v>
                </c:pt>
                <c:pt idx="1474">
                  <c:v>180.85130912009799</c:v>
                </c:pt>
                <c:pt idx="1475">
                  <c:v>182.528188123424</c:v>
                </c:pt>
                <c:pt idx="1476">
                  <c:v>184.28864391130099</c:v>
                </c:pt>
                <c:pt idx="1477">
                  <c:v>184.858122993807</c:v>
                </c:pt>
                <c:pt idx="1478">
                  <c:v>184.964447820689</c:v>
                </c:pt>
                <c:pt idx="1479">
                  <c:v>185.555026382459</c:v>
                </c:pt>
                <c:pt idx="1480">
                  <c:v>185.68100268512799</c:v>
                </c:pt>
                <c:pt idx="1481">
                  <c:v>185.90937351952201</c:v>
                </c:pt>
                <c:pt idx="1482">
                  <c:v>183.40908522666101</c:v>
                </c:pt>
                <c:pt idx="1483">
                  <c:v>183.250426848438</c:v>
                </c:pt>
                <c:pt idx="1484">
                  <c:v>178.54356162779999</c:v>
                </c:pt>
                <c:pt idx="1485">
                  <c:v>176.58677496304</c:v>
                </c:pt>
                <c:pt idx="1486">
                  <c:v>176.00502757621999</c:v>
                </c:pt>
                <c:pt idx="1487">
                  <c:v>174.657999559524</c:v>
                </c:pt>
                <c:pt idx="1488">
                  <c:v>174.22810036132401</c:v>
                </c:pt>
                <c:pt idx="1489">
                  <c:v>171.83491059265501</c:v>
                </c:pt>
                <c:pt idx="1490">
                  <c:v>172.16452103594699</c:v>
                </c:pt>
                <c:pt idx="1491">
                  <c:v>172.58498590116099</c:v>
                </c:pt>
                <c:pt idx="1492">
                  <c:v>169.01184003509599</c:v>
                </c:pt>
                <c:pt idx="1493">
                  <c:v>167.62395098374199</c:v>
                </c:pt>
                <c:pt idx="1494">
                  <c:v>168.73695803725599</c:v>
                </c:pt>
                <c:pt idx="1495">
                  <c:v>168.48217183747099</c:v>
                </c:pt>
                <c:pt idx="1496">
                  <c:v>171.07827264511201</c:v>
                </c:pt>
                <c:pt idx="1497">
                  <c:v>171.20368343173999</c:v>
                </c:pt>
                <c:pt idx="1498">
                  <c:v>172.15632246868699</c:v>
                </c:pt>
                <c:pt idx="1499">
                  <c:v>172.51873659067701</c:v>
                </c:pt>
                <c:pt idx="1500">
                  <c:v>171.947206582528</c:v>
                </c:pt>
                <c:pt idx="1501">
                  <c:v>171.38956421943701</c:v>
                </c:pt>
                <c:pt idx="1502">
                  <c:v>172.853108352454</c:v>
                </c:pt>
                <c:pt idx="1503">
                  <c:v>172.95150497156101</c:v>
                </c:pt>
                <c:pt idx="1504">
                  <c:v>171.573253795314</c:v>
                </c:pt>
                <c:pt idx="1505">
                  <c:v>172.69899287411201</c:v>
                </c:pt>
                <c:pt idx="1506">
                  <c:v>173.38811846223501</c:v>
                </c:pt>
                <c:pt idx="1507">
                  <c:v>174.28406096699399</c:v>
                </c:pt>
                <c:pt idx="1508">
                  <c:v>174.18798679019301</c:v>
                </c:pt>
                <c:pt idx="1509">
                  <c:v>175.03038718938399</c:v>
                </c:pt>
                <c:pt idx="1510">
                  <c:v>174.78119479330601</c:v>
                </c:pt>
                <c:pt idx="1511">
                  <c:v>175.42680104079099</c:v>
                </c:pt>
                <c:pt idx="1512">
                  <c:v>175.64294840851801</c:v>
                </c:pt>
                <c:pt idx="1513">
                  <c:v>174.086749810687</c:v>
                </c:pt>
                <c:pt idx="1514">
                  <c:v>174.346116243659</c:v>
                </c:pt>
                <c:pt idx="1515">
                  <c:v>173.902141892099</c:v>
                </c:pt>
                <c:pt idx="1516">
                  <c:v>175.85506940742599</c:v>
                </c:pt>
                <c:pt idx="1517">
                  <c:v>175.59480905087199</c:v>
                </c:pt>
                <c:pt idx="1518">
                  <c:v>175.63032880945599</c:v>
                </c:pt>
                <c:pt idx="1519">
                  <c:v>173.063793792647</c:v>
                </c:pt>
                <c:pt idx="1520">
                  <c:v>173.276168474858</c:v>
                </c:pt>
                <c:pt idx="1521">
                  <c:v>173.18177024298501</c:v>
                </c:pt>
                <c:pt idx="1522">
                  <c:v>174.31430383524699</c:v>
                </c:pt>
                <c:pt idx="1523">
                  <c:v>173.48850319901899</c:v>
                </c:pt>
                <c:pt idx="1524">
                  <c:v>174.65425170082801</c:v>
                </c:pt>
                <c:pt idx="1525">
                  <c:v>172.729152216942</c:v>
                </c:pt>
                <c:pt idx="1526">
                  <c:v>174.37162913345199</c:v>
                </c:pt>
                <c:pt idx="1527">
                  <c:v>172.517231683821</c:v>
                </c:pt>
                <c:pt idx="1528">
                  <c:v>170.30950963255901</c:v>
                </c:pt>
                <c:pt idx="1529">
                  <c:v>172.11101973373201</c:v>
                </c:pt>
                <c:pt idx="1530">
                  <c:v>173.43561585056</c:v>
                </c:pt>
                <c:pt idx="1531">
                  <c:v>174.49521851616601</c:v>
                </c:pt>
                <c:pt idx="1532">
                  <c:v>172.605377264585</c:v>
                </c:pt>
                <c:pt idx="1533">
                  <c:v>170.89238388346399</c:v>
                </c:pt>
                <c:pt idx="1534">
                  <c:v>173.921251608159</c:v>
                </c:pt>
                <c:pt idx="1535">
                  <c:v>175.99837695506699</c:v>
                </c:pt>
                <c:pt idx="1536">
                  <c:v>176.09970014272099</c:v>
                </c:pt>
                <c:pt idx="1537">
                  <c:v>177.11293201926199</c:v>
                </c:pt>
                <c:pt idx="1538">
                  <c:v>175.048647486531</c:v>
                </c:pt>
                <c:pt idx="1539">
                  <c:v>169.26066748050701</c:v>
                </c:pt>
                <c:pt idx="1540">
                  <c:v>167.247457043629</c:v>
                </c:pt>
                <c:pt idx="1541">
                  <c:v>169.31099774142899</c:v>
                </c:pt>
                <c:pt idx="1542">
                  <c:v>169.28095577626701</c:v>
                </c:pt>
                <c:pt idx="1543">
                  <c:v>169.581988892645</c:v>
                </c:pt>
                <c:pt idx="1544">
                  <c:v>172.24111475397899</c:v>
                </c:pt>
                <c:pt idx="1545">
                  <c:v>171.488531963035</c:v>
                </c:pt>
                <c:pt idx="1546">
                  <c:v>173.94696908011801</c:v>
                </c:pt>
                <c:pt idx="1547">
                  <c:v>176.65626712751501</c:v>
                </c:pt>
                <c:pt idx="1548">
                  <c:v>179.817114849479</c:v>
                </c:pt>
                <c:pt idx="1549">
                  <c:v>183.42951224600799</c:v>
                </c:pt>
                <c:pt idx="1550">
                  <c:v>182.67692945506499</c:v>
                </c:pt>
                <c:pt idx="1551">
                  <c:v>184.48312815333</c:v>
                </c:pt>
                <c:pt idx="1552">
                  <c:v>187.79449243348199</c:v>
                </c:pt>
                <c:pt idx="1553">
                  <c:v>185.68726061884001</c:v>
                </c:pt>
                <c:pt idx="1554">
                  <c:v>188.44673085229999</c:v>
                </c:pt>
                <c:pt idx="1555">
                  <c:v>188.99862489899201</c:v>
                </c:pt>
                <c:pt idx="1556">
                  <c:v>188.04535336379601</c:v>
                </c:pt>
                <c:pt idx="1557">
                  <c:v>189.65086331781001</c:v>
                </c:pt>
                <c:pt idx="1558">
                  <c:v>192.36016136520701</c:v>
                </c:pt>
                <c:pt idx="1559">
                  <c:v>192.91205541189899</c:v>
                </c:pt>
                <c:pt idx="1560">
                  <c:v>190.252929550565</c:v>
                </c:pt>
                <c:pt idx="1561">
                  <c:v>191.10585671363401</c:v>
                </c:pt>
                <c:pt idx="1562">
                  <c:v>187.64397587529299</c:v>
                </c:pt>
                <c:pt idx="1563">
                  <c:v>188.54707522442601</c:v>
                </c:pt>
                <c:pt idx="1564">
                  <c:v>186.69070434009799</c:v>
                </c:pt>
                <c:pt idx="1565">
                  <c:v>186.28932685159401</c:v>
                </c:pt>
                <c:pt idx="1566">
                  <c:v>185.781805528343</c:v>
                </c:pt>
                <c:pt idx="1567">
                  <c:v>189.27756352710401</c:v>
                </c:pt>
                <c:pt idx="1568">
                  <c:v>187.28065268964301</c:v>
                </c:pt>
                <c:pt idx="1569">
                  <c:v>186.910854386409</c:v>
                </c:pt>
                <c:pt idx="1570">
                  <c:v>187.550848617431</c:v>
                </c:pt>
                <c:pt idx="1571">
                  <c:v>184.96959986557599</c:v>
                </c:pt>
                <c:pt idx="1572">
                  <c:v>184.63142552439101</c:v>
                </c:pt>
                <c:pt idx="1573">
                  <c:v>185.54957762170099</c:v>
                </c:pt>
                <c:pt idx="1574">
                  <c:v>184.800637852031</c:v>
                </c:pt>
                <c:pt idx="1575">
                  <c:v>185.23543343355399</c:v>
                </c:pt>
                <c:pt idx="1576">
                  <c:v>186.04392950576599</c:v>
                </c:pt>
                <c:pt idx="1577">
                  <c:v>189.45757958844101</c:v>
                </c:pt>
                <c:pt idx="1578">
                  <c:v>198.979866661165</c:v>
                </c:pt>
                <c:pt idx="1579">
                  <c:v>200.686691702502</c:v>
                </c:pt>
                <c:pt idx="1580">
                  <c:v>200.701064966008</c:v>
                </c:pt>
                <c:pt idx="1581">
                  <c:v>199.33919824881499</c:v>
                </c:pt>
                <c:pt idx="1582">
                  <c:v>198.890033764252</c:v>
                </c:pt>
                <c:pt idx="1583">
                  <c:v>200.05786142411401</c:v>
                </c:pt>
                <c:pt idx="1584">
                  <c:v>207.96315635241399</c:v>
                </c:pt>
                <c:pt idx="1585">
                  <c:v>210.74797615670099</c:v>
                </c:pt>
                <c:pt idx="1586">
                  <c:v>211.915803816563</c:v>
                </c:pt>
                <c:pt idx="1587">
                  <c:v>210.47847746596301</c:v>
                </c:pt>
                <c:pt idx="1588">
                  <c:v>206.61566289872599</c:v>
                </c:pt>
                <c:pt idx="1589">
                  <c:v>203.022347022227</c:v>
                </c:pt>
                <c:pt idx="1590">
                  <c:v>210.11914587831299</c:v>
                </c:pt>
                <c:pt idx="1591">
                  <c:v>203.83084309443899</c:v>
                </c:pt>
                <c:pt idx="1592">
                  <c:v>201.04602329015199</c:v>
                </c:pt>
                <c:pt idx="1593">
                  <c:v>206.34616420798901</c:v>
                </c:pt>
                <c:pt idx="1594">
                  <c:v>205.13342009966999</c:v>
                </c:pt>
                <c:pt idx="1595">
                  <c:v>198.75528441888301</c:v>
                </c:pt>
                <c:pt idx="1596">
                  <c:v>200.237527217939</c:v>
                </c:pt>
                <c:pt idx="1597">
                  <c:v>189.188080897703</c:v>
                </c:pt>
                <c:pt idx="1598">
                  <c:v>192.422065186553</c:v>
                </c:pt>
                <c:pt idx="1599">
                  <c:v>188.756882992523</c:v>
                </c:pt>
                <c:pt idx="1600">
                  <c:v>190.01768886813301</c:v>
                </c:pt>
                <c:pt idx="1601">
                  <c:v>196.65818518938801</c:v>
                </c:pt>
                <c:pt idx="1602">
                  <c:v>195.89430805181101</c:v>
                </c:pt>
                <c:pt idx="1603">
                  <c:v>192.500706346763</c:v>
                </c:pt>
                <c:pt idx="1604">
                  <c:v>191.28137038337499</c:v>
                </c:pt>
                <c:pt idx="1605">
                  <c:v>190.01835571853701</c:v>
                </c:pt>
                <c:pt idx="1606">
                  <c:v>189.66206851371501</c:v>
                </c:pt>
                <c:pt idx="1607">
                  <c:v>190.71308788944199</c:v>
                </c:pt>
                <c:pt idx="1608">
                  <c:v>189.85796142653899</c:v>
                </c:pt>
                <c:pt idx="1609">
                  <c:v>189.91148814275601</c:v>
                </c:pt>
                <c:pt idx="1610">
                  <c:v>192.12020861333801</c:v>
                </c:pt>
                <c:pt idx="1611">
                  <c:v>191.33645110539101</c:v>
                </c:pt>
                <c:pt idx="1612">
                  <c:v>189.376964407196</c:v>
                </c:pt>
                <c:pt idx="1613">
                  <c:v>190.64171893448599</c:v>
                </c:pt>
                <c:pt idx="1614">
                  <c:v>191.481222057032</c:v>
                </c:pt>
                <c:pt idx="1615">
                  <c:v>188.37658059974001</c:v>
                </c:pt>
                <c:pt idx="1616">
                  <c:v>186.86856582371701</c:v>
                </c:pt>
                <c:pt idx="1617">
                  <c:v>187.170168778922</c:v>
                </c:pt>
                <c:pt idx="1618">
                  <c:v>187.44699936145901</c:v>
                </c:pt>
                <c:pt idx="1619">
                  <c:v>185.94494130250499</c:v>
                </c:pt>
                <c:pt idx="1620">
                  <c:v>185.25982892234001</c:v>
                </c:pt>
                <c:pt idx="1621">
                  <c:v>187.559234911994</c:v>
                </c:pt>
                <c:pt idx="1622">
                  <c:v>190.390697976919</c:v>
                </c:pt>
                <c:pt idx="1623">
                  <c:v>193.47596726707201</c:v>
                </c:pt>
                <c:pt idx="1624">
                  <c:v>192.861468033146</c:v>
                </c:pt>
                <c:pt idx="1625">
                  <c:v>193.367841567596</c:v>
                </c:pt>
                <c:pt idx="1626">
                  <c:v>192.19506661507401</c:v>
                </c:pt>
                <c:pt idx="1627">
                  <c:v>192.140389921034</c:v>
                </c:pt>
                <c:pt idx="1628">
                  <c:v>194.49457684350199</c:v>
                </c:pt>
                <c:pt idx="1629">
                  <c:v>193.09831324429501</c:v>
                </c:pt>
                <c:pt idx="1630">
                  <c:v>191.976050931039</c:v>
                </c:pt>
                <c:pt idx="1631">
                  <c:v>190.36077164779701</c:v>
                </c:pt>
                <c:pt idx="1632">
                  <c:v>183.53110045293801</c:v>
                </c:pt>
                <c:pt idx="1633">
                  <c:v>183.400597181699</c:v>
                </c:pt>
                <c:pt idx="1634">
                  <c:v>183.666430956516</c:v>
                </c:pt>
                <c:pt idx="1635">
                  <c:v>180.659044121791</c:v>
                </c:pt>
                <c:pt idx="1636">
                  <c:v>181.42965054833101</c:v>
                </c:pt>
                <c:pt idx="1637">
                  <c:v>178.019677837838</c:v>
                </c:pt>
                <c:pt idx="1638">
                  <c:v>180.424180512585</c:v>
                </c:pt>
                <c:pt idx="1639">
                  <c:v>180.140129018094</c:v>
                </c:pt>
                <c:pt idx="1640">
                  <c:v>180.424180512585</c:v>
                </c:pt>
                <c:pt idx="1641">
                  <c:v>181.88477033497199</c:v>
                </c:pt>
                <c:pt idx="1642">
                  <c:v>182.76459453266401</c:v>
                </c:pt>
                <c:pt idx="1643">
                  <c:v>183.113562499534</c:v>
                </c:pt>
                <c:pt idx="1644">
                  <c:v>181.32524247305599</c:v>
                </c:pt>
                <c:pt idx="1645">
                  <c:v>180.95480469783001</c:v>
                </c:pt>
                <c:pt idx="1646">
                  <c:v>180.29692340302901</c:v>
                </c:pt>
                <c:pt idx="1647">
                  <c:v>181.76248050283201</c:v>
                </c:pt>
                <c:pt idx="1648">
                  <c:v>182.664283939244</c:v>
                </c:pt>
                <c:pt idx="1649">
                  <c:v>182.43351942352899</c:v>
                </c:pt>
                <c:pt idx="1650">
                  <c:v>182.46084680038999</c:v>
                </c:pt>
                <c:pt idx="1651">
                  <c:v>182.91427883126801</c:v>
                </c:pt>
                <c:pt idx="1652">
                  <c:v>184.00887823828799</c:v>
                </c:pt>
                <c:pt idx="1653">
                  <c:v>182.16092474444099</c:v>
                </c:pt>
                <c:pt idx="1654">
                  <c:v>181.285489334945</c:v>
                </c:pt>
                <c:pt idx="1655">
                  <c:v>180.79923029276901</c:v>
                </c:pt>
                <c:pt idx="1656">
                  <c:v>180.566572940078</c:v>
                </c:pt>
                <c:pt idx="1657">
                  <c:v>181.18689898510601</c:v>
                </c:pt>
                <c:pt idx="1658">
                  <c:v>181.92422198609</c:v>
                </c:pt>
                <c:pt idx="1659">
                  <c:v>181.79778023178901</c:v>
                </c:pt>
                <c:pt idx="1660">
                  <c:v>179.45936947453501</c:v>
                </c:pt>
                <c:pt idx="1661">
                  <c:v>178.99582225136601</c:v>
                </c:pt>
                <c:pt idx="1662">
                  <c:v>177.30669953638301</c:v>
                </c:pt>
                <c:pt idx="1663">
                  <c:v>178.84226564091301</c:v>
                </c:pt>
                <c:pt idx="1664">
                  <c:v>178.483966883189</c:v>
                </c:pt>
                <c:pt idx="1665">
                  <c:v>179.302935472272</c:v>
                </c:pt>
                <c:pt idx="1666">
                  <c:v>180.78731603998401</c:v>
                </c:pt>
                <c:pt idx="1667">
                  <c:v>182.62913413395199</c:v>
                </c:pt>
                <c:pt idx="1668">
                  <c:v>182.01144822369099</c:v>
                </c:pt>
                <c:pt idx="1669">
                  <c:v>182.094853556451</c:v>
                </c:pt>
                <c:pt idx="1670">
                  <c:v>182.69863097818299</c:v>
                </c:pt>
                <c:pt idx="1671">
                  <c:v>183.67234037189499</c:v>
                </c:pt>
                <c:pt idx="1672">
                  <c:v>182.08365662425899</c:v>
                </c:pt>
                <c:pt idx="1673">
                  <c:v>181.007451504892</c:v>
                </c:pt>
                <c:pt idx="1674">
                  <c:v>175.421434456751</c:v>
                </c:pt>
                <c:pt idx="1675">
                  <c:v>172.961537041056</c:v>
                </c:pt>
                <c:pt idx="1676">
                  <c:v>172.961537041056</c:v>
                </c:pt>
                <c:pt idx="1677">
                  <c:v>174.40601464912601</c:v>
                </c:pt>
                <c:pt idx="1678">
                  <c:v>171.71583037087899</c:v>
                </c:pt>
                <c:pt idx="1679">
                  <c:v>171.76073554456701</c:v>
                </c:pt>
                <c:pt idx="1680">
                  <c:v>172.702501142225</c:v>
                </c:pt>
                <c:pt idx="1681">
                  <c:v>170.340395777499</c:v>
                </c:pt>
                <c:pt idx="1682">
                  <c:v>172.433380862544</c:v>
                </c:pt>
                <c:pt idx="1683">
                  <c:v>172.255797566084</c:v>
                </c:pt>
                <c:pt idx="1684">
                  <c:v>172.46333300092201</c:v>
                </c:pt>
                <c:pt idx="1685">
                  <c:v>171.905325694487</c:v>
                </c:pt>
                <c:pt idx="1686">
                  <c:v>172.92850838271499</c:v>
                </c:pt>
                <c:pt idx="1687">
                  <c:v>173.803430527778</c:v>
                </c:pt>
                <c:pt idx="1688">
                  <c:v>172.63198729638401</c:v>
                </c:pt>
                <c:pt idx="1689">
                  <c:v>170.471472546455</c:v>
                </c:pt>
                <c:pt idx="1690">
                  <c:v>168.61746111063201</c:v>
                </c:pt>
                <c:pt idx="1691">
                  <c:v>168.60352117502401</c:v>
                </c:pt>
                <c:pt idx="1692">
                  <c:v>169.99022707877</c:v>
                </c:pt>
                <c:pt idx="1693">
                  <c:v>169.50180937668</c:v>
                </c:pt>
                <c:pt idx="1694">
                  <c:v>169.95468220794399</c:v>
                </c:pt>
                <c:pt idx="1695">
                  <c:v>172.024740997284</c:v>
                </c:pt>
                <c:pt idx="1696">
                  <c:v>170.19952060364699</c:v>
                </c:pt>
                <c:pt idx="1697">
                  <c:v>168.62589742961001</c:v>
                </c:pt>
                <c:pt idx="1698">
                  <c:v>167.902027390141</c:v>
                </c:pt>
                <c:pt idx="1699">
                  <c:v>168.04362475080299</c:v>
                </c:pt>
                <c:pt idx="1700">
                  <c:v>167.99647446327401</c:v>
                </c:pt>
                <c:pt idx="1701">
                  <c:v>168.04362475080299</c:v>
                </c:pt>
                <c:pt idx="1702">
                  <c:v>168.798029351255</c:v>
                </c:pt>
                <c:pt idx="1703">
                  <c:v>169.12808136395299</c:v>
                </c:pt>
                <c:pt idx="1704">
                  <c:v>169.316682514066</c:v>
                </c:pt>
                <c:pt idx="1705">
                  <c:v>172.85295407868799</c:v>
                </c:pt>
                <c:pt idx="1706">
                  <c:v>168.76272800015701</c:v>
                </c:pt>
                <c:pt idx="1707">
                  <c:v>168.67125768687799</c:v>
                </c:pt>
                <c:pt idx="1708">
                  <c:v>167.80228971072501</c:v>
                </c:pt>
                <c:pt idx="1709">
                  <c:v>169.48271321283599</c:v>
                </c:pt>
                <c:pt idx="1710">
                  <c:v>168.20239054456101</c:v>
                </c:pt>
                <c:pt idx="1711">
                  <c:v>163.401180538532</c:v>
                </c:pt>
                <c:pt idx="1712">
                  <c:v>163.721261205601</c:v>
                </c:pt>
                <c:pt idx="1713">
                  <c:v>162.841039371162</c:v>
                </c:pt>
                <c:pt idx="1714">
                  <c:v>165.00158387387501</c:v>
                </c:pt>
                <c:pt idx="1715">
                  <c:v>163.001079704696</c:v>
                </c:pt>
                <c:pt idx="1716">
                  <c:v>162.92105953792901</c:v>
                </c:pt>
                <c:pt idx="1717">
                  <c:v>162.893912414178</c:v>
                </c:pt>
                <c:pt idx="1718">
                  <c:v>162.83947677540701</c:v>
                </c:pt>
                <c:pt idx="1719">
                  <c:v>162.29540317023799</c:v>
                </c:pt>
                <c:pt idx="1720">
                  <c:v>160.60846393342101</c:v>
                </c:pt>
                <c:pt idx="1721">
                  <c:v>161.09824329108901</c:v>
                </c:pt>
                <c:pt idx="1722">
                  <c:v>159.234423576083</c:v>
                </c:pt>
                <c:pt idx="1723">
                  <c:v>160.30634428542999</c:v>
                </c:pt>
                <c:pt idx="1724">
                  <c:v>158.54791255998501</c:v>
                </c:pt>
                <c:pt idx="1725">
                  <c:v>157.31941916275599</c:v>
                </c:pt>
                <c:pt idx="1726">
                  <c:v>154.27227377551199</c:v>
                </c:pt>
                <c:pt idx="1727">
                  <c:v>154.479639305056</c:v>
                </c:pt>
                <c:pt idx="1728">
                  <c:v>153.76672766320101</c:v>
                </c:pt>
                <c:pt idx="1729">
                  <c:v>152.01658415232399</c:v>
                </c:pt>
                <c:pt idx="1730">
                  <c:v>151.98020423486099</c:v>
                </c:pt>
                <c:pt idx="1731">
                  <c:v>153.16982767747999</c:v>
                </c:pt>
                <c:pt idx="1732">
                  <c:v>153.93967221155</c:v>
                </c:pt>
                <c:pt idx="1733">
                  <c:v>153.071929239165</c:v>
                </c:pt>
                <c:pt idx="1734">
                  <c:v>152.69397830043201</c:v>
                </c:pt>
                <c:pt idx="1735">
                  <c:v>151.389365421078</c:v>
                </c:pt>
                <c:pt idx="1736">
                  <c:v>151.821328373455</c:v>
                </c:pt>
                <c:pt idx="1737">
                  <c:v>152.48653555510799</c:v>
                </c:pt>
                <c:pt idx="1738">
                  <c:v>150.57477225838801</c:v>
                </c:pt>
                <c:pt idx="1739">
                  <c:v>151.47721609992999</c:v>
                </c:pt>
                <c:pt idx="1740">
                  <c:v>151.83810463814001</c:v>
                </c:pt>
                <c:pt idx="1741">
                  <c:v>151.08844139436101</c:v>
                </c:pt>
                <c:pt idx="1742">
                  <c:v>152.49061128819599</c:v>
                </c:pt>
                <c:pt idx="1743">
                  <c:v>152.40862708857799</c:v>
                </c:pt>
                <c:pt idx="1744">
                  <c:v>153.228469084751</c:v>
                </c:pt>
                <c:pt idx="1745">
                  <c:v>153.26946118455999</c:v>
                </c:pt>
                <c:pt idx="1746">
                  <c:v>153.63839008283799</c:v>
                </c:pt>
                <c:pt idx="1747">
                  <c:v>154.37624787939399</c:v>
                </c:pt>
                <c:pt idx="1748">
                  <c:v>154.29426367977601</c:v>
                </c:pt>
                <c:pt idx="1749">
                  <c:v>151.67076929202301</c:v>
                </c:pt>
                <c:pt idx="1750">
                  <c:v>151.30184039374501</c:v>
                </c:pt>
                <c:pt idx="1751">
                  <c:v>151.931922796583</c:v>
                </c:pt>
                <c:pt idx="1752">
                  <c:v>150.08659579905401</c:v>
                </c:pt>
                <c:pt idx="1753">
                  <c:v>151.25260976521599</c:v>
                </c:pt>
                <c:pt idx="1754">
                  <c:v>151.35675099681501</c:v>
                </c:pt>
                <c:pt idx="1755">
                  <c:v>151.89837735806901</c:v>
                </c:pt>
                <c:pt idx="1756">
                  <c:v>152.54391505857799</c:v>
                </c:pt>
                <c:pt idx="1757">
                  <c:v>153.48356592888501</c:v>
                </c:pt>
                <c:pt idx="1758">
                  <c:v>152.557558429262</c:v>
                </c:pt>
                <c:pt idx="1759">
                  <c:v>153.17034897211599</c:v>
                </c:pt>
                <c:pt idx="1760">
                  <c:v>152.62563014044201</c:v>
                </c:pt>
                <c:pt idx="1761">
                  <c:v>151.972054627777</c:v>
                </c:pt>
                <c:pt idx="1762">
                  <c:v>151.95063108020301</c:v>
                </c:pt>
                <c:pt idx="1763">
                  <c:v>152.27127802301101</c:v>
                </c:pt>
                <c:pt idx="1764">
                  <c:v>151.28957459582699</c:v>
                </c:pt>
                <c:pt idx="1765">
                  <c:v>151.35098750571501</c:v>
                </c:pt>
                <c:pt idx="1766">
                  <c:v>151.095064499561</c:v>
                </c:pt>
                <c:pt idx="1767">
                  <c:v>152.20375113723199</c:v>
                </c:pt>
                <c:pt idx="1768">
                  <c:v>151.64940781839601</c:v>
                </c:pt>
                <c:pt idx="1769">
                  <c:v>151.18010510211801</c:v>
                </c:pt>
                <c:pt idx="1770">
                  <c:v>150.583030430668</c:v>
                </c:pt>
                <c:pt idx="1771">
                  <c:v>150.36843222713301</c:v>
                </c:pt>
                <c:pt idx="1772">
                  <c:v>151.040956128175</c:v>
                </c:pt>
                <c:pt idx="1773">
                  <c:v>150.88271521028301</c:v>
                </c:pt>
                <c:pt idx="1774">
                  <c:v>149.062944654522</c:v>
                </c:pt>
                <c:pt idx="1775">
                  <c:v>150.01600814365</c:v>
                </c:pt>
                <c:pt idx="1776">
                  <c:v>150.032382064735</c:v>
                </c:pt>
                <c:pt idx="1777">
                  <c:v>149.884510365041</c:v>
                </c:pt>
                <c:pt idx="1778">
                  <c:v>150.32382014761899</c:v>
                </c:pt>
                <c:pt idx="1779">
                  <c:v>150.88427299834399</c:v>
                </c:pt>
                <c:pt idx="1780">
                  <c:v>151.04517331612399</c:v>
                </c:pt>
                <c:pt idx="1781">
                  <c:v>151.91259869689699</c:v>
                </c:pt>
                <c:pt idx="1782">
                  <c:v>151.79809652897501</c:v>
                </c:pt>
                <c:pt idx="1783">
                  <c:v>152.05988782920099</c:v>
                </c:pt>
                <c:pt idx="1784">
                  <c:v>152.02710086481801</c:v>
                </c:pt>
                <c:pt idx="1785">
                  <c:v>150.65240229664701</c:v>
                </c:pt>
                <c:pt idx="1786">
                  <c:v>151.094269693559</c:v>
                </c:pt>
                <c:pt idx="1787">
                  <c:v>151.82628327256</c:v>
                </c:pt>
                <c:pt idx="1788">
                  <c:v>152.89815061981901</c:v>
                </c:pt>
                <c:pt idx="1789">
                  <c:v>153.930856189157</c:v>
                </c:pt>
                <c:pt idx="1790">
                  <c:v>154.06148578748301</c:v>
                </c:pt>
                <c:pt idx="1791">
                  <c:v>154.571401947754</c:v>
                </c:pt>
                <c:pt idx="1792">
                  <c:v>154.27070995741599</c:v>
                </c:pt>
                <c:pt idx="1793">
                  <c:v>154.50153894987099</c:v>
                </c:pt>
                <c:pt idx="1794">
                  <c:v>155.34791192220601</c:v>
                </c:pt>
                <c:pt idx="1795">
                  <c:v>155.73262690963099</c:v>
                </c:pt>
                <c:pt idx="1796">
                  <c:v>155.194025927236</c:v>
                </c:pt>
                <c:pt idx="1797">
                  <c:v>155.80956990711601</c:v>
                </c:pt>
                <c:pt idx="1798">
                  <c:v>155.50179791717599</c:v>
                </c:pt>
                <c:pt idx="1799">
                  <c:v>156.194284894541</c:v>
                </c:pt>
                <c:pt idx="1800">
                  <c:v>156.11734189705601</c:v>
                </c:pt>
                <c:pt idx="1801">
                  <c:v>155.194025927236</c:v>
                </c:pt>
                <c:pt idx="1802">
                  <c:v>155.50179791717599</c:v>
                </c:pt>
                <c:pt idx="1803">
                  <c:v>155.963455902086</c:v>
                </c:pt>
                <c:pt idx="1804">
                  <c:v>157.88703083921101</c:v>
                </c:pt>
                <c:pt idx="1805">
                  <c:v>158.27174582663599</c:v>
                </c:pt>
                <c:pt idx="1806">
                  <c:v>154.655424944841</c:v>
                </c:pt>
                <c:pt idx="1807">
                  <c:v>152.96267900017099</c:v>
                </c:pt>
                <c:pt idx="1808">
                  <c:v>153.193507992626</c:v>
                </c:pt>
                <c:pt idx="1809">
                  <c:v>156.11734189705601</c:v>
                </c:pt>
                <c:pt idx="1810">
                  <c:v>154.03988096496099</c:v>
                </c:pt>
                <c:pt idx="1811">
                  <c:v>154.655424944841</c:v>
                </c:pt>
                <c:pt idx="1812">
                  <c:v>155.63819311962899</c:v>
                </c:pt>
                <c:pt idx="1813">
                  <c:v>156.63202032493501</c:v>
                </c:pt>
                <c:pt idx="1814">
                  <c:v>156.45969752102599</c:v>
                </c:pt>
                <c:pt idx="1815">
                  <c:v>155.84748939870701</c:v>
                </c:pt>
                <c:pt idx="1816">
                  <c:v>155.89585202470801</c:v>
                </c:pt>
                <c:pt idx="1817">
                  <c:v>155.622017224243</c:v>
                </c:pt>
                <c:pt idx="1818">
                  <c:v>156.234225346561</c:v>
                </c:pt>
                <c:pt idx="1819">
                  <c:v>153.076624543121</c:v>
                </c:pt>
                <c:pt idx="1820">
                  <c:v>152.51277904680401</c:v>
                </c:pt>
                <c:pt idx="1821">
                  <c:v>152.11334480514699</c:v>
                </c:pt>
                <c:pt idx="1822">
                  <c:v>152.60598506301</c:v>
                </c:pt>
                <c:pt idx="1823">
                  <c:v>152.69919107921601</c:v>
                </c:pt>
                <c:pt idx="1824">
                  <c:v>154.123609909968</c:v>
                </c:pt>
                <c:pt idx="1825">
                  <c:v>153.79077150768501</c:v>
                </c:pt>
                <c:pt idx="1826">
                  <c:v>153.77753681656199</c:v>
                </c:pt>
                <c:pt idx="1827">
                  <c:v>152.779021609713</c:v>
                </c:pt>
                <c:pt idx="1828">
                  <c:v>153.77753681656199</c:v>
                </c:pt>
                <c:pt idx="1829">
                  <c:v>155.01554361490099</c:v>
                </c:pt>
                <c:pt idx="1830">
                  <c:v>156.70634580314899</c:v>
                </c:pt>
                <c:pt idx="1831">
                  <c:v>157.91301176636401</c:v>
                </c:pt>
                <c:pt idx="1832">
                  <c:v>157.425207960157</c:v>
                </c:pt>
                <c:pt idx="1833">
                  <c:v>157.425207960157</c:v>
                </c:pt>
                <c:pt idx="1834">
                  <c:v>157.74420401746201</c:v>
                </c:pt>
                <c:pt idx="1835">
                  <c:v>157.98345106043999</c:v>
                </c:pt>
                <c:pt idx="1836">
                  <c:v>158.57618707933099</c:v>
                </c:pt>
                <c:pt idx="1837">
                  <c:v>158.735719808965</c:v>
                </c:pt>
                <c:pt idx="1838">
                  <c:v>158.76759366375899</c:v>
                </c:pt>
                <c:pt idx="1839">
                  <c:v>157.949983069327</c:v>
                </c:pt>
                <c:pt idx="1840">
                  <c:v>158.05613225149699</c:v>
                </c:pt>
                <c:pt idx="1841">
                  <c:v>155.329670850198</c:v>
                </c:pt>
                <c:pt idx="1842">
                  <c:v>154.41393403302399</c:v>
                </c:pt>
                <c:pt idx="1843">
                  <c:v>154.27414023964201</c:v>
                </c:pt>
                <c:pt idx="1844">
                  <c:v>155.05024230074099</c:v>
                </c:pt>
                <c:pt idx="1845">
                  <c:v>155.34525650634399</c:v>
                </c:pt>
                <c:pt idx="1846">
                  <c:v>154.05689527745699</c:v>
                </c:pt>
                <c:pt idx="1847">
                  <c:v>155.329670850198</c:v>
                </c:pt>
                <c:pt idx="1848">
                  <c:v>155.20546271296101</c:v>
                </c:pt>
                <c:pt idx="1849">
                  <c:v>154.41393403302399</c:v>
                </c:pt>
                <c:pt idx="1850">
                  <c:v>152.92375446079001</c:v>
                </c:pt>
                <c:pt idx="1851">
                  <c:v>154.258713620804</c:v>
                </c:pt>
                <c:pt idx="1852">
                  <c:v>154.45858058709601</c:v>
                </c:pt>
                <c:pt idx="1853">
                  <c:v>155.214062285936</c:v>
                </c:pt>
                <c:pt idx="1854">
                  <c:v>155.13998032159699</c:v>
                </c:pt>
                <c:pt idx="1855">
                  <c:v>153.69695492924899</c:v>
                </c:pt>
                <c:pt idx="1856">
                  <c:v>153.27806835404701</c:v>
                </c:pt>
                <c:pt idx="1857">
                  <c:v>154.47861526646699</c:v>
                </c:pt>
                <c:pt idx="1858">
                  <c:v>154.58840974910899</c:v>
                </c:pt>
                <c:pt idx="1859">
                  <c:v>156.23337318741599</c:v>
                </c:pt>
                <c:pt idx="1860">
                  <c:v>156.270253486933</c:v>
                </c:pt>
                <c:pt idx="1861">
                  <c:v>156.23337318741599</c:v>
                </c:pt>
                <c:pt idx="1862">
                  <c:v>156.40036418827401</c:v>
                </c:pt>
                <c:pt idx="1863">
                  <c:v>156.38183043369401</c:v>
                </c:pt>
                <c:pt idx="1864">
                  <c:v>157.049074332738</c:v>
                </c:pt>
                <c:pt idx="1865">
                  <c:v>157.14246881660799</c:v>
                </c:pt>
                <c:pt idx="1866">
                  <c:v>159.263998250192</c:v>
                </c:pt>
                <c:pt idx="1867">
                  <c:v>159.30402445756499</c:v>
                </c:pt>
                <c:pt idx="1868">
                  <c:v>158.61009642027301</c:v>
                </c:pt>
                <c:pt idx="1869">
                  <c:v>160.18460101976399</c:v>
                </c:pt>
                <c:pt idx="1870">
                  <c:v>161.15871250866499</c:v>
                </c:pt>
                <c:pt idx="1871">
                  <c:v>162.212876412312</c:v>
                </c:pt>
                <c:pt idx="1872">
                  <c:v>163.49371504823699</c:v>
                </c:pt>
                <c:pt idx="1873">
                  <c:v>162.453033656548</c:v>
                </c:pt>
                <c:pt idx="1874">
                  <c:v>161.54563251326701</c:v>
                </c:pt>
                <c:pt idx="1875">
                  <c:v>162.13282399756599</c:v>
                </c:pt>
                <c:pt idx="1876">
                  <c:v>160.83850284968401</c:v>
                </c:pt>
                <c:pt idx="1877">
                  <c:v>161.011949748299</c:v>
                </c:pt>
                <c:pt idx="1878">
                  <c:v>162.253527124545</c:v>
                </c:pt>
                <c:pt idx="1879">
                  <c:v>162.12720318213201</c:v>
                </c:pt>
                <c:pt idx="1880">
                  <c:v>163.32659657038801</c:v>
                </c:pt>
                <c:pt idx="1881">
                  <c:v>164.04212821532201</c:v>
                </c:pt>
                <c:pt idx="1882">
                  <c:v>163.11613267355199</c:v>
                </c:pt>
                <c:pt idx="1883">
                  <c:v>164.147246152962</c:v>
                </c:pt>
                <c:pt idx="1884">
                  <c:v>166.20947311178099</c:v>
                </c:pt>
                <c:pt idx="1885">
                  <c:v>167.66128636330799</c:v>
                </c:pt>
                <c:pt idx="1886">
                  <c:v>167.93491223135101</c:v>
                </c:pt>
                <c:pt idx="1887">
                  <c:v>167.577146408885</c:v>
                </c:pt>
                <c:pt idx="1888">
                  <c:v>166.29361306620501</c:v>
                </c:pt>
                <c:pt idx="1889">
                  <c:v>166.083149169368</c:v>
                </c:pt>
                <c:pt idx="1890">
                  <c:v>166.90854395898401</c:v>
                </c:pt>
                <c:pt idx="1891">
                  <c:v>167.022270229713</c:v>
                </c:pt>
                <c:pt idx="1892">
                  <c:v>167.77658610012301</c:v>
                </c:pt>
                <c:pt idx="1893">
                  <c:v>166.35354217129299</c:v>
                </c:pt>
                <c:pt idx="1894">
                  <c:v>166.870931192336</c:v>
                </c:pt>
                <c:pt idx="1895">
                  <c:v>166.369736398078</c:v>
                </c:pt>
                <c:pt idx="1896">
                  <c:v>167.614543646724</c:v>
                </c:pt>
                <c:pt idx="1897">
                  <c:v>166.85473696555101</c:v>
                </c:pt>
                <c:pt idx="1898">
                  <c:v>167.59851466715199</c:v>
                </c:pt>
                <c:pt idx="1899">
                  <c:v>167.921738213993</c:v>
                </c:pt>
                <c:pt idx="1900">
                  <c:v>169.23132236977699</c:v>
                </c:pt>
                <c:pt idx="1901">
                  <c:v>169.489934256693</c:v>
                </c:pt>
                <c:pt idx="1902">
                  <c:v>170.04984421606801</c:v>
                </c:pt>
                <c:pt idx="1903">
                  <c:v>170.83936935083901</c:v>
                </c:pt>
                <c:pt idx="1904">
                  <c:v>168.905502235836</c:v>
                </c:pt>
                <c:pt idx="1905">
                  <c:v>169.582355726087</c:v>
                </c:pt>
                <c:pt idx="1906">
                  <c:v>171.335030759213</c:v>
                </c:pt>
                <c:pt idx="1907">
                  <c:v>171.25379460148</c:v>
                </c:pt>
                <c:pt idx="1908">
                  <c:v>171.27007505844901</c:v>
                </c:pt>
                <c:pt idx="1909">
                  <c:v>172.36725683332699</c:v>
                </c:pt>
                <c:pt idx="1910">
                  <c:v>179.06006566008199</c:v>
                </c:pt>
                <c:pt idx="1911">
                  <c:v>179.60865654752101</c:v>
                </c:pt>
                <c:pt idx="1912">
                  <c:v>179.16978383757001</c:v>
                </c:pt>
                <c:pt idx="1913">
                  <c:v>178.840629305107</c:v>
                </c:pt>
                <c:pt idx="1914">
                  <c:v>169.73402057362</c:v>
                </c:pt>
                <c:pt idx="1915">
                  <c:v>165.45501165159601</c:v>
                </c:pt>
                <c:pt idx="1916">
                  <c:v>163.963613362654</c:v>
                </c:pt>
                <c:pt idx="1917">
                  <c:v>161.04629214457199</c:v>
                </c:pt>
                <c:pt idx="1918">
                  <c:v>163.21173345289</c:v>
                </c:pt>
                <c:pt idx="1919">
                  <c:v>163.43220338849</c:v>
                </c:pt>
                <c:pt idx="1920">
                  <c:v>160.19049387329599</c:v>
                </c:pt>
                <c:pt idx="1921">
                  <c:v>159.52675310905599</c:v>
                </c:pt>
                <c:pt idx="1922">
                  <c:v>160.09281127025699</c:v>
                </c:pt>
                <c:pt idx="1923">
                  <c:v>160.97132852707799</c:v>
                </c:pt>
                <c:pt idx="1924">
                  <c:v>160.85423463753699</c:v>
                </c:pt>
                <c:pt idx="1925">
                  <c:v>159.89173204242601</c:v>
                </c:pt>
                <c:pt idx="1926">
                  <c:v>158.96955087264499</c:v>
                </c:pt>
                <c:pt idx="1927">
                  <c:v>161.46665777870399</c:v>
                </c:pt>
                <c:pt idx="1928">
                  <c:v>164.37596810378599</c:v>
                </c:pt>
                <c:pt idx="1929">
                  <c:v>164.05121759506801</c:v>
                </c:pt>
                <c:pt idx="1930">
                  <c:v>161.878730670995</c:v>
                </c:pt>
                <c:pt idx="1931">
                  <c:v>163.65167526902999</c:v>
                </c:pt>
                <c:pt idx="1932">
                  <c:v>164.90122748529799</c:v>
                </c:pt>
                <c:pt idx="1933">
                  <c:v>164.65131704204401</c:v>
                </c:pt>
                <c:pt idx="1934">
                  <c:v>166.07371028033299</c:v>
                </c:pt>
                <c:pt idx="1935">
                  <c:v>166.45823531267499</c:v>
                </c:pt>
                <c:pt idx="1936">
                  <c:v>167.89994728588599</c:v>
                </c:pt>
                <c:pt idx="1937">
                  <c:v>166.57353116684001</c:v>
                </c:pt>
                <c:pt idx="1938">
                  <c:v>168.415729707102</c:v>
                </c:pt>
                <c:pt idx="1939">
                  <c:v>170.74271733690699</c:v>
                </c:pt>
                <c:pt idx="1940">
                  <c:v>169.77313915782199</c:v>
                </c:pt>
                <c:pt idx="1941">
                  <c:v>166.08874207729801</c:v>
                </c:pt>
                <c:pt idx="1942">
                  <c:v>168.02789843546799</c:v>
                </c:pt>
                <c:pt idx="1943">
                  <c:v>167.05832025638301</c:v>
                </c:pt>
                <c:pt idx="1944">
                  <c:v>157.45949628343899</c:v>
                </c:pt>
                <c:pt idx="1945">
                  <c:v>160.368230820695</c:v>
                </c:pt>
                <c:pt idx="1946">
                  <c:v>159.76288605624401</c:v>
                </c:pt>
                <c:pt idx="1947">
                  <c:v>160.53890493204801</c:v>
                </c:pt>
                <c:pt idx="1948">
                  <c:v>161.31492380785301</c:v>
                </c:pt>
                <c:pt idx="1949">
                  <c:v>160.829912010475</c:v>
                </c:pt>
                <c:pt idx="1950">
                  <c:v>155.49478223931899</c:v>
                </c:pt>
                <c:pt idx="1951">
                  <c:v>158.30785066411099</c:v>
                </c:pt>
                <c:pt idx="1952">
                  <c:v>151.66164347892001</c:v>
                </c:pt>
                <c:pt idx="1953">
                  <c:v>148.21842770827999</c:v>
                </c:pt>
                <c:pt idx="1954">
                  <c:v>153.58343832764999</c:v>
                </c:pt>
                <c:pt idx="1955">
                  <c:v>157.10672888365499</c:v>
                </c:pt>
                <c:pt idx="1956">
                  <c:v>157.25353634342801</c:v>
                </c:pt>
                <c:pt idx="1957">
                  <c:v>153.04209752271001</c:v>
                </c:pt>
                <c:pt idx="1958">
                  <c:v>151.77071976551201</c:v>
                </c:pt>
                <c:pt idx="1959">
                  <c:v>148.194969823393</c:v>
                </c:pt>
                <c:pt idx="1960">
                  <c:v>143.90406989284901</c:v>
                </c:pt>
                <c:pt idx="1961">
                  <c:v>143.34784212407499</c:v>
                </c:pt>
                <c:pt idx="1962">
                  <c:v>148.194969823393</c:v>
                </c:pt>
                <c:pt idx="1963">
                  <c:v>143.26838101425</c:v>
                </c:pt>
                <c:pt idx="1964">
                  <c:v>143.82460878302501</c:v>
                </c:pt>
                <c:pt idx="1965">
                  <c:v>145.57275319917201</c:v>
                </c:pt>
                <c:pt idx="1966">
                  <c:v>146.923592066195</c:v>
                </c:pt>
                <c:pt idx="1967">
                  <c:v>146.35682466348399</c:v>
                </c:pt>
                <c:pt idx="1968">
                  <c:v>146.61327179574801</c:v>
                </c:pt>
                <c:pt idx="1969">
                  <c:v>144.95323700977801</c:v>
                </c:pt>
                <c:pt idx="1970">
                  <c:v>145.371578419538</c:v>
                </c:pt>
                <c:pt idx="1971">
                  <c:v>142.67256168291499</c:v>
                </c:pt>
                <c:pt idx="1972">
                  <c:v>141.84934714794099</c:v>
                </c:pt>
                <c:pt idx="1973">
                  <c:v>142.78058282222901</c:v>
                </c:pt>
                <c:pt idx="1974">
                  <c:v>142.2699488847</c:v>
                </c:pt>
                <c:pt idx="1975">
                  <c:v>143.10548839824199</c:v>
                </c:pt>
                <c:pt idx="1976">
                  <c:v>143.488374558907</c:v>
                </c:pt>
                <c:pt idx="1977">
                  <c:v>144.637152097544</c:v>
                </c:pt>
                <c:pt idx="1978">
                  <c:v>143.90010620916999</c:v>
                </c:pt>
                <c:pt idx="1979">
                  <c:v>144.659143210298</c:v>
                </c:pt>
                <c:pt idx="1980">
                  <c:v>144.483099771225</c:v>
                </c:pt>
                <c:pt idx="1981">
                  <c:v>145.88010811629201</c:v>
                </c:pt>
                <c:pt idx="1982">
                  <c:v>145.52168033222199</c:v>
                </c:pt>
                <c:pt idx="1983">
                  <c:v>146.059322008327</c:v>
                </c:pt>
                <c:pt idx="1984">
                  <c:v>145.34246644018799</c:v>
                </c:pt>
                <c:pt idx="1985">
                  <c:v>143.19189973577099</c:v>
                </c:pt>
                <c:pt idx="1986">
                  <c:v>142.743865005684</c:v>
                </c:pt>
                <c:pt idx="1987">
                  <c:v>144.61881300525599</c:v>
                </c:pt>
                <c:pt idx="1988">
                  <c:v>143.08653262200701</c:v>
                </c:pt>
                <c:pt idx="1989">
                  <c:v>145.319468524348</c:v>
                </c:pt>
                <c:pt idx="1990">
                  <c:v>146.537915321508</c:v>
                </c:pt>
                <c:pt idx="1991">
                  <c:v>146.76411373300701</c:v>
                </c:pt>
                <c:pt idx="1992">
                  <c:v>143.979215939212</c:v>
                </c:pt>
                <c:pt idx="1993">
                  <c:v>146.39279402716701</c:v>
                </c:pt>
                <c:pt idx="1994">
                  <c:v>144.81468527735001</c:v>
                </c:pt>
                <c:pt idx="1995">
                  <c:v>143.979215939212</c:v>
                </c:pt>
                <c:pt idx="1996">
                  <c:v>150.78800989170401</c:v>
                </c:pt>
                <c:pt idx="1997">
                  <c:v>152.54758585695399</c:v>
                </c:pt>
                <c:pt idx="1998">
                  <c:v>151.78255282858399</c:v>
                </c:pt>
                <c:pt idx="1999">
                  <c:v>152.16506934276899</c:v>
                </c:pt>
                <c:pt idx="2000">
                  <c:v>148.798924017942</c:v>
                </c:pt>
                <c:pt idx="2001">
                  <c:v>148.11039429240901</c:v>
                </c:pt>
                <c:pt idx="2002">
                  <c:v>151.17052640588901</c:v>
                </c:pt>
                <c:pt idx="2003">
                  <c:v>150.48199668035599</c:v>
                </c:pt>
                <c:pt idx="2004">
                  <c:v>149.33444713780099</c:v>
                </c:pt>
                <c:pt idx="2005">
                  <c:v>149.946473560497</c:v>
                </c:pt>
                <c:pt idx="2006">
                  <c:v>153.92464530801999</c:v>
                </c:pt>
                <c:pt idx="2007">
                  <c:v>156.908274118663</c:v>
                </c:pt>
                <c:pt idx="2008">
                  <c:v>156.06673778745599</c:v>
                </c:pt>
                <c:pt idx="2009">
                  <c:v>155.148698153412</c:v>
                </c:pt>
                <c:pt idx="2010">
                  <c:v>158.820856689587</c:v>
                </c:pt>
                <c:pt idx="2011">
                  <c:v>159.27987650660901</c:v>
                </c:pt>
                <c:pt idx="2012">
                  <c:v>154.53667173071599</c:v>
                </c:pt>
                <c:pt idx="2013">
                  <c:v>156.21974439312999</c:v>
                </c:pt>
                <c:pt idx="2014">
                  <c:v>155.913731181782</c:v>
                </c:pt>
                <c:pt idx="2015">
                  <c:v>158.66785008391301</c:v>
                </c:pt>
                <c:pt idx="2016">
                  <c:v>157.67330714703201</c:v>
                </c:pt>
                <c:pt idx="2017">
                  <c:v>157.061280724337</c:v>
                </c:pt>
                <c:pt idx="2018">
                  <c:v>158.00459171967799</c:v>
                </c:pt>
                <c:pt idx="2019">
                  <c:v>159.32522711315599</c:v>
                </c:pt>
                <c:pt idx="2020">
                  <c:v>154.514341036915</c:v>
                </c:pt>
                <c:pt idx="2021">
                  <c:v>154.420009937381</c:v>
                </c:pt>
                <c:pt idx="2022">
                  <c:v>154.608672136449</c:v>
                </c:pt>
                <c:pt idx="2023">
                  <c:v>154.13701663877799</c:v>
                </c:pt>
                <c:pt idx="2024">
                  <c:v>151.11842145368601</c:v>
                </c:pt>
                <c:pt idx="2025">
                  <c:v>150.552434856481</c:v>
                </c:pt>
                <c:pt idx="2026">
                  <c:v>150.646765956015</c:v>
                </c:pt>
                <c:pt idx="2027">
                  <c:v>149.748667422604</c:v>
                </c:pt>
                <c:pt idx="2028">
                  <c:v>150.252188798633</c:v>
                </c:pt>
                <c:pt idx="2029">
                  <c:v>150.909542124627</c:v>
                </c:pt>
                <c:pt idx="2030">
                  <c:v>148.65575929264801</c:v>
                </c:pt>
                <c:pt idx="2031">
                  <c:v>145.36899266267699</c:v>
                </c:pt>
                <c:pt idx="2032">
                  <c:v>146.419932284418</c:v>
                </c:pt>
                <c:pt idx="2033">
                  <c:v>144.93294842165301</c:v>
                </c:pt>
                <c:pt idx="2034">
                  <c:v>144.491699623567</c:v>
                </c:pt>
                <c:pt idx="2035">
                  <c:v>146.29149586512901</c:v>
                </c:pt>
                <c:pt idx="2036">
                  <c:v>146.66302378987001</c:v>
                </c:pt>
                <c:pt idx="2037">
                  <c:v>146.221774991784</c:v>
                </c:pt>
                <c:pt idx="2038">
                  <c:v>145.757365085857</c:v>
                </c:pt>
                <c:pt idx="2039">
                  <c:v>146.79070682027199</c:v>
                </c:pt>
                <c:pt idx="2040">
                  <c:v>146.57014180868501</c:v>
                </c:pt>
                <c:pt idx="2041">
                  <c:v>148.53242212986501</c:v>
                </c:pt>
                <c:pt idx="2042">
                  <c:v>146.05201822396299</c:v>
                </c:pt>
                <c:pt idx="2043">
                  <c:v>147.07336100874599</c:v>
                </c:pt>
                <c:pt idx="2044">
                  <c:v>147.381869012035</c:v>
                </c:pt>
                <c:pt idx="2045">
                  <c:v>146.136618526033</c:v>
                </c:pt>
                <c:pt idx="2046">
                  <c:v>146.056686906999</c:v>
                </c:pt>
                <c:pt idx="2047">
                  <c:v>146.056686906999</c:v>
                </c:pt>
                <c:pt idx="2048">
                  <c:v>142.36809733368301</c:v>
                </c:pt>
                <c:pt idx="2049">
                  <c:v>143.03250748936901</c:v>
                </c:pt>
                <c:pt idx="2050">
                  <c:v>142.91038003783501</c:v>
                </c:pt>
                <c:pt idx="2051">
                  <c:v>141.85510506271399</c:v>
                </c:pt>
                <c:pt idx="2052">
                  <c:v>142.411756361984</c:v>
                </c:pt>
                <c:pt idx="2053">
                  <c:v>142.87987286319401</c:v>
                </c:pt>
                <c:pt idx="2054">
                  <c:v>143.44763092289901</c:v>
                </c:pt>
                <c:pt idx="2055">
                  <c:v>142.762654068008</c:v>
                </c:pt>
                <c:pt idx="2056">
                  <c:v>140.49860988336701</c:v>
                </c:pt>
                <c:pt idx="2057">
                  <c:v>140.062875436967</c:v>
                </c:pt>
                <c:pt idx="2058">
                  <c:v>140.350517346635</c:v>
                </c:pt>
                <c:pt idx="2059">
                  <c:v>140.58441563634</c:v>
                </c:pt>
                <c:pt idx="2060">
                  <c:v>141.717573369956</c:v>
                </c:pt>
                <c:pt idx="2061">
                  <c:v>143.80648110228</c:v>
                </c:pt>
                <c:pt idx="2062">
                  <c:v>144.300185596121</c:v>
                </c:pt>
                <c:pt idx="2063">
                  <c:v>144.21163449116901</c:v>
                </c:pt>
                <c:pt idx="2064">
                  <c:v>142.578444112011</c:v>
                </c:pt>
                <c:pt idx="2065">
                  <c:v>142.046752477495</c:v>
                </c:pt>
                <c:pt idx="2066">
                  <c:v>142.39858538304901</c:v>
                </c:pt>
                <c:pt idx="2067">
                  <c:v>143.16111205202199</c:v>
                </c:pt>
                <c:pt idx="2068">
                  <c:v>142.11711905860599</c:v>
                </c:pt>
                <c:pt idx="2069">
                  <c:v>141.589188030961</c:v>
                </c:pt>
                <c:pt idx="2070">
                  <c:v>140.88814004742801</c:v>
                </c:pt>
                <c:pt idx="2071">
                  <c:v>142.00259264169799</c:v>
                </c:pt>
                <c:pt idx="2072">
                  <c:v>143.497888283181</c:v>
                </c:pt>
                <c:pt idx="2073">
                  <c:v>142.35963530747199</c:v>
                </c:pt>
                <c:pt idx="2074">
                  <c:v>141.29113966224199</c:v>
                </c:pt>
                <c:pt idx="2075">
                  <c:v>139.02542762789</c:v>
                </c:pt>
                <c:pt idx="2076">
                  <c:v>138.84921834031701</c:v>
                </c:pt>
                <c:pt idx="2077">
                  <c:v>137.12959088372699</c:v>
                </c:pt>
                <c:pt idx="2078">
                  <c:v>139.30708007949499</c:v>
                </c:pt>
                <c:pt idx="2079">
                  <c:v>138.54781186879799</c:v>
                </c:pt>
                <c:pt idx="2080">
                  <c:v>138.10110907150499</c:v>
                </c:pt>
                <c:pt idx="2081">
                  <c:v>138.42494846743099</c:v>
                </c:pt>
                <c:pt idx="2082">
                  <c:v>139.05030937551399</c:v>
                </c:pt>
                <c:pt idx="2083">
                  <c:v>137.95592778636899</c:v>
                </c:pt>
                <c:pt idx="2084">
                  <c:v>139.31823902137899</c:v>
                </c:pt>
                <c:pt idx="2085">
                  <c:v>140.725301064566</c:v>
                </c:pt>
                <c:pt idx="2086">
                  <c:v>141.14968597808999</c:v>
                </c:pt>
                <c:pt idx="2087">
                  <c:v>140.38760722719601</c:v>
                </c:pt>
                <c:pt idx="2088">
                  <c:v>138.64752741265499</c:v>
                </c:pt>
                <c:pt idx="2089">
                  <c:v>136.75503184793499</c:v>
                </c:pt>
                <c:pt idx="2090">
                  <c:v>136.831239723024</c:v>
                </c:pt>
                <c:pt idx="2091">
                  <c:v>138.06326703696899</c:v>
                </c:pt>
                <c:pt idx="2092">
                  <c:v>138.21568278714801</c:v>
                </c:pt>
                <c:pt idx="2093">
                  <c:v>138.69833266271399</c:v>
                </c:pt>
                <c:pt idx="2094">
                  <c:v>141.32058338152299</c:v>
                </c:pt>
                <c:pt idx="2095">
                  <c:v>140.30576055849301</c:v>
                </c:pt>
                <c:pt idx="2096">
                  <c:v>139.85039134303</c:v>
                </c:pt>
                <c:pt idx="2097">
                  <c:v>139.88942299006999</c:v>
                </c:pt>
                <c:pt idx="2098">
                  <c:v>135.13951581796999</c:v>
                </c:pt>
                <c:pt idx="2099">
                  <c:v>135.45785068044501</c:v>
                </c:pt>
                <c:pt idx="2100">
                  <c:v>135.55168759444999</c:v>
                </c:pt>
                <c:pt idx="2101">
                  <c:v>133.14599211495801</c:v>
                </c:pt>
                <c:pt idx="2102">
                  <c:v>134.81147360076099</c:v>
                </c:pt>
                <c:pt idx="2103">
                  <c:v>142.121086788448</c:v>
                </c:pt>
                <c:pt idx="2104">
                  <c:v>140.91823904870199</c:v>
                </c:pt>
                <c:pt idx="2105">
                  <c:v>135.274107346817</c:v>
                </c:pt>
                <c:pt idx="2106">
                  <c:v>139.2527575629</c:v>
                </c:pt>
                <c:pt idx="2107">
                  <c:v>138.049909823154</c:v>
                </c:pt>
                <c:pt idx="2108">
                  <c:v>133.60862586101501</c:v>
                </c:pt>
                <c:pt idx="2109">
                  <c:v>134.996527099183</c:v>
                </c:pt>
                <c:pt idx="2110">
                  <c:v>136.199374838929</c:v>
                </c:pt>
                <c:pt idx="2111">
                  <c:v>133.053465365747</c:v>
                </c:pt>
                <c:pt idx="2112">
                  <c:v>135.18158059760501</c:v>
                </c:pt>
                <c:pt idx="2113">
                  <c:v>134.71269518724901</c:v>
                </c:pt>
                <c:pt idx="2114">
                  <c:v>135.28773275720599</c:v>
                </c:pt>
                <c:pt idx="2115">
                  <c:v>136.267779992133</c:v>
                </c:pt>
                <c:pt idx="2116">
                  <c:v>138.566871668083</c:v>
                </c:pt>
                <c:pt idx="2117">
                  <c:v>138.24606817841601</c:v>
                </c:pt>
                <c:pt idx="2118">
                  <c:v>139.83226321066101</c:v>
                </c:pt>
                <c:pt idx="2119">
                  <c:v>141.00854267277501</c:v>
                </c:pt>
                <c:pt idx="2120">
                  <c:v>142.23143196880301</c:v>
                </c:pt>
                <c:pt idx="2121">
                  <c:v>143.23979970396601</c:v>
                </c:pt>
                <c:pt idx="2122">
                  <c:v>140.90080885315001</c:v>
                </c:pt>
                <c:pt idx="2123">
                  <c:v>143.317313490473</c:v>
                </c:pt>
                <c:pt idx="2124">
                  <c:v>143.03848603232001</c:v>
                </c:pt>
                <c:pt idx="2125">
                  <c:v>142.01611868576001</c:v>
                </c:pt>
                <c:pt idx="2126">
                  <c:v>140.43609642289499</c:v>
                </c:pt>
                <c:pt idx="2127">
                  <c:v>140.384165531539</c:v>
                </c:pt>
                <c:pt idx="2128">
                  <c:v>139.86485661797201</c:v>
                </c:pt>
                <c:pt idx="2129">
                  <c:v>141.09388771341301</c:v>
                </c:pt>
                <c:pt idx="2130">
                  <c:v>139.72637424102001</c:v>
                </c:pt>
                <c:pt idx="2131">
                  <c:v>139.69175364678301</c:v>
                </c:pt>
                <c:pt idx="2132">
                  <c:v>139.97652872872601</c:v>
                </c:pt>
                <c:pt idx="2133">
                  <c:v>141.14003834924</c:v>
                </c:pt>
                <c:pt idx="2134">
                  <c:v>140.91722531809299</c:v>
                </c:pt>
                <c:pt idx="2135">
                  <c:v>140.28596345512901</c:v>
                </c:pt>
                <c:pt idx="2136">
                  <c:v>141.87043949347799</c:v>
                </c:pt>
                <c:pt idx="2137">
                  <c:v>142.36551002055</c:v>
                </c:pt>
                <c:pt idx="2138">
                  <c:v>142.37790243070901</c:v>
                </c:pt>
                <c:pt idx="2139">
                  <c:v>141.994238419211</c:v>
                </c:pt>
                <c:pt idx="2140">
                  <c:v>142.093252524626</c:v>
                </c:pt>
                <c:pt idx="2141">
                  <c:v>140.583005771372</c:v>
                </c:pt>
                <c:pt idx="2142">
                  <c:v>140.22412658019201</c:v>
                </c:pt>
                <c:pt idx="2143">
                  <c:v>140.05075801382199</c:v>
                </c:pt>
                <c:pt idx="2144">
                  <c:v>138.68909500661999</c:v>
                </c:pt>
                <c:pt idx="2145">
                  <c:v>135.96589416807501</c:v>
                </c:pt>
                <c:pt idx="2146">
                  <c:v>137.921641807763</c:v>
                </c:pt>
                <c:pt idx="2147">
                  <c:v>138.00826350301799</c:v>
                </c:pt>
                <c:pt idx="2148">
                  <c:v>140.65736023232799</c:v>
                </c:pt>
                <c:pt idx="2149">
                  <c:v>140.75637433774199</c:v>
                </c:pt>
                <c:pt idx="2150">
                  <c:v>141.70946333726801</c:v>
                </c:pt>
                <c:pt idx="2151">
                  <c:v>141.30101450545101</c:v>
                </c:pt>
                <c:pt idx="2152">
                  <c:v>141.17721557971799</c:v>
                </c:pt>
                <c:pt idx="2153">
                  <c:v>142.27559729102799</c:v>
                </c:pt>
                <c:pt idx="2154">
                  <c:v>142.81290457329999</c:v>
                </c:pt>
                <c:pt idx="2155">
                  <c:v>142.19204849448499</c:v>
                </c:pt>
                <c:pt idx="2156">
                  <c:v>143.13521618609099</c:v>
                </c:pt>
                <c:pt idx="2157">
                  <c:v>141.595080823389</c:v>
                </c:pt>
                <c:pt idx="2158">
                  <c:v>139.20733139996099</c:v>
                </c:pt>
                <c:pt idx="2159">
                  <c:v>140.43011586174899</c:v>
                </c:pt>
                <c:pt idx="2160">
                  <c:v>140.41356483456099</c:v>
                </c:pt>
                <c:pt idx="2161">
                  <c:v>140.42582891517</c:v>
                </c:pt>
                <c:pt idx="2162">
                  <c:v>140.27592725222499</c:v>
                </c:pt>
                <c:pt idx="2163">
                  <c:v>140.460448780767</c:v>
                </c:pt>
                <c:pt idx="2164">
                  <c:v>142.67388284075099</c:v>
                </c:pt>
                <c:pt idx="2165">
                  <c:v>140.82937408320501</c:v>
                </c:pt>
                <c:pt idx="2166">
                  <c:v>139.999321591381</c:v>
                </c:pt>
                <c:pt idx="2167">
                  <c:v>139.699518265492</c:v>
                </c:pt>
                <c:pt idx="2168">
                  <c:v>139.00457051793299</c:v>
                </c:pt>
                <c:pt idx="2169">
                  <c:v>137.388817004857</c:v>
                </c:pt>
                <c:pt idx="2170">
                  <c:v>137.927401509215</c:v>
                </c:pt>
                <c:pt idx="2171">
                  <c:v>136.93102924856001</c:v>
                </c:pt>
                <c:pt idx="2172">
                  <c:v>135.90103671421801</c:v>
                </c:pt>
                <c:pt idx="2173">
                  <c:v>136.679677678616</c:v>
                </c:pt>
                <c:pt idx="2174">
                  <c:v>137.43691903319001</c:v>
                </c:pt>
                <c:pt idx="2175">
                  <c:v>138.899775668199</c:v>
                </c:pt>
                <c:pt idx="2176">
                  <c:v>138.761092930426</c:v>
                </c:pt>
                <c:pt idx="2177">
                  <c:v>137.55337892488001</c:v>
                </c:pt>
                <c:pt idx="2178">
                  <c:v>135.89724747964601</c:v>
                </c:pt>
                <c:pt idx="2179">
                  <c:v>138.51951468129801</c:v>
                </c:pt>
                <c:pt idx="2180">
                  <c:v>138.140043638463</c:v>
                </c:pt>
                <c:pt idx="2181">
                  <c:v>135.44865279986399</c:v>
                </c:pt>
                <c:pt idx="2182">
                  <c:v>133.637081791545</c:v>
                </c:pt>
                <c:pt idx="2183">
                  <c:v>132.44840979226399</c:v>
                </c:pt>
                <c:pt idx="2184">
                  <c:v>131.77820111181799</c:v>
                </c:pt>
                <c:pt idx="2185">
                  <c:v>132.42311889866201</c:v>
                </c:pt>
                <c:pt idx="2186">
                  <c:v>130.27339294251499</c:v>
                </c:pt>
                <c:pt idx="2187">
                  <c:v>130.76722688088699</c:v>
                </c:pt>
                <c:pt idx="2188">
                  <c:v>130.359673371366</c:v>
                </c:pt>
                <c:pt idx="2189">
                  <c:v>131.73231783126201</c:v>
                </c:pt>
                <c:pt idx="2190">
                  <c:v>131.88234040068201</c:v>
                </c:pt>
                <c:pt idx="2191">
                  <c:v>131.26974824221799</c:v>
                </c:pt>
                <c:pt idx="2192">
                  <c:v>131.98200288823199</c:v>
                </c:pt>
                <c:pt idx="2193">
                  <c:v>132.04477353149599</c:v>
                </c:pt>
                <c:pt idx="2194">
                  <c:v>132.01338820986399</c:v>
                </c:pt>
                <c:pt idx="2195">
                  <c:v>130.60364360552401</c:v>
                </c:pt>
                <c:pt idx="2196">
                  <c:v>131.105267511694</c:v>
                </c:pt>
                <c:pt idx="2197">
                  <c:v>130.703938781624</c:v>
                </c:pt>
                <c:pt idx="2198">
                  <c:v>133.12881252891401</c:v>
                </c:pt>
                <c:pt idx="2199">
                  <c:v>134.55752399651999</c:v>
                </c:pt>
                <c:pt idx="2200">
                  <c:v>135.20963659778701</c:v>
                </c:pt>
                <c:pt idx="2201">
                  <c:v>135.36734192580499</c:v>
                </c:pt>
                <c:pt idx="2202">
                  <c:v>137.7273025591</c:v>
                </c:pt>
                <c:pt idx="2203">
                  <c:v>137.42481792728299</c:v>
                </c:pt>
                <c:pt idx="2204">
                  <c:v>137.803659603168</c:v>
                </c:pt>
                <c:pt idx="2205">
                  <c:v>141.59207636201799</c:v>
                </c:pt>
                <c:pt idx="2206">
                  <c:v>141.970918037903</c:v>
                </c:pt>
                <c:pt idx="2207">
                  <c:v>137.66477072668201</c:v>
                </c:pt>
                <c:pt idx="2208">
                  <c:v>138.516404317481</c:v>
                </c:pt>
                <c:pt idx="2209">
                  <c:v>141.88695416275399</c:v>
                </c:pt>
                <c:pt idx="2210">
                  <c:v>141.035320571955</c:v>
                </c:pt>
                <c:pt idx="2211">
                  <c:v>138.528399156788</c:v>
                </c:pt>
                <c:pt idx="2212">
                  <c:v>140.60350635690199</c:v>
                </c:pt>
                <c:pt idx="2213">
                  <c:v>141.07130508987601</c:v>
                </c:pt>
                <c:pt idx="2214">
                  <c:v>141.44314510839399</c:v>
                </c:pt>
                <c:pt idx="2215">
                  <c:v>140.47156312452501</c:v>
                </c:pt>
                <c:pt idx="2216">
                  <c:v>142.30677353849899</c:v>
                </c:pt>
                <c:pt idx="2217">
                  <c:v>141.26322251878801</c:v>
                </c:pt>
                <c:pt idx="2218">
                  <c:v>142.35475289572699</c:v>
                </c:pt>
                <c:pt idx="2219">
                  <c:v>144.81369495366701</c:v>
                </c:pt>
                <c:pt idx="2220">
                  <c:v>144.585793006833</c:v>
                </c:pt>
                <c:pt idx="2221">
                  <c:v>145.30548336525499</c:v>
                </c:pt>
                <c:pt idx="2222">
                  <c:v>144.633772364061</c:v>
                </c:pt>
                <c:pt idx="2223">
                  <c:v>152.127750206759</c:v>
                </c:pt>
                <c:pt idx="2224">
                  <c:v>150.47907508136501</c:v>
                </c:pt>
                <c:pt idx="2225">
                  <c:v>152.72726843417499</c:v>
                </c:pt>
                <c:pt idx="2226">
                  <c:v>148.08100217170201</c:v>
                </c:pt>
                <c:pt idx="2227">
                  <c:v>145.383170148331</c:v>
                </c:pt>
                <c:pt idx="2228">
                  <c:v>152.577388877321</c:v>
                </c:pt>
                <c:pt idx="2229">
                  <c:v>158.122932480917</c:v>
                </c:pt>
                <c:pt idx="2230">
                  <c:v>157.07377558293899</c:v>
                </c:pt>
                <c:pt idx="2231">
                  <c:v>158.72245070833301</c:v>
                </c:pt>
                <c:pt idx="2232">
                  <c:v>157.97305292406301</c:v>
                </c:pt>
                <c:pt idx="2233">
                  <c:v>151.52823197934299</c:v>
                </c:pt>
                <c:pt idx="2234">
                  <c:v>150.77883419507299</c:v>
                </c:pt>
                <c:pt idx="2235">
                  <c:v>150.02943641080401</c:v>
                </c:pt>
                <c:pt idx="2236">
                  <c:v>146.88196571687101</c:v>
                </c:pt>
                <c:pt idx="2237">
                  <c:v>145.832808818893</c:v>
                </c:pt>
                <c:pt idx="2238">
                  <c:v>146.72579380482401</c:v>
                </c:pt>
                <c:pt idx="2239">
                  <c:v>146.819951199293</c:v>
                </c:pt>
                <c:pt idx="2240">
                  <c:v>146.60945728443301</c:v>
                </c:pt>
                <c:pt idx="2241">
                  <c:v>145.780468388093</c:v>
                </c:pt>
                <c:pt idx="2242">
                  <c:v>146.131559197911</c:v>
                </c:pt>
                <c:pt idx="2243">
                  <c:v>145.340001507365</c:v>
                </c:pt>
                <c:pt idx="2244">
                  <c:v>145.23339266060401</c:v>
                </c:pt>
                <c:pt idx="2245">
                  <c:v>145.046296379865</c:v>
                </c:pt>
                <c:pt idx="2246">
                  <c:v>146.03855445530999</c:v>
                </c:pt>
                <c:pt idx="2247">
                  <c:v>146.55170055562499</c:v>
                </c:pt>
                <c:pt idx="2248">
                  <c:v>146.133379811889</c:v>
                </c:pt>
                <c:pt idx="2249">
                  <c:v>142.92625410991101</c:v>
                </c:pt>
                <c:pt idx="2250">
                  <c:v>144.00671326795</c:v>
                </c:pt>
                <c:pt idx="2251">
                  <c:v>144.12102587250101</c:v>
                </c:pt>
                <c:pt idx="2252">
                  <c:v>144.33709207347999</c:v>
                </c:pt>
                <c:pt idx="2253">
                  <c:v>144.96308937491401</c:v>
                </c:pt>
                <c:pt idx="2254">
                  <c:v>144.247663887561</c:v>
                </c:pt>
                <c:pt idx="2255">
                  <c:v>144.60537663123799</c:v>
                </c:pt>
                <c:pt idx="2256">
                  <c:v>145.67851486226701</c:v>
                </c:pt>
                <c:pt idx="2257">
                  <c:v>146.48336853554</c:v>
                </c:pt>
                <c:pt idx="2258">
                  <c:v>149.97106778638599</c:v>
                </c:pt>
                <c:pt idx="2259">
                  <c:v>151.04038021266999</c:v>
                </c:pt>
                <c:pt idx="2260">
                  <c:v>147.69877888053099</c:v>
                </c:pt>
                <c:pt idx="2261">
                  <c:v>143.555193228679</c:v>
                </c:pt>
                <c:pt idx="2262">
                  <c:v>144.223513495107</c:v>
                </c:pt>
                <c:pt idx="2263">
                  <c:v>145.693818081248</c:v>
                </c:pt>
                <c:pt idx="2264">
                  <c:v>146.752767697829</c:v>
                </c:pt>
                <c:pt idx="2265">
                  <c:v>143.00360939897899</c:v>
                </c:pt>
                <c:pt idx="2266">
                  <c:v>144.42300006298899</c:v>
                </c:pt>
                <c:pt idx="2267">
                  <c:v>146.90693372500601</c:v>
                </c:pt>
                <c:pt idx="2268">
                  <c:v>143.89072856398499</c:v>
                </c:pt>
                <c:pt idx="2269">
                  <c:v>142.88537849541601</c:v>
                </c:pt>
                <c:pt idx="2270">
                  <c:v>147.78646007969201</c:v>
                </c:pt>
                <c:pt idx="2271">
                  <c:v>149.79716021683001</c:v>
                </c:pt>
                <c:pt idx="2272">
                  <c:v>147.03244752826501</c:v>
                </c:pt>
                <c:pt idx="2273">
                  <c:v>148.16346635540501</c:v>
                </c:pt>
                <c:pt idx="2274">
                  <c:v>147.66079132112</c:v>
                </c:pt>
                <c:pt idx="2275">
                  <c:v>146.52977249398</c:v>
                </c:pt>
                <c:pt idx="2276">
                  <c:v>148.540472631119</c:v>
                </c:pt>
                <c:pt idx="2277">
                  <c:v>151.17951656111299</c:v>
                </c:pt>
                <c:pt idx="2278">
                  <c:v>150.174166492544</c:v>
                </c:pt>
                <c:pt idx="2279">
                  <c:v>150.551172768257</c:v>
                </c:pt>
                <c:pt idx="2280">
                  <c:v>149.16881642397399</c:v>
                </c:pt>
                <c:pt idx="2281">
                  <c:v>149.92282897540099</c:v>
                </c:pt>
                <c:pt idx="2282">
                  <c:v>149.04314766540301</c:v>
                </c:pt>
                <c:pt idx="2283">
                  <c:v>148.540472631119</c:v>
                </c:pt>
                <c:pt idx="2284">
                  <c:v>151.305185319684</c:v>
                </c:pt>
                <c:pt idx="2285">
                  <c:v>153.56722297396499</c:v>
                </c:pt>
                <c:pt idx="2286">
                  <c:v>156.20626690396</c:v>
                </c:pt>
                <c:pt idx="2287">
                  <c:v>153.94422924967901</c:v>
                </c:pt>
                <c:pt idx="2288">
                  <c:v>149.16881642397399</c:v>
                </c:pt>
                <c:pt idx="2289">
                  <c:v>147.78646007969201</c:v>
                </c:pt>
                <c:pt idx="2290">
                  <c:v>147.36166699939801</c:v>
                </c:pt>
                <c:pt idx="2291">
                  <c:v>147.464588145953</c:v>
                </c:pt>
                <c:pt idx="2292">
                  <c:v>148.18120812294899</c:v>
                </c:pt>
                <c:pt idx="2293">
                  <c:v>147.54732245967199</c:v>
                </c:pt>
                <c:pt idx="2294">
                  <c:v>145.96972778870901</c:v>
                </c:pt>
                <c:pt idx="2295">
                  <c:v>143.60265112186499</c:v>
                </c:pt>
                <c:pt idx="2296">
                  <c:v>143.95332914658201</c:v>
                </c:pt>
                <c:pt idx="2297">
                  <c:v>144.567015689838</c:v>
                </c:pt>
                <c:pt idx="2298">
                  <c:v>148.07379593701401</c:v>
                </c:pt>
                <c:pt idx="2299">
                  <c:v>147.89845692465599</c:v>
                </c:pt>
                <c:pt idx="2300">
                  <c:v>148.249134949373</c:v>
                </c:pt>
                <c:pt idx="2301">
                  <c:v>152.28193223362601</c:v>
                </c:pt>
                <c:pt idx="2302">
                  <c:v>156.62157278950599</c:v>
                </c:pt>
                <c:pt idx="2303">
                  <c:v>164.29265458020399</c:v>
                </c:pt>
                <c:pt idx="2304">
                  <c:v>166.39672272851001</c:v>
                </c:pt>
                <c:pt idx="2305">
                  <c:v>167.44875680266301</c:v>
                </c:pt>
                <c:pt idx="2306">
                  <c:v>164.029646061666</c:v>
                </c:pt>
                <c:pt idx="2307">
                  <c:v>168.50079087681601</c:v>
                </c:pt>
                <c:pt idx="2308">
                  <c:v>169.202146926251</c:v>
                </c:pt>
                <c:pt idx="2309">
                  <c:v>167.36108729648399</c:v>
                </c:pt>
                <c:pt idx="2310">
                  <c:v>169.99117248186599</c:v>
                </c:pt>
                <c:pt idx="2311">
                  <c:v>168.763799395354</c:v>
                </c:pt>
                <c:pt idx="2312">
                  <c:v>167.27341779030399</c:v>
                </c:pt>
                <c:pt idx="2313">
                  <c:v>167.44875680266301</c:v>
                </c:pt>
                <c:pt idx="2314">
                  <c:v>165.87070569143401</c:v>
                </c:pt>
                <c:pt idx="2315">
                  <c:v>161.487230382463</c:v>
                </c:pt>
                <c:pt idx="2316">
                  <c:v>165.520027666716</c:v>
                </c:pt>
                <c:pt idx="2317">
                  <c:v>163.67896803694899</c:v>
                </c:pt>
                <c:pt idx="2318">
                  <c:v>162.539264456616</c:v>
                </c:pt>
                <c:pt idx="2319">
                  <c:v>163.591298530769</c:v>
                </c:pt>
                <c:pt idx="2320">
                  <c:v>169.815833469507</c:v>
                </c:pt>
                <c:pt idx="2321">
                  <c:v>169.381193640585</c:v>
                </c:pt>
                <c:pt idx="2322">
                  <c:v>170.61562191282201</c:v>
                </c:pt>
                <c:pt idx="2323">
                  <c:v>171.321009496958</c:v>
                </c:pt>
                <c:pt idx="2324">
                  <c:v>172.819958113246</c:v>
                </c:pt>
                <c:pt idx="2325">
                  <c:v>173.39128842105001</c:v>
                </c:pt>
                <c:pt idx="2326">
                  <c:v>173.887415926534</c:v>
                </c:pt>
                <c:pt idx="2327">
                  <c:v>175.556044037324</c:v>
                </c:pt>
                <c:pt idx="2328">
                  <c:v>175.3605770341</c:v>
                </c:pt>
                <c:pt idx="2329">
                  <c:v>175.76643103539701</c:v>
                </c:pt>
                <c:pt idx="2330">
                  <c:v>175.31551563551599</c:v>
                </c:pt>
                <c:pt idx="2331">
                  <c:v>176.06709153765701</c:v>
                </c:pt>
                <c:pt idx="2332">
                  <c:v>176.18735573856199</c:v>
                </c:pt>
                <c:pt idx="2333">
                  <c:v>176.93908234772201</c:v>
                </c:pt>
                <c:pt idx="2334">
                  <c:v>175.961898038621</c:v>
                </c:pt>
                <c:pt idx="2335">
                  <c:v>176.27762924274899</c:v>
                </c:pt>
                <c:pt idx="2336">
                  <c:v>176.322690641333</c:v>
                </c:pt>
                <c:pt idx="2337">
                  <c:v>176.27762924274899</c:v>
                </c:pt>
                <c:pt idx="2338">
                  <c:v>170.52606638385899</c:v>
                </c:pt>
                <c:pt idx="2339">
                  <c:v>172.40387393346401</c:v>
                </c:pt>
                <c:pt idx="2340">
                  <c:v>168.194351711335</c:v>
                </c:pt>
                <c:pt idx="2341">
                  <c:v>170.215171094189</c:v>
                </c:pt>
                <c:pt idx="2342">
                  <c:v>170.215171094189</c:v>
                </c:pt>
                <c:pt idx="2343">
                  <c:v>168.66069464584001</c:v>
                </c:pt>
                <c:pt idx="2344">
                  <c:v>166.795322907821</c:v>
                </c:pt>
                <c:pt idx="2345">
                  <c:v>161.04376004893101</c:v>
                </c:pt>
                <c:pt idx="2346">
                  <c:v>156.38033070388499</c:v>
                </c:pt>
                <c:pt idx="2347">
                  <c:v>159.17838831091299</c:v>
                </c:pt>
                <c:pt idx="2348">
                  <c:v>159.33068685602299</c:v>
                </c:pt>
                <c:pt idx="2349">
                  <c:v>161.32423731716699</c:v>
                </c:pt>
                <c:pt idx="2350">
                  <c:v>168.07163887796099</c:v>
                </c:pt>
                <c:pt idx="2351">
                  <c:v>162.397687565475</c:v>
                </c:pt>
                <c:pt idx="2352">
                  <c:v>163.164437742838</c:v>
                </c:pt>
                <c:pt idx="2353">
                  <c:v>159.02398678507799</c:v>
                </c:pt>
                <c:pt idx="2354">
                  <c:v>154.730185791845</c:v>
                </c:pt>
                <c:pt idx="2355">
                  <c:v>154.85777471507799</c:v>
                </c:pt>
                <c:pt idx="2356">
                  <c:v>154.78486675894499</c:v>
                </c:pt>
                <c:pt idx="2357">
                  <c:v>154.11183170014101</c:v>
                </c:pt>
                <c:pt idx="2358">
                  <c:v>154.40216054903701</c:v>
                </c:pt>
                <c:pt idx="2359">
                  <c:v>154.43854153094401</c:v>
                </c:pt>
                <c:pt idx="2360">
                  <c:v>154.84819283473999</c:v>
                </c:pt>
                <c:pt idx="2361">
                  <c:v>153.04572709803901</c:v>
                </c:pt>
                <c:pt idx="2362">
                  <c:v>150.83361005754301</c:v>
                </c:pt>
                <c:pt idx="2363">
                  <c:v>148.86728379932401</c:v>
                </c:pt>
                <c:pt idx="2364">
                  <c:v>149.19500484236099</c:v>
                </c:pt>
                <c:pt idx="2365">
                  <c:v>148.114063779476</c:v>
                </c:pt>
                <c:pt idx="2366">
                  <c:v>148.850135879981</c:v>
                </c:pt>
                <c:pt idx="2367">
                  <c:v>151.165279804921</c:v>
                </c:pt>
                <c:pt idx="2368">
                  <c:v>151.02909486816</c:v>
                </c:pt>
                <c:pt idx="2369">
                  <c:v>154.569903223951</c:v>
                </c:pt>
                <c:pt idx="2370">
                  <c:v>156.74886221213001</c:v>
                </c:pt>
                <c:pt idx="2371">
                  <c:v>154.29753335042901</c:v>
                </c:pt>
                <c:pt idx="2372">
                  <c:v>158.92782120030901</c:v>
                </c:pt>
                <c:pt idx="2373">
                  <c:v>157.70215676945901</c:v>
                </c:pt>
                <c:pt idx="2374">
                  <c:v>155.659382718041</c:v>
                </c:pt>
                <c:pt idx="2375">
                  <c:v>156.47649233860801</c:v>
                </c:pt>
                <c:pt idx="2376">
                  <c:v>155.795567654802</c:v>
                </c:pt>
                <c:pt idx="2377">
                  <c:v>154.84227309747399</c:v>
                </c:pt>
                <c:pt idx="2378">
                  <c:v>155.931752591563</c:v>
                </c:pt>
                <c:pt idx="2379">
                  <c:v>158.79163626354801</c:v>
                </c:pt>
                <c:pt idx="2380">
                  <c:v>155.659382718041</c:v>
                </c:pt>
                <c:pt idx="2381">
                  <c:v>156.34030740184701</c:v>
                </c:pt>
                <c:pt idx="2382">
                  <c:v>155.659382718041</c:v>
                </c:pt>
                <c:pt idx="2383">
                  <c:v>153.07186891957801</c:v>
                </c:pt>
                <c:pt idx="2384">
                  <c:v>151.02909486816</c:v>
                </c:pt>
                <c:pt idx="2385">
                  <c:v>152.66331410929499</c:v>
                </c:pt>
                <c:pt idx="2386">
                  <c:v>149.939615374071</c:v>
                </c:pt>
                <c:pt idx="2387">
                  <c:v>143.40273840953401</c:v>
                </c:pt>
                <c:pt idx="2388">
                  <c:v>143.947478156578</c:v>
                </c:pt>
                <c:pt idx="2389">
                  <c:v>144.03225287869699</c:v>
                </c:pt>
                <c:pt idx="2390">
                  <c:v>142.883931955973</c:v>
                </c:pt>
                <c:pt idx="2391">
                  <c:v>143.21202364818001</c:v>
                </c:pt>
                <c:pt idx="2392">
                  <c:v>141.81763395630199</c:v>
                </c:pt>
                <c:pt idx="2393">
                  <c:v>142.71988610987</c:v>
                </c:pt>
                <c:pt idx="2394">
                  <c:v>143.13000072512801</c:v>
                </c:pt>
                <c:pt idx="2395">
                  <c:v>144.03225287869699</c:v>
                </c:pt>
                <c:pt idx="2396">
                  <c:v>135.091754266067</c:v>
                </c:pt>
                <c:pt idx="2397">
                  <c:v>131.23667688263899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Sheet10!$U$7</c:f>
              <c:strCache>
                <c:ptCount val="1"/>
                <c:pt idx="0">
                  <c:v>MomentumWeekly120</c:v>
                </c:pt>
              </c:strCache>
            </c:strRef>
          </c:tx>
          <c:marker>
            <c:symbol val="none"/>
          </c:marker>
          <c:val>
            <c:numRef>
              <c:f>Sheet10!$U$8:$U$2418</c:f>
              <c:numCache>
                <c:formatCode>General</c:formatCode>
                <c:ptCount val="2411"/>
                <c:pt idx="0">
                  <c:v>100</c:v>
                </c:pt>
                <c:pt idx="1">
                  <c:v>99.448320623073101</c:v>
                </c:pt>
                <c:pt idx="2">
                  <c:v>101.59013467467101</c:v>
                </c:pt>
                <c:pt idx="3">
                  <c:v>101.054681161771</c:v>
                </c:pt>
                <c:pt idx="4">
                  <c:v>98.588349829628399</c:v>
                </c:pt>
                <c:pt idx="5">
                  <c:v>99.626805127373004</c:v>
                </c:pt>
                <c:pt idx="6">
                  <c:v>101.24939153009799</c:v>
                </c:pt>
                <c:pt idx="7">
                  <c:v>103.180269349342</c:v>
                </c:pt>
                <c:pt idx="8">
                  <c:v>103.84552977446</c:v>
                </c:pt>
                <c:pt idx="9">
                  <c:v>106.912218075612</c:v>
                </c:pt>
                <c:pt idx="10">
                  <c:v>108.680837254583</c:v>
                </c:pt>
                <c:pt idx="11">
                  <c:v>108.11293201362901</c:v>
                </c:pt>
                <c:pt idx="12">
                  <c:v>110.611715073827</c:v>
                </c:pt>
                <c:pt idx="13">
                  <c:v>108.940451079019</c:v>
                </c:pt>
                <c:pt idx="14">
                  <c:v>107.966899237384</c:v>
                </c:pt>
                <c:pt idx="15">
                  <c:v>106.814862891448</c:v>
                </c:pt>
                <c:pt idx="16">
                  <c:v>110.303423657309</c:v>
                </c:pt>
                <c:pt idx="17">
                  <c:v>113.775758559143</c:v>
                </c:pt>
                <c:pt idx="18">
                  <c:v>115.479474282005</c:v>
                </c:pt>
                <c:pt idx="19">
                  <c:v>117.63751419763101</c:v>
                </c:pt>
                <c:pt idx="20">
                  <c:v>112.834658445562</c:v>
                </c:pt>
                <c:pt idx="21">
                  <c:v>118.88690572773</c:v>
                </c:pt>
                <c:pt idx="22">
                  <c:v>117.102060684731</c:v>
                </c:pt>
                <c:pt idx="23">
                  <c:v>120.639299042674</c:v>
                </c:pt>
                <c:pt idx="24">
                  <c:v>119.325004056466</c:v>
                </c:pt>
                <c:pt idx="25">
                  <c:v>122.245659581372</c:v>
                </c:pt>
                <c:pt idx="26">
                  <c:v>120.850235275028</c:v>
                </c:pt>
                <c:pt idx="27">
                  <c:v>120.20120071393799</c:v>
                </c:pt>
                <c:pt idx="28">
                  <c:v>121.320785331818</c:v>
                </c:pt>
                <c:pt idx="29">
                  <c:v>118.075612526367</c:v>
                </c:pt>
                <c:pt idx="30">
                  <c:v>115.090053545351</c:v>
                </c:pt>
                <c:pt idx="31">
                  <c:v>117.79977283790301</c:v>
                </c:pt>
                <c:pt idx="32">
                  <c:v>117.312996917085</c:v>
                </c:pt>
                <c:pt idx="33">
                  <c:v>119.909135161447</c:v>
                </c:pt>
                <c:pt idx="34">
                  <c:v>120.866461139055</c:v>
                </c:pt>
                <c:pt idx="35">
                  <c:v>125.490832386824</c:v>
                </c:pt>
                <c:pt idx="36">
                  <c:v>124.03050462437101</c:v>
                </c:pt>
                <c:pt idx="37">
                  <c:v>124.549732273243</c:v>
                </c:pt>
                <c:pt idx="38">
                  <c:v>123.722213207853</c:v>
                </c:pt>
                <c:pt idx="39">
                  <c:v>120.558169722537</c:v>
                </c:pt>
                <c:pt idx="40">
                  <c:v>116.501703715722</c:v>
                </c:pt>
                <c:pt idx="41">
                  <c:v>116.242089891286</c:v>
                </c:pt>
                <c:pt idx="42">
                  <c:v>113.43501541457</c:v>
                </c:pt>
                <c:pt idx="43">
                  <c:v>114.716858672724</c:v>
                </c:pt>
                <c:pt idx="44">
                  <c:v>112.60749634918</c:v>
                </c:pt>
                <c:pt idx="45">
                  <c:v>111.45546000324499</c:v>
                </c:pt>
                <c:pt idx="46">
                  <c:v>115.23608632159601</c:v>
                </c:pt>
                <c:pt idx="47">
                  <c:v>112.656173941262</c:v>
                </c:pt>
                <c:pt idx="48">
                  <c:v>112.542592893071</c:v>
                </c:pt>
                <c:pt idx="49">
                  <c:v>114.00292065552399</c:v>
                </c:pt>
                <c:pt idx="50">
                  <c:v>119.909135161447</c:v>
                </c:pt>
                <c:pt idx="51">
                  <c:v>118.724647087457</c:v>
                </c:pt>
                <c:pt idx="52">
                  <c:v>117.24809346097599</c:v>
                </c:pt>
                <c:pt idx="53">
                  <c:v>116.647736491968</c:v>
                </c:pt>
                <c:pt idx="54">
                  <c:v>115.38211909784199</c:v>
                </c:pt>
                <c:pt idx="55">
                  <c:v>117.069608956677</c:v>
                </c:pt>
                <c:pt idx="56">
                  <c:v>116.98847963654001</c:v>
                </c:pt>
                <c:pt idx="57">
                  <c:v>119.746876521174</c:v>
                </c:pt>
                <c:pt idx="58">
                  <c:v>119.990264481583</c:v>
                </c:pt>
                <c:pt idx="59">
                  <c:v>123.170533830926</c:v>
                </c:pt>
                <c:pt idx="60">
                  <c:v>123.722213207853</c:v>
                </c:pt>
                <c:pt idx="61">
                  <c:v>123.138082102872</c:v>
                </c:pt>
                <c:pt idx="62">
                  <c:v>122.92714587051699</c:v>
                </c:pt>
                <c:pt idx="63">
                  <c:v>127.324355021904</c:v>
                </c:pt>
                <c:pt idx="64">
                  <c:v>127.162096381632</c:v>
                </c:pt>
                <c:pt idx="65">
                  <c:v>125.442154794742</c:v>
                </c:pt>
                <c:pt idx="66">
                  <c:v>122.505273405808</c:v>
                </c:pt>
                <c:pt idx="67">
                  <c:v>123.413921791335</c:v>
                </c:pt>
                <c:pt idx="68">
                  <c:v>122.099626805127</c:v>
                </c:pt>
                <c:pt idx="69">
                  <c:v>120.10384552977401</c:v>
                </c:pt>
                <c:pt idx="70">
                  <c:v>118.594840175239</c:v>
                </c:pt>
                <c:pt idx="71">
                  <c:v>120.477040402401</c:v>
                </c:pt>
                <c:pt idx="72">
                  <c:v>118.391630826115</c:v>
                </c:pt>
                <c:pt idx="73">
                  <c:v>116.65591990708199</c:v>
                </c:pt>
                <c:pt idx="74">
                  <c:v>116.386951990249</c:v>
                </c:pt>
                <c:pt idx="75">
                  <c:v>117.624688792124</c:v>
                </c:pt>
                <c:pt idx="76">
                  <c:v>118.633688496141</c:v>
                </c:pt>
                <c:pt idx="77">
                  <c:v>118.25707959208199</c:v>
                </c:pt>
                <c:pt idx="78">
                  <c:v>121.203751617416</c:v>
                </c:pt>
                <c:pt idx="79">
                  <c:v>121.49976433229</c:v>
                </c:pt>
                <c:pt idx="80">
                  <c:v>123.450757225776</c:v>
                </c:pt>
                <c:pt idx="81">
                  <c:v>122.643449821575</c:v>
                </c:pt>
                <c:pt idx="82">
                  <c:v>123.868000602514</c:v>
                </c:pt>
                <c:pt idx="83">
                  <c:v>122.979827906659</c:v>
                </c:pt>
                <c:pt idx="84">
                  <c:v>120.221393057737</c:v>
                </c:pt>
                <c:pt idx="85">
                  <c:v>119.88514952388699</c:v>
                </c:pt>
                <c:pt idx="86">
                  <c:v>117.974522000611</c:v>
                </c:pt>
                <c:pt idx="87">
                  <c:v>119.683188121603</c:v>
                </c:pt>
                <c:pt idx="88">
                  <c:v>120.894283779139</c:v>
                </c:pt>
                <c:pt idx="89">
                  <c:v>122.441622970525</c:v>
                </c:pt>
                <c:pt idx="90">
                  <c:v>122.885642042835</c:v>
                </c:pt>
                <c:pt idx="91">
                  <c:v>120.29374373078301</c:v>
                </c:pt>
                <c:pt idx="92">
                  <c:v>120.992920659647</c:v>
                </c:pt>
                <c:pt idx="93">
                  <c:v>120.675112964709</c:v>
                </c:pt>
                <c:pt idx="94">
                  <c:v>119.72168987989301</c:v>
                </c:pt>
                <c:pt idx="95">
                  <c:v>122.730269391977</c:v>
                </c:pt>
                <c:pt idx="96">
                  <c:v>125.004360009091</c:v>
                </c:pt>
                <c:pt idx="97">
                  <c:v>124.976110436208</c:v>
                </c:pt>
                <c:pt idx="98">
                  <c:v>126.52983694479499</c:v>
                </c:pt>
                <c:pt idx="99">
                  <c:v>127.052454043138</c:v>
                </c:pt>
                <c:pt idx="100">
                  <c:v>131.360513907859</c:v>
                </c:pt>
                <c:pt idx="101">
                  <c:v>135.124769494573</c:v>
                </c:pt>
                <c:pt idx="102">
                  <c:v>138.889025081288</c:v>
                </c:pt>
                <c:pt idx="103">
                  <c:v>138.90314986772901</c:v>
                </c:pt>
                <c:pt idx="104">
                  <c:v>142.396209554763</c:v>
                </c:pt>
                <c:pt idx="105">
                  <c:v>138.564154993128</c:v>
                </c:pt>
                <c:pt idx="106">
                  <c:v>145.63643556449</c:v>
                </c:pt>
                <c:pt idx="107">
                  <c:v>141.777543908616</c:v>
                </c:pt>
                <c:pt idx="108">
                  <c:v>141.53036014588599</c:v>
                </c:pt>
                <c:pt idx="109">
                  <c:v>137.54010797610499</c:v>
                </c:pt>
                <c:pt idx="110">
                  <c:v>137.857915671043</c:v>
                </c:pt>
                <c:pt idx="111">
                  <c:v>141.03599262042701</c:v>
                </c:pt>
                <c:pt idx="112">
                  <c:v>144.11519606471899</c:v>
                </c:pt>
                <c:pt idx="113">
                  <c:v>144.22113196303101</c:v>
                </c:pt>
                <c:pt idx="114">
                  <c:v>141.10661655263499</c:v>
                </c:pt>
                <c:pt idx="115">
                  <c:v>136.86211822690299</c:v>
                </c:pt>
                <c:pt idx="116">
                  <c:v>128.89573867378101</c:v>
                </c:pt>
                <c:pt idx="117">
                  <c:v>117.949029181459</c:v>
                </c:pt>
                <c:pt idx="118">
                  <c:v>118.556394998453</c:v>
                </c:pt>
                <c:pt idx="119">
                  <c:v>120.34375156396599</c:v>
                </c:pt>
                <c:pt idx="120">
                  <c:v>125.277446546459</c:v>
                </c:pt>
                <c:pt idx="121">
                  <c:v>126.63642839792401</c:v>
                </c:pt>
                <c:pt idx="122">
                  <c:v>124.627498704454</c:v>
                </c:pt>
                <c:pt idx="123">
                  <c:v>120.181264603465</c:v>
                </c:pt>
                <c:pt idx="124">
                  <c:v>119.738118347553</c:v>
                </c:pt>
                <c:pt idx="125">
                  <c:v>123.755977734493</c:v>
                </c:pt>
                <c:pt idx="126">
                  <c:v>123.563947690264</c:v>
                </c:pt>
                <c:pt idx="127">
                  <c:v>125.380847339505</c:v>
                </c:pt>
                <c:pt idx="128">
                  <c:v>128.409013421574</c:v>
                </c:pt>
                <c:pt idx="129">
                  <c:v>128.79307351003101</c:v>
                </c:pt>
                <c:pt idx="130">
                  <c:v>131.31900716873201</c:v>
                </c:pt>
                <c:pt idx="131">
                  <c:v>130.255456154542</c:v>
                </c:pt>
                <c:pt idx="132">
                  <c:v>130.69860241045501</c:v>
                </c:pt>
                <c:pt idx="133">
                  <c:v>132.41210126665001</c:v>
                </c:pt>
                <c:pt idx="134">
                  <c:v>135.07097880212501</c:v>
                </c:pt>
                <c:pt idx="135">
                  <c:v>136.11975827445099</c:v>
                </c:pt>
                <c:pt idx="136">
                  <c:v>136.44473219545301</c:v>
                </c:pt>
                <c:pt idx="137">
                  <c:v>138.54229114010599</c:v>
                </c:pt>
                <c:pt idx="138">
                  <c:v>139.413812110067</c:v>
                </c:pt>
                <c:pt idx="139">
                  <c:v>140.44782004052999</c:v>
                </c:pt>
                <c:pt idx="140">
                  <c:v>140.595535459167</c:v>
                </c:pt>
                <c:pt idx="141">
                  <c:v>137.670770170145</c:v>
                </c:pt>
                <c:pt idx="142">
                  <c:v>141.30456946862699</c:v>
                </c:pt>
                <c:pt idx="143">
                  <c:v>141.34888409421799</c:v>
                </c:pt>
                <c:pt idx="144">
                  <c:v>137.36056779100599</c:v>
                </c:pt>
                <c:pt idx="145">
                  <c:v>136.63676223968201</c:v>
                </c:pt>
                <c:pt idx="146">
                  <c:v>133.50519536456699</c:v>
                </c:pt>
                <c:pt idx="147">
                  <c:v>137.96620100742001</c:v>
                </c:pt>
                <c:pt idx="148">
                  <c:v>142.89989598991201</c:v>
                </c:pt>
                <c:pt idx="149">
                  <c:v>145.32242885556701</c:v>
                </c:pt>
                <c:pt idx="150">
                  <c:v>147.41998780021899</c:v>
                </c:pt>
                <c:pt idx="151">
                  <c:v>148.69034040050201</c:v>
                </c:pt>
                <c:pt idx="152">
                  <c:v>150.846985512609</c:v>
                </c:pt>
                <c:pt idx="153">
                  <c:v>147.87790559799501</c:v>
                </c:pt>
                <c:pt idx="154">
                  <c:v>150.241352296195</c:v>
                </c:pt>
                <c:pt idx="155">
                  <c:v>148.04039255849699</c:v>
                </c:pt>
                <c:pt idx="156">
                  <c:v>148.02562101663301</c:v>
                </c:pt>
                <c:pt idx="157">
                  <c:v>151.06855864056499</c:v>
                </c:pt>
                <c:pt idx="158">
                  <c:v>151.851450359344</c:v>
                </c:pt>
                <c:pt idx="159">
                  <c:v>154.06718163890599</c:v>
                </c:pt>
                <c:pt idx="160">
                  <c:v>159.99056992627001</c:v>
                </c:pt>
                <c:pt idx="161">
                  <c:v>156.031796706785</c:v>
                </c:pt>
                <c:pt idx="162">
                  <c:v>157.9816402328</c:v>
                </c:pt>
                <c:pt idx="163">
                  <c:v>154.00809547145101</c:v>
                </c:pt>
                <c:pt idx="164">
                  <c:v>156.460171420834</c:v>
                </c:pt>
                <c:pt idx="165">
                  <c:v>151.053787098702</c:v>
                </c:pt>
                <c:pt idx="166">
                  <c:v>152.235510447802</c:v>
                </c:pt>
                <c:pt idx="167">
                  <c:v>152.22073890593799</c:v>
                </c:pt>
                <c:pt idx="168">
                  <c:v>148.675568858638</c:v>
                </c:pt>
                <c:pt idx="169">
                  <c:v>146.208721367392</c:v>
                </c:pt>
                <c:pt idx="170">
                  <c:v>153.55017767367499</c:v>
                </c:pt>
                <c:pt idx="171">
                  <c:v>165.69238508567699</c:v>
                </c:pt>
                <c:pt idx="172">
                  <c:v>161.08366402418699</c:v>
                </c:pt>
                <c:pt idx="173">
                  <c:v>158.08504102584601</c:v>
                </c:pt>
                <c:pt idx="174">
                  <c:v>163.94934314575499</c:v>
                </c:pt>
                <c:pt idx="175">
                  <c:v>164.36294631793999</c:v>
                </c:pt>
                <c:pt idx="176">
                  <c:v>161.305237152144</c:v>
                </c:pt>
                <c:pt idx="177">
                  <c:v>160.99503477300499</c:v>
                </c:pt>
                <c:pt idx="178">
                  <c:v>160.537116975229</c:v>
                </c:pt>
                <c:pt idx="179">
                  <c:v>163.80162772711699</c:v>
                </c:pt>
                <c:pt idx="180">
                  <c:v>157.922554065345</c:v>
                </c:pt>
                <c:pt idx="181">
                  <c:v>161.21660790096101</c:v>
                </c:pt>
                <c:pt idx="182">
                  <c:v>163.84594235270899</c:v>
                </c:pt>
                <c:pt idx="183">
                  <c:v>163.89025697829999</c:v>
                </c:pt>
                <c:pt idx="184">
                  <c:v>160.27122922168101</c:v>
                </c:pt>
                <c:pt idx="185">
                  <c:v>167.09568156273301</c:v>
                </c:pt>
                <c:pt idx="186">
                  <c:v>168.02628870014999</c:v>
                </c:pt>
                <c:pt idx="187">
                  <c:v>167.893344823376</c:v>
                </c:pt>
                <c:pt idx="188">
                  <c:v>169.26709821670499</c:v>
                </c:pt>
                <c:pt idx="189">
                  <c:v>172.590695136048</c:v>
                </c:pt>
                <c:pt idx="190">
                  <c:v>172.56115205232101</c:v>
                </c:pt>
                <c:pt idx="191">
                  <c:v>169.7988737238</c:v>
                </c:pt>
                <c:pt idx="192">
                  <c:v>162.36878816633401</c:v>
                </c:pt>
                <c:pt idx="193">
                  <c:v>161.96995653601201</c:v>
                </c:pt>
                <c:pt idx="194">
                  <c:v>168.897809670111</c:v>
                </c:pt>
                <c:pt idx="195">
                  <c:v>173.403129938555</c:v>
                </c:pt>
                <c:pt idx="196">
                  <c:v>173.536073815328</c:v>
                </c:pt>
                <c:pt idx="197">
                  <c:v>166.01735900668001</c:v>
                </c:pt>
                <c:pt idx="198">
                  <c:v>161.37909486146199</c:v>
                </c:pt>
                <c:pt idx="199">
                  <c:v>155.884081288148</c:v>
                </c:pt>
                <c:pt idx="200">
                  <c:v>154.273983224999</c:v>
                </c:pt>
                <c:pt idx="201">
                  <c:v>157.56803706061501</c:v>
                </c:pt>
                <c:pt idx="202">
                  <c:v>152.619570536259</c:v>
                </c:pt>
                <c:pt idx="203">
                  <c:v>147.74496172122201</c:v>
                </c:pt>
                <c:pt idx="204">
                  <c:v>149.87206374960201</c:v>
                </c:pt>
                <c:pt idx="205">
                  <c:v>146.63709608144001</c:v>
                </c:pt>
                <c:pt idx="206">
                  <c:v>148.51308189813699</c:v>
                </c:pt>
                <c:pt idx="207">
                  <c:v>144.820196432199</c:v>
                </c:pt>
                <c:pt idx="208">
                  <c:v>150.861757054473</c:v>
                </c:pt>
                <c:pt idx="209">
                  <c:v>147.70064709562999</c:v>
                </c:pt>
                <c:pt idx="210">
                  <c:v>149.25165899132401</c:v>
                </c:pt>
                <c:pt idx="211">
                  <c:v>144.05207625528399</c:v>
                </c:pt>
                <c:pt idx="212">
                  <c:v>141.20116867558099</c:v>
                </c:pt>
                <c:pt idx="213">
                  <c:v>140.95005246389701</c:v>
                </c:pt>
                <c:pt idx="214">
                  <c:v>142.45689744941799</c:v>
                </c:pt>
                <c:pt idx="215">
                  <c:v>136.90264999323</c:v>
                </c:pt>
                <c:pt idx="216">
                  <c:v>136.65153378154599</c:v>
                </c:pt>
                <c:pt idx="217">
                  <c:v>135.144836511443</c:v>
                </c:pt>
                <c:pt idx="218">
                  <c:v>138.48320497265101</c:v>
                </c:pt>
                <c:pt idx="219">
                  <c:v>136.991279244412</c:v>
                </c:pt>
                <c:pt idx="220">
                  <c:v>135.60275430921999</c:v>
                </c:pt>
                <c:pt idx="221">
                  <c:v>134.805091048577</c:v>
                </c:pt>
                <c:pt idx="222">
                  <c:v>136.991279244412</c:v>
                </c:pt>
                <c:pt idx="223">
                  <c:v>138.82295043551699</c:v>
                </c:pt>
                <c:pt idx="224">
                  <c:v>145.071312643883</c:v>
                </c:pt>
                <c:pt idx="225">
                  <c:v>136.69584840713699</c:v>
                </c:pt>
                <c:pt idx="226">
                  <c:v>137.523054751507</c:v>
                </c:pt>
                <c:pt idx="227">
                  <c:v>138.704778100607</c:v>
                </c:pt>
                <c:pt idx="228">
                  <c:v>141.30456946862699</c:v>
                </c:pt>
                <c:pt idx="229">
                  <c:v>137.951429465556</c:v>
                </c:pt>
                <c:pt idx="230">
                  <c:v>137.183309288641</c:v>
                </c:pt>
                <c:pt idx="231">
                  <c:v>131.74738188278101</c:v>
                </c:pt>
                <c:pt idx="232">
                  <c:v>132.282424875831</c:v>
                </c:pt>
                <c:pt idx="233">
                  <c:v>128.12586254323901</c:v>
                </c:pt>
                <c:pt idx="234">
                  <c:v>127.804715788179</c:v>
                </c:pt>
                <c:pt idx="235">
                  <c:v>129.303199046408</c:v>
                </c:pt>
                <c:pt idx="236">
                  <c:v>126.323973216985</c:v>
                </c:pt>
                <c:pt idx="237">
                  <c:v>127.50151131887</c:v>
                </c:pt>
                <c:pt idx="238">
                  <c:v>128.30427740716101</c:v>
                </c:pt>
                <c:pt idx="239">
                  <c:v>128.89294565874499</c:v>
                </c:pt>
                <c:pt idx="240">
                  <c:v>123.112908863821</c:v>
                </c:pt>
                <c:pt idx="241">
                  <c:v>126.66286065907801</c:v>
                </c:pt>
                <c:pt idx="242">
                  <c:v>120.954189809723</c:v>
                </c:pt>
                <c:pt idx="243">
                  <c:v>128.09017957045401</c:v>
                </c:pt>
                <c:pt idx="244">
                  <c:v>133.79885041981001</c:v>
                </c:pt>
                <c:pt idx="245">
                  <c:v>128.35770106697899</c:v>
                </c:pt>
                <c:pt idx="246">
                  <c:v>126.645119972044</c:v>
                </c:pt>
                <c:pt idx="247">
                  <c:v>125.035757419853</c:v>
                </c:pt>
                <c:pt idx="248">
                  <c:v>125.67926052227</c:v>
                </c:pt>
                <c:pt idx="249">
                  <c:v>126.269339964868</c:v>
                </c:pt>
                <c:pt idx="250">
                  <c:v>116.293630686391</c:v>
                </c:pt>
                <c:pt idx="251">
                  <c:v>113.45956034332001</c:v>
                </c:pt>
                <c:pt idx="252">
                  <c:v>114.887000047074</c:v>
                </c:pt>
                <c:pt idx="253">
                  <c:v>115.810518750101</c:v>
                </c:pt>
                <c:pt idx="254">
                  <c:v>116.830162907504</c:v>
                </c:pt>
                <c:pt idx="255">
                  <c:v>118.95330864616</c:v>
                </c:pt>
                <c:pt idx="256">
                  <c:v>118.593342889708</c:v>
                </c:pt>
                <c:pt idx="257">
                  <c:v>116.890105436404</c:v>
                </c:pt>
                <c:pt idx="258">
                  <c:v>115.906488912951</c:v>
                </c:pt>
                <c:pt idx="259">
                  <c:v>115.090897820249</c:v>
                </c:pt>
                <c:pt idx="260">
                  <c:v>113.61547303507</c:v>
                </c:pt>
                <c:pt idx="261">
                  <c:v>112.88389465774399</c:v>
                </c:pt>
                <c:pt idx="262">
                  <c:v>113.963326052521</c:v>
                </c:pt>
                <c:pt idx="263">
                  <c:v>113.37446058726501</c:v>
                </c:pt>
                <c:pt idx="264">
                  <c:v>112.595984169193</c:v>
                </c:pt>
                <c:pt idx="265">
                  <c:v>113.49558797727001</c:v>
                </c:pt>
                <c:pt idx="266">
                  <c:v>114.095323849322</c:v>
                </c:pt>
                <c:pt idx="267">
                  <c:v>116.410254622152</c:v>
                </c:pt>
                <c:pt idx="268">
                  <c:v>117.273986087805</c:v>
                </c:pt>
                <c:pt idx="269">
                  <c:v>116.02652926227699</c:v>
                </c:pt>
                <c:pt idx="270">
                  <c:v>116.110386686127</c:v>
                </c:pt>
                <c:pt idx="271">
                  <c:v>114.41910668029701</c:v>
                </c:pt>
                <c:pt idx="272">
                  <c:v>113.84344099472101</c:v>
                </c:pt>
                <c:pt idx="273">
                  <c:v>112.811839389843</c:v>
                </c:pt>
                <c:pt idx="274">
                  <c:v>111.348527343665</c:v>
                </c:pt>
                <c:pt idx="275">
                  <c:v>111.649637611896</c:v>
                </c:pt>
                <c:pt idx="276">
                  <c:v>113.74498616746</c:v>
                </c:pt>
                <c:pt idx="277">
                  <c:v>115.093848359237</c:v>
                </c:pt>
                <c:pt idx="278">
                  <c:v>114.262883405496</c:v>
                </c:pt>
                <c:pt idx="279">
                  <c:v>113.516241750181</c:v>
                </c:pt>
                <c:pt idx="280">
                  <c:v>114.07001133064099</c:v>
                </c:pt>
                <c:pt idx="281">
                  <c:v>114.40745981587401</c:v>
                </c:pt>
                <c:pt idx="282">
                  <c:v>115.141988732187</c:v>
                </c:pt>
                <c:pt idx="283">
                  <c:v>112.38416652820899</c:v>
                </c:pt>
                <c:pt idx="284">
                  <c:v>114.612134046677</c:v>
                </c:pt>
                <c:pt idx="285">
                  <c:v>115.117918545712</c:v>
                </c:pt>
                <c:pt idx="286">
                  <c:v>116.599244408866</c:v>
                </c:pt>
                <c:pt idx="287">
                  <c:v>119.585811030123</c:v>
                </c:pt>
                <c:pt idx="288">
                  <c:v>125.763773794966</c:v>
                </c:pt>
                <c:pt idx="289">
                  <c:v>123.945310029631</c:v>
                </c:pt>
                <c:pt idx="290">
                  <c:v>122.00649533191999</c:v>
                </c:pt>
                <c:pt idx="291">
                  <c:v>125.595282489639</c:v>
                </c:pt>
                <c:pt idx="292">
                  <c:v>125.763773794966</c:v>
                </c:pt>
                <c:pt idx="293">
                  <c:v>127.31731021754599</c:v>
                </c:pt>
                <c:pt idx="294">
                  <c:v>132.19299824830799</c:v>
                </c:pt>
                <c:pt idx="295">
                  <c:v>132.700490954125</c:v>
                </c:pt>
                <c:pt idx="296">
                  <c:v>133.07505411398699</c:v>
                </c:pt>
                <c:pt idx="297">
                  <c:v>135.69715152454901</c:v>
                </c:pt>
                <c:pt idx="298">
                  <c:v>133.49806822985099</c:v>
                </c:pt>
                <c:pt idx="299">
                  <c:v>133.20798365994199</c:v>
                </c:pt>
                <c:pt idx="300">
                  <c:v>135.84219380950401</c:v>
                </c:pt>
                <c:pt idx="301">
                  <c:v>135.51592631411799</c:v>
                </c:pt>
                <c:pt idx="302">
                  <c:v>135.78178540602701</c:v>
                </c:pt>
                <c:pt idx="303">
                  <c:v>135.78178540602701</c:v>
                </c:pt>
                <c:pt idx="304">
                  <c:v>137.328489001478</c:v>
                </c:pt>
                <c:pt idx="305">
                  <c:v>140.723938209766</c:v>
                </c:pt>
                <c:pt idx="306">
                  <c:v>144.542246242392</c:v>
                </c:pt>
                <c:pt idx="307">
                  <c:v>147.57524502981801</c:v>
                </c:pt>
                <c:pt idx="308">
                  <c:v>147.732400053774</c:v>
                </c:pt>
                <c:pt idx="309">
                  <c:v>146.59644254366</c:v>
                </c:pt>
                <c:pt idx="310">
                  <c:v>146.40310459422901</c:v>
                </c:pt>
                <c:pt idx="311">
                  <c:v>146.08894983784401</c:v>
                </c:pt>
                <c:pt idx="312">
                  <c:v>146.572372357185</c:v>
                </c:pt>
                <c:pt idx="313">
                  <c:v>146.39673764167799</c:v>
                </c:pt>
                <c:pt idx="314">
                  <c:v>147.79094495894299</c:v>
                </c:pt>
                <c:pt idx="315">
                  <c:v>144.69940126634799</c:v>
                </c:pt>
                <c:pt idx="316">
                  <c:v>141.06216315262699</c:v>
                </c:pt>
                <c:pt idx="317">
                  <c:v>137.424925038906</c:v>
                </c:pt>
                <c:pt idx="318">
                  <c:v>136.042830460641</c:v>
                </c:pt>
                <c:pt idx="319">
                  <c:v>136.576256851241</c:v>
                </c:pt>
                <c:pt idx="320">
                  <c:v>136.467242200236</c:v>
                </c:pt>
                <c:pt idx="321">
                  <c:v>136.673314054771</c:v>
                </c:pt>
                <c:pt idx="322">
                  <c:v>138.091746850037</c:v>
                </c:pt>
                <c:pt idx="323">
                  <c:v>138.237255009569</c:v>
                </c:pt>
                <c:pt idx="324">
                  <c:v>140.516624023026</c:v>
                </c:pt>
                <c:pt idx="325">
                  <c:v>140.74692135556199</c:v>
                </c:pt>
                <c:pt idx="326">
                  <c:v>138.576722284635</c:v>
                </c:pt>
                <c:pt idx="327">
                  <c:v>138.552496806634</c:v>
                </c:pt>
                <c:pt idx="328">
                  <c:v>134.175760447778</c:v>
                </c:pt>
                <c:pt idx="329">
                  <c:v>131.59341766778201</c:v>
                </c:pt>
                <c:pt idx="330">
                  <c:v>130.56274781205801</c:v>
                </c:pt>
                <c:pt idx="331">
                  <c:v>129.42321859685501</c:v>
                </c:pt>
                <c:pt idx="332">
                  <c:v>132.466311333448</c:v>
                </c:pt>
                <c:pt idx="333">
                  <c:v>129.15642775579201</c:v>
                </c:pt>
                <c:pt idx="334">
                  <c:v>126.18601145320299</c:v>
                </c:pt>
                <c:pt idx="335">
                  <c:v>125.785980483134</c:v>
                </c:pt>
                <c:pt idx="336">
                  <c:v>128.12653435769701</c:v>
                </c:pt>
                <c:pt idx="337">
                  <c:v>125.075055878719</c:v>
                </c:pt>
                <c:pt idx="338">
                  <c:v>124.63744435944299</c:v>
                </c:pt>
                <c:pt idx="339">
                  <c:v>124.746769593499</c:v>
                </c:pt>
                <c:pt idx="340">
                  <c:v>124.357764321752</c:v>
                </c:pt>
                <c:pt idx="341">
                  <c:v>124.75903762402601</c:v>
                </c:pt>
                <c:pt idx="342">
                  <c:v>127.428813225355</c:v>
                </c:pt>
                <c:pt idx="343">
                  <c:v>130.3669789665</c:v>
                </c:pt>
                <c:pt idx="344">
                  <c:v>131.61004908775399</c:v>
                </c:pt>
                <c:pt idx="345">
                  <c:v>130.734249684144</c:v>
                </c:pt>
                <c:pt idx="346">
                  <c:v>134.83073076554899</c:v>
                </c:pt>
                <c:pt idx="347">
                  <c:v>136.89309710308299</c:v>
                </c:pt>
                <c:pt idx="348">
                  <c:v>135.28275626418599</c:v>
                </c:pt>
                <c:pt idx="349">
                  <c:v>138.15029302117</c:v>
                </c:pt>
                <c:pt idx="350">
                  <c:v>138.051412443343</c:v>
                </c:pt>
                <c:pt idx="351">
                  <c:v>133.81367339361401</c:v>
                </c:pt>
                <c:pt idx="352">
                  <c:v>131.58179749408899</c:v>
                </c:pt>
                <c:pt idx="353">
                  <c:v>131.45042758354799</c:v>
                </c:pt>
                <c:pt idx="354">
                  <c:v>130.847256058803</c:v>
                </c:pt>
                <c:pt idx="355">
                  <c:v>128.44587059729</c:v>
                </c:pt>
                <c:pt idx="356">
                  <c:v>127.188674679204</c:v>
                </c:pt>
                <c:pt idx="357">
                  <c:v>125.70546601179799</c:v>
                </c:pt>
                <c:pt idx="358">
                  <c:v>129.93896732247799</c:v>
                </c:pt>
                <c:pt idx="359">
                  <c:v>130.36697896650099</c:v>
                </c:pt>
                <c:pt idx="360">
                  <c:v>127.93734191132199</c:v>
                </c:pt>
                <c:pt idx="361">
                  <c:v>124.731394424116</c:v>
                </c:pt>
                <c:pt idx="362">
                  <c:v>126.133996449769</c:v>
                </c:pt>
                <c:pt idx="363">
                  <c:v>128.13771362927301</c:v>
                </c:pt>
                <c:pt idx="364">
                  <c:v>130.74254596262799</c:v>
                </c:pt>
                <c:pt idx="365">
                  <c:v>128.13771362927301</c:v>
                </c:pt>
                <c:pt idx="366">
                  <c:v>127.440655883508</c:v>
                </c:pt>
                <c:pt idx="367">
                  <c:v>132.26904800389099</c:v>
                </c:pt>
                <c:pt idx="368">
                  <c:v>132.433868744611</c:v>
                </c:pt>
                <c:pt idx="369">
                  <c:v>131.698713354566</c:v>
                </c:pt>
                <c:pt idx="370">
                  <c:v>130.558205486612</c:v>
                </c:pt>
                <c:pt idx="371">
                  <c:v>131.80009183171799</c:v>
                </c:pt>
                <c:pt idx="372">
                  <c:v>130.02596848156699</c:v>
                </c:pt>
                <c:pt idx="373">
                  <c:v>131.53405404454301</c:v>
                </c:pt>
                <c:pt idx="374">
                  <c:v>132.509902602474</c:v>
                </c:pt>
                <c:pt idx="375">
                  <c:v>133.01679498823199</c:v>
                </c:pt>
                <c:pt idx="376">
                  <c:v>132.395704894901</c:v>
                </c:pt>
                <c:pt idx="377">
                  <c:v>132.913279972677</c:v>
                </c:pt>
                <c:pt idx="378">
                  <c:v>132.18867486379099</c:v>
                </c:pt>
                <c:pt idx="379">
                  <c:v>130.428919599355</c:v>
                </c:pt>
                <c:pt idx="380">
                  <c:v>123.596928572723</c:v>
                </c:pt>
                <c:pt idx="381">
                  <c:v>124.942623774938</c:v>
                </c:pt>
                <c:pt idx="382">
                  <c:v>125.64652588071201</c:v>
                </c:pt>
                <c:pt idx="383">
                  <c:v>125.97777393048899</c:v>
                </c:pt>
                <c:pt idx="384">
                  <c:v>130.11837455269</c:v>
                </c:pt>
                <c:pt idx="385">
                  <c:v>129.807829506025</c:v>
                </c:pt>
                <c:pt idx="386">
                  <c:v>129.91134452157999</c:v>
                </c:pt>
                <c:pt idx="387">
                  <c:v>124.839108759383</c:v>
                </c:pt>
                <c:pt idx="388">
                  <c:v>120.905538168291</c:v>
                </c:pt>
                <c:pt idx="389">
                  <c:v>123.079353494947</c:v>
                </c:pt>
                <c:pt idx="390">
                  <c:v>122.768808448282</c:v>
                </c:pt>
                <c:pt idx="391">
                  <c:v>125.563713868268</c:v>
                </c:pt>
                <c:pt idx="392">
                  <c:v>129.807829506025</c:v>
                </c:pt>
                <c:pt idx="393">
                  <c:v>131.15352470824101</c:v>
                </c:pt>
                <c:pt idx="394">
                  <c:v>131.05000969268599</c:v>
                </c:pt>
                <c:pt idx="395">
                  <c:v>127.32346913270401</c:v>
                </c:pt>
                <c:pt idx="396">
                  <c:v>129.91134452157999</c:v>
                </c:pt>
                <c:pt idx="397">
                  <c:v>126.391833992709</c:v>
                </c:pt>
                <c:pt idx="398">
                  <c:v>127.426984148259</c:v>
                </c:pt>
                <c:pt idx="399">
                  <c:v>132.810800107277</c:v>
                </c:pt>
                <c:pt idx="400">
                  <c:v>136.01873043932801</c:v>
                </c:pt>
                <c:pt idx="401">
                  <c:v>139.95230103041999</c:v>
                </c:pt>
                <c:pt idx="402">
                  <c:v>140.78042115485999</c:v>
                </c:pt>
                <c:pt idx="403">
                  <c:v>142.747206450406</c:v>
                </c:pt>
                <c:pt idx="404">
                  <c:v>142.22963137263099</c:v>
                </c:pt>
                <c:pt idx="405">
                  <c:v>145.12805180817199</c:v>
                </c:pt>
                <c:pt idx="406">
                  <c:v>142.95423648151601</c:v>
                </c:pt>
                <c:pt idx="407">
                  <c:v>143.36829654373599</c:v>
                </c:pt>
                <c:pt idx="408">
                  <c:v>142.54017641929599</c:v>
                </c:pt>
                <c:pt idx="409">
                  <c:v>140.57339112375001</c:v>
                </c:pt>
                <c:pt idx="410">
                  <c:v>144.713991745952</c:v>
                </c:pt>
                <c:pt idx="411">
                  <c:v>145.95617193261199</c:v>
                </c:pt>
                <c:pt idx="412">
                  <c:v>148.419829302822</c:v>
                </c:pt>
                <c:pt idx="413">
                  <c:v>150.09677255481401</c:v>
                </c:pt>
                <c:pt idx="414">
                  <c:v>149.268652430374</c:v>
                </c:pt>
                <c:pt idx="415">
                  <c:v>150.92489267925399</c:v>
                </c:pt>
                <c:pt idx="416">
                  <c:v>154.54791822368099</c:v>
                </c:pt>
                <c:pt idx="417">
                  <c:v>160.13772906365301</c:v>
                </c:pt>
                <c:pt idx="418">
                  <c:v>158.89554887699299</c:v>
                </c:pt>
                <c:pt idx="419">
                  <c:v>163.03614949919401</c:v>
                </c:pt>
                <c:pt idx="420">
                  <c:v>156.72173355033701</c:v>
                </c:pt>
                <c:pt idx="421">
                  <c:v>161.77326630942301</c:v>
                </c:pt>
                <c:pt idx="422">
                  <c:v>155.376038348121</c:v>
                </c:pt>
                <c:pt idx="423">
                  <c:v>152.788162959245</c:v>
                </c:pt>
                <c:pt idx="424">
                  <c:v>155.58306837923101</c:v>
                </c:pt>
                <c:pt idx="425">
                  <c:v>155.376038348121</c:v>
                </c:pt>
                <c:pt idx="426">
                  <c:v>156.61821853478199</c:v>
                </c:pt>
                <c:pt idx="427">
                  <c:v>151.44246775702999</c:v>
                </c:pt>
                <c:pt idx="428">
                  <c:v>143.16126651262601</c:v>
                </c:pt>
                <c:pt idx="429">
                  <c:v>144.81750676150699</c:v>
                </c:pt>
                <c:pt idx="430">
                  <c:v>146.163201963722</c:v>
                </c:pt>
                <c:pt idx="431">
                  <c:v>144.61047673039701</c:v>
                </c:pt>
                <c:pt idx="432">
                  <c:v>144.81750676150699</c:v>
                </c:pt>
                <c:pt idx="433">
                  <c:v>140.15933106153</c:v>
                </c:pt>
                <c:pt idx="434">
                  <c:v>140.98745118597</c:v>
                </c:pt>
                <c:pt idx="435">
                  <c:v>141.6085412793</c:v>
                </c:pt>
                <c:pt idx="436">
                  <c:v>142.95423648151601</c:v>
                </c:pt>
                <c:pt idx="437">
                  <c:v>143.885871621511</c:v>
                </c:pt>
                <c:pt idx="438">
                  <c:v>141.40151124818999</c:v>
                </c:pt>
                <c:pt idx="439">
                  <c:v>138.50309081264899</c:v>
                </c:pt>
                <c:pt idx="440">
                  <c:v>140.26284607708499</c:v>
                </c:pt>
                <c:pt idx="441">
                  <c:v>136.22576047043799</c:v>
                </c:pt>
                <c:pt idx="442">
                  <c:v>135.60467037710799</c:v>
                </c:pt>
                <c:pt idx="443">
                  <c:v>132.23452924361499</c:v>
                </c:pt>
                <c:pt idx="444">
                  <c:v>132.92411006887801</c:v>
                </c:pt>
                <c:pt idx="445">
                  <c:v>133.15369604769501</c:v>
                </c:pt>
                <c:pt idx="446">
                  <c:v>133.728072439144</c:v>
                </c:pt>
                <c:pt idx="447">
                  <c:v>136.293839757965</c:v>
                </c:pt>
                <c:pt idx="448">
                  <c:v>136.791687489808</c:v>
                </c:pt>
                <c:pt idx="449">
                  <c:v>141.38711006580399</c:v>
                </c:pt>
                <c:pt idx="450">
                  <c:v>141.73190047843599</c:v>
                </c:pt>
                <c:pt idx="451">
                  <c:v>143.83808439521599</c:v>
                </c:pt>
                <c:pt idx="452">
                  <c:v>145.21683460133701</c:v>
                </c:pt>
                <c:pt idx="453">
                  <c:v>146.212530065023</c:v>
                </c:pt>
                <c:pt idx="454">
                  <c:v>147.43781150752599</c:v>
                </c:pt>
                <c:pt idx="455">
                  <c:v>150.69315965161101</c:v>
                </c:pt>
                <c:pt idx="456">
                  <c:v>149.54399542430701</c:v>
                </c:pt>
                <c:pt idx="457">
                  <c:v>150.69315965161101</c:v>
                </c:pt>
                <c:pt idx="458">
                  <c:v>149.65919985812201</c:v>
                </c:pt>
                <c:pt idx="459">
                  <c:v>150.654895321808</c:v>
                </c:pt>
                <c:pt idx="460">
                  <c:v>151.53538635167899</c:v>
                </c:pt>
                <c:pt idx="461">
                  <c:v>151.07580294963901</c:v>
                </c:pt>
                <c:pt idx="462">
                  <c:v>153.33545563003699</c:v>
                </c:pt>
                <c:pt idx="463">
                  <c:v>153.53763845655399</c:v>
                </c:pt>
                <c:pt idx="464">
                  <c:v>154.46767945852901</c:v>
                </c:pt>
                <c:pt idx="465">
                  <c:v>154.750735415652</c:v>
                </c:pt>
                <c:pt idx="466">
                  <c:v>152.24366836684899</c:v>
                </c:pt>
                <c:pt idx="467">
                  <c:v>152.48628775866899</c:v>
                </c:pt>
                <c:pt idx="468">
                  <c:v>148.05841012203101</c:v>
                </c:pt>
                <c:pt idx="469">
                  <c:v>149.14599505006001</c:v>
                </c:pt>
                <c:pt idx="470">
                  <c:v>149.92291478382299</c:v>
                </c:pt>
                <c:pt idx="471">
                  <c:v>148.67974051056501</c:v>
                </c:pt>
                <c:pt idx="472">
                  <c:v>140.75649431628</c:v>
                </c:pt>
                <c:pt idx="473">
                  <c:v>142.15474443857701</c:v>
                </c:pt>
                <c:pt idx="474">
                  <c:v>141.02864729638199</c:v>
                </c:pt>
                <c:pt idx="475">
                  <c:v>146.66015999973399</c:v>
                </c:pt>
                <c:pt idx="476">
                  <c:v>150.505219462003</c:v>
                </c:pt>
                <c:pt idx="477">
                  <c:v>150.00045270834201</c:v>
                </c:pt>
                <c:pt idx="478">
                  <c:v>151.67085581074099</c:v>
                </c:pt>
                <c:pt idx="479">
                  <c:v>152.13659685404701</c:v>
                </c:pt>
                <c:pt idx="480">
                  <c:v>153.61238490086399</c:v>
                </c:pt>
                <c:pt idx="481">
                  <c:v>154.97212280899501</c:v>
                </c:pt>
                <c:pt idx="482">
                  <c:v>152.52531346902299</c:v>
                </c:pt>
                <c:pt idx="483">
                  <c:v>144.36842650880101</c:v>
                </c:pt>
                <c:pt idx="484">
                  <c:v>141.45587612552299</c:v>
                </c:pt>
                <c:pt idx="485">
                  <c:v>144.275483698616</c:v>
                </c:pt>
                <c:pt idx="486">
                  <c:v>145.96129168668</c:v>
                </c:pt>
                <c:pt idx="487">
                  <c:v>151.04901192601801</c:v>
                </c:pt>
                <c:pt idx="488">
                  <c:v>154.001101515839</c:v>
                </c:pt>
                <c:pt idx="489">
                  <c:v>156.29283500677201</c:v>
                </c:pt>
                <c:pt idx="490">
                  <c:v>156.02068202666999</c:v>
                </c:pt>
                <c:pt idx="491">
                  <c:v>160.64266122270101</c:v>
                </c:pt>
                <c:pt idx="492">
                  <c:v>163.20603419754701</c:v>
                </c:pt>
                <c:pt idx="493">
                  <c:v>169.847593904409</c:v>
                </c:pt>
                <c:pt idx="494">
                  <c:v>169.10969988100101</c:v>
                </c:pt>
                <c:pt idx="495">
                  <c:v>169.34282715074801</c:v>
                </c:pt>
                <c:pt idx="496">
                  <c:v>166.70191625138301</c:v>
                </c:pt>
                <c:pt idx="497">
                  <c:v>171.983738050114</c:v>
                </c:pt>
                <c:pt idx="498">
                  <c:v>165.76940717239299</c:v>
                </c:pt>
                <c:pt idx="499">
                  <c:v>159.71734109035501</c:v>
                </c:pt>
                <c:pt idx="500">
                  <c:v>160.22724280590401</c:v>
                </c:pt>
                <c:pt idx="501">
                  <c:v>166.85596510804399</c:v>
                </c:pt>
                <c:pt idx="502">
                  <c:v>164.14984019269201</c:v>
                </c:pt>
                <c:pt idx="503">
                  <c:v>162.580595839502</c:v>
                </c:pt>
                <c:pt idx="504">
                  <c:v>155.28535548420601</c:v>
                </c:pt>
                <c:pt idx="505">
                  <c:v>154.18698713621001</c:v>
                </c:pt>
                <c:pt idx="506">
                  <c:v>158.42281719821</c:v>
                </c:pt>
                <c:pt idx="507">
                  <c:v>157.99148039955799</c:v>
                </c:pt>
                <c:pt idx="508">
                  <c:v>157.873889772307</c:v>
                </c:pt>
                <c:pt idx="509">
                  <c:v>160.894274355248</c:v>
                </c:pt>
                <c:pt idx="510">
                  <c:v>162.266849668101</c:v>
                </c:pt>
                <c:pt idx="511">
                  <c:v>162.031668413598</c:v>
                </c:pt>
                <c:pt idx="512">
                  <c:v>162.031668413598</c:v>
                </c:pt>
                <c:pt idx="513">
                  <c:v>162.77323211343099</c:v>
                </c:pt>
                <c:pt idx="514">
                  <c:v>158.13845898947301</c:v>
                </c:pt>
                <c:pt idx="515">
                  <c:v>159.250804539223</c:v>
                </c:pt>
                <c:pt idx="516">
                  <c:v>161.660886563681</c:v>
                </c:pt>
                <c:pt idx="517">
                  <c:v>160.19340550311799</c:v>
                </c:pt>
                <c:pt idx="518">
                  <c:v>163.92160062995501</c:v>
                </c:pt>
                <c:pt idx="519">
                  <c:v>164.476863733952</c:v>
                </c:pt>
                <c:pt idx="520">
                  <c:v>162.255811317964</c:v>
                </c:pt>
                <c:pt idx="521">
                  <c:v>159.16220259569499</c:v>
                </c:pt>
                <c:pt idx="522">
                  <c:v>160.98663850882801</c:v>
                </c:pt>
                <c:pt idx="523">
                  <c:v>156.504872026567</c:v>
                </c:pt>
                <c:pt idx="524">
                  <c:v>162.216149667678</c:v>
                </c:pt>
                <c:pt idx="525">
                  <c:v>155.94960892257001</c:v>
                </c:pt>
                <c:pt idx="526">
                  <c:v>158.52761619112701</c:v>
                </c:pt>
                <c:pt idx="527">
                  <c:v>160.84990045519001</c:v>
                </c:pt>
                <c:pt idx="528">
                  <c:v>157.40631460177499</c:v>
                </c:pt>
                <c:pt idx="529">
                  <c:v>160.96994630089401</c:v>
                </c:pt>
                <c:pt idx="530">
                  <c:v>158.32736504239799</c:v>
                </c:pt>
                <c:pt idx="531">
                  <c:v>166.13558718985001</c:v>
                </c:pt>
                <c:pt idx="532">
                  <c:v>164.894239754794</c:v>
                </c:pt>
                <c:pt idx="533">
                  <c:v>167.977163853429</c:v>
                </c:pt>
                <c:pt idx="534">
                  <c:v>166.25563303555401</c:v>
                </c:pt>
                <c:pt idx="535">
                  <c:v>168.49771199659199</c:v>
                </c:pt>
                <c:pt idx="536">
                  <c:v>172.582416056542</c:v>
                </c:pt>
                <c:pt idx="537">
                  <c:v>169.579173043265</c:v>
                </c:pt>
                <c:pt idx="538">
                  <c:v>172.662621359567</c:v>
                </c:pt>
                <c:pt idx="539">
                  <c:v>168.69796314532201</c:v>
                </c:pt>
                <c:pt idx="540">
                  <c:v>167.49698047061099</c:v>
                </c:pt>
                <c:pt idx="541">
                  <c:v>169.619013585944</c:v>
                </c:pt>
                <c:pt idx="542">
                  <c:v>167.088614908149</c:v>
                </c:pt>
                <c:pt idx="543">
                  <c:v>167.77743692236601</c:v>
                </c:pt>
                <c:pt idx="544">
                  <c:v>162.89225248516499</c:v>
                </c:pt>
                <c:pt idx="545">
                  <c:v>168.978419597076</c:v>
                </c:pt>
                <c:pt idx="546">
                  <c:v>171.46111446718899</c:v>
                </c:pt>
                <c:pt idx="547">
                  <c:v>174.264106331737</c:v>
                </c:pt>
                <c:pt idx="548">
                  <c:v>172.30195960478699</c:v>
                </c:pt>
                <c:pt idx="549">
                  <c:v>177.387395190718</c:v>
                </c:pt>
                <c:pt idx="550">
                  <c:v>173.66335288554799</c:v>
                </c:pt>
                <c:pt idx="551">
                  <c:v>172.662621359567</c:v>
                </c:pt>
                <c:pt idx="552">
                  <c:v>172.30195960478699</c:v>
                </c:pt>
                <c:pt idx="553">
                  <c:v>171.62152507324001</c:v>
                </c:pt>
                <c:pt idx="554">
                  <c:v>174.384152177441</c:v>
                </c:pt>
                <c:pt idx="555">
                  <c:v>177.547281579101</c:v>
                </c:pt>
                <c:pt idx="556">
                  <c:v>175.785910218548</c:v>
                </c:pt>
                <c:pt idx="557">
                  <c:v>177.06709819628401</c:v>
                </c:pt>
                <c:pt idx="558">
                  <c:v>175.98563714961099</c:v>
                </c:pt>
                <c:pt idx="559">
                  <c:v>177.147303499309</c:v>
                </c:pt>
                <c:pt idx="560">
                  <c:v>179.549793066397</c:v>
                </c:pt>
                <c:pt idx="561">
                  <c:v>181.43173449032099</c:v>
                </c:pt>
                <c:pt idx="562">
                  <c:v>183.59413236600099</c:v>
                </c:pt>
                <c:pt idx="563">
                  <c:v>186.246673760167</c:v>
                </c:pt>
                <c:pt idx="564">
                  <c:v>187.13889222911399</c:v>
                </c:pt>
                <c:pt idx="565">
                  <c:v>184.34009410590201</c:v>
                </c:pt>
                <c:pt idx="566">
                  <c:v>184.62422008132401</c:v>
                </c:pt>
                <c:pt idx="567">
                  <c:v>181.46056646199699</c:v>
                </c:pt>
                <c:pt idx="568">
                  <c:v>180.689966491755</c:v>
                </c:pt>
                <c:pt idx="569">
                  <c:v>180.48709425469099</c:v>
                </c:pt>
                <c:pt idx="570">
                  <c:v>180.16260351892299</c:v>
                </c:pt>
                <c:pt idx="571">
                  <c:v>182.109547933534</c:v>
                </c:pt>
                <c:pt idx="572">
                  <c:v>180.77122023011401</c:v>
                </c:pt>
                <c:pt idx="573">
                  <c:v>181.825421958112</c:v>
                </c:pt>
                <c:pt idx="574">
                  <c:v>178.78338683748899</c:v>
                </c:pt>
                <c:pt idx="575">
                  <c:v>182.39314969129001</c:v>
                </c:pt>
                <c:pt idx="576">
                  <c:v>182.23116643223901</c:v>
                </c:pt>
                <c:pt idx="577">
                  <c:v>180.851949750806</c:v>
                </c:pt>
                <c:pt idx="578">
                  <c:v>184.542966342965</c:v>
                </c:pt>
                <c:pt idx="579">
                  <c:v>182.47440342964899</c:v>
                </c:pt>
                <c:pt idx="580">
                  <c:v>177.24218689700501</c:v>
                </c:pt>
                <c:pt idx="581">
                  <c:v>172.78109455227099</c:v>
                </c:pt>
                <c:pt idx="582">
                  <c:v>173.997803756986</c:v>
                </c:pt>
                <c:pt idx="583">
                  <c:v>172.37535007814299</c:v>
                </c:pt>
                <c:pt idx="584">
                  <c:v>173.91655001862799</c:v>
                </c:pt>
                <c:pt idx="585">
                  <c:v>172.41571483848901</c:v>
                </c:pt>
                <c:pt idx="586">
                  <c:v>171.442242631184</c:v>
                </c:pt>
                <c:pt idx="587">
                  <c:v>174.565531490165</c:v>
                </c:pt>
                <c:pt idx="588">
                  <c:v>175.822209981741</c:v>
                </c:pt>
                <c:pt idx="589">
                  <c:v>175.129425685103</c:v>
                </c:pt>
                <c:pt idx="590">
                  <c:v>168.15324893058099</c:v>
                </c:pt>
                <c:pt idx="591">
                  <c:v>168.65269807467001</c:v>
                </c:pt>
                <c:pt idx="592">
                  <c:v>167.62157726106801</c:v>
                </c:pt>
                <c:pt idx="593">
                  <c:v>169.82882025268401</c:v>
                </c:pt>
                <c:pt idx="594">
                  <c:v>169.36159363402001</c:v>
                </c:pt>
                <c:pt idx="595">
                  <c:v>172.59995743923699</c:v>
                </c:pt>
                <c:pt idx="596">
                  <c:v>172.454956074824</c:v>
                </c:pt>
                <c:pt idx="597">
                  <c:v>176.61166185465501</c:v>
                </c:pt>
                <c:pt idx="598">
                  <c:v>176.01554513429201</c:v>
                </c:pt>
                <c:pt idx="599">
                  <c:v>177.19166731230601</c:v>
                </c:pt>
                <c:pt idx="600">
                  <c:v>176.369992913967</c:v>
                </c:pt>
                <c:pt idx="601">
                  <c:v>175.725542405466</c:v>
                </c:pt>
                <c:pt idx="602">
                  <c:v>173.82441340538901</c:v>
                </c:pt>
                <c:pt idx="603">
                  <c:v>172.970516481625</c:v>
                </c:pt>
                <c:pt idx="604">
                  <c:v>174.501086439315</c:v>
                </c:pt>
                <c:pt idx="605">
                  <c:v>176.305547863117</c:v>
                </c:pt>
                <c:pt idx="606">
                  <c:v>176.305547863117</c:v>
                </c:pt>
                <c:pt idx="607">
                  <c:v>176.38401973892499</c:v>
                </c:pt>
                <c:pt idx="608">
                  <c:v>175.913694754245</c:v>
                </c:pt>
                <c:pt idx="609">
                  <c:v>177.010782205054</c:v>
                </c:pt>
                <c:pt idx="610">
                  <c:v>181.828449109481</c:v>
                </c:pt>
                <c:pt idx="611">
                  <c:v>183.66975370504699</c:v>
                </c:pt>
                <c:pt idx="612">
                  <c:v>184.100589616739</c:v>
                </c:pt>
                <c:pt idx="613">
                  <c:v>185.74546138770199</c:v>
                </c:pt>
                <c:pt idx="614">
                  <c:v>186.84254883851099</c:v>
                </c:pt>
                <c:pt idx="615">
                  <c:v>188.330983128025</c:v>
                </c:pt>
                <c:pt idx="616">
                  <c:v>187.90014721633199</c:v>
                </c:pt>
                <c:pt idx="617">
                  <c:v>192.44341569051599</c:v>
                </c:pt>
                <c:pt idx="618">
                  <c:v>195.30333586108301</c:v>
                </c:pt>
                <c:pt idx="619">
                  <c:v>194.245737483261</c:v>
                </c:pt>
                <c:pt idx="620">
                  <c:v>192.13054072761801</c:v>
                </c:pt>
                <c:pt idx="621">
                  <c:v>194.558612446159</c:v>
                </c:pt>
                <c:pt idx="622">
                  <c:v>194.01032185583799</c:v>
                </c:pt>
                <c:pt idx="623">
                  <c:v>195.06792023365901</c:v>
                </c:pt>
                <c:pt idx="624">
                  <c:v>195.54533300067001</c:v>
                </c:pt>
                <c:pt idx="625">
                  <c:v>194.51962964333799</c:v>
                </c:pt>
                <c:pt idx="626">
                  <c:v>195.11145946797899</c:v>
                </c:pt>
                <c:pt idx="627">
                  <c:v>194.83503595706901</c:v>
                </c:pt>
                <c:pt idx="628">
                  <c:v>192.62516668028999</c:v>
                </c:pt>
                <c:pt idx="629">
                  <c:v>193.611887234801</c:v>
                </c:pt>
                <c:pt idx="630">
                  <c:v>197.874175766577</c:v>
                </c:pt>
                <c:pt idx="631">
                  <c:v>202.41238153909501</c:v>
                </c:pt>
                <c:pt idx="632">
                  <c:v>197.95315391255099</c:v>
                </c:pt>
                <c:pt idx="633">
                  <c:v>198.18958208030699</c:v>
                </c:pt>
                <c:pt idx="634">
                  <c:v>200.99178745189201</c:v>
                </c:pt>
                <c:pt idx="635">
                  <c:v>199.72864338647099</c:v>
                </c:pt>
                <c:pt idx="636">
                  <c:v>204.622250815874</c:v>
                </c:pt>
                <c:pt idx="637">
                  <c:v>204.93816339977101</c:v>
                </c:pt>
                <c:pt idx="638">
                  <c:v>199.33425892676701</c:v>
                </c:pt>
                <c:pt idx="639">
                  <c:v>194.75605781109499</c:v>
                </c:pt>
                <c:pt idx="640">
                  <c:v>195.624311146645</c:v>
                </c:pt>
                <c:pt idx="641">
                  <c:v>198.939368196896</c:v>
                </c:pt>
                <c:pt idx="642">
                  <c:v>202.41238153909501</c:v>
                </c:pt>
                <c:pt idx="643">
                  <c:v>205.52999322441099</c:v>
                </c:pt>
                <c:pt idx="644">
                  <c:v>208.25322045002201</c:v>
                </c:pt>
                <c:pt idx="645">
                  <c:v>209.91074897514801</c:v>
                </c:pt>
                <c:pt idx="646">
                  <c:v>203.201656728671</c:v>
                </c:pt>
                <c:pt idx="647">
                  <c:v>203.83297562629801</c:v>
                </c:pt>
                <c:pt idx="648">
                  <c:v>213.02836066046399</c:v>
                </c:pt>
                <c:pt idx="649">
                  <c:v>206.398246559961</c:v>
                </c:pt>
                <c:pt idx="650">
                  <c:v>213.26529509838599</c:v>
                </c:pt>
                <c:pt idx="651">
                  <c:v>208.41117674197099</c:v>
                </c:pt>
                <c:pt idx="652">
                  <c:v>205.60897137038501</c:v>
                </c:pt>
                <c:pt idx="653">
                  <c:v>197.163372452809</c:v>
                </c:pt>
                <c:pt idx="654">
                  <c:v>193.848821672724</c:v>
                </c:pt>
                <c:pt idx="655">
                  <c:v>206.63518099788399</c:v>
                </c:pt>
                <c:pt idx="656">
                  <c:v>207.858329720151</c:v>
                </c:pt>
                <c:pt idx="657">
                  <c:v>211.21287584338901</c:v>
                </c:pt>
                <c:pt idx="658">
                  <c:v>207.77935157417701</c:v>
                </c:pt>
                <c:pt idx="659">
                  <c:v>201.188726546662</c:v>
                </c:pt>
                <c:pt idx="660">
                  <c:v>201.46515005757101</c:v>
                </c:pt>
                <c:pt idx="661">
                  <c:v>196.37409726323301</c:v>
                </c:pt>
                <c:pt idx="662">
                  <c:v>194.559118716326</c:v>
                </c:pt>
                <c:pt idx="663">
                  <c:v>184.57445849258499</c:v>
                </c:pt>
                <c:pt idx="664">
                  <c:v>190.770192790229</c:v>
                </c:pt>
                <c:pt idx="665">
                  <c:v>186.50841052862</c:v>
                </c:pt>
                <c:pt idx="666">
                  <c:v>188.007982761797</c:v>
                </c:pt>
                <c:pt idx="667">
                  <c:v>187.61309203192599</c:v>
                </c:pt>
                <c:pt idx="668">
                  <c:v>197.91366483956401</c:v>
                </c:pt>
                <c:pt idx="669">
                  <c:v>195.387882978888</c:v>
                </c:pt>
                <c:pt idx="670">
                  <c:v>191.32303981204899</c:v>
                </c:pt>
                <c:pt idx="671">
                  <c:v>195.07197039499201</c:v>
                </c:pt>
                <c:pt idx="672">
                  <c:v>194.51962964333899</c:v>
                </c:pt>
                <c:pt idx="673">
                  <c:v>183.508759792099</c:v>
                </c:pt>
                <c:pt idx="674">
                  <c:v>182.52254550775501</c:v>
                </c:pt>
                <c:pt idx="675">
                  <c:v>185.798113485019</c:v>
                </c:pt>
                <c:pt idx="676">
                  <c:v>186.90279498832501</c:v>
                </c:pt>
                <c:pt idx="677">
                  <c:v>194.99299224901699</c:v>
                </c:pt>
                <c:pt idx="678">
                  <c:v>197.32132874475701</c:v>
                </c:pt>
                <c:pt idx="679">
                  <c:v>199.768132459459</c:v>
                </c:pt>
                <c:pt idx="680">
                  <c:v>204.22786635617001</c:v>
                </c:pt>
                <c:pt idx="681">
                  <c:v>202.372892466108</c:v>
                </c:pt>
                <c:pt idx="682">
                  <c:v>202.80676599879999</c:v>
                </c:pt>
                <c:pt idx="683">
                  <c:v>202.17544710117301</c:v>
                </c:pt>
                <c:pt idx="684">
                  <c:v>200.596896722021</c:v>
                </c:pt>
                <c:pt idx="685">
                  <c:v>202.36309582930099</c:v>
                </c:pt>
                <c:pt idx="686">
                  <c:v>201.52998304284799</c:v>
                </c:pt>
                <c:pt idx="687">
                  <c:v>202.113161993365</c:v>
                </c:pt>
                <c:pt idx="688">
                  <c:v>204.545851329806</c:v>
                </c:pt>
                <c:pt idx="689">
                  <c:v>201.76325462305499</c:v>
                </c:pt>
                <c:pt idx="690">
                  <c:v>195.159824859438</c:v>
                </c:pt>
                <c:pt idx="691">
                  <c:v>193.08342067991001</c:v>
                </c:pt>
                <c:pt idx="692">
                  <c:v>192.41890800527301</c:v>
                </c:pt>
                <c:pt idx="693">
                  <c:v>188.72212740704899</c:v>
                </c:pt>
                <c:pt idx="694">
                  <c:v>184.527622065233</c:v>
                </c:pt>
                <c:pt idx="695">
                  <c:v>182.36668017769</c:v>
                </c:pt>
                <c:pt idx="696">
                  <c:v>181.20454828489801</c:v>
                </c:pt>
                <c:pt idx="697">
                  <c:v>180.16951770791999</c:v>
                </c:pt>
                <c:pt idx="698">
                  <c:v>180.096857024786</c:v>
                </c:pt>
                <c:pt idx="699">
                  <c:v>178.55342118454701</c:v>
                </c:pt>
                <c:pt idx="700">
                  <c:v>180.35105965641699</c:v>
                </c:pt>
                <c:pt idx="701">
                  <c:v>182.14869812828701</c:v>
                </c:pt>
                <c:pt idx="702">
                  <c:v>183.03862685767501</c:v>
                </c:pt>
                <c:pt idx="703">
                  <c:v>181.912715547109</c:v>
                </c:pt>
                <c:pt idx="704">
                  <c:v>182.185138229194</c:v>
                </c:pt>
                <c:pt idx="705">
                  <c:v>185.27200990967199</c:v>
                </c:pt>
                <c:pt idx="706">
                  <c:v>183.12928807258299</c:v>
                </c:pt>
                <c:pt idx="707">
                  <c:v>181.18632823444401</c:v>
                </c:pt>
                <c:pt idx="708">
                  <c:v>180.87768497013201</c:v>
                </c:pt>
                <c:pt idx="709">
                  <c:v>180.842210216685</c:v>
                </c:pt>
                <c:pt idx="710">
                  <c:v>180.48880982475299</c:v>
                </c:pt>
                <c:pt idx="711">
                  <c:v>178.96968209170799</c:v>
                </c:pt>
                <c:pt idx="712">
                  <c:v>180.029434219992</c:v>
                </c:pt>
                <c:pt idx="713">
                  <c:v>186.07181754126401</c:v>
                </c:pt>
                <c:pt idx="714">
                  <c:v>184.26978987566801</c:v>
                </c:pt>
                <c:pt idx="715">
                  <c:v>185.57696718305601</c:v>
                </c:pt>
                <c:pt idx="716">
                  <c:v>183.24506345331801</c:v>
                </c:pt>
                <c:pt idx="717">
                  <c:v>182.396812703178</c:v>
                </c:pt>
                <c:pt idx="718">
                  <c:v>184.481740301325</c:v>
                </c:pt>
                <c:pt idx="719">
                  <c:v>182.67971263572801</c:v>
                </c:pt>
                <c:pt idx="720">
                  <c:v>178.12143134156801</c:v>
                </c:pt>
                <c:pt idx="721">
                  <c:v>175.895502824658</c:v>
                </c:pt>
                <c:pt idx="722">
                  <c:v>175.895502824658</c:v>
                </c:pt>
                <c:pt idx="723">
                  <c:v>175.75405285838201</c:v>
                </c:pt>
                <c:pt idx="724">
                  <c:v>174.74816156728099</c:v>
                </c:pt>
                <c:pt idx="725">
                  <c:v>175.21757750312801</c:v>
                </c:pt>
                <c:pt idx="726">
                  <c:v>177.94984487154801</c:v>
                </c:pt>
                <c:pt idx="727">
                  <c:v>177.748666613327</c:v>
                </c:pt>
                <c:pt idx="728">
                  <c:v>177.782196323031</c:v>
                </c:pt>
                <c:pt idx="729">
                  <c:v>180.63181767541201</c:v>
                </c:pt>
                <c:pt idx="730">
                  <c:v>180.04504775560301</c:v>
                </c:pt>
                <c:pt idx="731">
                  <c:v>181.73809610942001</c:v>
                </c:pt>
                <c:pt idx="732">
                  <c:v>176.592093614764</c:v>
                </c:pt>
                <c:pt idx="733">
                  <c:v>179.97132279149599</c:v>
                </c:pt>
                <c:pt idx="734">
                  <c:v>181.97280407734399</c:v>
                </c:pt>
                <c:pt idx="735">
                  <c:v>178.210609059662</c:v>
                </c:pt>
                <c:pt idx="736">
                  <c:v>176.32769367499401</c:v>
                </c:pt>
                <c:pt idx="737">
                  <c:v>174.14200097198099</c:v>
                </c:pt>
                <c:pt idx="738">
                  <c:v>177.70624951068999</c:v>
                </c:pt>
                <c:pt idx="739">
                  <c:v>176.29396197908801</c:v>
                </c:pt>
                <c:pt idx="740">
                  <c:v>172.81394168704301</c:v>
                </c:pt>
                <c:pt idx="741">
                  <c:v>172.02377166078</c:v>
                </c:pt>
                <c:pt idx="742">
                  <c:v>172.87271967212499</c:v>
                </c:pt>
                <c:pt idx="743">
                  <c:v>177.38475073828599</c:v>
                </c:pt>
                <c:pt idx="744">
                  <c:v>178.446405106794</c:v>
                </c:pt>
                <c:pt idx="745">
                  <c:v>180.03888665955699</c:v>
                </c:pt>
                <c:pt idx="746">
                  <c:v>179.50805947530301</c:v>
                </c:pt>
                <c:pt idx="747">
                  <c:v>179.50805947530301</c:v>
                </c:pt>
                <c:pt idx="748">
                  <c:v>182.16219539657399</c:v>
                </c:pt>
                <c:pt idx="749">
                  <c:v>183.24154400455799</c:v>
                </c:pt>
                <c:pt idx="750">
                  <c:v>182.78149377820401</c:v>
                </c:pt>
                <c:pt idx="751">
                  <c:v>185.87798568635401</c:v>
                </c:pt>
                <c:pt idx="752">
                  <c:v>185.70104329160199</c:v>
                </c:pt>
                <c:pt idx="753">
                  <c:v>186.97081031304199</c:v>
                </c:pt>
                <c:pt idx="754">
                  <c:v>186.194712098536</c:v>
                </c:pt>
                <c:pt idx="755">
                  <c:v>186.071400834315</c:v>
                </c:pt>
                <c:pt idx="756">
                  <c:v>185.17241510563599</c:v>
                </c:pt>
                <c:pt idx="757">
                  <c:v>185.65040516076201</c:v>
                </c:pt>
                <c:pt idx="758">
                  <c:v>192.81404236594301</c:v>
                </c:pt>
                <c:pt idx="759">
                  <c:v>195.834853235597</c:v>
                </c:pt>
                <c:pt idx="760">
                  <c:v>190.052158142259</c:v>
                </c:pt>
                <c:pt idx="761">
                  <c:v>196.18008876355799</c:v>
                </c:pt>
                <c:pt idx="762">
                  <c:v>196.61163317350801</c:v>
                </c:pt>
                <c:pt idx="763">
                  <c:v>197.12948646544899</c:v>
                </c:pt>
                <c:pt idx="764">
                  <c:v>202.739563794807</c:v>
                </c:pt>
                <c:pt idx="765">
                  <c:v>207.38298164587599</c:v>
                </c:pt>
                <c:pt idx="766">
                  <c:v>204.98359472655</c:v>
                </c:pt>
                <c:pt idx="767">
                  <c:v>206.796081248343</c:v>
                </c:pt>
                <c:pt idx="768">
                  <c:v>197.12948646544899</c:v>
                </c:pt>
                <c:pt idx="769">
                  <c:v>201.35862168296501</c:v>
                </c:pt>
                <c:pt idx="770">
                  <c:v>194.97176441569599</c:v>
                </c:pt>
                <c:pt idx="771">
                  <c:v>196.439015409528</c:v>
                </c:pt>
                <c:pt idx="772">
                  <c:v>199.37351739719199</c:v>
                </c:pt>
                <c:pt idx="773">
                  <c:v>200.92707727301499</c:v>
                </c:pt>
                <c:pt idx="774">
                  <c:v>199.09732897482399</c:v>
                </c:pt>
                <c:pt idx="775">
                  <c:v>202.22171050286599</c:v>
                </c:pt>
                <c:pt idx="776">
                  <c:v>208.60856777013601</c:v>
                </c:pt>
                <c:pt idx="777">
                  <c:v>207.745478950235</c:v>
                </c:pt>
                <c:pt idx="778">
                  <c:v>209.81689211799801</c:v>
                </c:pt>
                <c:pt idx="779">
                  <c:v>209.29040793785799</c:v>
                </c:pt>
                <c:pt idx="780">
                  <c:v>221.20966454069401</c:v>
                </c:pt>
                <c:pt idx="781">
                  <c:v>226.12927081413201</c:v>
                </c:pt>
                <c:pt idx="782">
                  <c:v>234.32861460319401</c:v>
                </c:pt>
                <c:pt idx="783">
                  <c:v>225.956653050151</c:v>
                </c:pt>
                <c:pt idx="784">
                  <c:v>230.61733267761801</c:v>
                </c:pt>
                <c:pt idx="785">
                  <c:v>233.98337907523299</c:v>
                </c:pt>
                <c:pt idx="786">
                  <c:v>220.24300506240499</c:v>
                </c:pt>
                <c:pt idx="787">
                  <c:v>215.16804280138501</c:v>
                </c:pt>
                <c:pt idx="788">
                  <c:v>215.16804280138501</c:v>
                </c:pt>
                <c:pt idx="789">
                  <c:v>215.77220497531599</c:v>
                </c:pt>
                <c:pt idx="790">
                  <c:v>227.42390404398299</c:v>
                </c:pt>
                <c:pt idx="791">
                  <c:v>230.78995044159799</c:v>
                </c:pt>
                <c:pt idx="792">
                  <c:v>234.501232367174</c:v>
                </c:pt>
                <c:pt idx="793">
                  <c:v>231.86881146647499</c:v>
                </c:pt>
                <c:pt idx="794">
                  <c:v>232.51612808140101</c:v>
                </c:pt>
                <c:pt idx="795">
                  <c:v>225.52510864020101</c:v>
                </c:pt>
                <c:pt idx="796">
                  <c:v>229.150081683786</c:v>
                </c:pt>
                <c:pt idx="797">
                  <c:v>236.83157218090699</c:v>
                </c:pt>
                <c:pt idx="798">
                  <c:v>240.02500081454201</c:v>
                </c:pt>
                <c:pt idx="799">
                  <c:v>241.06070739842301</c:v>
                </c:pt>
                <c:pt idx="800">
                  <c:v>246.821825271264</c:v>
                </c:pt>
                <c:pt idx="801">
                  <c:v>254.697510752863</c:v>
                </c:pt>
                <c:pt idx="802">
                  <c:v>242.355340628275</c:v>
                </c:pt>
                <c:pt idx="803">
                  <c:v>239.07560311264999</c:v>
                </c:pt>
                <c:pt idx="804">
                  <c:v>241.92379621832501</c:v>
                </c:pt>
                <c:pt idx="805">
                  <c:v>241.49225180837399</c:v>
                </c:pt>
                <c:pt idx="806">
                  <c:v>249.17374230549501</c:v>
                </c:pt>
                <c:pt idx="807">
                  <c:v>248.655889013555</c:v>
                </c:pt>
                <c:pt idx="808">
                  <c:v>242.355340628275</c:v>
                </c:pt>
                <c:pt idx="809">
                  <c:v>244.08151826807801</c:v>
                </c:pt>
                <c:pt idx="810">
                  <c:v>246.04504533335299</c:v>
                </c:pt>
                <c:pt idx="811">
                  <c:v>247.79280019365299</c:v>
                </c:pt>
                <c:pt idx="812">
                  <c:v>247.18863801972199</c:v>
                </c:pt>
                <c:pt idx="813">
                  <c:v>246.58447584579099</c:v>
                </c:pt>
                <c:pt idx="814">
                  <c:v>246.92971137375201</c:v>
                </c:pt>
                <c:pt idx="815">
                  <c:v>246.757093609772</c:v>
                </c:pt>
                <c:pt idx="816">
                  <c:v>254.87012851684401</c:v>
                </c:pt>
                <c:pt idx="817">
                  <c:v>257.804630504508</c:v>
                </c:pt>
                <c:pt idx="818">
                  <c:v>256.85523280261702</c:v>
                </c:pt>
                <c:pt idx="819">
                  <c:v>260.48020584620201</c:v>
                </c:pt>
                <c:pt idx="820">
                  <c:v>258.75402820639903</c:v>
                </c:pt>
                <c:pt idx="821">
                  <c:v>250.98622882728799</c:v>
                </c:pt>
                <c:pt idx="822">
                  <c:v>246.92971137375201</c:v>
                </c:pt>
                <c:pt idx="823">
                  <c:v>245.28984261593999</c:v>
                </c:pt>
                <c:pt idx="824">
                  <c:v>242.52795839225601</c:v>
                </c:pt>
                <c:pt idx="825">
                  <c:v>244.16782715006801</c:v>
                </c:pt>
                <c:pt idx="826">
                  <c:v>249.36793728997301</c:v>
                </c:pt>
                <c:pt idx="827">
                  <c:v>250.29575777136699</c:v>
                </c:pt>
                <c:pt idx="828">
                  <c:v>241.66486957235401</c:v>
                </c:pt>
                <c:pt idx="829">
                  <c:v>239.42083864061101</c:v>
                </c:pt>
                <c:pt idx="830">
                  <c:v>242.98108002270399</c:v>
                </c:pt>
                <c:pt idx="831">
                  <c:v>242.355340628275</c:v>
                </c:pt>
                <c:pt idx="832">
                  <c:v>231.73934814348999</c:v>
                </c:pt>
                <c:pt idx="833">
                  <c:v>231.56673037951001</c:v>
                </c:pt>
                <c:pt idx="834">
                  <c:v>227.510212925974</c:v>
                </c:pt>
                <c:pt idx="835">
                  <c:v>226.38819746010199</c:v>
                </c:pt>
                <c:pt idx="836">
                  <c:v>232.08458367144999</c:v>
                </c:pt>
                <c:pt idx="837">
                  <c:v>226.906050752043</c:v>
                </c:pt>
                <c:pt idx="838">
                  <c:v>235.62324783304601</c:v>
                </c:pt>
                <c:pt idx="839">
                  <c:v>236.41728954735501</c:v>
                </c:pt>
                <c:pt idx="840">
                  <c:v>240.54285410648299</c:v>
                </c:pt>
                <c:pt idx="841">
                  <c:v>238.98929423066099</c:v>
                </c:pt>
                <c:pt idx="842">
                  <c:v>244.124672709073</c:v>
                </c:pt>
                <c:pt idx="843">
                  <c:v>245.11722485196</c:v>
                </c:pt>
                <c:pt idx="844">
                  <c:v>247.361255783703</c:v>
                </c:pt>
                <c:pt idx="845">
                  <c:v>255.81952621873501</c:v>
                </c:pt>
                <c:pt idx="846">
                  <c:v>254.766557858456</c:v>
                </c:pt>
                <c:pt idx="847">
                  <c:v>254.265966342913</c:v>
                </c:pt>
                <c:pt idx="848">
                  <c:v>252.10824429316</c:v>
                </c:pt>
                <c:pt idx="849">
                  <c:v>258.58141044241898</c:v>
                </c:pt>
                <c:pt idx="850">
                  <c:v>258.92664597037998</c:v>
                </c:pt>
                <c:pt idx="851">
                  <c:v>258.58141044241898</c:v>
                </c:pt>
                <c:pt idx="852">
                  <c:v>267.81646081536297</c:v>
                </c:pt>
                <c:pt idx="853">
                  <c:v>274.35435862611502</c:v>
                </c:pt>
                <c:pt idx="854">
                  <c:v>278.43245330014901</c:v>
                </c:pt>
                <c:pt idx="855">
                  <c:v>282.316352989704</c:v>
                </c:pt>
                <c:pt idx="856">
                  <c:v>269.24055736819997</c:v>
                </c:pt>
                <c:pt idx="857">
                  <c:v>281.021719759853</c:v>
                </c:pt>
                <c:pt idx="858">
                  <c:v>285.768708269309</c:v>
                </c:pt>
                <c:pt idx="859">
                  <c:v>292.34976052105702</c:v>
                </c:pt>
                <c:pt idx="860">
                  <c:v>292.06925665458903</c:v>
                </c:pt>
                <c:pt idx="861">
                  <c:v>288.40112917000801</c:v>
                </c:pt>
                <c:pt idx="862">
                  <c:v>299.42708884424701</c:v>
                </c:pt>
                <c:pt idx="863">
                  <c:v>304.06619125121603</c:v>
                </c:pt>
                <c:pt idx="864">
                  <c:v>303.63464684126598</c:v>
                </c:pt>
                <c:pt idx="865">
                  <c:v>304.41142677917702</c:v>
                </c:pt>
                <c:pt idx="866">
                  <c:v>296.55731851807502</c:v>
                </c:pt>
                <c:pt idx="867">
                  <c:v>302.33138272321497</c:v>
                </c:pt>
                <c:pt idx="868">
                  <c:v>302.16739584743402</c:v>
                </c:pt>
                <c:pt idx="869">
                  <c:v>290.08415236881598</c:v>
                </c:pt>
                <c:pt idx="870">
                  <c:v>288.01273920105302</c:v>
                </c:pt>
                <c:pt idx="871">
                  <c:v>289.22969443711401</c:v>
                </c:pt>
                <c:pt idx="872">
                  <c:v>295.78053858016398</c:v>
                </c:pt>
                <c:pt idx="873">
                  <c:v>304.67035342514703</c:v>
                </c:pt>
                <c:pt idx="874">
                  <c:v>306.72018937241302</c:v>
                </c:pt>
                <c:pt idx="875">
                  <c:v>314.76849261799202</c:v>
                </c:pt>
                <c:pt idx="876">
                  <c:v>311.74768174833798</c:v>
                </c:pt>
                <c:pt idx="877">
                  <c:v>314.078021562071</c:v>
                </c:pt>
                <c:pt idx="878">
                  <c:v>312.35184392226898</c:v>
                </c:pt>
                <c:pt idx="879">
                  <c:v>312.17922615828797</c:v>
                </c:pt>
                <c:pt idx="880">
                  <c:v>315.286345909933</c:v>
                </c:pt>
                <c:pt idx="881">
                  <c:v>317.35775907769602</c:v>
                </c:pt>
                <c:pt idx="882">
                  <c:v>318.134539015607</c:v>
                </c:pt>
                <c:pt idx="883">
                  <c:v>324.34877851889598</c:v>
                </c:pt>
                <c:pt idx="884">
                  <c:v>330.90825355014601</c:v>
                </c:pt>
                <c:pt idx="885">
                  <c:v>333.324902245869</c:v>
                </c:pt>
                <c:pt idx="886">
                  <c:v>334.27429994776099</c:v>
                </c:pt>
                <c:pt idx="887">
                  <c:v>344.027203612645</c:v>
                </c:pt>
                <c:pt idx="888">
                  <c:v>338.41712628328702</c:v>
                </c:pt>
                <c:pt idx="889">
                  <c:v>337.381419699405</c:v>
                </c:pt>
                <c:pt idx="890">
                  <c:v>341.52424603493102</c:v>
                </c:pt>
                <c:pt idx="891">
                  <c:v>354.47057833345002</c:v>
                </c:pt>
                <c:pt idx="892">
                  <c:v>361.11636224669002</c:v>
                </c:pt>
                <c:pt idx="893">
                  <c:v>366.11364651391898</c:v>
                </c:pt>
                <c:pt idx="894">
                  <c:v>371.12819255754499</c:v>
                </c:pt>
                <c:pt idx="895">
                  <c:v>380.80341822863801</c:v>
                </c:pt>
                <c:pt idx="896">
                  <c:v>393.00749414204199</c:v>
                </c:pt>
                <c:pt idx="897">
                  <c:v>395.55360616075097</c:v>
                </c:pt>
                <c:pt idx="898">
                  <c:v>380.01800740252799</c:v>
                </c:pt>
                <c:pt idx="899">
                  <c:v>405.65174535359603</c:v>
                </c:pt>
                <c:pt idx="900">
                  <c:v>407.89577628533902</c:v>
                </c:pt>
                <c:pt idx="901">
                  <c:v>404.61603876971401</c:v>
                </c:pt>
                <c:pt idx="902">
                  <c:v>369.66094156371298</c:v>
                </c:pt>
                <c:pt idx="903">
                  <c:v>350.24144311593398</c:v>
                </c:pt>
                <c:pt idx="904">
                  <c:v>330.31272226441399</c:v>
                </c:pt>
                <c:pt idx="905">
                  <c:v>291.04218095890599</c:v>
                </c:pt>
                <c:pt idx="906">
                  <c:v>297.59302510195698</c:v>
                </c:pt>
                <c:pt idx="907">
                  <c:v>319.170245599488</c:v>
                </c:pt>
                <c:pt idx="908">
                  <c:v>323.830925226955</c:v>
                </c:pt>
                <c:pt idx="909">
                  <c:v>296.81624516404599</c:v>
                </c:pt>
                <c:pt idx="910">
                  <c:v>287.58119479110201</c:v>
                </c:pt>
                <c:pt idx="911">
                  <c:v>296.82487605224497</c:v>
                </c:pt>
                <c:pt idx="912">
                  <c:v>283.524677337566</c:v>
                </c:pt>
                <c:pt idx="913">
                  <c:v>285.59609050532902</c:v>
                </c:pt>
                <c:pt idx="914">
                  <c:v>295.43530305220401</c:v>
                </c:pt>
                <c:pt idx="915">
                  <c:v>295.69422969817401</c:v>
                </c:pt>
                <c:pt idx="916">
                  <c:v>295.00375864225299</c:v>
                </c:pt>
                <c:pt idx="917">
                  <c:v>295.78053858016398</c:v>
                </c:pt>
                <c:pt idx="918">
                  <c:v>308.72687087868297</c:v>
                </c:pt>
                <c:pt idx="919">
                  <c:v>318.65239230754798</c:v>
                </c:pt>
                <c:pt idx="920">
                  <c:v>315.11372814595302</c:v>
                </c:pt>
                <c:pt idx="921">
                  <c:v>319.60179000943901</c:v>
                </c:pt>
                <c:pt idx="922">
                  <c:v>324.52139628287603</c:v>
                </c:pt>
                <c:pt idx="923">
                  <c:v>308.55425311470299</c:v>
                </c:pt>
                <c:pt idx="924">
                  <c:v>304.58404454315701</c:v>
                </c:pt>
                <c:pt idx="925">
                  <c:v>305.01558895310802</c:v>
                </c:pt>
                <c:pt idx="926">
                  <c:v>308.20901758674199</c:v>
                </c:pt>
                <c:pt idx="927">
                  <c:v>311.74768174833798</c:v>
                </c:pt>
                <c:pt idx="928">
                  <c:v>310.97090181042699</c:v>
                </c:pt>
                <c:pt idx="929">
                  <c:v>316.49467025779501</c:v>
                </c:pt>
                <c:pt idx="930">
                  <c:v>304.23880901519698</c:v>
                </c:pt>
                <c:pt idx="931">
                  <c:v>292.32818330055898</c:v>
                </c:pt>
                <c:pt idx="932">
                  <c:v>299.23289385976898</c:v>
                </c:pt>
                <c:pt idx="933">
                  <c:v>301.04538038156198</c:v>
                </c:pt>
                <c:pt idx="934">
                  <c:v>299.06027609578899</c:v>
                </c:pt>
                <c:pt idx="935">
                  <c:v>301.64954255549299</c:v>
                </c:pt>
                <c:pt idx="936">
                  <c:v>302.85786690335499</c:v>
                </c:pt>
                <c:pt idx="937">
                  <c:v>306.48283994693998</c:v>
                </c:pt>
                <c:pt idx="938">
                  <c:v>306.39653106495001</c:v>
                </c:pt>
                <c:pt idx="939">
                  <c:v>296.64362740006499</c:v>
                </c:pt>
                <c:pt idx="940">
                  <c:v>287.926430319063</c:v>
                </c:pt>
                <c:pt idx="941">
                  <c:v>281.62588193378298</c:v>
                </c:pt>
                <c:pt idx="942">
                  <c:v>284.81931056741797</c:v>
                </c:pt>
                <c:pt idx="943">
                  <c:v>293.53650764842098</c:v>
                </c:pt>
                <c:pt idx="944">
                  <c:v>292.06925665458903</c:v>
                </c:pt>
                <c:pt idx="945">
                  <c:v>284.81931056741797</c:v>
                </c:pt>
                <c:pt idx="946">
                  <c:v>298.88765833180901</c:v>
                </c:pt>
                <c:pt idx="947">
                  <c:v>302.94417578534501</c:v>
                </c:pt>
                <c:pt idx="948">
                  <c:v>306.39653106495001</c:v>
                </c:pt>
                <c:pt idx="949">
                  <c:v>308.56288400290202</c:v>
                </c:pt>
                <c:pt idx="950">
                  <c:v>301.21799814554203</c:v>
                </c:pt>
                <c:pt idx="951">
                  <c:v>303.80726460524602</c:v>
                </c:pt>
                <c:pt idx="952">
                  <c:v>321.327967649242</c:v>
                </c:pt>
                <c:pt idx="953">
                  <c:v>322.88152752506397</c:v>
                </c:pt>
                <c:pt idx="954">
                  <c:v>330.04516473024501</c:v>
                </c:pt>
                <c:pt idx="955">
                  <c:v>340.66115721503002</c:v>
                </c:pt>
                <c:pt idx="956">
                  <c:v>328.06006044447201</c:v>
                </c:pt>
                <c:pt idx="957">
                  <c:v>337.64034634537597</c:v>
                </c:pt>
                <c:pt idx="958">
                  <c:v>330.64932690417498</c:v>
                </c:pt>
                <c:pt idx="959">
                  <c:v>337.20880193542502</c:v>
                </c:pt>
                <c:pt idx="960">
                  <c:v>339.28021510318803</c:v>
                </c:pt>
                <c:pt idx="961">
                  <c:v>344.286130258615</c:v>
                </c:pt>
                <c:pt idx="962">
                  <c:v>338.07189075532602</c:v>
                </c:pt>
                <c:pt idx="963">
                  <c:v>334.533226593731</c:v>
                </c:pt>
                <c:pt idx="964">
                  <c:v>335.31000653164199</c:v>
                </c:pt>
                <c:pt idx="965">
                  <c:v>330.476709140195</c:v>
                </c:pt>
                <c:pt idx="966">
                  <c:v>343.68196808468502</c:v>
                </c:pt>
                <c:pt idx="967">
                  <c:v>349.98251646996403</c:v>
                </c:pt>
                <c:pt idx="968">
                  <c:v>324.60770516486599</c:v>
                </c:pt>
                <c:pt idx="969">
                  <c:v>322.10474758715299</c:v>
                </c:pt>
                <c:pt idx="970">
                  <c:v>327.71482491651102</c:v>
                </c:pt>
                <c:pt idx="971">
                  <c:v>313.47385938814</c:v>
                </c:pt>
                <c:pt idx="972">
                  <c:v>331.805865922843</c:v>
                </c:pt>
                <c:pt idx="973">
                  <c:v>326.24757392267901</c:v>
                </c:pt>
                <c:pt idx="974">
                  <c:v>329.00945814636299</c:v>
                </c:pt>
                <c:pt idx="975">
                  <c:v>333.75644665582001</c:v>
                </c:pt>
                <c:pt idx="976">
                  <c:v>337.87497789511201</c:v>
                </c:pt>
                <c:pt idx="977">
                  <c:v>338.84632960249201</c:v>
                </c:pt>
                <c:pt idx="978">
                  <c:v>345.25725087120099</c:v>
                </c:pt>
                <c:pt idx="979">
                  <c:v>349.58947948611598</c:v>
                </c:pt>
                <c:pt idx="980">
                  <c:v>358.60362333060402</c:v>
                </c:pt>
                <c:pt idx="981">
                  <c:v>345.160115700463</c:v>
                </c:pt>
                <c:pt idx="982">
                  <c:v>333.45727032994699</c:v>
                </c:pt>
                <c:pt idx="983">
                  <c:v>334.84436056808602</c:v>
                </c:pt>
                <c:pt idx="984">
                  <c:v>344.771575017511</c:v>
                </c:pt>
                <c:pt idx="985">
                  <c:v>337.81669679266901</c:v>
                </c:pt>
                <c:pt idx="986">
                  <c:v>347.93818158356999</c:v>
                </c:pt>
                <c:pt idx="987">
                  <c:v>345.25725087120099</c:v>
                </c:pt>
                <c:pt idx="988">
                  <c:v>345.54865638341499</c:v>
                </c:pt>
                <c:pt idx="989">
                  <c:v>355.97708831384801</c:v>
                </c:pt>
                <c:pt idx="990">
                  <c:v>355.32045455965903</c:v>
                </c:pt>
                <c:pt idx="991">
                  <c:v>344.01392068575399</c:v>
                </c:pt>
                <c:pt idx="992">
                  <c:v>353.20290783757099</c:v>
                </c:pt>
                <c:pt idx="993">
                  <c:v>351.04650704718699</c:v>
                </c:pt>
                <c:pt idx="994">
                  <c:v>343.21741228570301</c:v>
                </c:pt>
                <c:pt idx="995">
                  <c:v>346.85026767130398</c:v>
                </c:pt>
                <c:pt idx="996">
                  <c:v>344.26647212967299</c:v>
                </c:pt>
                <c:pt idx="997">
                  <c:v>338.80747553419701</c:v>
                </c:pt>
                <c:pt idx="998">
                  <c:v>341.974082100256</c:v>
                </c:pt>
                <c:pt idx="999">
                  <c:v>336.68992881210801</c:v>
                </c:pt>
                <c:pt idx="1000">
                  <c:v>341.488406246566</c:v>
                </c:pt>
                <c:pt idx="1001">
                  <c:v>337.23388576824101</c:v>
                </c:pt>
                <c:pt idx="1002">
                  <c:v>328.41401226522902</c:v>
                </c:pt>
                <c:pt idx="1003">
                  <c:v>310.44400567869599</c:v>
                </c:pt>
                <c:pt idx="1004">
                  <c:v>306.13120409792799</c:v>
                </c:pt>
                <c:pt idx="1005">
                  <c:v>301.445054934974</c:v>
                </c:pt>
                <c:pt idx="1006">
                  <c:v>301.34186714019302</c:v>
                </c:pt>
                <c:pt idx="1007">
                  <c:v>303.42756526802299</c:v>
                </c:pt>
                <c:pt idx="1008">
                  <c:v>311.04922928248698</c:v>
                </c:pt>
                <c:pt idx="1009">
                  <c:v>319.60907198282803</c:v>
                </c:pt>
                <c:pt idx="1010">
                  <c:v>315.55628238783498</c:v>
                </c:pt>
                <c:pt idx="1011">
                  <c:v>313.28466831941</c:v>
                </c:pt>
                <c:pt idx="1012">
                  <c:v>307.50229709524001</c:v>
                </c:pt>
                <c:pt idx="1013">
                  <c:v>305.23038651016202</c:v>
                </c:pt>
                <c:pt idx="1014">
                  <c:v>300.91962742821897</c:v>
                </c:pt>
                <c:pt idx="1015">
                  <c:v>299.91265687915597</c:v>
                </c:pt>
                <c:pt idx="1016">
                  <c:v>295.55000738317</c:v>
                </c:pt>
                <c:pt idx="1017">
                  <c:v>298.49293515097099</c:v>
                </c:pt>
                <c:pt idx="1018">
                  <c:v>294.156082603681</c:v>
                </c:pt>
                <c:pt idx="1019">
                  <c:v>299.241639696432</c:v>
                </c:pt>
                <c:pt idx="1020">
                  <c:v>297.38277680712798</c:v>
                </c:pt>
                <c:pt idx="1021">
                  <c:v>297.279589012347</c:v>
                </c:pt>
                <c:pt idx="1022">
                  <c:v>295.16275663609201</c:v>
                </c:pt>
                <c:pt idx="1023">
                  <c:v>292.03925022742601</c:v>
                </c:pt>
                <c:pt idx="1024">
                  <c:v>292.52968876928401</c:v>
                </c:pt>
                <c:pt idx="1025">
                  <c:v>299.96425077654601</c:v>
                </c:pt>
                <c:pt idx="1026">
                  <c:v>294.72391199162399</c:v>
                </c:pt>
                <c:pt idx="1027">
                  <c:v>284.73367296363898</c:v>
                </c:pt>
                <c:pt idx="1028">
                  <c:v>287.72819462883001</c:v>
                </c:pt>
                <c:pt idx="1029">
                  <c:v>299.138155385</c:v>
                </c:pt>
                <c:pt idx="1030">
                  <c:v>309.153005295073</c:v>
                </c:pt>
                <c:pt idx="1031">
                  <c:v>305.29650972348401</c:v>
                </c:pt>
                <c:pt idx="1032">
                  <c:v>301.103764268904</c:v>
                </c:pt>
                <c:pt idx="1033">
                  <c:v>301.46610761724202</c:v>
                </c:pt>
                <c:pt idx="1034">
                  <c:v>303.38130867036301</c:v>
                </c:pt>
                <c:pt idx="1035">
                  <c:v>299.49931266673099</c:v>
                </c:pt>
                <c:pt idx="1036">
                  <c:v>305.71074348586399</c:v>
                </c:pt>
                <c:pt idx="1037">
                  <c:v>301.15565468294602</c:v>
                </c:pt>
                <c:pt idx="1038">
                  <c:v>299.31814099256201</c:v>
                </c:pt>
                <c:pt idx="1039">
                  <c:v>304.13208883238599</c:v>
                </c:pt>
                <c:pt idx="1040">
                  <c:v>303.71785507000601</c:v>
                </c:pt>
                <c:pt idx="1041">
                  <c:v>306.48732059658198</c:v>
                </c:pt>
                <c:pt idx="1042">
                  <c:v>308.946036672209</c:v>
                </c:pt>
                <c:pt idx="1043">
                  <c:v>308.86834930947202</c:v>
                </c:pt>
                <c:pt idx="1044">
                  <c:v>310.705862999857</c:v>
                </c:pt>
                <c:pt idx="1045">
                  <c:v>314.17392175776098</c:v>
                </c:pt>
                <c:pt idx="1046">
                  <c:v>317.25384021863198</c:v>
                </c:pt>
                <c:pt idx="1047">
                  <c:v>312.64686100167302</c:v>
                </c:pt>
                <c:pt idx="1048">
                  <c:v>312.49178279285098</c:v>
                </c:pt>
                <c:pt idx="1049">
                  <c:v>309.92928588913901</c:v>
                </c:pt>
                <c:pt idx="1050">
                  <c:v>305.08954110062098</c:v>
                </c:pt>
                <c:pt idx="1051">
                  <c:v>303.55832911140902</c:v>
                </c:pt>
                <c:pt idx="1052">
                  <c:v>307.81334306283901</c:v>
                </c:pt>
                <c:pt idx="1053">
                  <c:v>307.19065809433698</c:v>
                </c:pt>
                <c:pt idx="1054">
                  <c:v>304.25899795930002</c:v>
                </c:pt>
                <c:pt idx="1055">
                  <c:v>305.34869665417801</c:v>
                </c:pt>
                <c:pt idx="1056">
                  <c:v>309.16249382792699</c:v>
                </c:pt>
                <c:pt idx="1057">
                  <c:v>302.80606636612799</c:v>
                </c:pt>
                <c:pt idx="1058">
                  <c:v>306.17894327884699</c:v>
                </c:pt>
                <c:pt idx="1059">
                  <c:v>309.03291605114799</c:v>
                </c:pt>
                <c:pt idx="1060">
                  <c:v>314.87043937252798</c:v>
                </c:pt>
                <c:pt idx="1061">
                  <c:v>313.70305331491301</c:v>
                </c:pt>
                <c:pt idx="1062">
                  <c:v>317.36117924653598</c:v>
                </c:pt>
                <c:pt idx="1063">
                  <c:v>321.38283459310401</c:v>
                </c:pt>
                <c:pt idx="1064">
                  <c:v>313.36561736531502</c:v>
                </c:pt>
                <c:pt idx="1065">
                  <c:v>309.00682258580099</c:v>
                </c:pt>
                <c:pt idx="1066">
                  <c:v>310.30408293684701</c:v>
                </c:pt>
                <c:pt idx="1067">
                  <c:v>306.85351866139098</c:v>
                </c:pt>
                <c:pt idx="1068">
                  <c:v>308.31060148768597</c:v>
                </c:pt>
                <c:pt idx="1069">
                  <c:v>314.01113411599499</c:v>
                </c:pt>
                <c:pt idx="1070">
                  <c:v>314.583707770366</c:v>
                </c:pt>
                <c:pt idx="1071">
                  <c:v>315.59868426902398</c:v>
                </c:pt>
                <c:pt idx="1072">
                  <c:v>310.86153424198199</c:v>
                </c:pt>
                <c:pt idx="1073">
                  <c:v>307.16545417894599</c:v>
                </c:pt>
                <c:pt idx="1074">
                  <c:v>306.61897398992198</c:v>
                </c:pt>
                <c:pt idx="1075">
                  <c:v>309.03943941748503</c:v>
                </c:pt>
                <c:pt idx="1076">
                  <c:v>308.49295922846102</c:v>
                </c:pt>
                <c:pt idx="1077">
                  <c:v>307.97227598813299</c:v>
                </c:pt>
                <c:pt idx="1078">
                  <c:v>311.980884602027</c:v>
                </c:pt>
                <c:pt idx="1079">
                  <c:v>311.538185241088</c:v>
                </c:pt>
                <c:pt idx="1080">
                  <c:v>314.635598184407</c:v>
                </c:pt>
                <c:pt idx="1081">
                  <c:v>316.093274044005</c:v>
                </c:pt>
                <c:pt idx="1082">
                  <c:v>312.267023170887</c:v>
                </c:pt>
                <c:pt idx="1083">
                  <c:v>307.97227598813299</c:v>
                </c:pt>
                <c:pt idx="1084">
                  <c:v>304.48435061456701</c:v>
                </c:pt>
                <c:pt idx="1085">
                  <c:v>302.55847496198601</c:v>
                </c:pt>
                <c:pt idx="1086">
                  <c:v>303.10495515100899</c:v>
                </c:pt>
                <c:pt idx="1087">
                  <c:v>302.37611722121</c:v>
                </c:pt>
                <c:pt idx="1088">
                  <c:v>306.38442931845299</c:v>
                </c:pt>
                <c:pt idx="1089">
                  <c:v>307.347515403069</c:v>
                </c:pt>
                <c:pt idx="1090">
                  <c:v>310.96561158671699</c:v>
                </c:pt>
                <c:pt idx="1091">
                  <c:v>312.48480521501199</c:v>
                </c:pt>
                <c:pt idx="1092">
                  <c:v>315.57429870499101</c:v>
                </c:pt>
                <c:pt idx="1093">
                  <c:v>316.28309348951802</c:v>
                </c:pt>
                <c:pt idx="1094">
                  <c:v>320.68978930438999</c:v>
                </c:pt>
                <c:pt idx="1095">
                  <c:v>319.67679074967998</c:v>
                </c:pt>
                <c:pt idx="1096">
                  <c:v>319.48342552778303</c:v>
                </c:pt>
                <c:pt idx="1097">
                  <c:v>320.17954032661299</c:v>
                </c:pt>
                <c:pt idx="1098">
                  <c:v>318.594361346244</c:v>
                </c:pt>
                <c:pt idx="1099">
                  <c:v>314.22513900974297</c:v>
                </c:pt>
                <c:pt idx="1100">
                  <c:v>318.284976991208</c:v>
                </c:pt>
                <c:pt idx="1101">
                  <c:v>316.85449018835698</c:v>
                </c:pt>
                <c:pt idx="1102">
                  <c:v>314.22513900974297</c:v>
                </c:pt>
                <c:pt idx="1103">
                  <c:v>320.14086728223299</c:v>
                </c:pt>
                <c:pt idx="1104">
                  <c:v>320.10219423785401</c:v>
                </c:pt>
                <c:pt idx="1105">
                  <c:v>317.93691959179301</c:v>
                </c:pt>
                <c:pt idx="1106">
                  <c:v>315.423587546318</c:v>
                </c:pt>
                <c:pt idx="1107">
                  <c:v>320.14086728223299</c:v>
                </c:pt>
                <c:pt idx="1108">
                  <c:v>319.52209857216297</c:v>
                </c:pt>
                <c:pt idx="1109">
                  <c:v>318.98109179003802</c:v>
                </c:pt>
                <c:pt idx="1110">
                  <c:v>315.96014410188502</c:v>
                </c:pt>
                <c:pt idx="1111">
                  <c:v>316.96712666460297</c:v>
                </c:pt>
                <c:pt idx="1112">
                  <c:v>323.39632302656798</c:v>
                </c:pt>
                <c:pt idx="1113">
                  <c:v>315.805223707621</c:v>
                </c:pt>
                <c:pt idx="1114">
                  <c:v>317.35442765026301</c:v>
                </c:pt>
                <c:pt idx="1115">
                  <c:v>314.24023704174499</c:v>
                </c:pt>
                <c:pt idx="1116">
                  <c:v>316.662559085471</c:v>
                </c:pt>
                <c:pt idx="1117">
                  <c:v>320.07341375831999</c:v>
                </c:pt>
                <c:pt idx="1118">
                  <c:v>321.408141358823</c:v>
                </c:pt>
                <c:pt idx="1119">
                  <c:v>321.55621270200402</c:v>
                </c:pt>
                <c:pt idx="1120">
                  <c:v>322.583296428079</c:v>
                </c:pt>
                <c:pt idx="1121">
                  <c:v>319.265025928451</c:v>
                </c:pt>
                <c:pt idx="1122">
                  <c:v>318.23794220237602</c:v>
                </c:pt>
                <c:pt idx="1123">
                  <c:v>324.16342523742497</c:v>
                </c:pt>
                <c:pt idx="1124">
                  <c:v>326.21759268957601</c:v>
                </c:pt>
                <c:pt idx="1125">
                  <c:v>319.42303880938601</c:v>
                </c:pt>
                <c:pt idx="1126">
                  <c:v>321.24018694013398</c:v>
                </c:pt>
                <c:pt idx="1127">
                  <c:v>317.13185203583299</c:v>
                </c:pt>
                <c:pt idx="1128">
                  <c:v>321.47720626153603</c:v>
                </c:pt>
                <c:pt idx="1129">
                  <c:v>322.10925778527502</c:v>
                </c:pt>
                <c:pt idx="1130">
                  <c:v>321.63521914247099</c:v>
                </c:pt>
                <c:pt idx="1131">
                  <c:v>317.52688423817</c:v>
                </c:pt>
                <c:pt idx="1132">
                  <c:v>310.41630459611099</c:v>
                </c:pt>
                <c:pt idx="1133">
                  <c:v>309.94226595330701</c:v>
                </c:pt>
                <c:pt idx="1134">
                  <c:v>316.26278119069298</c:v>
                </c:pt>
                <c:pt idx="1135">
                  <c:v>315.02919417851098</c:v>
                </c:pt>
                <c:pt idx="1136">
                  <c:v>311.57538573735201</c:v>
                </c:pt>
                <c:pt idx="1137">
                  <c:v>310.39177722661702</c:v>
                </c:pt>
                <c:pt idx="1138">
                  <c:v>307.08555236031799</c:v>
                </c:pt>
                <c:pt idx="1139">
                  <c:v>300.47427859246</c:v>
                </c:pt>
                <c:pt idx="1140">
                  <c:v>304.322623203864</c:v>
                </c:pt>
                <c:pt idx="1141">
                  <c:v>308.516701448807</c:v>
                </c:pt>
                <c:pt idx="1142">
                  <c:v>307.23372391754901</c:v>
                </c:pt>
                <c:pt idx="1143">
                  <c:v>311.42780216249099</c:v>
                </c:pt>
                <c:pt idx="1144">
                  <c:v>314.09195028079102</c:v>
                </c:pt>
                <c:pt idx="1145">
                  <c:v>311.97050988996699</c:v>
                </c:pt>
                <c:pt idx="1146">
                  <c:v>311.97050988996699</c:v>
                </c:pt>
                <c:pt idx="1147">
                  <c:v>315.76946398229398</c:v>
                </c:pt>
                <c:pt idx="1148">
                  <c:v>312.51321761744202</c:v>
                </c:pt>
                <c:pt idx="1149">
                  <c:v>310.83251981093599</c:v>
                </c:pt>
                <c:pt idx="1150">
                  <c:v>319.09190569218498</c:v>
                </c:pt>
                <c:pt idx="1151">
                  <c:v>320.96474103372998</c:v>
                </c:pt>
                <c:pt idx="1152">
                  <c:v>322.88561075903601</c:v>
                </c:pt>
                <c:pt idx="1153">
                  <c:v>320.58046596365102</c:v>
                </c:pt>
                <c:pt idx="1154">
                  <c:v>321.10884418501001</c:v>
                </c:pt>
                <c:pt idx="1155">
                  <c:v>322.02149747644899</c:v>
                </c:pt>
                <c:pt idx="1156">
                  <c:v>318.61206747967799</c:v>
                </c:pt>
                <c:pt idx="1157">
                  <c:v>310.68841665965698</c:v>
                </c:pt>
                <c:pt idx="1158">
                  <c:v>310.97662296221603</c:v>
                </c:pt>
                <c:pt idx="1159">
                  <c:v>310.40885929121498</c:v>
                </c:pt>
                <c:pt idx="1160">
                  <c:v>309.41541382119999</c:v>
                </c:pt>
                <c:pt idx="1161">
                  <c:v>309.65165312422801</c:v>
                </c:pt>
                <c:pt idx="1162">
                  <c:v>310.31413804322199</c:v>
                </c:pt>
                <c:pt idx="1163">
                  <c:v>306.38715297020701</c:v>
                </c:pt>
                <c:pt idx="1164">
                  <c:v>304.77858320519499</c:v>
                </c:pt>
                <c:pt idx="1165">
                  <c:v>301.41992562013399</c:v>
                </c:pt>
                <c:pt idx="1166">
                  <c:v>292.61987062808498</c:v>
                </c:pt>
                <c:pt idx="1167">
                  <c:v>289.07233436399201</c:v>
                </c:pt>
                <c:pt idx="1168">
                  <c:v>295.36396773510103</c:v>
                </c:pt>
                <c:pt idx="1169">
                  <c:v>295.93173140610298</c:v>
                </c:pt>
                <c:pt idx="1170">
                  <c:v>296.35741320511602</c:v>
                </c:pt>
                <c:pt idx="1171">
                  <c:v>297.68238304310302</c:v>
                </c:pt>
                <c:pt idx="1172">
                  <c:v>296.49949507710397</c:v>
                </c:pt>
                <c:pt idx="1173">
                  <c:v>300.71008007714403</c:v>
                </c:pt>
                <c:pt idx="1174">
                  <c:v>293.56595547410399</c:v>
                </c:pt>
                <c:pt idx="1175">
                  <c:v>295.78964953411401</c:v>
                </c:pt>
                <c:pt idx="1176">
                  <c:v>288.55080368308199</c:v>
                </c:pt>
                <c:pt idx="1177">
                  <c:v>286.56391274305298</c:v>
                </c:pt>
                <c:pt idx="1178">
                  <c:v>292.47778875609703</c:v>
                </c:pt>
                <c:pt idx="1179">
                  <c:v>298.95942844014297</c:v>
                </c:pt>
                <c:pt idx="1180">
                  <c:v>296.83045562812498</c:v>
                </c:pt>
                <c:pt idx="1181">
                  <c:v>301.04104062816401</c:v>
                </c:pt>
                <c:pt idx="1182">
                  <c:v>294.27580101709401</c:v>
                </c:pt>
                <c:pt idx="1183">
                  <c:v>297.06725874810598</c:v>
                </c:pt>
                <c:pt idx="1184">
                  <c:v>295.552846414133</c:v>
                </c:pt>
                <c:pt idx="1185">
                  <c:v>299.85815266216503</c:v>
                </c:pt>
                <c:pt idx="1186">
                  <c:v>301.70352554715799</c:v>
                </c:pt>
                <c:pt idx="1187">
                  <c:v>304.21081953419298</c:v>
                </c:pt>
                <c:pt idx="1188">
                  <c:v>307.36392737970601</c:v>
                </c:pt>
                <c:pt idx="1189">
                  <c:v>307.60771142323802</c:v>
                </c:pt>
                <c:pt idx="1190">
                  <c:v>299.95238980883198</c:v>
                </c:pt>
                <c:pt idx="1191">
                  <c:v>303.11002148195701</c:v>
                </c:pt>
                <c:pt idx="1192">
                  <c:v>297.27277592003401</c:v>
                </c:pt>
                <c:pt idx="1193">
                  <c:v>299.13860348619801</c:v>
                </c:pt>
                <c:pt idx="1194">
                  <c:v>300.95718218619299</c:v>
                </c:pt>
                <c:pt idx="1195">
                  <c:v>297.60753916331703</c:v>
                </c:pt>
                <c:pt idx="1196">
                  <c:v>306.98593645035402</c:v>
                </c:pt>
                <c:pt idx="1197">
                  <c:v>307.89472315283899</c:v>
                </c:pt>
                <c:pt idx="1198">
                  <c:v>309.71022124792302</c:v>
                </c:pt>
                <c:pt idx="1199">
                  <c:v>307.80174764433298</c:v>
                </c:pt>
                <c:pt idx="1200">
                  <c:v>308.54665201425598</c:v>
                </c:pt>
                <c:pt idx="1201">
                  <c:v>308.87234136949502</c:v>
                </c:pt>
                <c:pt idx="1202">
                  <c:v>305.56758468550402</c:v>
                </c:pt>
                <c:pt idx="1203">
                  <c:v>305.89327404074299</c:v>
                </c:pt>
                <c:pt idx="1204">
                  <c:v>306.82412942767701</c:v>
                </c:pt>
                <c:pt idx="1205">
                  <c:v>310.59431380513598</c:v>
                </c:pt>
                <c:pt idx="1206">
                  <c:v>311.19947983682999</c:v>
                </c:pt>
                <c:pt idx="1207">
                  <c:v>314.17854716558202</c:v>
                </c:pt>
                <c:pt idx="1208">
                  <c:v>312.31628624077598</c:v>
                </c:pt>
                <c:pt idx="1209">
                  <c:v>309.05829238650699</c:v>
                </c:pt>
                <c:pt idx="1210">
                  <c:v>307.42929545937199</c:v>
                </c:pt>
                <c:pt idx="1211">
                  <c:v>305.19513250054302</c:v>
                </c:pt>
                <c:pt idx="1212">
                  <c:v>307.598627732914</c:v>
                </c:pt>
                <c:pt idx="1213">
                  <c:v>308.39192796995098</c:v>
                </c:pt>
                <c:pt idx="1214">
                  <c:v>305.56845025914799</c:v>
                </c:pt>
                <c:pt idx="1215">
                  <c:v>299.80483303797899</c:v>
                </c:pt>
                <c:pt idx="1216">
                  <c:v>302.04500175096001</c:v>
                </c:pt>
                <c:pt idx="1217">
                  <c:v>302.65164310869397</c:v>
                </c:pt>
                <c:pt idx="1218">
                  <c:v>301.13739916648501</c:v>
                </c:pt>
                <c:pt idx="1219">
                  <c:v>302.84459386033302</c:v>
                </c:pt>
                <c:pt idx="1220">
                  <c:v>297.95738202330602</c:v>
                </c:pt>
                <c:pt idx="1221">
                  <c:v>298.07430598421797</c:v>
                </c:pt>
                <c:pt idx="1222">
                  <c:v>294.23914763404798</c:v>
                </c:pt>
                <c:pt idx="1223">
                  <c:v>292.67247142237102</c:v>
                </c:pt>
                <c:pt idx="1224">
                  <c:v>292.46195586046099</c:v>
                </c:pt>
                <c:pt idx="1225">
                  <c:v>293.93530263248601</c:v>
                </c:pt>
                <c:pt idx="1226">
                  <c:v>293.44427442892697</c:v>
                </c:pt>
                <c:pt idx="1227">
                  <c:v>289.46885975793202</c:v>
                </c:pt>
                <c:pt idx="1228">
                  <c:v>285.40011564728599</c:v>
                </c:pt>
                <c:pt idx="1229">
                  <c:v>282.968306989403</c:v>
                </c:pt>
                <c:pt idx="1230">
                  <c:v>284.34779999908199</c:v>
                </c:pt>
                <c:pt idx="1231">
                  <c:v>284.93241980364002</c:v>
                </c:pt>
                <c:pt idx="1232">
                  <c:v>285.535820481781</c:v>
                </c:pt>
                <c:pt idx="1233">
                  <c:v>285.36371125881698</c:v>
                </c:pt>
                <c:pt idx="1234">
                  <c:v>284.501637547347</c:v>
                </c:pt>
                <c:pt idx="1235">
                  <c:v>285.44976587029902</c:v>
                </c:pt>
                <c:pt idx="1236">
                  <c:v>286.31133038288499</c:v>
                </c:pt>
                <c:pt idx="1237">
                  <c:v>287.302231412136</c:v>
                </c:pt>
                <c:pt idx="1238">
                  <c:v>287.21566760177001</c:v>
                </c:pt>
                <c:pt idx="1239">
                  <c:v>286.56949421732998</c:v>
                </c:pt>
                <c:pt idx="1240">
                  <c:v>287.474340635099</c:v>
                </c:pt>
                <c:pt idx="1241">
                  <c:v>289.499424598784</c:v>
                </c:pt>
                <c:pt idx="1242">
                  <c:v>288.135199155799</c:v>
                </c:pt>
                <c:pt idx="1243">
                  <c:v>283.33738895998698</c:v>
                </c:pt>
                <c:pt idx="1244">
                  <c:v>282.018697053138</c:v>
                </c:pt>
                <c:pt idx="1245">
                  <c:v>282.70068258598201</c:v>
                </c:pt>
                <c:pt idx="1246">
                  <c:v>280.92716407237202</c:v>
                </c:pt>
                <c:pt idx="1247">
                  <c:v>277.42566058128699</c:v>
                </c:pt>
                <c:pt idx="1248">
                  <c:v>276.33412760052101</c:v>
                </c:pt>
                <c:pt idx="1249">
                  <c:v>268.98974628598398</c:v>
                </c:pt>
                <c:pt idx="1250">
                  <c:v>272.21855731484999</c:v>
                </c:pt>
                <c:pt idx="1251">
                  <c:v>269.87847024982801</c:v>
                </c:pt>
                <c:pt idx="1252">
                  <c:v>268.62782424677698</c:v>
                </c:pt>
                <c:pt idx="1253">
                  <c:v>265.48171247636702</c:v>
                </c:pt>
                <c:pt idx="1254">
                  <c:v>265.42084453401299</c:v>
                </c:pt>
                <c:pt idx="1255">
                  <c:v>265.11840694544298</c:v>
                </c:pt>
                <c:pt idx="1256">
                  <c:v>267.73693627146702</c:v>
                </c:pt>
                <c:pt idx="1257">
                  <c:v>270.61550262903501</c:v>
                </c:pt>
                <c:pt idx="1258">
                  <c:v>268.689194786423</c:v>
                </c:pt>
                <c:pt idx="1259">
                  <c:v>268.840761994753</c:v>
                </c:pt>
                <c:pt idx="1260">
                  <c:v>269.837812735814</c:v>
                </c:pt>
                <c:pt idx="1261">
                  <c:v>272.11705178529201</c:v>
                </c:pt>
                <c:pt idx="1262">
                  <c:v>272.919253096837</c:v>
                </c:pt>
                <c:pt idx="1263">
                  <c:v>271.90625796373598</c:v>
                </c:pt>
                <c:pt idx="1264">
                  <c:v>273.088085619021</c:v>
                </c:pt>
                <c:pt idx="1265">
                  <c:v>271.94821926310902</c:v>
                </c:pt>
                <c:pt idx="1266">
                  <c:v>270.79344975456098</c:v>
                </c:pt>
                <c:pt idx="1267">
                  <c:v>271.783252190459</c:v>
                </c:pt>
                <c:pt idx="1268">
                  <c:v>271.370834508835</c:v>
                </c:pt>
                <c:pt idx="1269">
                  <c:v>267.65907537421498</c:v>
                </c:pt>
                <c:pt idx="1270">
                  <c:v>261.14287600454998</c:v>
                </c:pt>
                <c:pt idx="1271">
                  <c:v>263.36993148532201</c:v>
                </c:pt>
                <c:pt idx="1272">
                  <c:v>264.93711867549399</c:v>
                </c:pt>
                <c:pt idx="1273">
                  <c:v>261.720260758824</c:v>
                </c:pt>
                <c:pt idx="1274">
                  <c:v>256.47843202537899</c:v>
                </c:pt>
                <c:pt idx="1275">
                  <c:v>258.91582052377902</c:v>
                </c:pt>
                <c:pt idx="1276">
                  <c:v>259.35957364560198</c:v>
                </c:pt>
                <c:pt idx="1277">
                  <c:v>258.66228210455898</c:v>
                </c:pt>
                <c:pt idx="1278">
                  <c:v>257.92261238393598</c:v>
                </c:pt>
                <c:pt idx="1279">
                  <c:v>259.19054803278902</c:v>
                </c:pt>
                <c:pt idx="1280">
                  <c:v>259.99378502278398</c:v>
                </c:pt>
                <c:pt idx="1281">
                  <c:v>259.57806103010302</c:v>
                </c:pt>
                <c:pt idx="1282">
                  <c:v>249.018671616002</c:v>
                </c:pt>
                <c:pt idx="1283">
                  <c:v>250.84785718379899</c:v>
                </c:pt>
                <c:pt idx="1284">
                  <c:v>257.832020260842</c:v>
                </c:pt>
                <c:pt idx="1285">
                  <c:v>256.33541388718999</c:v>
                </c:pt>
                <c:pt idx="1286">
                  <c:v>260.90920925466799</c:v>
                </c:pt>
                <c:pt idx="1287">
                  <c:v>262.23869458326197</c:v>
                </c:pt>
                <c:pt idx="1288">
                  <c:v>260.82523300814699</c:v>
                </c:pt>
                <c:pt idx="1289">
                  <c:v>261.07466740375497</c:v>
                </c:pt>
                <c:pt idx="1290">
                  <c:v>263.07014256862499</c:v>
                </c:pt>
                <c:pt idx="1291">
                  <c:v>262.15554978472602</c:v>
                </c:pt>
                <c:pt idx="1292">
                  <c:v>259.494916231567</c:v>
                </c:pt>
                <c:pt idx="1293">
                  <c:v>266.47907930860998</c:v>
                </c:pt>
                <c:pt idx="1294">
                  <c:v>266.93637570055898</c:v>
                </c:pt>
                <c:pt idx="1295">
                  <c:v>268.47455447348</c:v>
                </c:pt>
                <c:pt idx="1296">
                  <c:v>274.211545572479</c:v>
                </c:pt>
                <c:pt idx="1297">
                  <c:v>274.54412476662401</c:v>
                </c:pt>
                <c:pt idx="1298">
                  <c:v>273.79582157979797</c:v>
                </c:pt>
                <c:pt idx="1299">
                  <c:v>271.21833282517503</c:v>
                </c:pt>
                <c:pt idx="1300">
                  <c:v>275.45871755052298</c:v>
                </c:pt>
                <c:pt idx="1301">
                  <c:v>269.05656806323299</c:v>
                </c:pt>
                <c:pt idx="1302">
                  <c:v>270.38688483981298</c:v>
                </c:pt>
                <c:pt idx="1303">
                  <c:v>265.23190733056703</c:v>
                </c:pt>
                <c:pt idx="1304">
                  <c:v>264.566748942277</c:v>
                </c:pt>
                <c:pt idx="1305">
                  <c:v>265.481341726175</c:v>
                </c:pt>
                <c:pt idx="1306">
                  <c:v>266.31278971153802</c:v>
                </c:pt>
                <c:pt idx="1307">
                  <c:v>267.22987683939198</c:v>
                </c:pt>
                <c:pt idx="1308">
                  <c:v>265.31505212910298</c:v>
                </c:pt>
                <c:pt idx="1309">
                  <c:v>269.139712861769</c:v>
                </c:pt>
                <c:pt idx="1310">
                  <c:v>262.15554978472602</c:v>
                </c:pt>
                <c:pt idx="1311">
                  <c:v>259.16233703742199</c:v>
                </c:pt>
                <c:pt idx="1312">
                  <c:v>259.41177143303099</c:v>
                </c:pt>
                <c:pt idx="1313">
                  <c:v>254.838807513538</c:v>
                </c:pt>
                <c:pt idx="1314">
                  <c:v>250.34898839258199</c:v>
                </c:pt>
                <c:pt idx="1315">
                  <c:v>241.103286795353</c:v>
                </c:pt>
                <c:pt idx="1316">
                  <c:v>241.11991575506099</c:v>
                </c:pt>
                <c:pt idx="1317">
                  <c:v>240.62104696384301</c:v>
                </c:pt>
                <c:pt idx="1318">
                  <c:v>241.203060553597</c:v>
                </c:pt>
                <c:pt idx="1319">
                  <c:v>243.11539091993001</c:v>
                </c:pt>
                <c:pt idx="1320">
                  <c:v>241.95136374042301</c:v>
                </c:pt>
                <c:pt idx="1321">
                  <c:v>244.196273300901</c:v>
                </c:pt>
                <c:pt idx="1322">
                  <c:v>248.76923722039399</c:v>
                </c:pt>
                <c:pt idx="1323">
                  <c:v>242.60820764885901</c:v>
                </c:pt>
                <c:pt idx="1324">
                  <c:v>243.095436168281</c:v>
                </c:pt>
                <c:pt idx="1325">
                  <c:v>242.616522128713</c:v>
                </c:pt>
                <c:pt idx="1326">
                  <c:v>242.445334207793</c:v>
                </c:pt>
                <c:pt idx="1327">
                  <c:v>243.62129521781901</c:v>
                </c:pt>
                <c:pt idx="1328">
                  <c:v>244.17986199071501</c:v>
                </c:pt>
                <c:pt idx="1329">
                  <c:v>243.81689653639501</c:v>
                </c:pt>
                <c:pt idx="1330">
                  <c:v>243.95631762662799</c:v>
                </c:pt>
                <c:pt idx="1331">
                  <c:v>246.55505336699201</c:v>
                </c:pt>
                <c:pt idx="1332">
                  <c:v>247.285947793969</c:v>
                </c:pt>
                <c:pt idx="1333">
                  <c:v>249.07257861546901</c:v>
                </c:pt>
                <c:pt idx="1334">
                  <c:v>250.20952550187801</c:v>
                </c:pt>
                <c:pt idx="1335">
                  <c:v>252.727050750355</c:v>
                </c:pt>
                <c:pt idx="1336">
                  <c:v>252.132148832197</c:v>
                </c:pt>
                <c:pt idx="1337">
                  <c:v>252.95390747780201</c:v>
                </c:pt>
                <c:pt idx="1338">
                  <c:v>254.795327414139</c:v>
                </c:pt>
                <c:pt idx="1339">
                  <c:v>254.96517146402999</c:v>
                </c:pt>
                <c:pt idx="1340">
                  <c:v>255.10695691868401</c:v>
                </c:pt>
                <c:pt idx="1341">
                  <c:v>252.047376055098</c:v>
                </c:pt>
                <c:pt idx="1342">
                  <c:v>253.775367627713</c:v>
                </c:pt>
                <c:pt idx="1343">
                  <c:v>256.01348834138702</c:v>
                </c:pt>
                <c:pt idx="1344">
                  <c:v>252.92555038687101</c:v>
                </c:pt>
                <c:pt idx="1345">
                  <c:v>255.19172969578199</c:v>
                </c:pt>
                <c:pt idx="1346">
                  <c:v>256.268403664071</c:v>
                </c:pt>
                <c:pt idx="1347">
                  <c:v>255.41858642322899</c:v>
                </c:pt>
                <c:pt idx="1348">
                  <c:v>257.23164926863501</c:v>
                </c:pt>
                <c:pt idx="1349">
                  <c:v>256.94837685502199</c:v>
                </c:pt>
                <c:pt idx="1350">
                  <c:v>258.08146650947702</c:v>
                </c:pt>
                <c:pt idx="1351">
                  <c:v>259.15784198207098</c:v>
                </c:pt>
                <c:pt idx="1352">
                  <c:v>259.80945808209202</c:v>
                </c:pt>
                <c:pt idx="1353">
                  <c:v>259.89452935488401</c:v>
                </c:pt>
                <c:pt idx="1354">
                  <c:v>262.18936425042</c:v>
                </c:pt>
                <c:pt idx="1355">
                  <c:v>257.31612355004</c:v>
                </c:pt>
                <c:pt idx="1356">
                  <c:v>254.82368450506999</c:v>
                </c:pt>
                <c:pt idx="1357">
                  <c:v>257.883265368656</c:v>
                </c:pt>
                <c:pt idx="1358">
                  <c:v>252.188863014058</c:v>
                </c:pt>
                <c:pt idx="1359">
                  <c:v>253.180465709554</c:v>
                </c:pt>
                <c:pt idx="1360">
                  <c:v>255.84334579580201</c:v>
                </c:pt>
                <c:pt idx="1361">
                  <c:v>256.32511784593203</c:v>
                </c:pt>
                <c:pt idx="1362">
                  <c:v>257.48656459131797</c:v>
                </c:pt>
                <c:pt idx="1363">
                  <c:v>258.16653778226902</c:v>
                </c:pt>
                <c:pt idx="1364">
                  <c:v>261.16940446399298</c:v>
                </c:pt>
                <c:pt idx="1365">
                  <c:v>261.84937765494402</c:v>
                </c:pt>
                <c:pt idx="1366">
                  <c:v>263.09589567312298</c:v>
                </c:pt>
                <c:pt idx="1367">
                  <c:v>265.53221752761903</c:v>
                </c:pt>
                <c:pt idx="1368">
                  <c:v>265.44714625482698</c:v>
                </c:pt>
                <c:pt idx="1369">
                  <c:v>264.90895851853003</c:v>
                </c:pt>
                <c:pt idx="1370">
                  <c:v>265.90026271833199</c:v>
                </c:pt>
                <c:pt idx="1371">
                  <c:v>268.56344130027401</c:v>
                </c:pt>
                <c:pt idx="1372">
                  <c:v>268.42165584562002</c:v>
                </c:pt>
                <c:pt idx="1373">
                  <c:v>266.94857959568901</c:v>
                </c:pt>
                <c:pt idx="1374">
                  <c:v>265.81548994123301</c:v>
                </c:pt>
                <c:pt idx="1375">
                  <c:v>268.28016888666002</c:v>
                </c:pt>
                <c:pt idx="1376">
                  <c:v>265.92861980926301</c:v>
                </c:pt>
                <c:pt idx="1377">
                  <c:v>266.75037845486798</c:v>
                </c:pt>
                <c:pt idx="1378">
                  <c:v>266.90380524158797</c:v>
                </c:pt>
                <c:pt idx="1379">
                  <c:v>267.75601044798202</c:v>
                </c:pt>
                <c:pt idx="1380">
                  <c:v>267.93779432563298</c:v>
                </c:pt>
                <c:pt idx="1381">
                  <c:v>268.26733357181803</c:v>
                </c:pt>
                <c:pt idx="1382">
                  <c:v>264.65941611833898</c:v>
                </c:pt>
                <c:pt idx="1383">
                  <c:v>263.01171988741299</c:v>
                </c:pt>
                <c:pt idx="1384">
                  <c:v>258.89218081440401</c:v>
                </c:pt>
                <c:pt idx="1385">
                  <c:v>261.10821284672198</c:v>
                </c:pt>
                <c:pt idx="1386">
                  <c:v>260.59688972288501</c:v>
                </c:pt>
                <c:pt idx="1387">
                  <c:v>262.75590907764803</c:v>
                </c:pt>
                <c:pt idx="1388">
                  <c:v>262.79199525613501</c:v>
                </c:pt>
                <c:pt idx="1389">
                  <c:v>264.415458504414</c:v>
                </c:pt>
                <c:pt idx="1390">
                  <c:v>265.96674939571801</c:v>
                </c:pt>
                <c:pt idx="1391">
                  <c:v>266.61630060849399</c:v>
                </c:pt>
                <c:pt idx="1392">
                  <c:v>261.09635965088103</c:v>
                </c:pt>
                <c:pt idx="1393">
                  <c:v>265.42587150206498</c:v>
                </c:pt>
                <c:pt idx="1394">
                  <c:v>262.61156436369799</c:v>
                </c:pt>
                <c:pt idx="1395">
                  <c:v>262.21503118399499</c:v>
                </c:pt>
                <c:pt idx="1396">
                  <c:v>266.25543882361802</c:v>
                </c:pt>
                <c:pt idx="1397">
                  <c:v>265.89457703874302</c:v>
                </c:pt>
                <c:pt idx="1398">
                  <c:v>267.37411035673199</c:v>
                </c:pt>
                <c:pt idx="1399">
                  <c:v>267.93697178440601</c:v>
                </c:pt>
                <c:pt idx="1400">
                  <c:v>267.04933475034397</c:v>
                </c:pt>
                <c:pt idx="1401">
                  <c:v>266.18326646664298</c:v>
                </c:pt>
                <c:pt idx="1402">
                  <c:v>268.456280927698</c:v>
                </c:pt>
                <c:pt idx="1403">
                  <c:v>271.594948888793</c:v>
                </c:pt>
                <c:pt idx="1404">
                  <c:v>269.43060774686199</c:v>
                </c:pt>
                <c:pt idx="1405">
                  <c:v>271.19841570909102</c:v>
                </c:pt>
                <c:pt idx="1406">
                  <c:v>272.28058628005601</c:v>
                </c:pt>
                <c:pt idx="1407">
                  <c:v>273.68753245740999</c:v>
                </c:pt>
                <c:pt idx="1408">
                  <c:v>275.92605589797699</c:v>
                </c:pt>
                <c:pt idx="1409">
                  <c:v>276.72962068368702</c:v>
                </c:pt>
                <c:pt idx="1410">
                  <c:v>275.782529879967</c:v>
                </c:pt>
                <c:pt idx="1411">
                  <c:v>277.87752730252299</c:v>
                </c:pt>
                <c:pt idx="1412">
                  <c:v>277.676711487408</c:v>
                </c:pt>
                <c:pt idx="1413">
                  <c:v>281.23501093812598</c:v>
                </c:pt>
                <c:pt idx="1414">
                  <c:v>281.809115010168</c:v>
                </c:pt>
                <c:pt idx="1415">
                  <c:v>281.09148492011599</c:v>
                </c:pt>
                <c:pt idx="1416">
                  <c:v>284.24815274060302</c:v>
                </c:pt>
                <c:pt idx="1417">
                  <c:v>284.70737569318698</c:v>
                </c:pt>
                <c:pt idx="1418">
                  <c:v>284.76496701553998</c:v>
                </c:pt>
                <c:pt idx="1419">
                  <c:v>280.60361706897902</c:v>
                </c:pt>
                <c:pt idx="1420">
                  <c:v>280.94795890210497</c:v>
                </c:pt>
                <c:pt idx="1421">
                  <c:v>280.89066910499997</c:v>
                </c:pt>
                <c:pt idx="1422">
                  <c:v>284.53520477662403</c:v>
                </c:pt>
                <c:pt idx="1423">
                  <c:v>281.89504970582601</c:v>
                </c:pt>
                <c:pt idx="1424">
                  <c:v>283.78923131326701</c:v>
                </c:pt>
                <c:pt idx="1425">
                  <c:v>280.66120839133202</c:v>
                </c:pt>
                <c:pt idx="1426">
                  <c:v>283.330008360683</c:v>
                </c:pt>
                <c:pt idx="1427">
                  <c:v>280.31686655820602</c:v>
                </c:pt>
                <c:pt idx="1428">
                  <c:v>276.72962068368702</c:v>
                </c:pt>
                <c:pt idx="1429">
                  <c:v>279.65682779050599</c:v>
                </c:pt>
                <c:pt idx="1430">
                  <c:v>281.809115010168</c:v>
                </c:pt>
                <c:pt idx="1431">
                  <c:v>283.53082417579901</c:v>
                </c:pt>
                <c:pt idx="1432">
                  <c:v>280.46009105096903</c:v>
                </c:pt>
                <c:pt idx="1433">
                  <c:v>277.676711487408</c:v>
                </c:pt>
                <c:pt idx="1434">
                  <c:v>282.59820658397803</c:v>
                </c:pt>
                <c:pt idx="1435">
                  <c:v>280.405816506343</c:v>
                </c:pt>
                <c:pt idx="1436">
                  <c:v>282.23939153895202</c:v>
                </c:pt>
                <c:pt idx="1437">
                  <c:v>285.56853180125</c:v>
                </c:pt>
                <c:pt idx="1438">
                  <c:v>282.06722062238902</c:v>
                </c:pt>
                <c:pt idx="1439">
                  <c:v>274.60597836257801</c:v>
                </c:pt>
                <c:pt idx="1440">
                  <c:v>275.42371483493997</c:v>
                </c:pt>
                <c:pt idx="1441">
                  <c:v>271.79365237521603</c:v>
                </c:pt>
                <c:pt idx="1442">
                  <c:v>274.405162547462</c:v>
                </c:pt>
                <c:pt idx="1443">
                  <c:v>275.69659518430899</c:v>
                </c:pt>
                <c:pt idx="1444">
                  <c:v>279.97252472508001</c:v>
                </c:pt>
                <c:pt idx="1445">
                  <c:v>278.36539515366002</c:v>
                </c:pt>
                <c:pt idx="1446">
                  <c:v>282.89943030665199</c:v>
                </c:pt>
                <c:pt idx="1447">
                  <c:v>282.69831296628797</c:v>
                </c:pt>
                <c:pt idx="1448">
                  <c:v>283.27452771506597</c:v>
                </c:pt>
                <c:pt idx="1449">
                  <c:v>287.28119520944301</c:v>
                </c:pt>
                <c:pt idx="1450">
                  <c:v>288.43392623224599</c:v>
                </c:pt>
                <c:pt idx="1451">
                  <c:v>291.11448568626599</c:v>
                </c:pt>
                <c:pt idx="1452">
                  <c:v>291.921668774951</c:v>
                </c:pt>
                <c:pt idx="1453">
                  <c:v>295.351518470055</c:v>
                </c:pt>
                <c:pt idx="1454">
                  <c:v>295.956981167881</c:v>
                </c:pt>
                <c:pt idx="1455">
                  <c:v>298.551002875748</c:v>
                </c:pt>
                <c:pt idx="1456">
                  <c:v>297.05212086833097</c:v>
                </c:pt>
                <c:pt idx="1457">
                  <c:v>298.20515341638202</c:v>
                </c:pt>
                <c:pt idx="1458">
                  <c:v>300.19401395167</c:v>
                </c:pt>
                <c:pt idx="1459">
                  <c:v>300.65504605574199</c:v>
                </c:pt>
                <c:pt idx="1460">
                  <c:v>301.28915365211998</c:v>
                </c:pt>
                <c:pt idx="1461">
                  <c:v>301.08743326126103</c:v>
                </c:pt>
                <c:pt idx="1462">
                  <c:v>298.57934624905198</c:v>
                </c:pt>
                <c:pt idx="1463">
                  <c:v>301.318100075921</c:v>
                </c:pt>
                <c:pt idx="1464">
                  <c:v>300.107476205517</c:v>
                </c:pt>
                <c:pt idx="1465">
                  <c:v>298.00343302552301</c:v>
                </c:pt>
                <c:pt idx="1466">
                  <c:v>298.26274473873502</c:v>
                </c:pt>
                <c:pt idx="1467">
                  <c:v>298.767196478507</c:v>
                </c:pt>
                <c:pt idx="1468">
                  <c:v>302.84562698189001</c:v>
                </c:pt>
                <c:pt idx="1469">
                  <c:v>303.10493869510202</c:v>
                </c:pt>
                <c:pt idx="1470">
                  <c:v>304.142788598447</c:v>
                </c:pt>
                <c:pt idx="1471">
                  <c:v>301.08743326126103</c:v>
                </c:pt>
                <c:pt idx="1472">
                  <c:v>298.95444365746602</c:v>
                </c:pt>
                <c:pt idx="1473">
                  <c:v>300.19401395167</c:v>
                </c:pt>
                <c:pt idx="1474">
                  <c:v>299.87680939085698</c:v>
                </c:pt>
                <c:pt idx="1475">
                  <c:v>301.462229144427</c:v>
                </c:pt>
                <c:pt idx="1476">
                  <c:v>301.05848683746098</c:v>
                </c:pt>
                <c:pt idx="1477">
                  <c:v>299.87680939085698</c:v>
                </c:pt>
                <c:pt idx="1478">
                  <c:v>294.31397009195803</c:v>
                </c:pt>
                <c:pt idx="1479">
                  <c:v>293.07470132300199</c:v>
                </c:pt>
                <c:pt idx="1480">
                  <c:v>290.10015475225902</c:v>
                </c:pt>
                <c:pt idx="1481">
                  <c:v>285.16001588432698</c:v>
                </c:pt>
                <c:pt idx="1482">
                  <c:v>282.499941109286</c:v>
                </c:pt>
                <c:pt idx="1483">
                  <c:v>285.312020157186</c:v>
                </c:pt>
                <c:pt idx="1484">
                  <c:v>288.428107750805</c:v>
                </c:pt>
                <c:pt idx="1485">
                  <c:v>288.50410988723502</c:v>
                </c:pt>
                <c:pt idx="1486">
                  <c:v>295.42030430234001</c:v>
                </c:pt>
                <c:pt idx="1487">
                  <c:v>297.01634916736401</c:v>
                </c:pt>
                <c:pt idx="1488">
                  <c:v>293.21624234587802</c:v>
                </c:pt>
                <c:pt idx="1489">
                  <c:v>292.45622098157997</c:v>
                </c:pt>
                <c:pt idx="1490">
                  <c:v>294.58428080161298</c:v>
                </c:pt>
                <c:pt idx="1491">
                  <c:v>291.39219107156401</c:v>
                </c:pt>
                <c:pt idx="1492">
                  <c:v>294.052265846605</c:v>
                </c:pt>
                <c:pt idx="1493">
                  <c:v>299.14440898739599</c:v>
                </c:pt>
                <c:pt idx="1494">
                  <c:v>295.95231925734799</c:v>
                </c:pt>
                <c:pt idx="1495">
                  <c:v>291.354190003349</c:v>
                </c:pt>
                <c:pt idx="1496">
                  <c:v>292.45622098157997</c:v>
                </c:pt>
                <c:pt idx="1497">
                  <c:v>295.382303234125</c:v>
                </c:pt>
                <c:pt idx="1498">
                  <c:v>295.26830002947997</c:v>
                </c:pt>
                <c:pt idx="1499">
                  <c:v>289.644141933681</c:v>
                </c:pt>
                <c:pt idx="1500">
                  <c:v>286.832062885781</c:v>
                </c:pt>
                <c:pt idx="1501">
                  <c:v>293.97626371017498</c:v>
                </c:pt>
                <c:pt idx="1502">
                  <c:v>289.416135524391</c:v>
                </c:pt>
                <c:pt idx="1503">
                  <c:v>287.06006929506998</c:v>
                </c:pt>
                <c:pt idx="1504">
                  <c:v>283.25996247358398</c:v>
                </c:pt>
                <c:pt idx="1505">
                  <c:v>284.20147060445498</c:v>
                </c:pt>
                <c:pt idx="1506">
                  <c:v>283.66858867741598</c:v>
                </c:pt>
                <c:pt idx="1507">
                  <c:v>285.24054866562801</c:v>
                </c:pt>
                <c:pt idx="1508">
                  <c:v>283.961576445334</c:v>
                </c:pt>
                <c:pt idx="1509">
                  <c:v>284.04163382404403</c:v>
                </c:pt>
                <c:pt idx="1510">
                  <c:v>287.34511260386898</c:v>
                </c:pt>
                <c:pt idx="1511">
                  <c:v>286.172883555189</c:v>
                </c:pt>
                <c:pt idx="1512">
                  <c:v>283.24217194498198</c:v>
                </c:pt>
                <c:pt idx="1513">
                  <c:v>285.13380549401501</c:v>
                </c:pt>
                <c:pt idx="1514">
                  <c:v>281.80336294427701</c:v>
                </c:pt>
                <c:pt idx="1515">
                  <c:v>277.23425484060903</c:v>
                </c:pt>
                <c:pt idx="1516">
                  <c:v>276.12846229717701</c:v>
                </c:pt>
                <c:pt idx="1517">
                  <c:v>282.789347396653</c:v>
                </c:pt>
                <c:pt idx="1518">
                  <c:v>286.89228805554097</c:v>
                </c:pt>
                <c:pt idx="1519">
                  <c:v>288.33109705624599</c:v>
                </c:pt>
                <c:pt idx="1520">
                  <c:v>285.50685064064299</c:v>
                </c:pt>
                <c:pt idx="1521">
                  <c:v>289.05050155659802</c:v>
                </c:pt>
                <c:pt idx="1522">
                  <c:v>291.58148222727402</c:v>
                </c:pt>
                <c:pt idx="1523">
                  <c:v>294.91192477701202</c:v>
                </c:pt>
                <c:pt idx="1524">
                  <c:v>294.325671264167</c:v>
                </c:pt>
                <c:pt idx="1525">
                  <c:v>295.09844735032601</c:v>
                </c:pt>
                <c:pt idx="1526">
                  <c:v>294.11246289795002</c:v>
                </c:pt>
                <c:pt idx="1527">
                  <c:v>295.68720265625598</c:v>
                </c:pt>
                <c:pt idx="1528">
                  <c:v>295.95100283818601</c:v>
                </c:pt>
                <c:pt idx="1529">
                  <c:v>295.81785185067901</c:v>
                </c:pt>
                <c:pt idx="1530">
                  <c:v>296.67040733853901</c:v>
                </c:pt>
                <c:pt idx="1531">
                  <c:v>292.62056028844802</c:v>
                </c:pt>
                <c:pt idx="1532">
                  <c:v>290.91544931272801</c:v>
                </c:pt>
                <c:pt idx="1533">
                  <c:v>289.64981998888601</c:v>
                </c:pt>
                <c:pt idx="1534">
                  <c:v>292.99360543507601</c:v>
                </c:pt>
                <c:pt idx="1535">
                  <c:v>293.31147616592898</c:v>
                </c:pt>
                <c:pt idx="1536">
                  <c:v>293.24067602610597</c:v>
                </c:pt>
                <c:pt idx="1537">
                  <c:v>287.72921359516698</c:v>
                </c:pt>
                <c:pt idx="1538">
                  <c:v>291.61555735275402</c:v>
                </c:pt>
                <c:pt idx="1539">
                  <c:v>291.15645129142899</c:v>
                </c:pt>
                <c:pt idx="1540">
                  <c:v>291.61555735275402</c:v>
                </c:pt>
                <c:pt idx="1541">
                  <c:v>295.14863030957599</c:v>
                </c:pt>
                <c:pt idx="1542">
                  <c:v>296.06720738139899</c:v>
                </c:pt>
                <c:pt idx="1543">
                  <c:v>296.63251365245702</c:v>
                </c:pt>
                <c:pt idx="1544">
                  <c:v>293.735547106517</c:v>
                </c:pt>
                <c:pt idx="1545">
                  <c:v>292.88740522534198</c:v>
                </c:pt>
                <c:pt idx="1546">
                  <c:v>292.180863623812</c:v>
                </c:pt>
                <c:pt idx="1547">
                  <c:v>295.14863030957503</c:v>
                </c:pt>
                <c:pt idx="1548">
                  <c:v>296.73834891301698</c:v>
                </c:pt>
                <c:pt idx="1549">
                  <c:v>297.44525546372103</c:v>
                </c:pt>
                <c:pt idx="1550">
                  <c:v>298.99957399725099</c:v>
                </c:pt>
                <c:pt idx="1551">
                  <c:v>301.08416368110198</c:v>
                </c:pt>
                <c:pt idx="1552">
                  <c:v>302.88591775483701</c:v>
                </c:pt>
                <c:pt idx="1553">
                  <c:v>302.00274075292498</c:v>
                </c:pt>
                <c:pt idx="1554">
                  <c:v>301.75530521271997</c:v>
                </c:pt>
                <c:pt idx="1555">
                  <c:v>302.038140822836</c:v>
                </c:pt>
                <c:pt idx="1556">
                  <c:v>301.64946995216002</c:v>
                </c:pt>
                <c:pt idx="1557">
                  <c:v>303.83989489657102</c:v>
                </c:pt>
                <c:pt idx="1558">
                  <c:v>305.07634269924802</c:v>
                </c:pt>
                <c:pt idx="1559">
                  <c:v>304.86430722895398</c:v>
                </c:pt>
                <c:pt idx="1560">
                  <c:v>300.94292835063101</c:v>
                </c:pt>
                <c:pt idx="1561">
                  <c:v>300.16558660927899</c:v>
                </c:pt>
                <c:pt idx="1562">
                  <c:v>299.77691573860301</c:v>
                </c:pt>
                <c:pt idx="1563">
                  <c:v>301.437434481867</c:v>
                </c:pt>
                <c:pt idx="1564">
                  <c:v>300.83672814089698</c:v>
                </c:pt>
                <c:pt idx="1565">
                  <c:v>304.33440102780702</c:v>
                </c:pt>
                <c:pt idx="1566">
                  <c:v>303.48662409580697</c:v>
                </c:pt>
                <c:pt idx="1567">
                  <c:v>306.578473500847</c:v>
                </c:pt>
                <c:pt idx="1568">
                  <c:v>309.80389430369701</c:v>
                </c:pt>
                <c:pt idx="1569">
                  <c:v>309.94585953251601</c:v>
                </c:pt>
                <c:pt idx="1570">
                  <c:v>310.97355640746798</c:v>
                </c:pt>
                <c:pt idx="1571">
                  <c:v>310.19366002189599</c:v>
                </c:pt>
                <c:pt idx="1572">
                  <c:v>309.733094163874</c:v>
                </c:pt>
                <c:pt idx="1573">
                  <c:v>311.75308784386698</c:v>
                </c:pt>
                <c:pt idx="1574">
                  <c:v>309.30756342658901</c:v>
                </c:pt>
                <c:pt idx="1575">
                  <c:v>307.07480437795402</c:v>
                </c:pt>
                <c:pt idx="1576">
                  <c:v>305.94054234409401</c:v>
                </c:pt>
                <c:pt idx="1577">
                  <c:v>308.77619742874498</c:v>
                </c:pt>
                <c:pt idx="1578">
                  <c:v>309.44952865540898</c:v>
                </c:pt>
                <c:pt idx="1579">
                  <c:v>308.42183178045701</c:v>
                </c:pt>
                <c:pt idx="1580">
                  <c:v>309.41412858549802</c:v>
                </c:pt>
                <c:pt idx="1581">
                  <c:v>304.84204532931898</c:v>
                </c:pt>
                <c:pt idx="1582">
                  <c:v>310.654590829092</c:v>
                </c:pt>
                <c:pt idx="1583">
                  <c:v>313.20631545610303</c:v>
                </c:pt>
                <c:pt idx="1584">
                  <c:v>313.24171552601501</c:v>
                </c:pt>
                <c:pt idx="1585">
                  <c:v>311.46988728457598</c:v>
                </c:pt>
                <c:pt idx="1586">
                  <c:v>313.84424661285601</c:v>
                </c:pt>
                <c:pt idx="1587">
                  <c:v>314.65954306833999</c:v>
                </c:pt>
                <c:pt idx="1588">
                  <c:v>313.59644612347699</c:v>
                </c:pt>
                <c:pt idx="1589">
                  <c:v>307.42917002624199</c:v>
                </c:pt>
                <c:pt idx="1590">
                  <c:v>304.45191466194598</c:v>
                </c:pt>
                <c:pt idx="1591">
                  <c:v>304.274914312389</c:v>
                </c:pt>
                <c:pt idx="1592">
                  <c:v>301.01409343962803</c:v>
                </c:pt>
                <c:pt idx="1593">
                  <c:v>306.578473500847</c:v>
                </c:pt>
                <c:pt idx="1594">
                  <c:v>305.76354199453698</c:v>
                </c:pt>
                <c:pt idx="1595">
                  <c:v>298.74593432108202</c:v>
                </c:pt>
                <c:pt idx="1596">
                  <c:v>300.94329329980502</c:v>
                </c:pt>
                <c:pt idx="1597">
                  <c:v>300.16339691423298</c:v>
                </c:pt>
                <c:pt idx="1598">
                  <c:v>303.99134880392398</c:v>
                </c:pt>
                <c:pt idx="1599">
                  <c:v>309.41412858549802</c:v>
                </c:pt>
                <c:pt idx="1600">
                  <c:v>311.18632177611101</c:v>
                </c:pt>
                <c:pt idx="1601">
                  <c:v>314.73034320816299</c:v>
                </c:pt>
                <c:pt idx="1602">
                  <c:v>315.33287429500399</c:v>
                </c:pt>
                <c:pt idx="1603">
                  <c:v>317.67219850254799</c:v>
                </c:pt>
                <c:pt idx="1604">
                  <c:v>318.3101296593</c:v>
                </c:pt>
                <c:pt idx="1605">
                  <c:v>319.86955748127099</c:v>
                </c:pt>
                <c:pt idx="1606">
                  <c:v>317.67219850254799</c:v>
                </c:pt>
                <c:pt idx="1607">
                  <c:v>319.16082618469602</c:v>
                </c:pt>
                <c:pt idx="1608">
                  <c:v>318.73529544741098</c:v>
                </c:pt>
                <c:pt idx="1609">
                  <c:v>320.43668849820102</c:v>
                </c:pt>
                <c:pt idx="1610">
                  <c:v>320.08232284991402</c:v>
                </c:pt>
                <c:pt idx="1611">
                  <c:v>319.79875734144798</c:v>
                </c:pt>
                <c:pt idx="1612">
                  <c:v>320.54288870793499</c:v>
                </c:pt>
                <c:pt idx="1613">
                  <c:v>320.18852305964799</c:v>
                </c:pt>
                <c:pt idx="1614">
                  <c:v>317.81379878219298</c:v>
                </c:pt>
                <c:pt idx="1615">
                  <c:v>321.85451604052702</c:v>
                </c:pt>
                <c:pt idx="1616">
                  <c:v>322.74061263583297</c:v>
                </c:pt>
                <c:pt idx="1617">
                  <c:v>322.45704712736801</c:v>
                </c:pt>
                <c:pt idx="1618">
                  <c:v>320.861854286312</c:v>
                </c:pt>
                <c:pt idx="1619">
                  <c:v>321.14541979477701</c:v>
                </c:pt>
                <c:pt idx="1620">
                  <c:v>319.76335727153702</c:v>
                </c:pt>
                <c:pt idx="1621">
                  <c:v>320.96841944521998</c:v>
                </c:pt>
                <c:pt idx="1622">
                  <c:v>316.43173625895298</c:v>
                </c:pt>
                <c:pt idx="1623">
                  <c:v>314.269777350141</c:v>
                </c:pt>
                <c:pt idx="1624">
                  <c:v>317.034267345795</c:v>
                </c:pt>
                <c:pt idx="1625">
                  <c:v>320.861854286312</c:v>
                </c:pt>
                <c:pt idx="1626">
                  <c:v>319.12542611478398</c:v>
                </c:pt>
                <c:pt idx="1627">
                  <c:v>320.01152271009101</c:v>
                </c:pt>
                <c:pt idx="1628">
                  <c:v>316.16094397158997</c:v>
                </c:pt>
                <c:pt idx="1629">
                  <c:v>313.38988489079799</c:v>
                </c:pt>
                <c:pt idx="1630">
                  <c:v>314.42013640996998</c:v>
                </c:pt>
                <c:pt idx="1631">
                  <c:v>310.37029542227799</c:v>
                </c:pt>
                <c:pt idx="1632">
                  <c:v>308.62620331808898</c:v>
                </c:pt>
                <c:pt idx="1633">
                  <c:v>309.23384369337202</c:v>
                </c:pt>
                <c:pt idx="1634">
                  <c:v>311.43631196053599</c:v>
                </c:pt>
                <c:pt idx="1635">
                  <c:v>316.90690008394898</c:v>
                </c:pt>
                <c:pt idx="1636">
                  <c:v>317.72402128530399</c:v>
                </c:pt>
                <c:pt idx="1637">
                  <c:v>315.201857541415</c:v>
                </c:pt>
                <c:pt idx="1638">
                  <c:v>306.81824510838999</c:v>
                </c:pt>
                <c:pt idx="1639">
                  <c:v>303.905220798779</c:v>
                </c:pt>
                <c:pt idx="1640">
                  <c:v>306.711679949482</c:v>
                </c:pt>
                <c:pt idx="1641">
                  <c:v>311.96913775507801</c:v>
                </c:pt>
                <c:pt idx="1642">
                  <c:v>302.30674341515299</c:v>
                </c:pt>
                <c:pt idx="1643">
                  <c:v>298.78972822200302</c:v>
                </c:pt>
                <c:pt idx="1644">
                  <c:v>301.13416171798701</c:v>
                </c:pt>
                <c:pt idx="1645">
                  <c:v>303.01555650445403</c:v>
                </c:pt>
                <c:pt idx="1646">
                  <c:v>303.39719589285198</c:v>
                </c:pt>
                <c:pt idx="1647">
                  <c:v>300.07081533046602</c:v>
                </c:pt>
                <c:pt idx="1648">
                  <c:v>299.82522601411603</c:v>
                </c:pt>
                <c:pt idx="1649">
                  <c:v>294.72724129974199</c:v>
                </c:pt>
                <c:pt idx="1650">
                  <c:v>294.01033719928301</c:v>
                </c:pt>
                <c:pt idx="1651">
                  <c:v>295.125521355552</c:v>
                </c:pt>
                <c:pt idx="1652">
                  <c:v>291.54100085325803</c:v>
                </c:pt>
                <c:pt idx="1653">
                  <c:v>292.417216976041</c:v>
                </c:pt>
                <c:pt idx="1654">
                  <c:v>292.61855359538299</c:v>
                </c:pt>
                <c:pt idx="1655">
                  <c:v>293.66568179663801</c:v>
                </c:pt>
                <c:pt idx="1656">
                  <c:v>294.91370216553702</c:v>
                </c:pt>
                <c:pt idx="1657">
                  <c:v>294.83325640814002</c:v>
                </c:pt>
                <c:pt idx="1658">
                  <c:v>295.43682181446599</c:v>
                </c:pt>
                <c:pt idx="1659">
                  <c:v>294.39013806490902</c:v>
                </c:pt>
                <c:pt idx="1660">
                  <c:v>297.933307003962</c:v>
                </c:pt>
                <c:pt idx="1661">
                  <c:v>298.61776261938297</c:v>
                </c:pt>
                <c:pt idx="1662">
                  <c:v>298.81909923872502</c:v>
                </c:pt>
                <c:pt idx="1663">
                  <c:v>299.74489212633699</c:v>
                </c:pt>
                <c:pt idx="1664">
                  <c:v>297.81241614201701</c:v>
                </c:pt>
                <c:pt idx="1665">
                  <c:v>297.933307003962</c:v>
                </c:pt>
                <c:pt idx="1666">
                  <c:v>297.77197103746897</c:v>
                </c:pt>
                <c:pt idx="1667">
                  <c:v>300.50979349915599</c:v>
                </c:pt>
                <c:pt idx="1668">
                  <c:v>299.30221823480503</c:v>
                </c:pt>
                <c:pt idx="1669">
                  <c:v>298.37598089549402</c:v>
                </c:pt>
                <c:pt idx="1670">
                  <c:v>296.419504519464</c:v>
                </c:pt>
                <c:pt idx="1671">
                  <c:v>295.87994015769698</c:v>
                </c:pt>
                <c:pt idx="1672">
                  <c:v>298.49687175743901</c:v>
                </c:pt>
                <c:pt idx="1673">
                  <c:v>300.63068436110001</c:v>
                </c:pt>
                <c:pt idx="1674">
                  <c:v>298.73820902963001</c:v>
                </c:pt>
                <c:pt idx="1675">
                  <c:v>299.34221888765398</c:v>
                </c:pt>
                <c:pt idx="1676">
                  <c:v>300.71113011849701</c:v>
                </c:pt>
                <c:pt idx="1677">
                  <c:v>301.63736745780801</c:v>
                </c:pt>
                <c:pt idx="1678">
                  <c:v>301.47603149131601</c:v>
                </c:pt>
                <c:pt idx="1679">
                  <c:v>302.080041349341</c:v>
                </c:pt>
                <c:pt idx="1680">
                  <c:v>307.63613203010999</c:v>
                </c:pt>
                <c:pt idx="1681">
                  <c:v>306.34766655666402</c:v>
                </c:pt>
                <c:pt idx="1682">
                  <c:v>302.64360610281801</c:v>
                </c:pt>
                <c:pt idx="1683">
                  <c:v>300.38934708890997</c:v>
                </c:pt>
                <c:pt idx="1684">
                  <c:v>299.58400061154299</c:v>
                </c:pt>
                <c:pt idx="1685">
                  <c:v>298.81909923872502</c:v>
                </c:pt>
                <c:pt idx="1686">
                  <c:v>299.58400061154299</c:v>
                </c:pt>
                <c:pt idx="1687">
                  <c:v>298.05419786590602</c:v>
                </c:pt>
                <c:pt idx="1688">
                  <c:v>298.81909923872502</c:v>
                </c:pt>
                <c:pt idx="1689">
                  <c:v>300.912466737839</c:v>
                </c:pt>
                <c:pt idx="1690">
                  <c:v>303.40895192733399</c:v>
                </c:pt>
                <c:pt idx="1691">
                  <c:v>304.45563567689197</c:v>
                </c:pt>
                <c:pt idx="1692">
                  <c:v>303.20761530799302</c:v>
                </c:pt>
                <c:pt idx="1693">
                  <c:v>303.43073006055198</c:v>
                </c:pt>
                <c:pt idx="1694">
                  <c:v>302.82138678214801</c:v>
                </c:pt>
                <c:pt idx="1695">
                  <c:v>302.53693769521902</c:v>
                </c:pt>
                <c:pt idx="1696">
                  <c:v>304.85297549519498</c:v>
                </c:pt>
                <c:pt idx="1697">
                  <c:v>304.121852451449</c:v>
                </c:pt>
                <c:pt idx="1698">
                  <c:v>305.747212312226</c:v>
                </c:pt>
                <c:pt idx="1699">
                  <c:v>305.01564481678201</c:v>
                </c:pt>
                <c:pt idx="1700">
                  <c:v>303.26850519066397</c:v>
                </c:pt>
                <c:pt idx="1701">
                  <c:v>304.16229755599699</c:v>
                </c:pt>
                <c:pt idx="1702">
                  <c:v>304.24198377490001</c:v>
                </c:pt>
                <c:pt idx="1703">
                  <c:v>300.33735904861197</c:v>
                </c:pt>
                <c:pt idx="1704">
                  <c:v>302.01076964559297</c:v>
                </c:pt>
                <c:pt idx="1705">
                  <c:v>296.11398944670799</c:v>
                </c:pt>
                <c:pt idx="1706">
                  <c:v>297.388968949169</c:v>
                </c:pt>
                <c:pt idx="1707">
                  <c:v>297.58478703444001</c:v>
                </c:pt>
                <c:pt idx="1708">
                  <c:v>298.52488523812502</c:v>
                </c:pt>
                <c:pt idx="1709">
                  <c:v>296.99690429266502</c:v>
                </c:pt>
                <c:pt idx="1710">
                  <c:v>299.935461029615</c:v>
                </c:pt>
                <c:pt idx="1711">
                  <c:v>298.83853696332801</c:v>
                </c:pt>
                <c:pt idx="1712">
                  <c:v>299.77863516701302</c:v>
                </c:pt>
                <c:pt idx="1713">
                  <c:v>300.327097200156</c:v>
                </c:pt>
                <c:pt idx="1714">
                  <c:v>299.935461029615</c:v>
                </c:pt>
                <c:pt idx="1715">
                  <c:v>297.85901805101201</c:v>
                </c:pt>
                <c:pt idx="1716">
                  <c:v>299.935461029615</c:v>
                </c:pt>
                <c:pt idx="1717">
                  <c:v>298.48589301545599</c:v>
                </c:pt>
                <c:pt idx="1718">
                  <c:v>297.85901805101201</c:v>
                </c:pt>
                <c:pt idx="1719">
                  <c:v>293.43190107723399</c:v>
                </c:pt>
                <c:pt idx="1720">
                  <c:v>292.727041667452</c:v>
                </c:pt>
                <c:pt idx="1721">
                  <c:v>294.76406393742297</c:v>
                </c:pt>
                <c:pt idx="1722">
                  <c:v>291.74752275513498</c:v>
                </c:pt>
                <c:pt idx="1723">
                  <c:v>291.63011760116501</c:v>
                </c:pt>
                <c:pt idx="1724">
                  <c:v>291.78651497780402</c:v>
                </c:pt>
                <c:pt idx="1725">
                  <c:v>293.51031400853401</c:v>
                </c:pt>
                <c:pt idx="1726">
                  <c:v>295.35151819323499</c:v>
                </c:pt>
                <c:pt idx="1727">
                  <c:v>293.43372845367298</c:v>
                </c:pt>
                <c:pt idx="1728">
                  <c:v>295.35151819323499</c:v>
                </c:pt>
                <c:pt idx="1729">
                  <c:v>297.72928542109298</c:v>
                </c:pt>
                <c:pt idx="1730">
                  <c:v>300.97671026350702</c:v>
                </c:pt>
                <c:pt idx="1731">
                  <c:v>297.985098886071</c:v>
                </c:pt>
                <c:pt idx="1732">
                  <c:v>297.06460307762899</c:v>
                </c:pt>
                <c:pt idx="1733">
                  <c:v>296.57866566054099</c:v>
                </c:pt>
                <c:pt idx="1734">
                  <c:v>298.24064193512402</c:v>
                </c:pt>
                <c:pt idx="1735">
                  <c:v>299.90261820970801</c:v>
                </c:pt>
                <c:pt idx="1736">
                  <c:v>301.02781887331702</c:v>
                </c:pt>
                <c:pt idx="1737">
                  <c:v>300.056214455065</c:v>
                </c:pt>
                <c:pt idx="1738">
                  <c:v>302.61299702522302</c:v>
                </c:pt>
                <c:pt idx="1739">
                  <c:v>304.19844559305301</c:v>
                </c:pt>
                <c:pt idx="1740">
                  <c:v>304.40288003229603</c:v>
                </c:pt>
                <c:pt idx="1741">
                  <c:v>299.15194360211899</c:v>
                </c:pt>
                <c:pt idx="1742">
                  <c:v>300.81770569965101</c:v>
                </c:pt>
                <c:pt idx="1743">
                  <c:v>297.15302908507999</c:v>
                </c:pt>
                <c:pt idx="1744">
                  <c:v>296.58921188161298</c:v>
                </c:pt>
                <c:pt idx="1745">
                  <c:v>296.71738903002699</c:v>
                </c:pt>
                <c:pt idx="1746">
                  <c:v>294.25655315669502</c:v>
                </c:pt>
                <c:pt idx="1747">
                  <c:v>296.687619629263</c:v>
                </c:pt>
                <c:pt idx="1748">
                  <c:v>296.45037573133999</c:v>
                </c:pt>
                <c:pt idx="1749">
                  <c:v>294.93851544969999</c:v>
                </c:pt>
                <c:pt idx="1750">
                  <c:v>292.09219621341799</c:v>
                </c:pt>
                <c:pt idx="1751">
                  <c:v>294.64203651964499</c:v>
                </c:pt>
                <c:pt idx="1752">
                  <c:v>295.08675491472701</c:v>
                </c:pt>
                <c:pt idx="1753">
                  <c:v>297.31034689013597</c:v>
                </c:pt>
                <c:pt idx="1754">
                  <c:v>297.12535132824701</c:v>
                </c:pt>
                <c:pt idx="1755">
                  <c:v>294.36165736755498</c:v>
                </c:pt>
                <c:pt idx="1756">
                  <c:v>293.55940239391299</c:v>
                </c:pt>
                <c:pt idx="1757">
                  <c:v>296.70949102574298</c:v>
                </c:pt>
                <c:pt idx="1758">
                  <c:v>290.46854879421602</c:v>
                </c:pt>
                <c:pt idx="1759">
                  <c:v>293.55940239391299</c:v>
                </c:pt>
                <c:pt idx="1760">
                  <c:v>293.17300772277702</c:v>
                </c:pt>
                <c:pt idx="1761">
                  <c:v>293.58886802528099</c:v>
                </c:pt>
                <c:pt idx="1762">
                  <c:v>288.893504478301</c:v>
                </c:pt>
                <c:pt idx="1763">
                  <c:v>288.893504478301</c:v>
                </c:pt>
                <c:pt idx="1764">
                  <c:v>291.74650664128501</c:v>
                </c:pt>
                <c:pt idx="1765">
                  <c:v>291.12226053343397</c:v>
                </c:pt>
                <c:pt idx="1766">
                  <c:v>286.99160429277703</c:v>
                </c:pt>
                <c:pt idx="1767">
                  <c:v>292.57853101568998</c:v>
                </c:pt>
                <c:pt idx="1768">
                  <c:v>287.85339806794599</c:v>
                </c:pt>
                <c:pt idx="1769">
                  <c:v>280.66135385895899</c:v>
                </c:pt>
                <c:pt idx="1770">
                  <c:v>276.26307678082497</c:v>
                </c:pt>
                <c:pt idx="1771">
                  <c:v>278.07015601916902</c:v>
                </c:pt>
                <c:pt idx="1772">
                  <c:v>280.26580785152902</c:v>
                </c:pt>
                <c:pt idx="1773">
                  <c:v>278.48184073773598</c:v>
                </c:pt>
                <c:pt idx="1774">
                  <c:v>276.92634660518399</c:v>
                </c:pt>
                <c:pt idx="1775">
                  <c:v>277.93292777964598</c:v>
                </c:pt>
                <c:pt idx="1776">
                  <c:v>275.71416382273497</c:v>
                </c:pt>
                <c:pt idx="1777">
                  <c:v>276.01149167503303</c:v>
                </c:pt>
                <c:pt idx="1778">
                  <c:v>273.56401398558398</c:v>
                </c:pt>
                <c:pt idx="1779">
                  <c:v>273.83847046462898</c:v>
                </c:pt>
                <c:pt idx="1780">
                  <c:v>274.34164067621202</c:v>
                </c:pt>
                <c:pt idx="1781">
                  <c:v>278.48358263437001</c:v>
                </c:pt>
                <c:pt idx="1782">
                  <c:v>277.45498759502499</c:v>
                </c:pt>
                <c:pt idx="1783">
                  <c:v>278.03889997233199</c:v>
                </c:pt>
                <c:pt idx="1784">
                  <c:v>281.87510484144701</c:v>
                </c:pt>
                <c:pt idx="1785">
                  <c:v>282.70906242169002</c:v>
                </c:pt>
                <c:pt idx="1786">
                  <c:v>281.763721069231</c:v>
                </c:pt>
                <c:pt idx="1787">
                  <c:v>281.79156701228499</c:v>
                </c:pt>
                <c:pt idx="1788">
                  <c:v>282.68121647863597</c:v>
                </c:pt>
                <c:pt idx="1789">
                  <c:v>282.43088713342502</c:v>
                </c:pt>
                <c:pt idx="1790">
                  <c:v>283.43163622971599</c:v>
                </c:pt>
                <c:pt idx="1791">
                  <c:v>284.32128569606601</c:v>
                </c:pt>
                <c:pt idx="1792">
                  <c:v>284.82166024421201</c:v>
                </c:pt>
                <c:pt idx="1793">
                  <c:v>286.04460860038301</c:v>
                </c:pt>
                <c:pt idx="1794">
                  <c:v>286.934258066734</c:v>
                </c:pt>
                <c:pt idx="1795">
                  <c:v>286.072454543437</c:v>
                </c:pt>
                <c:pt idx="1796">
                  <c:v>288.21289830901299</c:v>
                </c:pt>
                <c:pt idx="1797">
                  <c:v>286.90641212368001</c:v>
                </c:pt>
                <c:pt idx="1798">
                  <c:v>288.18533650823503</c:v>
                </c:pt>
                <c:pt idx="1799">
                  <c:v>288.74111880021297</c:v>
                </c:pt>
                <c:pt idx="1800">
                  <c:v>290.99294633800503</c:v>
                </c:pt>
                <c:pt idx="1801">
                  <c:v>291.43762900004299</c:v>
                </c:pt>
                <c:pt idx="1802">
                  <c:v>293.32802756268399</c:v>
                </c:pt>
                <c:pt idx="1803">
                  <c:v>294.68992149184999</c:v>
                </c:pt>
                <c:pt idx="1804">
                  <c:v>291.35409117088</c:v>
                </c:pt>
                <c:pt idx="1805">
                  <c:v>292.52163178322002</c:v>
                </c:pt>
                <c:pt idx="1806">
                  <c:v>293.04985227441898</c:v>
                </c:pt>
                <c:pt idx="1807">
                  <c:v>292.91090670142501</c:v>
                </c:pt>
                <c:pt idx="1808">
                  <c:v>292.938752644479</c:v>
                </c:pt>
                <c:pt idx="1809">
                  <c:v>290.85371662273502</c:v>
                </c:pt>
                <c:pt idx="1810">
                  <c:v>291.77121203214</c:v>
                </c:pt>
                <c:pt idx="1811">
                  <c:v>287.18458741194399</c:v>
                </c:pt>
                <c:pt idx="1812">
                  <c:v>288.54648134111</c:v>
                </c:pt>
                <c:pt idx="1813">
                  <c:v>285.40528847924298</c:v>
                </c:pt>
                <c:pt idx="1814">
                  <c:v>282.45873307647901</c:v>
                </c:pt>
                <c:pt idx="1815">
                  <c:v>285.95473843776801</c:v>
                </c:pt>
                <c:pt idx="1816">
                  <c:v>283.37716521490898</c:v>
                </c:pt>
                <c:pt idx="1817">
                  <c:v>278.33517937520401</c:v>
                </c:pt>
                <c:pt idx="1818">
                  <c:v>282.07769643008999</c:v>
                </c:pt>
                <c:pt idx="1819">
                  <c:v>282.45873307647901</c:v>
                </c:pt>
                <c:pt idx="1820">
                  <c:v>276.85610921362201</c:v>
                </c:pt>
                <c:pt idx="1821">
                  <c:v>278.363586913228</c:v>
                </c:pt>
                <c:pt idx="1822">
                  <c:v>279.39682306896202</c:v>
                </c:pt>
                <c:pt idx="1823">
                  <c:v>281.48536404633302</c:v>
                </c:pt>
                <c:pt idx="1824">
                  <c:v>279.60936269353402</c:v>
                </c:pt>
                <c:pt idx="1825">
                  <c:v>276.74145257948402</c:v>
                </c:pt>
                <c:pt idx="1826">
                  <c:v>275.91031273963603</c:v>
                </c:pt>
                <c:pt idx="1827">
                  <c:v>271.86324856708399</c:v>
                </c:pt>
                <c:pt idx="1828">
                  <c:v>276.761687458106</c:v>
                </c:pt>
                <c:pt idx="1829">
                  <c:v>276.214901332176</c:v>
                </c:pt>
                <c:pt idx="1830">
                  <c:v>272.55706038362803</c:v>
                </c:pt>
                <c:pt idx="1831">
                  <c:v>275.542187372581</c:v>
                </c:pt>
                <c:pt idx="1832">
                  <c:v>277.119032410182</c:v>
                </c:pt>
                <c:pt idx="1833">
                  <c:v>277.119032410182</c:v>
                </c:pt>
                <c:pt idx="1834">
                  <c:v>279.22112617807699</c:v>
                </c:pt>
                <c:pt idx="1835">
                  <c:v>283.61497465706799</c:v>
                </c:pt>
                <c:pt idx="1836">
                  <c:v>279.99910965307498</c:v>
                </c:pt>
                <c:pt idx="1837">
                  <c:v>283.72002440312701</c:v>
                </c:pt>
                <c:pt idx="1838">
                  <c:v>280.44062626360301</c:v>
                </c:pt>
                <c:pt idx="1839">
                  <c:v>279.431445439539</c:v>
                </c:pt>
                <c:pt idx="1840">
                  <c:v>283.32070350649701</c:v>
                </c:pt>
                <c:pt idx="1841">
                  <c:v>282.45876814238898</c:v>
                </c:pt>
                <c:pt idx="1842">
                  <c:v>282.55451907201802</c:v>
                </c:pt>
                <c:pt idx="1843">
                  <c:v>280.67391629400902</c:v>
                </c:pt>
                <c:pt idx="1844">
                  <c:v>281.66209314782799</c:v>
                </c:pt>
                <c:pt idx="1845">
                  <c:v>275.86115426527198</c:v>
                </c:pt>
                <c:pt idx="1846">
                  <c:v>275.12819964024902</c:v>
                </c:pt>
                <c:pt idx="1847">
                  <c:v>269.30454435336702</c:v>
                </c:pt>
                <c:pt idx="1848">
                  <c:v>269.76491648643201</c:v>
                </c:pt>
                <c:pt idx="1849">
                  <c:v>266.80308470427502</c:v>
                </c:pt>
                <c:pt idx="1850">
                  <c:v>262.08014682579</c:v>
                </c:pt>
                <c:pt idx="1851">
                  <c:v>261.65986151791799</c:v>
                </c:pt>
                <c:pt idx="1852">
                  <c:v>262.49510553171501</c:v>
                </c:pt>
                <c:pt idx="1853">
                  <c:v>261.72169470500398</c:v>
                </c:pt>
                <c:pt idx="1854">
                  <c:v>264.84542795850501</c:v>
                </c:pt>
                <c:pt idx="1855">
                  <c:v>263.08268613841199</c:v>
                </c:pt>
                <c:pt idx="1856">
                  <c:v>262.43327234462902</c:v>
                </c:pt>
                <c:pt idx="1857">
                  <c:v>264.87650988142502</c:v>
                </c:pt>
                <c:pt idx="1858">
                  <c:v>259.18554205819999</c:v>
                </c:pt>
                <c:pt idx="1859">
                  <c:v>261.690943440838</c:v>
                </c:pt>
                <c:pt idx="1860">
                  <c:v>263.793933119283</c:v>
                </c:pt>
                <c:pt idx="1861">
                  <c:v>258.59796145150301</c:v>
                </c:pt>
                <c:pt idx="1862">
                  <c:v>258.65979463858901</c:v>
                </c:pt>
                <c:pt idx="1863">
                  <c:v>255.84522732052</c:v>
                </c:pt>
                <c:pt idx="1864">
                  <c:v>257.85563254771199</c:v>
                </c:pt>
                <c:pt idx="1865">
                  <c:v>259.34029035529301</c:v>
                </c:pt>
                <c:pt idx="1866">
                  <c:v>258.40013955237401</c:v>
                </c:pt>
                <c:pt idx="1867">
                  <c:v>258.48187328756097</c:v>
                </c:pt>
                <c:pt idx="1868">
                  <c:v>258.154725498544</c:v>
                </c:pt>
                <c:pt idx="1869">
                  <c:v>252.45166898656399</c:v>
                </c:pt>
                <c:pt idx="1870">
                  <c:v>254.78193183246799</c:v>
                </c:pt>
                <c:pt idx="1871">
                  <c:v>254.593303851754</c:v>
                </c:pt>
                <c:pt idx="1872">
                  <c:v>254.813537946884</c:v>
                </c:pt>
                <c:pt idx="1873">
                  <c:v>259.24780855233001</c:v>
                </c:pt>
                <c:pt idx="1874">
                  <c:v>259.090786686032</c:v>
                </c:pt>
                <c:pt idx="1875">
                  <c:v>261.76385700096199</c:v>
                </c:pt>
                <c:pt idx="1876">
                  <c:v>261.66971112823501</c:v>
                </c:pt>
                <c:pt idx="1877">
                  <c:v>267.14193998049802</c:v>
                </c:pt>
                <c:pt idx="1878">
                  <c:v>267.016187993355</c:v>
                </c:pt>
                <c:pt idx="1879">
                  <c:v>273.715339308409</c:v>
                </c:pt>
                <c:pt idx="1880">
                  <c:v>273.36935322613601</c:v>
                </c:pt>
                <c:pt idx="1881">
                  <c:v>271.04193275821802</c:v>
                </c:pt>
                <c:pt idx="1882">
                  <c:v>266.36590900101902</c:v>
                </c:pt>
                <c:pt idx="1883">
                  <c:v>264.97355879043698</c:v>
                </c:pt>
                <c:pt idx="1884">
                  <c:v>265.321562284268</c:v>
                </c:pt>
                <c:pt idx="1885">
                  <c:v>269.11833083724798</c:v>
                </c:pt>
                <c:pt idx="1886">
                  <c:v>266.74551860926499</c:v>
                </c:pt>
                <c:pt idx="1887">
                  <c:v>266.36590900101902</c:v>
                </c:pt>
                <c:pt idx="1888">
                  <c:v>268.39071773517099</c:v>
                </c:pt>
                <c:pt idx="1889">
                  <c:v>271.17474568581599</c:v>
                </c:pt>
                <c:pt idx="1890">
                  <c:v>269.44194378670699</c:v>
                </c:pt>
                <c:pt idx="1891">
                  <c:v>271.759436161682</c:v>
                </c:pt>
                <c:pt idx="1892">
                  <c:v>270.78480433017899</c:v>
                </c:pt>
                <c:pt idx="1893">
                  <c:v>272.08423958632</c:v>
                </c:pt>
                <c:pt idx="1894">
                  <c:v>272.25771917805997</c:v>
                </c:pt>
                <c:pt idx="1895">
                  <c:v>271.47222698596499</c:v>
                </c:pt>
                <c:pt idx="1896">
                  <c:v>273.16957987157002</c:v>
                </c:pt>
                <c:pt idx="1897">
                  <c:v>272.78944488869899</c:v>
                </c:pt>
                <c:pt idx="1898">
                  <c:v>268.53383761599298</c:v>
                </c:pt>
                <c:pt idx="1899">
                  <c:v>272.56167274256302</c:v>
                </c:pt>
                <c:pt idx="1900">
                  <c:v>272.27964643559801</c:v>
                </c:pt>
                <c:pt idx="1901">
                  <c:v>272.69170218070798</c:v>
                </c:pt>
                <c:pt idx="1902">
                  <c:v>273.92831320251599</c:v>
                </c:pt>
                <c:pt idx="1903">
                  <c:v>273.01721956254801</c:v>
                </c:pt>
                <c:pt idx="1904">
                  <c:v>270.00191233567602</c:v>
                </c:pt>
                <c:pt idx="1905">
                  <c:v>269.46325602259498</c:v>
                </c:pt>
                <c:pt idx="1906">
                  <c:v>267.77364169366302</c:v>
                </c:pt>
                <c:pt idx="1907">
                  <c:v>263.56167276795401</c:v>
                </c:pt>
                <c:pt idx="1908">
                  <c:v>267.038929410739</c:v>
                </c:pt>
                <c:pt idx="1909">
                  <c:v>267.47980654089099</c:v>
                </c:pt>
                <c:pt idx="1910">
                  <c:v>263.120795637801</c:v>
                </c:pt>
                <c:pt idx="1911">
                  <c:v>261.30877072871402</c:v>
                </c:pt>
                <c:pt idx="1912">
                  <c:v>262.87597447748999</c:v>
                </c:pt>
                <c:pt idx="1913">
                  <c:v>266.15742395242501</c:v>
                </c:pt>
                <c:pt idx="1914">
                  <c:v>265.12887651672997</c:v>
                </c:pt>
                <c:pt idx="1915">
                  <c:v>263.92890450841901</c:v>
                </c:pt>
                <c:pt idx="1916">
                  <c:v>264.467809623493</c:v>
                </c:pt>
                <c:pt idx="1917">
                  <c:v>268.336680601978</c:v>
                </c:pt>
                <c:pt idx="1918">
                  <c:v>268.336680601978</c:v>
                </c:pt>
                <c:pt idx="1919">
                  <c:v>269.51227001505498</c:v>
                </c:pt>
                <c:pt idx="1920">
                  <c:v>261.374244099858</c:v>
                </c:pt>
                <c:pt idx="1921">
                  <c:v>261.21467496426601</c:v>
                </c:pt>
                <c:pt idx="1922">
                  <c:v>261.53381323545</c:v>
                </c:pt>
                <c:pt idx="1923">
                  <c:v>260.735967557489</c:v>
                </c:pt>
                <c:pt idx="1924">
                  <c:v>255.62975521854199</c:v>
                </c:pt>
                <c:pt idx="1925">
                  <c:v>254.67234040499</c:v>
                </c:pt>
                <c:pt idx="1926">
                  <c:v>254.83190954058199</c:v>
                </c:pt>
                <c:pt idx="1927">
                  <c:v>255.15104781176601</c:v>
                </c:pt>
                <c:pt idx="1928">
                  <c:v>255.310616947358</c:v>
                </c:pt>
                <c:pt idx="1929">
                  <c:v>255.803606147235</c:v>
                </c:pt>
                <c:pt idx="1930">
                  <c:v>258.35092715359201</c:v>
                </c:pt>
                <c:pt idx="1931">
                  <c:v>255.76241864375001</c:v>
                </c:pt>
                <c:pt idx="1932">
                  <c:v>257.611443353776</c:v>
                </c:pt>
                <c:pt idx="1933">
                  <c:v>256.41994771724399</c:v>
                </c:pt>
                <c:pt idx="1934">
                  <c:v>255.63927641394301</c:v>
                </c:pt>
                <c:pt idx="1935">
                  <c:v>258.82353274205002</c:v>
                </c:pt>
                <c:pt idx="1936">
                  <c:v>259.48085167521998</c:v>
                </c:pt>
                <c:pt idx="1937">
                  <c:v>258.70018037191898</c:v>
                </c:pt>
                <c:pt idx="1938">
                  <c:v>257.87853170545702</c:v>
                </c:pt>
                <c:pt idx="1939">
                  <c:v>259.70675252341601</c:v>
                </c:pt>
                <c:pt idx="1940">
                  <c:v>259.31652194192799</c:v>
                </c:pt>
                <c:pt idx="1941">
                  <c:v>262.78825023313499</c:v>
                </c:pt>
                <c:pt idx="1942">
                  <c:v>262.66510800332799</c:v>
                </c:pt>
                <c:pt idx="1943">
                  <c:v>264.47273506954502</c:v>
                </c:pt>
                <c:pt idx="1944">
                  <c:v>265.02750552464897</c:v>
                </c:pt>
                <c:pt idx="1945">
                  <c:v>262.78825023313499</c:v>
                </c:pt>
                <c:pt idx="1946">
                  <c:v>262.64451425158501</c:v>
                </c:pt>
                <c:pt idx="1947">
                  <c:v>261.92541406318799</c:v>
                </c:pt>
                <c:pt idx="1948">
                  <c:v>255.310616947358</c:v>
                </c:pt>
                <c:pt idx="1949">
                  <c:v>256.50211258388998</c:v>
                </c:pt>
                <c:pt idx="1950">
                  <c:v>257.26219013544898</c:v>
                </c:pt>
                <c:pt idx="1951">
                  <c:v>255.362521607362</c:v>
                </c:pt>
                <c:pt idx="1952">
                  <c:v>255.279936460068</c:v>
                </c:pt>
                <c:pt idx="1953">
                  <c:v>255.568669265111</c:v>
                </c:pt>
                <c:pt idx="1954">
                  <c:v>251.66951555508399</c:v>
                </c:pt>
                <c:pt idx="1955">
                  <c:v>252.577321754347</c:v>
                </c:pt>
                <c:pt idx="1956">
                  <c:v>256.08456376029397</c:v>
                </c:pt>
                <c:pt idx="1957">
                  <c:v>258.97273237202199</c:v>
                </c:pt>
                <c:pt idx="1958">
                  <c:v>260.67500722970601</c:v>
                </c:pt>
                <c:pt idx="1959">
                  <c:v>260.95851999285497</c:v>
                </c:pt>
                <c:pt idx="1960">
                  <c:v>264.64682212713097</c:v>
                </c:pt>
                <c:pt idx="1961">
                  <c:v>268.54769891982897</c:v>
                </c:pt>
                <c:pt idx="1962">
                  <c:v>269.46965462551799</c:v>
                </c:pt>
                <c:pt idx="1963">
                  <c:v>269.30429215166203</c:v>
                </c:pt>
                <c:pt idx="1964">
                  <c:v>266.25443295992699</c:v>
                </c:pt>
                <c:pt idx="1965">
                  <c:v>265.26153914950999</c:v>
                </c:pt>
                <c:pt idx="1966">
                  <c:v>262.66079485053899</c:v>
                </c:pt>
                <c:pt idx="1967">
                  <c:v>260.48567917992898</c:v>
                </c:pt>
                <c:pt idx="1968">
                  <c:v>262.73173295526601</c:v>
                </c:pt>
                <c:pt idx="1969">
                  <c:v>263.72462676568199</c:v>
                </c:pt>
                <c:pt idx="1970">
                  <c:v>264.97778673060299</c:v>
                </c:pt>
                <c:pt idx="1971">
                  <c:v>264.67030839153398</c:v>
                </c:pt>
                <c:pt idx="1972">
                  <c:v>263.84301671073302</c:v>
                </c:pt>
                <c:pt idx="1973">
                  <c:v>263.34644997764502</c:v>
                </c:pt>
                <c:pt idx="1974">
                  <c:v>265.37968943880202</c:v>
                </c:pt>
                <c:pt idx="1975">
                  <c:v>261.12412212247</c:v>
                </c:pt>
                <c:pt idx="1976">
                  <c:v>260.79315751899799</c:v>
                </c:pt>
                <c:pt idx="1977">
                  <c:v>263.772078606006</c:v>
                </c:pt>
                <c:pt idx="1978">
                  <c:v>260.39125481079901</c:v>
                </c:pt>
                <c:pt idx="1979">
                  <c:v>261.28948459632699</c:v>
                </c:pt>
                <c:pt idx="1980">
                  <c:v>260.86409562372501</c:v>
                </c:pt>
                <c:pt idx="1981">
                  <c:v>261.26599833192398</c:v>
                </c:pt>
                <c:pt idx="1982">
                  <c:v>263.44111400253399</c:v>
                </c:pt>
                <c:pt idx="1983">
                  <c:v>262.093529668484</c:v>
                </c:pt>
                <c:pt idx="1984">
                  <c:v>260.367528890637</c:v>
                </c:pt>
                <c:pt idx="1985">
                  <c:v>253.156766407459</c:v>
                </c:pt>
                <c:pt idx="1986">
                  <c:v>242.09233931614901</c:v>
                </c:pt>
                <c:pt idx="1987">
                  <c:v>232.77763892284699</c:v>
                </c:pt>
                <c:pt idx="1988">
                  <c:v>231.50409847651201</c:v>
                </c:pt>
                <c:pt idx="1989">
                  <c:v>230.07917200588699</c:v>
                </c:pt>
                <c:pt idx="1990">
                  <c:v>229.94963323582999</c:v>
                </c:pt>
                <c:pt idx="1991">
                  <c:v>229.992886385627</c:v>
                </c:pt>
                <c:pt idx="1992">
                  <c:v>229.60427007545701</c:v>
                </c:pt>
                <c:pt idx="1993">
                  <c:v>230.63594596986201</c:v>
                </c:pt>
                <c:pt idx="1994">
                  <c:v>230.008775297798</c:v>
                </c:pt>
                <c:pt idx="1995">
                  <c:v>230.57106624516601</c:v>
                </c:pt>
                <c:pt idx="1996">
                  <c:v>231.28452253748901</c:v>
                </c:pt>
                <c:pt idx="1997">
                  <c:v>230.26829419658301</c:v>
                </c:pt>
                <c:pt idx="1998">
                  <c:v>230.354800496178</c:v>
                </c:pt>
                <c:pt idx="1999">
                  <c:v>229.83576269860799</c:v>
                </c:pt>
                <c:pt idx="2000">
                  <c:v>230.44130679577299</c:v>
                </c:pt>
                <c:pt idx="2001">
                  <c:v>230.657572544761</c:v>
                </c:pt>
                <c:pt idx="2002">
                  <c:v>230.33105936612199</c:v>
                </c:pt>
                <c:pt idx="2003">
                  <c:v>230.30391847217899</c:v>
                </c:pt>
                <c:pt idx="2004">
                  <c:v>230.82069205885799</c:v>
                </c:pt>
                <c:pt idx="2005">
                  <c:v>230.929529785071</c:v>
                </c:pt>
                <c:pt idx="2006">
                  <c:v>230.79355116491601</c:v>
                </c:pt>
                <c:pt idx="2007">
                  <c:v>230.929529785071</c:v>
                </c:pt>
                <c:pt idx="2008">
                  <c:v>230.84783295280101</c:v>
                </c:pt>
                <c:pt idx="2009">
                  <c:v>230.9840857234</c:v>
                </c:pt>
                <c:pt idx="2010">
                  <c:v>230.87524799718699</c:v>
                </c:pt>
                <c:pt idx="2011">
                  <c:v>231.038367511285</c:v>
                </c:pt>
                <c:pt idx="2012">
                  <c:v>231.14720523749801</c:v>
                </c:pt>
                <c:pt idx="2013">
                  <c:v>231.20148702538199</c:v>
                </c:pt>
                <c:pt idx="2014">
                  <c:v>231.20121287493799</c:v>
                </c:pt>
                <c:pt idx="2015">
                  <c:v>231.52772605357799</c:v>
                </c:pt>
                <c:pt idx="2016">
                  <c:v>231.36433238903601</c:v>
                </c:pt>
                <c:pt idx="2017">
                  <c:v>231.83694811347601</c:v>
                </c:pt>
                <c:pt idx="2018">
                  <c:v>231.25685007282499</c:v>
                </c:pt>
                <c:pt idx="2019">
                  <c:v>230.65551825483701</c:v>
                </c:pt>
                <c:pt idx="2020">
                  <c:v>230.784453253306</c:v>
                </c:pt>
                <c:pt idx="2021">
                  <c:v>231.557625434279</c:v>
                </c:pt>
                <c:pt idx="2022">
                  <c:v>231.639183208898</c:v>
                </c:pt>
                <c:pt idx="2023">
                  <c:v>231.96651272858</c:v>
                </c:pt>
                <c:pt idx="2024">
                  <c:v>231.83003389361201</c:v>
                </c:pt>
                <c:pt idx="2025">
                  <c:v>231.721015588819</c:v>
                </c:pt>
                <c:pt idx="2026">
                  <c:v>231.802847968739</c:v>
                </c:pt>
                <c:pt idx="2027">
                  <c:v>231.00870740729599</c:v>
                </c:pt>
                <c:pt idx="2028">
                  <c:v>231.802847968739</c:v>
                </c:pt>
                <c:pt idx="2029">
                  <c:v>232.03912119363201</c:v>
                </c:pt>
                <c:pt idx="2030">
                  <c:v>230.72955496751501</c:v>
                </c:pt>
                <c:pt idx="2031">
                  <c:v>231.33073906196401</c:v>
                </c:pt>
                <c:pt idx="2032">
                  <c:v>231.802329033832</c:v>
                </c:pt>
                <c:pt idx="2033">
                  <c:v>233.72911091889401</c:v>
                </c:pt>
                <c:pt idx="2034">
                  <c:v>233.36013063321201</c:v>
                </c:pt>
                <c:pt idx="2035">
                  <c:v>232.31475558787901</c:v>
                </c:pt>
                <c:pt idx="2036">
                  <c:v>234.938661462125</c:v>
                </c:pt>
                <c:pt idx="2037">
                  <c:v>235.75850249014201</c:v>
                </c:pt>
                <c:pt idx="2038">
                  <c:v>235.779024427379</c:v>
                </c:pt>
                <c:pt idx="2039">
                  <c:v>235.143673542203</c:v>
                </c:pt>
                <c:pt idx="2040">
                  <c:v>235.307641747806</c:v>
                </c:pt>
                <c:pt idx="2041">
                  <c:v>232.80666020468999</c:v>
                </c:pt>
                <c:pt idx="2042">
                  <c:v>232.21235319398801</c:v>
                </c:pt>
                <c:pt idx="2043">
                  <c:v>231.92525336496101</c:v>
                </c:pt>
                <c:pt idx="2044">
                  <c:v>229.67032777639699</c:v>
                </c:pt>
                <c:pt idx="2045">
                  <c:v>225.16068389156399</c:v>
                </c:pt>
                <c:pt idx="2046">
                  <c:v>228.39941871374899</c:v>
                </c:pt>
                <c:pt idx="2047">
                  <c:v>228.31847475029099</c:v>
                </c:pt>
                <c:pt idx="2048">
                  <c:v>228.23753078683399</c:v>
                </c:pt>
                <c:pt idx="2049">
                  <c:v>228.18347760318201</c:v>
                </c:pt>
                <c:pt idx="2050">
                  <c:v>228.18347760318201</c:v>
                </c:pt>
                <c:pt idx="2051">
                  <c:v>228.15658682337599</c:v>
                </c:pt>
                <c:pt idx="2052">
                  <c:v>227.95669059158701</c:v>
                </c:pt>
                <c:pt idx="2053">
                  <c:v>228.15658682337599</c:v>
                </c:pt>
                <c:pt idx="2054">
                  <c:v>228.47633994642001</c:v>
                </c:pt>
                <c:pt idx="2055">
                  <c:v>227.89666108618599</c:v>
                </c:pt>
                <c:pt idx="2056">
                  <c:v>231.05437116630401</c:v>
                </c:pt>
                <c:pt idx="2057">
                  <c:v>226.34651250140101</c:v>
                </c:pt>
                <c:pt idx="2058">
                  <c:v>222.78691204744999</c:v>
                </c:pt>
                <c:pt idx="2059">
                  <c:v>227.03546742797201</c:v>
                </c:pt>
                <c:pt idx="2060">
                  <c:v>226.40392541194899</c:v>
                </c:pt>
                <c:pt idx="2061">
                  <c:v>226.42370011102801</c:v>
                </c:pt>
                <c:pt idx="2062">
                  <c:v>222.98669761553299</c:v>
                </c:pt>
                <c:pt idx="2063">
                  <c:v>223.994008801956</c:v>
                </c:pt>
                <c:pt idx="2064">
                  <c:v>218.83860493093101</c:v>
                </c:pt>
                <c:pt idx="2065">
                  <c:v>220.497881953659</c:v>
                </c:pt>
                <c:pt idx="2066">
                  <c:v>219.19826092254101</c:v>
                </c:pt>
                <c:pt idx="2067">
                  <c:v>218.72885602181401</c:v>
                </c:pt>
                <c:pt idx="2068">
                  <c:v>221.20180493518899</c:v>
                </c:pt>
                <c:pt idx="2069">
                  <c:v>222.42915309863801</c:v>
                </c:pt>
                <c:pt idx="2070">
                  <c:v>222.37494844788699</c:v>
                </c:pt>
                <c:pt idx="2071">
                  <c:v>223.27129808020899</c:v>
                </c:pt>
                <c:pt idx="2072">
                  <c:v>225.56615154968199</c:v>
                </c:pt>
                <c:pt idx="2073">
                  <c:v>225.56615154968199</c:v>
                </c:pt>
                <c:pt idx="2074">
                  <c:v>226.815847342403</c:v>
                </c:pt>
                <c:pt idx="2075">
                  <c:v>230.383486382461</c:v>
                </c:pt>
                <c:pt idx="2076">
                  <c:v>228.30735902173501</c:v>
                </c:pt>
                <c:pt idx="2077">
                  <c:v>225.465358701962</c:v>
                </c:pt>
                <c:pt idx="2078">
                  <c:v>220.70857438295999</c:v>
                </c:pt>
                <c:pt idx="2079">
                  <c:v>219.818143918907</c:v>
                </c:pt>
                <c:pt idx="2080">
                  <c:v>222.78025616161099</c:v>
                </c:pt>
                <c:pt idx="2081">
                  <c:v>223.18018114016201</c:v>
                </c:pt>
                <c:pt idx="2082">
                  <c:v>224.17953049601101</c:v>
                </c:pt>
                <c:pt idx="2083">
                  <c:v>221.72626212365299</c:v>
                </c:pt>
                <c:pt idx="2084">
                  <c:v>224.92473577100299</c:v>
                </c:pt>
                <c:pt idx="2085">
                  <c:v>227.141827974926</c:v>
                </c:pt>
                <c:pt idx="2086">
                  <c:v>225.015501514167</c:v>
                </c:pt>
                <c:pt idx="2087">
                  <c:v>228.52646864869399</c:v>
                </c:pt>
                <c:pt idx="2088">
                  <c:v>227.81423541917701</c:v>
                </c:pt>
                <c:pt idx="2089">
                  <c:v>230.213044345637</c:v>
                </c:pt>
                <c:pt idx="2090">
                  <c:v>228.650021201122</c:v>
                </c:pt>
                <c:pt idx="2091">
                  <c:v>227.777743885701</c:v>
                </c:pt>
                <c:pt idx="2092">
                  <c:v>229.01363988240701</c:v>
                </c:pt>
                <c:pt idx="2093">
                  <c:v>229.12255877420299</c:v>
                </c:pt>
                <c:pt idx="2094">
                  <c:v>229.06809932830501</c:v>
                </c:pt>
                <c:pt idx="2095">
                  <c:v>229.395226476114</c:v>
                </c:pt>
                <c:pt idx="2096">
                  <c:v>231.339650978126</c:v>
                </c:pt>
                <c:pt idx="2097">
                  <c:v>230.63149294524101</c:v>
                </c:pt>
                <c:pt idx="2098">
                  <c:v>234.91026417244601</c:v>
                </c:pt>
                <c:pt idx="2099">
                  <c:v>232.96194971001299</c:v>
                </c:pt>
                <c:pt idx="2100">
                  <c:v>234.09096441323899</c:v>
                </c:pt>
                <c:pt idx="2101">
                  <c:v>234.36400258757101</c:v>
                </c:pt>
                <c:pt idx="2102">
                  <c:v>239.40742889187501</c:v>
                </c:pt>
                <c:pt idx="2103">
                  <c:v>239.66231391757401</c:v>
                </c:pt>
                <c:pt idx="2104">
                  <c:v>241.77437719012201</c:v>
                </c:pt>
                <c:pt idx="2105">
                  <c:v>243.46762139064501</c:v>
                </c:pt>
                <c:pt idx="2106">
                  <c:v>239.42558204050701</c:v>
                </c:pt>
                <c:pt idx="2107">
                  <c:v>236.89488493214401</c:v>
                </c:pt>
                <c:pt idx="2108">
                  <c:v>238.360384350998</c:v>
                </c:pt>
                <c:pt idx="2109">
                  <c:v>244.160459515756</c:v>
                </c:pt>
                <c:pt idx="2110">
                  <c:v>242.694960096903</c:v>
                </c:pt>
                <c:pt idx="2111">
                  <c:v>238.38102518788301</c:v>
                </c:pt>
                <c:pt idx="2112">
                  <c:v>241.951889969034</c:v>
                </c:pt>
                <c:pt idx="2113">
                  <c:v>242.75688260755899</c:v>
                </c:pt>
                <c:pt idx="2114">
                  <c:v>243.39674855100199</c:v>
                </c:pt>
                <c:pt idx="2115">
                  <c:v>241.72484076329599</c:v>
                </c:pt>
                <c:pt idx="2116">
                  <c:v>244.88288880674099</c:v>
                </c:pt>
                <c:pt idx="2117">
                  <c:v>243.08713599772301</c:v>
                </c:pt>
                <c:pt idx="2118">
                  <c:v>244.96545215428199</c:v>
                </c:pt>
                <c:pt idx="2119">
                  <c:v>249.19682371575999</c:v>
                </c:pt>
                <c:pt idx="2120">
                  <c:v>248.80464781494001</c:v>
                </c:pt>
                <c:pt idx="2121">
                  <c:v>250.04309802805599</c:v>
                </c:pt>
                <c:pt idx="2122">
                  <c:v>248.88721116248101</c:v>
                </c:pt>
                <c:pt idx="2123">
                  <c:v>246.823127473955</c:v>
                </c:pt>
                <c:pt idx="2124">
                  <c:v>250.786168155925</c:v>
                </c:pt>
                <c:pt idx="2125">
                  <c:v>246.472233246906</c:v>
                </c:pt>
                <c:pt idx="2126">
                  <c:v>243.29354436657599</c:v>
                </c:pt>
                <c:pt idx="2127">
                  <c:v>243.47931189854299</c:v>
                </c:pt>
                <c:pt idx="2128">
                  <c:v>248.90785199936701</c:v>
                </c:pt>
                <c:pt idx="2129">
                  <c:v>247.958373502645</c:v>
                </c:pt>
                <c:pt idx="2130">
                  <c:v>247.27722588543099</c:v>
                </c:pt>
                <c:pt idx="2131">
                  <c:v>245.543395587069</c:v>
                </c:pt>
                <c:pt idx="2132">
                  <c:v>245.543395587069</c:v>
                </c:pt>
                <c:pt idx="2133">
                  <c:v>244.215746160869</c:v>
                </c:pt>
                <c:pt idx="2134">
                  <c:v>244.30619802708799</c:v>
                </c:pt>
                <c:pt idx="2135">
                  <c:v>246.509237548393</c:v>
                </c:pt>
                <c:pt idx="2136">
                  <c:v>251.85111013575099</c:v>
                </c:pt>
                <c:pt idx="2137">
                  <c:v>251.368189155089</c:v>
                </c:pt>
                <c:pt idx="2138">
                  <c:v>252.907403963294</c:v>
                </c:pt>
                <c:pt idx="2139">
                  <c:v>252.57533829849601</c:v>
                </c:pt>
                <c:pt idx="2140">
                  <c:v>252.21322421712301</c:v>
                </c:pt>
                <c:pt idx="2141">
                  <c:v>254.97130733276501</c:v>
                </c:pt>
                <c:pt idx="2142">
                  <c:v>253.11975029538499</c:v>
                </c:pt>
                <c:pt idx="2143">
                  <c:v>256.244509332289</c:v>
                </c:pt>
                <c:pt idx="2144">
                  <c:v>254.624177036303</c:v>
                </c:pt>
                <c:pt idx="2145">
                  <c:v>254.29639690839301</c:v>
                </c:pt>
                <c:pt idx="2146">
                  <c:v>252.541004345033</c:v>
                </c:pt>
                <c:pt idx="2147">
                  <c:v>253.428375710989</c:v>
                </c:pt>
                <c:pt idx="2148">
                  <c:v>252.21322421712301</c:v>
                </c:pt>
                <c:pt idx="2149">
                  <c:v>254.37340667010801</c:v>
                </c:pt>
                <c:pt idx="2150">
                  <c:v>253.27396527506301</c:v>
                </c:pt>
                <c:pt idx="2151">
                  <c:v>252.48314929562201</c:v>
                </c:pt>
                <c:pt idx="2152">
                  <c:v>249.705716011428</c:v>
                </c:pt>
                <c:pt idx="2153">
                  <c:v>248.220443982815</c:v>
                </c:pt>
                <c:pt idx="2154">
                  <c:v>247.5840384393</c:v>
                </c:pt>
                <c:pt idx="2155">
                  <c:v>246.56180226221801</c:v>
                </c:pt>
                <c:pt idx="2156">
                  <c:v>248.391574449693</c:v>
                </c:pt>
                <c:pt idx="2157">
                  <c:v>249.76390359029901</c:v>
                </c:pt>
                <c:pt idx="2158">
                  <c:v>255.71066319959201</c:v>
                </c:pt>
                <c:pt idx="2159">
                  <c:v>258.912764527673</c:v>
                </c:pt>
                <c:pt idx="2160">
                  <c:v>253.72840999649401</c:v>
                </c:pt>
                <c:pt idx="2161">
                  <c:v>252.66104288713399</c:v>
                </c:pt>
                <c:pt idx="2162">
                  <c:v>251.44119476215101</c:v>
                </c:pt>
                <c:pt idx="2163">
                  <c:v>251.74615679339701</c:v>
                </c:pt>
                <c:pt idx="2164">
                  <c:v>253.57592898087199</c:v>
                </c:pt>
                <c:pt idx="2165">
                  <c:v>245.79939718410401</c:v>
                </c:pt>
                <c:pt idx="2166">
                  <c:v>248.23909343407001</c:v>
                </c:pt>
                <c:pt idx="2167">
                  <c:v>252.50856187151101</c:v>
                </c:pt>
                <c:pt idx="2168">
                  <c:v>247.324207340333</c:v>
                </c:pt>
                <c:pt idx="2169">
                  <c:v>248.23909343407001</c:v>
                </c:pt>
                <c:pt idx="2170">
                  <c:v>248.849017496562</c:v>
                </c:pt>
                <c:pt idx="2171">
                  <c:v>250.22134663716801</c:v>
                </c:pt>
                <c:pt idx="2172">
                  <c:v>243.96962499662899</c:v>
                </c:pt>
                <c:pt idx="2173">
                  <c:v>238.937751481074</c:v>
                </c:pt>
                <c:pt idx="2174">
                  <c:v>239.24271351231999</c:v>
                </c:pt>
                <c:pt idx="2175">
                  <c:v>237.717903356091</c:v>
                </c:pt>
                <c:pt idx="2176">
                  <c:v>233.595627575349</c:v>
                </c:pt>
                <c:pt idx="2177">
                  <c:v>232.958367551273</c:v>
                </c:pt>
                <c:pt idx="2178">
                  <c:v>232.161792521178</c:v>
                </c:pt>
                <c:pt idx="2179">
                  <c:v>230.25001244895</c:v>
                </c:pt>
                <c:pt idx="2180">
                  <c:v>231.126244982055</c:v>
                </c:pt>
                <c:pt idx="2181">
                  <c:v>230.887272473026</c:v>
                </c:pt>
                <c:pt idx="2182">
                  <c:v>230.34958432771199</c:v>
                </c:pt>
                <c:pt idx="2183">
                  <c:v>236.74209894422401</c:v>
                </c:pt>
                <c:pt idx="2184">
                  <c:v>236.82175644723401</c:v>
                </c:pt>
                <c:pt idx="2185">
                  <c:v>235.61348217964601</c:v>
                </c:pt>
                <c:pt idx="2186">
                  <c:v>244.82657347000401</c:v>
                </c:pt>
                <c:pt idx="2187">
                  <c:v>248.75346483966501</c:v>
                </c:pt>
                <c:pt idx="2188">
                  <c:v>249.05553340656201</c:v>
                </c:pt>
                <c:pt idx="2189">
                  <c:v>250.41484195759799</c:v>
                </c:pt>
                <c:pt idx="2190">
                  <c:v>249.810704823804</c:v>
                </c:pt>
                <c:pt idx="2191">
                  <c:v>252.07621907553099</c:v>
                </c:pt>
                <c:pt idx="2192">
                  <c:v>246.33691630448899</c:v>
                </c:pt>
                <c:pt idx="2193">
                  <c:v>250.71691052449501</c:v>
                </c:pt>
                <c:pt idx="2194">
                  <c:v>251.472081941737</c:v>
                </c:pt>
                <c:pt idx="2195">
                  <c:v>247.39415628862801</c:v>
                </c:pt>
                <c:pt idx="2196">
                  <c:v>247.99829342242199</c:v>
                </c:pt>
                <c:pt idx="2197">
                  <c:v>249.05553340656201</c:v>
                </c:pt>
                <c:pt idx="2198">
                  <c:v>255.09690474450099</c:v>
                </c:pt>
                <c:pt idx="2199">
                  <c:v>254.794836177604</c:v>
                </c:pt>
                <c:pt idx="2200">
                  <c:v>255.39897331139801</c:v>
                </c:pt>
                <c:pt idx="2201">
                  <c:v>262.34655035002902</c:v>
                </c:pt>
                <c:pt idx="2202">
                  <c:v>269.82274738072903</c:v>
                </c:pt>
                <c:pt idx="2203">
                  <c:v>283.03824718247199</c:v>
                </c:pt>
                <c:pt idx="2204">
                  <c:v>286.66306998523601</c:v>
                </c:pt>
                <c:pt idx="2205">
                  <c:v>288.47548138661801</c:v>
                </c:pt>
                <c:pt idx="2206">
                  <c:v>282.58514433212702</c:v>
                </c:pt>
                <c:pt idx="2207">
                  <c:v>290.28789278800002</c:v>
                </c:pt>
                <c:pt idx="2208">
                  <c:v>291.49616705558799</c:v>
                </c:pt>
                <c:pt idx="2209">
                  <c:v>288.32444710316901</c:v>
                </c:pt>
                <c:pt idx="2210">
                  <c:v>292.855475606624</c:v>
                </c:pt>
                <c:pt idx="2211">
                  <c:v>290.740995638345</c:v>
                </c:pt>
                <c:pt idx="2212">
                  <c:v>288.17341281972102</c:v>
                </c:pt>
                <c:pt idx="2213">
                  <c:v>288.47548138661801</c:v>
                </c:pt>
                <c:pt idx="2214">
                  <c:v>285.75686428454497</c:v>
                </c:pt>
                <c:pt idx="2215">
                  <c:v>278.20515011212098</c:v>
                </c:pt>
                <c:pt idx="2216">
                  <c:v>285.15272715075099</c:v>
                </c:pt>
                <c:pt idx="2217">
                  <c:v>281.98100719833297</c:v>
                </c:pt>
                <c:pt idx="2218">
                  <c:v>280.01756151350202</c:v>
                </c:pt>
                <c:pt idx="2219">
                  <c:v>281.82997291488402</c:v>
                </c:pt>
                <c:pt idx="2220">
                  <c:v>292.55340703972701</c:v>
                </c:pt>
                <c:pt idx="2221">
                  <c:v>290.13685850455101</c:v>
                </c:pt>
                <c:pt idx="2222">
                  <c:v>292.25133847283001</c:v>
                </c:pt>
                <c:pt idx="2223">
                  <c:v>293.45961274041798</c:v>
                </c:pt>
                <c:pt idx="2224">
                  <c:v>296.02719555904201</c:v>
                </c:pt>
                <c:pt idx="2225">
                  <c:v>292.70444132317601</c:v>
                </c:pt>
                <c:pt idx="2226">
                  <c:v>292.25133847283001</c:v>
                </c:pt>
                <c:pt idx="2227">
                  <c:v>282.58514433212702</c:v>
                </c:pt>
                <c:pt idx="2228">
                  <c:v>283.03824718247199</c:v>
                </c:pt>
                <c:pt idx="2229">
                  <c:v>285.00169286730301</c:v>
                </c:pt>
                <c:pt idx="2230">
                  <c:v>289.38168708730899</c:v>
                </c:pt>
                <c:pt idx="2231">
                  <c:v>286.36100141833901</c:v>
                </c:pt>
                <c:pt idx="2232">
                  <c:v>282.736178615575</c:v>
                </c:pt>
                <c:pt idx="2233">
                  <c:v>284.39755573350902</c:v>
                </c:pt>
                <c:pt idx="2234">
                  <c:v>284.24652145006002</c:v>
                </c:pt>
                <c:pt idx="2235">
                  <c:v>282.13204148178102</c:v>
                </c:pt>
                <c:pt idx="2236">
                  <c:v>283.49135003281799</c:v>
                </c:pt>
                <c:pt idx="2237">
                  <c:v>277.14791012798099</c:v>
                </c:pt>
                <c:pt idx="2238">
                  <c:v>271.40860735693798</c:v>
                </c:pt>
                <c:pt idx="2239">
                  <c:v>270.80447022314399</c:v>
                </c:pt>
                <c:pt idx="2240">
                  <c:v>266.12240743624102</c:v>
                </c:pt>
                <c:pt idx="2241">
                  <c:v>266.27344171969003</c:v>
                </c:pt>
                <c:pt idx="2242">
                  <c:v>267.63275027072598</c:v>
                </c:pt>
                <c:pt idx="2243">
                  <c:v>270.35136737279902</c:v>
                </c:pt>
                <c:pt idx="2244">
                  <c:v>266.87757885348401</c:v>
                </c:pt>
                <c:pt idx="2245">
                  <c:v>267.63275027072598</c:v>
                </c:pt>
                <c:pt idx="2246">
                  <c:v>270.955504506593</c:v>
                </c:pt>
                <c:pt idx="2247">
                  <c:v>278.507218679017</c:v>
                </c:pt>
                <c:pt idx="2248">
                  <c:v>287.72030996937502</c:v>
                </c:pt>
                <c:pt idx="2249">
                  <c:v>283.64238431626598</c:v>
                </c:pt>
                <c:pt idx="2250">
                  <c:v>281.22583578108998</c:v>
                </c:pt>
                <c:pt idx="2251">
                  <c:v>273.52308732521698</c:v>
                </c:pt>
                <c:pt idx="2252">
                  <c:v>274.42929302590801</c:v>
                </c:pt>
                <c:pt idx="2253">
                  <c:v>270.80447022314399</c:v>
                </c:pt>
                <c:pt idx="2254">
                  <c:v>272.16377877418103</c:v>
                </c:pt>
                <c:pt idx="2255">
                  <c:v>272.46584734107802</c:v>
                </c:pt>
                <c:pt idx="2256">
                  <c:v>269.74723023900498</c:v>
                </c:pt>
                <c:pt idx="2257">
                  <c:v>274.88239587625401</c:v>
                </c:pt>
                <c:pt idx="2258">
                  <c:v>275.93963586039303</c:v>
                </c:pt>
                <c:pt idx="2259">
                  <c:v>284.69962430040601</c:v>
                </c:pt>
                <c:pt idx="2260">
                  <c:v>285.45479571764798</c:v>
                </c:pt>
                <c:pt idx="2261">
                  <c:v>282.13204148178102</c:v>
                </c:pt>
                <c:pt idx="2262">
                  <c:v>278.05411582867202</c:v>
                </c:pt>
                <c:pt idx="2263">
                  <c:v>274.42929302590801</c:v>
                </c:pt>
                <c:pt idx="2264">
                  <c:v>275.03343015970199</c:v>
                </c:pt>
                <c:pt idx="2265">
                  <c:v>273.52308732521698</c:v>
                </c:pt>
                <c:pt idx="2266">
                  <c:v>274.88239587625401</c:v>
                </c:pt>
                <c:pt idx="2267">
                  <c:v>269.89826452245302</c:v>
                </c:pt>
                <c:pt idx="2268">
                  <c:v>255.85207616174401</c:v>
                </c:pt>
                <c:pt idx="2269">
                  <c:v>254.49276761070701</c:v>
                </c:pt>
                <c:pt idx="2270">
                  <c:v>248.30036198931899</c:v>
                </c:pt>
                <c:pt idx="2271">
                  <c:v>250.71691052449501</c:v>
                </c:pt>
                <c:pt idx="2272">
                  <c:v>252.680356209325</c:v>
                </c:pt>
                <c:pt idx="2273">
                  <c:v>248.06583964782001</c:v>
                </c:pt>
                <c:pt idx="2274">
                  <c:v>247.862556979912</c:v>
                </c:pt>
                <c:pt idx="2275">
                  <c:v>245.80940203404401</c:v>
                </c:pt>
                <c:pt idx="2276">
                  <c:v>244.81331696129601</c:v>
                </c:pt>
                <c:pt idx="2277">
                  <c:v>244.528721226225</c:v>
                </c:pt>
                <c:pt idx="2278">
                  <c:v>246.705658994375</c:v>
                </c:pt>
                <c:pt idx="2279">
                  <c:v>246.68472690044999</c:v>
                </c:pt>
                <c:pt idx="2280">
                  <c:v>246.39167758550701</c:v>
                </c:pt>
                <c:pt idx="2281">
                  <c:v>247.31268971818599</c:v>
                </c:pt>
                <c:pt idx="2282">
                  <c:v>250.285047055467</c:v>
                </c:pt>
                <c:pt idx="2283">
                  <c:v>249.48962748633599</c:v>
                </c:pt>
                <c:pt idx="2284">
                  <c:v>247.79412787845001</c:v>
                </c:pt>
                <c:pt idx="2285">
                  <c:v>246.663794806526</c:v>
                </c:pt>
                <c:pt idx="2286">
                  <c:v>245.11481985611101</c:v>
                </c:pt>
                <c:pt idx="2287">
                  <c:v>244.88456682294199</c:v>
                </c:pt>
                <c:pt idx="2288">
                  <c:v>243.042542557584</c:v>
                </c:pt>
                <c:pt idx="2289">
                  <c:v>241.09585782260399</c:v>
                </c:pt>
                <c:pt idx="2290">
                  <c:v>238.73053120913301</c:v>
                </c:pt>
                <c:pt idx="2291">
                  <c:v>237.893247452152</c:v>
                </c:pt>
                <c:pt idx="2292">
                  <c:v>243.54491281177201</c:v>
                </c:pt>
                <c:pt idx="2293">
                  <c:v>245.135751950036</c:v>
                </c:pt>
                <c:pt idx="2294">
                  <c:v>246.26608502196001</c:v>
                </c:pt>
                <c:pt idx="2295">
                  <c:v>242.28898717630099</c:v>
                </c:pt>
                <c:pt idx="2296">
                  <c:v>242.39364764592401</c:v>
                </c:pt>
                <c:pt idx="2297">
                  <c:v>239.94459265675499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Sheet10!$V$7</c:f>
              <c:strCache>
                <c:ptCount val="1"/>
                <c:pt idx="0">
                  <c:v>MomentumMonthly120</c:v>
                </c:pt>
              </c:strCache>
            </c:strRef>
          </c:tx>
          <c:marker>
            <c:symbol val="none"/>
          </c:marker>
          <c:val>
            <c:numRef>
              <c:f>Sheet10!$V$8:$V$2418</c:f>
              <c:numCache>
                <c:formatCode>General</c:formatCode>
                <c:ptCount val="2411"/>
                <c:pt idx="0">
                  <c:v>100</c:v>
                </c:pt>
                <c:pt idx="1">
                  <c:v>99.448320623073101</c:v>
                </c:pt>
                <c:pt idx="2">
                  <c:v>101.59013467467101</c:v>
                </c:pt>
                <c:pt idx="3">
                  <c:v>101.054681161771</c:v>
                </c:pt>
                <c:pt idx="4">
                  <c:v>98.588349829628399</c:v>
                </c:pt>
                <c:pt idx="5">
                  <c:v>99.626805127373004</c:v>
                </c:pt>
                <c:pt idx="6">
                  <c:v>101.24939153009799</c:v>
                </c:pt>
                <c:pt idx="7">
                  <c:v>103.180269349342</c:v>
                </c:pt>
                <c:pt idx="8">
                  <c:v>103.84552977446</c:v>
                </c:pt>
                <c:pt idx="9">
                  <c:v>106.912218075612</c:v>
                </c:pt>
                <c:pt idx="10">
                  <c:v>108.680837254583</c:v>
                </c:pt>
                <c:pt idx="11">
                  <c:v>108.11293201362901</c:v>
                </c:pt>
                <c:pt idx="12">
                  <c:v>110.611715073827</c:v>
                </c:pt>
                <c:pt idx="13">
                  <c:v>108.940451079019</c:v>
                </c:pt>
                <c:pt idx="14">
                  <c:v>107.966899237384</c:v>
                </c:pt>
                <c:pt idx="15">
                  <c:v>106.814862891448</c:v>
                </c:pt>
                <c:pt idx="16">
                  <c:v>110.303423657309</c:v>
                </c:pt>
                <c:pt idx="17">
                  <c:v>113.775758559143</c:v>
                </c:pt>
                <c:pt idx="18">
                  <c:v>115.479474282005</c:v>
                </c:pt>
                <c:pt idx="19">
                  <c:v>117.63751419763101</c:v>
                </c:pt>
                <c:pt idx="20">
                  <c:v>112.834658445562</c:v>
                </c:pt>
                <c:pt idx="21">
                  <c:v>118.88690572773</c:v>
                </c:pt>
                <c:pt idx="22">
                  <c:v>117.102060684731</c:v>
                </c:pt>
                <c:pt idx="23">
                  <c:v>120.639299042674</c:v>
                </c:pt>
                <c:pt idx="24">
                  <c:v>119.325004056466</c:v>
                </c:pt>
                <c:pt idx="25">
                  <c:v>122.245659581372</c:v>
                </c:pt>
                <c:pt idx="26">
                  <c:v>120.850235275028</c:v>
                </c:pt>
                <c:pt idx="27">
                  <c:v>120.20120071393799</c:v>
                </c:pt>
                <c:pt idx="28">
                  <c:v>121.320785331818</c:v>
                </c:pt>
                <c:pt idx="29">
                  <c:v>118.075612526367</c:v>
                </c:pt>
                <c:pt idx="30">
                  <c:v>115.090053545351</c:v>
                </c:pt>
                <c:pt idx="31">
                  <c:v>117.79977283790301</c:v>
                </c:pt>
                <c:pt idx="32">
                  <c:v>117.312996917085</c:v>
                </c:pt>
                <c:pt idx="33">
                  <c:v>119.909135161447</c:v>
                </c:pt>
                <c:pt idx="34">
                  <c:v>120.866461139055</c:v>
                </c:pt>
                <c:pt idx="35">
                  <c:v>125.490832386824</c:v>
                </c:pt>
                <c:pt idx="36">
                  <c:v>124.03050462437101</c:v>
                </c:pt>
                <c:pt idx="37">
                  <c:v>124.549732273243</c:v>
                </c:pt>
                <c:pt idx="38">
                  <c:v>123.722213207853</c:v>
                </c:pt>
                <c:pt idx="39">
                  <c:v>120.558169722537</c:v>
                </c:pt>
                <c:pt idx="40">
                  <c:v>116.501703715722</c:v>
                </c:pt>
                <c:pt idx="41">
                  <c:v>116.242089891286</c:v>
                </c:pt>
                <c:pt idx="42">
                  <c:v>113.43501541457</c:v>
                </c:pt>
                <c:pt idx="43">
                  <c:v>114.716858672724</c:v>
                </c:pt>
                <c:pt idx="44">
                  <c:v>112.60749634918</c:v>
                </c:pt>
                <c:pt idx="45">
                  <c:v>111.45546000324499</c:v>
                </c:pt>
                <c:pt idx="46">
                  <c:v>115.23608632159601</c:v>
                </c:pt>
                <c:pt idx="47">
                  <c:v>112.656173941262</c:v>
                </c:pt>
                <c:pt idx="48">
                  <c:v>112.542592893071</c:v>
                </c:pt>
                <c:pt idx="49">
                  <c:v>114.00292065552399</c:v>
                </c:pt>
                <c:pt idx="50">
                  <c:v>119.909135161447</c:v>
                </c:pt>
                <c:pt idx="51">
                  <c:v>118.724647087457</c:v>
                </c:pt>
                <c:pt idx="52">
                  <c:v>117.24809346097599</c:v>
                </c:pt>
                <c:pt idx="53">
                  <c:v>116.647736491968</c:v>
                </c:pt>
                <c:pt idx="54">
                  <c:v>115.38211909784199</c:v>
                </c:pt>
                <c:pt idx="55">
                  <c:v>117.069608956677</c:v>
                </c:pt>
                <c:pt idx="56">
                  <c:v>116.98847963654001</c:v>
                </c:pt>
                <c:pt idx="57">
                  <c:v>119.746876521174</c:v>
                </c:pt>
                <c:pt idx="58">
                  <c:v>119.990264481583</c:v>
                </c:pt>
                <c:pt idx="59">
                  <c:v>123.170533830926</c:v>
                </c:pt>
                <c:pt idx="60">
                  <c:v>123.722213207853</c:v>
                </c:pt>
                <c:pt idx="61">
                  <c:v>123.138082102872</c:v>
                </c:pt>
                <c:pt idx="62">
                  <c:v>122.92714587051699</c:v>
                </c:pt>
                <c:pt idx="63">
                  <c:v>127.324355021904</c:v>
                </c:pt>
                <c:pt idx="64">
                  <c:v>127.162096381632</c:v>
                </c:pt>
                <c:pt idx="65">
                  <c:v>125.442154794742</c:v>
                </c:pt>
                <c:pt idx="66">
                  <c:v>122.505273405808</c:v>
                </c:pt>
                <c:pt idx="67">
                  <c:v>123.413921791335</c:v>
                </c:pt>
                <c:pt idx="68">
                  <c:v>122.099626805127</c:v>
                </c:pt>
                <c:pt idx="69">
                  <c:v>120.10384552977401</c:v>
                </c:pt>
                <c:pt idx="70">
                  <c:v>118.594840175239</c:v>
                </c:pt>
                <c:pt idx="71">
                  <c:v>120.477040402401</c:v>
                </c:pt>
                <c:pt idx="72">
                  <c:v>118.091838390394</c:v>
                </c:pt>
                <c:pt idx="73">
                  <c:v>116.582833035859</c:v>
                </c:pt>
                <c:pt idx="74">
                  <c:v>115.252312185623</c:v>
                </c:pt>
                <c:pt idx="75">
                  <c:v>116.079831251014</c:v>
                </c:pt>
                <c:pt idx="76">
                  <c:v>114.47347071231501</c:v>
                </c:pt>
                <c:pt idx="77">
                  <c:v>112.76975498945301</c:v>
                </c:pt>
                <c:pt idx="78">
                  <c:v>115.090053545351</c:v>
                </c:pt>
                <c:pt idx="79">
                  <c:v>116.68440694466901</c:v>
                </c:pt>
                <c:pt idx="80">
                  <c:v>117.394126237222</c:v>
                </c:pt>
                <c:pt idx="81">
                  <c:v>118.416355670939</c:v>
                </c:pt>
                <c:pt idx="82">
                  <c:v>118.57861431121199</c:v>
                </c:pt>
                <c:pt idx="83">
                  <c:v>117.394126237222</c:v>
                </c:pt>
                <c:pt idx="84">
                  <c:v>114.343663800097</c:v>
                </c:pt>
                <c:pt idx="85">
                  <c:v>114.02385950727</c:v>
                </c:pt>
                <c:pt idx="86">
                  <c:v>112.206644237906</c:v>
                </c:pt>
                <c:pt idx="87">
                  <c:v>113.831772174924</c:v>
                </c:pt>
                <c:pt idx="88">
                  <c:v>114.98365630446899</c:v>
                </c:pt>
                <c:pt idx="89">
                  <c:v>116.455344726842</c:v>
                </c:pt>
                <c:pt idx="90">
                  <c:v>116.877655317609</c:v>
                </c:pt>
                <c:pt idx="91">
                  <c:v>114.318197191745</c:v>
                </c:pt>
                <c:pt idx="92">
                  <c:v>114.45896738866701</c:v>
                </c:pt>
                <c:pt idx="93">
                  <c:v>114.80449423565901</c:v>
                </c:pt>
                <c:pt idx="94">
                  <c:v>114.087845960417</c:v>
                </c:pt>
                <c:pt idx="95">
                  <c:v>117.197587583342</c:v>
                </c:pt>
                <c:pt idx="96">
                  <c:v>119.32193782781</c:v>
                </c:pt>
                <c:pt idx="97">
                  <c:v>119.334735118439</c:v>
                </c:pt>
                <c:pt idx="98">
                  <c:v>119.51389718725</c:v>
                </c:pt>
                <c:pt idx="99">
                  <c:v>118.682073296344</c:v>
                </c:pt>
                <c:pt idx="100">
                  <c:v>119.923410487388</c:v>
                </c:pt>
                <c:pt idx="101">
                  <c:v>121.292720584726</c:v>
                </c:pt>
                <c:pt idx="102">
                  <c:v>122.841192750874</c:v>
                </c:pt>
                <c:pt idx="103">
                  <c:v>123.084341272831</c:v>
                </c:pt>
                <c:pt idx="104">
                  <c:v>124.44085407953899</c:v>
                </c:pt>
                <c:pt idx="105">
                  <c:v>121.091999892899</c:v>
                </c:pt>
                <c:pt idx="106">
                  <c:v>127.27250594247801</c:v>
                </c:pt>
                <c:pt idx="107">
                  <c:v>123.900198667173</c:v>
                </c:pt>
                <c:pt idx="108">
                  <c:v>123.684183376845</c:v>
                </c:pt>
                <c:pt idx="109">
                  <c:v>120.197079404394</c:v>
                </c:pt>
                <c:pt idx="110">
                  <c:v>120.47481334910201</c:v>
                </c:pt>
                <c:pt idx="111">
                  <c:v>123.252152796187</c:v>
                </c:pt>
                <c:pt idx="112">
                  <c:v>125.94308612714001</c:v>
                </c:pt>
                <c:pt idx="113">
                  <c:v>126.03566410870999</c:v>
                </c:pt>
                <c:pt idx="114">
                  <c:v>123.31387145056701</c:v>
                </c:pt>
                <c:pt idx="115">
                  <c:v>119.60458032234899</c:v>
                </c:pt>
                <c:pt idx="116">
                  <c:v>112.642716108323</c:v>
                </c:pt>
                <c:pt idx="117">
                  <c:v>103.07632467947499</c:v>
                </c:pt>
                <c:pt idx="118">
                  <c:v>103.60710510714</c:v>
                </c:pt>
                <c:pt idx="119">
                  <c:v>109.704908159851</c:v>
                </c:pt>
                <c:pt idx="120">
                  <c:v>112.482247606936</c:v>
                </c:pt>
                <c:pt idx="121">
                  <c:v>113.06857482354199</c:v>
                </c:pt>
                <c:pt idx="122">
                  <c:v>109.55061152390201</c:v>
                </c:pt>
                <c:pt idx="123">
                  <c:v>105.17475892838399</c:v>
                </c:pt>
                <c:pt idx="124">
                  <c:v>102.45296627024</c:v>
                </c:pt>
                <c:pt idx="125">
                  <c:v>105.89081561955</c:v>
                </c:pt>
                <c:pt idx="126">
                  <c:v>105.72650664329601</c:v>
                </c:pt>
                <c:pt idx="127">
                  <c:v>107.28112234169799</c:v>
                </c:pt>
                <c:pt idx="128">
                  <c:v>109.872148505699</c:v>
                </c:pt>
                <c:pt idx="129">
                  <c:v>110.200766458207</c:v>
                </c:pt>
                <c:pt idx="130">
                  <c:v>112.362061453545</c:v>
                </c:pt>
                <c:pt idx="131">
                  <c:v>111.45204250814</c:v>
                </c:pt>
                <c:pt idx="132">
                  <c:v>111.831217068725</c:v>
                </c:pt>
                <c:pt idx="133">
                  <c:v>113.29735870299</c:v>
                </c:pt>
                <c:pt idx="134">
                  <c:v>115.572406066504</c:v>
                </c:pt>
                <c:pt idx="135">
                  <c:v>116.46978585989</c:v>
                </c:pt>
                <c:pt idx="136">
                  <c:v>116.747847204319</c:v>
                </c:pt>
                <c:pt idx="137">
                  <c:v>118.542606791091</c:v>
                </c:pt>
                <c:pt idx="138">
                  <c:v>119.28831676024301</c:v>
                </c:pt>
                <c:pt idx="139">
                  <c:v>120.173057401609</c:v>
                </c:pt>
                <c:pt idx="140">
                  <c:v>120.29944892180499</c:v>
                </c:pt>
                <c:pt idx="141">
                  <c:v>117.796896821939</c:v>
                </c:pt>
                <c:pt idx="142">
                  <c:v>120.906128218742</c:v>
                </c:pt>
                <c:pt idx="143">
                  <c:v>120.94404567479999</c:v>
                </c:pt>
                <c:pt idx="144">
                  <c:v>117.531474629529</c:v>
                </c:pt>
                <c:pt idx="145">
                  <c:v>116.91215618057301</c:v>
                </c:pt>
                <c:pt idx="146">
                  <c:v>114.232655952434</c:v>
                </c:pt>
                <c:pt idx="147">
                  <c:v>118.04967986233</c:v>
                </c:pt>
                <c:pt idx="148">
                  <c:v>122.27115663684999</c:v>
                </c:pt>
                <c:pt idx="149">
                  <c:v>124.343977568052</c:v>
                </c:pt>
                <c:pt idx="150">
                  <c:v>126.138737154824</c:v>
                </c:pt>
                <c:pt idx="151">
                  <c:v>127.225704228502</c:v>
                </c:pt>
                <c:pt idx="152">
                  <c:v>129.07102042335299</c:v>
                </c:pt>
                <c:pt idx="153">
                  <c:v>126.530550867429</c:v>
                </c:pt>
                <c:pt idx="154">
                  <c:v>128.552815190552</c:v>
                </c:pt>
                <c:pt idx="155">
                  <c:v>126.669581539643</c:v>
                </c:pt>
                <c:pt idx="156">
                  <c:v>126.656942387624</c:v>
                </c:pt>
                <c:pt idx="157">
                  <c:v>129.26060770364501</c:v>
                </c:pt>
                <c:pt idx="158">
                  <c:v>129.93048276068001</c:v>
                </c:pt>
                <c:pt idx="159">
                  <c:v>131.82635556360799</c:v>
                </c:pt>
                <c:pt idx="160">
                  <c:v>136.894655523436</c:v>
                </c:pt>
                <c:pt idx="161">
                  <c:v>133.50736278220501</c:v>
                </c:pt>
                <c:pt idx="162">
                  <c:v>135.175730848781</c:v>
                </c:pt>
                <c:pt idx="163">
                  <c:v>131.77579895553001</c:v>
                </c:pt>
                <c:pt idx="164">
                  <c:v>133.873898190771</c:v>
                </c:pt>
                <c:pt idx="165">
                  <c:v>129.247968551626</c:v>
                </c:pt>
                <c:pt idx="166">
                  <c:v>130.25910071318799</c:v>
                </c:pt>
                <c:pt idx="167">
                  <c:v>130.24646156116799</c:v>
                </c:pt>
                <c:pt idx="168">
                  <c:v>127.21306507648301</c:v>
                </c:pt>
                <c:pt idx="169">
                  <c:v>125.10232668922301</c:v>
                </c:pt>
                <c:pt idx="170">
                  <c:v>131.38398524292501</c:v>
                </c:pt>
                <c:pt idx="171">
                  <c:v>141.77336820297199</c:v>
                </c:pt>
                <c:pt idx="172">
                  <c:v>137.829952772881</c:v>
                </c:pt>
                <c:pt idx="173">
                  <c:v>135.26420491291799</c:v>
                </c:pt>
                <c:pt idx="174">
                  <c:v>140.28194826466799</c:v>
                </c:pt>
                <c:pt idx="175">
                  <c:v>140.63584452121501</c:v>
                </c:pt>
                <c:pt idx="176">
                  <c:v>138.01954005317401</c:v>
                </c:pt>
                <c:pt idx="177">
                  <c:v>137.75411786076401</c:v>
                </c:pt>
                <c:pt idx="178">
                  <c:v>137.36230414815901</c:v>
                </c:pt>
                <c:pt idx="179">
                  <c:v>140.15555674447299</c:v>
                </c:pt>
                <c:pt idx="180">
                  <c:v>135.12517424070299</c:v>
                </c:pt>
                <c:pt idx="181">
                  <c:v>137.94370514105699</c:v>
                </c:pt>
                <c:pt idx="182">
                  <c:v>140.193474200531</c:v>
                </c:pt>
                <c:pt idx="183">
                  <c:v>140.23139165659001</c:v>
                </c:pt>
                <c:pt idx="184">
                  <c:v>137.13479941180699</c:v>
                </c:pt>
                <c:pt idx="185">
                  <c:v>142.974087644826</c:v>
                </c:pt>
                <c:pt idx="186">
                  <c:v>143.770354222056</c:v>
                </c:pt>
                <c:pt idx="187">
                  <c:v>143.65660185388001</c:v>
                </c:pt>
                <c:pt idx="188">
                  <c:v>144.832042991696</c:v>
                </c:pt>
                <c:pt idx="189">
                  <c:v>147.67585219608799</c:v>
                </c:pt>
                <c:pt idx="190">
                  <c:v>147.65057389204901</c:v>
                </c:pt>
                <c:pt idx="191">
                  <c:v>145.28705246439901</c:v>
                </c:pt>
                <c:pt idx="192">
                  <c:v>138.92955899857901</c:v>
                </c:pt>
                <c:pt idx="193">
                  <c:v>138.58830189405199</c:v>
                </c:pt>
                <c:pt idx="194">
                  <c:v>144.51606419120799</c:v>
                </c:pt>
                <c:pt idx="195">
                  <c:v>148.37100555716199</c:v>
                </c:pt>
                <c:pt idx="196">
                  <c:v>148.48475792533799</c:v>
                </c:pt>
                <c:pt idx="197">
                  <c:v>142.051429547401</c:v>
                </c:pt>
                <c:pt idx="198">
                  <c:v>138.082735813271</c:v>
                </c:pt>
                <c:pt idx="199">
                  <c:v>133.38097126200901</c:v>
                </c:pt>
                <c:pt idx="200">
                  <c:v>132.003303691882</c:v>
                </c:pt>
                <c:pt idx="201">
                  <c:v>134.82183459223501</c:v>
                </c:pt>
                <c:pt idx="202">
                  <c:v>130.58771866569501</c:v>
                </c:pt>
                <c:pt idx="203">
                  <c:v>126.41679849925301</c:v>
                </c:pt>
                <c:pt idx="204">
                  <c:v>128.23683639006401</c:v>
                </c:pt>
                <c:pt idx="205">
                  <c:v>125.468862097789</c:v>
                </c:pt>
                <c:pt idx="206">
                  <c:v>127.07403440426801</c:v>
                </c:pt>
                <c:pt idx="207">
                  <c:v>123.91424639938801</c:v>
                </c:pt>
                <c:pt idx="208">
                  <c:v>129.083659575372</c:v>
                </c:pt>
                <c:pt idx="209">
                  <c:v>126.378881043194</c:v>
                </c:pt>
                <c:pt idx="210">
                  <c:v>127.705992005244</c:v>
                </c:pt>
                <c:pt idx="211">
                  <c:v>123.25701049437301</c:v>
                </c:pt>
                <c:pt idx="212">
                  <c:v>120.81765415460499</c:v>
                </c:pt>
                <c:pt idx="213">
                  <c:v>120.60278857027301</c:v>
                </c:pt>
                <c:pt idx="214">
                  <c:v>121.89210846778499</c:v>
                </c:pt>
                <c:pt idx="215">
                  <c:v>117.139660916924</c:v>
                </c:pt>
                <c:pt idx="216">
                  <c:v>116.924795332592</c:v>
                </c:pt>
                <c:pt idx="217">
                  <c:v>115.635601826601</c:v>
                </c:pt>
                <c:pt idx="218">
                  <c:v>118.49205018301301</c:v>
                </c:pt>
                <c:pt idx="219">
                  <c:v>117.215495829041</c:v>
                </c:pt>
                <c:pt idx="220">
                  <c:v>116.027415539206</c:v>
                </c:pt>
                <c:pt idx="221">
                  <c:v>115.344901330152</c:v>
                </c:pt>
                <c:pt idx="222">
                  <c:v>117.215495829041</c:v>
                </c:pt>
                <c:pt idx="223">
                  <c:v>118.782750679462</c:v>
                </c:pt>
                <c:pt idx="224">
                  <c:v>124.12911198371999</c:v>
                </c:pt>
                <c:pt idx="225">
                  <c:v>116.962712788651</c:v>
                </c:pt>
                <c:pt idx="226">
                  <c:v>117.670505301744</c:v>
                </c:pt>
                <c:pt idx="227">
                  <c:v>118.681637463306</c:v>
                </c:pt>
                <c:pt idx="228">
                  <c:v>120.906128218742</c:v>
                </c:pt>
                <c:pt idx="229">
                  <c:v>118.03704071031</c:v>
                </c:pt>
                <c:pt idx="230">
                  <c:v>117.379804805295</c:v>
                </c:pt>
                <c:pt idx="231">
                  <c:v>112.728596862111</c:v>
                </c:pt>
                <c:pt idx="232">
                  <c:v>113.186402133119</c:v>
                </c:pt>
                <c:pt idx="233">
                  <c:v>109.629872714266</c:v>
                </c:pt>
                <c:pt idx="234">
                  <c:v>109.355086053861</c:v>
                </c:pt>
                <c:pt idx="235">
                  <c:v>110.637251306084</c:v>
                </c:pt>
                <c:pt idx="236">
                  <c:v>108.088100479049</c:v>
                </c:pt>
                <c:pt idx="237">
                  <c:v>109.095651567201</c:v>
                </c:pt>
                <c:pt idx="238">
                  <c:v>109.78253197004599</c:v>
                </c:pt>
                <c:pt idx="239">
                  <c:v>110.28622126595501</c:v>
                </c:pt>
                <c:pt idx="240">
                  <c:v>105.340578867666</c:v>
                </c:pt>
                <c:pt idx="241">
                  <c:v>108.378066816865</c:v>
                </c:pt>
                <c:pt idx="242">
                  <c:v>103.49348812088699</c:v>
                </c:pt>
                <c:pt idx="243">
                  <c:v>109.59934086311</c:v>
                </c:pt>
                <c:pt idx="244">
                  <c:v>114.483919559087</c:v>
                </c:pt>
                <c:pt idx="245">
                  <c:v>109.828243498614</c:v>
                </c:pt>
                <c:pt idx="246">
                  <c:v>108.362887139454</c:v>
                </c:pt>
                <c:pt idx="247">
                  <c:v>106.98584890341201</c:v>
                </c:pt>
                <c:pt idx="248">
                  <c:v>107.53645720222799</c:v>
                </c:pt>
                <c:pt idx="249">
                  <c:v>108.041353972476</c:v>
                </c:pt>
                <c:pt idx="250">
                  <c:v>99.505717866495701</c:v>
                </c:pt>
                <c:pt idx="251">
                  <c:v>104.01822196957001</c:v>
                </c:pt>
                <c:pt idx="252">
                  <c:v>102.519228825238</c:v>
                </c:pt>
                <c:pt idx="253">
                  <c:v>103.34332924740301</c:v>
                </c:pt>
                <c:pt idx="254">
                  <c:v>104.253207063433</c:v>
                </c:pt>
                <c:pt idx="255">
                  <c:v>106.147792732146</c:v>
                </c:pt>
                <c:pt idx="256">
                  <c:v>105.826577871111</c:v>
                </c:pt>
                <c:pt idx="257">
                  <c:v>104.306696682225</c:v>
                </c:pt>
                <c:pt idx="258">
                  <c:v>103.428968067127</c:v>
                </c:pt>
                <c:pt idx="259">
                  <c:v>102.701176673616</c:v>
                </c:pt>
                <c:pt idx="260">
                  <c:v>101.38458375096801</c:v>
                </c:pt>
                <c:pt idx="261">
                  <c:v>100.731760968252</c:v>
                </c:pt>
                <c:pt idx="262">
                  <c:v>101.69498982893199</c:v>
                </c:pt>
                <c:pt idx="263">
                  <c:v>101.16951668266501</c:v>
                </c:pt>
                <c:pt idx="264">
                  <c:v>100.47484450908</c:v>
                </c:pt>
                <c:pt idx="265">
                  <c:v>101.277604513385</c:v>
                </c:pt>
                <c:pt idx="266">
                  <c:v>101.812777849588</c:v>
                </c:pt>
                <c:pt idx="267">
                  <c:v>103.87850258360599</c:v>
                </c:pt>
                <c:pt idx="268">
                  <c:v>104.649251961121</c:v>
                </c:pt>
                <c:pt idx="269">
                  <c:v>103.536085878853</c:v>
                </c:pt>
                <c:pt idx="270">
                  <c:v>103.610915915505</c:v>
                </c:pt>
                <c:pt idx="271">
                  <c:v>102.10170493554899</c:v>
                </c:pt>
                <c:pt idx="272">
                  <c:v>101.588010591348</c:v>
                </c:pt>
                <c:pt idx="273">
                  <c:v>100.667462566388</c:v>
                </c:pt>
                <c:pt idx="274">
                  <c:v>99.361678426812404</c:v>
                </c:pt>
                <c:pt idx="275">
                  <c:v>99.630373688049502</c:v>
                </c:pt>
                <c:pt idx="276">
                  <c:v>101.500154585353</c:v>
                </c:pt>
                <c:pt idx="277">
                  <c:v>102.703809582313</c:v>
                </c:pt>
                <c:pt idx="278">
                  <c:v>101.96229934874999</c:v>
                </c:pt>
                <c:pt idx="279">
                  <c:v>101.296034874264</c:v>
                </c:pt>
                <c:pt idx="280">
                  <c:v>101.79019026445</c:v>
                </c:pt>
                <c:pt idx="281">
                  <c:v>102.091311874903</c:v>
                </c:pt>
                <c:pt idx="282">
                  <c:v>102.746767566317</c:v>
                </c:pt>
                <c:pt idx="283">
                  <c:v>100.285829379463</c:v>
                </c:pt>
                <c:pt idx="284">
                  <c:v>102.273952593991</c:v>
                </c:pt>
                <c:pt idx="285">
                  <c:v>102.725288574315</c:v>
                </c:pt>
                <c:pt idx="286">
                  <c:v>104.04714731435701</c:v>
                </c:pt>
                <c:pt idx="287">
                  <c:v>106.71220521230001</c:v>
                </c:pt>
                <c:pt idx="288">
                  <c:v>112.22510030141601</c:v>
                </c:pt>
                <c:pt idx="289">
                  <c:v>110.602397099206</c:v>
                </c:pt>
                <c:pt idx="290">
                  <c:v>108.872298936985</c:v>
                </c:pt>
                <c:pt idx="291">
                  <c:v>112.074747357403</c:v>
                </c:pt>
                <c:pt idx="292">
                  <c:v>112.22510030141601</c:v>
                </c:pt>
                <c:pt idx="293">
                  <c:v>113.611396017464</c:v>
                </c:pt>
                <c:pt idx="294">
                  <c:v>117.962208352204</c:v>
                </c:pt>
                <c:pt idx="295">
                  <c:v>118.41506864809</c:v>
                </c:pt>
                <c:pt idx="296">
                  <c:v>118.749309478469</c:v>
                </c:pt>
                <c:pt idx="297">
                  <c:v>121.08913386526</c:v>
                </c:pt>
                <c:pt idx="298">
                  <c:v>119.126785441135</c:v>
                </c:pt>
                <c:pt idx="299">
                  <c:v>118.867928943976</c:v>
                </c:pt>
                <c:pt idx="300">
                  <c:v>121.21856211383999</c:v>
                </c:pt>
                <c:pt idx="301">
                  <c:v>120.927417841607</c:v>
                </c:pt>
                <c:pt idx="302">
                  <c:v>121.164656772622</c:v>
                </c:pt>
                <c:pt idx="303">
                  <c:v>121.164656772622</c:v>
                </c:pt>
                <c:pt idx="304">
                  <c:v>122.544855226424</c:v>
                </c:pt>
                <c:pt idx="305">
                  <c:v>125.574778840116</c:v>
                </c:pt>
                <c:pt idx="306">
                  <c:v>128.98203984233299</c:v>
                </c:pt>
                <c:pt idx="307">
                  <c:v>131.688531408719</c:v>
                </c:pt>
                <c:pt idx="308">
                  <c:v>131.82876844037</c:v>
                </c:pt>
                <c:pt idx="309">
                  <c:v>130.815098592021</c:v>
                </c:pt>
                <c:pt idx="310">
                  <c:v>130.64257378529601</c:v>
                </c:pt>
                <c:pt idx="311">
                  <c:v>130.36223829613499</c:v>
                </c:pt>
                <c:pt idx="312">
                  <c:v>130.79361960001901</c:v>
                </c:pt>
                <c:pt idx="313">
                  <c:v>130.63689224547599</c:v>
                </c:pt>
                <c:pt idx="314">
                  <c:v>131.88101089188501</c:v>
                </c:pt>
                <c:pt idx="315">
                  <c:v>129.12227687398399</c:v>
                </c:pt>
                <c:pt idx="316">
                  <c:v>125.876593321279</c:v>
                </c:pt>
                <c:pt idx="317">
                  <c:v>122.630909768574</c:v>
                </c:pt>
                <c:pt idx="318">
                  <c:v>121.397599905237</c:v>
                </c:pt>
                <c:pt idx="319">
                  <c:v>121.873602082828</c:v>
                </c:pt>
                <c:pt idx="320">
                  <c:v>121.77632303518</c:v>
                </c:pt>
                <c:pt idx="321">
                  <c:v>121.960210921545</c:v>
                </c:pt>
                <c:pt idx="322">
                  <c:v>123.22594713409801</c:v>
                </c:pt>
                <c:pt idx="323">
                  <c:v>123.35579110510299</c:v>
                </c:pt>
                <c:pt idx="324">
                  <c:v>125.389782360616</c:v>
                </c:pt>
                <c:pt idx="325">
                  <c:v>125.595287813124</c:v>
                </c:pt>
                <c:pt idx="326">
                  <c:v>123.658714179402</c:v>
                </c:pt>
                <c:pt idx="327">
                  <c:v>123.637096613258</c:v>
                </c:pt>
                <c:pt idx="328">
                  <c:v>119.731522996596</c:v>
                </c:pt>
                <c:pt idx="329">
                  <c:v>117.427173590143</c:v>
                </c:pt>
                <c:pt idx="330">
                  <c:v>116.507457010035</c:v>
                </c:pt>
                <c:pt idx="331">
                  <c:v>115.49059995642</c:v>
                </c:pt>
                <c:pt idx="332">
                  <c:v>118.206098842033</c:v>
                </c:pt>
                <c:pt idx="333">
                  <c:v>115.252529580554</c:v>
                </c:pt>
                <c:pt idx="334">
                  <c:v>112.601883393373</c:v>
                </c:pt>
                <c:pt idx="335">
                  <c:v>112.244916403715</c:v>
                </c:pt>
                <c:pt idx="336">
                  <c:v>114.333505871155</c:v>
                </c:pt>
                <c:pt idx="337">
                  <c:v>111.61052398187699</c:v>
                </c:pt>
                <c:pt idx="338">
                  <c:v>111.22002204986801</c:v>
                </c:pt>
                <c:pt idx="339">
                  <c:v>111.317578245799</c:v>
                </c:pt>
                <c:pt idx="340">
                  <c:v>110.970450020219</c:v>
                </c:pt>
                <c:pt idx="341">
                  <c:v>111.32852560301301</c:v>
                </c:pt>
                <c:pt idx="342">
                  <c:v>113.747752973141</c:v>
                </c:pt>
                <c:pt idx="343">
                  <c:v>115.22315186246099</c:v>
                </c:pt>
                <c:pt idx="344">
                  <c:v>114.13825490515001</c:v>
                </c:pt>
                <c:pt idx="345">
                  <c:v>111.100709713651</c:v>
                </c:pt>
                <c:pt idx="346">
                  <c:v>114.561321760517</c:v>
                </c:pt>
                <c:pt idx="347">
                  <c:v>113.58492835635199</c:v>
                </c:pt>
                <c:pt idx="348">
                  <c:v>111.653897688307</c:v>
                </c:pt>
                <c:pt idx="349">
                  <c:v>112.738794645618</c:v>
                </c:pt>
                <c:pt idx="350">
                  <c:v>113.780317896498</c:v>
                </c:pt>
                <c:pt idx="351">
                  <c:v>113.661005560281</c:v>
                </c:pt>
                <c:pt idx="352">
                  <c:v>112.348292713608</c:v>
                </c:pt>
                <c:pt idx="353">
                  <c:v>111.165700986224</c:v>
                </c:pt>
                <c:pt idx="354">
                  <c:v>110.52562702456601</c:v>
                </c:pt>
                <c:pt idx="355">
                  <c:v>112.35563714313101</c:v>
                </c:pt>
                <c:pt idx="356">
                  <c:v>111.25592838851399</c:v>
                </c:pt>
                <c:pt idx="357">
                  <c:v>109.958519183628</c:v>
                </c:pt>
                <c:pt idx="358">
                  <c:v>113.661695742717</c:v>
                </c:pt>
                <c:pt idx="359">
                  <c:v>114.036090970412</c:v>
                </c:pt>
                <c:pt idx="360">
                  <c:v>111.91081113002799</c:v>
                </c:pt>
                <c:pt idx="361">
                  <c:v>108.908235541577</c:v>
                </c:pt>
                <c:pt idx="362">
                  <c:v>110.24271358088799</c:v>
                </c:pt>
                <c:pt idx="363">
                  <c:v>112.565693871542</c:v>
                </c:pt>
                <c:pt idx="364">
                  <c:v>112.812819434377</c:v>
                </c:pt>
                <c:pt idx="365">
                  <c:v>112.195005527288</c:v>
                </c:pt>
                <c:pt idx="366">
                  <c:v>111.25592838851399</c:v>
                </c:pt>
                <c:pt idx="367">
                  <c:v>115.024593221754</c:v>
                </c:pt>
                <c:pt idx="368">
                  <c:v>116.581484267617</c:v>
                </c:pt>
                <c:pt idx="369">
                  <c:v>115.642407128843</c:v>
                </c:pt>
                <c:pt idx="370">
                  <c:v>113.776609129435</c:v>
                </c:pt>
                <c:pt idx="371">
                  <c:v>112.38034969941501</c:v>
                </c:pt>
                <c:pt idx="372">
                  <c:v>113.653046348017</c:v>
                </c:pt>
                <c:pt idx="373">
                  <c:v>113.59126495730899</c:v>
                </c:pt>
                <c:pt idx="374">
                  <c:v>112.059086467729</c:v>
                </c:pt>
                <c:pt idx="375">
                  <c:v>111.181790719663</c:v>
                </c:pt>
                <c:pt idx="376">
                  <c:v>111.552479063916</c:v>
                </c:pt>
                <c:pt idx="377">
                  <c:v>112.47919992454899</c:v>
                </c:pt>
                <c:pt idx="378">
                  <c:v>111.86599556359</c:v>
                </c:pt>
                <c:pt idx="379">
                  <c:v>110.376784972688</c:v>
                </c:pt>
                <c:pt idx="380">
                  <c:v>104.595143855071</c:v>
                </c:pt>
                <c:pt idx="381">
                  <c:v>105.733951953996</c:v>
                </c:pt>
                <c:pt idx="382">
                  <c:v>106.329636190356</c:v>
                </c:pt>
                <c:pt idx="383">
                  <c:v>106.60995818393801</c:v>
                </c:pt>
                <c:pt idx="384">
                  <c:v>110.113983103706</c:v>
                </c:pt>
                <c:pt idx="385">
                  <c:v>109.851181234723</c:v>
                </c:pt>
                <c:pt idx="386">
                  <c:v>109.938781857717</c:v>
                </c:pt>
                <c:pt idx="387">
                  <c:v>105.64635133100199</c:v>
                </c:pt>
                <c:pt idx="388">
                  <c:v>102.317527657222</c:v>
                </c:pt>
                <c:pt idx="389">
                  <c:v>104.1571407401</c:v>
                </c:pt>
                <c:pt idx="390">
                  <c:v>103.89433887111799</c:v>
                </c:pt>
                <c:pt idx="391">
                  <c:v>106.259555691961</c:v>
                </c:pt>
                <c:pt idx="392">
                  <c:v>109.851181234723</c:v>
                </c:pt>
                <c:pt idx="393">
                  <c:v>110.989989333648</c:v>
                </c:pt>
                <c:pt idx="394">
                  <c:v>110.90238871065399</c:v>
                </c:pt>
                <c:pt idx="395">
                  <c:v>107.74876628286199</c:v>
                </c:pt>
                <c:pt idx="396">
                  <c:v>109.938781857717</c:v>
                </c:pt>
                <c:pt idx="397">
                  <c:v>106.960360675915</c:v>
                </c:pt>
                <c:pt idx="398">
                  <c:v>107.83636690585701</c:v>
                </c:pt>
                <c:pt idx="399">
                  <c:v>109.93244791457001</c:v>
                </c:pt>
                <c:pt idx="400">
                  <c:v>109.448641511695</c:v>
                </c:pt>
                <c:pt idx="401">
                  <c:v>111.04851400518</c:v>
                </c:pt>
                <c:pt idx="402">
                  <c:v>110.924492881654</c:v>
                </c:pt>
                <c:pt idx="403">
                  <c:v>111.59420694869399</c:v>
                </c:pt>
                <c:pt idx="404">
                  <c:v>111.23454569046901</c:v>
                </c:pt>
                <c:pt idx="405">
                  <c:v>112.487159038082</c:v>
                </c:pt>
                <c:pt idx="406">
                  <c:v>112.97084141983299</c:v>
                </c:pt>
                <c:pt idx="407">
                  <c:v>112.896428745717</c:v>
                </c:pt>
                <c:pt idx="408">
                  <c:v>113.54133858805299</c:v>
                </c:pt>
                <c:pt idx="409">
                  <c:v>112.065487218093</c:v>
                </c:pt>
                <c:pt idx="410">
                  <c:v>112.80961395924901</c:v>
                </c:pt>
                <c:pt idx="411">
                  <c:v>114.409486452735</c:v>
                </c:pt>
                <c:pt idx="412">
                  <c:v>116.393824429151</c:v>
                </c:pt>
                <c:pt idx="413">
                  <c:v>116.765887799729</c:v>
                </c:pt>
                <c:pt idx="414">
                  <c:v>116.282205417977</c:v>
                </c:pt>
                <c:pt idx="415">
                  <c:v>115.897739935047</c:v>
                </c:pt>
                <c:pt idx="416">
                  <c:v>116.87750681090201</c:v>
                </c:pt>
                <c:pt idx="417">
                  <c:v>119.308320832012</c:v>
                </c:pt>
                <c:pt idx="418">
                  <c:v>118.725421551439</c:v>
                </c:pt>
                <c:pt idx="419">
                  <c:v>121.81924361141201</c:v>
                </c:pt>
                <c:pt idx="420">
                  <c:v>117.101164969954</c:v>
                </c:pt>
                <c:pt idx="421">
                  <c:v>120.87562788312</c:v>
                </c:pt>
                <c:pt idx="422">
                  <c:v>116.09567280046301</c:v>
                </c:pt>
                <c:pt idx="423">
                  <c:v>114.16203401298</c:v>
                </c:pt>
                <c:pt idx="424">
                  <c:v>116.250363903462</c:v>
                </c:pt>
                <c:pt idx="425">
                  <c:v>116.09567280046301</c:v>
                </c:pt>
                <c:pt idx="426">
                  <c:v>117.02381941845501</c:v>
                </c:pt>
                <c:pt idx="427">
                  <c:v>113.15654184348899</c:v>
                </c:pt>
                <c:pt idx="428">
                  <c:v>106.968897723544</c:v>
                </c:pt>
                <c:pt idx="429">
                  <c:v>108.206426547533</c:v>
                </c:pt>
                <c:pt idx="430">
                  <c:v>109.21191871702401</c:v>
                </c:pt>
                <c:pt idx="431">
                  <c:v>108.051735444535</c:v>
                </c:pt>
                <c:pt idx="432">
                  <c:v>108.206426547533</c:v>
                </c:pt>
                <c:pt idx="433">
                  <c:v>104.725876730064</c:v>
                </c:pt>
                <c:pt idx="434">
                  <c:v>105.344641142059</c:v>
                </c:pt>
                <c:pt idx="435">
                  <c:v>105.808714451055</c:v>
                </c:pt>
                <c:pt idx="436">
                  <c:v>106.814206620546</c:v>
                </c:pt>
                <c:pt idx="437">
                  <c:v>107.51031658404</c:v>
                </c:pt>
                <c:pt idx="438">
                  <c:v>105.654023348056</c:v>
                </c:pt>
                <c:pt idx="439">
                  <c:v>103.48834790607501</c:v>
                </c:pt>
                <c:pt idx="440">
                  <c:v>104.803222281564</c:v>
                </c:pt>
                <c:pt idx="441">
                  <c:v>101.786745773091</c:v>
                </c:pt>
                <c:pt idx="442">
                  <c:v>101.32267246409501</c:v>
                </c:pt>
                <c:pt idx="443">
                  <c:v>99.698415882609694</c:v>
                </c:pt>
                <c:pt idx="444">
                  <c:v>98.151504852623503</c:v>
                </c:pt>
                <c:pt idx="445">
                  <c:v>97.996813749624906</c:v>
                </c:pt>
                <c:pt idx="446">
                  <c:v>96.681939374136604</c:v>
                </c:pt>
                <c:pt idx="447">
                  <c:v>97.9194681981256</c:v>
                </c:pt>
                <c:pt idx="448">
                  <c:v>98.368072396821603</c:v>
                </c:pt>
                <c:pt idx="449">
                  <c:v>101.013290258098</c:v>
                </c:pt>
                <c:pt idx="450">
                  <c:v>101.245326912595</c:v>
                </c:pt>
                <c:pt idx="451">
                  <c:v>101.86409132459001</c:v>
                </c:pt>
                <c:pt idx="452">
                  <c:v>104.029766766571</c:v>
                </c:pt>
                <c:pt idx="453">
                  <c:v>103.101620148579</c:v>
                </c:pt>
                <c:pt idx="454">
                  <c:v>104.029766766571</c:v>
                </c:pt>
                <c:pt idx="455">
                  <c:v>104.571185627066</c:v>
                </c:pt>
                <c:pt idx="456">
                  <c:v>105.654023348056</c:v>
                </c:pt>
                <c:pt idx="457">
                  <c:v>107.04624327504401</c:v>
                </c:pt>
                <c:pt idx="458">
                  <c:v>104.571185627066</c:v>
                </c:pt>
                <c:pt idx="459">
                  <c:v>101.47736356709299</c:v>
                </c:pt>
                <c:pt idx="460">
                  <c:v>102.482855736584</c:v>
                </c:pt>
                <c:pt idx="461">
                  <c:v>105.963405554053</c:v>
                </c:pt>
                <c:pt idx="462">
                  <c:v>108.51580875353</c:v>
                </c:pt>
                <c:pt idx="463">
                  <c:v>108.65889394439699</c:v>
                </c:pt>
                <c:pt idx="464">
                  <c:v>109.31708582238601</c:v>
                </c:pt>
                <c:pt idx="465">
                  <c:v>109.517405089599</c:v>
                </c:pt>
                <c:pt idx="466">
                  <c:v>107.743148722849</c:v>
                </c:pt>
                <c:pt idx="467">
                  <c:v>107.91485095188899</c:v>
                </c:pt>
                <c:pt idx="468">
                  <c:v>105.48240270715</c:v>
                </c:pt>
                <c:pt idx="469">
                  <c:v>106.884637577647</c:v>
                </c:pt>
                <c:pt idx="470">
                  <c:v>108.17240429544999</c:v>
                </c:pt>
                <c:pt idx="471">
                  <c:v>103.107188538758</c:v>
                </c:pt>
                <c:pt idx="472">
                  <c:v>101.64771959191501</c:v>
                </c:pt>
                <c:pt idx="473">
                  <c:v>105.48240270715</c:v>
                </c:pt>
                <c:pt idx="474">
                  <c:v>109.088149516998</c:v>
                </c:pt>
                <c:pt idx="475">
                  <c:v>107.80038279919501</c:v>
                </c:pt>
                <c:pt idx="476">
                  <c:v>109.402936936906</c:v>
                </c:pt>
                <c:pt idx="477">
                  <c:v>109.60325620412</c:v>
                </c:pt>
                <c:pt idx="478">
                  <c:v>106.36953089052599</c:v>
                </c:pt>
                <c:pt idx="479">
                  <c:v>105.739956050711</c:v>
                </c:pt>
                <c:pt idx="480">
                  <c:v>107.943467990062</c:v>
                </c:pt>
                <c:pt idx="481">
                  <c:v>107.771765761022</c:v>
                </c:pt>
                <c:pt idx="482">
                  <c:v>103.164422615105</c:v>
                </c:pt>
                <c:pt idx="483">
                  <c:v>100.93229363758</c:v>
                </c:pt>
                <c:pt idx="484">
                  <c:v>98.896042376634398</c:v>
                </c:pt>
                <c:pt idx="485">
                  <c:v>100.86731453351899</c:v>
                </c:pt>
                <c:pt idx="486">
                  <c:v>102.04591342098099</c:v>
                </c:pt>
                <c:pt idx="487">
                  <c:v>105.602891117288</c:v>
                </c:pt>
                <c:pt idx="488">
                  <c:v>107.666785422502</c:v>
                </c:pt>
                <c:pt idx="489">
                  <c:v>109.26900498837</c:v>
                </c:pt>
                <c:pt idx="490">
                  <c:v>109.07873468366201</c:v>
                </c:pt>
                <c:pt idx="491">
                  <c:v>112.310098858516</c:v>
                </c:pt>
                <c:pt idx="492">
                  <c:v>114.10222972851599</c:v>
                </c:pt>
                <c:pt idx="493">
                  <c:v>118.74554316453001</c:v>
                </c:pt>
                <c:pt idx="494">
                  <c:v>118.22965933837</c:v>
                </c:pt>
                <c:pt idx="495">
                  <c:v>118.392645599384</c:v>
                </c:pt>
                <c:pt idx="496">
                  <c:v>116.546305642571</c:v>
                </c:pt>
                <c:pt idx="497">
                  <c:v>120.23898555619699</c:v>
                </c:pt>
                <c:pt idx="498">
                  <c:v>115.894360598516</c:v>
                </c:pt>
                <c:pt idx="499">
                  <c:v>111.66317982251</c:v>
                </c:pt>
                <c:pt idx="500">
                  <c:v>112.019667393406</c:v>
                </c:pt>
                <c:pt idx="501">
                  <c:v>116.654005815047</c:v>
                </c:pt>
                <c:pt idx="502">
                  <c:v>114.762072785219</c:v>
                </c:pt>
                <c:pt idx="503">
                  <c:v>113.664967028264</c:v>
                </c:pt>
                <c:pt idx="504">
                  <c:v>108.564645860377</c:v>
                </c:pt>
                <c:pt idx="505">
                  <c:v>107.796743630623</c:v>
                </c:pt>
                <c:pt idx="506">
                  <c:v>110.758139373137</c:v>
                </c:pt>
                <c:pt idx="507">
                  <c:v>110.45657889020499</c:v>
                </c:pt>
                <c:pt idx="508">
                  <c:v>110.374367758548</c:v>
                </c:pt>
                <c:pt idx="509">
                  <c:v>112.486009140227</c:v>
                </c:pt>
                <c:pt idx="510">
                  <c:v>113.44561767698799</c:v>
                </c:pt>
                <c:pt idx="511">
                  <c:v>113.281195413674</c:v>
                </c:pt>
                <c:pt idx="512">
                  <c:v>111.690822866779</c:v>
                </c:pt>
                <c:pt idx="513">
                  <c:v>115.77660840994299</c:v>
                </c:pt>
                <c:pt idx="514">
                  <c:v>114.789356828913</c:v>
                </c:pt>
                <c:pt idx="515">
                  <c:v>111.77303399843601</c:v>
                </c:pt>
                <c:pt idx="516">
                  <c:v>114.186235863047</c:v>
                </c:pt>
                <c:pt idx="517">
                  <c:v>112.074594481369</c:v>
                </c:pt>
                <c:pt idx="518">
                  <c:v>110.64864419778699</c:v>
                </c:pt>
                <c:pt idx="519">
                  <c:v>113.555471852913</c:v>
                </c:pt>
                <c:pt idx="520">
                  <c:v>112.21173270098799</c:v>
                </c:pt>
                <c:pt idx="521">
                  <c:v>111.93745626174901</c:v>
                </c:pt>
                <c:pt idx="522">
                  <c:v>110.319440670585</c:v>
                </c:pt>
                <c:pt idx="523">
                  <c:v>105.68510224894401</c:v>
                </c:pt>
                <c:pt idx="524">
                  <c:v>110.51150597816699</c:v>
                </c:pt>
                <c:pt idx="525">
                  <c:v>108.59192990407099</c:v>
                </c:pt>
                <c:pt idx="526">
                  <c:v>108.564645860377</c:v>
                </c:pt>
                <c:pt idx="527">
                  <c:v>110.155018407272</c:v>
                </c:pt>
                <c:pt idx="528">
                  <c:v>107.796743630623</c:v>
                </c:pt>
                <c:pt idx="529">
                  <c:v>110.237229538929</c:v>
                </c:pt>
                <c:pt idx="530">
                  <c:v>108.427507640757</c:v>
                </c:pt>
                <c:pt idx="531">
                  <c:v>113.774821204189</c:v>
                </c:pt>
                <c:pt idx="532">
                  <c:v>112.924707842779</c:v>
                </c:pt>
                <c:pt idx="533">
                  <c:v>115.035990223883</c:v>
                </c:pt>
                <c:pt idx="534">
                  <c:v>113.857032335846</c:v>
                </c:pt>
                <c:pt idx="535">
                  <c:v>115.392477794778</c:v>
                </c:pt>
                <c:pt idx="536">
                  <c:v>118.18981027455401</c:v>
                </c:pt>
                <c:pt idx="537">
                  <c:v>116.13309598083799</c:v>
                </c:pt>
                <c:pt idx="538">
                  <c:v>118.244737362517</c:v>
                </c:pt>
                <c:pt idx="539">
                  <c:v>115.529616014398</c:v>
                </c:pt>
                <c:pt idx="540">
                  <c:v>114.707145697256</c:v>
                </c:pt>
                <c:pt idx="541">
                  <c:v>116.160380024532</c:v>
                </c:pt>
                <c:pt idx="542">
                  <c:v>114.427484249394</c:v>
                </c:pt>
                <c:pt idx="543">
                  <c:v>114.89921100483799</c:v>
                </c:pt>
                <c:pt idx="544">
                  <c:v>111.55368464716</c:v>
                </c:pt>
                <c:pt idx="545">
                  <c:v>115.72168132198</c:v>
                </c:pt>
                <c:pt idx="546">
                  <c:v>117.42190804480001</c:v>
                </c:pt>
                <c:pt idx="547">
                  <c:v>119.341484118897</c:v>
                </c:pt>
                <c:pt idx="548">
                  <c:v>117.99774496697199</c:v>
                </c:pt>
                <c:pt idx="549">
                  <c:v>121.48040954427</c:v>
                </c:pt>
                <c:pt idx="550">
                  <c:v>118.93006946003899</c:v>
                </c:pt>
                <c:pt idx="551">
                  <c:v>118.244737362517</c:v>
                </c:pt>
                <c:pt idx="552">
                  <c:v>117.99774496697199</c:v>
                </c:pt>
                <c:pt idx="553">
                  <c:v>117.53176222072599</c:v>
                </c:pt>
                <c:pt idx="554">
                  <c:v>119.423695250554</c:v>
                </c:pt>
                <c:pt idx="555">
                  <c:v>121.589904719621</c:v>
                </c:pt>
                <c:pt idx="556">
                  <c:v>120.38366278789</c:v>
                </c:pt>
                <c:pt idx="557">
                  <c:v>121.26106019299399</c:v>
                </c:pt>
                <c:pt idx="558">
                  <c:v>120.520442006934</c:v>
                </c:pt>
                <c:pt idx="559">
                  <c:v>121.315987280957</c:v>
                </c:pt>
                <c:pt idx="560">
                  <c:v>122.96128691581499</c:v>
                </c:pt>
                <c:pt idx="561">
                  <c:v>124.25009897977699</c:v>
                </c:pt>
                <c:pt idx="562">
                  <c:v>125.730976351322</c:v>
                </c:pt>
                <c:pt idx="563">
                  <c:v>127.547519260416</c:v>
                </c:pt>
                <c:pt idx="564">
                  <c:v>128.15853823892999</c:v>
                </c:pt>
                <c:pt idx="565">
                  <c:v>126.24183416943301</c:v>
                </c:pt>
                <c:pt idx="566">
                  <c:v>126.436412481039</c:v>
                </c:pt>
                <c:pt idx="567">
                  <c:v>124.26984401139801</c:v>
                </c:pt>
                <c:pt idx="568">
                  <c:v>123.742113166265</c:v>
                </c:pt>
                <c:pt idx="569">
                  <c:v>123.603179943771</c:v>
                </c:pt>
                <c:pt idx="570">
                  <c:v>123.380958587896</c:v>
                </c:pt>
                <c:pt idx="571">
                  <c:v>124.71428672314801</c:v>
                </c:pt>
                <c:pt idx="572">
                  <c:v>123.797758255378</c:v>
                </c:pt>
                <c:pt idx="573">
                  <c:v>124.519708411542</c:v>
                </c:pt>
                <c:pt idx="574">
                  <c:v>122.436428075282</c:v>
                </c:pt>
                <c:pt idx="575">
                  <c:v>124.90850603417999</c:v>
                </c:pt>
                <c:pt idx="576">
                  <c:v>124.79757485653001</c:v>
                </c:pt>
                <c:pt idx="577">
                  <c:v>123.853044343916</c:v>
                </c:pt>
                <c:pt idx="578">
                  <c:v>126.38076739192699</c:v>
                </c:pt>
                <c:pt idx="579">
                  <c:v>124.96415112329299</c:v>
                </c:pt>
                <c:pt idx="580">
                  <c:v>121.380966385017</c:v>
                </c:pt>
                <c:pt idx="581">
                  <c:v>118.325871492449</c:v>
                </c:pt>
                <c:pt idx="582">
                  <c:v>119.159111826838</c:v>
                </c:pt>
                <c:pt idx="583">
                  <c:v>118.048005047461</c:v>
                </c:pt>
                <c:pt idx="584">
                  <c:v>119.103466737725</c:v>
                </c:pt>
                <c:pt idx="585">
                  <c:v>118.07564809173</c:v>
                </c:pt>
                <c:pt idx="586">
                  <c:v>117.40898402410301</c:v>
                </c:pt>
                <c:pt idx="587">
                  <c:v>119.54790944947599</c:v>
                </c:pt>
                <c:pt idx="588">
                  <c:v>120.40852199558201</c:v>
                </c:pt>
                <c:pt idx="589">
                  <c:v>119.934081745806</c:v>
                </c:pt>
                <c:pt idx="590">
                  <c:v>115.15657876549901</c:v>
                </c:pt>
                <c:pt idx="591">
                  <c:v>115.498617085105</c:v>
                </c:pt>
                <c:pt idx="592">
                  <c:v>114.792473457531</c:v>
                </c:pt>
                <c:pt idx="593">
                  <c:v>116.304062160307</c:v>
                </c:pt>
                <c:pt idx="594">
                  <c:v>115.98409082906301</c:v>
                </c:pt>
                <c:pt idx="595">
                  <c:v>118.201823159413</c:v>
                </c:pt>
                <c:pt idx="596">
                  <c:v>118.102521711785</c:v>
                </c:pt>
                <c:pt idx="597">
                  <c:v>120.949163210444</c:v>
                </c:pt>
                <c:pt idx="598">
                  <c:v>120.540923925752</c:v>
                </c:pt>
                <c:pt idx="599">
                  <c:v>121.346369000954</c:v>
                </c:pt>
                <c:pt idx="600">
                  <c:v>120.783660797731</c:v>
                </c:pt>
                <c:pt idx="601">
                  <c:v>120.342321030497</c:v>
                </c:pt>
                <c:pt idx="602">
                  <c:v>119.04036871715699</c:v>
                </c:pt>
                <c:pt idx="603">
                  <c:v>118.455593525572</c:v>
                </c:pt>
                <c:pt idx="604">
                  <c:v>119.50377547275301</c:v>
                </c:pt>
                <c:pt idx="605">
                  <c:v>120.739526821008</c:v>
                </c:pt>
                <c:pt idx="606">
                  <c:v>120.739526821008</c:v>
                </c:pt>
                <c:pt idx="607">
                  <c:v>120.79326680405801</c:v>
                </c:pt>
                <c:pt idx="608">
                  <c:v>120.47117361532599</c:v>
                </c:pt>
                <c:pt idx="609">
                  <c:v>121.222493249321</c:v>
                </c:pt>
                <c:pt idx="610">
                  <c:v>124.521781499022</c:v>
                </c:pt>
                <c:pt idx="611">
                  <c:v>125.782764198072</c:v>
                </c:pt>
                <c:pt idx="612">
                  <c:v>126.077814040495</c:v>
                </c:pt>
                <c:pt idx="613">
                  <c:v>127.204273427136</c:v>
                </c:pt>
                <c:pt idx="614">
                  <c:v>127.955593061131</c:v>
                </c:pt>
                <c:pt idx="615">
                  <c:v>128.97491919124101</c:v>
                </c:pt>
                <c:pt idx="616">
                  <c:v>128.67986934881799</c:v>
                </c:pt>
                <c:pt idx="617">
                  <c:v>131.79124101262801</c:v>
                </c:pt>
                <c:pt idx="618">
                  <c:v>133.749803362623</c:v>
                </c:pt>
                <c:pt idx="619">
                  <c:v>133.025527074937</c:v>
                </c:pt>
                <c:pt idx="620">
                  <c:v>131.57697449956399</c:v>
                </c:pt>
                <c:pt idx="621">
                  <c:v>133.23979358800099</c:v>
                </c:pt>
                <c:pt idx="622">
                  <c:v>132.86430712578701</c:v>
                </c:pt>
                <c:pt idx="623">
                  <c:v>133.588583413473</c:v>
                </c:pt>
                <c:pt idx="624">
                  <c:v>133.915530536158</c:v>
                </c:pt>
                <c:pt idx="625">
                  <c:v>133.21309695126001</c:v>
                </c:pt>
                <c:pt idx="626">
                  <c:v>133.61840043632699</c:v>
                </c:pt>
                <c:pt idx="627">
                  <c:v>133.42909701216399</c:v>
                </c:pt>
                <c:pt idx="628">
                  <c:v>131.915709747563</c:v>
                </c:pt>
                <c:pt idx="629">
                  <c:v>132.59144669572001</c:v>
                </c:pt>
                <c:pt idx="630">
                  <c:v>135.51039454925399</c:v>
                </c:pt>
                <c:pt idx="631">
                  <c:v>138.618299117383</c:v>
                </c:pt>
                <c:pt idx="632">
                  <c:v>135.56448124187199</c:v>
                </c:pt>
                <c:pt idx="633">
                  <c:v>135.726394610158</c:v>
                </c:pt>
                <c:pt idx="634">
                  <c:v>137.64543206939399</c:v>
                </c:pt>
                <c:pt idx="635">
                  <c:v>136.78039169707401</c:v>
                </c:pt>
                <c:pt idx="636">
                  <c:v>140.131686381984</c:v>
                </c:pt>
                <c:pt idx="637">
                  <c:v>140.348033152456</c:v>
                </c:pt>
                <c:pt idx="638">
                  <c:v>136.510304943552</c:v>
                </c:pt>
                <c:pt idx="639">
                  <c:v>133.37501031954599</c:v>
                </c:pt>
                <c:pt idx="640">
                  <c:v>133.969617228776</c:v>
                </c:pt>
                <c:pt idx="641">
                  <c:v>136.23987148046101</c:v>
                </c:pt>
                <c:pt idx="642">
                  <c:v>138.618299117383</c:v>
                </c:pt>
                <c:pt idx="643">
                  <c:v>140.75333663752301</c:v>
                </c:pt>
                <c:pt idx="644">
                  <c:v>142.618287404142</c:v>
                </c:pt>
                <c:pt idx="645">
                  <c:v>143.75341452998401</c:v>
                </c:pt>
                <c:pt idx="646">
                  <c:v>139.15881933399501</c:v>
                </c:pt>
                <c:pt idx="647">
                  <c:v>139.59116616537199</c:v>
                </c:pt>
                <c:pt idx="648">
                  <c:v>145.88845205012501</c:v>
                </c:pt>
                <c:pt idx="649">
                  <c:v>141.34794354675401</c:v>
                </c:pt>
                <c:pt idx="650">
                  <c:v>146.05071212797901</c:v>
                </c:pt>
                <c:pt idx="651">
                  <c:v>142.726460789378</c:v>
                </c:pt>
                <c:pt idx="652">
                  <c:v>140.80742333014101</c:v>
                </c:pt>
                <c:pt idx="653">
                  <c:v>135.02361431569199</c:v>
                </c:pt>
                <c:pt idx="654">
                  <c:v>132.75370677357401</c:v>
                </c:pt>
                <c:pt idx="655">
                  <c:v>141.51020362460801</c:v>
                </c:pt>
                <c:pt idx="656">
                  <c:v>142.347853941051</c:v>
                </c:pt>
                <c:pt idx="657">
                  <c:v>144.645151539046</c:v>
                </c:pt>
                <c:pt idx="658">
                  <c:v>142.293767248433</c:v>
                </c:pt>
                <c:pt idx="659">
                  <c:v>137.78030209137199</c:v>
                </c:pt>
                <c:pt idx="660">
                  <c:v>137.96960551553499</c:v>
                </c:pt>
                <c:pt idx="661">
                  <c:v>134.48309409907901</c:v>
                </c:pt>
                <c:pt idx="662">
                  <c:v>133.24014029756901</c:v>
                </c:pt>
                <c:pt idx="663">
                  <c:v>126.402334196203</c:v>
                </c:pt>
                <c:pt idx="664">
                  <c:v>130.64536589017499</c:v>
                </c:pt>
                <c:pt idx="665">
                  <c:v>127.726764746209</c:v>
                </c:pt>
                <c:pt idx="666">
                  <c:v>128.75371848681601</c:v>
                </c:pt>
                <c:pt idx="667">
                  <c:v>128.48328502372499</c:v>
                </c:pt>
                <c:pt idx="668">
                  <c:v>135.53743789556299</c:v>
                </c:pt>
                <c:pt idx="669">
                  <c:v>133.80770386048999</c:v>
                </c:pt>
                <c:pt idx="670">
                  <c:v>131.02397273850099</c:v>
                </c:pt>
                <c:pt idx="671">
                  <c:v>133.59135709001799</c:v>
                </c:pt>
                <c:pt idx="672">
                  <c:v>133.21309695126001</c:v>
                </c:pt>
                <c:pt idx="673">
                  <c:v>125.672510555428</c:v>
                </c:pt>
                <c:pt idx="674">
                  <c:v>124.99712031683799</c:v>
                </c:pt>
                <c:pt idx="675">
                  <c:v>127.240331222215</c:v>
                </c:pt>
                <c:pt idx="676">
                  <c:v>127.99685149973099</c:v>
                </c:pt>
                <c:pt idx="677">
                  <c:v>133.53727039739999</c:v>
                </c:pt>
                <c:pt idx="678">
                  <c:v>135.13178770092799</c:v>
                </c:pt>
                <c:pt idx="679">
                  <c:v>136.80743504338301</c:v>
                </c:pt>
                <c:pt idx="680">
                  <c:v>139.86159962846199</c:v>
                </c:pt>
                <c:pt idx="681">
                  <c:v>138.591255771074</c:v>
                </c:pt>
                <c:pt idx="682">
                  <c:v>138.88838587090501</c:v>
                </c:pt>
                <c:pt idx="683">
                  <c:v>138.456039039529</c:v>
                </c:pt>
                <c:pt idx="684">
                  <c:v>137.37499860630399</c:v>
                </c:pt>
                <c:pt idx="685">
                  <c:v>133.29422699018701</c:v>
                </c:pt>
                <c:pt idx="686">
                  <c:v>133.64544378263599</c:v>
                </c:pt>
                <c:pt idx="687">
                  <c:v>130.81629370723101</c:v>
                </c:pt>
                <c:pt idx="688">
                  <c:v>134.117315504771</c:v>
                </c:pt>
                <c:pt idx="689">
                  <c:v>132.53493303612601</c:v>
                </c:pt>
                <c:pt idx="690">
                  <c:v>128.19724963007201</c:v>
                </c:pt>
                <c:pt idx="691">
                  <c:v>126.833294189307</c:v>
                </c:pt>
                <c:pt idx="692">
                  <c:v>126.396786843114</c:v>
                </c:pt>
                <c:pt idx="693">
                  <c:v>125.389143810817</c:v>
                </c:pt>
                <c:pt idx="694">
                  <c:v>126.42175232719801</c:v>
                </c:pt>
                <c:pt idx="695">
                  <c:v>124.941269042133</c:v>
                </c:pt>
                <c:pt idx="696">
                  <c:v>124.14508065213499</c:v>
                </c:pt>
                <c:pt idx="697">
                  <c:v>123.43597066746599</c:v>
                </c:pt>
                <c:pt idx="698">
                  <c:v>123.386190093781</c:v>
                </c:pt>
                <c:pt idx="699">
                  <c:v>122.328766487799</c:v>
                </c:pt>
                <c:pt idx="700">
                  <c:v>123.56034690443801</c:v>
                </c:pt>
                <c:pt idx="701">
                  <c:v>124.791927321077</c:v>
                </c:pt>
                <c:pt idx="702">
                  <c:v>125.401626552859</c:v>
                </c:pt>
                <c:pt idx="703">
                  <c:v>124.63025325246301</c:v>
                </c:pt>
                <c:pt idx="704">
                  <c:v>124.816892805161</c:v>
                </c:pt>
                <c:pt idx="705">
                  <c:v>126.931740017126</c:v>
                </c:pt>
                <c:pt idx="706">
                  <c:v>125.46373947410299</c:v>
                </c:pt>
                <c:pt idx="707">
                  <c:v>124.13259791009401</c:v>
                </c:pt>
                <c:pt idx="708">
                  <c:v>123.92114326779399</c:v>
                </c:pt>
                <c:pt idx="709">
                  <c:v>122.726860682797</c:v>
                </c:pt>
                <c:pt idx="710">
                  <c:v>123.124954877796</c:v>
                </c:pt>
                <c:pt idx="711">
                  <c:v>123.087657046153</c:v>
                </c:pt>
                <c:pt idx="712">
                  <c:v>125.00353235786</c:v>
                </c:pt>
                <c:pt idx="713">
                  <c:v>123.249180720285</c:v>
                </c:pt>
                <c:pt idx="714">
                  <c:v>122.055563995545</c:v>
                </c:pt>
                <c:pt idx="715">
                  <c:v>122.92140458505899</c:v>
                </c:pt>
                <c:pt idx="716">
                  <c:v>121.37681159936901</c:v>
                </c:pt>
                <c:pt idx="717">
                  <c:v>120.814952144339</c:v>
                </c:pt>
                <c:pt idx="718">
                  <c:v>122.195954499926</c:v>
                </c:pt>
                <c:pt idx="719">
                  <c:v>121.00233777518601</c:v>
                </c:pt>
                <c:pt idx="720">
                  <c:v>117.98304961848601</c:v>
                </c:pt>
                <c:pt idx="721">
                  <c:v>116.50865188498599</c:v>
                </c:pt>
                <c:pt idx="722">
                  <c:v>116.50865188498599</c:v>
                </c:pt>
                <c:pt idx="723">
                  <c:v>116.414959069563</c:v>
                </c:pt>
                <c:pt idx="724">
                  <c:v>119.083270965312</c:v>
                </c:pt>
                <c:pt idx="725">
                  <c:v>119.188563843597</c:v>
                </c:pt>
                <c:pt idx="726">
                  <c:v>116.157675624036</c:v>
                </c:pt>
                <c:pt idx="727">
                  <c:v>115.78320179985199</c:v>
                </c:pt>
                <c:pt idx="728">
                  <c:v>115.174644655866</c:v>
                </c:pt>
                <c:pt idx="729">
                  <c:v>114.706478016259</c:v>
                </c:pt>
                <c:pt idx="730">
                  <c:v>116.532149448219</c:v>
                </c:pt>
                <c:pt idx="731">
                  <c:v>115.829899488809</c:v>
                </c:pt>
                <c:pt idx="732">
                  <c:v>117.748966298683</c:v>
                </c:pt>
                <c:pt idx="733">
                  <c:v>116.836428020212</c:v>
                </c:pt>
                <c:pt idx="734">
                  <c:v>117.725766172959</c:v>
                </c:pt>
                <c:pt idx="735">
                  <c:v>121.564197230215</c:v>
                </c:pt>
                <c:pt idx="736">
                  <c:v>120.27978942532999</c:v>
                </c:pt>
                <c:pt idx="737">
                  <c:v>118.788845759092</c:v>
                </c:pt>
                <c:pt idx="738">
                  <c:v>121.22015450453399</c:v>
                </c:pt>
                <c:pt idx="739">
                  <c:v>120.256779759655</c:v>
                </c:pt>
                <c:pt idx="740">
                  <c:v>117.882926287185</c:v>
                </c:pt>
                <c:pt idx="741">
                  <c:v>117.343921424204</c:v>
                </c:pt>
                <c:pt idx="742">
                  <c:v>117.92302097407899</c:v>
                </c:pt>
                <c:pt idx="743">
                  <c:v>119.052699110986</c:v>
                </c:pt>
                <c:pt idx="744">
                  <c:v>117.286466151233</c:v>
                </c:pt>
                <c:pt idx="745">
                  <c:v>116.12826705148299</c:v>
                </c:pt>
                <c:pt idx="746">
                  <c:v>116.598380699871</c:v>
                </c:pt>
                <c:pt idx="747">
                  <c:v>117.27503020960999</c:v>
                </c:pt>
                <c:pt idx="748">
                  <c:v>118.903618522606</c:v>
                </c:pt>
                <c:pt idx="749">
                  <c:v>119.970054524516</c:v>
                </c:pt>
                <c:pt idx="750">
                  <c:v>120.316439551494</c:v>
                </c:pt>
                <c:pt idx="751">
                  <c:v>118.697082661254</c:v>
                </c:pt>
                <c:pt idx="752">
                  <c:v>120.76147679776901</c:v>
                </c:pt>
                <c:pt idx="753">
                  <c:v>121.587206895889</c:v>
                </c:pt>
                <c:pt idx="754">
                  <c:v>121.082509857776</c:v>
                </c:pt>
                <c:pt idx="755">
                  <c:v>121.002320483989</c:v>
                </c:pt>
                <c:pt idx="756">
                  <c:v>120.417709636946</c:v>
                </c:pt>
                <c:pt idx="757">
                  <c:v>120.728546797193</c:v>
                </c:pt>
                <c:pt idx="758">
                  <c:v>120.00339787238001</c:v>
                </c:pt>
                <c:pt idx="759">
                  <c:v>121.511288777407</c:v>
                </c:pt>
                <c:pt idx="760">
                  <c:v>120.498312358021</c:v>
                </c:pt>
                <c:pt idx="761">
                  <c:v>119.968814482654</c:v>
                </c:pt>
                <c:pt idx="762">
                  <c:v>119.99182414832801</c:v>
                </c:pt>
                <c:pt idx="763">
                  <c:v>118.80620634517</c:v>
                </c:pt>
                <c:pt idx="764">
                  <c:v>118.62199123734599</c:v>
                </c:pt>
                <c:pt idx="765">
                  <c:v>116.84707798455401</c:v>
                </c:pt>
                <c:pt idx="766">
                  <c:v>115.421994319468</c:v>
                </c:pt>
                <c:pt idx="767">
                  <c:v>116.35436801778</c:v>
                </c:pt>
                <c:pt idx="768">
                  <c:v>117.05650727691901</c:v>
                </c:pt>
                <c:pt idx="769">
                  <c:v>117.309751381765</c:v>
                </c:pt>
                <c:pt idx="770">
                  <c:v>115.916908805109</c:v>
                </c:pt>
                <c:pt idx="771">
                  <c:v>116.699650785323</c:v>
                </c:pt>
                <c:pt idx="772">
                  <c:v>117.033497611244</c:v>
                </c:pt>
                <c:pt idx="773">
                  <c:v>115.22620548759301</c:v>
                </c:pt>
                <c:pt idx="774">
                  <c:v>114.213229068207</c:v>
                </c:pt>
                <c:pt idx="775">
                  <c:v>114.524066228454</c:v>
                </c:pt>
                <c:pt idx="776">
                  <c:v>115.59463570324</c:v>
                </c:pt>
                <c:pt idx="777">
                  <c:v>115.097378916303</c:v>
                </c:pt>
                <c:pt idx="778">
                  <c:v>116.245005461376</c:v>
                </c:pt>
                <c:pt idx="779">
                  <c:v>115.95331704783599</c:v>
                </c:pt>
                <c:pt idx="780">
                  <c:v>122.55695145927901</c:v>
                </c:pt>
                <c:pt idx="781">
                  <c:v>125.282564503827</c:v>
                </c:pt>
                <c:pt idx="782">
                  <c:v>129.825252911409</c:v>
                </c:pt>
                <c:pt idx="783">
                  <c:v>125.18692895840501</c:v>
                </c:pt>
                <c:pt idx="784">
                  <c:v>127.769088684819</c:v>
                </c:pt>
                <c:pt idx="785">
                  <c:v>129.63398182056301</c:v>
                </c:pt>
                <c:pt idx="786">
                  <c:v>122.021392404911</c:v>
                </c:pt>
                <c:pt idx="787">
                  <c:v>119.209707369482</c:v>
                </c:pt>
                <c:pt idx="788">
                  <c:v>119.209707369482</c:v>
                </c:pt>
                <c:pt idx="789">
                  <c:v>119.544431778461</c:v>
                </c:pt>
                <c:pt idx="790">
                  <c:v>125.99983109449801</c:v>
                </c:pt>
                <c:pt idx="791">
                  <c:v>127.864724230242</c:v>
                </c:pt>
                <c:pt idx="792">
                  <c:v>129.92088845683199</c:v>
                </c:pt>
                <c:pt idx="793">
                  <c:v>128.46244638913501</c:v>
                </c:pt>
                <c:pt idx="794">
                  <c:v>128.82107968446999</c:v>
                </c:pt>
                <c:pt idx="795">
                  <c:v>124.947840094848</c:v>
                </c:pt>
                <c:pt idx="796">
                  <c:v>126.956186548726</c:v>
                </c:pt>
                <c:pt idx="797">
                  <c:v>131.21196832003901</c:v>
                </c:pt>
                <c:pt idx="798">
                  <c:v>132.98122591036</c:v>
                </c:pt>
                <c:pt idx="799">
                  <c:v>133.55503918289699</c:v>
                </c:pt>
                <c:pt idx="800">
                  <c:v>136.746875511382</c:v>
                </c:pt>
                <c:pt idx="801">
                  <c:v>141.110247271296</c:v>
                </c:pt>
                <c:pt idx="802">
                  <c:v>134.27230577356801</c:v>
                </c:pt>
                <c:pt idx="803">
                  <c:v>132.45523041053499</c:v>
                </c:pt>
                <c:pt idx="804">
                  <c:v>134.03321691001099</c:v>
                </c:pt>
                <c:pt idx="805">
                  <c:v>133.79412804645401</c:v>
                </c:pt>
                <c:pt idx="806">
                  <c:v>138.049909817767</c:v>
                </c:pt>
                <c:pt idx="807">
                  <c:v>137.76300318149899</c:v>
                </c:pt>
                <c:pt idx="808">
                  <c:v>134.27230577356801</c:v>
                </c:pt>
                <c:pt idx="809">
                  <c:v>135.22866122779499</c:v>
                </c:pt>
                <c:pt idx="810">
                  <c:v>136.316515556979</c:v>
                </c:pt>
                <c:pt idx="811">
                  <c:v>137.28482545438499</c:v>
                </c:pt>
                <c:pt idx="812">
                  <c:v>136.95010104540501</c:v>
                </c:pt>
                <c:pt idx="813">
                  <c:v>136.61537663642599</c:v>
                </c:pt>
                <c:pt idx="814">
                  <c:v>136.80664772727101</c:v>
                </c:pt>
                <c:pt idx="815">
                  <c:v>136.71101218184799</c:v>
                </c:pt>
                <c:pt idx="816">
                  <c:v>141.205882816719</c:v>
                </c:pt>
                <c:pt idx="817">
                  <c:v>142.83168708890599</c:v>
                </c:pt>
                <c:pt idx="818">
                  <c:v>142.30569158908</c:v>
                </c:pt>
                <c:pt idx="819">
                  <c:v>144.314038042959</c:v>
                </c:pt>
                <c:pt idx="820">
                  <c:v>143.357682588731</c:v>
                </c:pt>
                <c:pt idx="821">
                  <c:v>139.054083044706</c:v>
                </c:pt>
                <c:pt idx="822">
                  <c:v>136.80664772727101</c:v>
                </c:pt>
                <c:pt idx="823">
                  <c:v>135.898110045755</c:v>
                </c:pt>
                <c:pt idx="824">
                  <c:v>134.367941318991</c:v>
                </c:pt>
                <c:pt idx="825">
                  <c:v>135.27647900050701</c:v>
                </c:pt>
                <c:pt idx="826">
                  <c:v>138.15749980636801</c:v>
                </c:pt>
                <c:pt idx="827">
                  <c:v>138.671540863015</c:v>
                </c:pt>
                <c:pt idx="828">
                  <c:v>133.889763591877</c:v>
                </c:pt>
                <c:pt idx="829">
                  <c:v>132.64650150138101</c:v>
                </c:pt>
                <c:pt idx="830">
                  <c:v>134.61898462572501</c:v>
                </c:pt>
                <c:pt idx="831">
                  <c:v>134.27230577356801</c:v>
                </c:pt>
                <c:pt idx="832">
                  <c:v>128.39071973006699</c:v>
                </c:pt>
                <c:pt idx="833">
                  <c:v>128.29508418464499</c:v>
                </c:pt>
                <c:pt idx="834">
                  <c:v>126.04764886721</c:v>
                </c:pt>
                <c:pt idx="835">
                  <c:v>125.42601782196201</c:v>
                </c:pt>
                <c:pt idx="836">
                  <c:v>128.58199082091301</c:v>
                </c:pt>
                <c:pt idx="837">
                  <c:v>125.71292445823001</c:v>
                </c:pt>
                <c:pt idx="838">
                  <c:v>130.54251950208001</c:v>
                </c:pt>
                <c:pt idx="839">
                  <c:v>130.982443011025</c:v>
                </c:pt>
                <c:pt idx="840">
                  <c:v>133.268132546629</c:v>
                </c:pt>
                <c:pt idx="841">
                  <c:v>132.407412637824</c:v>
                </c:pt>
                <c:pt idx="842">
                  <c:v>135.25257011415101</c:v>
                </c:pt>
                <c:pt idx="843">
                  <c:v>135.80247450033201</c:v>
                </c:pt>
                <c:pt idx="844">
                  <c:v>137.045736590828</c:v>
                </c:pt>
                <c:pt idx="845">
                  <c:v>141.731878316544</c:v>
                </c:pt>
                <c:pt idx="846">
                  <c:v>141.14850148946499</c:v>
                </c:pt>
                <c:pt idx="847">
                  <c:v>140.87115840773899</c:v>
                </c:pt>
                <c:pt idx="848">
                  <c:v>139.675714089954</c:v>
                </c:pt>
                <c:pt idx="849">
                  <c:v>143.262047043308</c:v>
                </c:pt>
                <c:pt idx="850">
                  <c:v>143.45331813415399</c:v>
                </c:pt>
                <c:pt idx="851">
                  <c:v>143.262047043308</c:v>
                </c:pt>
                <c:pt idx="852">
                  <c:v>148.37854872342601</c:v>
                </c:pt>
                <c:pt idx="853">
                  <c:v>152.00074500631399</c:v>
                </c:pt>
                <c:pt idx="854">
                  <c:v>154.260134766927</c:v>
                </c:pt>
                <c:pt idx="855">
                  <c:v>156.41193453893899</c:v>
                </c:pt>
                <c:pt idx="856">
                  <c:v>149.16754197316399</c:v>
                </c:pt>
                <c:pt idx="857">
                  <c:v>155.69466794826801</c:v>
                </c:pt>
                <c:pt idx="858">
                  <c:v>158.324645447394</c:v>
                </c:pt>
                <c:pt idx="859">
                  <c:v>161.97075061663799</c:v>
                </c:pt>
                <c:pt idx="860">
                  <c:v>161.81534285532601</c:v>
                </c:pt>
                <c:pt idx="861">
                  <c:v>159.78308751509201</c:v>
                </c:pt>
                <c:pt idx="862">
                  <c:v>165.891807978971</c:v>
                </c:pt>
                <c:pt idx="863">
                  <c:v>168.46201326220799</c:v>
                </c:pt>
                <c:pt idx="864">
                  <c:v>168.222924398651</c:v>
                </c:pt>
                <c:pt idx="865">
                  <c:v>168.653284353054</c:v>
                </c:pt>
                <c:pt idx="866">
                  <c:v>164.30186703631799</c:v>
                </c:pt>
                <c:pt idx="867">
                  <c:v>167.50087603070901</c:v>
                </c:pt>
                <c:pt idx="868">
                  <c:v>167.41002226255799</c:v>
                </c:pt>
                <c:pt idx="869">
                  <c:v>160.71553408296401</c:v>
                </c:pt>
                <c:pt idx="870">
                  <c:v>159.56790753788999</c:v>
                </c:pt>
                <c:pt idx="871">
                  <c:v>160.24213813312099</c:v>
                </c:pt>
                <c:pt idx="872">
                  <c:v>163.87150708191501</c:v>
                </c:pt>
                <c:pt idx="873">
                  <c:v>168.796737671188</c:v>
                </c:pt>
                <c:pt idx="874">
                  <c:v>169.93240977308301</c:v>
                </c:pt>
                <c:pt idx="875">
                  <c:v>174.39141707842001</c:v>
                </c:pt>
                <c:pt idx="876">
                  <c:v>172.71779503352101</c:v>
                </c:pt>
                <c:pt idx="877">
                  <c:v>174.008874896729</c:v>
                </c:pt>
                <c:pt idx="878">
                  <c:v>173.05251944250099</c:v>
                </c:pt>
                <c:pt idx="879">
                  <c:v>172.956883897078</c:v>
                </c:pt>
                <c:pt idx="880">
                  <c:v>174.67832371468799</c:v>
                </c:pt>
                <c:pt idx="881">
                  <c:v>175.82595025976099</c:v>
                </c:pt>
                <c:pt idx="882">
                  <c:v>176.25631021416399</c:v>
                </c:pt>
                <c:pt idx="883">
                  <c:v>179.699189849383</c:v>
                </c:pt>
                <c:pt idx="884">
                  <c:v>183.333340575449</c:v>
                </c:pt>
                <c:pt idx="885">
                  <c:v>184.67223821136699</c:v>
                </c:pt>
                <c:pt idx="886">
                  <c:v>185.19823371119301</c:v>
                </c:pt>
                <c:pt idx="887">
                  <c:v>190.601642027579</c:v>
                </c:pt>
                <c:pt idx="888">
                  <c:v>187.493486801339</c:v>
                </c:pt>
                <c:pt idx="889">
                  <c:v>186.91967352880201</c:v>
                </c:pt>
                <c:pt idx="890">
                  <c:v>189.21492661894899</c:v>
                </c:pt>
                <c:pt idx="891">
                  <c:v>196.387592525657</c:v>
                </c:pt>
                <c:pt idx="892">
                  <c:v>200.069561024433</c:v>
                </c:pt>
                <c:pt idx="893">
                  <c:v>202.83821006442199</c:v>
                </c:pt>
                <c:pt idx="894">
                  <c:v>205.61642265895401</c:v>
                </c:pt>
                <c:pt idx="895">
                  <c:v>210.97679497990001</c:v>
                </c:pt>
                <c:pt idx="896">
                  <c:v>217.73822804129</c:v>
                </c:pt>
                <c:pt idx="897">
                  <c:v>219.14885233627601</c:v>
                </c:pt>
                <c:pt idx="898">
                  <c:v>210.54165324822699</c:v>
                </c:pt>
                <c:pt idx="899">
                  <c:v>224.74353174350799</c:v>
                </c:pt>
                <c:pt idx="900">
                  <c:v>225.986793834004</c:v>
                </c:pt>
                <c:pt idx="901">
                  <c:v>224.16971847097099</c:v>
                </c:pt>
                <c:pt idx="902">
                  <c:v>204.80352052286</c:v>
                </c:pt>
                <c:pt idx="903">
                  <c:v>194.04452166279901</c:v>
                </c:pt>
                <c:pt idx="904">
                  <c:v>183.00339794374</c:v>
                </c:pt>
                <c:pt idx="905">
                  <c:v>161.24631136005999</c:v>
                </c:pt>
                <c:pt idx="906">
                  <c:v>164.87568030885399</c:v>
                </c:pt>
                <c:pt idx="907">
                  <c:v>176.83012348669999</c:v>
                </c:pt>
                <c:pt idx="908">
                  <c:v>179.41228321311499</c:v>
                </c:pt>
                <c:pt idx="909">
                  <c:v>164.44532035445201</c:v>
                </c:pt>
                <c:pt idx="910">
                  <c:v>159.32881867433301</c:v>
                </c:pt>
                <c:pt idx="911">
                  <c:v>164.45010213172301</c:v>
                </c:pt>
                <c:pt idx="912">
                  <c:v>157.08138335689799</c:v>
                </c:pt>
                <c:pt idx="913">
                  <c:v>158.22900990197201</c:v>
                </c:pt>
                <c:pt idx="914">
                  <c:v>163.680235991069</c:v>
                </c:pt>
                <c:pt idx="915">
                  <c:v>163.82368930920401</c:v>
                </c:pt>
                <c:pt idx="916">
                  <c:v>163.44114712751301</c:v>
                </c:pt>
                <c:pt idx="917">
                  <c:v>163.87150708191501</c:v>
                </c:pt>
                <c:pt idx="918">
                  <c:v>171.04417298862299</c:v>
                </c:pt>
                <c:pt idx="919">
                  <c:v>176.543216850432</c:v>
                </c:pt>
                <c:pt idx="920">
                  <c:v>174.582688169265</c:v>
                </c:pt>
                <c:pt idx="921">
                  <c:v>177.069212350257</c:v>
                </c:pt>
                <c:pt idx="922">
                  <c:v>179.794825394806</c:v>
                </c:pt>
                <c:pt idx="923">
                  <c:v>170.9485374432</c:v>
                </c:pt>
                <c:pt idx="924">
                  <c:v>168.748919898476</c:v>
                </c:pt>
                <c:pt idx="925">
                  <c:v>168.98800876203299</c:v>
                </c:pt>
                <c:pt idx="926">
                  <c:v>170.75726635235401</c:v>
                </c:pt>
                <c:pt idx="927">
                  <c:v>172.71779503352101</c:v>
                </c:pt>
                <c:pt idx="928">
                  <c:v>172.28743507911901</c:v>
                </c:pt>
                <c:pt idx="929">
                  <c:v>175.34777253264701</c:v>
                </c:pt>
                <c:pt idx="930">
                  <c:v>168.55764880763101</c:v>
                </c:pt>
                <c:pt idx="931">
                  <c:v>161.95879617346</c:v>
                </c:pt>
                <c:pt idx="932">
                  <c:v>165.78421799037</c:v>
                </c:pt>
                <c:pt idx="933">
                  <c:v>166.788391217309</c:v>
                </c:pt>
                <c:pt idx="934">
                  <c:v>165.688582444948</c:v>
                </c:pt>
                <c:pt idx="935">
                  <c:v>167.12311562628901</c:v>
                </c:pt>
                <c:pt idx="936">
                  <c:v>167.792564444249</c:v>
                </c:pt>
                <c:pt idx="937">
                  <c:v>169.800910898127</c:v>
                </c:pt>
                <c:pt idx="938">
                  <c:v>169.75309312541501</c:v>
                </c:pt>
                <c:pt idx="939">
                  <c:v>164.34968480902899</c:v>
                </c:pt>
                <c:pt idx="940">
                  <c:v>159.52008976517899</c:v>
                </c:pt>
                <c:pt idx="941">
                  <c:v>156.02939235724801</c:v>
                </c:pt>
                <c:pt idx="942">
                  <c:v>157.798649947569</c:v>
                </c:pt>
                <c:pt idx="943">
                  <c:v>162.628244991419</c:v>
                </c:pt>
                <c:pt idx="944">
                  <c:v>161.81534285532501</c:v>
                </c:pt>
                <c:pt idx="945">
                  <c:v>157.798649947569</c:v>
                </c:pt>
                <c:pt idx="946">
                  <c:v>165.592946899525</c:v>
                </c:pt>
                <c:pt idx="947">
                  <c:v>167.84038221695999</c:v>
                </c:pt>
                <c:pt idx="948">
                  <c:v>169.75309312541501</c:v>
                </c:pt>
                <c:pt idx="949">
                  <c:v>170.953319220471</c:v>
                </c:pt>
                <c:pt idx="950">
                  <c:v>166.88402676273199</c:v>
                </c:pt>
                <c:pt idx="951">
                  <c:v>168.318559944074</c:v>
                </c:pt>
                <c:pt idx="952">
                  <c:v>178.02556780448501</c:v>
                </c:pt>
                <c:pt idx="953">
                  <c:v>178.88628771328999</c:v>
                </c:pt>
                <c:pt idx="954">
                  <c:v>182.855162848335</c:v>
                </c:pt>
                <c:pt idx="955">
                  <c:v>188.73674889183499</c:v>
                </c:pt>
                <c:pt idx="956">
                  <c:v>181.755354075973</c:v>
                </c:pt>
                <c:pt idx="957">
                  <c:v>187.063126846937</c:v>
                </c:pt>
                <c:pt idx="958">
                  <c:v>183.18988725731401</c:v>
                </c:pt>
                <c:pt idx="959">
                  <c:v>186.82403798338001</c:v>
                </c:pt>
                <c:pt idx="960">
                  <c:v>187.971664528453</c:v>
                </c:pt>
                <c:pt idx="961">
                  <c:v>190.745095345713</c:v>
                </c:pt>
                <c:pt idx="962">
                  <c:v>187.30221571049401</c:v>
                </c:pt>
                <c:pt idx="963">
                  <c:v>185.34168702932701</c:v>
                </c:pt>
                <c:pt idx="964">
                  <c:v>185.77204698372901</c:v>
                </c:pt>
                <c:pt idx="965">
                  <c:v>183.09425171189201</c:v>
                </c:pt>
                <c:pt idx="966">
                  <c:v>190.41037093673401</c:v>
                </c:pt>
                <c:pt idx="967">
                  <c:v>193.90106834466499</c:v>
                </c:pt>
                <c:pt idx="968">
                  <c:v>179.84264316751799</c:v>
                </c:pt>
                <c:pt idx="969">
                  <c:v>178.45592775888699</c:v>
                </c:pt>
                <c:pt idx="970">
                  <c:v>181.56408298512699</c:v>
                </c:pt>
                <c:pt idx="971">
                  <c:v>173.67415048774899</c:v>
                </c:pt>
                <c:pt idx="972">
                  <c:v>183.830645411647</c:v>
                </c:pt>
                <c:pt idx="973">
                  <c:v>180.751180849034</c:v>
                </c:pt>
                <c:pt idx="974">
                  <c:v>182.281349575798</c:v>
                </c:pt>
                <c:pt idx="975">
                  <c:v>184.911327074924</c:v>
                </c:pt>
                <c:pt idx="976">
                  <c:v>186.63276689253399</c:v>
                </c:pt>
                <c:pt idx="977">
                  <c:v>188.067300073876</c:v>
                </c:pt>
                <c:pt idx="978">
                  <c:v>189.645286573351</c:v>
                </c:pt>
                <c:pt idx="979">
                  <c:v>199.30447666105101</c:v>
                </c:pt>
                <c:pt idx="980">
                  <c:v>203.84716506863299</c:v>
                </c:pt>
                <c:pt idx="981">
                  <c:v>194.283610526356</c:v>
                </c:pt>
                <c:pt idx="982">
                  <c:v>185.67641143830599</c:v>
                </c:pt>
                <c:pt idx="983">
                  <c:v>191.271090845538</c:v>
                </c:pt>
                <c:pt idx="984">
                  <c:v>193.231619526705</c:v>
                </c:pt>
                <c:pt idx="985">
                  <c:v>189.93219320962001</c:v>
                </c:pt>
                <c:pt idx="986">
                  <c:v>193.183801753994</c:v>
                </c:pt>
                <c:pt idx="987">
                  <c:v>193.42289061755099</c:v>
                </c:pt>
                <c:pt idx="988">
                  <c:v>193.75761502653</c:v>
                </c:pt>
                <c:pt idx="989">
                  <c:v>199.605092833144</c:v>
                </c:pt>
                <c:pt idx="990">
                  <c:v>199.23690216648399</c:v>
                </c:pt>
                <c:pt idx="991">
                  <c:v>192.897051042323</c:v>
                </c:pt>
                <c:pt idx="992">
                  <c:v>198.04954173257701</c:v>
                </c:pt>
                <c:pt idx="993">
                  <c:v>196.84039486869099</c:v>
                </c:pt>
                <c:pt idx="994">
                  <c:v>192.45042922773399</c:v>
                </c:pt>
                <c:pt idx="995">
                  <c:v>194.48746043085799</c:v>
                </c:pt>
                <c:pt idx="996">
                  <c:v>193.03866283719299</c:v>
                </c:pt>
                <c:pt idx="997">
                  <c:v>189.97766942501201</c:v>
                </c:pt>
                <c:pt idx="998">
                  <c:v>191.75326346837701</c:v>
                </c:pt>
                <c:pt idx="999">
                  <c:v>188.790308991106</c:v>
                </c:pt>
                <c:pt idx="1000">
                  <c:v>191.48093309362699</c:v>
                </c:pt>
                <c:pt idx="1001">
                  <c:v>189.09531901082499</c:v>
                </c:pt>
                <c:pt idx="1002">
                  <c:v>184.14979940538001</c:v>
                </c:pt>
                <c:pt idx="1003">
                  <c:v>174.07357553966099</c:v>
                </c:pt>
                <c:pt idx="1004">
                  <c:v>171.65528181188901</c:v>
                </c:pt>
                <c:pt idx="1005">
                  <c:v>174.97771238382799</c:v>
                </c:pt>
                <c:pt idx="1006">
                  <c:v>170.17380457325299</c:v>
                </c:pt>
                <c:pt idx="1007">
                  <c:v>171.786000391768</c:v>
                </c:pt>
                <c:pt idx="1008">
                  <c:v>172.17815613140701</c:v>
                </c:pt>
                <c:pt idx="1009">
                  <c:v>175.33718847849701</c:v>
                </c:pt>
                <c:pt idx="1010">
                  <c:v>173.11383252469901</c:v>
                </c:pt>
                <c:pt idx="1011">
                  <c:v>171.86762752308601</c:v>
                </c:pt>
                <c:pt idx="1012">
                  <c:v>168.695424972967</c:v>
                </c:pt>
                <c:pt idx="1013">
                  <c:v>167.44905730264199</c:v>
                </c:pt>
                <c:pt idx="1014">
                  <c:v>165.08417956951999</c:v>
                </c:pt>
                <c:pt idx="1015">
                  <c:v>164.53175662401901</c:v>
                </c:pt>
                <c:pt idx="1016">
                  <c:v>162.13841186632001</c:v>
                </c:pt>
                <c:pt idx="1017">
                  <c:v>163.75289883159999</c:v>
                </c:pt>
                <c:pt idx="1018">
                  <c:v>161.373706251833</c:v>
                </c:pt>
                <c:pt idx="1019">
                  <c:v>164.16363732906399</c:v>
                </c:pt>
                <c:pt idx="1020">
                  <c:v>163.14386717437</c:v>
                </c:pt>
                <c:pt idx="1021">
                  <c:v>163.08725846263999</c:v>
                </c:pt>
                <c:pt idx="1022">
                  <c:v>161.92596652862201</c:v>
                </c:pt>
                <c:pt idx="1023">
                  <c:v>160.21241431781499</c:v>
                </c:pt>
                <c:pt idx="1024">
                  <c:v>160.481468367243</c:v>
                </c:pt>
                <c:pt idx="1025">
                  <c:v>164.56006097988401</c:v>
                </c:pt>
                <c:pt idx="1026">
                  <c:v>161.68521683505901</c:v>
                </c:pt>
                <c:pt idx="1027">
                  <c:v>156.20458259483601</c:v>
                </c:pt>
                <c:pt idx="1028">
                  <c:v>157.84737391598</c:v>
                </c:pt>
                <c:pt idx="1029">
                  <c:v>164.10686594862301</c:v>
                </c:pt>
                <c:pt idx="1030">
                  <c:v>169.601001691931</c:v>
                </c:pt>
                <c:pt idx="1031">
                  <c:v>167.485332425389</c:v>
                </c:pt>
                <c:pt idx="1032">
                  <c:v>165.185196839589</c:v>
                </c:pt>
                <c:pt idx="1033">
                  <c:v>165.383978005491</c:v>
                </c:pt>
                <c:pt idx="1034">
                  <c:v>166.43465521543999</c:v>
                </c:pt>
                <c:pt idx="1035">
                  <c:v>164.30499643967701</c:v>
                </c:pt>
                <c:pt idx="1036">
                  <c:v>167.71258061586701</c:v>
                </c:pt>
                <c:pt idx="1037">
                  <c:v>165.21366386416599</c:v>
                </c:pt>
                <c:pt idx="1038">
                  <c:v>164.20560585672601</c:v>
                </c:pt>
                <c:pt idx="1039">
                  <c:v>166.846532393887</c:v>
                </c:pt>
                <c:pt idx="1040">
                  <c:v>166.61928420340899</c:v>
                </c:pt>
                <c:pt idx="1041">
                  <c:v>168.138609972247</c:v>
                </c:pt>
                <c:pt idx="1042">
                  <c:v>169.487458931048</c:v>
                </c:pt>
                <c:pt idx="1043">
                  <c:v>169.44483972853899</c:v>
                </c:pt>
                <c:pt idx="1044">
                  <c:v>170.45289773597901</c:v>
                </c:pt>
                <c:pt idx="1045">
                  <c:v>172.355470989975</c:v>
                </c:pt>
                <c:pt idx="1046">
                  <c:v>174.04511090013801</c:v>
                </c:pt>
                <c:pt idx="1047">
                  <c:v>171.51772712386</c:v>
                </c:pt>
                <c:pt idx="1048">
                  <c:v>171.43265138755399</c:v>
                </c:pt>
                <c:pt idx="1049">
                  <c:v>170.02686837959899</c:v>
                </c:pt>
                <c:pt idx="1050">
                  <c:v>167.371789664506</c:v>
                </c:pt>
                <c:pt idx="1051">
                  <c:v>166.53176843642399</c:v>
                </c:pt>
                <c:pt idx="1052">
                  <c:v>168.866064451716</c:v>
                </c:pt>
                <c:pt idx="1053">
                  <c:v>168.52446015679499</c:v>
                </c:pt>
                <c:pt idx="1054">
                  <c:v>166.916154602566</c:v>
                </c:pt>
                <c:pt idx="1055">
                  <c:v>167.513962118677</c:v>
                </c:pt>
                <c:pt idx="1056">
                  <c:v>169.606207090711</c:v>
                </c:pt>
                <c:pt idx="1057">
                  <c:v>166.119077914418</c:v>
                </c:pt>
                <c:pt idx="1058">
                  <c:v>167.96943451190501</c:v>
                </c:pt>
                <c:pt idx="1059">
                  <c:v>169.535120863625</c:v>
                </c:pt>
                <c:pt idx="1060">
                  <c:v>172.737579794151</c:v>
                </c:pt>
                <c:pt idx="1061">
                  <c:v>172.09715307553</c:v>
                </c:pt>
                <c:pt idx="1062">
                  <c:v>174.103996973834</c:v>
                </c:pt>
                <c:pt idx="1063">
                  <c:v>176.31027271288599</c:v>
                </c:pt>
                <c:pt idx="1064">
                  <c:v>171.91203608142601</c:v>
                </c:pt>
                <c:pt idx="1065">
                  <c:v>169.520806016981</c:v>
                </c:pt>
                <c:pt idx="1066">
                  <c:v>170.232481631399</c:v>
                </c:pt>
                <c:pt idx="1067">
                  <c:v>168.33950583140199</c:v>
                </c:pt>
                <c:pt idx="1068">
                  <c:v>169.13885988151699</c:v>
                </c:pt>
                <c:pt idx="1069">
                  <c:v>172.26616586716</c:v>
                </c:pt>
                <c:pt idx="1070">
                  <c:v>172.58027914977501</c:v>
                </c:pt>
                <c:pt idx="1071">
                  <c:v>173.13709415049601</c:v>
                </c:pt>
                <c:pt idx="1072">
                  <c:v>170.538298809709</c:v>
                </c:pt>
                <c:pt idx="1073">
                  <c:v>168.510633316287</c:v>
                </c:pt>
                <c:pt idx="1074">
                  <c:v>168.21083488031601</c:v>
                </c:pt>
                <c:pt idx="1075">
                  <c:v>169.53869957528599</c:v>
                </c:pt>
                <c:pt idx="1076">
                  <c:v>169.238901139315</c:v>
                </c:pt>
                <c:pt idx="1077">
                  <c:v>168.95325488127699</c:v>
                </c:pt>
                <c:pt idx="1078">
                  <c:v>171.15237319700699</c:v>
                </c:pt>
                <c:pt idx="1079">
                  <c:v>170.90950881018901</c:v>
                </c:pt>
                <c:pt idx="1080">
                  <c:v>172.60874617435201</c:v>
                </c:pt>
                <c:pt idx="1081">
                  <c:v>173.40842556189</c:v>
                </c:pt>
                <c:pt idx="1082">
                  <c:v>171.30934850395801</c:v>
                </c:pt>
                <c:pt idx="1083">
                  <c:v>168.95325488127699</c:v>
                </c:pt>
                <c:pt idx="1084">
                  <c:v>167.039782823585</c:v>
                </c:pt>
                <c:pt idx="1085">
                  <c:v>165.98324954000901</c:v>
                </c:pt>
                <c:pt idx="1086">
                  <c:v>166.28304797598</c:v>
                </c:pt>
                <c:pt idx="1087">
                  <c:v>165.883208282211</c:v>
                </c:pt>
                <c:pt idx="1088">
                  <c:v>168.08216392922901</c:v>
                </c:pt>
                <c:pt idx="1089">
                  <c:v>168.61051190537299</c:v>
                </c:pt>
                <c:pt idx="1090">
                  <c:v>170.595395527574</c:v>
                </c:pt>
                <c:pt idx="1091">
                  <c:v>172.56596430313101</c:v>
                </c:pt>
                <c:pt idx="1092">
                  <c:v>170.58888877909899</c:v>
                </c:pt>
                <c:pt idx="1093">
                  <c:v>169.44797860802501</c:v>
                </c:pt>
                <c:pt idx="1094">
                  <c:v>171.54725332280199</c:v>
                </c:pt>
                <c:pt idx="1095">
                  <c:v>170.360706744884</c:v>
                </c:pt>
                <c:pt idx="1096">
                  <c:v>173.19016396915001</c:v>
                </c:pt>
                <c:pt idx="1097">
                  <c:v>173.60089163073701</c:v>
                </c:pt>
                <c:pt idx="1098">
                  <c:v>174.924347429184</c:v>
                </c:pt>
                <c:pt idx="1099">
                  <c:v>173.50961881705101</c:v>
                </c:pt>
                <c:pt idx="1100">
                  <c:v>176.56725807553099</c:v>
                </c:pt>
                <c:pt idx="1101">
                  <c:v>177.251804178176</c:v>
                </c:pt>
                <c:pt idx="1102">
                  <c:v>178.80344201083801</c:v>
                </c:pt>
                <c:pt idx="1103">
                  <c:v>179.259806079268</c:v>
                </c:pt>
                <c:pt idx="1104">
                  <c:v>181.404717200888</c:v>
                </c:pt>
                <c:pt idx="1105">
                  <c:v>185.19253896885601</c:v>
                </c:pt>
                <c:pt idx="1106">
                  <c:v>185.238175375699</c:v>
                </c:pt>
                <c:pt idx="1107">
                  <c:v>188.79781510945301</c:v>
                </c:pt>
                <c:pt idx="1108">
                  <c:v>191.718545147404</c:v>
                </c:pt>
                <c:pt idx="1109">
                  <c:v>187.93072337943599</c:v>
                </c:pt>
                <c:pt idx="1110">
                  <c:v>186.15090351255901</c:v>
                </c:pt>
                <c:pt idx="1111">
                  <c:v>186.74417680151799</c:v>
                </c:pt>
                <c:pt idx="1112">
                  <c:v>190.53199856948601</c:v>
                </c:pt>
                <c:pt idx="1113">
                  <c:v>190.385271193291</c:v>
                </c:pt>
                <c:pt idx="1114">
                  <c:v>188.419000531704</c:v>
                </c:pt>
                <c:pt idx="1115">
                  <c:v>186.570049860788</c:v>
                </c:pt>
                <c:pt idx="1116">
                  <c:v>188.00822578864299</c:v>
                </c:pt>
                <c:pt idx="1117">
                  <c:v>190.03331122127801</c:v>
                </c:pt>
                <c:pt idx="1118">
                  <c:v>190.82576287330301</c:v>
                </c:pt>
                <c:pt idx="1119">
                  <c:v>190.91367547844999</c:v>
                </c:pt>
                <c:pt idx="1120">
                  <c:v>194.46484944408701</c:v>
                </c:pt>
                <c:pt idx="1121">
                  <c:v>195.139981105441</c:v>
                </c:pt>
                <c:pt idx="1122">
                  <c:v>195.697483224698</c:v>
                </c:pt>
                <c:pt idx="1123">
                  <c:v>195.558804185593</c:v>
                </c:pt>
                <c:pt idx="1124">
                  <c:v>196.940641753812</c:v>
                </c:pt>
                <c:pt idx="1125">
                  <c:v>197.29322082867699</c:v>
                </c:pt>
                <c:pt idx="1126">
                  <c:v>197.32262821420201</c:v>
                </c:pt>
                <c:pt idx="1127">
                  <c:v>196.91123436828701</c:v>
                </c:pt>
                <c:pt idx="1128">
                  <c:v>196.79050931192401</c:v>
                </c:pt>
                <c:pt idx="1129">
                  <c:v>200.23334027826101</c:v>
                </c:pt>
                <c:pt idx="1130">
                  <c:v>200.52710458207801</c:v>
                </c:pt>
                <c:pt idx="1131">
                  <c:v>199.72753324724201</c:v>
                </c:pt>
                <c:pt idx="1132">
                  <c:v>198.96913225214001</c:v>
                </c:pt>
                <c:pt idx="1133">
                  <c:v>198.58683624032301</c:v>
                </c:pt>
                <c:pt idx="1134">
                  <c:v>200.64473412417499</c:v>
                </c:pt>
                <c:pt idx="1135">
                  <c:v>199.86211677936399</c:v>
                </c:pt>
                <c:pt idx="1136">
                  <c:v>197.67093742596899</c:v>
                </c:pt>
                <c:pt idx="1137">
                  <c:v>196.92002764755799</c:v>
                </c:pt>
                <c:pt idx="1138">
                  <c:v>194.82247887259399</c:v>
                </c:pt>
                <c:pt idx="1139">
                  <c:v>190.62812738305101</c:v>
                </c:pt>
                <c:pt idx="1140">
                  <c:v>193.06960999591601</c:v>
                </c:pt>
                <c:pt idx="1141">
                  <c:v>195.73043436223699</c:v>
                </c:pt>
                <c:pt idx="1142">
                  <c:v>194.916482481218</c:v>
                </c:pt>
                <c:pt idx="1143">
                  <c:v>197.57730684753801</c:v>
                </c:pt>
                <c:pt idx="1144">
                  <c:v>199.26750665180001</c:v>
                </c:pt>
                <c:pt idx="1145">
                  <c:v>197.92161371563199</c:v>
                </c:pt>
                <c:pt idx="1146">
                  <c:v>197.92161371563199</c:v>
                </c:pt>
                <c:pt idx="1147">
                  <c:v>200.331761792289</c:v>
                </c:pt>
                <c:pt idx="1148">
                  <c:v>198.265920583726</c:v>
                </c:pt>
                <c:pt idx="1149">
                  <c:v>201.239344251739</c:v>
                </c:pt>
                <c:pt idx="1150">
                  <c:v>203.555861749966</c:v>
                </c:pt>
                <c:pt idx="1151">
                  <c:v>204.05684129909901</c:v>
                </c:pt>
                <c:pt idx="1152">
                  <c:v>205.465403307683</c:v>
                </c:pt>
                <c:pt idx="1153">
                  <c:v>204.93308922234201</c:v>
                </c:pt>
                <c:pt idx="1154">
                  <c:v>207.155603111945</c:v>
                </c:pt>
                <c:pt idx="1155">
                  <c:v>207.744379305574</c:v>
                </c:pt>
                <c:pt idx="1156">
                  <c:v>205.544868018236</c:v>
                </c:pt>
                <c:pt idx="1157">
                  <c:v>200.43311636705999</c:v>
                </c:pt>
                <c:pt idx="1158">
                  <c:v>200.61904569136399</c:v>
                </c:pt>
                <c:pt idx="1159">
                  <c:v>199.875654585945</c:v>
                </c:pt>
                <c:pt idx="1160">
                  <c:v>199.259152089568</c:v>
                </c:pt>
                <c:pt idx="1161">
                  <c:v>198.853369494069</c:v>
                </c:pt>
                <c:pt idx="1162">
                  <c:v>198.822381273351</c:v>
                </c:pt>
                <c:pt idx="1163">
                  <c:v>196.96374041390399</c:v>
                </c:pt>
                <c:pt idx="1164">
                  <c:v>196.31298777883899</c:v>
                </c:pt>
                <c:pt idx="1165">
                  <c:v>194.98082047979</c:v>
                </c:pt>
                <c:pt idx="1166">
                  <c:v>190.86069189156899</c:v>
                </c:pt>
                <c:pt idx="1167">
                  <c:v>188.38228661777501</c:v>
                </c:pt>
                <c:pt idx="1168">
                  <c:v>193.64897937253801</c:v>
                </c:pt>
                <c:pt idx="1169">
                  <c:v>193.43206182751601</c:v>
                </c:pt>
                <c:pt idx="1170">
                  <c:v>193.803594284327</c:v>
                </c:pt>
                <c:pt idx="1171">
                  <c:v>192.53372961850999</c:v>
                </c:pt>
                <c:pt idx="1172">
                  <c:v>192.28582385277099</c:v>
                </c:pt>
                <c:pt idx="1173">
                  <c:v>194.73324090584799</c:v>
                </c:pt>
                <c:pt idx="1174">
                  <c:v>193.09119139962499</c:v>
                </c:pt>
                <c:pt idx="1175">
                  <c:v>192.25483563205401</c:v>
                </c:pt>
                <c:pt idx="1176">
                  <c:v>187.140148254704</c:v>
                </c:pt>
                <c:pt idx="1177">
                  <c:v>185.85154652378901</c:v>
                </c:pt>
                <c:pt idx="1178">
                  <c:v>189.68700156226001</c:v>
                </c:pt>
                <c:pt idx="1179">
                  <c:v>193.89068076163599</c:v>
                </c:pt>
                <c:pt idx="1180">
                  <c:v>192.50993157436699</c:v>
                </c:pt>
                <c:pt idx="1181">
                  <c:v>195.24071413012101</c:v>
                </c:pt>
                <c:pt idx="1182">
                  <c:v>190.85310568254599</c:v>
                </c:pt>
                <c:pt idx="1183">
                  <c:v>192.66351066829</c:v>
                </c:pt>
                <c:pt idx="1184">
                  <c:v>191.68133579620201</c:v>
                </c:pt>
                <c:pt idx="1185">
                  <c:v>194.473549989525</c:v>
                </c:pt>
                <c:pt idx="1186">
                  <c:v>195.67036992859599</c:v>
                </c:pt>
                <c:pt idx="1187">
                  <c:v>197.29648000163201</c:v>
                </c:pt>
                <c:pt idx="1188">
                  <c:v>198.094359961013</c:v>
                </c:pt>
                <c:pt idx="1189">
                  <c:v>198.00221250465901</c:v>
                </c:pt>
                <c:pt idx="1190">
                  <c:v>194.780708177371</c:v>
                </c:pt>
                <c:pt idx="1191">
                  <c:v>194.81142399615501</c:v>
                </c:pt>
                <c:pt idx="1192">
                  <c:v>193.81827918878699</c:v>
                </c:pt>
                <c:pt idx="1193">
                  <c:v>194.46769935737501</c:v>
                </c:pt>
                <c:pt idx="1194">
                  <c:v>195.24107979463</c:v>
                </c:pt>
                <c:pt idx="1195">
                  <c:v>197.37582920015899</c:v>
                </c:pt>
                <c:pt idx="1196">
                  <c:v>202.41870844847199</c:v>
                </c:pt>
                <c:pt idx="1197">
                  <c:v>204.64597097486299</c:v>
                </c:pt>
                <c:pt idx="1198">
                  <c:v>205.85266385568701</c:v>
                </c:pt>
                <c:pt idx="1199">
                  <c:v>204.584173672785</c:v>
                </c:pt>
                <c:pt idx="1200">
                  <c:v>205.079283418432</c:v>
                </c:pt>
                <c:pt idx="1201">
                  <c:v>205.295756807961</c:v>
                </c:pt>
                <c:pt idx="1202">
                  <c:v>203.09921010035399</c:v>
                </c:pt>
                <c:pt idx="1203">
                  <c:v>203.31568348988301</c:v>
                </c:pt>
                <c:pt idx="1204">
                  <c:v>203.93438783968699</c:v>
                </c:pt>
                <c:pt idx="1205">
                  <c:v>206.44028672219599</c:v>
                </c:pt>
                <c:pt idx="1206">
                  <c:v>206.842517682471</c:v>
                </c:pt>
                <c:pt idx="1207">
                  <c:v>208.82259100054901</c:v>
                </c:pt>
                <c:pt idx="1208">
                  <c:v>207.58481663643201</c:v>
                </c:pt>
                <c:pt idx="1209">
                  <c:v>205.419351412118</c:v>
                </c:pt>
                <c:pt idx="1210">
                  <c:v>204.336618799962</c:v>
                </c:pt>
                <c:pt idx="1211">
                  <c:v>202.85165522753101</c:v>
                </c:pt>
                <c:pt idx="1212">
                  <c:v>202.17115357564799</c:v>
                </c:pt>
                <c:pt idx="1213">
                  <c:v>202.078274790276</c:v>
                </c:pt>
                <c:pt idx="1214">
                  <c:v>203.872590537609</c:v>
                </c:pt>
                <c:pt idx="1215">
                  <c:v>205.82158237239301</c:v>
                </c:pt>
                <c:pt idx="1216">
                  <c:v>206.78072038039201</c:v>
                </c:pt>
                <c:pt idx="1217">
                  <c:v>206.47136820549099</c:v>
                </c:pt>
                <c:pt idx="1218">
                  <c:v>205.48114871419699</c:v>
                </c:pt>
                <c:pt idx="1219">
                  <c:v>206.64605326521499</c:v>
                </c:pt>
                <c:pt idx="1220">
                  <c:v>203.31126354775799</c:v>
                </c:pt>
                <c:pt idx="1221">
                  <c:v>203.39104662972301</c:v>
                </c:pt>
                <c:pt idx="1222">
                  <c:v>200.77412576411501</c:v>
                </c:pt>
                <c:pt idx="1223">
                  <c:v>199.70510402012201</c:v>
                </c:pt>
                <c:pt idx="1224">
                  <c:v>199.56145869541899</c:v>
                </c:pt>
                <c:pt idx="1225">
                  <c:v>200.56679708250701</c:v>
                </c:pt>
                <c:pt idx="1226">
                  <c:v>200.23174391542199</c:v>
                </c:pt>
                <c:pt idx="1227">
                  <c:v>197.519119128623</c:v>
                </c:pt>
                <c:pt idx="1228">
                  <c:v>194.742810984919</c:v>
                </c:pt>
                <c:pt idx="1229">
                  <c:v>193.083465988721</c:v>
                </c:pt>
                <c:pt idx="1230">
                  <c:v>194.02476324723699</c:v>
                </c:pt>
                <c:pt idx="1231">
                  <c:v>194.423678657061</c:v>
                </c:pt>
                <c:pt idx="1232">
                  <c:v>195.285371719446</c:v>
                </c:pt>
                <c:pt idx="1233">
                  <c:v>198.50853667648599</c:v>
                </c:pt>
                <c:pt idx="1234">
                  <c:v>199.33820917458499</c:v>
                </c:pt>
                <c:pt idx="1235">
                  <c:v>199.14662244636901</c:v>
                </c:pt>
                <c:pt idx="1236">
                  <c:v>200.31152699738701</c:v>
                </c:pt>
                <c:pt idx="1237">
                  <c:v>200.79022548917499</c:v>
                </c:pt>
                <c:pt idx="1238">
                  <c:v>199.91261158756399</c:v>
                </c:pt>
                <c:pt idx="1239">
                  <c:v>200.949791653104</c:v>
                </c:pt>
                <c:pt idx="1240">
                  <c:v>203.789962039546</c:v>
                </c:pt>
                <c:pt idx="1241">
                  <c:v>203.584779987947</c:v>
                </c:pt>
                <c:pt idx="1242">
                  <c:v>202.625415260197</c:v>
                </c:pt>
                <c:pt idx="1243">
                  <c:v>199.251449545094</c:v>
                </c:pt>
                <c:pt idx="1244">
                  <c:v>198.32410538163001</c:v>
                </c:pt>
                <c:pt idx="1245">
                  <c:v>198.803698302588</c:v>
                </c:pt>
                <c:pt idx="1246">
                  <c:v>197.556506267929</c:v>
                </c:pt>
                <c:pt idx="1247">
                  <c:v>195.094142762898</c:v>
                </c:pt>
                <c:pt idx="1248">
                  <c:v>194.32654364919799</c:v>
                </c:pt>
                <c:pt idx="1249">
                  <c:v>189.16175184990601</c:v>
                </c:pt>
                <c:pt idx="1250">
                  <c:v>191.43234974088699</c:v>
                </c:pt>
                <c:pt idx="1251">
                  <c:v>192.39171446863699</c:v>
                </c:pt>
                <c:pt idx="1252">
                  <c:v>193.655006228356</c:v>
                </c:pt>
                <c:pt idx="1253">
                  <c:v>194.134778035148</c:v>
                </c:pt>
                <c:pt idx="1254">
                  <c:v>194.35856421348399</c:v>
                </c:pt>
                <c:pt idx="1255">
                  <c:v>195.87766271582501</c:v>
                </c:pt>
                <c:pt idx="1256">
                  <c:v>197.812313010552</c:v>
                </c:pt>
                <c:pt idx="1257">
                  <c:v>199.93908669099599</c:v>
                </c:pt>
                <c:pt idx="1258">
                  <c:v>198.51587099567899</c:v>
                </c:pt>
                <c:pt idx="1259">
                  <c:v>198.62785352776399</c:v>
                </c:pt>
                <c:pt idx="1260">
                  <c:v>199.36450539218299</c:v>
                </c:pt>
                <c:pt idx="1261">
                  <c:v>201.048477557399</c:v>
                </c:pt>
                <c:pt idx="1262">
                  <c:v>201.641168648687</c:v>
                </c:pt>
                <c:pt idx="1263">
                  <c:v>200.892736575257</c:v>
                </c:pt>
                <c:pt idx="1264">
                  <c:v>201.76590732759101</c:v>
                </c:pt>
                <c:pt idx="1265">
                  <c:v>200.92373887849399</c:v>
                </c:pt>
                <c:pt idx="1266">
                  <c:v>200.05056812615999</c:v>
                </c:pt>
                <c:pt idx="1267">
                  <c:v>200.300045483969</c:v>
                </c:pt>
                <c:pt idx="1268">
                  <c:v>200.33141252018501</c:v>
                </c:pt>
                <c:pt idx="1269">
                  <c:v>199.45787703487201</c:v>
                </c:pt>
                <c:pt idx="1270">
                  <c:v>200.79900019958899</c:v>
                </c:pt>
                <c:pt idx="1271">
                  <c:v>201.73490502435499</c:v>
                </c:pt>
                <c:pt idx="1272">
                  <c:v>202.046751721617</c:v>
                </c:pt>
                <c:pt idx="1273">
                  <c:v>203.949198941406</c:v>
                </c:pt>
                <c:pt idx="1274">
                  <c:v>202.046751721617</c:v>
                </c:pt>
                <c:pt idx="1275">
                  <c:v>201.32932195142399</c:v>
                </c:pt>
                <c:pt idx="1276">
                  <c:v>199.30395971762701</c:v>
                </c:pt>
                <c:pt idx="1277">
                  <c:v>199.426874731635</c:v>
                </c:pt>
                <c:pt idx="1278">
                  <c:v>198.553339246322</c:v>
                </c:pt>
                <c:pt idx="1279">
                  <c:v>197.399324099962</c:v>
                </c:pt>
                <c:pt idx="1280">
                  <c:v>199.613982749993</c:v>
                </c:pt>
                <c:pt idx="1281">
                  <c:v>199.832093071587</c:v>
                </c:pt>
                <c:pt idx="1282">
                  <c:v>191.70311298827701</c:v>
                </c:pt>
                <c:pt idx="1283">
                  <c:v>193.11128276648799</c:v>
                </c:pt>
                <c:pt idx="1284">
                  <c:v>198.487931010567</c:v>
                </c:pt>
                <c:pt idx="1285">
                  <c:v>197.335792101121</c:v>
                </c:pt>
                <c:pt idx="1286">
                  <c:v>200.85685662382099</c:v>
                </c:pt>
                <c:pt idx="1287">
                  <c:v>201.88034002171199</c:v>
                </c:pt>
                <c:pt idx="1288">
                  <c:v>200.79220882945799</c:v>
                </c:pt>
                <c:pt idx="1289">
                  <c:v>200.984231981032</c:v>
                </c:pt>
                <c:pt idx="1290">
                  <c:v>202.520417193626</c:v>
                </c:pt>
                <c:pt idx="1291">
                  <c:v>201.81633230451999</c:v>
                </c:pt>
                <c:pt idx="1292">
                  <c:v>199.768085354395</c:v>
                </c:pt>
                <c:pt idx="1293">
                  <c:v>205.14473359847401</c:v>
                </c:pt>
                <c:pt idx="1294">
                  <c:v>205.49677604302599</c:v>
                </c:pt>
                <c:pt idx="1295">
                  <c:v>206.68091881106699</c:v>
                </c:pt>
                <c:pt idx="1296">
                  <c:v>211.097451297275</c:v>
                </c:pt>
                <c:pt idx="1297">
                  <c:v>211.353482166041</c:v>
                </c:pt>
                <c:pt idx="1298">
                  <c:v>210.77741271131799</c:v>
                </c:pt>
                <c:pt idx="1299">
                  <c:v>208.79317347838401</c:v>
                </c:pt>
                <c:pt idx="1300">
                  <c:v>212.057567055146</c:v>
                </c:pt>
                <c:pt idx="1301">
                  <c:v>207.128972831407</c:v>
                </c:pt>
                <c:pt idx="1302">
                  <c:v>208.15309630646999</c:v>
                </c:pt>
                <c:pt idx="1303">
                  <c:v>204.18461784060199</c:v>
                </c:pt>
                <c:pt idx="1304">
                  <c:v>203.672556103071</c:v>
                </c:pt>
                <c:pt idx="1305">
                  <c:v>204.37664099217699</c:v>
                </c:pt>
                <c:pt idx="1306">
                  <c:v>205.016718164091</c:v>
                </c:pt>
                <c:pt idx="1307">
                  <c:v>205.722723284712</c:v>
                </c:pt>
                <c:pt idx="1308">
                  <c:v>204.24862555779401</c:v>
                </c:pt>
                <c:pt idx="1309">
                  <c:v>207.192980548599</c:v>
                </c:pt>
                <c:pt idx="1310">
                  <c:v>201.81633230451999</c:v>
                </c:pt>
                <c:pt idx="1311">
                  <c:v>199.51205448562899</c:v>
                </c:pt>
                <c:pt idx="1312">
                  <c:v>199.70407763720399</c:v>
                </c:pt>
                <c:pt idx="1313">
                  <c:v>196.183653191676</c:v>
                </c:pt>
                <c:pt idx="1314">
                  <c:v>192.72723646334001</c:v>
                </c:pt>
                <c:pt idx="1315">
                  <c:v>185.60957831165501</c:v>
                </c:pt>
                <c:pt idx="1316">
                  <c:v>185.62237985509299</c:v>
                </c:pt>
                <c:pt idx="1317">
                  <c:v>185.238333551945</c:v>
                </c:pt>
                <c:pt idx="1318">
                  <c:v>185.68638757228399</c:v>
                </c:pt>
                <c:pt idx="1319">
                  <c:v>187.15856506768699</c:v>
                </c:pt>
                <c:pt idx="1320">
                  <c:v>186.262457027007</c:v>
                </c:pt>
                <c:pt idx="1321">
                  <c:v>187.99066539117501</c:v>
                </c:pt>
                <c:pt idx="1322">
                  <c:v>191.51108983670301</c:v>
                </c:pt>
                <c:pt idx="1323">
                  <c:v>186.76811799281899</c:v>
                </c:pt>
                <c:pt idx="1324">
                  <c:v>187.14320321556099</c:v>
                </c:pt>
                <c:pt idx="1325">
                  <c:v>186.77451876453799</c:v>
                </c:pt>
                <c:pt idx="1326">
                  <c:v>188.05467310836701</c:v>
                </c:pt>
                <c:pt idx="1327">
                  <c:v>187.86264995679201</c:v>
                </c:pt>
                <c:pt idx="1328">
                  <c:v>190.61498179602299</c:v>
                </c:pt>
                <c:pt idx="1329">
                  <c:v>188.694750280281</c:v>
                </c:pt>
                <c:pt idx="1330">
                  <c:v>192.279182443</c:v>
                </c:pt>
                <c:pt idx="1331">
                  <c:v>194.32742939312499</c:v>
                </c:pt>
                <c:pt idx="1332">
                  <c:v>194.903498847848</c:v>
                </c:pt>
                <c:pt idx="1333">
                  <c:v>196.311668626059</c:v>
                </c:pt>
                <c:pt idx="1334">
                  <c:v>197.207776666738</c:v>
                </c:pt>
                <c:pt idx="1335">
                  <c:v>199.19201589967199</c:v>
                </c:pt>
                <c:pt idx="1336">
                  <c:v>199.640069920012</c:v>
                </c:pt>
                <c:pt idx="1337">
                  <c:v>196.183653191676</c:v>
                </c:pt>
                <c:pt idx="1338">
                  <c:v>193.36731363525399</c:v>
                </c:pt>
                <c:pt idx="1339">
                  <c:v>191.063035816363</c:v>
                </c:pt>
                <c:pt idx="1340">
                  <c:v>194.07139852435901</c:v>
                </c:pt>
                <c:pt idx="1341">
                  <c:v>197.91186155584401</c:v>
                </c:pt>
                <c:pt idx="1342">
                  <c:v>194.839491130656</c:v>
                </c:pt>
                <c:pt idx="1343">
                  <c:v>197.01575351516399</c:v>
                </c:pt>
                <c:pt idx="1344">
                  <c:v>194.639423944177</c:v>
                </c:pt>
                <c:pt idx="1345">
                  <c:v>196.38336730840501</c:v>
                </c:pt>
                <c:pt idx="1346">
                  <c:v>197.211924172837</c:v>
                </c:pt>
                <c:pt idx="1347">
                  <c:v>196.55794541125201</c:v>
                </c:pt>
                <c:pt idx="1348">
                  <c:v>197.953191985845</c:v>
                </c:pt>
                <c:pt idx="1349">
                  <c:v>197.735199065317</c:v>
                </c:pt>
                <c:pt idx="1350">
                  <c:v>198.60717074743101</c:v>
                </c:pt>
                <c:pt idx="1351">
                  <c:v>199.43549790383301</c:v>
                </c:pt>
                <c:pt idx="1352">
                  <c:v>199.93695053345701</c:v>
                </c:pt>
                <c:pt idx="1353">
                  <c:v>200.002417322025</c:v>
                </c:pt>
                <c:pt idx="1354">
                  <c:v>201.76841265713799</c:v>
                </c:pt>
                <c:pt idx="1355">
                  <c:v>198.018199358353</c:v>
                </c:pt>
                <c:pt idx="1356">
                  <c:v>196.100137307339</c:v>
                </c:pt>
                <c:pt idx="1357">
                  <c:v>198.45464461546999</c:v>
                </c:pt>
                <c:pt idx="1358">
                  <c:v>194.07250452598501</c:v>
                </c:pt>
                <c:pt idx="1359">
                  <c:v>194.83559460185</c:v>
                </c:pt>
                <c:pt idx="1360">
                  <c:v>196.88481993802901</c:v>
                </c:pt>
                <c:pt idx="1361">
                  <c:v>197.25556869854799</c:v>
                </c:pt>
                <c:pt idx="1362">
                  <c:v>198.149362643518</c:v>
                </c:pt>
                <c:pt idx="1363">
                  <c:v>198.67263753599801</c:v>
                </c:pt>
                <c:pt idx="1364">
                  <c:v>200.98350031841699</c:v>
                </c:pt>
                <c:pt idx="1365">
                  <c:v>201.50677521089801</c:v>
                </c:pt>
                <c:pt idx="1366">
                  <c:v>202.46603594443499</c:v>
                </c:pt>
                <c:pt idx="1367">
                  <c:v>204.340912885797</c:v>
                </c:pt>
                <c:pt idx="1368">
                  <c:v>204.27544609722901</c:v>
                </c:pt>
                <c:pt idx="1369">
                  <c:v>203.86128251902801</c:v>
                </c:pt>
                <c:pt idx="1370">
                  <c:v>204.62414288686301</c:v>
                </c:pt>
                <c:pt idx="1371">
                  <c:v>206.67359793107201</c:v>
                </c:pt>
                <c:pt idx="1372">
                  <c:v>206.564486616793</c:v>
                </c:pt>
                <c:pt idx="1373">
                  <c:v>205.43087748843899</c:v>
                </c:pt>
                <c:pt idx="1374">
                  <c:v>204.55890580632499</c:v>
                </c:pt>
                <c:pt idx="1375">
                  <c:v>206.45560501054399</c:v>
                </c:pt>
                <c:pt idx="1376">
                  <c:v>204.64596514971899</c:v>
                </c:pt>
                <c:pt idx="1377">
                  <c:v>205.278351356478</c:v>
                </c:pt>
                <c:pt idx="1378">
                  <c:v>205.39642128393001</c:v>
                </c:pt>
                <c:pt idx="1379">
                  <c:v>206.05223770975601</c:v>
                </c:pt>
                <c:pt idx="1380">
                  <c:v>206.19212990006301</c:v>
                </c:pt>
                <c:pt idx="1381">
                  <c:v>206.44572756525099</c:v>
                </c:pt>
                <c:pt idx="1382">
                  <c:v>203.669246605897</c:v>
                </c:pt>
                <c:pt idx="1383">
                  <c:v>202.40125827995701</c:v>
                </c:pt>
                <c:pt idx="1384">
                  <c:v>199.23105775707799</c:v>
                </c:pt>
                <c:pt idx="1385">
                  <c:v>200.93641017225499</c:v>
                </c:pt>
                <c:pt idx="1386">
                  <c:v>200.54292031675899</c:v>
                </c:pt>
                <c:pt idx="1387">
                  <c:v>202.20439849819499</c:v>
                </c:pt>
                <c:pt idx="1388">
                  <c:v>201.61404886093601</c:v>
                </c:pt>
                <c:pt idx="1389">
                  <c:v>205.26525799876501</c:v>
                </c:pt>
                <c:pt idx="1390">
                  <c:v>205.54940683195099</c:v>
                </c:pt>
                <c:pt idx="1391">
                  <c:v>204.71855288721801</c:v>
                </c:pt>
                <c:pt idx="1392">
                  <c:v>197.00128190927001</c:v>
                </c:pt>
                <c:pt idx="1393">
                  <c:v>200.41175703159399</c:v>
                </c:pt>
                <c:pt idx="1394">
                  <c:v>196.92685650753</c:v>
                </c:pt>
                <c:pt idx="1395">
                  <c:v>195.84240489761001</c:v>
                </c:pt>
                <c:pt idx="1396">
                  <c:v>198.094232716303</c:v>
                </c:pt>
                <c:pt idx="1397">
                  <c:v>198.662760090706</c:v>
                </c:pt>
                <c:pt idx="1398">
                  <c:v>201.81090864269899</c:v>
                </c:pt>
                <c:pt idx="1399">
                  <c:v>202.86021492402</c:v>
                </c:pt>
                <c:pt idx="1400">
                  <c:v>204.193899746558</c:v>
                </c:pt>
                <c:pt idx="1401">
                  <c:v>203.10071923149499</c:v>
                </c:pt>
                <c:pt idx="1402">
                  <c:v>204.565567339197</c:v>
                </c:pt>
                <c:pt idx="1403">
                  <c:v>205.724214642828</c:v>
                </c:pt>
                <c:pt idx="1404">
                  <c:v>200.73932068246199</c:v>
                </c:pt>
                <c:pt idx="1405">
                  <c:v>202.05642630903699</c:v>
                </c:pt>
                <c:pt idx="1406">
                  <c:v>202.862697679223</c:v>
                </c:pt>
                <c:pt idx="1407">
                  <c:v>203.910943170857</c:v>
                </c:pt>
                <c:pt idx="1408">
                  <c:v>205.03984670297299</c:v>
                </c:pt>
                <c:pt idx="1409">
                  <c:v>205.14739075694899</c:v>
                </c:pt>
                <c:pt idx="1410">
                  <c:v>203.80339911688</c:v>
                </c:pt>
                <c:pt idx="1411">
                  <c:v>204.55620749471601</c:v>
                </c:pt>
                <c:pt idx="1412">
                  <c:v>205.523794945867</c:v>
                </c:pt>
                <c:pt idx="1413">
                  <c:v>206.27629428906499</c:v>
                </c:pt>
                <c:pt idx="1414">
                  <c:v>208.319322279982</c:v>
                </c:pt>
                <c:pt idx="1415">
                  <c:v>207.24419077485399</c:v>
                </c:pt>
                <c:pt idx="1416">
                  <c:v>208.399980320465</c:v>
                </c:pt>
                <c:pt idx="1417">
                  <c:v>208.88392856335901</c:v>
                </c:pt>
                <c:pt idx="1418">
                  <c:v>210.06660412246299</c:v>
                </c:pt>
                <c:pt idx="1419">
                  <c:v>204.95918866249099</c:v>
                </c:pt>
                <c:pt idx="1420">
                  <c:v>201.11541583674199</c:v>
                </c:pt>
                <c:pt idx="1421">
                  <c:v>200.60489061499101</c:v>
                </c:pt>
                <c:pt idx="1422">
                  <c:v>198.88449478600401</c:v>
                </c:pt>
                <c:pt idx="1423">
                  <c:v>194.66431777133801</c:v>
                </c:pt>
                <c:pt idx="1424">
                  <c:v>192.83637788837501</c:v>
                </c:pt>
                <c:pt idx="1425">
                  <c:v>190.255938662213</c:v>
                </c:pt>
                <c:pt idx="1426">
                  <c:v>191.33107016734101</c:v>
                </c:pt>
                <c:pt idx="1427">
                  <c:v>189.296313422125</c:v>
                </c:pt>
                <c:pt idx="1428">
                  <c:v>186.873867610274</c:v>
                </c:pt>
                <c:pt idx="1429">
                  <c:v>188.850593166419</c:v>
                </c:pt>
                <c:pt idx="1430">
                  <c:v>190.304019929888</c:v>
                </c:pt>
                <c:pt idx="1431">
                  <c:v>191.46667989337999</c:v>
                </c:pt>
                <c:pt idx="1432">
                  <c:v>189.39303207057699</c:v>
                </c:pt>
                <c:pt idx="1433">
                  <c:v>187.51343239929901</c:v>
                </c:pt>
                <c:pt idx="1434">
                  <c:v>190.836888778305</c:v>
                </c:pt>
                <c:pt idx="1435">
                  <c:v>189.35638079326901</c:v>
                </c:pt>
                <c:pt idx="1436">
                  <c:v>190.59458311165699</c:v>
                </c:pt>
                <c:pt idx="1437">
                  <c:v>192.84273173808799</c:v>
                </c:pt>
                <c:pt idx="1438">
                  <c:v>190.47831711530799</c:v>
                </c:pt>
                <c:pt idx="1439">
                  <c:v>185.43978457649499</c:v>
                </c:pt>
                <c:pt idx="1440">
                  <c:v>185.99199715460199</c:v>
                </c:pt>
                <c:pt idx="1441">
                  <c:v>183.540637557319</c:v>
                </c:pt>
                <c:pt idx="1442">
                  <c:v>185.30417485045601</c:v>
                </c:pt>
                <c:pt idx="1443">
                  <c:v>186.17627163217901</c:v>
                </c:pt>
                <c:pt idx="1444">
                  <c:v>189.063781429427</c:v>
                </c:pt>
                <c:pt idx="1445">
                  <c:v>187.978496384696</c:v>
                </c:pt>
                <c:pt idx="1446">
                  <c:v>191.040303367364</c:v>
                </c:pt>
                <c:pt idx="1447">
                  <c:v>190.90449002311701</c:v>
                </c:pt>
                <c:pt idx="1448">
                  <c:v>191.29360441720399</c:v>
                </c:pt>
                <c:pt idx="1449">
                  <c:v>193.999283155363</c:v>
                </c:pt>
                <c:pt idx="1450">
                  <c:v>194.77771556174301</c:v>
                </c:pt>
                <c:pt idx="1451">
                  <c:v>196.587881424344</c:v>
                </c:pt>
                <c:pt idx="1452">
                  <c:v>197.13296736519601</c:v>
                </c:pt>
                <c:pt idx="1453">
                  <c:v>199.44912447285401</c:v>
                </c:pt>
                <c:pt idx="1454">
                  <c:v>199.85798983304599</c:v>
                </c:pt>
                <c:pt idx="1455">
                  <c:v>201.60971727016101</c:v>
                </c:pt>
                <c:pt idx="1456">
                  <c:v>200.59753116183799</c:v>
                </c:pt>
                <c:pt idx="1457">
                  <c:v>201.37616718642599</c:v>
                </c:pt>
                <c:pt idx="1458">
                  <c:v>202.71923288155699</c:v>
                </c:pt>
                <c:pt idx="1459">
                  <c:v>203.030565120467</c:v>
                </c:pt>
                <c:pt idx="1460">
                  <c:v>203.45877421034899</c:v>
                </c:pt>
                <c:pt idx="1461">
                  <c:v>203.322553629688</c:v>
                </c:pt>
                <c:pt idx="1462">
                  <c:v>201.628857381644</c:v>
                </c:pt>
                <c:pt idx="1463">
                  <c:v>203.47832155824699</c:v>
                </c:pt>
                <c:pt idx="1464">
                  <c:v>202.66079445607099</c:v>
                </c:pt>
                <c:pt idx="1465">
                  <c:v>201.239946605765</c:v>
                </c:pt>
                <c:pt idx="1466">
                  <c:v>201.41505826401399</c:v>
                </c:pt>
                <c:pt idx="1467">
                  <c:v>201.75571152477099</c:v>
                </c:pt>
                <c:pt idx="1468">
                  <c:v>204.50985139625999</c:v>
                </c:pt>
                <c:pt idx="1469">
                  <c:v>204.68496305450901</c:v>
                </c:pt>
                <c:pt idx="1470">
                  <c:v>205.385816923921</c:v>
                </c:pt>
                <c:pt idx="1471">
                  <c:v>203.322553629688</c:v>
                </c:pt>
                <c:pt idx="1472">
                  <c:v>201.88215843148399</c:v>
                </c:pt>
                <c:pt idx="1473">
                  <c:v>202.71923288155699</c:v>
                </c:pt>
                <c:pt idx="1474">
                  <c:v>202.505026527512</c:v>
                </c:pt>
                <c:pt idx="1475">
                  <c:v>203.57565106132</c:v>
                </c:pt>
                <c:pt idx="1476">
                  <c:v>203.30300628179</c:v>
                </c:pt>
                <c:pt idx="1477">
                  <c:v>202.505026527512</c:v>
                </c:pt>
                <c:pt idx="1478">
                  <c:v>198.74847422165001</c:v>
                </c:pt>
                <c:pt idx="1479">
                  <c:v>197.91160338978401</c:v>
                </c:pt>
                <c:pt idx="1480">
                  <c:v>195.902909775099</c:v>
                </c:pt>
                <c:pt idx="1481">
                  <c:v>198.72892687375199</c:v>
                </c:pt>
                <c:pt idx="1482">
                  <c:v>197.52228537748999</c:v>
                </c:pt>
                <c:pt idx="1483">
                  <c:v>200.30554265261799</c:v>
                </c:pt>
                <c:pt idx="1484">
                  <c:v>200.81173751588301</c:v>
                </c:pt>
                <c:pt idx="1485">
                  <c:v>200.83108124557299</c:v>
                </c:pt>
                <c:pt idx="1486">
                  <c:v>196.12078125687401</c:v>
                </c:pt>
                <c:pt idx="1487">
                  <c:v>196.51009926916799</c:v>
                </c:pt>
                <c:pt idx="1488">
                  <c:v>198.47603306032701</c:v>
                </c:pt>
                <c:pt idx="1489">
                  <c:v>195.38123992808201</c:v>
                </c:pt>
                <c:pt idx="1490">
                  <c:v>196.70475827531499</c:v>
                </c:pt>
                <c:pt idx="1491">
                  <c:v>194.573282566449</c:v>
                </c:pt>
                <c:pt idx="1492">
                  <c:v>196.34951232383699</c:v>
                </c:pt>
                <c:pt idx="1493">
                  <c:v>199.74972357369401</c:v>
                </c:pt>
                <c:pt idx="1494">
                  <c:v>197.61824786482899</c:v>
                </c:pt>
                <c:pt idx="1495">
                  <c:v>194.54790785562901</c:v>
                </c:pt>
                <c:pt idx="1496">
                  <c:v>195.28377446940399</c:v>
                </c:pt>
                <c:pt idx="1497">
                  <c:v>197.237627202531</c:v>
                </c:pt>
                <c:pt idx="1498">
                  <c:v>197.161503070072</c:v>
                </c:pt>
                <c:pt idx="1499">
                  <c:v>193.40604586873701</c:v>
                </c:pt>
                <c:pt idx="1500">
                  <c:v>191.52831726807</c:v>
                </c:pt>
                <c:pt idx="1501">
                  <c:v>196.29876290219701</c:v>
                </c:pt>
                <c:pt idx="1502">
                  <c:v>193.25379760381799</c:v>
                </c:pt>
                <c:pt idx="1503">
                  <c:v>191.68056553298899</c:v>
                </c:pt>
                <c:pt idx="1504">
                  <c:v>189.14309445100599</c:v>
                </c:pt>
                <c:pt idx="1505">
                  <c:v>188.88934734280701</c:v>
                </c:pt>
                <c:pt idx="1506">
                  <c:v>187.163867007059</c:v>
                </c:pt>
                <c:pt idx="1507">
                  <c:v>188.17885543985199</c:v>
                </c:pt>
                <c:pt idx="1508">
                  <c:v>187.569862380176</c:v>
                </c:pt>
                <c:pt idx="1509">
                  <c:v>187.01161874214</c:v>
                </c:pt>
                <c:pt idx="1510">
                  <c:v>186.14887857426601</c:v>
                </c:pt>
                <c:pt idx="1511">
                  <c:v>185.38948120409</c:v>
                </c:pt>
                <c:pt idx="1512">
                  <c:v>183.490897738651</c:v>
                </c:pt>
                <c:pt idx="1513">
                  <c:v>184.716342155071</c:v>
                </c:pt>
                <c:pt idx="1514">
                  <c:v>182.55880364616101</c:v>
                </c:pt>
                <c:pt idx="1515">
                  <c:v>179.59882864650001</c:v>
                </c:pt>
                <c:pt idx="1516">
                  <c:v>178.882470396901</c:v>
                </c:pt>
                <c:pt idx="1517">
                  <c:v>183.19754741471999</c:v>
                </c:pt>
                <c:pt idx="1518">
                  <c:v>185.855528250335</c:v>
                </c:pt>
                <c:pt idx="1519">
                  <c:v>186.78762234282499</c:v>
                </c:pt>
                <c:pt idx="1520">
                  <c:v>184.95800951830901</c:v>
                </c:pt>
                <c:pt idx="1521">
                  <c:v>187.25366938906899</c:v>
                </c:pt>
                <c:pt idx="1522">
                  <c:v>188.89329781103899</c:v>
                </c:pt>
                <c:pt idx="1523">
                  <c:v>191.05083631994901</c:v>
                </c:pt>
                <c:pt idx="1524">
                  <c:v>190.67104759486</c:v>
                </c:pt>
                <c:pt idx="1525">
                  <c:v>191.171670001568</c:v>
                </c:pt>
                <c:pt idx="1526">
                  <c:v>190.53292623300899</c:v>
                </c:pt>
                <c:pt idx="1527">
                  <c:v>191.553079446678</c:v>
                </c:pt>
                <c:pt idx="1528">
                  <c:v>191.72397536896801</c:v>
                </c:pt>
                <c:pt idx="1529">
                  <c:v>191.637717047813</c:v>
                </c:pt>
                <c:pt idx="1530">
                  <c:v>192.19002241521301</c:v>
                </c:pt>
                <c:pt idx="1531">
                  <c:v>189.56643686005901</c:v>
                </c:pt>
                <c:pt idx="1532">
                  <c:v>188.461826125258</c:v>
                </c:pt>
                <c:pt idx="1533">
                  <c:v>187.64192187427199</c:v>
                </c:pt>
                <c:pt idx="1534">
                  <c:v>187.91390332456299</c:v>
                </c:pt>
                <c:pt idx="1535">
                  <c:v>188.117772380676</c:v>
                </c:pt>
                <c:pt idx="1536">
                  <c:v>188.072364117891</c:v>
                </c:pt>
                <c:pt idx="1537">
                  <c:v>184.537541516945</c:v>
                </c:pt>
                <c:pt idx="1538">
                  <c:v>187.030080642721</c:v>
                </c:pt>
                <c:pt idx="1539">
                  <c:v>186.73562912424799</c:v>
                </c:pt>
                <c:pt idx="1540">
                  <c:v>187.030080642721</c:v>
                </c:pt>
                <c:pt idx="1541">
                  <c:v>189.296046580991</c:v>
                </c:pt>
                <c:pt idx="1542">
                  <c:v>189.88518368114899</c:v>
                </c:pt>
                <c:pt idx="1543">
                  <c:v>190.24774759380099</c:v>
                </c:pt>
                <c:pt idx="1544">
                  <c:v>188.38975383096701</c:v>
                </c:pt>
                <c:pt idx="1545">
                  <c:v>187.84579093038499</c:v>
                </c:pt>
                <c:pt idx="1546">
                  <c:v>187.39264455537301</c:v>
                </c:pt>
                <c:pt idx="1547">
                  <c:v>189.296046580991</c:v>
                </c:pt>
                <c:pt idx="1548">
                  <c:v>190.315625924768</c:v>
                </c:pt>
                <c:pt idx="1549">
                  <c:v>190.76900636299101</c:v>
                </c:pt>
                <c:pt idx="1550">
                  <c:v>191.765881575375</c:v>
                </c:pt>
                <c:pt idx="1551">
                  <c:v>193.10285063222801</c:v>
                </c:pt>
                <c:pt idx="1552">
                  <c:v>194.25842070115101</c:v>
                </c:pt>
                <c:pt idx="1553">
                  <c:v>193.691987732386</c:v>
                </c:pt>
                <c:pt idx="1554">
                  <c:v>193.53329287584799</c:v>
                </c:pt>
                <c:pt idx="1555">
                  <c:v>193.714691863779</c:v>
                </c:pt>
                <c:pt idx="1556">
                  <c:v>193.46541454487999</c:v>
                </c:pt>
                <c:pt idx="1557">
                  <c:v>194.870261932701</c:v>
                </c:pt>
                <c:pt idx="1558">
                  <c:v>195.66326808897199</c:v>
                </c:pt>
                <c:pt idx="1559">
                  <c:v>195.52727736382599</c:v>
                </c:pt>
                <c:pt idx="1560">
                  <c:v>193.01226816986801</c:v>
                </c:pt>
                <c:pt idx="1561">
                  <c:v>192.51371353207099</c:v>
                </c:pt>
                <c:pt idx="1562">
                  <c:v>192.26443621317199</c:v>
                </c:pt>
                <c:pt idx="1563">
                  <c:v>193.32942381973399</c:v>
                </c:pt>
                <c:pt idx="1564">
                  <c:v>192.94415577569001</c:v>
                </c:pt>
                <c:pt idx="1565">
                  <c:v>195.18741758256701</c:v>
                </c:pt>
                <c:pt idx="1566">
                  <c:v>194.64368874519499</c:v>
                </c:pt>
                <c:pt idx="1567">
                  <c:v>196.626672262293</c:v>
                </c:pt>
                <c:pt idx="1568">
                  <c:v>198.695322914336</c:v>
                </c:pt>
                <c:pt idx="1569">
                  <c:v>198.78637350311701</c:v>
                </c:pt>
                <c:pt idx="1570">
                  <c:v>199.445495503134</c:v>
                </c:pt>
                <c:pt idx="1571">
                  <c:v>198.94530242286501</c:v>
                </c:pt>
                <c:pt idx="1572">
                  <c:v>198.649914651551</c:v>
                </c:pt>
                <c:pt idx="1573">
                  <c:v>199.94545452019301</c:v>
                </c:pt>
                <c:pt idx="1574">
                  <c:v>198.37699694841899</c:v>
                </c:pt>
                <c:pt idx="1575">
                  <c:v>196.94499822821001</c:v>
                </c:pt>
                <c:pt idx="1576">
                  <c:v>196.21752977080499</c:v>
                </c:pt>
                <c:pt idx="1577">
                  <c:v>198.03620091431901</c:v>
                </c:pt>
                <c:pt idx="1578">
                  <c:v>198.468047537199</c:v>
                </c:pt>
                <c:pt idx="1579">
                  <c:v>197.80892553718201</c:v>
                </c:pt>
                <c:pt idx="1580">
                  <c:v>198.44534340580699</c:v>
                </c:pt>
                <c:pt idx="1581">
                  <c:v>195.512999508002</c:v>
                </c:pt>
                <c:pt idx="1582">
                  <c:v>199.24092425738999</c:v>
                </c:pt>
                <c:pt idx="1583">
                  <c:v>200.87749422334301</c:v>
                </c:pt>
                <c:pt idx="1584">
                  <c:v>200.90019835473501</c:v>
                </c:pt>
                <c:pt idx="1585">
                  <c:v>199.763821469052</c:v>
                </c:pt>
                <c:pt idx="1586">
                  <c:v>201.28663671483099</c:v>
                </c:pt>
                <c:pt idx="1587">
                  <c:v>201.80953392649201</c:v>
                </c:pt>
                <c:pt idx="1588">
                  <c:v>201.12770779508199</c:v>
                </c:pt>
                <c:pt idx="1589">
                  <c:v>197.17227360534699</c:v>
                </c:pt>
                <c:pt idx="1590">
                  <c:v>195.26278593626199</c:v>
                </c:pt>
                <c:pt idx="1591">
                  <c:v>195.14926527929899</c:v>
                </c:pt>
                <c:pt idx="1592">
                  <c:v>193.05791049586301</c:v>
                </c:pt>
                <c:pt idx="1593">
                  <c:v>196.626672262293</c:v>
                </c:pt>
                <c:pt idx="1594">
                  <c:v>196.10400911384099</c:v>
                </c:pt>
                <c:pt idx="1595">
                  <c:v>191.603207644262</c:v>
                </c:pt>
                <c:pt idx="1596">
                  <c:v>193.01250223307801</c:v>
                </c:pt>
                <c:pt idx="1597">
                  <c:v>192.512309152809</c:v>
                </c:pt>
                <c:pt idx="1598">
                  <c:v>194.96739816494801</c:v>
                </c:pt>
                <c:pt idx="1599">
                  <c:v>198.44534340580699</c:v>
                </c:pt>
                <c:pt idx="1600">
                  <c:v>199.5819543547</c:v>
                </c:pt>
                <c:pt idx="1601">
                  <c:v>201.85494218927701</c:v>
                </c:pt>
                <c:pt idx="1602">
                  <c:v>202.24138054937299</c:v>
                </c:pt>
                <c:pt idx="1603">
                  <c:v>203.74172572696901</c:v>
                </c:pt>
                <c:pt idx="1604">
                  <c:v>204.15086821845699</c:v>
                </c:pt>
                <c:pt idx="1605">
                  <c:v>205.15102031578499</c:v>
                </c:pt>
                <c:pt idx="1606">
                  <c:v>203.74172572696901</c:v>
                </c:pt>
                <c:pt idx="1607">
                  <c:v>204.696469561512</c:v>
                </c:pt>
                <c:pt idx="1608">
                  <c:v>204.423551858379</c:v>
                </c:pt>
                <c:pt idx="1609">
                  <c:v>205.514754544488</c:v>
                </c:pt>
                <c:pt idx="1610">
                  <c:v>205.28747916735099</c:v>
                </c:pt>
                <c:pt idx="1611">
                  <c:v>205.10561205299999</c:v>
                </c:pt>
                <c:pt idx="1612">
                  <c:v>205.582866938666</c:v>
                </c:pt>
                <c:pt idx="1613">
                  <c:v>205.355591561529</c:v>
                </c:pt>
                <c:pt idx="1614">
                  <c:v>203.83254225254001</c:v>
                </c:pt>
                <c:pt idx="1615">
                  <c:v>206.424090116245</c:v>
                </c:pt>
                <c:pt idx="1616">
                  <c:v>206.99239559069201</c:v>
                </c:pt>
                <c:pt idx="1617">
                  <c:v>206.81052847634001</c:v>
                </c:pt>
                <c:pt idx="1618">
                  <c:v>205.78743818441001</c:v>
                </c:pt>
                <c:pt idx="1619">
                  <c:v>205.96930529876099</c:v>
                </c:pt>
                <c:pt idx="1620">
                  <c:v>205.08290792160699</c:v>
                </c:pt>
                <c:pt idx="1621">
                  <c:v>205.85578464179801</c:v>
                </c:pt>
                <c:pt idx="1622">
                  <c:v>202.94614487538601</c:v>
                </c:pt>
                <c:pt idx="1623">
                  <c:v>201.559554417963</c:v>
                </c:pt>
                <c:pt idx="1624">
                  <c:v>203.332583235481</c:v>
                </c:pt>
                <c:pt idx="1625">
                  <c:v>205.78743818441001</c:v>
                </c:pt>
                <c:pt idx="1626">
                  <c:v>204.673765430119</c:v>
                </c:pt>
                <c:pt idx="1627">
                  <c:v>205.24207090456599</c:v>
                </c:pt>
                <c:pt idx="1628">
                  <c:v>202.77246997339299</c:v>
                </c:pt>
                <c:pt idx="1629">
                  <c:v>200.99522801808999</c:v>
                </c:pt>
                <c:pt idx="1630">
                  <c:v>201.65598846057901</c:v>
                </c:pt>
                <c:pt idx="1631">
                  <c:v>199.05858901661799</c:v>
                </c:pt>
                <c:pt idx="1632">
                  <c:v>197.940000934913</c:v>
                </c:pt>
                <c:pt idx="1633">
                  <c:v>198.32971617995199</c:v>
                </c:pt>
                <c:pt idx="1634">
                  <c:v>199.74228765371001</c:v>
                </c:pt>
                <c:pt idx="1635">
                  <c:v>203.25089517511</c:v>
                </c:pt>
                <c:pt idx="1636">
                  <c:v>203.77496270282199</c:v>
                </c:pt>
                <c:pt idx="1637">
                  <c:v>202.157351856899</c:v>
                </c:pt>
                <c:pt idx="1638">
                  <c:v>196.780451791416</c:v>
                </c:pt>
                <c:pt idx="1639">
                  <c:v>194.91215924733299</c:v>
                </c:pt>
                <c:pt idx="1640">
                  <c:v>196.712105334028</c:v>
                </c:pt>
                <c:pt idx="1641">
                  <c:v>200.08401994065099</c:v>
                </c:pt>
                <c:pt idx="1642">
                  <c:v>193.88696238650999</c:v>
                </c:pt>
                <c:pt idx="1643">
                  <c:v>191.631295229491</c:v>
                </c:pt>
                <c:pt idx="1644">
                  <c:v>193.13491729203</c:v>
                </c:pt>
                <c:pt idx="1645">
                  <c:v>193.77320766633699</c:v>
                </c:pt>
                <c:pt idx="1646">
                  <c:v>196.34743485248401</c:v>
                </c:pt>
                <c:pt idx="1647">
                  <c:v>196.39307717848001</c:v>
                </c:pt>
                <c:pt idx="1648">
                  <c:v>197.851290978234</c:v>
                </c:pt>
                <c:pt idx="1649">
                  <c:v>199.423259498162</c:v>
                </c:pt>
                <c:pt idx="1650">
                  <c:v>197.668955737462</c:v>
                </c:pt>
                <c:pt idx="1651">
                  <c:v>199.559952412938</c:v>
                </c:pt>
                <c:pt idx="1652">
                  <c:v>196.37037304708701</c:v>
                </c:pt>
                <c:pt idx="1653">
                  <c:v>197.00819529497301</c:v>
                </c:pt>
                <c:pt idx="1654">
                  <c:v>198.580163814901</c:v>
                </c:pt>
                <c:pt idx="1655">
                  <c:v>199.10423134261401</c:v>
                </c:pt>
                <c:pt idx="1656">
                  <c:v>199.696645327715</c:v>
                </c:pt>
                <c:pt idx="1657">
                  <c:v>199.64217262005499</c:v>
                </c:pt>
                <c:pt idx="1658">
                  <c:v>200.05086840459799</c:v>
                </c:pt>
                <c:pt idx="1659">
                  <c:v>199.34212129664499</c:v>
                </c:pt>
                <c:pt idx="1660">
                  <c:v>201.74132806717699</c:v>
                </c:pt>
                <c:pt idx="1661">
                  <c:v>202.204797513567</c:v>
                </c:pt>
                <c:pt idx="1662">
                  <c:v>202.34112975981</c:v>
                </c:pt>
                <c:pt idx="1663">
                  <c:v>202.96801732917999</c:v>
                </c:pt>
                <c:pt idx="1664">
                  <c:v>201.659468528594</c:v>
                </c:pt>
                <c:pt idx="1665">
                  <c:v>201.74132806717699</c:v>
                </c:pt>
                <c:pt idx="1666">
                  <c:v>201.632081697671</c:v>
                </c:pt>
                <c:pt idx="1667">
                  <c:v>203.48595948323</c:v>
                </c:pt>
                <c:pt idx="1668">
                  <c:v>202.66826695995701</c:v>
                </c:pt>
                <c:pt idx="1669">
                  <c:v>202.04107843640099</c:v>
                </c:pt>
                <c:pt idx="1670">
                  <c:v>200.71627810977199</c:v>
                </c:pt>
                <c:pt idx="1671">
                  <c:v>200.35091972800799</c:v>
                </c:pt>
                <c:pt idx="1672">
                  <c:v>202.12293797498401</c:v>
                </c:pt>
                <c:pt idx="1673">
                  <c:v>203.56781902181299</c:v>
                </c:pt>
                <c:pt idx="1674">
                  <c:v>202.28635609796399</c:v>
                </c:pt>
                <c:pt idx="1675">
                  <c:v>202.69535283669401</c:v>
                </c:pt>
                <c:pt idx="1676">
                  <c:v>203.62229172947301</c:v>
                </c:pt>
                <c:pt idx="1677">
                  <c:v>204.24948025302899</c:v>
                </c:pt>
                <c:pt idx="1678">
                  <c:v>204.140233883523</c:v>
                </c:pt>
                <c:pt idx="1679">
                  <c:v>204.54923062225299</c:v>
                </c:pt>
                <c:pt idx="1680">
                  <c:v>208.31145890103099</c:v>
                </c:pt>
                <c:pt idx="1681">
                  <c:v>207.43899271591101</c:v>
                </c:pt>
                <c:pt idx="1682">
                  <c:v>204.93084053005899</c:v>
                </c:pt>
                <c:pt idx="1683">
                  <c:v>203.40440089883299</c:v>
                </c:pt>
                <c:pt idx="1684">
                  <c:v>202.85907191385999</c:v>
                </c:pt>
                <c:pt idx="1685">
                  <c:v>202.34112975981</c:v>
                </c:pt>
                <c:pt idx="1686">
                  <c:v>202.85907191385999</c:v>
                </c:pt>
                <c:pt idx="1687">
                  <c:v>201.82318760576001</c:v>
                </c:pt>
                <c:pt idx="1688">
                  <c:v>202.34112975981</c:v>
                </c:pt>
                <c:pt idx="1689">
                  <c:v>203.75862397571601</c:v>
                </c:pt>
                <c:pt idx="1690">
                  <c:v>205.44908363829501</c:v>
                </c:pt>
                <c:pt idx="1691">
                  <c:v>206.15783074624801</c:v>
                </c:pt>
                <c:pt idx="1692">
                  <c:v>205.31275139205201</c:v>
                </c:pt>
                <c:pt idx="1693">
                  <c:v>205.46383039340699</c:v>
                </c:pt>
                <c:pt idx="1694">
                  <c:v>205.05122220444599</c:v>
                </c:pt>
                <c:pt idx="1695">
                  <c:v>204.85861152542699</c:v>
                </c:pt>
                <c:pt idx="1696">
                  <c:v>206.42688378850301</c:v>
                </c:pt>
                <c:pt idx="1697">
                  <c:v>205.93181415258701</c:v>
                </c:pt>
                <c:pt idx="1698">
                  <c:v>207.03240361066901</c:v>
                </c:pt>
                <c:pt idx="1699">
                  <c:v>206.53703302056701</c:v>
                </c:pt>
                <c:pt idx="1700">
                  <c:v>205.35398211552899</c:v>
                </c:pt>
                <c:pt idx="1701">
                  <c:v>205.95920098350999</c:v>
                </c:pt>
                <c:pt idx="1702">
                  <c:v>206.56472080567599</c:v>
                </c:pt>
                <c:pt idx="1703">
                  <c:v>206.894867547682</c:v>
                </c:pt>
                <c:pt idx="1704">
                  <c:v>207.830233157669</c:v>
                </c:pt>
                <c:pt idx="1705">
                  <c:v>207.85792094277801</c:v>
                </c:pt>
                <c:pt idx="1706">
                  <c:v>208.87604895390501</c:v>
                </c:pt>
                <c:pt idx="1707">
                  <c:v>209.01358501689199</c:v>
                </c:pt>
                <c:pt idx="1708">
                  <c:v>209.673878500905</c:v>
                </c:pt>
                <c:pt idx="1709">
                  <c:v>208.60067587374499</c:v>
                </c:pt>
                <c:pt idx="1710">
                  <c:v>210.664619681109</c:v>
                </c:pt>
                <c:pt idx="1711">
                  <c:v>209.89417696503301</c:v>
                </c:pt>
                <c:pt idx="1712">
                  <c:v>210.554470449045</c:v>
                </c:pt>
                <c:pt idx="1713">
                  <c:v>210.93969180708399</c:v>
                </c:pt>
                <c:pt idx="1714">
                  <c:v>210.664619681109</c:v>
                </c:pt>
                <c:pt idx="1715">
                  <c:v>209.20619569591199</c:v>
                </c:pt>
                <c:pt idx="1716">
                  <c:v>210.66461968111</c:v>
                </c:pt>
                <c:pt idx="1717">
                  <c:v>209.646491669982</c:v>
                </c:pt>
                <c:pt idx="1718">
                  <c:v>209.20619569591199</c:v>
                </c:pt>
                <c:pt idx="1719">
                  <c:v>206.096737046497</c:v>
                </c:pt>
                <c:pt idx="1720">
                  <c:v>205.60166741058001</c:v>
                </c:pt>
                <c:pt idx="1721">
                  <c:v>207.03240361066901</c:v>
                </c:pt>
                <c:pt idx="1722">
                  <c:v>204.91368614145901</c:v>
                </c:pt>
                <c:pt idx="1723">
                  <c:v>204.83122469450399</c:v>
                </c:pt>
                <c:pt idx="1724">
                  <c:v>204.94107297238199</c:v>
                </c:pt>
                <c:pt idx="1725">
                  <c:v>206.15181166252901</c:v>
                </c:pt>
                <c:pt idx="1726">
                  <c:v>207.445011799631</c:v>
                </c:pt>
                <c:pt idx="1727">
                  <c:v>207.114865057624</c:v>
                </c:pt>
                <c:pt idx="1728">
                  <c:v>210.11417447497499</c:v>
                </c:pt>
                <c:pt idx="1729">
                  <c:v>209.97663841198801</c:v>
                </c:pt>
                <c:pt idx="1730">
                  <c:v>209.756640902046</c:v>
                </c:pt>
                <c:pt idx="1731">
                  <c:v>211.82028375522401</c:v>
                </c:pt>
                <c:pt idx="1732">
                  <c:v>212.26057972929399</c:v>
                </c:pt>
                <c:pt idx="1733">
                  <c:v>213.22363312439001</c:v>
                </c:pt>
                <c:pt idx="1734">
                  <c:v>212.893486382384</c:v>
                </c:pt>
                <c:pt idx="1735">
                  <c:v>211.187377102135</c:v>
                </c:pt>
                <c:pt idx="1736">
                  <c:v>210.71969429714201</c:v>
                </c:pt>
                <c:pt idx="1737">
                  <c:v>211.13230248610299</c:v>
                </c:pt>
                <c:pt idx="1738">
                  <c:v>211.26983854909</c:v>
                </c:pt>
                <c:pt idx="1739">
                  <c:v>211.24245171816699</c:v>
                </c:pt>
                <c:pt idx="1740">
                  <c:v>212.37042800717299</c:v>
                </c:pt>
                <c:pt idx="1741">
                  <c:v>212.398115792282</c:v>
                </c:pt>
                <c:pt idx="1742">
                  <c:v>213.580808194724</c:v>
                </c:pt>
                <c:pt idx="1743">
                  <c:v>210.978884909351</c:v>
                </c:pt>
                <c:pt idx="1744">
                  <c:v>210.578574250407</c:v>
                </c:pt>
                <c:pt idx="1745">
                  <c:v>210.669580126829</c:v>
                </c:pt>
                <c:pt idx="1746">
                  <c:v>210.50580794837401</c:v>
                </c:pt>
                <c:pt idx="1747">
                  <c:v>209.17739094634399</c:v>
                </c:pt>
                <c:pt idx="1748">
                  <c:v>208.48601507926699</c:v>
                </c:pt>
                <c:pt idx="1749">
                  <c:v>206.302450031706</c:v>
                </c:pt>
                <c:pt idx="1750">
                  <c:v>206.61175481422799</c:v>
                </c:pt>
                <c:pt idx="1751">
                  <c:v>205.77484634308399</c:v>
                </c:pt>
                <c:pt idx="1752">
                  <c:v>205.24724265446201</c:v>
                </c:pt>
                <c:pt idx="1753">
                  <c:v>205.90213937276201</c:v>
                </c:pt>
                <c:pt idx="1754">
                  <c:v>208.522302232524</c:v>
                </c:pt>
                <c:pt idx="1755">
                  <c:v>208.77708028740099</c:v>
                </c:pt>
                <c:pt idx="1756">
                  <c:v>210.06901814065299</c:v>
                </c:pt>
                <c:pt idx="1757">
                  <c:v>208.904565312599</c:v>
                </c:pt>
                <c:pt idx="1758">
                  <c:v>211.37919556829399</c:v>
                </c:pt>
                <c:pt idx="1759">
                  <c:v>211.069698790252</c:v>
                </c:pt>
                <c:pt idx="1760">
                  <c:v>212.76194730244899</c:v>
                </c:pt>
                <c:pt idx="1761">
                  <c:v>211.561015325618</c:v>
                </c:pt>
                <c:pt idx="1762">
                  <c:v>215.66415158090999</c:v>
                </c:pt>
                <c:pt idx="1763">
                  <c:v>215.66415158090999</c:v>
                </c:pt>
                <c:pt idx="1764">
                  <c:v>217.793968559832</c:v>
                </c:pt>
                <c:pt idx="1765">
                  <c:v>217.32795771105799</c:v>
                </c:pt>
                <c:pt idx="1766">
                  <c:v>214.244349184718</c:v>
                </c:pt>
                <c:pt idx="1767">
                  <c:v>218.415089588928</c:v>
                </c:pt>
                <c:pt idx="1768">
                  <c:v>214.88769360222199</c:v>
                </c:pt>
                <c:pt idx="1769">
                  <c:v>209.51870437809799</c:v>
                </c:pt>
                <c:pt idx="1770">
                  <c:v>206.235312125349</c:v>
                </c:pt>
                <c:pt idx="1771">
                  <c:v>206.25753551375701</c:v>
                </c:pt>
                <c:pt idx="1772">
                  <c:v>204.92639990193101</c:v>
                </c:pt>
                <c:pt idx="1773">
                  <c:v>203.639711066921</c:v>
                </c:pt>
                <c:pt idx="1774">
                  <c:v>206.32397890971399</c:v>
                </c:pt>
                <c:pt idx="1775">
                  <c:v>209.407814205324</c:v>
                </c:pt>
                <c:pt idx="1776">
                  <c:v>214.90991699063099</c:v>
                </c:pt>
                <c:pt idx="1777">
                  <c:v>213.80056172435201</c:v>
                </c:pt>
                <c:pt idx="1778">
                  <c:v>217.01751058114499</c:v>
                </c:pt>
                <c:pt idx="1779">
                  <c:v>218.79220688406801</c:v>
                </c:pt>
                <c:pt idx="1780">
                  <c:v>218.94754383365901</c:v>
                </c:pt>
                <c:pt idx="1781">
                  <c:v>222.25315947481701</c:v>
                </c:pt>
                <c:pt idx="1782">
                  <c:v>221.432254719312</c:v>
                </c:pt>
                <c:pt idx="1783">
                  <c:v>221.898265568086</c:v>
                </c:pt>
                <c:pt idx="1784">
                  <c:v>224.95987747528801</c:v>
                </c:pt>
                <c:pt idx="1785">
                  <c:v>225.625445281201</c:v>
                </c:pt>
                <c:pt idx="1786">
                  <c:v>224.87098392165299</c:v>
                </c:pt>
                <c:pt idx="1787">
                  <c:v>224.893207310062</c:v>
                </c:pt>
                <c:pt idx="1788">
                  <c:v>225.60322189279299</c:v>
                </c:pt>
                <c:pt idx="1789">
                  <c:v>225.40343816638401</c:v>
                </c:pt>
                <c:pt idx="1790">
                  <c:v>226.20211953347999</c:v>
                </c:pt>
                <c:pt idx="1791">
                  <c:v>226.91213411621101</c:v>
                </c:pt>
                <c:pt idx="1792">
                  <c:v>227.311474799759</c:v>
                </c:pt>
                <c:pt idx="1793">
                  <c:v>228.28748973558501</c:v>
                </c:pt>
                <c:pt idx="1794">
                  <c:v>228.997504318316</c:v>
                </c:pt>
                <c:pt idx="1795">
                  <c:v>228.30971312399399</c:v>
                </c:pt>
                <c:pt idx="1796">
                  <c:v>230.01796603096</c:v>
                </c:pt>
                <c:pt idx="1797">
                  <c:v>228.975280929907</c:v>
                </c:pt>
                <c:pt idx="1798">
                  <c:v>229.99596941182099</c:v>
                </c:pt>
                <c:pt idx="1799">
                  <c:v>230.43953010291699</c:v>
                </c:pt>
                <c:pt idx="1800">
                  <c:v>232.23667656351699</c:v>
                </c:pt>
                <c:pt idx="1801">
                  <c:v>232.591570470248</c:v>
                </c:pt>
                <c:pt idx="1802">
                  <c:v>234.100266420075</c:v>
                </c:pt>
                <c:pt idx="1803">
                  <c:v>235.18717152867501</c:v>
                </c:pt>
                <c:pt idx="1804">
                  <c:v>232.52490030502199</c:v>
                </c:pt>
                <c:pt idx="1805">
                  <c:v>233.45669523330099</c:v>
                </c:pt>
                <c:pt idx="1806">
                  <c:v>233.87825930525699</c:v>
                </c:pt>
                <c:pt idx="1807">
                  <c:v>233.767369132483</c:v>
                </c:pt>
                <c:pt idx="1808">
                  <c:v>233.789592520892</c:v>
                </c:pt>
                <c:pt idx="1809">
                  <c:v>232.125559621474</c:v>
                </c:pt>
                <c:pt idx="1810">
                  <c:v>232.857797592613</c:v>
                </c:pt>
                <c:pt idx="1811">
                  <c:v>229.19728804472501</c:v>
                </c:pt>
                <c:pt idx="1812">
                  <c:v>230.28419315332499</c:v>
                </c:pt>
                <c:pt idx="1813">
                  <c:v>227.777258879263</c:v>
                </c:pt>
                <c:pt idx="1814">
                  <c:v>225.42566155479301</c:v>
                </c:pt>
                <c:pt idx="1815">
                  <c:v>221.80937201445201</c:v>
                </c:pt>
                <c:pt idx="1816">
                  <c:v>225.84722562674901</c:v>
                </c:pt>
                <c:pt idx="1817">
                  <c:v>231.28265824683001</c:v>
                </c:pt>
                <c:pt idx="1818">
                  <c:v>232.29994518970099</c:v>
                </c:pt>
                <c:pt idx="1819">
                  <c:v>232.87888713467501</c:v>
                </c:pt>
                <c:pt idx="1820">
                  <c:v>232.05480760939699</c:v>
                </c:pt>
                <c:pt idx="1821">
                  <c:v>232.255271643615</c:v>
                </c:pt>
                <c:pt idx="1822">
                  <c:v>233.9032039249</c:v>
                </c:pt>
                <c:pt idx="1823">
                  <c:v>233.85853037881299</c:v>
                </c:pt>
                <c:pt idx="1824">
                  <c:v>232.29994518970099</c:v>
                </c:pt>
                <c:pt idx="1825">
                  <c:v>229.917280475312</c:v>
                </c:pt>
                <c:pt idx="1826">
                  <c:v>229.226768049757</c:v>
                </c:pt>
                <c:pt idx="1827">
                  <c:v>232.82748115744599</c:v>
                </c:pt>
                <c:pt idx="1828">
                  <c:v>237.022572603648</c:v>
                </c:pt>
                <c:pt idx="1829">
                  <c:v>236.554297332521</c:v>
                </c:pt>
                <c:pt idx="1830">
                  <c:v>233.421671282425</c:v>
                </c:pt>
                <c:pt idx="1831">
                  <c:v>235.97817570674999</c:v>
                </c:pt>
                <c:pt idx="1832">
                  <c:v>237.32860780897499</c:v>
                </c:pt>
                <c:pt idx="1833">
                  <c:v>237.32860780897499</c:v>
                </c:pt>
                <c:pt idx="1834">
                  <c:v>239.12887025605301</c:v>
                </c:pt>
                <c:pt idx="1835">
                  <c:v>242.891823429543</c:v>
                </c:pt>
                <c:pt idx="1836">
                  <c:v>239.795146164328</c:v>
                </c:pt>
                <c:pt idx="1837">
                  <c:v>242.981789498513</c:v>
                </c:pt>
                <c:pt idx="1838">
                  <c:v>240.17326715295201</c:v>
                </c:pt>
                <c:pt idx="1839">
                  <c:v>239.30899060752699</c:v>
                </c:pt>
                <c:pt idx="1840">
                  <c:v>242.63980550830499</c:v>
                </c:pt>
                <c:pt idx="1841">
                  <c:v>241.901632030267</c:v>
                </c:pt>
                <c:pt idx="1842">
                  <c:v>242.27956480535599</c:v>
                </c:pt>
                <c:pt idx="1843">
                  <c:v>246.240518615995</c:v>
                </c:pt>
                <c:pt idx="1844">
                  <c:v>244.62018830685801</c:v>
                </c:pt>
                <c:pt idx="1845">
                  <c:v>248.95907489258599</c:v>
                </c:pt>
                <c:pt idx="1846">
                  <c:v>248.019324720264</c:v>
                </c:pt>
                <c:pt idx="1847">
                  <c:v>242.76948463282599</c:v>
                </c:pt>
                <c:pt idx="1848">
                  <c:v>243.184495473997</c:v>
                </c:pt>
                <c:pt idx="1849">
                  <c:v>240.51449828902599</c:v>
                </c:pt>
                <c:pt idx="1850">
                  <c:v>236.25691994973201</c:v>
                </c:pt>
                <c:pt idx="1851">
                  <c:v>235.87804610697501</c:v>
                </c:pt>
                <c:pt idx="1852">
                  <c:v>234.00193360593201</c:v>
                </c:pt>
                <c:pt idx="1853">
                  <c:v>234.434824732778</c:v>
                </c:pt>
                <c:pt idx="1854">
                  <c:v>233.65919676159001</c:v>
                </c:pt>
                <c:pt idx="1855">
                  <c:v>231.25966242413099</c:v>
                </c:pt>
                <c:pt idx="1856">
                  <c:v>227.77790026955699</c:v>
                </c:pt>
                <c:pt idx="1857">
                  <c:v>229.13096736124999</c:v>
                </c:pt>
                <c:pt idx="1858">
                  <c:v>227.61566020375699</c:v>
                </c:pt>
                <c:pt idx="1859">
                  <c:v>228.28306539323299</c:v>
                </c:pt>
                <c:pt idx="1860">
                  <c:v>230.89885708058199</c:v>
                </c:pt>
                <c:pt idx="1861">
                  <c:v>233.929659609102</c:v>
                </c:pt>
                <c:pt idx="1862">
                  <c:v>234.939989856453</c:v>
                </c:pt>
                <c:pt idx="1863">
                  <c:v>231.72887876292501</c:v>
                </c:pt>
                <c:pt idx="1864">
                  <c:v>233.67707704726399</c:v>
                </c:pt>
                <c:pt idx="1865">
                  <c:v>229.324639087131</c:v>
                </c:pt>
                <c:pt idx="1866">
                  <c:v>228.493299910053</c:v>
                </c:pt>
                <c:pt idx="1867">
                  <c:v>228.565573906883</c:v>
                </c:pt>
                <c:pt idx="1868">
                  <c:v>228.27628970603001</c:v>
                </c:pt>
                <c:pt idx="1869">
                  <c:v>223.233296291811</c:v>
                </c:pt>
                <c:pt idx="1870">
                  <c:v>225.29385805559701</c:v>
                </c:pt>
                <c:pt idx="1871">
                  <c:v>228.25822120682301</c:v>
                </c:pt>
                <c:pt idx="1872">
                  <c:v>229.92127598804399</c:v>
                </c:pt>
                <c:pt idx="1873">
                  <c:v>229.75847128164301</c:v>
                </c:pt>
                <c:pt idx="1874">
                  <c:v>229.05361159901801</c:v>
                </c:pt>
                <c:pt idx="1875">
                  <c:v>231.25872135646401</c:v>
                </c:pt>
                <c:pt idx="1876">
                  <c:v>233.17473512659001</c:v>
                </c:pt>
                <c:pt idx="1877">
                  <c:v>237.675673564585</c:v>
                </c:pt>
                <c:pt idx="1878">
                  <c:v>236.464519477084</c:v>
                </c:pt>
                <c:pt idx="1879">
                  <c:v>237.711810563</c:v>
                </c:pt>
                <c:pt idx="1880">
                  <c:v>237.42252636214701</c:v>
                </c:pt>
                <c:pt idx="1881">
                  <c:v>239.71816682916301</c:v>
                </c:pt>
                <c:pt idx="1882">
                  <c:v>237.693742063793</c:v>
                </c:pt>
                <c:pt idx="1883">
                  <c:v>233.98819401799301</c:v>
                </c:pt>
                <c:pt idx="1884">
                  <c:v>236.898351671597</c:v>
                </c:pt>
                <c:pt idx="1885">
                  <c:v>235.72352279604399</c:v>
                </c:pt>
                <c:pt idx="1886">
                  <c:v>236.229628987387</c:v>
                </c:pt>
                <c:pt idx="1887">
                  <c:v>239.332517299204</c:v>
                </c:pt>
                <c:pt idx="1888">
                  <c:v>241.15182883652301</c:v>
                </c:pt>
                <c:pt idx="1889">
                  <c:v>243.65330667262501</c:v>
                </c:pt>
                <c:pt idx="1890">
                  <c:v>239.36091571908199</c:v>
                </c:pt>
                <c:pt idx="1891">
                  <c:v>239.73039728835201</c:v>
                </c:pt>
                <c:pt idx="1892">
                  <c:v>234.755537925178</c:v>
                </c:pt>
                <c:pt idx="1893">
                  <c:v>234.58484529505699</c:v>
                </c:pt>
                <c:pt idx="1894">
                  <c:v>233.959475836032</c:v>
                </c:pt>
                <c:pt idx="1895">
                  <c:v>234.78393634505599</c:v>
                </c:pt>
                <c:pt idx="1896">
                  <c:v>233.02142164749401</c:v>
                </c:pt>
                <c:pt idx="1897">
                  <c:v>233.61839268664099</c:v>
                </c:pt>
                <c:pt idx="1898">
                  <c:v>232.538044287861</c:v>
                </c:pt>
                <c:pt idx="1899">
                  <c:v>232.879429548102</c:v>
                </c:pt>
                <c:pt idx="1900">
                  <c:v>233.27730953725001</c:v>
                </c:pt>
                <c:pt idx="1901">
                  <c:v>233.76068689688299</c:v>
                </c:pt>
                <c:pt idx="1902">
                  <c:v>234.38605635590801</c:v>
                </c:pt>
                <c:pt idx="1903">
                  <c:v>234.86913160469101</c:v>
                </c:pt>
                <c:pt idx="1904">
                  <c:v>234.55644687517901</c:v>
                </c:pt>
                <c:pt idx="1905">
                  <c:v>234.101770046274</c:v>
                </c:pt>
                <c:pt idx="1906">
                  <c:v>229.38279857285499</c:v>
                </c:pt>
                <c:pt idx="1907">
                  <c:v>225.658678127732</c:v>
                </c:pt>
                <c:pt idx="1908">
                  <c:v>227.36439598553699</c:v>
                </c:pt>
                <c:pt idx="1909">
                  <c:v>227.739771076436</c:v>
                </c:pt>
                <c:pt idx="1910">
                  <c:v>224.02838755919899</c:v>
                </c:pt>
                <c:pt idx="1911">
                  <c:v>222.485578988649</c:v>
                </c:pt>
                <c:pt idx="1912">
                  <c:v>223.81993999179301</c:v>
                </c:pt>
                <c:pt idx="1913">
                  <c:v>226.613857640699</c:v>
                </c:pt>
                <c:pt idx="1914">
                  <c:v>225.73812365324099</c:v>
                </c:pt>
                <c:pt idx="1915">
                  <c:v>224.71643400120701</c:v>
                </c:pt>
                <c:pt idx="1916">
                  <c:v>225.17527285385199</c:v>
                </c:pt>
                <c:pt idx="1917">
                  <c:v>228.46933756235799</c:v>
                </c:pt>
                <c:pt idx="1918">
                  <c:v>228.46933756235799</c:v>
                </c:pt>
                <c:pt idx="1919">
                  <c:v>229.47026719243499</c:v>
                </c:pt>
                <c:pt idx="1920">
                  <c:v>229.22008774415599</c:v>
                </c:pt>
                <c:pt idx="1921">
                  <c:v>229.366043408732</c:v>
                </c:pt>
                <c:pt idx="1922">
                  <c:v>230.55444874729901</c:v>
                </c:pt>
                <c:pt idx="1923">
                  <c:v>230.32502932097699</c:v>
                </c:pt>
                <c:pt idx="1924">
                  <c:v>227.67706733664701</c:v>
                </c:pt>
                <c:pt idx="1925">
                  <c:v>231.34671897301001</c:v>
                </c:pt>
                <c:pt idx="1926">
                  <c:v>230.82538821753599</c:v>
                </c:pt>
                <c:pt idx="1927">
                  <c:v>229.44929533351899</c:v>
                </c:pt>
                <c:pt idx="1928">
                  <c:v>230.22080553727301</c:v>
                </c:pt>
                <c:pt idx="1929">
                  <c:v>230.665347844499</c:v>
                </c:pt>
                <c:pt idx="1930">
                  <c:v>232.96233925463801</c:v>
                </c:pt>
                <c:pt idx="1931">
                  <c:v>230.62820790749299</c:v>
                </c:pt>
                <c:pt idx="1932">
                  <c:v>232.29552579380001</c:v>
                </c:pt>
                <c:pt idx="1933">
                  <c:v>231.221120473268</c:v>
                </c:pt>
                <c:pt idx="1934">
                  <c:v>230.517167075424</c:v>
                </c:pt>
                <c:pt idx="1935">
                  <c:v>233.38850108283501</c:v>
                </c:pt>
                <c:pt idx="1936">
                  <c:v>233.981224159135</c:v>
                </c:pt>
                <c:pt idx="1937">
                  <c:v>233.27727076129099</c:v>
                </c:pt>
                <c:pt idx="1938">
                  <c:v>232.53636691591601</c:v>
                </c:pt>
                <c:pt idx="1939">
                  <c:v>234.18492534424499</c:v>
                </c:pt>
                <c:pt idx="1940">
                  <c:v>233.83304339006</c:v>
                </c:pt>
                <c:pt idx="1941">
                  <c:v>236.96359899861599</c:v>
                </c:pt>
                <c:pt idx="1942">
                  <c:v>236.852558166547</c:v>
                </c:pt>
                <c:pt idx="1943">
                  <c:v>238.48254662637299</c:v>
                </c:pt>
                <c:pt idx="1944">
                  <c:v>238.982798839108</c:v>
                </c:pt>
                <c:pt idx="1945">
                  <c:v>236.96359899861599</c:v>
                </c:pt>
                <c:pt idx="1946">
                  <c:v>236.83398819804401</c:v>
                </c:pt>
                <c:pt idx="1947">
                  <c:v>236.18555521623401</c:v>
                </c:pt>
                <c:pt idx="1948">
                  <c:v>230.22080553727301</c:v>
                </c:pt>
                <c:pt idx="1949">
                  <c:v>231.29521085780499</c:v>
                </c:pt>
                <c:pt idx="1950">
                  <c:v>231.980594287146</c:v>
                </c:pt>
                <c:pt idx="1951">
                  <c:v>229.91584554218201</c:v>
                </c:pt>
                <c:pt idx="1952">
                  <c:v>215.34114851890601</c:v>
                </c:pt>
                <c:pt idx="1953">
                  <c:v>215.70551594448801</c:v>
                </c:pt>
                <c:pt idx="1954">
                  <c:v>211.09019522045</c:v>
                </c:pt>
                <c:pt idx="1955">
                  <c:v>215.09823690185101</c:v>
                </c:pt>
                <c:pt idx="1956">
                  <c:v>214.612413667742</c:v>
                </c:pt>
                <c:pt idx="1957">
                  <c:v>212.66912073130499</c:v>
                </c:pt>
                <c:pt idx="1958">
                  <c:v>215.21969271037901</c:v>
                </c:pt>
                <c:pt idx="1959">
                  <c:v>209.26835809254101</c:v>
                </c:pt>
                <c:pt idx="1960">
                  <c:v>207.08215353905001</c:v>
                </c:pt>
                <c:pt idx="1961">
                  <c:v>206.35341868788601</c:v>
                </c:pt>
                <c:pt idx="1962">
                  <c:v>202.709744432067</c:v>
                </c:pt>
                <c:pt idx="1963">
                  <c:v>205.381772219667</c:v>
                </c:pt>
                <c:pt idx="1964">
                  <c:v>198.45879113361099</c:v>
                </c:pt>
                <c:pt idx="1965">
                  <c:v>196.02967496306499</c:v>
                </c:pt>
                <c:pt idx="1966">
                  <c:v>194.693661069265</c:v>
                </c:pt>
                <c:pt idx="1967">
                  <c:v>190.07834034522699</c:v>
                </c:pt>
                <c:pt idx="1968">
                  <c:v>192.50745651577299</c:v>
                </c:pt>
                <c:pt idx="1969">
                  <c:v>197.244233048338</c:v>
                </c:pt>
                <c:pt idx="1970">
                  <c:v>195.54385172895601</c:v>
                </c:pt>
                <c:pt idx="1971">
                  <c:v>189.34960549406301</c:v>
                </c:pt>
                <c:pt idx="1972">
                  <c:v>183.39827087622601</c:v>
                </c:pt>
                <c:pt idx="1973">
                  <c:v>183.053105476897</c:v>
                </c:pt>
                <c:pt idx="1974">
                  <c:v>184.466417855228</c:v>
                </c:pt>
                <c:pt idx="1975">
                  <c:v>181.508357046409</c:v>
                </c:pt>
                <c:pt idx="1976">
                  <c:v>181.278302308729</c:v>
                </c:pt>
                <c:pt idx="1977">
                  <c:v>183.34896153346401</c:v>
                </c:pt>
                <c:pt idx="1978">
                  <c:v>180.99893822828801</c:v>
                </c:pt>
                <c:pt idx="1979">
                  <c:v>181.62330112244001</c:v>
                </c:pt>
                <c:pt idx="1980">
                  <c:v>181.327611651491</c:v>
                </c:pt>
                <c:pt idx="1981">
                  <c:v>181.60697573193201</c:v>
                </c:pt>
                <c:pt idx="1982">
                  <c:v>183.11890679578499</c:v>
                </c:pt>
                <c:pt idx="1983">
                  <c:v>182.18219586894</c:v>
                </c:pt>
                <c:pt idx="1984">
                  <c:v>180.98244625216199</c:v>
                </c:pt>
                <c:pt idx="1985">
                  <c:v>175.970218194734</c:v>
                </c:pt>
                <c:pt idx="1986">
                  <c:v>168.279293408928</c:v>
                </c:pt>
                <c:pt idx="1987">
                  <c:v>161.80461021602599</c:v>
                </c:pt>
                <c:pt idx="1988">
                  <c:v>161.19657271238199</c:v>
                </c:pt>
                <c:pt idx="1989">
                  <c:v>169.314623021296</c:v>
                </c:pt>
                <c:pt idx="1990">
                  <c:v>173.60386949904901</c:v>
                </c:pt>
                <c:pt idx="1991">
                  <c:v>173.570885546797</c:v>
                </c:pt>
                <c:pt idx="1992">
                  <c:v>171.418099612666</c:v>
                </c:pt>
                <c:pt idx="1993">
                  <c:v>166.06087274152699</c:v>
                </c:pt>
                <c:pt idx="1994">
                  <c:v>165.60930172243499</c:v>
                </c:pt>
                <c:pt idx="1995">
                  <c:v>166.014158498173</c:v>
                </c:pt>
                <c:pt idx="1996">
                  <c:v>166.52785628308601</c:v>
                </c:pt>
                <c:pt idx="1997">
                  <c:v>165.796158695852</c:v>
                </c:pt>
                <c:pt idx="1998">
                  <c:v>165.858444353658</c:v>
                </c:pt>
                <c:pt idx="1999">
                  <c:v>165.48473040682299</c:v>
                </c:pt>
                <c:pt idx="2000">
                  <c:v>165.920730011464</c:v>
                </c:pt>
                <c:pt idx="2001">
                  <c:v>166.07644415597801</c:v>
                </c:pt>
                <c:pt idx="2002">
                  <c:v>164.76876312602499</c:v>
                </c:pt>
                <c:pt idx="2003">
                  <c:v>164.722048882671</c:v>
                </c:pt>
                <c:pt idx="2004">
                  <c:v>166.09201557042999</c:v>
                </c:pt>
                <c:pt idx="2005">
                  <c:v>166.87026850903399</c:v>
                </c:pt>
                <c:pt idx="2006">
                  <c:v>165.920730011464</c:v>
                </c:pt>
                <c:pt idx="2007">
                  <c:v>166.74585608540599</c:v>
                </c:pt>
                <c:pt idx="2008">
                  <c:v>166.55899911198901</c:v>
                </c:pt>
                <c:pt idx="2009">
                  <c:v>166.80798285122799</c:v>
                </c:pt>
                <c:pt idx="2010">
                  <c:v>166.372142138572</c:v>
                </c:pt>
                <c:pt idx="2011">
                  <c:v>167.32183952812599</c:v>
                </c:pt>
                <c:pt idx="2012">
                  <c:v>167.897822970845</c:v>
                </c:pt>
                <c:pt idx="2013">
                  <c:v>167.928965799748</c:v>
                </c:pt>
                <c:pt idx="2014">
                  <c:v>168.06036947068</c:v>
                </c:pt>
                <c:pt idx="2015">
                  <c:v>168.87119526604499</c:v>
                </c:pt>
                <c:pt idx="2016">
                  <c:v>167.93563926308499</c:v>
                </c:pt>
                <c:pt idx="2017">
                  <c:v>168.27868705696901</c:v>
                </c:pt>
                <c:pt idx="2018">
                  <c:v>167.85762329884301</c:v>
                </c:pt>
                <c:pt idx="2019">
                  <c:v>167.42114701825</c:v>
                </c:pt>
                <c:pt idx="2020">
                  <c:v>167.514734396943</c:v>
                </c:pt>
                <c:pt idx="2021">
                  <c:v>168.07594088513201</c:v>
                </c:pt>
                <c:pt idx="2022">
                  <c:v>168.23181392162999</c:v>
                </c:pt>
                <c:pt idx="2023">
                  <c:v>169.15179851014</c:v>
                </c:pt>
                <c:pt idx="2024">
                  <c:v>168.574861715515</c:v>
                </c:pt>
                <c:pt idx="2025">
                  <c:v>168.43456009346801</c:v>
                </c:pt>
                <c:pt idx="2026">
                  <c:v>168.35654412922599</c:v>
                </c:pt>
                <c:pt idx="2027">
                  <c:v>167.77976622658599</c:v>
                </c:pt>
                <c:pt idx="2028">
                  <c:v>168.35654412922599</c:v>
                </c:pt>
                <c:pt idx="2029">
                  <c:v>168.52814747216101</c:v>
                </c:pt>
                <c:pt idx="2030">
                  <c:v>167.577020054749</c:v>
                </c:pt>
                <c:pt idx="2031">
                  <c:v>168.01365522732601</c:v>
                </c:pt>
                <c:pt idx="2032">
                  <c:v>168.43456009346801</c:v>
                </c:pt>
                <c:pt idx="2033">
                  <c:v>167.56144864029699</c:v>
                </c:pt>
                <c:pt idx="2034">
                  <c:v>166.53246415062799</c:v>
                </c:pt>
                <c:pt idx="2035">
                  <c:v>166.85978163807701</c:v>
                </c:pt>
                <c:pt idx="2036">
                  <c:v>166.38040452174999</c:v>
                </c:pt>
                <c:pt idx="2037">
                  <c:v>166.96100492628199</c:v>
                </c:pt>
                <c:pt idx="2038">
                  <c:v>166.97553828659699</c:v>
                </c:pt>
                <c:pt idx="2039">
                  <c:v>166.52559132328801</c:v>
                </c:pt>
                <c:pt idx="2040">
                  <c:v>166.64171140419401</c:v>
                </c:pt>
                <c:pt idx="2041">
                  <c:v>164.87054986672899</c:v>
                </c:pt>
                <c:pt idx="2042">
                  <c:v>164.44966962405101</c:v>
                </c:pt>
                <c:pt idx="2043">
                  <c:v>164.24634938125101</c:v>
                </c:pt>
                <c:pt idx="2044">
                  <c:v>162.649441365955</c:v>
                </c:pt>
                <c:pt idx="2045">
                  <c:v>159.455772136983</c:v>
                </c:pt>
                <c:pt idx="2046">
                  <c:v>161.74940063771601</c:v>
                </c:pt>
                <c:pt idx="2047">
                  <c:v>161.85098735830701</c:v>
                </c:pt>
                <c:pt idx="2048">
                  <c:v>164.957750028623</c:v>
                </c:pt>
                <c:pt idx="2049">
                  <c:v>165.07387010952999</c:v>
                </c:pt>
                <c:pt idx="2050">
                  <c:v>166.19161763926499</c:v>
                </c:pt>
                <c:pt idx="2051">
                  <c:v>165.712603955324</c:v>
                </c:pt>
                <c:pt idx="2052">
                  <c:v>165.56741715378601</c:v>
                </c:pt>
                <c:pt idx="2053">
                  <c:v>165.712603955324</c:v>
                </c:pt>
                <c:pt idx="2054">
                  <c:v>165.944844117137</c:v>
                </c:pt>
                <c:pt idx="2055">
                  <c:v>165.52381707283899</c:v>
                </c:pt>
                <c:pt idx="2056">
                  <c:v>167.17885852939801</c:v>
                </c:pt>
                <c:pt idx="2057">
                  <c:v>167.23335607208401</c:v>
                </c:pt>
                <c:pt idx="2058">
                  <c:v>162.68739906110901</c:v>
                </c:pt>
                <c:pt idx="2059">
                  <c:v>164.116430288847</c:v>
                </c:pt>
                <c:pt idx="2060">
                  <c:v>165.70895414464499</c:v>
                </c:pt>
                <c:pt idx="2061">
                  <c:v>165.79056143433101</c:v>
                </c:pt>
                <c:pt idx="2062">
                  <c:v>165.613583444943</c:v>
                </c:pt>
                <c:pt idx="2063">
                  <c:v>165.83143459134499</c:v>
                </c:pt>
                <c:pt idx="2064">
                  <c:v>168.444675177764</c:v>
                </c:pt>
                <c:pt idx="2065">
                  <c:v>166.266997859806</c:v>
                </c:pt>
                <c:pt idx="2066">
                  <c:v>165.287015261856</c:v>
                </c:pt>
                <c:pt idx="2067">
                  <c:v>164.933059283082</c:v>
                </c:pt>
                <c:pt idx="2068">
                  <c:v>166.79779280362399</c:v>
                </c:pt>
                <c:pt idx="2069">
                  <c:v>167.723277858887</c:v>
                </c:pt>
                <c:pt idx="2070">
                  <c:v>167.682404701872</c:v>
                </c:pt>
                <c:pt idx="2071">
                  <c:v>166.47108559619301</c:v>
                </c:pt>
                <c:pt idx="2072">
                  <c:v>165.21889333349799</c:v>
                </c:pt>
                <c:pt idx="2073">
                  <c:v>166.16551008898699</c:v>
                </c:pt>
                <c:pt idx="2074">
                  <c:v>166.65654407053901</c:v>
                </c:pt>
                <c:pt idx="2075">
                  <c:v>163.88773524364501</c:v>
                </c:pt>
                <c:pt idx="2076">
                  <c:v>163.72410359124299</c:v>
                </c:pt>
                <c:pt idx="2077">
                  <c:v>164.46065456356999</c:v>
                </c:pt>
                <c:pt idx="2078">
                  <c:v>165.64722733609199</c:v>
                </c:pt>
                <c:pt idx="2079">
                  <c:v>164.97893731646499</c:v>
                </c:pt>
                <c:pt idx="2080">
                  <c:v>167.202075594777</c:v>
                </c:pt>
                <c:pt idx="2081">
                  <c:v>167.502229152583</c:v>
                </c:pt>
                <c:pt idx="2082">
                  <c:v>168.252265486239</c:v>
                </c:pt>
                <c:pt idx="2083">
                  <c:v>166.41102707976299</c:v>
                </c:pt>
                <c:pt idx="2084">
                  <c:v>168.81156042049199</c:v>
                </c:pt>
                <c:pt idx="2085">
                  <c:v>170.47554278889299</c:v>
                </c:pt>
                <c:pt idx="2086">
                  <c:v>168.87968234885</c:v>
                </c:pt>
                <c:pt idx="2087">
                  <c:v>171.514749757212</c:v>
                </c:pt>
                <c:pt idx="2088">
                  <c:v>170.980201156117</c:v>
                </c:pt>
                <c:pt idx="2089">
                  <c:v>172.78056640557801</c:v>
                </c:pt>
                <c:pt idx="2090">
                  <c:v>171.60747899438499</c:v>
                </c:pt>
                <c:pt idx="2091">
                  <c:v>170.95281336043001</c:v>
                </c:pt>
                <c:pt idx="2092">
                  <c:v>171.88038378084701</c:v>
                </c:pt>
                <c:pt idx="2093">
                  <c:v>171.96213009487701</c:v>
                </c:pt>
                <c:pt idx="2094">
                  <c:v>171.92125693786201</c:v>
                </c:pt>
                <c:pt idx="2095">
                  <c:v>172.16677392863801</c:v>
                </c:pt>
                <c:pt idx="2096">
                  <c:v>173.62611246327899</c:v>
                </c:pt>
                <c:pt idx="2097">
                  <c:v>173.094622397743</c:v>
                </c:pt>
                <c:pt idx="2098">
                  <c:v>176.30594571027601</c:v>
                </c:pt>
                <c:pt idx="2099">
                  <c:v>174.84368766442</c:v>
                </c:pt>
                <c:pt idx="2100">
                  <c:v>175.691041038587</c:v>
                </c:pt>
                <c:pt idx="2101">
                  <c:v>175.89596292103499</c:v>
                </c:pt>
                <c:pt idx="2102">
                  <c:v>179.681178723899</c:v>
                </c:pt>
                <c:pt idx="2103">
                  <c:v>179.872476220675</c:v>
                </c:pt>
                <c:pt idx="2104">
                  <c:v>181.457631786262</c:v>
                </c:pt>
                <c:pt idx="2105">
                  <c:v>182.72845331099799</c:v>
                </c:pt>
                <c:pt idx="2106">
                  <c:v>179.69480310956999</c:v>
                </c:pt>
                <c:pt idx="2107">
                  <c:v>177.79545252747499</c:v>
                </c:pt>
                <c:pt idx="2108">
                  <c:v>176.70216508950099</c:v>
                </c:pt>
                <c:pt idx="2109">
                  <c:v>178.87497655543299</c:v>
                </c:pt>
                <c:pt idx="2110">
                  <c:v>179.018449678016</c:v>
                </c:pt>
                <c:pt idx="2111">
                  <c:v>178.929613122463</c:v>
                </c:pt>
                <c:pt idx="2112">
                  <c:v>179.653790928212</c:v>
                </c:pt>
                <c:pt idx="2113">
                  <c:v>179.298583730345</c:v>
                </c:pt>
                <c:pt idx="2114">
                  <c:v>179.94073717337699</c:v>
                </c:pt>
                <c:pt idx="2115">
                  <c:v>178.205296292371</c:v>
                </c:pt>
                <c:pt idx="2116">
                  <c:v>178.984249689493</c:v>
                </c:pt>
                <c:pt idx="2117">
                  <c:v>175.83312391773401</c:v>
                </c:pt>
                <c:pt idx="2118">
                  <c:v>177.19177334258799</c:v>
                </c:pt>
                <c:pt idx="2119">
                  <c:v>180.25246710187599</c:v>
                </c:pt>
                <c:pt idx="2120">
                  <c:v>179.96879304613799</c:v>
                </c:pt>
                <c:pt idx="2121">
                  <c:v>180.86460585373399</c:v>
                </c:pt>
                <c:pt idx="2122">
                  <c:v>180.02851389997701</c:v>
                </c:pt>
                <c:pt idx="2123">
                  <c:v>178.535492553983</c:v>
                </c:pt>
                <c:pt idx="2124">
                  <c:v>181.40209353829201</c:v>
                </c:pt>
                <c:pt idx="2125">
                  <c:v>178.28167892516399</c:v>
                </c:pt>
                <c:pt idx="2126">
                  <c:v>175.98242605233301</c:v>
                </c:pt>
                <c:pt idx="2127">
                  <c:v>176.11679797347301</c:v>
                </c:pt>
                <c:pt idx="2128">
                  <c:v>180.043444113437</c:v>
                </c:pt>
                <c:pt idx="2129">
                  <c:v>179.35665429427999</c:v>
                </c:pt>
                <c:pt idx="2130">
                  <c:v>178.863957250102</c:v>
                </c:pt>
                <c:pt idx="2131">
                  <c:v>177.60981931946699</c:v>
                </c:pt>
                <c:pt idx="2132">
                  <c:v>178.13237679056499</c:v>
                </c:pt>
                <c:pt idx="2133">
                  <c:v>174.10121915638001</c:v>
                </c:pt>
                <c:pt idx="2134">
                  <c:v>173.68317317950201</c:v>
                </c:pt>
                <c:pt idx="2135">
                  <c:v>174.08628894292099</c:v>
                </c:pt>
                <c:pt idx="2136">
                  <c:v>177.311215050268</c:v>
                </c:pt>
                <c:pt idx="2137">
                  <c:v>174.83279961591799</c:v>
                </c:pt>
                <c:pt idx="2138">
                  <c:v>175.63903114275499</c:v>
                </c:pt>
                <c:pt idx="2139">
                  <c:v>174.578985987099</c:v>
                </c:pt>
                <c:pt idx="2140">
                  <c:v>174.32869429368299</c:v>
                </c:pt>
                <c:pt idx="2141">
                  <c:v>173.181506371197</c:v>
                </c:pt>
                <c:pt idx="2142">
                  <c:v>173.59858854955499</c:v>
                </c:pt>
                <c:pt idx="2143">
                  <c:v>172.51392056742199</c:v>
                </c:pt>
                <c:pt idx="2144">
                  <c:v>173.473548668848</c:v>
                </c:pt>
                <c:pt idx="2145">
                  <c:v>173.11877449884199</c:v>
                </c:pt>
                <c:pt idx="2146">
                  <c:v>174.37044489792001</c:v>
                </c:pt>
                <c:pt idx="2147">
                  <c:v>173.59858854955499</c:v>
                </c:pt>
                <c:pt idx="2148">
                  <c:v>172.63896044812901</c:v>
                </c:pt>
                <c:pt idx="2149">
                  <c:v>173.93238145144301</c:v>
                </c:pt>
                <c:pt idx="2150">
                  <c:v>174.76675774015999</c:v>
                </c:pt>
                <c:pt idx="2151">
                  <c:v>174.85025894863199</c:v>
                </c:pt>
                <c:pt idx="2152">
                  <c:v>171.888085367884</c:v>
                </c:pt>
                <c:pt idx="2153">
                  <c:v>168.82164124254601</c:v>
                </c:pt>
                <c:pt idx="2154">
                  <c:v>170.57389502845299</c:v>
                </c:pt>
                <c:pt idx="2155">
                  <c:v>172.07585712094601</c:v>
                </c:pt>
                <c:pt idx="2156">
                  <c:v>172.74344292472</c:v>
                </c:pt>
                <c:pt idx="2157">
                  <c:v>172.63896044812901</c:v>
                </c:pt>
                <c:pt idx="2158">
                  <c:v>172.284398210125</c:v>
                </c:pt>
                <c:pt idx="2159">
                  <c:v>170.699146841161</c:v>
                </c:pt>
                <c:pt idx="2160">
                  <c:v>173.34829685614</c:v>
                </c:pt>
                <c:pt idx="2161">
                  <c:v>172.619067241962</c:v>
                </c:pt>
                <c:pt idx="2162">
                  <c:v>171.78566196861499</c:v>
                </c:pt>
                <c:pt idx="2163">
                  <c:v>171.994013286952</c:v>
                </c:pt>
                <c:pt idx="2164">
                  <c:v>173.244121196972</c:v>
                </c:pt>
                <c:pt idx="2165">
                  <c:v>167.93116257938601</c:v>
                </c:pt>
                <c:pt idx="2166">
                  <c:v>169.59797312607901</c:v>
                </c:pt>
                <c:pt idx="2167">
                  <c:v>172.51489158279301</c:v>
                </c:pt>
                <c:pt idx="2168">
                  <c:v>168.97291917106901</c:v>
                </c:pt>
                <c:pt idx="2169">
                  <c:v>169.59797312607901</c:v>
                </c:pt>
                <c:pt idx="2170">
                  <c:v>170.014675762753</c:v>
                </c:pt>
                <c:pt idx="2171">
                  <c:v>170.95225669526801</c:v>
                </c:pt>
                <c:pt idx="2172">
                  <c:v>166.68105466936601</c:v>
                </c:pt>
                <c:pt idx="2173">
                  <c:v>163.24325791680999</c:v>
                </c:pt>
                <c:pt idx="2174">
                  <c:v>163.451609235147</c:v>
                </c:pt>
                <c:pt idx="2175">
                  <c:v>162.40985264346301</c:v>
                </c:pt>
                <c:pt idx="2176">
                  <c:v>160.638866437601</c:v>
                </c:pt>
                <c:pt idx="2177">
                  <c:v>161.47227171094801</c:v>
                </c:pt>
                <c:pt idx="2178">
                  <c:v>161.78479868845301</c:v>
                </c:pt>
                <c:pt idx="2179">
                  <c:v>160.32633946009599</c:v>
                </c:pt>
                <c:pt idx="2180">
                  <c:v>158.24282627672901</c:v>
                </c:pt>
                <c:pt idx="2181">
                  <c:v>158.034474958392</c:v>
                </c:pt>
                <c:pt idx="2182">
                  <c:v>157.666445734321</c:v>
                </c:pt>
                <c:pt idx="2183">
                  <c:v>162.04190428716299</c:v>
                </c:pt>
                <c:pt idx="2184">
                  <c:v>162.096427135173</c:v>
                </c:pt>
                <c:pt idx="2185">
                  <c:v>161.960120015147</c:v>
                </c:pt>
                <c:pt idx="2186">
                  <c:v>164.35912532760901</c:v>
                </c:pt>
                <c:pt idx="2187">
                  <c:v>165.27238303178399</c:v>
                </c:pt>
                <c:pt idx="2188">
                  <c:v>165.940287919913</c:v>
                </c:pt>
                <c:pt idx="2189">
                  <c:v>167.167052000149</c:v>
                </c:pt>
                <c:pt idx="2190">
                  <c:v>167.34425125618299</c:v>
                </c:pt>
                <c:pt idx="2191">
                  <c:v>168.58464604842101</c:v>
                </c:pt>
                <c:pt idx="2192">
                  <c:v>166.81265348808</c:v>
                </c:pt>
                <c:pt idx="2193">
                  <c:v>168.952675272492</c:v>
                </c:pt>
                <c:pt idx="2194">
                  <c:v>167.944002584298</c:v>
                </c:pt>
                <c:pt idx="2195">
                  <c:v>164.71352383967701</c:v>
                </c:pt>
                <c:pt idx="2196">
                  <c:v>164.795308111693</c:v>
                </c:pt>
                <c:pt idx="2197">
                  <c:v>163.71848186348501</c:v>
                </c:pt>
                <c:pt idx="2198">
                  <c:v>171.76060194503199</c:v>
                </c:pt>
                <c:pt idx="2199">
                  <c:v>172.673859649208</c:v>
                </c:pt>
                <c:pt idx="2200">
                  <c:v>170.820082816851</c:v>
                </c:pt>
                <c:pt idx="2201">
                  <c:v>171.528879840987</c:v>
                </c:pt>
                <c:pt idx="2202">
                  <c:v>172.387614697153</c:v>
                </c:pt>
                <c:pt idx="2203">
                  <c:v>175.031972825661</c:v>
                </c:pt>
                <c:pt idx="2204">
                  <c:v>177.273577600376</c:v>
                </c:pt>
                <c:pt idx="2205">
                  <c:v>178.394379987734</c:v>
                </c:pt>
                <c:pt idx="2206">
                  <c:v>174.75177222882201</c:v>
                </c:pt>
                <c:pt idx="2207">
                  <c:v>179.515182375091</c:v>
                </c:pt>
                <c:pt idx="2208">
                  <c:v>180.26238396666301</c:v>
                </c:pt>
                <c:pt idx="2209">
                  <c:v>178.300979788787</c:v>
                </c:pt>
                <c:pt idx="2210">
                  <c:v>181.10298575718099</c:v>
                </c:pt>
                <c:pt idx="2211">
                  <c:v>179.79538297193099</c:v>
                </c:pt>
                <c:pt idx="2212">
                  <c:v>178.207579589841</c:v>
                </c:pt>
                <c:pt idx="2213">
                  <c:v>178.394379987734</c:v>
                </c:pt>
                <c:pt idx="2214">
                  <c:v>176.71317640669801</c:v>
                </c:pt>
                <c:pt idx="2215">
                  <c:v>172.04316645937499</c:v>
                </c:pt>
                <c:pt idx="2216">
                  <c:v>176.33957561091199</c:v>
                </c:pt>
                <c:pt idx="2217">
                  <c:v>174.37817143303599</c:v>
                </c:pt>
                <c:pt idx="2218">
                  <c:v>173.16396884673199</c:v>
                </c:pt>
                <c:pt idx="2219">
                  <c:v>174.28477123408999</c:v>
                </c:pt>
                <c:pt idx="2220">
                  <c:v>180.91618535928799</c:v>
                </c:pt>
                <c:pt idx="2221">
                  <c:v>179.421782176145</c:v>
                </c:pt>
                <c:pt idx="2222">
                  <c:v>180.729384961395</c:v>
                </c:pt>
                <c:pt idx="2223">
                  <c:v>181.47658655296701</c:v>
                </c:pt>
                <c:pt idx="2224">
                  <c:v>183.06438993505699</c:v>
                </c:pt>
                <c:pt idx="2225">
                  <c:v>181.00958555823499</c:v>
                </c:pt>
                <c:pt idx="2226">
                  <c:v>180.729384961395</c:v>
                </c:pt>
                <c:pt idx="2227">
                  <c:v>174.75177222882201</c:v>
                </c:pt>
                <c:pt idx="2228">
                  <c:v>175.031972825661</c:v>
                </c:pt>
                <c:pt idx="2229">
                  <c:v>176.246175411965</c:v>
                </c:pt>
                <c:pt idx="2230">
                  <c:v>178.95478118141301</c:v>
                </c:pt>
                <c:pt idx="2231">
                  <c:v>177.08677720248301</c:v>
                </c:pt>
                <c:pt idx="2232">
                  <c:v>174.84517242776801</c:v>
                </c:pt>
                <c:pt idx="2233">
                  <c:v>175.87257461617901</c:v>
                </c:pt>
                <c:pt idx="2234">
                  <c:v>175.77917441723301</c:v>
                </c:pt>
                <c:pt idx="2235">
                  <c:v>174.47157163198301</c:v>
                </c:pt>
                <c:pt idx="2236">
                  <c:v>175.31217342250099</c:v>
                </c:pt>
                <c:pt idx="2237">
                  <c:v>171.38936506674901</c:v>
                </c:pt>
                <c:pt idx="2238">
                  <c:v>167.84015750678401</c:v>
                </c:pt>
                <c:pt idx="2239">
                  <c:v>167.46655671099799</c:v>
                </c:pt>
                <c:pt idx="2240">
                  <c:v>164.57115054365801</c:v>
                </c:pt>
                <c:pt idx="2241">
                  <c:v>164.66455074260401</c:v>
                </c:pt>
                <c:pt idx="2242">
                  <c:v>165.50515253312301</c:v>
                </c:pt>
                <c:pt idx="2243">
                  <c:v>167.186356114159</c:v>
                </c:pt>
                <c:pt idx="2244">
                  <c:v>165.03815153839</c:v>
                </c:pt>
                <c:pt idx="2245">
                  <c:v>165.50515253312301</c:v>
                </c:pt>
                <c:pt idx="2246">
                  <c:v>167.55995690994499</c:v>
                </c:pt>
                <c:pt idx="2247">
                  <c:v>172.22996685726801</c:v>
                </c:pt>
                <c:pt idx="2248">
                  <c:v>177.92737899300101</c:v>
                </c:pt>
                <c:pt idx="2249">
                  <c:v>175.40557362144699</c:v>
                </c:pt>
                <c:pt idx="2250">
                  <c:v>173.911170438304</c:v>
                </c:pt>
                <c:pt idx="2251">
                  <c:v>169.14776029203401</c:v>
                </c:pt>
                <c:pt idx="2252">
                  <c:v>169.70816148571299</c:v>
                </c:pt>
                <c:pt idx="2253">
                  <c:v>167.46655671099799</c:v>
                </c:pt>
                <c:pt idx="2254">
                  <c:v>168.307158501516</c:v>
                </c:pt>
                <c:pt idx="2255">
                  <c:v>168.49395889940899</c:v>
                </c:pt>
                <c:pt idx="2256">
                  <c:v>166.81275531837301</c:v>
                </c:pt>
                <c:pt idx="2257">
                  <c:v>169.98836208255301</c:v>
                </c:pt>
                <c:pt idx="2258">
                  <c:v>170.64216347517799</c:v>
                </c:pt>
                <c:pt idx="2259">
                  <c:v>176.059375014072</c:v>
                </c:pt>
                <c:pt idx="2260">
                  <c:v>176.52637600880499</c:v>
                </c:pt>
                <c:pt idx="2261">
                  <c:v>174.47157163198301</c:v>
                </c:pt>
                <c:pt idx="2262">
                  <c:v>171.94976626042799</c:v>
                </c:pt>
                <c:pt idx="2263">
                  <c:v>169.70816148571299</c:v>
                </c:pt>
                <c:pt idx="2264">
                  <c:v>170.08176228149901</c:v>
                </c:pt>
                <c:pt idx="2265">
                  <c:v>169.147760292035</c:v>
                </c:pt>
                <c:pt idx="2266">
                  <c:v>169.98836208255301</c:v>
                </c:pt>
                <c:pt idx="2267">
                  <c:v>166.90615551732</c:v>
                </c:pt>
                <c:pt idx="2268">
                  <c:v>158.219937015299</c:v>
                </c:pt>
                <c:pt idx="2269">
                  <c:v>157.37933522478099</c:v>
                </c:pt>
                <c:pt idx="2270">
                  <c:v>153.549927067976</c:v>
                </c:pt>
                <c:pt idx="2271">
                  <c:v>155.04433025111899</c:v>
                </c:pt>
                <c:pt idx="2272">
                  <c:v>156.25853283742299</c:v>
                </c:pt>
                <c:pt idx="2273">
                  <c:v>154.670729455334</c:v>
                </c:pt>
                <c:pt idx="2274">
                  <c:v>155.51133124585201</c:v>
                </c:pt>
                <c:pt idx="2275">
                  <c:v>155.13773045006599</c:v>
                </c:pt>
                <c:pt idx="2276">
                  <c:v>154.670729455334</c:v>
                </c:pt>
                <c:pt idx="2277">
                  <c:v>154.76412965428</c:v>
                </c:pt>
                <c:pt idx="2278">
                  <c:v>156.16513263847699</c:v>
                </c:pt>
                <c:pt idx="2279">
                  <c:v>156.818934031102</c:v>
                </c:pt>
                <c:pt idx="2280">
                  <c:v>155.41793104690501</c:v>
                </c:pt>
                <c:pt idx="2281">
                  <c:v>155.51133124585201</c:v>
                </c:pt>
                <c:pt idx="2282">
                  <c:v>155.978332240584</c:v>
                </c:pt>
                <c:pt idx="2283">
                  <c:v>157.47273542372699</c:v>
                </c:pt>
                <c:pt idx="2284">
                  <c:v>156.07173243953</c:v>
                </c:pt>
                <c:pt idx="2285">
                  <c:v>156.25853283742299</c:v>
                </c:pt>
                <c:pt idx="2286">
                  <c:v>157.56613562267401</c:v>
                </c:pt>
                <c:pt idx="2287">
                  <c:v>158.50013761213799</c:v>
                </c:pt>
                <c:pt idx="2288">
                  <c:v>162.609746365783</c:v>
                </c:pt>
                <c:pt idx="2289">
                  <c:v>161.307299857125</c:v>
                </c:pt>
                <c:pt idx="2290">
                  <c:v>159.724757325101</c:v>
                </c:pt>
                <c:pt idx="2291">
                  <c:v>159.16456527836701</c:v>
                </c:pt>
                <c:pt idx="2292">
                  <c:v>162.945861593823</c:v>
                </c:pt>
                <c:pt idx="2293">
                  <c:v>164.01022648261801</c:v>
                </c:pt>
                <c:pt idx="2294">
                  <c:v>164.76648574570899</c:v>
                </c:pt>
                <c:pt idx="2295">
                  <c:v>162.105573523722</c:v>
                </c:pt>
                <c:pt idx="2296">
                  <c:v>162.17559752956399</c:v>
                </c:pt>
                <c:pt idx="2297">
                  <c:v>160.53703579286599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Sheet10!$W$7</c:f>
              <c:strCache>
                <c:ptCount val="1"/>
                <c:pt idx="0">
                  <c:v>MomentumQuarterly120</c:v>
                </c:pt>
              </c:strCache>
            </c:strRef>
          </c:tx>
          <c:marker>
            <c:symbol val="none"/>
          </c:marker>
          <c:val>
            <c:numRef>
              <c:f>Sheet10!$W$8:$W$2418</c:f>
              <c:numCache>
                <c:formatCode>General</c:formatCode>
                <c:ptCount val="2411"/>
                <c:pt idx="0">
                  <c:v>100</c:v>
                </c:pt>
                <c:pt idx="1">
                  <c:v>99.448320623073101</c:v>
                </c:pt>
                <c:pt idx="2">
                  <c:v>101.59013467467101</c:v>
                </c:pt>
                <c:pt idx="3">
                  <c:v>101.054681161771</c:v>
                </c:pt>
                <c:pt idx="4">
                  <c:v>98.588349829628399</c:v>
                </c:pt>
                <c:pt idx="5">
                  <c:v>99.626805127373004</c:v>
                </c:pt>
                <c:pt idx="6">
                  <c:v>101.24939153009799</c:v>
                </c:pt>
                <c:pt idx="7">
                  <c:v>103.180269349342</c:v>
                </c:pt>
                <c:pt idx="8">
                  <c:v>103.84552977446</c:v>
                </c:pt>
                <c:pt idx="9">
                  <c:v>106.912218075612</c:v>
                </c:pt>
                <c:pt idx="10">
                  <c:v>108.680837254583</c:v>
                </c:pt>
                <c:pt idx="11">
                  <c:v>108.11293201362901</c:v>
                </c:pt>
                <c:pt idx="12">
                  <c:v>110.611715073827</c:v>
                </c:pt>
                <c:pt idx="13">
                  <c:v>108.940451079019</c:v>
                </c:pt>
                <c:pt idx="14">
                  <c:v>107.966899237384</c:v>
                </c:pt>
                <c:pt idx="15">
                  <c:v>106.814862891448</c:v>
                </c:pt>
                <c:pt idx="16">
                  <c:v>110.303423657309</c:v>
                </c:pt>
                <c:pt idx="17">
                  <c:v>113.775758559143</c:v>
                </c:pt>
                <c:pt idx="18">
                  <c:v>115.479474282005</c:v>
                </c:pt>
                <c:pt idx="19">
                  <c:v>117.63751419763101</c:v>
                </c:pt>
                <c:pt idx="20">
                  <c:v>112.834658445562</c:v>
                </c:pt>
                <c:pt idx="21">
                  <c:v>118.88690572773</c:v>
                </c:pt>
                <c:pt idx="22">
                  <c:v>117.102060684731</c:v>
                </c:pt>
                <c:pt idx="23">
                  <c:v>120.639299042674</c:v>
                </c:pt>
                <c:pt idx="24">
                  <c:v>119.325004056466</c:v>
                </c:pt>
                <c:pt idx="25">
                  <c:v>122.245659581372</c:v>
                </c:pt>
                <c:pt idx="26">
                  <c:v>120.850235275028</c:v>
                </c:pt>
                <c:pt idx="27">
                  <c:v>120.20120071393799</c:v>
                </c:pt>
                <c:pt idx="28">
                  <c:v>121.320785331818</c:v>
                </c:pt>
                <c:pt idx="29">
                  <c:v>118.075612526367</c:v>
                </c:pt>
                <c:pt idx="30">
                  <c:v>115.090053545351</c:v>
                </c:pt>
                <c:pt idx="31">
                  <c:v>117.79977283790301</c:v>
                </c:pt>
                <c:pt idx="32">
                  <c:v>117.312996917085</c:v>
                </c:pt>
                <c:pt idx="33">
                  <c:v>119.909135161447</c:v>
                </c:pt>
                <c:pt idx="34">
                  <c:v>120.866461139055</c:v>
                </c:pt>
                <c:pt idx="35">
                  <c:v>125.490832386824</c:v>
                </c:pt>
                <c:pt idx="36">
                  <c:v>124.03050462437101</c:v>
                </c:pt>
                <c:pt idx="37">
                  <c:v>124.549732273243</c:v>
                </c:pt>
                <c:pt idx="38">
                  <c:v>123.722213207853</c:v>
                </c:pt>
                <c:pt idx="39">
                  <c:v>120.558169722537</c:v>
                </c:pt>
                <c:pt idx="40">
                  <c:v>116.501703715722</c:v>
                </c:pt>
                <c:pt idx="41">
                  <c:v>116.242089891286</c:v>
                </c:pt>
                <c:pt idx="42">
                  <c:v>113.43501541457</c:v>
                </c:pt>
                <c:pt idx="43">
                  <c:v>114.716858672724</c:v>
                </c:pt>
                <c:pt idx="44">
                  <c:v>112.60749634918</c:v>
                </c:pt>
                <c:pt idx="45">
                  <c:v>111.45546000324499</c:v>
                </c:pt>
                <c:pt idx="46">
                  <c:v>115.23608632159601</c:v>
                </c:pt>
                <c:pt idx="47">
                  <c:v>112.656173941262</c:v>
                </c:pt>
                <c:pt idx="48">
                  <c:v>112.542592893071</c:v>
                </c:pt>
                <c:pt idx="49">
                  <c:v>114.00292065552399</c:v>
                </c:pt>
                <c:pt idx="50">
                  <c:v>119.909135161447</c:v>
                </c:pt>
                <c:pt idx="51">
                  <c:v>118.724647087457</c:v>
                </c:pt>
                <c:pt idx="52">
                  <c:v>117.24809346097599</c:v>
                </c:pt>
                <c:pt idx="53">
                  <c:v>116.647736491968</c:v>
                </c:pt>
                <c:pt idx="54">
                  <c:v>115.38211909784199</c:v>
                </c:pt>
                <c:pt idx="55">
                  <c:v>117.069608956677</c:v>
                </c:pt>
                <c:pt idx="56">
                  <c:v>116.98847963654001</c:v>
                </c:pt>
                <c:pt idx="57">
                  <c:v>119.746876521174</c:v>
                </c:pt>
                <c:pt idx="58">
                  <c:v>119.990264481583</c:v>
                </c:pt>
                <c:pt idx="59">
                  <c:v>123.170533830926</c:v>
                </c:pt>
                <c:pt idx="60">
                  <c:v>123.722213207853</c:v>
                </c:pt>
                <c:pt idx="61">
                  <c:v>123.138082102872</c:v>
                </c:pt>
                <c:pt idx="62">
                  <c:v>122.92714587051699</c:v>
                </c:pt>
                <c:pt idx="63">
                  <c:v>127.324355021904</c:v>
                </c:pt>
                <c:pt idx="64">
                  <c:v>127.162096381632</c:v>
                </c:pt>
                <c:pt idx="65">
                  <c:v>125.442154794742</c:v>
                </c:pt>
                <c:pt idx="66">
                  <c:v>122.505273405808</c:v>
                </c:pt>
                <c:pt idx="67">
                  <c:v>123.413921791335</c:v>
                </c:pt>
                <c:pt idx="68">
                  <c:v>122.099626805127</c:v>
                </c:pt>
                <c:pt idx="69">
                  <c:v>120.10384552977401</c:v>
                </c:pt>
                <c:pt idx="70">
                  <c:v>118.594840175239</c:v>
                </c:pt>
                <c:pt idx="71">
                  <c:v>120.477040402401</c:v>
                </c:pt>
                <c:pt idx="72">
                  <c:v>118.091838390394</c:v>
                </c:pt>
                <c:pt idx="73">
                  <c:v>116.582833035859</c:v>
                </c:pt>
                <c:pt idx="74">
                  <c:v>115.252312185623</c:v>
                </c:pt>
                <c:pt idx="75">
                  <c:v>116.079831251014</c:v>
                </c:pt>
                <c:pt idx="76">
                  <c:v>114.47347071231501</c:v>
                </c:pt>
                <c:pt idx="77">
                  <c:v>112.76975498945301</c:v>
                </c:pt>
                <c:pt idx="78">
                  <c:v>115.090053545351</c:v>
                </c:pt>
                <c:pt idx="79">
                  <c:v>116.68440694466901</c:v>
                </c:pt>
                <c:pt idx="80">
                  <c:v>117.394126237222</c:v>
                </c:pt>
                <c:pt idx="81">
                  <c:v>118.416355670939</c:v>
                </c:pt>
                <c:pt idx="82">
                  <c:v>118.57861431121199</c:v>
                </c:pt>
                <c:pt idx="83">
                  <c:v>117.394126237222</c:v>
                </c:pt>
                <c:pt idx="84">
                  <c:v>114.343663800097</c:v>
                </c:pt>
                <c:pt idx="85">
                  <c:v>115.80399156255</c:v>
                </c:pt>
                <c:pt idx="86">
                  <c:v>113.824436151225</c:v>
                </c:pt>
                <c:pt idx="87">
                  <c:v>111.990913516144</c:v>
                </c:pt>
                <c:pt idx="88">
                  <c:v>113.256530910271</c:v>
                </c:pt>
                <c:pt idx="89">
                  <c:v>118.286548758721</c:v>
                </c:pt>
                <c:pt idx="90">
                  <c:v>120.96381632321901</c:v>
                </c:pt>
                <c:pt idx="91">
                  <c:v>119.406133376602</c:v>
                </c:pt>
                <c:pt idx="92">
                  <c:v>120.249878306019</c:v>
                </c:pt>
                <c:pt idx="93">
                  <c:v>122.92714587051699</c:v>
                </c:pt>
                <c:pt idx="94">
                  <c:v>123.202985558981</c:v>
                </c:pt>
                <c:pt idx="95">
                  <c:v>127.876034398831</c:v>
                </c:pt>
                <c:pt idx="96">
                  <c:v>128.70355346422201</c:v>
                </c:pt>
                <c:pt idx="97">
                  <c:v>125.474606522797</c:v>
                </c:pt>
                <c:pt idx="98">
                  <c:v>127.53529125425899</c:v>
                </c:pt>
                <c:pt idx="99">
                  <c:v>127.75628752231</c:v>
                </c:pt>
                <c:pt idx="100">
                  <c:v>129.96917085834801</c:v>
                </c:pt>
                <c:pt idx="101">
                  <c:v>128.054518903131</c:v>
                </c:pt>
                <c:pt idx="102">
                  <c:v>132.20834009411001</c:v>
                </c:pt>
                <c:pt idx="103">
                  <c:v>130.48839850722001</c:v>
                </c:pt>
                <c:pt idx="104">
                  <c:v>131.94872626967299</c:v>
                </c:pt>
                <c:pt idx="105">
                  <c:v>128.397826143999</c:v>
                </c:pt>
                <c:pt idx="106">
                  <c:v>134.95121977807599</c:v>
                </c:pt>
                <c:pt idx="107">
                  <c:v>131.37545157190499</c:v>
                </c:pt>
                <c:pt idx="108">
                  <c:v>131.14640346206599</c:v>
                </c:pt>
                <c:pt idx="109">
                  <c:v>127.448912546095</c:v>
                </c:pt>
                <c:pt idx="110">
                  <c:v>127.74340297303</c:v>
                </c:pt>
                <c:pt idx="111">
                  <c:v>130.68830724238799</c:v>
                </c:pt>
                <c:pt idx="112">
                  <c:v>133.54159226780999</c:v>
                </c:pt>
                <c:pt idx="113">
                  <c:v>133.63975574345599</c:v>
                </c:pt>
                <c:pt idx="114">
                  <c:v>130.75374955948499</c:v>
                </c:pt>
                <c:pt idx="115">
                  <c:v>126.82066630196501</c:v>
                </c:pt>
                <c:pt idx="116">
                  <c:v>119.438772933441</c:v>
                </c:pt>
                <c:pt idx="117">
                  <c:v>109.295213783431</c:v>
                </c:pt>
                <c:pt idx="118">
                  <c:v>109.858017710464</c:v>
                </c:pt>
                <c:pt idx="119">
                  <c:v>116.32371863963201</c:v>
                </c:pt>
                <c:pt idx="120">
                  <c:v>119.26862290899</c:v>
                </c:pt>
                <c:pt idx="121">
                  <c:v>119.89032492141</c:v>
                </c:pt>
                <c:pt idx="122">
                  <c:v>116.16011284689</c:v>
                </c:pt>
                <c:pt idx="123">
                  <c:v>111.520252564724</c:v>
                </c:pt>
                <c:pt idx="124">
                  <c:v>108.634246380753</c:v>
                </c:pt>
                <c:pt idx="125">
                  <c:v>112.861820065209</c:v>
                </c:pt>
                <c:pt idx="126">
                  <c:v>112.757112357854</c:v>
                </c:pt>
                <c:pt idx="127">
                  <c:v>115.27664156608201</c:v>
                </c:pt>
                <c:pt idx="128">
                  <c:v>117.468959188827</c:v>
                </c:pt>
                <c:pt idx="129">
                  <c:v>114.569864541437</c:v>
                </c:pt>
                <c:pt idx="130">
                  <c:v>117.894334249956</c:v>
                </c:pt>
                <c:pt idx="131">
                  <c:v>116.56585521289</c:v>
                </c:pt>
                <c:pt idx="132">
                  <c:v>115.033196146482</c:v>
                </c:pt>
                <c:pt idx="133">
                  <c:v>114.622218395114</c:v>
                </c:pt>
                <c:pt idx="134">
                  <c:v>115.715105090631</c:v>
                </c:pt>
                <c:pt idx="135">
                  <c:v>118.803982457602</c:v>
                </c:pt>
                <c:pt idx="136">
                  <c:v>117.861613091408</c:v>
                </c:pt>
                <c:pt idx="137">
                  <c:v>115.643118541825</c:v>
                </c:pt>
                <c:pt idx="138">
                  <c:v>112.99924893111201</c:v>
                </c:pt>
                <c:pt idx="139">
                  <c:v>114.373537590146</c:v>
                </c:pt>
                <c:pt idx="140">
                  <c:v>111.258483296336</c:v>
                </c:pt>
                <c:pt idx="141">
                  <c:v>108.322740951372</c:v>
                </c:pt>
                <c:pt idx="142">
                  <c:v>109.19050607607601</c:v>
                </c:pt>
                <c:pt idx="143">
                  <c:v>110.204861991077</c:v>
                </c:pt>
                <c:pt idx="144">
                  <c:v>107.207603868042</c:v>
                </c:pt>
                <c:pt idx="145">
                  <c:v>109.419554185915</c:v>
                </c:pt>
                <c:pt idx="146">
                  <c:v>104.668441964685</c:v>
                </c:pt>
                <c:pt idx="147">
                  <c:v>106.38957490433199</c:v>
                </c:pt>
                <c:pt idx="148">
                  <c:v>108.466059625814</c:v>
                </c:pt>
                <c:pt idx="149">
                  <c:v>109.484996503012</c:v>
                </c:pt>
                <c:pt idx="150">
                  <c:v>107.999455904914</c:v>
                </c:pt>
                <c:pt idx="151">
                  <c:v>109.28866955172199</c:v>
                </c:pt>
                <c:pt idx="152">
                  <c:v>109.059621441883</c:v>
                </c:pt>
                <c:pt idx="153">
                  <c:v>111.232306369498</c:v>
                </c:pt>
                <c:pt idx="154">
                  <c:v>108.33124845259501</c:v>
                </c:pt>
                <c:pt idx="155">
                  <c:v>107.102896160687</c:v>
                </c:pt>
                <c:pt idx="156">
                  <c:v>108.337792684305</c:v>
                </c:pt>
                <c:pt idx="157">
                  <c:v>109.615881137206</c:v>
                </c:pt>
                <c:pt idx="158">
                  <c:v>110.06743312517401</c:v>
                </c:pt>
                <c:pt idx="159">
                  <c:v>114.52405491946899</c:v>
                </c:pt>
                <c:pt idx="160">
                  <c:v>116.879978334955</c:v>
                </c:pt>
                <c:pt idx="161">
                  <c:v>116.35643979818001</c:v>
                </c:pt>
                <c:pt idx="162">
                  <c:v>117.933599640214</c:v>
                </c:pt>
                <c:pt idx="163">
                  <c:v>112.927262382306</c:v>
                </c:pt>
                <c:pt idx="164">
                  <c:v>112.986160467693</c:v>
                </c:pt>
                <c:pt idx="165">
                  <c:v>107.835850112172</c:v>
                </c:pt>
                <c:pt idx="166">
                  <c:v>109.11197529556</c:v>
                </c:pt>
                <c:pt idx="167">
                  <c:v>108.90910411256</c:v>
                </c:pt>
                <c:pt idx="168">
                  <c:v>106.372647539342</c:v>
                </c:pt>
                <c:pt idx="169">
                  <c:v>104.607696507144</c:v>
                </c:pt>
                <c:pt idx="170">
                  <c:v>109.860275327517</c:v>
                </c:pt>
                <c:pt idx="171">
                  <c:v>118.54763909079</c:v>
                </c:pt>
                <c:pt idx="172">
                  <c:v>115.25024554560601</c:v>
                </c:pt>
                <c:pt idx="173">
                  <c:v>113.10482602742501</c:v>
                </c:pt>
                <c:pt idx="174">
                  <c:v>117.300547942291</c:v>
                </c:pt>
                <c:pt idx="175">
                  <c:v>117.596467875833</c:v>
                </c:pt>
                <c:pt idx="176">
                  <c:v>115.408774081432</c:v>
                </c:pt>
                <c:pt idx="177">
                  <c:v>115.18683413127501</c:v>
                </c:pt>
                <c:pt idx="178">
                  <c:v>114.85920849056799</c:v>
                </c:pt>
                <c:pt idx="179">
                  <c:v>117.19486225174001</c:v>
                </c:pt>
                <c:pt idx="180">
                  <c:v>112.988571767819</c:v>
                </c:pt>
                <c:pt idx="181">
                  <c:v>115.345362667101</c:v>
                </c:pt>
                <c:pt idx="182">
                  <c:v>117.22656795890499</c:v>
                </c:pt>
                <c:pt idx="183">
                  <c:v>117.25827366607</c:v>
                </c:pt>
                <c:pt idx="184">
                  <c:v>114.668974247577</c:v>
                </c:pt>
                <c:pt idx="185">
                  <c:v>119.55165315102199</c:v>
                </c:pt>
                <c:pt idx="186">
                  <c:v>120.217473001492</c:v>
                </c:pt>
                <c:pt idx="187">
                  <c:v>120.12235587999599</c:v>
                </c:pt>
                <c:pt idx="188">
                  <c:v>121.105232802118</c:v>
                </c:pt>
                <c:pt idx="189">
                  <c:v>123.48316083951001</c:v>
                </c:pt>
                <c:pt idx="190">
                  <c:v>123.4620237014</c:v>
                </c:pt>
                <c:pt idx="191">
                  <c:v>121.485701288101</c:v>
                </c:pt>
                <c:pt idx="192">
                  <c:v>116.16971105339699</c:v>
                </c:pt>
                <c:pt idx="193">
                  <c:v>115.88435968891</c:v>
                </c:pt>
                <c:pt idx="194">
                  <c:v>120.841018575741</c:v>
                </c:pt>
                <c:pt idx="195">
                  <c:v>124.064432137539</c:v>
                </c:pt>
                <c:pt idx="196">
                  <c:v>124.159549259035</c:v>
                </c:pt>
                <c:pt idx="197">
                  <c:v>118.78014761000099</c:v>
                </c:pt>
                <c:pt idx="198">
                  <c:v>115.46161692670699</c:v>
                </c:pt>
                <c:pt idx="199">
                  <c:v>111.530109238219</c:v>
                </c:pt>
                <c:pt idx="200">
                  <c:v>110.37813521121601</c:v>
                </c:pt>
                <c:pt idx="201">
                  <c:v>112.73492611049799</c:v>
                </c:pt>
                <c:pt idx="202">
                  <c:v>109.194455477047</c:v>
                </c:pt>
                <c:pt idx="203">
                  <c:v>105.706827688872</c:v>
                </c:pt>
                <c:pt idx="204">
                  <c:v>107.22870163280299</c:v>
                </c:pt>
                <c:pt idx="205">
                  <c:v>104.914185009741</c:v>
                </c:pt>
                <c:pt idx="206">
                  <c:v>106.256393279736</c:v>
                </c:pt>
                <c:pt idx="207">
                  <c:v>103.614251015967</c:v>
                </c:pt>
                <c:pt idx="208">
                  <c:v>107.93679575949299</c:v>
                </c:pt>
                <c:pt idx="209">
                  <c:v>105.67512198170699</c:v>
                </c:pt>
                <c:pt idx="210">
                  <c:v>106.78482173249</c:v>
                </c:pt>
                <c:pt idx="211">
                  <c:v>103.06468542510299</c:v>
                </c:pt>
                <c:pt idx="212">
                  <c:v>101.02495159747301</c:v>
                </c:pt>
                <c:pt idx="213">
                  <c:v>100.84528592353701</c:v>
                </c:pt>
                <c:pt idx="214">
                  <c:v>101.923385652845</c:v>
                </c:pt>
                <c:pt idx="215">
                  <c:v>97.949498002446504</c:v>
                </c:pt>
                <c:pt idx="216">
                  <c:v>97.769832328510205</c:v>
                </c:pt>
                <c:pt idx="217">
                  <c:v>96.691838284892498</c:v>
                </c:pt>
                <c:pt idx="218">
                  <c:v>99.080334891339703</c:v>
                </c:pt>
                <c:pt idx="219">
                  <c:v>98.012909416777006</c:v>
                </c:pt>
                <c:pt idx="220">
                  <c:v>97.019463925599794</c:v>
                </c:pt>
                <c:pt idx="221">
                  <c:v>96.448761196625696</c:v>
                </c:pt>
                <c:pt idx="222">
                  <c:v>98.012909416777006</c:v>
                </c:pt>
                <c:pt idx="223">
                  <c:v>99.323411979606405</c:v>
                </c:pt>
                <c:pt idx="224">
                  <c:v>103.793916689903</c:v>
                </c:pt>
                <c:pt idx="225">
                  <c:v>97.801538035675506</c:v>
                </c:pt>
                <c:pt idx="226">
                  <c:v>98.393377902759696</c:v>
                </c:pt>
                <c:pt idx="227">
                  <c:v>99.238863427165796</c:v>
                </c:pt>
                <c:pt idx="228">
                  <c:v>101.098931580859</c:v>
                </c:pt>
                <c:pt idx="229">
                  <c:v>98.6998664053569</c:v>
                </c:pt>
                <c:pt idx="230">
                  <c:v>98.150300814492994</c:v>
                </c:pt>
                <c:pt idx="231">
                  <c:v>94.261067402224896</c:v>
                </c:pt>
                <c:pt idx="232">
                  <c:v>94.643873670632004</c:v>
                </c:pt>
                <c:pt idx="233">
                  <c:v>91.669985335282803</c:v>
                </c:pt>
                <c:pt idx="234">
                  <c:v>91.440215031751293</c:v>
                </c:pt>
                <c:pt idx="235">
                  <c:v>92.512332210752703</c:v>
                </c:pt>
                <c:pt idx="236">
                  <c:v>90.380790750873402</c:v>
                </c:pt>
                <c:pt idx="237">
                  <c:v>91.223281863822095</c:v>
                </c:pt>
                <c:pt idx="238">
                  <c:v>91.797635503911295</c:v>
                </c:pt>
                <c:pt idx="239">
                  <c:v>92.218808941646301</c:v>
                </c:pt>
                <c:pt idx="240">
                  <c:v>88.083376190516404</c:v>
                </c:pt>
                <c:pt idx="241">
                  <c:v>90.623253952528401</c:v>
                </c:pt>
                <c:pt idx="242">
                  <c:v>86.538881268849906</c:v>
                </c:pt>
                <c:pt idx="243">
                  <c:v>91.644455301557002</c:v>
                </c:pt>
                <c:pt idx="244">
                  <c:v>95.728827985235597</c:v>
                </c:pt>
                <c:pt idx="245">
                  <c:v>91.835858435760599</c:v>
                </c:pt>
                <c:pt idx="246">
                  <c:v>90.610561054404897</c:v>
                </c:pt>
                <c:pt idx="247">
                  <c:v>89.459113262131496</c:v>
                </c:pt>
                <c:pt idx="248">
                  <c:v>89.919519294066404</c:v>
                </c:pt>
                <c:pt idx="249">
                  <c:v>90.341702394152193</c:v>
                </c:pt>
                <c:pt idx="250">
                  <c:v>83.204399236809806</c:v>
                </c:pt>
                <c:pt idx="251">
                  <c:v>86.977651678983406</c:v>
                </c:pt>
                <c:pt idx="252">
                  <c:v>85.724227989285794</c:v>
                </c:pt>
                <c:pt idx="253">
                  <c:v>81.324119464784701</c:v>
                </c:pt>
                <c:pt idx="254">
                  <c:v>80.198490181194401</c:v>
                </c:pt>
                <c:pt idx="255">
                  <c:v>76.386870569692903</c:v>
                </c:pt>
                <c:pt idx="256">
                  <c:v>71.372887335945194</c:v>
                </c:pt>
                <c:pt idx="257">
                  <c:v>69.658913376833993</c:v>
                </c:pt>
                <c:pt idx="258">
                  <c:v>63.941339722103002</c:v>
                </c:pt>
                <c:pt idx="259">
                  <c:v>67.087880319427796</c:v>
                </c:pt>
                <c:pt idx="260">
                  <c:v>72.882188312814606</c:v>
                </c:pt>
                <c:pt idx="261">
                  <c:v>70.835602727875695</c:v>
                </c:pt>
                <c:pt idx="262">
                  <c:v>64.478624330172394</c:v>
                </c:pt>
                <c:pt idx="263">
                  <c:v>68.699589906157499</c:v>
                </c:pt>
                <c:pt idx="264">
                  <c:v>67.087880319427796</c:v>
                </c:pt>
                <c:pt idx="265">
                  <c:v>69.953013595855097</c:v>
                </c:pt>
                <c:pt idx="266">
                  <c:v>68.021673756378604</c:v>
                </c:pt>
                <c:pt idx="267">
                  <c:v>64.6065629737584</c:v>
                </c:pt>
                <c:pt idx="268">
                  <c:v>62.662241761201003</c:v>
                </c:pt>
                <c:pt idx="269">
                  <c:v>60.3343930928432</c:v>
                </c:pt>
                <c:pt idx="270">
                  <c:v>57.379688342157898</c:v>
                </c:pt>
                <c:pt idx="271">
                  <c:v>61.971632713298597</c:v>
                </c:pt>
                <c:pt idx="272">
                  <c:v>62.291407203524102</c:v>
                </c:pt>
                <c:pt idx="273">
                  <c:v>65.783252324800102</c:v>
                </c:pt>
                <c:pt idx="274">
                  <c:v>68.750794211087594</c:v>
                </c:pt>
                <c:pt idx="275">
                  <c:v>68.840221447866895</c:v>
                </c:pt>
                <c:pt idx="276">
                  <c:v>69.633239105629499</c:v>
                </c:pt>
                <c:pt idx="277">
                  <c:v>65.987925307041905</c:v>
                </c:pt>
                <c:pt idx="278">
                  <c:v>63.429729385237898</c:v>
                </c:pt>
                <c:pt idx="279">
                  <c:v>64.747194515467797</c:v>
                </c:pt>
                <c:pt idx="280">
                  <c:v>63.250730674200497</c:v>
                </c:pt>
                <c:pt idx="281">
                  <c:v>61.882061239040603</c:v>
                </c:pt>
                <c:pt idx="282">
                  <c:v>58.2751146097808</c:v>
                </c:pt>
                <c:pt idx="283">
                  <c:v>63.071587725684502</c:v>
                </c:pt>
                <c:pt idx="284">
                  <c:v>58.377378982162298</c:v>
                </c:pt>
                <c:pt idx="285">
                  <c:v>57.878461543420798</c:v>
                </c:pt>
                <c:pt idx="286">
                  <c:v>57.597198460001898</c:v>
                </c:pt>
                <c:pt idx="287">
                  <c:v>52.902845479001002</c:v>
                </c:pt>
                <c:pt idx="288">
                  <c:v>49.283061714139102</c:v>
                </c:pt>
                <c:pt idx="289">
                  <c:v>51.981889177652498</c:v>
                </c:pt>
                <c:pt idx="290">
                  <c:v>55.640184349320997</c:v>
                </c:pt>
                <c:pt idx="291">
                  <c:v>56.5611406506696</c:v>
                </c:pt>
                <c:pt idx="292">
                  <c:v>59.950577162085402</c:v>
                </c:pt>
                <c:pt idx="293">
                  <c:v>60.5517589732085</c:v>
                </c:pt>
                <c:pt idx="294">
                  <c:v>53.747067441693801</c:v>
                </c:pt>
                <c:pt idx="295">
                  <c:v>53.953403972728999</c:v>
                </c:pt>
                <c:pt idx="296">
                  <c:v>54.1056939705433</c:v>
                </c:pt>
                <c:pt idx="297">
                  <c:v>55.171787093716397</c:v>
                </c:pt>
                <c:pt idx="298">
                  <c:v>54.2776831720549</c:v>
                </c:pt>
                <c:pt idx="299">
                  <c:v>54.159740503764297</c:v>
                </c:pt>
                <c:pt idx="300">
                  <c:v>55.230758427861701</c:v>
                </c:pt>
                <c:pt idx="301">
                  <c:v>55.0981044952715</c:v>
                </c:pt>
                <c:pt idx="302">
                  <c:v>55.206197561713402</c:v>
                </c:pt>
                <c:pt idx="303">
                  <c:v>55.206197561713402</c:v>
                </c:pt>
                <c:pt idx="304">
                  <c:v>55.835056756667797</c:v>
                </c:pt>
                <c:pt idx="305">
                  <c:v>57.215579477318101</c:v>
                </c:pt>
                <c:pt idx="306">
                  <c:v>58.768028261006698</c:v>
                </c:pt>
                <c:pt idx="307">
                  <c:v>60.001185784767102</c:v>
                </c:pt>
                <c:pt idx="308">
                  <c:v>60.0650819198368</c:v>
                </c:pt>
                <c:pt idx="309">
                  <c:v>59.603223986996298</c:v>
                </c:pt>
                <c:pt idx="310">
                  <c:v>59.524616587627001</c:v>
                </c:pt>
                <c:pt idx="311">
                  <c:v>59.396887455961</c:v>
                </c:pt>
                <c:pt idx="312">
                  <c:v>59.593437523620999</c:v>
                </c:pt>
                <c:pt idx="313">
                  <c:v>59.522027910218</c:v>
                </c:pt>
                <c:pt idx="314">
                  <c:v>60.088885124304397</c:v>
                </c:pt>
                <c:pt idx="315">
                  <c:v>58.831924396076303</c:v>
                </c:pt>
                <c:pt idx="316">
                  <c:v>57.353095072359302</c:v>
                </c:pt>
                <c:pt idx="317">
                  <c:v>55.874265748642301</c:v>
                </c:pt>
                <c:pt idx="318">
                  <c:v>55.312333335480297</c:v>
                </c:pt>
                <c:pt idx="319">
                  <c:v>55.529213991571503</c:v>
                </c:pt>
                <c:pt idx="320">
                  <c:v>55.484890783252403</c:v>
                </c:pt>
                <c:pt idx="321">
                  <c:v>55.568675537439603</c:v>
                </c:pt>
                <c:pt idx="322">
                  <c:v>56.1453823533747</c:v>
                </c:pt>
                <c:pt idx="323">
                  <c:v>56.2045431029402</c:v>
                </c:pt>
                <c:pt idx="324">
                  <c:v>57.131289615343803</c:v>
                </c:pt>
                <c:pt idx="325">
                  <c:v>57.224923971379702</c:v>
                </c:pt>
                <c:pt idx="326">
                  <c:v>56.342563805768499</c:v>
                </c:pt>
                <c:pt idx="327">
                  <c:v>56.332714203919799</c:v>
                </c:pt>
                <c:pt idx="328">
                  <c:v>54.5532194699244</c:v>
                </c:pt>
                <c:pt idx="329">
                  <c:v>53.503289795938898</c:v>
                </c:pt>
                <c:pt idx="330">
                  <c:v>53.084239748056099</c:v>
                </c:pt>
                <c:pt idx="331">
                  <c:v>52.620929630327701</c:v>
                </c:pt>
                <c:pt idx="332">
                  <c:v>53.858191154858403</c:v>
                </c:pt>
                <c:pt idx="333">
                  <c:v>52.512457733045402</c:v>
                </c:pt>
                <c:pt idx="334">
                  <c:v>51.304745014060799</c:v>
                </c:pt>
                <c:pt idx="335">
                  <c:v>51.1421003066107</c:v>
                </c:pt>
                <c:pt idx="336">
                  <c:v>52.093723377529599</c:v>
                </c:pt>
                <c:pt idx="337">
                  <c:v>50.853052375435901</c:v>
                </c:pt>
                <c:pt idx="338">
                  <c:v>50.675128157425704</c:v>
                </c:pt>
                <c:pt idx="339">
                  <c:v>50.719577642691597</c:v>
                </c:pt>
                <c:pt idx="340">
                  <c:v>50.5614157668521</c:v>
                </c:pt>
                <c:pt idx="341">
                  <c:v>50.724565582089298</c:v>
                </c:pt>
                <c:pt idx="342">
                  <c:v>51.8268370505143</c:v>
                </c:pt>
                <c:pt idx="343">
                  <c:v>52.499072376686897</c:v>
                </c:pt>
                <c:pt idx="344">
                  <c:v>52.004761268524497</c:v>
                </c:pt>
                <c:pt idx="345">
                  <c:v>50.620765931837802</c:v>
                </c:pt>
                <c:pt idx="346">
                  <c:v>52.197523027781102</c:v>
                </c:pt>
                <c:pt idx="347">
                  <c:v>51.752649344282297</c:v>
                </c:pt>
                <c:pt idx="348">
                  <c:v>50.872814717606701</c:v>
                </c:pt>
                <c:pt idx="349">
                  <c:v>51.367125825769101</c:v>
                </c:pt>
                <c:pt idx="350">
                  <c:v>51.8416745917608</c:v>
                </c:pt>
                <c:pt idx="351">
                  <c:v>51.787312366172799</c:v>
                </c:pt>
                <c:pt idx="352">
                  <c:v>51.189201607758903</c:v>
                </c:pt>
                <c:pt idx="353">
                  <c:v>50.650377875857302</c:v>
                </c:pt>
                <c:pt idx="354">
                  <c:v>50.358741267273501</c:v>
                </c:pt>
                <c:pt idx="355">
                  <c:v>51.192547946848499</c:v>
                </c:pt>
                <c:pt idx="356">
                  <c:v>50.691488146203</c:v>
                </c:pt>
                <c:pt idx="357">
                  <c:v>50.100350179149402</c:v>
                </c:pt>
                <c:pt idx="358">
                  <c:v>51.787626833682602</c:v>
                </c:pt>
                <c:pt idx="359">
                  <c:v>51.958212361318097</c:v>
                </c:pt>
                <c:pt idx="360">
                  <c:v>50.989872072430103</c:v>
                </c:pt>
                <c:pt idx="361">
                  <c:v>49.621809920105903</c:v>
                </c:pt>
                <c:pt idx="362">
                  <c:v>50.2298375433611</c:v>
                </c:pt>
                <c:pt idx="363">
                  <c:v>51.288255998657199</c:v>
                </c:pt>
                <c:pt idx="364">
                  <c:v>51.400853706667398</c:v>
                </c:pt>
                <c:pt idx="365">
                  <c:v>51.119359436641901</c:v>
                </c:pt>
                <c:pt idx="366">
                  <c:v>50.691488146203</c:v>
                </c:pt>
                <c:pt idx="367">
                  <c:v>52.408603193358999</c:v>
                </c:pt>
                <c:pt idx="368">
                  <c:v>53.117968753823398</c:v>
                </c:pt>
                <c:pt idx="369">
                  <c:v>52.690097463384497</c:v>
                </c:pt>
                <c:pt idx="370">
                  <c:v>51.839984767907303</c:v>
                </c:pt>
                <c:pt idx="371">
                  <c:v>51.203807717649603</c:v>
                </c:pt>
                <c:pt idx="372">
                  <c:v>51.783685913902197</c:v>
                </c:pt>
                <c:pt idx="373">
                  <c:v>51.7555364868997</c:v>
                </c:pt>
                <c:pt idx="374">
                  <c:v>51.057430697236299</c:v>
                </c:pt>
                <c:pt idx="375">
                  <c:v>50.657708833800001</c:v>
                </c:pt>
                <c:pt idx="376">
                  <c:v>50.826605395815299</c:v>
                </c:pt>
                <c:pt idx="377">
                  <c:v>51.248846800853698</c:v>
                </c:pt>
                <c:pt idx="378">
                  <c:v>49.993382356539698</c:v>
                </c:pt>
                <c:pt idx="379">
                  <c:v>49.312166223077803</c:v>
                </c:pt>
                <c:pt idx="380">
                  <c:v>48.006032810159198</c:v>
                </c:pt>
                <c:pt idx="381">
                  <c:v>48.833625964034297</c:v>
                </c:pt>
                <c:pt idx="382">
                  <c:v>48.760437453827699</c:v>
                </c:pt>
                <c:pt idx="383">
                  <c:v>48.5915408918124</c:v>
                </c:pt>
                <c:pt idx="384">
                  <c:v>49.475432899692599</c:v>
                </c:pt>
                <c:pt idx="385">
                  <c:v>49.1883087442666</c:v>
                </c:pt>
                <c:pt idx="386">
                  <c:v>49.261497254473198</c:v>
                </c:pt>
                <c:pt idx="387">
                  <c:v>48.310046621786803</c:v>
                </c:pt>
                <c:pt idx="388">
                  <c:v>47.977883383156602</c:v>
                </c:pt>
                <c:pt idx="389">
                  <c:v>48.951853557445098</c:v>
                </c:pt>
                <c:pt idx="390">
                  <c:v>48.918074245042</c:v>
                </c:pt>
                <c:pt idx="391">
                  <c:v>49.193938629667102</c:v>
                </c:pt>
                <c:pt idx="392">
                  <c:v>49.993382356539598</c:v>
                </c:pt>
                <c:pt idx="393">
                  <c:v>50.511331813386697</c:v>
                </c:pt>
                <c:pt idx="394">
                  <c:v>50.111609949950399</c:v>
                </c:pt>
                <c:pt idx="395">
                  <c:v>49.402244389486</c:v>
                </c:pt>
                <c:pt idx="396">
                  <c:v>49.7287777427156</c:v>
                </c:pt>
                <c:pt idx="397">
                  <c:v>49.132009890261401</c:v>
                </c:pt>
                <c:pt idx="398">
                  <c:v>48.951853557445098</c:v>
                </c:pt>
                <c:pt idx="399">
                  <c:v>49.903360488985498</c:v>
                </c:pt>
                <c:pt idx="400">
                  <c:v>49.683738659511498</c:v>
                </c:pt>
                <c:pt idx="401">
                  <c:v>50.409993876177502</c:v>
                </c:pt>
                <c:pt idx="402">
                  <c:v>50.353695022172403</c:v>
                </c:pt>
                <c:pt idx="403">
                  <c:v>50.657708833800001</c:v>
                </c:pt>
                <c:pt idx="404">
                  <c:v>50.494442157185098</c:v>
                </c:pt>
                <c:pt idx="405">
                  <c:v>51.063060582636801</c:v>
                </c:pt>
                <c:pt idx="406">
                  <c:v>51.282626113256697</c:v>
                </c:pt>
                <c:pt idx="407">
                  <c:v>51.248846800853599</c:v>
                </c:pt>
                <c:pt idx="408">
                  <c:v>51.5416008416802</c:v>
                </c:pt>
                <c:pt idx="409">
                  <c:v>50.871644479019402</c:v>
                </c:pt>
                <c:pt idx="410">
                  <c:v>51.209437603050098</c:v>
                </c:pt>
                <c:pt idx="411">
                  <c:v>51.935692819716003</c:v>
                </c:pt>
                <c:pt idx="412">
                  <c:v>52.836474483797801</c:v>
                </c:pt>
                <c:pt idx="413">
                  <c:v>53.005371045813099</c:v>
                </c:pt>
                <c:pt idx="414">
                  <c:v>52.785805515193204</c:v>
                </c:pt>
                <c:pt idx="415">
                  <c:v>52.611279067777403</c:v>
                </c:pt>
                <c:pt idx="416">
                  <c:v>53.056040014417697</c:v>
                </c:pt>
                <c:pt idx="417">
                  <c:v>54.159497552917898</c:v>
                </c:pt>
                <c:pt idx="418">
                  <c:v>53.8948929390939</c:v>
                </c:pt>
                <c:pt idx="419">
                  <c:v>55.299320116659899</c:v>
                </c:pt>
                <c:pt idx="420">
                  <c:v>53.157568670871797</c:v>
                </c:pt>
                <c:pt idx="421">
                  <c:v>54.8709698275023</c:v>
                </c:pt>
                <c:pt idx="422">
                  <c:v>52.7011298381628</c:v>
                </c:pt>
                <c:pt idx="423">
                  <c:v>51.823362852184097</c:v>
                </c:pt>
                <c:pt idx="424">
                  <c:v>52.771351197041099</c:v>
                </c:pt>
                <c:pt idx="425">
                  <c:v>52.701129838162899</c:v>
                </c:pt>
                <c:pt idx="426">
                  <c:v>53.122457991432597</c:v>
                </c:pt>
                <c:pt idx="427">
                  <c:v>51.366924019475199</c:v>
                </c:pt>
                <c:pt idx="428">
                  <c:v>48.558069664343201</c:v>
                </c:pt>
                <c:pt idx="429">
                  <c:v>49.119840535369597</c:v>
                </c:pt>
                <c:pt idx="430">
                  <c:v>49.576279368078602</c:v>
                </c:pt>
                <c:pt idx="431">
                  <c:v>49.049619176491298</c:v>
                </c:pt>
                <c:pt idx="432">
                  <c:v>49.119840535369597</c:v>
                </c:pt>
                <c:pt idx="433">
                  <c:v>47.539859960607899</c:v>
                </c:pt>
                <c:pt idx="434">
                  <c:v>47.820745396121097</c:v>
                </c:pt>
                <c:pt idx="435">
                  <c:v>48.031409472756003</c:v>
                </c:pt>
                <c:pt idx="436">
                  <c:v>48.487848305464901</c:v>
                </c:pt>
                <c:pt idx="437">
                  <c:v>48.803844420417299</c:v>
                </c:pt>
                <c:pt idx="438">
                  <c:v>47.961188113877697</c:v>
                </c:pt>
                <c:pt idx="439">
                  <c:v>46.978089089581502</c:v>
                </c:pt>
                <c:pt idx="440">
                  <c:v>47.574970640047098</c:v>
                </c:pt>
                <c:pt idx="441">
                  <c:v>46.205654141920199</c:v>
                </c:pt>
                <c:pt idx="442">
                  <c:v>45.9949900652853</c:v>
                </c:pt>
                <c:pt idx="443">
                  <c:v>45.257665797063197</c:v>
                </c:pt>
                <c:pt idx="444">
                  <c:v>44.555452208280201</c:v>
                </c:pt>
                <c:pt idx="445">
                  <c:v>44.485230849401901</c:v>
                </c:pt>
                <c:pt idx="446">
                  <c:v>43.888349298936397</c:v>
                </c:pt>
                <c:pt idx="447">
                  <c:v>44.450120169962801</c:v>
                </c:pt>
                <c:pt idx="448">
                  <c:v>44.653762110709799</c:v>
                </c:pt>
                <c:pt idx="449">
                  <c:v>45.854547347528701</c:v>
                </c:pt>
                <c:pt idx="450">
                  <c:v>45.9598793858462</c:v>
                </c:pt>
                <c:pt idx="451">
                  <c:v>46.240764821359399</c:v>
                </c:pt>
                <c:pt idx="452">
                  <c:v>47.223863845655501</c:v>
                </c:pt>
                <c:pt idx="453">
                  <c:v>46.802535692385803</c:v>
                </c:pt>
                <c:pt idx="454">
                  <c:v>47.223863845655501</c:v>
                </c:pt>
                <c:pt idx="455">
                  <c:v>47.469638601729599</c:v>
                </c:pt>
                <c:pt idx="456">
                  <c:v>47.961188113877697</c:v>
                </c:pt>
                <c:pt idx="457">
                  <c:v>48.5931803437824</c:v>
                </c:pt>
                <c:pt idx="458">
                  <c:v>47.469638601729599</c:v>
                </c:pt>
                <c:pt idx="459">
                  <c:v>46.0652114241636</c:v>
                </c:pt>
                <c:pt idx="460">
                  <c:v>46.521650256872597</c:v>
                </c:pt>
                <c:pt idx="461">
                  <c:v>48.101630831634303</c:v>
                </c:pt>
                <c:pt idx="462">
                  <c:v>49.260283253126197</c:v>
                </c:pt>
                <c:pt idx="463">
                  <c:v>50.383824995178998</c:v>
                </c:pt>
                <c:pt idx="464">
                  <c:v>50.980706545644502</c:v>
                </c:pt>
                <c:pt idx="465">
                  <c:v>50.278492956861498</c:v>
                </c:pt>
                <c:pt idx="466">
                  <c:v>50.524267712935597</c:v>
                </c:pt>
                <c:pt idx="467">
                  <c:v>49.681611406396001</c:v>
                </c:pt>
                <c:pt idx="468">
                  <c:v>49.470947329761103</c:v>
                </c:pt>
                <c:pt idx="469">
                  <c:v>50.348714315739798</c:v>
                </c:pt>
                <c:pt idx="470">
                  <c:v>51.928694890501497</c:v>
                </c:pt>
                <c:pt idx="471">
                  <c:v>50.661199362748299</c:v>
                </c:pt>
                <c:pt idx="472">
                  <c:v>48.277184228830002</c:v>
                </c:pt>
                <c:pt idx="473">
                  <c:v>48.171852190512602</c:v>
                </c:pt>
                <c:pt idx="474">
                  <c:v>47.645191998925299</c:v>
                </c:pt>
                <c:pt idx="475">
                  <c:v>48.101630831634303</c:v>
                </c:pt>
                <c:pt idx="476">
                  <c:v>48.874065779295599</c:v>
                </c:pt>
                <c:pt idx="477">
                  <c:v>48.803844420417299</c:v>
                </c:pt>
                <c:pt idx="478">
                  <c:v>49.295393932565403</c:v>
                </c:pt>
                <c:pt idx="479">
                  <c:v>49.470947329761103</c:v>
                </c:pt>
                <c:pt idx="480">
                  <c:v>49.435836650322003</c:v>
                </c:pt>
                <c:pt idx="481">
                  <c:v>50.910485186766202</c:v>
                </c:pt>
                <c:pt idx="482">
                  <c:v>51.331813340036</c:v>
                </c:pt>
                <c:pt idx="483">
                  <c:v>51.823362852184097</c:v>
                </c:pt>
                <c:pt idx="484">
                  <c:v>50.777856164967403</c:v>
                </c:pt>
                <c:pt idx="485">
                  <c:v>51.789999539351498</c:v>
                </c:pt>
                <c:pt idx="486">
                  <c:v>52.395147362717601</c:v>
                </c:pt>
                <c:pt idx="487">
                  <c:v>54.221466166832997</c:v>
                </c:pt>
                <c:pt idx="488">
                  <c:v>55.281166086580598</c:v>
                </c:pt>
                <c:pt idx="489">
                  <c:v>56.103820590291498</c:v>
                </c:pt>
                <c:pt idx="490">
                  <c:v>56.006126911831501</c:v>
                </c:pt>
                <c:pt idx="491">
                  <c:v>57.665260496393799</c:v>
                </c:pt>
                <c:pt idx="492">
                  <c:v>58.585424350869403</c:v>
                </c:pt>
                <c:pt idx="493">
                  <c:v>60.969518760682497</c:v>
                </c:pt>
                <c:pt idx="494">
                  <c:v>60.704639862669403</c:v>
                </c:pt>
                <c:pt idx="495">
                  <c:v>60.788324636293602</c:v>
                </c:pt>
                <c:pt idx="496">
                  <c:v>59.840327299841697</c:v>
                </c:pt>
                <c:pt idx="497">
                  <c:v>61.7363219727455</c:v>
                </c:pt>
                <c:pt idx="498">
                  <c:v>59.505588205344999</c:v>
                </c:pt>
                <c:pt idx="499">
                  <c:v>57.333101989630002</c:v>
                </c:pt>
                <c:pt idx="500">
                  <c:v>57.516139390970999</c:v>
                </c:pt>
                <c:pt idx="501">
                  <c:v>59.895625608403897</c:v>
                </c:pt>
                <c:pt idx="502">
                  <c:v>58.924218654660699</c:v>
                </c:pt>
                <c:pt idx="503">
                  <c:v>58.360913218106703</c:v>
                </c:pt>
                <c:pt idx="504">
                  <c:v>55.7421696522945</c:v>
                </c:pt>
                <c:pt idx="505">
                  <c:v>55.347892712245702</c:v>
                </c:pt>
                <c:pt idx="506">
                  <c:v>56.868411870011997</c:v>
                </c:pt>
                <c:pt idx="507">
                  <c:v>56.713576606037698</c:v>
                </c:pt>
                <c:pt idx="508">
                  <c:v>56.671365563835202</c:v>
                </c:pt>
                <c:pt idx="509">
                  <c:v>57.755581067045398</c:v>
                </c:pt>
                <c:pt idx="510">
                  <c:v>58.2482889963349</c:v>
                </c:pt>
                <c:pt idx="511">
                  <c:v>58.163866911929901</c:v>
                </c:pt>
                <c:pt idx="512">
                  <c:v>57.347295222160902</c:v>
                </c:pt>
                <c:pt idx="513">
                  <c:v>59.445128721316898</c:v>
                </c:pt>
                <c:pt idx="514">
                  <c:v>58.938227559496397</c:v>
                </c:pt>
                <c:pt idx="515">
                  <c:v>57.389506264363398</c:v>
                </c:pt>
                <c:pt idx="516">
                  <c:v>58.628557031547899</c:v>
                </c:pt>
                <c:pt idx="517">
                  <c:v>57.544341528337696</c:v>
                </c:pt>
                <c:pt idx="518">
                  <c:v>56.812191922973703</c:v>
                </c:pt>
                <c:pt idx="519">
                  <c:v>58.304693271068402</c:v>
                </c:pt>
                <c:pt idx="520">
                  <c:v>57.614754707906897</c:v>
                </c:pt>
                <c:pt idx="521">
                  <c:v>57.473928348768403</c:v>
                </c:pt>
                <c:pt idx="522">
                  <c:v>56.643163426468497</c:v>
                </c:pt>
                <c:pt idx="523">
                  <c:v>54.2636772090355</c:v>
                </c:pt>
                <c:pt idx="524">
                  <c:v>56.741778743404502</c:v>
                </c:pt>
                <c:pt idx="525">
                  <c:v>55.756178557130198</c:v>
                </c:pt>
                <c:pt idx="526">
                  <c:v>55.7421696522945</c:v>
                </c:pt>
                <c:pt idx="527">
                  <c:v>56.558741342063499</c:v>
                </c:pt>
                <c:pt idx="528">
                  <c:v>55.347892712245702</c:v>
                </c:pt>
                <c:pt idx="529">
                  <c:v>56.600952384266002</c:v>
                </c:pt>
                <c:pt idx="530">
                  <c:v>55.6717564727252</c:v>
                </c:pt>
                <c:pt idx="531">
                  <c:v>58.417317492840198</c:v>
                </c:pt>
                <c:pt idx="532">
                  <c:v>57.980829510588897</c:v>
                </c:pt>
                <c:pt idx="533">
                  <c:v>59.064860686103899</c:v>
                </c:pt>
                <c:pt idx="534">
                  <c:v>58.459528535042701</c:v>
                </c:pt>
                <c:pt idx="535">
                  <c:v>59.247898087444902</c:v>
                </c:pt>
                <c:pt idx="536">
                  <c:v>60.6841794885014</c:v>
                </c:pt>
                <c:pt idx="537">
                  <c:v>59.628166122657902</c:v>
                </c:pt>
                <c:pt idx="538">
                  <c:v>60.712381625868098</c:v>
                </c:pt>
                <c:pt idx="539">
                  <c:v>59.318311267014202</c:v>
                </c:pt>
                <c:pt idx="540">
                  <c:v>58.896016517293901</c:v>
                </c:pt>
                <c:pt idx="541">
                  <c:v>59.6421750274937</c:v>
                </c:pt>
                <c:pt idx="542">
                  <c:v>58.752425242727298</c:v>
                </c:pt>
                <c:pt idx="543">
                  <c:v>58.994631834229899</c:v>
                </c:pt>
                <c:pt idx="544">
                  <c:v>57.276882042591701</c:v>
                </c:pt>
                <c:pt idx="545">
                  <c:v>59.4169265839502</c:v>
                </c:pt>
                <c:pt idx="546">
                  <c:v>60.289902548452602</c:v>
                </c:pt>
                <c:pt idx="547">
                  <c:v>61.275502734726899</c:v>
                </c:pt>
                <c:pt idx="548">
                  <c:v>60.585564171565402</c:v>
                </c:pt>
                <c:pt idx="549">
                  <c:v>62.3737271427729</c:v>
                </c:pt>
                <c:pt idx="550">
                  <c:v>61.064263196019098</c:v>
                </c:pt>
                <c:pt idx="551">
                  <c:v>60.712381625868098</c:v>
                </c:pt>
                <c:pt idx="552">
                  <c:v>60.585564171565402</c:v>
                </c:pt>
                <c:pt idx="553">
                  <c:v>60.346306823186097</c:v>
                </c:pt>
                <c:pt idx="554">
                  <c:v>61.317713776929402</c:v>
                </c:pt>
                <c:pt idx="555">
                  <c:v>62.429947089811101</c:v>
                </c:pt>
                <c:pt idx="556">
                  <c:v>61.810606033914098</c:v>
                </c:pt>
                <c:pt idx="557">
                  <c:v>62.261102921001097</c:v>
                </c:pt>
                <c:pt idx="558">
                  <c:v>61.880834885788097</c:v>
                </c:pt>
                <c:pt idx="559">
                  <c:v>62.289305058367901</c:v>
                </c:pt>
                <c:pt idx="560">
                  <c:v>63.134078885503598</c:v>
                </c:pt>
                <c:pt idx="561">
                  <c:v>63.795815311298298</c:v>
                </c:pt>
                <c:pt idx="562">
                  <c:v>64.556167054029103</c:v>
                </c:pt>
                <c:pt idx="563">
                  <c:v>65.4888651917788</c:v>
                </c:pt>
                <c:pt idx="564">
                  <c:v>65.802590929021903</c:v>
                </c:pt>
                <c:pt idx="565">
                  <c:v>64.818465364309304</c:v>
                </c:pt>
                <c:pt idx="566">
                  <c:v>64.918370975111699</c:v>
                </c:pt>
                <c:pt idx="567">
                  <c:v>63.805953334534699</c:v>
                </c:pt>
                <c:pt idx="568">
                  <c:v>63.534991622579803</c:v>
                </c:pt>
                <c:pt idx="569">
                  <c:v>63.463656804534502</c:v>
                </c:pt>
                <c:pt idx="570">
                  <c:v>63.3495579612011</c:v>
                </c:pt>
                <c:pt idx="571">
                  <c:v>64.034151021201595</c:v>
                </c:pt>
                <c:pt idx="572">
                  <c:v>63.563562415336897</c:v>
                </c:pt>
                <c:pt idx="573">
                  <c:v>63.9342454103991</c:v>
                </c:pt>
                <c:pt idx="574">
                  <c:v>62.8645917951103</c:v>
                </c:pt>
                <c:pt idx="575">
                  <c:v>64.133872304308795</c:v>
                </c:pt>
                <c:pt idx="576">
                  <c:v>64.076915046489702</c:v>
                </c:pt>
                <c:pt idx="577">
                  <c:v>63.591948880398903</c:v>
                </c:pt>
                <c:pt idx="578">
                  <c:v>64.889800182354506</c:v>
                </c:pt>
                <c:pt idx="579">
                  <c:v>64.162443097066003</c:v>
                </c:pt>
                <c:pt idx="580">
                  <c:v>62.3226683712004</c:v>
                </c:pt>
                <c:pt idx="581">
                  <c:v>60.754039684985003</c:v>
                </c:pt>
                <c:pt idx="582">
                  <c:v>61.181864265561501</c:v>
                </c:pt>
                <c:pt idx="583">
                  <c:v>60.6113700488944</c:v>
                </c:pt>
                <c:pt idx="584">
                  <c:v>61.1532934728044</c:v>
                </c:pt>
                <c:pt idx="585">
                  <c:v>60.6255632814254</c:v>
                </c:pt>
                <c:pt idx="586">
                  <c:v>60.283266751425202</c:v>
                </c:pt>
                <c:pt idx="587">
                  <c:v>61.381491159471203</c:v>
                </c:pt>
                <c:pt idx="588">
                  <c:v>62.2229470880932</c:v>
                </c:pt>
                <c:pt idx="589">
                  <c:v>61.2102507306234</c:v>
                </c:pt>
                <c:pt idx="590">
                  <c:v>58.942835751876601</c:v>
                </c:pt>
                <c:pt idx="591">
                  <c:v>60.0266825996964</c:v>
                </c:pt>
                <c:pt idx="592">
                  <c:v>58.714638065209797</c:v>
                </c:pt>
                <c:pt idx="593">
                  <c:v>58.529204403831102</c:v>
                </c:pt>
                <c:pt idx="594">
                  <c:v>58.643303247164503</c:v>
                </c:pt>
                <c:pt idx="595">
                  <c:v>59.196654988177301</c:v>
                </c:pt>
                <c:pt idx="596">
                  <c:v>59.898206196136798</c:v>
                </c:pt>
                <c:pt idx="597">
                  <c:v>61.595311285911798</c:v>
                </c:pt>
                <c:pt idx="598">
                  <c:v>62.151612270047899</c:v>
                </c:pt>
                <c:pt idx="599">
                  <c:v>63.078596249246203</c:v>
                </c:pt>
                <c:pt idx="600">
                  <c:v>63.121360274534297</c:v>
                </c:pt>
                <c:pt idx="601">
                  <c:v>63.278223143155799</c:v>
                </c:pt>
                <c:pt idx="602">
                  <c:v>62.793441304760201</c:v>
                </c:pt>
                <c:pt idx="603">
                  <c:v>63.4350860117774</c:v>
                </c:pt>
                <c:pt idx="604">
                  <c:v>63.677661258670398</c:v>
                </c:pt>
                <c:pt idx="605">
                  <c:v>63.649090465913197</c:v>
                </c:pt>
                <c:pt idx="606">
                  <c:v>64.191013889823097</c:v>
                </c:pt>
                <c:pt idx="607">
                  <c:v>64.219584682580305</c:v>
                </c:pt>
                <c:pt idx="608">
                  <c:v>64.048344253732594</c:v>
                </c:pt>
                <c:pt idx="609">
                  <c:v>64.447782369247093</c:v>
                </c:pt>
                <c:pt idx="610">
                  <c:v>66.201844716841194</c:v>
                </c:pt>
                <c:pt idx="611">
                  <c:v>66.872244544310703</c:v>
                </c:pt>
                <c:pt idx="612">
                  <c:v>67.029107412932206</c:v>
                </c:pt>
                <c:pt idx="613">
                  <c:v>67.627988094661205</c:v>
                </c:pt>
                <c:pt idx="614">
                  <c:v>68.027426210175804</c:v>
                </c:pt>
                <c:pt idx="615">
                  <c:v>68.569349634085697</c:v>
                </c:pt>
                <c:pt idx="616">
                  <c:v>68.412486765464195</c:v>
                </c:pt>
                <c:pt idx="617">
                  <c:v>70.066643502255801</c:v>
                </c:pt>
                <c:pt idx="618">
                  <c:v>71.107910652482701</c:v>
                </c:pt>
                <c:pt idx="619">
                  <c:v>70.722850097194296</c:v>
                </c:pt>
                <c:pt idx="620">
                  <c:v>69.952728986617601</c:v>
                </c:pt>
                <c:pt idx="621">
                  <c:v>70.836764612832496</c:v>
                </c:pt>
                <c:pt idx="622">
                  <c:v>70.637137718922901</c:v>
                </c:pt>
                <c:pt idx="623">
                  <c:v>71.022198274211206</c:v>
                </c:pt>
                <c:pt idx="624">
                  <c:v>71.196019290791895</c:v>
                </c:pt>
                <c:pt idx="625">
                  <c:v>70.822571380301596</c:v>
                </c:pt>
                <c:pt idx="626">
                  <c:v>71.038050455999098</c:v>
                </c:pt>
                <c:pt idx="627">
                  <c:v>70.937407534415797</c:v>
                </c:pt>
                <c:pt idx="628">
                  <c:v>70.1328171448353</c:v>
                </c:pt>
                <c:pt idx="629">
                  <c:v>70.4920718227946</c:v>
                </c:pt>
                <c:pt idx="630">
                  <c:v>72.043926688746097</c:v>
                </c:pt>
                <c:pt idx="631">
                  <c:v>73.696240148585701</c:v>
                </c:pt>
                <c:pt idx="632">
                  <c:v>72.0726818091985</c:v>
                </c:pt>
                <c:pt idx="633">
                  <c:v>72.158762842860398</c:v>
                </c:pt>
                <c:pt idx="634">
                  <c:v>73.179016635833605</c:v>
                </c:pt>
                <c:pt idx="635">
                  <c:v>72.719119036291005</c:v>
                </c:pt>
                <c:pt idx="636">
                  <c:v>74.500830538166298</c:v>
                </c:pt>
                <c:pt idx="637">
                  <c:v>74.615851019975693</c:v>
                </c:pt>
                <c:pt idx="638">
                  <c:v>72.575527761724402</c:v>
                </c:pt>
                <c:pt idx="639">
                  <c:v>70.908652413963495</c:v>
                </c:pt>
                <c:pt idx="640">
                  <c:v>71.224774411244198</c:v>
                </c:pt>
                <c:pt idx="641">
                  <c:v>72.431752159462604</c:v>
                </c:pt>
                <c:pt idx="642">
                  <c:v>73.696240148585701</c:v>
                </c:pt>
                <c:pt idx="643">
                  <c:v>74.831330095673195</c:v>
                </c:pt>
                <c:pt idx="644">
                  <c:v>75.8228287681941</c:v>
                </c:pt>
                <c:pt idx="645">
                  <c:v>76.426317642303303</c:v>
                </c:pt>
                <c:pt idx="646">
                  <c:v>73.983607025414102</c:v>
                </c:pt>
                <c:pt idx="647">
                  <c:v>74.213463661337798</c:v>
                </c:pt>
                <c:pt idx="648">
                  <c:v>77.561407589390797</c:v>
                </c:pt>
                <c:pt idx="649">
                  <c:v>75.147452092953998</c:v>
                </c:pt>
                <c:pt idx="650">
                  <c:v>77.647672950747804</c:v>
                </c:pt>
                <c:pt idx="651">
                  <c:v>75.880339009098805</c:v>
                </c:pt>
                <c:pt idx="652">
                  <c:v>74.860085216125597</c:v>
                </c:pt>
                <c:pt idx="653">
                  <c:v>71.785130604674904</c:v>
                </c:pt>
                <c:pt idx="654">
                  <c:v>70.578337184151707</c:v>
                </c:pt>
                <c:pt idx="655">
                  <c:v>75.233717454311105</c:v>
                </c:pt>
                <c:pt idx="656">
                  <c:v>75.679053165932302</c:v>
                </c:pt>
                <c:pt idx="657">
                  <c:v>76.900408474376803</c:v>
                </c:pt>
                <c:pt idx="658">
                  <c:v>75.6502980454799</c:v>
                </c:pt>
                <c:pt idx="659">
                  <c:v>73.250720109269295</c:v>
                </c:pt>
                <c:pt idx="660">
                  <c:v>73.351363030852596</c:v>
                </c:pt>
                <c:pt idx="661">
                  <c:v>71.497763727846504</c:v>
                </c:pt>
                <c:pt idx="662">
                  <c:v>70.836948940527805</c:v>
                </c:pt>
                <c:pt idx="663">
                  <c:v>67.201638135646505</c:v>
                </c:pt>
                <c:pt idx="664">
                  <c:v>69.457440469595198</c:v>
                </c:pt>
                <c:pt idx="665">
                  <c:v>67.905769931338895</c:v>
                </c:pt>
                <c:pt idx="666">
                  <c:v>68.451748564543394</c:v>
                </c:pt>
                <c:pt idx="667">
                  <c:v>68.307972962281596</c:v>
                </c:pt>
                <c:pt idx="668">
                  <c:v>72.058304248972405</c:v>
                </c:pt>
                <c:pt idx="669">
                  <c:v>71.138693377582399</c:v>
                </c:pt>
                <c:pt idx="670">
                  <c:v>69.6587263127618</c:v>
                </c:pt>
                <c:pt idx="671">
                  <c:v>71.023672895772904</c:v>
                </c:pt>
                <c:pt idx="672">
                  <c:v>70.822571380301596</c:v>
                </c:pt>
                <c:pt idx="673">
                  <c:v>66.813628337234803</c:v>
                </c:pt>
                <c:pt idx="674">
                  <c:v>66.454557986970698</c:v>
                </c:pt>
                <c:pt idx="675">
                  <c:v>67.647158174962897</c:v>
                </c:pt>
                <c:pt idx="676">
                  <c:v>68.049361205905498</c:v>
                </c:pt>
                <c:pt idx="677">
                  <c:v>70.994917775320602</c:v>
                </c:pt>
                <c:pt idx="678">
                  <c:v>71.842640845579595</c:v>
                </c:pt>
                <c:pt idx="679">
                  <c:v>72.733496596517199</c:v>
                </c:pt>
                <c:pt idx="680">
                  <c:v>74.357239263599695</c:v>
                </c:pt>
                <c:pt idx="681">
                  <c:v>73.681862588359607</c:v>
                </c:pt>
                <c:pt idx="682">
                  <c:v>73.839831423152305</c:v>
                </c:pt>
                <c:pt idx="683">
                  <c:v>73.609974787228694</c:v>
                </c:pt>
                <c:pt idx="684">
                  <c:v>73.035241033571793</c:v>
                </c:pt>
                <c:pt idx="685">
                  <c:v>70.865704060980093</c:v>
                </c:pt>
                <c:pt idx="686">
                  <c:v>71.052428016225306</c:v>
                </c:pt>
                <c:pt idx="687">
                  <c:v>69.548314023332495</c:v>
                </c:pt>
                <c:pt idx="688">
                  <c:v>71.303298009402596</c:v>
                </c:pt>
                <c:pt idx="689">
                  <c:v>70.462026408475793</c:v>
                </c:pt>
                <c:pt idx="690">
                  <c:v>68.155902613735407</c:v>
                </c:pt>
                <c:pt idx="691">
                  <c:v>67.430757460789295</c:v>
                </c:pt>
                <c:pt idx="692">
                  <c:v>67.198688892523094</c:v>
                </c:pt>
                <c:pt idx="693">
                  <c:v>65.9076577152901</c:v>
                </c:pt>
                <c:pt idx="694">
                  <c:v>64.442805521476501</c:v>
                </c:pt>
                <c:pt idx="695">
                  <c:v>67.575823356917596</c:v>
                </c:pt>
                <c:pt idx="696">
                  <c:v>68.416910630149204</c:v>
                </c:pt>
                <c:pt idx="697">
                  <c:v>69.287306006918797</c:v>
                </c:pt>
                <c:pt idx="698">
                  <c:v>69.504812687263595</c:v>
                </c:pt>
                <c:pt idx="699">
                  <c:v>71.216295337264697</c:v>
                </c:pt>
                <c:pt idx="700">
                  <c:v>70.795659536801296</c:v>
                </c:pt>
                <c:pt idx="701">
                  <c:v>70.556402188422098</c:v>
                </c:pt>
                <c:pt idx="702">
                  <c:v>68.272029061716196</c:v>
                </c:pt>
                <c:pt idx="703">
                  <c:v>69.113116334947705</c:v>
                </c:pt>
                <c:pt idx="704">
                  <c:v>70.4041475121807</c:v>
                </c:pt>
                <c:pt idx="705">
                  <c:v>68.939110990671907</c:v>
                </c:pt>
                <c:pt idx="706">
                  <c:v>71.520989017442702</c:v>
                </c:pt>
                <c:pt idx="707">
                  <c:v>72.427512622472904</c:v>
                </c:pt>
                <c:pt idx="708">
                  <c:v>74.247748612646504</c:v>
                </c:pt>
                <c:pt idx="709">
                  <c:v>74.233186724725101</c:v>
                </c:pt>
                <c:pt idx="710">
                  <c:v>74.0881208285968</c:v>
                </c:pt>
                <c:pt idx="711">
                  <c:v>73.464540235710004</c:v>
                </c:pt>
                <c:pt idx="712">
                  <c:v>73.899553596399599</c:v>
                </c:pt>
                <c:pt idx="713">
                  <c:v>76.379867063111007</c:v>
                </c:pt>
                <c:pt idx="714">
                  <c:v>75.640160022243506</c:v>
                </c:pt>
                <c:pt idx="715">
                  <c:v>76.176737942992403</c:v>
                </c:pt>
                <c:pt idx="716">
                  <c:v>75.219524221780105</c:v>
                </c:pt>
                <c:pt idx="717">
                  <c:v>74.8713292055333</c:v>
                </c:pt>
                <c:pt idx="718">
                  <c:v>75.727162694381505</c:v>
                </c:pt>
                <c:pt idx="719">
                  <c:v>74.987455653514004</c:v>
                </c:pt>
                <c:pt idx="720">
                  <c:v>73.116345219463099</c:v>
                </c:pt>
                <c:pt idx="721">
                  <c:v>72.2026328343198</c:v>
                </c:pt>
                <c:pt idx="722">
                  <c:v>72.2026328343198</c:v>
                </c:pt>
                <c:pt idx="723">
                  <c:v>72.144569610329498</c:v>
                </c:pt>
                <c:pt idx="724">
                  <c:v>73.798173364035506</c:v>
                </c:pt>
                <c:pt idx="725">
                  <c:v>73.863425368139005</c:v>
                </c:pt>
                <c:pt idx="726">
                  <c:v>71.985126153975003</c:v>
                </c:pt>
                <c:pt idx="727">
                  <c:v>71.753057585708902</c:v>
                </c:pt>
                <c:pt idx="728">
                  <c:v>71.375923121314401</c:v>
                </c:pt>
                <c:pt idx="729">
                  <c:v>71.085791329057898</c:v>
                </c:pt>
                <c:pt idx="730">
                  <c:v>72.217194722241203</c:v>
                </c:pt>
                <c:pt idx="731">
                  <c:v>71.781997033856399</c:v>
                </c:pt>
                <c:pt idx="732">
                  <c:v>72.971279323334898</c:v>
                </c:pt>
                <c:pt idx="733">
                  <c:v>72.405761954438404</c:v>
                </c:pt>
                <c:pt idx="734">
                  <c:v>72.956901763108704</c:v>
                </c:pt>
                <c:pt idx="735">
                  <c:v>75.335650669760795</c:v>
                </c:pt>
                <c:pt idx="736">
                  <c:v>74.539678665576801</c:v>
                </c:pt>
                <c:pt idx="737">
                  <c:v>73.615712450464699</c:v>
                </c:pt>
                <c:pt idx="738">
                  <c:v>75.122440833411602</c:v>
                </c:pt>
                <c:pt idx="739">
                  <c:v>74.525419137074493</c:v>
                </c:pt>
                <c:pt idx="740">
                  <c:v>73.054296882184303</c:v>
                </c:pt>
                <c:pt idx="741">
                  <c:v>72.720265292357297</c:v>
                </c:pt>
                <c:pt idx="742">
                  <c:v>73.079144324065595</c:v>
                </c:pt>
                <c:pt idx="743">
                  <c:v>73.779227403051294</c:v>
                </c:pt>
                <c:pt idx="744">
                  <c:v>72.684659164300498</c:v>
                </c:pt>
                <c:pt idx="745">
                  <c:v>71.966901100883803</c:v>
                </c:pt>
                <c:pt idx="746">
                  <c:v>72.258239491602097</c:v>
                </c:pt>
                <c:pt idx="747">
                  <c:v>72.6775720932485</c:v>
                </c:pt>
                <c:pt idx="748">
                  <c:v>73.686839320179899</c:v>
                </c:pt>
                <c:pt idx="749">
                  <c:v>74.347730042383802</c:v>
                </c:pt>
                <c:pt idx="750">
                  <c:v>74.562391447502705</c:v>
                </c:pt>
                <c:pt idx="751">
                  <c:v>73.558845109251806</c:v>
                </c:pt>
                <c:pt idx="752">
                  <c:v>74.838189513745405</c:v>
                </c:pt>
                <c:pt idx="753">
                  <c:v>75.349910198263203</c:v>
                </c:pt>
                <c:pt idx="754">
                  <c:v>75.037139821592305</c:v>
                </c:pt>
                <c:pt idx="755">
                  <c:v>74.987444937829693</c:v>
                </c:pt>
                <c:pt idx="756">
                  <c:v>74.625150450192606</c:v>
                </c:pt>
                <c:pt idx="757">
                  <c:v>74.817782164571398</c:v>
                </c:pt>
                <c:pt idx="758">
                  <c:v>74.368393550752401</c:v>
                </c:pt>
                <c:pt idx="759">
                  <c:v>75.302862292845305</c:v>
                </c:pt>
                <c:pt idx="760">
                  <c:v>74.675101493149896</c:v>
                </c:pt>
                <c:pt idx="761">
                  <c:v>74.346961564799798</c:v>
                </c:pt>
                <c:pt idx="762">
                  <c:v>74.361221093302106</c:v>
                </c:pt>
                <c:pt idx="763">
                  <c:v>73.626471136640106</c:v>
                </c:pt>
                <c:pt idx="764">
                  <c:v>73.512309522223205</c:v>
                </c:pt>
                <c:pt idx="765">
                  <c:v>72.412361940384798</c:v>
                </c:pt>
                <c:pt idx="766">
                  <c:v>71.529210423620597</c:v>
                </c:pt>
                <c:pt idx="767">
                  <c:v>72.107020180358802</c:v>
                </c:pt>
                <c:pt idx="768">
                  <c:v>72.542149265675405</c:v>
                </c:pt>
                <c:pt idx="769">
                  <c:v>72.6990894655993</c:v>
                </c:pt>
                <c:pt idx="770">
                  <c:v>71.835918366018106</c:v>
                </c:pt>
                <c:pt idx="771">
                  <c:v>72.320998494291999</c:v>
                </c:pt>
                <c:pt idx="772">
                  <c:v>72.527889737173098</c:v>
                </c:pt>
                <c:pt idx="773">
                  <c:v>71.407876351753501</c:v>
                </c:pt>
                <c:pt idx="774">
                  <c:v>70.780115552058106</c:v>
                </c:pt>
                <c:pt idx="775">
                  <c:v>70.972747266436897</c:v>
                </c:pt>
                <c:pt idx="776">
                  <c:v>71.636199580587302</c:v>
                </c:pt>
                <c:pt idx="777">
                  <c:v>71.328040069420098</c:v>
                </c:pt>
                <c:pt idx="778">
                  <c:v>72.265497335450604</c:v>
                </c:pt>
                <c:pt idx="779">
                  <c:v>70.7913011702246</c:v>
                </c:pt>
                <c:pt idx="780">
                  <c:v>71.342384984320702</c:v>
                </c:pt>
                <c:pt idx="781">
                  <c:v>70.118627125066695</c:v>
                </c:pt>
                <c:pt idx="782">
                  <c:v>70.433446775294797</c:v>
                </c:pt>
                <c:pt idx="783">
                  <c:v>68.880524350912196</c:v>
                </c:pt>
                <c:pt idx="784">
                  <c:v>68.973595524969397</c:v>
                </c:pt>
                <c:pt idx="785">
                  <c:v>68.937818624116204</c:v>
                </c:pt>
                <c:pt idx="786">
                  <c:v>68.565619314285897</c:v>
                </c:pt>
                <c:pt idx="787">
                  <c:v>67.134372507363295</c:v>
                </c:pt>
                <c:pt idx="788">
                  <c:v>68.800431909384201</c:v>
                </c:pt>
                <c:pt idx="789">
                  <c:v>68.422511710873295</c:v>
                </c:pt>
                <c:pt idx="790">
                  <c:v>68.701639846646501</c:v>
                </c:pt>
                <c:pt idx="791">
                  <c:v>69.123875585832295</c:v>
                </c:pt>
                <c:pt idx="792">
                  <c:v>69.417263250107794</c:v>
                </c:pt>
                <c:pt idx="793">
                  <c:v>69.760772730137006</c:v>
                </c:pt>
                <c:pt idx="794">
                  <c:v>68.515582884930396</c:v>
                </c:pt>
                <c:pt idx="795">
                  <c:v>69.467385065861507</c:v>
                </c:pt>
                <c:pt idx="796">
                  <c:v>70.061332851862801</c:v>
                </c:pt>
                <c:pt idx="797">
                  <c:v>70.426359704242799</c:v>
                </c:pt>
                <c:pt idx="798">
                  <c:v>68.863532457667006</c:v>
                </c:pt>
                <c:pt idx="799">
                  <c:v>69.160678228789607</c:v>
                </c:pt>
                <c:pt idx="800">
                  <c:v>70.813551580659194</c:v>
                </c:pt>
                <c:pt idx="801">
                  <c:v>73.0730975485708</c:v>
                </c:pt>
                <c:pt idx="802">
                  <c:v>69.532110442692897</c:v>
                </c:pt>
                <c:pt idx="803">
                  <c:v>68.591148834137897</c:v>
                </c:pt>
                <c:pt idx="804">
                  <c:v>69.408299704725096</c:v>
                </c:pt>
                <c:pt idx="805">
                  <c:v>69.284488966757394</c:v>
                </c:pt>
                <c:pt idx="806">
                  <c:v>71.488320102583501</c:v>
                </c:pt>
                <c:pt idx="807">
                  <c:v>71.339747217022094</c:v>
                </c:pt>
                <c:pt idx="808">
                  <c:v>69.532110442692897</c:v>
                </c:pt>
                <c:pt idx="809">
                  <c:v>70.027353394563903</c:v>
                </c:pt>
                <c:pt idx="810">
                  <c:v>70.590692252317197</c:v>
                </c:pt>
                <c:pt idx="811">
                  <c:v>71.092125741086605</c:v>
                </c:pt>
                <c:pt idx="812">
                  <c:v>70.918790707931805</c:v>
                </c:pt>
                <c:pt idx="813">
                  <c:v>70.745455674776906</c:v>
                </c:pt>
                <c:pt idx="814">
                  <c:v>70.844504265151102</c:v>
                </c:pt>
                <c:pt idx="815">
                  <c:v>70.794979969964004</c:v>
                </c:pt>
                <c:pt idx="816">
                  <c:v>73.122621843757898</c:v>
                </c:pt>
                <c:pt idx="817">
                  <c:v>73.964534861938603</c:v>
                </c:pt>
                <c:pt idx="818">
                  <c:v>73.692151238409593</c:v>
                </c:pt>
                <c:pt idx="819">
                  <c:v>74.732161437338704</c:v>
                </c:pt>
                <c:pt idx="820">
                  <c:v>74.236918485467697</c:v>
                </c:pt>
                <c:pt idx="821">
                  <c:v>72.008325202047999</c:v>
                </c:pt>
                <c:pt idx="822">
                  <c:v>70.844504265151102</c:v>
                </c:pt>
                <c:pt idx="823">
                  <c:v>70.374023460873602</c:v>
                </c:pt>
                <c:pt idx="824">
                  <c:v>69.581634737879995</c:v>
                </c:pt>
                <c:pt idx="825">
                  <c:v>70.052115542157495</c:v>
                </c:pt>
                <c:pt idx="826">
                  <c:v>71.544034934669</c:v>
                </c:pt>
                <c:pt idx="827">
                  <c:v>71.810228021299693</c:v>
                </c:pt>
                <c:pt idx="828">
                  <c:v>69.334013261944506</c:v>
                </c:pt>
                <c:pt idx="829">
                  <c:v>68.690197424512206</c:v>
                </c:pt>
                <c:pt idx="830">
                  <c:v>69.711636012746197</c:v>
                </c:pt>
                <c:pt idx="831">
                  <c:v>69.532110442692897</c:v>
                </c:pt>
                <c:pt idx="832">
                  <c:v>66.486366288686099</c:v>
                </c:pt>
                <c:pt idx="833">
                  <c:v>66.436841993499002</c:v>
                </c:pt>
                <c:pt idx="834">
                  <c:v>65.273021056602005</c:v>
                </c:pt>
                <c:pt idx="835">
                  <c:v>64.951113137885898</c:v>
                </c:pt>
                <c:pt idx="836">
                  <c:v>66.585414879060295</c:v>
                </c:pt>
                <c:pt idx="837">
                  <c:v>65.099686023447205</c:v>
                </c:pt>
                <c:pt idx="838">
                  <c:v>67.600662930395899</c:v>
                </c:pt>
                <c:pt idx="839">
                  <c:v>67.828474688256605</c:v>
                </c:pt>
                <c:pt idx="840">
                  <c:v>69.012105343228399</c:v>
                </c:pt>
                <c:pt idx="841">
                  <c:v>68.566386686544405</c:v>
                </c:pt>
                <c:pt idx="842">
                  <c:v>70.039734468360805</c:v>
                </c:pt>
                <c:pt idx="843">
                  <c:v>70.324499165686603</c:v>
                </c:pt>
                <c:pt idx="844">
                  <c:v>70.968315003119002</c:v>
                </c:pt>
                <c:pt idx="845">
                  <c:v>73.395005467287007</c:v>
                </c:pt>
                <c:pt idx="846">
                  <c:v>73.092907266645696</c:v>
                </c:pt>
                <c:pt idx="847">
                  <c:v>72.949286810603098</c:v>
                </c:pt>
                <c:pt idx="848">
                  <c:v>72.330233120764305</c:v>
                </c:pt>
                <c:pt idx="849">
                  <c:v>74.187394190280699</c:v>
                </c:pt>
                <c:pt idx="850">
                  <c:v>74.286442780654895</c:v>
                </c:pt>
                <c:pt idx="851">
                  <c:v>74.187394190280699</c:v>
                </c:pt>
                <c:pt idx="852">
                  <c:v>76.8369439827907</c:v>
                </c:pt>
                <c:pt idx="853">
                  <c:v>78.712676663002298</c:v>
                </c:pt>
                <c:pt idx="854">
                  <c:v>79.882688136797597</c:v>
                </c:pt>
                <c:pt idx="855">
                  <c:v>80.996984778507397</c:v>
                </c:pt>
                <c:pt idx="856">
                  <c:v>77.245519418084299</c:v>
                </c:pt>
                <c:pt idx="857">
                  <c:v>80.625552564604106</c:v>
                </c:pt>
                <c:pt idx="858">
                  <c:v>81.987470682249494</c:v>
                </c:pt>
                <c:pt idx="859">
                  <c:v>83.875584436257796</c:v>
                </c:pt>
                <c:pt idx="860">
                  <c:v>83.795107456578805</c:v>
                </c:pt>
                <c:pt idx="861">
                  <c:v>82.742716183852806</c:v>
                </c:pt>
                <c:pt idx="862">
                  <c:v>85.906080538929103</c:v>
                </c:pt>
                <c:pt idx="863">
                  <c:v>87.237045972082399</c:v>
                </c:pt>
                <c:pt idx="864">
                  <c:v>87.113235234114697</c:v>
                </c:pt>
                <c:pt idx="865">
                  <c:v>87.336094562456694</c:v>
                </c:pt>
                <c:pt idx="866">
                  <c:v>85.082739131443404</c:v>
                </c:pt>
                <c:pt idx="867">
                  <c:v>86.739326805452095</c:v>
                </c:pt>
                <c:pt idx="868">
                  <c:v>86.692278725024295</c:v>
                </c:pt>
                <c:pt idx="869">
                  <c:v>83.225578061927095</c:v>
                </c:pt>
                <c:pt idx="870">
                  <c:v>82.631286519681794</c:v>
                </c:pt>
                <c:pt idx="871">
                  <c:v>82.980432800750904</c:v>
                </c:pt>
                <c:pt idx="872">
                  <c:v>84.859879803101506</c:v>
                </c:pt>
                <c:pt idx="873">
                  <c:v>87.410381005237298</c:v>
                </c:pt>
                <c:pt idx="874">
                  <c:v>87.998482010584198</c:v>
                </c:pt>
                <c:pt idx="875">
                  <c:v>90.307552273682902</c:v>
                </c:pt>
                <c:pt idx="876">
                  <c:v>89.440877107908506</c:v>
                </c:pt>
                <c:pt idx="877">
                  <c:v>90.109455092934496</c:v>
                </c:pt>
                <c:pt idx="878">
                  <c:v>89.614212141063405</c:v>
                </c:pt>
                <c:pt idx="879">
                  <c:v>89.564687845876307</c:v>
                </c:pt>
                <c:pt idx="880">
                  <c:v>90.456125159244195</c:v>
                </c:pt>
                <c:pt idx="881">
                  <c:v>91.050416701489397</c:v>
                </c:pt>
                <c:pt idx="882">
                  <c:v>91.273276029831393</c:v>
                </c:pt>
                <c:pt idx="883">
                  <c:v>93.056150656567098</c:v>
                </c:pt>
                <c:pt idx="884">
                  <c:v>94.938073873676998</c:v>
                </c:pt>
                <c:pt idx="885">
                  <c:v>95.631414006296495</c:v>
                </c:pt>
                <c:pt idx="886">
                  <c:v>95.903797629825505</c:v>
                </c:pt>
                <c:pt idx="887">
                  <c:v>98.701920307896899</c:v>
                </c:pt>
                <c:pt idx="888">
                  <c:v>97.092380714315993</c:v>
                </c:pt>
                <c:pt idx="889">
                  <c:v>96.795234943193407</c:v>
                </c:pt>
                <c:pt idx="890">
                  <c:v>97.983818027683895</c:v>
                </c:pt>
                <c:pt idx="891">
                  <c:v>101.698140166716</c:v>
                </c:pt>
                <c:pt idx="892">
                  <c:v>103.60482553142</c:v>
                </c:pt>
                <c:pt idx="893">
                  <c:v>105.038553877086</c:v>
                </c:pt>
                <c:pt idx="894">
                  <c:v>106.477234652272</c:v>
                </c:pt>
                <c:pt idx="895">
                  <c:v>109.253071397509</c:v>
                </c:pt>
                <c:pt idx="896">
                  <c:v>112.754439067237</c:v>
                </c:pt>
                <c:pt idx="897">
                  <c:v>113.48492242124701</c:v>
                </c:pt>
                <c:pt idx="898">
                  <c:v>109.027735854407</c:v>
                </c:pt>
                <c:pt idx="899">
                  <c:v>116.382093689692</c:v>
                </c:pt>
                <c:pt idx="900">
                  <c:v>117.02590952712499</c:v>
                </c:pt>
                <c:pt idx="901">
                  <c:v>116.08494791856999</c:v>
                </c:pt>
                <c:pt idx="902">
                  <c:v>106.056278143181</c:v>
                </c:pt>
                <c:pt idx="903">
                  <c:v>100.48479493463201</c:v>
                </c:pt>
                <c:pt idx="904">
                  <c:v>94.767215055281497</c:v>
                </c:pt>
                <c:pt idx="905">
                  <c:v>83.500437900215502</c:v>
                </c:pt>
                <c:pt idx="906">
                  <c:v>85.379884902566005</c:v>
                </c:pt>
                <c:pt idx="907">
                  <c:v>91.570421800953895</c:v>
                </c:pt>
                <c:pt idx="908">
                  <c:v>92.907577771005705</c:v>
                </c:pt>
                <c:pt idx="909">
                  <c:v>85.157025574224093</c:v>
                </c:pt>
                <c:pt idx="910">
                  <c:v>82.507475781714007</c:v>
                </c:pt>
                <c:pt idx="911">
                  <c:v>85.159501788983405</c:v>
                </c:pt>
                <c:pt idx="912">
                  <c:v>81.343654844817095</c:v>
                </c:pt>
                <c:pt idx="913">
                  <c:v>81.937946387062397</c:v>
                </c:pt>
                <c:pt idx="914">
                  <c:v>84.760831212727197</c:v>
                </c:pt>
                <c:pt idx="915">
                  <c:v>84.835117655507901</c:v>
                </c:pt>
                <c:pt idx="916">
                  <c:v>84.637020474759495</c:v>
                </c:pt>
                <c:pt idx="917">
                  <c:v>84.859879803101407</c:v>
                </c:pt>
                <c:pt idx="918">
                  <c:v>88.574201942134195</c:v>
                </c:pt>
                <c:pt idx="919">
                  <c:v>91.421848915392601</c:v>
                </c:pt>
                <c:pt idx="920">
                  <c:v>90.406600864056998</c:v>
                </c:pt>
                <c:pt idx="921">
                  <c:v>91.694232538921696</c:v>
                </c:pt>
                <c:pt idx="922">
                  <c:v>93.105674951754096</c:v>
                </c:pt>
                <c:pt idx="923">
                  <c:v>88.524677646947097</c:v>
                </c:pt>
                <c:pt idx="924">
                  <c:v>87.385618857643706</c:v>
                </c:pt>
                <c:pt idx="925">
                  <c:v>87.509429595611493</c:v>
                </c:pt>
                <c:pt idx="926">
                  <c:v>88.425629056572902</c:v>
                </c:pt>
                <c:pt idx="927">
                  <c:v>89.440877107908506</c:v>
                </c:pt>
                <c:pt idx="928">
                  <c:v>89.218017779566495</c:v>
                </c:pt>
                <c:pt idx="929">
                  <c:v>90.802795225553893</c:v>
                </c:pt>
                <c:pt idx="930">
                  <c:v>87.286570267269497</c:v>
                </c:pt>
                <c:pt idx="931">
                  <c:v>83.869393899359395</c:v>
                </c:pt>
                <c:pt idx="932">
                  <c:v>85.850365706843505</c:v>
                </c:pt>
                <c:pt idx="933">
                  <c:v>86.370370806308102</c:v>
                </c:pt>
                <c:pt idx="934">
                  <c:v>85.800841411656407</c:v>
                </c:pt>
                <c:pt idx="935">
                  <c:v>86.543705839463001</c:v>
                </c:pt>
                <c:pt idx="936">
                  <c:v>86.8903759057727</c:v>
                </c:pt>
                <c:pt idx="937">
                  <c:v>87.930386104701896</c:v>
                </c:pt>
                <c:pt idx="938">
                  <c:v>87.905623957108304</c:v>
                </c:pt>
                <c:pt idx="939">
                  <c:v>85.107501279036995</c:v>
                </c:pt>
                <c:pt idx="940">
                  <c:v>82.606524372088302</c:v>
                </c:pt>
                <c:pt idx="941">
                  <c:v>80.798887597759006</c:v>
                </c:pt>
                <c:pt idx="942">
                  <c:v>81.7150870587204</c:v>
                </c:pt>
                <c:pt idx="943">
                  <c:v>84.216063965669093</c:v>
                </c:pt>
                <c:pt idx="944">
                  <c:v>83.795107456578705</c:v>
                </c:pt>
                <c:pt idx="945">
                  <c:v>81.7150870587204</c:v>
                </c:pt>
                <c:pt idx="946">
                  <c:v>85.751317116469295</c:v>
                </c:pt>
                <c:pt idx="947">
                  <c:v>86.915138053366306</c:v>
                </c:pt>
                <c:pt idx="948">
                  <c:v>87.905623957108304</c:v>
                </c:pt>
                <c:pt idx="949">
                  <c:v>88.527153861706495</c:v>
                </c:pt>
                <c:pt idx="950">
                  <c:v>86.4198951014952</c:v>
                </c:pt>
                <c:pt idx="951">
                  <c:v>87.162759529301795</c:v>
                </c:pt>
                <c:pt idx="952">
                  <c:v>92.189475490792702</c:v>
                </c:pt>
                <c:pt idx="953">
                  <c:v>92.635194147476696</c:v>
                </c:pt>
                <c:pt idx="954">
                  <c:v>94.690452397741495</c:v>
                </c:pt>
                <c:pt idx="955">
                  <c:v>97.736196551748293</c:v>
                </c:pt>
                <c:pt idx="956">
                  <c:v>94.1209230030898</c:v>
                </c:pt>
                <c:pt idx="957">
                  <c:v>96.869521385973997</c:v>
                </c:pt>
                <c:pt idx="958">
                  <c:v>94.863787430896295</c:v>
                </c:pt>
                <c:pt idx="959">
                  <c:v>96.745710648006295</c:v>
                </c:pt>
                <c:pt idx="960">
                  <c:v>97.340002190251496</c:v>
                </c:pt>
                <c:pt idx="961">
                  <c:v>98.776206750677503</c:v>
                </c:pt>
                <c:pt idx="962">
                  <c:v>96.993332123941798</c:v>
                </c:pt>
                <c:pt idx="963">
                  <c:v>95.978084072606194</c:v>
                </c:pt>
                <c:pt idx="964">
                  <c:v>96.200943400948105</c:v>
                </c:pt>
                <c:pt idx="965">
                  <c:v>94.814263135709197</c:v>
                </c:pt>
                <c:pt idx="966">
                  <c:v>98.602871717522603</c:v>
                </c:pt>
                <c:pt idx="967">
                  <c:v>100.410508491851</c:v>
                </c:pt>
                <c:pt idx="968">
                  <c:v>93.130437099347702</c:v>
                </c:pt>
                <c:pt idx="969">
                  <c:v>92.412334819134699</c:v>
                </c:pt>
                <c:pt idx="970">
                  <c:v>94.021874412715604</c:v>
                </c:pt>
                <c:pt idx="971">
                  <c:v>89.936120059779597</c:v>
                </c:pt>
                <c:pt idx="972">
                  <c:v>95.195600208649907</c:v>
                </c:pt>
                <c:pt idx="973">
                  <c:v>93.600917903625202</c:v>
                </c:pt>
                <c:pt idx="974">
                  <c:v>94.393306626618894</c:v>
                </c:pt>
                <c:pt idx="975">
                  <c:v>95.755224744264197</c:v>
                </c:pt>
                <c:pt idx="976">
                  <c:v>96.646662057632099</c:v>
                </c:pt>
                <c:pt idx="977">
                  <c:v>97.389526485438594</c:v>
                </c:pt>
                <c:pt idx="978">
                  <c:v>98.206677356025807</c:v>
                </c:pt>
                <c:pt idx="979">
                  <c:v>103.208631169923</c:v>
                </c:pt>
                <c:pt idx="980">
                  <c:v>105.56103519131</c:v>
                </c:pt>
                <c:pt idx="981">
                  <c:v>100.60860567260001</c:v>
                </c:pt>
                <c:pt idx="982">
                  <c:v>96.151419105760993</c:v>
                </c:pt>
                <c:pt idx="983">
                  <c:v>99.048590374206597</c:v>
                </c:pt>
                <c:pt idx="984">
                  <c:v>100.063838425542</c:v>
                </c:pt>
                <c:pt idx="985">
                  <c:v>98.3552502415871</c:v>
                </c:pt>
                <c:pt idx="986">
                  <c:v>100.039076277948</c:v>
                </c:pt>
                <c:pt idx="987">
                  <c:v>100.162887015916</c:v>
                </c:pt>
                <c:pt idx="988">
                  <c:v>100.336222049071</c:v>
                </c:pt>
                <c:pt idx="989">
                  <c:v>103.36430345661201</c:v>
                </c:pt>
                <c:pt idx="990">
                  <c:v>103.173638122084</c:v>
                </c:pt>
                <c:pt idx="991">
                  <c:v>99.890584137007593</c:v>
                </c:pt>
                <c:pt idx="992">
                  <c:v>102.558770623161</c:v>
                </c:pt>
                <c:pt idx="993">
                  <c:v>101.93262115178</c:v>
                </c:pt>
                <c:pt idx="994">
                  <c:v>99.659303701632695</c:v>
                </c:pt>
                <c:pt idx="995">
                  <c:v>100.714168126391</c:v>
                </c:pt>
                <c:pt idx="996">
                  <c:v>99.963916957980004</c:v>
                </c:pt>
                <c:pt idx="997">
                  <c:v>98.378799827728201</c:v>
                </c:pt>
                <c:pt idx="998">
                  <c:v>99.2982805829988</c:v>
                </c:pt>
                <c:pt idx="999">
                  <c:v>97.763932328804898</c:v>
                </c:pt>
                <c:pt idx="1000">
                  <c:v>99.157255927282506</c:v>
                </c:pt>
                <c:pt idx="1001">
                  <c:v>97.921879943207202</c:v>
                </c:pt>
                <c:pt idx="1002">
                  <c:v>95.360872195398301</c:v>
                </c:pt>
                <c:pt idx="1003">
                  <c:v>90.142959933893195</c:v>
                </c:pt>
                <c:pt idx="1004">
                  <c:v>88.890660991131995</c:v>
                </c:pt>
                <c:pt idx="1005">
                  <c:v>90.611161790871506</c:v>
                </c:pt>
                <c:pt idx="1006">
                  <c:v>88.123486864035002</c:v>
                </c:pt>
                <c:pt idx="1007">
                  <c:v>88.958352825875807</c:v>
                </c:pt>
                <c:pt idx="1008">
                  <c:v>89.161428330107398</c:v>
                </c:pt>
                <c:pt idx="1009">
                  <c:v>90.797314336417102</c:v>
                </c:pt>
                <c:pt idx="1010">
                  <c:v>88.926763302995397</c:v>
                </c:pt>
                <c:pt idx="1011">
                  <c:v>89.951166402119</c:v>
                </c:pt>
                <c:pt idx="1012">
                  <c:v>90.532187983670298</c:v>
                </c:pt>
                <c:pt idx="1013">
                  <c:v>89.793218787716597</c:v>
                </c:pt>
                <c:pt idx="1014">
                  <c:v>92.098125760744693</c:v>
                </c:pt>
                <c:pt idx="1015">
                  <c:v>91.440386766483599</c:v>
                </c:pt>
                <c:pt idx="1016">
                  <c:v>92.094741169007506</c:v>
                </c:pt>
                <c:pt idx="1017">
                  <c:v>91.553206491056699</c:v>
                </c:pt>
                <c:pt idx="1018">
                  <c:v>92.1737149762087</c:v>
                </c:pt>
                <c:pt idx="1019">
                  <c:v>91.733718050373596</c:v>
                </c:pt>
                <c:pt idx="1020">
                  <c:v>91.293721124538607</c:v>
                </c:pt>
                <c:pt idx="1021">
                  <c:v>90.1824468374937</c:v>
                </c:pt>
                <c:pt idx="1022">
                  <c:v>88.997839729476397</c:v>
                </c:pt>
                <c:pt idx="1023">
                  <c:v>89.985012319490806</c:v>
                </c:pt>
                <c:pt idx="1024">
                  <c:v>90.831160253788994</c:v>
                </c:pt>
                <c:pt idx="1025">
                  <c:v>93.409090960283905</c:v>
                </c:pt>
                <c:pt idx="1026">
                  <c:v>94.430109467670306</c:v>
                </c:pt>
                <c:pt idx="1027">
                  <c:v>95.642921506830902</c:v>
                </c:pt>
                <c:pt idx="1028">
                  <c:v>95.682408410431506</c:v>
                </c:pt>
                <c:pt idx="1029">
                  <c:v>94.3962635502984</c:v>
                </c:pt>
                <c:pt idx="1030">
                  <c:v>94.418827495212994</c:v>
                </c:pt>
                <c:pt idx="1031">
                  <c:v>95.3665131816269</c:v>
                </c:pt>
                <c:pt idx="1032">
                  <c:v>96.867015518448895</c:v>
                </c:pt>
                <c:pt idx="1033">
                  <c:v>96.376249716556003</c:v>
                </c:pt>
                <c:pt idx="1034">
                  <c:v>98.705977028990105</c:v>
                </c:pt>
                <c:pt idx="1035">
                  <c:v>97.888034025835296</c:v>
                </c:pt>
                <c:pt idx="1036">
                  <c:v>97.064450036451802</c:v>
                </c:pt>
                <c:pt idx="1037">
                  <c:v>96.539838317186906</c:v>
                </c:pt>
                <c:pt idx="1038">
                  <c:v>98.130596433667407</c:v>
                </c:pt>
                <c:pt idx="1039">
                  <c:v>97.7018814802897</c:v>
                </c:pt>
                <c:pt idx="1040">
                  <c:v>97.792137259948205</c:v>
                </c:pt>
                <c:pt idx="1041">
                  <c:v>96.748554807647096</c:v>
                </c:pt>
                <c:pt idx="1042">
                  <c:v>94.260879880810705</c:v>
                </c:pt>
                <c:pt idx="1043">
                  <c:v>94.554211164700703</c:v>
                </c:pt>
                <c:pt idx="1044">
                  <c:v>92.2301248384952</c:v>
                </c:pt>
                <c:pt idx="1045">
                  <c:v>93.251143345881601</c:v>
                </c:pt>
                <c:pt idx="1046">
                  <c:v>92.980376006906198</c:v>
                </c:pt>
                <c:pt idx="1047">
                  <c:v>92.173714976208601</c:v>
                </c:pt>
                <c:pt idx="1048">
                  <c:v>93.995753528063901</c:v>
                </c:pt>
                <c:pt idx="1049">
                  <c:v>94.136778183780194</c:v>
                </c:pt>
                <c:pt idx="1050">
                  <c:v>95.970098708092806</c:v>
                </c:pt>
                <c:pt idx="1051">
                  <c:v>95.688049396660105</c:v>
                </c:pt>
                <c:pt idx="1052">
                  <c:v>97.029320401675093</c:v>
                </c:pt>
                <c:pt idx="1053">
                  <c:v>96.833036839965601</c:v>
                </c:pt>
                <c:pt idx="1054">
                  <c:v>95.908915137764694</c:v>
                </c:pt>
                <c:pt idx="1055">
                  <c:v>96.252411370756306</c:v>
                </c:pt>
                <c:pt idx="1056">
                  <c:v>97.454601452045694</c:v>
                </c:pt>
                <c:pt idx="1057">
                  <c:v>95.450920160442493</c:v>
                </c:pt>
                <c:pt idx="1058">
                  <c:v>96.514122786369001</c:v>
                </c:pt>
                <c:pt idx="1059">
                  <c:v>97.413755777537602</c:v>
                </c:pt>
                <c:pt idx="1060">
                  <c:v>99.253867434382897</c:v>
                </c:pt>
                <c:pt idx="1061">
                  <c:v>98.885882490358895</c:v>
                </c:pt>
                <c:pt idx="1062">
                  <c:v>100.03900168122</c:v>
                </c:pt>
                <c:pt idx="1063">
                  <c:v>101.30671308477601</c:v>
                </c:pt>
                <c:pt idx="1064">
                  <c:v>98.779515493584896</c:v>
                </c:pt>
                <c:pt idx="1065">
                  <c:v>97.405530561618306</c:v>
                </c:pt>
                <c:pt idx="1066">
                  <c:v>97.814454648513106</c:v>
                </c:pt>
                <c:pt idx="1067">
                  <c:v>96.726763311554294</c:v>
                </c:pt>
                <c:pt idx="1068">
                  <c:v>97.1860668459545</c:v>
                </c:pt>
                <c:pt idx="1069">
                  <c:v>98.982996119223699</c:v>
                </c:pt>
                <c:pt idx="1070">
                  <c:v>99.163483527633701</c:v>
                </c:pt>
                <c:pt idx="1071">
                  <c:v>99.483425733220201</c:v>
                </c:pt>
                <c:pt idx="1072">
                  <c:v>97.990175170424493</c:v>
                </c:pt>
                <c:pt idx="1073">
                  <c:v>96.825092029134495</c:v>
                </c:pt>
                <c:pt idx="1074">
                  <c:v>96.652829836643704</c:v>
                </c:pt>
                <c:pt idx="1075">
                  <c:v>97.415812081517302</c:v>
                </c:pt>
                <c:pt idx="1076">
                  <c:v>97.243549889026596</c:v>
                </c:pt>
                <c:pt idx="1077">
                  <c:v>97.079419444092295</c:v>
                </c:pt>
                <c:pt idx="1078">
                  <c:v>98.343018239688007</c:v>
                </c:pt>
                <c:pt idx="1079">
                  <c:v>98.203469974148803</c:v>
                </c:pt>
                <c:pt idx="1080">
                  <c:v>99.179840491109502</c:v>
                </c:pt>
                <c:pt idx="1081">
                  <c:v>99.639330962235206</c:v>
                </c:pt>
                <c:pt idx="1082">
                  <c:v>98.433215209711605</c:v>
                </c:pt>
                <c:pt idx="1083">
                  <c:v>97.079419444092295</c:v>
                </c:pt>
                <c:pt idx="1084">
                  <c:v>95.979951093430898</c:v>
                </c:pt>
                <c:pt idx="1085">
                  <c:v>95.372874077572206</c:v>
                </c:pt>
                <c:pt idx="1086">
                  <c:v>95.545136270062997</c:v>
                </c:pt>
                <c:pt idx="1087">
                  <c:v>95.315391034500195</c:v>
                </c:pt>
                <c:pt idx="1088">
                  <c:v>96.578896361733101</c:v>
                </c:pt>
                <c:pt idx="1089">
                  <c:v>96.8824816038438</c:v>
                </c:pt>
                <c:pt idx="1090">
                  <c:v>98.022982565738701</c:v>
                </c:pt>
                <c:pt idx="1091">
                  <c:v>99.155258311714405</c:v>
                </c:pt>
                <c:pt idx="1092">
                  <c:v>98.01924383123</c:v>
                </c:pt>
                <c:pt idx="1093">
                  <c:v>97.978211219996396</c:v>
                </c:pt>
                <c:pt idx="1094">
                  <c:v>95.872742881392398</c:v>
                </c:pt>
                <c:pt idx="1095">
                  <c:v>96.826774459663397</c:v>
                </c:pt>
                <c:pt idx="1096">
                  <c:v>95.625986403814693</c:v>
                </c:pt>
                <c:pt idx="1097">
                  <c:v>95.700013347088102</c:v>
                </c:pt>
                <c:pt idx="1098">
                  <c:v>94.984419562112805</c:v>
                </c:pt>
                <c:pt idx="1099">
                  <c:v>96.218108481638495</c:v>
                </c:pt>
                <c:pt idx="1100">
                  <c:v>96.341486720427298</c:v>
                </c:pt>
                <c:pt idx="1101">
                  <c:v>96.851450107421101</c:v>
                </c:pt>
                <c:pt idx="1102">
                  <c:v>96.678720573116806</c:v>
                </c:pt>
                <c:pt idx="1103">
                  <c:v>95.905643745069497</c:v>
                </c:pt>
                <c:pt idx="1104">
                  <c:v>95.880968097311694</c:v>
                </c:pt>
                <c:pt idx="1105">
                  <c:v>94.820008712090399</c:v>
                </c:pt>
                <c:pt idx="1106">
                  <c:v>96.014160514186003</c:v>
                </c:pt>
                <c:pt idx="1107">
                  <c:v>96.009206690961904</c:v>
                </c:pt>
                <c:pt idx="1108">
                  <c:v>96.637594493520496</c:v>
                </c:pt>
                <c:pt idx="1109">
                  <c:v>97.492923480760297</c:v>
                </c:pt>
                <c:pt idx="1110">
                  <c:v>97.172140059909395</c:v>
                </c:pt>
                <c:pt idx="1111">
                  <c:v>96.580017982085707</c:v>
                </c:pt>
                <c:pt idx="1112">
                  <c:v>95.670570812831599</c:v>
                </c:pt>
                <c:pt idx="1113">
                  <c:v>95.596895566994306</c:v>
                </c:pt>
                <c:pt idx="1114">
                  <c:v>94.609585099572001</c:v>
                </c:pt>
                <c:pt idx="1115">
                  <c:v>93.681183742217897</c:v>
                </c:pt>
                <c:pt idx="1116">
                  <c:v>94.4033254978294</c:v>
                </c:pt>
                <c:pt idx="1117">
                  <c:v>95.420168236789806</c:v>
                </c:pt>
                <c:pt idx="1118">
                  <c:v>95.818076737514204</c:v>
                </c:pt>
                <c:pt idx="1119">
                  <c:v>95.862219711813296</c:v>
                </c:pt>
                <c:pt idx="1120">
                  <c:v>97.645347180684297</c:v>
                </c:pt>
                <c:pt idx="1121">
                  <c:v>97.984346571340495</c:v>
                </c:pt>
                <c:pt idx="1122">
                  <c:v>98.264281418920405</c:v>
                </c:pt>
                <c:pt idx="1123">
                  <c:v>98.194647431293603</c:v>
                </c:pt>
                <c:pt idx="1124">
                  <c:v>98.888500379431704</c:v>
                </c:pt>
                <c:pt idx="1125">
                  <c:v>99.065538575652496</c:v>
                </c:pt>
                <c:pt idx="1126">
                  <c:v>99.080304711421505</c:v>
                </c:pt>
                <c:pt idx="1127">
                  <c:v>98.873734243662696</c:v>
                </c:pt>
                <c:pt idx="1128">
                  <c:v>98.8131153705054</c:v>
                </c:pt>
                <c:pt idx="1129">
                  <c:v>100.541841286543</c:v>
                </c:pt>
                <c:pt idx="1130">
                  <c:v>100.689347211225</c:v>
                </c:pt>
                <c:pt idx="1131">
                  <c:v>100.287863751315</c:v>
                </c:pt>
                <c:pt idx="1132">
                  <c:v>99.907052881481206</c:v>
                </c:pt>
                <c:pt idx="1133">
                  <c:v>99.715093116483303</c:v>
                </c:pt>
                <c:pt idx="1134">
                  <c:v>100.748411754301</c:v>
                </c:pt>
                <c:pt idx="1135">
                  <c:v>100.718879482763</c:v>
                </c:pt>
                <c:pt idx="1136">
                  <c:v>99.346095155264706</c:v>
                </c:pt>
                <c:pt idx="1137">
                  <c:v>99.966117424557495</c:v>
                </c:pt>
                <c:pt idx="1138">
                  <c:v>99.213199933343105</c:v>
                </c:pt>
                <c:pt idx="1139">
                  <c:v>97.618923569308095</c:v>
                </c:pt>
                <c:pt idx="1140">
                  <c:v>98.091284480910105</c:v>
                </c:pt>
                <c:pt idx="1141">
                  <c:v>99.205894581962596</c:v>
                </c:pt>
                <c:pt idx="1142">
                  <c:v>97.7075203839225</c:v>
                </c:pt>
                <c:pt idx="1143">
                  <c:v>96.615137203027601</c:v>
                </c:pt>
                <c:pt idx="1144">
                  <c:v>98.578411528281293</c:v>
                </c:pt>
                <c:pt idx="1145">
                  <c:v>98.327542653215204</c:v>
                </c:pt>
                <c:pt idx="1146">
                  <c:v>97.220393336551297</c:v>
                </c:pt>
                <c:pt idx="1147">
                  <c:v>96.954602892708095</c:v>
                </c:pt>
                <c:pt idx="1148">
                  <c:v>96.068945612580194</c:v>
                </c:pt>
                <c:pt idx="1149">
                  <c:v>95.552286293670903</c:v>
                </c:pt>
                <c:pt idx="1150">
                  <c:v>98.091284480910204</c:v>
                </c:pt>
                <c:pt idx="1151">
                  <c:v>98.667008342895699</c:v>
                </c:pt>
                <c:pt idx="1152">
                  <c:v>99.257498340650301</c:v>
                </c:pt>
                <c:pt idx="1153">
                  <c:v>98.548879256743206</c:v>
                </c:pt>
                <c:pt idx="1154">
                  <c:v>98.711306750202894</c:v>
                </c:pt>
                <c:pt idx="1155">
                  <c:v>98.991863329815203</c:v>
                </c:pt>
                <c:pt idx="1156">
                  <c:v>97.943778556227599</c:v>
                </c:pt>
                <c:pt idx="1157">
                  <c:v>95.507987886363694</c:v>
                </c:pt>
                <c:pt idx="1158">
                  <c:v>95.596584700978099</c:v>
                </c:pt>
                <c:pt idx="1159">
                  <c:v>95.242352875528596</c:v>
                </c:pt>
                <c:pt idx="1160">
                  <c:v>94.9485844902282</c:v>
                </c:pt>
                <c:pt idx="1161">
                  <c:v>94.755225828157506</c:v>
                </c:pt>
                <c:pt idx="1162">
                  <c:v>94.740459692388399</c:v>
                </c:pt>
                <c:pt idx="1163">
                  <c:v>93.854802412260497</c:v>
                </c:pt>
                <c:pt idx="1164">
                  <c:v>93.5447135611101</c:v>
                </c:pt>
                <c:pt idx="1165">
                  <c:v>92.909925156048303</c:v>
                </c:pt>
                <c:pt idx="1166">
                  <c:v>90.946650830794596</c:v>
                </c:pt>
                <c:pt idx="1167">
                  <c:v>89.765670835285405</c:v>
                </c:pt>
                <c:pt idx="1168">
                  <c:v>92.275292183994495</c:v>
                </c:pt>
                <c:pt idx="1169">
                  <c:v>92.171929233611095</c:v>
                </c:pt>
                <c:pt idx="1170">
                  <c:v>92.348967429831802</c:v>
                </c:pt>
                <c:pt idx="1171">
                  <c:v>91.743866729316196</c:v>
                </c:pt>
                <c:pt idx="1172">
                  <c:v>91.625737643163603</c:v>
                </c:pt>
                <c:pt idx="1173">
                  <c:v>92.7919515029038</c:v>
                </c:pt>
                <c:pt idx="1174">
                  <c:v>92.009501740151293</c:v>
                </c:pt>
                <c:pt idx="1175">
                  <c:v>91.610971507394595</c:v>
                </c:pt>
                <c:pt idx="1176">
                  <c:v>89.1737819404579</c:v>
                </c:pt>
                <c:pt idx="1177">
                  <c:v>88.559752878108597</c:v>
                </c:pt>
                <c:pt idx="1178">
                  <c:v>90.387377973165798</c:v>
                </c:pt>
                <c:pt idx="1179">
                  <c:v>92.390464834904506</c:v>
                </c:pt>
                <c:pt idx="1180">
                  <c:v>91.732526770366803</c:v>
                </c:pt>
                <c:pt idx="1181">
                  <c:v>93.033766565379395</c:v>
                </c:pt>
                <c:pt idx="1182">
                  <c:v>90.943035941336007</c:v>
                </c:pt>
                <c:pt idx="1183">
                  <c:v>91.805708440680903</c:v>
                </c:pt>
                <c:pt idx="1184">
                  <c:v>91.337694234815302</c:v>
                </c:pt>
                <c:pt idx="1185">
                  <c:v>92.668206697953494</c:v>
                </c:pt>
                <c:pt idx="1186">
                  <c:v>93.238501000186503</c:v>
                </c:pt>
                <c:pt idx="1187">
                  <c:v>94.013355495154499</c:v>
                </c:pt>
                <c:pt idx="1188">
                  <c:v>94.3935516966432</c:v>
                </c:pt>
                <c:pt idx="1189">
                  <c:v>94.349642694454801</c:v>
                </c:pt>
                <c:pt idx="1190">
                  <c:v>92.814570038581607</c:v>
                </c:pt>
                <c:pt idx="1191">
                  <c:v>92.829206372644407</c:v>
                </c:pt>
                <c:pt idx="1192">
                  <c:v>92.3559649046136</c:v>
                </c:pt>
                <c:pt idx="1193">
                  <c:v>92.665418824798707</c:v>
                </c:pt>
                <c:pt idx="1194">
                  <c:v>93.0339408074516</c:v>
                </c:pt>
                <c:pt idx="1195">
                  <c:v>94.051166024816794</c:v>
                </c:pt>
                <c:pt idx="1196">
                  <c:v>96.454138442200104</c:v>
                </c:pt>
                <c:pt idx="1197">
                  <c:v>97.515446903826003</c:v>
                </c:pt>
                <c:pt idx="1198">
                  <c:v>98.090445742007702</c:v>
                </c:pt>
                <c:pt idx="1199">
                  <c:v>97.485999993628198</c:v>
                </c:pt>
                <c:pt idx="1200">
                  <c:v>97.721923759354894</c:v>
                </c:pt>
                <c:pt idx="1201">
                  <c:v>97.825075066083201</c:v>
                </c:pt>
                <c:pt idx="1202">
                  <c:v>96.778402938520202</c:v>
                </c:pt>
                <c:pt idx="1203">
                  <c:v>96.881554245248594</c:v>
                </c:pt>
                <c:pt idx="1204">
                  <c:v>97.176371831370901</c:v>
                </c:pt>
                <c:pt idx="1205">
                  <c:v>98.370452751995003</c:v>
                </c:pt>
                <c:pt idx="1206">
                  <c:v>98.562119031389003</c:v>
                </c:pt>
                <c:pt idx="1207">
                  <c:v>99.505639852223595</c:v>
                </c:pt>
                <c:pt idx="1208">
                  <c:v>98.915830437906806</c:v>
                </c:pt>
                <c:pt idx="1209">
                  <c:v>97.883968886478797</c:v>
                </c:pt>
                <c:pt idx="1210">
                  <c:v>97.3680381107648</c:v>
                </c:pt>
                <c:pt idx="1211">
                  <c:v>96.660441055656804</c:v>
                </c:pt>
                <c:pt idx="1212">
                  <c:v>96.336176559336707</c:v>
                </c:pt>
                <c:pt idx="1213">
                  <c:v>96.291919073003996</c:v>
                </c:pt>
                <c:pt idx="1214">
                  <c:v>97.146924921173095</c:v>
                </c:pt>
                <c:pt idx="1215">
                  <c:v>98.075635165872697</c:v>
                </c:pt>
                <c:pt idx="1216">
                  <c:v>98.532672121191197</c:v>
                </c:pt>
                <c:pt idx="1217">
                  <c:v>98.385263328129994</c:v>
                </c:pt>
                <c:pt idx="1218">
                  <c:v>97.913415796676603</c:v>
                </c:pt>
                <c:pt idx="1219">
                  <c:v>98.193597048736095</c:v>
                </c:pt>
                <c:pt idx="1220">
                  <c:v>98.960087924239602</c:v>
                </c:pt>
                <c:pt idx="1221">
                  <c:v>98.856936617511295</c:v>
                </c:pt>
                <c:pt idx="1222">
                  <c:v>97.692302607084898</c:v>
                </c:pt>
                <c:pt idx="1223">
                  <c:v>97.028963038309698</c:v>
                </c:pt>
                <c:pt idx="1224">
                  <c:v>96.7193348760524</c:v>
                </c:pt>
                <c:pt idx="1225">
                  <c:v>96.852107335050803</c:v>
                </c:pt>
                <c:pt idx="1226">
                  <c:v>96.778402938520202</c:v>
                </c:pt>
                <c:pt idx="1227">
                  <c:v>96.571926082991297</c:v>
                </c:pt>
                <c:pt idx="1228">
                  <c:v>97.014326704246898</c:v>
                </c:pt>
                <c:pt idx="1229">
                  <c:v>97.7513706695526</c:v>
                </c:pt>
                <c:pt idx="1230">
                  <c:v>97.780817579750405</c:v>
                </c:pt>
                <c:pt idx="1231">
                  <c:v>97.500636327690998</c:v>
                </c:pt>
                <c:pt idx="1232">
                  <c:v>97.707113183219903</c:v>
                </c:pt>
                <c:pt idx="1233">
                  <c:v>97.648219362824307</c:v>
                </c:pt>
                <c:pt idx="1234">
                  <c:v>97.353227534629795</c:v>
                </c:pt>
                <c:pt idx="1235">
                  <c:v>97.677666273022098</c:v>
                </c:pt>
                <c:pt idx="1236">
                  <c:v>97.972483859144404</c:v>
                </c:pt>
                <c:pt idx="1237">
                  <c:v>98.311558931599507</c:v>
                </c:pt>
                <c:pt idx="1238">
                  <c:v>98.281937779329496</c:v>
                </c:pt>
                <c:pt idx="1239">
                  <c:v>98.060824589737805</c:v>
                </c:pt>
                <c:pt idx="1240">
                  <c:v>98.370452751995103</c:v>
                </c:pt>
                <c:pt idx="1241">
                  <c:v>99.0634134730402</c:v>
                </c:pt>
                <c:pt idx="1242">
                  <c:v>98.596591028345699</c:v>
                </c:pt>
                <c:pt idx="1243">
                  <c:v>96.954834897563799</c:v>
                </c:pt>
                <c:pt idx="1244">
                  <c:v>96.503593511530596</c:v>
                </c:pt>
                <c:pt idx="1245">
                  <c:v>96.7369612113676</c:v>
                </c:pt>
                <c:pt idx="1246">
                  <c:v>96.130083328762694</c:v>
                </c:pt>
                <c:pt idx="1247">
                  <c:v>94.931908622214195</c:v>
                </c:pt>
                <c:pt idx="1248">
                  <c:v>94.558398439446293</c:v>
                </c:pt>
                <c:pt idx="1249">
                  <c:v>92.045234608900003</c:v>
                </c:pt>
                <c:pt idx="1250">
                  <c:v>93.150097053522003</c:v>
                </c:pt>
                <c:pt idx="1251">
                  <c:v>93.616919498216504</c:v>
                </c:pt>
                <c:pt idx="1252">
                  <c:v>94.231631432662198</c:v>
                </c:pt>
                <c:pt idx="1253">
                  <c:v>94.465086177519694</c:v>
                </c:pt>
                <c:pt idx="1254">
                  <c:v>94.573979498107605</c:v>
                </c:pt>
                <c:pt idx="1255">
                  <c:v>95.313165811802406</c:v>
                </c:pt>
                <c:pt idx="1256">
                  <c:v>96.254557708011902</c:v>
                </c:pt>
                <c:pt idx="1257">
                  <c:v>97.289435956188797</c:v>
                </c:pt>
                <c:pt idx="1258">
                  <c:v>96.596905773457195</c:v>
                </c:pt>
                <c:pt idx="1259">
                  <c:v>96.651395956261396</c:v>
                </c:pt>
                <c:pt idx="1260">
                  <c:v>97.009847350490702</c:v>
                </c:pt>
                <c:pt idx="1261">
                  <c:v>96.877277784339398</c:v>
                </c:pt>
                <c:pt idx="1262">
                  <c:v>96.908439901661893</c:v>
                </c:pt>
                <c:pt idx="1263">
                  <c:v>95.699906837679293</c:v>
                </c:pt>
                <c:pt idx="1264">
                  <c:v>94.460211656374298</c:v>
                </c:pt>
                <c:pt idx="1265">
                  <c:v>95.255542008261997</c:v>
                </c:pt>
                <c:pt idx="1266">
                  <c:v>95.083976272947197</c:v>
                </c:pt>
                <c:pt idx="1267">
                  <c:v>95.754484065504002</c:v>
                </c:pt>
                <c:pt idx="1268">
                  <c:v>96.417244851240298</c:v>
                </c:pt>
                <c:pt idx="1269">
                  <c:v>96.658968873040905</c:v>
                </c:pt>
                <c:pt idx="1270">
                  <c:v>96.440659961742398</c:v>
                </c:pt>
                <c:pt idx="1271">
                  <c:v>95.107652518510704</c:v>
                </c:pt>
                <c:pt idx="1272">
                  <c:v>94.226321686414494</c:v>
                </c:pt>
                <c:pt idx="1273">
                  <c:v>93.649300245825302</c:v>
                </c:pt>
                <c:pt idx="1274">
                  <c:v>94.920244589473398</c:v>
                </c:pt>
                <c:pt idx="1275">
                  <c:v>94.312061031561697</c:v>
                </c:pt>
                <c:pt idx="1276">
                  <c:v>95.660910668515996</c:v>
                </c:pt>
                <c:pt idx="1277">
                  <c:v>94.717516736836203</c:v>
                </c:pt>
                <c:pt idx="1278">
                  <c:v>94.234068693234903</c:v>
                </c:pt>
                <c:pt idx="1279">
                  <c:v>95.622001544373106</c:v>
                </c:pt>
                <c:pt idx="1280">
                  <c:v>96.183354881280593</c:v>
                </c:pt>
                <c:pt idx="1281">
                  <c:v>95.604766630323198</c:v>
                </c:pt>
                <c:pt idx="1282">
                  <c:v>95.534434253796405</c:v>
                </c:pt>
                <c:pt idx="1283">
                  <c:v>96.073591110488096</c:v>
                </c:pt>
                <c:pt idx="1284">
                  <c:v>95.167191312501203</c:v>
                </c:pt>
                <c:pt idx="1285">
                  <c:v>96.894077473286998</c:v>
                </c:pt>
                <c:pt idx="1286">
                  <c:v>98.3318871211453</c:v>
                </c:pt>
                <c:pt idx="1287">
                  <c:v>98.441215666835404</c:v>
                </c:pt>
                <c:pt idx="1288">
                  <c:v>98.605382575411497</c:v>
                </c:pt>
                <c:pt idx="1289">
                  <c:v>98.933542302522895</c:v>
                </c:pt>
                <c:pt idx="1290">
                  <c:v>99.027289789551801</c:v>
                </c:pt>
                <c:pt idx="1291">
                  <c:v>98.8353555194509</c:v>
                </c:pt>
                <c:pt idx="1292">
                  <c:v>98.745960283444703</c:v>
                </c:pt>
                <c:pt idx="1293">
                  <c:v>98.191222368091701</c:v>
                </c:pt>
                <c:pt idx="1294">
                  <c:v>97.206656141737099</c:v>
                </c:pt>
                <c:pt idx="1295">
                  <c:v>97.151904823871604</c:v>
                </c:pt>
                <c:pt idx="1296">
                  <c:v>97.058157336842697</c:v>
                </c:pt>
                <c:pt idx="1297">
                  <c:v>97.5192348101872</c:v>
                </c:pt>
                <c:pt idx="1298">
                  <c:v>97.9020588101437</c:v>
                </c:pt>
                <c:pt idx="1299">
                  <c:v>97.761394057090101</c:v>
                </c:pt>
                <c:pt idx="1300">
                  <c:v>97.777062160771806</c:v>
                </c:pt>
                <c:pt idx="1301">
                  <c:v>97.511400758346397</c:v>
                </c:pt>
                <c:pt idx="1302">
                  <c:v>97.601318264475296</c:v>
                </c:pt>
                <c:pt idx="1303">
                  <c:v>95.740530523885695</c:v>
                </c:pt>
                <c:pt idx="1304">
                  <c:v>95.500428879938596</c:v>
                </c:pt>
                <c:pt idx="1305">
                  <c:v>95.830568640365797</c:v>
                </c:pt>
                <c:pt idx="1306">
                  <c:v>96.130695695299593</c:v>
                </c:pt>
                <c:pt idx="1307">
                  <c:v>96.461735836891606</c:v>
                </c:pt>
                <c:pt idx="1308">
                  <c:v>95.770543229379001</c:v>
                </c:pt>
                <c:pt idx="1309">
                  <c:v>97.151127682074602</c:v>
                </c:pt>
                <c:pt idx="1310">
                  <c:v>94.630060420630599</c:v>
                </c:pt>
                <c:pt idx="1311">
                  <c:v>93.549603022868794</c:v>
                </c:pt>
                <c:pt idx="1312">
                  <c:v>93.639641139348996</c:v>
                </c:pt>
                <c:pt idx="1313">
                  <c:v>91.988942337213004</c:v>
                </c:pt>
                <c:pt idx="1314">
                  <c:v>90.368256240570403</c:v>
                </c:pt>
                <c:pt idx="1315">
                  <c:v>87.030843389706504</c:v>
                </c:pt>
                <c:pt idx="1316">
                  <c:v>87.0368459308051</c:v>
                </c:pt>
                <c:pt idx="1317">
                  <c:v>86.856769697844797</c:v>
                </c:pt>
                <c:pt idx="1318">
                  <c:v>87.066858636298505</c:v>
                </c:pt>
                <c:pt idx="1319">
                  <c:v>87.757150862646299</c:v>
                </c:pt>
                <c:pt idx="1320">
                  <c:v>87.336972985738896</c:v>
                </c:pt>
                <c:pt idx="1321">
                  <c:v>88.147316034060196</c:v>
                </c:pt>
                <c:pt idx="1322">
                  <c:v>89.798014836196202</c:v>
                </c:pt>
                <c:pt idx="1323">
                  <c:v>87.574073359136605</c:v>
                </c:pt>
                <c:pt idx="1324">
                  <c:v>87.749947813327793</c:v>
                </c:pt>
                <c:pt idx="1325">
                  <c:v>87.577074629685995</c:v>
                </c:pt>
                <c:pt idx="1326">
                  <c:v>88.177328739553602</c:v>
                </c:pt>
                <c:pt idx="1327">
                  <c:v>88.0872906230734</c:v>
                </c:pt>
                <c:pt idx="1328">
                  <c:v>89.3778369592888</c:v>
                </c:pt>
                <c:pt idx="1329">
                  <c:v>88.477455794487398</c:v>
                </c:pt>
                <c:pt idx="1330">
                  <c:v>90.158167302116695</c:v>
                </c:pt>
                <c:pt idx="1331">
                  <c:v>91.118573877904893</c:v>
                </c:pt>
                <c:pt idx="1332">
                  <c:v>91.388688227345398</c:v>
                </c:pt>
                <c:pt idx="1333">
                  <c:v>92.048967748199701</c:v>
                </c:pt>
                <c:pt idx="1334">
                  <c:v>92.469145625107103</c:v>
                </c:pt>
                <c:pt idx="1335">
                  <c:v>93.399539495401896</c:v>
                </c:pt>
                <c:pt idx="1336">
                  <c:v>93.609628433855605</c:v>
                </c:pt>
                <c:pt idx="1337">
                  <c:v>91.988942337213004</c:v>
                </c:pt>
                <c:pt idx="1338">
                  <c:v>90.668383295504199</c:v>
                </c:pt>
                <c:pt idx="1339">
                  <c:v>89.587925897742494</c:v>
                </c:pt>
                <c:pt idx="1340">
                  <c:v>90.9985230559314</c:v>
                </c:pt>
                <c:pt idx="1341">
                  <c:v>92.799285385534304</c:v>
                </c:pt>
                <c:pt idx="1342">
                  <c:v>91.358675521852007</c:v>
                </c:pt>
                <c:pt idx="1343">
                  <c:v>92.379107508626902</c:v>
                </c:pt>
                <c:pt idx="1344">
                  <c:v>92.108993159186497</c:v>
                </c:pt>
                <c:pt idx="1345">
                  <c:v>92.319082097640205</c:v>
                </c:pt>
                <c:pt idx="1346">
                  <c:v>92.469145625107103</c:v>
                </c:pt>
                <c:pt idx="1347">
                  <c:v>91.418700932838703</c:v>
                </c:pt>
                <c:pt idx="1348">
                  <c:v>91.328662816358602</c:v>
                </c:pt>
                <c:pt idx="1349">
                  <c:v>90.038116480143202</c:v>
                </c:pt>
                <c:pt idx="1350">
                  <c:v>90.308230829583593</c:v>
                </c:pt>
                <c:pt idx="1351">
                  <c:v>89.347824253795395</c:v>
                </c:pt>
                <c:pt idx="1352">
                  <c:v>88.417430383500601</c:v>
                </c:pt>
                <c:pt idx="1353">
                  <c:v>86.536534130230393</c:v>
                </c:pt>
                <c:pt idx="1354">
                  <c:v>85.371140775922399</c:v>
                </c:pt>
                <c:pt idx="1355">
                  <c:v>82.805054456238395</c:v>
                </c:pt>
                <c:pt idx="1356">
                  <c:v>83.225232333145698</c:v>
                </c:pt>
                <c:pt idx="1357">
                  <c:v>83.525359388079494</c:v>
                </c:pt>
                <c:pt idx="1358">
                  <c:v>84.245664319920607</c:v>
                </c:pt>
                <c:pt idx="1359">
                  <c:v>85.266096306695601</c:v>
                </c:pt>
                <c:pt idx="1360">
                  <c:v>84.065588086960403</c:v>
                </c:pt>
                <c:pt idx="1361">
                  <c:v>82.654990928771497</c:v>
                </c:pt>
                <c:pt idx="1362">
                  <c:v>82.895092572718497</c:v>
                </c:pt>
                <c:pt idx="1363">
                  <c:v>83.114002793142305</c:v>
                </c:pt>
                <c:pt idx="1364">
                  <c:v>84.080744152871603</c:v>
                </c:pt>
                <c:pt idx="1365">
                  <c:v>84.299654373295397</c:v>
                </c:pt>
                <c:pt idx="1366">
                  <c:v>84.700957744888797</c:v>
                </c:pt>
                <c:pt idx="1367">
                  <c:v>85.485305953448503</c:v>
                </c:pt>
                <c:pt idx="1368">
                  <c:v>85.457918151507897</c:v>
                </c:pt>
                <c:pt idx="1369">
                  <c:v>85.284654267651803</c:v>
                </c:pt>
                <c:pt idx="1370">
                  <c:v>85.603794233423301</c:v>
                </c:pt>
                <c:pt idx="1371">
                  <c:v>86.461176580491397</c:v>
                </c:pt>
                <c:pt idx="1372">
                  <c:v>86.415530243923698</c:v>
                </c:pt>
                <c:pt idx="1373">
                  <c:v>85.941288831372603</c:v>
                </c:pt>
                <c:pt idx="1374">
                  <c:v>85.576502529033405</c:v>
                </c:pt>
                <c:pt idx="1375">
                  <c:v>86.369980004906594</c:v>
                </c:pt>
                <c:pt idx="1376">
                  <c:v>85.612923500736898</c:v>
                </c:pt>
                <c:pt idx="1377">
                  <c:v>85.877480057728405</c:v>
                </c:pt>
                <c:pt idx="1378">
                  <c:v>85.926874198772197</c:v>
                </c:pt>
                <c:pt idx="1379">
                  <c:v>86.201232705932</c:v>
                </c:pt>
                <c:pt idx="1380">
                  <c:v>86.259756114289402</c:v>
                </c:pt>
                <c:pt idx="1381">
                  <c:v>86.365847810227805</c:v>
                </c:pt>
                <c:pt idx="1382">
                  <c:v>85.204316715292606</c:v>
                </c:pt>
                <c:pt idx="1383">
                  <c:v>84.673858235600207</c:v>
                </c:pt>
                <c:pt idx="1384">
                  <c:v>83.347615938818507</c:v>
                </c:pt>
                <c:pt idx="1385">
                  <c:v>84.061044154984501</c:v>
                </c:pt>
                <c:pt idx="1386">
                  <c:v>83.896429050688695</c:v>
                </c:pt>
                <c:pt idx="1387">
                  <c:v>84.591502634676999</c:v>
                </c:pt>
                <c:pt idx="1388">
                  <c:v>84.344531929457801</c:v>
                </c:pt>
                <c:pt idx="1389">
                  <c:v>85.872002497340304</c:v>
                </c:pt>
                <c:pt idx="1390">
                  <c:v>85.9908751675178</c:v>
                </c:pt>
                <c:pt idx="1391">
                  <c:v>85.6432903267483</c:v>
                </c:pt>
                <c:pt idx="1392">
                  <c:v>82.414797014475297</c:v>
                </c:pt>
                <c:pt idx="1393">
                  <c:v>83.841557349256803</c:v>
                </c:pt>
                <c:pt idx="1394">
                  <c:v>82.3836614080586</c:v>
                </c:pt>
                <c:pt idx="1395">
                  <c:v>81.929984871350598</c:v>
                </c:pt>
                <c:pt idx="1396">
                  <c:v>82.872029160558</c:v>
                </c:pt>
                <c:pt idx="1397">
                  <c:v>83.109870598463601</c:v>
                </c:pt>
                <c:pt idx="1398">
                  <c:v>84.426887530381194</c:v>
                </c:pt>
                <c:pt idx="1399">
                  <c:v>84.865861141836803</c:v>
                </c:pt>
                <c:pt idx="1400">
                  <c:v>85.423803521020503</c:v>
                </c:pt>
                <c:pt idx="1401">
                  <c:v>84.966475277387104</c:v>
                </c:pt>
                <c:pt idx="1402">
                  <c:v>85.579289358002796</c:v>
                </c:pt>
                <c:pt idx="1403">
                  <c:v>86.0640054035768</c:v>
                </c:pt>
                <c:pt idx="1404">
                  <c:v>83.978592456510697</c:v>
                </c:pt>
                <c:pt idx="1405">
                  <c:v>85.314060118156604</c:v>
                </c:pt>
                <c:pt idx="1406">
                  <c:v>86.667690216878995</c:v>
                </c:pt>
                <c:pt idx="1407">
                  <c:v>87.225536498512099</c:v>
                </c:pt>
                <c:pt idx="1408">
                  <c:v>87.938964714678093</c:v>
                </c:pt>
                <c:pt idx="1409">
                  <c:v>88.195064687210802</c:v>
                </c:pt>
                <c:pt idx="1410">
                  <c:v>87.893222280559698</c:v>
                </c:pt>
                <c:pt idx="1411">
                  <c:v>88.560908062607396</c:v>
                </c:pt>
                <c:pt idx="1412">
                  <c:v>88.496907093861907</c:v>
                </c:pt>
                <c:pt idx="1413">
                  <c:v>89.630954289305805</c:v>
                </c:pt>
                <c:pt idx="1414">
                  <c:v>89.8139240257794</c:v>
                </c:pt>
                <c:pt idx="1415">
                  <c:v>89.585211855187396</c:v>
                </c:pt>
                <c:pt idx="1416">
                  <c:v>90.591257113140301</c:v>
                </c:pt>
                <c:pt idx="1417">
                  <c:v>90.737613682808998</c:v>
                </c:pt>
                <c:pt idx="1418">
                  <c:v>90.755968314986802</c:v>
                </c:pt>
                <c:pt idx="1419">
                  <c:v>89.429726018205102</c:v>
                </c:pt>
                <c:pt idx="1420">
                  <c:v>89.539469421069001</c:v>
                </c:pt>
                <c:pt idx="1421">
                  <c:v>89.521210886441906</c:v>
                </c:pt>
                <c:pt idx="1422">
                  <c:v>90.682741981377106</c:v>
                </c:pt>
                <c:pt idx="1423">
                  <c:v>89.841311827720006</c:v>
                </c:pt>
                <c:pt idx="1424">
                  <c:v>90.4449966410222</c:v>
                </c:pt>
                <c:pt idx="1425">
                  <c:v>89.448080650382806</c:v>
                </c:pt>
                <c:pt idx="1426">
                  <c:v>90.298640071353404</c:v>
                </c:pt>
                <c:pt idx="1427">
                  <c:v>89.338337247518893</c:v>
                </c:pt>
                <c:pt idx="1428">
                  <c:v>88.195064687210802</c:v>
                </c:pt>
                <c:pt idx="1429">
                  <c:v>89.127979709104693</c:v>
                </c:pt>
                <c:pt idx="1430">
                  <c:v>89.8139240257794</c:v>
                </c:pt>
                <c:pt idx="1431">
                  <c:v>90.362641040098893</c:v>
                </c:pt>
                <c:pt idx="1432">
                  <c:v>89.383983584086707</c:v>
                </c:pt>
                <c:pt idx="1433">
                  <c:v>88.496907093861907</c:v>
                </c:pt>
                <c:pt idx="1434">
                  <c:v>90.065411315879999</c:v>
                </c:pt>
                <c:pt idx="1435">
                  <c:v>89.366686024966299</c:v>
                </c:pt>
                <c:pt idx="1436">
                  <c:v>89.951055230584004</c:v>
                </c:pt>
                <c:pt idx="1437">
                  <c:v>91.012068287519497</c:v>
                </c:pt>
                <c:pt idx="1438">
                  <c:v>89.896183529151998</c:v>
                </c:pt>
                <c:pt idx="1439">
                  <c:v>87.518249637849607</c:v>
                </c:pt>
                <c:pt idx="1440">
                  <c:v>87.778866195263703</c:v>
                </c:pt>
                <c:pt idx="1441">
                  <c:v>86.6219477827606</c:v>
                </c:pt>
                <c:pt idx="1442">
                  <c:v>87.454248669104103</c:v>
                </c:pt>
                <c:pt idx="1443">
                  <c:v>87.865834478619107</c:v>
                </c:pt>
                <c:pt idx="1444">
                  <c:v>89.228593844654995</c:v>
                </c:pt>
                <c:pt idx="1445">
                  <c:v>88.716393899589704</c:v>
                </c:pt>
                <c:pt idx="1446">
                  <c:v>90.161412768998204</c:v>
                </c:pt>
                <c:pt idx="1447">
                  <c:v>90.097315702702105</c:v>
                </c:pt>
                <c:pt idx="1448">
                  <c:v>90.280958122030398</c:v>
                </c:pt>
                <c:pt idx="1449">
                  <c:v>91.557902375319003</c:v>
                </c:pt>
                <c:pt idx="1450">
                  <c:v>91.925283311526201</c:v>
                </c:pt>
                <c:pt idx="1451">
                  <c:v>92.779590536972904</c:v>
                </c:pt>
                <c:pt idx="1452">
                  <c:v>93.036843680113606</c:v>
                </c:pt>
                <c:pt idx="1453">
                  <c:v>94.129953318972596</c:v>
                </c:pt>
                <c:pt idx="1454">
                  <c:v>94.322917200715807</c:v>
                </c:pt>
                <c:pt idx="1455">
                  <c:v>95.149644429120499</c:v>
                </c:pt>
                <c:pt idx="1456">
                  <c:v>94.6719435047453</c:v>
                </c:pt>
                <c:pt idx="1457">
                  <c:v>95.039420538503194</c:v>
                </c:pt>
                <c:pt idx="1458">
                  <c:v>95.6732799827154</c:v>
                </c:pt>
                <c:pt idx="1459">
                  <c:v>95.820213137688199</c:v>
                </c:pt>
                <c:pt idx="1460">
                  <c:v>96.022306286744893</c:v>
                </c:pt>
                <c:pt idx="1461">
                  <c:v>95.958017025347402</c:v>
                </c:pt>
                <c:pt idx="1462">
                  <c:v>95.158677598883301</c:v>
                </c:pt>
                <c:pt idx="1463">
                  <c:v>96.0315316516091</c:v>
                </c:pt>
                <c:pt idx="1464">
                  <c:v>95.645699985673403</c:v>
                </c:pt>
                <c:pt idx="1465">
                  <c:v>94.975131277105703</c:v>
                </c:pt>
                <c:pt idx="1466">
                  <c:v>95.057775170680998</c:v>
                </c:pt>
                <c:pt idx="1467">
                  <c:v>95.218546372950101</c:v>
                </c:pt>
                <c:pt idx="1468">
                  <c:v>96.518361843297896</c:v>
                </c:pt>
                <c:pt idx="1469">
                  <c:v>96.601005736873205</c:v>
                </c:pt>
                <c:pt idx="1470">
                  <c:v>96.931773506275604</c:v>
                </c:pt>
                <c:pt idx="1471">
                  <c:v>95.958017025347402</c:v>
                </c:pt>
                <c:pt idx="1472">
                  <c:v>95.278222951915495</c:v>
                </c:pt>
                <c:pt idx="1473">
                  <c:v>95.6732799827154</c:v>
                </c:pt>
                <c:pt idx="1474">
                  <c:v>95.572185359411705</c:v>
                </c:pt>
                <c:pt idx="1475">
                  <c:v>96.077466280828901</c:v>
                </c:pt>
                <c:pt idx="1476">
                  <c:v>95.948791660483195</c:v>
                </c:pt>
                <c:pt idx="1477">
                  <c:v>95.572185359411705</c:v>
                </c:pt>
                <c:pt idx="1478">
                  <c:v>93.799281647120793</c:v>
                </c:pt>
                <c:pt idx="1479">
                  <c:v>93.404320713871599</c:v>
                </c:pt>
                <c:pt idx="1480">
                  <c:v>92.456318376522702</c:v>
                </c:pt>
                <c:pt idx="1481">
                  <c:v>93.7900562822566</c:v>
                </c:pt>
                <c:pt idx="1482">
                  <c:v>93.220582196992595</c:v>
                </c:pt>
                <c:pt idx="1483">
                  <c:v>94.534139617085998</c:v>
                </c:pt>
                <c:pt idx="1484">
                  <c:v>94.773038128048896</c:v>
                </c:pt>
                <c:pt idx="1485">
                  <c:v>94.782167395362507</c:v>
                </c:pt>
                <c:pt idx="1486">
                  <c:v>92.559142755738407</c:v>
                </c:pt>
                <c:pt idx="1487">
                  <c:v>92.742881272617396</c:v>
                </c:pt>
                <c:pt idx="1488">
                  <c:v>93.670703124325797</c:v>
                </c:pt>
                <c:pt idx="1489">
                  <c:v>92.210116451708899</c:v>
                </c:pt>
                <c:pt idx="1490">
                  <c:v>92.834750531056898</c:v>
                </c:pt>
                <c:pt idx="1491">
                  <c:v>91.828801221896796</c:v>
                </c:pt>
                <c:pt idx="1492">
                  <c:v>92.667092312863502</c:v>
                </c:pt>
                <c:pt idx="1493">
                  <c:v>94.271820972714096</c:v>
                </c:pt>
                <c:pt idx="1494">
                  <c:v>93.265871663553995</c:v>
                </c:pt>
                <c:pt idx="1495">
                  <c:v>91.816825634883003</c:v>
                </c:pt>
                <c:pt idx="1496">
                  <c:v>92.164117658283502</c:v>
                </c:pt>
                <c:pt idx="1497">
                  <c:v>93.086237858346905</c:v>
                </c:pt>
                <c:pt idx="1498">
                  <c:v>93.050311097305496</c:v>
                </c:pt>
                <c:pt idx="1499">
                  <c:v>91.277924219261493</c:v>
                </c:pt>
                <c:pt idx="1500">
                  <c:v>90.391730780239598</c:v>
                </c:pt>
                <c:pt idx="1501">
                  <c:v>92.643141138835901</c:v>
                </c:pt>
                <c:pt idx="1502">
                  <c:v>91.206070697178703</c:v>
                </c:pt>
                <c:pt idx="1503">
                  <c:v>90.463584302322502</c:v>
                </c:pt>
                <c:pt idx="1504">
                  <c:v>89.266025600941404</c:v>
                </c:pt>
                <c:pt idx="1505">
                  <c:v>89.146269730803297</c:v>
                </c:pt>
                <c:pt idx="1506">
                  <c:v>88.331929813864207</c:v>
                </c:pt>
                <c:pt idx="1507">
                  <c:v>88.810953294416606</c:v>
                </c:pt>
                <c:pt idx="1508">
                  <c:v>88.523539206085204</c:v>
                </c:pt>
                <c:pt idx="1509">
                  <c:v>88.260076291781402</c:v>
                </c:pt>
                <c:pt idx="1510">
                  <c:v>87.852906333311793</c:v>
                </c:pt>
                <c:pt idx="1511">
                  <c:v>89.625293211355697</c:v>
                </c:pt>
                <c:pt idx="1512">
                  <c:v>88.9546603385823</c:v>
                </c:pt>
                <c:pt idx="1513">
                  <c:v>89.361830297051895</c:v>
                </c:pt>
                <c:pt idx="1514">
                  <c:v>88.9546603385823</c:v>
                </c:pt>
                <c:pt idx="1515">
                  <c:v>89.361830297051895</c:v>
                </c:pt>
                <c:pt idx="1516">
                  <c:v>87.541541070952704</c:v>
                </c:pt>
                <c:pt idx="1517">
                  <c:v>88.858855642471894</c:v>
                </c:pt>
                <c:pt idx="1518">
                  <c:v>88.020564551505103</c:v>
                </c:pt>
                <c:pt idx="1519">
                  <c:v>88.307978639836605</c:v>
                </c:pt>
                <c:pt idx="1520">
                  <c:v>87.349931678731807</c:v>
                </c:pt>
                <c:pt idx="1521">
                  <c:v>88.427734509974698</c:v>
                </c:pt>
                <c:pt idx="1522">
                  <c:v>87.134371112483194</c:v>
                </c:pt>
                <c:pt idx="1523">
                  <c:v>87.302029330676504</c:v>
                </c:pt>
                <c:pt idx="1524">
                  <c:v>86.080519455267904</c:v>
                </c:pt>
                <c:pt idx="1525">
                  <c:v>84.811107231804002</c:v>
                </c:pt>
                <c:pt idx="1526">
                  <c:v>83.709353226533494</c:v>
                </c:pt>
                <c:pt idx="1527">
                  <c:v>83.8051579226439</c:v>
                </c:pt>
                <c:pt idx="1528">
                  <c:v>84.595546665555403</c:v>
                </c:pt>
                <c:pt idx="1529">
                  <c:v>85.146423668190707</c:v>
                </c:pt>
                <c:pt idx="1530">
                  <c:v>84.811107231804002</c:v>
                </c:pt>
                <c:pt idx="1531">
                  <c:v>83.469841486257295</c:v>
                </c:pt>
                <c:pt idx="1532">
                  <c:v>83.086622701815301</c:v>
                </c:pt>
                <c:pt idx="1533">
                  <c:v>81.742961838865796</c:v>
                </c:pt>
                <c:pt idx="1534">
                  <c:v>81.529796390019996</c:v>
                </c:pt>
                <c:pt idx="1535">
                  <c:v>80.643602950998002</c:v>
                </c:pt>
                <c:pt idx="1536">
                  <c:v>81.886668883031504</c:v>
                </c:pt>
                <c:pt idx="1537">
                  <c:v>81.3621381718267</c:v>
                </c:pt>
                <c:pt idx="1538">
                  <c:v>81.457942867937106</c:v>
                </c:pt>
                <c:pt idx="1539">
                  <c:v>82.056722218627598</c:v>
                </c:pt>
                <c:pt idx="1540">
                  <c:v>80.571749428915197</c:v>
                </c:pt>
                <c:pt idx="1541">
                  <c:v>81.194479953633305</c:v>
                </c:pt>
                <c:pt idx="1542">
                  <c:v>81.266333475716195</c:v>
                </c:pt>
                <c:pt idx="1543">
                  <c:v>81.146577605578102</c:v>
                </c:pt>
                <c:pt idx="1544">
                  <c:v>80.523847080859895</c:v>
                </c:pt>
                <c:pt idx="1545">
                  <c:v>80.763358821136094</c:v>
                </c:pt>
                <c:pt idx="1546">
                  <c:v>80.547798254887596</c:v>
                </c:pt>
                <c:pt idx="1547">
                  <c:v>81.8411616523791</c:v>
                </c:pt>
                <c:pt idx="1548">
                  <c:v>81.529796390019996</c:v>
                </c:pt>
                <c:pt idx="1549">
                  <c:v>81.002870561412394</c:v>
                </c:pt>
                <c:pt idx="1550">
                  <c:v>80.691505299053304</c:v>
                </c:pt>
                <c:pt idx="1551">
                  <c:v>79.493946597672206</c:v>
                </c:pt>
                <c:pt idx="1552">
                  <c:v>80.140628296418001</c:v>
                </c:pt>
                <c:pt idx="1553">
                  <c:v>80.667554125025703</c:v>
                </c:pt>
                <c:pt idx="1554">
                  <c:v>80.601461943934197</c:v>
                </c:pt>
                <c:pt idx="1555">
                  <c:v>80.677009791052001</c:v>
                </c:pt>
                <c:pt idx="1556">
                  <c:v>80.573192426948196</c:v>
                </c:pt>
                <c:pt idx="1557">
                  <c:v>81.158273947465403</c:v>
                </c:pt>
                <c:pt idx="1558">
                  <c:v>81.488539890736405</c:v>
                </c:pt>
                <c:pt idx="1559">
                  <c:v>81.431903375671396</c:v>
                </c:pt>
                <c:pt idx="1560">
                  <c:v>80.384469030793397</c:v>
                </c:pt>
                <c:pt idx="1561">
                  <c:v>80.176834302585902</c:v>
                </c:pt>
                <c:pt idx="1562">
                  <c:v>80.073016938482098</c:v>
                </c:pt>
                <c:pt idx="1563">
                  <c:v>80.516555911883202</c:v>
                </c:pt>
                <c:pt idx="1564">
                  <c:v>80.356102032714304</c:v>
                </c:pt>
                <c:pt idx="1565">
                  <c:v>81.290360828555194</c:v>
                </c:pt>
                <c:pt idx="1566">
                  <c:v>81.063912249387997</c:v>
                </c:pt>
                <c:pt idx="1567">
                  <c:v>81.889772069751501</c:v>
                </c:pt>
                <c:pt idx="1568">
                  <c:v>82.751309970173295</c:v>
                </c:pt>
                <c:pt idx="1569">
                  <c:v>82.789230115371694</c:v>
                </c:pt>
                <c:pt idx="1570">
                  <c:v>83.063736873415095</c:v>
                </c:pt>
                <c:pt idx="1571">
                  <c:v>82.855419777556193</c:v>
                </c:pt>
                <c:pt idx="1572">
                  <c:v>82.7323986381206</c:v>
                </c:pt>
                <c:pt idx="1573">
                  <c:v>83.271956488181004</c:v>
                </c:pt>
                <c:pt idx="1574">
                  <c:v>82.618735683618198</c:v>
                </c:pt>
                <c:pt idx="1575">
                  <c:v>82.022346356306599</c:v>
                </c:pt>
                <c:pt idx="1576">
                  <c:v>81.719375119091097</c:v>
                </c:pt>
                <c:pt idx="1577">
                  <c:v>82.476803212129894</c:v>
                </c:pt>
                <c:pt idx="1578">
                  <c:v>82.656655828816696</c:v>
                </c:pt>
                <c:pt idx="1579">
                  <c:v>82.382149070773295</c:v>
                </c:pt>
                <c:pt idx="1580">
                  <c:v>82.647200162790298</c:v>
                </c:pt>
                <c:pt idx="1581">
                  <c:v>81.425957028995001</c:v>
                </c:pt>
                <c:pt idx="1582">
                  <c:v>82.978538398084893</c:v>
                </c:pt>
                <c:pt idx="1583">
                  <c:v>83.660126200726694</c:v>
                </c:pt>
                <c:pt idx="1584">
                  <c:v>83.669581866753106</c:v>
                </c:pt>
                <c:pt idx="1585">
                  <c:v>83.196311159970193</c:v>
                </c:pt>
                <c:pt idx="1586">
                  <c:v>83.830523151387197</c:v>
                </c:pt>
                <c:pt idx="1587">
                  <c:v>84.048295913272497</c:v>
                </c:pt>
                <c:pt idx="1588">
                  <c:v>83.764333489202699</c:v>
                </c:pt>
                <c:pt idx="1589">
                  <c:v>82.117000497663199</c:v>
                </c:pt>
                <c:pt idx="1590">
                  <c:v>81.321749740518996</c:v>
                </c:pt>
                <c:pt idx="1591">
                  <c:v>81.274471410387207</c:v>
                </c:pt>
                <c:pt idx="1592">
                  <c:v>80.4034778439391</c:v>
                </c:pt>
                <c:pt idx="1593">
                  <c:v>81.889772069751501</c:v>
                </c:pt>
                <c:pt idx="1594">
                  <c:v>81.672096788959294</c:v>
                </c:pt>
                <c:pt idx="1595">
                  <c:v>79.797632850601204</c:v>
                </c:pt>
                <c:pt idx="1596">
                  <c:v>80.384566511886405</c:v>
                </c:pt>
                <c:pt idx="1597">
                  <c:v>80.176249416027503</c:v>
                </c:pt>
                <c:pt idx="1598">
                  <c:v>81.198728601083303</c:v>
                </c:pt>
                <c:pt idx="1599">
                  <c:v>82.647200162790298</c:v>
                </c:pt>
                <c:pt idx="1600">
                  <c:v>83.120568350666304</c:v>
                </c:pt>
                <c:pt idx="1601">
                  <c:v>84.067207245325207</c:v>
                </c:pt>
                <c:pt idx="1602">
                  <c:v>84.228148529959299</c:v>
                </c:pt>
                <c:pt idx="1603">
                  <c:v>84.853002336442998</c:v>
                </c:pt>
                <c:pt idx="1604">
                  <c:v>85.023399287103501</c:v>
                </c:pt>
                <c:pt idx="1605">
                  <c:v>85.439935997728298</c:v>
                </c:pt>
                <c:pt idx="1606">
                  <c:v>84.853002336442998</c:v>
                </c:pt>
                <c:pt idx="1607">
                  <c:v>85.250627715015099</c:v>
                </c:pt>
                <c:pt idx="1608">
                  <c:v>85.136964760512797</c:v>
                </c:pt>
                <c:pt idx="1609">
                  <c:v>85.591421616336007</c:v>
                </c:pt>
                <c:pt idx="1610">
                  <c:v>85.496767474979507</c:v>
                </c:pt>
                <c:pt idx="1611">
                  <c:v>85.421024665675603</c:v>
                </c:pt>
                <c:pt idx="1612">
                  <c:v>85.6197886144151</c:v>
                </c:pt>
                <c:pt idx="1613">
                  <c:v>85.5251344730585</c:v>
                </c:pt>
                <c:pt idx="1614">
                  <c:v>84.890825000548404</c:v>
                </c:pt>
                <c:pt idx="1615">
                  <c:v>85.970135662855398</c:v>
                </c:pt>
                <c:pt idx="1616">
                  <c:v>86.206819756793394</c:v>
                </c:pt>
                <c:pt idx="1617">
                  <c:v>86.131076947489504</c:v>
                </c:pt>
                <c:pt idx="1618">
                  <c:v>85.704987089745302</c:v>
                </c:pt>
                <c:pt idx="1619">
                  <c:v>85.780729899049206</c:v>
                </c:pt>
                <c:pt idx="1620">
                  <c:v>85.411568999649205</c:v>
                </c:pt>
                <c:pt idx="1621">
                  <c:v>85.733451568917502</c:v>
                </c:pt>
                <c:pt idx="1622">
                  <c:v>84.521664101148502</c:v>
                </c:pt>
                <c:pt idx="1623">
                  <c:v>83.9441861058896</c:v>
                </c:pt>
                <c:pt idx="1624">
                  <c:v>84.682605385782594</c:v>
                </c:pt>
                <c:pt idx="1625">
                  <c:v>85.704987089745401</c:v>
                </c:pt>
                <c:pt idx="1626">
                  <c:v>85.241172048988801</c:v>
                </c:pt>
                <c:pt idx="1627">
                  <c:v>85.477856142926797</c:v>
                </c:pt>
                <c:pt idx="1628">
                  <c:v>84.449333130101493</c:v>
                </c:pt>
                <c:pt idx="1629">
                  <c:v>83.709159190533498</c:v>
                </c:pt>
                <c:pt idx="1630">
                  <c:v>83.984348316228306</c:v>
                </c:pt>
                <c:pt idx="1631">
                  <c:v>82.902600626594904</c:v>
                </c:pt>
                <c:pt idx="1632">
                  <c:v>82.436738482884195</c:v>
                </c:pt>
                <c:pt idx="1633">
                  <c:v>82.599044502821101</c:v>
                </c:pt>
                <c:pt idx="1634">
                  <c:v>83.187342899409103</c:v>
                </c:pt>
                <c:pt idx="1635">
                  <c:v>84.648584484306298</c:v>
                </c:pt>
                <c:pt idx="1636">
                  <c:v>84.866844651656905</c:v>
                </c:pt>
                <c:pt idx="1637">
                  <c:v>84.193152817552502</c:v>
                </c:pt>
                <c:pt idx="1638">
                  <c:v>81.953817147888799</c:v>
                </c:pt>
                <c:pt idx="1639">
                  <c:v>81.175723063122305</c:v>
                </c:pt>
                <c:pt idx="1640">
                  <c:v>81.925352668716698</c:v>
                </c:pt>
                <c:pt idx="1641">
                  <c:v>83.329665295269706</c:v>
                </c:pt>
                <c:pt idx="1642">
                  <c:v>80.748755875540596</c:v>
                </c:pt>
                <c:pt idx="1643">
                  <c:v>79.809330581767796</c:v>
                </c:pt>
                <c:pt idx="1644">
                  <c:v>80.435549123554296</c:v>
                </c:pt>
                <c:pt idx="1645">
                  <c:v>80.701380064315799</c:v>
                </c:pt>
                <c:pt idx="1646">
                  <c:v>81.773477125736704</c:v>
                </c:pt>
                <c:pt idx="1647">
                  <c:v>81.792485938882507</c:v>
                </c:pt>
                <c:pt idx="1648">
                  <c:v>82.399793148616297</c:v>
                </c:pt>
                <c:pt idx="1649">
                  <c:v>83.054476169574897</c:v>
                </c:pt>
                <c:pt idx="1650">
                  <c:v>82.323855377126307</c:v>
                </c:pt>
                <c:pt idx="1651">
                  <c:v>83.111405127919099</c:v>
                </c:pt>
                <c:pt idx="1652">
                  <c:v>81.783030272856095</c:v>
                </c:pt>
                <c:pt idx="1653">
                  <c:v>82.048666251431499</c:v>
                </c:pt>
                <c:pt idx="1654">
                  <c:v>82.703349272390099</c:v>
                </c:pt>
                <c:pt idx="1655">
                  <c:v>82.921609439740706</c:v>
                </c:pt>
                <c:pt idx="1656">
                  <c:v>83.1683340862633</c:v>
                </c:pt>
                <c:pt idx="1657">
                  <c:v>83.016556024376399</c:v>
                </c:pt>
                <c:pt idx="1658">
                  <c:v>83.452978877984506</c:v>
                </c:pt>
                <c:pt idx="1659">
                  <c:v>82.371328669444097</c:v>
                </c:pt>
                <c:pt idx="1660">
                  <c:v>82.134059688947801</c:v>
                </c:pt>
                <c:pt idx="1661">
                  <c:v>82.058121917457797</c:v>
                </c:pt>
                <c:pt idx="1662">
                  <c:v>82.361775522324706</c:v>
                </c:pt>
                <c:pt idx="1663">
                  <c:v>83.718712337652903</c:v>
                </c:pt>
                <c:pt idx="1664">
                  <c:v>83.775641295997104</c:v>
                </c:pt>
                <c:pt idx="1665">
                  <c:v>83.339120961296004</c:v>
                </c:pt>
                <c:pt idx="1666">
                  <c:v>82.679661366777694</c:v>
                </c:pt>
                <c:pt idx="1667">
                  <c:v>83.225263044607502</c:v>
                </c:pt>
                <c:pt idx="1668">
                  <c:v>83.804105775169205</c:v>
                </c:pt>
                <c:pt idx="1669">
                  <c:v>83.500452170302296</c:v>
                </c:pt>
                <c:pt idx="1670">
                  <c:v>84.2974575871215</c:v>
                </c:pt>
                <c:pt idx="1671">
                  <c:v>84.667495816358993</c:v>
                </c:pt>
                <c:pt idx="1672">
                  <c:v>85.284356173212203</c:v>
                </c:pt>
                <c:pt idx="1673">
                  <c:v>86.347972379537296</c:v>
                </c:pt>
                <c:pt idx="1674">
                  <c:v>86.081361590031406</c:v>
                </c:pt>
                <c:pt idx="1675">
                  <c:v>86.631739841420995</c:v>
                </c:pt>
                <c:pt idx="1676">
                  <c:v>86.641195507447307</c:v>
                </c:pt>
                <c:pt idx="1677">
                  <c:v>86.555802069931005</c:v>
                </c:pt>
                <c:pt idx="1678">
                  <c:v>86.509506201152703</c:v>
                </c:pt>
                <c:pt idx="1679">
                  <c:v>86.682828751206998</c:v>
                </c:pt>
                <c:pt idx="1680">
                  <c:v>88.277166645415605</c:v>
                </c:pt>
                <c:pt idx="1681">
                  <c:v>87.907437379331995</c:v>
                </c:pt>
                <c:pt idx="1682">
                  <c:v>86.844545449859595</c:v>
                </c:pt>
                <c:pt idx="1683">
                  <c:v>86.197678655249106</c:v>
                </c:pt>
                <c:pt idx="1684">
                  <c:v>85.9665819218433</c:v>
                </c:pt>
                <c:pt idx="1685">
                  <c:v>85.747091039839304</c:v>
                </c:pt>
                <c:pt idx="1686">
                  <c:v>85.9665819218433</c:v>
                </c:pt>
                <c:pt idx="1687">
                  <c:v>85.527600157835195</c:v>
                </c:pt>
                <c:pt idx="1688">
                  <c:v>85.747091039839304</c:v>
                </c:pt>
                <c:pt idx="1689">
                  <c:v>86.347789502500007</c:v>
                </c:pt>
                <c:pt idx="1690">
                  <c:v>87.064163868692305</c:v>
                </c:pt>
                <c:pt idx="1691">
                  <c:v>87.364513100022705</c:v>
                </c:pt>
                <c:pt idx="1692">
                  <c:v>87.006389685340906</c:v>
                </c:pt>
                <c:pt idx="1693">
                  <c:v>87.070413173293204</c:v>
                </c:pt>
                <c:pt idx="1694">
                  <c:v>86.895560181295807</c:v>
                </c:pt>
                <c:pt idx="1695">
                  <c:v>86.813936610997899</c:v>
                </c:pt>
                <c:pt idx="1696">
                  <c:v>87.478531024782498</c:v>
                </c:pt>
                <c:pt idx="1697">
                  <c:v>87.268732941751296</c:v>
                </c:pt>
                <c:pt idx="1698">
                  <c:v>87.735135123906403</c:v>
                </c:pt>
                <c:pt idx="1699">
                  <c:v>87.5252095040466</c:v>
                </c:pt>
                <c:pt idx="1700">
                  <c:v>87.023862230857702</c:v>
                </c:pt>
                <c:pt idx="1701">
                  <c:v>87.280338793153007</c:v>
                </c:pt>
                <c:pt idx="1702">
                  <c:v>87.536942892276898</c:v>
                </c:pt>
                <c:pt idx="1703">
                  <c:v>87.676850793240504</c:v>
                </c:pt>
                <c:pt idx="1704">
                  <c:v>88.073235256499501</c:v>
                </c:pt>
                <c:pt idx="1705">
                  <c:v>88.084968644729798</c:v>
                </c:pt>
                <c:pt idx="1706">
                  <c:v>88.516425735851101</c:v>
                </c:pt>
                <c:pt idx="1707">
                  <c:v>88.5747100665169</c:v>
                </c:pt>
                <c:pt idx="1708">
                  <c:v>88.854525868444298</c:v>
                </c:pt>
                <c:pt idx="1709">
                  <c:v>88.399729537690902</c:v>
                </c:pt>
                <c:pt idx="1710">
                  <c:v>89.274377108163904</c:v>
                </c:pt>
                <c:pt idx="1711">
                  <c:v>88.947882826972503</c:v>
                </c:pt>
                <c:pt idx="1712">
                  <c:v>89.227698628899802</c:v>
                </c:pt>
                <c:pt idx="1713">
                  <c:v>89.390945769495502</c:v>
                </c:pt>
                <c:pt idx="1714">
                  <c:v>89.274377108163904</c:v>
                </c:pt>
                <c:pt idx="1715">
                  <c:v>88.656333636814793</c:v>
                </c:pt>
                <c:pt idx="1716">
                  <c:v>89.274377108163904</c:v>
                </c:pt>
                <c:pt idx="1717">
                  <c:v>88.842920017042601</c:v>
                </c:pt>
                <c:pt idx="1718">
                  <c:v>88.656333636814793</c:v>
                </c:pt>
                <c:pt idx="1719">
                  <c:v>87.338623123818806</c:v>
                </c:pt>
                <c:pt idx="1720">
                  <c:v>87.128825040787603</c:v>
                </c:pt>
                <c:pt idx="1721">
                  <c:v>87.735135123906403</c:v>
                </c:pt>
                <c:pt idx="1722">
                  <c:v>86.837275850629993</c:v>
                </c:pt>
                <c:pt idx="1723">
                  <c:v>86.802330759596202</c:v>
                </c:pt>
                <c:pt idx="1724">
                  <c:v>86.848881702031704</c:v>
                </c:pt>
                <c:pt idx="1725">
                  <c:v>87.3619623634509</c:v>
                </c:pt>
                <c:pt idx="1726">
                  <c:v>87.909988115903801</c:v>
                </c:pt>
                <c:pt idx="1727">
                  <c:v>87.770080214940194</c:v>
                </c:pt>
                <c:pt idx="1728">
                  <c:v>89.041112248672107</c:v>
                </c:pt>
                <c:pt idx="1729">
                  <c:v>88.982827918006294</c:v>
                </c:pt>
                <c:pt idx="1730">
                  <c:v>88.889598496306704</c:v>
                </c:pt>
                <c:pt idx="1731">
                  <c:v>89.764118529951006</c:v>
                </c:pt>
                <c:pt idx="1732">
                  <c:v>89.9507049101788</c:v>
                </c:pt>
                <c:pt idx="1733">
                  <c:v>90.358822761668094</c:v>
                </c:pt>
                <c:pt idx="1734">
                  <c:v>90.218914860704402</c:v>
                </c:pt>
                <c:pt idx="1735">
                  <c:v>89.495908579425404</c:v>
                </c:pt>
                <c:pt idx="1736">
                  <c:v>89.297716347795998</c:v>
                </c:pt>
                <c:pt idx="1737">
                  <c:v>89.472569339793395</c:v>
                </c:pt>
                <c:pt idx="1738">
                  <c:v>89.530853670459194</c:v>
                </c:pt>
                <c:pt idx="1739">
                  <c:v>89.519247819057497</c:v>
                </c:pt>
                <c:pt idx="1740">
                  <c:v>89.997255852614302</c:v>
                </c:pt>
                <c:pt idx="1741">
                  <c:v>90.008989240844599</c:v>
                </c:pt>
                <c:pt idx="1742">
                  <c:v>90.510184589633795</c:v>
                </c:pt>
                <c:pt idx="1743">
                  <c:v>89.407554822297598</c:v>
                </c:pt>
                <c:pt idx="1744">
                  <c:v>89.237913214793494</c:v>
                </c:pt>
                <c:pt idx="1745">
                  <c:v>89.276479220528202</c:v>
                </c:pt>
                <c:pt idx="1746">
                  <c:v>89.207076682781903</c:v>
                </c:pt>
                <c:pt idx="1747">
                  <c:v>88.644126907088406</c:v>
                </c:pt>
                <c:pt idx="1748">
                  <c:v>88.351139171538094</c:v>
                </c:pt>
                <c:pt idx="1749">
                  <c:v>87.425799122548</c:v>
                </c:pt>
                <c:pt idx="1750">
                  <c:v>87.556874724317296</c:v>
                </c:pt>
                <c:pt idx="1751">
                  <c:v>87.202213924744001</c:v>
                </c:pt>
                <c:pt idx="1752">
                  <c:v>86.978628726940002</c:v>
                </c:pt>
                <c:pt idx="1753">
                  <c:v>87.256157515043796</c:v>
                </c:pt>
                <c:pt idx="1754">
                  <c:v>88.366516756103195</c:v>
                </c:pt>
                <c:pt idx="1755">
                  <c:v>88.474485299584302</c:v>
                </c:pt>
                <c:pt idx="1756">
                  <c:v>89.021976127831394</c:v>
                </c:pt>
                <c:pt idx="1757">
                  <c:v>88.5285102527654</c:v>
                </c:pt>
                <c:pt idx="1758">
                  <c:v>89.577196429801702</c:v>
                </c:pt>
                <c:pt idx="1759">
                  <c:v>89.446039465151102</c:v>
                </c:pt>
                <c:pt idx="1760">
                  <c:v>90.163171900902299</c:v>
                </c:pt>
                <c:pt idx="1761">
                  <c:v>89.654247078389901</c:v>
                </c:pt>
                <c:pt idx="1762">
                  <c:v>91.393053214586899</c:v>
                </c:pt>
                <c:pt idx="1763">
                  <c:v>90.596836058215004</c:v>
                </c:pt>
                <c:pt idx="1764">
                  <c:v>90.983391107256793</c:v>
                </c:pt>
                <c:pt idx="1765">
                  <c:v>91.037497423319294</c:v>
                </c:pt>
                <c:pt idx="1766">
                  <c:v>92.266565108190903</c:v>
                </c:pt>
                <c:pt idx="1767">
                  <c:v>92.289753529360496</c:v>
                </c:pt>
                <c:pt idx="1768">
                  <c:v>91.887739532872303</c:v>
                </c:pt>
                <c:pt idx="1769">
                  <c:v>92.799898795092304</c:v>
                </c:pt>
                <c:pt idx="1770">
                  <c:v>93.364231739768002</c:v>
                </c:pt>
                <c:pt idx="1771">
                  <c:v>93.9749415267828</c:v>
                </c:pt>
                <c:pt idx="1772">
                  <c:v>94.716971004210905</c:v>
                </c:pt>
                <c:pt idx="1773">
                  <c:v>94.114072053800598</c:v>
                </c:pt>
                <c:pt idx="1774">
                  <c:v>93.588386477740997</c:v>
                </c:pt>
                <c:pt idx="1775">
                  <c:v>93.9285646844436</c:v>
                </c:pt>
                <c:pt idx="1776">
                  <c:v>93.178724370410904</c:v>
                </c:pt>
                <c:pt idx="1777">
                  <c:v>93.279207528812606</c:v>
                </c:pt>
                <c:pt idx="1778">
                  <c:v>92.452072477547901</c:v>
                </c:pt>
                <c:pt idx="1779">
                  <c:v>92.5448261622264</c:v>
                </c:pt>
                <c:pt idx="1780">
                  <c:v>92.714874584136993</c:v>
                </c:pt>
                <c:pt idx="1781">
                  <c:v>92.135164054896293</c:v>
                </c:pt>
                <c:pt idx="1782">
                  <c:v>92.343859845422998</c:v>
                </c:pt>
                <c:pt idx="1783">
                  <c:v>92.421154582655106</c:v>
                </c:pt>
                <c:pt idx="1784">
                  <c:v>92.181540897235607</c:v>
                </c:pt>
                <c:pt idx="1785">
                  <c:v>92.181540897235607</c:v>
                </c:pt>
                <c:pt idx="1786">
                  <c:v>92.468263690925994</c:v>
                </c:pt>
                <c:pt idx="1787">
                  <c:v>92.336537186106199</c:v>
                </c:pt>
                <c:pt idx="1788">
                  <c:v>91.7398218146744</c:v>
                </c:pt>
                <c:pt idx="1789">
                  <c:v>92.793715216113696</c:v>
                </c:pt>
                <c:pt idx="1790">
                  <c:v>91.941276308765694</c:v>
                </c:pt>
                <c:pt idx="1791">
                  <c:v>92.003274824313905</c:v>
                </c:pt>
                <c:pt idx="1792">
                  <c:v>91.925817361319204</c:v>
                </c:pt>
                <c:pt idx="1793">
                  <c:v>92.142812165738206</c:v>
                </c:pt>
                <c:pt idx="1794">
                  <c:v>92.592260722022502</c:v>
                </c:pt>
                <c:pt idx="1795">
                  <c:v>92.359725607275806</c:v>
                </c:pt>
                <c:pt idx="1796">
                  <c:v>92.615449143192095</c:v>
                </c:pt>
                <c:pt idx="1797">
                  <c:v>92.026544608364901</c:v>
                </c:pt>
                <c:pt idx="1798">
                  <c:v>92.506992422423295</c:v>
                </c:pt>
                <c:pt idx="1799">
                  <c:v>93.064897699476504</c:v>
                </c:pt>
                <c:pt idx="1800">
                  <c:v>93.142355162471105</c:v>
                </c:pt>
                <c:pt idx="1801">
                  <c:v>93.917255243943202</c:v>
                </c:pt>
                <c:pt idx="1802">
                  <c:v>94.172978779859505</c:v>
                </c:pt>
                <c:pt idx="1803">
                  <c:v>94.916879603557504</c:v>
                </c:pt>
                <c:pt idx="1804">
                  <c:v>94.362798381925302</c:v>
                </c:pt>
                <c:pt idx="1805">
                  <c:v>94.7409375697504</c:v>
                </c:pt>
                <c:pt idx="1806">
                  <c:v>94.912015873514605</c:v>
                </c:pt>
                <c:pt idx="1807">
                  <c:v>94.867014641378702</c:v>
                </c:pt>
                <c:pt idx="1808">
                  <c:v>94.876033293217802</c:v>
                </c:pt>
                <c:pt idx="1809">
                  <c:v>94.200738730000296</c:v>
                </c:pt>
                <c:pt idx="1810">
                  <c:v>94.497894105392604</c:v>
                </c:pt>
                <c:pt idx="1811">
                  <c:v>93.012393309609394</c:v>
                </c:pt>
                <c:pt idx="1812">
                  <c:v>93.453479006189099</c:v>
                </c:pt>
                <c:pt idx="1813">
                  <c:v>92.436119862502807</c:v>
                </c:pt>
                <c:pt idx="1814">
                  <c:v>91.481799254630602</c:v>
                </c:pt>
                <c:pt idx="1815">
                  <c:v>90.014243735465996</c:v>
                </c:pt>
                <c:pt idx="1816">
                  <c:v>91.652877558394806</c:v>
                </c:pt>
                <c:pt idx="1817">
                  <c:v>93.858674149531495</c:v>
                </c:pt>
                <c:pt idx="1818">
                  <c:v>94.271507538819293</c:v>
                </c:pt>
                <c:pt idx="1819">
                  <c:v>94.506452621933803</c:v>
                </c:pt>
                <c:pt idx="1820">
                  <c:v>94.172026287410503</c:v>
                </c:pt>
                <c:pt idx="1821">
                  <c:v>94.2533782080815</c:v>
                </c:pt>
                <c:pt idx="1822">
                  <c:v>94.922138850068706</c:v>
                </c:pt>
                <c:pt idx="1823">
                  <c:v>94.904009519330899</c:v>
                </c:pt>
                <c:pt idx="1824">
                  <c:v>94.271507538819293</c:v>
                </c:pt>
                <c:pt idx="1825">
                  <c:v>93.304579223784302</c:v>
                </c:pt>
                <c:pt idx="1826">
                  <c:v>93.024356827355106</c:v>
                </c:pt>
                <c:pt idx="1827">
                  <c:v>91.659871614923105</c:v>
                </c:pt>
                <c:pt idx="1828">
                  <c:v>90.430850234196697</c:v>
                </c:pt>
                <c:pt idx="1829">
                  <c:v>91.596556997930193</c:v>
                </c:pt>
                <c:pt idx="1830">
                  <c:v>93.349672482979898</c:v>
                </c:pt>
                <c:pt idx="1831">
                  <c:v>92.735207806146406</c:v>
                </c:pt>
                <c:pt idx="1832">
                  <c:v>91.7682794911115</c:v>
                </c:pt>
                <c:pt idx="1833">
                  <c:v>91.741131508534593</c:v>
                </c:pt>
                <c:pt idx="1834">
                  <c:v>91.235074707889495</c:v>
                </c:pt>
                <c:pt idx="1835">
                  <c:v>90.051330640477801</c:v>
                </c:pt>
                <c:pt idx="1836">
                  <c:v>91.108629528023002</c:v>
                </c:pt>
                <c:pt idx="1837">
                  <c:v>91.831502081044704</c:v>
                </c:pt>
                <c:pt idx="1838">
                  <c:v>92.301484274333305</c:v>
                </c:pt>
                <c:pt idx="1839">
                  <c:v>94.009414473127904</c:v>
                </c:pt>
                <c:pt idx="1840">
                  <c:v>94.217211573665594</c:v>
                </c:pt>
                <c:pt idx="1841">
                  <c:v>94.1088036974772</c:v>
                </c:pt>
                <c:pt idx="1842">
                  <c:v>91.668890266762205</c:v>
                </c:pt>
                <c:pt idx="1843">
                  <c:v>91.199000100533098</c:v>
                </c:pt>
                <c:pt idx="1844">
                  <c:v>92.075557843057894</c:v>
                </c:pt>
                <c:pt idx="1845">
                  <c:v>91.361611914815697</c:v>
                </c:pt>
                <c:pt idx="1846">
                  <c:v>92.156909763729004</c:v>
                </c:pt>
                <c:pt idx="1847">
                  <c:v>93.042486158092899</c:v>
                </c:pt>
                <c:pt idx="1848">
                  <c:v>92.961134237421902</c:v>
                </c:pt>
                <c:pt idx="1849">
                  <c:v>93.765450738174295</c:v>
                </c:pt>
                <c:pt idx="1850">
                  <c:v>93.196079320536398</c:v>
                </c:pt>
                <c:pt idx="1851">
                  <c:v>92.897911647488598</c:v>
                </c:pt>
                <c:pt idx="1852">
                  <c:v>94.343748780591696</c:v>
                </c:pt>
                <c:pt idx="1853">
                  <c:v>94.687193766954195</c:v>
                </c:pt>
                <c:pt idx="1854">
                  <c:v>95.789677940754402</c:v>
                </c:pt>
                <c:pt idx="1855">
                  <c:v>96.612031745185007</c:v>
                </c:pt>
                <c:pt idx="1856">
                  <c:v>96.702310290635594</c:v>
                </c:pt>
                <c:pt idx="1857">
                  <c:v>96.837866149400895</c:v>
                </c:pt>
                <c:pt idx="1858">
                  <c:v>97.316866994528596</c:v>
                </c:pt>
                <c:pt idx="1859">
                  <c:v>97.967498305777994</c:v>
                </c:pt>
                <c:pt idx="1860">
                  <c:v>98.066887530127303</c:v>
                </c:pt>
                <c:pt idx="1861">
                  <c:v>98.1392207989593</c:v>
                </c:pt>
                <c:pt idx="1862">
                  <c:v>97.895165036946096</c:v>
                </c:pt>
                <c:pt idx="1863">
                  <c:v>98.392203185751995</c:v>
                </c:pt>
                <c:pt idx="1864">
                  <c:v>97.958479653938895</c:v>
                </c:pt>
                <c:pt idx="1865">
                  <c:v>98.844056048302804</c:v>
                </c:pt>
                <c:pt idx="1866">
                  <c:v>98.485730241964404</c:v>
                </c:pt>
                <c:pt idx="1867">
                  <c:v>98.516881953450493</c:v>
                </c:pt>
                <c:pt idx="1868">
                  <c:v>98.392193983257499</c:v>
                </c:pt>
                <c:pt idx="1869">
                  <c:v>96.218550864617598</c:v>
                </c:pt>
                <c:pt idx="1870">
                  <c:v>97.106699138965197</c:v>
                </c:pt>
                <c:pt idx="1871">
                  <c:v>98.384406055385995</c:v>
                </c:pt>
                <c:pt idx="1872">
                  <c:v>99.101219916560197</c:v>
                </c:pt>
                <c:pt idx="1873">
                  <c:v>99.031047441467905</c:v>
                </c:pt>
                <c:pt idx="1874">
                  <c:v>98.727237130230094</c:v>
                </c:pt>
                <c:pt idx="1875">
                  <c:v>99.6776888275499</c:v>
                </c:pt>
                <c:pt idx="1876">
                  <c:v>100.503533678925</c:v>
                </c:pt>
                <c:pt idx="1877">
                  <c:v>102.44353896141899</c:v>
                </c:pt>
                <c:pt idx="1878">
                  <c:v>101.92150442128199</c:v>
                </c:pt>
                <c:pt idx="1879">
                  <c:v>102.459114817162</c:v>
                </c:pt>
                <c:pt idx="1880">
                  <c:v>102.334426846969</c:v>
                </c:pt>
                <c:pt idx="1881">
                  <c:v>103.323899307895</c:v>
                </c:pt>
                <c:pt idx="1882">
                  <c:v>102.451326889291</c:v>
                </c:pt>
                <c:pt idx="1883">
                  <c:v>100.854152681641</c:v>
                </c:pt>
                <c:pt idx="1884">
                  <c:v>102.108495814447</c:v>
                </c:pt>
                <c:pt idx="1885">
                  <c:v>101.602118254301</c:v>
                </c:pt>
                <c:pt idx="1886">
                  <c:v>101.820261358952</c:v>
                </c:pt>
                <c:pt idx="1887">
                  <c:v>103.15767572238801</c:v>
                </c:pt>
                <c:pt idx="1888">
                  <c:v>102.064688720169</c:v>
                </c:pt>
                <c:pt idx="1889">
                  <c:v>101.494709749073</c:v>
                </c:pt>
                <c:pt idx="1890">
                  <c:v>102.34570311753301</c:v>
                </c:pt>
                <c:pt idx="1891">
                  <c:v>102.376935953268</c:v>
                </c:pt>
                <c:pt idx="1892">
                  <c:v>101.049743245164</c:v>
                </c:pt>
                <c:pt idx="1893">
                  <c:v>101.198038371717</c:v>
                </c:pt>
                <c:pt idx="1894">
                  <c:v>101.338626694648</c:v>
                </c:pt>
                <c:pt idx="1895">
                  <c:v>102.05690079229799</c:v>
                </c:pt>
                <c:pt idx="1896">
                  <c:v>101.97099021296501</c:v>
                </c:pt>
                <c:pt idx="1897">
                  <c:v>101.463476913338</c:v>
                </c:pt>
                <c:pt idx="1898">
                  <c:v>102.626798639146</c:v>
                </c:pt>
                <c:pt idx="1899">
                  <c:v>101.72112752708701</c:v>
                </c:pt>
                <c:pt idx="1900">
                  <c:v>101.260504043187</c:v>
                </c:pt>
                <c:pt idx="1901">
                  <c:v>99.714681484939604</c:v>
                </c:pt>
                <c:pt idx="1902">
                  <c:v>100.144072133105</c:v>
                </c:pt>
                <c:pt idx="1903">
                  <c:v>100.768647723551</c:v>
                </c:pt>
                <c:pt idx="1904">
                  <c:v>100.768647723551</c:v>
                </c:pt>
                <c:pt idx="1905">
                  <c:v>99.378989343977693</c:v>
                </c:pt>
                <c:pt idx="1906">
                  <c:v>98.160989874571897</c:v>
                </c:pt>
                <c:pt idx="1907">
                  <c:v>98.332811033237206</c:v>
                </c:pt>
                <c:pt idx="1908">
                  <c:v>97.009187792073902</c:v>
                </c:pt>
                <c:pt idx="1909">
                  <c:v>96.093862894424703</c:v>
                </c:pt>
                <c:pt idx="1910">
                  <c:v>95.960819126619597</c:v>
                </c:pt>
                <c:pt idx="1911">
                  <c:v>94.317971966972706</c:v>
                </c:pt>
                <c:pt idx="1912">
                  <c:v>95.585294979564907</c:v>
                </c:pt>
                <c:pt idx="1913">
                  <c:v>95.843513463054904</c:v>
                </c:pt>
                <c:pt idx="1914">
                  <c:v>93.512164805016695</c:v>
                </c:pt>
                <c:pt idx="1915">
                  <c:v>93.754645184266295</c:v>
                </c:pt>
                <c:pt idx="1916">
                  <c:v>93.003596890156899</c:v>
                </c:pt>
                <c:pt idx="1917">
                  <c:v>93.253946321526698</c:v>
                </c:pt>
                <c:pt idx="1918">
                  <c:v>95.123698004680094</c:v>
                </c:pt>
                <c:pt idx="1919">
                  <c:v>93.527740660759704</c:v>
                </c:pt>
                <c:pt idx="1920">
                  <c:v>92.698488590940499</c:v>
                </c:pt>
                <c:pt idx="1921">
                  <c:v>92.854977266608799</c:v>
                </c:pt>
                <c:pt idx="1922">
                  <c:v>94.153614239184293</c:v>
                </c:pt>
                <c:pt idx="1923">
                  <c:v>94.192797251287899</c:v>
                </c:pt>
                <c:pt idx="1924">
                  <c:v>95.804330450951298</c:v>
                </c:pt>
                <c:pt idx="1925">
                  <c:v>96.023447046586398</c:v>
                </c:pt>
                <c:pt idx="1926">
                  <c:v>95.788754595208303</c:v>
                </c:pt>
                <c:pt idx="1927">
                  <c:v>95.999921014474495</c:v>
                </c:pt>
                <c:pt idx="1928">
                  <c:v>94.968426192741802</c:v>
                </c:pt>
                <c:pt idx="1929">
                  <c:v>95.151804420416596</c:v>
                </c:pt>
                <c:pt idx="1930">
                  <c:v>96.099336763073794</c:v>
                </c:pt>
                <c:pt idx="1931">
                  <c:v>95.136483818274897</c:v>
                </c:pt>
                <c:pt idx="1932">
                  <c:v>95.824269421561596</c:v>
                </c:pt>
                <c:pt idx="1933">
                  <c:v>95.381066288178801</c:v>
                </c:pt>
                <c:pt idx="1934">
                  <c:v>95.090678344525003</c:v>
                </c:pt>
                <c:pt idx="1935">
                  <c:v>96.275132856015205</c:v>
                </c:pt>
                <c:pt idx="1936">
                  <c:v>96.519637159581606</c:v>
                </c:pt>
                <c:pt idx="1937">
                  <c:v>96.229249215927794</c:v>
                </c:pt>
                <c:pt idx="1938">
                  <c:v>95.923618836469799</c:v>
                </c:pt>
                <c:pt idx="1939">
                  <c:v>96.603665972348196</c:v>
                </c:pt>
                <c:pt idx="1940">
                  <c:v>96.458511083689999</c:v>
                </c:pt>
                <c:pt idx="1941">
                  <c:v>97.749897144821801</c:v>
                </c:pt>
                <c:pt idx="1942">
                  <c:v>97.704091671071893</c:v>
                </c:pt>
                <c:pt idx="1943">
                  <c:v>98.376478505879405</c:v>
                </c:pt>
                <c:pt idx="1944">
                  <c:v>98.582837636766698</c:v>
                </c:pt>
                <c:pt idx="1945">
                  <c:v>97.749897144821801</c:v>
                </c:pt>
                <c:pt idx="1946">
                  <c:v>97.696431370000994</c:v>
                </c:pt>
                <c:pt idx="1947">
                  <c:v>97.428946163222193</c:v>
                </c:pt>
                <c:pt idx="1948">
                  <c:v>94.968426192741703</c:v>
                </c:pt>
                <c:pt idx="1949">
                  <c:v>95.411629326124597</c:v>
                </c:pt>
                <c:pt idx="1950">
                  <c:v>95.694356968707595</c:v>
                </c:pt>
                <c:pt idx="1951">
                  <c:v>94.9877332780937</c:v>
                </c:pt>
                <c:pt idx="1952">
                  <c:v>94.957013907472998</c:v>
                </c:pt>
                <c:pt idx="1953">
                  <c:v>95.0644144551393</c:v>
                </c:pt>
                <c:pt idx="1954">
                  <c:v>93.614038063619404</c:v>
                </c:pt>
                <c:pt idx="1955">
                  <c:v>93.9517166414348</c:v>
                </c:pt>
                <c:pt idx="1956">
                  <c:v>95.256312813596907</c:v>
                </c:pt>
                <c:pt idx="1957">
                  <c:v>96.330630955609905</c:v>
                </c:pt>
                <c:pt idx="1958">
                  <c:v>96.867790026616305</c:v>
                </c:pt>
                <c:pt idx="1959">
                  <c:v>96.353690025159807</c:v>
                </c:pt>
                <c:pt idx="1960">
                  <c:v>96.929228767857794</c:v>
                </c:pt>
                <c:pt idx="1961">
                  <c:v>96.507130545588396</c:v>
                </c:pt>
                <c:pt idx="1962">
                  <c:v>95.985292076723596</c:v>
                </c:pt>
                <c:pt idx="1963">
                  <c:v>95.532552650170999</c:v>
                </c:pt>
                <c:pt idx="1964">
                  <c:v>95.885551830128094</c:v>
                </c:pt>
                <c:pt idx="1965">
                  <c:v>94.826554290256794</c:v>
                </c:pt>
                <c:pt idx="1966">
                  <c:v>93.299418555353796</c:v>
                </c:pt>
                <c:pt idx="1967">
                  <c:v>92.524399319464806</c:v>
                </c:pt>
                <c:pt idx="1968">
                  <c:v>93.314817323832898</c:v>
                </c:pt>
                <c:pt idx="1969">
                  <c:v>93.575736558265305</c:v>
                </c:pt>
                <c:pt idx="1970">
                  <c:v>93.844316093768498</c:v>
                </c:pt>
                <c:pt idx="1971">
                  <c:v>94.358416095225095</c:v>
                </c:pt>
                <c:pt idx="1972">
                  <c:v>93.890356066530799</c:v>
                </c:pt>
                <c:pt idx="1973">
                  <c:v>93.667816503789993</c:v>
                </c:pt>
                <c:pt idx="1974">
                  <c:v>93.882695765459999</c:v>
                </c:pt>
                <c:pt idx="1975">
                  <c:v>92.616479264989493</c:v>
                </c:pt>
                <c:pt idx="1976">
                  <c:v>91.994900549529106</c:v>
                </c:pt>
                <c:pt idx="1977">
                  <c:v>93.053898089400406</c:v>
                </c:pt>
                <c:pt idx="1978">
                  <c:v>92.255819783961499</c:v>
                </c:pt>
                <c:pt idx="1979">
                  <c:v>92.079320193982994</c:v>
                </c:pt>
                <c:pt idx="1980">
                  <c:v>91.7723609867882</c:v>
                </c:pt>
                <c:pt idx="1981">
                  <c:v>92.363220331627801</c:v>
                </c:pt>
                <c:pt idx="1982">
                  <c:v>93.337798227045297</c:v>
                </c:pt>
                <c:pt idx="1983">
                  <c:v>92.593420195439506</c:v>
                </c:pt>
                <c:pt idx="1984">
                  <c:v>91.634241068501197</c:v>
                </c:pt>
                <c:pt idx="1985">
                  <c:v>89.316687329230106</c:v>
                </c:pt>
                <c:pt idx="1986">
                  <c:v>88.273010391500407</c:v>
                </c:pt>
                <c:pt idx="1987">
                  <c:v>84.827438236383202</c:v>
                </c:pt>
                <c:pt idx="1988">
                  <c:v>84.175140150302198</c:v>
                </c:pt>
                <c:pt idx="1989">
                  <c:v>86.316194299594699</c:v>
                </c:pt>
                <c:pt idx="1990">
                  <c:v>87.858650636639297</c:v>
                </c:pt>
                <c:pt idx="1991">
                  <c:v>88.725827984390506</c:v>
                </c:pt>
                <c:pt idx="1992">
                  <c:v>88.403470008716596</c:v>
                </c:pt>
                <c:pt idx="1993">
                  <c:v>85.871115174112902</c:v>
                </c:pt>
                <c:pt idx="1994">
                  <c:v>85.637604977824296</c:v>
                </c:pt>
                <c:pt idx="1995">
                  <c:v>85.846958946910704</c:v>
                </c:pt>
                <c:pt idx="1996">
                  <c:v>86.112595282097601</c:v>
                </c:pt>
                <c:pt idx="1997">
                  <c:v>85.7342298866334</c:v>
                </c:pt>
                <c:pt idx="1998">
                  <c:v>85.766438189569698</c:v>
                </c:pt>
                <c:pt idx="1999">
                  <c:v>85.573188371951503</c:v>
                </c:pt>
                <c:pt idx="2000">
                  <c:v>85.798646492506094</c:v>
                </c:pt>
                <c:pt idx="2001">
                  <c:v>85.879167249847001</c:v>
                </c:pt>
                <c:pt idx="2002">
                  <c:v>85.202957216259506</c:v>
                </c:pt>
                <c:pt idx="2003">
                  <c:v>85.178800989057194</c:v>
                </c:pt>
                <c:pt idx="2004">
                  <c:v>85.8872193255811</c:v>
                </c:pt>
                <c:pt idx="2005">
                  <c:v>86.289658784209493</c:v>
                </c:pt>
                <c:pt idx="2006">
                  <c:v>85.798646492506094</c:v>
                </c:pt>
                <c:pt idx="2007">
                  <c:v>86.225324342374904</c:v>
                </c:pt>
                <c:pt idx="2008">
                  <c:v>86.128699433565799</c:v>
                </c:pt>
                <c:pt idx="2009">
                  <c:v>86.257450481273196</c:v>
                </c:pt>
                <c:pt idx="2010">
                  <c:v>86.032074524756695</c:v>
                </c:pt>
                <c:pt idx="2011">
                  <c:v>86.523168980498198</c:v>
                </c:pt>
                <c:pt idx="2012">
                  <c:v>86.821013618621507</c:v>
                </c:pt>
                <c:pt idx="2013">
                  <c:v>86.837117770089705</c:v>
                </c:pt>
                <c:pt idx="2014">
                  <c:v>86.905067429600905</c:v>
                </c:pt>
                <c:pt idx="2015">
                  <c:v>87.324350516040397</c:v>
                </c:pt>
                <c:pt idx="2016">
                  <c:v>86.840568659690007</c:v>
                </c:pt>
                <c:pt idx="2017">
                  <c:v>87.017960817954403</c:v>
                </c:pt>
                <c:pt idx="2018">
                  <c:v>86.800226116981406</c:v>
                </c:pt>
                <c:pt idx="2019">
                  <c:v>86.5745215043126</c:v>
                </c:pt>
                <c:pt idx="2020">
                  <c:v>86.6229161227552</c:v>
                </c:pt>
                <c:pt idx="2021">
                  <c:v>86.913119505334905</c:v>
                </c:pt>
                <c:pt idx="2022">
                  <c:v>86.993722426714001</c:v>
                </c:pt>
                <c:pt idx="2023">
                  <c:v>87.469452207330207</c:v>
                </c:pt>
                <c:pt idx="2024">
                  <c:v>87.171114584978298</c:v>
                </c:pt>
                <c:pt idx="2025">
                  <c:v>87.0985637393334</c:v>
                </c:pt>
                <c:pt idx="2026">
                  <c:v>87.0582211966248</c:v>
                </c:pt>
                <c:pt idx="2027">
                  <c:v>86.759965738310996</c:v>
                </c:pt>
                <c:pt idx="2028">
                  <c:v>87.0582211966248</c:v>
                </c:pt>
                <c:pt idx="2029">
                  <c:v>87.146958357776001</c:v>
                </c:pt>
                <c:pt idx="2030">
                  <c:v>86.655124425691596</c:v>
                </c:pt>
                <c:pt idx="2031">
                  <c:v>86.880911202398593</c:v>
                </c:pt>
                <c:pt idx="2032">
                  <c:v>87.0985637393334</c:v>
                </c:pt>
                <c:pt idx="2033">
                  <c:v>86.647072349957497</c:v>
                </c:pt>
                <c:pt idx="2034">
                  <c:v>86.114978039202597</c:v>
                </c:pt>
                <c:pt idx="2035">
                  <c:v>86.284235957694705</c:v>
                </c:pt>
                <c:pt idx="2036">
                  <c:v>86.036347054738002</c:v>
                </c:pt>
                <c:pt idx="2037">
                  <c:v>85.810313785916705</c:v>
                </c:pt>
                <c:pt idx="2038">
                  <c:v>85.721412296689294</c:v>
                </c:pt>
                <c:pt idx="2039">
                  <c:v>85.664965602512595</c:v>
                </c:pt>
                <c:pt idx="2040">
                  <c:v>85.0835728688958</c:v>
                </c:pt>
                <c:pt idx="2041">
                  <c:v>84.938224685491704</c:v>
                </c:pt>
                <c:pt idx="2042">
                  <c:v>85.099677020363998</c:v>
                </c:pt>
                <c:pt idx="2043">
                  <c:v>85.059334477655497</c:v>
                </c:pt>
                <c:pt idx="2044">
                  <c:v>85.107811260136202</c:v>
                </c:pt>
                <c:pt idx="2045">
                  <c:v>85.430798093919094</c:v>
                </c:pt>
                <c:pt idx="2046">
                  <c:v>85.543773646310697</c:v>
                </c:pt>
                <c:pt idx="2047">
                  <c:v>85.5196174191084</c:v>
                </c:pt>
                <c:pt idx="2048">
                  <c:v>85.479192712361694</c:v>
                </c:pt>
                <c:pt idx="2049">
                  <c:v>85.664965602512595</c:v>
                </c:pt>
                <c:pt idx="2050">
                  <c:v>85.551907886082901</c:v>
                </c:pt>
                <c:pt idx="2051">
                  <c:v>85.664965602512595</c:v>
                </c:pt>
                <c:pt idx="2052">
                  <c:v>85.745650687929697</c:v>
                </c:pt>
                <c:pt idx="2053">
                  <c:v>85.794127470410501</c:v>
                </c:pt>
                <c:pt idx="2054">
                  <c:v>85.882946795599807</c:v>
                </c:pt>
                <c:pt idx="2055">
                  <c:v>85.915237262574294</c:v>
                </c:pt>
                <c:pt idx="2056">
                  <c:v>86.3721514784649</c:v>
                </c:pt>
                <c:pt idx="2057">
                  <c:v>86.400307371222695</c:v>
                </c:pt>
                <c:pt idx="2058">
                  <c:v>84.051660592434601</c:v>
                </c:pt>
                <c:pt idx="2059">
                  <c:v>84.789962688497596</c:v>
                </c:pt>
                <c:pt idx="2060">
                  <c:v>85.612732462833705</c:v>
                </c:pt>
                <c:pt idx="2061">
                  <c:v>85.654894475713206</c:v>
                </c:pt>
                <c:pt idx="2062">
                  <c:v>85.563459650507596</c:v>
                </c:pt>
                <c:pt idx="2063">
                  <c:v>85.676011395281506</c:v>
                </c:pt>
                <c:pt idx="2064">
                  <c:v>87.026129548768694</c:v>
                </c:pt>
                <c:pt idx="2065">
                  <c:v>85.901043058572199</c:v>
                </c:pt>
                <c:pt idx="2066">
                  <c:v>85.394739772732393</c:v>
                </c:pt>
                <c:pt idx="2067">
                  <c:v>85.211870122321201</c:v>
                </c:pt>
                <c:pt idx="2068">
                  <c:v>86.175275707931903</c:v>
                </c:pt>
                <c:pt idx="2069">
                  <c:v>86.653423101013999</c:v>
                </c:pt>
                <c:pt idx="2070">
                  <c:v>86.632306181445699</c:v>
                </c:pt>
                <c:pt idx="2071">
                  <c:v>86.006484003899601</c:v>
                </c:pt>
                <c:pt idx="2072">
                  <c:v>85.359544906785203</c:v>
                </c:pt>
                <c:pt idx="2073">
                  <c:v>85.848609890936601</c:v>
                </c:pt>
                <c:pt idx="2074">
                  <c:v>86.102300230784294</c:v>
                </c:pt>
                <c:pt idx="2075">
                  <c:v>84.671808495674895</c:v>
                </c:pt>
                <c:pt idx="2076">
                  <c:v>84.587268991144697</c:v>
                </c:pt>
                <c:pt idx="2077">
                  <c:v>84.967804500916202</c:v>
                </c:pt>
                <c:pt idx="2078">
                  <c:v>85.580841604710102</c:v>
                </c:pt>
                <c:pt idx="2079">
                  <c:v>85.235572787142701</c:v>
                </c:pt>
                <c:pt idx="2080">
                  <c:v>86.384146463389698</c:v>
                </c:pt>
                <c:pt idx="2081">
                  <c:v>86.539219352328303</c:v>
                </c:pt>
                <c:pt idx="2082">
                  <c:v>86.926722009032204</c:v>
                </c:pt>
                <c:pt idx="2083">
                  <c:v>85.975455060860497</c:v>
                </c:pt>
                <c:pt idx="2084">
                  <c:v>87.215679041084101</c:v>
                </c:pt>
                <c:pt idx="2085">
                  <c:v>88.0753675115363</c:v>
                </c:pt>
                <c:pt idx="2086">
                  <c:v>87.250873907031306</c:v>
                </c:pt>
                <c:pt idx="2087">
                  <c:v>88.612268782873002</c:v>
                </c:pt>
                <c:pt idx="2088">
                  <c:v>88.336096824573403</c:v>
                </c:pt>
                <c:pt idx="2089">
                  <c:v>89.266246853176895</c:v>
                </c:pt>
                <c:pt idx="2090">
                  <c:v>88.660176896315406</c:v>
                </c:pt>
                <c:pt idx="2091">
                  <c:v>88.321947051937499</c:v>
                </c:pt>
                <c:pt idx="2092">
                  <c:v>88.801171838875106</c:v>
                </c:pt>
                <c:pt idx="2093">
                  <c:v>88.843405678011706</c:v>
                </c:pt>
                <c:pt idx="2094">
                  <c:v>88.822288758443406</c:v>
                </c:pt>
                <c:pt idx="2095">
                  <c:v>88.949133928367203</c:v>
                </c:pt>
                <c:pt idx="2096">
                  <c:v>89.703094148463805</c:v>
                </c:pt>
                <c:pt idx="2097">
                  <c:v>89.428502367818894</c:v>
                </c:pt>
                <c:pt idx="2098">
                  <c:v>91.087617079070796</c:v>
                </c:pt>
                <c:pt idx="2099">
                  <c:v>90.332148507576505</c:v>
                </c:pt>
                <c:pt idx="2100">
                  <c:v>90.769929544204899</c:v>
                </c:pt>
                <c:pt idx="2101">
                  <c:v>90.875801447074494</c:v>
                </c:pt>
                <c:pt idx="2102">
                  <c:v>92.831414947366994</c:v>
                </c:pt>
                <c:pt idx="2103">
                  <c:v>92.930247877047194</c:v>
                </c:pt>
                <c:pt idx="2104">
                  <c:v>93.749210859760396</c:v>
                </c:pt>
                <c:pt idx="2105">
                  <c:v>94.405774675317502</c:v>
                </c:pt>
                <c:pt idx="2106">
                  <c:v>92.838453920556404</c:v>
                </c:pt>
                <c:pt idx="2107">
                  <c:v>91.857163596944005</c:v>
                </c:pt>
                <c:pt idx="2108">
                  <c:v>91.292321911620604</c:v>
                </c:pt>
                <c:pt idx="2109">
                  <c:v>92.414894482820898</c:v>
                </c:pt>
                <c:pt idx="2110">
                  <c:v>92.489019180081002</c:v>
                </c:pt>
                <c:pt idx="2111">
                  <c:v>92.443122201835706</c:v>
                </c:pt>
                <c:pt idx="2112">
                  <c:v>92.817265174731105</c:v>
                </c:pt>
                <c:pt idx="2113">
                  <c:v>92.633749088006596</c:v>
                </c:pt>
                <c:pt idx="2114">
                  <c:v>92.965514569251397</c:v>
                </c:pt>
                <c:pt idx="2115">
                  <c:v>92.068907402683195</c:v>
                </c:pt>
                <c:pt idx="2116">
                  <c:v>92.4713499208504</c:v>
                </c:pt>
                <c:pt idx="2117">
                  <c:v>90.8433359788947</c:v>
                </c:pt>
                <c:pt idx="2118">
                  <c:v>91.545275655729199</c:v>
                </c:pt>
                <c:pt idx="2119">
                  <c:v>93.126568334312296</c:v>
                </c:pt>
                <c:pt idx="2120">
                  <c:v>92.980009500687501</c:v>
                </c:pt>
                <c:pt idx="2121">
                  <c:v>93.442826870028895</c:v>
                </c:pt>
                <c:pt idx="2122">
                  <c:v>93.010863991977004</c:v>
                </c:pt>
                <c:pt idx="2123">
                  <c:v>92.239501709741305</c:v>
                </c:pt>
                <c:pt idx="2124">
                  <c:v>93.720517291633797</c:v>
                </c:pt>
                <c:pt idx="2125">
                  <c:v>92.108370121761197</c:v>
                </c:pt>
                <c:pt idx="2126">
                  <c:v>90.920472207118294</c:v>
                </c:pt>
                <c:pt idx="2127">
                  <c:v>90.989894812519495</c:v>
                </c:pt>
                <c:pt idx="2128">
                  <c:v>93.018577614799298</c:v>
                </c:pt>
                <c:pt idx="2129">
                  <c:v>92.663750964970902</c:v>
                </c:pt>
                <c:pt idx="2130">
                  <c:v>92.409201411833095</c:v>
                </c:pt>
                <c:pt idx="2131">
                  <c:v>91.761257094755194</c:v>
                </c:pt>
                <c:pt idx="2132">
                  <c:v>92.031233893537703</c:v>
                </c:pt>
                <c:pt idx="2133">
                  <c:v>89.948555731501401</c:v>
                </c:pt>
                <c:pt idx="2134">
                  <c:v>89.732574292475405</c:v>
                </c:pt>
                <c:pt idx="2135">
                  <c:v>89.940842108679007</c:v>
                </c:pt>
                <c:pt idx="2136">
                  <c:v>91.606984638308106</c:v>
                </c:pt>
                <c:pt idx="2137">
                  <c:v>90.326523249796793</c:v>
                </c:pt>
                <c:pt idx="2138">
                  <c:v>90.743058882204096</c:v>
                </c:pt>
                <c:pt idx="2139">
                  <c:v>90.195391661816799</c:v>
                </c:pt>
                <c:pt idx="2140">
                  <c:v>89.593729081673004</c:v>
                </c:pt>
                <c:pt idx="2141">
                  <c:v>90.758486127848798</c:v>
                </c:pt>
                <c:pt idx="2142">
                  <c:v>90.203105284639193</c:v>
                </c:pt>
                <c:pt idx="2143">
                  <c:v>91.4912802959727</c:v>
                </c:pt>
                <c:pt idx="2144">
                  <c:v>91.352435085170299</c:v>
                </c:pt>
                <c:pt idx="2145">
                  <c:v>92.586614736747407</c:v>
                </c:pt>
                <c:pt idx="2146">
                  <c:v>92.602041982392095</c:v>
                </c:pt>
                <c:pt idx="2147">
                  <c:v>91.6146982611304</c:v>
                </c:pt>
                <c:pt idx="2148">
                  <c:v>90.334236872619201</c:v>
                </c:pt>
                <c:pt idx="2149">
                  <c:v>90.959040321230106</c:v>
                </c:pt>
                <c:pt idx="2150">
                  <c:v>90.820195110427704</c:v>
                </c:pt>
                <c:pt idx="2151">
                  <c:v>92.239501709741305</c:v>
                </c:pt>
                <c:pt idx="2152">
                  <c:v>91.768970717577602</c:v>
                </c:pt>
                <c:pt idx="2153">
                  <c:v>92.116083744583605</c:v>
                </c:pt>
                <c:pt idx="2154">
                  <c:v>90.935899452763095</c:v>
                </c:pt>
                <c:pt idx="2155">
                  <c:v>91.198162628723196</c:v>
                </c:pt>
                <c:pt idx="2156">
                  <c:v>91.560702901374</c:v>
                </c:pt>
                <c:pt idx="2157">
                  <c:v>91.822966077334101</c:v>
                </c:pt>
                <c:pt idx="2158">
                  <c:v>93.5585312123644</c:v>
                </c:pt>
                <c:pt idx="2159">
                  <c:v>95.378946198440502</c:v>
                </c:pt>
                <c:pt idx="2160">
                  <c:v>95.062687662723903</c:v>
                </c:pt>
                <c:pt idx="2161">
                  <c:v>94.846706223697893</c:v>
                </c:pt>
                <c:pt idx="2162">
                  <c:v>94.268184512021193</c:v>
                </c:pt>
                <c:pt idx="2163">
                  <c:v>94.160193792508196</c:v>
                </c:pt>
                <c:pt idx="2164">
                  <c:v>95.016405925789797</c:v>
                </c:pt>
                <c:pt idx="2165">
                  <c:v>93.064859351733503</c:v>
                </c:pt>
                <c:pt idx="2166">
                  <c:v>93.319408904871295</c:v>
                </c:pt>
                <c:pt idx="2167">
                  <c:v>94.198761906619893</c:v>
                </c:pt>
                <c:pt idx="2168">
                  <c:v>93.458254115673697</c:v>
                </c:pt>
                <c:pt idx="2169">
                  <c:v>93.882503370903294</c:v>
                </c:pt>
                <c:pt idx="2170">
                  <c:v>93.951925976304494</c:v>
                </c:pt>
                <c:pt idx="2171">
                  <c:v>94.275898134843501</c:v>
                </c:pt>
                <c:pt idx="2172">
                  <c:v>92.640610096503906</c:v>
                </c:pt>
                <c:pt idx="2173">
                  <c:v>92.463196771589693</c:v>
                </c:pt>
                <c:pt idx="2174">
                  <c:v>92.339778806431994</c:v>
                </c:pt>
                <c:pt idx="2175">
                  <c:v>92.077515630471893</c:v>
                </c:pt>
                <c:pt idx="2176">
                  <c:v>90.480795706243995</c:v>
                </c:pt>
                <c:pt idx="2177">
                  <c:v>90.233959775928597</c:v>
                </c:pt>
                <c:pt idx="2178">
                  <c:v>89.925414863034305</c:v>
                </c:pt>
                <c:pt idx="2179">
                  <c:v>89.184907072088095</c:v>
                </c:pt>
                <c:pt idx="2180">
                  <c:v>89.524306476271803</c:v>
                </c:pt>
                <c:pt idx="2181">
                  <c:v>89.431743002403493</c:v>
                </c:pt>
                <c:pt idx="2182">
                  <c:v>89.223475186199906</c:v>
                </c:pt>
                <c:pt idx="2183">
                  <c:v>91.699548112176402</c:v>
                </c:pt>
                <c:pt idx="2184">
                  <c:v>91.730402603465805</c:v>
                </c:pt>
                <c:pt idx="2185">
                  <c:v>91.653266375242197</c:v>
                </c:pt>
                <c:pt idx="2186">
                  <c:v>93.010863991977004</c:v>
                </c:pt>
                <c:pt idx="2187">
                  <c:v>93.527676721074897</c:v>
                </c:pt>
                <c:pt idx="2188">
                  <c:v>93.905644239370403</c:v>
                </c:pt>
                <c:pt idx="2189">
                  <c:v>94.599870293382494</c:v>
                </c:pt>
                <c:pt idx="2190">
                  <c:v>94.700147390073099</c:v>
                </c:pt>
                <c:pt idx="2191">
                  <c:v>95.402087066907598</c:v>
                </c:pt>
                <c:pt idx="2192">
                  <c:v>94.399316100001201</c:v>
                </c:pt>
                <c:pt idx="2193">
                  <c:v>95.610354883111199</c:v>
                </c:pt>
                <c:pt idx="2194">
                  <c:v>95.039546794256793</c:v>
                </c:pt>
                <c:pt idx="2195">
                  <c:v>93.211418185358298</c:v>
                </c:pt>
                <c:pt idx="2196">
                  <c:v>93.257699922292403</c:v>
                </c:pt>
                <c:pt idx="2197">
                  <c:v>92.6483237193262</c:v>
                </c:pt>
                <c:pt idx="2198">
                  <c:v>97.199361184516704</c:v>
                </c:pt>
                <c:pt idx="2199">
                  <c:v>97.716173913614597</c:v>
                </c:pt>
                <c:pt idx="2200">
                  <c:v>96.667121209773995</c:v>
                </c:pt>
                <c:pt idx="2201">
                  <c:v>97.068229596536597</c:v>
                </c:pt>
                <c:pt idx="2202">
                  <c:v>97.5541878343451</c:v>
                </c:pt>
                <c:pt idx="2203">
                  <c:v>99.050630661882295</c:v>
                </c:pt>
                <c:pt idx="2204">
                  <c:v>99.8682746810521</c:v>
                </c:pt>
                <c:pt idx="2205">
                  <c:v>100.45451001555099</c:v>
                </c:pt>
                <c:pt idx="2206">
                  <c:v>100.07654249725501</c:v>
                </c:pt>
                <c:pt idx="2207">
                  <c:v>100.678205077399</c:v>
                </c:pt>
                <c:pt idx="2208">
                  <c:v>99.729429470249698</c:v>
                </c:pt>
                <c:pt idx="2209">
                  <c:v>98.078714186265302</c:v>
                </c:pt>
                <c:pt idx="2210">
                  <c:v>98.981208056481094</c:v>
                </c:pt>
                <c:pt idx="2211">
                  <c:v>98.217559397067802</c:v>
                </c:pt>
                <c:pt idx="2212">
                  <c:v>97.839591878772296</c:v>
                </c:pt>
                <c:pt idx="2213">
                  <c:v>97.993864335219399</c:v>
                </c:pt>
                <c:pt idx="2214">
                  <c:v>98.124995923199506</c:v>
                </c:pt>
                <c:pt idx="2215">
                  <c:v>96.721116569530594</c:v>
                </c:pt>
                <c:pt idx="2216">
                  <c:v>98.194418528600707</c:v>
                </c:pt>
                <c:pt idx="2217">
                  <c:v>97.461624360476804</c:v>
                </c:pt>
                <c:pt idx="2218">
                  <c:v>96.782825552109401</c:v>
                </c:pt>
                <c:pt idx="2219">
                  <c:v>97.191647561694396</c:v>
                </c:pt>
                <c:pt idx="2220">
                  <c:v>98.757512994632805</c:v>
                </c:pt>
                <c:pt idx="2221">
                  <c:v>98.472108950205595</c:v>
                </c:pt>
                <c:pt idx="2222">
                  <c:v>99.490307162756693</c:v>
                </c:pt>
                <c:pt idx="2223">
                  <c:v>99.6754341104932</c:v>
                </c:pt>
                <c:pt idx="2224">
                  <c:v>100.48536450684</c:v>
                </c:pt>
                <c:pt idx="2225">
                  <c:v>100.007119891854</c:v>
                </c:pt>
                <c:pt idx="2226">
                  <c:v>100.17681959394599</c:v>
                </c:pt>
                <c:pt idx="2227">
                  <c:v>98.387259099159706</c:v>
                </c:pt>
                <c:pt idx="2228">
                  <c:v>98.302409248113705</c:v>
                </c:pt>
                <c:pt idx="2229">
                  <c:v>98.703517634876306</c:v>
                </c:pt>
                <c:pt idx="2230">
                  <c:v>99.1663350042177</c:v>
                </c:pt>
                <c:pt idx="2231">
                  <c:v>98.479822573027903</c:v>
                </c:pt>
                <c:pt idx="2232">
                  <c:v>98.271554756824301</c:v>
                </c:pt>
                <c:pt idx="2233">
                  <c:v>98.610954161007996</c:v>
                </c:pt>
                <c:pt idx="2234">
                  <c:v>99.096912398816499</c:v>
                </c:pt>
                <c:pt idx="2235">
                  <c:v>99.120053267283595</c:v>
                </c:pt>
                <c:pt idx="2236">
                  <c:v>99.590584259447297</c:v>
                </c:pt>
                <c:pt idx="2237">
                  <c:v>98.7112312576986</c:v>
                </c:pt>
                <c:pt idx="2238">
                  <c:v>98.564672424073905</c:v>
                </c:pt>
                <c:pt idx="2239">
                  <c:v>98.549245178429103</c:v>
                </c:pt>
                <c:pt idx="2240">
                  <c:v>97.453910737654496</c:v>
                </c:pt>
                <c:pt idx="2241">
                  <c:v>97.369060886608594</c:v>
                </c:pt>
                <c:pt idx="2242">
                  <c:v>97.230215675806093</c:v>
                </c:pt>
                <c:pt idx="2243">
                  <c:v>97.423056246365107</c:v>
                </c:pt>
                <c:pt idx="2244">
                  <c:v>96.443426147925805</c:v>
                </c:pt>
                <c:pt idx="2245">
                  <c:v>96.250585577366806</c:v>
                </c:pt>
                <c:pt idx="2246">
                  <c:v>96.643980341307</c:v>
                </c:pt>
                <c:pt idx="2247">
                  <c:v>99.337513795635601</c:v>
                </c:pt>
                <c:pt idx="2248">
                  <c:v>102.62362460991601</c:v>
                </c:pt>
                <c:pt idx="2249">
                  <c:v>101.169116544578</c:v>
                </c:pt>
                <c:pt idx="2250">
                  <c:v>100.307185839193</c:v>
                </c:pt>
                <c:pt idx="2251">
                  <c:v>97.559781715778698</c:v>
                </c:pt>
                <c:pt idx="2252">
                  <c:v>97.883005730298194</c:v>
                </c:pt>
                <c:pt idx="2253">
                  <c:v>96.590109672220507</c:v>
                </c:pt>
                <c:pt idx="2254">
                  <c:v>97.074945693999595</c:v>
                </c:pt>
                <c:pt idx="2255">
                  <c:v>97.182687032172694</c:v>
                </c:pt>
                <c:pt idx="2256">
                  <c:v>96.213014988614503</c:v>
                </c:pt>
                <c:pt idx="2257">
                  <c:v>98.0446177375579</c:v>
                </c:pt>
                <c:pt idx="2258">
                  <c:v>98.421712421163903</c:v>
                </c:pt>
                <c:pt idx="2259">
                  <c:v>101.54621122818401</c:v>
                </c:pt>
                <c:pt idx="2260">
                  <c:v>101.815564573617</c:v>
                </c:pt>
                <c:pt idx="2261">
                  <c:v>100.630409853713</c:v>
                </c:pt>
                <c:pt idx="2262">
                  <c:v>99.175901788375896</c:v>
                </c:pt>
                <c:pt idx="2263">
                  <c:v>97.883005730298194</c:v>
                </c:pt>
                <c:pt idx="2264">
                  <c:v>98.098488406644506</c:v>
                </c:pt>
                <c:pt idx="2265">
                  <c:v>97.559781715778797</c:v>
                </c:pt>
                <c:pt idx="2266">
                  <c:v>98.0446177375579</c:v>
                </c:pt>
                <c:pt idx="2267">
                  <c:v>96.266885657701096</c:v>
                </c:pt>
                <c:pt idx="2268">
                  <c:v>91.256913432649995</c:v>
                </c:pt>
                <c:pt idx="2269">
                  <c:v>90.772077410870907</c:v>
                </c:pt>
                <c:pt idx="2270">
                  <c:v>88.563379978321507</c:v>
                </c:pt>
                <c:pt idx="2271">
                  <c:v>89.425310683706599</c:v>
                </c:pt>
                <c:pt idx="2272">
                  <c:v>90.125629381831999</c:v>
                </c:pt>
                <c:pt idx="2273">
                  <c:v>89.209828007360301</c:v>
                </c:pt>
                <c:pt idx="2274">
                  <c:v>89.694664029139503</c:v>
                </c:pt>
                <c:pt idx="2275">
                  <c:v>89.479181352793205</c:v>
                </c:pt>
                <c:pt idx="2276">
                  <c:v>89.209828007360301</c:v>
                </c:pt>
                <c:pt idx="2277">
                  <c:v>89.263698676446893</c:v>
                </c:pt>
                <c:pt idx="2278">
                  <c:v>90.071758712745407</c:v>
                </c:pt>
                <c:pt idx="2279">
                  <c:v>90.448853396351495</c:v>
                </c:pt>
                <c:pt idx="2280">
                  <c:v>89.640793360052896</c:v>
                </c:pt>
                <c:pt idx="2281">
                  <c:v>89.694664029139503</c:v>
                </c:pt>
                <c:pt idx="2282">
                  <c:v>89.964017374572293</c:v>
                </c:pt>
                <c:pt idx="2283">
                  <c:v>90.825948079957499</c:v>
                </c:pt>
                <c:pt idx="2284">
                  <c:v>90.0178880436589</c:v>
                </c:pt>
                <c:pt idx="2285">
                  <c:v>90.125629381832098</c:v>
                </c:pt>
                <c:pt idx="2286">
                  <c:v>90.879818749044006</c:v>
                </c:pt>
                <c:pt idx="2287">
                  <c:v>91.4185254399097</c:v>
                </c:pt>
                <c:pt idx="2288">
                  <c:v>93.788834879718806</c:v>
                </c:pt>
                <c:pt idx="2289">
                  <c:v>94.596894916017405</c:v>
                </c:pt>
                <c:pt idx="2290">
                  <c:v>93.842705548805398</c:v>
                </c:pt>
                <c:pt idx="2291">
                  <c:v>94.058188225151696</c:v>
                </c:pt>
                <c:pt idx="2292">
                  <c:v>93.142386850679998</c:v>
                </c:pt>
                <c:pt idx="2293">
                  <c:v>93.734964210632299</c:v>
                </c:pt>
                <c:pt idx="2294">
                  <c:v>94.004317556065104</c:v>
                </c:pt>
                <c:pt idx="2295">
                  <c:v>94.596894916017405</c:v>
                </c:pt>
                <c:pt idx="2296">
                  <c:v>88.724991985581298</c:v>
                </c:pt>
                <c:pt idx="2297">
                  <c:v>86.193070538512501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Sheet10!$X$7</c:f>
              <c:strCache>
                <c:ptCount val="1"/>
                <c:pt idx="0">
                  <c:v>MomentumDaily120</c:v>
                </c:pt>
              </c:strCache>
            </c:strRef>
          </c:tx>
          <c:marker>
            <c:symbol val="none"/>
          </c:marker>
          <c:val>
            <c:numRef>
              <c:f>Sheet10!$X$8:$X$2418</c:f>
              <c:numCache>
                <c:formatCode>General</c:formatCode>
                <c:ptCount val="2411"/>
                <c:pt idx="0">
                  <c:v>100</c:v>
                </c:pt>
                <c:pt idx="1">
                  <c:v>99.448320623073101</c:v>
                </c:pt>
                <c:pt idx="2">
                  <c:v>101.59013467467101</c:v>
                </c:pt>
                <c:pt idx="3">
                  <c:v>101.054681161771</c:v>
                </c:pt>
                <c:pt idx="4">
                  <c:v>98.588349829628399</c:v>
                </c:pt>
                <c:pt idx="5">
                  <c:v>99.626805127373004</c:v>
                </c:pt>
                <c:pt idx="6">
                  <c:v>101.24939153009799</c:v>
                </c:pt>
                <c:pt idx="7">
                  <c:v>103.180269349342</c:v>
                </c:pt>
                <c:pt idx="8">
                  <c:v>103.84552977446</c:v>
                </c:pt>
                <c:pt idx="9">
                  <c:v>106.912218075612</c:v>
                </c:pt>
                <c:pt idx="10">
                  <c:v>108.680837254583</c:v>
                </c:pt>
                <c:pt idx="11">
                  <c:v>108.11293201362901</c:v>
                </c:pt>
                <c:pt idx="12">
                  <c:v>110.611715073827</c:v>
                </c:pt>
                <c:pt idx="13">
                  <c:v>108.940451079019</c:v>
                </c:pt>
                <c:pt idx="14">
                  <c:v>107.966899237384</c:v>
                </c:pt>
                <c:pt idx="15">
                  <c:v>106.814862891448</c:v>
                </c:pt>
                <c:pt idx="16">
                  <c:v>110.303423657309</c:v>
                </c:pt>
                <c:pt idx="17">
                  <c:v>113.775758559143</c:v>
                </c:pt>
                <c:pt idx="18">
                  <c:v>115.479474282005</c:v>
                </c:pt>
                <c:pt idx="19">
                  <c:v>117.63751419763101</c:v>
                </c:pt>
                <c:pt idx="20">
                  <c:v>112.834658445562</c:v>
                </c:pt>
                <c:pt idx="21">
                  <c:v>118.88690572773</c:v>
                </c:pt>
                <c:pt idx="22">
                  <c:v>117.102060684731</c:v>
                </c:pt>
                <c:pt idx="23">
                  <c:v>120.639299042674</c:v>
                </c:pt>
                <c:pt idx="24">
                  <c:v>119.325004056466</c:v>
                </c:pt>
                <c:pt idx="25">
                  <c:v>122.245659581372</c:v>
                </c:pt>
                <c:pt idx="26">
                  <c:v>120.850235275028</c:v>
                </c:pt>
                <c:pt idx="27">
                  <c:v>120.20120071393799</c:v>
                </c:pt>
                <c:pt idx="28">
                  <c:v>121.320785331818</c:v>
                </c:pt>
                <c:pt idx="29">
                  <c:v>118.075612526367</c:v>
                </c:pt>
                <c:pt idx="30">
                  <c:v>115.090053545351</c:v>
                </c:pt>
                <c:pt idx="31">
                  <c:v>117.79977283790301</c:v>
                </c:pt>
                <c:pt idx="32">
                  <c:v>117.312996917085</c:v>
                </c:pt>
                <c:pt idx="33">
                  <c:v>119.909135161447</c:v>
                </c:pt>
                <c:pt idx="34">
                  <c:v>120.866461139055</c:v>
                </c:pt>
                <c:pt idx="35">
                  <c:v>125.490832386824</c:v>
                </c:pt>
                <c:pt idx="36">
                  <c:v>124.03050462437101</c:v>
                </c:pt>
                <c:pt idx="37">
                  <c:v>124.549732273243</c:v>
                </c:pt>
                <c:pt idx="38">
                  <c:v>123.722213207853</c:v>
                </c:pt>
                <c:pt idx="39">
                  <c:v>120.558169722537</c:v>
                </c:pt>
                <c:pt idx="40">
                  <c:v>116.501703715722</c:v>
                </c:pt>
                <c:pt idx="41">
                  <c:v>116.242089891286</c:v>
                </c:pt>
                <c:pt idx="42">
                  <c:v>113.43501541457</c:v>
                </c:pt>
                <c:pt idx="43">
                  <c:v>114.716858672724</c:v>
                </c:pt>
                <c:pt idx="44">
                  <c:v>112.60749634918</c:v>
                </c:pt>
                <c:pt idx="45">
                  <c:v>111.45546000324499</c:v>
                </c:pt>
                <c:pt idx="46">
                  <c:v>115.23608632159601</c:v>
                </c:pt>
                <c:pt idx="47">
                  <c:v>112.656173941262</c:v>
                </c:pt>
                <c:pt idx="48">
                  <c:v>112.542592893071</c:v>
                </c:pt>
                <c:pt idx="49">
                  <c:v>114.00292065552399</c:v>
                </c:pt>
                <c:pt idx="50">
                  <c:v>119.909135161447</c:v>
                </c:pt>
                <c:pt idx="51">
                  <c:v>118.724647087457</c:v>
                </c:pt>
                <c:pt idx="52">
                  <c:v>117.24809346097599</c:v>
                </c:pt>
                <c:pt idx="53">
                  <c:v>116.647736491968</c:v>
                </c:pt>
                <c:pt idx="54">
                  <c:v>115.38211909784199</c:v>
                </c:pt>
                <c:pt idx="55">
                  <c:v>117.069608956677</c:v>
                </c:pt>
                <c:pt idx="56">
                  <c:v>116.98847963654001</c:v>
                </c:pt>
                <c:pt idx="57">
                  <c:v>119.746876521174</c:v>
                </c:pt>
                <c:pt idx="58">
                  <c:v>119.990264481583</c:v>
                </c:pt>
                <c:pt idx="59">
                  <c:v>123.170533830926</c:v>
                </c:pt>
                <c:pt idx="60">
                  <c:v>123.722213207853</c:v>
                </c:pt>
                <c:pt idx="61">
                  <c:v>123.138082102872</c:v>
                </c:pt>
                <c:pt idx="62">
                  <c:v>122.92714587051699</c:v>
                </c:pt>
                <c:pt idx="63">
                  <c:v>127.324355021904</c:v>
                </c:pt>
                <c:pt idx="64">
                  <c:v>127.162096381632</c:v>
                </c:pt>
                <c:pt idx="65">
                  <c:v>125.442154794742</c:v>
                </c:pt>
                <c:pt idx="66">
                  <c:v>122.505273405808</c:v>
                </c:pt>
                <c:pt idx="67">
                  <c:v>123.413921791335</c:v>
                </c:pt>
                <c:pt idx="68">
                  <c:v>122.099626805127</c:v>
                </c:pt>
                <c:pt idx="69">
                  <c:v>120.10384552977401</c:v>
                </c:pt>
                <c:pt idx="70">
                  <c:v>118.594840175239</c:v>
                </c:pt>
                <c:pt idx="71">
                  <c:v>119.879996949728</c:v>
                </c:pt>
                <c:pt idx="72">
                  <c:v>117.80492195777001</c:v>
                </c:pt>
                <c:pt idx="73">
                  <c:v>116.29958288906001</c:v>
                </c:pt>
                <c:pt idx="74">
                  <c:v>116.03143656126799</c:v>
                </c:pt>
                <c:pt idx="75">
                  <c:v>117.265392573952</c:v>
                </c:pt>
                <c:pt idx="76">
                  <c:v>118.271310188813</c:v>
                </c:pt>
                <c:pt idx="77">
                  <c:v>117.895851673812</c:v>
                </c:pt>
                <c:pt idx="78">
                  <c:v>120.83352279869101</c:v>
                </c:pt>
                <c:pt idx="79">
                  <c:v>121.12863131351899</c:v>
                </c:pt>
                <c:pt idx="80">
                  <c:v>123.07366470670399</c:v>
                </c:pt>
                <c:pt idx="81">
                  <c:v>122.26882330262799</c:v>
                </c:pt>
                <c:pt idx="82">
                  <c:v>123.489633572378</c:v>
                </c:pt>
                <c:pt idx="83">
                  <c:v>122.604173887659</c:v>
                </c:pt>
                <c:pt idx="84">
                  <c:v>119.85416495016401</c:v>
                </c:pt>
                <c:pt idx="85">
                  <c:v>119.518948505366</c:v>
                </c:pt>
                <c:pt idx="86">
                  <c:v>117.614157182385</c:v>
                </c:pt>
                <c:pt idx="87">
                  <c:v>119.317604014113</c:v>
                </c:pt>
                <c:pt idx="88">
                  <c:v>120.52500026046199</c:v>
                </c:pt>
                <c:pt idx="89">
                  <c:v>122.067612951608</c:v>
                </c:pt>
                <c:pt idx="90">
                  <c:v>124.748999492423</c:v>
                </c:pt>
                <c:pt idx="91">
                  <c:v>122.117799330715</c:v>
                </c:pt>
                <c:pt idx="92">
                  <c:v>122.82757812093</c:v>
                </c:pt>
                <c:pt idx="93">
                  <c:v>122.50495139810501</c:v>
                </c:pt>
                <c:pt idx="94">
                  <c:v>121.53707122962901</c:v>
                </c:pt>
                <c:pt idx="95">
                  <c:v>124.59127087237501</c:v>
                </c:pt>
                <c:pt idx="96">
                  <c:v>126.899844311257</c:v>
                </c:pt>
                <c:pt idx="97">
                  <c:v>126.87116638034</c:v>
                </c:pt>
                <c:pt idx="98">
                  <c:v>128.44845258081901</c:v>
                </c:pt>
                <c:pt idx="99">
                  <c:v>128.97899430279799</c:v>
                </c:pt>
                <c:pt idx="100">
                  <c:v>133.35237876776199</c:v>
                </c:pt>
                <c:pt idx="101">
                  <c:v>137.17371306255899</c:v>
                </c:pt>
                <c:pt idx="102">
                  <c:v>140.99504735735499</c:v>
                </c:pt>
                <c:pt idx="103">
                  <c:v>141.00938632281401</c:v>
                </c:pt>
                <c:pt idx="104">
                  <c:v>144.55541248079999</c:v>
                </c:pt>
                <c:pt idx="105">
                  <c:v>140.66525115180099</c:v>
                </c:pt>
                <c:pt idx="106">
                  <c:v>147.84477115707099</c:v>
                </c:pt>
                <c:pt idx="107">
                  <c:v>143.92736579370001</c:v>
                </c:pt>
                <c:pt idx="108">
                  <c:v>143.67643389816899</c:v>
                </c:pt>
                <c:pt idx="109">
                  <c:v>139.62567615603001</c:v>
                </c:pt>
                <c:pt idx="110">
                  <c:v>139.948302878856</c:v>
                </c:pt>
                <c:pt idx="111">
                  <c:v>143.174570107108</c:v>
                </c:pt>
                <c:pt idx="112">
                  <c:v>146.30046457714801</c:v>
                </c:pt>
                <c:pt idx="113">
                  <c:v>146.40800681809</c:v>
                </c:pt>
                <c:pt idx="114">
                  <c:v>143.246264934403</c:v>
                </c:pt>
                <c:pt idx="115">
                  <c:v>138.937405814003</c:v>
                </c:pt>
                <c:pt idx="116">
                  <c:v>130.85022929518399</c:v>
                </c:pt>
                <c:pt idx="117">
                  <c:v>119.737531064537</c:v>
                </c:pt>
                <c:pt idx="118">
                  <c:v>120.35410657927</c:v>
                </c:pt>
                <c:pt idx="119">
                  <c:v>122.168565449952</c:v>
                </c:pt>
                <c:pt idx="120">
                  <c:v>127.177071754148</c:v>
                </c:pt>
                <c:pt idx="121">
                  <c:v>128.55666031697999</c:v>
                </c:pt>
                <c:pt idx="122">
                  <c:v>124.556807894454</c:v>
                </c:pt>
                <c:pt idx="123">
                  <c:v>120.113095772108</c:v>
                </c:pt>
                <c:pt idx="124">
                  <c:v>119.67020087619299</c:v>
                </c:pt>
                <c:pt idx="125">
                  <c:v>123.68578126582101</c:v>
                </c:pt>
                <c:pt idx="126">
                  <c:v>123.49386014425799</c:v>
                </c:pt>
                <c:pt idx="127">
                  <c:v>125.309729217509</c:v>
                </c:pt>
                <c:pt idx="128">
                  <c:v>128.33617767292699</c:v>
                </c:pt>
                <c:pt idx="129">
                  <c:v>128.72001991605299</c:v>
                </c:pt>
                <c:pt idx="130">
                  <c:v>131.24452082276801</c:v>
                </c:pt>
                <c:pt idx="131">
                  <c:v>130.18157307257201</c:v>
                </c:pt>
                <c:pt idx="132">
                  <c:v>128.46988856698101</c:v>
                </c:pt>
                <c:pt idx="133">
                  <c:v>130.15416829955001</c:v>
                </c:pt>
                <c:pt idx="134">
                  <c:v>132.76770581560501</c:v>
                </c:pt>
                <c:pt idx="135">
                  <c:v>133.79860116916001</c:v>
                </c:pt>
                <c:pt idx="136">
                  <c:v>134.11803353223399</c:v>
                </c:pt>
                <c:pt idx="137">
                  <c:v>136.17982423934399</c:v>
                </c:pt>
                <c:pt idx="138">
                  <c:v>137.036483758495</c:v>
                </c:pt>
                <c:pt idx="139">
                  <c:v>138.052859459183</c:v>
                </c:pt>
                <c:pt idx="140">
                  <c:v>138.198055987853</c:v>
                </c:pt>
                <c:pt idx="141">
                  <c:v>135.32316472019201</c:v>
                </c:pt>
                <c:pt idx="142">
                  <c:v>138.89499932546801</c:v>
                </c:pt>
                <c:pt idx="143">
                  <c:v>138.93855828406899</c:v>
                </c:pt>
                <c:pt idx="144">
                  <c:v>135.01825200998601</c:v>
                </c:pt>
                <c:pt idx="145">
                  <c:v>134.30678901950401</c:v>
                </c:pt>
                <c:pt idx="146">
                  <c:v>131.22862261170599</c:v>
                </c:pt>
                <c:pt idx="147">
                  <c:v>135.61355777753201</c:v>
                </c:pt>
                <c:pt idx="148">
                  <c:v>140.46312183510099</c:v>
                </c:pt>
                <c:pt idx="149">
                  <c:v>142.844344905285</c:v>
                </c:pt>
                <c:pt idx="150">
                  <c:v>144.90613561239499</c:v>
                </c:pt>
                <c:pt idx="151">
                  <c:v>146.15482575895501</c:v>
                </c:pt>
                <c:pt idx="152">
                  <c:v>148.27469507753301</c:v>
                </c:pt>
                <c:pt idx="153">
                  <c:v>145.35624485127099</c:v>
                </c:pt>
                <c:pt idx="154">
                  <c:v>147.67938930998699</c:v>
                </c:pt>
                <c:pt idx="155">
                  <c:v>145.51596103280801</c:v>
                </c:pt>
                <c:pt idx="156">
                  <c:v>145.50144137994101</c:v>
                </c:pt>
                <c:pt idx="157">
                  <c:v>148.49248987053701</c:v>
                </c:pt>
                <c:pt idx="158">
                  <c:v>149.262031472487</c:v>
                </c:pt>
                <c:pt idx="159">
                  <c:v>151.439979402533</c:v>
                </c:pt>
                <c:pt idx="160">
                  <c:v>157.262360202189</c:v>
                </c:pt>
                <c:pt idx="161">
                  <c:v>153.37109323384001</c:v>
                </c:pt>
                <c:pt idx="162">
                  <c:v>155.287687412281</c:v>
                </c:pt>
                <c:pt idx="163">
                  <c:v>151.38190079106499</c:v>
                </c:pt>
                <c:pt idx="164">
                  <c:v>153.79216316698299</c:v>
                </c:pt>
                <c:pt idx="165">
                  <c:v>148.47797021766999</c:v>
                </c:pt>
                <c:pt idx="166">
                  <c:v>149.63954244702799</c:v>
                </c:pt>
                <c:pt idx="167">
                  <c:v>149.625022794161</c:v>
                </c:pt>
                <c:pt idx="168">
                  <c:v>146.14030610608799</c:v>
                </c:pt>
                <c:pt idx="169">
                  <c:v>143.715524077303</c:v>
                </c:pt>
                <c:pt idx="170">
                  <c:v>150.931791552189</c:v>
                </c:pt>
                <c:pt idx="171">
                  <c:v>162.866946208841</c:v>
                </c:pt>
                <c:pt idx="172">
                  <c:v>158.33681451434501</c:v>
                </c:pt>
                <c:pt idx="173">
                  <c:v>155.38932498234999</c:v>
                </c:pt>
                <c:pt idx="174">
                  <c:v>161.15362717053799</c:v>
                </c:pt>
                <c:pt idx="175">
                  <c:v>161.560177450813</c:v>
                </c:pt>
                <c:pt idx="176">
                  <c:v>158.55460930735001</c:v>
                </c:pt>
                <c:pt idx="177">
                  <c:v>158.24969659714299</c:v>
                </c:pt>
                <c:pt idx="178">
                  <c:v>157.79958735826699</c:v>
                </c:pt>
                <c:pt idx="179">
                  <c:v>161.00843064186799</c:v>
                </c:pt>
                <c:pt idx="180">
                  <c:v>155.229608800813</c:v>
                </c:pt>
                <c:pt idx="181">
                  <c:v>158.46749139014801</c:v>
                </c:pt>
                <c:pt idx="182">
                  <c:v>161.051989600469</c:v>
                </c:pt>
                <c:pt idx="183">
                  <c:v>161.09554855907001</c:v>
                </c:pt>
                <c:pt idx="184">
                  <c:v>157.538233606662</c:v>
                </c:pt>
                <c:pt idx="185">
                  <c:v>164.246313231204</c:v>
                </c:pt>
                <c:pt idx="186">
                  <c:v>165.16105136182301</c:v>
                </c:pt>
                <c:pt idx="187">
                  <c:v>165.03037448602001</c:v>
                </c:pt>
                <c:pt idx="188">
                  <c:v>166.38070220264899</c:v>
                </c:pt>
                <c:pt idx="189">
                  <c:v>169.64762409771799</c:v>
                </c:pt>
                <c:pt idx="190">
                  <c:v>169.61858479198401</c:v>
                </c:pt>
                <c:pt idx="191">
                  <c:v>166.90340970586001</c:v>
                </c:pt>
                <c:pt idx="192">
                  <c:v>159.600024313772</c:v>
                </c:pt>
                <c:pt idx="193">
                  <c:v>159.20799368636401</c:v>
                </c:pt>
                <c:pt idx="194">
                  <c:v>166.01771088097399</c:v>
                </c:pt>
                <c:pt idx="195">
                  <c:v>170.446205005401</c:v>
                </c:pt>
                <c:pt idx="196">
                  <c:v>170.576881881204</c:v>
                </c:pt>
                <c:pt idx="197">
                  <c:v>163.18637857191499</c:v>
                </c:pt>
                <c:pt idx="198">
                  <c:v>158.62720757168501</c:v>
                </c:pt>
                <c:pt idx="199">
                  <c:v>153.22589670517101</c:v>
                </c:pt>
                <c:pt idx="200">
                  <c:v>151.643254542671</c:v>
                </c:pt>
                <c:pt idx="201">
                  <c:v>154.88113713200599</c:v>
                </c:pt>
                <c:pt idx="202">
                  <c:v>150.01705342157001</c:v>
                </c:pt>
                <c:pt idx="203">
                  <c:v>145.22556797546801</c:v>
                </c:pt>
                <c:pt idx="204">
                  <c:v>147.31639798831301</c:v>
                </c:pt>
                <c:pt idx="205">
                  <c:v>144.13659401044501</c:v>
                </c:pt>
                <c:pt idx="206">
                  <c:v>145.980589924551</c:v>
                </c:pt>
                <c:pt idx="207">
                  <c:v>142.35067670780799</c:v>
                </c:pt>
                <c:pt idx="208">
                  <c:v>148.2892147304</c:v>
                </c:pt>
                <c:pt idx="209">
                  <c:v>145.182009016867</c:v>
                </c:pt>
                <c:pt idx="210">
                  <c:v>146.7065725679</c:v>
                </c:pt>
                <c:pt idx="211">
                  <c:v>141.595654758725</c:v>
                </c:pt>
                <c:pt idx="212">
                  <c:v>138.79336175539899</c:v>
                </c:pt>
                <c:pt idx="213">
                  <c:v>138.546527656661</c:v>
                </c:pt>
                <c:pt idx="214">
                  <c:v>140.02767744561999</c:v>
                </c:pt>
                <c:pt idx="215">
                  <c:v>134.56814277110999</c:v>
                </c:pt>
                <c:pt idx="216">
                  <c:v>134.321308672371</c:v>
                </c:pt>
                <c:pt idx="217">
                  <c:v>132.84030407994001</c:v>
                </c:pt>
                <c:pt idx="218">
                  <c:v>136.12174562787601</c:v>
                </c:pt>
                <c:pt idx="219">
                  <c:v>134.65526068831201</c:v>
                </c:pt>
                <c:pt idx="220">
                  <c:v>133.29041331881601</c:v>
                </c:pt>
                <c:pt idx="221">
                  <c:v>132.506352064</c:v>
                </c:pt>
                <c:pt idx="222">
                  <c:v>134.65526068831201</c:v>
                </c:pt>
                <c:pt idx="223">
                  <c:v>136.45569764381599</c:v>
                </c:pt>
                <c:pt idx="224">
                  <c:v>142.59751080654601</c:v>
                </c:pt>
                <c:pt idx="225">
                  <c:v>134.36486763097199</c:v>
                </c:pt>
                <c:pt idx="226">
                  <c:v>135.17796819152301</c:v>
                </c:pt>
                <c:pt idx="227">
                  <c:v>136.33954042088101</c:v>
                </c:pt>
                <c:pt idx="228">
                  <c:v>138.89499932546801</c:v>
                </c:pt>
                <c:pt idx="229">
                  <c:v>135.59903812466499</c:v>
                </c:pt>
                <c:pt idx="230">
                  <c:v>134.844016175582</c:v>
                </c:pt>
                <c:pt idx="231">
                  <c:v>134.807504387329</c:v>
                </c:pt>
                <c:pt idx="232">
                  <c:v>135.35497492983399</c:v>
                </c:pt>
                <c:pt idx="233">
                  <c:v>131.10186730158799</c:v>
                </c:pt>
                <c:pt idx="234">
                  <c:v>130.77326120731101</c:v>
                </c:pt>
                <c:pt idx="235">
                  <c:v>132.30655003264599</c:v>
                </c:pt>
                <c:pt idx="236">
                  <c:v>129.25812513545799</c:v>
                </c:pt>
                <c:pt idx="237">
                  <c:v>130.46301414780601</c:v>
                </c:pt>
                <c:pt idx="238">
                  <c:v>131.28442624285299</c:v>
                </c:pt>
                <c:pt idx="239">
                  <c:v>131.886767608382</c:v>
                </c:pt>
                <c:pt idx="240">
                  <c:v>136.16546345651901</c:v>
                </c:pt>
                <c:pt idx="241">
                  <c:v>140.091784716495</c:v>
                </c:pt>
                <c:pt idx="242">
                  <c:v>140.79219815868501</c:v>
                </c:pt>
                <c:pt idx="243">
                  <c:v>138.73365464942299</c:v>
                </c:pt>
                <c:pt idx="244">
                  <c:v>134.33087023160601</c:v>
                </c:pt>
                <c:pt idx="245">
                  <c:v>128.86808542192699</c:v>
                </c:pt>
                <c:pt idx="246">
                  <c:v>127.14869464911401</c:v>
                </c:pt>
                <c:pt idx="247">
                  <c:v>125.27386773393501</c:v>
                </c:pt>
                <c:pt idx="248">
                  <c:v>127.97538998179201</c:v>
                </c:pt>
                <c:pt idx="249">
                  <c:v>127.97538998179201</c:v>
                </c:pt>
                <c:pt idx="250">
                  <c:v>128.71198329724101</c:v>
                </c:pt>
                <c:pt idx="251">
                  <c:v>125.57527828160499</c:v>
                </c:pt>
                <c:pt idx="252">
                  <c:v>127.155146364001</c:v>
                </c:pt>
                <c:pt idx="253">
                  <c:v>128.17728251348001</c:v>
                </c:pt>
                <c:pt idx="254">
                  <c:v>129.30580882211899</c:v>
                </c:pt>
                <c:pt idx="255">
                  <c:v>131.655673533011</c:v>
                </c:pt>
                <c:pt idx="256">
                  <c:v>131.25726902746399</c:v>
                </c:pt>
                <c:pt idx="257">
                  <c:v>129.37215228162799</c:v>
                </c:pt>
                <c:pt idx="258">
                  <c:v>128.28350079839299</c:v>
                </c:pt>
                <c:pt idx="259">
                  <c:v>127.38081725087901</c:v>
                </c:pt>
                <c:pt idx="260">
                  <c:v>125.74784002602701</c:v>
                </c:pt>
                <c:pt idx="261">
                  <c:v>124.93814044637401</c:v>
                </c:pt>
                <c:pt idx="262">
                  <c:v>126.132838340275</c:v>
                </c:pt>
                <c:pt idx="263">
                  <c:v>125.481091194012</c:v>
                </c:pt>
                <c:pt idx="264">
                  <c:v>124.619485591635</c:v>
                </c:pt>
                <c:pt idx="265">
                  <c:v>125.61515310700899</c:v>
                </c:pt>
                <c:pt idx="266">
                  <c:v>126.278931450592</c:v>
                </c:pt>
                <c:pt idx="267">
                  <c:v>128.84106085706301</c:v>
                </c:pt>
                <c:pt idx="268">
                  <c:v>129.79702542128001</c:v>
                </c:pt>
                <c:pt idx="269">
                  <c:v>128.41635959165799</c:v>
                </c:pt>
                <c:pt idx="270">
                  <c:v>128.50917168527101</c:v>
                </c:pt>
                <c:pt idx="271">
                  <c:v>126.637289256488</c:v>
                </c:pt>
                <c:pt idx="272">
                  <c:v>126.000151421257</c:v>
                </c:pt>
                <c:pt idx="273">
                  <c:v>124.858390795566</c:v>
                </c:pt>
                <c:pt idx="274">
                  <c:v>123.23881976201299</c:v>
                </c:pt>
                <c:pt idx="275">
                  <c:v>123.572083927783</c:v>
                </c:pt>
                <c:pt idx="276">
                  <c:v>125.891183148385</c:v>
                </c:pt>
                <c:pt idx="277">
                  <c:v>127.38408286158101</c:v>
                </c:pt>
                <c:pt idx="278">
                  <c:v>126.46438376357101</c:v>
                </c:pt>
                <c:pt idx="279">
                  <c:v>125.638012381918</c:v>
                </c:pt>
                <c:pt idx="280">
                  <c:v>126.250915948261</c:v>
                </c:pt>
                <c:pt idx="281">
                  <c:v>126.62439868793101</c:v>
                </c:pt>
                <c:pt idx="282">
                  <c:v>127.437363878285</c:v>
                </c:pt>
                <c:pt idx="283">
                  <c:v>124.385049118137</c:v>
                </c:pt>
                <c:pt idx="284">
                  <c:v>126.850928946046</c:v>
                </c:pt>
                <c:pt idx="285">
                  <c:v>127.410723369933</c:v>
                </c:pt>
                <c:pt idx="286">
                  <c:v>129.05023181618799</c:v>
                </c:pt>
                <c:pt idx="287">
                  <c:v>132.35571734280299</c:v>
                </c:pt>
                <c:pt idx="288">
                  <c:v>139.19339052839501</c:v>
                </c:pt>
                <c:pt idx="289">
                  <c:v>137.180743090965</c:v>
                </c:pt>
                <c:pt idx="290">
                  <c:v>135.03489311177501</c:v>
                </c:pt>
                <c:pt idx="291">
                  <c:v>139.00690696993101</c:v>
                </c:pt>
                <c:pt idx="292">
                  <c:v>139.19339052839501</c:v>
                </c:pt>
                <c:pt idx="293">
                  <c:v>140.91282049970599</c:v>
                </c:pt>
                <c:pt idx="294">
                  <c:v>146.309156246333</c:v>
                </c:pt>
                <c:pt idx="295">
                  <c:v>146.87084128694099</c:v>
                </c:pt>
                <c:pt idx="296">
                  <c:v>147.28540197174701</c:v>
                </c:pt>
                <c:pt idx="297">
                  <c:v>150.18749863963899</c:v>
                </c:pt>
                <c:pt idx="298">
                  <c:v>147.753587421752</c:v>
                </c:pt>
                <c:pt idx="299">
                  <c:v>147.432526327549</c:v>
                </c:pt>
                <c:pt idx="300">
                  <c:v>150.34802918674001</c:v>
                </c:pt>
                <c:pt idx="301">
                  <c:v>149.98692139288499</c:v>
                </c:pt>
                <c:pt idx="302">
                  <c:v>150.28117010448901</c:v>
                </c:pt>
                <c:pt idx="303">
                  <c:v>150.28117010448901</c:v>
                </c:pt>
                <c:pt idx="304">
                  <c:v>151.993037608913</c:v>
                </c:pt>
                <c:pt idx="305">
                  <c:v>155.75106802901701</c:v>
                </c:pt>
                <c:pt idx="306">
                  <c:v>159.97711202487801</c:v>
                </c:pt>
                <c:pt idx="307">
                  <c:v>163.333987951475</c:v>
                </c:pt>
                <c:pt idx="308">
                  <c:v>163.50792468987601</c:v>
                </c:pt>
                <c:pt idx="309">
                  <c:v>162.25066456990999</c:v>
                </c:pt>
                <c:pt idx="310">
                  <c:v>162.03668113185699</c:v>
                </c:pt>
                <c:pt idx="311">
                  <c:v>161.688979529302</c:v>
                </c:pt>
                <c:pt idx="312">
                  <c:v>162.224024061558</c:v>
                </c:pt>
                <c:pt idx="313">
                  <c:v>162.02963428771201</c:v>
                </c:pt>
                <c:pt idx="314">
                  <c:v>163.57272128115801</c:v>
                </c:pt>
                <c:pt idx="315">
                  <c:v>160.15104876327899</c:v>
                </c:pt>
                <c:pt idx="316">
                  <c:v>156.12541013992401</c:v>
                </c:pt>
                <c:pt idx="317">
                  <c:v>152.09977151656801</c:v>
                </c:pt>
                <c:pt idx="318">
                  <c:v>150.57009071442201</c:v>
                </c:pt>
                <c:pt idx="319">
                  <c:v>151.160478754352</c:v>
                </c:pt>
                <c:pt idx="320">
                  <c:v>151.03982303265499</c:v>
                </c:pt>
                <c:pt idx="321">
                  <c:v>151.26790015899701</c:v>
                </c:pt>
                <c:pt idx="322">
                  <c:v>152.837799535042</c:v>
                </c:pt>
                <c:pt idx="323">
                  <c:v>152.99884570488601</c:v>
                </c:pt>
                <c:pt idx="324">
                  <c:v>155.521615908695</c:v>
                </c:pt>
                <c:pt idx="325">
                  <c:v>155.776505417637</c:v>
                </c:pt>
                <c:pt idx="326">
                  <c:v>153.37456280977301</c:v>
                </c:pt>
                <c:pt idx="327">
                  <c:v>153.347750427173</c:v>
                </c:pt>
                <c:pt idx="328">
                  <c:v>148.50364663754601</c:v>
                </c:pt>
                <c:pt idx="329">
                  <c:v>145.645549776997</c:v>
                </c:pt>
                <c:pt idx="330">
                  <c:v>144.50482039679</c:v>
                </c:pt>
                <c:pt idx="331">
                  <c:v>143.24360716913301</c:v>
                </c:pt>
                <c:pt idx="332">
                  <c:v>146.611654921813</c:v>
                </c:pt>
                <c:pt idx="333">
                  <c:v>142.948327212045</c:v>
                </c:pt>
                <c:pt idx="334">
                  <c:v>139.66071660716301</c:v>
                </c:pt>
                <c:pt idx="335">
                  <c:v>139.21796854577801</c:v>
                </c:pt>
                <c:pt idx="336">
                  <c:v>141.80845720307499</c:v>
                </c:pt>
                <c:pt idx="337">
                  <c:v>138.43112824103301</c:v>
                </c:pt>
                <c:pt idx="338">
                  <c:v>137.94678661176999</c:v>
                </c:pt>
                <c:pt idx="339">
                  <c:v>138.067786081962</c:v>
                </c:pt>
                <c:pt idx="340">
                  <c:v>137.637241092144</c:v>
                </c:pt>
                <c:pt idx="341">
                  <c:v>135.68613833305301</c:v>
                </c:pt>
                <c:pt idx="342">
                  <c:v>138.58974795091399</c:v>
                </c:pt>
                <c:pt idx="343">
                  <c:v>140.38736728715</c:v>
                </c:pt>
                <c:pt idx="344">
                  <c:v>139.06553373935299</c:v>
                </c:pt>
                <c:pt idx="345">
                  <c:v>135.36460241125201</c:v>
                </c:pt>
                <c:pt idx="346">
                  <c:v>139.58099648318</c:v>
                </c:pt>
                <c:pt idx="347">
                  <c:v>141.716022725877</c:v>
                </c:pt>
                <c:pt idx="348">
                  <c:v>140.048947440484</c:v>
                </c:pt>
                <c:pt idx="349">
                  <c:v>143.01751132587799</c:v>
                </c:pt>
                <c:pt idx="350">
                  <c:v>142.91514705396699</c:v>
                </c:pt>
                <c:pt idx="351">
                  <c:v>138.52810682924701</c:v>
                </c:pt>
                <c:pt idx="352">
                  <c:v>136.21759897756101</c:v>
                </c:pt>
                <c:pt idx="353">
                  <c:v>136.081600730595</c:v>
                </c:pt>
                <c:pt idx="354">
                  <c:v>135.45717867194301</c:v>
                </c:pt>
                <c:pt idx="355">
                  <c:v>132.97118921126801</c:v>
                </c:pt>
                <c:pt idx="356">
                  <c:v>131.66970061126801</c:v>
                </c:pt>
                <c:pt idx="357">
                  <c:v>130.134236532616</c:v>
                </c:pt>
                <c:pt idx="358">
                  <c:v>134.51688971711101</c:v>
                </c:pt>
                <c:pt idx="359">
                  <c:v>134.82377235524899</c:v>
                </c:pt>
                <c:pt idx="360">
                  <c:v>130.629709634031</c:v>
                </c:pt>
                <c:pt idx="361">
                  <c:v>127.356294827227</c:v>
                </c:pt>
                <c:pt idx="362">
                  <c:v>128.91682124444301</c:v>
                </c:pt>
                <c:pt idx="363">
                  <c:v>130.96474533093101</c:v>
                </c:pt>
                <c:pt idx="364">
                  <c:v>132.177448645759</c:v>
                </c:pt>
                <c:pt idx="365">
                  <c:v>131.45358529063401</c:v>
                </c:pt>
                <c:pt idx="366">
                  <c:v>130.73848949845799</c:v>
                </c:pt>
                <c:pt idx="367">
                  <c:v>135.691827882891</c:v>
                </c:pt>
                <c:pt idx="368">
                  <c:v>135.86091375686399</c:v>
                </c:pt>
                <c:pt idx="369">
                  <c:v>135.106734452193</c:v>
                </c:pt>
                <c:pt idx="370">
                  <c:v>133.93671319889901</c:v>
                </c:pt>
                <c:pt idx="371">
                  <c:v>135.210736341374</c:v>
                </c:pt>
                <c:pt idx="372">
                  <c:v>134.55725102222999</c:v>
                </c:pt>
                <c:pt idx="373">
                  <c:v>134.55725102222999</c:v>
                </c:pt>
                <c:pt idx="374">
                  <c:v>134.473269092046</c:v>
                </c:pt>
                <c:pt idx="375">
                  <c:v>131.40543785800699</c:v>
                </c:pt>
                <c:pt idx="376">
                  <c:v>130.79187161119901</c:v>
                </c:pt>
                <c:pt idx="377">
                  <c:v>131.30317681687299</c:v>
                </c:pt>
                <c:pt idx="378">
                  <c:v>130.58734952892999</c:v>
                </c:pt>
                <c:pt idx="379">
                  <c:v>128.848911829641</c:v>
                </c:pt>
                <c:pt idx="380">
                  <c:v>128.77956152322599</c:v>
                </c:pt>
                <c:pt idx="381">
                  <c:v>130.18168405237299</c:v>
                </c:pt>
                <c:pt idx="382">
                  <c:v>130.915101990697</c:v>
                </c:pt>
                <c:pt idx="383">
                  <c:v>131.794820811156</c:v>
                </c:pt>
                <c:pt idx="384">
                  <c:v>136.126614428614</c:v>
                </c:pt>
                <c:pt idx="385">
                  <c:v>135.80172990730401</c:v>
                </c:pt>
                <c:pt idx="386">
                  <c:v>135.91002474774101</c:v>
                </c:pt>
                <c:pt idx="387">
                  <c:v>130.603577566355</c:v>
                </c:pt>
                <c:pt idx="388">
                  <c:v>126.48837362977</c:v>
                </c:pt>
                <c:pt idx="389">
                  <c:v>128.762565278935</c:v>
                </c:pt>
                <c:pt idx="390">
                  <c:v>128.437680757626</c:v>
                </c:pt>
                <c:pt idx="391">
                  <c:v>131.36164144941</c:v>
                </c:pt>
                <c:pt idx="392">
                  <c:v>135.80172990730401</c:v>
                </c:pt>
                <c:pt idx="393">
                  <c:v>137.20956283297801</c:v>
                </c:pt>
                <c:pt idx="394">
                  <c:v>137.10126799254201</c:v>
                </c:pt>
                <c:pt idx="395">
                  <c:v>133.20265373682901</c:v>
                </c:pt>
                <c:pt idx="396">
                  <c:v>135.91002474774101</c:v>
                </c:pt>
                <c:pt idx="397">
                  <c:v>132.22800017290101</c:v>
                </c:pt>
                <c:pt idx="398">
                  <c:v>133.310948577266</c:v>
                </c:pt>
                <c:pt idx="399">
                  <c:v>135.90219451390101</c:v>
                </c:pt>
                <c:pt idx="400">
                  <c:v>139.184794811627</c:v>
                </c:pt>
                <c:pt idx="401">
                  <c:v>143.209925864019</c:v>
                </c:pt>
                <c:pt idx="402">
                  <c:v>144.05732187504799</c:v>
                </c:pt>
                <c:pt idx="403">
                  <c:v>146.06988740124399</c:v>
                </c:pt>
                <c:pt idx="404">
                  <c:v>145.54026489435</c:v>
                </c:pt>
                <c:pt idx="405">
                  <c:v>148.506150932954</c:v>
                </c:pt>
                <c:pt idx="406">
                  <c:v>146.28173640400101</c:v>
                </c:pt>
                <c:pt idx="407">
                  <c:v>146.70543440951599</c:v>
                </c:pt>
                <c:pt idx="408">
                  <c:v>145.858038398486</c:v>
                </c:pt>
                <c:pt idx="409">
                  <c:v>143.845472872291</c:v>
                </c:pt>
                <c:pt idx="410">
                  <c:v>148.08245292743899</c:v>
                </c:pt>
                <c:pt idx="411">
                  <c:v>149.35354694398399</c:v>
                </c:pt>
                <c:pt idx="412">
                  <c:v>151.87455007679699</c:v>
                </c:pt>
                <c:pt idx="413">
                  <c:v>153.59052699913201</c:v>
                </c:pt>
                <c:pt idx="414">
                  <c:v>152.74313098810299</c:v>
                </c:pt>
                <c:pt idx="415">
                  <c:v>154.437923010162</c:v>
                </c:pt>
                <c:pt idx="416">
                  <c:v>158.145280558417</c:v>
                </c:pt>
                <c:pt idx="417">
                  <c:v>163.86520363286701</c:v>
                </c:pt>
                <c:pt idx="418">
                  <c:v>162.59410961632301</c:v>
                </c:pt>
                <c:pt idx="419">
                  <c:v>166.83108967147101</c:v>
                </c:pt>
                <c:pt idx="420">
                  <c:v>160.36969508736999</c:v>
                </c:pt>
                <c:pt idx="421">
                  <c:v>165.538810754651</c:v>
                </c:pt>
                <c:pt idx="422">
                  <c:v>158.99267656944701</c:v>
                </c:pt>
                <c:pt idx="423">
                  <c:v>156.34456403497899</c:v>
                </c:pt>
                <c:pt idx="424">
                  <c:v>159.20452557220401</c:v>
                </c:pt>
                <c:pt idx="425">
                  <c:v>158.99267656944701</c:v>
                </c:pt>
                <c:pt idx="426">
                  <c:v>160.26377058599101</c:v>
                </c:pt>
                <c:pt idx="427">
                  <c:v>154.96754551705601</c:v>
                </c:pt>
                <c:pt idx="428">
                  <c:v>146.493585406759</c:v>
                </c:pt>
                <c:pt idx="429">
                  <c:v>148.188377428818</c:v>
                </c:pt>
                <c:pt idx="430">
                  <c:v>149.56539594674101</c:v>
                </c:pt>
                <c:pt idx="431">
                  <c:v>147.97652842606101</c:v>
                </c:pt>
                <c:pt idx="432">
                  <c:v>148.188377428818</c:v>
                </c:pt>
                <c:pt idx="433">
                  <c:v>143.42177486677599</c:v>
                </c:pt>
                <c:pt idx="434">
                  <c:v>144.269170877806</c:v>
                </c:pt>
                <c:pt idx="435">
                  <c:v>144.904717886078</c:v>
                </c:pt>
                <c:pt idx="436">
                  <c:v>146.28173640400101</c:v>
                </c:pt>
                <c:pt idx="437">
                  <c:v>147.23505691641</c:v>
                </c:pt>
                <c:pt idx="438">
                  <c:v>144.69286888331999</c:v>
                </c:pt>
                <c:pt idx="439">
                  <c:v>141.72698284471701</c:v>
                </c:pt>
                <c:pt idx="440">
                  <c:v>143.527699368155</c:v>
                </c:pt>
                <c:pt idx="441">
                  <c:v>139.39664381438499</c:v>
                </c:pt>
                <c:pt idx="442">
                  <c:v>138.76109680611299</c:v>
                </c:pt>
                <c:pt idx="443">
                  <c:v>135.31250997813399</c:v>
                </c:pt>
                <c:pt idx="444">
                  <c:v>133.21301409018801</c:v>
                </c:pt>
                <c:pt idx="445">
                  <c:v>133.003064501393</c:v>
                </c:pt>
                <c:pt idx="446">
                  <c:v>133.57679112339099</c:v>
                </c:pt>
                <c:pt idx="447">
                  <c:v>135.28657404977</c:v>
                </c:pt>
                <c:pt idx="448">
                  <c:v>135.78074248877701</c:v>
                </c:pt>
                <c:pt idx="449">
                  <c:v>140.34220306338199</c:v>
                </c:pt>
                <c:pt idx="450">
                  <c:v>140.68444533767001</c:v>
                </c:pt>
                <c:pt idx="451">
                  <c:v>142.775063717238</c:v>
                </c:pt>
                <c:pt idx="452">
                  <c:v>144.14362441072001</c:v>
                </c:pt>
                <c:pt idx="453">
                  <c:v>145.131961288735</c:v>
                </c:pt>
                <c:pt idx="454">
                  <c:v>146.34818741382901</c:v>
                </c:pt>
                <c:pt idx="455">
                  <c:v>149.57947723980001</c:v>
                </c:pt>
                <c:pt idx="456">
                  <c:v>148.43880579339699</c:v>
                </c:pt>
                <c:pt idx="457">
                  <c:v>149.57947723980001</c:v>
                </c:pt>
                <c:pt idx="458">
                  <c:v>148.553158820606</c:v>
                </c:pt>
                <c:pt idx="459">
                  <c:v>149.54149569862</c:v>
                </c:pt>
                <c:pt idx="460">
                  <c:v>150.41547954942601</c:v>
                </c:pt>
                <c:pt idx="461">
                  <c:v>149.95929265159899</c:v>
                </c:pt>
                <c:pt idx="462">
                  <c:v>152.20224559955599</c:v>
                </c:pt>
                <c:pt idx="463">
                  <c:v>152.40293421453401</c:v>
                </c:pt>
                <c:pt idx="464">
                  <c:v>153.326101843434</c:v>
                </c:pt>
                <c:pt idx="465">
                  <c:v>153.60706590440401</c:v>
                </c:pt>
                <c:pt idx="466">
                  <c:v>151.118527078673</c:v>
                </c:pt>
                <c:pt idx="467">
                  <c:v>151.359353416647</c:v>
                </c:pt>
                <c:pt idx="468">
                  <c:v>146.96419955763099</c:v>
                </c:pt>
                <c:pt idx="469">
                  <c:v>148.917874483926</c:v>
                </c:pt>
                <c:pt idx="470">
                  <c:v>149.69360590975299</c:v>
                </c:pt>
                <c:pt idx="471">
                  <c:v>148.45233308627201</c:v>
                </c:pt>
                <c:pt idx="472">
                  <c:v>140.541205590896</c:v>
                </c:pt>
                <c:pt idx="473">
                  <c:v>141.93731707306799</c:v>
                </c:pt>
                <c:pt idx="474">
                  <c:v>140.812942309791</c:v>
                </c:pt>
                <c:pt idx="475">
                  <c:v>146.43584154775601</c:v>
                </c:pt>
                <c:pt idx="476">
                  <c:v>150.27501994603</c:v>
                </c:pt>
                <c:pt idx="477">
                  <c:v>149.77102523909801</c:v>
                </c:pt>
                <c:pt idx="478">
                  <c:v>151.438873440165</c:v>
                </c:pt>
                <c:pt idx="479">
                  <c:v>151.903902127029</c:v>
                </c:pt>
                <c:pt idx="480">
                  <c:v>153.37743293854601</c:v>
                </c:pt>
                <c:pt idx="481">
                  <c:v>154.73509111144</c:v>
                </c:pt>
                <c:pt idx="482">
                  <c:v>152.29202419533701</c:v>
                </c:pt>
                <c:pt idx="483">
                  <c:v>144.147613290344</c:v>
                </c:pt>
                <c:pt idx="484">
                  <c:v>141.239517687377</c:v>
                </c:pt>
                <c:pt idx="485">
                  <c:v>144.054812637287</c:v>
                </c:pt>
                <c:pt idx="486">
                  <c:v>145.738042162065</c:v>
                </c:pt>
                <c:pt idx="487">
                  <c:v>150.81798067303001</c:v>
                </c:pt>
                <c:pt idx="488">
                  <c:v>153.76555500685399</c:v>
                </c:pt>
                <c:pt idx="489">
                  <c:v>156.053783264266</c:v>
                </c:pt>
                <c:pt idx="490">
                  <c:v>155.782046545371</c:v>
                </c:pt>
                <c:pt idx="491">
                  <c:v>160.39695636947201</c:v>
                </c:pt>
                <c:pt idx="492">
                  <c:v>162.956408634989</c:v>
                </c:pt>
                <c:pt idx="493">
                  <c:v>169.587809997607</c:v>
                </c:pt>
                <c:pt idx="494">
                  <c:v>168.85104459184799</c:v>
                </c:pt>
                <c:pt idx="495">
                  <c:v>169.08381529067501</c:v>
                </c:pt>
                <c:pt idx="496">
                  <c:v>166.44694369581299</c:v>
                </c:pt>
                <c:pt idx="497">
                  <c:v>171.72068688553699</c:v>
                </c:pt>
                <c:pt idx="498">
                  <c:v>165.515860900505</c:v>
                </c:pt>
                <c:pt idx="499">
                  <c:v>159.47305152523001</c:v>
                </c:pt>
                <c:pt idx="500">
                  <c:v>159.982173340065</c:v>
                </c:pt>
                <c:pt idx="501">
                  <c:v>166.60075693292401</c:v>
                </c:pt>
                <c:pt idx="502">
                  <c:v>163.898771067685</c:v>
                </c:pt>
                <c:pt idx="503">
                  <c:v>162.33192689232101</c:v>
                </c:pt>
                <c:pt idx="504">
                  <c:v>155.047844693564</c:v>
                </c:pt>
                <c:pt idx="505">
                  <c:v>153.95115631296801</c:v>
                </c:pt>
                <c:pt idx="506">
                  <c:v>158.18050762271201</c:v>
                </c:pt>
                <c:pt idx="507">
                  <c:v>157.74983055880301</c:v>
                </c:pt>
                <c:pt idx="508">
                  <c:v>157.632419787809</c:v>
                </c:pt>
                <c:pt idx="509">
                  <c:v>160.09970983666199</c:v>
                </c:pt>
                <c:pt idx="510">
                  <c:v>159.368660933298</c:v>
                </c:pt>
                <c:pt idx="511">
                  <c:v>159.13768016499299</c:v>
                </c:pt>
                <c:pt idx="512">
                  <c:v>159.13768016499299</c:v>
                </c:pt>
                <c:pt idx="513">
                  <c:v>164.95912919994399</c:v>
                </c:pt>
                <c:pt idx="514">
                  <c:v>160.26211527056</c:v>
                </c:pt>
                <c:pt idx="515">
                  <c:v>161.389398613612</c:v>
                </c:pt>
                <c:pt idx="516">
                  <c:v>164.87382758302201</c:v>
                </c:pt>
                <c:pt idx="517">
                  <c:v>163.37718096364699</c:v>
                </c:pt>
                <c:pt idx="518">
                  <c:v>167.179472375031</c:v>
                </c:pt>
                <c:pt idx="519">
                  <c:v>167.74577109587599</c:v>
                </c:pt>
                <c:pt idx="520">
                  <c:v>168.52057835266999</c:v>
                </c:pt>
                <c:pt idx="521">
                  <c:v>165.30752405995199</c:v>
                </c:pt>
                <c:pt idx="522">
                  <c:v>167.20240223258099</c:v>
                </c:pt>
                <c:pt idx="523">
                  <c:v>162.54759280851499</c:v>
                </c:pt>
                <c:pt idx="524">
                  <c:v>169.97078010183199</c:v>
                </c:pt>
                <c:pt idx="525">
                  <c:v>163.40467172626001</c:v>
                </c:pt>
                <c:pt idx="526">
                  <c:v>163.36361581900101</c:v>
                </c:pt>
                <c:pt idx="527">
                  <c:v>165.75674304473</c:v>
                </c:pt>
                <c:pt idx="528">
                  <c:v>162.20810811339601</c:v>
                </c:pt>
                <c:pt idx="529">
                  <c:v>165.88045097581201</c:v>
                </c:pt>
                <c:pt idx="530">
                  <c:v>163.15725586409701</c:v>
                </c:pt>
                <c:pt idx="531">
                  <c:v>171.20367347746699</c:v>
                </c:pt>
                <c:pt idx="532">
                  <c:v>169.92445784077901</c:v>
                </c:pt>
                <c:pt idx="533">
                  <c:v>173.101428769563</c:v>
                </c:pt>
                <c:pt idx="534">
                  <c:v>171.32738140854801</c:v>
                </c:pt>
                <c:pt idx="535">
                  <c:v>173.63785661045401</c:v>
                </c:pt>
                <c:pt idx="536">
                  <c:v>177.84716752306801</c:v>
                </c:pt>
                <c:pt idx="537">
                  <c:v>174.75230840880101</c:v>
                </c:pt>
                <c:pt idx="538">
                  <c:v>177.929819546891</c:v>
                </c:pt>
                <c:pt idx="539">
                  <c:v>173.84421656535901</c:v>
                </c:pt>
                <c:pt idx="540">
                  <c:v>172.60659704523599</c:v>
                </c:pt>
                <c:pt idx="541">
                  <c:v>174.79336431606001</c:v>
                </c:pt>
                <c:pt idx="542">
                  <c:v>172.185773995836</c:v>
                </c:pt>
                <c:pt idx="543">
                  <c:v>172.895609023964</c:v>
                </c:pt>
                <c:pt idx="544">
                  <c:v>167.99846521875901</c:v>
                </c:pt>
                <c:pt idx="545">
                  <c:v>174.275416505679</c:v>
                </c:pt>
                <c:pt idx="546">
                  <c:v>176.835936858379</c:v>
                </c:pt>
                <c:pt idx="547">
                  <c:v>179.726794613001</c:v>
                </c:pt>
                <c:pt idx="548">
                  <c:v>177.70314011972499</c:v>
                </c:pt>
                <c:pt idx="549">
                  <c:v>182.94798976954499</c:v>
                </c:pt>
                <c:pt idx="550">
                  <c:v>179.107209240494</c:v>
                </c:pt>
                <c:pt idx="551">
                  <c:v>178.075107603394</c:v>
                </c:pt>
                <c:pt idx="552">
                  <c:v>177.70314011972499</c:v>
                </c:pt>
                <c:pt idx="553">
                  <c:v>177.00137588454601</c:v>
                </c:pt>
                <c:pt idx="554">
                  <c:v>179.85060355741999</c:v>
                </c:pt>
                <c:pt idx="555">
                  <c:v>183.112888145299</c:v>
                </c:pt>
                <c:pt idx="556">
                  <c:v>181.29630275993799</c:v>
                </c:pt>
                <c:pt idx="557">
                  <c:v>182.61765236762301</c:v>
                </c:pt>
                <c:pt idx="558">
                  <c:v>181.50229056702801</c:v>
                </c:pt>
                <c:pt idx="559">
                  <c:v>182.700371880707</c:v>
                </c:pt>
                <c:pt idx="560">
                  <c:v>185.178172720324</c:v>
                </c:pt>
                <c:pt idx="561">
                  <c:v>187.11910770051699</c:v>
                </c:pt>
                <c:pt idx="562">
                  <c:v>189.349290651296</c:v>
                </c:pt>
                <c:pt idx="563">
                  <c:v>192.084981737585</c:v>
                </c:pt>
                <c:pt idx="564">
                  <c:v>193.00516873933699</c:v>
                </c:pt>
                <c:pt idx="565">
                  <c:v>190.118636188013</c:v>
                </c:pt>
                <c:pt idx="566">
                  <c:v>190.41166871148499</c:v>
                </c:pt>
                <c:pt idx="567">
                  <c:v>187.14884347319401</c:v>
                </c:pt>
                <c:pt idx="568">
                  <c:v>186.354087367098</c:v>
                </c:pt>
                <c:pt idx="569">
                  <c:v>186.14485565753401</c:v>
                </c:pt>
                <c:pt idx="570">
                  <c:v>185.81019305231399</c:v>
                </c:pt>
                <c:pt idx="571">
                  <c:v>187.81816868363401</c:v>
                </c:pt>
                <c:pt idx="572">
                  <c:v>186.437888181006</c:v>
                </c:pt>
                <c:pt idx="573">
                  <c:v>187.52513616016199</c:v>
                </c:pt>
                <c:pt idx="574">
                  <c:v>184.387741817527</c:v>
                </c:pt>
                <c:pt idx="575">
                  <c:v>188.110660556694</c:v>
                </c:pt>
                <c:pt idx="576">
                  <c:v>187.94359957929001</c:v>
                </c:pt>
                <c:pt idx="577">
                  <c:v>186.521148344502</c:v>
                </c:pt>
                <c:pt idx="578">
                  <c:v>190.32786789757699</c:v>
                </c:pt>
                <c:pt idx="579">
                  <c:v>188.194461370602</c:v>
                </c:pt>
                <c:pt idx="580">
                  <c:v>182.798229605335</c:v>
                </c:pt>
                <c:pt idx="581">
                  <c:v>178.197294596576</c:v>
                </c:pt>
                <c:pt idx="582">
                  <c:v>179.45214420354799</c:v>
                </c:pt>
                <c:pt idx="583">
                  <c:v>177.77883117744801</c:v>
                </c:pt>
                <c:pt idx="584">
                  <c:v>179.36834338963999</c:v>
                </c:pt>
                <c:pt idx="585">
                  <c:v>177.82046125919601</c:v>
                </c:pt>
                <c:pt idx="586">
                  <c:v>176.81647344353601</c:v>
                </c:pt>
                <c:pt idx="587">
                  <c:v>180.03766860008</c:v>
                </c:pt>
                <c:pt idx="588">
                  <c:v>181.33374041833599</c:v>
                </c:pt>
                <c:pt idx="589">
                  <c:v>180.619239287759</c:v>
                </c:pt>
                <c:pt idx="590">
                  <c:v>173.42437906590101</c:v>
                </c:pt>
                <c:pt idx="591">
                  <c:v>173.93948453213099</c:v>
                </c:pt>
                <c:pt idx="592">
                  <c:v>172.87604098894599</c:v>
                </c:pt>
                <c:pt idx="593">
                  <c:v>175.15247482357501</c:v>
                </c:pt>
                <c:pt idx="594">
                  <c:v>175.49392307984201</c:v>
                </c:pt>
                <c:pt idx="595">
                  <c:v>177.14986438083099</c:v>
                </c:pt>
                <c:pt idx="596">
                  <c:v>179.24930228608201</c:v>
                </c:pt>
                <c:pt idx="597">
                  <c:v>183.56977313714799</c:v>
                </c:pt>
                <c:pt idx="598">
                  <c:v>182.950170728274</c:v>
                </c:pt>
                <c:pt idx="599">
                  <c:v>184.17262953497101</c:v>
                </c:pt>
                <c:pt idx="600">
                  <c:v>183.318582971388</c:v>
                </c:pt>
                <c:pt idx="601">
                  <c:v>182.64874252936201</c:v>
                </c:pt>
                <c:pt idx="602">
                  <c:v>180.67271322538599</c:v>
                </c:pt>
                <c:pt idx="603">
                  <c:v>179.78517463970201</c:v>
                </c:pt>
                <c:pt idx="604">
                  <c:v>181.37604568951301</c:v>
                </c:pt>
                <c:pt idx="605">
                  <c:v>181.29466617101201</c:v>
                </c:pt>
                <c:pt idx="606">
                  <c:v>182.83825187677499</c:v>
                </c:pt>
                <c:pt idx="607">
                  <c:v>182.91963139527601</c:v>
                </c:pt>
                <c:pt idx="608">
                  <c:v>182.43187931342101</c:v>
                </c:pt>
                <c:pt idx="609">
                  <c:v>183.56961748498199</c:v>
                </c:pt>
                <c:pt idx="610">
                  <c:v>188.56579489179899</c:v>
                </c:pt>
                <c:pt idx="611">
                  <c:v>190.47532591624099</c:v>
                </c:pt>
                <c:pt idx="612">
                  <c:v>190.92212572426899</c:v>
                </c:pt>
                <c:pt idx="613">
                  <c:v>192.627945437883</c:v>
                </c:pt>
                <c:pt idx="614">
                  <c:v>193.76568360944401</c:v>
                </c:pt>
                <c:pt idx="615">
                  <c:v>193.806460600299</c:v>
                </c:pt>
                <c:pt idx="616">
                  <c:v>193.36309869692101</c:v>
                </c:pt>
                <c:pt idx="617">
                  <c:v>198.038456770849</c:v>
                </c:pt>
                <c:pt idx="618">
                  <c:v>200.98152538680901</c:v>
                </c:pt>
                <c:pt idx="619">
                  <c:v>199.89317871682499</c:v>
                </c:pt>
                <c:pt idx="620">
                  <c:v>197.71648537685701</c:v>
                </c:pt>
                <c:pt idx="621">
                  <c:v>200.21515011081701</c:v>
                </c:pt>
                <c:pt idx="622">
                  <c:v>199.650918687364</c:v>
                </c:pt>
                <c:pt idx="623">
                  <c:v>200.73926535734799</c:v>
                </c:pt>
                <c:pt idx="624">
                  <c:v>201.23055827730801</c:v>
                </c:pt>
                <c:pt idx="625">
                  <c:v>200.175033933896</c:v>
                </c:pt>
                <c:pt idx="626">
                  <c:v>200.78407043806601</c:v>
                </c:pt>
                <c:pt idx="627">
                  <c:v>200.49961027444101</c:v>
                </c:pt>
                <c:pt idx="628">
                  <c:v>198.225491933379</c:v>
                </c:pt>
                <c:pt idx="629">
                  <c:v>199.24090009986901</c:v>
                </c:pt>
                <c:pt idx="630">
                  <c:v>203.62710910637699</c:v>
                </c:pt>
                <c:pt idx="631">
                  <c:v>208.29725728719899</c:v>
                </c:pt>
                <c:pt idx="632">
                  <c:v>203.708383438841</c:v>
                </c:pt>
                <c:pt idx="633">
                  <c:v>203.95168544692299</c:v>
                </c:pt>
                <c:pt idx="634">
                  <c:v>206.83536128146599</c:v>
                </c:pt>
                <c:pt idx="635">
                  <c:v>205.53549295135099</c:v>
                </c:pt>
                <c:pt idx="636">
                  <c:v>210.57137562826099</c:v>
                </c:pt>
                <c:pt idx="637">
                  <c:v>210.89647295811801</c:v>
                </c:pt>
                <c:pt idx="638">
                  <c:v>205.129642278342</c:v>
                </c:pt>
                <c:pt idx="639">
                  <c:v>200.41833594197701</c:v>
                </c:pt>
                <c:pt idx="640">
                  <c:v>201.31183260977201</c:v>
                </c:pt>
                <c:pt idx="641">
                  <c:v>204.72327061602101</c:v>
                </c:pt>
                <c:pt idx="642">
                  <c:v>208.29725728719899</c:v>
                </c:pt>
                <c:pt idx="643">
                  <c:v>211.50550946228799</c:v>
                </c:pt>
                <c:pt idx="644">
                  <c:v>214.30791096436701</c:v>
                </c:pt>
                <c:pt idx="645">
                  <c:v>216.01362996749199</c:v>
                </c:pt>
                <c:pt idx="646">
                  <c:v>209.10947962252899</c:v>
                </c:pt>
                <c:pt idx="647">
                  <c:v>209.75915329293099</c:v>
                </c:pt>
                <c:pt idx="648">
                  <c:v>219.22188214258099</c:v>
                </c:pt>
                <c:pt idx="649">
                  <c:v>212.399006130082</c:v>
                </c:pt>
                <c:pt idx="650">
                  <c:v>219.46570513997301</c:v>
                </c:pt>
                <c:pt idx="651">
                  <c:v>214.47045962929499</c:v>
                </c:pt>
                <c:pt idx="652">
                  <c:v>211.58678379475199</c:v>
                </c:pt>
                <c:pt idx="653">
                  <c:v>202.89564011420001</c:v>
                </c:pt>
                <c:pt idx="654">
                  <c:v>199.48472309726199</c:v>
                </c:pt>
                <c:pt idx="655">
                  <c:v>212.64282912747501</c:v>
                </c:pt>
                <c:pt idx="656">
                  <c:v>213.90153930204701</c:v>
                </c:pt>
                <c:pt idx="657">
                  <c:v>217.353614474528</c:v>
                </c:pt>
                <c:pt idx="658">
                  <c:v>213.82026496958301</c:v>
                </c:pt>
                <c:pt idx="659">
                  <c:v>207.038026123316</c:v>
                </c:pt>
                <c:pt idx="660">
                  <c:v>207.32248628694001</c:v>
                </c:pt>
                <c:pt idx="661">
                  <c:v>202.08341777887</c:v>
                </c:pt>
                <c:pt idx="662">
                  <c:v>200.21567110012799</c:v>
                </c:pt>
                <c:pt idx="663">
                  <c:v>189.94071991514701</c:v>
                </c:pt>
                <c:pt idx="664">
                  <c:v>196.31658709909399</c:v>
                </c:pt>
                <c:pt idx="665">
                  <c:v>191.930899081897</c:v>
                </c:pt>
                <c:pt idx="666">
                  <c:v>193.474069420093</c:v>
                </c:pt>
                <c:pt idx="667">
                  <c:v>193.06769775777201</c:v>
                </c:pt>
                <c:pt idx="668">
                  <c:v>203.66774627260901</c:v>
                </c:pt>
                <c:pt idx="669">
                  <c:v>201.06853060168999</c:v>
                </c:pt>
                <c:pt idx="670">
                  <c:v>196.885507426342</c:v>
                </c:pt>
                <c:pt idx="671">
                  <c:v>200.74343327183399</c:v>
                </c:pt>
                <c:pt idx="672">
                  <c:v>200.175033933896</c:v>
                </c:pt>
                <c:pt idx="673">
                  <c:v>188.844037416193</c:v>
                </c:pt>
                <c:pt idx="674">
                  <c:v>187.82915023901299</c:v>
                </c:pt>
                <c:pt idx="675">
                  <c:v>191.19995107903</c:v>
                </c:pt>
                <c:pt idx="676">
                  <c:v>190.50074256389701</c:v>
                </c:pt>
                <c:pt idx="677">
                  <c:v>187.99623296731599</c:v>
                </c:pt>
                <c:pt idx="678">
                  <c:v>190.241023845341</c:v>
                </c:pt>
                <c:pt idx="679">
                  <c:v>192.60003108897999</c:v>
                </c:pt>
                <c:pt idx="680">
                  <c:v>196.89974033980101</c:v>
                </c:pt>
                <c:pt idx="681">
                  <c:v>195.11132682010401</c:v>
                </c:pt>
                <c:pt idx="682">
                  <c:v>195.52963205656201</c:v>
                </c:pt>
                <c:pt idx="683">
                  <c:v>194.92096621074799</c:v>
                </c:pt>
                <c:pt idx="684">
                  <c:v>191.048889702124</c:v>
                </c:pt>
                <c:pt idx="685">
                  <c:v>192.73102130013299</c:v>
                </c:pt>
                <c:pt idx="686">
                  <c:v>194.04096186127001</c:v>
                </c:pt>
                <c:pt idx="687">
                  <c:v>194.60246939869401</c:v>
                </c:pt>
                <c:pt idx="688">
                  <c:v>196.944757983377</c:v>
                </c:pt>
                <c:pt idx="689">
                  <c:v>194.26556487623901</c:v>
                </c:pt>
                <c:pt idx="690">
                  <c:v>187.907524035026</c:v>
                </c:pt>
                <c:pt idx="691">
                  <c:v>189.17180151621201</c:v>
                </c:pt>
                <c:pt idx="692">
                  <c:v>189.46915921908001</c:v>
                </c:pt>
                <c:pt idx="693">
                  <c:v>187.95869931823299</c:v>
                </c:pt>
                <c:pt idx="694">
                  <c:v>189.50658255393699</c:v>
                </c:pt>
                <c:pt idx="695">
                  <c:v>187.28733370857401</c:v>
                </c:pt>
                <c:pt idx="696">
                  <c:v>186.09384494512901</c:v>
                </c:pt>
                <c:pt idx="697">
                  <c:v>185.03088697013001</c:v>
                </c:pt>
                <c:pt idx="698">
                  <c:v>184.95626574219301</c:v>
                </c:pt>
                <c:pt idx="699">
                  <c:v>183.37118461340901</c:v>
                </c:pt>
                <c:pt idx="700">
                  <c:v>185.217327319085</c:v>
                </c:pt>
                <c:pt idx="701">
                  <c:v>184.59137642183799</c:v>
                </c:pt>
                <c:pt idx="702">
                  <c:v>178.61494385667399</c:v>
                </c:pt>
                <c:pt idx="703">
                  <c:v>180.815416849077</c:v>
                </c:pt>
                <c:pt idx="704">
                  <c:v>181.08619627574899</c:v>
                </c:pt>
                <c:pt idx="705">
                  <c:v>177.31798232160401</c:v>
                </c:pt>
                <c:pt idx="706">
                  <c:v>183.95881936937801</c:v>
                </c:pt>
                <c:pt idx="707">
                  <c:v>182.00705839401499</c:v>
                </c:pt>
                <c:pt idx="708">
                  <c:v>186.58122898415101</c:v>
                </c:pt>
                <c:pt idx="709">
                  <c:v>186.54463561942899</c:v>
                </c:pt>
                <c:pt idx="710">
                  <c:v>186.180091593664</c:v>
                </c:pt>
                <c:pt idx="711">
                  <c:v>184.613061810734</c:v>
                </c:pt>
                <c:pt idx="712">
                  <c:v>185.70623068088301</c:v>
                </c:pt>
                <c:pt idx="713">
                  <c:v>191.93914606932501</c:v>
                </c:pt>
                <c:pt idx="714">
                  <c:v>190.080295782924</c:v>
                </c:pt>
                <c:pt idx="715">
                  <c:v>191.42869179182401</c:v>
                </c:pt>
                <c:pt idx="716">
                  <c:v>189.023257070348</c:v>
                </c:pt>
                <c:pt idx="717">
                  <c:v>188.14825876707999</c:v>
                </c:pt>
                <c:pt idx="718">
                  <c:v>190.29892955695399</c:v>
                </c:pt>
                <c:pt idx="719">
                  <c:v>188.44007927055199</c:v>
                </c:pt>
                <c:pt idx="720">
                  <c:v>183.73806350746699</c:v>
                </c:pt>
                <c:pt idx="721">
                  <c:v>181.44194567300599</c:v>
                </c:pt>
                <c:pt idx="722">
                  <c:v>181.44194567300599</c:v>
                </c:pt>
                <c:pt idx="723">
                  <c:v>185.982889000743</c:v>
                </c:pt>
                <c:pt idx="724">
                  <c:v>184.91845512114099</c:v>
                </c:pt>
                <c:pt idx="725">
                  <c:v>185.41519093162199</c:v>
                </c:pt>
                <c:pt idx="726">
                  <c:v>188.30647548772001</c:v>
                </c:pt>
                <c:pt idx="727">
                  <c:v>188.09358871180001</c:v>
                </c:pt>
                <c:pt idx="728">
                  <c:v>188.12906984112001</c:v>
                </c:pt>
                <c:pt idx="729">
                  <c:v>191.144538349838</c:v>
                </c:pt>
                <c:pt idx="730">
                  <c:v>190.523618586737</c:v>
                </c:pt>
                <c:pt idx="731">
                  <c:v>192.31520187565701</c:v>
                </c:pt>
                <c:pt idx="732">
                  <c:v>186.86970349200101</c:v>
                </c:pt>
                <c:pt idx="733">
                  <c:v>190.44560285058199</c:v>
                </c:pt>
                <c:pt idx="734">
                  <c:v>192.56356978089701</c:v>
                </c:pt>
                <c:pt idx="735">
                  <c:v>188.58241607779399</c:v>
                </c:pt>
                <c:pt idx="736">
                  <c:v>186.58991555055599</c:v>
                </c:pt>
                <c:pt idx="737">
                  <c:v>184.277016150723</c:v>
                </c:pt>
                <c:pt idx="738">
                  <c:v>188.048702945793</c:v>
                </c:pt>
                <c:pt idx="739">
                  <c:v>186.554220679493</c:v>
                </c:pt>
                <c:pt idx="740">
                  <c:v>182.87166419120899</c:v>
                </c:pt>
                <c:pt idx="741">
                  <c:v>182.03550649301599</c:v>
                </c:pt>
                <c:pt idx="742">
                  <c:v>183.160339694827</c:v>
                </c:pt>
                <c:pt idx="743">
                  <c:v>187.940880802522</c:v>
                </c:pt>
                <c:pt idx="744">
                  <c:v>189.06571400433299</c:v>
                </c:pt>
                <c:pt idx="745">
                  <c:v>190.75296380704799</c:v>
                </c:pt>
                <c:pt idx="746">
                  <c:v>190.19054720614301</c:v>
                </c:pt>
                <c:pt idx="747">
                  <c:v>190.19054720614301</c:v>
                </c:pt>
                <c:pt idx="748">
                  <c:v>193.00263021066999</c:v>
                </c:pt>
                <c:pt idx="749">
                  <c:v>194.14621063250999</c:v>
                </c:pt>
                <c:pt idx="750">
                  <c:v>193.65878291172601</c:v>
                </c:pt>
                <c:pt idx="751">
                  <c:v>191.052300492261</c:v>
                </c:pt>
                <c:pt idx="752">
                  <c:v>194.375105400867</c:v>
                </c:pt>
                <c:pt idx="753">
                  <c:v>195.704183009975</c:v>
                </c:pt>
                <c:pt idx="754">
                  <c:v>194.89183338838899</c:v>
                </c:pt>
                <c:pt idx="755">
                  <c:v>194.762762277343</c:v>
                </c:pt>
                <c:pt idx="756">
                  <c:v>193.82178508804699</c:v>
                </c:pt>
                <c:pt idx="757">
                  <c:v>194.32210197210401</c:v>
                </c:pt>
                <c:pt idx="758">
                  <c:v>201.82035137409599</c:v>
                </c:pt>
                <c:pt idx="759">
                  <c:v>204.35630516942101</c:v>
                </c:pt>
                <c:pt idx="760">
                  <c:v>198.32198500796201</c:v>
                </c:pt>
                <c:pt idx="761">
                  <c:v>204.71656308950801</c:v>
                </c:pt>
                <c:pt idx="762">
                  <c:v>205.16688548961699</c:v>
                </c:pt>
                <c:pt idx="763">
                  <c:v>205.70727236974801</c:v>
                </c:pt>
                <c:pt idx="764">
                  <c:v>211.56146357116401</c:v>
                </c:pt>
                <c:pt idx="765">
                  <c:v>216.406932596335</c:v>
                </c:pt>
                <c:pt idx="766">
                  <c:v>213.90314005172999</c:v>
                </c:pt>
                <c:pt idx="767">
                  <c:v>215.794494132187</c:v>
                </c:pt>
                <c:pt idx="768">
                  <c:v>205.70727236974801</c:v>
                </c:pt>
                <c:pt idx="769">
                  <c:v>210.12043189081501</c:v>
                </c:pt>
                <c:pt idx="770">
                  <c:v>203.455660369203</c:v>
                </c:pt>
                <c:pt idx="771">
                  <c:v>204.986756529574</c:v>
                </c:pt>
                <c:pt idx="772">
                  <c:v>208.04894885031399</c:v>
                </c:pt>
                <c:pt idx="773">
                  <c:v>209.67010949070601</c:v>
                </c:pt>
                <c:pt idx="774">
                  <c:v>207.76074251424501</c:v>
                </c:pt>
                <c:pt idx="775">
                  <c:v>211.02107669103299</c:v>
                </c:pt>
                <c:pt idx="776">
                  <c:v>217.685848212645</c:v>
                </c:pt>
                <c:pt idx="777">
                  <c:v>216.78520341242699</c:v>
                </c:pt>
                <c:pt idx="778">
                  <c:v>218.94675093295001</c:v>
                </c:pt>
                <c:pt idx="779">
                  <c:v>218.39735760481699</c:v>
                </c:pt>
                <c:pt idx="780">
                  <c:v>230.835262295825</c:v>
                </c:pt>
                <c:pt idx="781">
                  <c:v>235.96893765706599</c:v>
                </c:pt>
                <c:pt idx="782">
                  <c:v>244.525063259136</c:v>
                </c:pt>
                <c:pt idx="783">
                  <c:v>235.788808697023</c:v>
                </c:pt>
                <c:pt idx="784">
                  <c:v>240.652290618199</c:v>
                </c:pt>
                <c:pt idx="785">
                  <c:v>244.164805339048</c:v>
                </c:pt>
                <c:pt idx="786">
                  <c:v>229.82654011958101</c:v>
                </c:pt>
                <c:pt idx="787">
                  <c:v>224.5307486943</c:v>
                </c:pt>
                <c:pt idx="788">
                  <c:v>224.5307486943</c:v>
                </c:pt>
                <c:pt idx="789">
                  <c:v>225.16120005445299</c:v>
                </c:pt>
                <c:pt idx="790">
                  <c:v>237.319904857393</c:v>
                </c:pt>
                <c:pt idx="791">
                  <c:v>240.83241957824299</c:v>
                </c:pt>
                <c:pt idx="792">
                  <c:v>244.705192219179</c:v>
                </c:pt>
                <c:pt idx="793">
                  <c:v>241.958225578515</c:v>
                </c:pt>
                <c:pt idx="794">
                  <c:v>242.633709178678</c:v>
                </c:pt>
                <c:pt idx="795">
                  <c:v>235.338486296914</c:v>
                </c:pt>
                <c:pt idx="796">
                  <c:v>239.12119445782901</c:v>
                </c:pt>
                <c:pt idx="797">
                  <c:v>247.136933179767</c:v>
                </c:pt>
                <c:pt idx="798">
                  <c:v>250.469318940573</c:v>
                </c:pt>
                <c:pt idx="799">
                  <c:v>251.55009270083499</c:v>
                </c:pt>
                <c:pt idx="800">
                  <c:v>257.56189674228801</c:v>
                </c:pt>
                <c:pt idx="801">
                  <c:v>265.78028054427602</c:v>
                </c:pt>
                <c:pt idx="802">
                  <c:v>252.90105990116101</c:v>
                </c:pt>
                <c:pt idx="803">
                  <c:v>249.478609660334</c:v>
                </c:pt>
                <c:pt idx="804">
                  <c:v>252.450737501052</c:v>
                </c:pt>
                <c:pt idx="805">
                  <c:v>252.000415100943</c:v>
                </c:pt>
                <c:pt idx="806">
                  <c:v>260.01615382288202</c:v>
                </c:pt>
                <c:pt idx="807">
                  <c:v>259.47576694275102</c:v>
                </c:pt>
                <c:pt idx="808">
                  <c:v>252.90105990116101</c:v>
                </c:pt>
                <c:pt idx="809">
                  <c:v>254.70234950159701</c:v>
                </c:pt>
                <c:pt idx="810">
                  <c:v>256.75131642209197</c:v>
                </c:pt>
                <c:pt idx="811">
                  <c:v>258.57512214253302</c:v>
                </c:pt>
                <c:pt idx="812">
                  <c:v>257.94467078238102</c:v>
                </c:pt>
                <c:pt idx="813">
                  <c:v>257.31421942222897</c:v>
                </c:pt>
                <c:pt idx="814">
                  <c:v>257.67447734231598</c:v>
                </c:pt>
                <c:pt idx="815">
                  <c:v>257.49434838227199</c:v>
                </c:pt>
                <c:pt idx="816">
                  <c:v>265.96040950432001</c:v>
                </c:pt>
                <c:pt idx="817">
                  <c:v>269.02260182506001</c:v>
                </c:pt>
                <c:pt idx="818">
                  <c:v>268.03189254482101</c:v>
                </c:pt>
                <c:pt idx="819">
                  <c:v>271.81460070573502</c:v>
                </c:pt>
                <c:pt idx="820">
                  <c:v>270.01331110529998</c:v>
                </c:pt>
                <c:pt idx="821">
                  <c:v>261.90750790333902</c:v>
                </c:pt>
                <c:pt idx="822">
                  <c:v>257.67447734231598</c:v>
                </c:pt>
                <c:pt idx="823">
                  <c:v>255.963252221902</c:v>
                </c:pt>
                <c:pt idx="824">
                  <c:v>253.08118886120499</c:v>
                </c:pt>
                <c:pt idx="825">
                  <c:v>254.79241398161901</c:v>
                </c:pt>
                <c:pt idx="826">
                  <c:v>260.21879890293098</c:v>
                </c:pt>
                <c:pt idx="827">
                  <c:v>261.18699206316501</c:v>
                </c:pt>
                <c:pt idx="828">
                  <c:v>252.18054406098699</c:v>
                </c:pt>
                <c:pt idx="829">
                  <c:v>249.83886758042101</c:v>
                </c:pt>
                <c:pt idx="830">
                  <c:v>253.554027381319</c:v>
                </c:pt>
                <c:pt idx="831">
                  <c:v>252.90105990116101</c:v>
                </c:pt>
                <c:pt idx="832">
                  <c:v>241.82312885848199</c:v>
                </c:pt>
                <c:pt idx="833">
                  <c:v>241.642999898439</c:v>
                </c:pt>
                <c:pt idx="834">
                  <c:v>237.40996933741499</c:v>
                </c:pt>
                <c:pt idx="835">
                  <c:v>236.239131097132</c:v>
                </c:pt>
                <c:pt idx="836">
                  <c:v>242.183386778569</c:v>
                </c:pt>
                <c:pt idx="837">
                  <c:v>236.779517977263</c:v>
                </c:pt>
                <c:pt idx="838">
                  <c:v>245.87603045946301</c:v>
                </c:pt>
                <c:pt idx="839">
                  <c:v>246.70462367566299</c:v>
                </c:pt>
                <c:pt idx="840">
                  <c:v>251.009705820704</c:v>
                </c:pt>
                <c:pt idx="841">
                  <c:v>249.38854518031201</c:v>
                </c:pt>
                <c:pt idx="842">
                  <c:v>254.747381741608</c:v>
                </c:pt>
                <c:pt idx="843">
                  <c:v>255.78312326185801</c:v>
                </c:pt>
                <c:pt idx="844">
                  <c:v>258.12479974242501</c:v>
                </c:pt>
                <c:pt idx="845">
                  <c:v>266.95111878455901</c:v>
                </c:pt>
                <c:pt idx="846">
                  <c:v>265.85233212829399</c:v>
                </c:pt>
                <c:pt idx="847">
                  <c:v>265.32995814416699</c:v>
                </c:pt>
                <c:pt idx="848">
                  <c:v>263.07834614362298</c:v>
                </c:pt>
                <c:pt idx="849">
                  <c:v>269.83318214525599</c:v>
                </c:pt>
                <c:pt idx="850">
                  <c:v>270.19344006534402</c:v>
                </c:pt>
                <c:pt idx="851">
                  <c:v>269.83318214525599</c:v>
                </c:pt>
                <c:pt idx="852">
                  <c:v>279.470081507587</c:v>
                </c:pt>
                <c:pt idx="853">
                  <c:v>286.29246586923699</c:v>
                </c:pt>
                <c:pt idx="854">
                  <c:v>290.54801255026598</c:v>
                </c:pt>
                <c:pt idx="855">
                  <c:v>294.600914151246</c:v>
                </c:pt>
                <c:pt idx="856">
                  <c:v>280.95614542794601</c:v>
                </c:pt>
                <c:pt idx="857">
                  <c:v>293.24994695091999</c:v>
                </c:pt>
                <c:pt idx="858">
                  <c:v>298.20349335211802</c:v>
                </c:pt>
                <c:pt idx="859">
                  <c:v>305.07090995377803</c:v>
                </c:pt>
                <c:pt idx="860">
                  <c:v>304.778200393708</c:v>
                </c:pt>
                <c:pt idx="861">
                  <c:v>300.95045999278199</c:v>
                </c:pt>
                <c:pt idx="862">
                  <c:v>312.45619731556502</c:v>
                </c:pt>
                <c:pt idx="863">
                  <c:v>317.29716311673502</c:v>
                </c:pt>
                <c:pt idx="864">
                  <c:v>316.84684071662599</c:v>
                </c:pt>
                <c:pt idx="865">
                  <c:v>317.65742103682197</c:v>
                </c:pt>
                <c:pt idx="866">
                  <c:v>309.46155335484002</c:v>
                </c:pt>
                <c:pt idx="867">
                  <c:v>315.48686706829699</c:v>
                </c:pt>
                <c:pt idx="868">
                  <c:v>315.31574455625599</c:v>
                </c:pt>
                <c:pt idx="869">
                  <c:v>302.70671735320701</c:v>
                </c:pt>
                <c:pt idx="870">
                  <c:v>300.545169832684</c:v>
                </c:pt>
                <c:pt idx="871">
                  <c:v>301.81507900099098</c:v>
                </c:pt>
                <c:pt idx="872">
                  <c:v>308.65097303464398</c:v>
                </c:pt>
                <c:pt idx="873">
                  <c:v>317.92761447688798</c:v>
                </c:pt>
                <c:pt idx="874">
                  <c:v>320.06664587740499</c:v>
                </c:pt>
                <c:pt idx="875">
                  <c:v>328.46515863943603</c:v>
                </c:pt>
                <c:pt idx="876">
                  <c:v>325.31290183867401</c:v>
                </c:pt>
                <c:pt idx="877">
                  <c:v>327.74464279926201</c:v>
                </c:pt>
                <c:pt idx="878">
                  <c:v>325.943353198826</c:v>
                </c:pt>
                <c:pt idx="879">
                  <c:v>325.76322423878298</c:v>
                </c:pt>
                <c:pt idx="880">
                  <c:v>329.00554551956702</c:v>
                </c:pt>
                <c:pt idx="881">
                  <c:v>331.16709304008901</c:v>
                </c:pt>
                <c:pt idx="882">
                  <c:v>331.977673360285</c:v>
                </c:pt>
                <c:pt idx="883">
                  <c:v>338.46231592185399</c:v>
                </c:pt>
                <c:pt idx="884">
                  <c:v>345.30721640350902</c:v>
                </c:pt>
                <c:pt idx="885">
                  <c:v>347.82902184411898</c:v>
                </c:pt>
                <c:pt idx="886">
                  <c:v>348.81973112435901</c:v>
                </c:pt>
                <c:pt idx="887">
                  <c:v>358.99701736681999</c:v>
                </c:pt>
                <c:pt idx="888">
                  <c:v>353.14282616540402</c:v>
                </c:pt>
                <c:pt idx="889">
                  <c:v>352.06205240514299</c:v>
                </c:pt>
                <c:pt idx="890">
                  <c:v>356.385147446188</c:v>
                </c:pt>
                <c:pt idx="891">
                  <c:v>369.89481944945499</c:v>
                </c:pt>
                <c:pt idx="892">
                  <c:v>376.82978441113301</c:v>
                </c:pt>
                <c:pt idx="893">
                  <c:v>382.04451780439399</c:v>
                </c:pt>
                <c:pt idx="894">
                  <c:v>387.27726409365903</c:v>
                </c:pt>
                <c:pt idx="895">
                  <c:v>397.37349230410098</c:v>
                </c:pt>
                <c:pt idx="896">
                  <c:v>410.10860977918099</c:v>
                </c:pt>
                <c:pt idx="897">
                  <c:v>412.765511939823</c:v>
                </c:pt>
                <c:pt idx="898">
                  <c:v>396.55390553590303</c:v>
                </c:pt>
                <c:pt idx="899">
                  <c:v>423.30305610237201</c:v>
                </c:pt>
                <c:pt idx="900">
                  <c:v>425.64473258293799</c:v>
                </c:pt>
                <c:pt idx="901">
                  <c:v>422.22228234211002</c:v>
                </c:pt>
                <c:pt idx="902">
                  <c:v>385.74616793328897</c:v>
                </c:pt>
                <c:pt idx="903">
                  <c:v>365.48165992838801</c:v>
                </c:pt>
                <c:pt idx="904">
                  <c:v>344.68577149135899</c:v>
                </c:pt>
                <c:pt idx="905">
                  <c:v>303.70643308144798</c:v>
                </c:pt>
                <c:pt idx="906">
                  <c:v>310.54232711510099</c:v>
                </c:pt>
                <c:pt idx="907">
                  <c:v>333.05844712054699</c:v>
                </c:pt>
                <c:pt idx="908">
                  <c:v>337.92192904172299</c:v>
                </c:pt>
                <c:pt idx="909">
                  <c:v>309.73174679490501</c:v>
                </c:pt>
                <c:pt idx="910">
                  <c:v>300.09484743257502</c:v>
                </c:pt>
                <c:pt idx="911">
                  <c:v>309.74075324290698</c:v>
                </c:pt>
                <c:pt idx="912">
                  <c:v>295.86181687155101</c:v>
                </c:pt>
                <c:pt idx="913">
                  <c:v>298.02336439207397</c:v>
                </c:pt>
                <c:pt idx="914">
                  <c:v>308.29071511455697</c:v>
                </c:pt>
                <c:pt idx="915">
                  <c:v>308.56090855462202</c:v>
                </c:pt>
                <c:pt idx="916">
                  <c:v>307.840392714448</c:v>
                </c:pt>
                <c:pt idx="917">
                  <c:v>308.65097303464398</c:v>
                </c:pt>
                <c:pt idx="918">
                  <c:v>322.16064503791102</c:v>
                </c:pt>
                <c:pt idx="919">
                  <c:v>332.51806024041599</c:v>
                </c:pt>
                <c:pt idx="920">
                  <c:v>328.82541655952298</c:v>
                </c:pt>
                <c:pt idx="921">
                  <c:v>333.50876952065602</c:v>
                </c:pt>
                <c:pt idx="922">
                  <c:v>338.64244488189701</c:v>
                </c:pt>
                <c:pt idx="923">
                  <c:v>321.98051607786698</c:v>
                </c:pt>
                <c:pt idx="924">
                  <c:v>317.83754999686602</c:v>
                </c:pt>
                <c:pt idx="925">
                  <c:v>318.28787239697499</c:v>
                </c:pt>
                <c:pt idx="926">
                  <c:v>321.62025815777997</c:v>
                </c:pt>
                <c:pt idx="927">
                  <c:v>325.31290183867299</c:v>
                </c:pt>
                <c:pt idx="928">
                  <c:v>324.502321518477</c:v>
                </c:pt>
                <c:pt idx="929">
                  <c:v>330.26644823987101</c:v>
                </c:pt>
                <c:pt idx="930">
                  <c:v>317.47729207677799</c:v>
                </c:pt>
                <c:pt idx="931">
                  <c:v>305.04839383377299</c:v>
                </c:pt>
                <c:pt idx="932">
                  <c:v>312.25355223551497</c:v>
                </c:pt>
                <c:pt idx="933">
                  <c:v>314.144906315973</c:v>
                </c:pt>
                <c:pt idx="934">
                  <c:v>312.07342327547201</c:v>
                </c:pt>
                <c:pt idx="935">
                  <c:v>314.775357676125</c:v>
                </c:pt>
                <c:pt idx="936">
                  <c:v>316.03626039643001</c:v>
                </c:pt>
                <c:pt idx="937">
                  <c:v>319.81896855734499</c:v>
                </c:pt>
                <c:pt idx="938">
                  <c:v>319.72890407732302</c:v>
                </c:pt>
                <c:pt idx="939">
                  <c:v>309.55161783486199</c:v>
                </c:pt>
                <c:pt idx="940">
                  <c:v>300.45510535266197</c:v>
                </c:pt>
                <c:pt idx="941">
                  <c:v>293.88039831107199</c:v>
                </c:pt>
                <c:pt idx="942">
                  <c:v>297.21278407187799</c:v>
                </c:pt>
                <c:pt idx="943">
                  <c:v>306.30929655407698</c:v>
                </c:pt>
                <c:pt idx="944">
                  <c:v>304.77820039370698</c:v>
                </c:pt>
                <c:pt idx="945">
                  <c:v>297.21278407187799</c:v>
                </c:pt>
                <c:pt idx="946">
                  <c:v>311.89329431542802</c:v>
                </c:pt>
                <c:pt idx="947">
                  <c:v>316.12632487645197</c:v>
                </c:pt>
                <c:pt idx="948">
                  <c:v>319.72890407732302</c:v>
                </c:pt>
                <c:pt idx="949">
                  <c:v>321.98952252586997</c:v>
                </c:pt>
                <c:pt idx="950">
                  <c:v>314.32503527601602</c:v>
                </c:pt>
                <c:pt idx="951">
                  <c:v>317.02696967666998</c:v>
                </c:pt>
                <c:pt idx="952">
                  <c:v>335.310059121091</c:v>
                </c:pt>
                <c:pt idx="953">
                  <c:v>336.93121976148302</c:v>
                </c:pt>
                <c:pt idx="954">
                  <c:v>344.40657160329101</c:v>
                </c:pt>
                <c:pt idx="955">
                  <c:v>355.48450264597</c:v>
                </c:pt>
                <c:pt idx="956">
                  <c:v>342.33508856279002</c:v>
                </c:pt>
                <c:pt idx="957">
                  <c:v>352.33224584520798</c:v>
                </c:pt>
                <c:pt idx="958">
                  <c:v>345.03702296344301</c:v>
                </c:pt>
                <c:pt idx="959">
                  <c:v>351.88192344509901</c:v>
                </c:pt>
                <c:pt idx="960">
                  <c:v>354.04347096562202</c:v>
                </c:pt>
                <c:pt idx="961">
                  <c:v>359.26721080688498</c:v>
                </c:pt>
                <c:pt idx="962">
                  <c:v>352.78256824531701</c:v>
                </c:pt>
                <c:pt idx="963">
                  <c:v>349.089924564424</c:v>
                </c:pt>
                <c:pt idx="964">
                  <c:v>349.90050488461998</c:v>
                </c:pt>
                <c:pt idx="965">
                  <c:v>344.85689400339999</c:v>
                </c:pt>
                <c:pt idx="966">
                  <c:v>358.63675944673201</c:v>
                </c:pt>
                <c:pt idx="967">
                  <c:v>365.211466488322</c:v>
                </c:pt>
                <c:pt idx="968">
                  <c:v>338.73250936191903</c:v>
                </c:pt>
                <c:pt idx="969">
                  <c:v>336.12063944128698</c:v>
                </c:pt>
                <c:pt idx="970">
                  <c:v>341.97483064270301</c:v>
                </c:pt>
                <c:pt idx="971">
                  <c:v>327.11419143910899</c:v>
                </c:pt>
                <c:pt idx="972">
                  <c:v>346.24388699573501</c:v>
                </c:pt>
                <c:pt idx="973">
                  <c:v>338.64786175118502</c:v>
                </c:pt>
                <c:pt idx="974">
                  <c:v>337.10089055255497</c:v>
                </c:pt>
                <c:pt idx="975">
                  <c:v>340.73032298010799</c:v>
                </c:pt>
                <c:pt idx="976">
                  <c:v>344.93491136612602</c:v>
                </c:pt>
                <c:pt idx="977">
                  <c:v>345.92655957037601</c:v>
                </c:pt>
                <c:pt idx="978">
                  <c:v>352.47143771842201</c:v>
                </c:pt>
                <c:pt idx="979">
                  <c:v>356.89418870937402</c:v>
                </c:pt>
                <c:pt idx="980">
                  <c:v>366.09668404480902</c:v>
                </c:pt>
                <c:pt idx="981">
                  <c:v>352.37227289799699</c:v>
                </c:pt>
                <c:pt idx="982">
                  <c:v>340.42489533320003</c:v>
                </c:pt>
                <c:pt idx="983">
                  <c:v>341.84096896886803</c:v>
                </c:pt>
                <c:pt idx="984">
                  <c:v>351.97561361629698</c:v>
                </c:pt>
                <c:pt idx="985">
                  <c:v>344.87541247387099</c:v>
                </c:pt>
                <c:pt idx="986">
                  <c:v>355.20838676214998</c:v>
                </c:pt>
                <c:pt idx="987">
                  <c:v>352.47143771842201</c:v>
                </c:pt>
                <c:pt idx="988">
                  <c:v>352.768932179697</c:v>
                </c:pt>
                <c:pt idx="989">
                  <c:v>363.41526730051902</c:v>
                </c:pt>
                <c:pt idx="990">
                  <c:v>362.74491311444598</c:v>
                </c:pt>
                <c:pt idx="991">
                  <c:v>351.20212801698301</c:v>
                </c:pt>
                <c:pt idx="992">
                  <c:v>360.583120029182</c:v>
                </c:pt>
                <c:pt idx="993">
                  <c:v>358.38166101574899</c:v>
                </c:pt>
                <c:pt idx="994">
                  <c:v>350.38897648949802</c:v>
                </c:pt>
                <c:pt idx="995">
                  <c:v>354.09774077339102</c:v>
                </c:pt>
                <c:pt idx="996">
                  <c:v>351.45995655008699</c:v>
                </c:pt>
                <c:pt idx="997">
                  <c:v>345.886893642205</c:v>
                </c:pt>
                <c:pt idx="998">
                  <c:v>349.11966678805902</c:v>
                </c:pt>
                <c:pt idx="999">
                  <c:v>343.72510055694198</c:v>
                </c:pt>
                <c:pt idx="1000">
                  <c:v>348.62384268593399</c:v>
                </c:pt>
                <c:pt idx="1001">
                  <c:v>360.15773450659799</c:v>
                </c:pt>
                <c:pt idx="1002">
                  <c:v>373.69473957385202</c:v>
                </c:pt>
                <c:pt idx="1003">
                  <c:v>366.74413583598999</c:v>
                </c:pt>
                <c:pt idx="1004">
                  <c:v>360.85573086909</c:v>
                </c:pt>
                <c:pt idx="1005">
                  <c:v>355.33187783312599</c:v>
                </c:pt>
                <c:pt idx="1006">
                  <c:v>355.210244015326</c:v>
                </c:pt>
                <c:pt idx="1007">
                  <c:v>357.66878503373698</c:v>
                </c:pt>
                <c:pt idx="1008">
                  <c:v>366.65291047263901</c:v>
                </c:pt>
                <c:pt idx="1009">
                  <c:v>376.74292499062301</c:v>
                </c:pt>
                <c:pt idx="1010">
                  <c:v>371.96565193977801</c:v>
                </c:pt>
                <c:pt idx="1011">
                  <c:v>369.287960335847</c:v>
                </c:pt>
                <c:pt idx="1012">
                  <c:v>362.47192274698801</c:v>
                </c:pt>
                <c:pt idx="1013">
                  <c:v>359.793881620592</c:v>
                </c:pt>
                <c:pt idx="1014">
                  <c:v>354.71252402524601</c:v>
                </c:pt>
                <c:pt idx="1015">
                  <c:v>353.52554573429899</c:v>
                </c:pt>
                <c:pt idx="1016">
                  <c:v>348.383021707588</c:v>
                </c:pt>
                <c:pt idx="1017">
                  <c:v>351.85203217215002</c:v>
                </c:pt>
                <c:pt idx="1018">
                  <c:v>346.73991659989002</c:v>
                </c:pt>
                <c:pt idx="1019">
                  <c:v>352.73457639613201</c:v>
                </c:pt>
                <c:pt idx="1020">
                  <c:v>350.543420063403</c:v>
                </c:pt>
                <c:pt idx="1021">
                  <c:v>350.42178624560199</c:v>
                </c:pt>
                <c:pt idx="1022">
                  <c:v>347.92654536837199</c:v>
                </c:pt>
                <c:pt idx="1023">
                  <c:v>344.244675722659</c:v>
                </c:pt>
                <c:pt idx="1024">
                  <c:v>344.82278587967602</c:v>
                </c:pt>
                <c:pt idx="1025">
                  <c:v>353.58636264319898</c:v>
                </c:pt>
                <c:pt idx="1026">
                  <c:v>347.40925212025599</c:v>
                </c:pt>
                <c:pt idx="1027">
                  <c:v>335.63314123138599</c:v>
                </c:pt>
                <c:pt idx="1028">
                  <c:v>339.16296860484903</c:v>
                </c:pt>
                <c:pt idx="1029">
                  <c:v>352.61259305586702</c:v>
                </c:pt>
                <c:pt idx="1030">
                  <c:v>364.41771430932698</c:v>
                </c:pt>
                <c:pt idx="1031">
                  <c:v>359.87182513027398</c:v>
                </c:pt>
                <c:pt idx="1032">
                  <c:v>354.92957747597598</c:v>
                </c:pt>
                <c:pt idx="1033">
                  <c:v>355.35669392813702</c:v>
                </c:pt>
                <c:pt idx="1034">
                  <c:v>357.61425952920598</c:v>
                </c:pt>
                <c:pt idx="1035">
                  <c:v>353.03831141816801</c:v>
                </c:pt>
                <c:pt idx="1036">
                  <c:v>360.36010801380002</c:v>
                </c:pt>
                <c:pt idx="1037">
                  <c:v>354.99074390734103</c:v>
                </c:pt>
                <c:pt idx="1038">
                  <c:v>352.824753192088</c:v>
                </c:pt>
                <c:pt idx="1039">
                  <c:v>358.49925041044202</c:v>
                </c:pt>
                <c:pt idx="1040">
                  <c:v>358.01096752691598</c:v>
                </c:pt>
                <c:pt idx="1041">
                  <c:v>361.27550734948699</c:v>
                </c:pt>
                <c:pt idx="1042">
                  <c:v>364.173747628797</c:v>
                </c:pt>
                <c:pt idx="1043">
                  <c:v>364.08217274298198</c:v>
                </c:pt>
                <c:pt idx="1044">
                  <c:v>366.24816345823501</c:v>
                </c:pt>
                <c:pt idx="1045">
                  <c:v>370.336178208212</c:v>
                </c:pt>
                <c:pt idx="1046">
                  <c:v>373.96666805157798</c:v>
                </c:pt>
                <c:pt idx="1047">
                  <c:v>368.536137513754</c:v>
                </c:pt>
                <c:pt idx="1048">
                  <c:v>368.35333726458902</c:v>
                </c:pt>
                <c:pt idx="1049">
                  <c:v>365.33276412254901</c:v>
                </c:pt>
                <c:pt idx="1050">
                  <c:v>359.627858449744</c:v>
                </c:pt>
                <c:pt idx="1051">
                  <c:v>357.822924440777</c:v>
                </c:pt>
                <c:pt idx="1052">
                  <c:v>362.83857181271298</c:v>
                </c:pt>
                <c:pt idx="1053">
                  <c:v>362.10457463633202</c:v>
                </c:pt>
                <c:pt idx="1054">
                  <c:v>358.64884602543799</c:v>
                </c:pt>
                <c:pt idx="1055">
                  <c:v>359.933341084105</c:v>
                </c:pt>
                <c:pt idx="1056">
                  <c:v>364.42889902820502</c:v>
                </c:pt>
                <c:pt idx="1057">
                  <c:v>356.93618594721602</c:v>
                </c:pt>
                <c:pt idx="1058">
                  <c:v>360.912003985946</c:v>
                </c:pt>
                <c:pt idx="1059">
                  <c:v>364.27615771102501</c:v>
                </c:pt>
                <c:pt idx="1060">
                  <c:v>371.157206478364</c:v>
                </c:pt>
                <c:pt idx="1061">
                  <c:v>369.78113653388198</c:v>
                </c:pt>
                <c:pt idx="1062">
                  <c:v>374.09319518388799</c:v>
                </c:pt>
                <c:pt idx="1063">
                  <c:v>378.83376837591402</c:v>
                </c:pt>
                <c:pt idx="1064">
                  <c:v>369.38337996877698</c:v>
                </c:pt>
                <c:pt idx="1065">
                  <c:v>364.24539973410998</c:v>
                </c:pt>
                <c:pt idx="1066">
                  <c:v>365.77456051823702</c:v>
                </c:pt>
                <c:pt idx="1067">
                  <c:v>361.70716759369202</c:v>
                </c:pt>
                <c:pt idx="1068">
                  <c:v>363.42472098642298</c:v>
                </c:pt>
                <c:pt idx="1069">
                  <c:v>370.14429037495802</c:v>
                </c:pt>
                <c:pt idx="1070">
                  <c:v>370.819218254764</c:v>
                </c:pt>
                <c:pt idx="1071">
                  <c:v>372.01563365226502</c:v>
                </c:pt>
                <c:pt idx="1072">
                  <c:v>366.43166275233</c:v>
                </c:pt>
                <c:pt idx="1073">
                  <c:v>362.07486522681199</c:v>
                </c:pt>
                <c:pt idx="1074">
                  <c:v>361.43069532392201</c:v>
                </c:pt>
                <c:pt idx="1075">
                  <c:v>364.28384720525401</c:v>
                </c:pt>
                <c:pt idx="1076">
                  <c:v>363.639677302363</c:v>
                </c:pt>
                <c:pt idx="1077">
                  <c:v>363.02591585392298</c:v>
                </c:pt>
                <c:pt idx="1078">
                  <c:v>367.75111005749102</c:v>
                </c:pt>
                <c:pt idx="1079">
                  <c:v>367.22927301733102</c:v>
                </c:pt>
                <c:pt idx="1080">
                  <c:v>370.88038468612899</c:v>
                </c:pt>
                <c:pt idx="1081">
                  <c:v>372.59863712379001</c:v>
                </c:pt>
                <c:pt idx="1082">
                  <c:v>368.08839923616199</c:v>
                </c:pt>
                <c:pt idx="1083">
                  <c:v>363.02591585392298</c:v>
                </c:pt>
                <c:pt idx="1084">
                  <c:v>358.91448309879502</c:v>
                </c:pt>
                <c:pt idx="1085">
                  <c:v>356.64433468898801</c:v>
                </c:pt>
                <c:pt idx="1086">
                  <c:v>357.288504591878</c:v>
                </c:pt>
                <c:pt idx="1087">
                  <c:v>356.429378373048</c:v>
                </c:pt>
                <c:pt idx="1088">
                  <c:v>361.15422305415098</c:v>
                </c:pt>
                <c:pt idx="1089">
                  <c:v>362.28947202028701</c:v>
                </c:pt>
                <c:pt idx="1090">
                  <c:v>359.59556922256797</c:v>
                </c:pt>
                <c:pt idx="1091">
                  <c:v>361.35233999454601</c:v>
                </c:pt>
                <c:pt idx="1092">
                  <c:v>364.92497995453999</c:v>
                </c:pt>
                <c:pt idx="1093">
                  <c:v>362.48433669641702</c:v>
                </c:pt>
                <c:pt idx="1094">
                  <c:v>370.388066954007</c:v>
                </c:pt>
                <c:pt idx="1095">
                  <c:v>369.18219341671102</c:v>
                </c:pt>
                <c:pt idx="1096">
                  <c:v>368.95888350239699</c:v>
                </c:pt>
                <c:pt idx="1097">
                  <c:v>369.762799193928</c:v>
                </c:pt>
                <c:pt idx="1098">
                  <c:v>367.932138132928</c:v>
                </c:pt>
                <c:pt idx="1099">
                  <c:v>362.88629454218199</c:v>
                </c:pt>
                <c:pt idx="1100">
                  <c:v>367.57484227002601</c:v>
                </c:pt>
                <c:pt idx="1101">
                  <c:v>365.92282914047701</c:v>
                </c:pt>
                <c:pt idx="1102">
                  <c:v>362.88629454218199</c:v>
                </c:pt>
                <c:pt idx="1103">
                  <c:v>367.85830861264299</c:v>
                </c:pt>
                <c:pt idx="1104">
                  <c:v>366.70219643731798</c:v>
                </c:pt>
                <c:pt idx="1105">
                  <c:v>364.22170432294598</c:v>
                </c:pt>
                <c:pt idx="1106">
                  <c:v>361.34248512969299</c:v>
                </c:pt>
                <c:pt idx="1107">
                  <c:v>368.28624315879301</c:v>
                </c:pt>
                <c:pt idx="1108">
                  <c:v>373.98368564420798</c:v>
                </c:pt>
                <c:pt idx="1109">
                  <c:v>366.59481492093499</c:v>
                </c:pt>
                <c:pt idx="1110">
                  <c:v>363.12293590638501</c:v>
                </c:pt>
                <c:pt idx="1111">
                  <c:v>364.28022891123499</c:v>
                </c:pt>
                <c:pt idx="1112">
                  <c:v>367.16440610333501</c:v>
                </c:pt>
                <c:pt idx="1113">
                  <c:v>366.88165533000398</c:v>
                </c:pt>
                <c:pt idx="1114">
                  <c:v>368.68141817194697</c:v>
                </c:pt>
                <c:pt idx="1115">
                  <c:v>365.06355716239</c:v>
                </c:pt>
                <c:pt idx="1116">
                  <c:v>367.87765095954398</c:v>
                </c:pt>
                <c:pt idx="1117">
                  <c:v>371.84015668941498</c:v>
                </c:pt>
                <c:pt idx="1118">
                  <c:v>374.29965797080001</c:v>
                </c:pt>
                <c:pt idx="1119">
                  <c:v>370.74704500879898</c:v>
                </c:pt>
                <c:pt idx="1120">
                  <c:v>371.93124932946603</c:v>
                </c:pt>
                <c:pt idx="1121">
                  <c:v>368.10535844731203</c:v>
                </c:pt>
                <c:pt idx="1122">
                  <c:v>366.92115412664498</c:v>
                </c:pt>
                <c:pt idx="1123">
                  <c:v>366.61236871462103</c:v>
                </c:pt>
                <c:pt idx="1124">
                  <c:v>369.70402327069502</c:v>
                </c:pt>
                <c:pt idx="1125">
                  <c:v>362.00372150240202</c:v>
                </c:pt>
                <c:pt idx="1126">
                  <c:v>364.06310453345702</c:v>
                </c:pt>
                <c:pt idx="1127">
                  <c:v>359.40710811541999</c:v>
                </c:pt>
                <c:pt idx="1128">
                  <c:v>364.33171971142099</c:v>
                </c:pt>
                <c:pt idx="1129">
                  <c:v>365.04802685265702</c:v>
                </c:pt>
                <c:pt idx="1130">
                  <c:v>364.51079649672999</c:v>
                </c:pt>
                <c:pt idx="1131">
                  <c:v>362.37964529096001</c:v>
                </c:pt>
                <c:pt idx="1132">
                  <c:v>354.26464950191098</c:v>
                </c:pt>
                <c:pt idx="1133">
                  <c:v>353.72364978264102</c:v>
                </c:pt>
                <c:pt idx="1134">
                  <c:v>356.224409003875</c:v>
                </c:pt>
                <c:pt idx="1135">
                  <c:v>354.83495115266999</c:v>
                </c:pt>
                <c:pt idx="1136">
                  <c:v>350.94473408023299</c:v>
                </c:pt>
                <c:pt idx="1137">
                  <c:v>349.61156980259898</c:v>
                </c:pt>
                <c:pt idx="1138">
                  <c:v>345.88758434152999</c:v>
                </c:pt>
                <c:pt idx="1139">
                  <c:v>338.44093797406498</c:v>
                </c:pt>
                <c:pt idx="1140">
                  <c:v>342.77554313904699</c:v>
                </c:pt>
                <c:pt idx="1141">
                  <c:v>347.49956737767502</c:v>
                </c:pt>
                <c:pt idx="1142">
                  <c:v>346.05447823023599</c:v>
                </c:pt>
                <c:pt idx="1143">
                  <c:v>350.77850246886402</c:v>
                </c:pt>
                <c:pt idx="1144">
                  <c:v>353.77928107887698</c:v>
                </c:pt>
                <c:pt idx="1145">
                  <c:v>351.38978445011298</c:v>
                </c:pt>
                <c:pt idx="1146">
                  <c:v>351.38978445011298</c:v>
                </c:pt>
                <c:pt idx="1147">
                  <c:v>350.42912132619801</c:v>
                </c:pt>
                <c:pt idx="1148">
                  <c:v>347.22803449574798</c:v>
                </c:pt>
                <c:pt idx="1149">
                  <c:v>345.36064021276798</c:v>
                </c:pt>
                <c:pt idx="1150">
                  <c:v>354.53750110701202</c:v>
                </c:pt>
                <c:pt idx="1151">
                  <c:v>355.41006766406701</c:v>
                </c:pt>
                <c:pt idx="1152">
                  <c:v>357.53708148136599</c:v>
                </c:pt>
                <c:pt idx="1153">
                  <c:v>354.98455292304402</c:v>
                </c:pt>
                <c:pt idx="1154">
                  <c:v>355.56963569195102</c:v>
                </c:pt>
                <c:pt idx="1155">
                  <c:v>356.58023320188101</c:v>
                </c:pt>
                <c:pt idx="1156">
                  <c:v>355.33909967976399</c:v>
                </c:pt>
                <c:pt idx="1157">
                  <c:v>352.20925675119003</c:v>
                </c:pt>
                <c:pt idx="1158">
                  <c:v>354.69152379542498</c:v>
                </c:pt>
                <c:pt idx="1159">
                  <c:v>354.043947911087</c:v>
                </c:pt>
                <c:pt idx="1160">
                  <c:v>352.910850882087</c:v>
                </c:pt>
                <c:pt idx="1161">
                  <c:v>353.18029904051502</c:v>
                </c:pt>
                <c:pt idx="1162">
                  <c:v>353.93591141796998</c:v>
                </c:pt>
                <c:pt idx="1163">
                  <c:v>349.45689847416202</c:v>
                </c:pt>
                <c:pt idx="1164">
                  <c:v>347.62220731426498</c:v>
                </c:pt>
                <c:pt idx="1165">
                  <c:v>343.79141332915799</c:v>
                </c:pt>
                <c:pt idx="1166">
                  <c:v>333.75430865909902</c:v>
                </c:pt>
                <c:pt idx="1167">
                  <c:v>329.70808476212301</c:v>
                </c:pt>
                <c:pt idx="1168">
                  <c:v>336.88415158767299</c:v>
                </c:pt>
                <c:pt idx="1169">
                  <c:v>337.53172747201103</c:v>
                </c:pt>
                <c:pt idx="1170">
                  <c:v>338.01724861667401</c:v>
                </c:pt>
                <c:pt idx="1171">
                  <c:v>339.52847337158403</c:v>
                </c:pt>
                <c:pt idx="1172">
                  <c:v>338.17930335634901</c:v>
                </c:pt>
                <c:pt idx="1173">
                  <c:v>342.98178270514501</c:v>
                </c:pt>
                <c:pt idx="1174">
                  <c:v>334.83338744154099</c:v>
                </c:pt>
                <c:pt idx="1175">
                  <c:v>337.369672732335</c:v>
                </c:pt>
                <c:pt idx="1176">
                  <c:v>329.11324097561499</c:v>
                </c:pt>
                <c:pt idx="1177">
                  <c:v>326.84704691761402</c:v>
                </c:pt>
                <c:pt idx="1178">
                  <c:v>333.59225391942402</c:v>
                </c:pt>
                <c:pt idx="1179">
                  <c:v>326.92580722642703</c:v>
                </c:pt>
                <c:pt idx="1180">
                  <c:v>324.59767809277298</c:v>
                </c:pt>
                <c:pt idx="1181">
                  <c:v>329.202145351811</c:v>
                </c:pt>
                <c:pt idx="1182">
                  <c:v>321.80404644431201</c:v>
                </c:pt>
                <c:pt idx="1183">
                  <c:v>324.85663313412198</c:v>
                </c:pt>
                <c:pt idx="1184">
                  <c:v>322.62418012121799</c:v>
                </c:pt>
                <c:pt idx="1185">
                  <c:v>323.81832104215403</c:v>
                </c:pt>
                <c:pt idx="1186">
                  <c:v>327.84198543646198</c:v>
                </c:pt>
                <c:pt idx="1187">
                  <c:v>330.91318028669002</c:v>
                </c:pt>
                <c:pt idx="1188">
                  <c:v>334.34305482745498</c:v>
                </c:pt>
                <c:pt idx="1189">
                  <c:v>334.60823722061201</c:v>
                </c:pt>
                <c:pt idx="1190">
                  <c:v>326.28096330767403</c:v>
                </c:pt>
                <c:pt idx="1191">
                  <c:v>329.71575875882797</c:v>
                </c:pt>
                <c:pt idx="1192">
                  <c:v>323.36614405423597</c:v>
                </c:pt>
                <c:pt idx="1193">
                  <c:v>325.39574620556999</c:v>
                </c:pt>
                <c:pt idx="1194">
                  <c:v>327.373952181736</c:v>
                </c:pt>
                <c:pt idx="1195">
                  <c:v>330.95343120603098</c:v>
                </c:pt>
                <c:pt idx="1196">
                  <c:v>338.44329033356598</c:v>
                </c:pt>
                <c:pt idx="1197">
                  <c:v>342.167264583014</c:v>
                </c:pt>
                <c:pt idx="1198">
                  <c:v>344.18485036912199</c:v>
                </c:pt>
                <c:pt idx="1199">
                  <c:v>342.06393973517999</c:v>
                </c:pt>
                <c:pt idx="1200">
                  <c:v>342.89176129711598</c:v>
                </c:pt>
                <c:pt idx="1201">
                  <c:v>343.25370395935101</c:v>
                </c:pt>
                <c:pt idx="1202">
                  <c:v>339.58108643900403</c:v>
                </c:pt>
                <c:pt idx="1203">
                  <c:v>339.94302910123901</c:v>
                </c:pt>
                <c:pt idx="1204">
                  <c:v>340.97750035884297</c:v>
                </c:pt>
                <c:pt idx="1205">
                  <c:v>345.16735350799303</c:v>
                </c:pt>
                <c:pt idx="1206">
                  <c:v>346.77080721893901</c:v>
                </c:pt>
                <c:pt idx="1207">
                  <c:v>350.09039368769697</c:v>
                </c:pt>
                <c:pt idx="1208">
                  <c:v>350.28071466312002</c:v>
                </c:pt>
                <c:pt idx="1209">
                  <c:v>349.383487207553</c:v>
                </c:pt>
                <c:pt idx="1210">
                  <c:v>353.65242029032402</c:v>
                </c:pt>
                <c:pt idx="1211">
                  <c:v>355.63750166801498</c:v>
                </c:pt>
                <c:pt idx="1212">
                  <c:v>358.43824436894897</c:v>
                </c:pt>
                <c:pt idx="1213">
                  <c:v>359.36266053529198</c:v>
                </c:pt>
                <c:pt idx="1214">
                  <c:v>356.07252104041203</c:v>
                </c:pt>
                <c:pt idx="1215">
                  <c:v>349.35629849677798</c:v>
                </c:pt>
                <c:pt idx="1216">
                  <c:v>351.96672022228802</c:v>
                </c:pt>
                <c:pt idx="1217">
                  <c:v>352.67362670243301</c:v>
                </c:pt>
                <c:pt idx="1218">
                  <c:v>350.90910992226299</c:v>
                </c:pt>
                <c:pt idx="1219">
                  <c:v>352.89846817580599</c:v>
                </c:pt>
                <c:pt idx="1220">
                  <c:v>347.20350248745399</c:v>
                </c:pt>
                <c:pt idx="1221">
                  <c:v>347.33975153246001</c:v>
                </c:pt>
                <c:pt idx="1222">
                  <c:v>342.87072175803098</c:v>
                </c:pt>
                <c:pt idx="1223">
                  <c:v>340.54259855234397</c:v>
                </c:pt>
                <c:pt idx="1224">
                  <c:v>339.45589644136197</c:v>
                </c:pt>
                <c:pt idx="1225">
                  <c:v>341.16598638381402</c:v>
                </c:pt>
                <c:pt idx="1226">
                  <c:v>340.596057831819</c:v>
                </c:pt>
                <c:pt idx="1227">
                  <c:v>335.98185785186502</c:v>
                </c:pt>
                <c:pt idx="1228">
                  <c:v>337.52100684343202</c:v>
                </c:pt>
                <c:pt idx="1229">
                  <c:v>339.97618651572998</c:v>
                </c:pt>
                <c:pt idx="1230">
                  <c:v>340.078601941366</c:v>
                </c:pt>
                <c:pt idx="1231">
                  <c:v>339.10414037672598</c:v>
                </c:pt>
                <c:pt idx="1232">
                  <c:v>339.822260373056</c:v>
                </c:pt>
                <c:pt idx="1233">
                  <c:v>339.61742952178201</c:v>
                </c:pt>
                <c:pt idx="1234">
                  <c:v>338.59145724010602</c:v>
                </c:pt>
                <c:pt idx="1235">
                  <c:v>339.71984494741901</c:v>
                </c:pt>
                <c:pt idx="1236">
                  <c:v>341.70703001030898</c:v>
                </c:pt>
                <c:pt idx="1237">
                  <c:v>342.88965120551899</c:v>
                </c:pt>
                <c:pt idx="1238">
                  <c:v>342.78633897366598</c:v>
                </c:pt>
                <c:pt idx="1239">
                  <c:v>342.015143548835</c:v>
                </c:pt>
                <c:pt idx="1240">
                  <c:v>343.09506023120298</c:v>
                </c:pt>
                <c:pt idx="1241">
                  <c:v>342.74962148805997</c:v>
                </c:pt>
                <c:pt idx="1242">
                  <c:v>341.134461959313</c:v>
                </c:pt>
                <c:pt idx="1243">
                  <c:v>335.45414797988099</c:v>
                </c:pt>
                <c:pt idx="1244">
                  <c:v>333.89289737443198</c:v>
                </c:pt>
                <c:pt idx="1245">
                  <c:v>334.70032655522101</c:v>
                </c:pt>
                <c:pt idx="1246">
                  <c:v>332.600589051133</c:v>
                </c:pt>
                <c:pt idx="1247">
                  <c:v>328.455022966255</c:v>
                </c:pt>
                <c:pt idx="1248">
                  <c:v>327.16271464295602</c:v>
                </c:pt>
                <c:pt idx="1249">
                  <c:v>318.46741613205199</c:v>
                </c:pt>
                <c:pt idx="1250">
                  <c:v>316.96468376021102</c:v>
                </c:pt>
                <c:pt idx="1251">
                  <c:v>314.23994315526198</c:v>
                </c:pt>
                <c:pt idx="1252">
                  <c:v>312.78372129161301</c:v>
                </c:pt>
                <c:pt idx="1253">
                  <c:v>309.12046507492198</c:v>
                </c:pt>
                <c:pt idx="1254">
                  <c:v>309.04959191958102</c:v>
                </c:pt>
                <c:pt idx="1255">
                  <c:v>311.465110752692</c:v>
                </c:pt>
                <c:pt idx="1256">
                  <c:v>314.54139857418198</c:v>
                </c:pt>
                <c:pt idx="1257">
                  <c:v>317.92318182981802</c:v>
                </c:pt>
                <c:pt idx="1258">
                  <c:v>315.66012626737898</c:v>
                </c:pt>
                <c:pt idx="1259">
                  <c:v>315.83818971409698</c:v>
                </c:pt>
                <c:pt idx="1260">
                  <c:v>317.44190812065</c:v>
                </c:pt>
                <c:pt idx="1261">
                  <c:v>320.12324468202399</c:v>
                </c:pt>
                <c:pt idx="1262">
                  <c:v>320.21880385954</c:v>
                </c:pt>
                <c:pt idx="1263">
                  <c:v>316.22539510622801</c:v>
                </c:pt>
                <c:pt idx="1264">
                  <c:v>311.75182629835899</c:v>
                </c:pt>
                <c:pt idx="1265">
                  <c:v>307.27825749048998</c:v>
                </c:pt>
                <c:pt idx="1266">
                  <c:v>305.97346658819498</c:v>
                </c:pt>
                <c:pt idx="1267">
                  <c:v>305.705053113791</c:v>
                </c:pt>
                <c:pt idx="1268">
                  <c:v>306.56397623188201</c:v>
                </c:pt>
                <c:pt idx="1269">
                  <c:v>306.91406437642502</c:v>
                </c:pt>
                <c:pt idx="1270">
                  <c:v>299.44219655339299</c:v>
                </c:pt>
                <c:pt idx="1271">
                  <c:v>301.99587289797398</c:v>
                </c:pt>
                <c:pt idx="1272">
                  <c:v>301.406738207057</c:v>
                </c:pt>
                <c:pt idx="1273">
                  <c:v>300.84220971782599</c:v>
                </c:pt>
                <c:pt idx="1274">
                  <c:v>301.38241483527702</c:v>
                </c:pt>
                <c:pt idx="1275">
                  <c:v>300.67053196583998</c:v>
                </c:pt>
                <c:pt idx="1276">
                  <c:v>301.18584805170201</c:v>
                </c:pt>
                <c:pt idx="1277">
                  <c:v>300.37610603533398</c:v>
                </c:pt>
                <c:pt idx="1278">
                  <c:v>299.51715161559599</c:v>
                </c:pt>
                <c:pt idx="1279">
                  <c:v>300.989564098031</c:v>
                </c:pt>
                <c:pt idx="1280">
                  <c:v>302.829590390779</c:v>
                </c:pt>
                <c:pt idx="1281">
                  <c:v>302.34537294531901</c:v>
                </c:pt>
                <c:pt idx="1282">
                  <c:v>290.04624983063098</c:v>
                </c:pt>
                <c:pt idx="1283">
                  <c:v>292.17680659065599</c:v>
                </c:pt>
                <c:pt idx="1284">
                  <c:v>300.31165967438699</c:v>
                </c:pt>
                <c:pt idx="1285">
                  <c:v>298.56847687073002</c:v>
                </c:pt>
                <c:pt idx="1286">
                  <c:v>303.89583720568299</c:v>
                </c:pt>
                <c:pt idx="1287">
                  <c:v>305.44436459626399</c:v>
                </c:pt>
                <c:pt idx="1288">
                  <c:v>303.79802528170001</c:v>
                </c:pt>
                <c:pt idx="1289">
                  <c:v>304.08855574897598</c:v>
                </c:pt>
                <c:pt idx="1290">
                  <c:v>306.41279948718397</c:v>
                </c:pt>
                <c:pt idx="1291">
                  <c:v>305.34752110717199</c:v>
                </c:pt>
                <c:pt idx="1292">
                  <c:v>302.248529456227</c:v>
                </c:pt>
                <c:pt idx="1293">
                  <c:v>310.38338253995801</c:v>
                </c:pt>
                <c:pt idx="1294">
                  <c:v>310.91602172996397</c:v>
                </c:pt>
                <c:pt idx="1295">
                  <c:v>312.707626278166</c:v>
                </c:pt>
                <c:pt idx="1296">
                  <c:v>319.38982702551698</c:v>
                </c:pt>
                <c:pt idx="1297">
                  <c:v>319.77720098188502</c:v>
                </c:pt>
                <c:pt idx="1298">
                  <c:v>318.90560958005602</c:v>
                </c:pt>
                <c:pt idx="1299">
                  <c:v>315.90346141820299</c:v>
                </c:pt>
                <c:pt idx="1300">
                  <c:v>320.84247936189701</c:v>
                </c:pt>
                <c:pt idx="1301">
                  <c:v>313.38553070181098</c:v>
                </c:pt>
                <c:pt idx="1302">
                  <c:v>314.93502652728301</c:v>
                </c:pt>
                <c:pt idx="1303">
                  <c:v>308.93073020357701</c:v>
                </c:pt>
                <c:pt idx="1304">
                  <c:v>308.155982290841</c:v>
                </c:pt>
                <c:pt idx="1305">
                  <c:v>309.22126067085298</c:v>
                </c:pt>
                <c:pt idx="1306">
                  <c:v>310.18969556177399</c:v>
                </c:pt>
                <c:pt idx="1307">
                  <c:v>311.25787924645903</c:v>
                </c:pt>
                <c:pt idx="1308">
                  <c:v>309.02757369266902</c:v>
                </c:pt>
                <c:pt idx="1309">
                  <c:v>313.48237419090299</c:v>
                </c:pt>
                <c:pt idx="1310">
                  <c:v>305.34752110717199</c:v>
                </c:pt>
                <c:pt idx="1311">
                  <c:v>301.86115549985902</c:v>
                </c:pt>
                <c:pt idx="1312">
                  <c:v>302.15168596713499</c:v>
                </c:pt>
                <c:pt idx="1313">
                  <c:v>296.825294067073</c:v>
                </c:pt>
                <c:pt idx="1314">
                  <c:v>291.59574565610399</c:v>
                </c:pt>
                <c:pt idx="1315">
                  <c:v>280.82674966907001</c:v>
                </c:pt>
                <c:pt idx="1316">
                  <c:v>280.84611836688799</c:v>
                </c:pt>
                <c:pt idx="1317">
                  <c:v>280.26505743233599</c:v>
                </c:pt>
                <c:pt idx="1318">
                  <c:v>280.94296185598</c:v>
                </c:pt>
                <c:pt idx="1319">
                  <c:v>283.17036210509701</c:v>
                </c:pt>
                <c:pt idx="1320">
                  <c:v>281.814553257809</c:v>
                </c:pt>
                <c:pt idx="1321">
                  <c:v>284.42932746329302</c:v>
                </c:pt>
                <c:pt idx="1322">
                  <c:v>289.75571936335501</c:v>
                </c:pt>
                <c:pt idx="1323">
                  <c:v>282.57961682163602</c:v>
                </c:pt>
                <c:pt idx="1324">
                  <c:v>283.147119667715</c:v>
                </c:pt>
                <c:pt idx="1325">
                  <c:v>282.58930117054501</c:v>
                </c:pt>
                <c:pt idx="1326">
                  <c:v>282.38990883519602</c:v>
                </c:pt>
                <c:pt idx="1327">
                  <c:v>282.10155971112999</c:v>
                </c:pt>
                <c:pt idx="1328">
                  <c:v>286.23456382274099</c:v>
                </c:pt>
                <c:pt idx="1329">
                  <c:v>283.35107258208302</c:v>
                </c:pt>
                <c:pt idx="1330">
                  <c:v>288.73358956464602</c:v>
                </c:pt>
                <c:pt idx="1331">
                  <c:v>291.80931355468198</c:v>
                </c:pt>
                <c:pt idx="1332">
                  <c:v>292.67436092688001</c:v>
                </c:pt>
                <c:pt idx="1333">
                  <c:v>294.78892117002999</c:v>
                </c:pt>
                <c:pt idx="1334">
                  <c:v>296.13455041566999</c:v>
                </c:pt>
                <c:pt idx="1335">
                  <c:v>298.274369542866</c:v>
                </c:pt>
                <c:pt idx="1336">
                  <c:v>297.572252400867</c:v>
                </c:pt>
                <c:pt idx="1337">
                  <c:v>292.420312154106</c:v>
                </c:pt>
                <c:pt idx="1338">
                  <c:v>294.54903433104198</c:v>
                </c:pt>
                <c:pt idx="1339">
                  <c:v>294.74537780951101</c:v>
                </c:pt>
                <c:pt idx="1340">
                  <c:v>294.90928493125602</c:v>
                </c:pt>
                <c:pt idx="1341">
                  <c:v>291.37234177781301</c:v>
                </c:pt>
                <c:pt idx="1342">
                  <c:v>293.369938257353</c:v>
                </c:pt>
                <c:pt idx="1343">
                  <c:v>296.64673783052899</c:v>
                </c:pt>
                <c:pt idx="1344">
                  <c:v>293.068696975085</c:v>
                </c:pt>
                <c:pt idx="1345">
                  <c:v>295.69455354101399</c:v>
                </c:pt>
                <c:pt idx="1346">
                  <c:v>296.94211210704498</c:v>
                </c:pt>
                <c:pt idx="1347">
                  <c:v>295.957415894821</c:v>
                </c:pt>
                <c:pt idx="1348">
                  <c:v>298.05823949617201</c:v>
                </c:pt>
                <c:pt idx="1349">
                  <c:v>297.73000742543098</c:v>
                </c:pt>
                <c:pt idx="1350">
                  <c:v>299.04293570839502</c:v>
                </c:pt>
                <c:pt idx="1351">
                  <c:v>300.29014840290802</c:v>
                </c:pt>
                <c:pt idx="1352">
                  <c:v>301.04518592706802</c:v>
                </c:pt>
                <c:pt idx="1353">
                  <c:v>301.14375930974597</c:v>
                </c:pt>
                <c:pt idx="1354">
                  <c:v>303.80281954141901</c:v>
                </c:pt>
                <c:pt idx="1355">
                  <c:v>298.15612113581301</c:v>
                </c:pt>
                <c:pt idx="1356">
                  <c:v>295.268093959113</c:v>
                </c:pt>
                <c:pt idx="1357">
                  <c:v>298.81327702033201</c:v>
                </c:pt>
                <c:pt idx="1358">
                  <c:v>292.21508606824699</c:v>
                </c:pt>
                <c:pt idx="1359">
                  <c:v>293.36407125160002</c:v>
                </c:pt>
                <c:pt idx="1360">
                  <c:v>296.44959106517399</c:v>
                </c:pt>
                <c:pt idx="1361">
                  <c:v>297.00782769549602</c:v>
                </c:pt>
                <c:pt idx="1362">
                  <c:v>298.35361377268703</c:v>
                </c:pt>
                <c:pt idx="1363">
                  <c:v>299.14150909107298</c:v>
                </c:pt>
                <c:pt idx="1364">
                  <c:v>302.62097656383901</c:v>
                </c:pt>
                <c:pt idx="1365">
                  <c:v>303.40887188222501</c:v>
                </c:pt>
                <c:pt idx="1366">
                  <c:v>304.85323134209398</c:v>
                </c:pt>
                <c:pt idx="1367">
                  <c:v>307.67623467337802</c:v>
                </c:pt>
                <c:pt idx="1368">
                  <c:v>307.57766129070001</c:v>
                </c:pt>
                <c:pt idx="1369">
                  <c:v>306.95405494344402</c:v>
                </c:pt>
                <c:pt idx="1370">
                  <c:v>308.102694255279</c:v>
                </c:pt>
                <c:pt idx="1371">
                  <c:v>311.18855994037102</c:v>
                </c:pt>
                <c:pt idx="1372">
                  <c:v>311.024270969241</c:v>
                </c:pt>
                <c:pt idx="1373">
                  <c:v>309.31739502708399</c:v>
                </c:pt>
                <c:pt idx="1374">
                  <c:v>308.00446674411899</c:v>
                </c:pt>
                <c:pt idx="1375">
                  <c:v>310.86032786963</c:v>
                </c:pt>
                <c:pt idx="1376">
                  <c:v>308.13555204950501</c:v>
                </c:pt>
                <c:pt idx="1377">
                  <c:v>309.08773633902001</c:v>
                </c:pt>
                <c:pt idx="1378">
                  <c:v>309.26551429935898</c:v>
                </c:pt>
                <c:pt idx="1379">
                  <c:v>310.25297748372702</c:v>
                </c:pt>
                <c:pt idx="1380">
                  <c:v>310.46361323829098</c:v>
                </c:pt>
                <c:pt idx="1381">
                  <c:v>310.84545539434902</c:v>
                </c:pt>
                <c:pt idx="1382">
                  <c:v>306.664906354256</c:v>
                </c:pt>
                <c:pt idx="1383">
                  <c:v>304.75569557397</c:v>
                </c:pt>
                <c:pt idx="1384">
                  <c:v>299.98232275173802</c:v>
                </c:pt>
                <c:pt idx="1385">
                  <c:v>302.550072902615</c:v>
                </c:pt>
                <c:pt idx="1386">
                  <c:v>304.19196757701297</c:v>
                </c:pt>
                <c:pt idx="1387">
                  <c:v>306.63399547569799</c:v>
                </c:pt>
                <c:pt idx="1388">
                  <c:v>306.67610775065998</c:v>
                </c:pt>
                <c:pt idx="1389">
                  <c:v>308.57067607483299</c:v>
                </c:pt>
                <c:pt idx="1390">
                  <c:v>310.38101984908002</c:v>
                </c:pt>
                <c:pt idx="1391">
                  <c:v>309.12642467079002</c:v>
                </c:pt>
                <c:pt idx="1392">
                  <c:v>302.72636732723601</c:v>
                </c:pt>
                <c:pt idx="1393">
                  <c:v>307.74618988149098</c:v>
                </c:pt>
                <c:pt idx="1394">
                  <c:v>304.48316094581202</c:v>
                </c:pt>
                <c:pt idx="1395">
                  <c:v>304.02340329474202</c:v>
                </c:pt>
                <c:pt idx="1396">
                  <c:v>308.70802597159502</c:v>
                </c:pt>
                <c:pt idx="1397">
                  <c:v>308.28962727240003</c:v>
                </c:pt>
                <c:pt idx="1398">
                  <c:v>310.00506193910098</c:v>
                </c:pt>
                <c:pt idx="1399">
                  <c:v>310.65766772623601</c:v>
                </c:pt>
                <c:pt idx="1400">
                  <c:v>309.62850310982498</c:v>
                </c:pt>
                <c:pt idx="1401">
                  <c:v>308.62434623175602</c:v>
                </c:pt>
                <c:pt idx="1402">
                  <c:v>311.25977711864198</c:v>
                </c:pt>
                <c:pt idx="1403">
                  <c:v>314.89888396555102</c:v>
                </c:pt>
                <c:pt idx="1404">
                  <c:v>307.268583626181</c:v>
                </c:pt>
                <c:pt idx="1405">
                  <c:v>309.28465690463901</c:v>
                </c:pt>
                <c:pt idx="1406">
                  <c:v>310.51880406172501</c:v>
                </c:pt>
                <c:pt idx="1407">
                  <c:v>312.12333727630198</c:v>
                </c:pt>
                <c:pt idx="1408">
                  <c:v>314.676231814711</c:v>
                </c:pt>
                <c:pt idx="1409">
                  <c:v>315.59264667797299</c:v>
                </c:pt>
                <c:pt idx="1410">
                  <c:v>314.512549460147</c:v>
                </c:pt>
                <c:pt idx="1411">
                  <c:v>316.90176164399202</c:v>
                </c:pt>
                <c:pt idx="1412">
                  <c:v>316.67274389580001</c:v>
                </c:pt>
                <c:pt idx="1413">
                  <c:v>320.73075958111201</c:v>
                </c:pt>
                <c:pt idx="1414">
                  <c:v>321.38548899936802</c:v>
                </c:pt>
                <c:pt idx="1415">
                  <c:v>320.56707722654801</c:v>
                </c:pt>
                <c:pt idx="1416">
                  <c:v>324.16705741547599</c:v>
                </c:pt>
                <c:pt idx="1417">
                  <c:v>324.69077217598198</c:v>
                </c:pt>
                <c:pt idx="1418">
                  <c:v>324.756451440104</c:v>
                </c:pt>
                <c:pt idx="1419">
                  <c:v>320.010694769228</c:v>
                </c:pt>
                <c:pt idx="1420">
                  <c:v>314.00926384763898</c:v>
                </c:pt>
                <c:pt idx="1421">
                  <c:v>313.21216110745098</c:v>
                </c:pt>
                <c:pt idx="1422">
                  <c:v>317.27606574899602</c:v>
                </c:pt>
                <c:pt idx="1423">
                  <c:v>314.33211364827901</c:v>
                </c:pt>
                <c:pt idx="1424">
                  <c:v>316.44425470546298</c:v>
                </c:pt>
                <c:pt idx="1425">
                  <c:v>312.95629683739099</c:v>
                </c:pt>
                <c:pt idx="1426">
                  <c:v>315.93218994422602</c:v>
                </c:pt>
                <c:pt idx="1427">
                  <c:v>312.57233232174201</c:v>
                </c:pt>
                <c:pt idx="1428">
                  <c:v>308.57230969243301</c:v>
                </c:pt>
                <c:pt idx="1429">
                  <c:v>311.83634429656303</c:v>
                </c:pt>
                <c:pt idx="1430">
                  <c:v>314.23629062992501</c:v>
                </c:pt>
                <c:pt idx="1431">
                  <c:v>316.15611320816799</c:v>
                </c:pt>
                <c:pt idx="1432">
                  <c:v>312.73203735233199</c:v>
                </c:pt>
                <c:pt idx="1433">
                  <c:v>309.628380221025</c:v>
                </c:pt>
                <c:pt idx="1434">
                  <c:v>315.11618129319402</c:v>
                </c:pt>
                <c:pt idx="1435">
                  <c:v>312.67151755126599</c:v>
                </c:pt>
                <c:pt idx="1436">
                  <c:v>314.71607816392799</c:v>
                </c:pt>
                <c:pt idx="1437">
                  <c:v>318.42829551705898</c:v>
                </c:pt>
                <c:pt idx="1438">
                  <c:v>314.52409590610301</c:v>
                </c:pt>
                <c:pt idx="1439">
                  <c:v>306.20430436518802</c:v>
                </c:pt>
                <c:pt idx="1440">
                  <c:v>307.11613603457499</c:v>
                </c:pt>
                <c:pt idx="1441">
                  <c:v>303.068370006647</c:v>
                </c:pt>
                <c:pt idx="1442">
                  <c:v>305.980381101246</c:v>
                </c:pt>
                <c:pt idx="1443">
                  <c:v>307.42041614548702</c:v>
                </c:pt>
                <c:pt idx="1444">
                  <c:v>312.18836780609399</c:v>
                </c:pt>
                <c:pt idx="1445">
                  <c:v>310.396309252322</c:v>
                </c:pt>
                <c:pt idx="1446">
                  <c:v>315.45206618910697</c:v>
                </c:pt>
                <c:pt idx="1447">
                  <c:v>315.22780670404802</c:v>
                </c:pt>
                <c:pt idx="1448">
                  <c:v>315.87032525869301</c:v>
                </c:pt>
                <c:pt idx="1449">
                  <c:v>320.33803146179099</c:v>
                </c:pt>
                <c:pt idx="1450">
                  <c:v>321.62340479219802</c:v>
                </c:pt>
                <c:pt idx="1451">
                  <c:v>324.612410522598</c:v>
                </c:pt>
                <c:pt idx="1452">
                  <c:v>325.512474452888</c:v>
                </c:pt>
                <c:pt idx="1453">
                  <c:v>329.33698965910799</c:v>
                </c:pt>
                <c:pt idx="1454">
                  <c:v>330.01212166210399</c:v>
                </c:pt>
                <c:pt idx="1455">
                  <c:v>332.90463193191601</c:v>
                </c:pt>
                <c:pt idx="1456">
                  <c:v>331.233276759158</c:v>
                </c:pt>
                <c:pt idx="1457">
                  <c:v>332.51898631068201</c:v>
                </c:pt>
                <c:pt idx="1458">
                  <c:v>334.73670079861398</c:v>
                </c:pt>
                <c:pt idx="1459">
                  <c:v>335.25078288655402</c:v>
                </c:pt>
                <c:pt idx="1460">
                  <c:v>335.95785589566799</c:v>
                </c:pt>
                <c:pt idx="1461">
                  <c:v>335.73292396837502</c:v>
                </c:pt>
                <c:pt idx="1462">
                  <c:v>332.93623671691699</c:v>
                </c:pt>
                <c:pt idx="1463">
                  <c:v>335.99013312290299</c:v>
                </c:pt>
                <c:pt idx="1464">
                  <c:v>334.64020533802602</c:v>
                </c:pt>
                <c:pt idx="1465">
                  <c:v>332.29405438338898</c:v>
                </c:pt>
                <c:pt idx="1466">
                  <c:v>332.58320454403503</c:v>
                </c:pt>
                <c:pt idx="1467">
                  <c:v>333.145702472827</c:v>
                </c:pt>
                <c:pt idx="1468">
                  <c:v>337.69342930177902</c:v>
                </c:pt>
                <c:pt idx="1469">
                  <c:v>337.98257946242501</c:v>
                </c:pt>
                <c:pt idx="1470">
                  <c:v>339.13985254724298</c:v>
                </c:pt>
                <c:pt idx="1471">
                  <c:v>335.73292396837502</c:v>
                </c:pt>
                <c:pt idx="1472">
                  <c:v>333.35449578650298</c:v>
                </c:pt>
                <c:pt idx="1473">
                  <c:v>334.73670079861398</c:v>
                </c:pt>
                <c:pt idx="1474">
                  <c:v>334.38299618349799</c:v>
                </c:pt>
                <c:pt idx="1475">
                  <c:v>336.15084681684402</c:v>
                </c:pt>
                <c:pt idx="1476">
                  <c:v>335.70064674114002</c:v>
                </c:pt>
                <c:pt idx="1477">
                  <c:v>334.38299618349799</c:v>
                </c:pt>
                <c:pt idx="1478">
                  <c:v>328.18005279540603</c:v>
                </c:pt>
                <c:pt idx="1479">
                  <c:v>326.79818400441201</c:v>
                </c:pt>
                <c:pt idx="1480">
                  <c:v>323.48136268490799</c:v>
                </c:pt>
                <c:pt idx="1481">
                  <c:v>317.97277254225099</c:v>
                </c:pt>
                <c:pt idx="1482">
                  <c:v>315.00660861928299</c:v>
                </c:pt>
                <c:pt idx="1483">
                  <c:v>319.44532009671099</c:v>
                </c:pt>
                <c:pt idx="1484">
                  <c:v>322.93420079036201</c:v>
                </c:pt>
                <c:pt idx="1485">
                  <c:v>323.01929544142598</c:v>
                </c:pt>
                <c:pt idx="1486">
                  <c:v>330.76290868831001</c:v>
                </c:pt>
                <c:pt idx="1487">
                  <c:v>332.54989636066801</c:v>
                </c:pt>
                <c:pt idx="1488">
                  <c:v>328.29516380743502</c:v>
                </c:pt>
                <c:pt idx="1489">
                  <c:v>327.444217296788</c:v>
                </c:pt>
                <c:pt idx="1490">
                  <c:v>329.82686752659902</c:v>
                </c:pt>
                <c:pt idx="1491">
                  <c:v>326.252892181883</c:v>
                </c:pt>
                <c:pt idx="1492">
                  <c:v>329.23120496914601</c:v>
                </c:pt>
                <c:pt idx="1493">
                  <c:v>334.93254659047801</c:v>
                </c:pt>
                <c:pt idx="1494">
                  <c:v>331.35857124576199</c:v>
                </c:pt>
                <c:pt idx="1495">
                  <c:v>326.21034485635101</c:v>
                </c:pt>
                <c:pt idx="1496">
                  <c:v>327.444217296788</c:v>
                </c:pt>
                <c:pt idx="1497">
                  <c:v>330.720361362777</c:v>
                </c:pt>
                <c:pt idx="1498">
                  <c:v>330.59271938618099</c:v>
                </c:pt>
                <c:pt idx="1499">
                  <c:v>324.29571520739597</c:v>
                </c:pt>
                <c:pt idx="1500">
                  <c:v>321.147213118004</c:v>
                </c:pt>
                <c:pt idx="1501">
                  <c:v>324.99926444480599</c:v>
                </c:pt>
                <c:pt idx="1502">
                  <c:v>325.77791121361003</c:v>
                </c:pt>
                <c:pt idx="1503">
                  <c:v>324.63838671662597</c:v>
                </c:pt>
                <c:pt idx="1504">
                  <c:v>324.00111910486203</c:v>
                </c:pt>
                <c:pt idx="1505">
                  <c:v>325.07804393880099</c:v>
                </c:pt>
                <c:pt idx="1506">
                  <c:v>324.46851783704102</c:v>
                </c:pt>
                <c:pt idx="1507">
                  <c:v>326.26657214348501</c:v>
                </c:pt>
                <c:pt idx="1508">
                  <c:v>324.803645907597</c:v>
                </c:pt>
                <c:pt idx="1509">
                  <c:v>324.02289443271798</c:v>
                </c:pt>
                <c:pt idx="1510">
                  <c:v>327.79136577096898</c:v>
                </c:pt>
                <c:pt idx="1511">
                  <c:v>326.454135576304</c:v>
                </c:pt>
                <c:pt idx="1512">
                  <c:v>323.110901537328</c:v>
                </c:pt>
                <c:pt idx="1513">
                  <c:v>325.26879849599499</c:v>
                </c:pt>
                <c:pt idx="1514">
                  <c:v>321.46956800932401</c:v>
                </c:pt>
                <c:pt idx="1515">
                  <c:v>316.25731932312101</c:v>
                </c:pt>
                <c:pt idx="1516">
                  <c:v>309.81519756794597</c:v>
                </c:pt>
                <c:pt idx="1517">
                  <c:v>314.47725936445403</c:v>
                </c:pt>
                <c:pt idx="1518">
                  <c:v>311.51049276667601</c:v>
                </c:pt>
                <c:pt idx="1519">
                  <c:v>313.072765854755</c:v>
                </c:pt>
                <c:pt idx="1520">
                  <c:v>310.00617107599101</c:v>
                </c:pt>
                <c:pt idx="1521">
                  <c:v>313.85390239879501</c:v>
                </c:pt>
                <c:pt idx="1522">
                  <c:v>316.60206632208798</c:v>
                </c:pt>
                <c:pt idx="1523">
                  <c:v>320.218293885511</c:v>
                </c:pt>
                <c:pt idx="1524">
                  <c:v>319.58173400476198</c:v>
                </c:pt>
                <c:pt idx="1525">
                  <c:v>320.42082194619599</c:v>
                </c:pt>
                <c:pt idx="1526">
                  <c:v>319.350230245381</c:v>
                </c:pt>
                <c:pt idx="1527">
                  <c:v>321.06009829869799</c:v>
                </c:pt>
                <c:pt idx="1528">
                  <c:v>321.34653515352602</c:v>
                </c:pt>
                <c:pt idx="1529">
                  <c:v>321.20195849023497</c:v>
                </c:pt>
                <c:pt idx="1530">
                  <c:v>322.12767169756501</c:v>
                </c:pt>
                <c:pt idx="1531">
                  <c:v>317.73030759010197</c:v>
                </c:pt>
                <c:pt idx="1532">
                  <c:v>315.87888117544202</c:v>
                </c:pt>
                <c:pt idx="1533">
                  <c:v>315.955340545441</c:v>
                </c:pt>
                <c:pt idx="1534">
                  <c:v>316.41330852450699</c:v>
                </c:pt>
                <c:pt idx="1535">
                  <c:v>316.75658744857498</c:v>
                </c:pt>
                <c:pt idx="1536">
                  <c:v>316.68012807857599</c:v>
                </c:pt>
                <c:pt idx="1537">
                  <c:v>310.72812083257298</c:v>
                </c:pt>
                <c:pt idx="1538">
                  <c:v>314.92510965277501</c:v>
                </c:pt>
                <c:pt idx="1539">
                  <c:v>314.42930610917301</c:v>
                </c:pt>
                <c:pt idx="1540">
                  <c:v>314.92510965277501</c:v>
                </c:pt>
                <c:pt idx="1541">
                  <c:v>317.94550975459799</c:v>
                </c:pt>
                <c:pt idx="1542">
                  <c:v>318.93503647218199</c:v>
                </c:pt>
                <c:pt idx="1543">
                  <c:v>319.54400623202997</c:v>
                </c:pt>
                <c:pt idx="1544">
                  <c:v>316.42328192365397</c:v>
                </c:pt>
                <c:pt idx="1545">
                  <c:v>315.50963071520499</c:v>
                </c:pt>
                <c:pt idx="1546">
                  <c:v>314.74851679973301</c:v>
                </c:pt>
                <c:pt idx="1547">
                  <c:v>317.94550975459799</c:v>
                </c:pt>
                <c:pt idx="1548">
                  <c:v>319.65801606440999</c:v>
                </c:pt>
                <c:pt idx="1549">
                  <c:v>320.41952311723497</c:v>
                </c:pt>
                <c:pt idx="1550">
                  <c:v>322.09389510380299</c:v>
                </c:pt>
                <c:pt idx="1551">
                  <c:v>324.33949566432699</c:v>
                </c:pt>
                <c:pt idx="1552">
                  <c:v>326.28041477625197</c:v>
                </c:pt>
                <c:pt idx="1553">
                  <c:v>325.32902238191201</c:v>
                </c:pt>
                <c:pt idx="1554">
                  <c:v>325.06247525655499</c:v>
                </c:pt>
                <c:pt idx="1555">
                  <c:v>325.36715670515599</c:v>
                </c:pt>
                <c:pt idx="1556">
                  <c:v>324.94846542417599</c:v>
                </c:pt>
                <c:pt idx="1557">
                  <c:v>327.30807581708001</c:v>
                </c:pt>
                <c:pt idx="1558">
                  <c:v>328.64002516915599</c:v>
                </c:pt>
                <c:pt idx="1559">
                  <c:v>328.41161236704397</c:v>
                </c:pt>
                <c:pt idx="1560">
                  <c:v>324.18735150870401</c:v>
                </c:pt>
                <c:pt idx="1561">
                  <c:v>323.34996894674299</c:v>
                </c:pt>
                <c:pt idx="1562">
                  <c:v>322.93127766576299</c:v>
                </c:pt>
                <c:pt idx="1563">
                  <c:v>324.72005262206301</c:v>
                </c:pt>
                <c:pt idx="1564">
                  <c:v>324.07294853897099</c:v>
                </c:pt>
                <c:pt idx="1565">
                  <c:v>327.84077693043997</c:v>
                </c:pt>
                <c:pt idx="1566">
                  <c:v>326.92751885934399</c:v>
                </c:pt>
                <c:pt idx="1567">
                  <c:v>330.25817851424</c:v>
                </c:pt>
                <c:pt idx="1568">
                  <c:v>333.73272644034603</c:v>
                </c:pt>
                <c:pt idx="1569">
                  <c:v>333.88565687067597</c:v>
                </c:pt>
                <c:pt idx="1570">
                  <c:v>334.992731656817</c:v>
                </c:pt>
                <c:pt idx="1571">
                  <c:v>334.152597133386</c:v>
                </c:pt>
                <c:pt idx="1572">
                  <c:v>333.65645779385801</c:v>
                </c:pt>
                <c:pt idx="1573">
                  <c:v>335.83247304289603</c:v>
                </c:pt>
                <c:pt idx="1574">
                  <c:v>333.198059640221</c:v>
                </c:pt>
                <c:pt idx="1575">
                  <c:v>330.79284531436502</c:v>
                </c:pt>
                <c:pt idx="1576">
                  <c:v>329.57097442113798</c:v>
                </c:pt>
                <c:pt idx="1577">
                  <c:v>332.625651654205</c:v>
                </c:pt>
                <c:pt idx="1578">
                  <c:v>333.35099007055101</c:v>
                </c:pt>
                <c:pt idx="1579">
                  <c:v>332.24391528440998</c:v>
                </c:pt>
                <c:pt idx="1580">
                  <c:v>333.31285574730703</c:v>
                </c:pt>
                <c:pt idx="1581">
                  <c:v>328.38763098850899</c:v>
                </c:pt>
                <c:pt idx="1582">
                  <c:v>334.64912961026602</c:v>
                </c:pt>
                <c:pt idx="1583">
                  <c:v>337.39794598267298</c:v>
                </c:pt>
                <c:pt idx="1584">
                  <c:v>337.43608030591798</c:v>
                </c:pt>
                <c:pt idx="1585">
                  <c:v>335.52739845694202</c:v>
                </c:pt>
                <c:pt idx="1586">
                  <c:v>338.085150075775</c:v>
                </c:pt>
                <c:pt idx="1587">
                  <c:v>338.96341892245101</c:v>
                </c:pt>
                <c:pt idx="1588">
                  <c:v>337.81820981306601</c:v>
                </c:pt>
                <c:pt idx="1589">
                  <c:v>331.17458168415999</c:v>
                </c:pt>
                <c:pt idx="1590">
                  <c:v>327.96736715811602</c:v>
                </c:pt>
                <c:pt idx="1591">
                  <c:v>327.77669554189498</c:v>
                </c:pt>
                <c:pt idx="1592">
                  <c:v>324.26401329254497</c:v>
                </c:pt>
                <c:pt idx="1593">
                  <c:v>330.25817851424</c:v>
                </c:pt>
                <c:pt idx="1594">
                  <c:v>329.38030280491699</c:v>
                </c:pt>
                <c:pt idx="1595">
                  <c:v>321.82066464344501</c:v>
                </c:pt>
                <c:pt idx="1596">
                  <c:v>324.18774464605701</c:v>
                </c:pt>
                <c:pt idx="1597">
                  <c:v>323.34761012262499</c:v>
                </c:pt>
                <c:pt idx="1598">
                  <c:v>327.471227818589</c:v>
                </c:pt>
                <c:pt idx="1599">
                  <c:v>333.31285574730703</c:v>
                </c:pt>
                <c:pt idx="1600">
                  <c:v>335.22193073363502</c:v>
                </c:pt>
                <c:pt idx="1601">
                  <c:v>339.03968756893897</c:v>
                </c:pt>
                <c:pt idx="1602">
                  <c:v>339.68875733879702</c:v>
                </c:pt>
                <c:pt idx="1603">
                  <c:v>342.20876777173902</c:v>
                </c:pt>
                <c:pt idx="1604">
                  <c:v>342.89597186484099</c:v>
                </c:pt>
                <c:pt idx="1605">
                  <c:v>344.57584777435102</c:v>
                </c:pt>
                <c:pt idx="1606">
                  <c:v>342.20876777173902</c:v>
                </c:pt>
                <c:pt idx="1607">
                  <c:v>343.81237503476098</c:v>
                </c:pt>
                <c:pt idx="1608">
                  <c:v>343.35397688112403</c:v>
                </c:pt>
                <c:pt idx="1609">
                  <c:v>345.186783220964</c:v>
                </c:pt>
                <c:pt idx="1610">
                  <c:v>344.80504685116898</c:v>
                </c:pt>
                <c:pt idx="1611">
                  <c:v>344.49957912786198</c:v>
                </c:pt>
                <c:pt idx="1612">
                  <c:v>345.30118619069702</c:v>
                </c:pt>
                <c:pt idx="1613">
                  <c:v>344.919449820902</c:v>
                </c:pt>
                <c:pt idx="1614">
                  <c:v>342.36130506471602</c:v>
                </c:pt>
                <c:pt idx="1615">
                  <c:v>346.714121837498</c:v>
                </c:pt>
                <c:pt idx="1616">
                  <c:v>347.66865933066202</c:v>
                </c:pt>
                <c:pt idx="1617">
                  <c:v>347.36319160735502</c:v>
                </c:pt>
                <c:pt idx="1618">
                  <c:v>345.64478823724801</c:v>
                </c:pt>
                <c:pt idx="1619">
                  <c:v>345.95025596055399</c:v>
                </c:pt>
                <c:pt idx="1620">
                  <c:v>344.461444804618</c:v>
                </c:pt>
                <c:pt idx="1621">
                  <c:v>345.75958434433301</c:v>
                </c:pt>
                <c:pt idx="1622">
                  <c:v>340.87249390877997</c:v>
                </c:pt>
                <c:pt idx="1623">
                  <c:v>338.54354822941201</c:v>
                </c:pt>
                <c:pt idx="1624">
                  <c:v>341.52156367863699</c:v>
                </c:pt>
                <c:pt idx="1625">
                  <c:v>345.64478823724801</c:v>
                </c:pt>
                <c:pt idx="1626">
                  <c:v>343.77424071151597</c:v>
                </c:pt>
                <c:pt idx="1627">
                  <c:v>344.72877820468102</c:v>
                </c:pt>
                <c:pt idx="1628">
                  <c:v>340.58078599282902</c:v>
                </c:pt>
                <c:pt idx="1629">
                  <c:v>337.595694071249</c:v>
                </c:pt>
                <c:pt idx="1630">
                  <c:v>338.70552081886098</c:v>
                </c:pt>
                <c:pt idx="1631">
                  <c:v>334.34287561225398</c:v>
                </c:pt>
                <c:pt idx="1632">
                  <c:v>332.46407220210898</c:v>
                </c:pt>
                <c:pt idx="1633">
                  <c:v>333.11864589490898</c:v>
                </c:pt>
                <c:pt idx="1634">
                  <c:v>335.49122982046299</c:v>
                </c:pt>
                <c:pt idx="1635">
                  <c:v>341.38435874242901</c:v>
                </c:pt>
                <c:pt idx="1636">
                  <c:v>342.26459327587003</c:v>
                </c:pt>
                <c:pt idx="1637">
                  <c:v>339.54762102905801</c:v>
                </c:pt>
                <c:pt idx="1638">
                  <c:v>330.51646975518298</c:v>
                </c:pt>
                <c:pt idx="1639">
                  <c:v>327.37844740327301</c:v>
                </c:pt>
                <c:pt idx="1640">
                  <c:v>330.40167364809702</c:v>
                </c:pt>
                <c:pt idx="1641">
                  <c:v>334.00905277138497</c:v>
                </c:pt>
                <c:pt idx="1642">
                  <c:v>323.66403209335999</c:v>
                </c:pt>
                <c:pt idx="1643">
                  <c:v>319.89854771980998</c:v>
                </c:pt>
                <c:pt idx="1644">
                  <c:v>322.40861014750402</c:v>
                </c:pt>
                <c:pt idx="1645">
                  <c:v>324.42292122660302</c:v>
                </c:pt>
                <c:pt idx="1646">
                  <c:v>324.83152257587801</c:v>
                </c:pt>
                <c:pt idx="1647">
                  <c:v>326.39154589667999</c:v>
                </c:pt>
                <c:pt idx="1648">
                  <c:v>326.21820997214701</c:v>
                </c:pt>
                <c:pt idx="1649">
                  <c:v>320.67146038707301</c:v>
                </c:pt>
                <c:pt idx="1650">
                  <c:v>319.89144872667202</c:v>
                </c:pt>
                <c:pt idx="1651">
                  <c:v>320.44069473144998</c:v>
                </c:pt>
                <c:pt idx="1652">
                  <c:v>317.84627493869601</c:v>
                </c:pt>
                <c:pt idx="1653">
                  <c:v>318.87483189795302</c:v>
                </c:pt>
                <c:pt idx="1654">
                  <c:v>319.09438525158703</c:v>
                </c:pt>
                <c:pt idx="1655">
                  <c:v>315.61841155603599</c:v>
                </c:pt>
                <c:pt idx="1656">
                  <c:v>314.22802207781598</c:v>
                </c:pt>
                <c:pt idx="1657">
                  <c:v>314.14230781277598</c:v>
                </c:pt>
                <c:pt idx="1658">
                  <c:v>314.78540158031501</c:v>
                </c:pt>
                <c:pt idx="1659">
                  <c:v>313.67016901584202</c:v>
                </c:pt>
                <c:pt idx="1660">
                  <c:v>317.44538515341202</c:v>
                </c:pt>
                <c:pt idx="1661">
                  <c:v>317.62399532605201</c:v>
                </c:pt>
                <c:pt idx="1662">
                  <c:v>317.83814649000101</c:v>
                </c:pt>
                <c:pt idx="1663">
                  <c:v>318.822863652264</c:v>
                </c:pt>
                <c:pt idx="1664">
                  <c:v>316.76739067025699</c:v>
                </c:pt>
                <c:pt idx="1665">
                  <c:v>316.895975916601</c:v>
                </c:pt>
                <c:pt idx="1666">
                  <c:v>316.72437134151699</c:v>
                </c:pt>
                <c:pt idx="1667">
                  <c:v>319.636448979318</c:v>
                </c:pt>
                <c:pt idx="1668">
                  <c:v>318.352014735502</c:v>
                </c:pt>
                <c:pt idx="1669">
                  <c:v>317.36682483336301</c:v>
                </c:pt>
                <c:pt idx="1670">
                  <c:v>315.28582389803802</c:v>
                </c:pt>
                <c:pt idx="1671">
                  <c:v>314.71191768825003</c:v>
                </c:pt>
                <c:pt idx="1672">
                  <c:v>317.49541007970703</c:v>
                </c:pt>
                <c:pt idx="1673">
                  <c:v>317.16278000104899</c:v>
                </c:pt>
                <c:pt idx="1674">
                  <c:v>315.16623484303102</c:v>
                </c:pt>
                <c:pt idx="1675">
                  <c:v>315.80346003555002</c:v>
                </c:pt>
                <c:pt idx="1676">
                  <c:v>317.24764958150899</c:v>
                </c:pt>
                <c:pt idx="1677">
                  <c:v>318.22482198858103</c:v>
                </c:pt>
                <c:pt idx="1678">
                  <c:v>318.05461393495</c:v>
                </c:pt>
                <c:pt idx="1679">
                  <c:v>318.691839127469</c:v>
                </c:pt>
                <c:pt idx="1680">
                  <c:v>324.55346689176599</c:v>
                </c:pt>
                <c:pt idx="1681">
                  <c:v>323.19414692626799</c:v>
                </c:pt>
                <c:pt idx="1682">
                  <c:v>319.28639508340302</c:v>
                </c:pt>
                <c:pt idx="1683">
                  <c:v>316.90817125966697</c:v>
                </c:pt>
                <c:pt idx="1684">
                  <c:v>316.05853766964202</c:v>
                </c:pt>
                <c:pt idx="1685">
                  <c:v>315.25157331620102</c:v>
                </c:pt>
                <c:pt idx="1686">
                  <c:v>316.05853766964202</c:v>
                </c:pt>
                <c:pt idx="1687">
                  <c:v>314.44460896276098</c:v>
                </c:pt>
                <c:pt idx="1688">
                  <c:v>315.25157331620102</c:v>
                </c:pt>
                <c:pt idx="1689">
                  <c:v>317.46005797901603</c:v>
                </c:pt>
                <c:pt idx="1690">
                  <c:v>320.09382832955299</c:v>
                </c:pt>
                <c:pt idx="1691">
                  <c:v>321.19807066096001</c:v>
                </c:pt>
                <c:pt idx="1692">
                  <c:v>319.88141993204601</c:v>
                </c:pt>
                <c:pt idx="1693">
                  <c:v>320.11680407232899</c:v>
                </c:pt>
                <c:pt idx="1694">
                  <c:v>319.47395216729302</c:v>
                </c:pt>
                <c:pt idx="1695">
                  <c:v>319.17386083306798</c:v>
                </c:pt>
                <c:pt idx="1696">
                  <c:v>321.61726074345597</c:v>
                </c:pt>
                <c:pt idx="1697">
                  <c:v>320.84593223595499</c:v>
                </c:pt>
                <c:pt idx="1698">
                  <c:v>322.56067287542697</c:v>
                </c:pt>
                <c:pt idx="1699">
                  <c:v>321.788875475216</c:v>
                </c:pt>
                <c:pt idx="1700">
                  <c:v>320.53188768039098</c:v>
                </c:pt>
                <c:pt idx="1701">
                  <c:v>321.47655865397002</c:v>
                </c:pt>
                <c:pt idx="1702">
                  <c:v>321.56078096433299</c:v>
                </c:pt>
                <c:pt idx="1703">
                  <c:v>317.43388775656598</c:v>
                </c:pt>
                <c:pt idx="1704">
                  <c:v>319.20255627418101</c:v>
                </c:pt>
                <c:pt idx="1705">
                  <c:v>319.245081423915</c:v>
                </c:pt>
                <c:pt idx="1706">
                  <c:v>320.80880513643098</c:v>
                </c:pt>
                <c:pt idx="1707">
                  <c:v>321.02004419543698</c:v>
                </c:pt>
                <c:pt idx="1708">
                  <c:v>322.03417657062499</c:v>
                </c:pt>
                <c:pt idx="1709">
                  <c:v>320.38586478852898</c:v>
                </c:pt>
                <c:pt idx="1710">
                  <c:v>323.55583736329402</c:v>
                </c:pt>
                <c:pt idx="1711">
                  <c:v>322.37252884894599</c:v>
                </c:pt>
                <c:pt idx="1712">
                  <c:v>323.386661224134</c:v>
                </c:pt>
                <c:pt idx="1713">
                  <c:v>323.97831548130802</c:v>
                </c:pt>
                <c:pt idx="1714">
                  <c:v>323.55583736329402</c:v>
                </c:pt>
                <c:pt idx="1715">
                  <c:v>321.31587132402399</c:v>
                </c:pt>
                <c:pt idx="1716">
                  <c:v>323.55583736329402</c:v>
                </c:pt>
                <c:pt idx="1717">
                  <c:v>321.992113650779</c:v>
                </c:pt>
                <c:pt idx="1718">
                  <c:v>321.31587132402399</c:v>
                </c:pt>
                <c:pt idx="1719">
                  <c:v>316.540112116898</c:v>
                </c:pt>
                <c:pt idx="1720">
                  <c:v>315.77974395045101</c:v>
                </c:pt>
                <c:pt idx="1721">
                  <c:v>317.97718483998699</c:v>
                </c:pt>
                <c:pt idx="1722">
                  <c:v>314.723086425529</c:v>
                </c:pt>
                <c:pt idx="1723">
                  <c:v>314.59643543610298</c:v>
                </c:pt>
                <c:pt idx="1724">
                  <c:v>317.53107499480302</c:v>
                </c:pt>
                <c:pt idx="1725">
                  <c:v>319.40696620706399</c:v>
                </c:pt>
                <c:pt idx="1726">
                  <c:v>319.37947917062598</c:v>
                </c:pt>
                <c:pt idx="1727">
                  <c:v>317.30566999596198</c:v>
                </c:pt>
                <c:pt idx="1728">
                  <c:v>319.37947917062598</c:v>
                </c:pt>
                <c:pt idx="1729">
                  <c:v>319.17042047064098</c:v>
                </c:pt>
                <c:pt idx="1730">
                  <c:v>318.83601804243898</c:v>
                </c:pt>
                <c:pt idx="1731">
                  <c:v>315.66689090872501</c:v>
                </c:pt>
                <c:pt idx="1732">
                  <c:v>314.69177486758201</c:v>
                </c:pt>
                <c:pt idx="1733">
                  <c:v>316.11957169439501</c:v>
                </c:pt>
                <c:pt idx="1734">
                  <c:v>315.63010509470303</c:v>
                </c:pt>
                <c:pt idx="1735">
                  <c:v>313.10067377870303</c:v>
                </c:pt>
                <c:pt idx="1736">
                  <c:v>312.40729994468199</c:v>
                </c:pt>
                <c:pt idx="1737">
                  <c:v>311.39896684757298</c:v>
                </c:pt>
                <c:pt idx="1738">
                  <c:v>314.05240114569898</c:v>
                </c:pt>
                <c:pt idx="1739">
                  <c:v>315.69778298492901</c:v>
                </c:pt>
                <c:pt idx="1740">
                  <c:v>315.90994547349402</c:v>
                </c:pt>
                <c:pt idx="1741">
                  <c:v>310.46051266534897</c:v>
                </c:pt>
                <c:pt idx="1742">
                  <c:v>312.18924405365698</c:v>
                </c:pt>
                <c:pt idx="1743">
                  <c:v>311.01959935635</c:v>
                </c:pt>
                <c:pt idx="1744">
                  <c:v>312.58423586463198</c:v>
                </c:pt>
                <c:pt idx="1745">
                  <c:v>313.17899011112098</c:v>
                </c:pt>
                <c:pt idx="1746">
                  <c:v>310.581629382926</c:v>
                </c:pt>
                <c:pt idx="1747">
                  <c:v>305.68383099364002</c:v>
                </c:pt>
                <c:pt idx="1748">
                  <c:v>305.92446157615097</c:v>
                </c:pt>
                <c:pt idx="1749">
                  <c:v>304.36428462748501</c:v>
                </c:pt>
                <c:pt idx="1750">
                  <c:v>301.427001523407</c:v>
                </c:pt>
                <c:pt idx="1751">
                  <c:v>304.05833069903503</c:v>
                </c:pt>
                <c:pt idx="1752">
                  <c:v>304.51726159171</c:v>
                </c:pt>
                <c:pt idx="1753">
                  <c:v>306.81191605508798</c:v>
                </c:pt>
                <c:pt idx="1754">
                  <c:v>306.62100832719301</c:v>
                </c:pt>
                <c:pt idx="1755">
                  <c:v>303.76899107202701</c:v>
                </c:pt>
                <c:pt idx="1756">
                  <c:v>302.94109729637398</c:v>
                </c:pt>
                <c:pt idx="1757">
                  <c:v>306.19185778615901</c:v>
                </c:pt>
                <c:pt idx="1758">
                  <c:v>299.751464896801</c:v>
                </c:pt>
                <c:pt idx="1759">
                  <c:v>302.94109729637398</c:v>
                </c:pt>
                <c:pt idx="1760">
                  <c:v>302.542354061754</c:v>
                </c:pt>
                <c:pt idx="1761">
                  <c:v>302.97150460278698</c:v>
                </c:pt>
                <c:pt idx="1762">
                  <c:v>298.126084651908</c:v>
                </c:pt>
                <c:pt idx="1763">
                  <c:v>298.126084651908</c:v>
                </c:pt>
                <c:pt idx="1764">
                  <c:v>301.07026425847198</c:v>
                </c:pt>
                <c:pt idx="1765">
                  <c:v>300.42606823084299</c:v>
                </c:pt>
                <c:pt idx="1766">
                  <c:v>296.16340273999401</c:v>
                </c:pt>
                <c:pt idx="1767">
                  <c:v>301.92887881792501</c:v>
                </c:pt>
                <c:pt idx="1768">
                  <c:v>297.05273808324603</c:v>
                </c:pt>
                <c:pt idx="1769">
                  <c:v>289.63084749923797</c:v>
                </c:pt>
                <c:pt idx="1770">
                  <c:v>285.09200843158101</c:v>
                </c:pt>
                <c:pt idx="1771">
                  <c:v>286.95683906858699</c:v>
                </c:pt>
                <c:pt idx="1772">
                  <c:v>289.22266046606899</c:v>
                </c:pt>
                <c:pt idx="1773">
                  <c:v>287.38168058061501</c:v>
                </c:pt>
                <c:pt idx="1774">
                  <c:v>285.77647531206998</c:v>
                </c:pt>
                <c:pt idx="1775">
                  <c:v>286.81522523124499</c:v>
                </c:pt>
                <c:pt idx="1776">
                  <c:v>284.52555308221002</c:v>
                </c:pt>
                <c:pt idx="1777">
                  <c:v>284.83238306311898</c:v>
                </c:pt>
                <c:pt idx="1778">
                  <c:v>289.11811178937899</c:v>
                </c:pt>
                <c:pt idx="1779">
                  <c:v>291.48242258958402</c:v>
                </c:pt>
                <c:pt idx="1780">
                  <c:v>291.689367759292</c:v>
                </c:pt>
                <c:pt idx="1781">
                  <c:v>296.093221392641</c:v>
                </c:pt>
                <c:pt idx="1782">
                  <c:v>294.99958414542101</c:v>
                </c:pt>
                <c:pt idx="1783">
                  <c:v>295.62041965454699</c:v>
                </c:pt>
                <c:pt idx="1784">
                  <c:v>299.69920321109799</c:v>
                </c:pt>
                <c:pt idx="1785">
                  <c:v>300.58589528860898</c:v>
                </c:pt>
                <c:pt idx="1786">
                  <c:v>299.580776194272</c:v>
                </c:pt>
                <c:pt idx="1787">
                  <c:v>299.61038294847901</c:v>
                </c:pt>
                <c:pt idx="1788">
                  <c:v>300.556288534403</c:v>
                </c:pt>
                <c:pt idx="1789">
                  <c:v>300.290129856281</c:v>
                </c:pt>
                <c:pt idx="1790">
                  <c:v>301.35416034929398</c:v>
                </c:pt>
                <c:pt idx="1791">
                  <c:v>302.30006593521802</c:v>
                </c:pt>
                <c:pt idx="1792">
                  <c:v>302.83208118172502</c:v>
                </c:pt>
                <c:pt idx="1793">
                  <c:v>304.13236148891701</c:v>
                </c:pt>
                <c:pt idx="1794">
                  <c:v>305.07826707484099</c:v>
                </c:pt>
                <c:pt idx="1795">
                  <c:v>304.161968243123</c:v>
                </c:pt>
                <c:pt idx="1796">
                  <c:v>306.43776089044502</c:v>
                </c:pt>
                <c:pt idx="1797">
                  <c:v>305.04866032063399</c:v>
                </c:pt>
                <c:pt idx="1798">
                  <c:v>306.408456245975</c:v>
                </c:pt>
                <c:pt idx="1799">
                  <c:v>306.99938289115801</c:v>
                </c:pt>
                <c:pt idx="1800">
                  <c:v>309.39360255530698</c:v>
                </c:pt>
                <c:pt idx="1801">
                  <c:v>309.86640429340002</c:v>
                </c:pt>
                <c:pt idx="1802">
                  <c:v>311.87634037233698</c:v>
                </c:pt>
                <c:pt idx="1803">
                  <c:v>313.32435234082499</c:v>
                </c:pt>
                <c:pt idx="1804">
                  <c:v>309.77758403078099</c:v>
                </c:pt>
                <c:pt idx="1805">
                  <c:v>311.01895293929601</c:v>
                </c:pt>
                <c:pt idx="1806">
                  <c:v>311.580574940009</c:v>
                </c:pt>
                <c:pt idx="1807">
                  <c:v>311.43284327871299</c:v>
                </c:pt>
                <c:pt idx="1808">
                  <c:v>311.46245003292</c:v>
                </c:pt>
                <c:pt idx="1809">
                  <c:v>309.24556878427398</c:v>
                </c:pt>
                <c:pt idx="1810">
                  <c:v>310.22108112440401</c:v>
                </c:pt>
                <c:pt idx="1811">
                  <c:v>305.34442575296202</c:v>
                </c:pt>
                <c:pt idx="1812">
                  <c:v>306.79243772144901</c:v>
                </c:pt>
                <c:pt idx="1813">
                  <c:v>310.95328294696498</c:v>
                </c:pt>
                <c:pt idx="1814">
                  <c:v>310.31311323150902</c:v>
                </c:pt>
                <c:pt idx="1815">
                  <c:v>314.15387359929701</c:v>
                </c:pt>
                <c:pt idx="1816">
                  <c:v>311.322115619447</c:v>
                </c:pt>
                <c:pt idx="1817">
                  <c:v>305.78291948361999</c:v>
                </c:pt>
                <c:pt idx="1818">
                  <c:v>309.894501044489</c:v>
                </c:pt>
                <c:pt idx="1819">
                  <c:v>310.66682548487898</c:v>
                </c:pt>
                <c:pt idx="1820">
                  <c:v>304.50468862721499</c:v>
                </c:pt>
                <c:pt idx="1821">
                  <c:v>306.16271246073302</c:v>
                </c:pt>
                <c:pt idx="1822">
                  <c:v>307.29913402922801</c:v>
                </c:pt>
                <c:pt idx="1823">
                  <c:v>309.59624974686898</c:v>
                </c:pt>
                <c:pt idx="1824">
                  <c:v>307.53289918754399</c:v>
                </c:pt>
                <c:pt idx="1825">
                  <c:v>308.12022558082901</c:v>
                </c:pt>
                <c:pt idx="1826">
                  <c:v>311.54595513608501</c:v>
                </c:pt>
                <c:pt idx="1827">
                  <c:v>316.439744870374</c:v>
                </c:pt>
                <c:pt idx="1828">
                  <c:v>322.14136419960698</c:v>
                </c:pt>
                <c:pt idx="1829">
                  <c:v>321.50492340409698</c:v>
                </c:pt>
                <c:pt idx="1830">
                  <c:v>317.24731866114001</c:v>
                </c:pt>
                <c:pt idx="1831">
                  <c:v>320.721906814443</c:v>
                </c:pt>
                <c:pt idx="1832">
                  <c:v>322.55730179345801</c:v>
                </c:pt>
                <c:pt idx="1833">
                  <c:v>322.55730179345801</c:v>
                </c:pt>
                <c:pt idx="1834">
                  <c:v>325.00406875851297</c:v>
                </c:pt>
                <c:pt idx="1835">
                  <c:v>330.11836169446201</c:v>
                </c:pt>
                <c:pt idx="1836">
                  <c:v>325.909615549553</c:v>
                </c:pt>
                <c:pt idx="1837">
                  <c:v>330.24063609167001</c:v>
                </c:pt>
                <c:pt idx="1838">
                  <c:v>326.42352614367701</c:v>
                </c:pt>
                <c:pt idx="1839">
                  <c:v>325.24887335710798</c:v>
                </c:pt>
                <c:pt idx="1840">
                  <c:v>329.775839899772</c:v>
                </c:pt>
                <c:pt idx="1841">
                  <c:v>332.55282696899701</c:v>
                </c:pt>
                <c:pt idx="1842">
                  <c:v>332.66555932474</c:v>
                </c:pt>
                <c:pt idx="1843">
                  <c:v>330.45143166870798</c:v>
                </c:pt>
                <c:pt idx="1844">
                  <c:v>331.61486167459498</c:v>
                </c:pt>
                <c:pt idx="1845">
                  <c:v>324.78512635727702</c:v>
                </c:pt>
                <c:pt idx="1846">
                  <c:v>323.92218223911698</c:v>
                </c:pt>
                <c:pt idx="1847">
                  <c:v>317.06570176346298</c:v>
                </c:pt>
                <c:pt idx="1848">
                  <c:v>317.60772088828998</c:v>
                </c:pt>
                <c:pt idx="1849">
                  <c:v>314.12060827840099</c:v>
                </c:pt>
                <c:pt idx="1850">
                  <c:v>308.56005742909298</c:v>
                </c:pt>
                <c:pt idx="1851">
                  <c:v>306.38720016325698</c:v>
                </c:pt>
                <c:pt idx="1852">
                  <c:v>307.36521824121502</c:v>
                </c:pt>
                <c:pt idx="1853">
                  <c:v>307.93382754126299</c:v>
                </c:pt>
                <c:pt idx="1854">
                  <c:v>306.91502800843801</c:v>
                </c:pt>
                <c:pt idx="1855">
                  <c:v>303.76320193612599</c:v>
                </c:pt>
                <c:pt idx="1856">
                  <c:v>303.013369188571</c:v>
                </c:pt>
                <c:pt idx="1857">
                  <c:v>305.83440491753402</c:v>
                </c:pt>
                <c:pt idx="1858">
                  <c:v>299.26344187366101</c:v>
                </c:pt>
                <c:pt idx="1859">
                  <c:v>302.15625385340797</c:v>
                </c:pt>
                <c:pt idx="1860">
                  <c:v>304.58442914589699</c:v>
                </c:pt>
                <c:pt idx="1861">
                  <c:v>298.58500358832299</c:v>
                </c:pt>
                <c:pt idx="1862">
                  <c:v>298.656398050539</c:v>
                </c:pt>
                <c:pt idx="1863">
                  <c:v>294.57442429409502</c:v>
                </c:pt>
                <c:pt idx="1864">
                  <c:v>297.05097961634698</c:v>
                </c:pt>
                <c:pt idx="1865">
                  <c:v>291.518147829361</c:v>
                </c:pt>
                <c:pt idx="1866">
                  <c:v>290.46134705084802</c:v>
                </c:pt>
                <c:pt idx="1867">
                  <c:v>290.55322196571097</c:v>
                </c:pt>
                <c:pt idx="1868">
                  <c:v>290.18548304866903</c:v>
                </c:pt>
                <c:pt idx="1869">
                  <c:v>283.774815161079</c:v>
                </c:pt>
                <c:pt idx="1870">
                  <c:v>286.394207265033</c:v>
                </c:pt>
                <c:pt idx="1871">
                  <c:v>286.18217511418101</c:v>
                </c:pt>
                <c:pt idx="1872">
                  <c:v>286.42973493380299</c:v>
                </c:pt>
                <c:pt idx="1873">
                  <c:v>286.226917214129</c:v>
                </c:pt>
                <c:pt idx="1874">
                  <c:v>285.348822000052</c:v>
                </c:pt>
                <c:pt idx="1875">
                  <c:v>288.292799573492</c:v>
                </c:pt>
                <c:pt idx="1876">
                  <c:v>288.18911231304401</c:v>
                </c:pt>
                <c:pt idx="1877">
                  <c:v>294.21593432659603</c:v>
                </c:pt>
                <c:pt idx="1878">
                  <c:v>294.07743777156901</c:v>
                </c:pt>
                <c:pt idx="1879">
                  <c:v>301.455526975748</c:v>
                </c:pt>
                <c:pt idx="1880">
                  <c:v>301.07447629360098</c:v>
                </c:pt>
                <c:pt idx="1881">
                  <c:v>298.51117909066301</c:v>
                </c:pt>
                <c:pt idx="1882">
                  <c:v>293.36125505118702</c:v>
                </c:pt>
                <c:pt idx="1883">
                  <c:v>291.82779453148697</c:v>
                </c:pt>
                <c:pt idx="1884">
                  <c:v>292.21106708350101</c:v>
                </c:pt>
                <c:pt idx="1885">
                  <c:v>296.39262617271902</c:v>
                </c:pt>
                <c:pt idx="1886">
                  <c:v>293.77933689778001</c:v>
                </c:pt>
                <c:pt idx="1887">
                  <c:v>293.36125505118702</c:v>
                </c:pt>
                <c:pt idx="1888">
                  <c:v>295.59127177411199</c:v>
                </c:pt>
                <c:pt idx="1889">
                  <c:v>298.65745219022398</c:v>
                </c:pt>
                <c:pt idx="1890">
                  <c:v>296.74903627549901</c:v>
                </c:pt>
                <c:pt idx="1891">
                  <c:v>299.301399204539</c:v>
                </c:pt>
                <c:pt idx="1892">
                  <c:v>298.22799150617902</c:v>
                </c:pt>
                <c:pt idx="1893">
                  <c:v>299.65912043340802</c:v>
                </c:pt>
                <c:pt idx="1894">
                  <c:v>299.850181635458</c:v>
                </c:pt>
                <c:pt idx="1895">
                  <c:v>298.98508228332901</c:v>
                </c:pt>
                <c:pt idx="1896">
                  <c:v>301.07875979419998</c:v>
                </c:pt>
                <c:pt idx="1897">
                  <c:v>300.91229746507798</c:v>
                </c:pt>
                <c:pt idx="1898">
                  <c:v>296.03499989500102</c:v>
                </c:pt>
                <c:pt idx="1899">
                  <c:v>298.93762591757098</c:v>
                </c:pt>
                <c:pt idx="1900">
                  <c:v>298.62830775921702</c:v>
                </c:pt>
                <c:pt idx="1901">
                  <c:v>299.08023838082403</c:v>
                </c:pt>
                <c:pt idx="1902">
                  <c:v>300.43651697760299</c:v>
                </c:pt>
                <c:pt idx="1903">
                  <c:v>299.43725627091499</c:v>
                </c:pt>
                <c:pt idx="1904">
                  <c:v>296.13015599249599</c:v>
                </c:pt>
                <c:pt idx="1905">
                  <c:v>295.53937359158903</c:v>
                </c:pt>
                <c:pt idx="1906">
                  <c:v>291.91721157727102</c:v>
                </c:pt>
                <c:pt idx="1907">
                  <c:v>287.32547425665098</c:v>
                </c:pt>
                <c:pt idx="1908">
                  <c:v>291.11625462129098</c:v>
                </c:pt>
                <c:pt idx="1909">
                  <c:v>291.59688304187898</c:v>
                </c:pt>
                <c:pt idx="1910">
                  <c:v>286.84484583606297</c:v>
                </c:pt>
                <c:pt idx="1911">
                  <c:v>284.869441328645</c:v>
                </c:pt>
                <c:pt idx="1912">
                  <c:v>286.57795059573601</c:v>
                </c:pt>
                <c:pt idx="1913">
                  <c:v>290.15526901511402</c:v>
                </c:pt>
                <c:pt idx="1914">
                  <c:v>289.03398352374199</c:v>
                </c:pt>
                <c:pt idx="1915">
                  <c:v>287.72581711714099</c:v>
                </c:pt>
                <c:pt idx="1916">
                  <c:v>287.71404333289598</c:v>
                </c:pt>
                <c:pt idx="1917">
                  <c:v>290.779312018761</c:v>
                </c:pt>
                <c:pt idx="1918">
                  <c:v>290.45060718515901</c:v>
                </c:pt>
                <c:pt idx="1919">
                  <c:v>293.73909720904697</c:v>
                </c:pt>
                <c:pt idx="1920">
                  <c:v>284.86953299492001</c:v>
                </c:pt>
                <c:pt idx="1921">
                  <c:v>285.39432176745203</c:v>
                </c:pt>
                <c:pt idx="1922">
                  <c:v>285.07487497794699</c:v>
                </c:pt>
                <c:pt idx="1923">
                  <c:v>283.84305642294498</c:v>
                </c:pt>
                <c:pt idx="1924">
                  <c:v>281.12857541322097</c:v>
                </c:pt>
                <c:pt idx="1925">
                  <c:v>280.07565940043702</c:v>
                </c:pt>
                <c:pt idx="1926">
                  <c:v>279.82877975262102</c:v>
                </c:pt>
                <c:pt idx="1927">
                  <c:v>278.14494572677</c:v>
                </c:pt>
                <c:pt idx="1928">
                  <c:v>279.02062209618799</c:v>
                </c:pt>
                <c:pt idx="1929">
                  <c:v>279.559393867143</c:v>
                </c:pt>
                <c:pt idx="1930">
                  <c:v>282.34327767256599</c:v>
                </c:pt>
                <c:pt idx="1931">
                  <c:v>279.51438139182</c:v>
                </c:pt>
                <c:pt idx="1932">
                  <c:v>281.53512001613302</c:v>
                </c:pt>
                <c:pt idx="1933">
                  <c:v>280.23297340857999</c:v>
                </c:pt>
                <c:pt idx="1934">
                  <c:v>279.37980327682499</c:v>
                </c:pt>
                <c:pt idx="1935">
                  <c:v>282.85977286134602</c:v>
                </c:pt>
                <c:pt idx="1936">
                  <c:v>283.57813522262001</c:v>
                </c:pt>
                <c:pt idx="1937">
                  <c:v>282.72496509086398</c:v>
                </c:pt>
                <c:pt idx="1938">
                  <c:v>281.82701213927203</c:v>
                </c:pt>
                <c:pt idx="1939">
                  <c:v>283.82501487043697</c:v>
                </c:pt>
                <c:pt idx="1940">
                  <c:v>283.39854463230199</c:v>
                </c:pt>
                <c:pt idx="1941">
                  <c:v>287.19268292213798</c:v>
                </c:pt>
                <c:pt idx="1942">
                  <c:v>287.058104807142</c:v>
                </c:pt>
                <c:pt idx="1943">
                  <c:v>289.03360130064499</c:v>
                </c:pt>
                <c:pt idx="1944">
                  <c:v>289.63989178458502</c:v>
                </c:pt>
                <c:pt idx="1945">
                  <c:v>287.19268292213798</c:v>
                </c:pt>
                <c:pt idx="1946">
                  <c:v>287.03559856948101</c:v>
                </c:pt>
                <c:pt idx="1947">
                  <c:v>286.24971749522302</c:v>
                </c:pt>
                <c:pt idx="1948">
                  <c:v>279.02062209618799</c:v>
                </c:pt>
                <c:pt idx="1949">
                  <c:v>280.32276870374</c:v>
                </c:pt>
                <c:pt idx="1950">
                  <c:v>281.15343259783401</c:v>
                </c:pt>
                <c:pt idx="1951">
                  <c:v>278.651019846964</c:v>
                </c:pt>
                <c:pt idx="1952">
                  <c:v>278.56090311654901</c:v>
                </c:pt>
                <c:pt idx="1953">
                  <c:v>278.87596771601397</c:v>
                </c:pt>
                <c:pt idx="1954">
                  <c:v>274.02012238732999</c:v>
                </c:pt>
                <c:pt idx="1955">
                  <c:v>273.86512074629798</c:v>
                </c:pt>
                <c:pt idx="1956">
                  <c:v>278.04937957287501</c:v>
                </c:pt>
                <c:pt idx="1957">
                  <c:v>281.18527140017198</c:v>
                </c:pt>
                <c:pt idx="1958">
                  <c:v>283.03355331569003</c:v>
                </c:pt>
                <c:pt idx="1959">
                  <c:v>281.53142809809401</c:v>
                </c:pt>
                <c:pt idx="1960">
                  <c:v>283.21306835613899</c:v>
                </c:pt>
                <c:pt idx="1961">
                  <c:v>281.97975891794198</c:v>
                </c:pt>
                <c:pt idx="1962">
                  <c:v>282.947828458917</c:v>
                </c:pt>
                <c:pt idx="1963">
                  <c:v>282.774194982631</c:v>
                </c:pt>
                <c:pt idx="1964">
                  <c:v>279.57178973738701</c:v>
                </c:pt>
                <c:pt idx="1965">
                  <c:v>278.52923395151203</c:v>
                </c:pt>
                <c:pt idx="1966">
                  <c:v>275.79840716215301</c:v>
                </c:pt>
                <c:pt idx="1967">
                  <c:v>273.51449784219102</c:v>
                </c:pt>
                <c:pt idx="1968">
                  <c:v>275.872893407052</c:v>
                </c:pt>
                <c:pt idx="1969">
                  <c:v>276.91544919292699</c:v>
                </c:pt>
                <c:pt idx="1970">
                  <c:v>278.23128897191401</c:v>
                </c:pt>
                <c:pt idx="1971">
                  <c:v>277.908431363109</c:v>
                </c:pt>
                <c:pt idx="1972">
                  <c:v>277.039760696239</c:v>
                </c:pt>
                <c:pt idx="1973">
                  <c:v>276.51835698194202</c:v>
                </c:pt>
                <c:pt idx="1974">
                  <c:v>278.65329381210501</c:v>
                </c:pt>
                <c:pt idx="1975">
                  <c:v>274.18487404628701</c:v>
                </c:pt>
                <c:pt idx="1976">
                  <c:v>273.83735545099501</c:v>
                </c:pt>
                <c:pt idx="1977">
                  <c:v>276.96527445134001</c:v>
                </c:pt>
                <c:pt idx="1978">
                  <c:v>273.41535061080401</c:v>
                </c:pt>
                <c:pt idx="1979">
                  <c:v>274.35850752257301</c:v>
                </c:pt>
                <c:pt idx="1980">
                  <c:v>273.91184169589502</c:v>
                </c:pt>
                <c:pt idx="1981">
                  <c:v>274.33384653608601</c:v>
                </c:pt>
                <c:pt idx="1982">
                  <c:v>276.61775585604801</c:v>
                </c:pt>
                <c:pt idx="1983">
                  <c:v>275.202768845675</c:v>
                </c:pt>
                <c:pt idx="1984">
                  <c:v>273.39043798159798</c:v>
                </c:pt>
                <c:pt idx="1985">
                  <c:v>265.81901184464198</c:v>
                </c:pt>
                <c:pt idx="1986">
                  <c:v>254.20117078205899</c:v>
                </c:pt>
                <c:pt idx="1987">
                  <c:v>254.626262810588</c:v>
                </c:pt>
                <c:pt idx="1988">
                  <c:v>253.233187230439</c:v>
                </c:pt>
                <c:pt idx="1989">
                  <c:v>251.67451645916401</c:v>
                </c:pt>
                <c:pt idx="1990">
                  <c:v>251.53281911632101</c:v>
                </c:pt>
                <c:pt idx="1991">
                  <c:v>251.58013202807101</c:v>
                </c:pt>
                <c:pt idx="1992">
                  <c:v>251.155039999542</c:v>
                </c:pt>
                <c:pt idx="1993">
                  <c:v>252.28354950174199</c:v>
                </c:pt>
                <c:pt idx="1994">
                  <c:v>251.59751228136699</c:v>
                </c:pt>
                <c:pt idx="1995">
                  <c:v>252.21258013411699</c:v>
                </c:pt>
                <c:pt idx="1996">
                  <c:v>252.99300178558499</c:v>
                </c:pt>
                <c:pt idx="1997">
                  <c:v>251.881389751867</c:v>
                </c:pt>
                <c:pt idx="1998">
                  <c:v>251.976015575367</c:v>
                </c:pt>
                <c:pt idx="1999">
                  <c:v>252.06530534005401</c:v>
                </c:pt>
                <c:pt idx="2000">
                  <c:v>252.154295474657</c:v>
                </c:pt>
                <c:pt idx="2001">
                  <c:v>252.09496871825499</c:v>
                </c:pt>
                <c:pt idx="2002">
                  <c:v>251.73810928959199</c:v>
                </c:pt>
                <c:pt idx="2003">
                  <c:v>251.70844591139101</c:v>
                </c:pt>
                <c:pt idx="2004">
                  <c:v>251.802321276713</c:v>
                </c:pt>
                <c:pt idx="2005">
                  <c:v>248.22099991589499</c:v>
                </c:pt>
                <c:pt idx="2006">
                  <c:v>248.998688221511</c:v>
                </c:pt>
                <c:pt idx="2007">
                  <c:v>249.14539291873501</c:v>
                </c:pt>
                <c:pt idx="2008">
                  <c:v>249.33683173163701</c:v>
                </c:pt>
                <c:pt idx="2009">
                  <c:v>249.48399722026801</c:v>
                </c:pt>
                <c:pt idx="2010">
                  <c:v>249.366442493937</c:v>
                </c:pt>
                <c:pt idx="2011">
                  <c:v>249.542626529622</c:v>
                </c:pt>
                <c:pt idx="2012">
                  <c:v>249.66018125595301</c:v>
                </c:pt>
                <c:pt idx="2013">
                  <c:v>249.718810565307</c:v>
                </c:pt>
                <c:pt idx="2014">
                  <c:v>249.91421442700999</c:v>
                </c:pt>
                <c:pt idx="2015">
                  <c:v>251.11995312866799</c:v>
                </c:pt>
                <c:pt idx="2016">
                  <c:v>249.72873434062899</c:v>
                </c:pt>
                <c:pt idx="2017">
                  <c:v>250.238863648267</c:v>
                </c:pt>
                <c:pt idx="2018">
                  <c:v>250.180146704272</c:v>
                </c:pt>
                <c:pt idx="2019">
                  <c:v>250.12113321005501</c:v>
                </c:pt>
                <c:pt idx="2020">
                  <c:v>250.12113321005501</c:v>
                </c:pt>
                <c:pt idx="2021">
                  <c:v>250.06241626605899</c:v>
                </c:pt>
                <c:pt idx="2022">
                  <c:v>250.15049168205201</c:v>
                </c:pt>
                <c:pt idx="2023">
                  <c:v>251.518452900509</c:v>
                </c:pt>
                <c:pt idx="2024">
                  <c:v>250.66058292050599</c:v>
                </c:pt>
                <c:pt idx="2025">
                  <c:v>248.868986811263</c:v>
                </c:pt>
                <c:pt idx="2026">
                  <c:v>248.75371501689301</c:v>
                </c:pt>
                <c:pt idx="2027">
                  <c:v>247.90150195464699</c:v>
                </c:pt>
                <c:pt idx="2028">
                  <c:v>246.984465056901</c:v>
                </c:pt>
                <c:pt idx="2029">
                  <c:v>249.15478571489999</c:v>
                </c:pt>
                <c:pt idx="2030">
                  <c:v>246.73992188416901</c:v>
                </c:pt>
                <c:pt idx="2031">
                  <c:v>246.67878609098599</c:v>
                </c:pt>
                <c:pt idx="2032">
                  <c:v>247.18166453362099</c:v>
                </c:pt>
                <c:pt idx="2033">
                  <c:v>249.236282170674</c:v>
                </c:pt>
                <c:pt idx="2034">
                  <c:v>248.842821235337</c:v>
                </c:pt>
                <c:pt idx="2035">
                  <c:v>247.728088933707</c:v>
                </c:pt>
                <c:pt idx="2036">
                  <c:v>250.52608248398201</c:v>
                </c:pt>
                <c:pt idx="2037">
                  <c:v>251.40031731502501</c:v>
                </c:pt>
                <c:pt idx="2038">
                  <c:v>251.422200816485</c:v>
                </c:pt>
                <c:pt idx="2039">
                  <c:v>250.74469645311001</c:v>
                </c:pt>
                <c:pt idx="2040">
                  <c:v>250.91954341931901</c:v>
                </c:pt>
                <c:pt idx="2041">
                  <c:v>248.25262983233199</c:v>
                </c:pt>
                <c:pt idx="2042">
                  <c:v>247.61889247187699</c:v>
                </c:pt>
                <c:pt idx="2043">
                  <c:v>247.31274449691</c:v>
                </c:pt>
                <c:pt idx="2044">
                  <c:v>244.908211881971</c:v>
                </c:pt>
                <c:pt idx="2045">
                  <c:v>240.099367697563</c:v>
                </c:pt>
                <c:pt idx="2046">
                  <c:v>243.552982109753</c:v>
                </c:pt>
                <c:pt idx="2047">
                  <c:v>243.466667775877</c:v>
                </c:pt>
                <c:pt idx="2048">
                  <c:v>248.140060056382</c:v>
                </c:pt>
                <c:pt idx="2049">
                  <c:v>248.31473535260099</c:v>
                </c:pt>
                <c:pt idx="2050">
                  <c:v>249.99612309648299</c:v>
                </c:pt>
                <c:pt idx="2051">
                  <c:v>249.27555989602499</c:v>
                </c:pt>
                <c:pt idx="2052">
                  <c:v>249.057160568641</c:v>
                </c:pt>
                <c:pt idx="2053">
                  <c:v>249.27555989602499</c:v>
                </c:pt>
                <c:pt idx="2054">
                  <c:v>249.624910488463</c:v>
                </c:pt>
                <c:pt idx="2055">
                  <c:v>248.99157452189399</c:v>
                </c:pt>
                <c:pt idx="2056">
                  <c:v>252.44157331075201</c:v>
                </c:pt>
                <c:pt idx="2057">
                  <c:v>252.52386508818401</c:v>
                </c:pt>
                <c:pt idx="2058">
                  <c:v>248.55259089063799</c:v>
                </c:pt>
                <c:pt idx="2059">
                  <c:v>254.36271507150701</c:v>
                </c:pt>
                <c:pt idx="2060">
                  <c:v>253.21400473091799</c:v>
                </c:pt>
                <c:pt idx="2061">
                  <c:v>253.23612109103499</c:v>
                </c:pt>
                <c:pt idx="2062">
                  <c:v>249.39211898475099</c:v>
                </c:pt>
                <c:pt idx="2063">
                  <c:v>249.72017395400101</c:v>
                </c:pt>
                <c:pt idx="2064">
                  <c:v>253.655368119283</c:v>
                </c:pt>
                <c:pt idx="2065">
                  <c:v>250.37607454025601</c:v>
                </c:pt>
                <c:pt idx="2066">
                  <c:v>248.900350559245</c:v>
                </c:pt>
                <c:pt idx="2067">
                  <c:v>248.36733974130499</c:v>
                </c:pt>
                <c:pt idx="2068">
                  <c:v>247.13181419716901</c:v>
                </c:pt>
                <c:pt idx="2069">
                  <c:v>244.25921730705099</c:v>
                </c:pt>
                <c:pt idx="2070">
                  <c:v>245.21674960375699</c:v>
                </c:pt>
                <c:pt idx="2071">
                  <c:v>246.20517003906599</c:v>
                </c:pt>
                <c:pt idx="2072">
                  <c:v>244.353219546557</c:v>
                </c:pt>
                <c:pt idx="2073">
                  <c:v>245.753234080086</c:v>
                </c:pt>
                <c:pt idx="2074">
                  <c:v>247.114771618265</c:v>
                </c:pt>
                <c:pt idx="2075">
                  <c:v>251.00169714366501</c:v>
                </c:pt>
                <c:pt idx="2076">
                  <c:v>248.73976639849101</c:v>
                </c:pt>
                <c:pt idx="2077">
                  <c:v>245.643420758676</c:v>
                </c:pt>
                <c:pt idx="2078">
                  <c:v>242.685894039864</c:v>
                </c:pt>
                <c:pt idx="2079">
                  <c:v>241.70679789983799</c:v>
                </c:pt>
                <c:pt idx="2080">
                  <c:v>244.96386600368001</c:v>
                </c:pt>
                <c:pt idx="2081">
                  <c:v>240.19122016265399</c:v>
                </c:pt>
                <c:pt idx="2082">
                  <c:v>241.266741026218</c:v>
                </c:pt>
                <c:pt idx="2083">
                  <c:v>238.62648183862899</c:v>
                </c:pt>
                <c:pt idx="2084">
                  <c:v>242.06874666739</c:v>
                </c:pt>
                <c:pt idx="2085">
                  <c:v>244.454828079067</c:v>
                </c:pt>
                <c:pt idx="2086">
                  <c:v>242.16643067538701</c:v>
                </c:pt>
                <c:pt idx="2087">
                  <c:v>245.94500758882501</c:v>
                </c:pt>
                <c:pt idx="2088">
                  <c:v>245.17848715872199</c:v>
                </c:pt>
                <c:pt idx="2089">
                  <c:v>247.760135941513</c:v>
                </c:pt>
                <c:pt idx="2090">
                  <c:v>246.07797745277199</c:v>
                </c:pt>
                <c:pt idx="2091">
                  <c:v>245.13921420040501</c:v>
                </c:pt>
                <c:pt idx="2092">
                  <c:v>246.469311550117</c:v>
                </c:pt>
                <c:pt idx="2093">
                  <c:v>246.586532359714</c:v>
                </c:pt>
                <c:pt idx="2094">
                  <c:v>246.527921954916</c:v>
                </c:pt>
                <c:pt idx="2095">
                  <c:v>246.879983093943</c:v>
                </c:pt>
                <c:pt idx="2096">
                  <c:v>248.97261377139199</c:v>
                </c:pt>
                <c:pt idx="2097">
                  <c:v>248.210479153893</c:v>
                </c:pt>
                <c:pt idx="2098">
                  <c:v>252.81538303294201</c:v>
                </c:pt>
                <c:pt idx="2099">
                  <c:v>250.71856589800799</c:v>
                </c:pt>
                <c:pt idx="2100">
                  <c:v>251.93363534442599</c:v>
                </c:pt>
                <c:pt idx="2101">
                  <c:v>252.22748478889201</c:v>
                </c:pt>
                <c:pt idx="2102">
                  <c:v>257.65532659654002</c:v>
                </c:pt>
                <c:pt idx="2103">
                  <c:v>257.92963923940601</c:v>
                </c:pt>
                <c:pt idx="2104">
                  <c:v>260.20268629897203</c:v>
                </c:pt>
                <c:pt idx="2105">
                  <c:v>262.02499143592098</c:v>
                </c:pt>
                <c:pt idx="2106">
                  <c:v>257.674863398139</c:v>
                </c:pt>
                <c:pt idx="2107">
                  <c:v>249.85927739273799</c:v>
                </c:pt>
                <c:pt idx="2108">
                  <c:v>251.40497824617401</c:v>
                </c:pt>
                <c:pt idx="2109">
                  <c:v>254.49637001859</c:v>
                </c:pt>
                <c:pt idx="2110">
                  <c:v>252.96883241851199</c:v>
                </c:pt>
                <c:pt idx="2111">
                  <c:v>248.47227807462099</c:v>
                </c:pt>
                <c:pt idx="2112">
                  <c:v>252.19430631143101</c:v>
                </c:pt>
                <c:pt idx="2113">
                  <c:v>251.695673733738</c:v>
                </c:pt>
                <c:pt idx="2114">
                  <c:v>252.597115564017</c:v>
                </c:pt>
                <c:pt idx="2115">
                  <c:v>250.160939255861</c:v>
                </c:pt>
                <c:pt idx="2116">
                  <c:v>251.254418055396</c:v>
                </c:pt>
                <c:pt idx="2117">
                  <c:v>249.41194213068101</c:v>
                </c:pt>
                <c:pt idx="2118">
                  <c:v>251.33912959216499</c:v>
                </c:pt>
                <c:pt idx="2119">
                  <c:v>252.66788108004499</c:v>
                </c:pt>
                <c:pt idx="2120">
                  <c:v>252.69940967454701</c:v>
                </c:pt>
                <c:pt idx="2121">
                  <c:v>253.95724645739699</c:v>
                </c:pt>
                <c:pt idx="2122">
                  <c:v>252.78326546007</c:v>
                </c:pt>
                <c:pt idx="2123">
                  <c:v>250.68687082198699</c:v>
                </c:pt>
                <c:pt idx="2124">
                  <c:v>254.71194852710701</c:v>
                </c:pt>
                <c:pt idx="2125">
                  <c:v>250.33048373351301</c:v>
                </c:pt>
                <c:pt idx="2126">
                  <c:v>247.10203599086501</c:v>
                </c:pt>
                <c:pt idx="2127">
                  <c:v>247.29071150829199</c:v>
                </c:pt>
                <c:pt idx="2128">
                  <c:v>252.80422940645099</c:v>
                </c:pt>
                <c:pt idx="2129">
                  <c:v>256.370805094302</c:v>
                </c:pt>
                <c:pt idx="2130">
                  <c:v>255.666548325126</c:v>
                </c:pt>
                <c:pt idx="2131">
                  <c:v>253.35890233202699</c:v>
                </c:pt>
                <c:pt idx="2132">
                  <c:v>253.35890233202699</c:v>
                </c:pt>
                <c:pt idx="2133">
                  <c:v>251.98899457906299</c:v>
                </c:pt>
                <c:pt idx="2134">
                  <c:v>252.08232547678199</c:v>
                </c:pt>
                <c:pt idx="2135">
                  <c:v>254.35548649411399</c:v>
                </c:pt>
                <c:pt idx="2136">
                  <c:v>259.86738785026603</c:v>
                </c:pt>
                <c:pt idx="2137">
                  <c:v>259.36909576922301</c:v>
                </c:pt>
                <c:pt idx="2138">
                  <c:v>260.957302910073</c:v>
                </c:pt>
                <c:pt idx="2139">
                  <c:v>260.61466778386898</c:v>
                </c:pt>
                <c:pt idx="2140">
                  <c:v>260.24102781706802</c:v>
                </c:pt>
                <c:pt idx="2141">
                  <c:v>263.086899150926</c:v>
                </c:pt>
                <c:pt idx="2142">
                  <c:v>263.72050524025201</c:v>
                </c:pt>
                <c:pt idx="2143">
                  <c:v>266.97613041768199</c:v>
                </c:pt>
                <c:pt idx="2144">
                  <c:v>268.46121519412299</c:v>
                </c:pt>
                <c:pt idx="2145">
                  <c:v>267.912179877038</c:v>
                </c:pt>
                <c:pt idx="2146">
                  <c:v>266.06279839185999</c:v>
                </c:pt>
                <c:pt idx="2147">
                  <c:v>266.99768225141997</c:v>
                </c:pt>
                <c:pt idx="2148">
                  <c:v>265.71746794417697</c:v>
                </c:pt>
                <c:pt idx="2149">
                  <c:v>267.99331296969598</c:v>
                </c:pt>
                <c:pt idx="2150">
                  <c:v>266.83500422299397</c:v>
                </c:pt>
                <c:pt idx="2151">
                  <c:v>266.00184561158898</c:v>
                </c:pt>
                <c:pt idx="2152">
                  <c:v>263.075700315478</c:v>
                </c:pt>
                <c:pt idx="2153">
                  <c:v>264.07077525152903</c:v>
                </c:pt>
                <c:pt idx="2154">
                  <c:v>262.76752651493899</c:v>
                </c:pt>
                <c:pt idx="2155">
                  <c:v>263.52535974095503</c:v>
                </c:pt>
                <c:pt idx="2156">
                  <c:v>265.48102103773402</c:v>
                </c:pt>
                <c:pt idx="2157">
                  <c:v>266.94776701031799</c:v>
                </c:pt>
                <c:pt idx="2158">
                  <c:v>273.30366622485002</c:v>
                </c:pt>
                <c:pt idx="2159">
                  <c:v>276.72607349421298</c:v>
                </c:pt>
                <c:pt idx="2160">
                  <c:v>271.18503315333902</c:v>
                </c:pt>
                <c:pt idx="2161">
                  <c:v>270.04423073021798</c:v>
                </c:pt>
                <c:pt idx="2162">
                  <c:v>268.39708390972601</c:v>
                </c:pt>
                <c:pt idx="2163">
                  <c:v>268.722610997549</c:v>
                </c:pt>
                <c:pt idx="2164">
                  <c:v>270.67577352448501</c:v>
                </c:pt>
                <c:pt idx="2165">
                  <c:v>262.374832785009</c:v>
                </c:pt>
                <c:pt idx="2166">
                  <c:v>264.97904948758901</c:v>
                </c:pt>
                <c:pt idx="2167">
                  <c:v>269.53642871710599</c:v>
                </c:pt>
                <c:pt idx="2168">
                  <c:v>264.002468224121</c:v>
                </c:pt>
                <c:pt idx="2169">
                  <c:v>264.97904948758901</c:v>
                </c:pt>
                <c:pt idx="2170">
                  <c:v>265.63010366323402</c:v>
                </c:pt>
                <c:pt idx="2171">
                  <c:v>267.09497555843598</c:v>
                </c:pt>
                <c:pt idx="2172">
                  <c:v>260.42167025807299</c:v>
                </c:pt>
                <c:pt idx="2173">
                  <c:v>255.05047330900001</c:v>
                </c:pt>
                <c:pt idx="2174">
                  <c:v>255.376000396823</c:v>
                </c:pt>
                <c:pt idx="2175">
                  <c:v>254.65068221007999</c:v>
                </c:pt>
                <c:pt idx="2176">
                  <c:v>250.23477442609101</c:v>
                </c:pt>
                <c:pt idx="2177">
                  <c:v>249.552122015039</c:v>
                </c:pt>
                <c:pt idx="2178">
                  <c:v>248.69880650122499</c:v>
                </c:pt>
                <c:pt idx="2179">
                  <c:v>246.65084926807</c:v>
                </c:pt>
                <c:pt idx="2180">
                  <c:v>243.44551009629501</c:v>
                </c:pt>
                <c:pt idx="2181">
                  <c:v>243.19380010825799</c:v>
                </c:pt>
                <c:pt idx="2182">
                  <c:v>242.62745263517499</c:v>
                </c:pt>
                <c:pt idx="2183">
                  <c:v>249.360694815161</c:v>
                </c:pt>
                <c:pt idx="2184">
                  <c:v>250.47890420895101</c:v>
                </c:pt>
                <c:pt idx="2185">
                  <c:v>249.200950616048</c:v>
                </c:pt>
                <c:pt idx="2186">
                  <c:v>258.945346761932</c:v>
                </c:pt>
                <c:pt idx="2187">
                  <c:v>263.098695938866</c:v>
                </c:pt>
                <c:pt idx="2188">
                  <c:v>263.41818433709199</c:v>
                </c:pt>
                <c:pt idx="2189">
                  <c:v>264.85588212910699</c:v>
                </c:pt>
                <c:pt idx="2190">
                  <c:v>264.21690533265598</c:v>
                </c:pt>
                <c:pt idx="2191">
                  <c:v>266.613068319349</c:v>
                </c:pt>
                <c:pt idx="2192">
                  <c:v>260.54278875305999</c:v>
                </c:pt>
                <c:pt idx="2193">
                  <c:v>265.17537052733297</c:v>
                </c:pt>
                <c:pt idx="2194">
                  <c:v>265.97409152289703</c:v>
                </c:pt>
                <c:pt idx="2195">
                  <c:v>261.66099814684998</c:v>
                </c:pt>
                <c:pt idx="2196">
                  <c:v>262.299974943302</c:v>
                </c:pt>
                <c:pt idx="2197">
                  <c:v>263.41818433709199</c:v>
                </c:pt>
                <c:pt idx="2198">
                  <c:v>269.80795230160601</c:v>
                </c:pt>
                <c:pt idx="2199">
                  <c:v>269.48846390338002</c:v>
                </c:pt>
                <c:pt idx="2200">
                  <c:v>270.12744069983103</c:v>
                </c:pt>
                <c:pt idx="2201">
                  <c:v>277.47567385902198</c:v>
                </c:pt>
                <c:pt idx="2202">
                  <c:v>285.38301171510898</c:v>
                </c:pt>
                <c:pt idx="2203">
                  <c:v>299.36062913748299</c:v>
                </c:pt>
                <c:pt idx="2204">
                  <c:v>303.19448991619203</c:v>
                </c:pt>
                <c:pt idx="2205">
                  <c:v>305.11142030554601</c:v>
                </c:pt>
                <c:pt idx="2206">
                  <c:v>298.88139654014498</c:v>
                </c:pt>
                <c:pt idx="2207">
                  <c:v>307.02835069489998</c:v>
                </c:pt>
                <c:pt idx="2208">
                  <c:v>308.30630428780302</c:v>
                </c:pt>
                <c:pt idx="2209">
                  <c:v>304.95167610643301</c:v>
                </c:pt>
                <c:pt idx="2210">
                  <c:v>309.74400207981898</c:v>
                </c:pt>
                <c:pt idx="2211">
                  <c:v>307.50758329223902</c:v>
                </c:pt>
                <c:pt idx="2212">
                  <c:v>304.79193190732002</c:v>
                </c:pt>
                <c:pt idx="2213">
                  <c:v>305.11142030554601</c:v>
                </c:pt>
                <c:pt idx="2214">
                  <c:v>302.23602472151498</c:v>
                </c:pt>
                <c:pt idx="2215">
                  <c:v>294.248814765872</c:v>
                </c:pt>
                <c:pt idx="2216">
                  <c:v>301.59704792506301</c:v>
                </c:pt>
                <c:pt idx="2217">
                  <c:v>298.24241974369301</c:v>
                </c:pt>
                <c:pt idx="2218">
                  <c:v>296.16574515522598</c:v>
                </c:pt>
                <c:pt idx="2219">
                  <c:v>298.08267554458001</c:v>
                </c:pt>
                <c:pt idx="2220">
                  <c:v>309.424513681593</c:v>
                </c:pt>
                <c:pt idx="2221">
                  <c:v>306.86860649578699</c:v>
                </c:pt>
                <c:pt idx="2222">
                  <c:v>309.10502528336701</c:v>
                </c:pt>
                <c:pt idx="2223">
                  <c:v>310.38297887626999</c:v>
                </c:pt>
                <c:pt idx="2224">
                  <c:v>313.09863026118802</c:v>
                </c:pt>
                <c:pt idx="2225">
                  <c:v>309.58425788070599</c:v>
                </c:pt>
                <c:pt idx="2226">
                  <c:v>309.10502528336701</c:v>
                </c:pt>
                <c:pt idx="2227">
                  <c:v>298.88139654014498</c:v>
                </c:pt>
                <c:pt idx="2228">
                  <c:v>299.36062913748299</c:v>
                </c:pt>
                <c:pt idx="2229">
                  <c:v>301.43730372595002</c:v>
                </c:pt>
                <c:pt idx="2230">
                  <c:v>306.06988550022299</c:v>
                </c:pt>
                <c:pt idx="2231">
                  <c:v>302.87500151796598</c:v>
                </c:pt>
                <c:pt idx="2232">
                  <c:v>299.041140739257</c:v>
                </c:pt>
                <c:pt idx="2233">
                  <c:v>300.79832692949901</c:v>
                </c:pt>
                <c:pt idx="2234">
                  <c:v>300.63858273038602</c:v>
                </c:pt>
                <c:pt idx="2235">
                  <c:v>298.402163942806</c:v>
                </c:pt>
                <c:pt idx="2236">
                  <c:v>299.83986173482202</c:v>
                </c:pt>
                <c:pt idx="2237">
                  <c:v>293.13060537208202</c:v>
                </c:pt>
                <c:pt idx="2238">
                  <c:v>287.06032580579398</c:v>
                </c:pt>
                <c:pt idx="2239">
                  <c:v>286.42134900934201</c:v>
                </c:pt>
                <c:pt idx="2240">
                  <c:v>281.46927883684401</c:v>
                </c:pt>
                <c:pt idx="2241">
                  <c:v>281.629023035957</c:v>
                </c:pt>
                <c:pt idx="2242">
                  <c:v>283.06672082797201</c:v>
                </c:pt>
                <c:pt idx="2243">
                  <c:v>285.942116412004</c:v>
                </c:pt>
                <c:pt idx="2244">
                  <c:v>282.26799983240801</c:v>
                </c:pt>
                <c:pt idx="2245">
                  <c:v>283.06672082797201</c:v>
                </c:pt>
                <c:pt idx="2246">
                  <c:v>286.581093208455</c:v>
                </c:pt>
                <c:pt idx="2247">
                  <c:v>294.56830316409798</c:v>
                </c:pt>
                <c:pt idx="2248">
                  <c:v>304.31269930998099</c:v>
                </c:pt>
                <c:pt idx="2249">
                  <c:v>299.99960593393399</c:v>
                </c:pt>
                <c:pt idx="2250">
                  <c:v>297.44369874812901</c:v>
                </c:pt>
                <c:pt idx="2251">
                  <c:v>289.29674459337298</c:v>
                </c:pt>
                <c:pt idx="2252">
                  <c:v>290.25520978805099</c:v>
                </c:pt>
                <c:pt idx="2253">
                  <c:v>286.42134900934201</c:v>
                </c:pt>
                <c:pt idx="2254">
                  <c:v>287.85904680135798</c:v>
                </c:pt>
                <c:pt idx="2255">
                  <c:v>288.178535199583</c:v>
                </c:pt>
                <c:pt idx="2256">
                  <c:v>285.30313961555203</c:v>
                </c:pt>
                <c:pt idx="2257">
                  <c:v>290.734442385389</c:v>
                </c:pt>
                <c:pt idx="2258">
                  <c:v>291.85265177917898</c:v>
                </c:pt>
                <c:pt idx="2259">
                  <c:v>301.11781532772397</c:v>
                </c:pt>
                <c:pt idx="2260">
                  <c:v>301.91653632328899</c:v>
                </c:pt>
                <c:pt idx="2261">
                  <c:v>298.402163942806</c:v>
                </c:pt>
                <c:pt idx="2262">
                  <c:v>294.08907056675901</c:v>
                </c:pt>
                <c:pt idx="2263">
                  <c:v>290.25520978805099</c:v>
                </c:pt>
                <c:pt idx="2264">
                  <c:v>290.89418658450199</c:v>
                </c:pt>
                <c:pt idx="2265">
                  <c:v>289.29674459337298</c:v>
                </c:pt>
                <c:pt idx="2266">
                  <c:v>290.734442385389</c:v>
                </c:pt>
                <c:pt idx="2267">
                  <c:v>285.46288381466502</c:v>
                </c:pt>
                <c:pt idx="2268">
                  <c:v>270.60667329717</c:v>
                </c:pt>
                <c:pt idx="2269">
                  <c:v>269.16897550515398</c:v>
                </c:pt>
                <c:pt idx="2270">
                  <c:v>268.88666839086898</c:v>
                </c:pt>
                <c:pt idx="2271">
                  <c:v>266.73679113592601</c:v>
                </c:pt>
                <c:pt idx="2272">
                  <c:v>274.741249122353</c:v>
                </c:pt>
                <c:pt idx="2273">
                  <c:v>269.72385060660298</c:v>
                </c:pt>
                <c:pt idx="2274">
                  <c:v>269.502819834984</c:v>
                </c:pt>
                <c:pt idx="2275">
                  <c:v>267.270409041633</c:v>
                </c:pt>
                <c:pt idx="2276">
                  <c:v>267.59021978749399</c:v>
                </c:pt>
                <c:pt idx="2277">
                  <c:v>265.95286704403998</c:v>
                </c:pt>
                <c:pt idx="2278">
                  <c:v>268.32053509510803</c:v>
                </c:pt>
                <c:pt idx="2279">
                  <c:v>268.297769056155</c:v>
                </c:pt>
                <c:pt idx="2280">
                  <c:v>267.97904451081899</c:v>
                </c:pt>
                <c:pt idx="2281">
                  <c:v>268.98075022473301</c:v>
                </c:pt>
                <c:pt idx="2282">
                  <c:v>272.213527755999</c:v>
                </c:pt>
                <c:pt idx="2283">
                  <c:v>271.34841827580101</c:v>
                </c:pt>
                <c:pt idx="2284">
                  <c:v>269.50436912064202</c:v>
                </c:pt>
                <c:pt idx="2285">
                  <c:v>268.27500301720301</c:v>
                </c:pt>
                <c:pt idx="2286">
                  <c:v>266.590316134712</c:v>
                </c:pt>
                <c:pt idx="2287">
                  <c:v>266.33988970623301</c:v>
                </c:pt>
                <c:pt idx="2288">
                  <c:v>264.33647827840599</c:v>
                </c:pt>
                <c:pt idx="2289">
                  <c:v>262.21923665581602</c:v>
                </c:pt>
                <c:pt idx="2290">
                  <c:v>259.64667425417502</c:v>
                </c:pt>
                <c:pt idx="2291">
                  <c:v>258.73603269607202</c:v>
                </c:pt>
                <c:pt idx="2292">
                  <c:v>264.88286321326802</c:v>
                </c:pt>
                <c:pt idx="2293">
                  <c:v>266.613082173664</c:v>
                </c:pt>
                <c:pt idx="2294">
                  <c:v>267.84244827710398</c:v>
                </c:pt>
                <c:pt idx="2295">
                  <c:v>263.51690087611303</c:v>
                </c:pt>
                <c:pt idx="2296">
                  <c:v>269.57038149061702</c:v>
                </c:pt>
                <c:pt idx="2297">
                  <c:v>273.35909837871498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Sheet10!$Y$7</c:f>
              <c:strCache>
                <c:ptCount val="1"/>
                <c:pt idx="0">
                  <c:v>MomentumWeekly250</c:v>
                </c:pt>
              </c:strCache>
            </c:strRef>
          </c:tx>
          <c:marker>
            <c:symbol val="none"/>
          </c:marker>
          <c:val>
            <c:numRef>
              <c:f>Sheet10!$Y$8:$Y$2418</c:f>
              <c:numCache>
                <c:formatCode>General</c:formatCode>
                <c:ptCount val="2411"/>
                <c:pt idx="0">
                  <c:v>100</c:v>
                </c:pt>
                <c:pt idx="1">
                  <c:v>99.190101237345303</c:v>
                </c:pt>
                <c:pt idx="2">
                  <c:v>99.527559055118104</c:v>
                </c:pt>
                <c:pt idx="3">
                  <c:v>100.832395950506</c:v>
                </c:pt>
                <c:pt idx="4">
                  <c:v>102.85714285714199</c:v>
                </c:pt>
                <c:pt idx="5">
                  <c:v>103.65579302587101</c:v>
                </c:pt>
                <c:pt idx="6">
                  <c:v>103.90326209223799</c:v>
                </c:pt>
                <c:pt idx="7">
                  <c:v>105.500562429696</c:v>
                </c:pt>
                <c:pt idx="8">
                  <c:v>106.16422947131601</c:v>
                </c:pt>
                <c:pt idx="9">
                  <c:v>106.951631046119</c:v>
                </c:pt>
                <c:pt idx="10">
                  <c:v>107.064116985376</c:v>
                </c:pt>
                <c:pt idx="11">
                  <c:v>104.836895388076</c:v>
                </c:pt>
                <c:pt idx="12">
                  <c:v>107.60404949381299</c:v>
                </c:pt>
                <c:pt idx="13">
                  <c:v>107.63779527558999</c:v>
                </c:pt>
                <c:pt idx="14">
                  <c:v>104.600674915635</c:v>
                </c:pt>
                <c:pt idx="15">
                  <c:v>104.049493813273</c:v>
                </c:pt>
                <c:pt idx="16">
                  <c:v>101.66479190101199</c:v>
                </c:pt>
                <c:pt idx="17">
                  <c:v>105.06186726659099</c:v>
                </c:pt>
                <c:pt idx="18">
                  <c:v>108.818897637795</c:v>
                </c:pt>
                <c:pt idx="19">
                  <c:v>110.66366704161899</c:v>
                </c:pt>
                <c:pt idx="20">
                  <c:v>112.260967379077</c:v>
                </c:pt>
                <c:pt idx="21">
                  <c:v>113.22834645669199</c:v>
                </c:pt>
                <c:pt idx="22">
                  <c:v>114.870641169853</c:v>
                </c:pt>
                <c:pt idx="23">
                  <c:v>112.609673790776</c:v>
                </c:pt>
                <c:pt idx="24">
                  <c:v>114.409448818897</c:v>
                </c:pt>
                <c:pt idx="25">
                  <c:v>112.733408323959</c:v>
                </c:pt>
                <c:pt idx="26">
                  <c:v>112.722159730033</c:v>
                </c:pt>
                <c:pt idx="27">
                  <c:v>115.03937007874001</c:v>
                </c:pt>
                <c:pt idx="28">
                  <c:v>115.635545556805</c:v>
                </c:pt>
                <c:pt idx="29">
                  <c:v>117.322834645669</c:v>
                </c:pt>
                <c:pt idx="30">
                  <c:v>121.833520809898</c:v>
                </c:pt>
                <c:pt idx="31">
                  <c:v>118.818897637795</c:v>
                </c:pt>
                <c:pt idx="32">
                  <c:v>120.30371203599501</c:v>
                </c:pt>
                <c:pt idx="33">
                  <c:v>117.27784026996601</c:v>
                </c:pt>
                <c:pt idx="34">
                  <c:v>119.14510686164201</c:v>
                </c:pt>
                <c:pt idx="35">
                  <c:v>115.02812148481399</c:v>
                </c:pt>
                <c:pt idx="36">
                  <c:v>115.928008998875</c:v>
                </c:pt>
                <c:pt idx="37">
                  <c:v>115.916760404949</c:v>
                </c:pt>
                <c:pt idx="38">
                  <c:v>113.21709786276701</c:v>
                </c:pt>
                <c:pt idx="39">
                  <c:v>111.33858267716499</c:v>
                </c:pt>
                <c:pt idx="40">
                  <c:v>116.92913385826699</c:v>
                </c:pt>
                <c:pt idx="41">
                  <c:v>126.17547806524099</c:v>
                </c:pt>
                <c:pt idx="42">
                  <c:v>122.665916760404</c:v>
                </c:pt>
                <c:pt idx="43">
                  <c:v>120.382452193475</c:v>
                </c:pt>
                <c:pt idx="44">
                  <c:v>124.848143982002</c:v>
                </c:pt>
                <c:pt idx="45">
                  <c:v>125.163104611923</c:v>
                </c:pt>
                <c:pt idx="46">
                  <c:v>122.83464566929101</c:v>
                </c:pt>
                <c:pt idx="47">
                  <c:v>122.59842519685</c:v>
                </c:pt>
                <c:pt idx="48">
                  <c:v>122.249718785151</c:v>
                </c:pt>
                <c:pt idx="49">
                  <c:v>124.73565804274401</c:v>
                </c:pt>
                <c:pt idx="50">
                  <c:v>120.25871766029201</c:v>
                </c:pt>
                <c:pt idx="51">
                  <c:v>122.767154105736</c:v>
                </c:pt>
                <c:pt idx="52">
                  <c:v>124.769403824522</c:v>
                </c:pt>
                <c:pt idx="53">
                  <c:v>124.803149606299</c:v>
                </c:pt>
                <c:pt idx="54">
                  <c:v>122.04724409448799</c:v>
                </c:pt>
                <c:pt idx="55">
                  <c:v>127.24409448818901</c:v>
                </c:pt>
                <c:pt idx="56">
                  <c:v>127.952755905511</c:v>
                </c:pt>
                <c:pt idx="57">
                  <c:v>127.85151856018</c:v>
                </c:pt>
                <c:pt idx="58">
                  <c:v>128.89763779527499</c:v>
                </c:pt>
                <c:pt idx="59">
                  <c:v>131.42857142857099</c:v>
                </c:pt>
                <c:pt idx="60">
                  <c:v>131.40607424071999</c:v>
                </c:pt>
                <c:pt idx="61">
                  <c:v>129.302587176603</c:v>
                </c:pt>
                <c:pt idx="62">
                  <c:v>123.644544431946</c:v>
                </c:pt>
                <c:pt idx="63">
                  <c:v>123.34083239595</c:v>
                </c:pt>
                <c:pt idx="64">
                  <c:v>128.61642294713101</c:v>
                </c:pt>
                <c:pt idx="65">
                  <c:v>132.04724409448801</c:v>
                </c:pt>
                <c:pt idx="66">
                  <c:v>132.14848143981999</c:v>
                </c:pt>
                <c:pt idx="67">
                  <c:v>126.422947131608</c:v>
                </c:pt>
                <c:pt idx="68">
                  <c:v>122.89088863892</c:v>
                </c:pt>
                <c:pt idx="69">
                  <c:v>118.706411698537</c:v>
                </c:pt>
                <c:pt idx="70">
                  <c:v>117.48031496063</c:v>
                </c:pt>
                <c:pt idx="71">
                  <c:v>119.988751406074</c:v>
                </c:pt>
                <c:pt idx="72">
                  <c:v>116.22047244094399</c:v>
                </c:pt>
                <c:pt idx="73">
                  <c:v>112.508436445444</c:v>
                </c:pt>
                <c:pt idx="74">
                  <c:v>114.128233970753</c:v>
                </c:pt>
                <c:pt idx="75">
                  <c:v>111.66479190101199</c:v>
                </c:pt>
                <c:pt idx="76">
                  <c:v>113.093363329583</c:v>
                </c:pt>
                <c:pt idx="77">
                  <c:v>110.281214848144</c:v>
                </c:pt>
                <c:pt idx="78">
                  <c:v>114.881889763779</c:v>
                </c:pt>
                <c:pt idx="79">
                  <c:v>112.474690663667</c:v>
                </c:pt>
                <c:pt idx="80">
                  <c:v>113.65579302587101</c:v>
                </c:pt>
                <c:pt idx="81">
                  <c:v>109.696287964004</c:v>
                </c:pt>
                <c:pt idx="82">
                  <c:v>107.525309336333</c:v>
                </c:pt>
                <c:pt idx="83">
                  <c:v>107.334083239595</c:v>
                </c:pt>
                <c:pt idx="84">
                  <c:v>108.481552305961</c:v>
                </c:pt>
                <c:pt idx="85">
                  <c:v>104.25196850393699</c:v>
                </c:pt>
                <c:pt idx="86">
                  <c:v>104.060742407199</c:v>
                </c:pt>
                <c:pt idx="87">
                  <c:v>102.91338582677101</c:v>
                </c:pt>
                <c:pt idx="88">
                  <c:v>105.45556805399301</c:v>
                </c:pt>
                <c:pt idx="89">
                  <c:v>104.31946006749099</c:v>
                </c:pt>
                <c:pt idx="90">
                  <c:v>103.26209223847</c:v>
                </c:pt>
                <c:pt idx="91">
                  <c:v>102.654668166479</c:v>
                </c:pt>
                <c:pt idx="92">
                  <c:v>104.31946006749099</c:v>
                </c:pt>
                <c:pt idx="93">
                  <c:v>105.714285714285</c:v>
                </c:pt>
                <c:pt idx="94">
                  <c:v>110.472440944881</c:v>
                </c:pt>
                <c:pt idx="95">
                  <c:v>104.094488188976</c:v>
                </c:pt>
                <c:pt idx="96">
                  <c:v>104.72440944881799</c:v>
                </c:pt>
                <c:pt idx="97">
                  <c:v>105.624296962879</c:v>
                </c:pt>
                <c:pt idx="98">
                  <c:v>107.60404949381299</c:v>
                </c:pt>
                <c:pt idx="99">
                  <c:v>105.050618672666</c:v>
                </c:pt>
                <c:pt idx="100">
                  <c:v>104.465691788526</c:v>
                </c:pt>
                <c:pt idx="101">
                  <c:v>100.326209223847</c:v>
                </c:pt>
                <c:pt idx="102">
                  <c:v>99.482564679415106</c:v>
                </c:pt>
                <c:pt idx="103">
                  <c:v>97.885264341957296</c:v>
                </c:pt>
                <c:pt idx="104">
                  <c:v>96.805399325084394</c:v>
                </c:pt>
                <c:pt idx="105">
                  <c:v>96.6591676040495</c:v>
                </c:pt>
                <c:pt idx="106">
                  <c:v>92.632170978627698</c:v>
                </c:pt>
                <c:pt idx="107">
                  <c:v>93.3295838020248</c:v>
                </c:pt>
                <c:pt idx="108">
                  <c:v>91.664791901012407</c:v>
                </c:pt>
                <c:pt idx="109">
                  <c:v>91.664791901012407</c:v>
                </c:pt>
                <c:pt idx="110">
                  <c:v>85.826771653543403</c:v>
                </c:pt>
                <c:pt idx="111">
                  <c:v>84.353205849268903</c:v>
                </c:pt>
                <c:pt idx="112">
                  <c:v>87.176602924634494</c:v>
                </c:pt>
                <c:pt idx="113">
                  <c:v>89.055118110236293</c:v>
                </c:pt>
                <c:pt idx="114">
                  <c:v>92.947131608549</c:v>
                </c:pt>
                <c:pt idx="115">
                  <c:v>98.560179977502898</c:v>
                </c:pt>
                <c:pt idx="116">
                  <c:v>96.884139482564706</c:v>
                </c:pt>
                <c:pt idx="117">
                  <c:v>95.455568053993304</c:v>
                </c:pt>
                <c:pt idx="118">
                  <c:v>97.514060742407295</c:v>
                </c:pt>
                <c:pt idx="119">
                  <c:v>96.974128233970802</c:v>
                </c:pt>
                <c:pt idx="120">
                  <c:v>86.715410573678298</c:v>
                </c:pt>
                <c:pt idx="121">
                  <c:v>92.249718785151899</c:v>
                </c:pt>
                <c:pt idx="122">
                  <c:v>89.527559055118203</c:v>
                </c:pt>
                <c:pt idx="123">
                  <c:v>85.286839145106896</c:v>
                </c:pt>
                <c:pt idx="124">
                  <c:v>84.645669291338606</c:v>
                </c:pt>
                <c:pt idx="125">
                  <c:v>80.551181102362193</c:v>
                </c:pt>
                <c:pt idx="126">
                  <c:v>81.541057367829097</c:v>
                </c:pt>
                <c:pt idx="127">
                  <c:v>81.282339707536593</c:v>
                </c:pt>
                <c:pt idx="128">
                  <c:v>78.290213723284594</c:v>
                </c:pt>
                <c:pt idx="129">
                  <c:v>74.8031496062993</c:v>
                </c:pt>
                <c:pt idx="130">
                  <c:v>76.242969628796502</c:v>
                </c:pt>
                <c:pt idx="131">
                  <c:v>75.752035546372994</c:v>
                </c:pt>
                <c:pt idx="132">
                  <c:v>76.476400396070702</c:v>
                </c:pt>
                <c:pt idx="133">
                  <c:v>76.081235454327896</c:v>
                </c:pt>
                <c:pt idx="134">
                  <c:v>75.558829902387998</c:v>
                </c:pt>
                <c:pt idx="135">
                  <c:v>76.162519382218093</c:v>
                </c:pt>
                <c:pt idx="136">
                  <c:v>76.5649790354381</c:v>
                </c:pt>
                <c:pt idx="137">
                  <c:v>78.118439949614995</c:v>
                </c:pt>
                <c:pt idx="138">
                  <c:v>78.698056881569897</c:v>
                </c:pt>
                <c:pt idx="139">
                  <c:v>77.860936634465602</c:v>
                </c:pt>
                <c:pt idx="140">
                  <c:v>77.917210123004907</c:v>
                </c:pt>
                <c:pt idx="141">
                  <c:v>76.782257227298203</c:v>
                </c:pt>
                <c:pt idx="142">
                  <c:v>76.395950149492194</c:v>
                </c:pt>
                <c:pt idx="143">
                  <c:v>75.7036820302948</c:v>
                </c:pt>
                <c:pt idx="144">
                  <c:v>74.721709655283803</c:v>
                </c:pt>
                <c:pt idx="145">
                  <c:v>74.923773163205496</c:v>
                </c:pt>
                <c:pt idx="146">
                  <c:v>75.820708847515704</c:v>
                </c:pt>
                <c:pt idx="147">
                  <c:v>76.222211037963305</c:v>
                </c:pt>
                <c:pt idx="148">
                  <c:v>75.991558649665606</c:v>
                </c:pt>
                <c:pt idx="149">
                  <c:v>75.718219587807198</c:v>
                </c:pt>
                <c:pt idx="150">
                  <c:v>75.795034978635002</c:v>
                </c:pt>
                <c:pt idx="151">
                  <c:v>76.019256221741102</c:v>
                </c:pt>
                <c:pt idx="152">
                  <c:v>76.507321790030105</c:v>
                </c:pt>
                <c:pt idx="153">
                  <c:v>74.674857429090594</c:v>
                </c:pt>
                <c:pt idx="154">
                  <c:v>76.155254196160698</c:v>
                </c:pt>
                <c:pt idx="155">
                  <c:v>76.491328098045997</c:v>
                </c:pt>
                <c:pt idx="156">
                  <c:v>77.084777566358298</c:v>
                </c:pt>
                <c:pt idx="157">
                  <c:v>77.915647756602795</c:v>
                </c:pt>
                <c:pt idx="158">
                  <c:v>79.484159569126106</c:v>
                </c:pt>
                <c:pt idx="159">
                  <c:v>78.755011877847394</c:v>
                </c:pt>
                <c:pt idx="160">
                  <c:v>78.017370255568494</c:v>
                </c:pt>
                <c:pt idx="161">
                  <c:v>80.312229522614004</c:v>
                </c:pt>
                <c:pt idx="162">
                  <c:v>80.419971725329006</c:v>
                </c:pt>
                <c:pt idx="163">
                  <c:v>81.413384624832403</c:v>
                </c:pt>
                <c:pt idx="164">
                  <c:v>84.531155996854196</c:v>
                </c:pt>
                <c:pt idx="165">
                  <c:v>84.855673525400505</c:v>
                </c:pt>
                <c:pt idx="166">
                  <c:v>85.095188910606694</c:v>
                </c:pt>
                <c:pt idx="167">
                  <c:v>86.771895908618902</c:v>
                </c:pt>
                <c:pt idx="168">
                  <c:v>85.365686385441407</c:v>
                </c:pt>
                <c:pt idx="169">
                  <c:v>85.1801910539468</c:v>
                </c:pt>
                <c:pt idx="170">
                  <c:v>86.864643574366198</c:v>
                </c:pt>
                <c:pt idx="171">
                  <c:v>86.656010977219395</c:v>
                </c:pt>
                <c:pt idx="172">
                  <c:v>86.826015263899706</c:v>
                </c:pt>
                <c:pt idx="173">
                  <c:v>86.826015263899706</c:v>
                </c:pt>
                <c:pt idx="174">
                  <c:v>87.815058894352902</c:v>
                </c:pt>
                <c:pt idx="175">
                  <c:v>89.9862877075917</c:v>
                </c:pt>
                <c:pt idx="176">
                  <c:v>92.427914694095904</c:v>
                </c:pt>
                <c:pt idx="177">
                  <c:v>94.367373644535704</c:v>
                </c:pt>
                <c:pt idx="178">
                  <c:v>94.467866832690206</c:v>
                </c:pt>
                <c:pt idx="179">
                  <c:v>93.741475853095395</c:v>
                </c:pt>
                <c:pt idx="180">
                  <c:v>93.617845399288697</c:v>
                </c:pt>
                <c:pt idx="181">
                  <c:v>93.4169583245491</c:v>
                </c:pt>
                <c:pt idx="182">
                  <c:v>93.726084109850405</c:v>
                </c:pt>
                <c:pt idx="183">
                  <c:v>93.613774034946502</c:v>
                </c:pt>
                <c:pt idx="184">
                  <c:v>94.505303524324802</c:v>
                </c:pt>
                <c:pt idx="185">
                  <c:v>92.528407882250406</c:v>
                </c:pt>
                <c:pt idx="186">
                  <c:v>90.202566525576302</c:v>
                </c:pt>
                <c:pt idx="187">
                  <c:v>87.876725168902198</c:v>
                </c:pt>
                <c:pt idx="188">
                  <c:v>86.992941201931004</c:v>
                </c:pt>
                <c:pt idx="189">
                  <c:v>87.3340420925541</c:v>
                </c:pt>
                <c:pt idx="190">
                  <c:v>87.264332390889706</c:v>
                </c:pt>
                <c:pt idx="191">
                  <c:v>87.396105573380794</c:v>
                </c:pt>
                <c:pt idx="192">
                  <c:v>88.303126107573405</c:v>
                </c:pt>
                <c:pt idx="193">
                  <c:v>88.396171678028693</c:v>
                </c:pt>
                <c:pt idx="194">
                  <c:v>89.853720112545901</c:v>
                </c:pt>
                <c:pt idx="195">
                  <c:v>90.000984339851399</c:v>
                </c:pt>
                <c:pt idx="196">
                  <c:v>88.613244908567907</c:v>
                </c:pt>
                <c:pt idx="197">
                  <c:v>88.597753863753596</c:v>
                </c:pt>
                <c:pt idx="198">
                  <c:v>85.799038433965293</c:v>
                </c:pt>
                <c:pt idx="199">
                  <c:v>84.147752637699597</c:v>
                </c:pt>
                <c:pt idx="200">
                  <c:v>83.488688122105501</c:v>
                </c:pt>
                <c:pt idx="201">
                  <c:v>82.760013206416204</c:v>
                </c:pt>
                <c:pt idx="202">
                  <c:v>84.705926758862006</c:v>
                </c:pt>
                <c:pt idx="203">
                  <c:v>82.589413110319995</c:v>
                </c:pt>
                <c:pt idx="204">
                  <c:v>80.689972692317099</c:v>
                </c:pt>
                <c:pt idx="205">
                  <c:v>80.4341718497421</c:v>
                </c:pt>
                <c:pt idx="206">
                  <c:v>81.930845102572405</c:v>
                </c:pt>
                <c:pt idx="207">
                  <c:v>79.979569265383205</c:v>
                </c:pt>
                <c:pt idx="208">
                  <c:v>79.699737443032106</c:v>
                </c:pt>
                <c:pt idx="209">
                  <c:v>79.769645747835199</c:v>
                </c:pt>
                <c:pt idx="210">
                  <c:v>79.5208953166821</c:v>
                </c:pt>
                <c:pt idx="211">
                  <c:v>79.777490571811697</c:v>
                </c:pt>
                <c:pt idx="212">
                  <c:v>81.5110973690458</c:v>
                </c:pt>
                <c:pt idx="213">
                  <c:v>82.568361177623601</c:v>
                </c:pt>
                <c:pt idx="214">
                  <c:v>81.790929191396899</c:v>
                </c:pt>
                <c:pt idx="215">
                  <c:v>79.614238791845395</c:v>
                </c:pt>
                <c:pt idx="216">
                  <c:v>82.094096882538807</c:v>
                </c:pt>
                <c:pt idx="217">
                  <c:v>81.394418025091696</c:v>
                </c:pt>
                <c:pt idx="218">
                  <c:v>80.010650656581205</c:v>
                </c:pt>
                <c:pt idx="219">
                  <c:v>80.788082642807893</c:v>
                </c:pt>
                <c:pt idx="220">
                  <c:v>81.534433237836595</c:v>
                </c:pt>
                <c:pt idx="221">
                  <c:v>81.448934586649898</c:v>
                </c:pt>
                <c:pt idx="222">
                  <c:v>80.508250820456794</c:v>
                </c:pt>
                <c:pt idx="223">
                  <c:v>79.660811227857707</c:v>
                </c:pt>
                <c:pt idx="224">
                  <c:v>79.202137279156602</c:v>
                </c:pt>
                <c:pt idx="225">
                  <c:v>80.5135138036309</c:v>
                </c:pt>
                <c:pt idx="226">
                  <c:v>79.975597202610402</c:v>
                </c:pt>
                <c:pt idx="227">
                  <c:v>79.609273713379295</c:v>
                </c:pt>
                <c:pt idx="228">
                  <c:v>81.823202201426795</c:v>
                </c:pt>
                <c:pt idx="229">
                  <c:v>81.277540077999006</c:v>
                </c:pt>
                <c:pt idx="230">
                  <c:v>80.801984862513095</c:v>
                </c:pt>
                <c:pt idx="231">
                  <c:v>79.250596444986002</c:v>
                </c:pt>
                <c:pt idx="232">
                  <c:v>80.108164797656002</c:v>
                </c:pt>
                <c:pt idx="233">
                  <c:v>80.490177934840105</c:v>
                </c:pt>
                <c:pt idx="234">
                  <c:v>80.0847296272959</c:v>
                </c:pt>
                <c:pt idx="235">
                  <c:v>78.821911570220294</c:v>
                </c:pt>
                <c:pt idx="236">
                  <c:v>78.393127393885294</c:v>
                </c:pt>
                <c:pt idx="237">
                  <c:v>81.363237332324402</c:v>
                </c:pt>
                <c:pt idx="238">
                  <c:v>81.464624234602795</c:v>
                </c:pt>
                <c:pt idx="239">
                  <c:v>81.012404887907707</c:v>
                </c:pt>
                <c:pt idx="240">
                  <c:v>80.310839300643494</c:v>
                </c:pt>
                <c:pt idx="241">
                  <c:v>81.074766273442293</c:v>
                </c:pt>
                <c:pt idx="242">
                  <c:v>79.9834420265868</c:v>
                </c:pt>
                <c:pt idx="243">
                  <c:v>80.911117287198607</c:v>
                </c:pt>
                <c:pt idx="244">
                  <c:v>81.511395273753806</c:v>
                </c:pt>
                <c:pt idx="245">
                  <c:v>81.823202201426795</c:v>
                </c:pt>
                <c:pt idx="246">
                  <c:v>82.407889841598305</c:v>
                </c:pt>
                <c:pt idx="247">
                  <c:v>83.160099229216996</c:v>
                </c:pt>
                <c:pt idx="248">
                  <c:v>82.143747667200103</c:v>
                </c:pt>
                <c:pt idx="249">
                  <c:v>80.462870003276393</c:v>
                </c:pt>
                <c:pt idx="250">
                  <c:v>80.118889367142899</c:v>
                </c:pt>
                <c:pt idx="251">
                  <c:v>80.322159679546203</c:v>
                </c:pt>
                <c:pt idx="252">
                  <c:v>81.033556122173394</c:v>
                </c:pt>
                <c:pt idx="253">
                  <c:v>80.0172045601565</c:v>
                </c:pt>
                <c:pt idx="254">
                  <c:v>80.7521354747131</c:v>
                </c:pt>
                <c:pt idx="255">
                  <c:v>81.174266445903498</c:v>
                </c:pt>
                <c:pt idx="256">
                  <c:v>81.033556122173394</c:v>
                </c:pt>
                <c:pt idx="257">
                  <c:v>80.392465190626694</c:v>
                </c:pt>
                <c:pt idx="258">
                  <c:v>79.509078429932799</c:v>
                </c:pt>
                <c:pt idx="259">
                  <c:v>80.713010656400002</c:v>
                </c:pt>
                <c:pt idx="260">
                  <c:v>79.915619054739494</c:v>
                </c:pt>
                <c:pt idx="261">
                  <c:v>79.430828793306503</c:v>
                </c:pt>
                <c:pt idx="262">
                  <c:v>79.423083270899397</c:v>
                </c:pt>
                <c:pt idx="263">
                  <c:v>78.625592367669498</c:v>
                </c:pt>
                <c:pt idx="264">
                  <c:v>78.9618274813959</c:v>
                </c:pt>
                <c:pt idx="265">
                  <c:v>77.671800794325904</c:v>
                </c:pt>
                <c:pt idx="266">
                  <c:v>76.983839522058901</c:v>
                </c:pt>
                <c:pt idx="267">
                  <c:v>76.678983704238405</c:v>
                </c:pt>
                <c:pt idx="268">
                  <c:v>76.150897958580799</c:v>
                </c:pt>
                <c:pt idx="269">
                  <c:v>76.401833024259005</c:v>
                </c:pt>
                <c:pt idx="270">
                  <c:v>76.307794438110506</c:v>
                </c:pt>
                <c:pt idx="271">
                  <c:v>76.127462788220697</c:v>
                </c:pt>
                <c:pt idx="272">
                  <c:v>74.268934616778793</c:v>
                </c:pt>
                <c:pt idx="273">
                  <c:v>74.449266266668602</c:v>
                </c:pt>
                <c:pt idx="274">
                  <c:v>75.507920297216899</c:v>
                </c:pt>
                <c:pt idx="275">
                  <c:v>75.459441813946697</c:v>
                </c:pt>
                <c:pt idx="276">
                  <c:v>75.8070306228487</c:v>
                </c:pt>
                <c:pt idx="277">
                  <c:v>75.815078434300702</c:v>
                </c:pt>
                <c:pt idx="278">
                  <c:v>75.629212312671697</c:v>
                </c:pt>
                <c:pt idx="279">
                  <c:v>75.184570729949996</c:v>
                </c:pt>
                <c:pt idx="280">
                  <c:v>74.787344433739406</c:v>
                </c:pt>
                <c:pt idx="281">
                  <c:v>75.574103047738902</c:v>
                </c:pt>
                <c:pt idx="282">
                  <c:v>73.673394455317094</c:v>
                </c:pt>
                <c:pt idx="283">
                  <c:v>72.855564005383599</c:v>
                </c:pt>
                <c:pt idx="284">
                  <c:v>71.757199265302901</c:v>
                </c:pt>
                <c:pt idx="285">
                  <c:v>70.944940372127107</c:v>
                </c:pt>
                <c:pt idx="286">
                  <c:v>71.315601834598098</c:v>
                </c:pt>
                <c:pt idx="287">
                  <c:v>72.119916647009802</c:v>
                </c:pt>
                <c:pt idx="288">
                  <c:v>70.9431646364269</c:v>
                </c:pt>
                <c:pt idx="289">
                  <c:v>71.410042247635005</c:v>
                </c:pt>
                <c:pt idx="290">
                  <c:v>69.964944879610002</c:v>
                </c:pt>
                <c:pt idx="291">
                  <c:v>71.313702423099997</c:v>
                </c:pt>
                <c:pt idx="292">
                  <c:v>69.446191978267706</c:v>
                </c:pt>
                <c:pt idx="293">
                  <c:v>69.335030642265806</c:v>
                </c:pt>
                <c:pt idx="294">
                  <c:v>69.535121047069197</c:v>
                </c:pt>
                <c:pt idx="295">
                  <c:v>69.557353314269605</c:v>
                </c:pt>
                <c:pt idx="296">
                  <c:v>69.438781222534203</c:v>
                </c:pt>
                <c:pt idx="297">
                  <c:v>68.304935595314603</c:v>
                </c:pt>
                <c:pt idx="298">
                  <c:v>67.511984731834204</c:v>
                </c:pt>
                <c:pt idx="299">
                  <c:v>67.889213401895404</c:v>
                </c:pt>
                <c:pt idx="300">
                  <c:v>67.708132941272794</c:v>
                </c:pt>
                <c:pt idx="301">
                  <c:v>66.885647835786003</c:v>
                </c:pt>
                <c:pt idx="302">
                  <c:v>67.195027057036896</c:v>
                </c:pt>
                <c:pt idx="303">
                  <c:v>67.557277136559094</c:v>
                </c:pt>
                <c:pt idx="304">
                  <c:v>67.776071548360207</c:v>
                </c:pt>
                <c:pt idx="305">
                  <c:v>67.519474027103698</c:v>
                </c:pt>
                <c:pt idx="306">
                  <c:v>68.364605334952898</c:v>
                </c:pt>
                <c:pt idx="307">
                  <c:v>68.455190144402707</c:v>
                </c:pt>
                <c:pt idx="308">
                  <c:v>68.598556653846899</c:v>
                </c:pt>
                <c:pt idx="309">
                  <c:v>68.417476193224303</c:v>
                </c:pt>
                <c:pt idx="310">
                  <c:v>68.373253687823606</c:v>
                </c:pt>
                <c:pt idx="311">
                  <c:v>68.600250661110294</c:v>
                </c:pt>
                <c:pt idx="312">
                  <c:v>68.645632224112205</c:v>
                </c:pt>
                <c:pt idx="313">
                  <c:v>68.918010760400804</c:v>
                </c:pt>
                <c:pt idx="314">
                  <c:v>69.712589325181099</c:v>
                </c:pt>
                <c:pt idx="315">
                  <c:v>69.303976941609704</c:v>
                </c:pt>
                <c:pt idx="316">
                  <c:v>69.735235527543495</c:v>
                </c:pt>
                <c:pt idx="317">
                  <c:v>69.485592351894397</c:v>
                </c:pt>
                <c:pt idx="318">
                  <c:v>69.024019951774605</c:v>
                </c:pt>
                <c:pt idx="319">
                  <c:v>68.131099807444002</c:v>
                </c:pt>
                <c:pt idx="320">
                  <c:v>68.539712191015397</c:v>
                </c:pt>
                <c:pt idx="321">
                  <c:v>68.078139790895605</c:v>
                </c:pt>
                <c:pt idx="322">
                  <c:v>68.327872124821695</c:v>
                </c:pt>
                <c:pt idx="323">
                  <c:v>68.802149932448003</c:v>
                </c:pt>
                <c:pt idx="324">
                  <c:v>68.5683441431554</c:v>
                </c:pt>
                <c:pt idx="325">
                  <c:v>68.394697006184202</c:v>
                </c:pt>
                <c:pt idx="326">
                  <c:v>68.394697006184202</c:v>
                </c:pt>
                <c:pt idx="327">
                  <c:v>68.187637428531801</c:v>
                </c:pt>
                <c:pt idx="328">
                  <c:v>68.449669498821294</c:v>
                </c:pt>
                <c:pt idx="329">
                  <c:v>68.879520872369596</c:v>
                </c:pt>
                <c:pt idx="330">
                  <c:v>69.2557420557076</c:v>
                </c:pt>
                <c:pt idx="331">
                  <c:v>70.169254960095898</c:v>
                </c:pt>
                <c:pt idx="332">
                  <c:v>69.515704504562805</c:v>
                </c:pt>
                <c:pt idx="333">
                  <c:v>69.1646787125988</c:v>
                </c:pt>
                <c:pt idx="334">
                  <c:v>69.178176243691993</c:v>
                </c:pt>
                <c:pt idx="335">
                  <c:v>68.989210808387099</c:v>
                </c:pt>
                <c:pt idx="336">
                  <c:v>68.975713277293906</c:v>
                </c:pt>
                <c:pt idx="337">
                  <c:v>69.191673774785201</c:v>
                </c:pt>
                <c:pt idx="338">
                  <c:v>69.089666184879704</c:v>
                </c:pt>
                <c:pt idx="339">
                  <c:v>69.208799136594195</c:v>
                </c:pt>
                <c:pt idx="340">
                  <c:v>69.782126466719802</c:v>
                </c:pt>
                <c:pt idx="341">
                  <c:v>69.246028184004899</c:v>
                </c:pt>
                <c:pt idx="342">
                  <c:v>68.211060665985897</c:v>
                </c:pt>
                <c:pt idx="343">
                  <c:v>68.546122092682694</c:v>
                </c:pt>
                <c:pt idx="344">
                  <c:v>68.897564300240305</c:v>
                </c:pt>
                <c:pt idx="345">
                  <c:v>68.702484091807904</c:v>
                </c:pt>
                <c:pt idx="346">
                  <c:v>69.730005800344699</c:v>
                </c:pt>
                <c:pt idx="347">
                  <c:v>68.754604758182893</c:v>
                </c:pt>
                <c:pt idx="348">
                  <c:v>69.067328756433298</c:v>
                </c:pt>
                <c:pt idx="349">
                  <c:v>69.089666184879704</c:v>
                </c:pt>
                <c:pt idx="350">
                  <c:v>69.387498564165796</c:v>
                </c:pt>
                <c:pt idx="351">
                  <c:v>69.893813608952101</c:v>
                </c:pt>
                <c:pt idx="352">
                  <c:v>69.543860563291005</c:v>
                </c:pt>
                <c:pt idx="353">
                  <c:v>69.916151037398507</c:v>
                </c:pt>
                <c:pt idx="354">
                  <c:v>71.621241408811102</c:v>
                </c:pt>
                <c:pt idx="355">
                  <c:v>72.566859213044296</c:v>
                </c:pt>
                <c:pt idx="356">
                  <c:v>72.618235298471106</c:v>
                </c:pt>
                <c:pt idx="357">
                  <c:v>72.544521784597805</c:v>
                </c:pt>
                <c:pt idx="358">
                  <c:v>72.140248907779593</c:v>
                </c:pt>
                <c:pt idx="359">
                  <c:v>73.712421206517106</c:v>
                </c:pt>
                <c:pt idx="360">
                  <c:v>74.116694083335304</c:v>
                </c:pt>
                <c:pt idx="361">
                  <c:v>73.263229121163505</c:v>
                </c:pt>
                <c:pt idx="362">
                  <c:v>75.374431922325201</c:v>
                </c:pt>
                <c:pt idx="363">
                  <c:v>76.991523429598004</c:v>
                </c:pt>
                <c:pt idx="364">
                  <c:v>76.138058467426205</c:v>
                </c:pt>
                <c:pt idx="365">
                  <c:v>75.015078254042393</c:v>
                </c:pt>
                <c:pt idx="366">
                  <c:v>74.296370917476693</c:v>
                </c:pt>
                <c:pt idx="367">
                  <c:v>75.823624007678802</c:v>
                </c:pt>
                <c:pt idx="368">
                  <c:v>74.314338600890807</c:v>
                </c:pt>
                <c:pt idx="369">
                  <c:v>71.825814448032204</c:v>
                </c:pt>
                <c:pt idx="370">
                  <c:v>70.702834234648293</c:v>
                </c:pt>
                <c:pt idx="371">
                  <c:v>71.466460779749397</c:v>
                </c:pt>
                <c:pt idx="372">
                  <c:v>71.186435737016197</c:v>
                </c:pt>
                <c:pt idx="373">
                  <c:v>71.126449329757705</c:v>
                </c:pt>
                <c:pt idx="374">
                  <c:v>70.397587938908998</c:v>
                </c:pt>
                <c:pt idx="375">
                  <c:v>69.942204401800694</c:v>
                </c:pt>
                <c:pt idx="376">
                  <c:v>70.317252160456604</c:v>
                </c:pt>
                <c:pt idx="377">
                  <c:v>73.322262936544504</c:v>
                </c:pt>
                <c:pt idx="378">
                  <c:v>74.052051267880202</c:v>
                </c:pt>
                <c:pt idx="379">
                  <c:v>75.211126852942698</c:v>
                </c:pt>
                <c:pt idx="380">
                  <c:v>74.867697049961194</c:v>
                </c:pt>
                <c:pt idx="381">
                  <c:v>75.039411951451896</c:v>
                </c:pt>
                <c:pt idx="382">
                  <c:v>75.039411951451896</c:v>
                </c:pt>
                <c:pt idx="383">
                  <c:v>75.3828417544334</c:v>
                </c:pt>
                <c:pt idx="384">
                  <c:v>73.236405485799196</c:v>
                </c:pt>
                <c:pt idx="385">
                  <c:v>73.751550190271402</c:v>
                </c:pt>
                <c:pt idx="386">
                  <c:v>74.867697049961194</c:v>
                </c:pt>
                <c:pt idx="387">
                  <c:v>73.837407641016796</c:v>
                </c:pt>
                <c:pt idx="388">
                  <c:v>74.524267246979704</c:v>
                </c:pt>
                <c:pt idx="389">
                  <c:v>74.352552345489002</c:v>
                </c:pt>
                <c:pt idx="390">
                  <c:v>74.695982148470506</c:v>
                </c:pt>
                <c:pt idx="391">
                  <c:v>72.0773299007367</c:v>
                </c:pt>
                <c:pt idx="392">
                  <c:v>70.145537258965902</c:v>
                </c:pt>
                <c:pt idx="393">
                  <c:v>68.084958441077106</c:v>
                </c:pt>
                <c:pt idx="394">
                  <c:v>70.446038336574702</c:v>
                </c:pt>
                <c:pt idx="395">
                  <c:v>68.986461673903506</c:v>
                </c:pt>
                <c:pt idx="396">
                  <c:v>69.3728202022576</c:v>
                </c:pt>
                <c:pt idx="397">
                  <c:v>72.9788331335631</c:v>
                </c:pt>
                <c:pt idx="398">
                  <c:v>73.5798352887807</c:v>
                </c:pt>
                <c:pt idx="399">
                  <c:v>73.493977838035306</c:v>
                </c:pt>
                <c:pt idx="400">
                  <c:v>73.365191661917294</c:v>
                </c:pt>
                <c:pt idx="401">
                  <c:v>74.215180424296406</c:v>
                </c:pt>
                <c:pt idx="402">
                  <c:v>73.107619309681198</c:v>
                </c:pt>
                <c:pt idx="403">
                  <c:v>74.223766169370904</c:v>
                </c:pt>
                <c:pt idx="404">
                  <c:v>72.635403330581596</c:v>
                </c:pt>
                <c:pt idx="405">
                  <c:v>73.622764014153304</c:v>
                </c:pt>
                <c:pt idx="406">
                  <c:v>77.314634396204198</c:v>
                </c:pt>
                <c:pt idx="407">
                  <c:v>77.829779100676404</c:v>
                </c:pt>
                <c:pt idx="408">
                  <c:v>78.259066354403203</c:v>
                </c:pt>
                <c:pt idx="409">
                  <c:v>78.3878525305213</c:v>
                </c:pt>
                <c:pt idx="410">
                  <c:v>78.216137629030598</c:v>
                </c:pt>
                <c:pt idx="411">
                  <c:v>78.430781255894004</c:v>
                </c:pt>
                <c:pt idx="412">
                  <c:v>78.344923805148596</c:v>
                </c:pt>
                <c:pt idx="413">
                  <c:v>79.503999390211106</c:v>
                </c:pt>
                <c:pt idx="414">
                  <c:v>77.057062043968102</c:v>
                </c:pt>
                <c:pt idx="415">
                  <c:v>77.915636551421798</c:v>
                </c:pt>
                <c:pt idx="416">
                  <c:v>80.620146249900898</c:v>
                </c:pt>
                <c:pt idx="417">
                  <c:v>81.0923622290004</c:v>
                </c:pt>
                <c:pt idx="418">
                  <c:v>79.933286643937905</c:v>
                </c:pt>
                <c:pt idx="419">
                  <c:v>77.915636551421798</c:v>
                </c:pt>
                <c:pt idx="420">
                  <c:v>76.498988614123206</c:v>
                </c:pt>
                <c:pt idx="421">
                  <c:v>74.266694894743594</c:v>
                </c:pt>
                <c:pt idx="422">
                  <c:v>73.622764014153304</c:v>
                </c:pt>
                <c:pt idx="423">
                  <c:v>73.365191661917294</c:v>
                </c:pt>
                <c:pt idx="424">
                  <c:v>72.420759703718204</c:v>
                </c:pt>
                <c:pt idx="425">
                  <c:v>73.322262936544504</c:v>
                </c:pt>
                <c:pt idx="426">
                  <c:v>73.365191661917194</c:v>
                </c:pt>
                <c:pt idx="427">
                  <c:v>74.524267246979704</c:v>
                </c:pt>
                <c:pt idx="428">
                  <c:v>72.0773299007367</c:v>
                </c:pt>
                <c:pt idx="429">
                  <c:v>72.764189506699694</c:v>
                </c:pt>
                <c:pt idx="430">
                  <c:v>71.648042647009902</c:v>
                </c:pt>
                <c:pt idx="431">
                  <c:v>71.433399020146496</c:v>
                </c:pt>
                <c:pt idx="432">
                  <c:v>72.163187351482094</c:v>
                </c:pt>
                <c:pt idx="433">
                  <c:v>73.708621464898698</c:v>
                </c:pt>
                <c:pt idx="434">
                  <c:v>73.914679346687606</c:v>
                </c:pt>
                <c:pt idx="435">
                  <c:v>73.610710314729303</c:v>
                </c:pt>
                <c:pt idx="436">
                  <c:v>73.834660441431396</c:v>
                </c:pt>
                <c:pt idx="437">
                  <c:v>73.162981408017302</c:v>
                </c:pt>
                <c:pt idx="438">
                  <c:v>74.234412274328093</c:v>
                </c:pt>
                <c:pt idx="439">
                  <c:v>75.440775329279504</c:v>
                </c:pt>
                <c:pt idx="440">
                  <c:v>76.948729147968606</c:v>
                </c:pt>
                <c:pt idx="441">
                  <c:v>77.077982332427695</c:v>
                </c:pt>
                <c:pt idx="442">
                  <c:v>78.198176597739703</c:v>
                </c:pt>
                <c:pt idx="443">
                  <c:v>78.456682966657894</c:v>
                </c:pt>
                <c:pt idx="444">
                  <c:v>77.164151122067096</c:v>
                </c:pt>
                <c:pt idx="445">
                  <c:v>78.715189335576</c:v>
                </c:pt>
                <c:pt idx="446">
                  <c:v>78.887526914854803</c:v>
                </c:pt>
                <c:pt idx="447">
                  <c:v>77.767332649542794</c:v>
                </c:pt>
                <c:pt idx="448">
                  <c:v>79.490708442330401</c:v>
                </c:pt>
                <c:pt idx="449">
                  <c:v>78.347600363067201</c:v>
                </c:pt>
                <c:pt idx="450">
                  <c:v>77.613985662589997</c:v>
                </c:pt>
                <c:pt idx="451">
                  <c:v>75.344770791664899</c:v>
                </c:pt>
                <c:pt idx="452">
                  <c:v>75.600521343862098</c:v>
                </c:pt>
                <c:pt idx="453">
                  <c:v>75.668892113355895</c:v>
                </c:pt>
                <c:pt idx="454">
                  <c:v>76.265948084389606</c:v>
                </c:pt>
                <c:pt idx="455">
                  <c:v>74.303853247554002</c:v>
                </c:pt>
                <c:pt idx="456">
                  <c:v>73.007185151245906</c:v>
                </c:pt>
                <c:pt idx="457">
                  <c:v>73.809170621216794</c:v>
                </c:pt>
                <c:pt idx="458">
                  <c:v>74.474597361744301</c:v>
                </c:pt>
                <c:pt idx="459">
                  <c:v>74.884090740530397</c:v>
                </c:pt>
                <c:pt idx="460">
                  <c:v>72.717249214301802</c:v>
                </c:pt>
                <c:pt idx="461">
                  <c:v>73.331489282481002</c:v>
                </c:pt>
                <c:pt idx="462">
                  <c:v>72.802438461852802</c:v>
                </c:pt>
                <c:pt idx="463">
                  <c:v>72.572512447384597</c:v>
                </c:pt>
                <c:pt idx="464">
                  <c:v>72.713987798235294</c:v>
                </c:pt>
                <c:pt idx="465">
                  <c:v>73.400108966658394</c:v>
                </c:pt>
                <c:pt idx="466">
                  <c:v>74.269988102907007</c:v>
                </c:pt>
                <c:pt idx="467">
                  <c:v>76.374291100132695</c:v>
                </c:pt>
                <c:pt idx="468">
                  <c:v>77.064069143537395</c:v>
                </c:pt>
                <c:pt idx="469">
                  <c:v>78.213470661192204</c:v>
                </c:pt>
                <c:pt idx="470">
                  <c:v>78.266495348425394</c:v>
                </c:pt>
                <c:pt idx="471">
                  <c:v>78.460995386509396</c:v>
                </c:pt>
                <c:pt idx="472">
                  <c:v>77.859896561408505</c:v>
                </c:pt>
                <c:pt idx="473">
                  <c:v>78.655495424593298</c:v>
                </c:pt>
                <c:pt idx="474">
                  <c:v>78.956273391830095</c:v>
                </c:pt>
                <c:pt idx="475">
                  <c:v>78.920847415445806</c:v>
                </c:pt>
                <c:pt idx="476">
                  <c:v>79.592798193315204</c:v>
                </c:pt>
                <c:pt idx="477">
                  <c:v>79.628224169699493</c:v>
                </c:pt>
                <c:pt idx="478">
                  <c:v>79.415896866080203</c:v>
                </c:pt>
                <c:pt idx="479">
                  <c:v>79.911174871401002</c:v>
                </c:pt>
                <c:pt idx="480">
                  <c:v>82.086101266708795</c:v>
                </c:pt>
                <c:pt idx="481">
                  <c:v>82.917354660964193</c:v>
                </c:pt>
                <c:pt idx="482">
                  <c:v>83.111854699048195</c:v>
                </c:pt>
                <c:pt idx="483">
                  <c:v>83.854428874999797</c:v>
                </c:pt>
                <c:pt idx="484">
                  <c:v>84.349706880320497</c:v>
                </c:pt>
                <c:pt idx="485">
                  <c:v>85.021657658189895</c:v>
                </c:pt>
                <c:pt idx="486">
                  <c:v>84.827157620105893</c:v>
                </c:pt>
                <c:pt idx="487">
                  <c:v>86.878207375412003</c:v>
                </c:pt>
                <c:pt idx="488">
                  <c:v>88.169312798603897</c:v>
                </c:pt>
                <c:pt idx="489">
                  <c:v>87.691862058818501</c:v>
                </c:pt>
                <c:pt idx="490">
                  <c:v>86.736960579247693</c:v>
                </c:pt>
                <c:pt idx="491">
                  <c:v>87.833108854982896</c:v>
                </c:pt>
                <c:pt idx="492">
                  <c:v>87.585584129665705</c:v>
                </c:pt>
                <c:pt idx="493">
                  <c:v>88.063034869451101</c:v>
                </c:pt>
                <c:pt idx="494">
                  <c:v>88.278561938679303</c:v>
                </c:pt>
                <c:pt idx="495">
                  <c:v>87.815510144133896</c:v>
                </c:pt>
                <c:pt idx="496">
                  <c:v>88.082690572477205</c:v>
                </c:pt>
                <c:pt idx="497">
                  <c:v>87.9578997137301</c:v>
                </c:pt>
                <c:pt idx="498">
                  <c:v>86.960258507811702</c:v>
                </c:pt>
                <c:pt idx="499">
                  <c:v>87.405711591508194</c:v>
                </c:pt>
                <c:pt idx="500">
                  <c:v>89.329913495889897</c:v>
                </c:pt>
                <c:pt idx="501">
                  <c:v>91.378677704332503</c:v>
                </c:pt>
                <c:pt idx="502">
                  <c:v>89.365568026960503</c:v>
                </c:pt>
                <c:pt idx="503">
                  <c:v>89.472303065486003</c:v>
                </c:pt>
                <c:pt idx="504">
                  <c:v>90.737353254433998</c:v>
                </c:pt>
                <c:pt idx="505">
                  <c:v>90.167109311990501</c:v>
                </c:pt>
                <c:pt idx="506">
                  <c:v>92.376318910250802</c:v>
                </c:pt>
                <c:pt idx="507">
                  <c:v>92.518937034533295</c:v>
                </c:pt>
                <c:pt idx="508">
                  <c:v>89.989065211323705</c:v>
                </c:pt>
                <c:pt idx="509">
                  <c:v>87.922245182659495</c:v>
                </c:pt>
                <c:pt idx="510">
                  <c:v>88.314216469749994</c:v>
                </c:pt>
                <c:pt idx="511">
                  <c:v>89.810792555970593</c:v>
                </c:pt>
                <c:pt idx="512">
                  <c:v>91.378677704332503</c:v>
                </c:pt>
                <c:pt idx="513">
                  <c:v>92.786117462876604</c:v>
                </c:pt>
                <c:pt idx="514">
                  <c:v>94.015513120753994</c:v>
                </c:pt>
                <c:pt idx="515">
                  <c:v>94.763801163864301</c:v>
                </c:pt>
                <c:pt idx="516">
                  <c:v>91.734994460352397</c:v>
                </c:pt>
                <c:pt idx="517">
                  <c:v>92.020002154230994</c:v>
                </c:pt>
                <c:pt idx="518">
                  <c:v>96.171240922408401</c:v>
                </c:pt>
                <c:pt idx="519">
                  <c:v>93.178088749967102</c:v>
                </c:pt>
                <c:pt idx="520">
                  <c:v>96.278204515620303</c:v>
                </c:pt>
                <c:pt idx="521">
                  <c:v>94.086822182895204</c:v>
                </c:pt>
                <c:pt idx="522">
                  <c:v>92.821771993947195</c:v>
                </c:pt>
                <c:pt idx="523">
                  <c:v>89.009022716254293</c:v>
                </c:pt>
                <c:pt idx="524">
                  <c:v>87.512675184719996</c:v>
                </c:pt>
                <c:pt idx="525">
                  <c:v>93.285052343178904</c:v>
                </c:pt>
                <c:pt idx="526">
                  <c:v>93.837240465400896</c:v>
                </c:pt>
                <c:pt idx="527">
                  <c:v>95.351643817156798</c:v>
                </c:pt>
                <c:pt idx="528">
                  <c:v>93.801585934330305</c:v>
                </c:pt>
                <c:pt idx="529">
                  <c:v>90.826261027424295</c:v>
                </c:pt>
                <c:pt idx="530">
                  <c:v>90.951051886171399</c:v>
                </c:pt>
                <c:pt idx="531">
                  <c:v>88.652705960234499</c:v>
                </c:pt>
                <c:pt idx="532">
                  <c:v>87.833337409669298</c:v>
                </c:pt>
                <c:pt idx="533">
                  <c:v>83.325781885471997</c:v>
                </c:pt>
                <c:pt idx="534">
                  <c:v>86.122834137024896</c:v>
                </c:pt>
                <c:pt idx="535">
                  <c:v>84.198860787329494</c:v>
                </c:pt>
                <c:pt idx="536">
                  <c:v>84.875839768298604</c:v>
                </c:pt>
                <c:pt idx="537">
                  <c:v>84.697567112945407</c:v>
                </c:pt>
                <c:pt idx="538">
                  <c:v>89.3477407614253</c:v>
                </c:pt>
                <c:pt idx="539">
                  <c:v>88.207481431224494</c:v>
                </c:pt>
                <c:pt idx="540">
                  <c:v>86.372415854519204</c:v>
                </c:pt>
                <c:pt idx="541">
                  <c:v>88.064863306942001</c:v>
                </c:pt>
                <c:pt idx="542">
                  <c:v>87.815510144133995</c:v>
                </c:pt>
                <c:pt idx="543">
                  <c:v>82.844674270704999</c:v>
                </c:pt>
                <c:pt idx="544">
                  <c:v>82.399449741694895</c:v>
                </c:pt>
                <c:pt idx="545">
                  <c:v>83.878198562380206</c:v>
                </c:pt>
                <c:pt idx="546">
                  <c:v>84.376904887996204</c:v>
                </c:pt>
                <c:pt idx="547">
                  <c:v>88.029208775871396</c:v>
                </c:pt>
                <c:pt idx="548">
                  <c:v>89.080331778395603</c:v>
                </c:pt>
                <c:pt idx="549">
                  <c:v>90.184936577525804</c:v>
                </c:pt>
                <c:pt idx="550">
                  <c:v>92.198274809584106</c:v>
                </c:pt>
                <c:pt idx="551">
                  <c:v>91.3608504387972</c:v>
                </c:pt>
                <c:pt idx="552">
                  <c:v>91.556721804999299</c:v>
                </c:pt>
                <c:pt idx="553">
                  <c:v>91.271714111120701</c:v>
                </c:pt>
                <c:pt idx="554">
                  <c:v>90.559080599081</c:v>
                </c:pt>
                <c:pt idx="555">
                  <c:v>87.868991940739903</c:v>
                </c:pt>
                <c:pt idx="556">
                  <c:v>88.100517838012607</c:v>
                </c:pt>
                <c:pt idx="557">
                  <c:v>86.235511597395501</c:v>
                </c:pt>
                <c:pt idx="558">
                  <c:v>88.411580766135103</c:v>
                </c:pt>
                <c:pt idx="559">
                  <c:v>87.368457177633104</c:v>
                </c:pt>
                <c:pt idx="560">
                  <c:v>84.509009496706597</c:v>
                </c:pt>
                <c:pt idx="561">
                  <c:v>83.609875360605201</c:v>
                </c:pt>
                <c:pt idx="562">
                  <c:v>83.322125010490396</c:v>
                </c:pt>
                <c:pt idx="563">
                  <c:v>81.721327987294003</c:v>
                </c:pt>
                <c:pt idx="564">
                  <c:v>79.905003894869594</c:v>
                </c:pt>
                <c:pt idx="565">
                  <c:v>83.789747898762798</c:v>
                </c:pt>
                <c:pt idx="566">
                  <c:v>84.832642932578395</c:v>
                </c:pt>
                <c:pt idx="567">
                  <c:v>85.911878161523703</c:v>
                </c:pt>
                <c:pt idx="568">
                  <c:v>86.181572691416903</c:v>
                </c:pt>
                <c:pt idx="569">
                  <c:v>88.303702954177894</c:v>
                </c:pt>
                <c:pt idx="570">
                  <c:v>87.782141159926894</c:v>
                </c:pt>
                <c:pt idx="571">
                  <c:v>87.485477177044402</c:v>
                </c:pt>
                <c:pt idx="572">
                  <c:v>84.6529989491072</c:v>
                </c:pt>
                <c:pt idx="573">
                  <c:v>85.695893982922897</c:v>
                </c:pt>
                <c:pt idx="574">
                  <c:v>87.296691006119204</c:v>
                </c:pt>
                <c:pt idx="575">
                  <c:v>85.480138359008393</c:v>
                </c:pt>
                <c:pt idx="576">
                  <c:v>88.681503850714705</c:v>
                </c:pt>
                <c:pt idx="577">
                  <c:v>89.805535798184593</c:v>
                </c:pt>
                <c:pt idx="578">
                  <c:v>92.062513325892098</c:v>
                </c:pt>
                <c:pt idx="579">
                  <c:v>92.044457505670493</c:v>
                </c:pt>
                <c:pt idx="580">
                  <c:v>91.864584967512897</c:v>
                </c:pt>
                <c:pt idx="581">
                  <c:v>91.091384463590401</c:v>
                </c:pt>
                <c:pt idx="582">
                  <c:v>91.630773523376703</c:v>
                </c:pt>
                <c:pt idx="583">
                  <c:v>94.706205382904102</c:v>
                </c:pt>
                <c:pt idx="584">
                  <c:v>93.789015426581003</c:v>
                </c:pt>
                <c:pt idx="585">
                  <c:v>94.454338118546303</c:v>
                </c:pt>
                <c:pt idx="586">
                  <c:v>93.267453632330003</c:v>
                </c:pt>
                <c:pt idx="587">
                  <c:v>92.835713829814694</c:v>
                </c:pt>
                <c:pt idx="588">
                  <c:v>93.896893238538297</c:v>
                </c:pt>
                <c:pt idx="589">
                  <c:v>92.979703282215198</c:v>
                </c:pt>
                <c:pt idx="590">
                  <c:v>90.659644661075006</c:v>
                </c:pt>
                <c:pt idx="591">
                  <c:v>89.526699080837403</c:v>
                </c:pt>
                <c:pt idx="592">
                  <c:v>89.526699080837403</c:v>
                </c:pt>
                <c:pt idx="593">
                  <c:v>89.454704354637101</c:v>
                </c:pt>
                <c:pt idx="594">
                  <c:v>91.505068445884206</c:v>
                </c:pt>
                <c:pt idx="595">
                  <c:v>91.585976804852095</c:v>
                </c:pt>
                <c:pt idx="596">
                  <c:v>89.257004550944302</c:v>
                </c:pt>
                <c:pt idx="597">
                  <c:v>88.969254200829496</c:v>
                </c:pt>
                <c:pt idx="598">
                  <c:v>88.501631312557095</c:v>
                </c:pt>
                <c:pt idx="599">
                  <c:v>88.141886236242001</c:v>
                </c:pt>
                <c:pt idx="600">
                  <c:v>89.544754901059093</c:v>
                </c:pt>
                <c:pt idx="601">
                  <c:v>89.005137286586404</c:v>
                </c:pt>
                <c:pt idx="602">
                  <c:v>90.479772122917495</c:v>
                </c:pt>
                <c:pt idx="603">
                  <c:v>89.778566345195301</c:v>
                </c:pt>
                <c:pt idx="604">
                  <c:v>90.461944857382093</c:v>
                </c:pt>
                <c:pt idx="605">
                  <c:v>93.411443084730607</c:v>
                </c:pt>
                <c:pt idx="606">
                  <c:v>94.598327570946793</c:v>
                </c:pt>
                <c:pt idx="607">
                  <c:v>95.983140415542294</c:v>
                </c:pt>
                <c:pt idx="608">
                  <c:v>94.508277024524901</c:v>
                </c:pt>
                <c:pt idx="609">
                  <c:v>94.706205382904102</c:v>
                </c:pt>
                <c:pt idx="610">
                  <c:v>93.609142888423506</c:v>
                </c:pt>
                <c:pt idx="611">
                  <c:v>94.112648862452801</c:v>
                </c:pt>
                <c:pt idx="612">
                  <c:v>95.659278424984194</c:v>
                </c:pt>
                <c:pt idx="613">
                  <c:v>95.299761903355403</c:v>
                </c:pt>
                <c:pt idx="614">
                  <c:v>96.126901313256496</c:v>
                </c:pt>
                <c:pt idx="615">
                  <c:v>95.623395339227201</c:v>
                </c:pt>
                <c:pt idx="616">
                  <c:v>95.911145689342007</c:v>
                </c:pt>
                <c:pt idx="617">
                  <c:v>98.249260130703902</c:v>
                </c:pt>
                <c:pt idx="618">
                  <c:v>96.810279825443402</c:v>
                </c:pt>
                <c:pt idx="619">
                  <c:v>95.497461707048302</c:v>
                </c:pt>
                <c:pt idx="620">
                  <c:v>93.141520000151104</c:v>
                </c:pt>
                <c:pt idx="621">
                  <c:v>95.776526979081794</c:v>
                </c:pt>
                <c:pt idx="622">
                  <c:v>94.596956242828796</c:v>
                </c:pt>
                <c:pt idx="623">
                  <c:v>95.948985155303703</c:v>
                </c:pt>
                <c:pt idx="624">
                  <c:v>96.444729089877896</c:v>
                </c:pt>
                <c:pt idx="625">
                  <c:v>96.039120416135404</c:v>
                </c:pt>
                <c:pt idx="626">
                  <c:v>97.5714198502736</c:v>
                </c:pt>
                <c:pt idx="627">
                  <c:v>96.940473024452004</c:v>
                </c:pt>
                <c:pt idx="628">
                  <c:v>98.482061632602495</c:v>
                </c:pt>
                <c:pt idx="629">
                  <c:v>97.949937329714103</c:v>
                </c:pt>
                <c:pt idx="630">
                  <c:v>98.225245776603799</c:v>
                </c:pt>
                <c:pt idx="631">
                  <c:v>98.500554223493495</c:v>
                </c:pt>
                <c:pt idx="632">
                  <c:v>98.482061632602495</c:v>
                </c:pt>
                <c:pt idx="633">
                  <c:v>99.179463466579094</c:v>
                </c:pt>
                <c:pt idx="634">
                  <c:v>100.20742036273199</c:v>
                </c:pt>
                <c:pt idx="635">
                  <c:v>99.950373349347402</c:v>
                </c:pt>
                <c:pt idx="636">
                  <c:v>99.821849842654998</c:v>
                </c:pt>
                <c:pt idx="637">
                  <c:v>101.106622594806</c:v>
                </c:pt>
                <c:pt idx="638">
                  <c:v>96.380436563663906</c:v>
                </c:pt>
                <c:pt idx="639">
                  <c:v>98.448142952288904</c:v>
                </c:pt>
                <c:pt idx="640">
                  <c:v>95.325484324569501</c:v>
                </c:pt>
                <c:pt idx="641">
                  <c:v>96.042851847153699</c:v>
                </c:pt>
                <c:pt idx="642">
                  <c:v>97.477586892322094</c:v>
                </c:pt>
                <c:pt idx="643">
                  <c:v>96.777156537501497</c:v>
                </c:pt>
                <c:pt idx="644">
                  <c:v>96.094369264666199</c:v>
                </c:pt>
                <c:pt idx="645">
                  <c:v>95.498915247658701</c:v>
                </c:pt>
                <c:pt idx="646">
                  <c:v>95.516558329644099</c:v>
                </c:pt>
                <c:pt idx="647">
                  <c:v>96.339387565738505</c:v>
                </c:pt>
                <c:pt idx="648">
                  <c:v>97.299979714296001</c:v>
                </c:pt>
                <c:pt idx="649">
                  <c:v>97.055829209871007</c:v>
                </c:pt>
                <c:pt idx="650">
                  <c:v>102.583236531361</c:v>
                </c:pt>
                <c:pt idx="651">
                  <c:v>104.864642884185</c:v>
                </c:pt>
                <c:pt idx="652">
                  <c:v>108.666986805558</c:v>
                </c:pt>
                <c:pt idx="653">
                  <c:v>104.784593538472</c:v>
                </c:pt>
                <c:pt idx="654">
                  <c:v>106.94592587272599</c:v>
                </c:pt>
                <c:pt idx="655">
                  <c:v>108.506888114132</c:v>
                </c:pt>
                <c:pt idx="656">
                  <c:v>102.134960195368</c:v>
                </c:pt>
                <c:pt idx="657">
                  <c:v>99.781509431402696</c:v>
                </c:pt>
                <c:pt idx="658">
                  <c:v>99.781509431402696</c:v>
                </c:pt>
                <c:pt idx="659">
                  <c:v>100.06168214139799</c:v>
                </c:pt>
                <c:pt idx="660">
                  <c:v>105.46501297703399</c:v>
                </c:pt>
                <c:pt idx="661">
                  <c:v>107.025975218439</c:v>
                </c:pt>
                <c:pt idx="662">
                  <c:v>108.747036151272</c:v>
                </c:pt>
                <c:pt idx="663">
                  <c:v>107.52628362914599</c:v>
                </c:pt>
                <c:pt idx="664">
                  <c:v>107.82646867557099</c:v>
                </c:pt>
                <c:pt idx="665">
                  <c:v>104.58447017418899</c:v>
                </c:pt>
                <c:pt idx="666">
                  <c:v>106.265506434165</c:v>
                </c:pt>
                <c:pt idx="667">
                  <c:v>109.82770231839901</c:v>
                </c:pt>
                <c:pt idx="668">
                  <c:v>111.30861521409101</c:v>
                </c:pt>
                <c:pt idx="669">
                  <c:v>111.78891128837</c:v>
                </c:pt>
                <c:pt idx="670">
                  <c:v>114.460558201545</c:v>
                </c:pt>
                <c:pt idx="671">
                  <c:v>118.112809599706</c:v>
                </c:pt>
                <c:pt idx="672">
                  <c:v>112.389281381218</c:v>
                </c:pt>
                <c:pt idx="673">
                  <c:v>110.868343812669</c:v>
                </c:pt>
                <c:pt idx="674">
                  <c:v>112.18915801693601</c:v>
                </c:pt>
                <c:pt idx="675">
                  <c:v>111.989034652653</c:v>
                </c:pt>
                <c:pt idx="676">
                  <c:v>115.551230536887</c:v>
                </c:pt>
                <c:pt idx="677">
                  <c:v>115.311082499747</c:v>
                </c:pt>
                <c:pt idx="678">
                  <c:v>112.389281381218</c:v>
                </c:pt>
                <c:pt idx="679">
                  <c:v>113.18977483835</c:v>
                </c:pt>
                <c:pt idx="680">
                  <c:v>114.100336145836</c:v>
                </c:pt>
                <c:pt idx="681">
                  <c:v>114.91083577118199</c:v>
                </c:pt>
                <c:pt idx="682">
                  <c:v>114.630663061186</c:v>
                </c:pt>
                <c:pt idx="683">
                  <c:v>114.35049035119</c:v>
                </c:pt>
                <c:pt idx="684">
                  <c:v>114.510589042616</c:v>
                </c:pt>
                <c:pt idx="685">
                  <c:v>114.430539696903</c:v>
                </c:pt>
                <c:pt idx="686">
                  <c:v>118.19285894542</c:v>
                </c:pt>
                <c:pt idx="687">
                  <c:v>119.553697822543</c:v>
                </c:pt>
                <c:pt idx="688">
                  <c:v>119.11342642112</c:v>
                </c:pt>
                <c:pt idx="689">
                  <c:v>120.79446268109599</c:v>
                </c:pt>
                <c:pt idx="690">
                  <c:v>119.993969223965</c:v>
                </c:pt>
                <c:pt idx="691">
                  <c:v>116.39174866687399</c:v>
                </c:pt>
                <c:pt idx="692">
                  <c:v>114.510589042616</c:v>
                </c:pt>
                <c:pt idx="693">
                  <c:v>113.75012025834199</c:v>
                </c:pt>
                <c:pt idx="694">
                  <c:v>112.469330726932</c:v>
                </c:pt>
                <c:pt idx="695">
                  <c:v>113.229799511206</c:v>
                </c:pt>
                <c:pt idx="696">
                  <c:v>115.641286050814</c:v>
                </c:pt>
                <c:pt idx="697">
                  <c:v>116.07155128402199</c:v>
                </c:pt>
                <c:pt idx="698">
                  <c:v>112.069083998366</c:v>
                </c:pt>
                <c:pt idx="699">
                  <c:v>111.028442504095</c:v>
                </c:pt>
                <c:pt idx="700">
                  <c:v>112.67946025942901</c:v>
                </c:pt>
                <c:pt idx="701">
                  <c:v>112.389281381218</c:v>
                </c:pt>
                <c:pt idx="702">
                  <c:v>107.46624661986201</c:v>
                </c:pt>
                <c:pt idx="703">
                  <c:v>107.386197274149</c:v>
                </c:pt>
                <c:pt idx="704">
                  <c:v>105.50503764989</c:v>
                </c:pt>
                <c:pt idx="705">
                  <c:v>104.984716902755</c:v>
                </c:pt>
                <c:pt idx="706">
                  <c:v>107.62634531128801</c:v>
                </c:pt>
                <c:pt idx="707">
                  <c:v>105.224864939894</c:v>
                </c:pt>
                <c:pt idx="708">
                  <c:v>109.267356898407</c:v>
                </c:pt>
                <c:pt idx="709">
                  <c:v>109.63558388868699</c:v>
                </c:pt>
                <c:pt idx="710">
                  <c:v>111.54876325123099</c:v>
                </c:pt>
                <c:pt idx="711">
                  <c:v>110.828319139813</c:v>
                </c:pt>
                <c:pt idx="712">
                  <c:v>113.209787174778</c:v>
                </c:pt>
                <c:pt idx="713">
                  <c:v>113.67007091262801</c:v>
                </c:pt>
                <c:pt idx="714">
                  <c:v>114.71071240689901</c:v>
                </c:pt>
                <c:pt idx="715">
                  <c:v>118.63313034684199</c:v>
                </c:pt>
                <c:pt idx="716">
                  <c:v>118.14482933799199</c:v>
                </c:pt>
                <c:pt idx="717">
                  <c:v>117.912686235424</c:v>
                </c:pt>
                <c:pt idx="718">
                  <c:v>116.91206941401001</c:v>
                </c:pt>
                <c:pt idx="719">
                  <c:v>119.913919878252</c:v>
                </c:pt>
                <c:pt idx="720">
                  <c:v>120.074018569678</c:v>
                </c:pt>
                <c:pt idx="721">
                  <c:v>119.913919878252</c:v>
                </c:pt>
                <c:pt idx="722">
                  <c:v>124.19655987390399</c:v>
                </c:pt>
                <c:pt idx="723">
                  <c:v>127.22842884278801</c:v>
                </c:pt>
                <c:pt idx="724">
                  <c:v>129.11959463526</c:v>
                </c:pt>
                <c:pt idx="725">
                  <c:v>130.92070491380599</c:v>
                </c:pt>
                <c:pt idx="726">
                  <c:v>124.856966976037</c:v>
                </c:pt>
                <c:pt idx="727">
                  <c:v>130.32033482095699</c:v>
                </c:pt>
                <c:pt idx="728">
                  <c:v>132.52169182806799</c:v>
                </c:pt>
                <c:pt idx="729">
                  <c:v>135.57357313338099</c:v>
                </c:pt>
                <c:pt idx="730">
                  <c:v>135.44349294659699</c:v>
                </c:pt>
                <c:pt idx="731">
                  <c:v>133.74244435019301</c:v>
                </c:pt>
                <c:pt idx="732">
                  <c:v>138.85559630761901</c:v>
                </c:pt>
                <c:pt idx="733">
                  <c:v>141.00692247365899</c:v>
                </c:pt>
                <c:pt idx="734">
                  <c:v>140.80679910937599</c:v>
                </c:pt>
                <c:pt idx="735">
                  <c:v>141.167021165085</c:v>
                </c:pt>
                <c:pt idx="736">
                  <c:v>137.524775935138</c:v>
                </c:pt>
                <c:pt idx="737">
                  <c:v>140.20242654924201</c:v>
                </c:pt>
                <c:pt idx="738">
                  <c:v>140.126379670814</c:v>
                </c:pt>
                <c:pt idx="739">
                  <c:v>134.52292547089601</c:v>
                </c:pt>
                <c:pt idx="740">
                  <c:v>133.56233332233899</c:v>
                </c:pt>
                <c:pt idx="741">
                  <c:v>134.12668120961601</c:v>
                </c:pt>
                <c:pt idx="742">
                  <c:v>137.16455387942901</c:v>
                </c:pt>
                <c:pt idx="743">
                  <c:v>141.287095183655</c:v>
                </c:pt>
                <c:pt idx="744">
                  <c:v>142.23768116399799</c:v>
                </c:pt>
                <c:pt idx="745">
                  <c:v>145.96998190787201</c:v>
                </c:pt>
                <c:pt idx="746">
                  <c:v>144.56911835789199</c:v>
                </c:pt>
                <c:pt idx="747">
                  <c:v>145.64978452502001</c:v>
                </c:pt>
                <c:pt idx="748">
                  <c:v>144.849291067888</c:v>
                </c:pt>
                <c:pt idx="749">
                  <c:v>144.769241722175</c:v>
                </c:pt>
                <c:pt idx="750">
                  <c:v>146.210129945011</c:v>
                </c:pt>
                <c:pt idx="751">
                  <c:v>147.170722093569</c:v>
                </c:pt>
                <c:pt idx="752">
                  <c:v>147.53094414927801</c:v>
                </c:pt>
                <c:pt idx="753">
                  <c:v>150.41272059495</c:v>
                </c:pt>
                <c:pt idx="754">
                  <c:v>153.454595732049</c:v>
                </c:pt>
                <c:pt idx="755">
                  <c:v>154.57528657203201</c:v>
                </c:pt>
                <c:pt idx="756">
                  <c:v>155.01555797345401</c:v>
                </c:pt>
                <c:pt idx="757">
                  <c:v>159.538346006246</c:v>
                </c:pt>
                <c:pt idx="758">
                  <c:v>156.936742270569</c:v>
                </c:pt>
                <c:pt idx="759">
                  <c:v>156.45644619629101</c:v>
                </c:pt>
                <c:pt idx="760">
                  <c:v>158.37763049340501</c:v>
                </c:pt>
                <c:pt idx="761">
                  <c:v>164.381331421889</c:v>
                </c:pt>
                <c:pt idx="762">
                  <c:v>167.46323123184399</c:v>
                </c:pt>
                <c:pt idx="763">
                  <c:v>169.78065979023901</c:v>
                </c:pt>
                <c:pt idx="764">
                  <c:v>172.10609328320501</c:v>
                </c:pt>
                <c:pt idx="765">
                  <c:v>176.59285911042599</c:v>
                </c:pt>
                <c:pt idx="766">
                  <c:v>182.25234785234301</c:v>
                </c:pt>
                <c:pt idx="767">
                  <c:v>183.43307570161201</c:v>
                </c:pt>
                <c:pt idx="768">
                  <c:v>176.228634587431</c:v>
                </c:pt>
                <c:pt idx="769">
                  <c:v>188.115962425829</c:v>
                </c:pt>
                <c:pt idx="770">
                  <c:v>189.1566039201</c:v>
                </c:pt>
                <c:pt idx="771">
                  <c:v>187.63566635154999</c:v>
                </c:pt>
                <c:pt idx="772">
                  <c:v>171.425673844644</c:v>
                </c:pt>
                <c:pt idx="773">
                  <c:v>162.42012245191799</c:v>
                </c:pt>
                <c:pt idx="774">
                  <c:v>153.178425489338</c:v>
                </c:pt>
                <c:pt idx="775">
                  <c:v>134.96719933960401</c:v>
                </c:pt>
                <c:pt idx="776">
                  <c:v>138.00507200941701</c:v>
                </c:pt>
                <c:pt idx="777">
                  <c:v>148.011240223556</c:v>
                </c:pt>
                <c:pt idx="778">
                  <c:v>150.17257255781101</c:v>
                </c:pt>
                <c:pt idx="779">
                  <c:v>137.64484995370799</c:v>
                </c:pt>
                <c:pt idx="780">
                  <c:v>133.36220995805601</c:v>
                </c:pt>
                <c:pt idx="781">
                  <c:v>137.64885242099299</c:v>
                </c:pt>
                <c:pt idx="782">
                  <c:v>131.48105033379699</c:v>
                </c:pt>
                <c:pt idx="783">
                  <c:v>132.44164248235501</c:v>
                </c:pt>
                <c:pt idx="784">
                  <c:v>137.00445518800299</c:v>
                </c:pt>
                <c:pt idx="785">
                  <c:v>137.12452920657199</c:v>
                </c:pt>
                <c:pt idx="786">
                  <c:v>136.80433182371999</c:v>
                </c:pt>
                <c:pt idx="787">
                  <c:v>137.16455387942901</c:v>
                </c:pt>
                <c:pt idx="788">
                  <c:v>143.168254807913</c:v>
                </c:pt>
                <c:pt idx="789">
                  <c:v>147.77109218641701</c:v>
                </c:pt>
                <c:pt idx="790">
                  <c:v>146.130080599298</c:v>
                </c:pt>
                <c:pt idx="791">
                  <c:v>148.211363587839</c:v>
                </c:pt>
                <c:pt idx="792">
                  <c:v>150.49276994066301</c:v>
                </c:pt>
                <c:pt idx="793">
                  <c:v>143.08820546219999</c:v>
                </c:pt>
                <c:pt idx="794">
                  <c:v>141.24707051079801</c:v>
                </c:pt>
                <c:pt idx="795">
                  <c:v>141.44719387508101</c:v>
                </c:pt>
                <c:pt idx="796">
                  <c:v>142.92810677077301</c:v>
                </c:pt>
                <c:pt idx="797">
                  <c:v>144.56911835789199</c:v>
                </c:pt>
                <c:pt idx="798">
                  <c:v>144.20889630218301</c:v>
                </c:pt>
                <c:pt idx="799">
                  <c:v>146.77047536500299</c:v>
                </c:pt>
                <c:pt idx="800">
                  <c:v>141.086971819372</c:v>
                </c:pt>
                <c:pt idx="801">
                  <c:v>135.56356696516599</c:v>
                </c:pt>
                <c:pt idx="802">
                  <c:v>138.765540793691</c:v>
                </c:pt>
                <c:pt idx="803">
                  <c:v>139.606058923679</c:v>
                </c:pt>
                <c:pt idx="804">
                  <c:v>138.68549144797799</c:v>
                </c:pt>
                <c:pt idx="805">
                  <c:v>139.88623163367501</c:v>
                </c:pt>
                <c:pt idx="806">
                  <c:v>140.446577053667</c:v>
                </c:pt>
                <c:pt idx="807">
                  <c:v>142.127613313642</c:v>
                </c:pt>
                <c:pt idx="808">
                  <c:v>142.08758864078601</c:v>
                </c:pt>
                <c:pt idx="809">
                  <c:v>137.56480060799399</c:v>
                </c:pt>
                <c:pt idx="810">
                  <c:v>133.522308649482</c:v>
                </c:pt>
                <c:pt idx="811">
                  <c:v>130.600507530953</c:v>
                </c:pt>
                <c:pt idx="812">
                  <c:v>132.08142042664599</c:v>
                </c:pt>
                <c:pt idx="813">
                  <c:v>136.12391238515801</c:v>
                </c:pt>
                <c:pt idx="814">
                  <c:v>135.44349294659699</c:v>
                </c:pt>
                <c:pt idx="815">
                  <c:v>132.08142042664599</c:v>
                </c:pt>
                <c:pt idx="816">
                  <c:v>138.60544210226499</c:v>
                </c:pt>
                <c:pt idx="817">
                  <c:v>140.48660172652299</c:v>
                </c:pt>
                <c:pt idx="818">
                  <c:v>142.08758864078601</c:v>
                </c:pt>
                <c:pt idx="819">
                  <c:v>143.092207929485</c:v>
                </c:pt>
                <c:pt idx="820">
                  <c:v>139.68610826939201</c:v>
                </c:pt>
                <c:pt idx="821">
                  <c:v>140.88684845508899</c:v>
                </c:pt>
                <c:pt idx="822">
                  <c:v>149.01185704496999</c:v>
                </c:pt>
                <c:pt idx="823">
                  <c:v>149.73230115638901</c:v>
                </c:pt>
                <c:pt idx="824">
                  <c:v>153.054349003483</c:v>
                </c:pt>
                <c:pt idx="825">
                  <c:v>157.97738376484</c:v>
                </c:pt>
                <c:pt idx="826">
                  <c:v>152.13378152778199</c:v>
                </c:pt>
                <c:pt idx="827">
                  <c:v>156.57652021486001</c:v>
                </c:pt>
                <c:pt idx="828">
                  <c:v>153.33452171347901</c:v>
                </c:pt>
                <c:pt idx="829">
                  <c:v>156.37639685057701</c:v>
                </c:pt>
                <c:pt idx="830">
                  <c:v>157.336988999135</c:v>
                </c:pt>
                <c:pt idx="831">
                  <c:v>159.658420024815</c:v>
                </c:pt>
                <c:pt idx="832">
                  <c:v>156.77664357914301</c:v>
                </c:pt>
                <c:pt idx="833">
                  <c:v>155.135631992024</c:v>
                </c:pt>
                <c:pt idx="834">
                  <c:v>155.49585404773299</c:v>
                </c:pt>
                <c:pt idx="835">
                  <c:v>153.254472367766</c:v>
                </c:pt>
                <c:pt idx="836">
                  <c:v>159.37824731481899</c:v>
                </c:pt>
                <c:pt idx="837">
                  <c:v>162.300048433348</c:v>
                </c:pt>
                <c:pt idx="838">
                  <c:v>150.53279461352</c:v>
                </c:pt>
                <c:pt idx="839">
                  <c:v>149.37207910068</c:v>
                </c:pt>
                <c:pt idx="840">
                  <c:v>151.97368283635601</c:v>
                </c:pt>
                <c:pt idx="841">
                  <c:v>145.369611815024</c:v>
                </c:pt>
                <c:pt idx="842">
                  <c:v>153.87085232975701</c:v>
                </c:pt>
                <c:pt idx="843">
                  <c:v>151.29326339779399</c:v>
                </c:pt>
                <c:pt idx="844">
                  <c:v>152.57405292920399</c:v>
                </c:pt>
                <c:pt idx="845">
                  <c:v>154.77540993631499</c:v>
                </c:pt>
                <c:pt idx="846">
                  <c:v>156.21629815915099</c:v>
                </c:pt>
                <c:pt idx="847">
                  <c:v>157.41703834484801</c:v>
                </c:pt>
                <c:pt idx="848">
                  <c:v>158.737852549114</c:v>
                </c:pt>
                <c:pt idx="849">
                  <c:v>166.82283646613899</c:v>
                </c:pt>
                <c:pt idx="850">
                  <c:v>170.62518038751301</c:v>
                </c:pt>
                <c:pt idx="851">
                  <c:v>162.62024581620099</c:v>
                </c:pt>
                <c:pt idx="852">
                  <c:v>155.41580470202001</c:v>
                </c:pt>
                <c:pt idx="853">
                  <c:v>160.098691426237</c:v>
                </c:pt>
                <c:pt idx="854">
                  <c:v>161.73970301335601</c:v>
                </c:pt>
                <c:pt idx="855">
                  <c:v>158.97800058625401</c:v>
                </c:pt>
                <c:pt idx="856">
                  <c:v>161.69967834049999</c:v>
                </c:pt>
                <c:pt idx="857">
                  <c:v>161.89980170478299</c:v>
                </c:pt>
                <c:pt idx="858">
                  <c:v>162.179974414779</c:v>
                </c:pt>
                <c:pt idx="859">
                  <c:v>168.82407010896699</c:v>
                </c:pt>
                <c:pt idx="860">
                  <c:v>164.30128207617599</c:v>
                </c:pt>
                <c:pt idx="861">
                  <c:v>162.21999908763499</c:v>
                </c:pt>
                <c:pt idx="862">
                  <c:v>164.98170151473801</c:v>
                </c:pt>
                <c:pt idx="863">
                  <c:v>162.179974414779</c:v>
                </c:pt>
                <c:pt idx="864">
                  <c:v>156.65656956057299</c:v>
                </c:pt>
                <c:pt idx="865">
                  <c:v>159.57837067910199</c:v>
                </c:pt>
                <c:pt idx="866">
                  <c:v>158.497704511975</c:v>
                </c:pt>
                <c:pt idx="867">
                  <c:v>155.255706010594</c:v>
                </c:pt>
                <c:pt idx="868">
                  <c:v>157.657186381987</c:v>
                </c:pt>
                <c:pt idx="869">
                  <c:v>154.69536059060201</c:v>
                </c:pt>
                <c:pt idx="870">
                  <c:v>155.41580470202001</c:v>
                </c:pt>
                <c:pt idx="871">
                  <c:v>154.33513853489299</c:v>
                </c:pt>
                <c:pt idx="872">
                  <c:v>139.76615761510499</c:v>
                </c:pt>
                <c:pt idx="873">
                  <c:v>119.993969223965</c:v>
                </c:pt>
                <c:pt idx="874">
                  <c:v>119.14544615940601</c:v>
                </c:pt>
                <c:pt idx="875">
                  <c:v>124.756905293895</c:v>
                </c:pt>
                <c:pt idx="876">
                  <c:v>115.551230536887</c:v>
                </c:pt>
                <c:pt idx="877">
                  <c:v>119.913919878252</c:v>
                </c:pt>
                <c:pt idx="878">
                  <c:v>115.71132922831301</c:v>
                </c:pt>
                <c:pt idx="879">
                  <c:v>118.032760253993</c:v>
                </c:pt>
                <c:pt idx="880">
                  <c:v>116.431773339731</c:v>
                </c:pt>
                <c:pt idx="881">
                  <c:v>118.713179692555</c:v>
                </c:pt>
                <c:pt idx="882">
                  <c:v>124.876979312465</c:v>
                </c:pt>
                <c:pt idx="883">
                  <c:v>120.99458604537899</c:v>
                </c:pt>
                <c:pt idx="884">
                  <c:v>125.109122415033</c:v>
                </c:pt>
                <c:pt idx="885">
                  <c:v>125.597423423883</c:v>
                </c:pt>
                <c:pt idx="886">
                  <c:v>127.158385665289</c:v>
                </c:pt>
                <c:pt idx="887">
                  <c:v>123.83633781819501</c:v>
                </c:pt>
                <c:pt idx="888">
                  <c:v>125.437324732457</c:v>
                </c:pt>
                <c:pt idx="889">
                  <c:v>124.23658454676</c:v>
                </c:pt>
                <c:pt idx="890">
                  <c:v>125.3973000596</c:v>
                </c:pt>
                <c:pt idx="891">
                  <c:v>120.99458604537899</c:v>
                </c:pt>
                <c:pt idx="892">
                  <c:v>118.993352402551</c:v>
                </c:pt>
                <c:pt idx="893">
                  <c:v>121.99520286679299</c:v>
                </c:pt>
                <c:pt idx="894">
                  <c:v>123.556165108199</c:v>
                </c:pt>
                <c:pt idx="895">
                  <c:v>129.80001407382201</c:v>
                </c:pt>
                <c:pt idx="896">
                  <c:v>130.08018678381799</c:v>
                </c:pt>
                <c:pt idx="897">
                  <c:v>136.484134440867</c:v>
                </c:pt>
                <c:pt idx="898">
                  <c:v>137.16455387942901</c:v>
                </c:pt>
                <c:pt idx="899">
                  <c:v>133.842506032334</c:v>
                </c:pt>
                <c:pt idx="900">
                  <c:v>129.39976734525601</c:v>
                </c:pt>
                <c:pt idx="901">
                  <c:v>133.08203724806</c:v>
                </c:pt>
                <c:pt idx="902">
                  <c:v>134.554945209181</c:v>
                </c:pt>
                <c:pt idx="903">
                  <c:v>132.881913883777</c:v>
                </c:pt>
                <c:pt idx="904">
                  <c:v>136.40408509515399</c:v>
                </c:pt>
                <c:pt idx="905">
                  <c:v>136.08388771230199</c:v>
                </c:pt>
                <c:pt idx="906">
                  <c:v>132.481667155211</c:v>
                </c:pt>
                <c:pt idx="907">
                  <c:v>132.64176584663801</c:v>
                </c:pt>
                <c:pt idx="908">
                  <c:v>135.04324621803099</c:v>
                </c:pt>
                <c:pt idx="909">
                  <c:v>133.40223463091201</c:v>
                </c:pt>
                <c:pt idx="910">
                  <c:v>134.72304883517899</c:v>
                </c:pt>
                <c:pt idx="911">
                  <c:v>131.36097631522799</c:v>
                </c:pt>
                <c:pt idx="912">
                  <c:v>122.635597632498</c:v>
                </c:pt>
                <c:pt idx="913">
                  <c:v>125.67747276959599</c:v>
                </c:pt>
                <c:pt idx="914">
                  <c:v>123.11589370677601</c:v>
                </c:pt>
                <c:pt idx="915">
                  <c:v>124.49009742885799</c:v>
                </c:pt>
                <c:pt idx="916">
                  <c:v>125.710502187858</c:v>
                </c:pt>
                <c:pt idx="917">
                  <c:v>123.885006015664</c:v>
                </c:pt>
                <c:pt idx="918">
                  <c:v>123.82355692651799</c:v>
                </c:pt>
                <c:pt idx="919">
                  <c:v>122.80817828713499</c:v>
                </c:pt>
                <c:pt idx="920">
                  <c:v>120.890449734483</c:v>
                </c:pt>
                <c:pt idx="921">
                  <c:v>120.28371341259199</c:v>
                </c:pt>
                <c:pt idx="922">
                  <c:v>121.969744826056</c:v>
                </c:pt>
                <c:pt idx="923">
                  <c:v>121.723008521647</c:v>
                </c:pt>
                <c:pt idx="924">
                  <c:v>120.56135050179201</c:v>
                </c:pt>
                <c:pt idx="925">
                  <c:v>120.993139034508</c:v>
                </c:pt>
                <c:pt idx="926">
                  <c:v>122.504340152276</c:v>
                </c:pt>
                <c:pt idx="927">
                  <c:v>119.98563245817</c:v>
                </c:pt>
                <c:pt idx="928">
                  <c:v>121.322120773721</c:v>
                </c:pt>
                <c:pt idx="929">
                  <c:v>122.45299550226299</c:v>
                </c:pt>
                <c:pt idx="930">
                  <c:v>124.766089609362</c:v>
                </c:pt>
                <c:pt idx="931">
                  <c:v>124.303517785333</c:v>
                </c:pt>
                <c:pt idx="932">
                  <c:v>125.753034826999</c:v>
                </c:pt>
                <c:pt idx="933">
                  <c:v>127.34659887304799</c:v>
                </c:pt>
                <c:pt idx="934">
                  <c:v>124.16981020703901</c:v>
                </c:pt>
                <c:pt idx="935">
                  <c:v>122.442656076174</c:v>
                </c:pt>
                <c:pt idx="936">
                  <c:v>122.956690043693</c:v>
                </c:pt>
                <c:pt idx="937">
                  <c:v>121.589418436831</c:v>
                </c:pt>
                <c:pt idx="938">
                  <c:v>122.16678138914899</c:v>
                </c:pt>
                <c:pt idx="939">
                  <c:v>124.42559350927699</c:v>
                </c:pt>
                <c:pt idx="940">
                  <c:v>124.652473415855</c:v>
                </c:pt>
                <c:pt idx="941">
                  <c:v>125.054653592042</c:v>
                </c:pt>
                <c:pt idx="942">
                  <c:v>123.177577782879</c:v>
                </c:pt>
                <c:pt idx="943">
                  <c:v>121.713021575992</c:v>
                </c:pt>
                <c:pt idx="944">
                  <c:v>121.496481095503</c:v>
                </c:pt>
                <c:pt idx="945">
                  <c:v>122.45558035878599</c:v>
                </c:pt>
                <c:pt idx="946">
                  <c:v>122.23903987829701</c:v>
                </c:pt>
                <c:pt idx="947">
                  <c:v>122.03272133041899</c:v>
                </c:pt>
                <c:pt idx="948">
                  <c:v>123.62111566342401</c:v>
                </c:pt>
                <c:pt idx="949">
                  <c:v>123.445697900337</c:v>
                </c:pt>
                <c:pt idx="950">
                  <c:v>124.673034774556</c:v>
                </c:pt>
                <c:pt idx="951">
                  <c:v>125.25063271383</c:v>
                </c:pt>
                <c:pt idx="952">
                  <c:v>123.734496869974</c:v>
                </c:pt>
                <c:pt idx="953">
                  <c:v>122.03272133041899</c:v>
                </c:pt>
                <c:pt idx="954">
                  <c:v>120.65064554529199</c:v>
                </c:pt>
                <c:pt idx="955">
                  <c:v>119.88752540379799</c:v>
                </c:pt>
                <c:pt idx="956">
                  <c:v>120.104065884287</c:v>
                </c:pt>
                <c:pt idx="957">
                  <c:v>119.815266914649</c:v>
                </c:pt>
                <c:pt idx="958">
                  <c:v>121.403543754176</c:v>
                </c:pt>
                <c:pt idx="959">
                  <c:v>121.785162571662</c:v>
                </c:pt>
                <c:pt idx="960">
                  <c:v>123.218817993759</c:v>
                </c:pt>
                <c:pt idx="961">
                  <c:v>124.64213398976599</c:v>
                </c:pt>
                <c:pt idx="962">
                  <c:v>123.214118254627</c:v>
                </c:pt>
                <c:pt idx="963">
                  <c:v>123.162538617658</c:v>
                </c:pt>
                <c:pt idx="964">
                  <c:v>120.515880525694</c:v>
                </c:pt>
                <c:pt idx="965">
                  <c:v>121.71513645860099</c:v>
                </c:pt>
                <c:pt idx="966">
                  <c:v>120.205697743008</c:v>
                </c:pt>
                <c:pt idx="967">
                  <c:v>120.298752577813</c:v>
                </c:pt>
                <c:pt idx="968">
                  <c:v>119.399222508024</c:v>
                </c:pt>
                <c:pt idx="969">
                  <c:v>120.950018927976</c:v>
                </c:pt>
                <c:pt idx="970">
                  <c:v>121.105110319319</c:v>
                </c:pt>
                <c:pt idx="971">
                  <c:v>121.74615473687</c:v>
                </c:pt>
                <c:pt idx="972">
                  <c:v>121.52902678899</c:v>
                </c:pt>
                <c:pt idx="973">
                  <c:v>120.55723823005199</c:v>
                </c:pt>
                <c:pt idx="974">
                  <c:v>120.52621995178301</c:v>
                </c:pt>
                <c:pt idx="975">
                  <c:v>119.192551479711</c:v>
                </c:pt>
                <c:pt idx="976">
                  <c:v>120.693648158347</c:v>
                </c:pt>
                <c:pt idx="977">
                  <c:v>120.687421003997</c:v>
                </c:pt>
                <c:pt idx="978">
                  <c:v>121.477329658542</c:v>
                </c:pt>
                <c:pt idx="979">
                  <c:v>122.55251247837499</c:v>
                </c:pt>
                <c:pt idx="980">
                  <c:v>122.149274860883</c:v>
                </c:pt>
                <c:pt idx="981">
                  <c:v>121.404953675915</c:v>
                </c:pt>
                <c:pt idx="982">
                  <c:v>120.26174213215199</c:v>
                </c:pt>
                <c:pt idx="983">
                  <c:v>121.39120693895499</c:v>
                </c:pt>
                <c:pt idx="984">
                  <c:v>120.427525430019</c:v>
                </c:pt>
                <c:pt idx="985">
                  <c:v>121.888556832557</c:v>
                </c:pt>
                <c:pt idx="986">
                  <c:v>121.14259073889301</c:v>
                </c:pt>
                <c:pt idx="987">
                  <c:v>119.930175536417</c:v>
                </c:pt>
                <c:pt idx="988">
                  <c:v>120.168569803868</c:v>
                </c:pt>
                <c:pt idx="989">
                  <c:v>120.14777345821</c:v>
                </c:pt>
                <c:pt idx="990">
                  <c:v>118.033948290292</c:v>
                </c:pt>
                <c:pt idx="991">
                  <c:v>115.06007086129</c:v>
                </c:pt>
                <c:pt idx="992">
                  <c:v>115.23619358524699</c:v>
                </c:pt>
                <c:pt idx="993">
                  <c:v>115.46413093312999</c:v>
                </c:pt>
                <c:pt idx="994">
                  <c:v>114.08604992626501</c:v>
                </c:pt>
                <c:pt idx="995">
                  <c:v>114.54192462203</c:v>
                </c:pt>
                <c:pt idx="996">
                  <c:v>115.837172726701</c:v>
                </c:pt>
                <c:pt idx="997">
                  <c:v>116.210214520272</c:v>
                </c:pt>
                <c:pt idx="998">
                  <c:v>117.308543555329</c:v>
                </c:pt>
                <c:pt idx="999">
                  <c:v>116.70756441387501</c:v>
                </c:pt>
                <c:pt idx="1000">
                  <c:v>117.54693782278</c:v>
                </c:pt>
                <c:pt idx="1001">
                  <c:v>117.38115452491201</c:v>
                </c:pt>
                <c:pt idx="1002">
                  <c:v>118.261885638175</c:v>
                </c:pt>
                <c:pt idx="1003">
                  <c:v>116.262029144198</c:v>
                </c:pt>
                <c:pt idx="1004">
                  <c:v>116.906128392185</c:v>
                </c:pt>
                <c:pt idx="1005">
                  <c:v>114.88030583950599</c:v>
                </c:pt>
                <c:pt idx="1006">
                  <c:v>116.459535681204</c:v>
                </c:pt>
                <c:pt idx="1007">
                  <c:v>117.30090647924</c:v>
                </c:pt>
                <c:pt idx="1008">
                  <c:v>120.043556742967</c:v>
                </c:pt>
                <c:pt idx="1009">
                  <c:v>121.404366208524</c:v>
                </c:pt>
                <c:pt idx="1010">
                  <c:v>119.950031934248</c:v>
                </c:pt>
                <c:pt idx="1011">
                  <c:v>119.451389612385</c:v>
                </c:pt>
                <c:pt idx="1012">
                  <c:v>121.38380484982299</c:v>
                </c:pt>
                <c:pt idx="1013">
                  <c:v>121.207094658475</c:v>
                </c:pt>
                <c:pt idx="1014">
                  <c:v>121.13436619541299</c:v>
                </c:pt>
                <c:pt idx="1015">
                  <c:v>121.48766908463099</c:v>
                </c:pt>
                <c:pt idx="1016">
                  <c:v>121.60187274552899</c:v>
                </c:pt>
                <c:pt idx="1017">
                  <c:v>121.62266909118701</c:v>
                </c:pt>
                <c:pt idx="1018">
                  <c:v>122.50575007401601</c:v>
                </c:pt>
                <c:pt idx="1019">
                  <c:v>121.643465436844</c:v>
                </c:pt>
                <c:pt idx="1020">
                  <c:v>121.02016253451499</c:v>
                </c:pt>
                <c:pt idx="1021">
                  <c:v>121.74732967165301</c:v>
                </c:pt>
                <c:pt idx="1022">
                  <c:v>121.85131139993899</c:v>
                </c:pt>
                <c:pt idx="1023">
                  <c:v>121.882447171686</c:v>
                </c:pt>
                <c:pt idx="1024">
                  <c:v>121.250802232398</c:v>
                </c:pt>
                <c:pt idx="1025">
                  <c:v>122.104744832611</c:v>
                </c:pt>
                <c:pt idx="1026">
                  <c:v>122.073491567386</c:v>
                </c:pt>
                <c:pt idx="1027">
                  <c:v>123.031650882842</c:v>
                </c:pt>
                <c:pt idx="1028">
                  <c:v>123.0524472285</c:v>
                </c:pt>
                <c:pt idx="1029">
                  <c:v>123.708530811272</c:v>
                </c:pt>
                <c:pt idx="1030">
                  <c:v>123.79183368738001</c:v>
                </c:pt>
                <c:pt idx="1031">
                  <c:v>123.427368917724</c:v>
                </c:pt>
                <c:pt idx="1032">
                  <c:v>124.447917270152</c:v>
                </c:pt>
                <c:pt idx="1033">
                  <c:v>126.187055735803</c:v>
                </c:pt>
                <c:pt idx="1034">
                  <c:v>126.697329912017</c:v>
                </c:pt>
                <c:pt idx="1035">
                  <c:v>127.06179468167301</c:v>
                </c:pt>
                <c:pt idx="1036">
                  <c:v>129.31132481701599</c:v>
                </c:pt>
                <c:pt idx="1037">
                  <c:v>129.34269557572</c:v>
                </c:pt>
                <c:pt idx="1038">
                  <c:v>129.071755614783</c:v>
                </c:pt>
                <c:pt idx="1039">
                  <c:v>127.63457538833801</c:v>
                </c:pt>
                <c:pt idx="1040">
                  <c:v>128.51977125377601</c:v>
                </c:pt>
                <c:pt idx="1041">
                  <c:v>128.03029342321901</c:v>
                </c:pt>
                <c:pt idx="1042">
                  <c:v>128.509431827686</c:v>
                </c:pt>
                <c:pt idx="1043">
                  <c:v>128.11371379280499</c:v>
                </c:pt>
                <c:pt idx="1044">
                  <c:v>131.36287844144101</c:v>
                </c:pt>
                <c:pt idx="1045">
                  <c:v>132.883244050516</c:v>
                </c:pt>
                <c:pt idx="1046">
                  <c:v>136.03759146217101</c:v>
                </c:pt>
                <c:pt idx="1047">
                  <c:v>134.962761122773</c:v>
                </c:pt>
                <c:pt idx="1048">
                  <c:v>133.15735633536599</c:v>
                </c:pt>
                <c:pt idx="1049">
                  <c:v>130.496364039051</c:v>
                </c:pt>
                <c:pt idx="1050">
                  <c:v>130.69457553692601</c:v>
                </c:pt>
                <c:pt idx="1051">
                  <c:v>130.66332227170099</c:v>
                </c:pt>
                <c:pt idx="1052">
                  <c:v>131.258074258806</c:v>
                </c:pt>
                <c:pt idx="1053">
                  <c:v>130.05799587154999</c:v>
                </c:pt>
                <c:pt idx="1054">
                  <c:v>131.34161212187001</c:v>
                </c:pt>
                <c:pt idx="1055">
                  <c:v>131.17465388922</c:v>
                </c:pt>
                <c:pt idx="1056">
                  <c:v>131.90511084375001</c:v>
                </c:pt>
                <c:pt idx="1057">
                  <c:v>132.61477145262199</c:v>
                </c:pt>
                <c:pt idx="1058">
                  <c:v>130.882447608712</c:v>
                </c:pt>
                <c:pt idx="1059">
                  <c:v>131.529484193656</c:v>
                </c:pt>
                <c:pt idx="1060">
                  <c:v>132.228570389483</c:v>
                </c:pt>
                <c:pt idx="1061">
                  <c:v>130.46499328034699</c:v>
                </c:pt>
                <c:pt idx="1062">
                  <c:v>132.364275356908</c:v>
                </c:pt>
                <c:pt idx="1063">
                  <c:v>131.842486819821</c:v>
                </c:pt>
                <c:pt idx="1064">
                  <c:v>132.05127273074299</c:v>
                </c:pt>
                <c:pt idx="1065">
                  <c:v>132.37473227647601</c:v>
                </c:pt>
                <c:pt idx="1066">
                  <c:v>130.65286535213301</c:v>
                </c:pt>
                <c:pt idx="1067">
                  <c:v>132.000750535078</c:v>
                </c:pt>
                <c:pt idx="1068">
                  <c:v>130.98631184352101</c:v>
                </c:pt>
                <c:pt idx="1069">
                  <c:v>131.65555469586201</c:v>
                </c:pt>
                <c:pt idx="1070">
                  <c:v>132.87913177877499</c:v>
                </c:pt>
                <c:pt idx="1071">
                  <c:v>134.05042426385</c:v>
                </c:pt>
                <c:pt idx="1072">
                  <c:v>134.322421666092</c:v>
                </c:pt>
                <c:pt idx="1073">
                  <c:v>134.48973237917701</c:v>
                </c:pt>
                <c:pt idx="1074">
                  <c:v>135.441429553327</c:v>
                </c:pt>
                <c:pt idx="1075">
                  <c:v>135.08577679454299</c:v>
                </c:pt>
                <c:pt idx="1076">
                  <c:v>135.71330946209099</c:v>
                </c:pt>
                <c:pt idx="1077">
                  <c:v>134.64658617269399</c:v>
                </c:pt>
                <c:pt idx="1078">
                  <c:v>134.71978460966901</c:v>
                </c:pt>
                <c:pt idx="1079">
                  <c:v>134.37470626393099</c:v>
                </c:pt>
                <c:pt idx="1080">
                  <c:v>136.01656012955701</c:v>
                </c:pt>
                <c:pt idx="1081">
                  <c:v>136.780032751487</c:v>
                </c:pt>
                <c:pt idx="1082">
                  <c:v>137.85721296045099</c:v>
                </c:pt>
                <c:pt idx="1083">
                  <c:v>138.212748225757</c:v>
                </c:pt>
                <c:pt idx="1084">
                  <c:v>136.94734346457199</c:v>
                </c:pt>
                <c:pt idx="1085">
                  <c:v>134.364249344363</c:v>
                </c:pt>
                <c:pt idx="1086">
                  <c:v>135.36823111635201</c:v>
                </c:pt>
                <c:pt idx="1087">
                  <c:v>135.640111025116</c:v>
                </c:pt>
                <c:pt idx="1088">
                  <c:v>134.96146869451201</c:v>
                </c:pt>
                <c:pt idx="1089">
                  <c:v>135.726586225137</c:v>
                </c:pt>
                <c:pt idx="1090">
                  <c:v>133.53627280285201</c:v>
                </c:pt>
                <c:pt idx="1091">
                  <c:v>133.58867489417</c:v>
                </c:pt>
                <c:pt idx="1092">
                  <c:v>132.01486612047199</c:v>
                </c:pt>
                <c:pt idx="1093">
                  <c:v>131.11847324173601</c:v>
                </c:pt>
                <c:pt idx="1094">
                  <c:v>130.700062381344</c:v>
                </c:pt>
                <c:pt idx="1095">
                  <c:v>130.87948223256399</c:v>
                </c:pt>
                <c:pt idx="1096">
                  <c:v>130.77988302381601</c:v>
                </c:pt>
                <c:pt idx="1097">
                  <c:v>130.838306984274</c:v>
                </c:pt>
                <c:pt idx="1098">
                  <c:v>131.17019607894699</c:v>
                </c:pt>
                <c:pt idx="1099">
                  <c:v>132.73124330311799</c:v>
                </c:pt>
                <c:pt idx="1100">
                  <c:v>133.31650788946101</c:v>
                </c:pt>
                <c:pt idx="1101">
                  <c:v>133.51166441702699</c:v>
                </c:pt>
                <c:pt idx="1102">
                  <c:v>132.984823791141</c:v>
                </c:pt>
                <c:pt idx="1103">
                  <c:v>133.53134406686499</c:v>
                </c:pt>
                <c:pt idx="1104">
                  <c:v>132.43850851176899</c:v>
                </c:pt>
                <c:pt idx="1105">
                  <c:v>133.25808392900299</c:v>
                </c:pt>
                <c:pt idx="1106">
                  <c:v>133.47271511005499</c:v>
                </c:pt>
                <c:pt idx="1107">
                  <c:v>133.47271511005499</c:v>
                </c:pt>
                <c:pt idx="1108">
                  <c:v>133.47271511005499</c:v>
                </c:pt>
                <c:pt idx="1109">
                  <c:v>132.12629906693499</c:v>
                </c:pt>
                <c:pt idx="1110">
                  <c:v>133.00429844462701</c:v>
                </c:pt>
                <c:pt idx="1111">
                  <c:v>132.86777087387199</c:v>
                </c:pt>
                <c:pt idx="1112">
                  <c:v>132.73124330311799</c:v>
                </c:pt>
                <c:pt idx="1113">
                  <c:v>135.67765587738</c:v>
                </c:pt>
                <c:pt idx="1114">
                  <c:v>135.482704346167</c:v>
                </c:pt>
                <c:pt idx="1115">
                  <c:v>133.74597524791699</c:v>
                </c:pt>
                <c:pt idx="1116">
                  <c:v>133.53134406686499</c:v>
                </c:pt>
                <c:pt idx="1117">
                  <c:v>133.925347056341</c:v>
                </c:pt>
                <c:pt idx="1118">
                  <c:v>135.73628483419</c:v>
                </c:pt>
                <c:pt idx="1119">
                  <c:v>136.94617330655501</c:v>
                </c:pt>
                <c:pt idx="1120">
                  <c:v>137.004597267013</c:v>
                </c:pt>
                <c:pt idx="1121">
                  <c:v>135.70551653195199</c:v>
                </c:pt>
                <c:pt idx="1122">
                  <c:v>134.946144793184</c:v>
                </c:pt>
                <c:pt idx="1123">
                  <c:v>132.94792242616299</c:v>
                </c:pt>
                <c:pt idx="1124">
                  <c:v>132.96799912843201</c:v>
                </c:pt>
                <c:pt idx="1125">
                  <c:v>132.47434844910799</c:v>
                </c:pt>
                <c:pt idx="1126">
                  <c:v>130.52076722007399</c:v>
                </c:pt>
                <c:pt idx="1127">
                  <c:v>130.50045432130699</c:v>
                </c:pt>
                <c:pt idx="1128">
                  <c:v>131.064491556821</c:v>
                </c:pt>
                <c:pt idx="1129">
                  <c:v>130.861362569157</c:v>
                </c:pt>
                <c:pt idx="1130">
                  <c:v>129.89626368125499</c:v>
                </c:pt>
                <c:pt idx="1131">
                  <c:v>130.144432350903</c:v>
                </c:pt>
                <c:pt idx="1132">
                  <c:v>129.77209689836801</c:v>
                </c:pt>
                <c:pt idx="1133">
                  <c:v>130.65643482216899</c:v>
                </c:pt>
                <c:pt idx="1134">
                  <c:v>130.501432463718</c:v>
                </c:pt>
                <c:pt idx="1135">
                  <c:v>129.679095483298</c:v>
                </c:pt>
                <c:pt idx="1136">
                  <c:v>129.11553841434599</c:v>
                </c:pt>
                <c:pt idx="1137">
                  <c:v>129.27655471976101</c:v>
                </c:pt>
                <c:pt idx="1138">
                  <c:v>129.29679945991501</c:v>
                </c:pt>
                <c:pt idx="1139">
                  <c:v>128.733006987008</c:v>
                </c:pt>
                <c:pt idx="1140">
                  <c:v>129.59858733058999</c:v>
                </c:pt>
                <c:pt idx="1141">
                  <c:v>130.39365352852801</c:v>
                </c:pt>
                <c:pt idx="1142">
                  <c:v>130.03586208501201</c:v>
                </c:pt>
                <c:pt idx="1143">
                  <c:v>131.36749890378101</c:v>
                </c:pt>
                <c:pt idx="1144">
                  <c:v>130.274312017727</c:v>
                </c:pt>
                <c:pt idx="1145">
                  <c:v>129.61839988609401</c:v>
                </c:pt>
                <c:pt idx="1146">
                  <c:v>128.31444570103099</c:v>
                </c:pt>
                <c:pt idx="1147">
                  <c:v>128.393579963657</c:v>
                </c:pt>
                <c:pt idx="1148">
                  <c:v>127.831186613535</c:v>
                </c:pt>
                <c:pt idx="1149">
                  <c:v>127.088216859971</c:v>
                </c:pt>
                <c:pt idx="1150">
                  <c:v>128.51404250587601</c:v>
                </c:pt>
                <c:pt idx="1151">
                  <c:v>128.65446472857801</c:v>
                </c:pt>
                <c:pt idx="1152">
                  <c:v>129.51742738482</c:v>
                </c:pt>
                <c:pt idx="1153">
                  <c:v>128.554196686615</c:v>
                </c:pt>
                <c:pt idx="1154">
                  <c:v>128.835275951791</c:v>
                </c:pt>
                <c:pt idx="1155">
                  <c:v>128.19280905996001</c:v>
                </c:pt>
                <c:pt idx="1156">
                  <c:v>126.88744595627399</c:v>
                </c:pt>
                <c:pt idx="1157">
                  <c:v>126.46570964862499</c:v>
                </c:pt>
                <c:pt idx="1158">
                  <c:v>126.264938744928</c:v>
                </c:pt>
                <c:pt idx="1159">
                  <c:v>125.86339693753401</c:v>
                </c:pt>
                <c:pt idx="1160">
                  <c:v>123.41352227289001</c:v>
                </c:pt>
                <c:pt idx="1161">
                  <c:v>122.871323423023</c:v>
                </c:pt>
                <c:pt idx="1162">
                  <c:v>124.276954568672</c:v>
                </c:pt>
                <c:pt idx="1163">
                  <c:v>125.441660629886</c:v>
                </c:pt>
                <c:pt idx="1164">
                  <c:v>126.22478456418899</c:v>
                </c:pt>
                <c:pt idx="1165">
                  <c:v>126.14447620271</c:v>
                </c:pt>
                <c:pt idx="1166">
                  <c:v>127.16852522145</c:v>
                </c:pt>
                <c:pt idx="1167">
                  <c:v>127.349336444663</c:v>
                </c:pt>
                <c:pt idx="1168">
                  <c:v>126.66671537209299</c:v>
                </c:pt>
                <c:pt idx="1169">
                  <c:v>126.445749968141</c:v>
                </c:pt>
                <c:pt idx="1170">
                  <c:v>127.26667988548</c:v>
                </c:pt>
                <c:pt idx="1171">
                  <c:v>127.77107275231199</c:v>
                </c:pt>
                <c:pt idx="1172">
                  <c:v>128.13246037896599</c:v>
                </c:pt>
                <c:pt idx="1173">
                  <c:v>127.971843656009</c:v>
                </c:pt>
                <c:pt idx="1174">
                  <c:v>127.630415709838</c:v>
                </c:pt>
                <c:pt idx="1175">
                  <c:v>128.75496759031199</c:v>
                </c:pt>
                <c:pt idx="1176">
                  <c:v>129.27697193992401</c:v>
                </c:pt>
                <c:pt idx="1177">
                  <c:v>129.27697193992401</c:v>
                </c:pt>
                <c:pt idx="1178">
                  <c:v>129.43758866288201</c:v>
                </c:pt>
                <c:pt idx="1179">
                  <c:v>129.35728030140299</c:v>
                </c:pt>
                <c:pt idx="1180">
                  <c:v>128.493848005621</c:v>
                </c:pt>
                <c:pt idx="1181">
                  <c:v>128.33323128266301</c:v>
                </c:pt>
                <c:pt idx="1182">
                  <c:v>129.13654971722201</c:v>
                </c:pt>
                <c:pt idx="1183">
                  <c:v>130.46140286185101</c:v>
                </c:pt>
                <c:pt idx="1184">
                  <c:v>130.279417539787</c:v>
                </c:pt>
                <c:pt idx="1185">
                  <c:v>131.763243668981</c:v>
                </c:pt>
                <c:pt idx="1186">
                  <c:v>131.35677064640899</c:v>
                </c:pt>
                <c:pt idx="1187">
                  <c:v>131.53969524755499</c:v>
                </c:pt>
                <c:pt idx="1188">
                  <c:v>130.387556244412</c:v>
                </c:pt>
                <c:pt idx="1189">
                  <c:v>130.18538964908799</c:v>
                </c:pt>
                <c:pt idx="1190">
                  <c:v>128.931956758079</c:v>
                </c:pt>
                <c:pt idx="1191">
                  <c:v>131.66120579495299</c:v>
                </c:pt>
                <c:pt idx="1192">
                  <c:v>133.79877454292401</c:v>
                </c:pt>
                <c:pt idx="1193">
                  <c:v>133.79877454292401</c:v>
                </c:pt>
                <c:pt idx="1194">
                  <c:v>134.613209637458</c:v>
                </c:pt>
                <c:pt idx="1195">
                  <c:v>134.816642024629</c:v>
                </c:pt>
                <c:pt idx="1196">
                  <c:v>134.55206233033201</c:v>
                </c:pt>
                <c:pt idx="1197">
                  <c:v>135.06099607118401</c:v>
                </c:pt>
                <c:pt idx="1198">
                  <c:v>135.38672307260799</c:v>
                </c:pt>
                <c:pt idx="1199">
                  <c:v>135.366497424866</c:v>
                </c:pt>
                <c:pt idx="1200">
                  <c:v>135.569929812037</c:v>
                </c:pt>
                <c:pt idx="1201">
                  <c:v>136.20115816714201</c:v>
                </c:pt>
                <c:pt idx="1202">
                  <c:v>136.058637905148</c:v>
                </c:pt>
                <c:pt idx="1203">
                  <c:v>136.36413925882999</c:v>
                </c:pt>
                <c:pt idx="1204">
                  <c:v>137.178339171413</c:v>
                </c:pt>
                <c:pt idx="1205">
                  <c:v>137.87047965169501</c:v>
                </c:pt>
                <c:pt idx="1206">
                  <c:v>137.89094048138699</c:v>
                </c:pt>
                <c:pt idx="1207">
                  <c:v>138.05392157307401</c:v>
                </c:pt>
                <c:pt idx="1208">
                  <c:v>138.62376743910301</c:v>
                </c:pt>
                <c:pt idx="1209">
                  <c:v>138.76628770109801</c:v>
                </c:pt>
                <c:pt idx="1210">
                  <c:v>139.031102577345</c:v>
                </c:pt>
                <c:pt idx="1211">
                  <c:v>137.74842021939301</c:v>
                </c:pt>
                <c:pt idx="1212">
                  <c:v>136.95444595455001</c:v>
                </c:pt>
                <c:pt idx="1213">
                  <c:v>137.87047965169501</c:v>
                </c:pt>
                <c:pt idx="1214">
                  <c:v>137.58567430965601</c:v>
                </c:pt>
                <c:pt idx="1215">
                  <c:v>137.40223238827701</c:v>
                </c:pt>
                <c:pt idx="1216">
                  <c:v>137.64658643483199</c:v>
                </c:pt>
                <c:pt idx="1217">
                  <c:v>136.99513243198501</c:v>
                </c:pt>
                <c:pt idx="1218">
                  <c:v>138.35918774480601</c:v>
                </c:pt>
                <c:pt idx="1219">
                  <c:v>138.50170800679999</c:v>
                </c:pt>
                <c:pt idx="1220">
                  <c:v>139.316143101335</c:v>
                </c:pt>
                <c:pt idx="1221">
                  <c:v>139.25499579420801</c:v>
                </c:pt>
                <c:pt idx="1222">
                  <c:v>138.70537557592201</c:v>
                </c:pt>
                <c:pt idx="1223">
                  <c:v>138.86812148565801</c:v>
                </c:pt>
                <c:pt idx="1224">
                  <c:v>139.825076842187</c:v>
                </c:pt>
                <c:pt idx="1225">
                  <c:v>138.64422826879499</c:v>
                </c:pt>
                <c:pt idx="1226">
                  <c:v>137.565213479964</c:v>
                </c:pt>
                <c:pt idx="1227">
                  <c:v>138.74606205335601</c:v>
                </c:pt>
                <c:pt idx="1228">
                  <c:v>136.404825736264</c:v>
                </c:pt>
                <c:pt idx="1229">
                  <c:v>137.34481984609201</c:v>
                </c:pt>
                <c:pt idx="1230">
                  <c:v>138.34506998860201</c:v>
                </c:pt>
                <c:pt idx="1231">
                  <c:v>138.205090589603</c:v>
                </c:pt>
                <c:pt idx="1232">
                  <c:v>138.66512222372799</c:v>
                </c:pt>
                <c:pt idx="1233">
                  <c:v>139.70523404939601</c:v>
                </c:pt>
                <c:pt idx="1234">
                  <c:v>140.782070667418</c:v>
                </c:pt>
                <c:pt idx="1235">
                  <c:v>140.253979475058</c:v>
                </c:pt>
                <c:pt idx="1236">
                  <c:v>139.74607310160499</c:v>
                </c:pt>
                <c:pt idx="1237">
                  <c:v>139.82728179163001</c:v>
                </c:pt>
                <c:pt idx="1238">
                  <c:v>140.37579251009601</c:v>
                </c:pt>
                <c:pt idx="1239">
                  <c:v>140.09118395028301</c:v>
                </c:pt>
                <c:pt idx="1240">
                  <c:v>140.61541302800799</c:v>
                </c:pt>
                <c:pt idx="1241">
                  <c:v>142.02377551865999</c:v>
                </c:pt>
                <c:pt idx="1242">
                  <c:v>141.94879544882599</c:v>
                </c:pt>
                <c:pt idx="1243">
                  <c:v>141.16979198644401</c:v>
                </c:pt>
                <c:pt idx="1244">
                  <c:v>140.570582838886</c:v>
                </c:pt>
                <c:pt idx="1245">
                  <c:v>141.873973231771</c:v>
                </c:pt>
                <c:pt idx="1246">
                  <c:v>140.63040904197399</c:v>
                </c:pt>
                <c:pt idx="1247">
                  <c:v>141.06497774145501</c:v>
                </c:pt>
                <c:pt idx="1248">
                  <c:v>141.146114069655</c:v>
                </c:pt>
                <c:pt idx="1249">
                  <c:v>141.596783752552</c:v>
                </c:pt>
                <c:pt idx="1250">
                  <c:v>141.69291609471901</c:v>
                </c:pt>
                <c:pt idx="1251">
                  <c:v>141.86718556229101</c:v>
                </c:pt>
                <c:pt idx="1252">
                  <c:v>139.95921902737501</c:v>
                </c:pt>
                <c:pt idx="1253">
                  <c:v>140.32055338795701</c:v>
                </c:pt>
                <c:pt idx="1254">
                  <c:v>139.57764442253401</c:v>
                </c:pt>
                <c:pt idx="1255">
                  <c:v>141.62581913989999</c:v>
                </c:pt>
                <c:pt idx="1256">
                  <c:v>142.00739374474099</c:v>
                </c:pt>
                <c:pt idx="1257">
                  <c:v>143.332669738167</c:v>
                </c:pt>
                <c:pt idx="1258">
                  <c:v>143.39293046539299</c:v>
                </c:pt>
                <c:pt idx="1259">
                  <c:v>144.23635064378499</c:v>
                </c:pt>
                <c:pt idx="1260">
                  <c:v>144.93900912346501</c:v>
                </c:pt>
                <c:pt idx="1261">
                  <c:v>145.78242930185701</c:v>
                </c:pt>
                <c:pt idx="1262">
                  <c:v>142.147925440677</c:v>
                </c:pt>
                <c:pt idx="1263">
                  <c:v>144.39689258120401</c:v>
                </c:pt>
                <c:pt idx="1264">
                  <c:v>142.65002149996999</c:v>
                </c:pt>
                <c:pt idx="1265">
                  <c:v>142.65002149996999</c:v>
                </c:pt>
                <c:pt idx="1266">
                  <c:v>144.29661137101101</c:v>
                </c:pt>
                <c:pt idx="1267">
                  <c:v>144.49740379417301</c:v>
                </c:pt>
                <c:pt idx="1268">
                  <c:v>145.301439459953</c:v>
                </c:pt>
                <c:pt idx="1269">
                  <c:v>145.60732014357001</c:v>
                </c:pt>
                <c:pt idx="1270">
                  <c:v>145.12494382600099</c:v>
                </c:pt>
                <c:pt idx="1271">
                  <c:v>144.65428880213</c:v>
                </c:pt>
                <c:pt idx="1272">
                  <c:v>145.88953283029699</c:v>
                </c:pt>
                <c:pt idx="1273">
                  <c:v>147.31319493336801</c:v>
                </c:pt>
                <c:pt idx="1274">
                  <c:v>146.31056746000499</c:v>
                </c:pt>
                <c:pt idx="1275">
                  <c:v>146.87217666329701</c:v>
                </c:pt>
                <c:pt idx="1276">
                  <c:v>146.99253789950399</c:v>
                </c:pt>
                <c:pt idx="1277">
                  <c:v>147.57390104614299</c:v>
                </c:pt>
                <c:pt idx="1278">
                  <c:v>148.78092583730401</c:v>
                </c:pt>
                <c:pt idx="1279">
                  <c:v>149.21421261915299</c:v>
                </c:pt>
                <c:pt idx="1280">
                  <c:v>148.703535777957</c:v>
                </c:pt>
                <c:pt idx="1281">
                  <c:v>149.83317050977101</c:v>
                </c:pt>
                <c:pt idx="1282">
                  <c:v>149.724889460349</c:v>
                </c:pt>
                <c:pt idx="1283">
                  <c:v>151.64354511235399</c:v>
                </c:pt>
                <c:pt idx="1284">
                  <c:v>151.953105349743</c:v>
                </c:pt>
                <c:pt idx="1285">
                  <c:v>151.56615505300701</c:v>
                </c:pt>
                <c:pt idx="1286">
                  <c:v>153.26824860616799</c:v>
                </c:pt>
                <c:pt idx="1287">
                  <c:v>153.51586427924701</c:v>
                </c:pt>
                <c:pt idx="1288">
                  <c:v>153.54691785348001</c:v>
                </c:pt>
                <c:pt idx="1289">
                  <c:v>151.30309388489101</c:v>
                </c:pt>
                <c:pt idx="1290">
                  <c:v>151.48876499366</c:v>
                </c:pt>
                <c:pt idx="1291">
                  <c:v>151.457874003585</c:v>
                </c:pt>
                <c:pt idx="1292">
                  <c:v>153.42302872486201</c:v>
                </c:pt>
                <c:pt idx="1293">
                  <c:v>151.99944183485599</c:v>
                </c:pt>
                <c:pt idx="1294">
                  <c:v>153.020795517247</c:v>
                </c:pt>
                <c:pt idx="1295">
                  <c:v>151.33414745912401</c:v>
                </c:pt>
                <c:pt idx="1296">
                  <c:v>152.773179844168</c:v>
                </c:pt>
                <c:pt idx="1297">
                  <c:v>151.148476350355</c:v>
                </c:pt>
                <c:pt idx="1298">
                  <c:v>149.21421261915299</c:v>
                </c:pt>
                <c:pt idx="1299">
                  <c:v>150.792579627853</c:v>
                </c:pt>
                <c:pt idx="1300">
                  <c:v>151.953105349743</c:v>
                </c:pt>
                <c:pt idx="1301">
                  <c:v>152.881460893591</c:v>
                </c:pt>
                <c:pt idx="1302">
                  <c:v>151.22570382554301</c:v>
                </c:pt>
                <c:pt idx="1303">
                  <c:v>149.724889460349</c:v>
                </c:pt>
                <c:pt idx="1304">
                  <c:v>152.37858809199301</c:v>
                </c:pt>
                <c:pt idx="1305">
                  <c:v>151.19643867705099</c:v>
                </c:pt>
                <c:pt idx="1306">
                  <c:v>152.185112943625</c:v>
                </c:pt>
                <c:pt idx="1307">
                  <c:v>153.98020463532899</c:v>
                </c:pt>
                <c:pt idx="1308">
                  <c:v>152.09227738924099</c:v>
                </c:pt>
                <c:pt idx="1309">
                  <c:v>148.06913239230099</c:v>
                </c:pt>
                <c:pt idx="1310">
                  <c:v>148.51006062958999</c:v>
                </c:pt>
                <c:pt idx="1311">
                  <c:v>146.55270994790999</c:v>
                </c:pt>
                <c:pt idx="1312">
                  <c:v>147.96085134287901</c:v>
                </c:pt>
                <c:pt idx="1313">
                  <c:v>148.65719929284401</c:v>
                </c:pt>
                <c:pt idx="1314">
                  <c:v>150.96280524158499</c:v>
                </c:pt>
                <c:pt idx="1315">
                  <c:v>150.096231677888</c:v>
                </c:pt>
                <c:pt idx="1316">
                  <c:v>152.541009666127</c:v>
                </c:pt>
                <c:pt idx="1317">
                  <c:v>152.43256603254599</c:v>
                </c:pt>
                <c:pt idx="1318">
                  <c:v>152.743264359042</c:v>
                </c:pt>
                <c:pt idx="1319">
                  <c:v>154.903682654428</c:v>
                </c:pt>
                <c:pt idx="1320">
                  <c:v>155.52524189157899</c:v>
                </c:pt>
                <c:pt idx="1321">
                  <c:v>156.97061505879699</c:v>
                </c:pt>
                <c:pt idx="1322">
                  <c:v>157.40585285054499</c:v>
                </c:pt>
                <c:pt idx="1323">
                  <c:v>159.255247651118</c:v>
                </c:pt>
                <c:pt idx="1324">
                  <c:v>159.58171664096901</c:v>
                </c:pt>
                <c:pt idx="1325">
                  <c:v>160.980428154756</c:v>
                </c:pt>
                <c:pt idx="1326">
                  <c:v>160.172222303886</c:v>
                </c:pt>
                <c:pt idx="1327">
                  <c:v>160.793944125195</c:v>
                </c:pt>
                <c:pt idx="1328">
                  <c:v>161.86634923329001</c:v>
                </c:pt>
                <c:pt idx="1329">
                  <c:v>162.114940411319</c:v>
                </c:pt>
                <c:pt idx="1330">
                  <c:v>162.45685489620701</c:v>
                </c:pt>
                <c:pt idx="1331">
                  <c:v>162.348086094309</c:v>
                </c:pt>
                <c:pt idx="1332">
                  <c:v>160.99571106563499</c:v>
                </c:pt>
                <c:pt idx="1333">
                  <c:v>162.472462975403</c:v>
                </c:pt>
                <c:pt idx="1334">
                  <c:v>161.81968757985999</c:v>
                </c:pt>
                <c:pt idx="1335">
                  <c:v>160.68517532329699</c:v>
                </c:pt>
                <c:pt idx="1336">
                  <c:v>160.82499769942899</c:v>
                </c:pt>
                <c:pt idx="1337">
                  <c:v>161.09700099625101</c:v>
                </c:pt>
                <c:pt idx="1338">
                  <c:v>163.29611432131099</c:v>
                </c:pt>
                <c:pt idx="1339">
                  <c:v>163.435936697442</c:v>
                </c:pt>
                <c:pt idx="1340">
                  <c:v>163.99555137028401</c:v>
                </c:pt>
                <c:pt idx="1341">
                  <c:v>162.348086094309</c:v>
                </c:pt>
                <c:pt idx="1342">
                  <c:v>161.19796575855099</c:v>
                </c:pt>
                <c:pt idx="1343">
                  <c:v>161.86634923329001</c:v>
                </c:pt>
                <c:pt idx="1344">
                  <c:v>161.69531069876601</c:v>
                </c:pt>
                <c:pt idx="1345">
                  <c:v>162.55017820306699</c:v>
                </c:pt>
                <c:pt idx="1346">
                  <c:v>162.332478015113</c:v>
                </c:pt>
                <c:pt idx="1347">
                  <c:v>161.69531069876601</c:v>
                </c:pt>
                <c:pt idx="1348">
                  <c:v>158.69579556243499</c:v>
                </c:pt>
                <c:pt idx="1349">
                  <c:v>158.02757467185401</c:v>
                </c:pt>
                <c:pt idx="1350">
                  <c:v>156.42368195030201</c:v>
                </c:pt>
                <c:pt idx="1351">
                  <c:v>158.680187483239</c:v>
                </c:pt>
                <c:pt idx="1352">
                  <c:v>157.716713761199</c:v>
                </c:pt>
                <c:pt idx="1353">
                  <c:v>159.93907662089501</c:v>
                </c:pt>
                <c:pt idx="1354">
                  <c:v>160.34326083840901</c:v>
                </c:pt>
                <c:pt idx="1355">
                  <c:v>160.358706333447</c:v>
                </c:pt>
                <c:pt idx="1356">
                  <c:v>156.597646999674</c:v>
                </c:pt>
                <c:pt idx="1357">
                  <c:v>156.90850791032901</c:v>
                </c:pt>
                <c:pt idx="1358">
                  <c:v>158.47825795864</c:v>
                </c:pt>
                <c:pt idx="1359">
                  <c:v>156.007141336757</c:v>
                </c:pt>
                <c:pt idx="1360">
                  <c:v>157.06393836565601</c:v>
                </c:pt>
                <c:pt idx="1361">
                  <c:v>158.44720438440601</c:v>
                </c:pt>
                <c:pt idx="1362">
                  <c:v>158.69579556243499</c:v>
                </c:pt>
                <c:pt idx="1363">
                  <c:v>159.13103335418299</c:v>
                </c:pt>
                <c:pt idx="1364">
                  <c:v>161.539880243439</c:v>
                </c:pt>
                <c:pt idx="1365">
                  <c:v>163.12523837094599</c:v>
                </c:pt>
                <c:pt idx="1366">
                  <c:v>163.20279101445101</c:v>
                </c:pt>
                <c:pt idx="1367">
                  <c:v>162.00617160942099</c:v>
                </c:pt>
                <c:pt idx="1368">
                  <c:v>162.892092687955</c:v>
                </c:pt>
                <c:pt idx="1369">
                  <c:v>163.249452667881</c:v>
                </c:pt>
                <c:pt idx="1370">
                  <c:v>164.86586436962199</c:v>
                </c:pt>
                <c:pt idx="1371">
                  <c:v>166.43545183377401</c:v>
                </c:pt>
                <c:pt idx="1372">
                  <c:v>166.26457588340901</c:v>
                </c:pt>
                <c:pt idx="1373">
                  <c:v>165.65846214129601</c:v>
                </c:pt>
                <c:pt idx="1374">
                  <c:v>165.67407022049201</c:v>
                </c:pt>
                <c:pt idx="1375">
                  <c:v>166.224742764627</c:v>
                </c:pt>
                <c:pt idx="1376">
                  <c:v>165.91306893318099</c:v>
                </c:pt>
                <c:pt idx="1377">
                  <c:v>166.83248234832399</c:v>
                </c:pt>
                <c:pt idx="1378">
                  <c:v>166.08443263602101</c:v>
                </c:pt>
                <c:pt idx="1379">
                  <c:v>166.131256873609</c:v>
                </c:pt>
                <c:pt idx="1380">
                  <c:v>168.063407010753</c:v>
                </c:pt>
                <c:pt idx="1381">
                  <c:v>167.377789615235</c:v>
                </c:pt>
                <c:pt idx="1382">
                  <c:v>165.66366483436099</c:v>
                </c:pt>
                <c:pt idx="1383">
                  <c:v>166.770050031539</c:v>
                </c:pt>
                <c:pt idx="1384">
                  <c:v>164.822129231041</c:v>
                </c:pt>
                <c:pt idx="1385">
                  <c:v>162.14973342119299</c:v>
                </c:pt>
                <c:pt idx="1386">
                  <c:v>161.50297363950699</c:v>
                </c:pt>
                <c:pt idx="1387">
                  <c:v>165.39881524050301</c:v>
                </c:pt>
                <c:pt idx="1388">
                  <c:v>167.79855741689599</c:v>
                </c:pt>
                <c:pt idx="1389">
                  <c:v>168.640093020216</c:v>
                </c:pt>
                <c:pt idx="1390">
                  <c:v>166.98823797196701</c:v>
                </c:pt>
                <c:pt idx="1391">
                  <c:v>169.06086082187599</c:v>
                </c:pt>
                <c:pt idx="1392">
                  <c:v>170.541189583126</c:v>
                </c:pt>
                <c:pt idx="1393">
                  <c:v>172.48911038362399</c:v>
                </c:pt>
                <c:pt idx="1394">
                  <c:v>172.146220393786</c:v>
                </c:pt>
                <c:pt idx="1395">
                  <c:v>172.59820435383801</c:v>
                </c:pt>
                <c:pt idx="1396">
                  <c:v>172.02151834437601</c:v>
                </c:pt>
                <c:pt idx="1397">
                  <c:v>172.94255760110099</c:v>
                </c:pt>
                <c:pt idx="1398">
                  <c:v>173.09684996732</c:v>
                </c:pt>
                <c:pt idx="1399">
                  <c:v>173.01897215549801</c:v>
                </c:pt>
                <c:pt idx="1400">
                  <c:v>173.51761776897999</c:v>
                </c:pt>
                <c:pt idx="1401">
                  <c:v>171.148929166822</c:v>
                </c:pt>
                <c:pt idx="1402">
                  <c:v>170.15163793985801</c:v>
                </c:pt>
                <c:pt idx="1403">
                  <c:v>169.41139226715401</c:v>
                </c:pt>
                <c:pt idx="1404">
                  <c:v>171.36711710725001</c:v>
                </c:pt>
                <c:pt idx="1405">
                  <c:v>170.77498560275001</c:v>
                </c:pt>
                <c:pt idx="1406">
                  <c:v>170.04254396964399</c:v>
                </c:pt>
                <c:pt idx="1407">
                  <c:v>167.17520975400299</c:v>
                </c:pt>
                <c:pt idx="1408">
                  <c:v>170.213907672484</c:v>
                </c:pt>
                <c:pt idx="1409">
                  <c:v>170.44770369210801</c:v>
                </c:pt>
                <c:pt idx="1410">
                  <c:v>170.588013820714</c:v>
                </c:pt>
                <c:pt idx="1411">
                  <c:v>172.22409820560799</c:v>
                </c:pt>
                <c:pt idx="1412">
                  <c:v>172.04493046317</c:v>
                </c:pt>
                <c:pt idx="1413">
                  <c:v>172.707298324052</c:v>
                </c:pt>
                <c:pt idx="1414">
                  <c:v>171.49181915666</c:v>
                </c:pt>
                <c:pt idx="1415">
                  <c:v>170.43209561291201</c:v>
                </c:pt>
                <c:pt idx="1416">
                  <c:v>170.36982588028599</c:v>
                </c:pt>
                <c:pt idx="1417">
                  <c:v>173.43957737299999</c:v>
                </c:pt>
                <c:pt idx="1418">
                  <c:v>174.296721055516</c:v>
                </c:pt>
                <c:pt idx="1419">
                  <c:v>174.51490899594401</c:v>
                </c:pt>
                <c:pt idx="1420">
                  <c:v>175.80826597515801</c:v>
                </c:pt>
                <c:pt idx="1421">
                  <c:v>176.789949122926</c:v>
                </c:pt>
                <c:pt idx="1422">
                  <c:v>176.88343501394399</c:v>
                </c:pt>
                <c:pt idx="1423">
                  <c:v>175.10704050044399</c:v>
                </c:pt>
                <c:pt idx="1424">
                  <c:v>174.265504897124</c:v>
                </c:pt>
                <c:pt idx="1425">
                  <c:v>173.79807544203399</c:v>
                </c:pt>
                <c:pt idx="1426">
                  <c:v>173.92277749144401</c:v>
                </c:pt>
                <c:pt idx="1427">
                  <c:v>175.278404203284</c:v>
                </c:pt>
                <c:pt idx="1428">
                  <c:v>175.231742549854</c:v>
                </c:pt>
                <c:pt idx="1429">
                  <c:v>173.642157234232</c:v>
                </c:pt>
                <c:pt idx="1430">
                  <c:v>170.79059368194601</c:v>
                </c:pt>
                <c:pt idx="1431">
                  <c:v>171.164537246018</c:v>
                </c:pt>
                <c:pt idx="1432">
                  <c:v>171.725452592126</c:v>
                </c:pt>
                <c:pt idx="1433">
                  <c:v>173.76685928364199</c:v>
                </c:pt>
                <c:pt idx="1434">
                  <c:v>173.51761776897999</c:v>
                </c:pt>
                <c:pt idx="1435">
                  <c:v>175.901751866176</c:v>
                </c:pt>
                <c:pt idx="1436">
                  <c:v>174.592786807766</c:v>
                </c:pt>
                <c:pt idx="1437">
                  <c:v>177.537998835228</c:v>
                </c:pt>
                <c:pt idx="1438">
                  <c:v>179.55079071488501</c:v>
                </c:pt>
                <c:pt idx="1439">
                  <c:v>180.23917204109401</c:v>
                </c:pt>
                <c:pt idx="1440">
                  <c:v>180.25478012029001</c:v>
                </c:pt>
                <c:pt idx="1441">
                  <c:v>180.14519839760101</c:v>
                </c:pt>
                <c:pt idx="1442">
                  <c:v>180.03577925907101</c:v>
                </c:pt>
                <c:pt idx="1443">
                  <c:v>180.458172902314</c:v>
                </c:pt>
                <c:pt idx="1444">
                  <c:v>178.50277323053399</c:v>
                </c:pt>
                <c:pt idx="1445">
                  <c:v>179.40999283380401</c:v>
                </c:pt>
                <c:pt idx="1446">
                  <c:v>177.95518978540599</c:v>
                </c:pt>
                <c:pt idx="1447">
                  <c:v>179.44137157635399</c:v>
                </c:pt>
                <c:pt idx="1448">
                  <c:v>179.67598051677001</c:v>
                </c:pt>
                <c:pt idx="1449">
                  <c:v>179.72296733851601</c:v>
                </c:pt>
                <c:pt idx="1450">
                  <c:v>180.708389921925</c:v>
                </c:pt>
                <c:pt idx="1451">
                  <c:v>178.23678554756799</c:v>
                </c:pt>
                <c:pt idx="1452">
                  <c:v>180.42679415976301</c:v>
                </c:pt>
                <c:pt idx="1453">
                  <c:v>181.772178069631</c:v>
                </c:pt>
                <c:pt idx="1454">
                  <c:v>181.99117893085</c:v>
                </c:pt>
                <c:pt idx="1455">
                  <c:v>181.349784426388</c:v>
                </c:pt>
                <c:pt idx="1456">
                  <c:v>182.429180653289</c:v>
                </c:pt>
                <c:pt idx="1457">
                  <c:v>182.90309045398999</c:v>
                </c:pt>
                <c:pt idx="1458">
                  <c:v>182.28514092424899</c:v>
                </c:pt>
                <c:pt idx="1459">
                  <c:v>178.70026996541</c:v>
                </c:pt>
                <c:pt idx="1460">
                  <c:v>176.969671865983</c:v>
                </c:pt>
                <c:pt idx="1461">
                  <c:v>176.86678634524</c:v>
                </c:pt>
                <c:pt idx="1462">
                  <c:v>174.97135927753101</c:v>
                </c:pt>
                <c:pt idx="1463">
                  <c:v>178.20578306056001</c:v>
                </c:pt>
                <c:pt idx="1464">
                  <c:v>177.732085394954</c:v>
                </c:pt>
                <c:pt idx="1465">
                  <c:v>173.652939666359</c:v>
                </c:pt>
                <c:pt idx="1466">
                  <c:v>174.93020506923301</c:v>
                </c:pt>
                <c:pt idx="1467">
                  <c:v>174.47687237268099</c:v>
                </c:pt>
                <c:pt idx="1468">
                  <c:v>176.70195737695701</c:v>
                </c:pt>
                <c:pt idx="1469">
                  <c:v>179.85407274339201</c:v>
                </c:pt>
                <c:pt idx="1470">
                  <c:v>180.884200761389</c:v>
                </c:pt>
                <c:pt idx="1471">
                  <c:v>182.94424466228801</c:v>
                </c:pt>
                <c:pt idx="1472">
                  <c:v>183.29447970300299</c:v>
                </c:pt>
                <c:pt idx="1473">
                  <c:v>184.65426565756499</c:v>
                </c:pt>
                <c:pt idx="1474">
                  <c:v>185.025077802429</c:v>
                </c:pt>
                <c:pt idx="1475">
                  <c:v>185.93153106043999</c:v>
                </c:pt>
                <c:pt idx="1476">
                  <c:v>184.65426565756499</c:v>
                </c:pt>
                <c:pt idx="1477">
                  <c:v>185.51956470727899</c:v>
                </c:pt>
                <c:pt idx="1478">
                  <c:v>185.27221518730701</c:v>
                </c:pt>
                <c:pt idx="1479">
                  <c:v>186.261188997006</c:v>
                </c:pt>
                <c:pt idx="1480">
                  <c:v>186.05520582042601</c:v>
                </c:pt>
                <c:pt idx="1481">
                  <c:v>185.890376852142</c:v>
                </c:pt>
                <c:pt idx="1482">
                  <c:v>186.322920309452</c:v>
                </c:pt>
                <c:pt idx="1483">
                  <c:v>186.11693713287099</c:v>
                </c:pt>
                <c:pt idx="1484">
                  <c:v>184.73657407415999</c:v>
                </c:pt>
                <c:pt idx="1485">
                  <c:v>187.085333838422</c:v>
                </c:pt>
                <c:pt idx="1486">
                  <c:v>187.60039784742</c:v>
                </c:pt>
                <c:pt idx="1487">
                  <c:v>187.43556887913701</c:v>
                </c:pt>
                <c:pt idx="1488">
                  <c:v>186.50832638188399</c:v>
                </c:pt>
                <c:pt idx="1489">
                  <c:v>186.67315535016701</c:v>
                </c:pt>
                <c:pt idx="1490">
                  <c:v>185.86979974799399</c:v>
                </c:pt>
                <c:pt idx="1491">
                  <c:v>186.57026982942401</c:v>
                </c:pt>
                <c:pt idx="1492">
                  <c:v>183.933218471987</c:v>
                </c:pt>
                <c:pt idx="1493">
                  <c:v>182.676530173261</c:v>
                </c:pt>
                <c:pt idx="1494">
                  <c:v>184.28345351270201</c:v>
                </c:pt>
                <c:pt idx="1495">
                  <c:v>186.50832638188399</c:v>
                </c:pt>
                <c:pt idx="1496">
                  <c:v>185.49898760312999</c:v>
                </c:pt>
                <c:pt idx="1497">
                  <c:v>186.01405161212799</c:v>
                </c:pt>
                <c:pt idx="1498">
                  <c:v>183.77581423200499</c:v>
                </c:pt>
                <c:pt idx="1499">
                  <c:v>182.16507246086601</c:v>
                </c:pt>
                <c:pt idx="1500">
                  <c:v>182.763929832119</c:v>
                </c:pt>
                <c:pt idx="1501">
                  <c:v>180.409866690499</c:v>
                </c:pt>
                <c:pt idx="1502">
                  <c:v>179.39607307476501</c:v>
                </c:pt>
                <c:pt idx="1503">
                  <c:v>179.74927800680101</c:v>
                </c:pt>
                <c:pt idx="1504">
                  <c:v>181.02951330099501</c:v>
                </c:pt>
                <c:pt idx="1505">
                  <c:v>184.20941836478599</c:v>
                </c:pt>
                <c:pt idx="1506">
                  <c:v>184.68438884095801</c:v>
                </c:pt>
                <c:pt idx="1507">
                  <c:v>183.21832320414299</c:v>
                </c:pt>
                <c:pt idx="1508">
                  <c:v>178.34515581752601</c:v>
                </c:pt>
                <c:pt idx="1509">
                  <c:v>176.65189349469901</c:v>
                </c:pt>
                <c:pt idx="1510">
                  <c:v>178.28321236998599</c:v>
                </c:pt>
                <c:pt idx="1511">
                  <c:v>181.339230538696</c:v>
                </c:pt>
                <c:pt idx="1512">
                  <c:v>175.722741781596</c:v>
                </c:pt>
                <c:pt idx="1513">
                  <c:v>173.67839587767699</c:v>
                </c:pt>
                <c:pt idx="1514">
                  <c:v>175.04115172356001</c:v>
                </c:pt>
                <c:pt idx="1515">
                  <c:v>175.61964412575901</c:v>
                </c:pt>
                <c:pt idx="1516">
                  <c:v>177.95270589304201</c:v>
                </c:pt>
                <c:pt idx="1517">
                  <c:v>177.994072236433</c:v>
                </c:pt>
                <c:pt idx="1518">
                  <c:v>179.31567387401901</c:v>
                </c:pt>
                <c:pt idx="1519">
                  <c:v>180.74037316744301</c:v>
                </c:pt>
                <c:pt idx="1520">
                  <c:v>179.15042063554799</c:v>
                </c:pt>
                <c:pt idx="1521">
                  <c:v>180.86426006252299</c:v>
                </c:pt>
                <c:pt idx="1522">
                  <c:v>177.973495132285</c:v>
                </c:pt>
                <c:pt idx="1523">
                  <c:v>178.551563264295</c:v>
                </c:pt>
                <c:pt idx="1524">
                  <c:v>179.976262557718</c:v>
                </c:pt>
                <c:pt idx="1525">
                  <c:v>180.45123303389099</c:v>
                </c:pt>
                <c:pt idx="1526">
                  <c:v>180.98814695760299</c:v>
                </c:pt>
                <c:pt idx="1527">
                  <c:v>180.657852615754</c:v>
                </c:pt>
                <c:pt idx="1528">
                  <c:v>181.60758143300501</c:v>
                </c:pt>
                <c:pt idx="1529">
                  <c:v>179.253730426479</c:v>
                </c:pt>
                <c:pt idx="1530">
                  <c:v>178.73739360691499</c:v>
                </c:pt>
                <c:pt idx="1531">
                  <c:v>178.572140368443</c:v>
                </c:pt>
                <c:pt idx="1532">
                  <c:v>179.23294118723601</c:v>
                </c:pt>
                <c:pt idx="1533">
                  <c:v>182.185861700109</c:v>
                </c:pt>
                <c:pt idx="1534">
                  <c:v>182.30974859519</c:v>
                </c:pt>
                <c:pt idx="1535">
                  <c:v>181.359807642844</c:v>
                </c:pt>
                <c:pt idx="1536">
                  <c:v>179.92471372979901</c:v>
                </c:pt>
                <c:pt idx="1537">
                  <c:v>181.11203385268399</c:v>
                </c:pt>
                <c:pt idx="1538">
                  <c:v>182.37169204272999</c:v>
                </c:pt>
                <c:pt idx="1539">
                  <c:v>181.71089122393701</c:v>
                </c:pt>
                <c:pt idx="1540">
                  <c:v>183.44530775506101</c:v>
                </c:pt>
                <c:pt idx="1541">
                  <c:v>184.25057257308299</c:v>
                </c:pt>
                <c:pt idx="1542">
                  <c:v>185.59296344991199</c:v>
                </c:pt>
                <c:pt idx="1543">
                  <c:v>187.90756946398901</c:v>
                </c:pt>
                <c:pt idx="1544">
                  <c:v>187.32737998103599</c:v>
                </c:pt>
                <c:pt idx="1545">
                  <c:v>188.525094723542</c:v>
                </c:pt>
                <c:pt idx="1546">
                  <c:v>188.545671827691</c:v>
                </c:pt>
                <c:pt idx="1547">
                  <c:v>188.35984148507001</c:v>
                </c:pt>
                <c:pt idx="1548">
                  <c:v>188.27732093338099</c:v>
                </c:pt>
                <c:pt idx="1549">
                  <c:v>188.97927596047199</c:v>
                </c:pt>
                <c:pt idx="1550">
                  <c:v>190.56922849236699</c:v>
                </c:pt>
                <c:pt idx="1551">
                  <c:v>191.66363344394099</c:v>
                </c:pt>
                <c:pt idx="1552">
                  <c:v>191.51916944471199</c:v>
                </c:pt>
                <c:pt idx="1553">
                  <c:v>191.84946378656099</c:v>
                </c:pt>
                <c:pt idx="1554">
                  <c:v>191.80809744317</c:v>
                </c:pt>
                <c:pt idx="1555">
                  <c:v>190.073680912046</c:v>
                </c:pt>
                <c:pt idx="1556">
                  <c:v>190.63117193990701</c:v>
                </c:pt>
                <c:pt idx="1557">
                  <c:v>190.796425178379</c:v>
                </c:pt>
                <c:pt idx="1558">
                  <c:v>190.899734969311</c:v>
                </c:pt>
                <c:pt idx="1559">
                  <c:v>191.97335068164199</c:v>
                </c:pt>
                <c:pt idx="1560">
                  <c:v>191.84946378656099</c:v>
                </c:pt>
                <c:pt idx="1561">
                  <c:v>192.07538766200699</c:v>
                </c:pt>
                <c:pt idx="1562">
                  <c:v>192.116754005399</c:v>
                </c:pt>
                <c:pt idx="1563">
                  <c:v>191.93049939259001</c:v>
                </c:pt>
                <c:pt idx="1564">
                  <c:v>193.151973265659</c:v>
                </c:pt>
                <c:pt idx="1565">
                  <c:v>193.25549519168499</c:v>
                </c:pt>
                <c:pt idx="1566">
                  <c:v>194.10445983913601</c:v>
                </c:pt>
                <c:pt idx="1567">
                  <c:v>194.43560272136301</c:v>
                </c:pt>
                <c:pt idx="1568">
                  <c:v>196.568196824517</c:v>
                </c:pt>
                <c:pt idx="1569">
                  <c:v>196.89955184183799</c:v>
                </c:pt>
                <c:pt idx="1570">
                  <c:v>198.14181495414999</c:v>
                </c:pt>
                <c:pt idx="1571">
                  <c:v>197.54126050214299</c:v>
                </c:pt>
                <c:pt idx="1572">
                  <c:v>195.160256203545</c:v>
                </c:pt>
                <c:pt idx="1573">
                  <c:v>196.60956316790899</c:v>
                </c:pt>
                <c:pt idx="1574">
                  <c:v>195.98843161175299</c:v>
                </c:pt>
                <c:pt idx="1575">
                  <c:v>197.251483963308</c:v>
                </c:pt>
                <c:pt idx="1576">
                  <c:v>198.43159149298501</c:v>
                </c:pt>
                <c:pt idx="1577">
                  <c:v>197.748304354195</c:v>
                </c:pt>
                <c:pt idx="1578">
                  <c:v>198.535113419011</c:v>
                </c:pt>
                <c:pt idx="1579">
                  <c:v>195.903577574026</c:v>
                </c:pt>
                <c:pt idx="1580">
                  <c:v>199.01135670574999</c:v>
                </c:pt>
                <c:pt idx="1581">
                  <c:v>198.76294651030599</c:v>
                </c:pt>
                <c:pt idx="1582">
                  <c:v>200.02599886186101</c:v>
                </c:pt>
                <c:pt idx="1583">
                  <c:v>201.30326426473499</c:v>
                </c:pt>
                <c:pt idx="1584">
                  <c:v>201.08179522627</c:v>
                </c:pt>
                <c:pt idx="1585">
                  <c:v>200.29498616145301</c:v>
                </c:pt>
                <c:pt idx="1586">
                  <c:v>200.35714174408801</c:v>
                </c:pt>
                <c:pt idx="1587">
                  <c:v>200.005209622618</c:v>
                </c:pt>
                <c:pt idx="1588">
                  <c:v>200.79201868743499</c:v>
                </c:pt>
                <c:pt idx="1589">
                  <c:v>196.73387433317799</c:v>
                </c:pt>
                <c:pt idx="1590">
                  <c:v>196.009220850996</c:v>
                </c:pt>
                <c:pt idx="1591">
                  <c:v>197.355005889334</c:v>
                </c:pt>
                <c:pt idx="1592">
                  <c:v>195.84354334233501</c:v>
                </c:pt>
                <c:pt idx="1593">
                  <c:v>195.698655072918</c:v>
                </c:pt>
                <c:pt idx="1594">
                  <c:v>195.077523516762</c:v>
                </c:pt>
                <c:pt idx="1595">
                  <c:v>196.485464137734</c:v>
                </c:pt>
                <c:pt idx="1596">
                  <c:v>197.64478242816901</c:v>
                </c:pt>
                <c:pt idx="1597">
                  <c:v>197.56204974138601</c:v>
                </c:pt>
                <c:pt idx="1598">
                  <c:v>199.65327750114901</c:v>
                </c:pt>
                <c:pt idx="1599">
                  <c:v>200.688496761409</c:v>
                </c:pt>
                <c:pt idx="1600">
                  <c:v>201.66156043903399</c:v>
                </c:pt>
                <c:pt idx="1601">
                  <c:v>203.21438932942399</c:v>
                </c:pt>
                <c:pt idx="1602">
                  <c:v>204.35313051571001</c:v>
                </c:pt>
                <c:pt idx="1603">
                  <c:v>204.35313051571001</c:v>
                </c:pt>
                <c:pt idx="1604">
                  <c:v>204.76721821981499</c:v>
                </c:pt>
                <c:pt idx="1605">
                  <c:v>205.07778399789299</c:v>
                </c:pt>
                <c:pt idx="1606">
                  <c:v>205.80243748007501</c:v>
                </c:pt>
                <c:pt idx="1607">
                  <c:v>206.009481332127</c:v>
                </c:pt>
                <c:pt idx="1608">
                  <c:v>206.05084767551801</c:v>
                </c:pt>
                <c:pt idx="1609">
                  <c:v>205.823226719318</c:v>
                </c:pt>
                <c:pt idx="1610">
                  <c:v>206.58924654489101</c:v>
                </c:pt>
                <c:pt idx="1611">
                  <c:v>207.189588861804</c:v>
                </c:pt>
                <c:pt idx="1612">
                  <c:v>205.96811498873501</c:v>
                </c:pt>
                <c:pt idx="1613">
                  <c:v>205.781648240832</c:v>
                </c:pt>
                <c:pt idx="1614">
                  <c:v>206.81686750109199</c:v>
                </c:pt>
                <c:pt idx="1615">
                  <c:v>207.21037810104701</c:v>
                </c:pt>
                <c:pt idx="1616">
                  <c:v>205.49187170199701</c:v>
                </c:pt>
                <c:pt idx="1617">
                  <c:v>207.189588861804</c:v>
                </c:pt>
                <c:pt idx="1618">
                  <c:v>207.023911353144</c:v>
                </c:pt>
                <c:pt idx="1619">
                  <c:v>205.96811498873501</c:v>
                </c:pt>
                <c:pt idx="1620">
                  <c:v>203.980409154998</c:v>
                </c:pt>
                <c:pt idx="1621">
                  <c:v>205.761071136683</c:v>
                </c:pt>
                <c:pt idx="1622">
                  <c:v>206.071636914761</c:v>
                </c:pt>
                <c:pt idx="1623">
                  <c:v>207.624465805151</c:v>
                </c:pt>
                <c:pt idx="1624">
                  <c:v>207.49527553271301</c:v>
                </c:pt>
                <c:pt idx="1625">
                  <c:v>205.56527044462999</c:v>
                </c:pt>
                <c:pt idx="1626">
                  <c:v>205.00502166054201</c:v>
                </c:pt>
                <c:pt idx="1627">
                  <c:v>207.20486258859501</c:v>
                </c:pt>
                <c:pt idx="1628">
                  <c:v>202.84654707588101</c:v>
                </c:pt>
                <c:pt idx="1629">
                  <c:v>205.00502166054201</c:v>
                </c:pt>
                <c:pt idx="1630">
                  <c:v>204.73518582057301</c:v>
                </c:pt>
                <c:pt idx="1631">
                  <c:v>205.02559876469101</c:v>
                </c:pt>
                <c:pt idx="1632">
                  <c:v>201.74662661185499</c:v>
                </c:pt>
                <c:pt idx="1633">
                  <c:v>201.74662661185499</c:v>
                </c:pt>
                <c:pt idx="1634">
                  <c:v>203.738999417667</c:v>
                </c:pt>
                <c:pt idx="1635">
                  <c:v>203.30306179884801</c:v>
                </c:pt>
                <c:pt idx="1636">
                  <c:v>200.41844878634501</c:v>
                </c:pt>
                <c:pt idx="1637">
                  <c:v>204.320037440997</c:v>
                </c:pt>
                <c:pt idx="1638">
                  <c:v>201.02027604891799</c:v>
                </c:pt>
                <c:pt idx="1639">
                  <c:v>195.99776555590299</c:v>
                </c:pt>
                <c:pt idx="1640">
                  <c:v>192.92626152530701</c:v>
                </c:pt>
                <c:pt idx="1641">
                  <c:v>192.94705076455</c:v>
                </c:pt>
                <c:pt idx="1642">
                  <c:v>191.701817760918</c:v>
                </c:pt>
                <c:pt idx="1643">
                  <c:v>190.49816323577099</c:v>
                </c:pt>
                <c:pt idx="1644">
                  <c:v>193.009206347185</c:v>
                </c:pt>
                <c:pt idx="1645">
                  <c:v>195.89403149478201</c:v>
                </c:pt>
                <c:pt idx="1646">
                  <c:v>194.33019154272301</c:v>
                </c:pt>
                <c:pt idx="1647">
                  <c:v>194.539755598798</c:v>
                </c:pt>
                <c:pt idx="1648">
                  <c:v>192.81471252668001</c:v>
                </c:pt>
                <c:pt idx="1649">
                  <c:v>193.00815627074999</c:v>
                </c:pt>
                <c:pt idx="1650">
                  <c:v>193.36280313487799</c:v>
                </c:pt>
                <c:pt idx="1651">
                  <c:v>196.28214671493899</c:v>
                </c:pt>
                <c:pt idx="1652">
                  <c:v>195.55716738038299</c:v>
                </c:pt>
                <c:pt idx="1653">
                  <c:v>195.96872332859101</c:v>
                </c:pt>
                <c:pt idx="1654">
                  <c:v>198.67257581362901</c:v>
                </c:pt>
                <c:pt idx="1655">
                  <c:v>199.260369832115</c:v>
                </c:pt>
                <c:pt idx="1656">
                  <c:v>198.59406976414101</c:v>
                </c:pt>
                <c:pt idx="1657">
                  <c:v>198.613696276513</c:v>
                </c:pt>
                <c:pt idx="1658">
                  <c:v>199.24074331974299</c:v>
                </c:pt>
                <c:pt idx="1659">
                  <c:v>199.06430497893001</c:v>
                </c:pt>
                <c:pt idx="1660">
                  <c:v>199.76965780111399</c:v>
                </c:pt>
                <c:pt idx="1661">
                  <c:v>200.39670484434399</c:v>
                </c:pt>
                <c:pt idx="1662">
                  <c:v>200.74938125543599</c:v>
                </c:pt>
                <c:pt idx="1663">
                  <c:v>201.61134563552699</c:v>
                </c:pt>
                <c:pt idx="1664">
                  <c:v>202.23839267875701</c:v>
                </c:pt>
                <c:pt idx="1665">
                  <c:v>201.630972147899</c:v>
                </c:pt>
                <c:pt idx="1666">
                  <c:v>203.139610083592</c:v>
                </c:pt>
                <c:pt idx="1667">
                  <c:v>202.218766166385</c:v>
                </c:pt>
                <c:pt idx="1668">
                  <c:v>203.120183841754</c:v>
                </c:pt>
                <c:pt idx="1669">
                  <c:v>203.51191300705599</c:v>
                </c:pt>
                <c:pt idx="1670">
                  <c:v>205.099056992237</c:v>
                </c:pt>
                <c:pt idx="1671">
                  <c:v>205.46044185679801</c:v>
                </c:pt>
                <c:pt idx="1672">
                  <c:v>207.447778902241</c:v>
                </c:pt>
                <c:pt idx="1673">
                  <c:v>207.96412291151401</c:v>
                </c:pt>
                <c:pt idx="1674">
                  <c:v>207.447778902241</c:v>
                </c:pt>
                <c:pt idx="1675">
                  <c:v>208.738359215776</c:v>
                </c:pt>
                <c:pt idx="1676">
                  <c:v>208.53193349592601</c:v>
                </c:pt>
                <c:pt idx="1677">
                  <c:v>209.07401079276801</c:v>
                </c:pt>
                <c:pt idx="1678">
                  <c:v>208.015589486653</c:v>
                </c:pt>
                <c:pt idx="1679">
                  <c:v>209.33218279740501</c:v>
                </c:pt>
                <c:pt idx="1680">
                  <c:v>210.28711153394801</c:v>
                </c:pt>
                <c:pt idx="1681">
                  <c:v>210.08068581409799</c:v>
                </c:pt>
                <c:pt idx="1682">
                  <c:v>210.46780396622901</c:v>
                </c:pt>
                <c:pt idx="1683">
                  <c:v>208.63514635585099</c:v>
                </c:pt>
                <c:pt idx="1684">
                  <c:v>205.92503958128501</c:v>
                </c:pt>
                <c:pt idx="1685">
                  <c:v>205.64113428907899</c:v>
                </c:pt>
                <c:pt idx="1686">
                  <c:v>210.364591106304</c:v>
                </c:pt>
                <c:pt idx="1687">
                  <c:v>211.83586385212101</c:v>
                </c:pt>
                <c:pt idx="1688">
                  <c:v>211.732650992195</c:v>
                </c:pt>
                <c:pt idx="1689">
                  <c:v>215.27237658122701</c:v>
                </c:pt>
                <c:pt idx="1690">
                  <c:v>214.670721129469</c:v>
                </c:pt>
                <c:pt idx="1691">
                  <c:v>213.781244450439</c:v>
                </c:pt>
                <c:pt idx="1692">
                  <c:v>214.53981701444201</c:v>
                </c:pt>
                <c:pt idx="1693">
                  <c:v>215.71711492074201</c:v>
                </c:pt>
                <c:pt idx="1694">
                  <c:v>215.560197808498</c:v>
                </c:pt>
                <c:pt idx="1695">
                  <c:v>211.92369268143401</c:v>
                </c:pt>
                <c:pt idx="1696">
                  <c:v>215.115459468983</c:v>
                </c:pt>
                <c:pt idx="1697">
                  <c:v>216.292757375284</c:v>
                </c:pt>
                <c:pt idx="1698">
                  <c:v>218.43813037155999</c:v>
                </c:pt>
                <c:pt idx="1699">
                  <c:v>221.78709398100199</c:v>
                </c:pt>
                <c:pt idx="1700">
                  <c:v>222.62426495595</c:v>
                </c:pt>
                <c:pt idx="1701">
                  <c:v>222.72915607376001</c:v>
                </c:pt>
                <c:pt idx="1702">
                  <c:v>224.42979073052101</c:v>
                </c:pt>
                <c:pt idx="1703">
                  <c:v>224.08966379916899</c:v>
                </c:pt>
                <c:pt idx="1704">
                  <c:v>226.02553426947199</c:v>
                </c:pt>
                <c:pt idx="1705">
                  <c:v>226.54887101993299</c:v>
                </c:pt>
                <c:pt idx="1706">
                  <c:v>228.511034197101</c:v>
                </c:pt>
                <c:pt idx="1707">
                  <c:v>226.70578813217699</c:v>
                </c:pt>
                <c:pt idx="1708">
                  <c:v>226.54887101993299</c:v>
                </c:pt>
                <c:pt idx="1709">
                  <c:v>230.57808849207899</c:v>
                </c:pt>
                <c:pt idx="1710">
                  <c:v>229.923847626591</c:v>
                </c:pt>
                <c:pt idx="1711">
                  <c:v>231.859997806542</c:v>
                </c:pt>
                <c:pt idx="1712">
                  <c:v>231.938596217488</c:v>
                </c:pt>
                <c:pt idx="1713">
                  <c:v>230.39487867297001</c:v>
                </c:pt>
                <c:pt idx="1714">
                  <c:v>231.206036650702</c:v>
                </c:pt>
                <c:pt idx="1715">
                  <c:v>226.44425961177001</c:v>
                </c:pt>
                <c:pt idx="1716">
                  <c:v>225.842604160012</c:v>
                </c:pt>
                <c:pt idx="1717">
                  <c:v>227.80476733717899</c:v>
                </c:pt>
                <c:pt idx="1718">
                  <c:v>226.862984954068</c:v>
                </c:pt>
                <c:pt idx="1719">
                  <c:v>229.58372069523901</c:v>
                </c:pt>
                <c:pt idx="1720">
                  <c:v>222.91208618322099</c:v>
                </c:pt>
                <c:pt idx="1721">
                  <c:v>221.34235564148699</c:v>
                </c:pt>
                <c:pt idx="1722">
                  <c:v>222.04890221105501</c:v>
                </c:pt>
                <c:pt idx="1723">
                  <c:v>221.39466134556801</c:v>
                </c:pt>
                <c:pt idx="1724">
                  <c:v>224.03707838544</c:v>
                </c:pt>
                <c:pt idx="1725">
                  <c:v>222.54594625465199</c:v>
                </c:pt>
                <c:pt idx="1726">
                  <c:v>221.99659650697399</c:v>
                </c:pt>
                <c:pt idx="1727">
                  <c:v>224.063371092305</c:v>
                </c:pt>
                <c:pt idx="1728">
                  <c:v>219.24928834929199</c:v>
                </c:pt>
                <c:pt idx="1729">
                  <c:v>221.368648348351</c:v>
                </c:pt>
                <c:pt idx="1730">
                  <c:v>223.147601706411</c:v>
                </c:pt>
                <c:pt idx="1731">
                  <c:v>218.752244305696</c:v>
                </c:pt>
                <c:pt idx="1732">
                  <c:v>218.80455000977699</c:v>
                </c:pt>
                <c:pt idx="1733">
                  <c:v>216.42366149031099</c:v>
                </c:pt>
                <c:pt idx="1734">
                  <c:v>218.12429614707199</c:v>
                </c:pt>
                <c:pt idx="1735">
                  <c:v>219.38019246431901</c:v>
                </c:pt>
                <c:pt idx="1736">
                  <c:v>218.96146712202099</c:v>
                </c:pt>
                <c:pt idx="1737">
                  <c:v>216.86839982982599</c:v>
                </c:pt>
                <c:pt idx="1738">
                  <c:v>217.496347988449</c:v>
                </c:pt>
                <c:pt idx="1739">
                  <c:v>210.275363728754</c:v>
                </c:pt>
                <c:pt idx="1740">
                  <c:v>211.94970567864999</c:v>
                </c:pt>
                <c:pt idx="1741">
                  <c:v>208.01457744266199</c:v>
                </c:pt>
                <c:pt idx="1742">
                  <c:v>206.814342291505</c:v>
                </c:pt>
                <c:pt idx="1743">
                  <c:v>208.172070736286</c:v>
                </c:pt>
                <c:pt idx="1744">
                  <c:v>207.26698523081399</c:v>
                </c:pt>
                <c:pt idx="1745">
                  <c:v>209.94276823724999</c:v>
                </c:pt>
                <c:pt idx="1746">
                  <c:v>209.86726031432701</c:v>
                </c:pt>
                <c:pt idx="1747">
                  <c:v>214.25615833422299</c:v>
                </c:pt>
                <c:pt idx="1748">
                  <c:v>214.15530132289001</c:v>
                </c:pt>
                <c:pt idx="1749">
                  <c:v>219.52822938116401</c:v>
                </c:pt>
                <c:pt idx="1750">
                  <c:v>219.25073776442201</c:v>
                </c:pt>
                <c:pt idx="1751">
                  <c:v>217.38407404130601</c:v>
                </c:pt>
                <c:pt idx="1752">
                  <c:v>213.63375731241501</c:v>
                </c:pt>
                <c:pt idx="1753">
                  <c:v>212.51704906661601</c:v>
                </c:pt>
                <c:pt idx="1754">
                  <c:v>212.79615871027701</c:v>
                </c:pt>
                <c:pt idx="1755">
                  <c:v>215.84128537329801</c:v>
                </c:pt>
                <c:pt idx="1756">
                  <c:v>216.30470374401901</c:v>
                </c:pt>
                <c:pt idx="1757">
                  <c:v>219.14587713922501</c:v>
                </c:pt>
                <c:pt idx="1758">
                  <c:v>216.82395980611801</c:v>
                </c:pt>
                <c:pt idx="1759">
                  <c:v>215.61310912828699</c:v>
                </c:pt>
                <c:pt idx="1760">
                  <c:v>211.81469665555599</c:v>
                </c:pt>
                <c:pt idx="1761">
                  <c:v>212.141657413872</c:v>
                </c:pt>
                <c:pt idx="1762">
                  <c:v>207.73931660668899</c:v>
                </c:pt>
                <c:pt idx="1763">
                  <c:v>207.58826768727101</c:v>
                </c:pt>
                <c:pt idx="1764">
                  <c:v>207.03486722143799</c:v>
                </c:pt>
                <c:pt idx="1765">
                  <c:v>206.43754982604901</c:v>
                </c:pt>
                <c:pt idx="1766">
                  <c:v>207.728279912088</c:v>
                </c:pt>
                <c:pt idx="1767">
                  <c:v>207.43921117257599</c:v>
                </c:pt>
                <c:pt idx="1768">
                  <c:v>204.20308956944601</c:v>
                </c:pt>
                <c:pt idx="1769">
                  <c:v>207.26600478498801</c:v>
                </c:pt>
                <c:pt idx="1770">
                  <c:v>208.15199949302399</c:v>
                </c:pt>
                <c:pt idx="1771">
                  <c:v>209.28850739440699</c:v>
                </c:pt>
                <c:pt idx="1772">
                  <c:v>210.07821109375001</c:v>
                </c:pt>
                <c:pt idx="1773">
                  <c:v>212.929168662108</c:v>
                </c:pt>
                <c:pt idx="1774">
                  <c:v>212.389782442681</c:v>
                </c:pt>
                <c:pt idx="1775">
                  <c:v>211.966062861745</c:v>
                </c:pt>
                <c:pt idx="1776">
                  <c:v>210.63697294297501</c:v>
                </c:pt>
                <c:pt idx="1777">
                  <c:v>207.32374024751701</c:v>
                </c:pt>
                <c:pt idx="1778">
                  <c:v>210.05903117738401</c:v>
                </c:pt>
                <c:pt idx="1779">
                  <c:v>210.40583537942501</c:v>
                </c:pt>
                <c:pt idx="1780">
                  <c:v>206.97693604547601</c:v>
                </c:pt>
                <c:pt idx="1781">
                  <c:v>205.55155511801399</c:v>
                </c:pt>
                <c:pt idx="1782">
                  <c:v>206.78435402809001</c:v>
                </c:pt>
                <c:pt idx="1783">
                  <c:v>209.365618486735</c:v>
                </c:pt>
                <c:pt idx="1784">
                  <c:v>208.55653915759399</c:v>
                </c:pt>
                <c:pt idx="1785">
                  <c:v>207.61261327359699</c:v>
                </c:pt>
                <c:pt idx="1786">
                  <c:v>208.03652856796501</c:v>
                </c:pt>
                <c:pt idx="1787">
                  <c:v>211.079872440277</c:v>
                </c:pt>
                <c:pt idx="1788">
                  <c:v>211.079872440277</c:v>
                </c:pt>
                <c:pt idx="1789">
                  <c:v>212.004618407908</c:v>
                </c:pt>
                <c:pt idx="1790">
                  <c:v>211.77348084435801</c:v>
                </c:pt>
                <c:pt idx="1791">
                  <c:v>211.90832739921501</c:v>
                </c:pt>
                <c:pt idx="1792">
                  <c:v>213.00627975443501</c:v>
                </c:pt>
                <c:pt idx="1793">
                  <c:v>212.79432210725099</c:v>
                </c:pt>
                <c:pt idx="1794">
                  <c:v>210.347904203463</c:v>
                </c:pt>
                <c:pt idx="1795">
                  <c:v>213.73824799124799</c:v>
                </c:pt>
                <c:pt idx="1796">
                  <c:v>213.25659723435101</c:v>
                </c:pt>
                <c:pt idx="1797">
                  <c:v>211.98524277811001</c:v>
                </c:pt>
                <c:pt idx="1798">
                  <c:v>212.698031098558</c:v>
                </c:pt>
                <c:pt idx="1799">
                  <c:v>212.023798324274</c:v>
                </c:pt>
                <c:pt idx="1800">
                  <c:v>212.65947555239401</c:v>
                </c:pt>
                <c:pt idx="1801">
                  <c:v>211.041512607545</c:v>
                </c:pt>
                <c:pt idx="1802">
                  <c:v>210.54068193428199</c:v>
                </c:pt>
                <c:pt idx="1803">
                  <c:v>208.40251268637101</c:v>
                </c:pt>
                <c:pt idx="1804">
                  <c:v>208.05570848433001</c:v>
                </c:pt>
                <c:pt idx="1805">
                  <c:v>210.906666052688</c:v>
                </c:pt>
                <c:pt idx="1806">
                  <c:v>211.21471899513301</c:v>
                </c:pt>
                <c:pt idx="1807">
                  <c:v>209.48108941179299</c:v>
                </c:pt>
                <c:pt idx="1808">
                  <c:v>208.44087251910301</c:v>
                </c:pt>
                <c:pt idx="1809">
                  <c:v>209.57738042048601</c:v>
                </c:pt>
                <c:pt idx="1810">
                  <c:v>210.155322186077</c:v>
                </c:pt>
                <c:pt idx="1811">
                  <c:v>213.21804168818699</c:v>
                </c:pt>
                <c:pt idx="1812">
                  <c:v>212.16432056866699</c:v>
                </c:pt>
                <c:pt idx="1813">
                  <c:v>213.72807089276799</c:v>
                </c:pt>
                <c:pt idx="1814">
                  <c:v>213.90186442065399</c:v>
                </c:pt>
                <c:pt idx="1815">
                  <c:v>212.801367790814</c:v>
                </c:pt>
                <c:pt idx="1816">
                  <c:v>212.376669642716</c:v>
                </c:pt>
                <c:pt idx="1817">
                  <c:v>210.96714150327</c:v>
                </c:pt>
                <c:pt idx="1818">
                  <c:v>205.98603893772599</c:v>
                </c:pt>
                <c:pt idx="1819">
                  <c:v>206.719572881998</c:v>
                </c:pt>
                <c:pt idx="1820">
                  <c:v>208.36082572529099</c:v>
                </c:pt>
                <c:pt idx="1821">
                  <c:v>208.418756901253</c:v>
                </c:pt>
                <c:pt idx="1822">
                  <c:v>207.935931863761</c:v>
                </c:pt>
                <c:pt idx="1823">
                  <c:v>208.457312447416</c:v>
                </c:pt>
                <c:pt idx="1824">
                  <c:v>204.82761113192501</c:v>
                </c:pt>
                <c:pt idx="1825">
                  <c:v>204.71174878000099</c:v>
                </c:pt>
                <c:pt idx="1826">
                  <c:v>207.83944514163599</c:v>
                </c:pt>
                <c:pt idx="1827">
                  <c:v>211.488522086925</c:v>
                </c:pt>
                <c:pt idx="1828">
                  <c:v>212.87867459657301</c:v>
                </c:pt>
                <c:pt idx="1829">
                  <c:v>213.11020358698801</c:v>
                </c:pt>
                <c:pt idx="1830">
                  <c:v>216.12223331013101</c:v>
                </c:pt>
                <c:pt idx="1831">
                  <c:v>219.307860847727</c:v>
                </c:pt>
                <c:pt idx="1832">
                  <c:v>220.060770421797</c:v>
                </c:pt>
                <c:pt idx="1833">
                  <c:v>219.925728153508</c:v>
                </c:pt>
                <c:pt idx="1834">
                  <c:v>217.43507901402</c:v>
                </c:pt>
                <c:pt idx="1835">
                  <c:v>216.62423826398799</c:v>
                </c:pt>
                <c:pt idx="1836">
                  <c:v>214.50035609663601</c:v>
                </c:pt>
                <c:pt idx="1837">
                  <c:v>212.724060985054</c:v>
                </c:pt>
                <c:pt idx="1838">
                  <c:v>214.55828727259799</c:v>
                </c:pt>
                <c:pt idx="1839">
                  <c:v>215.36912802262901</c:v>
                </c:pt>
                <c:pt idx="1840">
                  <c:v>216.39251356014199</c:v>
                </c:pt>
                <c:pt idx="1841">
                  <c:v>216.14141322649701</c:v>
                </c:pt>
                <c:pt idx="1842">
                  <c:v>215.46581045818701</c:v>
                </c:pt>
                <c:pt idx="1843">
                  <c:v>215.060292226455</c:v>
                </c:pt>
                <c:pt idx="1844">
                  <c:v>216.72072498611399</c:v>
                </c:pt>
                <c:pt idx="1845">
                  <c:v>213.245441568709</c:v>
                </c:pt>
                <c:pt idx="1846">
                  <c:v>212.97516131869901</c:v>
                </c:pt>
                <c:pt idx="1847">
                  <c:v>215.407879282225</c:v>
                </c:pt>
                <c:pt idx="1848">
                  <c:v>212.64694989272701</c:v>
                </c:pt>
                <c:pt idx="1849">
                  <c:v>213.380483836998</c:v>
                </c:pt>
                <c:pt idx="1850">
                  <c:v>213.03309249466099</c:v>
                </c:pt>
                <c:pt idx="1851">
                  <c:v>213.36130392063299</c:v>
                </c:pt>
                <c:pt idx="1852">
                  <c:v>215.13759903221501</c:v>
                </c:pt>
                <c:pt idx="1853">
                  <c:v>214.03710240237501</c:v>
                </c:pt>
                <c:pt idx="1854">
                  <c:v>212.62757426292899</c:v>
                </c:pt>
                <c:pt idx="1855">
                  <c:v>206.738948511796</c:v>
                </c:pt>
                <c:pt idx="1856">
                  <c:v>197.703250769231</c:v>
                </c:pt>
                <c:pt idx="1857">
                  <c:v>190.09645679591</c:v>
                </c:pt>
                <c:pt idx="1858">
                  <c:v>187.04252355370099</c:v>
                </c:pt>
                <c:pt idx="1859">
                  <c:v>183.43204759275099</c:v>
                </c:pt>
                <c:pt idx="1860">
                  <c:v>183.537280816373</c:v>
                </c:pt>
                <c:pt idx="1861">
                  <c:v>184.07894520010899</c:v>
                </c:pt>
                <c:pt idx="1862">
                  <c:v>182.66472846145601</c:v>
                </c:pt>
                <c:pt idx="1863">
                  <c:v>183.980376230708</c:v>
                </c:pt>
                <c:pt idx="1864">
                  <c:v>182.39738337935501</c:v>
                </c:pt>
                <c:pt idx="1865">
                  <c:v>183.286983826463</c:v>
                </c:pt>
                <c:pt idx="1866">
                  <c:v>184.960486549091</c:v>
                </c:pt>
                <c:pt idx="1867">
                  <c:v>182.23155193712299</c:v>
                </c:pt>
                <c:pt idx="1868">
                  <c:v>183.10596408391601</c:v>
                </c:pt>
                <c:pt idx="1869">
                  <c:v>181.869667434685</c:v>
                </c:pt>
                <c:pt idx="1870">
                  <c:v>183.015609195298</c:v>
                </c:pt>
                <c:pt idx="1871">
                  <c:v>183.30201714412399</c:v>
                </c:pt>
                <c:pt idx="1872">
                  <c:v>179.78918025663799</c:v>
                </c:pt>
                <c:pt idx="1873">
                  <c:v>179.11066618739699</c:v>
                </c:pt>
                <c:pt idx="1874">
                  <c:v>181.296851537034</c:v>
                </c:pt>
                <c:pt idx="1875">
                  <c:v>184.08591941964201</c:v>
                </c:pt>
                <c:pt idx="1876">
                  <c:v>181.08576515916599</c:v>
                </c:pt>
                <c:pt idx="1877">
                  <c:v>183.60345841060899</c:v>
                </c:pt>
                <c:pt idx="1878">
                  <c:v>183.588425092949</c:v>
                </c:pt>
                <c:pt idx="1879">
                  <c:v>184.83975505984</c:v>
                </c:pt>
                <c:pt idx="1880">
                  <c:v>183.24172889082601</c:v>
                </c:pt>
                <c:pt idx="1881">
                  <c:v>186.377647958213</c:v>
                </c:pt>
                <c:pt idx="1882">
                  <c:v>188.36416745411699</c:v>
                </c:pt>
                <c:pt idx="1883">
                  <c:v>189.94835388755899</c:v>
                </c:pt>
                <c:pt idx="1884">
                  <c:v>190.87874909450099</c:v>
                </c:pt>
                <c:pt idx="1885">
                  <c:v>192.26150706112401</c:v>
                </c:pt>
                <c:pt idx="1886">
                  <c:v>195.50531737722</c:v>
                </c:pt>
                <c:pt idx="1887">
                  <c:v>195.05269268195099</c:v>
                </c:pt>
                <c:pt idx="1888">
                  <c:v>197.290670341892</c:v>
                </c:pt>
                <c:pt idx="1889">
                  <c:v>198.95029422454601</c:v>
                </c:pt>
                <c:pt idx="1890">
                  <c:v>198.62339861129601</c:v>
                </c:pt>
                <c:pt idx="1891">
                  <c:v>200.03156432991099</c:v>
                </c:pt>
                <c:pt idx="1892">
                  <c:v>198.73898262831801</c:v>
                </c:pt>
                <c:pt idx="1893">
                  <c:v>198.42057262826199</c:v>
                </c:pt>
                <c:pt idx="1894">
                  <c:v>201.67987118326201</c:v>
                </c:pt>
                <c:pt idx="1895">
                  <c:v>202.52277689429499</c:v>
                </c:pt>
                <c:pt idx="1896">
                  <c:v>203.684092605384</c:v>
                </c:pt>
                <c:pt idx="1897">
                  <c:v>202.63510118342799</c:v>
                </c:pt>
                <c:pt idx="1898">
                  <c:v>201.39877633490801</c:v>
                </c:pt>
                <c:pt idx="1899">
                  <c:v>205.50098060094101</c:v>
                </c:pt>
                <c:pt idx="1900">
                  <c:v>211.25149172032499</c:v>
                </c:pt>
                <c:pt idx="1901">
                  <c:v>211.38256829381601</c:v>
                </c:pt>
                <c:pt idx="1902">
                  <c:v>211.81349200001799</c:v>
                </c:pt>
                <c:pt idx="1903">
                  <c:v>213.574123142502</c:v>
                </c:pt>
                <c:pt idx="1904">
                  <c:v>213.23696085808899</c:v>
                </c:pt>
                <c:pt idx="1905">
                  <c:v>212.28173085792301</c:v>
                </c:pt>
                <c:pt idx="1906">
                  <c:v>214.679371417531</c:v>
                </c:pt>
                <c:pt idx="1907">
                  <c:v>215.42851570677499</c:v>
                </c:pt>
                <c:pt idx="1908">
                  <c:v>215.447267991133</c:v>
                </c:pt>
                <c:pt idx="1909">
                  <c:v>214.86670484409601</c:v>
                </c:pt>
                <c:pt idx="1910">
                  <c:v>215.01653370194401</c:v>
                </c:pt>
                <c:pt idx="1911">
                  <c:v>212.73121743146899</c:v>
                </c:pt>
                <c:pt idx="1912">
                  <c:v>212.188158853147</c:v>
                </c:pt>
                <c:pt idx="1913">
                  <c:v>211.92581628915099</c:v>
                </c:pt>
                <c:pt idx="1914">
                  <c:v>209.86533801395601</c:v>
                </c:pt>
                <c:pt idx="1915">
                  <c:v>205.744570880579</c:v>
                </c:pt>
                <c:pt idx="1916">
                  <c:v>208.704022302867</c:v>
                </c:pt>
                <c:pt idx="1917">
                  <c:v>208.83509887635799</c:v>
                </c:pt>
                <c:pt idx="1918">
                  <c:v>212.843731137616</c:v>
                </c:pt>
                <c:pt idx="1919">
                  <c:v>212.99355999546501</c:v>
                </c:pt>
                <c:pt idx="1920">
                  <c:v>214.435781137893</c:v>
                </c:pt>
                <c:pt idx="1921">
                  <c:v>213.81771342214</c:v>
                </c:pt>
                <c:pt idx="1922">
                  <c:v>213.63037999557599</c:v>
                </c:pt>
                <c:pt idx="1923">
                  <c:v>213.81771342214</c:v>
                </c:pt>
                <c:pt idx="1924">
                  <c:v>214.11737113783801</c:v>
                </c:pt>
                <c:pt idx="1925">
                  <c:v>213.574123142502</c:v>
                </c:pt>
                <c:pt idx="1926">
                  <c:v>215.70961055512899</c:v>
                </c:pt>
                <c:pt idx="1927">
                  <c:v>214.37971370183399</c:v>
                </c:pt>
                <c:pt idx="1928">
                  <c:v>210.74574829370499</c:v>
                </c:pt>
                <c:pt idx="1929">
                  <c:v>215.67210598641299</c:v>
                </c:pt>
                <c:pt idx="1930">
                  <c:v>214.69812370188899</c:v>
                </c:pt>
                <c:pt idx="1931">
                  <c:v>214.716875986247</c:v>
                </c:pt>
                <c:pt idx="1932">
                  <c:v>211.45757743124699</c:v>
                </c:pt>
                <c:pt idx="1933">
                  <c:v>212.412807431413</c:v>
                </c:pt>
                <c:pt idx="1934">
                  <c:v>207.52395430742101</c:v>
                </c:pt>
                <c:pt idx="1935">
                  <c:v>209.097441440354</c:v>
                </c:pt>
                <c:pt idx="1936">
                  <c:v>210.37108144057601</c:v>
                </c:pt>
                <c:pt idx="1937">
                  <c:v>213.49930342208501</c:v>
                </c:pt>
                <c:pt idx="1938">
                  <c:v>210.38983372493399</c:v>
                </c:pt>
                <c:pt idx="1939">
                  <c:v>206.35468308175601</c:v>
                </c:pt>
                <c:pt idx="1940">
                  <c:v>208.64700778173901</c:v>
                </c:pt>
                <c:pt idx="1941">
                  <c:v>210.01857637805199</c:v>
                </c:pt>
                <c:pt idx="1942">
                  <c:v>211.57785723495601</c:v>
                </c:pt>
                <c:pt idx="1943">
                  <c:v>211.54035266624101</c:v>
                </c:pt>
                <c:pt idx="1944">
                  <c:v>211.42764954308001</c:v>
                </c:pt>
                <c:pt idx="1945">
                  <c:v>214.75324405288001</c:v>
                </c:pt>
                <c:pt idx="1946">
                  <c:v>212.81797042375101</c:v>
                </c:pt>
                <c:pt idx="1947">
                  <c:v>210.16878406992799</c:v>
                </c:pt>
                <c:pt idx="1948">
                  <c:v>205.734721195866</c:v>
                </c:pt>
                <c:pt idx="1949">
                  <c:v>205.377670125012</c:v>
                </c:pt>
                <c:pt idx="1950">
                  <c:v>203.404891927167</c:v>
                </c:pt>
                <c:pt idx="1951">
                  <c:v>197.03555542397501</c:v>
                </c:pt>
                <c:pt idx="1952">
                  <c:v>195.41982829698401</c:v>
                </c:pt>
                <c:pt idx="1953">
                  <c:v>196.021037898516</c:v>
                </c:pt>
                <c:pt idx="1954">
                  <c:v>198.29442089712799</c:v>
                </c:pt>
                <c:pt idx="1955">
                  <c:v>191.455330199922</c:v>
                </c:pt>
                <c:pt idx="1956">
                  <c:v>195.53253142014401</c:v>
                </c:pt>
                <c:pt idx="1957">
                  <c:v>189.46379971771901</c:v>
                </c:pt>
                <c:pt idx="1958">
                  <c:v>189.87710764164601</c:v>
                </c:pt>
                <c:pt idx="1959">
                  <c:v>190.810247614753</c:v>
                </c:pt>
                <c:pt idx="1960">
                  <c:v>190.33483735477</c:v>
                </c:pt>
                <c:pt idx="1961">
                  <c:v>189.91229014398101</c:v>
                </c:pt>
                <c:pt idx="1962">
                  <c:v>190.54611096016399</c:v>
                </c:pt>
                <c:pt idx="1963">
                  <c:v>190.68701956088799</c:v>
                </c:pt>
                <c:pt idx="1964">
                  <c:v>190.827749570229</c:v>
                </c:pt>
                <c:pt idx="1965">
                  <c:v>191.07438426934101</c:v>
                </c:pt>
                <c:pt idx="1966">
                  <c:v>192.09539120259601</c:v>
                </c:pt>
                <c:pt idx="1967">
                  <c:v>191.653198939741</c:v>
                </c:pt>
                <c:pt idx="1968">
                  <c:v>187.50483165958499</c:v>
                </c:pt>
                <c:pt idx="1969">
                  <c:v>186.60546666955199</c:v>
                </c:pt>
                <c:pt idx="1970">
                  <c:v>186.587146271607</c:v>
                </c:pt>
                <c:pt idx="1971">
                  <c:v>180.10746208930499</c:v>
                </c:pt>
                <c:pt idx="1972">
                  <c:v>177.35403581632201</c:v>
                </c:pt>
                <c:pt idx="1973">
                  <c:v>177.386042728246</c:v>
                </c:pt>
                <c:pt idx="1974">
                  <c:v>177.91537531224199</c:v>
                </c:pt>
                <c:pt idx="1975">
                  <c:v>178.73341999008599</c:v>
                </c:pt>
                <c:pt idx="1976">
                  <c:v>177.36995803646701</c:v>
                </c:pt>
                <c:pt idx="1977">
                  <c:v>176.84062545247201</c:v>
                </c:pt>
                <c:pt idx="1978">
                  <c:v>175.75320937077601</c:v>
                </c:pt>
                <c:pt idx="1979">
                  <c:v>177.914352038733</c:v>
                </c:pt>
                <c:pt idx="1980">
                  <c:v>178.05705465779599</c:v>
                </c:pt>
                <c:pt idx="1981">
                  <c:v>177.968695187272</c:v>
                </c:pt>
                <c:pt idx="1982">
                  <c:v>178.32341620465499</c:v>
                </c:pt>
                <c:pt idx="1983">
                  <c:v>178.32341620465499</c:v>
                </c:pt>
                <c:pt idx="1984">
                  <c:v>178.85549773072901</c:v>
                </c:pt>
                <c:pt idx="1985">
                  <c:v>177.984700095054</c:v>
                </c:pt>
                <c:pt idx="1986">
                  <c:v>178.27507485053599</c:v>
                </c:pt>
                <c:pt idx="1987">
                  <c:v>176.88215792730401</c:v>
                </c:pt>
                <c:pt idx="1988">
                  <c:v>176.57545163326799</c:v>
                </c:pt>
                <c:pt idx="1989">
                  <c:v>176.78531190368199</c:v>
                </c:pt>
                <c:pt idx="1990">
                  <c:v>176.18790422339299</c:v>
                </c:pt>
                <c:pt idx="1991">
                  <c:v>175.83269325985299</c:v>
                </c:pt>
                <c:pt idx="1992">
                  <c:v>175.01986258273999</c:v>
                </c:pt>
                <c:pt idx="1993">
                  <c:v>173.56837923075099</c:v>
                </c:pt>
                <c:pt idx="1994">
                  <c:v>176.35522726656899</c:v>
                </c:pt>
                <c:pt idx="1995">
                  <c:v>173.32162706091299</c:v>
                </c:pt>
                <c:pt idx="1996">
                  <c:v>171.08634269885201</c:v>
                </c:pt>
                <c:pt idx="1997">
                  <c:v>171.21697620053101</c:v>
                </c:pt>
                <c:pt idx="1998">
                  <c:v>175.03437741626001</c:v>
                </c:pt>
                <c:pt idx="1999">
                  <c:v>174.36669507434499</c:v>
                </c:pt>
                <c:pt idx="2000">
                  <c:v>173.88770556818901</c:v>
                </c:pt>
                <c:pt idx="2001">
                  <c:v>172.66845955251901</c:v>
                </c:pt>
                <c:pt idx="2002">
                  <c:v>173.17647872571499</c:v>
                </c:pt>
                <c:pt idx="2003">
                  <c:v>169.25747367534601</c:v>
                </c:pt>
                <c:pt idx="2004">
                  <c:v>168.85105833679</c:v>
                </c:pt>
                <c:pt idx="2005">
                  <c:v>169.242958841827</c:v>
                </c:pt>
                <c:pt idx="2006">
                  <c:v>170.388263030812</c:v>
                </c:pt>
                <c:pt idx="2007">
                  <c:v>170.15610254526399</c:v>
                </c:pt>
                <c:pt idx="2008">
                  <c:v>170.77509280814701</c:v>
                </c:pt>
                <c:pt idx="2009">
                  <c:v>170.72609332603199</c:v>
                </c:pt>
                <c:pt idx="2010">
                  <c:v>170.92757042980799</c:v>
                </c:pt>
                <c:pt idx="2011">
                  <c:v>169.27962426490799</c:v>
                </c:pt>
                <c:pt idx="2012">
                  <c:v>172.062613862304</c:v>
                </c:pt>
                <c:pt idx="2013">
                  <c:v>169.590460198714</c:v>
                </c:pt>
                <c:pt idx="2014">
                  <c:v>169.466063314194</c:v>
                </c:pt>
                <c:pt idx="2015">
                  <c:v>168.84423516908899</c:v>
                </c:pt>
                <c:pt idx="2016">
                  <c:v>170.06500011400999</c:v>
                </c:pt>
                <c:pt idx="2017">
                  <c:v>169.31220195461199</c:v>
                </c:pt>
                <c:pt idx="2018">
                  <c:v>168.37626838356499</c:v>
                </c:pt>
                <c:pt idx="2019">
                  <c:v>169.63775305319899</c:v>
                </c:pt>
                <c:pt idx="2020">
                  <c:v>170.45152745011001</c:v>
                </c:pt>
                <c:pt idx="2021">
                  <c:v>170.53296689953399</c:v>
                </c:pt>
                <c:pt idx="2022">
                  <c:v>167.64393343607799</c:v>
                </c:pt>
                <c:pt idx="2023">
                  <c:v>164.65320401039801</c:v>
                </c:pt>
                <c:pt idx="2024">
                  <c:v>166.362192253644</c:v>
                </c:pt>
                <c:pt idx="2025">
                  <c:v>167.82706884772799</c:v>
                </c:pt>
                <c:pt idx="2026">
                  <c:v>168.47817104489999</c:v>
                </c:pt>
                <c:pt idx="2027">
                  <c:v>168.37626838356499</c:v>
                </c:pt>
                <c:pt idx="2028">
                  <c:v>168.030460772178</c:v>
                </c:pt>
                <c:pt idx="2029">
                  <c:v>166.48435142778001</c:v>
                </c:pt>
                <c:pt idx="2030">
                  <c:v>169.06809030545</c:v>
                </c:pt>
                <c:pt idx="2031">
                  <c:v>168.683969360258</c:v>
                </c:pt>
                <c:pt idx="2032">
                  <c:v>167.655073971349</c:v>
                </c:pt>
                <c:pt idx="2033">
                  <c:v>167.46301349875301</c:v>
                </c:pt>
                <c:pt idx="2034">
                  <c:v>168.98577867433701</c:v>
                </c:pt>
                <c:pt idx="2035">
                  <c:v>165.51497156241899</c:v>
                </c:pt>
                <c:pt idx="2036">
                  <c:v>165.495926838885</c:v>
                </c:pt>
                <c:pt idx="2037">
                  <c:v>161.95710627193699</c:v>
                </c:pt>
                <c:pt idx="2038">
                  <c:v>162.89437873730699</c:v>
                </c:pt>
                <c:pt idx="2039">
                  <c:v>161.44076106345901</c:v>
                </c:pt>
                <c:pt idx="2040">
                  <c:v>162.97094629927199</c:v>
                </c:pt>
                <c:pt idx="2041">
                  <c:v>163.24442059066499</c:v>
                </c:pt>
                <c:pt idx="2042">
                  <c:v>160.92051750143901</c:v>
                </c:pt>
                <c:pt idx="2043">
                  <c:v>161.61639394971399</c:v>
                </c:pt>
                <c:pt idx="2044">
                  <c:v>161.740689020573</c:v>
                </c:pt>
                <c:pt idx="2045">
                  <c:v>162.10113215831001</c:v>
                </c:pt>
                <c:pt idx="2046">
                  <c:v>161.38037156035901</c:v>
                </c:pt>
                <c:pt idx="2047">
                  <c:v>160.77133828090501</c:v>
                </c:pt>
                <c:pt idx="2048">
                  <c:v>161.603951874876</c:v>
                </c:pt>
                <c:pt idx="2049">
                  <c:v>161.36792948552099</c:v>
                </c:pt>
                <c:pt idx="2050">
                  <c:v>161.75313109541099</c:v>
                </c:pt>
                <c:pt idx="2051">
                  <c:v>162.40979615631599</c:v>
                </c:pt>
                <c:pt idx="2052">
                  <c:v>163.58035661129699</c:v>
                </c:pt>
                <c:pt idx="2053">
                  <c:v>165.909035446421</c:v>
                </c:pt>
                <c:pt idx="2054">
                  <c:v>164.67613893972501</c:v>
                </c:pt>
                <c:pt idx="2055">
                  <c:v>165.074662367119</c:v>
                </c:pt>
                <c:pt idx="2056">
                  <c:v>165.95880374577399</c:v>
                </c:pt>
                <c:pt idx="2057">
                  <c:v>167.029701924525</c:v>
                </c:pt>
                <c:pt idx="2058">
                  <c:v>167.83919085415101</c:v>
                </c:pt>
                <c:pt idx="2059">
                  <c:v>168.58634373206101</c:v>
                </c:pt>
                <c:pt idx="2060">
                  <c:v>168.461797306156</c:v>
                </c:pt>
                <c:pt idx="2061">
                  <c:v>169.10941358536101</c:v>
                </c:pt>
                <c:pt idx="2062">
                  <c:v>169.93121891230101</c:v>
                </c:pt>
                <c:pt idx="2063">
                  <c:v>168.87276280838799</c:v>
                </c:pt>
                <c:pt idx="2064">
                  <c:v>167.06715382656401</c:v>
                </c:pt>
                <c:pt idx="2065">
                  <c:v>166.29499112145299</c:v>
                </c:pt>
                <c:pt idx="2066">
                  <c:v>166.56896812294099</c:v>
                </c:pt>
                <c:pt idx="2067">
                  <c:v>164.66369686488699</c:v>
                </c:pt>
                <c:pt idx="2068">
                  <c:v>169.08440375816099</c:v>
                </c:pt>
                <c:pt idx="2069">
                  <c:v>173.30591177650001</c:v>
                </c:pt>
                <c:pt idx="2070">
                  <c:v>176.95894566868299</c:v>
                </c:pt>
                <c:pt idx="2071">
                  <c:v>179.10181777464501</c:v>
                </c:pt>
                <c:pt idx="2072">
                  <c:v>180.95905579667101</c:v>
                </c:pt>
                <c:pt idx="2073">
                  <c:v>181.02029245639301</c:v>
                </c:pt>
                <c:pt idx="2074">
                  <c:v>183.02034752038699</c:v>
                </c:pt>
                <c:pt idx="2075">
                  <c:v>184.17748354264401</c:v>
                </c:pt>
                <c:pt idx="2076">
                  <c:v>180.416791470308</c:v>
                </c:pt>
                <c:pt idx="2077">
                  <c:v>185.334619564902</c:v>
                </c:pt>
                <c:pt idx="2078">
                  <c:v>186.10604357974</c:v>
                </c:pt>
                <c:pt idx="2079">
                  <c:v>184.08105554079</c:v>
                </c:pt>
                <c:pt idx="2080">
                  <c:v>186.97389559643301</c:v>
                </c:pt>
                <c:pt idx="2081">
                  <c:v>185.62390357046601</c:v>
                </c:pt>
                <c:pt idx="2082">
                  <c:v>183.984627538935</c:v>
                </c:pt>
                <c:pt idx="2083">
                  <c:v>184.17748354264401</c:v>
                </c:pt>
                <c:pt idx="2084">
                  <c:v>182.441779509258</c:v>
                </c:pt>
                <c:pt idx="2085">
                  <c:v>177.620379416519</c:v>
                </c:pt>
                <c:pt idx="2086">
                  <c:v>182.05606750183901</c:v>
                </c:pt>
                <c:pt idx="2087">
                  <c:v>180.03107946288901</c:v>
                </c:pt>
                <c:pt idx="2088">
                  <c:v>178.77751543877599</c:v>
                </c:pt>
                <c:pt idx="2089">
                  <c:v>179.93465146103401</c:v>
                </c:pt>
                <c:pt idx="2090">
                  <c:v>186.781039592724</c:v>
                </c:pt>
                <c:pt idx="2091">
                  <c:v>185.238191563047</c:v>
                </c:pt>
                <c:pt idx="2092">
                  <c:v>186.58818358901399</c:v>
                </c:pt>
                <c:pt idx="2093">
                  <c:v>187.359607603852</c:v>
                </c:pt>
                <c:pt idx="2094">
                  <c:v>188.998883635384</c:v>
                </c:pt>
                <c:pt idx="2095">
                  <c:v>186.87746759457801</c:v>
                </c:pt>
                <c:pt idx="2096">
                  <c:v>186.58818358901399</c:v>
                </c:pt>
                <c:pt idx="2097">
                  <c:v>180.416791470308</c:v>
                </c:pt>
                <c:pt idx="2098">
                  <c:v>180.70607547587201</c:v>
                </c:pt>
                <c:pt idx="2099">
                  <c:v>181.95963949998401</c:v>
                </c:pt>
                <c:pt idx="2100">
                  <c:v>184.75605155377301</c:v>
                </c:pt>
                <c:pt idx="2101">
                  <c:v>182.82749151667699</c:v>
                </c:pt>
                <c:pt idx="2102">
                  <c:v>180.51321947216201</c:v>
                </c:pt>
                <c:pt idx="2103">
                  <c:v>181.57392749256499</c:v>
                </c:pt>
                <c:pt idx="2104">
                  <c:v>181.47749949070999</c:v>
                </c:pt>
                <c:pt idx="2105">
                  <c:v>180.12750746474299</c:v>
                </c:pt>
                <c:pt idx="2106">
                  <c:v>180.995359481436</c:v>
                </c:pt>
                <c:pt idx="2107">
                  <c:v>176.945383403535</c:v>
                </c:pt>
                <c:pt idx="2108">
                  <c:v>173.281119333053</c:v>
                </c:pt>
                <c:pt idx="2109">
                  <c:v>172.89540732563401</c:v>
                </c:pt>
                <c:pt idx="2110">
                  <c:v>169.906139268136</c:v>
                </c:pt>
                <c:pt idx="2111">
                  <c:v>170.00256726999001</c:v>
                </c:pt>
                <c:pt idx="2112">
                  <c:v>170.87041928668401</c:v>
                </c:pt>
                <c:pt idx="2113">
                  <c:v>172.60612332007</c:v>
                </c:pt>
                <c:pt idx="2114">
                  <c:v>170.38827927740999</c:v>
                </c:pt>
                <c:pt idx="2115">
                  <c:v>170.87041928668401</c:v>
                </c:pt>
                <c:pt idx="2116">
                  <c:v>172.99183532748901</c:v>
                </c:pt>
                <c:pt idx="2117">
                  <c:v>177.81323542022801</c:v>
                </c:pt>
                <c:pt idx="2118">
                  <c:v>183.69534353336999</c:v>
                </c:pt>
                <c:pt idx="2119">
                  <c:v>181.091787483291</c:v>
                </c:pt>
                <c:pt idx="2120">
                  <c:v>179.54893945361499</c:v>
                </c:pt>
                <c:pt idx="2121">
                  <c:v>174.63111135902</c:v>
                </c:pt>
                <c:pt idx="2122">
                  <c:v>175.20967937014899</c:v>
                </c:pt>
                <c:pt idx="2123">
                  <c:v>172.89540732563401</c:v>
                </c:pt>
                <c:pt idx="2124">
                  <c:v>173.76325934232699</c:v>
                </c:pt>
                <c:pt idx="2125">
                  <c:v>173.956115346037</c:v>
                </c:pt>
                <c:pt idx="2126">
                  <c:v>172.22041131265101</c:v>
                </c:pt>
                <c:pt idx="2127">
                  <c:v>175.498963375713</c:v>
                </c:pt>
                <c:pt idx="2128">
                  <c:v>176.173959388697</c:v>
                </c:pt>
                <c:pt idx="2129">
                  <c:v>181.766783496275</c:v>
                </c:pt>
                <c:pt idx="2130">
                  <c:v>182.24892350554899</c:v>
                </c:pt>
                <c:pt idx="2131">
                  <c:v>180.12750746474299</c:v>
                </c:pt>
                <c:pt idx="2132">
                  <c:v>177.523951414664</c:v>
                </c:pt>
                <c:pt idx="2133">
                  <c:v>175.20967937014899</c:v>
                </c:pt>
                <c:pt idx="2134">
                  <c:v>175.59539137756801</c:v>
                </c:pt>
                <c:pt idx="2135">
                  <c:v>174.63111135902</c:v>
                </c:pt>
                <c:pt idx="2136">
                  <c:v>175.498963375713</c:v>
                </c:pt>
                <c:pt idx="2137">
                  <c:v>172.31683931450499</c:v>
                </c:pt>
                <c:pt idx="2138">
                  <c:v>163.34903514201</c:v>
                </c:pt>
                <c:pt idx="2139">
                  <c:v>162.48118312531699</c:v>
                </c:pt>
                <c:pt idx="2140">
                  <c:v>158.527635049271</c:v>
                </c:pt>
                <c:pt idx="2141">
                  <c:v>160.07048307894701</c:v>
                </c:pt>
                <c:pt idx="2142">
                  <c:v>161.32404710306</c:v>
                </c:pt>
                <c:pt idx="2143">
                  <c:v>159.023670655524</c:v>
                </c:pt>
                <c:pt idx="2144">
                  <c:v>158.888354393904</c:v>
                </c:pt>
                <c:pt idx="2145">
                  <c:v>158.32002609510101</c:v>
                </c:pt>
                <c:pt idx="2146">
                  <c:v>158.50946886136899</c:v>
                </c:pt>
                <c:pt idx="2147">
                  <c:v>158.07645682418601</c:v>
                </c:pt>
                <c:pt idx="2148">
                  <c:v>159.50744466508101</c:v>
                </c:pt>
                <c:pt idx="2149">
                  <c:v>160.17523899083201</c:v>
                </c:pt>
                <c:pt idx="2150">
                  <c:v>158.74425114993701</c:v>
                </c:pt>
                <c:pt idx="2151">
                  <c:v>158.83965033933001</c:v>
                </c:pt>
                <c:pt idx="2152">
                  <c:v>159.316646286295</c:v>
                </c:pt>
                <c:pt idx="2153">
                  <c:v>160.84303331658299</c:v>
                </c:pt>
                <c:pt idx="2154">
                  <c:v>159.41204547568799</c:v>
                </c:pt>
                <c:pt idx="2155">
                  <c:v>159.602843854474</c:v>
                </c:pt>
                <c:pt idx="2156">
                  <c:v>160.93843250597601</c:v>
                </c:pt>
                <c:pt idx="2157">
                  <c:v>161.892424399905</c:v>
                </c:pt>
                <c:pt idx="2158">
                  <c:v>166.089988733197</c:v>
                </c:pt>
                <c:pt idx="2159">
                  <c:v>167.520976574092</c:v>
                </c:pt>
                <c:pt idx="2160">
                  <c:v>166.18538792259</c:v>
                </c:pt>
                <c:pt idx="2161">
                  <c:v>166.56698468016199</c:v>
                </c:pt>
                <c:pt idx="2162">
                  <c:v>164.94519846048101</c:v>
                </c:pt>
                <c:pt idx="2163">
                  <c:v>165.99458954380401</c:v>
                </c:pt>
                <c:pt idx="2164">
                  <c:v>166.471585490769</c:v>
                </c:pt>
                <c:pt idx="2165">
                  <c:v>167.520976574092</c:v>
                </c:pt>
                <c:pt idx="2166">
                  <c:v>157.122464930256</c:v>
                </c:pt>
                <c:pt idx="2167">
                  <c:v>152.63870302878499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Sheet10!$Z$7</c:f>
              <c:strCache>
                <c:ptCount val="1"/>
                <c:pt idx="0">
                  <c:v>MomentumMonthly250</c:v>
                </c:pt>
              </c:strCache>
            </c:strRef>
          </c:tx>
          <c:marker>
            <c:symbol val="none"/>
          </c:marker>
          <c:val>
            <c:numRef>
              <c:f>Sheet10!$Z$8:$Z$2418</c:f>
              <c:numCache>
                <c:formatCode>General</c:formatCode>
                <c:ptCount val="2411"/>
                <c:pt idx="0">
                  <c:v>100</c:v>
                </c:pt>
                <c:pt idx="1">
                  <c:v>99.190101237345303</c:v>
                </c:pt>
                <c:pt idx="2">
                  <c:v>99.527559055118104</c:v>
                </c:pt>
                <c:pt idx="3">
                  <c:v>100.832395950506</c:v>
                </c:pt>
                <c:pt idx="4">
                  <c:v>102.85714285714199</c:v>
                </c:pt>
                <c:pt idx="5">
                  <c:v>103.65579302587101</c:v>
                </c:pt>
                <c:pt idx="6">
                  <c:v>103.90326209223799</c:v>
                </c:pt>
                <c:pt idx="7">
                  <c:v>105.500562429696</c:v>
                </c:pt>
                <c:pt idx="8">
                  <c:v>106.16422947131601</c:v>
                </c:pt>
                <c:pt idx="9">
                  <c:v>106.951631046119</c:v>
                </c:pt>
                <c:pt idx="10">
                  <c:v>107.064116985376</c:v>
                </c:pt>
                <c:pt idx="11">
                  <c:v>104.836895388076</c:v>
                </c:pt>
                <c:pt idx="12">
                  <c:v>107.60404949381299</c:v>
                </c:pt>
                <c:pt idx="13">
                  <c:v>107.63779527558999</c:v>
                </c:pt>
                <c:pt idx="14">
                  <c:v>104.600674915635</c:v>
                </c:pt>
                <c:pt idx="15">
                  <c:v>104.049493813273</c:v>
                </c:pt>
                <c:pt idx="16">
                  <c:v>101.66479190101199</c:v>
                </c:pt>
                <c:pt idx="17">
                  <c:v>105.06186726659099</c:v>
                </c:pt>
                <c:pt idx="18">
                  <c:v>108.818897637795</c:v>
                </c:pt>
                <c:pt idx="19">
                  <c:v>110.66366704161899</c:v>
                </c:pt>
                <c:pt idx="20">
                  <c:v>112.260967379077</c:v>
                </c:pt>
                <c:pt idx="21">
                  <c:v>113.22834645669199</c:v>
                </c:pt>
                <c:pt idx="22">
                  <c:v>114.870641169853</c:v>
                </c:pt>
                <c:pt idx="23">
                  <c:v>112.609673790776</c:v>
                </c:pt>
                <c:pt idx="24">
                  <c:v>114.409448818897</c:v>
                </c:pt>
                <c:pt idx="25">
                  <c:v>112.733408323959</c:v>
                </c:pt>
                <c:pt idx="26">
                  <c:v>112.722159730033</c:v>
                </c:pt>
                <c:pt idx="27">
                  <c:v>115.03937007874001</c:v>
                </c:pt>
                <c:pt idx="28">
                  <c:v>115.635545556805</c:v>
                </c:pt>
                <c:pt idx="29">
                  <c:v>117.322834645669</c:v>
                </c:pt>
                <c:pt idx="30">
                  <c:v>121.833520809898</c:v>
                </c:pt>
                <c:pt idx="31">
                  <c:v>118.818897637795</c:v>
                </c:pt>
                <c:pt idx="32">
                  <c:v>120.30371203599501</c:v>
                </c:pt>
                <c:pt idx="33">
                  <c:v>117.27784026996601</c:v>
                </c:pt>
                <c:pt idx="34">
                  <c:v>119.14510686164201</c:v>
                </c:pt>
                <c:pt idx="35">
                  <c:v>115.02812148481399</c:v>
                </c:pt>
                <c:pt idx="36">
                  <c:v>115.928008998875</c:v>
                </c:pt>
                <c:pt idx="37">
                  <c:v>115.916760404949</c:v>
                </c:pt>
                <c:pt idx="38">
                  <c:v>113.21709786276701</c:v>
                </c:pt>
                <c:pt idx="39">
                  <c:v>111.33858267716499</c:v>
                </c:pt>
                <c:pt idx="40">
                  <c:v>116.92913385826699</c:v>
                </c:pt>
                <c:pt idx="41">
                  <c:v>126.17547806524099</c:v>
                </c:pt>
                <c:pt idx="42">
                  <c:v>122.665916760404</c:v>
                </c:pt>
                <c:pt idx="43">
                  <c:v>120.382452193475</c:v>
                </c:pt>
                <c:pt idx="44">
                  <c:v>124.848143982002</c:v>
                </c:pt>
                <c:pt idx="45">
                  <c:v>125.163104611923</c:v>
                </c:pt>
                <c:pt idx="46">
                  <c:v>122.83464566929101</c:v>
                </c:pt>
                <c:pt idx="47">
                  <c:v>122.59842519685</c:v>
                </c:pt>
                <c:pt idx="48">
                  <c:v>122.249718785151</c:v>
                </c:pt>
                <c:pt idx="49">
                  <c:v>124.73565804274401</c:v>
                </c:pt>
                <c:pt idx="50">
                  <c:v>120.25871766029201</c:v>
                </c:pt>
                <c:pt idx="51">
                  <c:v>122.767154105736</c:v>
                </c:pt>
                <c:pt idx="52">
                  <c:v>124.769403824522</c:v>
                </c:pt>
                <c:pt idx="53">
                  <c:v>124.803149606299</c:v>
                </c:pt>
                <c:pt idx="54">
                  <c:v>122.04724409448799</c:v>
                </c:pt>
                <c:pt idx="55">
                  <c:v>127.24409448818901</c:v>
                </c:pt>
                <c:pt idx="56">
                  <c:v>127.952755905511</c:v>
                </c:pt>
                <c:pt idx="57">
                  <c:v>127.85151856018</c:v>
                </c:pt>
                <c:pt idx="58">
                  <c:v>128.89763779527499</c:v>
                </c:pt>
                <c:pt idx="59">
                  <c:v>131.42857142857099</c:v>
                </c:pt>
                <c:pt idx="60">
                  <c:v>131.40607424071999</c:v>
                </c:pt>
                <c:pt idx="61">
                  <c:v>129.302587176603</c:v>
                </c:pt>
                <c:pt idx="62">
                  <c:v>123.644544431946</c:v>
                </c:pt>
                <c:pt idx="63">
                  <c:v>123.34083239595</c:v>
                </c:pt>
                <c:pt idx="64">
                  <c:v>128.61642294713101</c:v>
                </c:pt>
                <c:pt idx="65">
                  <c:v>132.04724409448801</c:v>
                </c:pt>
                <c:pt idx="66">
                  <c:v>132.14848143981999</c:v>
                </c:pt>
                <c:pt idx="67">
                  <c:v>126.422947131608</c:v>
                </c:pt>
                <c:pt idx="68">
                  <c:v>122.89088863892</c:v>
                </c:pt>
                <c:pt idx="69">
                  <c:v>118.706411698537</c:v>
                </c:pt>
                <c:pt idx="70">
                  <c:v>117.48031496063</c:v>
                </c:pt>
                <c:pt idx="71">
                  <c:v>119.988751406074</c:v>
                </c:pt>
                <c:pt idx="72">
                  <c:v>116.22047244094399</c:v>
                </c:pt>
                <c:pt idx="73">
                  <c:v>112.508436445444</c:v>
                </c:pt>
                <c:pt idx="74">
                  <c:v>114.128233970753</c:v>
                </c:pt>
                <c:pt idx="75">
                  <c:v>111.66479190101199</c:v>
                </c:pt>
                <c:pt idx="76">
                  <c:v>113.093363329583</c:v>
                </c:pt>
                <c:pt idx="77">
                  <c:v>110.281214848144</c:v>
                </c:pt>
                <c:pt idx="78">
                  <c:v>114.881889763779</c:v>
                </c:pt>
                <c:pt idx="79">
                  <c:v>112.474690663667</c:v>
                </c:pt>
                <c:pt idx="80">
                  <c:v>113.65579302587101</c:v>
                </c:pt>
                <c:pt idx="81">
                  <c:v>109.696287964004</c:v>
                </c:pt>
                <c:pt idx="82">
                  <c:v>107.525309336333</c:v>
                </c:pt>
                <c:pt idx="83">
                  <c:v>107.334083239595</c:v>
                </c:pt>
                <c:pt idx="84">
                  <c:v>108.481552305961</c:v>
                </c:pt>
                <c:pt idx="85">
                  <c:v>104.25196850393699</c:v>
                </c:pt>
                <c:pt idx="86">
                  <c:v>104.060742407199</c:v>
                </c:pt>
                <c:pt idx="87">
                  <c:v>102.91338582677101</c:v>
                </c:pt>
                <c:pt idx="88">
                  <c:v>105.45556805399301</c:v>
                </c:pt>
                <c:pt idx="89">
                  <c:v>104.31946006749099</c:v>
                </c:pt>
                <c:pt idx="90">
                  <c:v>103.26209223847</c:v>
                </c:pt>
                <c:pt idx="91">
                  <c:v>102.654668166479</c:v>
                </c:pt>
                <c:pt idx="92">
                  <c:v>104.31946006749099</c:v>
                </c:pt>
                <c:pt idx="93">
                  <c:v>105.714285714285</c:v>
                </c:pt>
                <c:pt idx="94">
                  <c:v>110.472440944881</c:v>
                </c:pt>
                <c:pt idx="95">
                  <c:v>104.094488188976</c:v>
                </c:pt>
                <c:pt idx="96">
                  <c:v>104.72440944881799</c:v>
                </c:pt>
                <c:pt idx="97">
                  <c:v>105.624296962879</c:v>
                </c:pt>
                <c:pt idx="98">
                  <c:v>107.60404949381299</c:v>
                </c:pt>
                <c:pt idx="99">
                  <c:v>105.050618672666</c:v>
                </c:pt>
                <c:pt idx="100">
                  <c:v>104.465691788526</c:v>
                </c:pt>
                <c:pt idx="101">
                  <c:v>100.326209223847</c:v>
                </c:pt>
                <c:pt idx="102">
                  <c:v>99.482564679415106</c:v>
                </c:pt>
                <c:pt idx="103">
                  <c:v>97.885264341957296</c:v>
                </c:pt>
                <c:pt idx="104">
                  <c:v>96.805399325084394</c:v>
                </c:pt>
                <c:pt idx="105">
                  <c:v>96.6591676040495</c:v>
                </c:pt>
                <c:pt idx="106">
                  <c:v>92.632170978627698</c:v>
                </c:pt>
                <c:pt idx="107">
                  <c:v>93.3295838020248</c:v>
                </c:pt>
                <c:pt idx="108">
                  <c:v>91.664791901012407</c:v>
                </c:pt>
                <c:pt idx="109">
                  <c:v>91.664791901012407</c:v>
                </c:pt>
                <c:pt idx="110">
                  <c:v>85.826771653543403</c:v>
                </c:pt>
                <c:pt idx="111">
                  <c:v>84.353205849268903</c:v>
                </c:pt>
                <c:pt idx="112">
                  <c:v>87.176602924634494</c:v>
                </c:pt>
                <c:pt idx="113">
                  <c:v>89.055118110236293</c:v>
                </c:pt>
                <c:pt idx="114">
                  <c:v>92.947131608549</c:v>
                </c:pt>
                <c:pt idx="115">
                  <c:v>98.560179977502898</c:v>
                </c:pt>
                <c:pt idx="116">
                  <c:v>96.884139482564706</c:v>
                </c:pt>
                <c:pt idx="117">
                  <c:v>95.455568053993304</c:v>
                </c:pt>
                <c:pt idx="118">
                  <c:v>97.514060742407295</c:v>
                </c:pt>
                <c:pt idx="119">
                  <c:v>96.974128233970802</c:v>
                </c:pt>
                <c:pt idx="120">
                  <c:v>86.715410573678298</c:v>
                </c:pt>
                <c:pt idx="121">
                  <c:v>92.249718785151899</c:v>
                </c:pt>
                <c:pt idx="122">
                  <c:v>89.527559055118203</c:v>
                </c:pt>
                <c:pt idx="123">
                  <c:v>85.286839145106896</c:v>
                </c:pt>
                <c:pt idx="124">
                  <c:v>84.645669291338606</c:v>
                </c:pt>
                <c:pt idx="125">
                  <c:v>80.551181102362193</c:v>
                </c:pt>
                <c:pt idx="126">
                  <c:v>81.541057367829097</c:v>
                </c:pt>
                <c:pt idx="127">
                  <c:v>81.282339707536593</c:v>
                </c:pt>
                <c:pt idx="128">
                  <c:v>78.290213723284594</c:v>
                </c:pt>
                <c:pt idx="129">
                  <c:v>74.8031496062993</c:v>
                </c:pt>
                <c:pt idx="130">
                  <c:v>76.242969628796502</c:v>
                </c:pt>
                <c:pt idx="131">
                  <c:v>73.149606299212707</c:v>
                </c:pt>
                <c:pt idx="132">
                  <c:v>68.312710911136193</c:v>
                </c:pt>
                <c:pt idx="133">
                  <c:v>66.749156355455597</c:v>
                </c:pt>
                <c:pt idx="134">
                  <c:v>66.782902137232895</c:v>
                </c:pt>
                <c:pt idx="135">
                  <c:v>69.516310461192404</c:v>
                </c:pt>
                <c:pt idx="136">
                  <c:v>66.107986501687293</c:v>
                </c:pt>
                <c:pt idx="137">
                  <c:v>61.788526434195802</c:v>
                </c:pt>
                <c:pt idx="138">
                  <c:v>63.667041619797601</c:v>
                </c:pt>
                <c:pt idx="139">
                  <c:v>59.6175478065242</c:v>
                </c:pt>
                <c:pt idx="140">
                  <c:v>57.199100112486001</c:v>
                </c:pt>
                <c:pt idx="141">
                  <c:v>59.865016872890997</c:v>
                </c:pt>
                <c:pt idx="142">
                  <c:v>62.632170978627698</c:v>
                </c:pt>
                <c:pt idx="143">
                  <c:v>60.742407199100199</c:v>
                </c:pt>
                <c:pt idx="144">
                  <c:v>62.530933633295902</c:v>
                </c:pt>
                <c:pt idx="145">
                  <c:v>59.043869516310501</c:v>
                </c:pt>
                <c:pt idx="146">
                  <c:v>59.750701957778404</c:v>
                </c:pt>
                <c:pt idx="147">
                  <c:v>60.067106777536502</c:v>
                </c:pt>
                <c:pt idx="148">
                  <c:v>59.885340577793599</c:v>
                </c:pt>
                <c:pt idx="149">
                  <c:v>59.669935036658799</c:v>
                </c:pt>
                <c:pt idx="150">
                  <c:v>59.730469600274603</c:v>
                </c:pt>
                <c:pt idx="151">
                  <c:v>59.952619260577301</c:v>
                </c:pt>
                <c:pt idx="152">
                  <c:v>60.322895779230997</c:v>
                </c:pt>
                <c:pt idx="153">
                  <c:v>59.885340577793599</c:v>
                </c:pt>
                <c:pt idx="154">
                  <c:v>60.477685502302201</c:v>
                </c:pt>
                <c:pt idx="155">
                  <c:v>60.733555758444602</c:v>
                </c:pt>
                <c:pt idx="156">
                  <c:v>61.204750301273897</c:v>
                </c:pt>
                <c:pt idx="157">
                  <c:v>61.864455163014</c:v>
                </c:pt>
                <c:pt idx="158">
                  <c:v>63.109842084542699</c:v>
                </c:pt>
                <c:pt idx="159">
                  <c:v>62.530904143922101</c:v>
                </c:pt>
                <c:pt idx="160">
                  <c:v>61.945222084133597</c:v>
                </c:pt>
                <c:pt idx="161">
                  <c:v>63.008842805919301</c:v>
                </c:pt>
                <c:pt idx="162">
                  <c:v>63.3925263084611</c:v>
                </c:pt>
                <c:pt idx="163">
                  <c:v>63.520420809308398</c:v>
                </c:pt>
                <c:pt idx="164">
                  <c:v>64.379930358204504</c:v>
                </c:pt>
                <c:pt idx="165">
                  <c:v>64.627086754463903</c:v>
                </c:pt>
                <c:pt idx="166">
                  <c:v>64.809504510821895</c:v>
                </c:pt>
                <c:pt idx="167">
                  <c:v>66.086504434579695</c:v>
                </c:pt>
                <c:pt idx="168">
                  <c:v>65.015518593872898</c:v>
                </c:pt>
                <c:pt idx="169">
                  <c:v>64.874243150723402</c:v>
                </c:pt>
                <c:pt idx="170">
                  <c:v>66.157142156154407</c:v>
                </c:pt>
                <c:pt idx="171">
                  <c:v>65.998245097237302</c:v>
                </c:pt>
                <c:pt idx="172">
                  <c:v>66.1277223770403</c:v>
                </c:pt>
                <c:pt idx="173">
                  <c:v>66.1277223770403</c:v>
                </c:pt>
                <c:pt idx="174">
                  <c:v>66.880989729165194</c:v>
                </c:pt>
                <c:pt idx="175">
                  <c:v>68.534623328985404</c:v>
                </c:pt>
                <c:pt idx="176">
                  <c:v>70.394195382604295</c:v>
                </c:pt>
                <c:pt idx="177">
                  <c:v>71.871310307739805</c:v>
                </c:pt>
                <c:pt idx="178">
                  <c:v>71.947847110987894</c:v>
                </c:pt>
                <c:pt idx="179">
                  <c:v>71.394619130988602</c:v>
                </c:pt>
                <c:pt idx="180">
                  <c:v>71.300460711973003</c:v>
                </c:pt>
                <c:pt idx="181">
                  <c:v>71.147462734729103</c:v>
                </c:pt>
                <c:pt idx="182">
                  <c:v>71.382896596894298</c:v>
                </c:pt>
                <c:pt idx="183">
                  <c:v>71.297359912631904</c:v>
                </c:pt>
                <c:pt idx="184">
                  <c:v>71.976359339075302</c:v>
                </c:pt>
                <c:pt idx="185">
                  <c:v>70.470732185852299</c:v>
                </c:pt>
                <c:pt idx="186">
                  <c:v>68.699343840323493</c:v>
                </c:pt>
                <c:pt idx="187">
                  <c:v>66.927955494794602</c:v>
                </c:pt>
                <c:pt idx="188">
                  <c:v>66.254855150024397</c:v>
                </c:pt>
                <c:pt idx="189">
                  <c:v>66.5146416314048</c:v>
                </c:pt>
                <c:pt idx="190">
                  <c:v>66.461549896345403</c:v>
                </c:pt>
                <c:pt idx="191">
                  <c:v>66.561909914043198</c:v>
                </c:pt>
                <c:pt idx="192">
                  <c:v>67.252707503833193</c:v>
                </c:pt>
                <c:pt idx="193">
                  <c:v>67.323572113164602</c:v>
                </c:pt>
                <c:pt idx="194">
                  <c:v>68.433658277269799</c:v>
                </c:pt>
                <c:pt idx="195">
                  <c:v>68.545816458314107</c:v>
                </c:pt>
                <c:pt idx="196">
                  <c:v>67.4888976585205</c:v>
                </c:pt>
                <c:pt idx="197">
                  <c:v>67.477099495174002</c:v>
                </c:pt>
                <c:pt idx="198">
                  <c:v>65.345564650566899</c:v>
                </c:pt>
                <c:pt idx="199">
                  <c:v>64.087925815377801</c:v>
                </c:pt>
                <c:pt idx="200">
                  <c:v>63.585974468384599</c:v>
                </c:pt>
                <c:pt idx="201">
                  <c:v>63.031007015584201</c:v>
                </c:pt>
                <c:pt idx="202">
                  <c:v>64.513037842114102</c:v>
                </c:pt>
                <c:pt idx="203">
                  <c:v>62.901075960267903</c:v>
                </c:pt>
                <c:pt idx="204">
                  <c:v>61.454439623777603</c:v>
                </c:pt>
                <c:pt idx="205">
                  <c:v>61.259618670055303</c:v>
                </c:pt>
                <c:pt idx="206">
                  <c:v>62.3995027595358</c:v>
                </c:pt>
                <c:pt idx="207">
                  <c:v>60.9133879533859</c:v>
                </c:pt>
                <c:pt idx="208">
                  <c:v>60.700264720626102</c:v>
                </c:pt>
                <c:pt idx="209">
                  <c:v>60.753507714189901</c:v>
                </c:pt>
                <c:pt idx="210">
                  <c:v>60.564056437375399</c:v>
                </c:pt>
                <c:pt idx="211">
                  <c:v>60.759482425115401</c:v>
                </c:pt>
                <c:pt idx="212">
                  <c:v>62.079817910396102</c:v>
                </c:pt>
                <c:pt idx="213">
                  <c:v>62.885042558796997</c:v>
                </c:pt>
                <c:pt idx="214">
                  <c:v>62.2929411431559</c:v>
                </c:pt>
                <c:pt idx="215">
                  <c:v>60.635147934463497</c:v>
                </c:pt>
                <c:pt idx="216">
                  <c:v>62.523837250187697</c:v>
                </c:pt>
                <c:pt idx="217">
                  <c:v>61.990953539035999</c:v>
                </c:pt>
                <c:pt idx="218">
                  <c:v>60.937059909331197</c:v>
                </c:pt>
                <c:pt idx="219">
                  <c:v>61.5291613249723</c:v>
                </c:pt>
                <c:pt idx="220">
                  <c:v>62.0975907846681</c:v>
                </c:pt>
                <c:pt idx="221">
                  <c:v>62.032473998505502</c:v>
                </c:pt>
                <c:pt idx="222">
                  <c:v>61.316038092212501</c:v>
                </c:pt>
                <c:pt idx="223">
                  <c:v>60.670618053755398</c:v>
                </c:pt>
                <c:pt idx="224">
                  <c:v>60.321286537744903</c:v>
                </c:pt>
                <c:pt idx="225">
                  <c:v>61.3200464425802</c:v>
                </c:pt>
                <c:pt idx="226">
                  <c:v>60.910362783297103</c:v>
                </c:pt>
                <c:pt idx="227">
                  <c:v>60.631366471852502</c:v>
                </c:pt>
                <c:pt idx="228">
                  <c:v>62.317520650127797</c:v>
                </c:pt>
                <c:pt idx="229">
                  <c:v>61.901937909171401</c:v>
                </c:pt>
                <c:pt idx="230">
                  <c:v>61.5397494202833</c:v>
                </c:pt>
                <c:pt idx="231">
                  <c:v>60.358193612828899</c:v>
                </c:pt>
                <c:pt idx="232">
                  <c:v>61.011327835012601</c:v>
                </c:pt>
                <c:pt idx="233">
                  <c:v>61.302273568308202</c:v>
                </c:pt>
                <c:pt idx="234">
                  <c:v>60.993479331488302</c:v>
                </c:pt>
                <c:pt idx="235">
                  <c:v>60.031702130989203</c:v>
                </c:pt>
                <c:pt idx="236">
                  <c:v>59.705135019897398</c:v>
                </c:pt>
                <c:pt idx="237">
                  <c:v>61.967205953838501</c:v>
                </c:pt>
                <c:pt idx="238">
                  <c:v>62.044423420356502</c:v>
                </c:pt>
                <c:pt idx="239">
                  <c:v>61.700007805740398</c:v>
                </c:pt>
                <c:pt idx="240">
                  <c:v>61.1656871387964</c:v>
                </c:pt>
                <c:pt idx="241">
                  <c:v>61.747502976135401</c:v>
                </c:pt>
                <c:pt idx="242">
                  <c:v>60.916337494222503</c:v>
                </c:pt>
                <c:pt idx="243">
                  <c:v>61.622865968474599</c:v>
                </c:pt>
                <c:pt idx="244">
                  <c:v>62.080044798152699</c:v>
                </c:pt>
                <c:pt idx="245">
                  <c:v>62.317520650127797</c:v>
                </c:pt>
                <c:pt idx="246">
                  <c:v>62.762825687207197</c:v>
                </c:pt>
                <c:pt idx="247">
                  <c:v>63.335717272784102</c:v>
                </c:pt>
                <c:pt idx="248">
                  <c:v>62.561651876298399</c:v>
                </c:pt>
                <c:pt idx="249">
                  <c:v>61.2814755239473</c:v>
                </c:pt>
                <c:pt idx="250">
                  <c:v>61.019495794252499</c:v>
                </c:pt>
                <c:pt idx="251">
                  <c:v>61.174308873549599</c:v>
                </c:pt>
                <c:pt idx="252">
                  <c:v>61.716116836463499</c:v>
                </c:pt>
                <c:pt idx="253">
                  <c:v>60.942051439977803</c:v>
                </c:pt>
                <c:pt idx="254">
                  <c:v>61.501783535668103</c:v>
                </c:pt>
                <c:pt idx="255">
                  <c:v>61.8232834868612</c:v>
                </c:pt>
                <c:pt idx="256">
                  <c:v>61.716116836463499</c:v>
                </c:pt>
                <c:pt idx="257">
                  <c:v>61.227854384122402</c:v>
                </c:pt>
                <c:pt idx="258">
                  <c:v>60.555056556361102</c:v>
                </c:pt>
                <c:pt idx="259">
                  <c:v>61.471985610292897</c:v>
                </c:pt>
                <c:pt idx="260">
                  <c:v>60.8646827149554</c:v>
                </c:pt>
                <c:pt idx="261">
                  <c:v>60.495460705610697</c:v>
                </c:pt>
                <c:pt idx="262">
                  <c:v>60.489561623937398</c:v>
                </c:pt>
                <c:pt idx="263">
                  <c:v>59.8821830993476</c:v>
                </c:pt>
                <c:pt idx="264">
                  <c:v>60.138263747369102</c:v>
                </c:pt>
                <c:pt idx="265">
                  <c:v>59.155764131761302</c:v>
                </c:pt>
                <c:pt idx="266">
                  <c:v>58.6318046723717</c:v>
                </c:pt>
                <c:pt idx="267">
                  <c:v>58.399622868052099</c:v>
                </c:pt>
                <c:pt idx="268">
                  <c:v>57.997426504738897</c:v>
                </c:pt>
                <c:pt idx="269">
                  <c:v>58.188541625102303</c:v>
                </c:pt>
                <c:pt idx="270">
                  <c:v>58.116920723248597</c:v>
                </c:pt>
                <c:pt idx="271">
                  <c:v>57.979578001214598</c:v>
                </c:pt>
                <c:pt idx="272">
                  <c:v>56.564100916639497</c:v>
                </c:pt>
                <c:pt idx="273">
                  <c:v>56.701443638673503</c:v>
                </c:pt>
                <c:pt idx="274">
                  <c:v>57.5077270966055</c:v>
                </c:pt>
                <c:pt idx="275">
                  <c:v>57.716766349745399</c:v>
                </c:pt>
                <c:pt idx="276">
                  <c:v>58.343884109165003</c:v>
                </c:pt>
                <c:pt idx="277">
                  <c:v>58.570771865829101</c:v>
                </c:pt>
                <c:pt idx="278">
                  <c:v>58.552923362304803</c:v>
                </c:pt>
                <c:pt idx="279">
                  <c:v>57.645069818639499</c:v>
                </c:pt>
                <c:pt idx="280">
                  <c:v>57.3405108199441</c:v>
                </c:pt>
                <c:pt idx="281">
                  <c:v>57.943729735661698</c:v>
                </c:pt>
                <c:pt idx="282">
                  <c:v>56.486429674608203</c:v>
                </c:pt>
                <c:pt idx="283">
                  <c:v>55.8593875444408</c:v>
                </c:pt>
                <c:pt idx="284">
                  <c:v>55.017255820955903</c:v>
                </c:pt>
                <c:pt idx="285">
                  <c:v>54.044966154397997</c:v>
                </c:pt>
                <c:pt idx="286">
                  <c:v>54.826140700592497</c:v>
                </c:pt>
                <c:pt idx="287">
                  <c:v>56.241617785167598</c:v>
                </c:pt>
                <c:pt idx="288">
                  <c:v>54.5791355628375</c:v>
                </c:pt>
                <c:pt idx="289">
                  <c:v>54.938321349995</c:v>
                </c:pt>
                <c:pt idx="290">
                  <c:v>53.826555818316997</c:v>
                </c:pt>
                <c:pt idx="291">
                  <c:v>54.864203647883201</c:v>
                </c:pt>
                <c:pt idx="292">
                  <c:v>53.427460499253101</c:v>
                </c:pt>
                <c:pt idx="293">
                  <c:v>53.341940073739501</c:v>
                </c:pt>
                <c:pt idx="294">
                  <c:v>53.495876839664099</c:v>
                </c:pt>
                <c:pt idx="295">
                  <c:v>53.512980924766801</c:v>
                </c:pt>
                <c:pt idx="296">
                  <c:v>53.421759137552201</c:v>
                </c:pt>
                <c:pt idx="297">
                  <c:v>52.549450797312602</c:v>
                </c:pt>
                <c:pt idx="298">
                  <c:v>51.939405095314903</c:v>
                </c:pt>
                <c:pt idx="299">
                  <c:v>52.412618116490698</c:v>
                </c:pt>
                <c:pt idx="300">
                  <c:v>52.652075307929003</c:v>
                </c:pt>
                <c:pt idx="301">
                  <c:v>52.230174542061498</c:v>
                </c:pt>
                <c:pt idx="302">
                  <c:v>52.395514031387997</c:v>
                </c:pt>
                <c:pt idx="303">
                  <c:v>51.620128840063799</c:v>
                </c:pt>
                <c:pt idx="304">
                  <c:v>51.836780584698502</c:v>
                </c:pt>
                <c:pt idx="305">
                  <c:v>52.138952754846898</c:v>
                </c:pt>
                <c:pt idx="306">
                  <c:v>52.629269861125401</c:v>
                </c:pt>
                <c:pt idx="307">
                  <c:v>52.6178671377236</c:v>
                </c:pt>
                <c:pt idx="308">
                  <c:v>52.475333095200703</c:v>
                </c:pt>
                <c:pt idx="309">
                  <c:v>51.9850159889222</c:v>
                </c:pt>
                <c:pt idx="310">
                  <c:v>52.674880754732698</c:v>
                </c:pt>
                <c:pt idx="311">
                  <c:v>52.849759641645903</c:v>
                </c:pt>
                <c:pt idx="312">
                  <c:v>52.884721681488301</c:v>
                </c:pt>
                <c:pt idx="313">
                  <c:v>53.094562608243898</c:v>
                </c:pt>
                <c:pt idx="314">
                  <c:v>53.706707400141099</c:v>
                </c:pt>
                <c:pt idx="315">
                  <c:v>53.391911666157199</c:v>
                </c:pt>
                <c:pt idx="316">
                  <c:v>53.724154076211803</c:v>
                </c:pt>
                <c:pt idx="317">
                  <c:v>53.5318285132279</c:v>
                </c:pt>
                <c:pt idx="318">
                  <c:v>53.176232284811</c:v>
                </c:pt>
                <c:pt idx="319">
                  <c:v>52.488324958638302</c:v>
                </c:pt>
                <c:pt idx="320">
                  <c:v>52.803120692622301</c:v>
                </c:pt>
                <c:pt idx="321">
                  <c:v>52.447524464205301</c:v>
                </c:pt>
                <c:pt idx="322">
                  <c:v>52.6399187148902</c:v>
                </c:pt>
                <c:pt idx="323">
                  <c:v>53.228641000724103</c:v>
                </c:pt>
                <c:pt idx="324">
                  <c:v>52.913913954441199</c:v>
                </c:pt>
                <c:pt idx="325">
                  <c:v>52.400885515181699</c:v>
                </c:pt>
                <c:pt idx="326">
                  <c:v>52.511678777000697</c:v>
                </c:pt>
                <c:pt idx="327">
                  <c:v>52.2668071227016</c:v>
                </c:pt>
                <c:pt idx="328">
                  <c:v>52.371761929929903</c:v>
                </c:pt>
                <c:pt idx="329">
                  <c:v>52.406723969772301</c:v>
                </c:pt>
                <c:pt idx="330">
                  <c:v>52.616564896527898</c:v>
                </c:pt>
                <c:pt idx="331">
                  <c:v>53.147040011858003</c:v>
                </c:pt>
                <c:pt idx="332">
                  <c:v>52.582221045995098</c:v>
                </c:pt>
                <c:pt idx="333">
                  <c:v>52.316702399274199</c:v>
                </c:pt>
                <c:pt idx="334">
                  <c:v>52.326912037061497</c:v>
                </c:pt>
                <c:pt idx="335">
                  <c:v>52.183977108039798</c:v>
                </c:pt>
                <c:pt idx="336">
                  <c:v>52.1737674702525</c:v>
                </c:pt>
                <c:pt idx="337">
                  <c:v>52.337121674848802</c:v>
                </c:pt>
                <c:pt idx="338">
                  <c:v>52.607745140463201</c:v>
                </c:pt>
                <c:pt idx="339">
                  <c:v>52.148243375784297</c:v>
                </c:pt>
                <c:pt idx="340">
                  <c:v>52.653688510505901</c:v>
                </c:pt>
                <c:pt idx="341">
                  <c:v>52.643478872718703</c:v>
                </c:pt>
                <c:pt idx="342">
                  <c:v>52.730260793910404</c:v>
                </c:pt>
                <c:pt idx="343">
                  <c:v>52.597535502676003</c:v>
                </c:pt>
                <c:pt idx="344">
                  <c:v>52.765994526165898</c:v>
                </c:pt>
                <c:pt idx="345">
                  <c:v>53.016130651953901</c:v>
                </c:pt>
                <c:pt idx="346">
                  <c:v>52.776204163953103</c:v>
                </c:pt>
                <c:pt idx="347">
                  <c:v>53.046759565315703</c:v>
                </c:pt>
                <c:pt idx="348">
                  <c:v>53.138646305401103</c:v>
                </c:pt>
                <c:pt idx="349">
                  <c:v>53.490878809061797</c:v>
                </c:pt>
                <c:pt idx="350">
                  <c:v>53.2458475021674</c:v>
                </c:pt>
                <c:pt idx="351">
                  <c:v>53.511298084636302</c:v>
                </c:pt>
                <c:pt idx="352">
                  <c:v>53.771643848211603</c:v>
                </c:pt>
                <c:pt idx="353">
                  <c:v>53.501973282123998</c:v>
                </c:pt>
                <c:pt idx="354">
                  <c:v>54.806760489962798</c:v>
                </c:pt>
                <c:pt idx="355">
                  <c:v>55.5303761030437</c:v>
                </c:pt>
                <c:pt idx="356">
                  <c:v>55.569690652100803</c:v>
                </c:pt>
                <c:pt idx="357">
                  <c:v>55.5132828208449</c:v>
                </c:pt>
                <c:pt idx="358">
                  <c:v>55.3138611951927</c:v>
                </c:pt>
                <c:pt idx="359">
                  <c:v>55.667122360633797</c:v>
                </c:pt>
                <c:pt idx="360">
                  <c:v>56.282480519789203</c:v>
                </c:pt>
                <c:pt idx="361">
                  <c:v>55.815264139689702</c:v>
                </c:pt>
                <c:pt idx="362">
                  <c:v>56.350853648584199</c:v>
                </c:pt>
                <c:pt idx="363">
                  <c:v>56.926327482609203</c:v>
                </c:pt>
                <c:pt idx="364">
                  <c:v>56.6015551208327</c:v>
                </c:pt>
                <c:pt idx="365">
                  <c:v>56.219805151727101</c:v>
                </c:pt>
                <c:pt idx="366">
                  <c:v>56.043174569006503</c:v>
                </c:pt>
                <c:pt idx="367">
                  <c:v>56.789581225019099</c:v>
                </c:pt>
                <c:pt idx="368">
                  <c:v>56.310969323453797</c:v>
                </c:pt>
                <c:pt idx="369">
                  <c:v>55.581655949640002</c:v>
                </c:pt>
                <c:pt idx="370">
                  <c:v>55.268279109329299</c:v>
                </c:pt>
                <c:pt idx="371">
                  <c:v>55.2967679129939</c:v>
                </c:pt>
                <c:pt idx="372">
                  <c:v>55.5132828208449</c:v>
                </c:pt>
                <c:pt idx="373">
                  <c:v>56.322364844919598</c:v>
                </c:pt>
                <c:pt idx="374">
                  <c:v>55.775379814559301</c:v>
                </c:pt>
                <c:pt idx="375">
                  <c:v>55.003522544964902</c:v>
                </c:pt>
                <c:pt idx="376">
                  <c:v>56.950549891689398</c:v>
                </c:pt>
                <c:pt idx="377">
                  <c:v>59.384334075094898</c:v>
                </c:pt>
                <c:pt idx="378">
                  <c:v>59.975395948207698</c:v>
                </c:pt>
                <c:pt idx="379">
                  <c:v>60.9141412760927</c:v>
                </c:pt>
                <c:pt idx="380">
                  <c:v>60.635994512274898</c:v>
                </c:pt>
                <c:pt idx="381">
                  <c:v>60.775067894183799</c:v>
                </c:pt>
                <c:pt idx="382">
                  <c:v>60.775067894183799</c:v>
                </c:pt>
                <c:pt idx="383">
                  <c:v>61.053214658001501</c:v>
                </c:pt>
                <c:pt idx="384">
                  <c:v>59.314797384140498</c:v>
                </c:pt>
                <c:pt idx="385">
                  <c:v>59.7320175298671</c:v>
                </c:pt>
                <c:pt idx="386">
                  <c:v>60.635994512274898</c:v>
                </c:pt>
                <c:pt idx="387">
                  <c:v>59.8015542208216</c:v>
                </c:pt>
                <c:pt idx="388">
                  <c:v>60.357847748457097</c:v>
                </c:pt>
                <c:pt idx="389">
                  <c:v>60.218774366548203</c:v>
                </c:pt>
                <c:pt idx="390">
                  <c:v>60.496921130365997</c:v>
                </c:pt>
                <c:pt idx="391">
                  <c:v>58.376052056255503</c:v>
                </c:pt>
                <c:pt idx="392">
                  <c:v>56.811476509780498</c:v>
                </c:pt>
                <c:pt idx="393">
                  <c:v>55.142595926873803</c:v>
                </c:pt>
                <c:pt idx="394">
                  <c:v>57.054854928121003</c:v>
                </c:pt>
                <c:pt idx="395">
                  <c:v>55.872731181895503</c:v>
                </c:pt>
                <c:pt idx="396">
                  <c:v>56.185646291190501</c:v>
                </c:pt>
                <c:pt idx="397">
                  <c:v>59.106187311277097</c:v>
                </c:pt>
                <c:pt idx="398">
                  <c:v>59.5929441479582</c:v>
                </c:pt>
                <c:pt idx="399">
                  <c:v>59.523407457003799</c:v>
                </c:pt>
                <c:pt idx="400">
                  <c:v>59.419102420572102</c:v>
                </c:pt>
                <c:pt idx="401">
                  <c:v>60.107515661021097</c:v>
                </c:pt>
                <c:pt idx="402">
                  <c:v>59.210492347708801</c:v>
                </c:pt>
                <c:pt idx="403">
                  <c:v>60.114469330116499</c:v>
                </c:pt>
                <c:pt idx="404">
                  <c:v>58.828040547459302</c:v>
                </c:pt>
                <c:pt idx="405">
                  <c:v>59.627712493435403</c:v>
                </c:pt>
                <c:pt idx="406">
                  <c:v>62.617790204476499</c:v>
                </c:pt>
                <c:pt idx="407">
                  <c:v>63.035010350203102</c:v>
                </c:pt>
                <c:pt idx="408">
                  <c:v>63.382693804975403</c:v>
                </c:pt>
                <c:pt idx="409">
                  <c:v>63.486998841407001</c:v>
                </c:pt>
                <c:pt idx="410">
                  <c:v>63.3479254594981</c:v>
                </c:pt>
                <c:pt idx="411">
                  <c:v>63.521767186884198</c:v>
                </c:pt>
                <c:pt idx="412">
                  <c:v>63.452230495929797</c:v>
                </c:pt>
                <c:pt idx="413">
                  <c:v>64.390975823814799</c:v>
                </c:pt>
                <c:pt idx="414">
                  <c:v>62.409180131613098</c:v>
                </c:pt>
                <c:pt idx="415">
                  <c:v>63.104547041157602</c:v>
                </c:pt>
                <c:pt idx="416">
                  <c:v>65.294952806222597</c:v>
                </c:pt>
                <c:pt idx="417">
                  <c:v>65.677404606471995</c:v>
                </c:pt>
                <c:pt idx="418">
                  <c:v>64.738659278586994</c:v>
                </c:pt>
                <c:pt idx="419">
                  <c:v>63.104547041157602</c:v>
                </c:pt>
                <c:pt idx="420">
                  <c:v>61.957191640409299</c:v>
                </c:pt>
                <c:pt idx="421">
                  <c:v>60.149237675593703</c:v>
                </c:pt>
                <c:pt idx="422">
                  <c:v>59.627712493435403</c:v>
                </c:pt>
                <c:pt idx="423">
                  <c:v>59.419102420572102</c:v>
                </c:pt>
                <c:pt idx="424">
                  <c:v>58.654198820073198</c:v>
                </c:pt>
                <c:pt idx="425">
                  <c:v>59.384334075094799</c:v>
                </c:pt>
                <c:pt idx="426">
                  <c:v>59.419102420572102</c:v>
                </c:pt>
                <c:pt idx="427">
                  <c:v>60.357847748456997</c:v>
                </c:pt>
                <c:pt idx="428">
                  <c:v>58.376052056255403</c:v>
                </c:pt>
                <c:pt idx="429">
                  <c:v>58.9323455838909</c:v>
                </c:pt>
                <c:pt idx="430">
                  <c:v>58.028368601483201</c:v>
                </c:pt>
                <c:pt idx="431">
                  <c:v>57.854526874097097</c:v>
                </c:pt>
                <c:pt idx="432">
                  <c:v>58.445588747209797</c:v>
                </c:pt>
                <c:pt idx="433">
                  <c:v>59.697249184389797</c:v>
                </c:pt>
                <c:pt idx="434">
                  <c:v>59.864137242680499</c:v>
                </c:pt>
                <c:pt idx="435">
                  <c:v>58.445588747209797</c:v>
                </c:pt>
                <c:pt idx="436">
                  <c:v>57.472075073847599</c:v>
                </c:pt>
                <c:pt idx="437">
                  <c:v>57.503366584777098</c:v>
                </c:pt>
                <c:pt idx="438">
                  <c:v>59.905859257253198</c:v>
                </c:pt>
                <c:pt idx="439">
                  <c:v>60.879372930615403</c:v>
                </c:pt>
                <c:pt idx="440">
                  <c:v>62.0962650223181</c:v>
                </c:pt>
                <c:pt idx="441">
                  <c:v>62.200570058749797</c:v>
                </c:pt>
                <c:pt idx="442">
                  <c:v>63.104547041157602</c:v>
                </c:pt>
                <c:pt idx="443">
                  <c:v>63.313157114020903</c:v>
                </c:pt>
                <c:pt idx="444">
                  <c:v>62.270106749704198</c:v>
                </c:pt>
                <c:pt idx="445">
                  <c:v>63.521767186884198</c:v>
                </c:pt>
                <c:pt idx="446">
                  <c:v>63.660840568793098</c:v>
                </c:pt>
                <c:pt idx="447">
                  <c:v>62.7568635863853</c:v>
                </c:pt>
                <c:pt idx="448">
                  <c:v>64.147597405474201</c:v>
                </c:pt>
                <c:pt idx="449">
                  <c:v>61.087983003478698</c:v>
                </c:pt>
                <c:pt idx="450">
                  <c:v>59.349565729617602</c:v>
                </c:pt>
                <c:pt idx="451">
                  <c:v>58.3412837107782</c:v>
                </c:pt>
                <c:pt idx="452">
                  <c:v>58.515125438164297</c:v>
                </c:pt>
                <c:pt idx="453">
                  <c:v>57.124391619075404</c:v>
                </c:pt>
                <c:pt idx="454">
                  <c:v>56.533329745962597</c:v>
                </c:pt>
                <c:pt idx="455">
                  <c:v>55.351205999737097</c:v>
                </c:pt>
                <c:pt idx="456">
                  <c:v>55.281669308782597</c:v>
                </c:pt>
                <c:pt idx="457">
                  <c:v>56.881013200734898</c:v>
                </c:pt>
                <c:pt idx="458">
                  <c:v>57.3938241007016</c:v>
                </c:pt>
                <c:pt idx="459">
                  <c:v>57.7094000391427</c:v>
                </c:pt>
                <c:pt idx="460">
                  <c:v>56.0395243255971</c:v>
                </c:pt>
                <c:pt idx="461">
                  <c:v>56.5128882332587</c:v>
                </c:pt>
                <c:pt idx="462">
                  <c:v>56.105175391362103</c:v>
                </c:pt>
                <c:pt idx="463">
                  <c:v>56.683778239209197</c:v>
                </c:pt>
                <c:pt idx="464">
                  <c:v>56.565437262293798</c:v>
                </c:pt>
                <c:pt idx="465">
                  <c:v>57.420028174161402</c:v>
                </c:pt>
                <c:pt idx="466">
                  <c:v>57.5383691510769</c:v>
                </c:pt>
                <c:pt idx="467">
                  <c:v>58.274759968144501</c:v>
                </c:pt>
                <c:pt idx="468">
                  <c:v>58.603437943315498</c:v>
                </c:pt>
                <c:pt idx="469">
                  <c:v>58.971562910791597</c:v>
                </c:pt>
                <c:pt idx="470">
                  <c:v>58.945358837331803</c:v>
                </c:pt>
                <c:pt idx="471">
                  <c:v>58.827017860416397</c:v>
                </c:pt>
                <c:pt idx="472">
                  <c:v>58.064422969888902</c:v>
                </c:pt>
                <c:pt idx="473">
                  <c:v>58.655986972350497</c:v>
                </c:pt>
                <c:pt idx="474">
                  <c:v>58.6428849356206</c:v>
                </c:pt>
                <c:pt idx="475">
                  <c:v>58.853221933876199</c:v>
                </c:pt>
                <c:pt idx="476">
                  <c:v>59.707953727859298</c:v>
                </c:pt>
                <c:pt idx="477">
                  <c:v>59.734529154364303</c:v>
                </c:pt>
                <c:pt idx="478">
                  <c:v>59.575248049698601</c:v>
                </c:pt>
                <c:pt idx="479">
                  <c:v>59.946789657675403</c:v>
                </c:pt>
                <c:pt idx="480">
                  <c:v>61.578349390719801</c:v>
                </c:pt>
                <c:pt idx="481">
                  <c:v>62.201928914583</c:v>
                </c:pt>
                <c:pt idx="482">
                  <c:v>62.347836578813897</c:v>
                </c:pt>
                <c:pt idx="483">
                  <c:v>62.904891809232304</c:v>
                </c:pt>
                <c:pt idx="484">
                  <c:v>63.276433417209098</c:v>
                </c:pt>
                <c:pt idx="485">
                  <c:v>63.7805092489819</c:v>
                </c:pt>
                <c:pt idx="486">
                  <c:v>63.634601584751103</c:v>
                </c:pt>
                <c:pt idx="487">
                  <c:v>65.173233052210094</c:v>
                </c:pt>
                <c:pt idx="488">
                  <c:v>66.141778757545097</c:v>
                </c:pt>
                <c:pt idx="489">
                  <c:v>65.783610590003093</c:v>
                </c:pt>
                <c:pt idx="490">
                  <c:v>65.067274254919099</c:v>
                </c:pt>
                <c:pt idx="491">
                  <c:v>65.889569387294102</c:v>
                </c:pt>
                <c:pt idx="492">
                  <c:v>65.703884310487993</c:v>
                </c:pt>
                <c:pt idx="493">
                  <c:v>66.062052478029997</c:v>
                </c:pt>
                <c:pt idx="494">
                  <c:v>66.223733943799303</c:v>
                </c:pt>
                <c:pt idx="495">
                  <c:v>65.876367401223902</c:v>
                </c:pt>
                <c:pt idx="496">
                  <c:v>66.076797553381198</c:v>
                </c:pt>
                <c:pt idx="497">
                  <c:v>65.983183470337707</c:v>
                </c:pt>
                <c:pt idx="498">
                  <c:v>65.234785169083096</c:v>
                </c:pt>
                <c:pt idx="499">
                  <c:v>65.568949725588297</c:v>
                </c:pt>
                <c:pt idx="500">
                  <c:v>67.012424020722904</c:v>
                </c:pt>
                <c:pt idx="501">
                  <c:v>68.549340944536397</c:v>
                </c:pt>
                <c:pt idx="502">
                  <c:v>67.039170901592399</c:v>
                </c:pt>
                <c:pt idx="503">
                  <c:v>67.119240089836595</c:v>
                </c:pt>
                <c:pt idx="504">
                  <c:v>68.068239997613105</c:v>
                </c:pt>
                <c:pt idx="505">
                  <c:v>67.6404613580644</c:v>
                </c:pt>
                <c:pt idx="506">
                  <c:v>69.297739245791007</c:v>
                </c:pt>
                <c:pt idx="507">
                  <c:v>69.404726769269303</c:v>
                </c:pt>
                <c:pt idx="508">
                  <c:v>67.506898408081</c:v>
                </c:pt>
                <c:pt idx="509">
                  <c:v>65.956436589468098</c:v>
                </c:pt>
                <c:pt idx="510">
                  <c:v>66.250480824668898</c:v>
                </c:pt>
                <c:pt idx="511">
                  <c:v>67.373164003733095</c:v>
                </c:pt>
                <c:pt idx="512">
                  <c:v>68.549340944536397</c:v>
                </c:pt>
                <c:pt idx="513">
                  <c:v>69.605156921426698</c:v>
                </c:pt>
                <c:pt idx="514">
                  <c:v>70.527409948333499</c:v>
                </c:pt>
                <c:pt idx="515">
                  <c:v>71.088751537865605</c:v>
                </c:pt>
                <c:pt idx="516">
                  <c:v>68.816638298867701</c:v>
                </c:pt>
                <c:pt idx="517">
                  <c:v>69.030441891459802</c:v>
                </c:pt>
                <c:pt idx="518">
                  <c:v>72.144567514755806</c:v>
                </c:pt>
                <c:pt idx="519">
                  <c:v>69.899201156627498</c:v>
                </c:pt>
                <c:pt idx="520">
                  <c:v>72.224808157364606</c:v>
                </c:pt>
                <c:pt idx="521">
                  <c:v>70.580903710072704</c:v>
                </c:pt>
                <c:pt idx="522">
                  <c:v>69.631903802296193</c:v>
                </c:pt>
                <c:pt idx="523">
                  <c:v>66.771702092896604</c:v>
                </c:pt>
                <c:pt idx="524">
                  <c:v>65.649190368196997</c:v>
                </c:pt>
                <c:pt idx="525">
                  <c:v>69.979441799236199</c:v>
                </c:pt>
                <c:pt idx="526">
                  <c:v>70.393675543985594</c:v>
                </c:pt>
                <c:pt idx="527">
                  <c:v>71.529732163484596</c:v>
                </c:pt>
                <c:pt idx="528">
                  <c:v>70.366928663115999</c:v>
                </c:pt>
                <c:pt idx="529">
                  <c:v>68.134935745422496</c:v>
                </c:pt>
                <c:pt idx="530">
                  <c:v>68.228549828466001</c:v>
                </c:pt>
                <c:pt idx="531">
                  <c:v>66.504404738565398</c:v>
                </c:pt>
                <c:pt idx="532">
                  <c:v>65.889740841658707</c:v>
                </c:pt>
                <c:pt idx="533">
                  <c:v>62.508317864031397</c:v>
                </c:pt>
                <c:pt idx="534">
                  <c:v>64.606576377377095</c:v>
                </c:pt>
                <c:pt idx="535">
                  <c:v>63.163273536607001</c:v>
                </c:pt>
                <c:pt idx="536">
                  <c:v>63.671121364399902</c:v>
                </c:pt>
                <c:pt idx="537">
                  <c:v>63.537386960051997</c:v>
                </c:pt>
                <c:pt idx="538">
                  <c:v>67.025797461157694</c:v>
                </c:pt>
                <c:pt idx="539">
                  <c:v>66.170411636424703</c:v>
                </c:pt>
                <c:pt idx="540">
                  <c:v>64.793804543464105</c:v>
                </c:pt>
                <c:pt idx="541">
                  <c:v>66.063424112946393</c:v>
                </c:pt>
                <c:pt idx="542">
                  <c:v>65.876367401223902</c:v>
                </c:pt>
                <c:pt idx="543">
                  <c:v>62.147406426656602</c:v>
                </c:pt>
                <c:pt idx="544">
                  <c:v>61.813413324515999</c:v>
                </c:pt>
                <c:pt idx="545">
                  <c:v>62.922723063145298</c:v>
                </c:pt>
                <c:pt idx="546">
                  <c:v>63.296836486590401</c:v>
                </c:pt>
                <c:pt idx="547">
                  <c:v>66.036677232076897</c:v>
                </c:pt>
                <c:pt idx="548">
                  <c:v>66.825195854635794</c:v>
                </c:pt>
                <c:pt idx="549">
                  <c:v>67.653834798499105</c:v>
                </c:pt>
                <c:pt idx="550">
                  <c:v>69.164176295807707</c:v>
                </c:pt>
                <c:pt idx="551">
                  <c:v>68.535967504101606</c:v>
                </c:pt>
                <c:pt idx="552">
                  <c:v>68.682903894519796</c:v>
                </c:pt>
                <c:pt idx="553">
                  <c:v>68.469100301927696</c:v>
                </c:pt>
                <c:pt idx="554">
                  <c:v>67.9345055932652</c:v>
                </c:pt>
                <c:pt idx="555">
                  <c:v>65.916487722528302</c:v>
                </c:pt>
                <c:pt idx="556">
                  <c:v>66.090170993816002</c:v>
                </c:pt>
                <c:pt idx="557">
                  <c:v>64.691103379099502</c:v>
                </c:pt>
                <c:pt idx="558">
                  <c:v>66.323520383966596</c:v>
                </c:pt>
                <c:pt idx="559">
                  <c:v>65.541002664166896</c:v>
                </c:pt>
                <c:pt idx="560">
                  <c:v>63.395937109299503</c:v>
                </c:pt>
                <c:pt idx="561">
                  <c:v>62.7214356391653</c:v>
                </c:pt>
                <c:pt idx="562">
                  <c:v>62.505574594198599</c:v>
                </c:pt>
                <c:pt idx="563">
                  <c:v>61.304708224900303</c:v>
                </c:pt>
                <c:pt idx="564">
                  <c:v>59.942160389832701</c:v>
                </c:pt>
                <c:pt idx="565">
                  <c:v>62.856370224065103</c:v>
                </c:pt>
                <c:pt idx="566">
                  <c:v>63.638716489500297</c:v>
                </c:pt>
                <c:pt idx="567">
                  <c:v>64.448323998898701</c:v>
                </c:pt>
                <c:pt idx="568">
                  <c:v>64.650640149066106</c:v>
                </c:pt>
                <c:pt idx="569">
                  <c:v>66.242593923899705</c:v>
                </c:pt>
                <c:pt idx="570">
                  <c:v>65.851335063999798</c:v>
                </c:pt>
                <c:pt idx="571">
                  <c:v>65.628787298815794</c:v>
                </c:pt>
                <c:pt idx="572">
                  <c:v>63.503953358965099</c:v>
                </c:pt>
                <c:pt idx="573">
                  <c:v>64.2862996244003</c:v>
                </c:pt>
                <c:pt idx="574">
                  <c:v>65.487165993698596</c:v>
                </c:pt>
                <c:pt idx="575">
                  <c:v>64.124446704266404</c:v>
                </c:pt>
                <c:pt idx="576">
                  <c:v>66.526007988498606</c:v>
                </c:pt>
                <c:pt idx="577">
                  <c:v>67.369220553348498</c:v>
                </c:pt>
                <c:pt idx="578">
                  <c:v>69.062332403265899</c:v>
                </c:pt>
                <c:pt idx="579">
                  <c:v>69.048787508466503</c:v>
                </c:pt>
                <c:pt idx="580">
                  <c:v>68.913852923566793</c:v>
                </c:pt>
                <c:pt idx="581">
                  <c:v>68.333822808298905</c:v>
                </c:pt>
                <c:pt idx="582">
                  <c:v>68.738455108633602</c:v>
                </c:pt>
                <c:pt idx="583">
                  <c:v>71.045545037999403</c:v>
                </c:pt>
                <c:pt idx="584">
                  <c:v>70.357498673065905</c:v>
                </c:pt>
                <c:pt idx="585">
                  <c:v>70.856602328266803</c:v>
                </c:pt>
                <c:pt idx="586">
                  <c:v>69.966239813165998</c:v>
                </c:pt>
                <c:pt idx="587">
                  <c:v>69.642362518533702</c:v>
                </c:pt>
                <c:pt idx="588">
                  <c:v>70.438425133132796</c:v>
                </c:pt>
                <c:pt idx="589">
                  <c:v>69.750378768199297</c:v>
                </c:pt>
                <c:pt idx="590">
                  <c:v>68.009945513666594</c:v>
                </c:pt>
                <c:pt idx="591">
                  <c:v>67.160046228599199</c:v>
                </c:pt>
                <c:pt idx="592">
                  <c:v>67.160046228599199</c:v>
                </c:pt>
                <c:pt idx="593">
                  <c:v>67.106038103766394</c:v>
                </c:pt>
                <c:pt idx="594">
                  <c:v>68.644155208131806</c:v>
                </c:pt>
                <c:pt idx="595">
                  <c:v>68.704850053182</c:v>
                </c:pt>
                <c:pt idx="596">
                  <c:v>66.957730078431894</c:v>
                </c:pt>
                <c:pt idx="597">
                  <c:v>66.741869033465207</c:v>
                </c:pt>
                <c:pt idx="598">
                  <c:v>66.391073403598796</c:v>
                </c:pt>
                <c:pt idx="599">
                  <c:v>66.121204233799304</c:v>
                </c:pt>
                <c:pt idx="600">
                  <c:v>67.173591123398595</c:v>
                </c:pt>
                <c:pt idx="601">
                  <c:v>66.768787368699293</c:v>
                </c:pt>
                <c:pt idx="602">
                  <c:v>67.875010928766798</c:v>
                </c:pt>
                <c:pt idx="603">
                  <c:v>67.3489889383318</c:v>
                </c:pt>
                <c:pt idx="604">
                  <c:v>67.861637488331993</c:v>
                </c:pt>
                <c:pt idx="605">
                  <c:v>70.074256062831594</c:v>
                </c:pt>
                <c:pt idx="606">
                  <c:v>70.964618577932399</c:v>
                </c:pt>
                <c:pt idx="607">
                  <c:v>72.003460572732294</c:v>
                </c:pt>
                <c:pt idx="608">
                  <c:v>70.897065558300298</c:v>
                </c:pt>
                <c:pt idx="609">
                  <c:v>71.045545037999403</c:v>
                </c:pt>
                <c:pt idx="610">
                  <c:v>70.222564088166095</c:v>
                </c:pt>
                <c:pt idx="611">
                  <c:v>70.600278053266706</c:v>
                </c:pt>
                <c:pt idx="612">
                  <c:v>71.760509738167002</c:v>
                </c:pt>
                <c:pt idx="613">
                  <c:v>71.490812022732101</c:v>
                </c:pt>
                <c:pt idx="614">
                  <c:v>72.111305368033399</c:v>
                </c:pt>
                <c:pt idx="615">
                  <c:v>71.733591402932902</c:v>
                </c:pt>
                <c:pt idx="616">
                  <c:v>71.949452447899503</c:v>
                </c:pt>
                <c:pt idx="617">
                  <c:v>73.703430597231602</c:v>
                </c:pt>
                <c:pt idx="618">
                  <c:v>72.623953918033706</c:v>
                </c:pt>
                <c:pt idx="619">
                  <c:v>71.639120048066601</c:v>
                </c:pt>
                <c:pt idx="620">
                  <c:v>69.871768458299698</c:v>
                </c:pt>
                <c:pt idx="621">
                  <c:v>71.848465827180405</c:v>
                </c:pt>
                <c:pt idx="622">
                  <c:v>70.963589851745198</c:v>
                </c:pt>
                <c:pt idx="623">
                  <c:v>71.249404277447695</c:v>
                </c:pt>
                <c:pt idx="624">
                  <c:v>70.691320320841996</c:v>
                </c:pt>
                <c:pt idx="625">
                  <c:v>70.895522469019397</c:v>
                </c:pt>
                <c:pt idx="626">
                  <c:v>71.249404277447695</c:v>
                </c:pt>
                <c:pt idx="627">
                  <c:v>71.902816860742305</c:v>
                </c:pt>
                <c:pt idx="628">
                  <c:v>73.0462460179169</c:v>
                </c:pt>
                <c:pt idx="629">
                  <c:v>72.651558070725997</c:v>
                </c:pt>
                <c:pt idx="630">
                  <c:v>72.855760218903399</c:v>
                </c:pt>
                <c:pt idx="631">
                  <c:v>73.059962367080701</c:v>
                </c:pt>
                <c:pt idx="632">
                  <c:v>73.0462460179169</c:v>
                </c:pt>
                <c:pt idx="633">
                  <c:v>73.563523835759995</c:v>
                </c:pt>
                <c:pt idx="634">
                  <c:v>74.325981394907501</c:v>
                </c:pt>
                <c:pt idx="635">
                  <c:v>74.135324141529495</c:v>
                </c:pt>
                <c:pt idx="636">
                  <c:v>74.039995514840498</c:v>
                </c:pt>
                <c:pt idx="637">
                  <c:v>74.992938873001606</c:v>
                </c:pt>
                <c:pt idx="638">
                  <c:v>74.067256758803694</c:v>
                </c:pt>
                <c:pt idx="639">
                  <c:v>75.687157595058807</c:v>
                </c:pt>
                <c:pt idx="640">
                  <c:v>75.605545317533696</c:v>
                </c:pt>
                <c:pt idx="641">
                  <c:v>75.646351456296202</c:v>
                </c:pt>
                <c:pt idx="642">
                  <c:v>75.782486221747803</c:v>
                </c:pt>
                <c:pt idx="643">
                  <c:v>75.237947159941498</c:v>
                </c:pt>
                <c:pt idx="644">
                  <c:v>74.707124447299094</c:v>
                </c:pt>
                <c:pt idx="645">
                  <c:v>74.2441976630179</c:v>
                </c:pt>
                <c:pt idx="646">
                  <c:v>74.2579140121818</c:v>
                </c:pt>
                <c:pt idx="647">
                  <c:v>74.897610246312595</c:v>
                </c:pt>
                <c:pt idx="648">
                  <c:v>75.644408188112095</c:v>
                </c:pt>
                <c:pt idx="649">
                  <c:v>75.4545970445714</c:v>
                </c:pt>
                <c:pt idx="650">
                  <c:v>79.751796868009606</c:v>
                </c:pt>
                <c:pt idx="651">
                  <c:v>81.525441979783494</c:v>
                </c:pt>
                <c:pt idx="652">
                  <c:v>84.481517166073402</c:v>
                </c:pt>
                <c:pt idx="653">
                  <c:v>81.463208817966901</c:v>
                </c:pt>
                <c:pt idx="654">
                  <c:v>83.143504187015907</c:v>
                </c:pt>
                <c:pt idx="655">
                  <c:v>84.357050842440103</c:v>
                </c:pt>
                <c:pt idx="656">
                  <c:v>79.403291161836506</c:v>
                </c:pt>
                <c:pt idx="657">
                  <c:v>77.573636204427601</c:v>
                </c:pt>
                <c:pt idx="658">
                  <c:v>77.573636204427601</c:v>
                </c:pt>
                <c:pt idx="659">
                  <c:v>77.791452270785797</c:v>
                </c:pt>
                <c:pt idx="660">
                  <c:v>81.992190693408304</c:v>
                </c:pt>
                <c:pt idx="661">
                  <c:v>83.2057373488325</c:v>
                </c:pt>
                <c:pt idx="662">
                  <c:v>84.543750327889995</c:v>
                </c:pt>
                <c:pt idx="663">
                  <c:v>83.594694610186394</c:v>
                </c:pt>
                <c:pt idx="664">
                  <c:v>83.828068966998799</c:v>
                </c:pt>
                <c:pt idx="665">
                  <c:v>81.307625913425298</c:v>
                </c:pt>
                <c:pt idx="666">
                  <c:v>82.614522311574504</c:v>
                </c:pt>
                <c:pt idx="667">
                  <c:v>85.383898012414505</c:v>
                </c:pt>
                <c:pt idx="668">
                  <c:v>86.535211506022094</c:v>
                </c:pt>
                <c:pt idx="669">
                  <c:v>86.908610476921893</c:v>
                </c:pt>
                <c:pt idx="670">
                  <c:v>88.985642252551898</c:v>
                </c:pt>
                <c:pt idx="671">
                  <c:v>91.825030260435597</c:v>
                </c:pt>
                <c:pt idx="672">
                  <c:v>87.375359190546604</c:v>
                </c:pt>
                <c:pt idx="673">
                  <c:v>86.192929116030697</c:v>
                </c:pt>
                <c:pt idx="674">
                  <c:v>87.2197762860051</c:v>
                </c:pt>
                <c:pt idx="675">
                  <c:v>87.064193381463497</c:v>
                </c:pt>
                <c:pt idx="676">
                  <c:v>89.833569082303498</c:v>
                </c:pt>
                <c:pt idx="677">
                  <c:v>89.646869596853605</c:v>
                </c:pt>
                <c:pt idx="678">
                  <c:v>87.375359190546604</c:v>
                </c:pt>
                <c:pt idx="679">
                  <c:v>87.997690808712903</c:v>
                </c:pt>
                <c:pt idx="680">
                  <c:v>88.705593024377094</c:v>
                </c:pt>
                <c:pt idx="681">
                  <c:v>89.335703787770399</c:v>
                </c:pt>
                <c:pt idx="682">
                  <c:v>89.117887721412202</c:v>
                </c:pt>
                <c:pt idx="683">
                  <c:v>88.900071655054006</c:v>
                </c:pt>
                <c:pt idx="684">
                  <c:v>89.024537978687306</c:v>
                </c:pt>
                <c:pt idx="685">
                  <c:v>88.962304816870699</c:v>
                </c:pt>
                <c:pt idx="686">
                  <c:v>91.887263422252204</c:v>
                </c:pt>
                <c:pt idx="687">
                  <c:v>92.945227173134896</c:v>
                </c:pt>
                <c:pt idx="688">
                  <c:v>92.602944783143499</c:v>
                </c:pt>
                <c:pt idx="689">
                  <c:v>93.909841181292705</c:v>
                </c:pt>
                <c:pt idx="690">
                  <c:v>93.287509563126406</c:v>
                </c:pt>
                <c:pt idx="691">
                  <c:v>90.487017281378101</c:v>
                </c:pt>
                <c:pt idx="692">
                  <c:v>89.024537978687306</c:v>
                </c:pt>
                <c:pt idx="693">
                  <c:v>88.433322941429395</c:v>
                </c:pt>
                <c:pt idx="694">
                  <c:v>87.437592352363296</c:v>
                </c:pt>
                <c:pt idx="695">
                  <c:v>88.028807389621306</c:v>
                </c:pt>
                <c:pt idx="696">
                  <c:v>89.903581389347195</c:v>
                </c:pt>
                <c:pt idx="697">
                  <c:v>90.238084634111601</c:v>
                </c:pt>
                <c:pt idx="698">
                  <c:v>87.126426543280203</c:v>
                </c:pt>
                <c:pt idx="699">
                  <c:v>86.317395439663997</c:v>
                </c:pt>
                <c:pt idx="700">
                  <c:v>87.600954402132004</c:v>
                </c:pt>
                <c:pt idx="701">
                  <c:v>87.375359190546703</c:v>
                </c:pt>
                <c:pt idx="702">
                  <c:v>83.548019738823996</c:v>
                </c:pt>
                <c:pt idx="703">
                  <c:v>83.485786577007403</c:v>
                </c:pt>
                <c:pt idx="704">
                  <c:v>82.023307274316593</c:v>
                </c:pt>
                <c:pt idx="705">
                  <c:v>81.618791722508604</c:v>
                </c:pt>
                <c:pt idx="706">
                  <c:v>83.672486062457295</c:v>
                </c:pt>
                <c:pt idx="707">
                  <c:v>81.805491207958497</c:v>
                </c:pt>
                <c:pt idx="708">
                  <c:v>84.948265879698198</c:v>
                </c:pt>
                <c:pt idx="709">
                  <c:v>85.234538424054705</c:v>
                </c:pt>
                <c:pt idx="710">
                  <c:v>86.7219109914721</c:v>
                </c:pt>
                <c:pt idx="711">
                  <c:v>86.161812535122493</c:v>
                </c:pt>
                <c:pt idx="712">
                  <c:v>88.013249099167197</c:v>
                </c:pt>
                <c:pt idx="713">
                  <c:v>88.371089779612802</c:v>
                </c:pt>
                <c:pt idx="714">
                  <c:v>89.180120883228994</c:v>
                </c:pt>
                <c:pt idx="715">
                  <c:v>92.229545812243799</c:v>
                </c:pt>
                <c:pt idx="716">
                  <c:v>91.849923525162396</c:v>
                </c:pt>
                <c:pt idx="717">
                  <c:v>91.669447355894107</c:v>
                </c:pt>
                <c:pt idx="718">
                  <c:v>90.891532833186304</c:v>
                </c:pt>
                <c:pt idx="719">
                  <c:v>93.225276401309898</c:v>
                </c:pt>
                <c:pt idx="720">
                  <c:v>93.349742724943098</c:v>
                </c:pt>
                <c:pt idx="721">
                  <c:v>93.225276401309898</c:v>
                </c:pt>
                <c:pt idx="722">
                  <c:v>96.554750558499506</c:v>
                </c:pt>
                <c:pt idx="723">
                  <c:v>98.9118315623043</c:v>
                </c:pt>
                <c:pt idx="724">
                  <c:v>100.382090010222</c:v>
                </c:pt>
                <c:pt idx="725">
                  <c:v>101.782336151096</c:v>
                </c:pt>
                <c:pt idx="726">
                  <c:v>97.068174143486701</c:v>
                </c:pt>
                <c:pt idx="727">
                  <c:v>101.315587437471</c:v>
                </c:pt>
                <c:pt idx="728">
                  <c:v>103.02699938742801</c:v>
                </c:pt>
                <c:pt idx="729">
                  <c:v>105.39963868168699</c:v>
                </c:pt>
                <c:pt idx="730">
                  <c:v>105.29850979373499</c:v>
                </c:pt>
                <c:pt idx="731">
                  <c:v>103.976055105132</c:v>
                </c:pt>
                <c:pt idx="732">
                  <c:v>107.951198316169</c:v>
                </c:pt>
                <c:pt idx="733">
                  <c:v>109.623714539991</c:v>
                </c:pt>
                <c:pt idx="734">
                  <c:v>109.46813163545001</c:v>
                </c:pt>
                <c:pt idx="735">
                  <c:v>109.748180863624</c:v>
                </c:pt>
                <c:pt idx="736">
                  <c:v>106.916572000968</c:v>
                </c:pt>
                <c:pt idx="737">
                  <c:v>108.998271263734</c:v>
                </c:pt>
                <c:pt idx="738">
                  <c:v>108.93914976000799</c:v>
                </c:pt>
                <c:pt idx="739">
                  <c:v>104.582828432844</c:v>
                </c:pt>
                <c:pt idx="740">
                  <c:v>103.83603049104499</c:v>
                </c:pt>
                <c:pt idx="741">
                  <c:v>104.274774281852</c:v>
                </c:pt>
                <c:pt idx="742">
                  <c:v>106.636522772793</c:v>
                </c:pt>
                <c:pt idx="743">
                  <c:v>109.841530606349</c:v>
                </c:pt>
                <c:pt idx="744">
                  <c:v>110.580549402922</c:v>
                </c:pt>
                <c:pt idx="745">
                  <c:v>113.482170572622</c:v>
                </c:pt>
                <c:pt idx="746">
                  <c:v>112.393090240831</c:v>
                </c:pt>
                <c:pt idx="747">
                  <c:v>113.23323792535599</c:v>
                </c:pt>
                <c:pt idx="748">
                  <c:v>112.610906307189</c:v>
                </c:pt>
                <c:pt idx="749">
                  <c:v>112.548673145373</c:v>
                </c:pt>
                <c:pt idx="750">
                  <c:v>113.668870058072</c:v>
                </c:pt>
                <c:pt idx="751">
                  <c:v>114.415667999872</c:v>
                </c:pt>
                <c:pt idx="752">
                  <c:v>114.69571722804599</c:v>
                </c:pt>
                <c:pt idx="753">
                  <c:v>116.936111053445</c:v>
                </c:pt>
                <c:pt idx="754">
                  <c:v>119.300971202477</c:v>
                </c:pt>
                <c:pt idx="755">
                  <c:v>120.17223546791</c:v>
                </c:pt>
                <c:pt idx="756">
                  <c:v>120.514517857901</c:v>
                </c:pt>
                <c:pt idx="757">
                  <c:v>124.030691500541</c:v>
                </c:pt>
                <c:pt idx="758">
                  <c:v>122.0081137415</c:v>
                </c:pt>
                <c:pt idx="759">
                  <c:v>121.63471477060099</c:v>
                </c:pt>
                <c:pt idx="760">
                  <c:v>123.12831065420001</c:v>
                </c:pt>
                <c:pt idx="761">
                  <c:v>127.795797790447</c:v>
                </c:pt>
                <c:pt idx="762">
                  <c:v>130.19177452038701</c:v>
                </c:pt>
                <c:pt idx="763">
                  <c:v>131.99342455497799</c:v>
                </c:pt>
                <c:pt idx="764">
                  <c:v>133.801297905751</c:v>
                </c:pt>
                <c:pt idx="765">
                  <c:v>137.289466625573</c:v>
                </c:pt>
                <c:pt idx="766">
                  <c:v>141.689351166009</c:v>
                </c:pt>
                <c:pt idx="767">
                  <c:v>142.60729030280399</c:v>
                </c:pt>
                <c:pt idx="768">
                  <c:v>137.006305739308</c:v>
                </c:pt>
                <c:pt idx="769">
                  <c:v>146.24793026907699</c:v>
                </c:pt>
                <c:pt idx="770">
                  <c:v>147.056961372693</c:v>
                </c:pt>
                <c:pt idx="771">
                  <c:v>145.874531298177</c:v>
                </c:pt>
                <c:pt idx="772">
                  <c:v>133.27231603031001</c:v>
                </c:pt>
                <c:pt idx="773">
                  <c:v>126.271085325939</c:v>
                </c:pt>
                <c:pt idx="774">
                  <c:v>119.086266794209</c:v>
                </c:pt>
                <c:pt idx="775">
                  <c:v>104.928222480926</c:v>
                </c:pt>
                <c:pt idx="776">
                  <c:v>107.28997097186701</c:v>
                </c:pt>
                <c:pt idx="777">
                  <c:v>115.06911619894601</c:v>
                </c:pt>
                <c:pt idx="778">
                  <c:v>116.749411567995</c:v>
                </c:pt>
                <c:pt idx="779">
                  <c:v>107.009921743693</c:v>
                </c:pt>
                <c:pt idx="780">
                  <c:v>103.68044758650301</c:v>
                </c:pt>
                <c:pt idx="781">
                  <c:v>107.01303340178301</c:v>
                </c:pt>
                <c:pt idx="782">
                  <c:v>102.217968283812</c:v>
                </c:pt>
                <c:pt idx="783">
                  <c:v>102.964766225612</c:v>
                </c:pt>
                <c:pt idx="784">
                  <c:v>106.51205644916</c:v>
                </c:pt>
                <c:pt idx="785">
                  <c:v>106.605406191885</c:v>
                </c:pt>
                <c:pt idx="786">
                  <c:v>106.356473544618</c:v>
                </c:pt>
                <c:pt idx="787">
                  <c:v>106.636522772793</c:v>
                </c:pt>
                <c:pt idx="788">
                  <c:v>111.30400990904</c:v>
                </c:pt>
                <c:pt idx="789">
                  <c:v>114.882416713496</c:v>
                </c:pt>
                <c:pt idx="790">
                  <c:v>113.606636896255</c:v>
                </c:pt>
                <c:pt idx="791">
                  <c:v>115.22469910348801</c:v>
                </c:pt>
                <c:pt idx="792">
                  <c:v>116.99834421526199</c:v>
                </c:pt>
                <c:pt idx="793">
                  <c:v>111.241776747223</c:v>
                </c:pt>
                <c:pt idx="794">
                  <c:v>109.81041402544101</c:v>
                </c:pt>
                <c:pt idx="795">
                  <c:v>109.96599692998301</c:v>
                </c:pt>
                <c:pt idx="796">
                  <c:v>111.11731042359</c:v>
                </c:pt>
                <c:pt idx="797">
                  <c:v>112.393090240831</c:v>
                </c:pt>
                <c:pt idx="798">
                  <c:v>112.113041012656</c:v>
                </c:pt>
                <c:pt idx="799">
                  <c:v>114.104502190788</c:v>
                </c:pt>
                <c:pt idx="800">
                  <c:v>109.685947701808</c:v>
                </c:pt>
                <c:pt idx="801">
                  <c:v>105.39185953646</c:v>
                </c:pt>
                <c:pt idx="802">
                  <c:v>107.881186009125</c:v>
                </c:pt>
                <c:pt idx="803">
                  <c:v>108.5346342082</c:v>
                </c:pt>
                <c:pt idx="804">
                  <c:v>107.81895284730901</c:v>
                </c:pt>
                <c:pt idx="805">
                  <c:v>108.752450274558</c:v>
                </c:pt>
                <c:pt idx="806">
                  <c:v>109.188082407275</c:v>
                </c:pt>
                <c:pt idx="807">
                  <c:v>110.494978805424</c:v>
                </c:pt>
                <c:pt idx="808">
                  <c:v>110.46386222451601</c:v>
                </c:pt>
                <c:pt idx="809">
                  <c:v>106.94768858187599</c:v>
                </c:pt>
                <c:pt idx="810">
                  <c:v>103.80491391013599</c:v>
                </c:pt>
                <c:pt idx="811">
                  <c:v>101.53340350382901</c:v>
                </c:pt>
                <c:pt idx="812">
                  <c:v>102.68471699743699</c:v>
                </c:pt>
                <c:pt idx="813">
                  <c:v>105.82749166917699</c:v>
                </c:pt>
                <c:pt idx="814">
                  <c:v>105.29850979373499</c:v>
                </c:pt>
                <c:pt idx="815">
                  <c:v>102.68471699743699</c:v>
                </c:pt>
                <c:pt idx="816">
                  <c:v>107.756719685492</c:v>
                </c:pt>
                <c:pt idx="817">
                  <c:v>109.219198988183</c:v>
                </c:pt>
                <c:pt idx="818">
                  <c:v>110.46386222451601</c:v>
                </c:pt>
                <c:pt idx="819">
                  <c:v>111.244888405314</c:v>
                </c:pt>
                <c:pt idx="820">
                  <c:v>108.59686737001699</c:v>
                </c:pt>
                <c:pt idx="821">
                  <c:v>109.530364797266</c:v>
                </c:pt>
                <c:pt idx="822">
                  <c:v>115.84703072165399</c:v>
                </c:pt>
                <c:pt idx="823">
                  <c:v>116.407129178004</c:v>
                </c:pt>
                <c:pt idx="824">
                  <c:v>118.98980539339399</c:v>
                </c:pt>
                <c:pt idx="825">
                  <c:v>122.817144845116</c:v>
                </c:pt>
                <c:pt idx="826">
                  <c:v>118.274124032503</c:v>
                </c:pt>
                <c:pt idx="827">
                  <c:v>121.72806451332499</c:v>
                </c:pt>
                <c:pt idx="828">
                  <c:v>119.207621459752</c:v>
                </c:pt>
                <c:pt idx="829">
                  <c:v>121.572481608784</c:v>
                </c:pt>
                <c:pt idx="830">
                  <c:v>122.319279550583</c:v>
                </c:pt>
                <c:pt idx="831">
                  <c:v>124.12404124326601</c:v>
                </c:pt>
                <c:pt idx="832">
                  <c:v>121.883647417867</c:v>
                </c:pt>
                <c:pt idx="833">
                  <c:v>120.60786760062599</c:v>
                </c:pt>
                <c:pt idx="834">
                  <c:v>120.887916828801</c:v>
                </c:pt>
                <c:pt idx="835">
                  <c:v>119.145388297935</c:v>
                </c:pt>
                <c:pt idx="836">
                  <c:v>123.906225176907</c:v>
                </c:pt>
                <c:pt idx="837">
                  <c:v>126.177735583214</c:v>
                </c:pt>
                <c:pt idx="838">
                  <c:v>117.02946079617</c:v>
                </c:pt>
                <c:pt idx="839">
                  <c:v>116.127079949829</c:v>
                </c:pt>
                <c:pt idx="840">
                  <c:v>118.149657708869</c:v>
                </c:pt>
                <c:pt idx="841">
                  <c:v>113.015421858997</c:v>
                </c:pt>
                <c:pt idx="842">
                  <c:v>119.624583643923</c:v>
                </c:pt>
                <c:pt idx="843">
                  <c:v>117.620675833428</c:v>
                </c:pt>
                <c:pt idx="844">
                  <c:v>118.61640642249399</c:v>
                </c:pt>
                <c:pt idx="845">
                  <c:v>120.32781837245101</c:v>
                </c:pt>
                <c:pt idx="846">
                  <c:v>121.448015285151</c:v>
                </c:pt>
                <c:pt idx="847">
                  <c:v>122.3815127124</c:v>
                </c:pt>
                <c:pt idx="848">
                  <c:v>123.408359882374</c:v>
                </c:pt>
                <c:pt idx="849">
                  <c:v>129.69390922585399</c:v>
                </c:pt>
                <c:pt idx="850">
                  <c:v>132.64998441214399</c:v>
                </c:pt>
                <c:pt idx="851">
                  <c:v>126.426668230481</c:v>
                </c:pt>
                <c:pt idx="852">
                  <c:v>120.82568366698401</c:v>
                </c:pt>
                <c:pt idx="853">
                  <c:v>124.46632363325701</c:v>
                </c:pt>
                <c:pt idx="854">
                  <c:v>125.74210345049801</c:v>
                </c:pt>
                <c:pt idx="855">
                  <c:v>123.59505936782401</c:v>
                </c:pt>
                <c:pt idx="856">
                  <c:v>125.71098686959</c:v>
                </c:pt>
                <c:pt idx="857">
                  <c:v>125.86656977413099</c:v>
                </c:pt>
                <c:pt idx="858">
                  <c:v>126.08438584048901</c:v>
                </c:pt>
                <c:pt idx="859">
                  <c:v>131.24973827126999</c:v>
                </c:pt>
                <c:pt idx="860">
                  <c:v>127.73356462863001</c:v>
                </c:pt>
                <c:pt idx="861">
                  <c:v>126.11550242139801</c:v>
                </c:pt>
                <c:pt idx="862">
                  <c:v>128.262546504071</c:v>
                </c:pt>
                <c:pt idx="863">
                  <c:v>126.08438584048901</c:v>
                </c:pt>
                <c:pt idx="864">
                  <c:v>121.790297675142</c:v>
                </c:pt>
                <c:pt idx="865">
                  <c:v>124.061808081449</c:v>
                </c:pt>
                <c:pt idx="866">
                  <c:v>123.221660396925</c:v>
                </c:pt>
                <c:pt idx="867">
                  <c:v>120.701217343351</c:v>
                </c:pt>
                <c:pt idx="868">
                  <c:v>122.56821219785</c:v>
                </c:pt>
                <c:pt idx="869">
                  <c:v>120.265585210635</c:v>
                </c:pt>
                <c:pt idx="870">
                  <c:v>120.82568366698401</c:v>
                </c:pt>
                <c:pt idx="871">
                  <c:v>119.98553598245999</c:v>
                </c:pt>
                <c:pt idx="872">
                  <c:v>108.659100531833</c:v>
                </c:pt>
                <c:pt idx="873">
                  <c:v>93.287509563126505</c:v>
                </c:pt>
                <c:pt idx="874">
                  <c:v>92.627838047870299</c:v>
                </c:pt>
                <c:pt idx="875">
                  <c:v>96.990382691215899</c:v>
                </c:pt>
                <c:pt idx="876">
                  <c:v>89.833569082303597</c:v>
                </c:pt>
                <c:pt idx="877">
                  <c:v>93.225276401309898</c:v>
                </c:pt>
                <c:pt idx="878">
                  <c:v>89.958035405936897</c:v>
                </c:pt>
                <c:pt idx="879">
                  <c:v>91.762797098619103</c:v>
                </c:pt>
                <c:pt idx="880">
                  <c:v>90.518133862286504</c:v>
                </c:pt>
                <c:pt idx="881">
                  <c:v>92.291778974060406</c:v>
                </c:pt>
                <c:pt idx="882">
                  <c:v>97.083732433940895</c:v>
                </c:pt>
                <c:pt idx="883">
                  <c:v>94.065424085834394</c:v>
                </c:pt>
                <c:pt idx="884">
                  <c:v>97.264208603209099</c:v>
                </c:pt>
                <c:pt idx="885">
                  <c:v>97.643830890290502</c:v>
                </c:pt>
                <c:pt idx="886">
                  <c:v>98.857377545714797</c:v>
                </c:pt>
                <c:pt idx="887">
                  <c:v>96.274701330324703</c:v>
                </c:pt>
                <c:pt idx="888">
                  <c:v>97.519364566657302</c:v>
                </c:pt>
                <c:pt idx="889">
                  <c:v>96.585867139407796</c:v>
                </c:pt>
                <c:pt idx="890">
                  <c:v>97.488247985748998</c:v>
                </c:pt>
                <c:pt idx="891">
                  <c:v>94.065424085834394</c:v>
                </c:pt>
                <c:pt idx="892">
                  <c:v>92.509595040418702</c:v>
                </c:pt>
                <c:pt idx="893">
                  <c:v>94.843338608542197</c:v>
                </c:pt>
                <c:pt idx="894">
                  <c:v>96.056885263966507</c:v>
                </c:pt>
                <c:pt idx="895">
                  <c:v>100.91107188566301</c:v>
                </c:pt>
                <c:pt idx="896">
                  <c:v>101.128887952021</c:v>
                </c:pt>
                <c:pt idx="897">
                  <c:v>106.107540897352</c:v>
                </c:pt>
                <c:pt idx="898">
                  <c:v>106.636522772793</c:v>
                </c:pt>
                <c:pt idx="899">
                  <c:v>104.05384655740301</c:v>
                </c:pt>
                <c:pt idx="900">
                  <c:v>100.59990607658</c:v>
                </c:pt>
                <c:pt idx="901">
                  <c:v>103.462631520145</c:v>
                </c:pt>
                <c:pt idx="902">
                  <c:v>104.60772169757099</c:v>
                </c:pt>
                <c:pt idx="903">
                  <c:v>103.30704861560299</c:v>
                </c:pt>
                <c:pt idx="904">
                  <c:v>106.045307735535</c:v>
                </c:pt>
                <c:pt idx="905">
                  <c:v>105.79637508826799</c:v>
                </c:pt>
                <c:pt idx="906">
                  <c:v>102.99588280652</c:v>
                </c:pt>
                <c:pt idx="907">
                  <c:v>103.120349130153</c:v>
                </c:pt>
                <c:pt idx="908">
                  <c:v>104.987343984652</c:v>
                </c:pt>
                <c:pt idx="909">
                  <c:v>103.711564167411</c:v>
                </c:pt>
                <c:pt idx="910">
                  <c:v>104.738411337386</c:v>
                </c:pt>
                <c:pt idx="911">
                  <c:v>102.124618541087</c:v>
                </c:pt>
                <c:pt idx="912">
                  <c:v>95.341203903075296</c:v>
                </c:pt>
                <c:pt idx="913">
                  <c:v>97.706064052107195</c:v>
                </c:pt>
                <c:pt idx="914">
                  <c:v>95.714602873975096</c:v>
                </c:pt>
                <c:pt idx="915">
                  <c:v>99.230776516614597</c:v>
                </c:pt>
                <c:pt idx="916">
                  <c:v>96.243584749416399</c:v>
                </c:pt>
                <c:pt idx="917">
                  <c:v>93.972074343109497</c:v>
                </c:pt>
                <c:pt idx="918">
                  <c:v>97.301548500299106</c:v>
                </c:pt>
                <c:pt idx="919">
                  <c:v>96.554750558499506</c:v>
                </c:pt>
                <c:pt idx="920">
                  <c:v>99.573058906605993</c:v>
                </c:pt>
                <c:pt idx="921">
                  <c:v>99.131203457707997</c:v>
                </c:pt>
                <c:pt idx="922">
                  <c:v>100.520737571198</c:v>
                </c:pt>
                <c:pt idx="923">
                  <c:v>100.317391115566</c:v>
                </c:pt>
                <c:pt idx="924">
                  <c:v>99.360016636117706</c:v>
                </c:pt>
                <c:pt idx="925">
                  <c:v>99.715872933475097</c:v>
                </c:pt>
                <c:pt idx="926">
                  <c:v>100.961321558403</c:v>
                </c:pt>
                <c:pt idx="927">
                  <c:v>98.885541572974404</c:v>
                </c:pt>
                <c:pt idx="928">
                  <c:v>99.987001540985503</c:v>
                </c:pt>
                <c:pt idx="929">
                  <c:v>100.91900612930201</c:v>
                </c:pt>
                <c:pt idx="930">
                  <c:v>102.825330735037</c:v>
                </c:pt>
                <c:pt idx="931">
                  <c:v>102.444104546548</c:v>
                </c:pt>
                <c:pt idx="932">
                  <c:v>103.638716557568</c:v>
                </c:pt>
                <c:pt idx="933">
                  <c:v>104.95204416602</c:v>
                </c:pt>
                <c:pt idx="934">
                  <c:v>102.33391013392399</c:v>
                </c:pt>
                <c:pt idx="935">
                  <c:v>100.910484944495</c:v>
                </c:pt>
                <c:pt idx="936">
                  <c:v>101.33412339373</c:v>
                </c:pt>
                <c:pt idx="937">
                  <c:v>100.207293534587</c:v>
                </c:pt>
                <c:pt idx="938">
                  <c:v>100.683124240768</c:v>
                </c:pt>
                <c:pt idx="939">
                  <c:v>102.544712626264</c:v>
                </c:pt>
                <c:pt idx="940">
                  <c:v>102.7316945338</c:v>
                </c:pt>
                <c:pt idx="941">
                  <c:v>103.06314925648201</c:v>
                </c:pt>
                <c:pt idx="942">
                  <c:v>101.516166887344</c:v>
                </c:pt>
                <c:pt idx="943">
                  <c:v>100.309160425695</c:v>
                </c:pt>
                <c:pt idx="944">
                  <c:v>100.130699702966</c:v>
                </c:pt>
                <c:pt idx="945">
                  <c:v>100.921136425504</c:v>
                </c:pt>
                <c:pt idx="946">
                  <c:v>100.742675702775</c:v>
                </c:pt>
                <c:pt idx="947">
                  <c:v>100.572639333208</c:v>
                </c:pt>
                <c:pt idx="948">
                  <c:v>101.881706349255</c:v>
                </c:pt>
                <c:pt idx="949">
                  <c:v>101.73713670246499</c:v>
                </c:pt>
                <c:pt idx="950">
                  <c:v>102.74864007177</c:v>
                </c:pt>
                <c:pt idx="951">
                  <c:v>103.224664441242</c:v>
                </c:pt>
                <c:pt idx="952">
                  <c:v>101.975148887201</c:v>
                </c:pt>
                <c:pt idx="953">
                  <c:v>100.572639333208</c:v>
                </c:pt>
                <c:pt idx="954">
                  <c:v>99.433608686727595</c:v>
                </c:pt>
                <c:pt idx="955">
                  <c:v>98.804687148948901</c:v>
                </c:pt>
                <c:pt idx="956">
                  <c:v>98.983147871678099</c:v>
                </c:pt>
                <c:pt idx="957">
                  <c:v>98.745135686942206</c:v>
                </c:pt>
                <c:pt idx="958">
                  <c:v>100.05410587134401</c:v>
                </c:pt>
                <c:pt idx="959">
                  <c:v>100.368615056056</c:v>
                </c:pt>
                <c:pt idx="960">
                  <c:v>101.55015479492801</c:v>
                </c:pt>
                <c:pt idx="961">
                  <c:v>102.723173348993</c:v>
                </c:pt>
                <c:pt idx="962">
                  <c:v>101.54628152910701</c:v>
                </c:pt>
                <c:pt idx="963">
                  <c:v>101.503772436715</c:v>
                </c:pt>
                <c:pt idx="964">
                  <c:v>99.322542789293806</c:v>
                </c:pt>
                <c:pt idx="965">
                  <c:v>100.310903395314</c:v>
                </c:pt>
                <c:pt idx="966">
                  <c:v>99.0669072450697</c:v>
                </c:pt>
                <c:pt idx="967">
                  <c:v>99.143597908337</c:v>
                </c:pt>
                <c:pt idx="968">
                  <c:v>98.402254830087003</c:v>
                </c:pt>
                <c:pt idx="969">
                  <c:v>99.680335719562095</c:v>
                </c:pt>
                <c:pt idx="970">
                  <c:v>99.808153491674105</c:v>
                </c:pt>
                <c:pt idx="971">
                  <c:v>100.336466949737</c:v>
                </c:pt>
                <c:pt idx="972">
                  <c:v>100.15752206878</c:v>
                </c:pt>
                <c:pt idx="973">
                  <c:v>99.356627528523703</c:v>
                </c:pt>
                <c:pt idx="974">
                  <c:v>99.331063974101298</c:v>
                </c:pt>
                <c:pt idx="975">
                  <c:v>98.231927965583196</c:v>
                </c:pt>
                <c:pt idx="976">
                  <c:v>99.469049068995005</c:v>
                </c:pt>
                <c:pt idx="977">
                  <c:v>99.463916991781403</c:v>
                </c:pt>
                <c:pt idx="978">
                  <c:v>100.11491614474301</c:v>
                </c:pt>
                <c:pt idx="979">
                  <c:v>101.00102253307401</c:v>
                </c:pt>
                <c:pt idx="980">
                  <c:v>100.668696325583</c:v>
                </c:pt>
                <c:pt idx="981">
                  <c:v>100.05526785108999</c:v>
                </c:pt>
                <c:pt idx="982">
                  <c:v>99.113095939991993</c:v>
                </c:pt>
                <c:pt idx="983">
                  <c:v>100.043938548562</c:v>
                </c:pt>
                <c:pt idx="984">
                  <c:v>99.249725391848202</c:v>
                </c:pt>
                <c:pt idx="985">
                  <c:v>100.45382690413101</c:v>
                </c:pt>
                <c:pt idx="986">
                  <c:v>99.839042786601198</c:v>
                </c:pt>
                <c:pt idx="987">
                  <c:v>98.839837036279704</c:v>
                </c:pt>
                <c:pt idx="988">
                  <c:v>99.0363084450792</c:v>
                </c:pt>
                <c:pt idx="989">
                  <c:v>99.019169243818794</c:v>
                </c:pt>
                <c:pt idx="990">
                  <c:v>97.277071108918705</c:v>
                </c:pt>
                <c:pt idx="991">
                  <c:v>94.826165328670001</c:v>
                </c:pt>
                <c:pt idx="992">
                  <c:v>94.971315965333702</c:v>
                </c:pt>
                <c:pt idx="993">
                  <c:v>95.159169357680199</c:v>
                </c:pt>
                <c:pt idx="994">
                  <c:v>94.023430987148103</c:v>
                </c:pt>
                <c:pt idx="995">
                  <c:v>94.399137771841097</c:v>
                </c:pt>
                <c:pt idx="996">
                  <c:v>95.466609832267906</c:v>
                </c:pt>
                <c:pt idx="997">
                  <c:v>95.7740503068556</c:v>
                </c:pt>
                <c:pt idx="998">
                  <c:v>96.679232529358302</c:v>
                </c:pt>
                <c:pt idx="999">
                  <c:v>96.183938662424097</c:v>
                </c:pt>
                <c:pt idx="1000">
                  <c:v>96.875703938157798</c:v>
                </c:pt>
                <c:pt idx="1001">
                  <c:v>96.739074486301604</c:v>
                </c:pt>
                <c:pt idx="1002">
                  <c:v>97.464924501265301</c:v>
                </c:pt>
                <c:pt idx="1003">
                  <c:v>95.816753062538496</c:v>
                </c:pt>
                <c:pt idx="1004">
                  <c:v>96.347584143385703</c:v>
                </c:pt>
                <c:pt idx="1005">
                  <c:v>94.678012910994696</c:v>
                </c:pt>
                <c:pt idx="1006">
                  <c:v>95.979527058690294</c:v>
                </c:pt>
                <c:pt idx="1007">
                  <c:v>96.672938472398201</c:v>
                </c:pt>
                <c:pt idx="1008">
                  <c:v>98.933279574225296</c:v>
                </c:pt>
                <c:pt idx="1009">
                  <c:v>100.054783692863</c:v>
                </c:pt>
                <c:pt idx="1010">
                  <c:v>98.856201584375896</c:v>
                </c:pt>
                <c:pt idx="1011">
                  <c:v>98.445248080706506</c:v>
                </c:pt>
                <c:pt idx="1012">
                  <c:v>100.037838154893</c:v>
                </c:pt>
                <c:pt idx="1013">
                  <c:v>99.892203360002298</c:v>
                </c:pt>
                <c:pt idx="1014">
                  <c:v>99.832264571413404</c:v>
                </c:pt>
                <c:pt idx="1015">
                  <c:v>100.12343732955</c:v>
                </c:pt>
                <c:pt idx="1016">
                  <c:v>100.217557689014</c:v>
                </c:pt>
                <c:pt idx="1017">
                  <c:v>100.234696890275</c:v>
                </c:pt>
                <c:pt idx="1018">
                  <c:v>100.962483538149</c:v>
                </c:pt>
                <c:pt idx="1019">
                  <c:v>100.251836091535</c:v>
                </c:pt>
                <c:pt idx="1020">
                  <c:v>99.738144211949106</c:v>
                </c:pt>
                <c:pt idx="1021">
                  <c:v>100.337435266192</c:v>
                </c:pt>
                <c:pt idx="1022">
                  <c:v>100.423131272495</c:v>
                </c:pt>
                <c:pt idx="1023">
                  <c:v>100.448791658563</c:v>
                </c:pt>
                <c:pt idx="1024">
                  <c:v>99.928224732142994</c:v>
                </c:pt>
                <c:pt idx="1025">
                  <c:v>100.631997131923</c:v>
                </c:pt>
                <c:pt idx="1026">
                  <c:v>100.60623991420999</c:v>
                </c:pt>
                <c:pt idx="1027">
                  <c:v>101.395901983584</c:v>
                </c:pt>
                <c:pt idx="1028">
                  <c:v>101.413041184844</c:v>
                </c:pt>
                <c:pt idx="1029">
                  <c:v>101.953749093536</c:v>
                </c:pt>
                <c:pt idx="1030">
                  <c:v>102.022402730224</c:v>
                </c:pt>
                <c:pt idx="1031">
                  <c:v>101.72203096576099</c:v>
                </c:pt>
                <c:pt idx="1032">
                  <c:v>102.563110638916</c:v>
                </c:pt>
                <c:pt idx="1033">
                  <c:v>103.996412656191</c:v>
                </c:pt>
                <c:pt idx="1034">
                  <c:v>104.416952492769</c:v>
                </c:pt>
                <c:pt idx="1035">
                  <c:v>104.71732425723199</c:v>
                </c:pt>
                <c:pt idx="1036">
                  <c:v>106.57126294273</c:v>
                </c:pt>
                <c:pt idx="1037">
                  <c:v>106.597116992089</c:v>
                </c:pt>
                <c:pt idx="1038">
                  <c:v>106.37382321747501</c:v>
                </c:pt>
                <c:pt idx="1039">
                  <c:v>105.189378529237</c:v>
                </c:pt>
                <c:pt idx="1040">
                  <c:v>105.918908146731</c:v>
                </c:pt>
                <c:pt idx="1041">
                  <c:v>105.515507511414</c:v>
                </c:pt>
                <c:pt idx="1042">
                  <c:v>105.910386961923</c:v>
                </c:pt>
                <c:pt idx="1043">
                  <c:v>105.58425797974699</c:v>
                </c:pt>
                <c:pt idx="1044">
                  <c:v>108.262040305494</c:v>
                </c:pt>
                <c:pt idx="1045">
                  <c:v>109.51504179877401</c:v>
                </c:pt>
                <c:pt idx="1046">
                  <c:v>112.114680986572</c:v>
                </c:pt>
                <c:pt idx="1047">
                  <c:v>111.22886509317701</c:v>
                </c:pt>
                <c:pt idx="1048">
                  <c:v>109.740950027818</c:v>
                </c:pt>
                <c:pt idx="1049">
                  <c:v>107.54790691964099</c:v>
                </c:pt>
                <c:pt idx="1050">
                  <c:v>107.71126190566601</c:v>
                </c:pt>
                <c:pt idx="1051">
                  <c:v>107.685504687952</c:v>
                </c:pt>
                <c:pt idx="1052">
                  <c:v>108.175666477673</c:v>
                </c:pt>
                <c:pt idx="1053">
                  <c:v>107.186628050133</c:v>
                </c:pt>
                <c:pt idx="1054">
                  <c:v>108.244513777652</c:v>
                </c:pt>
                <c:pt idx="1055">
                  <c:v>108.10691600934</c:v>
                </c:pt>
                <c:pt idx="1056">
                  <c:v>108.708918349659</c:v>
                </c:pt>
                <c:pt idx="1057">
                  <c:v>109.293781488717</c:v>
                </c:pt>
                <c:pt idx="1058">
                  <c:v>107.866095706883</c:v>
                </c:pt>
                <c:pt idx="1059">
                  <c:v>108.399347578869</c:v>
                </c:pt>
                <c:pt idx="1060">
                  <c:v>108.975495869829</c:v>
                </c:pt>
                <c:pt idx="1061">
                  <c:v>107.522052870282</c:v>
                </c:pt>
                <c:pt idx="1062">
                  <c:v>109.08733642042699</c:v>
                </c:pt>
                <c:pt idx="1063">
                  <c:v>108.657307082586</c:v>
                </c:pt>
                <c:pt idx="1064">
                  <c:v>108.82937691671</c:v>
                </c:pt>
                <c:pt idx="1065">
                  <c:v>109.09595443688001</c:v>
                </c:pt>
                <c:pt idx="1066">
                  <c:v>107.67688667149901</c:v>
                </c:pt>
                <c:pt idx="1067">
                  <c:v>108.787739309128</c:v>
                </c:pt>
                <c:pt idx="1068">
                  <c:v>107.95169488154001</c:v>
                </c:pt>
                <c:pt idx="1069">
                  <c:v>108.50324793453299</c:v>
                </c:pt>
                <c:pt idx="1070">
                  <c:v>109.511652691181</c:v>
                </c:pt>
                <c:pt idx="1071">
                  <c:v>110.476967365563</c:v>
                </c:pt>
                <c:pt idx="1072">
                  <c:v>110.701132624987</c:v>
                </c:pt>
                <c:pt idx="1073">
                  <c:v>110.839020888235</c:v>
                </c:pt>
                <c:pt idx="1074">
                  <c:v>111.623357217105</c:v>
                </c:pt>
                <c:pt idx="1075">
                  <c:v>111.330247826057</c:v>
                </c:pt>
                <c:pt idx="1076">
                  <c:v>111.847425644883</c:v>
                </c:pt>
                <c:pt idx="1077">
                  <c:v>110.96829113503</c:v>
                </c:pt>
                <c:pt idx="1078">
                  <c:v>111.02861725020099</c:v>
                </c:pt>
                <c:pt idx="1079">
                  <c:v>110.74422270725201</c:v>
                </c:pt>
                <c:pt idx="1080">
                  <c:v>112.09734812201999</c:v>
                </c:pt>
                <c:pt idx="1081">
                  <c:v>112.726560154735</c:v>
                </c:pt>
                <c:pt idx="1082">
                  <c:v>113.614312681041</c:v>
                </c:pt>
                <c:pt idx="1083">
                  <c:v>113.907325240443</c:v>
                </c:pt>
                <c:pt idx="1084">
                  <c:v>112.86444841798399</c:v>
                </c:pt>
                <c:pt idx="1085">
                  <c:v>110.73560469079899</c:v>
                </c:pt>
                <c:pt idx="1086">
                  <c:v>111.563031101934</c:v>
                </c:pt>
                <c:pt idx="1087">
                  <c:v>111.78709952971199</c:v>
                </c:pt>
                <c:pt idx="1088">
                  <c:v>111.227799945076</c:v>
                </c:pt>
                <c:pt idx="1089">
                  <c:v>111.858367620829</c:v>
                </c:pt>
                <c:pt idx="1090">
                  <c:v>110.053232084683</c:v>
                </c:pt>
                <c:pt idx="1091">
                  <c:v>110.09641899859299</c:v>
                </c:pt>
                <c:pt idx="1092">
                  <c:v>108.679868855997</c:v>
                </c:pt>
                <c:pt idx="1093">
                  <c:v>108.101202942253</c:v>
                </c:pt>
                <c:pt idx="1094">
                  <c:v>108.023447130885</c:v>
                </c:pt>
                <c:pt idx="1095">
                  <c:v>108.567640978817</c:v>
                </c:pt>
                <c:pt idx="1096">
                  <c:v>108.386275306721</c:v>
                </c:pt>
                <c:pt idx="1097">
                  <c:v>106.917920233761</c:v>
                </c:pt>
                <c:pt idx="1098">
                  <c:v>105.415093094989</c:v>
                </c:pt>
                <c:pt idx="1099">
                  <c:v>104.516882750965</c:v>
                </c:pt>
                <c:pt idx="1100">
                  <c:v>105.02641086979401</c:v>
                </c:pt>
                <c:pt idx="1101">
                  <c:v>105.24234543934701</c:v>
                </c:pt>
                <c:pt idx="1102">
                  <c:v>105.70878347591</c:v>
                </c:pt>
                <c:pt idx="1103">
                  <c:v>107.45349606524</c:v>
                </c:pt>
                <c:pt idx="1104">
                  <c:v>107.902601237252</c:v>
                </c:pt>
                <c:pt idx="1105">
                  <c:v>107.798894544879</c:v>
                </c:pt>
                <c:pt idx="1106">
                  <c:v>108.429462220632</c:v>
                </c:pt>
                <c:pt idx="1107">
                  <c:v>108.688583704095</c:v>
                </c:pt>
                <c:pt idx="1108">
                  <c:v>108.213527651079</c:v>
                </c:pt>
                <c:pt idx="1109">
                  <c:v>108.774957531917</c:v>
                </c:pt>
                <c:pt idx="1110">
                  <c:v>110.31235356814599</c:v>
                </c:pt>
                <c:pt idx="1111">
                  <c:v>110.20128767071201</c:v>
                </c:pt>
                <c:pt idx="1112">
                  <c:v>110.088050924128</c:v>
                </c:pt>
                <c:pt idx="1113">
                  <c:v>112.53182233353201</c:v>
                </c:pt>
                <c:pt idx="1114">
                  <c:v>112.370128420616</c:v>
                </c:pt>
                <c:pt idx="1115">
                  <c:v>110.929675391988</c:v>
                </c:pt>
                <c:pt idx="1116">
                  <c:v>110.751659065149</c:v>
                </c:pt>
                <c:pt idx="1117">
                  <c:v>111.078447393882</c:v>
                </c:pt>
                <c:pt idx="1118">
                  <c:v>112.58044952500801</c:v>
                </c:pt>
                <c:pt idx="1119">
                  <c:v>113.583937930929</c:v>
                </c:pt>
                <c:pt idx="1120">
                  <c:v>113.632395097261</c:v>
                </c:pt>
                <c:pt idx="1121">
                  <c:v>113.729649480213</c:v>
                </c:pt>
                <c:pt idx="1122">
                  <c:v>113.939970584606</c:v>
                </c:pt>
                <c:pt idx="1123">
                  <c:v>113.826733838021</c:v>
                </c:pt>
                <c:pt idx="1124">
                  <c:v>113.85937866586499</c:v>
                </c:pt>
                <c:pt idx="1125">
                  <c:v>113.185909066432</c:v>
                </c:pt>
                <c:pt idx="1126">
                  <c:v>111.603315016566</c:v>
                </c:pt>
                <c:pt idx="1127">
                  <c:v>110.694360591277</c:v>
                </c:pt>
                <c:pt idx="1128">
                  <c:v>112.220166242706</c:v>
                </c:pt>
                <c:pt idx="1129">
                  <c:v>111.29505942864</c:v>
                </c:pt>
                <c:pt idx="1130">
                  <c:v>111.132685415144</c:v>
                </c:pt>
                <c:pt idx="1131">
                  <c:v>111.34500600014201</c:v>
                </c:pt>
                <c:pt idx="1132">
                  <c:v>111.026454584245</c:v>
                </c:pt>
                <c:pt idx="1133">
                  <c:v>111.78304946620101</c:v>
                </c:pt>
                <c:pt idx="1134">
                  <c:v>111.65043727357801</c:v>
                </c:pt>
                <c:pt idx="1135">
                  <c:v>110.94688726867101</c:v>
                </c:pt>
                <c:pt idx="1136">
                  <c:v>109.646018089756</c:v>
                </c:pt>
                <c:pt idx="1137">
                  <c:v>109.47334008574499</c:v>
                </c:pt>
                <c:pt idx="1138">
                  <c:v>109.871599894017</c:v>
                </c:pt>
                <c:pt idx="1139">
                  <c:v>108.982251742637</c:v>
                </c:pt>
                <c:pt idx="1140">
                  <c:v>109.699062966806</c:v>
                </c:pt>
                <c:pt idx="1141">
                  <c:v>110.50884380261201</c:v>
                </c:pt>
                <c:pt idx="1142">
                  <c:v>111.50442278489101</c:v>
                </c:pt>
                <c:pt idx="1143">
                  <c:v>110.893701314821</c:v>
                </c:pt>
                <c:pt idx="1144">
                  <c:v>108.650439107477</c:v>
                </c:pt>
                <c:pt idx="1145">
                  <c:v>108.623775592152</c:v>
                </c:pt>
                <c:pt idx="1146">
                  <c:v>108.080065602396</c:v>
                </c:pt>
                <c:pt idx="1147">
                  <c:v>107.787613394622</c:v>
                </c:pt>
                <c:pt idx="1148">
                  <c:v>108.22565686068</c:v>
                </c:pt>
                <c:pt idx="1149">
                  <c:v>107.707905002247</c:v>
                </c:pt>
                <c:pt idx="1150">
                  <c:v>108.35841013010401</c:v>
                </c:pt>
                <c:pt idx="1151">
                  <c:v>109.50000360107001</c:v>
                </c:pt>
                <c:pt idx="1152">
                  <c:v>110.234485798523</c:v>
                </c:pt>
                <c:pt idx="1153">
                  <c:v>109.41466376479499</c:v>
                </c:pt>
                <c:pt idx="1154">
                  <c:v>109.65389510910801</c:v>
                </c:pt>
                <c:pt idx="1155">
                  <c:v>109.10708060782</c:v>
                </c:pt>
                <c:pt idx="1156">
                  <c:v>107.996063863427</c:v>
                </c:pt>
                <c:pt idx="1157">
                  <c:v>107.637116917407</c:v>
                </c:pt>
                <c:pt idx="1158">
                  <c:v>107.466237385754</c:v>
                </c:pt>
                <c:pt idx="1159">
                  <c:v>107.12447832244899</c:v>
                </c:pt>
                <c:pt idx="1160">
                  <c:v>105.03934831808699</c:v>
                </c:pt>
                <c:pt idx="1161">
                  <c:v>104.577873653075</c:v>
                </c:pt>
                <c:pt idx="1162">
                  <c:v>105.774230233743</c:v>
                </c:pt>
                <c:pt idx="1163">
                  <c:v>106.765531376429</c:v>
                </c:pt>
                <c:pt idx="1164">
                  <c:v>107.43206147942399</c:v>
                </c:pt>
                <c:pt idx="1165">
                  <c:v>107.363709666763</c:v>
                </c:pt>
                <c:pt idx="1166">
                  <c:v>108.235295207741</c:v>
                </c:pt>
                <c:pt idx="1167">
                  <c:v>108.389186715779</c:v>
                </c:pt>
                <c:pt idx="1168">
                  <c:v>107.80819630816001</c:v>
                </c:pt>
                <c:pt idx="1169">
                  <c:v>107.620128893792</c:v>
                </c:pt>
                <c:pt idx="1170">
                  <c:v>108.318836312104</c:v>
                </c:pt>
                <c:pt idx="1171">
                  <c:v>108.748133661799</c:v>
                </c:pt>
                <c:pt idx="1172">
                  <c:v>109.055716818774</c:v>
                </c:pt>
                <c:pt idx="1173">
                  <c:v>108.919013193452</c:v>
                </c:pt>
                <c:pt idx="1174">
                  <c:v>108.628418060092</c:v>
                </c:pt>
                <c:pt idx="1175">
                  <c:v>109.585543296447</c:v>
                </c:pt>
                <c:pt idx="1176">
                  <c:v>110.029830078743</c:v>
                </c:pt>
                <c:pt idx="1177">
                  <c:v>110.029830078743</c:v>
                </c:pt>
                <c:pt idx="1178">
                  <c:v>110.166533704065</c:v>
                </c:pt>
                <c:pt idx="1179">
                  <c:v>110.098181891404</c:v>
                </c:pt>
                <c:pt idx="1180">
                  <c:v>109.36329997574801</c:v>
                </c:pt>
                <c:pt idx="1181">
                  <c:v>109.22659635042599</c:v>
                </c:pt>
                <c:pt idx="1182">
                  <c:v>109.91031433613701</c:v>
                </c:pt>
                <c:pt idx="1183">
                  <c:v>111.037919385942</c:v>
                </c:pt>
                <c:pt idx="1184">
                  <c:v>110.883028582397</c:v>
                </c:pt>
                <c:pt idx="1185">
                  <c:v>112.145938243814</c:v>
                </c:pt>
                <c:pt idx="1186">
                  <c:v>111.799982139381</c:v>
                </c:pt>
                <c:pt idx="1187">
                  <c:v>111.95567237933101</c:v>
                </c:pt>
                <c:pt idx="1188">
                  <c:v>111.40206266859801</c:v>
                </c:pt>
                <c:pt idx="1189">
                  <c:v>111.54036516673</c:v>
                </c:pt>
                <c:pt idx="1190">
                  <c:v>110.86564084058</c:v>
                </c:pt>
                <c:pt idx="1191">
                  <c:v>111.886521130265</c:v>
                </c:pt>
                <c:pt idx="1192">
                  <c:v>113.70304050241501</c:v>
                </c:pt>
                <c:pt idx="1193">
                  <c:v>113.70304050241501</c:v>
                </c:pt>
                <c:pt idx="1194">
                  <c:v>114.395152570383</c:v>
                </c:pt>
                <c:pt idx="1195">
                  <c:v>114.568030693049</c:v>
                </c:pt>
                <c:pt idx="1196">
                  <c:v>114.343189204033</c:v>
                </c:pt>
                <c:pt idx="1197">
                  <c:v>114.775684299349</c:v>
                </c:pt>
                <c:pt idx="1198">
                  <c:v>115.052489154716</c:v>
                </c:pt>
                <c:pt idx="1199">
                  <c:v>115.035301272</c:v>
                </c:pt>
                <c:pt idx="1200">
                  <c:v>115.208179394666</c:v>
                </c:pt>
                <c:pt idx="1201">
                  <c:v>115.744601222684</c:v>
                </c:pt>
                <c:pt idx="1202">
                  <c:v>115.623486607267</c:v>
                </c:pt>
                <c:pt idx="1203">
                  <c:v>115.883103579918</c:v>
                </c:pt>
                <c:pt idx="1204">
                  <c:v>116.575015788784</c:v>
                </c:pt>
                <c:pt idx="1205">
                  <c:v>117.163201124051</c:v>
                </c:pt>
                <c:pt idx="1206">
                  <c:v>117.180588865868</c:v>
                </c:pt>
                <c:pt idx="1207">
                  <c:v>117.31909122310201</c:v>
                </c:pt>
                <c:pt idx="1208">
                  <c:v>117.80334982566799</c:v>
                </c:pt>
                <c:pt idx="1209">
                  <c:v>117.92446444108499</c:v>
                </c:pt>
                <c:pt idx="1210">
                  <c:v>118.149505789203</c:v>
                </c:pt>
                <c:pt idx="1211">
                  <c:v>117.059474250451</c:v>
                </c:pt>
                <c:pt idx="1212">
                  <c:v>116.384749924301</c:v>
                </c:pt>
                <c:pt idx="1213">
                  <c:v>117.163201124051</c:v>
                </c:pt>
                <c:pt idx="1214">
                  <c:v>116.921171752319</c:v>
                </c:pt>
                <c:pt idx="1215">
                  <c:v>116.765281653267</c:v>
                </c:pt>
                <c:pt idx="1216">
                  <c:v>116.972935259568</c:v>
                </c:pt>
                <c:pt idx="1217">
                  <c:v>116.419325548834</c:v>
                </c:pt>
                <c:pt idx="1218">
                  <c:v>117.57850833665201</c:v>
                </c:pt>
                <c:pt idx="1219">
                  <c:v>117.699622952068</c:v>
                </c:pt>
                <c:pt idx="1220">
                  <c:v>118.39173502003599</c:v>
                </c:pt>
                <c:pt idx="1221">
                  <c:v>118.339771653686</c:v>
                </c:pt>
                <c:pt idx="1222">
                  <c:v>117.872700933836</c:v>
                </c:pt>
                <c:pt idx="1223">
                  <c:v>118.01100343196801</c:v>
                </c:pt>
                <c:pt idx="1224">
                  <c:v>118.824230115353</c:v>
                </c:pt>
                <c:pt idx="1225">
                  <c:v>117.820737567485</c:v>
                </c:pt>
                <c:pt idx="1226">
                  <c:v>116.903784010501</c:v>
                </c:pt>
                <c:pt idx="1227">
                  <c:v>117.90727655836901</c:v>
                </c:pt>
                <c:pt idx="1228">
                  <c:v>115.91767920445101</c:v>
                </c:pt>
                <c:pt idx="1229">
                  <c:v>116.938359635035</c:v>
                </c:pt>
                <c:pt idx="1230">
                  <c:v>117.838125309303</c:v>
                </c:pt>
                <c:pt idx="1231">
                  <c:v>117.855313192019</c:v>
                </c:pt>
                <c:pt idx="1232">
                  <c:v>118.080354540136</c:v>
                </c:pt>
                <c:pt idx="1233">
                  <c:v>118.962532613486</c:v>
                </c:pt>
                <c:pt idx="1234">
                  <c:v>119.87948617047</c:v>
                </c:pt>
                <c:pt idx="1235">
                  <c:v>119.42980319243701</c:v>
                </c:pt>
                <c:pt idx="1236">
                  <c:v>118.99730809712</c:v>
                </c:pt>
                <c:pt idx="1237">
                  <c:v>119.066459346187</c:v>
                </c:pt>
                <c:pt idx="1238">
                  <c:v>119.53353006603599</c:v>
                </c:pt>
                <c:pt idx="1239">
                  <c:v>119.10103497071999</c:v>
                </c:pt>
                <c:pt idx="1240">
                  <c:v>119.135610595253</c:v>
                </c:pt>
                <c:pt idx="1241">
                  <c:v>119.77575929687001</c:v>
                </c:pt>
                <c:pt idx="1242">
                  <c:v>119.82772266322</c:v>
                </c:pt>
                <c:pt idx="1243">
                  <c:v>119.498954441503</c:v>
                </c:pt>
                <c:pt idx="1244">
                  <c:v>118.651152133586</c:v>
                </c:pt>
                <c:pt idx="1245">
                  <c:v>119.343264201553</c:v>
                </c:pt>
                <c:pt idx="1246">
                  <c:v>118.94534473077</c:v>
                </c:pt>
                <c:pt idx="1247">
                  <c:v>119.67203242327101</c:v>
                </c:pt>
                <c:pt idx="1248">
                  <c:v>119.592488500934</c:v>
                </c:pt>
                <c:pt idx="1249">
                  <c:v>120.482261220135</c:v>
                </c:pt>
                <c:pt idx="1250">
                  <c:v>120.67432581653</c:v>
                </c:pt>
                <c:pt idx="1251">
                  <c:v>121.232532286595</c:v>
                </c:pt>
                <c:pt idx="1252">
                  <c:v>121.616461620284</c:v>
                </c:pt>
                <c:pt idx="1253">
                  <c:v>121.930440268501</c:v>
                </c:pt>
                <c:pt idx="1254">
                  <c:v>121.284895371148</c:v>
                </c:pt>
                <c:pt idx="1255">
                  <c:v>123.06464066865</c:v>
                </c:pt>
                <c:pt idx="1256">
                  <c:v>123.396206917786</c:v>
                </c:pt>
                <c:pt idx="1257">
                  <c:v>124.547795059753</c:v>
                </c:pt>
                <c:pt idx="1258">
                  <c:v>124.60015814430599</c:v>
                </c:pt>
                <c:pt idx="1259">
                  <c:v>125.333041468948</c:v>
                </c:pt>
                <c:pt idx="1260">
                  <c:v>125.94361102356601</c:v>
                </c:pt>
                <c:pt idx="1261">
                  <c:v>126.676494348209</c:v>
                </c:pt>
                <c:pt idx="1262">
                  <c:v>123.51832082871</c:v>
                </c:pt>
                <c:pt idx="1263">
                  <c:v>125.472543121689</c:v>
                </c:pt>
                <c:pt idx="1264">
                  <c:v>123.95461324695199</c:v>
                </c:pt>
                <c:pt idx="1265">
                  <c:v>123.95461324695199</c:v>
                </c:pt>
                <c:pt idx="1266">
                  <c:v>125.385404553502</c:v>
                </c:pt>
                <c:pt idx="1267">
                  <c:v>125.559881548978</c:v>
                </c:pt>
                <c:pt idx="1268">
                  <c:v>126.292764873621</c:v>
                </c:pt>
                <c:pt idx="1269">
                  <c:v>126.694081949127</c:v>
                </c:pt>
                <c:pt idx="1270">
                  <c:v>126.536992695468</c:v>
                </c:pt>
                <c:pt idx="1271">
                  <c:v>125.96119862448499</c:v>
                </c:pt>
                <c:pt idx="1272">
                  <c:v>126.938309770974</c:v>
                </c:pt>
                <c:pt idx="1273">
                  <c:v>128.177036481128</c:v>
                </c:pt>
                <c:pt idx="1274">
                  <c:v>127.30465150374501</c:v>
                </c:pt>
                <c:pt idx="1275">
                  <c:v>127.793307006541</c:v>
                </c:pt>
                <c:pt idx="1276">
                  <c:v>127.898033175647</c:v>
                </c:pt>
                <c:pt idx="1277">
                  <c:v>128.403876561158</c:v>
                </c:pt>
                <c:pt idx="1278">
                  <c:v>129.15414762761799</c:v>
                </c:pt>
                <c:pt idx="1279">
                  <c:v>129.468326134937</c:v>
                </c:pt>
                <c:pt idx="1280">
                  <c:v>128.805193636665</c:v>
                </c:pt>
                <c:pt idx="1281">
                  <c:v>128.840168979401</c:v>
                </c:pt>
                <c:pt idx="1282">
                  <c:v>129.032033716695</c:v>
                </c:pt>
                <c:pt idx="1283">
                  <c:v>129.71255395678401</c:v>
                </c:pt>
                <c:pt idx="1284">
                  <c:v>130.86414209874999</c:v>
                </c:pt>
                <c:pt idx="1285">
                  <c:v>130.44543728142699</c:v>
                </c:pt>
                <c:pt idx="1286">
                  <c:v>131.26545917425699</c:v>
                </c:pt>
                <c:pt idx="1287">
                  <c:v>131.19570834788601</c:v>
                </c:pt>
                <c:pt idx="1288">
                  <c:v>131.80647776160501</c:v>
                </c:pt>
                <c:pt idx="1289">
                  <c:v>128.54357807299999</c:v>
                </c:pt>
                <c:pt idx="1290">
                  <c:v>126.746245174579</c:v>
                </c:pt>
                <c:pt idx="1291">
                  <c:v>126.25778953088501</c:v>
                </c:pt>
                <c:pt idx="1292">
                  <c:v>125.00147521981199</c:v>
                </c:pt>
                <c:pt idx="1293">
                  <c:v>122.50643419858601</c:v>
                </c:pt>
                <c:pt idx="1294">
                  <c:v>121.337258455701</c:v>
                </c:pt>
                <c:pt idx="1295">
                  <c:v>119.854104064598</c:v>
                </c:pt>
                <c:pt idx="1296">
                  <c:v>120.150694970999</c:v>
                </c:pt>
                <c:pt idx="1297">
                  <c:v>118.87292321745799</c:v>
                </c:pt>
                <c:pt idx="1298">
                  <c:v>117.35169330132899</c:v>
                </c:pt>
                <c:pt idx="1299">
                  <c:v>118.593023050491</c:v>
                </c:pt>
                <c:pt idx="1300">
                  <c:v>119.505735426832</c:v>
                </c:pt>
                <c:pt idx="1301">
                  <c:v>120.235854181232</c:v>
                </c:pt>
                <c:pt idx="1302">
                  <c:v>118.93365989142301</c:v>
                </c:pt>
                <c:pt idx="1303">
                  <c:v>117.75332254959</c:v>
                </c:pt>
                <c:pt idx="1304">
                  <c:v>119.840362533708</c:v>
                </c:pt>
                <c:pt idx="1305">
                  <c:v>118.91064388865701</c:v>
                </c:pt>
                <c:pt idx="1306">
                  <c:v>119.68820118209101</c:v>
                </c:pt>
                <c:pt idx="1307">
                  <c:v>121.09997721840099</c:v>
                </c:pt>
                <c:pt idx="1308">
                  <c:v>119.615189306651</c:v>
                </c:pt>
                <c:pt idx="1309">
                  <c:v>116.451128259781</c:v>
                </c:pt>
                <c:pt idx="1310">
                  <c:v>116.79790270145</c:v>
                </c:pt>
                <c:pt idx="1311">
                  <c:v>115.258515716473</c:v>
                </c:pt>
                <c:pt idx="1312">
                  <c:v>116.365969049548</c:v>
                </c:pt>
                <c:pt idx="1313">
                  <c:v>116.91362204868901</c:v>
                </c:pt>
                <c:pt idx="1314">
                  <c:v>118.726899466578</c:v>
                </c:pt>
                <c:pt idx="1315">
                  <c:v>118.04537005135001</c:v>
                </c:pt>
                <c:pt idx="1316">
                  <c:v>119.968101349058</c:v>
                </c:pt>
                <c:pt idx="1317">
                  <c:v>119.88281427214299</c:v>
                </c:pt>
                <c:pt idx="1318">
                  <c:v>120.127167501505</c:v>
                </c:pt>
                <c:pt idx="1319">
                  <c:v>121.826259972339</c:v>
                </c:pt>
                <c:pt idx="1320">
                  <c:v>122.315094297746</c:v>
                </c:pt>
                <c:pt idx="1321">
                  <c:v>123.451829101006</c:v>
                </c:pt>
                <c:pt idx="1322">
                  <c:v>123.794128208804</c:v>
                </c:pt>
                <c:pt idx="1323">
                  <c:v>125.248611716913</c:v>
                </c:pt>
                <c:pt idx="1324">
                  <c:v>125.50536801443199</c:v>
                </c:pt>
                <c:pt idx="1325">
                  <c:v>126.60540507994899</c:v>
                </c:pt>
                <c:pt idx="1326">
                  <c:v>125.96977980357001</c:v>
                </c:pt>
                <c:pt idx="1327">
                  <c:v>126.458741995659</c:v>
                </c:pt>
                <c:pt idx="1328">
                  <c:v>127.302150630339</c:v>
                </c:pt>
                <c:pt idx="1329">
                  <c:v>127.49765878716499</c:v>
                </c:pt>
                <c:pt idx="1330">
                  <c:v>127.766562419477</c:v>
                </c:pt>
                <c:pt idx="1331">
                  <c:v>127.681019609198</c:v>
                </c:pt>
                <c:pt idx="1332">
                  <c:v>126.61742454806</c:v>
                </c:pt>
                <c:pt idx="1333">
                  <c:v>127.778837620952</c:v>
                </c:pt>
                <c:pt idx="1334">
                  <c:v>127.265452892596</c:v>
                </c:pt>
                <c:pt idx="1335">
                  <c:v>126.37319918538</c:v>
                </c:pt>
                <c:pt idx="1336">
                  <c:v>126.483164531927</c:v>
                </c:pt>
                <c:pt idx="1337">
                  <c:v>126.697085490966</c:v>
                </c:pt>
                <c:pt idx="1338">
                  <c:v>128.42661023212401</c:v>
                </c:pt>
                <c:pt idx="1339">
                  <c:v>128.53657557867101</c:v>
                </c:pt>
                <c:pt idx="1340">
                  <c:v>128.97669269822299</c:v>
                </c:pt>
                <c:pt idx="1341">
                  <c:v>127.681019609198</c:v>
                </c:pt>
                <c:pt idx="1342">
                  <c:v>126.776490700507</c:v>
                </c:pt>
                <c:pt idx="1343">
                  <c:v>127.302150630339</c:v>
                </c:pt>
                <c:pt idx="1344">
                  <c:v>127.167634880842</c:v>
                </c:pt>
                <c:pt idx="1345">
                  <c:v>127.83995789496301</c:v>
                </c:pt>
                <c:pt idx="1346">
                  <c:v>127.668744407723</c:v>
                </c:pt>
                <c:pt idx="1347">
                  <c:v>127.167634880842</c:v>
                </c:pt>
                <c:pt idx="1348">
                  <c:v>124.808622464042</c:v>
                </c:pt>
                <c:pt idx="1349">
                  <c:v>124.283090400893</c:v>
                </c:pt>
                <c:pt idx="1350">
                  <c:v>123.021685582652</c:v>
                </c:pt>
                <c:pt idx="1351">
                  <c:v>124.796347262567</c:v>
                </c:pt>
                <c:pt idx="1352">
                  <c:v>124.038609304849</c:v>
                </c:pt>
                <c:pt idx="1353">
                  <c:v>125.786418981537</c:v>
                </c:pt>
                <c:pt idx="1354">
                  <c:v>126.104295553068</c:v>
                </c:pt>
                <c:pt idx="1355">
                  <c:v>126.116442887861</c:v>
                </c:pt>
                <c:pt idx="1356">
                  <c:v>123.158502932426</c:v>
                </c:pt>
                <c:pt idx="1357">
                  <c:v>123.40298402847</c:v>
                </c:pt>
                <c:pt idx="1358">
                  <c:v>124.637536843484</c:v>
                </c:pt>
                <c:pt idx="1359">
                  <c:v>122.694091143287</c:v>
                </c:pt>
                <c:pt idx="1360">
                  <c:v>123.52522457649199</c:v>
                </c:pt>
                <c:pt idx="1361">
                  <c:v>124.61311430721599</c:v>
                </c:pt>
                <c:pt idx="1362">
                  <c:v>124.808622464042</c:v>
                </c:pt>
                <c:pt idx="1363">
                  <c:v>125.150921571841</c:v>
                </c:pt>
                <c:pt idx="1364">
                  <c:v>127.045394332819</c:v>
                </c:pt>
                <c:pt idx="1365">
                  <c:v>128.29222234930899</c:v>
                </c:pt>
                <c:pt idx="1366">
                  <c:v>128.35321475663801</c:v>
                </c:pt>
                <c:pt idx="1367">
                  <c:v>127.412115976886</c:v>
                </c:pt>
                <c:pt idx="1368">
                  <c:v>128.10886152727599</c:v>
                </c:pt>
                <c:pt idx="1369">
                  <c:v>128.38991249438101</c:v>
                </c:pt>
                <c:pt idx="1370">
                  <c:v>129.66116304713799</c:v>
                </c:pt>
                <c:pt idx="1371">
                  <c:v>130.89558799547001</c:v>
                </c:pt>
                <c:pt idx="1372">
                  <c:v>130.76120011265499</c:v>
                </c:pt>
                <c:pt idx="1373">
                  <c:v>130.284513122042</c:v>
                </c:pt>
                <c:pt idx="1374">
                  <c:v>130.29678832351701</c:v>
                </c:pt>
                <c:pt idx="1375">
                  <c:v>130.729872775557</c:v>
                </c:pt>
                <c:pt idx="1376">
                  <c:v>130.48475234610299</c:v>
                </c:pt>
                <c:pt idx="1377">
                  <c:v>131.207838432991</c:v>
                </c:pt>
                <c:pt idx="1378">
                  <c:v>130.61952382896399</c:v>
                </c:pt>
                <c:pt idx="1379">
                  <c:v>130.65634943338901</c:v>
                </c:pt>
                <c:pt idx="1380">
                  <c:v>132.17591708265201</c:v>
                </c:pt>
                <c:pt idx="1381">
                  <c:v>131.636703284525</c:v>
                </c:pt>
                <c:pt idx="1382">
                  <c:v>130.28860485586699</c:v>
                </c:pt>
                <c:pt idx="1383">
                  <c:v>131.158737627091</c:v>
                </c:pt>
                <c:pt idx="1384">
                  <c:v>129.626766909672</c:v>
                </c:pt>
                <c:pt idx="1385">
                  <c:v>127.52502225712</c:v>
                </c:pt>
                <c:pt idx="1386">
                  <c:v>127.016368595998</c:v>
                </c:pt>
                <c:pt idx="1387">
                  <c:v>130.08031003083701</c:v>
                </c:pt>
                <c:pt idx="1388">
                  <c:v>131.967622257622</c:v>
                </c:pt>
                <c:pt idx="1389">
                  <c:v>132.62946020381699</c:v>
                </c:pt>
                <c:pt idx="1390">
                  <c:v>131.33033471437699</c:v>
                </c:pt>
                <c:pt idx="1391">
                  <c:v>132.96037917691501</c:v>
                </c:pt>
                <c:pt idx="1392">
                  <c:v>134.12460531681199</c:v>
                </c:pt>
                <c:pt idx="1393">
                  <c:v>135.65657603423099</c:v>
                </c:pt>
                <c:pt idx="1394">
                  <c:v>135.38690520182701</c:v>
                </c:pt>
                <c:pt idx="1395">
                  <c:v>135.74237457787501</c:v>
                </c:pt>
                <c:pt idx="1396">
                  <c:v>135.288831456709</c:v>
                </c:pt>
                <c:pt idx="1397">
                  <c:v>136.01319621041699</c:v>
                </c:pt>
                <c:pt idx="1398">
                  <c:v>136.13454169166499</c:v>
                </c:pt>
                <c:pt idx="1399">
                  <c:v>136.07329355097201</c:v>
                </c:pt>
                <c:pt idx="1400">
                  <c:v>136.46546066476299</c:v>
                </c:pt>
                <c:pt idx="1401">
                  <c:v>134.60257097424599</c:v>
                </c:pt>
                <c:pt idx="1402">
                  <c:v>133.81823674666401</c:v>
                </c:pt>
                <c:pt idx="1403">
                  <c:v>133.23605974337499</c:v>
                </c:pt>
                <c:pt idx="1404">
                  <c:v>134.77416806153201</c:v>
                </c:pt>
                <c:pt idx="1405">
                  <c:v>134.30847760557299</c:v>
                </c:pt>
                <c:pt idx="1406">
                  <c:v>133.73243820302099</c:v>
                </c:pt>
                <c:pt idx="1407">
                  <c:v>131.47738139871399</c:v>
                </c:pt>
                <c:pt idx="1408">
                  <c:v>133.86720968588199</c:v>
                </c:pt>
                <c:pt idx="1409">
                  <c:v>134.05108197464401</c:v>
                </c:pt>
                <c:pt idx="1410">
                  <c:v>134.16143092123701</c:v>
                </c:pt>
                <c:pt idx="1411">
                  <c:v>135.44815334251999</c:v>
                </c:pt>
                <c:pt idx="1412">
                  <c:v>135.307244258921</c:v>
                </c:pt>
                <c:pt idx="1413">
                  <c:v>135.82817312151801</c:v>
                </c:pt>
                <c:pt idx="1414">
                  <c:v>134.87224180665001</c:v>
                </c:pt>
                <c:pt idx="1415">
                  <c:v>134.038806773169</c:v>
                </c:pt>
                <c:pt idx="1416">
                  <c:v>133.989833833951</c:v>
                </c:pt>
                <c:pt idx="1417">
                  <c:v>136.40408465738801</c:v>
                </c:pt>
                <c:pt idx="1418">
                  <c:v>137.07819780505801</c:v>
                </c:pt>
                <c:pt idx="1419">
                  <c:v>137.249794892344</c:v>
                </c:pt>
                <c:pt idx="1420">
                  <c:v>138.26697434790501</c:v>
                </c:pt>
                <c:pt idx="1421">
                  <c:v>139.03903337401101</c:v>
                </c:pt>
                <c:pt idx="1422">
                  <c:v>139.112556716179</c:v>
                </c:pt>
                <c:pt idx="1423">
                  <c:v>137.71548534830299</c:v>
                </c:pt>
                <c:pt idx="1424">
                  <c:v>137.053647402108</c:v>
                </c:pt>
                <c:pt idx="1425">
                  <c:v>136.68603069126701</c:v>
                </c:pt>
                <c:pt idx="1426">
                  <c:v>136.78410443638501</c:v>
                </c:pt>
                <c:pt idx="1427">
                  <c:v>137.85025683116399</c:v>
                </c:pt>
                <c:pt idx="1428">
                  <c:v>137.81355909342099</c:v>
                </c:pt>
                <c:pt idx="1429">
                  <c:v>136.56340654319899</c:v>
                </c:pt>
                <c:pt idx="1430">
                  <c:v>134.320752807048</c:v>
                </c:pt>
                <c:pt idx="1431">
                  <c:v>134.614846175721</c:v>
                </c:pt>
                <c:pt idx="1432">
                  <c:v>135.05598622872901</c:v>
                </c:pt>
                <c:pt idx="1433">
                  <c:v>136.66148028831699</c:v>
                </c:pt>
                <c:pt idx="1434">
                  <c:v>136.46546066476299</c:v>
                </c:pt>
                <c:pt idx="1435">
                  <c:v>138.34049769007299</c:v>
                </c:pt>
                <c:pt idx="1436">
                  <c:v>137.31104303303701</c:v>
                </c:pt>
                <c:pt idx="1437">
                  <c:v>139.62734797803799</c:v>
                </c:pt>
                <c:pt idx="1438">
                  <c:v>141.21033750158799</c:v>
                </c:pt>
                <c:pt idx="1439">
                  <c:v>141.75172503330899</c:v>
                </c:pt>
                <c:pt idx="1440">
                  <c:v>141.76400023478399</c:v>
                </c:pt>
                <c:pt idx="1441">
                  <c:v>141.67781809109499</c:v>
                </c:pt>
                <c:pt idx="1442">
                  <c:v>141.59176381408801</c:v>
                </c:pt>
                <c:pt idx="1443">
                  <c:v>141.92396145400599</c:v>
                </c:pt>
                <c:pt idx="1444">
                  <c:v>140.38610886921299</c:v>
                </c:pt>
                <c:pt idx="1445">
                  <c:v>141.099604954949</c:v>
                </c:pt>
                <c:pt idx="1446">
                  <c:v>139.955453884131</c:v>
                </c:pt>
                <c:pt idx="1447">
                  <c:v>141.12428322458101</c:v>
                </c:pt>
                <c:pt idx="1448">
                  <c:v>141.30879484675199</c:v>
                </c:pt>
                <c:pt idx="1449">
                  <c:v>141.34574831785901</c:v>
                </c:pt>
                <c:pt idx="1450">
                  <c:v>142.12074827765201</c:v>
                </c:pt>
                <c:pt idx="1451">
                  <c:v>140.176918977409</c:v>
                </c:pt>
                <c:pt idx="1452">
                  <c:v>141.89928318437401</c:v>
                </c:pt>
                <c:pt idx="1453">
                  <c:v>142.95737997818401</c:v>
                </c:pt>
                <c:pt idx="1454">
                  <c:v>143.12961639888101</c:v>
                </c:pt>
                <c:pt idx="1455">
                  <c:v>142.625182338266</c:v>
                </c:pt>
                <c:pt idx="1456">
                  <c:v>143.474089240274</c:v>
                </c:pt>
                <c:pt idx="1457">
                  <c:v>144.19998839416701</c:v>
                </c:pt>
                <c:pt idx="1458">
                  <c:v>143.22807374404499</c:v>
                </c:pt>
                <c:pt idx="1459">
                  <c:v>139.574155438313</c:v>
                </c:pt>
                <c:pt idx="1460">
                  <c:v>137.53186879290499</c:v>
                </c:pt>
                <c:pt idx="1461">
                  <c:v>138.98353923400899</c:v>
                </c:pt>
                <c:pt idx="1462">
                  <c:v>136.97820605970901</c:v>
                </c:pt>
                <c:pt idx="1463">
                  <c:v>139.02177137193701</c:v>
                </c:pt>
                <c:pt idx="1464">
                  <c:v>137.98707418093801</c:v>
                </c:pt>
                <c:pt idx="1465">
                  <c:v>133.66876059537</c:v>
                </c:pt>
                <c:pt idx="1466">
                  <c:v>134.651931301731</c:v>
                </c:pt>
                <c:pt idx="1467">
                  <c:v>134.302979998045</c:v>
                </c:pt>
                <c:pt idx="1468">
                  <c:v>136.01573162385901</c:v>
                </c:pt>
                <c:pt idx="1469">
                  <c:v>138.44206172281699</c:v>
                </c:pt>
                <c:pt idx="1470">
                  <c:v>139.23499926642901</c:v>
                </c:pt>
                <c:pt idx="1471">
                  <c:v>140.820711063386</c:v>
                </c:pt>
                <c:pt idx="1472">
                  <c:v>141.09030329660399</c:v>
                </c:pt>
                <c:pt idx="1473">
                  <c:v>142.13699391739399</c:v>
                </c:pt>
                <c:pt idx="1474">
                  <c:v>142.422425306652</c:v>
                </c:pt>
                <c:pt idx="1475">
                  <c:v>143.12016462375499</c:v>
                </c:pt>
                <c:pt idx="1476">
                  <c:v>142.13699391739399</c:v>
                </c:pt>
                <c:pt idx="1477">
                  <c:v>142.803054922418</c:v>
                </c:pt>
                <c:pt idx="1478">
                  <c:v>142.6126584694</c:v>
                </c:pt>
                <c:pt idx="1479">
                  <c:v>143.37391770093299</c:v>
                </c:pt>
                <c:pt idx="1480">
                  <c:v>143.215362850264</c:v>
                </c:pt>
                <c:pt idx="1481">
                  <c:v>143.08848631167501</c:v>
                </c:pt>
                <c:pt idx="1482">
                  <c:v>143.42143516905301</c:v>
                </c:pt>
                <c:pt idx="1483">
                  <c:v>143.26288031838399</c:v>
                </c:pt>
                <c:pt idx="1484">
                  <c:v>142.200350541554</c:v>
                </c:pt>
                <c:pt idx="1485">
                  <c:v>144.00830039387699</c:v>
                </c:pt>
                <c:pt idx="1486">
                  <c:v>144.40476916568301</c:v>
                </c:pt>
                <c:pt idx="1487">
                  <c:v>144.27789262709399</c:v>
                </c:pt>
                <c:pt idx="1488">
                  <c:v>143.56415086368199</c:v>
                </c:pt>
                <c:pt idx="1489">
                  <c:v>143.691027402271</c:v>
                </c:pt>
                <c:pt idx="1490">
                  <c:v>143.072647155635</c:v>
                </c:pt>
                <c:pt idx="1491">
                  <c:v>143.61183162207001</c:v>
                </c:pt>
                <c:pt idx="1492">
                  <c:v>141.58197029491899</c:v>
                </c:pt>
                <c:pt idx="1493">
                  <c:v>140.61463874459699</c:v>
                </c:pt>
                <c:pt idx="1494">
                  <c:v>141.85156252813599</c:v>
                </c:pt>
                <c:pt idx="1495">
                  <c:v>143.56415086368199</c:v>
                </c:pt>
                <c:pt idx="1496">
                  <c:v>142.78721576637801</c:v>
                </c:pt>
                <c:pt idx="1497">
                  <c:v>143.183684538184</c:v>
                </c:pt>
                <c:pt idx="1498">
                  <c:v>141.46080891572601</c:v>
                </c:pt>
                <c:pt idx="1499">
                  <c:v>140.220945907355</c:v>
                </c:pt>
                <c:pt idx="1500">
                  <c:v>140.68191433519999</c:v>
                </c:pt>
                <c:pt idx="1501">
                  <c:v>138.869882226166</c:v>
                </c:pt>
                <c:pt idx="1502">
                  <c:v>138.089518033225</c:v>
                </c:pt>
                <c:pt idx="1503">
                  <c:v>138.36139633020099</c:v>
                </c:pt>
                <c:pt idx="1504">
                  <c:v>139.34685310032</c:v>
                </c:pt>
                <c:pt idx="1505">
                  <c:v>141.794574224446</c:v>
                </c:pt>
                <c:pt idx="1506">
                  <c:v>142.16018113551399</c:v>
                </c:pt>
                <c:pt idx="1507">
                  <c:v>141.031682090229</c:v>
                </c:pt>
                <c:pt idx="1508">
                  <c:v>137.28057804330399</c:v>
                </c:pt>
                <c:pt idx="1509">
                  <c:v>135.97719512050401</c:v>
                </c:pt>
                <c:pt idx="1510">
                  <c:v>137.232897284915</c:v>
                </c:pt>
                <c:pt idx="1511">
                  <c:v>139.585256892263</c:v>
                </c:pt>
                <c:pt idx="1512">
                  <c:v>135.26198374467501</c:v>
                </c:pt>
                <c:pt idx="1513">
                  <c:v>133.68835542758401</c:v>
                </c:pt>
                <c:pt idx="1514">
                  <c:v>134.73733211213201</c:v>
                </c:pt>
                <c:pt idx="1515">
                  <c:v>135.18262467420701</c:v>
                </c:pt>
                <c:pt idx="1516">
                  <c:v>136.978491046664</c:v>
                </c:pt>
                <c:pt idx="1517">
                  <c:v>137.01033264901201</c:v>
                </c:pt>
                <c:pt idx="1518">
                  <c:v>138.027631021481</c:v>
                </c:pt>
                <c:pt idx="1519">
                  <c:v>139.12428846441799</c:v>
                </c:pt>
                <c:pt idx="1520">
                  <c:v>137.90042790235501</c:v>
                </c:pt>
                <c:pt idx="1521">
                  <c:v>139.219649981195</c:v>
                </c:pt>
                <c:pt idx="1522">
                  <c:v>136.994493492972</c:v>
                </c:pt>
                <c:pt idx="1523">
                  <c:v>137.43945947450899</c:v>
                </c:pt>
                <c:pt idx="1524">
                  <c:v>138.53611691744601</c:v>
                </c:pt>
                <c:pt idx="1525">
                  <c:v>138.901723828515</c:v>
                </c:pt>
                <c:pt idx="1526">
                  <c:v>139.31501149797199</c:v>
                </c:pt>
                <c:pt idx="1527">
                  <c:v>139.06076854998901</c:v>
                </c:pt>
                <c:pt idx="1528">
                  <c:v>139.79181908185799</c:v>
                </c:pt>
                <c:pt idx="1529">
                  <c:v>137.97995026309201</c:v>
                </c:pt>
                <c:pt idx="1530">
                  <c:v>137.582501749675</c:v>
                </c:pt>
                <c:pt idx="1531">
                  <c:v>137.45529863054901</c:v>
                </c:pt>
                <c:pt idx="1532">
                  <c:v>137.96394781678299</c:v>
                </c:pt>
                <c:pt idx="1533">
                  <c:v>140.236948353663</c:v>
                </c:pt>
                <c:pt idx="1534">
                  <c:v>140.33230987044001</c:v>
                </c:pt>
                <c:pt idx="1535">
                  <c:v>139.60109604830299</c:v>
                </c:pt>
                <c:pt idx="1536">
                  <c:v>138.49643738221201</c:v>
                </c:pt>
                <c:pt idx="1537">
                  <c:v>139.41037301474901</c:v>
                </c:pt>
                <c:pt idx="1538">
                  <c:v>140.37999062882901</c:v>
                </c:pt>
                <c:pt idx="1539">
                  <c:v>139.871341442595</c:v>
                </c:pt>
                <c:pt idx="1540">
                  <c:v>141.20640267747501</c:v>
                </c:pt>
                <c:pt idx="1541">
                  <c:v>141.826252536526</c:v>
                </c:pt>
                <c:pt idx="1542">
                  <c:v>142.85955335530301</c:v>
                </c:pt>
                <c:pt idx="1543">
                  <c:v>144.641213474404</c:v>
                </c:pt>
                <c:pt idx="1544">
                  <c:v>144.19461459018299</c:v>
                </c:pt>
                <c:pt idx="1545">
                  <c:v>145.11655144587399</c:v>
                </c:pt>
                <c:pt idx="1546">
                  <c:v>145.13239060191401</c:v>
                </c:pt>
                <c:pt idx="1547">
                  <c:v>144.989348326748</c:v>
                </c:pt>
                <c:pt idx="1548">
                  <c:v>144.92582841231999</c:v>
                </c:pt>
                <c:pt idx="1549">
                  <c:v>145.466155910634</c:v>
                </c:pt>
                <c:pt idx="1550">
                  <c:v>146.69001647269701</c:v>
                </c:pt>
                <c:pt idx="1551">
                  <c:v>147.53243096765101</c:v>
                </c:pt>
                <c:pt idx="1552">
                  <c:v>147.421230294834</c:v>
                </c:pt>
                <c:pt idx="1553">
                  <c:v>147.67547324281699</c:v>
                </c:pt>
                <c:pt idx="1554">
                  <c:v>147.64363164046799</c:v>
                </c:pt>
                <c:pt idx="1555">
                  <c:v>146.308570405588</c:v>
                </c:pt>
                <c:pt idx="1556">
                  <c:v>146.73769723108501</c:v>
                </c:pt>
                <c:pt idx="1557">
                  <c:v>146.864900350211</c:v>
                </c:pt>
                <c:pt idx="1558">
                  <c:v>146.944422710948</c:v>
                </c:pt>
                <c:pt idx="1559">
                  <c:v>147.77083475959401</c:v>
                </c:pt>
                <c:pt idx="1560">
                  <c:v>147.67547324281699</c:v>
                </c:pt>
                <c:pt idx="1561">
                  <c:v>147.84937737871999</c:v>
                </c:pt>
                <c:pt idx="1562">
                  <c:v>147.881218981069</c:v>
                </c:pt>
                <c:pt idx="1563">
                  <c:v>147.73785012536601</c:v>
                </c:pt>
                <c:pt idx="1564">
                  <c:v>148.67807549112399</c:v>
                </c:pt>
                <c:pt idx="1565">
                  <c:v>148.75776114212999</c:v>
                </c:pt>
                <c:pt idx="1566">
                  <c:v>149.41124879648299</c:v>
                </c:pt>
                <c:pt idx="1567">
                  <c:v>149.666144905539</c:v>
                </c:pt>
                <c:pt idx="1568">
                  <c:v>151.30770197430701</c:v>
                </c:pt>
                <c:pt idx="1569">
                  <c:v>151.56276137363301</c:v>
                </c:pt>
                <c:pt idx="1570">
                  <c:v>152.51898918569901</c:v>
                </c:pt>
                <c:pt idx="1571">
                  <c:v>152.056714435706</c:v>
                </c:pt>
                <c:pt idx="1572">
                  <c:v>150.223944462578</c:v>
                </c:pt>
                <c:pt idx="1573">
                  <c:v>151.33954357665601</c:v>
                </c:pt>
                <c:pt idx="1574">
                  <c:v>150.86142967062301</c:v>
                </c:pt>
                <c:pt idx="1575">
                  <c:v>151.833659928998</c:v>
                </c:pt>
                <c:pt idx="1576">
                  <c:v>152.74204369240701</c:v>
                </c:pt>
                <c:pt idx="1577">
                  <c:v>152.21608573771701</c:v>
                </c:pt>
                <c:pt idx="1578">
                  <c:v>152.82172934341301</c:v>
                </c:pt>
                <c:pt idx="1579">
                  <c:v>150.79611356324099</c:v>
                </c:pt>
                <c:pt idx="1580">
                  <c:v>153.188315996092</c:v>
                </c:pt>
                <c:pt idx="1581">
                  <c:v>152.99710309173199</c:v>
                </c:pt>
                <c:pt idx="1582">
                  <c:v>153.969333350108</c:v>
                </c:pt>
                <c:pt idx="1583">
                  <c:v>154.952504056469</c:v>
                </c:pt>
                <c:pt idx="1584">
                  <c:v>154.78202901620301</c:v>
                </c:pt>
                <c:pt idx="1585">
                  <c:v>154.17638541050701</c:v>
                </c:pt>
                <c:pt idx="1586">
                  <c:v>154.22422945916401</c:v>
                </c:pt>
                <c:pt idx="1587">
                  <c:v>153.95333090379901</c:v>
                </c:pt>
                <c:pt idx="1588">
                  <c:v>154.55897450949499</c:v>
                </c:pt>
                <c:pt idx="1589">
                  <c:v>151.43523167397001</c:v>
                </c:pt>
                <c:pt idx="1590">
                  <c:v>150.877432116931</c:v>
                </c:pt>
                <c:pt idx="1591">
                  <c:v>151.91334558000301</c:v>
                </c:pt>
                <c:pt idx="1592">
                  <c:v>150.749902417269</c:v>
                </c:pt>
                <c:pt idx="1593">
                  <c:v>150.63837516391399</c:v>
                </c:pt>
                <c:pt idx="1594">
                  <c:v>150.16026125788099</c:v>
                </c:pt>
                <c:pt idx="1595">
                  <c:v>151.24401876960999</c:v>
                </c:pt>
                <c:pt idx="1596">
                  <c:v>152.13640008671101</c:v>
                </c:pt>
                <c:pt idx="1597">
                  <c:v>152.07271688201399</c:v>
                </c:pt>
                <c:pt idx="1598">
                  <c:v>153.68243234843399</c:v>
                </c:pt>
                <c:pt idx="1599">
                  <c:v>154.47928885848901</c:v>
                </c:pt>
                <c:pt idx="1600">
                  <c:v>155.228301319888</c:v>
                </c:pt>
                <c:pt idx="1601">
                  <c:v>156.42358608497099</c:v>
                </c:pt>
                <c:pt idx="1602">
                  <c:v>157.30012824603199</c:v>
                </c:pt>
                <c:pt idx="1603">
                  <c:v>157.30012824603199</c:v>
                </c:pt>
                <c:pt idx="1604">
                  <c:v>157.618870850055</c:v>
                </c:pt>
                <c:pt idx="1605">
                  <c:v>157.85792780307099</c:v>
                </c:pt>
                <c:pt idx="1606">
                  <c:v>158.41572736011</c:v>
                </c:pt>
                <c:pt idx="1607">
                  <c:v>158.57509866212101</c:v>
                </c:pt>
                <c:pt idx="1608">
                  <c:v>158.60694026447001</c:v>
                </c:pt>
                <c:pt idx="1609">
                  <c:v>158.43172980641901</c:v>
                </c:pt>
                <c:pt idx="1610">
                  <c:v>159.021370965806</c:v>
                </c:pt>
                <c:pt idx="1611">
                  <c:v>159.48348242553101</c:v>
                </c:pt>
                <c:pt idx="1612">
                  <c:v>158.543257059773</c:v>
                </c:pt>
                <c:pt idx="1613">
                  <c:v>158.399724913802</c:v>
                </c:pt>
                <c:pt idx="1614">
                  <c:v>159.196581423857</c:v>
                </c:pt>
                <c:pt idx="1615">
                  <c:v>159.499484871839</c:v>
                </c:pt>
                <c:pt idx="1616">
                  <c:v>158.17667040709301</c:v>
                </c:pt>
                <c:pt idx="1617">
                  <c:v>159.48348242553101</c:v>
                </c:pt>
                <c:pt idx="1618">
                  <c:v>159.35595272586801</c:v>
                </c:pt>
                <c:pt idx="1619">
                  <c:v>158.543257059773</c:v>
                </c:pt>
                <c:pt idx="1620">
                  <c:v>157.013227244359</c:v>
                </c:pt>
                <c:pt idx="1621">
                  <c:v>158.38388575776199</c:v>
                </c:pt>
                <c:pt idx="1622">
                  <c:v>158.62294271077801</c:v>
                </c:pt>
                <c:pt idx="1623">
                  <c:v>159.81822747586099</c:v>
                </c:pt>
                <c:pt idx="1624">
                  <c:v>159.718783702373</c:v>
                </c:pt>
                <c:pt idx="1625">
                  <c:v>158.23316883997799</c:v>
                </c:pt>
                <c:pt idx="1626">
                  <c:v>157.801919240991</c:v>
                </c:pt>
                <c:pt idx="1627">
                  <c:v>159.495239324859</c:v>
                </c:pt>
                <c:pt idx="1628">
                  <c:v>156.140440759472</c:v>
                </c:pt>
                <c:pt idx="1629">
                  <c:v>157.801919240991</c:v>
                </c:pt>
                <c:pt idx="1630">
                  <c:v>157.59421401951801</c:v>
                </c:pt>
                <c:pt idx="1631">
                  <c:v>157.81775839703101</c:v>
                </c:pt>
                <c:pt idx="1632">
                  <c:v>155.293780717538</c:v>
                </c:pt>
                <c:pt idx="1633">
                  <c:v>155.293780717538</c:v>
                </c:pt>
                <c:pt idx="1634">
                  <c:v>156.82740291885801</c:v>
                </c:pt>
                <c:pt idx="1635">
                  <c:v>156.49184141718499</c:v>
                </c:pt>
                <c:pt idx="1636">
                  <c:v>154.27142034674799</c:v>
                </c:pt>
                <c:pt idx="1637">
                  <c:v>157.274654964154</c:v>
                </c:pt>
                <c:pt idx="1638">
                  <c:v>154.73467483835199</c:v>
                </c:pt>
                <c:pt idx="1639">
                  <c:v>150.86861444243499</c:v>
                </c:pt>
                <c:pt idx="1640">
                  <c:v>148.504334645489</c:v>
                </c:pt>
                <c:pt idx="1641">
                  <c:v>148.52033709179801</c:v>
                </c:pt>
                <c:pt idx="1642">
                  <c:v>147.56182321597299</c:v>
                </c:pt>
                <c:pt idx="1643">
                  <c:v>146.63531423276501</c:v>
                </c:pt>
                <c:pt idx="1644">
                  <c:v>148.56818114045501</c:v>
                </c:pt>
                <c:pt idx="1645">
                  <c:v>150.78876550116101</c:v>
                </c:pt>
                <c:pt idx="1646">
                  <c:v>154.75067728465999</c:v>
                </c:pt>
                <c:pt idx="1647">
                  <c:v>153.95186129138301</c:v>
                </c:pt>
                <c:pt idx="1648">
                  <c:v>156.26829703967101</c:v>
                </c:pt>
                <c:pt idx="1649">
                  <c:v>157.54620668059201</c:v>
                </c:pt>
                <c:pt idx="1650">
                  <c:v>157.658060514483</c:v>
                </c:pt>
                <c:pt idx="1651">
                  <c:v>160.03834275773701</c:v>
                </c:pt>
                <c:pt idx="1652">
                  <c:v>159.447231985934</c:v>
                </c:pt>
                <c:pt idx="1653">
                  <c:v>159.78279348760699</c:v>
                </c:pt>
                <c:pt idx="1654">
                  <c:v>161.98737540200401</c:v>
                </c:pt>
                <c:pt idx="1655">
                  <c:v>162.466632339917</c:v>
                </c:pt>
                <c:pt idx="1656">
                  <c:v>161.92336561677001</c:v>
                </c:pt>
                <c:pt idx="1657">
                  <c:v>161.939368063079</c:v>
                </c:pt>
                <c:pt idx="1658">
                  <c:v>162.45062989360801</c:v>
                </c:pt>
                <c:pt idx="1659">
                  <c:v>162.30677116710001</c:v>
                </c:pt>
                <c:pt idx="1660">
                  <c:v>162.881879492595</c:v>
                </c:pt>
                <c:pt idx="1661">
                  <c:v>163.39314132312501</c:v>
                </c:pt>
                <c:pt idx="1662">
                  <c:v>163.68069548587201</c:v>
                </c:pt>
                <c:pt idx="1663">
                  <c:v>164.38349680129801</c:v>
                </c:pt>
                <c:pt idx="1664">
                  <c:v>164.89475863182801</c:v>
                </c:pt>
                <c:pt idx="1665">
                  <c:v>164.399499247607</c:v>
                </c:pt>
                <c:pt idx="1666">
                  <c:v>165.62956483987099</c:v>
                </c:pt>
                <c:pt idx="1667">
                  <c:v>164.87875618551899</c:v>
                </c:pt>
                <c:pt idx="1668">
                  <c:v>165.61372568383101</c:v>
                </c:pt>
                <c:pt idx="1669">
                  <c:v>165.93312144892701</c:v>
                </c:pt>
                <c:pt idx="1670">
                  <c:v>167.227196826425</c:v>
                </c:pt>
                <c:pt idx="1671">
                  <c:v>167.48274609655499</c:v>
                </c:pt>
                <c:pt idx="1672">
                  <c:v>168.56911625257999</c:v>
                </c:pt>
                <c:pt idx="1673">
                  <c:v>169.35176650928</c:v>
                </c:pt>
                <c:pt idx="1674">
                  <c:v>167.43473875762999</c:v>
                </c:pt>
                <c:pt idx="1675">
                  <c:v>168.47638875160001</c:v>
                </c:pt>
                <c:pt idx="1676">
                  <c:v>168.309778934619</c:v>
                </c:pt>
                <c:pt idx="1677">
                  <c:v>168.74729902311299</c:v>
                </c:pt>
                <c:pt idx="1678">
                  <c:v>167.893028633607</c:v>
                </c:pt>
                <c:pt idx="1679">
                  <c:v>168.955674173619</c:v>
                </c:pt>
                <c:pt idx="1680">
                  <c:v>169.726413896075</c:v>
                </c:pt>
                <c:pt idx="1681">
                  <c:v>169.55980407909399</c:v>
                </c:pt>
                <c:pt idx="1682">
                  <c:v>169.87225392557301</c:v>
                </c:pt>
                <c:pt idx="1683">
                  <c:v>168.393083843109</c:v>
                </c:pt>
                <c:pt idx="1684">
                  <c:v>166.205709159196</c:v>
                </c:pt>
                <c:pt idx="1685">
                  <c:v>165.97656422120801</c:v>
                </c:pt>
                <c:pt idx="1686">
                  <c:v>169.78894901708301</c:v>
                </c:pt>
                <c:pt idx="1687">
                  <c:v>170.97643904055101</c:v>
                </c:pt>
                <c:pt idx="1688">
                  <c:v>170.89313413206099</c:v>
                </c:pt>
                <c:pt idx="1689">
                  <c:v>173.750108703731</c:v>
                </c:pt>
                <c:pt idx="1690">
                  <c:v>173.26450204204301</c:v>
                </c:pt>
                <c:pt idx="1691">
                  <c:v>172.54658982253201</c:v>
                </c:pt>
                <c:pt idx="1692">
                  <c:v>173.15884703615299</c:v>
                </c:pt>
                <c:pt idx="1693">
                  <c:v>174.10906481348701</c:v>
                </c:pt>
                <c:pt idx="1694">
                  <c:v>173.982414261554</c:v>
                </c:pt>
                <c:pt idx="1695">
                  <c:v>171.04732722826401</c:v>
                </c:pt>
                <c:pt idx="1696">
                  <c:v>173.62345815179901</c:v>
                </c:pt>
                <c:pt idx="1697">
                  <c:v>174.573675929133</c:v>
                </c:pt>
                <c:pt idx="1698">
                  <c:v>176.305244081224</c:v>
                </c:pt>
                <c:pt idx="1699">
                  <c:v>179.00825131525099</c:v>
                </c:pt>
                <c:pt idx="1700">
                  <c:v>179.68394668411801</c:v>
                </c:pt>
                <c:pt idx="1701">
                  <c:v>179.768606143966</c:v>
                </c:pt>
                <c:pt idx="1702">
                  <c:v>181.14121818630099</c:v>
                </c:pt>
                <c:pt idx="1703">
                  <c:v>180.866695777834</c:v>
                </c:pt>
                <c:pt idx="1704">
                  <c:v>182.42917076878899</c:v>
                </c:pt>
                <c:pt idx="1705">
                  <c:v>182.85156503379099</c:v>
                </c:pt>
                <c:pt idx="1706">
                  <c:v>184.43526132934699</c:v>
                </c:pt>
                <c:pt idx="1707">
                  <c:v>182.97821558572301</c:v>
                </c:pt>
                <c:pt idx="1708">
                  <c:v>182.85156503379099</c:v>
                </c:pt>
                <c:pt idx="1709">
                  <c:v>186.10361708475199</c:v>
                </c:pt>
                <c:pt idx="1710">
                  <c:v>185.57556781386</c:v>
                </c:pt>
                <c:pt idx="1711">
                  <c:v>187.138268563374</c:v>
                </c:pt>
                <c:pt idx="1712">
                  <c:v>187.20170671861999</c:v>
                </c:pt>
                <c:pt idx="1713">
                  <c:v>185.95574522821701</c:v>
                </c:pt>
                <c:pt idx="1714">
                  <c:v>186.61044505104201</c:v>
                </c:pt>
                <c:pt idx="1715">
                  <c:v>182.767131332502</c:v>
                </c:pt>
                <c:pt idx="1716">
                  <c:v>182.28152467081401</c:v>
                </c:pt>
                <c:pt idx="1717">
                  <c:v>183.865220966371</c:v>
                </c:pt>
                <c:pt idx="1718">
                  <c:v>183.10509189621499</c:v>
                </c:pt>
                <c:pt idx="1719">
                  <c:v>185.30104540539301</c:v>
                </c:pt>
                <c:pt idx="1720">
                  <c:v>179.91625224194101</c:v>
                </c:pt>
                <c:pt idx="1721">
                  <c:v>178.64929520549501</c:v>
                </c:pt>
                <c:pt idx="1722">
                  <c:v>179.21956132703099</c:v>
                </c:pt>
                <c:pt idx="1723">
                  <c:v>178.691512056139</c:v>
                </c:pt>
                <c:pt idx="1724">
                  <c:v>180.82425316863001</c:v>
                </c:pt>
                <c:pt idx="1725">
                  <c:v>179.62073428743099</c:v>
                </c:pt>
                <c:pt idx="1726">
                  <c:v>179.17734447638699</c:v>
                </c:pt>
                <c:pt idx="1727">
                  <c:v>180.845474473232</c:v>
                </c:pt>
                <c:pt idx="1728">
                  <c:v>176.959943904048</c:v>
                </c:pt>
                <c:pt idx="1729">
                  <c:v>178.670516510097</c:v>
                </c:pt>
                <c:pt idx="1730">
                  <c:v>180.10634094911899</c:v>
                </c:pt>
                <c:pt idx="1731">
                  <c:v>176.55877094364899</c:v>
                </c:pt>
                <c:pt idx="1732">
                  <c:v>176.60098779429299</c:v>
                </c:pt>
                <c:pt idx="1733">
                  <c:v>174.67933093502299</c:v>
                </c:pt>
                <c:pt idx="1734">
                  <c:v>176.05194297735801</c:v>
                </c:pt>
                <c:pt idx="1735">
                  <c:v>177.06559890993901</c:v>
                </c:pt>
                <c:pt idx="1736">
                  <c:v>176.72763834622501</c:v>
                </c:pt>
                <c:pt idx="1737">
                  <c:v>175.038287044778</c:v>
                </c:pt>
                <c:pt idx="1738">
                  <c:v>175.54511501106799</c:v>
                </c:pt>
                <c:pt idx="1739">
                  <c:v>169.71693203657199</c:v>
                </c:pt>
                <c:pt idx="1740">
                  <c:v>171.06832277430601</c:v>
                </c:pt>
                <c:pt idx="1741">
                  <c:v>170.941672222373</c:v>
                </c:pt>
                <c:pt idx="1742">
                  <c:v>171.08954407890801</c:v>
                </c:pt>
                <c:pt idx="1743">
                  <c:v>174.06684796284199</c:v>
                </c:pt>
                <c:pt idx="1744">
                  <c:v>173.961418715512</c:v>
                </c:pt>
                <c:pt idx="1745">
                  <c:v>175.75619926428999</c:v>
                </c:pt>
                <c:pt idx="1746">
                  <c:v>175.692986867603</c:v>
                </c:pt>
                <c:pt idx="1747">
                  <c:v>179.367207425006</c:v>
                </c:pt>
                <c:pt idx="1748">
                  <c:v>179.28277372371801</c:v>
                </c:pt>
                <c:pt idx="1749">
                  <c:v>183.78078726508201</c:v>
                </c:pt>
                <c:pt idx="1750">
                  <c:v>183.54848170725899</c:v>
                </c:pt>
                <c:pt idx="1751">
                  <c:v>181.98578095774499</c:v>
                </c:pt>
                <c:pt idx="1752">
                  <c:v>178.846156669462</c:v>
                </c:pt>
                <c:pt idx="1753">
                  <c:v>177.91129047417999</c:v>
                </c:pt>
                <c:pt idx="1754">
                  <c:v>178.14495058336101</c:v>
                </c:pt>
                <c:pt idx="1755">
                  <c:v>180.69421623830399</c:v>
                </c:pt>
                <c:pt idx="1756">
                  <c:v>179.10103808324399</c:v>
                </c:pt>
                <c:pt idx="1757">
                  <c:v>178.846156669462</c:v>
                </c:pt>
                <c:pt idx="1758">
                  <c:v>176.95122715241399</c:v>
                </c:pt>
                <c:pt idx="1759">
                  <c:v>175.96304524884499</c:v>
                </c:pt>
                <c:pt idx="1760">
                  <c:v>177.43842642852599</c:v>
                </c:pt>
                <c:pt idx="1761">
                  <c:v>177.49257530880899</c:v>
                </c:pt>
                <c:pt idx="1762">
                  <c:v>175.191599512854</c:v>
                </c:pt>
                <c:pt idx="1763">
                  <c:v>175.448701209371</c:v>
                </c:pt>
                <c:pt idx="1764">
                  <c:v>175.69244149386901</c:v>
                </c:pt>
                <c:pt idx="1765">
                  <c:v>176.93772509395399</c:v>
                </c:pt>
                <c:pt idx="1766">
                  <c:v>176.788780511563</c:v>
                </c:pt>
                <c:pt idx="1767">
                  <c:v>175.90889636856201</c:v>
                </c:pt>
                <c:pt idx="1768">
                  <c:v>177.92576635108</c:v>
                </c:pt>
                <c:pt idx="1769">
                  <c:v>176.355589469292</c:v>
                </c:pt>
                <c:pt idx="1770">
                  <c:v>175.55699896993801</c:v>
                </c:pt>
                <c:pt idx="1771">
                  <c:v>172.87698101199601</c:v>
                </c:pt>
                <c:pt idx="1772">
                  <c:v>173.62142263106699</c:v>
                </c:pt>
                <c:pt idx="1773">
                  <c:v>174.70425959030001</c:v>
                </c:pt>
                <c:pt idx="1774">
                  <c:v>174.70425959030001</c:v>
                </c:pt>
                <c:pt idx="1775">
                  <c:v>172.294986033778</c:v>
                </c:pt>
                <c:pt idx="1776">
                  <c:v>170.18332034915201</c:v>
                </c:pt>
                <c:pt idx="1777">
                  <c:v>170.481209513934</c:v>
                </c:pt>
                <c:pt idx="1778">
                  <c:v>168.18642216143999</c:v>
                </c:pt>
                <c:pt idx="1779">
                  <c:v>168.46409533552301</c:v>
                </c:pt>
                <c:pt idx="1780">
                  <c:v>165.718703682062</c:v>
                </c:pt>
                <c:pt idx="1781">
                  <c:v>164.577454400546</c:v>
                </c:pt>
                <c:pt idx="1782">
                  <c:v>165.56451045220999</c:v>
                </c:pt>
                <c:pt idx="1783">
                  <c:v>167.63123251371101</c:v>
                </c:pt>
                <c:pt idx="1784">
                  <c:v>166.98343290780801</c:v>
                </c:pt>
                <c:pt idx="1785">
                  <c:v>166.22766670092199</c:v>
                </c:pt>
                <c:pt idx="1786">
                  <c:v>166.56707984712099</c:v>
                </c:pt>
                <c:pt idx="1787">
                  <c:v>169.003771640005</c:v>
                </c:pt>
                <c:pt idx="1788">
                  <c:v>169.003771640005</c:v>
                </c:pt>
                <c:pt idx="1789">
                  <c:v>169.74418120408001</c:v>
                </c:pt>
                <c:pt idx="1790">
                  <c:v>169.55911798817101</c:v>
                </c:pt>
                <c:pt idx="1791">
                  <c:v>169.667084589154</c:v>
                </c:pt>
                <c:pt idx="1792">
                  <c:v>170.546174039834</c:v>
                </c:pt>
                <c:pt idx="1793">
                  <c:v>170.37646746673499</c:v>
                </c:pt>
                <c:pt idx="1794">
                  <c:v>168.41771200621801</c:v>
                </c:pt>
                <c:pt idx="1795">
                  <c:v>171.13223367362099</c:v>
                </c:pt>
                <c:pt idx="1796">
                  <c:v>170.74659389855501</c:v>
                </c:pt>
                <c:pt idx="1797">
                  <c:v>169.72866786083301</c:v>
                </c:pt>
                <c:pt idx="1798">
                  <c:v>170.29937085180899</c:v>
                </c:pt>
                <c:pt idx="1799">
                  <c:v>169.75953784689099</c:v>
                </c:pt>
                <c:pt idx="1800">
                  <c:v>170.26850086575101</c:v>
                </c:pt>
                <c:pt idx="1801">
                  <c:v>168.97305835438399</c:v>
                </c:pt>
                <c:pt idx="1802">
                  <c:v>168.572061936506</c:v>
                </c:pt>
                <c:pt idx="1803">
                  <c:v>166.860109664014</c:v>
                </c:pt>
                <c:pt idx="1804">
                  <c:v>166.58243648993101</c:v>
                </c:pt>
                <c:pt idx="1805">
                  <c:v>168.86509175340001</c:v>
                </c:pt>
                <c:pt idx="1806">
                  <c:v>169.11173824098799</c:v>
                </c:pt>
                <c:pt idx="1807">
                  <c:v>167.72368577144701</c:v>
                </c:pt>
                <c:pt idx="1808">
                  <c:v>166.89082294963501</c:v>
                </c:pt>
                <c:pt idx="1809">
                  <c:v>167.80078238637299</c:v>
                </c:pt>
                <c:pt idx="1810">
                  <c:v>168.263518776366</c:v>
                </c:pt>
                <c:pt idx="1811">
                  <c:v>170.715723912497</c:v>
                </c:pt>
                <c:pt idx="1812">
                  <c:v>169.87204876054301</c:v>
                </c:pt>
                <c:pt idx="1813">
                  <c:v>171.12408525090601</c:v>
                </c:pt>
                <c:pt idx="1814">
                  <c:v>171.26323523882101</c:v>
                </c:pt>
                <c:pt idx="1815">
                  <c:v>170.38210868246199</c:v>
                </c:pt>
                <c:pt idx="1816">
                  <c:v>170.04206873451599</c:v>
                </c:pt>
                <c:pt idx="1817">
                  <c:v>168.913512188384</c:v>
                </c:pt>
                <c:pt idx="1818">
                  <c:v>164.925329370333</c:v>
                </c:pt>
                <c:pt idx="1819">
                  <c:v>165.51264260761499</c:v>
                </c:pt>
                <c:pt idx="1820">
                  <c:v>166.82673247096699</c:v>
                </c:pt>
                <c:pt idx="1821">
                  <c:v>166.87311580027199</c:v>
                </c:pt>
                <c:pt idx="1822">
                  <c:v>166.48653582258399</c:v>
                </c:pt>
                <c:pt idx="1823">
                  <c:v>166.90398578633</c:v>
                </c:pt>
                <c:pt idx="1824">
                  <c:v>163.99781948466901</c:v>
                </c:pt>
                <c:pt idx="1825">
                  <c:v>163.90505282605901</c:v>
                </c:pt>
                <c:pt idx="1826">
                  <c:v>166.40928250722101</c:v>
                </c:pt>
                <c:pt idx="1827">
                  <c:v>169.33096215212899</c:v>
                </c:pt>
                <c:pt idx="1828">
                  <c:v>170.44400535501401</c:v>
                </c:pt>
                <c:pt idx="1829">
                  <c:v>170.62938197179699</c:v>
                </c:pt>
                <c:pt idx="1830">
                  <c:v>173.04100169478599</c:v>
                </c:pt>
                <c:pt idx="1831">
                  <c:v>175.59161470525399</c:v>
                </c:pt>
                <c:pt idx="1832">
                  <c:v>176.194441285783</c:v>
                </c:pt>
                <c:pt idx="1833">
                  <c:v>176.08631798436201</c:v>
                </c:pt>
                <c:pt idx="1834">
                  <c:v>174.09214822511899</c:v>
                </c:pt>
                <c:pt idx="1835">
                  <c:v>173.44293831528501</c:v>
                </c:pt>
                <c:pt idx="1836">
                  <c:v>171.74242517468201</c:v>
                </c:pt>
                <c:pt idx="1837">
                  <c:v>170.320212009909</c:v>
                </c:pt>
                <c:pt idx="1838">
                  <c:v>171.78880850398701</c:v>
                </c:pt>
                <c:pt idx="1839">
                  <c:v>172.438018413821</c:v>
                </c:pt>
                <c:pt idx="1840">
                  <c:v>173.257404998064</c:v>
                </c:pt>
                <c:pt idx="1841">
                  <c:v>173.056358337597</c:v>
                </c:pt>
                <c:pt idx="1842">
                  <c:v>172.51542842961999</c:v>
                </c:pt>
                <c:pt idx="1843">
                  <c:v>172.19074512448501</c:v>
                </c:pt>
                <c:pt idx="1844">
                  <c:v>173.52019163064699</c:v>
                </c:pt>
                <c:pt idx="1845">
                  <c:v>170.73766197365501</c:v>
                </c:pt>
                <c:pt idx="1846">
                  <c:v>170.52125867037699</c:v>
                </c:pt>
                <c:pt idx="1847">
                  <c:v>172.46904510031499</c:v>
                </c:pt>
                <c:pt idx="1848">
                  <c:v>170.25847203779401</c:v>
                </c:pt>
                <c:pt idx="1849">
                  <c:v>170.845785275075</c:v>
                </c:pt>
                <c:pt idx="1850">
                  <c:v>170.567641999682</c:v>
                </c:pt>
                <c:pt idx="1851">
                  <c:v>170.83042863226501</c:v>
                </c:pt>
                <c:pt idx="1852">
                  <c:v>172.252641797037</c:v>
                </c:pt>
                <c:pt idx="1853">
                  <c:v>171.37151524067801</c:v>
                </c:pt>
                <c:pt idx="1854">
                  <c:v>170.24295869454599</c:v>
                </c:pt>
                <c:pt idx="1855">
                  <c:v>165.52815595086199</c:v>
                </c:pt>
                <c:pt idx="1856">
                  <c:v>158.29361018276799</c:v>
                </c:pt>
                <c:pt idx="1857">
                  <c:v>152.203134304054</c:v>
                </c:pt>
                <c:pt idx="1858">
                  <c:v>151.631177709582</c:v>
                </c:pt>
                <c:pt idx="1859">
                  <c:v>159.26750339773801</c:v>
                </c:pt>
                <c:pt idx="1860">
                  <c:v>163.30222624552999</c:v>
                </c:pt>
                <c:pt idx="1861">
                  <c:v>163.27119955903601</c:v>
                </c:pt>
                <c:pt idx="1862">
                  <c:v>161.24615981373401</c:v>
                </c:pt>
                <c:pt idx="1863">
                  <c:v>156.206830465351</c:v>
                </c:pt>
                <c:pt idx="1864">
                  <c:v>160.61246324714699</c:v>
                </c:pt>
                <c:pt idx="1865">
                  <c:v>159.824103349398</c:v>
                </c:pt>
                <c:pt idx="1866">
                  <c:v>157.92270024876501</c:v>
                </c:pt>
                <c:pt idx="1867">
                  <c:v>162.374716359866</c:v>
                </c:pt>
                <c:pt idx="1868">
                  <c:v>160.550566574595</c:v>
                </c:pt>
                <c:pt idx="1869">
                  <c:v>162.29730634406599</c:v>
                </c:pt>
                <c:pt idx="1870">
                  <c:v>163.193946243673</c:v>
                </c:pt>
                <c:pt idx="1871">
                  <c:v>162.69924296456401</c:v>
                </c:pt>
                <c:pt idx="1872">
                  <c:v>164.61615940844499</c:v>
                </c:pt>
                <c:pt idx="1873">
                  <c:v>165.54366929411</c:v>
                </c:pt>
                <c:pt idx="1874">
                  <c:v>165.605409266225</c:v>
                </c:pt>
                <c:pt idx="1875">
                  <c:v>163.25004500006199</c:v>
                </c:pt>
                <c:pt idx="1876">
                  <c:v>163.76151522591201</c:v>
                </c:pt>
                <c:pt idx="1877">
                  <c:v>161.31307090026499</c:v>
                </c:pt>
                <c:pt idx="1878">
                  <c:v>161.43702094580701</c:v>
                </c:pt>
                <c:pt idx="1879">
                  <c:v>160.84829740459401</c:v>
                </c:pt>
                <c:pt idx="1880">
                  <c:v>159.48453350276299</c:v>
                </c:pt>
                <c:pt idx="1881">
                  <c:v>154.94429504572</c:v>
                </c:pt>
                <c:pt idx="1882">
                  <c:v>154.13854139948199</c:v>
                </c:pt>
                <c:pt idx="1883">
                  <c:v>157.687022791755</c:v>
                </c:pt>
                <c:pt idx="1884">
                  <c:v>158.39985307894699</c:v>
                </c:pt>
                <c:pt idx="1885">
                  <c:v>159.547328425448</c:v>
                </c:pt>
                <c:pt idx="1886">
                  <c:v>162.23918951487201</c:v>
                </c:pt>
                <c:pt idx="1887">
                  <c:v>161.86358099076699</c:v>
                </c:pt>
                <c:pt idx="1888">
                  <c:v>163.72075647106701</c:v>
                </c:pt>
                <c:pt idx="1889">
                  <c:v>165.097987726122</c:v>
                </c:pt>
                <c:pt idx="1890">
                  <c:v>164.82671490315599</c:v>
                </c:pt>
                <c:pt idx="1891">
                  <c:v>165.99527475593001</c:v>
                </c:pt>
                <c:pt idx="1892">
                  <c:v>164.70151206178801</c:v>
                </c:pt>
                <c:pt idx="1893">
                  <c:v>163.47035078832999</c:v>
                </c:pt>
                <c:pt idx="1894">
                  <c:v>165.70313479273599</c:v>
                </c:pt>
                <c:pt idx="1895">
                  <c:v>166.95516320642199</c:v>
                </c:pt>
                <c:pt idx="1896">
                  <c:v>169.29228291196901</c:v>
                </c:pt>
                <c:pt idx="1897">
                  <c:v>169.22968149128499</c:v>
                </c:pt>
                <c:pt idx="1898">
                  <c:v>168.603667284442</c:v>
                </c:pt>
                <c:pt idx="1899">
                  <c:v>170.085234240636</c:v>
                </c:pt>
                <c:pt idx="1900">
                  <c:v>168.43673016261701</c:v>
                </c:pt>
                <c:pt idx="1901">
                  <c:v>168.394995882161</c:v>
                </c:pt>
                <c:pt idx="1902">
                  <c:v>168.33239446147601</c:v>
                </c:pt>
                <c:pt idx="1903">
                  <c:v>168.47846444307299</c:v>
                </c:pt>
                <c:pt idx="1904">
                  <c:v>168.24892590056399</c:v>
                </c:pt>
                <c:pt idx="1905">
                  <c:v>166.704757523685</c:v>
                </c:pt>
                <c:pt idx="1906">
                  <c:v>170.25217136246101</c:v>
                </c:pt>
                <c:pt idx="1907">
                  <c:v>170.846282669316</c:v>
                </c:pt>
                <c:pt idx="1908">
                  <c:v>170.86115422920901</c:v>
                </c:pt>
                <c:pt idx="1909">
                  <c:v>170.40073674361901</c:v>
                </c:pt>
                <c:pt idx="1910">
                  <c:v>170.51955900498999</c:v>
                </c:pt>
                <c:pt idx="1911">
                  <c:v>168.707181529086</c:v>
                </c:pt>
                <c:pt idx="1912">
                  <c:v>168.27650716328199</c:v>
                </c:pt>
                <c:pt idx="1913">
                  <c:v>168.06845554255099</c:v>
                </c:pt>
                <c:pt idx="1914">
                  <c:v>166.43438656759099</c:v>
                </c:pt>
                <c:pt idx="1915">
                  <c:v>163.166398835449</c:v>
                </c:pt>
                <c:pt idx="1916">
                  <c:v>165.513401378634</c:v>
                </c:pt>
                <c:pt idx="1917">
                  <c:v>165.617352080111</c:v>
                </c:pt>
                <c:pt idx="1918">
                  <c:v>168.79641088844599</c:v>
                </c:pt>
                <c:pt idx="1919">
                  <c:v>168.915233149817</c:v>
                </c:pt>
                <c:pt idx="1920">
                  <c:v>170.058991301623</c:v>
                </c:pt>
                <c:pt idx="1921">
                  <c:v>169.56883069624601</c:v>
                </c:pt>
                <c:pt idx="1922">
                  <c:v>169.42026531508799</c:v>
                </c:pt>
                <c:pt idx="1923">
                  <c:v>169.56883069624601</c:v>
                </c:pt>
                <c:pt idx="1924">
                  <c:v>169.806475218988</c:v>
                </c:pt>
                <c:pt idx="1925">
                  <c:v>169.37565063540799</c:v>
                </c:pt>
                <c:pt idx="1926">
                  <c:v>171.069205849941</c:v>
                </c:pt>
                <c:pt idx="1927">
                  <c:v>170.014526839719</c:v>
                </c:pt>
                <c:pt idx="1928">
                  <c:v>167.1325987937</c:v>
                </c:pt>
                <c:pt idx="1929">
                  <c:v>171.03946273015401</c:v>
                </c:pt>
                <c:pt idx="1930">
                  <c:v>170.26704292235499</c:v>
                </c:pt>
                <c:pt idx="1931">
                  <c:v>170.281914482248</c:v>
                </c:pt>
                <c:pt idx="1932">
                  <c:v>167.69711719854399</c:v>
                </c:pt>
                <c:pt idx="1933">
                  <c:v>168.45466544645001</c:v>
                </c:pt>
                <c:pt idx="1934">
                  <c:v>164.57754462978301</c:v>
                </c:pt>
                <c:pt idx="1935">
                  <c:v>165.825403700843</c:v>
                </c:pt>
                <c:pt idx="1936">
                  <c:v>166.83546803138401</c:v>
                </c:pt>
                <c:pt idx="1937">
                  <c:v>169.31631461360999</c:v>
                </c:pt>
                <c:pt idx="1938">
                  <c:v>166.85033959127799</c:v>
                </c:pt>
                <c:pt idx="1939">
                  <c:v>163.65025029420499</c:v>
                </c:pt>
                <c:pt idx="1940">
                  <c:v>165.46818582784701</c:v>
                </c:pt>
                <c:pt idx="1941">
                  <c:v>166.555912748943</c:v>
                </c:pt>
                <c:pt idx="1942">
                  <c:v>167.79250548675</c:v>
                </c:pt>
                <c:pt idx="1943">
                  <c:v>167.76276236696299</c:v>
                </c:pt>
                <c:pt idx="1944">
                  <c:v>167.67338278982601</c:v>
                </c:pt>
                <c:pt idx="1945">
                  <c:v>170.310756295375</c:v>
                </c:pt>
                <c:pt idx="1946">
                  <c:v>168.77598127081501</c:v>
                </c:pt>
                <c:pt idx="1947">
                  <c:v>166.675035445867</c:v>
                </c:pt>
                <c:pt idx="1948">
                  <c:v>163.158587511061</c:v>
                </c:pt>
                <c:pt idx="1949">
                  <c:v>162.87542700197801</c:v>
                </c:pt>
                <c:pt idx="1950">
                  <c:v>161.31090885763101</c:v>
                </c:pt>
                <c:pt idx="1951">
                  <c:v>156.25968589826499</c:v>
                </c:pt>
                <c:pt idx="1952">
                  <c:v>154.978328263001</c:v>
                </c:pt>
                <c:pt idx="1953">
                  <c:v>155.45511948625199</c:v>
                </c:pt>
                <c:pt idx="1954">
                  <c:v>157.258033242224</c:v>
                </c:pt>
                <c:pt idx="1955">
                  <c:v>151.83427019663699</c:v>
                </c:pt>
                <c:pt idx="1956">
                  <c:v>155.06770784013801</c:v>
                </c:pt>
                <c:pt idx="1957">
                  <c:v>150.25488049239701</c:v>
                </c:pt>
                <c:pt idx="1958">
                  <c:v>150.58265568115999</c:v>
                </c:pt>
                <c:pt idx="1959">
                  <c:v>150.12073601780301</c:v>
                </c:pt>
                <c:pt idx="1960">
                  <c:v>150.26975205229101</c:v>
                </c:pt>
                <c:pt idx="1961">
                  <c:v>154.62065973667401</c:v>
                </c:pt>
                <c:pt idx="1962">
                  <c:v>152.32608319755801</c:v>
                </c:pt>
                <c:pt idx="1963">
                  <c:v>153.69682040996</c:v>
                </c:pt>
                <c:pt idx="1964">
                  <c:v>149.867468846284</c:v>
                </c:pt>
                <c:pt idx="1965">
                  <c:v>151.98328623112499</c:v>
                </c:pt>
                <c:pt idx="1966">
                  <c:v>155.15708741727599</c:v>
                </c:pt>
                <c:pt idx="1967">
                  <c:v>155.57424218317601</c:v>
                </c:pt>
                <c:pt idx="1968">
                  <c:v>152.20681028285699</c:v>
                </c:pt>
                <c:pt idx="1969">
                  <c:v>151.47675188808799</c:v>
                </c:pt>
                <c:pt idx="1970">
                  <c:v>151.46188032819401</c:v>
                </c:pt>
                <c:pt idx="1971">
                  <c:v>146.20200487698901</c:v>
                </c:pt>
                <c:pt idx="1972">
                  <c:v>143.966914577447</c:v>
                </c:pt>
                <c:pt idx="1973">
                  <c:v>143.519866473983</c:v>
                </c:pt>
                <c:pt idx="1974">
                  <c:v>144.071315932255</c:v>
                </c:pt>
                <c:pt idx="1975">
                  <c:v>143.86266344041599</c:v>
                </c:pt>
                <c:pt idx="1976">
                  <c:v>146.052988842502</c:v>
                </c:pt>
                <c:pt idx="1977">
                  <c:v>149.345912725576</c:v>
                </c:pt>
                <c:pt idx="1978">
                  <c:v>152.72836640356499</c:v>
                </c:pt>
                <c:pt idx="1979">
                  <c:v>150.984938887167</c:v>
                </c:pt>
                <c:pt idx="1980">
                  <c:v>151.431986990631</c:v>
                </c:pt>
                <c:pt idx="1981">
                  <c:v>153.89060134190501</c:v>
                </c:pt>
                <c:pt idx="1982">
                  <c:v>151.357478973387</c:v>
                </c:pt>
                <c:pt idx="1983">
                  <c:v>152.80287442080899</c:v>
                </c:pt>
                <c:pt idx="1984">
                  <c:v>154.30775610780501</c:v>
                </c:pt>
                <c:pt idx="1985">
                  <c:v>154.11412539363701</c:v>
                </c:pt>
                <c:pt idx="1986">
                  <c:v>152.72836640356499</c:v>
                </c:pt>
                <c:pt idx="1987">
                  <c:v>157.630573328444</c:v>
                </c:pt>
                <c:pt idx="1988">
                  <c:v>158.28102931212501</c:v>
                </c:pt>
                <c:pt idx="1989">
                  <c:v>158.857952237679</c:v>
                </c:pt>
                <c:pt idx="1990">
                  <c:v>157.83920780184499</c:v>
                </c:pt>
                <c:pt idx="1991">
                  <c:v>157.79010267489201</c:v>
                </c:pt>
                <c:pt idx="1992">
                  <c:v>159.532960784837</c:v>
                </c:pt>
                <c:pt idx="1993">
                  <c:v>158.563321475957</c:v>
                </c:pt>
                <c:pt idx="1994">
                  <c:v>157.91286549227601</c:v>
                </c:pt>
                <c:pt idx="1995">
                  <c:v>156.31732276319099</c:v>
                </c:pt>
                <c:pt idx="1996">
                  <c:v>156.80824940042501</c:v>
                </c:pt>
                <c:pt idx="1997">
                  <c:v>156.95556478128501</c:v>
                </c:pt>
                <c:pt idx="1998">
                  <c:v>157.42193885504199</c:v>
                </c:pt>
                <c:pt idx="1999">
                  <c:v>158.07239483872399</c:v>
                </c:pt>
                <c:pt idx="2000">
                  <c:v>158.40379212950899</c:v>
                </c:pt>
                <c:pt idx="2001">
                  <c:v>157.18875181816401</c:v>
                </c:pt>
                <c:pt idx="2002">
                  <c:v>157.15186065679799</c:v>
                </c:pt>
                <c:pt idx="2003">
                  <c:v>158.931609928109</c:v>
                </c:pt>
                <c:pt idx="2004">
                  <c:v>158.99292902065</c:v>
                </c:pt>
                <c:pt idx="2005">
                  <c:v>159.20156349405201</c:v>
                </c:pt>
                <c:pt idx="2006">
                  <c:v>160.87076391356601</c:v>
                </c:pt>
                <c:pt idx="2007">
                  <c:v>159.17701093057499</c:v>
                </c:pt>
                <c:pt idx="2008">
                  <c:v>160.30617958590301</c:v>
                </c:pt>
                <c:pt idx="2009">
                  <c:v>160.72481948802701</c:v>
                </c:pt>
                <c:pt idx="2010">
                  <c:v>160.11320199988</c:v>
                </c:pt>
                <c:pt idx="2011">
                  <c:v>158.56951927788199</c:v>
                </c:pt>
                <c:pt idx="2012">
                  <c:v>161.17643268834601</c:v>
                </c:pt>
                <c:pt idx="2013">
                  <c:v>158.860689020325</c:v>
                </c:pt>
                <c:pt idx="2014">
                  <c:v>158.74416256734099</c:v>
                </c:pt>
                <c:pt idx="2015">
                  <c:v>158.16167669244001</c:v>
                </c:pt>
                <c:pt idx="2016">
                  <c:v>159.486945510102</c:v>
                </c:pt>
                <c:pt idx="2017">
                  <c:v>161.52586565728001</c:v>
                </c:pt>
                <c:pt idx="2018">
                  <c:v>161.540504658911</c:v>
                </c:pt>
                <c:pt idx="2019">
                  <c:v>161.13266207346899</c:v>
                </c:pt>
                <c:pt idx="2020">
                  <c:v>161.99197146921301</c:v>
                </c:pt>
                <c:pt idx="2021">
                  <c:v>161.00164300887101</c:v>
                </c:pt>
                <c:pt idx="2022">
                  <c:v>161.13266207346899</c:v>
                </c:pt>
                <c:pt idx="2023">
                  <c:v>161.14730107509999</c:v>
                </c:pt>
                <c:pt idx="2024">
                  <c:v>158.715030954095</c:v>
                </c:pt>
                <c:pt idx="2025">
                  <c:v>158.715030954095</c:v>
                </c:pt>
                <c:pt idx="2026">
                  <c:v>157.94326278810499</c:v>
                </c:pt>
                <c:pt idx="2027">
                  <c:v>156.67611080691799</c:v>
                </c:pt>
                <c:pt idx="2028">
                  <c:v>154.78284872597001</c:v>
                </c:pt>
                <c:pt idx="2029">
                  <c:v>153.96730994510199</c:v>
                </c:pt>
                <c:pt idx="2030">
                  <c:v>155.42374421737901</c:v>
                </c:pt>
                <c:pt idx="2031">
                  <c:v>155.07062308478501</c:v>
                </c:pt>
                <c:pt idx="2032">
                  <c:v>154.12476290819399</c:v>
                </c:pt>
                <c:pt idx="2033">
                  <c:v>153.948202341897</c:v>
                </c:pt>
                <c:pt idx="2034">
                  <c:v>155.34807540325201</c:v>
                </c:pt>
                <c:pt idx="2035">
                  <c:v>152.15737374088599</c:v>
                </c:pt>
                <c:pt idx="2036">
                  <c:v>152.573552218586</c:v>
                </c:pt>
                <c:pt idx="2037">
                  <c:v>154.01125968700299</c:v>
                </c:pt>
                <c:pt idx="2038">
                  <c:v>152.800558660967</c:v>
                </c:pt>
                <c:pt idx="2039">
                  <c:v>153.49418945713401</c:v>
                </c:pt>
                <c:pt idx="2040">
                  <c:v>153.60769267832501</c:v>
                </c:pt>
                <c:pt idx="2041">
                  <c:v>154.13737437721599</c:v>
                </c:pt>
                <c:pt idx="2042">
                  <c:v>151.463742944719</c:v>
                </c:pt>
                <c:pt idx="2043">
                  <c:v>151.17367915723099</c:v>
                </c:pt>
                <c:pt idx="2044">
                  <c:v>150.97189565289199</c:v>
                </c:pt>
                <c:pt idx="2045">
                  <c:v>150.54310570617099</c:v>
                </c:pt>
                <c:pt idx="2046">
                  <c:v>147.93253161878101</c:v>
                </c:pt>
                <c:pt idx="2047">
                  <c:v>147.52896461010201</c:v>
                </c:pt>
                <c:pt idx="2048">
                  <c:v>147.02450584925401</c:v>
                </c:pt>
                <c:pt idx="2049">
                  <c:v>145.81380482321799</c:v>
                </c:pt>
                <c:pt idx="2050">
                  <c:v>146.368709460151</c:v>
                </c:pt>
                <c:pt idx="2051">
                  <c:v>146.217371831896</c:v>
                </c:pt>
                <c:pt idx="2052">
                  <c:v>147.271226201204</c:v>
                </c:pt>
                <c:pt idx="2053">
                  <c:v>149.36773335268501</c:v>
                </c:pt>
                <c:pt idx="2054">
                  <c:v>148.25775790036499</c:v>
                </c:pt>
                <c:pt idx="2055">
                  <c:v>148.61654813067199</c:v>
                </c:pt>
                <c:pt idx="2056">
                  <c:v>149.412539701219</c:v>
                </c:pt>
                <c:pt idx="2057">
                  <c:v>150.37666822611399</c:v>
                </c:pt>
                <c:pt idx="2058">
                  <c:v>151.10545027385999</c:v>
                </c:pt>
                <c:pt idx="2059">
                  <c:v>151.77811123859399</c:v>
                </c:pt>
                <c:pt idx="2060">
                  <c:v>151.66598221991401</c:v>
                </c:pt>
                <c:pt idx="2061">
                  <c:v>152.24903048758</c:v>
                </c:pt>
                <c:pt idx="2062">
                  <c:v>152.988900975115</c:v>
                </c:pt>
                <c:pt idx="2063">
                  <c:v>152.03597403735401</c:v>
                </c:pt>
                <c:pt idx="2064">
                  <c:v>150.41038613485901</c:v>
                </c:pt>
                <c:pt idx="2065">
                  <c:v>149.71520884851299</c:v>
                </c:pt>
                <c:pt idx="2066">
                  <c:v>149.96187006014</c:v>
                </c:pt>
                <c:pt idx="2067">
                  <c:v>148.24655631323199</c:v>
                </c:pt>
                <c:pt idx="2068">
                  <c:v>152.22651416596801</c:v>
                </c:pt>
                <c:pt idx="2069">
                  <c:v>156.027133477224</c:v>
                </c:pt>
                <c:pt idx="2070">
                  <c:v>156.35231894613</c:v>
                </c:pt>
                <c:pt idx="2071">
                  <c:v>155.15273079674199</c:v>
                </c:pt>
                <c:pt idx="2072">
                  <c:v>155.72446432992999</c:v>
                </c:pt>
                <c:pt idx="2073">
                  <c:v>157.88682323607401</c:v>
                </c:pt>
                <c:pt idx="2074">
                  <c:v>159.63128147369099</c:v>
                </c:pt>
                <c:pt idx="2075">
                  <c:v>158.93693941959401</c:v>
                </c:pt>
                <c:pt idx="2076">
                  <c:v>157.29930303645401</c:v>
                </c:pt>
                <c:pt idx="2077">
                  <c:v>159.84474595134401</c:v>
                </c:pt>
                <c:pt idx="2078">
                  <c:v>160.912785264809</c:v>
                </c:pt>
                <c:pt idx="2079">
                  <c:v>160.89504136616301</c:v>
                </c:pt>
                <c:pt idx="2080">
                  <c:v>161.784924767967</c:v>
                </c:pt>
                <c:pt idx="2081">
                  <c:v>160.34318819513399</c:v>
                </c:pt>
                <c:pt idx="2082">
                  <c:v>160.39659912237201</c:v>
                </c:pt>
                <c:pt idx="2083">
                  <c:v>160.82388654027801</c:v>
                </c:pt>
                <c:pt idx="2084">
                  <c:v>161.60694808760601</c:v>
                </c:pt>
                <c:pt idx="2085">
                  <c:v>161.624871217552</c:v>
                </c:pt>
                <c:pt idx="2086">
                  <c:v>161.94515754968199</c:v>
                </c:pt>
                <c:pt idx="2087">
                  <c:v>163.36915022386901</c:v>
                </c:pt>
                <c:pt idx="2088">
                  <c:v>163.06660779038501</c:v>
                </c:pt>
                <c:pt idx="2089">
                  <c:v>162.26562311311099</c:v>
                </c:pt>
                <c:pt idx="2090">
                  <c:v>161.001863220639</c:v>
                </c:pt>
                <c:pt idx="2091">
                  <c:v>162.49701072071099</c:v>
                </c:pt>
                <c:pt idx="2092">
                  <c:v>164.561755290457</c:v>
                </c:pt>
                <c:pt idx="2093">
                  <c:v>164.917887882478</c:v>
                </c:pt>
                <c:pt idx="2094">
                  <c:v>166.36081330399199</c:v>
                </c:pt>
                <c:pt idx="2095">
                  <c:v>164.49349805262099</c:v>
                </c:pt>
                <c:pt idx="2096">
                  <c:v>164.23886415470699</c:v>
                </c:pt>
                <c:pt idx="2097">
                  <c:v>158.80667433253501</c:v>
                </c:pt>
                <c:pt idx="2098">
                  <c:v>159.06130823045001</c:v>
                </c:pt>
                <c:pt idx="2099">
                  <c:v>160.164721788078</c:v>
                </c:pt>
                <c:pt idx="2100">
                  <c:v>162.626182801249</c:v>
                </c:pt>
                <c:pt idx="2101">
                  <c:v>160.92862348182101</c:v>
                </c:pt>
                <c:pt idx="2102">
                  <c:v>158.89155229850701</c:v>
                </c:pt>
                <c:pt idx="2103">
                  <c:v>159.825209924192</c:v>
                </c:pt>
                <c:pt idx="2104">
                  <c:v>159.74033195822099</c:v>
                </c:pt>
                <c:pt idx="2105">
                  <c:v>158.55204043462101</c:v>
                </c:pt>
                <c:pt idx="2106">
                  <c:v>159.31594212836399</c:v>
                </c:pt>
                <c:pt idx="2107">
                  <c:v>155.751067557564</c:v>
                </c:pt>
                <c:pt idx="2108">
                  <c:v>152.52570485064999</c:v>
                </c:pt>
                <c:pt idx="2109">
                  <c:v>152.18619298676401</c:v>
                </c:pt>
                <c:pt idx="2110">
                  <c:v>149.55497604165001</c:v>
                </c:pt>
                <c:pt idx="2111">
                  <c:v>149.63985400762101</c:v>
                </c:pt>
                <c:pt idx="2112">
                  <c:v>150.40375570136399</c:v>
                </c:pt>
                <c:pt idx="2113">
                  <c:v>151.93155908885001</c:v>
                </c:pt>
                <c:pt idx="2114">
                  <c:v>149.97936587150701</c:v>
                </c:pt>
                <c:pt idx="2115">
                  <c:v>150.40375570136399</c:v>
                </c:pt>
                <c:pt idx="2116">
                  <c:v>152.27107095273601</c:v>
                </c:pt>
                <c:pt idx="2117">
                  <c:v>156.51496925130701</c:v>
                </c:pt>
                <c:pt idx="2118">
                  <c:v>161.69252517556399</c:v>
                </c:pt>
                <c:pt idx="2119">
                  <c:v>159.40082009433499</c:v>
                </c:pt>
                <c:pt idx="2120">
                  <c:v>158.042772638793</c:v>
                </c:pt>
                <c:pt idx="2121">
                  <c:v>153.71399637425</c:v>
                </c:pt>
                <c:pt idx="2122">
                  <c:v>154.22326417007801</c:v>
                </c:pt>
                <c:pt idx="2123">
                  <c:v>152.18619298676401</c:v>
                </c:pt>
                <c:pt idx="2124">
                  <c:v>152.95009468050699</c:v>
                </c:pt>
                <c:pt idx="2125">
                  <c:v>153.11985061244999</c:v>
                </c:pt>
                <c:pt idx="2126">
                  <c:v>151.59204722496401</c:v>
                </c:pt>
                <c:pt idx="2127">
                  <c:v>154.47789806799301</c:v>
                </c:pt>
                <c:pt idx="2128">
                  <c:v>155.07204382979299</c:v>
                </c:pt>
                <c:pt idx="2129">
                  <c:v>159.994965856135</c:v>
                </c:pt>
                <c:pt idx="2130">
                  <c:v>160.419355685992</c:v>
                </c:pt>
                <c:pt idx="2131">
                  <c:v>158.55204043462101</c:v>
                </c:pt>
                <c:pt idx="2132">
                  <c:v>156.260335353393</c:v>
                </c:pt>
                <c:pt idx="2133">
                  <c:v>154.22326417007801</c:v>
                </c:pt>
                <c:pt idx="2134">
                  <c:v>154.56277603396401</c:v>
                </c:pt>
                <c:pt idx="2135">
                  <c:v>153.71399637425</c:v>
                </c:pt>
                <c:pt idx="2136">
                  <c:v>154.47789806799301</c:v>
                </c:pt>
                <c:pt idx="2137">
                  <c:v>151.676925190936</c:v>
                </c:pt>
                <c:pt idx="2138">
                  <c:v>143.78327435559299</c:v>
                </c:pt>
                <c:pt idx="2139">
                  <c:v>143.01937266185001</c:v>
                </c:pt>
                <c:pt idx="2140">
                  <c:v>139.539376057022</c:v>
                </c:pt>
                <c:pt idx="2141">
                  <c:v>140.89742351256501</c:v>
                </c:pt>
                <c:pt idx="2142">
                  <c:v>142.000837070193</c:v>
                </c:pt>
                <c:pt idx="2143">
                  <c:v>140.55791164867901</c:v>
                </c:pt>
                <c:pt idx="2144">
                  <c:v>141.32181334242199</c:v>
                </c:pt>
                <c:pt idx="2145">
                  <c:v>140.98230147853599</c:v>
                </c:pt>
                <c:pt idx="2146">
                  <c:v>140.55791164867901</c:v>
                </c:pt>
                <c:pt idx="2147">
                  <c:v>140.64278961465101</c:v>
                </c:pt>
                <c:pt idx="2148">
                  <c:v>141.915959104222</c:v>
                </c:pt>
                <c:pt idx="2149">
                  <c:v>142.510104866022</c:v>
                </c:pt>
                <c:pt idx="2150">
                  <c:v>141.23693537645099</c:v>
                </c:pt>
                <c:pt idx="2151">
                  <c:v>141.32181334242199</c:v>
                </c:pt>
                <c:pt idx="2152">
                  <c:v>141.746203172279</c:v>
                </c:pt>
                <c:pt idx="2153">
                  <c:v>143.10425062782201</c:v>
                </c:pt>
                <c:pt idx="2154">
                  <c:v>141.83108113825</c:v>
                </c:pt>
                <c:pt idx="2155">
                  <c:v>142.000837070193</c:v>
                </c:pt>
                <c:pt idx="2156">
                  <c:v>143.18912859379299</c:v>
                </c:pt>
                <c:pt idx="2157">
                  <c:v>144.037908253507</c:v>
                </c:pt>
                <c:pt idx="2158">
                  <c:v>147.77253875624999</c:v>
                </c:pt>
                <c:pt idx="2159">
                  <c:v>149.045708245822</c:v>
                </c:pt>
                <c:pt idx="2160">
                  <c:v>147.85741672222201</c:v>
                </c:pt>
                <c:pt idx="2161">
                  <c:v>148.19692858610699</c:v>
                </c:pt>
                <c:pt idx="2162">
                  <c:v>146.754003164593</c:v>
                </c:pt>
                <c:pt idx="2163">
                  <c:v>147.68766079027901</c:v>
                </c:pt>
                <c:pt idx="2164">
                  <c:v>148.11205062013599</c:v>
                </c:pt>
                <c:pt idx="2165">
                  <c:v>149.045708245822</c:v>
                </c:pt>
                <c:pt idx="2166">
                  <c:v>139.794009954936</c:v>
                </c:pt>
                <c:pt idx="2167">
                  <c:v>135.80474555427901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Sheet10!$AA$7</c:f>
              <c:strCache>
                <c:ptCount val="1"/>
                <c:pt idx="0">
                  <c:v>MomentumQuarterly250</c:v>
                </c:pt>
              </c:strCache>
            </c:strRef>
          </c:tx>
          <c:marker>
            <c:symbol val="none"/>
          </c:marker>
          <c:val>
            <c:numRef>
              <c:f>Sheet10!$AA$8:$AA$2418</c:f>
              <c:numCache>
                <c:formatCode>General</c:formatCode>
                <c:ptCount val="2411"/>
                <c:pt idx="0">
                  <c:v>100</c:v>
                </c:pt>
                <c:pt idx="1">
                  <c:v>99.190101237345303</c:v>
                </c:pt>
                <c:pt idx="2">
                  <c:v>99.527559055118104</c:v>
                </c:pt>
                <c:pt idx="3">
                  <c:v>100.832395950506</c:v>
                </c:pt>
                <c:pt idx="4">
                  <c:v>102.85714285714199</c:v>
                </c:pt>
                <c:pt idx="5">
                  <c:v>103.65579302587101</c:v>
                </c:pt>
                <c:pt idx="6">
                  <c:v>103.90326209223799</c:v>
                </c:pt>
                <c:pt idx="7">
                  <c:v>105.500562429696</c:v>
                </c:pt>
                <c:pt idx="8">
                  <c:v>106.16422947131601</c:v>
                </c:pt>
                <c:pt idx="9">
                  <c:v>106.951631046119</c:v>
                </c:pt>
                <c:pt idx="10">
                  <c:v>107.064116985376</c:v>
                </c:pt>
                <c:pt idx="11">
                  <c:v>104.836895388076</c:v>
                </c:pt>
                <c:pt idx="12">
                  <c:v>107.60404949381299</c:v>
                </c:pt>
                <c:pt idx="13">
                  <c:v>107.63779527558999</c:v>
                </c:pt>
                <c:pt idx="14">
                  <c:v>104.600674915635</c:v>
                </c:pt>
                <c:pt idx="15">
                  <c:v>104.049493813273</c:v>
                </c:pt>
                <c:pt idx="16">
                  <c:v>101.66479190101199</c:v>
                </c:pt>
                <c:pt idx="17">
                  <c:v>105.06186726659099</c:v>
                </c:pt>
                <c:pt idx="18">
                  <c:v>108.818897637795</c:v>
                </c:pt>
                <c:pt idx="19">
                  <c:v>110.66366704161899</c:v>
                </c:pt>
                <c:pt idx="20">
                  <c:v>112.260967379077</c:v>
                </c:pt>
                <c:pt idx="21">
                  <c:v>113.22834645669199</c:v>
                </c:pt>
                <c:pt idx="22">
                  <c:v>114.870641169853</c:v>
                </c:pt>
                <c:pt idx="23">
                  <c:v>112.609673790776</c:v>
                </c:pt>
                <c:pt idx="24">
                  <c:v>114.409448818897</c:v>
                </c:pt>
                <c:pt idx="25">
                  <c:v>112.733408323959</c:v>
                </c:pt>
                <c:pt idx="26">
                  <c:v>112.722159730033</c:v>
                </c:pt>
                <c:pt idx="27">
                  <c:v>115.03937007874001</c:v>
                </c:pt>
                <c:pt idx="28">
                  <c:v>115.635545556805</c:v>
                </c:pt>
                <c:pt idx="29">
                  <c:v>117.322834645669</c:v>
                </c:pt>
                <c:pt idx="30">
                  <c:v>121.833520809898</c:v>
                </c:pt>
                <c:pt idx="31">
                  <c:v>118.818897637795</c:v>
                </c:pt>
                <c:pt idx="32">
                  <c:v>120.30371203599501</c:v>
                </c:pt>
                <c:pt idx="33">
                  <c:v>117.27784026996601</c:v>
                </c:pt>
                <c:pt idx="34">
                  <c:v>119.14510686164201</c:v>
                </c:pt>
                <c:pt idx="35">
                  <c:v>115.02812148481399</c:v>
                </c:pt>
                <c:pt idx="36">
                  <c:v>115.928008998875</c:v>
                </c:pt>
                <c:pt idx="37">
                  <c:v>115.916760404949</c:v>
                </c:pt>
                <c:pt idx="38">
                  <c:v>113.21709786276701</c:v>
                </c:pt>
                <c:pt idx="39">
                  <c:v>111.33858267716499</c:v>
                </c:pt>
                <c:pt idx="40">
                  <c:v>116.92913385826699</c:v>
                </c:pt>
                <c:pt idx="41">
                  <c:v>126.17547806524099</c:v>
                </c:pt>
                <c:pt idx="42">
                  <c:v>122.665916760404</c:v>
                </c:pt>
                <c:pt idx="43">
                  <c:v>120.382452193475</c:v>
                </c:pt>
                <c:pt idx="44">
                  <c:v>124.848143982002</c:v>
                </c:pt>
                <c:pt idx="45">
                  <c:v>125.163104611923</c:v>
                </c:pt>
                <c:pt idx="46">
                  <c:v>122.83464566929101</c:v>
                </c:pt>
                <c:pt idx="47">
                  <c:v>122.59842519685</c:v>
                </c:pt>
                <c:pt idx="48">
                  <c:v>122.249718785151</c:v>
                </c:pt>
                <c:pt idx="49">
                  <c:v>124.73565804274401</c:v>
                </c:pt>
                <c:pt idx="50">
                  <c:v>120.25871766029201</c:v>
                </c:pt>
                <c:pt idx="51">
                  <c:v>122.767154105736</c:v>
                </c:pt>
                <c:pt idx="52">
                  <c:v>124.769403824522</c:v>
                </c:pt>
                <c:pt idx="53">
                  <c:v>124.803149606299</c:v>
                </c:pt>
                <c:pt idx="54">
                  <c:v>122.04724409448799</c:v>
                </c:pt>
                <c:pt idx="55">
                  <c:v>127.24409448818901</c:v>
                </c:pt>
                <c:pt idx="56">
                  <c:v>127.952755905511</c:v>
                </c:pt>
                <c:pt idx="57">
                  <c:v>127.85151856018</c:v>
                </c:pt>
                <c:pt idx="58">
                  <c:v>128.89763779527499</c:v>
                </c:pt>
                <c:pt idx="59">
                  <c:v>131.42857142857099</c:v>
                </c:pt>
                <c:pt idx="60">
                  <c:v>131.40607424071999</c:v>
                </c:pt>
                <c:pt idx="61">
                  <c:v>129.302587176603</c:v>
                </c:pt>
                <c:pt idx="62">
                  <c:v>123.644544431946</c:v>
                </c:pt>
                <c:pt idx="63">
                  <c:v>123.34083239595</c:v>
                </c:pt>
                <c:pt idx="64">
                  <c:v>128.61642294713101</c:v>
                </c:pt>
                <c:pt idx="65">
                  <c:v>132.04724409448801</c:v>
                </c:pt>
                <c:pt idx="66">
                  <c:v>132.14848143981999</c:v>
                </c:pt>
                <c:pt idx="67">
                  <c:v>126.422947131608</c:v>
                </c:pt>
                <c:pt idx="68">
                  <c:v>122.89088863892</c:v>
                </c:pt>
                <c:pt idx="69">
                  <c:v>118.706411698537</c:v>
                </c:pt>
                <c:pt idx="70">
                  <c:v>117.48031496063</c:v>
                </c:pt>
                <c:pt idx="71">
                  <c:v>119.988751406074</c:v>
                </c:pt>
                <c:pt idx="72">
                  <c:v>116.22047244094399</c:v>
                </c:pt>
                <c:pt idx="73">
                  <c:v>112.508436445444</c:v>
                </c:pt>
                <c:pt idx="74">
                  <c:v>114.128233970753</c:v>
                </c:pt>
                <c:pt idx="75">
                  <c:v>111.66479190101199</c:v>
                </c:pt>
                <c:pt idx="76">
                  <c:v>113.093363329583</c:v>
                </c:pt>
                <c:pt idx="77">
                  <c:v>110.281214848144</c:v>
                </c:pt>
                <c:pt idx="78">
                  <c:v>114.881889763779</c:v>
                </c:pt>
                <c:pt idx="79">
                  <c:v>112.474690663667</c:v>
                </c:pt>
                <c:pt idx="80">
                  <c:v>113.65579302587101</c:v>
                </c:pt>
                <c:pt idx="81">
                  <c:v>109.696287964004</c:v>
                </c:pt>
                <c:pt idx="82">
                  <c:v>107.525309336333</c:v>
                </c:pt>
                <c:pt idx="83">
                  <c:v>107.334083239595</c:v>
                </c:pt>
                <c:pt idx="84">
                  <c:v>108.481552305961</c:v>
                </c:pt>
                <c:pt idx="85">
                  <c:v>104.25196850393699</c:v>
                </c:pt>
                <c:pt idx="86">
                  <c:v>104.060742407199</c:v>
                </c:pt>
                <c:pt idx="87">
                  <c:v>102.91338582677101</c:v>
                </c:pt>
                <c:pt idx="88">
                  <c:v>105.45556805399301</c:v>
                </c:pt>
                <c:pt idx="89">
                  <c:v>104.31946006749099</c:v>
                </c:pt>
                <c:pt idx="90">
                  <c:v>103.26209223847</c:v>
                </c:pt>
                <c:pt idx="91">
                  <c:v>102.654668166479</c:v>
                </c:pt>
                <c:pt idx="92">
                  <c:v>104.31946006749099</c:v>
                </c:pt>
                <c:pt idx="93">
                  <c:v>105.714285714285</c:v>
                </c:pt>
                <c:pt idx="94">
                  <c:v>110.472440944881</c:v>
                </c:pt>
                <c:pt idx="95">
                  <c:v>104.094488188976</c:v>
                </c:pt>
                <c:pt idx="96">
                  <c:v>104.72440944881799</c:v>
                </c:pt>
                <c:pt idx="97">
                  <c:v>105.624296962879</c:v>
                </c:pt>
                <c:pt idx="98">
                  <c:v>107.60404949381299</c:v>
                </c:pt>
                <c:pt idx="99">
                  <c:v>105.050618672666</c:v>
                </c:pt>
                <c:pt idx="100">
                  <c:v>104.465691788526</c:v>
                </c:pt>
                <c:pt idx="101">
                  <c:v>100.326209223847</c:v>
                </c:pt>
                <c:pt idx="102">
                  <c:v>99.482564679415106</c:v>
                </c:pt>
                <c:pt idx="103">
                  <c:v>97.885264341957296</c:v>
                </c:pt>
                <c:pt idx="104">
                  <c:v>96.805399325084394</c:v>
                </c:pt>
                <c:pt idx="105">
                  <c:v>96.6591676040495</c:v>
                </c:pt>
                <c:pt idx="106">
                  <c:v>92.632170978627698</c:v>
                </c:pt>
                <c:pt idx="107">
                  <c:v>93.3295838020248</c:v>
                </c:pt>
                <c:pt idx="108">
                  <c:v>91.664791901012407</c:v>
                </c:pt>
                <c:pt idx="109">
                  <c:v>91.664791901012407</c:v>
                </c:pt>
                <c:pt idx="110">
                  <c:v>85.826771653543403</c:v>
                </c:pt>
                <c:pt idx="111">
                  <c:v>84.353205849268903</c:v>
                </c:pt>
                <c:pt idx="112">
                  <c:v>87.176602924634494</c:v>
                </c:pt>
                <c:pt idx="113">
                  <c:v>89.055118110236293</c:v>
                </c:pt>
                <c:pt idx="114">
                  <c:v>92.947131608549</c:v>
                </c:pt>
                <c:pt idx="115">
                  <c:v>98.560179977502898</c:v>
                </c:pt>
                <c:pt idx="116">
                  <c:v>96.884139482564706</c:v>
                </c:pt>
                <c:pt idx="117">
                  <c:v>95.455568053993304</c:v>
                </c:pt>
                <c:pt idx="118">
                  <c:v>97.514060742407295</c:v>
                </c:pt>
                <c:pt idx="119">
                  <c:v>96.974128233970802</c:v>
                </c:pt>
                <c:pt idx="120">
                  <c:v>86.715410573678298</c:v>
                </c:pt>
                <c:pt idx="121">
                  <c:v>92.249718785151899</c:v>
                </c:pt>
                <c:pt idx="122">
                  <c:v>89.527559055118203</c:v>
                </c:pt>
                <c:pt idx="123">
                  <c:v>85.286839145106896</c:v>
                </c:pt>
                <c:pt idx="124">
                  <c:v>84.645669291338606</c:v>
                </c:pt>
                <c:pt idx="125">
                  <c:v>80.551181102362193</c:v>
                </c:pt>
                <c:pt idx="126">
                  <c:v>81.541057367829097</c:v>
                </c:pt>
                <c:pt idx="127">
                  <c:v>81.282339707536593</c:v>
                </c:pt>
                <c:pt idx="128">
                  <c:v>78.290213723284594</c:v>
                </c:pt>
                <c:pt idx="129">
                  <c:v>74.8031496062993</c:v>
                </c:pt>
                <c:pt idx="130">
                  <c:v>76.242969628796502</c:v>
                </c:pt>
                <c:pt idx="131">
                  <c:v>73.149606299212707</c:v>
                </c:pt>
                <c:pt idx="132">
                  <c:v>68.312710911136193</c:v>
                </c:pt>
                <c:pt idx="133">
                  <c:v>66.749156355455597</c:v>
                </c:pt>
                <c:pt idx="134">
                  <c:v>66.782902137232895</c:v>
                </c:pt>
                <c:pt idx="135">
                  <c:v>69.516310461192404</c:v>
                </c:pt>
                <c:pt idx="136">
                  <c:v>66.107986501687293</c:v>
                </c:pt>
                <c:pt idx="137">
                  <c:v>61.788526434195802</c:v>
                </c:pt>
                <c:pt idx="138">
                  <c:v>63.667041619797601</c:v>
                </c:pt>
                <c:pt idx="139">
                  <c:v>59.6175478065242</c:v>
                </c:pt>
                <c:pt idx="140">
                  <c:v>57.199100112486001</c:v>
                </c:pt>
                <c:pt idx="141">
                  <c:v>59.865016872890997</c:v>
                </c:pt>
                <c:pt idx="142">
                  <c:v>62.632170978627698</c:v>
                </c:pt>
                <c:pt idx="143">
                  <c:v>60.742407199100199</c:v>
                </c:pt>
                <c:pt idx="144">
                  <c:v>62.530933633295902</c:v>
                </c:pt>
                <c:pt idx="145">
                  <c:v>59.043869516310501</c:v>
                </c:pt>
                <c:pt idx="146">
                  <c:v>64.544431946006796</c:v>
                </c:pt>
                <c:pt idx="147">
                  <c:v>60.562429696288</c:v>
                </c:pt>
                <c:pt idx="148">
                  <c:v>56.411698537682902</c:v>
                </c:pt>
                <c:pt idx="149">
                  <c:v>56.2879640044995</c:v>
                </c:pt>
                <c:pt idx="150">
                  <c:v>57.626546681664898</c:v>
                </c:pt>
                <c:pt idx="151">
                  <c:v>54.116985376827998</c:v>
                </c:pt>
                <c:pt idx="152">
                  <c:v>51.4623172103488</c:v>
                </c:pt>
                <c:pt idx="153">
                  <c:v>55.118110236220502</c:v>
                </c:pt>
                <c:pt idx="154">
                  <c:v>51.946006749156403</c:v>
                </c:pt>
                <c:pt idx="155">
                  <c:v>50.798650168728997</c:v>
                </c:pt>
                <c:pt idx="156">
                  <c:v>50.3599550056244</c:v>
                </c:pt>
                <c:pt idx="157">
                  <c:v>48.661417322834701</c:v>
                </c:pt>
                <c:pt idx="158">
                  <c:v>44.488188976377998</c:v>
                </c:pt>
                <c:pt idx="159">
                  <c:v>46.119235095613099</c:v>
                </c:pt>
                <c:pt idx="160">
                  <c:v>49.640044994375799</c:v>
                </c:pt>
                <c:pt idx="161">
                  <c:v>46.524184476940398</c:v>
                </c:pt>
                <c:pt idx="162">
                  <c:v>50.101237345331903</c:v>
                </c:pt>
                <c:pt idx="163">
                  <c:v>47.345331833520902</c:v>
                </c:pt>
                <c:pt idx="164">
                  <c:v>44.870641169853798</c:v>
                </c:pt>
                <c:pt idx="165">
                  <c:v>45.042900846241899</c:v>
                </c:pt>
                <c:pt idx="166">
                  <c:v>45.170039873000803</c:v>
                </c:pt>
                <c:pt idx="167">
                  <c:v>46.060065771352299</c:v>
                </c:pt>
                <c:pt idx="168">
                  <c:v>45.313624744016998</c:v>
                </c:pt>
                <c:pt idx="169">
                  <c:v>45.215160522630001</c:v>
                </c:pt>
                <c:pt idx="170">
                  <c:v>46.109297882045801</c:v>
                </c:pt>
                <c:pt idx="171">
                  <c:v>45.998551988505</c:v>
                </c:pt>
                <c:pt idx="172">
                  <c:v>46.088793287763401</c:v>
                </c:pt>
                <c:pt idx="173">
                  <c:v>46.088793287763401</c:v>
                </c:pt>
                <c:pt idx="174">
                  <c:v>46.613795239056302</c:v>
                </c:pt>
                <c:pt idx="175">
                  <c:v>47.766322113054201</c:v>
                </c:pt>
                <c:pt idx="176">
                  <c:v>49.0623811470291</c:v>
                </c:pt>
                <c:pt idx="177">
                  <c:v>50.0918804553325</c:v>
                </c:pt>
                <c:pt idx="178">
                  <c:v>50.1452240270904</c:v>
                </c:pt>
                <c:pt idx="179">
                  <c:v>49.759642774710102</c:v>
                </c:pt>
                <c:pt idx="180">
                  <c:v>49.694017530798497</c:v>
                </c:pt>
                <c:pt idx="181">
                  <c:v>49.587383098322</c:v>
                </c:pt>
                <c:pt idx="182">
                  <c:v>49.751472563620702</c:v>
                </c:pt>
                <c:pt idx="183">
                  <c:v>49.691856378187701</c:v>
                </c:pt>
                <c:pt idx="184">
                  <c:v>50.165096088901301</c:v>
                </c:pt>
                <c:pt idx="185">
                  <c:v>49.115724718787</c:v>
                </c:pt>
                <c:pt idx="186">
                  <c:v>47.881126756619999</c:v>
                </c:pt>
                <c:pt idx="187">
                  <c:v>46.646528794453097</c:v>
                </c:pt>
                <c:pt idx="188">
                  <c:v>46.177400544803902</c:v>
                </c:pt>
                <c:pt idx="189">
                  <c:v>46.358462964752803</c:v>
                </c:pt>
                <c:pt idx="190">
                  <c:v>46.321459815173696</c:v>
                </c:pt>
                <c:pt idx="191">
                  <c:v>46.391407364306801</c:v>
                </c:pt>
                <c:pt idx="192">
                  <c:v>46.872869997149103</c:v>
                </c:pt>
                <c:pt idx="193">
                  <c:v>46.922260240960497</c:v>
                </c:pt>
                <c:pt idx="194">
                  <c:v>47.6959528756068</c:v>
                </c:pt>
                <c:pt idx="195">
                  <c:v>47.774123346868599</c:v>
                </c:pt>
                <c:pt idx="196">
                  <c:v>47.037486572840599</c:v>
                </c:pt>
                <c:pt idx="197">
                  <c:v>47.029263650711897</c:v>
                </c:pt>
                <c:pt idx="198">
                  <c:v>45.543655719462997</c:v>
                </c:pt>
                <c:pt idx="199">
                  <c:v>44.667123847168902</c:v>
                </c:pt>
                <c:pt idx="200">
                  <c:v>44.317280679424798</c:v>
                </c:pt>
                <c:pt idx="201">
                  <c:v>43.930487073140903</c:v>
                </c:pt>
                <c:pt idx="202">
                  <c:v>44.963412598997898</c:v>
                </c:pt>
                <c:pt idx="203">
                  <c:v>43.839929507646801</c:v>
                </c:pt>
                <c:pt idx="204">
                  <c:v>42.831672748175897</c:v>
                </c:pt>
                <c:pt idx="205">
                  <c:v>42.695889110974001</c:v>
                </c:pt>
                <c:pt idx="206">
                  <c:v>43.4903498950992</c:v>
                </c:pt>
                <c:pt idx="207">
                  <c:v>42.454577973120699</c:v>
                </c:pt>
                <c:pt idx="208">
                  <c:v>42.306038264411498</c:v>
                </c:pt>
                <c:pt idx="209">
                  <c:v>42.343146836069202</c:v>
                </c:pt>
                <c:pt idx="210">
                  <c:v>42.211105682656601</c:v>
                </c:pt>
                <c:pt idx="211">
                  <c:v>42.347311008172802</c:v>
                </c:pt>
                <c:pt idx="212">
                  <c:v>43.267540332035402</c:v>
                </c:pt>
                <c:pt idx="213">
                  <c:v>43.828754767318102</c:v>
                </c:pt>
                <c:pt idx="214">
                  <c:v>43.416080040744603</c:v>
                </c:pt>
                <c:pt idx="215">
                  <c:v>42.260654059585903</c:v>
                </c:pt>
                <c:pt idx="216">
                  <c:v>43.5770068436861</c:v>
                </c:pt>
                <c:pt idx="217">
                  <c:v>43.205604860873798</c:v>
                </c:pt>
                <c:pt idx="218">
                  <c:v>42.471076528417399</c:v>
                </c:pt>
                <c:pt idx="219">
                  <c:v>42.883751254990898</c:v>
                </c:pt>
                <c:pt idx="220">
                  <c:v>43.279927426267697</c:v>
                </c:pt>
                <c:pt idx="221">
                  <c:v>43.234543221442102</c:v>
                </c:pt>
                <c:pt idx="222">
                  <c:v>42.735211546281697</c:v>
                </c:pt>
                <c:pt idx="223">
                  <c:v>42.285375537011198</c:v>
                </c:pt>
                <c:pt idx="224">
                  <c:v>42.0419032465472</c:v>
                </c:pt>
                <c:pt idx="225">
                  <c:v>42.7380052313639</c:v>
                </c:pt>
                <c:pt idx="226">
                  <c:v>42.452469531549198</c:v>
                </c:pt>
                <c:pt idx="227">
                  <c:v>42.2580185076216</c:v>
                </c:pt>
                <c:pt idx="228">
                  <c:v>43.433211128512703</c:v>
                </c:pt>
                <c:pt idx="229">
                  <c:v>43.143563967633703</c:v>
                </c:pt>
                <c:pt idx="230">
                  <c:v>42.891130800490998</c:v>
                </c:pt>
                <c:pt idx="231">
                  <c:v>42.067626233718997</c:v>
                </c:pt>
                <c:pt idx="232">
                  <c:v>42.5228387689966</c:v>
                </c:pt>
                <c:pt idx="233">
                  <c:v>42.725618137131498</c:v>
                </c:pt>
                <c:pt idx="234">
                  <c:v>42.510398963725002</c:v>
                </c:pt>
                <c:pt idx="235">
                  <c:v>41.840072677119402</c:v>
                </c:pt>
                <c:pt idx="236">
                  <c:v>41.612466409480596</c:v>
                </c:pt>
                <c:pt idx="237">
                  <c:v>43.189053594537903</c:v>
                </c:pt>
                <c:pt idx="238">
                  <c:v>43.242871565649303</c:v>
                </c:pt>
                <c:pt idx="239">
                  <c:v>43.0028254927389</c:v>
                </c:pt>
                <c:pt idx="240">
                  <c:v>42.630422000180197</c:v>
                </c:pt>
                <c:pt idx="241">
                  <c:v>43.035928025410797</c:v>
                </c:pt>
                <c:pt idx="242">
                  <c:v>42.456633703652898</c:v>
                </c:pt>
                <c:pt idx="243">
                  <c:v>42.949060232666703</c:v>
                </c:pt>
                <c:pt idx="244">
                  <c:v>43.267698465153302</c:v>
                </c:pt>
                <c:pt idx="245">
                  <c:v>43.433211128512703</c:v>
                </c:pt>
                <c:pt idx="246">
                  <c:v>43.743573727831198</c:v>
                </c:pt>
                <c:pt idx="247">
                  <c:v>44.142859850425999</c:v>
                </c:pt>
                <c:pt idx="248">
                  <c:v>43.603362363329303</c:v>
                </c:pt>
                <c:pt idx="249">
                  <c:v>42.711122601327801</c:v>
                </c:pt>
                <c:pt idx="250">
                  <c:v>42.528531561239603</c:v>
                </c:pt>
                <c:pt idx="251">
                  <c:v>42.6364310586589</c:v>
                </c:pt>
                <c:pt idx="252">
                  <c:v>43.014052944106901</c:v>
                </c:pt>
                <c:pt idx="253">
                  <c:v>42.474555457010297</c:v>
                </c:pt>
                <c:pt idx="254">
                  <c:v>42.864669858769197</c:v>
                </c:pt>
                <c:pt idx="255">
                  <c:v>43.088744486775802</c:v>
                </c:pt>
                <c:pt idx="256">
                  <c:v>43.014052944106901</c:v>
                </c:pt>
                <c:pt idx="257">
                  <c:v>42.6737504744737</c:v>
                </c:pt>
                <c:pt idx="258">
                  <c:v>42.2048330689816</c:v>
                </c:pt>
                <c:pt idx="259">
                  <c:v>42.8439017092903</c:v>
                </c:pt>
                <c:pt idx="260">
                  <c:v>42.4206320638202</c:v>
                </c:pt>
                <c:pt idx="261">
                  <c:v>42.163296770023898</c:v>
                </c:pt>
                <c:pt idx="262">
                  <c:v>42.159185308959501</c:v>
                </c:pt>
                <c:pt idx="263">
                  <c:v>41.735862952450198</c:v>
                </c:pt>
                <c:pt idx="264">
                  <c:v>41.914342531473999</c:v>
                </c:pt>
                <c:pt idx="265">
                  <c:v>41.229573420103897</c:v>
                </c:pt>
                <c:pt idx="266">
                  <c:v>40.864391339927501</c:v>
                </c:pt>
                <c:pt idx="267">
                  <c:v>40.7025684493182</c:v>
                </c:pt>
                <c:pt idx="268">
                  <c:v>40.422251142392902</c:v>
                </c:pt>
                <c:pt idx="269">
                  <c:v>40.555451938669698</c:v>
                </c:pt>
                <c:pt idx="270">
                  <c:v>40.505534584465501</c:v>
                </c:pt>
                <c:pt idx="271">
                  <c:v>40.409811337121297</c:v>
                </c:pt>
                <c:pt idx="272">
                  <c:v>39.423271525836398</c:v>
                </c:pt>
                <c:pt idx="273">
                  <c:v>39.518994773180502</c:v>
                </c:pt>
                <c:pt idx="274">
                  <c:v>40.080947163013199</c:v>
                </c:pt>
                <c:pt idx="275">
                  <c:v>40.226640475600902</c:v>
                </c:pt>
                <c:pt idx="276">
                  <c:v>40.663720413363997</c:v>
                </c:pt>
                <c:pt idx="277">
                  <c:v>40.821853531223397</c:v>
                </c:pt>
                <c:pt idx="278">
                  <c:v>40.809413725951799</c:v>
                </c:pt>
                <c:pt idx="279">
                  <c:v>40.176670410357403</c:v>
                </c:pt>
                <c:pt idx="280">
                  <c:v>39.964403055150903</c:v>
                </c:pt>
                <c:pt idx="281">
                  <c:v>40.384826304499498</c:v>
                </c:pt>
                <c:pt idx="282">
                  <c:v>39.369137288489199</c:v>
                </c:pt>
                <c:pt idx="283">
                  <c:v>38.9321100617653</c:v>
                </c:pt>
                <c:pt idx="284">
                  <c:v>38.345172639310903</c:v>
                </c:pt>
                <c:pt idx="285">
                  <c:v>37.667519518244397</c:v>
                </c:pt>
                <c:pt idx="286">
                  <c:v>38.211971843034</c:v>
                </c:pt>
                <c:pt idx="287">
                  <c:v>39.198511654318999</c:v>
                </c:pt>
                <c:pt idx="288">
                  <c:v>38.039817588724503</c:v>
                </c:pt>
                <c:pt idx="289">
                  <c:v>38.290157973984101</c:v>
                </c:pt>
                <c:pt idx="290">
                  <c:v>37.515294876752101</c:v>
                </c:pt>
                <c:pt idx="291">
                  <c:v>38.2385004341686</c:v>
                </c:pt>
                <c:pt idx="292">
                  <c:v>37.2371388931304</c:v>
                </c:pt>
                <c:pt idx="293">
                  <c:v>37.177534039497203</c:v>
                </c:pt>
                <c:pt idx="294">
                  <c:v>37.284822776036997</c:v>
                </c:pt>
                <c:pt idx="295">
                  <c:v>37.296743746763703</c:v>
                </c:pt>
                <c:pt idx="296">
                  <c:v>37.233165236221502</c:v>
                </c:pt>
                <c:pt idx="297">
                  <c:v>36.625195729162598</c:v>
                </c:pt>
                <c:pt idx="298">
                  <c:v>36.200014439912302</c:v>
                </c:pt>
                <c:pt idx="299">
                  <c:v>36.529827963349497</c:v>
                </c:pt>
                <c:pt idx="300">
                  <c:v>36.696721553522501</c:v>
                </c:pt>
                <c:pt idx="301">
                  <c:v>36.402670942265303</c:v>
                </c:pt>
                <c:pt idx="302">
                  <c:v>36.517906992622798</c:v>
                </c:pt>
                <c:pt idx="303">
                  <c:v>35.977489653014899</c:v>
                </c:pt>
                <c:pt idx="304">
                  <c:v>36.128488615552399</c:v>
                </c:pt>
                <c:pt idx="305">
                  <c:v>36.339092431723202</c:v>
                </c:pt>
                <c:pt idx="306">
                  <c:v>36.680826925886997</c:v>
                </c:pt>
                <c:pt idx="307">
                  <c:v>36.672879612069202</c:v>
                </c:pt>
                <c:pt idx="308">
                  <c:v>36.573538189347197</c:v>
                </c:pt>
                <c:pt idx="309">
                  <c:v>36.231803695183402</c:v>
                </c:pt>
                <c:pt idx="310">
                  <c:v>36.712616181157998</c:v>
                </c:pt>
                <c:pt idx="311">
                  <c:v>36.259619293545498</c:v>
                </c:pt>
                <c:pt idx="312">
                  <c:v>36.064910105010298</c:v>
                </c:pt>
                <c:pt idx="313">
                  <c:v>36.045041820465897</c:v>
                </c:pt>
                <c:pt idx="314">
                  <c:v>35.472835225586998</c:v>
                </c:pt>
                <c:pt idx="315">
                  <c:v>35.568202991400099</c:v>
                </c:pt>
                <c:pt idx="316">
                  <c:v>35.596018589762302</c:v>
                </c:pt>
                <c:pt idx="317">
                  <c:v>35.838411661204098</c:v>
                </c:pt>
                <c:pt idx="318">
                  <c:v>36.0847783895547</c:v>
                </c:pt>
                <c:pt idx="319">
                  <c:v>36.653011327524801</c:v>
                </c:pt>
                <c:pt idx="320">
                  <c:v>36.549696247893898</c:v>
                </c:pt>
                <c:pt idx="321">
                  <c:v>36.529827963349497</c:v>
                </c:pt>
                <c:pt idx="322">
                  <c:v>37.066271646048499</c:v>
                </c:pt>
                <c:pt idx="323">
                  <c:v>37.006666792415302</c:v>
                </c:pt>
                <c:pt idx="324">
                  <c:v>37.129850156590599</c:v>
                </c:pt>
                <c:pt idx="325">
                  <c:v>37.058324332230697</c:v>
                </c:pt>
                <c:pt idx="326">
                  <c:v>37.117929185864</c:v>
                </c:pt>
                <c:pt idx="327">
                  <c:v>37.2371388931304</c:v>
                </c:pt>
                <c:pt idx="328">
                  <c:v>36.6013537877093</c:v>
                </c:pt>
                <c:pt idx="329">
                  <c:v>36.239751009001097</c:v>
                </c:pt>
                <c:pt idx="330">
                  <c:v>36.406644599174101</c:v>
                </c:pt>
                <c:pt idx="331">
                  <c:v>37.094087244410701</c:v>
                </c:pt>
                <c:pt idx="332">
                  <c:v>37.3007174036725</c:v>
                </c:pt>
                <c:pt idx="333">
                  <c:v>37.622583613292001</c:v>
                </c:pt>
                <c:pt idx="334">
                  <c:v>37.662320182380803</c:v>
                </c:pt>
                <c:pt idx="335">
                  <c:v>37.590794358020901</c:v>
                </c:pt>
                <c:pt idx="336">
                  <c:v>37.253033520766003</c:v>
                </c:pt>
                <c:pt idx="337">
                  <c:v>36.926001557165002</c:v>
                </c:pt>
                <c:pt idx="338">
                  <c:v>36.871562457513299</c:v>
                </c:pt>
                <c:pt idx="339">
                  <c:v>36.9351409680554</c:v>
                </c:pt>
                <c:pt idx="340">
                  <c:v>37.241112550039297</c:v>
                </c:pt>
                <c:pt idx="341">
                  <c:v>36.955009252599801</c:v>
                </c:pt>
                <c:pt idx="342">
                  <c:v>36.402670942265303</c:v>
                </c:pt>
                <c:pt idx="343">
                  <c:v>36.581485503164998</c:v>
                </c:pt>
                <c:pt idx="344">
                  <c:v>36.769042109264198</c:v>
                </c:pt>
                <c:pt idx="345">
                  <c:v>36.6649322982515</c:v>
                </c:pt>
                <c:pt idx="346">
                  <c:v>37.213296951677101</c:v>
                </c:pt>
                <c:pt idx="347">
                  <c:v>36.692747896613596</c:v>
                </c:pt>
                <c:pt idx="348">
                  <c:v>36.8596414867867</c:v>
                </c:pt>
                <c:pt idx="349">
                  <c:v>36.871562457513299</c:v>
                </c:pt>
                <c:pt idx="350">
                  <c:v>37.030508733868601</c:v>
                </c:pt>
                <c:pt idx="351">
                  <c:v>37.3007174036725</c:v>
                </c:pt>
                <c:pt idx="352">
                  <c:v>37.113955528955103</c:v>
                </c:pt>
                <c:pt idx="353">
                  <c:v>37.312638374399199</c:v>
                </c:pt>
                <c:pt idx="354">
                  <c:v>38.222605806533103</c:v>
                </c:pt>
                <c:pt idx="355">
                  <c:v>38.727260233961097</c:v>
                </c:pt>
                <c:pt idx="356">
                  <c:v>38.754678466632399</c:v>
                </c:pt>
                <c:pt idx="357">
                  <c:v>38.715339263234398</c:v>
                </c:pt>
                <c:pt idx="358">
                  <c:v>38.576261271423597</c:v>
                </c:pt>
                <c:pt idx="359">
                  <c:v>38.822627999774198</c:v>
                </c:pt>
                <c:pt idx="360">
                  <c:v>39.251782945933499</c:v>
                </c:pt>
                <c:pt idx="361">
                  <c:v>38.925943079405201</c:v>
                </c:pt>
                <c:pt idx="362">
                  <c:v>39.299466828840004</c:v>
                </c:pt>
                <c:pt idx="363">
                  <c:v>39.700806176637101</c:v>
                </c:pt>
                <c:pt idx="364">
                  <c:v>39.474307732830802</c:v>
                </c:pt>
                <c:pt idx="365">
                  <c:v>39.208072719935799</c:v>
                </c:pt>
                <c:pt idx="366">
                  <c:v>39.084889355760403</c:v>
                </c:pt>
                <c:pt idx="367">
                  <c:v>39.605438410823901</c:v>
                </c:pt>
                <c:pt idx="368">
                  <c:v>39.2716512304779</c:v>
                </c:pt>
                <c:pt idx="369">
                  <c:v>38.763023146141002</c:v>
                </c:pt>
                <c:pt idx="370">
                  <c:v>38.544472016152497</c:v>
                </c:pt>
                <c:pt idx="371">
                  <c:v>38.564340300696898</c:v>
                </c:pt>
                <c:pt idx="372">
                  <c:v>38.715339263234398</c:v>
                </c:pt>
                <c:pt idx="373">
                  <c:v>39.279598544295602</c:v>
                </c:pt>
                <c:pt idx="374">
                  <c:v>38.898127481042998</c:v>
                </c:pt>
                <c:pt idx="375">
                  <c:v>39.0888630126693</c:v>
                </c:pt>
                <c:pt idx="376">
                  <c:v>39.665043264457204</c:v>
                </c:pt>
                <c:pt idx="377">
                  <c:v>40.642562864042098</c:v>
                </c:pt>
                <c:pt idx="378">
                  <c:v>40.674749485004</c:v>
                </c:pt>
                <c:pt idx="379">
                  <c:v>41.182980203649997</c:v>
                </c:pt>
                <c:pt idx="380">
                  <c:v>40.865087650939401</c:v>
                </c:pt>
                <c:pt idx="381">
                  <c:v>41.151190948378897</c:v>
                </c:pt>
                <c:pt idx="382">
                  <c:v>41.429346932000698</c:v>
                </c:pt>
                <c:pt idx="383">
                  <c:v>41.397557676729598</c:v>
                </c:pt>
                <c:pt idx="384">
                  <c:v>40.873034964757203</c:v>
                </c:pt>
                <c:pt idx="385">
                  <c:v>41.000191985841397</c:v>
                </c:pt>
                <c:pt idx="386">
                  <c:v>41.417425961273999</c:v>
                </c:pt>
                <c:pt idx="387">
                  <c:v>41.095559751654598</c:v>
                </c:pt>
                <c:pt idx="388">
                  <c:v>41.224703601193198</c:v>
                </c:pt>
                <c:pt idx="389">
                  <c:v>41.294242597098702</c:v>
                </c:pt>
                <c:pt idx="390">
                  <c:v>41.123375350016801</c:v>
                </c:pt>
                <c:pt idx="391">
                  <c:v>40.475669273869002</c:v>
                </c:pt>
                <c:pt idx="392">
                  <c:v>40.471695616960197</c:v>
                </c:pt>
                <c:pt idx="393">
                  <c:v>40.0266460431654</c:v>
                </c:pt>
                <c:pt idx="394">
                  <c:v>40.804688065924402</c:v>
                </c:pt>
                <c:pt idx="395">
                  <c:v>40.741904286764097</c:v>
                </c:pt>
                <c:pt idx="396">
                  <c:v>41.306163567825301</c:v>
                </c:pt>
                <c:pt idx="397">
                  <c:v>42.303551451954597</c:v>
                </c:pt>
                <c:pt idx="398">
                  <c:v>42.557865494123099</c:v>
                </c:pt>
                <c:pt idx="399">
                  <c:v>42.510181611216503</c:v>
                </c:pt>
                <c:pt idx="400">
                  <c:v>42.688996172116198</c:v>
                </c:pt>
                <c:pt idx="401">
                  <c:v>42.990994097191198</c:v>
                </c:pt>
                <c:pt idx="402">
                  <c:v>43.070467235368803</c:v>
                </c:pt>
                <c:pt idx="403">
                  <c:v>43.551279721343498</c:v>
                </c:pt>
                <c:pt idx="404">
                  <c:v>42.9989414110089</c:v>
                </c:pt>
                <c:pt idx="405">
                  <c:v>43.606910918067797</c:v>
                </c:pt>
                <c:pt idx="406">
                  <c:v>44.357932073846499</c:v>
                </c:pt>
                <c:pt idx="407">
                  <c:v>44.493036408748402</c:v>
                </c:pt>
                <c:pt idx="408">
                  <c:v>44.6042988021971</c:v>
                </c:pt>
                <c:pt idx="409">
                  <c:v>44.624167086741501</c:v>
                </c:pt>
                <c:pt idx="410">
                  <c:v>44.878481128910003</c:v>
                </c:pt>
                <c:pt idx="411">
                  <c:v>45.414924811608998</c:v>
                </c:pt>
                <c:pt idx="412">
                  <c:v>45.589765715599803</c:v>
                </c:pt>
                <c:pt idx="413">
                  <c:v>46.340786871378398</c:v>
                </c:pt>
                <c:pt idx="414">
                  <c:v>45.720896393592902</c:v>
                </c:pt>
                <c:pt idx="415">
                  <c:v>45.951368494307999</c:v>
                </c:pt>
                <c:pt idx="416">
                  <c:v>46.642784796453398</c:v>
                </c:pt>
                <c:pt idx="417">
                  <c:v>46.915985346379401</c:v>
                </c:pt>
                <c:pt idx="418">
                  <c:v>46.245402178379301</c:v>
                </c:pt>
                <c:pt idx="419">
                  <c:v>45.078090737786503</c:v>
                </c:pt>
                <c:pt idx="420">
                  <c:v>44.258489088008503</c:v>
                </c:pt>
                <c:pt idx="421">
                  <c:v>42.966995579267497</c:v>
                </c:pt>
                <c:pt idx="422">
                  <c:v>42.594449374823</c:v>
                </c:pt>
                <c:pt idx="423">
                  <c:v>42.445430893045199</c:v>
                </c:pt>
                <c:pt idx="424">
                  <c:v>41.8990297931933</c:v>
                </c:pt>
                <c:pt idx="425">
                  <c:v>42.420594479415598</c:v>
                </c:pt>
                <c:pt idx="426">
                  <c:v>42.445430893045199</c:v>
                </c:pt>
                <c:pt idx="427">
                  <c:v>43.116014061045298</c:v>
                </c:pt>
                <c:pt idx="428">
                  <c:v>41.700338484156198</c:v>
                </c:pt>
                <c:pt idx="429">
                  <c:v>42.097721102230302</c:v>
                </c:pt>
                <c:pt idx="430">
                  <c:v>41.451974347859803</c:v>
                </c:pt>
                <c:pt idx="431">
                  <c:v>41.327792279711701</c:v>
                </c:pt>
                <c:pt idx="432">
                  <c:v>41.750011311415399</c:v>
                </c:pt>
                <c:pt idx="433">
                  <c:v>42.644122202082301</c:v>
                </c:pt>
                <c:pt idx="434">
                  <c:v>42.763336987504502</c:v>
                </c:pt>
                <c:pt idx="435">
                  <c:v>41.750011311415498</c:v>
                </c:pt>
                <c:pt idx="436">
                  <c:v>41.054591729785699</c:v>
                </c:pt>
                <c:pt idx="437">
                  <c:v>41.076944502052399</c:v>
                </c:pt>
                <c:pt idx="438">
                  <c:v>42.793140683860102</c:v>
                </c:pt>
                <c:pt idx="439">
                  <c:v>43.488560265489902</c:v>
                </c:pt>
                <c:pt idx="440">
                  <c:v>44.357834742526997</c:v>
                </c:pt>
                <c:pt idx="441">
                  <c:v>44.432343983415997</c:v>
                </c:pt>
                <c:pt idx="442">
                  <c:v>45.078090737786397</c:v>
                </c:pt>
                <c:pt idx="443">
                  <c:v>45.227109219564298</c:v>
                </c:pt>
                <c:pt idx="444">
                  <c:v>44.482016810675198</c:v>
                </c:pt>
                <c:pt idx="445">
                  <c:v>45.376127701342099</c:v>
                </c:pt>
                <c:pt idx="446">
                  <c:v>45.475473355860601</c:v>
                </c:pt>
                <c:pt idx="447">
                  <c:v>44.829726601490101</c:v>
                </c:pt>
                <c:pt idx="448">
                  <c:v>45.823183146675497</c:v>
                </c:pt>
                <c:pt idx="449">
                  <c:v>43.637578747267597</c:v>
                </c:pt>
                <c:pt idx="450">
                  <c:v>42.395758065785898</c:v>
                </c:pt>
                <c:pt idx="451">
                  <c:v>41.675502070526498</c:v>
                </c:pt>
                <c:pt idx="452">
                  <c:v>41.799684138674699</c:v>
                </c:pt>
                <c:pt idx="453">
                  <c:v>40.806227593489297</c:v>
                </c:pt>
                <c:pt idx="454">
                  <c:v>40.3840085617855</c:v>
                </c:pt>
                <c:pt idx="455">
                  <c:v>39.539570498377998</c:v>
                </c:pt>
                <c:pt idx="456">
                  <c:v>39.489897671118698</c:v>
                </c:pt>
                <c:pt idx="457">
                  <c:v>40.632372698081902</c:v>
                </c:pt>
                <c:pt idx="458">
                  <c:v>40.607536284452202</c:v>
                </c:pt>
                <c:pt idx="459">
                  <c:v>39.912116702822502</c:v>
                </c:pt>
                <c:pt idx="460">
                  <c:v>37.353966098970098</c:v>
                </c:pt>
                <c:pt idx="461">
                  <c:v>37.006256308155301</c:v>
                </c:pt>
                <c:pt idx="462">
                  <c:v>36.633710103710698</c:v>
                </c:pt>
                <c:pt idx="463">
                  <c:v>37.5526574080072</c:v>
                </c:pt>
                <c:pt idx="464">
                  <c:v>37.130438376303402</c:v>
                </c:pt>
                <c:pt idx="465">
                  <c:v>38.173567748748098</c:v>
                </c:pt>
                <c:pt idx="466">
                  <c:v>37.850694371562803</c:v>
                </c:pt>
                <c:pt idx="467">
                  <c:v>39.291206362081603</c:v>
                </c:pt>
                <c:pt idx="468">
                  <c:v>39.0925150530446</c:v>
                </c:pt>
                <c:pt idx="469">
                  <c:v>39.440224843859397</c:v>
                </c:pt>
                <c:pt idx="470">
                  <c:v>39.663752566526099</c:v>
                </c:pt>
                <c:pt idx="471">
                  <c:v>39.489897671118698</c:v>
                </c:pt>
                <c:pt idx="472">
                  <c:v>38.670296021340803</c:v>
                </c:pt>
                <c:pt idx="473">
                  <c:v>38.794478089488898</c:v>
                </c:pt>
                <c:pt idx="474">
                  <c:v>39.167024293933501</c:v>
                </c:pt>
                <c:pt idx="475">
                  <c:v>39.912116702822502</c:v>
                </c:pt>
                <c:pt idx="476">
                  <c:v>40.011462357341003</c:v>
                </c:pt>
                <c:pt idx="477">
                  <c:v>40.0292710680881</c:v>
                </c:pt>
                <c:pt idx="478">
                  <c:v>39.922533698513902</c:v>
                </c:pt>
                <c:pt idx="479">
                  <c:v>40.171510964248199</c:v>
                </c:pt>
                <c:pt idx="480">
                  <c:v>41.264850909207603</c:v>
                </c:pt>
                <c:pt idx="481">
                  <c:v>41.682723689768501</c:v>
                </c:pt>
                <c:pt idx="482">
                  <c:v>41.7804992565151</c:v>
                </c:pt>
                <c:pt idx="483">
                  <c:v>42.153792812754403</c:v>
                </c:pt>
                <c:pt idx="484">
                  <c:v>42.4027700784887</c:v>
                </c:pt>
                <c:pt idx="485">
                  <c:v>42.740561108142003</c:v>
                </c:pt>
                <c:pt idx="486">
                  <c:v>42.642785541395398</c:v>
                </c:pt>
                <c:pt idx="487">
                  <c:v>43.673852446194303</c:v>
                </c:pt>
                <c:pt idx="488">
                  <c:v>44.322893781742401</c:v>
                </c:pt>
                <c:pt idx="489">
                  <c:v>44.082878318835697</c:v>
                </c:pt>
                <c:pt idx="490">
                  <c:v>43.602847393022302</c:v>
                </c:pt>
                <c:pt idx="491">
                  <c:v>44.153883372007698</c:v>
                </c:pt>
                <c:pt idx="492">
                  <c:v>44.029452186594597</c:v>
                </c:pt>
                <c:pt idx="493">
                  <c:v>44.269467649501301</c:v>
                </c:pt>
                <c:pt idx="494">
                  <c:v>44.377813547788101</c:v>
                </c:pt>
                <c:pt idx="495">
                  <c:v>44.1450364640882</c:v>
                </c:pt>
                <c:pt idx="496">
                  <c:v>44.2793486115932</c:v>
                </c:pt>
                <c:pt idx="497">
                  <c:v>44.216615991800502</c:v>
                </c:pt>
                <c:pt idx="498">
                  <c:v>43.7150997181826</c:v>
                </c:pt>
                <c:pt idx="499">
                  <c:v>43.939029893962903</c:v>
                </c:pt>
                <c:pt idx="500">
                  <c:v>44.906330124796597</c:v>
                </c:pt>
                <c:pt idx="501">
                  <c:v>45.936248080515099</c:v>
                </c:pt>
                <c:pt idx="502">
                  <c:v>44.924253730451703</c:v>
                </c:pt>
                <c:pt idx="503">
                  <c:v>44.977909652508899</c:v>
                </c:pt>
                <c:pt idx="504">
                  <c:v>45.613852968539803</c:v>
                </c:pt>
                <c:pt idx="505">
                  <c:v>45.327190172966702</c:v>
                </c:pt>
                <c:pt idx="506">
                  <c:v>46.437764354133002</c:v>
                </c:pt>
                <c:pt idx="507">
                  <c:v>46.509458776753299</c:v>
                </c:pt>
                <c:pt idx="508">
                  <c:v>45.2376870395994</c:v>
                </c:pt>
                <c:pt idx="509">
                  <c:v>44.198692386145403</c:v>
                </c:pt>
                <c:pt idx="510">
                  <c:v>44.3957371534432</c:v>
                </c:pt>
                <c:pt idx="511">
                  <c:v>45.148069011323997</c:v>
                </c:pt>
                <c:pt idx="512">
                  <c:v>45.936248080515099</c:v>
                </c:pt>
                <c:pt idx="513">
                  <c:v>46.643770924258199</c:v>
                </c:pt>
                <c:pt idx="514">
                  <c:v>47.261790634634103</c:v>
                </c:pt>
                <c:pt idx="515">
                  <c:v>47.637956563574598</c:v>
                </c:pt>
                <c:pt idx="516">
                  <c:v>46.115369242157698</c:v>
                </c:pt>
                <c:pt idx="517">
                  <c:v>46.258643192490297</c:v>
                </c:pt>
                <c:pt idx="518">
                  <c:v>48.345479407317796</c:v>
                </c:pt>
                <c:pt idx="519">
                  <c:v>46.840815691556003</c:v>
                </c:pt>
                <c:pt idx="520">
                  <c:v>48.399250224283001</c:v>
                </c:pt>
                <c:pt idx="521">
                  <c:v>47.297637845944301</c:v>
                </c:pt>
                <c:pt idx="522">
                  <c:v>46.661694529913298</c:v>
                </c:pt>
                <c:pt idx="523">
                  <c:v>44.745017673901003</c:v>
                </c:pt>
                <c:pt idx="524">
                  <c:v>43.992800710928201</c:v>
                </c:pt>
                <c:pt idx="525">
                  <c:v>46.894586508521201</c:v>
                </c:pt>
                <c:pt idx="526">
                  <c:v>47.172172606358799</c:v>
                </c:pt>
                <c:pt idx="527">
                  <c:v>47.933466267067203</c:v>
                </c:pt>
                <c:pt idx="528">
                  <c:v>47.1542490007037</c:v>
                </c:pt>
                <c:pt idx="529">
                  <c:v>45.658547087769499</c:v>
                </c:pt>
                <c:pt idx="530">
                  <c:v>45.721279707562203</c:v>
                </c:pt>
                <c:pt idx="531">
                  <c:v>44.565896512258298</c:v>
                </c:pt>
                <c:pt idx="532">
                  <c:v>44.153998266915799</c:v>
                </c:pt>
                <c:pt idx="533">
                  <c:v>41.888040890445602</c:v>
                </c:pt>
                <c:pt idx="534">
                  <c:v>43.2941247751044</c:v>
                </c:pt>
                <c:pt idx="535">
                  <c:v>42.326939439178801</c:v>
                </c:pt>
                <c:pt idx="536">
                  <c:v>42.667258156809098</c:v>
                </c:pt>
                <c:pt idx="537">
                  <c:v>42.577640128533702</c:v>
                </c:pt>
                <c:pt idx="538">
                  <c:v>44.915291927624203</c:v>
                </c:pt>
                <c:pt idx="539">
                  <c:v>44.342081231385997</c:v>
                </c:pt>
                <c:pt idx="540">
                  <c:v>43.419590014690002</c:v>
                </c:pt>
                <c:pt idx="541">
                  <c:v>44.2703868087657</c:v>
                </c:pt>
                <c:pt idx="542">
                  <c:v>44.1450364640882</c:v>
                </c:pt>
                <c:pt idx="543">
                  <c:v>41.6461871090101</c:v>
                </c:pt>
                <c:pt idx="544">
                  <c:v>41.422371828137798</c:v>
                </c:pt>
                <c:pt idx="545">
                  <c:v>42.165741883191203</c:v>
                </c:pt>
                <c:pt idx="546">
                  <c:v>42.416442572546103</c:v>
                </c:pt>
                <c:pt idx="547">
                  <c:v>44.252463203110601</c:v>
                </c:pt>
                <c:pt idx="548">
                  <c:v>44.780864885211102</c:v>
                </c:pt>
                <c:pt idx="549">
                  <c:v>45.336151975794202</c:v>
                </c:pt>
                <c:pt idx="550">
                  <c:v>46.3482612207656</c:v>
                </c:pt>
                <c:pt idx="551">
                  <c:v>45.9272862776875</c:v>
                </c:pt>
                <c:pt idx="552">
                  <c:v>46.025751213882401</c:v>
                </c:pt>
                <c:pt idx="553">
                  <c:v>45.882477263549802</c:v>
                </c:pt>
                <c:pt idx="554">
                  <c:v>45.524234940264499</c:v>
                </c:pt>
                <c:pt idx="555">
                  <c:v>44.171921872570799</c:v>
                </c:pt>
                <c:pt idx="556">
                  <c:v>44.2883104144207</c:v>
                </c:pt>
                <c:pt idx="557">
                  <c:v>43.350767964770803</c:v>
                </c:pt>
                <c:pt idx="558">
                  <c:v>44.444682384270401</c:v>
                </c:pt>
                <c:pt idx="559">
                  <c:v>43.9203020239515</c:v>
                </c:pt>
                <c:pt idx="560">
                  <c:v>42.482851829396303</c:v>
                </c:pt>
                <c:pt idx="561">
                  <c:v>42.030855261145902</c:v>
                </c:pt>
                <c:pt idx="562">
                  <c:v>41.886202571916797</c:v>
                </c:pt>
                <c:pt idx="563">
                  <c:v>41.081478635967301</c:v>
                </c:pt>
                <c:pt idx="564">
                  <c:v>40.168408801730997</c:v>
                </c:pt>
                <c:pt idx="565">
                  <c:v>42.121277553777603</c:v>
                </c:pt>
                <c:pt idx="566">
                  <c:v>42.645543019188501</c:v>
                </c:pt>
                <c:pt idx="567">
                  <c:v>43.188076774978597</c:v>
                </c:pt>
                <c:pt idx="568">
                  <c:v>43.323652766472101</c:v>
                </c:pt>
                <c:pt idx="569">
                  <c:v>44.390451987673103</c:v>
                </c:pt>
                <c:pt idx="570">
                  <c:v>44.128261807513603</c:v>
                </c:pt>
                <c:pt idx="571">
                  <c:v>43.979128216870798</c:v>
                </c:pt>
                <c:pt idx="572">
                  <c:v>42.555235621464902</c:v>
                </c:pt>
                <c:pt idx="573">
                  <c:v>43.079501086875702</c:v>
                </c:pt>
                <c:pt idx="574">
                  <c:v>43.884225022825298</c:v>
                </c:pt>
                <c:pt idx="575">
                  <c:v>42.9710402936809</c:v>
                </c:pt>
                <c:pt idx="576">
                  <c:v>44.580373270671998</c:v>
                </c:pt>
                <c:pt idx="577">
                  <c:v>45.145426428439002</c:v>
                </c:pt>
                <c:pt idx="578">
                  <c:v>46.280013645386703</c:v>
                </c:pt>
                <c:pt idx="579">
                  <c:v>46.270936947651101</c:v>
                </c:pt>
                <c:pt idx="580">
                  <c:v>46.180514655019401</c:v>
                </c:pt>
                <c:pt idx="581">
                  <c:v>45.791825181102098</c:v>
                </c:pt>
                <c:pt idx="582">
                  <c:v>46.062977164089098</c:v>
                </c:pt>
                <c:pt idx="583">
                  <c:v>47.609003046747098</c:v>
                </c:pt>
                <c:pt idx="584">
                  <c:v>47.147929780761203</c:v>
                </c:pt>
                <c:pt idx="585">
                  <c:v>47.482388858081201</c:v>
                </c:pt>
                <c:pt idx="586">
                  <c:v>46.885739600601703</c:v>
                </c:pt>
                <c:pt idx="587">
                  <c:v>46.668703119304098</c:v>
                </c:pt>
                <c:pt idx="588">
                  <c:v>47.2021601773586</c:v>
                </c:pt>
                <c:pt idx="589">
                  <c:v>46.741086911372697</c:v>
                </c:pt>
                <c:pt idx="590">
                  <c:v>45.574788699804401</c:v>
                </c:pt>
                <c:pt idx="591">
                  <c:v>45.005254640623697</c:v>
                </c:pt>
                <c:pt idx="592">
                  <c:v>45.005254640623697</c:v>
                </c:pt>
                <c:pt idx="593">
                  <c:v>44.969062744589401</c:v>
                </c:pt>
                <c:pt idx="594">
                  <c:v>45.999784964664101</c:v>
                </c:pt>
                <c:pt idx="595">
                  <c:v>46.040457762112197</c:v>
                </c:pt>
                <c:pt idx="596">
                  <c:v>44.869678649130201</c:v>
                </c:pt>
                <c:pt idx="597">
                  <c:v>44.725025959901103</c:v>
                </c:pt>
                <c:pt idx="598">
                  <c:v>44.489950978040298</c:v>
                </c:pt>
                <c:pt idx="599">
                  <c:v>44.309106392776997</c:v>
                </c:pt>
                <c:pt idx="600">
                  <c:v>45.014331338359199</c:v>
                </c:pt>
                <c:pt idx="601">
                  <c:v>44.743064460464197</c:v>
                </c:pt>
                <c:pt idx="602">
                  <c:v>45.484366407172701</c:v>
                </c:pt>
                <c:pt idx="603">
                  <c:v>45.131868829289601</c:v>
                </c:pt>
                <c:pt idx="604">
                  <c:v>45.475404604345201</c:v>
                </c:pt>
                <c:pt idx="605">
                  <c:v>46.958123392670302</c:v>
                </c:pt>
                <c:pt idx="606">
                  <c:v>47.554772650149701</c:v>
                </c:pt>
                <c:pt idx="607">
                  <c:v>48.250920897996501</c:v>
                </c:pt>
                <c:pt idx="608">
                  <c:v>47.509504056379903</c:v>
                </c:pt>
                <c:pt idx="609">
                  <c:v>47.609003046747098</c:v>
                </c:pt>
                <c:pt idx="610">
                  <c:v>47.057507488129502</c:v>
                </c:pt>
                <c:pt idx="611">
                  <c:v>47.310620970553401</c:v>
                </c:pt>
                <c:pt idx="612">
                  <c:v>48.088114813296201</c:v>
                </c:pt>
                <c:pt idx="613">
                  <c:v>47.907385122940902</c:v>
                </c:pt>
                <c:pt idx="614">
                  <c:v>48.323189795156999</c:v>
                </c:pt>
                <c:pt idx="615">
                  <c:v>48.0700763127331</c:v>
                </c:pt>
                <c:pt idx="616">
                  <c:v>48.214729001962198</c:v>
                </c:pt>
                <c:pt idx="617">
                  <c:v>49.390103911266003</c:v>
                </c:pt>
                <c:pt idx="618">
                  <c:v>48.666725570212499</c:v>
                </c:pt>
                <c:pt idx="619">
                  <c:v>48.006769218400102</c:v>
                </c:pt>
                <c:pt idx="620">
                  <c:v>46.822432506268797</c:v>
                </c:pt>
                <c:pt idx="621">
                  <c:v>48.147055901123501</c:v>
                </c:pt>
                <c:pt idx="622">
                  <c:v>47.554083280701498</c:v>
                </c:pt>
                <c:pt idx="623">
                  <c:v>47.745613092413102</c:v>
                </c:pt>
                <c:pt idx="624">
                  <c:v>47.371630166725502</c:v>
                </c:pt>
                <c:pt idx="625">
                  <c:v>47.508470002207503</c:v>
                </c:pt>
                <c:pt idx="626">
                  <c:v>47.745613092413102</c:v>
                </c:pt>
                <c:pt idx="627">
                  <c:v>48.183477586973801</c:v>
                </c:pt>
                <c:pt idx="628">
                  <c:v>48.949711728728197</c:v>
                </c:pt>
                <c:pt idx="629">
                  <c:v>48.685223650407899</c:v>
                </c:pt>
                <c:pt idx="630">
                  <c:v>48.822063485889899</c:v>
                </c:pt>
                <c:pt idx="631">
                  <c:v>48.9589033213718</c:v>
                </c:pt>
                <c:pt idx="632">
                  <c:v>48.949711728728197</c:v>
                </c:pt>
                <c:pt idx="633">
                  <c:v>49.296349666300998</c:v>
                </c:pt>
                <c:pt idx="634">
                  <c:v>49.807287322378599</c:v>
                </c:pt>
                <c:pt idx="635">
                  <c:v>49.6795241846322</c:v>
                </c:pt>
                <c:pt idx="636">
                  <c:v>49.615642615759</c:v>
                </c:pt>
                <c:pt idx="637">
                  <c:v>50.254228514674999</c:v>
                </c:pt>
                <c:pt idx="638">
                  <c:v>49.633910906138198</c:v>
                </c:pt>
                <c:pt idx="639">
                  <c:v>50.719437997350603</c:v>
                </c:pt>
                <c:pt idx="640">
                  <c:v>50.664748021121</c:v>
                </c:pt>
                <c:pt idx="641">
                  <c:v>50.692093009235798</c:v>
                </c:pt>
                <c:pt idx="642">
                  <c:v>50.783319566223803</c:v>
                </c:pt>
                <c:pt idx="643">
                  <c:v>50.418413338271797</c:v>
                </c:pt>
                <c:pt idx="644">
                  <c:v>50.062698702963402</c:v>
                </c:pt>
                <c:pt idx="645">
                  <c:v>49.752482451241001</c:v>
                </c:pt>
                <c:pt idx="646">
                  <c:v>49.761674043884597</c:v>
                </c:pt>
                <c:pt idx="647">
                  <c:v>50.190346945801799</c:v>
                </c:pt>
                <c:pt idx="648">
                  <c:v>50.5369848833746</c:v>
                </c:pt>
                <c:pt idx="649">
                  <c:v>50.5369848833746</c:v>
                </c:pt>
                <c:pt idx="650">
                  <c:v>51.704661833839403</c:v>
                </c:pt>
                <c:pt idx="651">
                  <c:v>52.261097873502997</c:v>
                </c:pt>
                <c:pt idx="652">
                  <c:v>51.978341504803403</c:v>
                </c:pt>
                <c:pt idx="653">
                  <c:v>49.871053996343797</c:v>
                </c:pt>
                <c:pt idx="654">
                  <c:v>50.491371604880598</c:v>
                </c:pt>
                <c:pt idx="655">
                  <c:v>50.090043691078201</c:v>
                </c:pt>
                <c:pt idx="656">
                  <c:v>49.624834208402604</c:v>
                </c:pt>
                <c:pt idx="657">
                  <c:v>49.150433133083403</c:v>
                </c:pt>
                <c:pt idx="658">
                  <c:v>47.4628567237135</c:v>
                </c:pt>
                <c:pt idx="659">
                  <c:v>47.827762951665498</c:v>
                </c:pt>
                <c:pt idx="660">
                  <c:v>48.256435853582701</c:v>
                </c:pt>
                <c:pt idx="661">
                  <c:v>48.511847234167398</c:v>
                </c:pt>
                <c:pt idx="662">
                  <c:v>48.639610371913903</c:v>
                </c:pt>
                <c:pt idx="663">
                  <c:v>48.256435853582701</c:v>
                </c:pt>
                <c:pt idx="664">
                  <c:v>49.186969713841897</c:v>
                </c:pt>
                <c:pt idx="665">
                  <c:v>49.086551564210197</c:v>
                </c:pt>
                <c:pt idx="666">
                  <c:v>49.059206576095399</c:v>
                </c:pt>
                <c:pt idx="667">
                  <c:v>48.840331776269103</c:v>
                </c:pt>
                <c:pt idx="668">
                  <c:v>49.123088144968698</c:v>
                </c:pt>
                <c:pt idx="669">
                  <c:v>49.335054005356902</c:v>
                </c:pt>
                <c:pt idx="670">
                  <c:v>50.514114103766303</c:v>
                </c:pt>
                <c:pt idx="671">
                  <c:v>52.1259378338017</c:v>
                </c:pt>
                <c:pt idx="672">
                  <c:v>49.600011330842101</c:v>
                </c:pt>
                <c:pt idx="673">
                  <c:v>48.928786106279503</c:v>
                </c:pt>
                <c:pt idx="674">
                  <c:v>49.511692222347101</c:v>
                </c:pt>
                <c:pt idx="675">
                  <c:v>49.423373113852001</c:v>
                </c:pt>
                <c:pt idx="676">
                  <c:v>50.995453245064603</c:v>
                </c:pt>
                <c:pt idx="677">
                  <c:v>50.889470314870401</c:v>
                </c:pt>
                <c:pt idx="678">
                  <c:v>49.600011330842101</c:v>
                </c:pt>
                <c:pt idx="679">
                  <c:v>49.953287764822498</c:v>
                </c:pt>
                <c:pt idx="680">
                  <c:v>50.3551397084752</c:v>
                </c:pt>
                <c:pt idx="681">
                  <c:v>50.712832097880302</c:v>
                </c:pt>
                <c:pt idx="682">
                  <c:v>50.589185345987097</c:v>
                </c:pt>
                <c:pt idx="683">
                  <c:v>50.465538594093999</c:v>
                </c:pt>
                <c:pt idx="684">
                  <c:v>50.536193880890103</c:v>
                </c:pt>
                <c:pt idx="685">
                  <c:v>50.500866237491998</c:v>
                </c:pt>
                <c:pt idx="686">
                  <c:v>52.161265477199699</c:v>
                </c:pt>
                <c:pt idx="687">
                  <c:v>52.761835414966299</c:v>
                </c:pt>
                <c:pt idx="688">
                  <c:v>52.567533376277098</c:v>
                </c:pt>
                <c:pt idx="689">
                  <c:v>53.309413887635898</c:v>
                </c:pt>
                <c:pt idx="690">
                  <c:v>52.956137453655501</c:v>
                </c:pt>
                <c:pt idx="691">
                  <c:v>51.366393500743897</c:v>
                </c:pt>
                <c:pt idx="692">
                  <c:v>50.536193880890103</c:v>
                </c:pt>
                <c:pt idx="693">
                  <c:v>50.200581268608701</c:v>
                </c:pt>
                <c:pt idx="694">
                  <c:v>49.635338974240199</c:v>
                </c:pt>
                <c:pt idx="695">
                  <c:v>49.970951586521501</c:v>
                </c:pt>
                <c:pt idx="696">
                  <c:v>51.035196843887299</c:v>
                </c:pt>
                <c:pt idx="697">
                  <c:v>51.225082927151803</c:v>
                </c:pt>
                <c:pt idx="698">
                  <c:v>49.45870075725</c:v>
                </c:pt>
                <c:pt idx="699">
                  <c:v>48.9994413930755</c:v>
                </c:pt>
                <c:pt idx="700">
                  <c:v>49.728074038160003</c:v>
                </c:pt>
                <c:pt idx="701">
                  <c:v>49.6000113308422</c:v>
                </c:pt>
                <c:pt idx="702">
                  <c:v>47.427361261862998</c:v>
                </c:pt>
                <c:pt idx="703">
                  <c:v>47.3920336184649</c:v>
                </c:pt>
                <c:pt idx="704">
                  <c:v>46.5618339986111</c:v>
                </c:pt>
                <c:pt idx="705">
                  <c:v>46.332204316523899</c:v>
                </c:pt>
                <c:pt idx="706">
                  <c:v>47.498016548659002</c:v>
                </c:pt>
                <c:pt idx="707">
                  <c:v>46.438187246718002</c:v>
                </c:pt>
                <c:pt idx="708">
                  <c:v>48.2222332383188</c:v>
                </c:pt>
                <c:pt idx="709">
                  <c:v>48.384740397949699</c:v>
                </c:pt>
                <c:pt idx="710">
                  <c:v>49.2290710751628</c:v>
                </c:pt>
                <c:pt idx="711">
                  <c:v>48.9111222845805</c:v>
                </c:pt>
                <c:pt idx="712">
                  <c:v>49.962119675672</c:v>
                </c:pt>
                <c:pt idx="713">
                  <c:v>50.165253625210703</c:v>
                </c:pt>
                <c:pt idx="714">
                  <c:v>50.624512989385202</c:v>
                </c:pt>
                <c:pt idx="715">
                  <c:v>52.355567515889</c:v>
                </c:pt>
                <c:pt idx="716">
                  <c:v>52.140068891160901</c:v>
                </c:pt>
                <c:pt idx="717">
                  <c:v>52.037618725306601</c:v>
                </c:pt>
                <c:pt idx="718">
                  <c:v>51.596023182831203</c:v>
                </c:pt>
                <c:pt idx="719">
                  <c:v>52.920809810257502</c:v>
                </c:pt>
                <c:pt idx="720">
                  <c:v>52.991465097053599</c:v>
                </c:pt>
                <c:pt idx="721">
                  <c:v>52.920809810257502</c:v>
                </c:pt>
                <c:pt idx="722">
                  <c:v>54.810838732052503</c:v>
                </c:pt>
                <c:pt idx="723">
                  <c:v>56.1488732257531</c:v>
                </c:pt>
                <c:pt idx="724">
                  <c:v>56.983488801031697</c:v>
                </c:pt>
                <c:pt idx="725">
                  <c:v>57.778360777487499</c:v>
                </c:pt>
                <c:pt idx="726">
                  <c:v>55.102291790086298</c:v>
                </c:pt>
                <c:pt idx="727">
                  <c:v>57.513403452002201</c:v>
                </c:pt>
                <c:pt idx="728">
                  <c:v>58.484913645448202</c:v>
                </c:pt>
                <c:pt idx="729">
                  <c:v>59.831780049998301</c:v>
                </c:pt>
                <c:pt idx="730">
                  <c:v>59.774372629476503</c:v>
                </c:pt>
                <c:pt idx="731">
                  <c:v>59.0236602072683</c:v>
                </c:pt>
                <c:pt idx="732">
                  <c:v>61.280213429317797</c:v>
                </c:pt>
                <c:pt idx="733">
                  <c:v>62.229643845639998</c:v>
                </c:pt>
                <c:pt idx="734">
                  <c:v>62.141324737144899</c:v>
                </c:pt>
                <c:pt idx="735">
                  <c:v>62.300299132436102</c:v>
                </c:pt>
                <c:pt idx="736">
                  <c:v>60.692891357825403</c:v>
                </c:pt>
                <c:pt idx="737">
                  <c:v>61.874601029489703</c:v>
                </c:pt>
                <c:pt idx="738">
                  <c:v>61.841039768261602</c:v>
                </c:pt>
                <c:pt idx="739">
                  <c:v>59.368104730399097</c:v>
                </c:pt>
                <c:pt idx="740">
                  <c:v>58.944173009622702</c:v>
                </c:pt>
                <c:pt idx="741">
                  <c:v>59.193232895578802</c:v>
                </c:pt>
                <c:pt idx="742">
                  <c:v>60.533916962534299</c:v>
                </c:pt>
                <c:pt idx="743">
                  <c:v>62.353290597533103</c:v>
                </c:pt>
                <c:pt idx="744">
                  <c:v>62.772806362884801</c:v>
                </c:pt>
                <c:pt idx="745">
                  <c:v>64.419957736318196</c:v>
                </c:pt>
                <c:pt idx="746">
                  <c:v>63.8017239768526</c:v>
                </c:pt>
                <c:pt idx="747">
                  <c:v>64.278647162726102</c:v>
                </c:pt>
                <c:pt idx="748">
                  <c:v>63.925370728745698</c:v>
                </c:pt>
                <c:pt idx="749">
                  <c:v>63.890043085347699</c:v>
                </c:pt>
                <c:pt idx="750">
                  <c:v>64.525940666512298</c:v>
                </c:pt>
                <c:pt idx="751">
                  <c:v>64.949872387288707</c:v>
                </c:pt>
                <c:pt idx="752">
                  <c:v>65.108846782579903</c:v>
                </c:pt>
                <c:pt idx="753">
                  <c:v>66.3806419449092</c:v>
                </c:pt>
                <c:pt idx="754">
                  <c:v>67.723092394034595</c:v>
                </c:pt>
                <c:pt idx="755">
                  <c:v>68.217679401607001</c:v>
                </c:pt>
                <c:pt idx="756">
                  <c:v>68.411981440296202</c:v>
                </c:pt>
                <c:pt idx="757">
                  <c:v>70.407993292285298</c:v>
                </c:pt>
                <c:pt idx="758">
                  <c:v>69.259844881849105</c:v>
                </c:pt>
                <c:pt idx="759">
                  <c:v>69.047879021460901</c:v>
                </c:pt>
                <c:pt idx="760">
                  <c:v>69.895742463013804</c:v>
                </c:pt>
                <c:pt idx="761">
                  <c:v>72.545315717866401</c:v>
                </c:pt>
                <c:pt idx="762">
                  <c:v>73.905429988690798</c:v>
                </c:pt>
                <c:pt idx="763">
                  <c:v>74.928165265063996</c:v>
                </c:pt>
                <c:pt idx="764">
                  <c:v>75.954433305776902</c:v>
                </c:pt>
                <c:pt idx="765">
                  <c:v>77.9345477182368</c:v>
                </c:pt>
                <c:pt idx="766">
                  <c:v>80.432212106477905</c:v>
                </c:pt>
                <c:pt idx="767">
                  <c:v>80.953294846598894</c:v>
                </c:pt>
                <c:pt idx="768">
                  <c:v>77.7738069407757</c:v>
                </c:pt>
                <c:pt idx="769">
                  <c:v>83.019961985384001</c:v>
                </c:pt>
                <c:pt idx="770">
                  <c:v>83.4792213495585</c:v>
                </c:pt>
                <c:pt idx="771">
                  <c:v>82.807996124995796</c:v>
                </c:pt>
                <c:pt idx="772">
                  <c:v>75.654148336893599</c:v>
                </c:pt>
                <c:pt idx="773">
                  <c:v>71.679788454614595</c:v>
                </c:pt>
                <c:pt idx="774">
                  <c:v>67.601212024311295</c:v>
                </c:pt>
                <c:pt idx="775">
                  <c:v>59.564173151258203</c:v>
                </c:pt>
                <c:pt idx="776">
                  <c:v>60.9048572182136</c:v>
                </c:pt>
                <c:pt idx="777">
                  <c:v>65.320812642968093</c:v>
                </c:pt>
                <c:pt idx="778">
                  <c:v>66.274659014715098</c:v>
                </c:pt>
                <c:pt idx="779">
                  <c:v>60.745882822922503</c:v>
                </c:pt>
                <c:pt idx="780">
                  <c:v>58.855853901127603</c:v>
                </c:pt>
                <c:pt idx="781">
                  <c:v>60.747649205092401</c:v>
                </c:pt>
                <c:pt idx="782">
                  <c:v>58.025654281273702</c:v>
                </c:pt>
                <c:pt idx="783">
                  <c:v>58.449586002050196</c:v>
                </c:pt>
                <c:pt idx="784">
                  <c:v>60.463261675738202</c:v>
                </c:pt>
                <c:pt idx="785">
                  <c:v>60.516253140835197</c:v>
                </c:pt>
                <c:pt idx="786">
                  <c:v>60.374942567243103</c:v>
                </c:pt>
                <c:pt idx="787">
                  <c:v>60.533916962534299</c:v>
                </c:pt>
                <c:pt idx="788">
                  <c:v>63.183490217386897</c:v>
                </c:pt>
                <c:pt idx="789">
                  <c:v>65.214829712774005</c:v>
                </c:pt>
                <c:pt idx="790">
                  <c:v>64.490613023114307</c:v>
                </c:pt>
                <c:pt idx="791">
                  <c:v>65.409131751463207</c:v>
                </c:pt>
                <c:pt idx="792">
                  <c:v>66.415969588307206</c:v>
                </c:pt>
                <c:pt idx="793">
                  <c:v>63.148162573988898</c:v>
                </c:pt>
                <c:pt idx="794">
                  <c:v>62.3356267758341</c:v>
                </c:pt>
                <c:pt idx="795">
                  <c:v>62.4239458843292</c:v>
                </c:pt>
                <c:pt idx="796">
                  <c:v>63.077507287192802</c:v>
                </c:pt>
                <c:pt idx="797">
                  <c:v>63.8017239768526</c:v>
                </c:pt>
                <c:pt idx="798">
                  <c:v>63.642749581561397</c:v>
                </c:pt>
                <c:pt idx="799">
                  <c:v>64.773234170298593</c:v>
                </c:pt>
                <c:pt idx="800">
                  <c:v>62.264971489037997</c:v>
                </c:pt>
                <c:pt idx="801">
                  <c:v>59.827364094573497</c:v>
                </c:pt>
                <c:pt idx="802">
                  <c:v>61.240469830495002</c:v>
                </c:pt>
                <c:pt idx="803">
                  <c:v>61.611410086174402</c:v>
                </c:pt>
                <c:pt idx="804">
                  <c:v>61.205142187096897</c:v>
                </c:pt>
                <c:pt idx="805">
                  <c:v>61.7350568380675</c:v>
                </c:pt>
                <c:pt idx="806">
                  <c:v>61.982350341853703</c:v>
                </c:pt>
                <c:pt idx="807">
                  <c:v>62.724230853212497</c:v>
                </c:pt>
                <c:pt idx="808">
                  <c:v>62.706567031513501</c:v>
                </c:pt>
                <c:pt idx="809">
                  <c:v>60.710555179524398</c:v>
                </c:pt>
                <c:pt idx="810">
                  <c:v>58.9265091879236</c:v>
                </c:pt>
                <c:pt idx="811">
                  <c:v>57.637050203895299</c:v>
                </c:pt>
                <c:pt idx="812">
                  <c:v>58.290611606759001</c:v>
                </c:pt>
                <c:pt idx="813">
                  <c:v>60.074657598359799</c:v>
                </c:pt>
                <c:pt idx="814">
                  <c:v>59.774372629476503</c:v>
                </c:pt>
                <c:pt idx="815">
                  <c:v>58.290611606759001</c:v>
                </c:pt>
                <c:pt idx="816">
                  <c:v>61.169814543698898</c:v>
                </c:pt>
                <c:pt idx="817">
                  <c:v>62.000014163552798</c:v>
                </c:pt>
                <c:pt idx="818">
                  <c:v>62.706567031513501</c:v>
                </c:pt>
                <c:pt idx="819">
                  <c:v>63.149928956158803</c:v>
                </c:pt>
                <c:pt idx="820">
                  <c:v>61.646737729572401</c:v>
                </c:pt>
                <c:pt idx="821">
                  <c:v>62.176652380542897</c:v>
                </c:pt>
                <c:pt idx="822">
                  <c:v>65.762408185443604</c:v>
                </c:pt>
                <c:pt idx="823">
                  <c:v>66.080356976025897</c:v>
                </c:pt>
                <c:pt idx="824">
                  <c:v>67.546454177044396</c:v>
                </c:pt>
                <c:pt idx="825">
                  <c:v>69.719104246023605</c:v>
                </c:pt>
                <c:pt idx="826">
                  <c:v>67.140186277967004</c:v>
                </c:pt>
                <c:pt idx="827">
                  <c:v>69.100870486557895</c:v>
                </c:pt>
                <c:pt idx="828">
                  <c:v>67.670100928937501</c:v>
                </c:pt>
                <c:pt idx="829">
                  <c:v>69.012551378062895</c:v>
                </c:pt>
                <c:pt idx="830">
                  <c:v>69.436483098839304</c:v>
                </c:pt>
                <c:pt idx="831">
                  <c:v>70.460984757382306</c:v>
                </c:pt>
                <c:pt idx="832">
                  <c:v>69.189189595053094</c:v>
                </c:pt>
                <c:pt idx="833">
                  <c:v>68.464972905393296</c:v>
                </c:pt>
                <c:pt idx="834">
                  <c:v>68.623947300684506</c:v>
                </c:pt>
                <c:pt idx="835">
                  <c:v>67.634773285539495</c:v>
                </c:pt>
                <c:pt idx="836">
                  <c:v>70.337338005489201</c:v>
                </c:pt>
                <c:pt idx="837">
                  <c:v>71.626796989517501</c:v>
                </c:pt>
                <c:pt idx="838">
                  <c:v>66.433633410006195</c:v>
                </c:pt>
                <c:pt idx="839">
                  <c:v>65.921382580734701</c:v>
                </c:pt>
                <c:pt idx="840">
                  <c:v>67.069530991170893</c:v>
                </c:pt>
                <c:pt idx="841">
                  <c:v>64.155000410832898</c:v>
                </c:pt>
                <c:pt idx="842">
                  <c:v>67.906796139704298</c:v>
                </c:pt>
                <c:pt idx="843">
                  <c:v>66.769246022287604</c:v>
                </c:pt>
                <c:pt idx="844">
                  <c:v>67.334488316656106</c:v>
                </c:pt>
                <c:pt idx="845">
                  <c:v>68.3059985101021</c:v>
                </c:pt>
                <c:pt idx="846">
                  <c:v>68.941896091266798</c:v>
                </c:pt>
                <c:pt idx="847">
                  <c:v>69.471810742237295</c:v>
                </c:pt>
                <c:pt idx="848">
                  <c:v>70.0547168583049</c:v>
                </c:pt>
                <c:pt idx="849">
                  <c:v>73.622808841506497</c:v>
                </c:pt>
                <c:pt idx="850">
                  <c:v>75.300871902913201</c:v>
                </c:pt>
                <c:pt idx="851">
                  <c:v>71.768107563109595</c:v>
                </c:pt>
                <c:pt idx="852">
                  <c:v>68.588619657286401</c:v>
                </c:pt>
                <c:pt idx="853">
                  <c:v>70.655286796071493</c:v>
                </c:pt>
                <c:pt idx="854">
                  <c:v>71.379503485731206</c:v>
                </c:pt>
                <c:pt idx="855">
                  <c:v>70.160699788499002</c:v>
                </c:pt>
                <c:pt idx="856">
                  <c:v>71.361839664032203</c:v>
                </c:pt>
                <c:pt idx="857">
                  <c:v>71.450158772527303</c:v>
                </c:pt>
                <c:pt idx="858">
                  <c:v>71.573805524420393</c:v>
                </c:pt>
                <c:pt idx="859">
                  <c:v>74.505999926457406</c:v>
                </c:pt>
                <c:pt idx="860">
                  <c:v>72.509988074468296</c:v>
                </c:pt>
                <c:pt idx="861">
                  <c:v>71.591469346119396</c:v>
                </c:pt>
                <c:pt idx="862">
                  <c:v>72.8102730433516</c:v>
                </c:pt>
                <c:pt idx="863">
                  <c:v>71.573805524420393</c:v>
                </c:pt>
                <c:pt idx="864">
                  <c:v>69.136198129955901</c:v>
                </c:pt>
                <c:pt idx="865">
                  <c:v>70.425657113984201</c:v>
                </c:pt>
                <c:pt idx="866">
                  <c:v>69.948733928110798</c:v>
                </c:pt>
                <c:pt idx="867">
                  <c:v>68.517964370490304</c:v>
                </c:pt>
                <c:pt idx="868">
                  <c:v>69.577793672431397</c:v>
                </c:pt>
                <c:pt idx="869">
                  <c:v>68.270670866704094</c:v>
                </c:pt>
                <c:pt idx="870">
                  <c:v>68.588619657286401</c:v>
                </c:pt>
                <c:pt idx="871">
                  <c:v>68.111696471412898</c:v>
                </c:pt>
                <c:pt idx="872">
                  <c:v>61.682065372970399</c:v>
                </c:pt>
                <c:pt idx="873">
                  <c:v>52.9561374536556</c:v>
                </c:pt>
                <c:pt idx="874">
                  <c:v>52.581664433636398</c:v>
                </c:pt>
                <c:pt idx="875">
                  <c:v>55.058132235838698</c:v>
                </c:pt>
                <c:pt idx="876">
                  <c:v>50.995453245064603</c:v>
                </c:pt>
                <c:pt idx="877">
                  <c:v>52.920809810257502</c:v>
                </c:pt>
                <c:pt idx="878">
                  <c:v>51.066108531860699</c:v>
                </c:pt>
                <c:pt idx="879">
                  <c:v>52.090610190403702</c:v>
                </c:pt>
                <c:pt idx="880">
                  <c:v>51.384057322442999</c:v>
                </c:pt>
                <c:pt idx="881">
                  <c:v>52.390895159286998</c:v>
                </c:pt>
                <c:pt idx="882">
                  <c:v>55.111123700935799</c:v>
                </c:pt>
                <c:pt idx="883">
                  <c:v>53.397732996130998</c:v>
                </c:pt>
                <c:pt idx="884">
                  <c:v>55.213573866790099</c:v>
                </c:pt>
                <c:pt idx="885">
                  <c:v>55.429072491518099</c:v>
                </c:pt>
                <c:pt idx="886">
                  <c:v>56.117961537779799</c:v>
                </c:pt>
                <c:pt idx="887">
                  <c:v>54.6518643367613</c:v>
                </c:pt>
                <c:pt idx="888">
                  <c:v>55.358417204722002</c:v>
                </c:pt>
                <c:pt idx="889">
                  <c:v>54.828502553751498</c:v>
                </c:pt>
                <c:pt idx="890">
                  <c:v>55.340753383022999</c:v>
                </c:pt>
                <c:pt idx="891">
                  <c:v>53.397732996130998</c:v>
                </c:pt>
                <c:pt idx="892">
                  <c:v>52.514541911180103</c:v>
                </c:pt>
                <c:pt idx="893">
                  <c:v>53.839328538606502</c:v>
                </c:pt>
                <c:pt idx="894">
                  <c:v>54.528217584868202</c:v>
                </c:pt>
                <c:pt idx="895">
                  <c:v>57.283773769914902</c:v>
                </c:pt>
                <c:pt idx="896">
                  <c:v>57.407420521808099</c:v>
                </c:pt>
                <c:pt idx="897">
                  <c:v>60.233631993650903</c:v>
                </c:pt>
                <c:pt idx="898">
                  <c:v>60.533916962534299</c:v>
                </c:pt>
                <c:pt idx="899">
                  <c:v>59.0678197615158</c:v>
                </c:pt>
                <c:pt idx="900">
                  <c:v>57.107135552924802</c:v>
                </c:pt>
                <c:pt idx="901">
                  <c:v>58.732207149234398</c:v>
                </c:pt>
                <c:pt idx="902">
                  <c:v>59.382235787758297</c:v>
                </c:pt>
                <c:pt idx="903">
                  <c:v>58.643888040739299</c:v>
                </c:pt>
                <c:pt idx="904">
                  <c:v>60.198304350252897</c:v>
                </c:pt>
                <c:pt idx="905">
                  <c:v>60.056993776660804</c:v>
                </c:pt>
                <c:pt idx="906">
                  <c:v>58.467249823749199</c:v>
                </c:pt>
                <c:pt idx="907">
                  <c:v>58.537905110545204</c:v>
                </c:pt>
                <c:pt idx="908">
                  <c:v>59.597734412486297</c:v>
                </c:pt>
                <c:pt idx="909">
                  <c:v>58.873517722826598</c:v>
                </c:pt>
                <c:pt idx="910">
                  <c:v>59.456423838894203</c:v>
                </c:pt>
                <c:pt idx="911">
                  <c:v>57.972662816176701</c:v>
                </c:pt>
                <c:pt idx="912">
                  <c:v>54.121949685790803</c:v>
                </c:pt>
                <c:pt idx="913">
                  <c:v>55.464400134916097</c:v>
                </c:pt>
                <c:pt idx="914">
                  <c:v>54.333915546179</c:v>
                </c:pt>
                <c:pt idx="915">
                  <c:v>56.329927398168003</c:v>
                </c:pt>
                <c:pt idx="916">
                  <c:v>54.634200515062297</c:v>
                </c:pt>
                <c:pt idx="917">
                  <c:v>53.344741531034003</c:v>
                </c:pt>
                <c:pt idx="918">
                  <c:v>55.234770452828897</c:v>
                </c:pt>
                <c:pt idx="919">
                  <c:v>54.810838732052503</c:v>
                </c:pt>
                <c:pt idx="920">
                  <c:v>56.524229436857198</c:v>
                </c:pt>
                <c:pt idx="921">
                  <c:v>56.2734031687311</c:v>
                </c:pt>
                <c:pt idx="922">
                  <c:v>57.062194292592999</c:v>
                </c:pt>
                <c:pt idx="923">
                  <c:v>56.946761445198597</c:v>
                </c:pt>
                <c:pt idx="924">
                  <c:v>56.4032926060611</c:v>
                </c:pt>
                <c:pt idx="925">
                  <c:v>56.605300089001403</c:v>
                </c:pt>
                <c:pt idx="926">
                  <c:v>57.312298795280903</c:v>
                </c:pt>
                <c:pt idx="927">
                  <c:v>56.133949295474203</c:v>
                </c:pt>
                <c:pt idx="928">
                  <c:v>56.759210552193899</c:v>
                </c:pt>
                <c:pt idx="929">
                  <c:v>57.288277769418301</c:v>
                </c:pt>
                <c:pt idx="930">
                  <c:v>58.370433229729599</c:v>
                </c:pt>
                <c:pt idx="931">
                  <c:v>58.1540241248764</c:v>
                </c:pt>
                <c:pt idx="932">
                  <c:v>58.832164619307299</c:v>
                </c:pt>
                <c:pt idx="933">
                  <c:v>59.577695909407502</c:v>
                </c:pt>
                <c:pt idx="934">
                  <c:v>58.091470515193102</c:v>
                </c:pt>
                <c:pt idx="935">
                  <c:v>57.283440583432203</c:v>
                </c:pt>
                <c:pt idx="936">
                  <c:v>57.523925682170599</c:v>
                </c:pt>
                <c:pt idx="937">
                  <c:v>56.884262803537801</c:v>
                </c:pt>
                <c:pt idx="938">
                  <c:v>57.154375666440799</c:v>
                </c:pt>
                <c:pt idx="939">
                  <c:v>58.211135900325303</c:v>
                </c:pt>
                <c:pt idx="940">
                  <c:v>58.317279151905602</c:v>
                </c:pt>
                <c:pt idx="941">
                  <c:v>58.505434693158499</c:v>
                </c:pt>
                <c:pt idx="942">
                  <c:v>57.627265564599902</c:v>
                </c:pt>
                <c:pt idx="943">
                  <c:v>56.942089163280201</c:v>
                </c:pt>
                <c:pt idx="944">
                  <c:v>56.840783097686</c:v>
                </c:pt>
                <c:pt idx="945">
                  <c:v>57.289487065914798</c:v>
                </c:pt>
                <c:pt idx="946">
                  <c:v>57.188181000320597</c:v>
                </c:pt>
                <c:pt idx="947">
                  <c:v>57.091657152689798</c:v>
                </c:pt>
                <c:pt idx="948">
                  <c:v>57.834769849796999</c:v>
                </c:pt>
                <c:pt idx="949">
                  <c:v>57.752702592101798</c:v>
                </c:pt>
                <c:pt idx="950">
                  <c:v>58.326898555855202</c:v>
                </c:pt>
                <c:pt idx="951">
                  <c:v>58.5971213548032</c:v>
                </c:pt>
                <c:pt idx="952">
                  <c:v>57.887813991575797</c:v>
                </c:pt>
                <c:pt idx="953">
                  <c:v>57.091657152689798</c:v>
                </c:pt>
                <c:pt idx="954">
                  <c:v>56.445068303213397</c:v>
                </c:pt>
                <c:pt idx="955">
                  <c:v>56.0880509966292</c:v>
                </c:pt>
                <c:pt idx="956">
                  <c:v>56.1893570622235</c:v>
                </c:pt>
                <c:pt idx="957">
                  <c:v>56.054245662749402</c:v>
                </c:pt>
                <c:pt idx="958">
                  <c:v>56.797303391833999</c:v>
                </c:pt>
                <c:pt idx="959">
                  <c:v>56.975839529137403</c:v>
                </c:pt>
                <c:pt idx="960">
                  <c:v>57.646559340521499</c:v>
                </c:pt>
                <c:pt idx="961">
                  <c:v>58.312441965919596</c:v>
                </c:pt>
                <c:pt idx="962">
                  <c:v>57.644360619618702</c:v>
                </c:pt>
                <c:pt idx="963">
                  <c:v>57.6202296577111</c:v>
                </c:pt>
                <c:pt idx="964">
                  <c:v>56.382019981326998</c:v>
                </c:pt>
                <c:pt idx="965">
                  <c:v>56.943078587686401</c:v>
                </c:pt>
                <c:pt idx="966">
                  <c:v>56.236904401745498</c:v>
                </c:pt>
                <c:pt idx="967">
                  <c:v>56.280439075619903</c:v>
                </c:pt>
                <c:pt idx="968">
                  <c:v>55.859603894833398</c:v>
                </c:pt>
                <c:pt idx="969">
                  <c:v>56.5851268247186</c:v>
                </c:pt>
                <c:pt idx="970">
                  <c:v>56.6576846145094</c:v>
                </c:pt>
                <c:pt idx="971">
                  <c:v>56.957590145644602</c:v>
                </c:pt>
                <c:pt idx="972">
                  <c:v>56.856009239937499</c:v>
                </c:pt>
                <c:pt idx="973">
                  <c:v>56.401368725271197</c:v>
                </c:pt>
                <c:pt idx="974">
                  <c:v>56.386857167313003</c:v>
                </c:pt>
                <c:pt idx="975">
                  <c:v>55.762915143134997</c:v>
                </c:pt>
                <c:pt idx="976">
                  <c:v>56.465186599473498</c:v>
                </c:pt>
                <c:pt idx="977">
                  <c:v>56.462273294277402</c:v>
                </c:pt>
                <c:pt idx="978">
                  <c:v>56.831823310007202</c:v>
                </c:pt>
                <c:pt idx="979">
                  <c:v>57.334835684533999</c:v>
                </c:pt>
                <c:pt idx="980">
                  <c:v>57.146185431078003</c:v>
                </c:pt>
                <c:pt idx="981">
                  <c:v>56.797963008104901</c:v>
                </c:pt>
                <c:pt idx="982">
                  <c:v>56.263124148510698</c:v>
                </c:pt>
                <c:pt idx="983">
                  <c:v>56.791531749464298</c:v>
                </c:pt>
                <c:pt idx="984">
                  <c:v>56.340684028355298</c:v>
                </c:pt>
                <c:pt idx="985">
                  <c:v>57.024211388997898</c:v>
                </c:pt>
                <c:pt idx="986">
                  <c:v>56.675219413708803</c:v>
                </c:pt>
                <c:pt idx="987">
                  <c:v>56.108004388821698</c:v>
                </c:pt>
                <c:pt idx="988">
                  <c:v>56.219534506613698</c:v>
                </c:pt>
                <c:pt idx="989">
                  <c:v>56.209805166618999</c:v>
                </c:pt>
                <c:pt idx="990">
                  <c:v>55.220875472584297</c:v>
                </c:pt>
                <c:pt idx="991">
                  <c:v>53.829579853346203</c:v>
                </c:pt>
                <c:pt idx="992">
                  <c:v>53.911976919176801</c:v>
                </c:pt>
                <c:pt idx="993">
                  <c:v>54.0186148829602</c:v>
                </c:pt>
                <c:pt idx="994">
                  <c:v>53.373894946251198</c:v>
                </c:pt>
                <c:pt idx="995">
                  <c:v>53.587170873818003</c:v>
                </c:pt>
                <c:pt idx="996">
                  <c:v>54.193138354616103</c:v>
                </c:pt>
                <c:pt idx="997">
                  <c:v>54.367661826271899</c:v>
                </c:pt>
                <c:pt idx="998">
                  <c:v>54.881502901244801</c:v>
                </c:pt>
                <c:pt idx="999">
                  <c:v>54.600341465805499</c:v>
                </c:pt>
                <c:pt idx="1000">
                  <c:v>54.993033019036801</c:v>
                </c:pt>
                <c:pt idx="1001">
                  <c:v>54.915473139192301</c:v>
                </c:pt>
                <c:pt idx="1002">
                  <c:v>55.327513436367703</c:v>
                </c:pt>
                <c:pt idx="1003">
                  <c:v>54.3919027242247</c:v>
                </c:pt>
                <c:pt idx="1004">
                  <c:v>54.693237423946698</c:v>
                </c:pt>
                <c:pt idx="1005">
                  <c:v>53.745478778816</c:v>
                </c:pt>
                <c:pt idx="1006">
                  <c:v>54.484303970162898</c:v>
                </c:pt>
                <c:pt idx="1007">
                  <c:v>54.877929979777797</c:v>
                </c:pt>
                <c:pt idx="1008">
                  <c:v>56.161048530600503</c:v>
                </c:pt>
                <c:pt idx="1009">
                  <c:v>56.797688167992</c:v>
                </c:pt>
                <c:pt idx="1010">
                  <c:v>56.117293984635801</c:v>
                </c:pt>
                <c:pt idx="1011">
                  <c:v>55.884009696854001</c:v>
                </c:pt>
                <c:pt idx="1012">
                  <c:v>56.788068764042499</c:v>
                </c:pt>
                <c:pt idx="1013">
                  <c:v>56.7053968580991</c:v>
                </c:pt>
                <c:pt idx="1014">
                  <c:v>56.671371652128997</c:v>
                </c:pt>
                <c:pt idx="1015">
                  <c:v>56.8366604959933</c:v>
                </c:pt>
                <c:pt idx="1016">
                  <c:v>56.890089413930099</c:v>
                </c:pt>
                <c:pt idx="1017">
                  <c:v>56.899818753924798</c:v>
                </c:pt>
                <c:pt idx="1018">
                  <c:v>57.312958411551698</c:v>
                </c:pt>
                <c:pt idx="1019">
                  <c:v>56.909548093919497</c:v>
                </c:pt>
                <c:pt idx="1020">
                  <c:v>56.617942734192098</c:v>
                </c:pt>
                <c:pt idx="1021">
                  <c:v>56.958139825870298</c:v>
                </c:pt>
                <c:pt idx="1022">
                  <c:v>57.006786525843602</c:v>
                </c:pt>
                <c:pt idx="1023">
                  <c:v>57.021353051824299</c:v>
                </c:pt>
                <c:pt idx="1024">
                  <c:v>56.725844962494598</c:v>
                </c:pt>
                <c:pt idx="1025">
                  <c:v>57.125352550524397</c:v>
                </c:pt>
                <c:pt idx="1026">
                  <c:v>57.110731056521097</c:v>
                </c:pt>
                <c:pt idx="1027">
                  <c:v>57.558995280569498</c:v>
                </c:pt>
                <c:pt idx="1028">
                  <c:v>57.568724620564097</c:v>
                </c:pt>
                <c:pt idx="1029">
                  <c:v>57.875666058588102</c:v>
                </c:pt>
                <c:pt idx="1030">
                  <c:v>57.914638386589402</c:v>
                </c:pt>
                <c:pt idx="1031">
                  <c:v>57.7441275805811</c:v>
                </c:pt>
                <c:pt idx="1032">
                  <c:v>58.2215798246134</c:v>
                </c:pt>
                <c:pt idx="1033">
                  <c:v>59.035216494676298</c:v>
                </c:pt>
                <c:pt idx="1034">
                  <c:v>59.273942616692501</c:v>
                </c:pt>
                <c:pt idx="1035">
                  <c:v>59.444453422700803</c:v>
                </c:pt>
                <c:pt idx="1036">
                  <c:v>60.496871182802401</c:v>
                </c:pt>
                <c:pt idx="1037">
                  <c:v>60.511547644828298</c:v>
                </c:pt>
                <c:pt idx="1038">
                  <c:v>60.384791384784698</c:v>
                </c:pt>
                <c:pt idx="1039">
                  <c:v>59.712422532723501</c:v>
                </c:pt>
                <c:pt idx="1040">
                  <c:v>60.1265516147566</c:v>
                </c:pt>
                <c:pt idx="1041">
                  <c:v>59.897554832735104</c:v>
                </c:pt>
                <c:pt idx="1042">
                  <c:v>60.121714428770602</c:v>
                </c:pt>
                <c:pt idx="1043">
                  <c:v>59.936582128758999</c:v>
                </c:pt>
                <c:pt idx="1044">
                  <c:v>61.456667824875701</c:v>
                </c:pt>
                <c:pt idx="1045">
                  <c:v>62.167954036915503</c:v>
                </c:pt>
                <c:pt idx="1046">
                  <c:v>63.643680538819197</c:v>
                </c:pt>
                <c:pt idx="1047">
                  <c:v>63.140833068360102</c:v>
                </c:pt>
                <c:pt idx="1048">
                  <c:v>62.296194433568502</c:v>
                </c:pt>
                <c:pt idx="1049">
                  <c:v>61.051278658431002</c:v>
                </c:pt>
                <c:pt idx="1050">
                  <c:v>61.144009712504499</c:v>
                </c:pt>
                <c:pt idx="1051">
                  <c:v>61.129388218501198</c:v>
                </c:pt>
                <c:pt idx="1052">
                  <c:v>61.407636348744298</c:v>
                </c:pt>
                <c:pt idx="1053">
                  <c:v>60.846192966226901</c:v>
                </c:pt>
                <c:pt idx="1054">
                  <c:v>61.446718612790697</c:v>
                </c:pt>
                <c:pt idx="1055">
                  <c:v>61.368609052720501</c:v>
                </c:pt>
                <c:pt idx="1056">
                  <c:v>61.710345249030503</c:v>
                </c:pt>
                <c:pt idx="1057">
                  <c:v>62.042352105345898</c:v>
                </c:pt>
                <c:pt idx="1058">
                  <c:v>61.231903580591997</c:v>
                </c:pt>
                <c:pt idx="1059">
                  <c:v>61.534612480878202</c:v>
                </c:pt>
                <c:pt idx="1060">
                  <c:v>61.8616722151624</c:v>
                </c:pt>
                <c:pt idx="1061">
                  <c:v>61.036602196405099</c:v>
                </c:pt>
                <c:pt idx="1062">
                  <c:v>61.925160281229303</c:v>
                </c:pt>
                <c:pt idx="1063">
                  <c:v>61.681047293001399</c:v>
                </c:pt>
                <c:pt idx="1064">
                  <c:v>61.778725469106099</c:v>
                </c:pt>
                <c:pt idx="1065">
                  <c:v>61.930052435237897</c:v>
                </c:pt>
                <c:pt idx="1066">
                  <c:v>61.124496064492597</c:v>
                </c:pt>
                <c:pt idx="1067">
                  <c:v>61.755089219401498</c:v>
                </c:pt>
                <c:pt idx="1068">
                  <c:v>61.280495312542797</c:v>
                </c:pt>
                <c:pt idx="1069">
                  <c:v>61.593593169094497</c:v>
                </c:pt>
                <c:pt idx="1070">
                  <c:v>62.166030156125601</c:v>
                </c:pt>
                <c:pt idx="1071">
                  <c:v>62.714006373113698</c:v>
                </c:pt>
                <c:pt idx="1072">
                  <c:v>62.841257345360397</c:v>
                </c:pt>
                <c:pt idx="1073">
                  <c:v>62.919531809498302</c:v>
                </c:pt>
                <c:pt idx="1074">
                  <c:v>63.364772792305303</c:v>
                </c:pt>
                <c:pt idx="1075">
                  <c:v>63.198384587989601</c:v>
                </c:pt>
                <c:pt idx="1076">
                  <c:v>63.491968796529399</c:v>
                </c:pt>
                <c:pt idx="1077">
                  <c:v>62.992914119627599</c:v>
                </c:pt>
                <c:pt idx="1078">
                  <c:v>63.027159197687901</c:v>
                </c:pt>
                <c:pt idx="1079">
                  <c:v>62.865718115403503</c:v>
                </c:pt>
                <c:pt idx="1080">
                  <c:v>63.633841262779399</c:v>
                </c:pt>
                <c:pt idx="1081">
                  <c:v>63.991023473431298</c:v>
                </c:pt>
                <c:pt idx="1082">
                  <c:v>64.494970304341706</c:v>
                </c:pt>
                <c:pt idx="1083">
                  <c:v>64.661303540634805</c:v>
                </c:pt>
                <c:pt idx="1084">
                  <c:v>64.069297937569203</c:v>
                </c:pt>
                <c:pt idx="1085">
                  <c:v>62.860825961394802</c:v>
                </c:pt>
                <c:pt idx="1086">
                  <c:v>63.330527714245001</c:v>
                </c:pt>
                <c:pt idx="1087">
                  <c:v>63.457723718469097</c:v>
                </c:pt>
                <c:pt idx="1088">
                  <c:v>63.140228420111903</c:v>
                </c:pt>
                <c:pt idx="1089">
                  <c:v>63.498180183079697</c:v>
                </c:pt>
                <c:pt idx="1090">
                  <c:v>62.473466306352698</c:v>
                </c:pt>
                <c:pt idx="1091">
                  <c:v>62.4979820444184</c:v>
                </c:pt>
                <c:pt idx="1092">
                  <c:v>61.693854842259903</c:v>
                </c:pt>
                <c:pt idx="1093">
                  <c:v>61.365365939388901</c:v>
                </c:pt>
                <c:pt idx="1094">
                  <c:v>61.321226617266198</c:v>
                </c:pt>
                <c:pt idx="1095">
                  <c:v>61.630146904102702</c:v>
                </c:pt>
                <c:pt idx="1096">
                  <c:v>61.527191797831399</c:v>
                </c:pt>
                <c:pt idx="1097">
                  <c:v>60.693656703598599</c:v>
                </c:pt>
                <c:pt idx="1098">
                  <c:v>59.840552993331301</c:v>
                </c:pt>
                <c:pt idx="1099">
                  <c:v>59.330669615983403</c:v>
                </c:pt>
                <c:pt idx="1100">
                  <c:v>59.619911350740303</c:v>
                </c:pt>
                <c:pt idx="1101">
                  <c:v>59.742490041068599</c:v>
                </c:pt>
                <c:pt idx="1102">
                  <c:v>60.0072710057824</c:v>
                </c:pt>
                <c:pt idx="1103">
                  <c:v>60.997684836426401</c:v>
                </c:pt>
                <c:pt idx="1104">
                  <c:v>61.252626525100403</c:v>
                </c:pt>
                <c:pt idx="1105">
                  <c:v>61.193755772929201</c:v>
                </c:pt>
                <c:pt idx="1106">
                  <c:v>61.551707535897101</c:v>
                </c:pt>
                <c:pt idx="1107">
                  <c:v>61.6988019642911</c:v>
                </c:pt>
                <c:pt idx="1108">
                  <c:v>61.429128845568698</c:v>
                </c:pt>
                <c:pt idx="1109">
                  <c:v>61.747833440422397</c:v>
                </c:pt>
                <c:pt idx="1110">
                  <c:v>62.620560734746803</c:v>
                </c:pt>
                <c:pt idx="1111">
                  <c:v>62.557512412860397</c:v>
                </c:pt>
                <c:pt idx="1112">
                  <c:v>62.493231773951301</c:v>
                </c:pt>
                <c:pt idx="1113">
                  <c:v>63.880477454190597</c:v>
                </c:pt>
                <c:pt idx="1114">
                  <c:v>63.788689334667403</c:v>
                </c:pt>
                <c:pt idx="1115">
                  <c:v>62.9709932793562</c:v>
                </c:pt>
                <c:pt idx="1116">
                  <c:v>62.869939482152397</c:v>
                </c:pt>
                <c:pt idx="1117">
                  <c:v>63.055446070715703</c:v>
                </c:pt>
                <c:pt idx="1118">
                  <c:v>63.908081452280697</c:v>
                </c:pt>
                <c:pt idx="1119">
                  <c:v>64.477727594684595</c:v>
                </c:pt>
                <c:pt idx="1120">
                  <c:v>64.505235075298899</c:v>
                </c:pt>
                <c:pt idx="1121">
                  <c:v>64.560443071479</c:v>
                </c:pt>
                <c:pt idx="1122">
                  <c:v>64.679835189092302</c:v>
                </c:pt>
                <c:pt idx="1123">
                  <c:v>64.615554550183205</c:v>
                </c:pt>
                <c:pt idx="1124">
                  <c:v>64.634085905544396</c:v>
                </c:pt>
                <c:pt idx="1125">
                  <c:v>64.2517801837446</c:v>
                </c:pt>
                <c:pt idx="1126">
                  <c:v>63.3533955186318</c:v>
                </c:pt>
                <c:pt idx="1127">
                  <c:v>62.837413092794499</c:v>
                </c:pt>
                <c:pt idx="1128">
                  <c:v>63.703560920976997</c:v>
                </c:pt>
                <c:pt idx="1129">
                  <c:v>63.178409334934997</c:v>
                </c:pt>
                <c:pt idx="1130">
                  <c:v>63.086235145508397</c:v>
                </c:pt>
                <c:pt idx="1131">
                  <c:v>63.270487006885801</c:v>
                </c:pt>
                <c:pt idx="1132">
                  <c:v>63.6758604054111</c:v>
                </c:pt>
                <c:pt idx="1133">
                  <c:v>63.897078460034997</c:v>
                </c:pt>
                <c:pt idx="1134">
                  <c:v>63.556082217894499</c:v>
                </c:pt>
                <c:pt idx="1135">
                  <c:v>62.975626118196502</c:v>
                </c:pt>
                <c:pt idx="1136">
                  <c:v>61.970589642281098</c:v>
                </c:pt>
                <c:pt idx="1137">
                  <c:v>61.658066055513302</c:v>
                </c:pt>
                <c:pt idx="1138">
                  <c:v>61.464645033931198</c:v>
                </c:pt>
                <c:pt idx="1139">
                  <c:v>61.436944518365301</c:v>
                </c:pt>
                <c:pt idx="1140">
                  <c:v>61.888453270341799</c:v>
                </c:pt>
                <c:pt idx="1141">
                  <c:v>62.763770258729103</c:v>
                </c:pt>
                <c:pt idx="1142">
                  <c:v>62.7269005829584</c:v>
                </c:pt>
                <c:pt idx="1143">
                  <c:v>61.998965780177897</c:v>
                </c:pt>
                <c:pt idx="1144">
                  <c:v>60.515588694002602</c:v>
                </c:pt>
                <c:pt idx="1145">
                  <c:v>60.828884420577197</c:v>
                </c:pt>
                <c:pt idx="1146">
                  <c:v>60.248428320879199</c:v>
                </c:pt>
                <c:pt idx="1147">
                  <c:v>60.0401436080179</c:v>
                </c:pt>
                <c:pt idx="1148">
                  <c:v>60.036475943935997</c:v>
                </c:pt>
                <c:pt idx="1149">
                  <c:v>60.211558645108603</c:v>
                </c:pt>
                <c:pt idx="1150">
                  <c:v>59.8430549223539</c:v>
                </c:pt>
                <c:pt idx="1151">
                  <c:v>60.693277367022901</c:v>
                </c:pt>
                <c:pt idx="1152">
                  <c:v>60.0457416216166</c:v>
                </c:pt>
                <c:pt idx="1153">
                  <c:v>60.441849342461303</c:v>
                </c:pt>
                <c:pt idx="1154">
                  <c:v>60.552458369773198</c:v>
                </c:pt>
                <c:pt idx="1155">
                  <c:v>59.1243857972539</c:v>
                </c:pt>
                <c:pt idx="1156">
                  <c:v>58.193764295210698</c:v>
                </c:pt>
                <c:pt idx="1157">
                  <c:v>58.4424898304488</c:v>
                </c:pt>
                <c:pt idx="1158">
                  <c:v>58.433320670244001</c:v>
                </c:pt>
                <c:pt idx="1159">
                  <c:v>58.027947271718702</c:v>
                </c:pt>
                <c:pt idx="1160">
                  <c:v>57.346051304913502</c:v>
                </c:pt>
                <c:pt idx="1161">
                  <c:v>57.152533765855601</c:v>
                </c:pt>
                <c:pt idx="1162">
                  <c:v>57.401355818569499</c:v>
                </c:pt>
                <c:pt idx="1163">
                  <c:v>58.7655338220831</c:v>
                </c:pt>
                <c:pt idx="1164">
                  <c:v>58.783389555113402</c:v>
                </c:pt>
                <c:pt idx="1165">
                  <c:v>58.903167742630103</c:v>
                </c:pt>
                <c:pt idx="1166">
                  <c:v>59.796919568902602</c:v>
                </c:pt>
                <c:pt idx="1167">
                  <c:v>60.055875956579698</c:v>
                </c:pt>
                <c:pt idx="1168">
                  <c:v>59.8522240825586</c:v>
                </c:pt>
                <c:pt idx="1169">
                  <c:v>60.3682065083959</c:v>
                </c:pt>
                <c:pt idx="1170">
                  <c:v>60.727541070945897</c:v>
                </c:pt>
                <c:pt idx="1171">
                  <c:v>60.626197721314497</c:v>
                </c:pt>
                <c:pt idx="1172">
                  <c:v>60.506419533797803</c:v>
                </c:pt>
                <c:pt idx="1173">
                  <c:v>60.430573469540001</c:v>
                </c:pt>
                <c:pt idx="1174">
                  <c:v>60.269345139962702</c:v>
                </c:pt>
                <c:pt idx="1175">
                  <c:v>60.800378475826399</c:v>
                </c:pt>
                <c:pt idx="1176">
                  <c:v>61.046878184664301</c:v>
                </c:pt>
                <c:pt idx="1177">
                  <c:v>61.046878184664301</c:v>
                </c:pt>
                <c:pt idx="1178">
                  <c:v>61.122724248922097</c:v>
                </c:pt>
                <c:pt idx="1179">
                  <c:v>61.084801216793203</c:v>
                </c:pt>
                <c:pt idx="1180">
                  <c:v>60.677073178378002</c:v>
                </c:pt>
                <c:pt idx="1181">
                  <c:v>60.6012271141201</c:v>
                </c:pt>
                <c:pt idx="1182">
                  <c:v>60.980568321468098</c:v>
                </c:pt>
                <c:pt idx="1183">
                  <c:v>61.606187465536301</c:v>
                </c:pt>
                <c:pt idx="1184">
                  <c:v>61.520250769922598</c:v>
                </c:pt>
                <c:pt idx="1185">
                  <c:v>62.220939775836598</c:v>
                </c:pt>
                <c:pt idx="1186">
                  <c:v>62.028996007956003</c:v>
                </c:pt>
                <c:pt idx="1187">
                  <c:v>62.115376247805202</c:v>
                </c:pt>
                <c:pt idx="1188">
                  <c:v>61.808221864772797</c:v>
                </c:pt>
                <c:pt idx="1189">
                  <c:v>61.884955017501497</c:v>
                </c:pt>
                <c:pt idx="1190">
                  <c:v>61.510603682802</c:v>
                </c:pt>
                <c:pt idx="1191">
                  <c:v>62.077009671440898</c:v>
                </c:pt>
                <c:pt idx="1192">
                  <c:v>63.084853060387303</c:v>
                </c:pt>
                <c:pt idx="1193">
                  <c:v>63.084853060387303</c:v>
                </c:pt>
                <c:pt idx="1194">
                  <c:v>63.468851482207299</c:v>
                </c:pt>
                <c:pt idx="1195">
                  <c:v>63.564767923118097</c:v>
                </c:pt>
                <c:pt idx="1196">
                  <c:v>63.440021106904602</c:v>
                </c:pt>
                <c:pt idx="1197">
                  <c:v>63.679978538269999</c:v>
                </c:pt>
                <c:pt idx="1198">
                  <c:v>63.833555729786198</c:v>
                </c:pt>
                <c:pt idx="1199">
                  <c:v>63.824019528724598</c:v>
                </c:pt>
                <c:pt idx="1200">
                  <c:v>63.919935969635397</c:v>
                </c:pt>
                <c:pt idx="1201">
                  <c:v>64.217554151606194</c:v>
                </c:pt>
                <c:pt idx="1202">
                  <c:v>64.150357199939194</c:v>
                </c:pt>
                <c:pt idx="1203">
                  <c:v>64.294398190393693</c:v>
                </c:pt>
                <c:pt idx="1204">
                  <c:v>64.678285726154797</c:v>
                </c:pt>
                <c:pt idx="1205">
                  <c:v>65.0046233973694</c:v>
                </c:pt>
                <c:pt idx="1206">
                  <c:v>65.014270484489899</c:v>
                </c:pt>
                <c:pt idx="1207">
                  <c:v>65.091114523277497</c:v>
                </c:pt>
                <c:pt idx="1208">
                  <c:v>65.359791443886706</c:v>
                </c:pt>
                <c:pt idx="1209">
                  <c:v>65.426988395553707</c:v>
                </c:pt>
                <c:pt idx="1210">
                  <c:v>65.5518460978261</c:v>
                </c:pt>
                <c:pt idx="1211">
                  <c:v>64.947073532822898</c:v>
                </c:pt>
                <c:pt idx="1212">
                  <c:v>64.5727221981235</c:v>
                </c:pt>
                <c:pt idx="1213">
                  <c:v>65.0046233973694</c:v>
                </c:pt>
                <c:pt idx="1214">
                  <c:v>64.870340380094206</c:v>
                </c:pt>
                <c:pt idx="1215">
                  <c:v>64.783849254186194</c:v>
                </c:pt>
                <c:pt idx="1216">
                  <c:v>64.899059869338103</c:v>
                </c:pt>
                <c:pt idx="1217">
                  <c:v>64.591905486305606</c:v>
                </c:pt>
                <c:pt idx="1218">
                  <c:v>65.235044627673105</c:v>
                </c:pt>
                <c:pt idx="1219">
                  <c:v>65.302241579340205</c:v>
                </c:pt>
                <c:pt idx="1220">
                  <c:v>65.686240001160101</c:v>
                </c:pt>
                <c:pt idx="1221">
                  <c:v>65.657409625857397</c:v>
                </c:pt>
                <c:pt idx="1222">
                  <c:v>65.398268906309895</c:v>
                </c:pt>
                <c:pt idx="1223">
                  <c:v>65.475002059038502</c:v>
                </c:pt>
                <c:pt idx="1224">
                  <c:v>65.926197432525498</c:v>
                </c:pt>
                <c:pt idx="1225">
                  <c:v>65.369438531007205</c:v>
                </c:pt>
                <c:pt idx="1226">
                  <c:v>64.860693292973707</c:v>
                </c:pt>
                <c:pt idx="1227">
                  <c:v>65.417452194492</c:v>
                </c:pt>
                <c:pt idx="1228">
                  <c:v>64.313581478575898</c:v>
                </c:pt>
                <c:pt idx="1229">
                  <c:v>64.879876581155898</c:v>
                </c:pt>
                <c:pt idx="1230">
                  <c:v>65.379085618127704</c:v>
                </c:pt>
                <c:pt idx="1231">
                  <c:v>65.388621819189396</c:v>
                </c:pt>
                <c:pt idx="1232">
                  <c:v>65.513479521461704</c:v>
                </c:pt>
                <c:pt idx="1233">
                  <c:v>66.002930585254205</c:v>
                </c:pt>
                <c:pt idx="1234">
                  <c:v>66.511675823287703</c:v>
                </c:pt>
                <c:pt idx="1235">
                  <c:v>66.262182190860599</c:v>
                </c:pt>
                <c:pt idx="1236">
                  <c:v>66.022224759495202</c:v>
                </c:pt>
                <c:pt idx="1237">
                  <c:v>66.060591335859598</c:v>
                </c:pt>
                <c:pt idx="1238">
                  <c:v>66.319732055407101</c:v>
                </c:pt>
                <c:pt idx="1239">
                  <c:v>66.079774624041704</c:v>
                </c:pt>
                <c:pt idx="1240">
                  <c:v>66.098957912223895</c:v>
                </c:pt>
                <c:pt idx="1241">
                  <c:v>66.454125958741201</c:v>
                </c:pt>
                <c:pt idx="1242">
                  <c:v>66.482956334043905</c:v>
                </c:pt>
                <c:pt idx="1243">
                  <c:v>66.300548767224996</c:v>
                </c:pt>
                <c:pt idx="1244">
                  <c:v>65.830170105555794</c:v>
                </c:pt>
                <c:pt idx="1245">
                  <c:v>66.214168527375804</c:v>
                </c:pt>
                <c:pt idx="1246">
                  <c:v>65.993394384192598</c:v>
                </c:pt>
                <c:pt idx="1247">
                  <c:v>66.3965760941947</c:v>
                </c:pt>
                <c:pt idx="1248">
                  <c:v>66.352443442769797</c:v>
                </c:pt>
                <c:pt idx="1249">
                  <c:v>66.846108176798793</c:v>
                </c:pt>
                <c:pt idx="1250">
                  <c:v>66.9526696793599</c:v>
                </c:pt>
                <c:pt idx="1251">
                  <c:v>67.262374441746005</c:v>
                </c:pt>
                <c:pt idx="1252">
                  <c:v>67.475386560809298</c:v>
                </c:pt>
                <c:pt idx="1253">
                  <c:v>67.6495885592728</c:v>
                </c:pt>
                <c:pt idx="1254">
                  <c:v>67.291426589166406</c:v>
                </c:pt>
                <c:pt idx="1255">
                  <c:v>68.278866943283205</c:v>
                </c:pt>
                <c:pt idx="1256">
                  <c:v>68.462826914926097</c:v>
                </c:pt>
                <c:pt idx="1257">
                  <c:v>69.1017523860571</c:v>
                </c:pt>
                <c:pt idx="1258">
                  <c:v>69.130804533477502</c:v>
                </c:pt>
                <c:pt idx="1259">
                  <c:v>69.5374237113042</c:v>
                </c:pt>
                <c:pt idx="1260">
                  <c:v>69.876180621110706</c:v>
                </c:pt>
                <c:pt idx="1261">
                  <c:v>70.282799798937404</c:v>
                </c:pt>
                <c:pt idx="1262">
                  <c:v>68.530578296887398</c:v>
                </c:pt>
                <c:pt idx="1263">
                  <c:v>69.614822180386</c:v>
                </c:pt>
                <c:pt idx="1264">
                  <c:v>68.772642563371093</c:v>
                </c:pt>
                <c:pt idx="1265">
                  <c:v>68.772642563371093</c:v>
                </c:pt>
                <c:pt idx="1266">
                  <c:v>69.566475858724601</c:v>
                </c:pt>
                <c:pt idx="1267">
                  <c:v>69.663279388106304</c:v>
                </c:pt>
                <c:pt idx="1268">
                  <c:v>70.069898565933002</c:v>
                </c:pt>
                <c:pt idx="1269">
                  <c:v>70.292557772116794</c:v>
                </c:pt>
                <c:pt idx="1270">
                  <c:v>70.205401329855604</c:v>
                </c:pt>
                <c:pt idx="1271">
                  <c:v>69.885938594290096</c:v>
                </c:pt>
                <c:pt idx="1272">
                  <c:v>70.428060536039396</c:v>
                </c:pt>
                <c:pt idx="1273">
                  <c:v>71.115332328831798</c:v>
                </c:pt>
                <c:pt idx="1274">
                  <c:v>70.6313146819233</c:v>
                </c:pt>
                <c:pt idx="1275">
                  <c:v>70.902431095827296</c:v>
                </c:pt>
                <c:pt idx="1276">
                  <c:v>70.960535390668099</c:v>
                </c:pt>
                <c:pt idx="1277">
                  <c:v>71.241188005633902</c:v>
                </c:pt>
                <c:pt idx="1278">
                  <c:v>71.657454270580999</c:v>
                </c:pt>
                <c:pt idx="1279">
                  <c:v>71.831767155103407</c:v>
                </c:pt>
                <c:pt idx="1280">
                  <c:v>71.463847211817594</c:v>
                </c:pt>
                <c:pt idx="1281">
                  <c:v>71.483252272117497</c:v>
                </c:pt>
                <c:pt idx="1282">
                  <c:v>71.589702888619698</c:v>
                </c:pt>
                <c:pt idx="1283">
                  <c:v>71.967269919025995</c:v>
                </c:pt>
                <c:pt idx="1284">
                  <c:v>72.606195390156998</c:v>
                </c:pt>
                <c:pt idx="1285">
                  <c:v>72.373889096852693</c:v>
                </c:pt>
                <c:pt idx="1286">
                  <c:v>72.828854596340804</c:v>
                </c:pt>
                <c:pt idx="1287">
                  <c:v>72.790155361799805</c:v>
                </c:pt>
                <c:pt idx="1288">
                  <c:v>73.129023157665202</c:v>
                </c:pt>
                <c:pt idx="1289">
                  <c:v>71.318697360774493</c:v>
                </c:pt>
                <c:pt idx="1290">
                  <c:v>70.321499033478304</c:v>
                </c:pt>
                <c:pt idx="1291">
                  <c:v>70.050493505633</c:v>
                </c:pt>
                <c:pt idx="1292">
                  <c:v>69.353463739661294</c:v>
                </c:pt>
                <c:pt idx="1293">
                  <c:v>67.969162180897101</c:v>
                </c:pt>
                <c:pt idx="1294">
                  <c:v>67.320478736586793</c:v>
                </c:pt>
                <c:pt idx="1295">
                  <c:v>66.497593293812898</c:v>
                </c:pt>
                <c:pt idx="1296">
                  <c:v>66.662148205155901</c:v>
                </c:pt>
                <c:pt idx="1297">
                  <c:v>65.953213396019194</c:v>
                </c:pt>
                <c:pt idx="1298">
                  <c:v>65.109202846204496</c:v>
                </c:pt>
                <c:pt idx="1299">
                  <c:v>65.797918860124099</c:v>
                </c:pt>
                <c:pt idx="1300">
                  <c:v>66.304311001384704</c:v>
                </c:pt>
                <c:pt idx="1301">
                  <c:v>66.709396337136795</c:v>
                </c:pt>
                <c:pt idx="1302">
                  <c:v>65.986911388047602</c:v>
                </c:pt>
                <c:pt idx="1303">
                  <c:v>65.332035252438601</c:v>
                </c:pt>
                <c:pt idx="1304">
                  <c:v>66.489969201676004</c:v>
                </c:pt>
                <c:pt idx="1305">
                  <c:v>65.974141622647394</c:v>
                </c:pt>
                <c:pt idx="1306">
                  <c:v>66.405546863752207</c:v>
                </c:pt>
                <c:pt idx="1307">
                  <c:v>67.188830084774693</c:v>
                </c:pt>
                <c:pt idx="1308">
                  <c:v>66.365038330177001</c:v>
                </c:pt>
                <c:pt idx="1309">
                  <c:v>64.609550303349494</c:v>
                </c:pt>
                <c:pt idx="1310">
                  <c:v>64.801948102046495</c:v>
                </c:pt>
                <c:pt idx="1311">
                  <c:v>63.947863626193701</c:v>
                </c:pt>
                <c:pt idx="1312">
                  <c:v>64.5623021713686</c:v>
                </c:pt>
                <c:pt idx="1313">
                  <c:v>64.866151644753202</c:v>
                </c:pt>
                <c:pt idx="1314">
                  <c:v>65.872196328868796</c:v>
                </c:pt>
                <c:pt idx="1315">
                  <c:v>65.494069386739497</c:v>
                </c:pt>
                <c:pt idx="1316">
                  <c:v>66.560841399647302</c:v>
                </c:pt>
                <c:pt idx="1317">
                  <c:v>66.513522324525297</c:v>
                </c:pt>
                <c:pt idx="1318">
                  <c:v>66.649094667191207</c:v>
                </c:pt>
                <c:pt idx="1319">
                  <c:v>67.591787126293397</c:v>
                </c:pt>
                <c:pt idx="1320">
                  <c:v>67.863002754766299</c:v>
                </c:pt>
                <c:pt idx="1321">
                  <c:v>68.493687279255894</c:v>
                </c:pt>
                <c:pt idx="1322">
                  <c:v>68.683602068013897</c:v>
                </c:pt>
                <c:pt idx="1323">
                  <c:v>69.490580298167998</c:v>
                </c:pt>
                <c:pt idx="1324">
                  <c:v>69.633034125521803</c:v>
                </c:pt>
                <c:pt idx="1325">
                  <c:v>70.2433579685121</c:v>
                </c:pt>
                <c:pt idx="1326">
                  <c:v>69.890699614042205</c:v>
                </c:pt>
                <c:pt idx="1327">
                  <c:v>70.161986185656204</c:v>
                </c:pt>
                <c:pt idx="1328">
                  <c:v>70.629927144433793</c:v>
                </c:pt>
                <c:pt idx="1329">
                  <c:v>70.738399207194803</c:v>
                </c:pt>
                <c:pt idx="1330">
                  <c:v>70.887592632954195</c:v>
                </c:pt>
                <c:pt idx="1331">
                  <c:v>70.840131671549997</c:v>
                </c:pt>
                <c:pt idx="1332">
                  <c:v>70.250026623776705</c:v>
                </c:pt>
                <c:pt idx="1333">
                  <c:v>70.894403174500994</c:v>
                </c:pt>
                <c:pt idx="1334">
                  <c:v>70.609566462934595</c:v>
                </c:pt>
                <c:pt idx="1335">
                  <c:v>70.114525224251906</c:v>
                </c:pt>
                <c:pt idx="1336">
                  <c:v>70.175536325608604</c:v>
                </c:pt>
                <c:pt idx="1337">
                  <c:v>70.294224200689797</c:v>
                </c:pt>
                <c:pt idx="1338">
                  <c:v>71.253801127376704</c:v>
                </c:pt>
                <c:pt idx="1339">
                  <c:v>71.314812228733402</c:v>
                </c:pt>
                <c:pt idx="1340">
                  <c:v>71.558998520442401</c:v>
                </c:pt>
                <c:pt idx="1341">
                  <c:v>70.840131671549997</c:v>
                </c:pt>
                <c:pt idx="1342">
                  <c:v>70.338279891320596</c:v>
                </c:pt>
                <c:pt idx="1343">
                  <c:v>70.629927144433793</c:v>
                </c:pt>
                <c:pt idx="1344">
                  <c:v>70.555294959983598</c:v>
                </c:pt>
                <c:pt idx="1345">
                  <c:v>70.928313995952806</c:v>
                </c:pt>
                <c:pt idx="1346">
                  <c:v>70.833321130003199</c:v>
                </c:pt>
                <c:pt idx="1347">
                  <c:v>70.555294959983499</c:v>
                </c:pt>
                <c:pt idx="1348">
                  <c:v>69.246464949599996</c:v>
                </c:pt>
                <c:pt idx="1349">
                  <c:v>68.954888639627896</c:v>
                </c:pt>
                <c:pt idx="1350">
                  <c:v>68.255034552553596</c:v>
                </c:pt>
                <c:pt idx="1351">
                  <c:v>69.239654408053198</c:v>
                </c:pt>
                <c:pt idx="1352">
                  <c:v>68.819245353820904</c:v>
                </c:pt>
                <c:pt idx="1353">
                  <c:v>69.788967149686897</c:v>
                </c:pt>
                <c:pt idx="1354">
                  <c:v>69.9653317984924</c:v>
                </c:pt>
                <c:pt idx="1355">
                  <c:v>69.972071396898102</c:v>
                </c:pt>
                <c:pt idx="1356">
                  <c:v>68.330943713543903</c:v>
                </c:pt>
                <c:pt idx="1357">
                  <c:v>68.466586999350895</c:v>
                </c:pt>
                <c:pt idx="1358">
                  <c:v>69.1515430267916</c:v>
                </c:pt>
                <c:pt idx="1359">
                  <c:v>68.0732782250235</c:v>
                </c:pt>
                <c:pt idx="1360">
                  <c:v>68.534408642254405</c:v>
                </c:pt>
                <c:pt idx="1361">
                  <c:v>69.1379928868391</c:v>
                </c:pt>
                <c:pt idx="1362">
                  <c:v>69.246464949599996</c:v>
                </c:pt>
                <c:pt idx="1363">
                  <c:v>69.436379738358099</c:v>
                </c:pt>
                <c:pt idx="1364">
                  <c:v>70.487473317080003</c:v>
                </c:pt>
                <c:pt idx="1365">
                  <c:v>71.179239886067506</c:v>
                </c:pt>
                <c:pt idx="1366">
                  <c:v>71.213079764378094</c:v>
                </c:pt>
                <c:pt idx="1367">
                  <c:v>70.690938245790505</c:v>
                </c:pt>
                <c:pt idx="1368">
                  <c:v>71.077507421712298</c:v>
                </c:pt>
                <c:pt idx="1369">
                  <c:v>71.233440445877406</c:v>
                </c:pt>
                <c:pt idx="1370">
                  <c:v>71.938757154817296</c:v>
                </c:pt>
                <c:pt idx="1371">
                  <c:v>72.623642239116904</c:v>
                </c:pt>
                <c:pt idx="1372">
                  <c:v>72.549080997807707</c:v>
                </c:pt>
                <c:pt idx="1373">
                  <c:v>72.284604967740506</c:v>
                </c:pt>
                <c:pt idx="1374">
                  <c:v>72.291415509287305</c:v>
                </c:pt>
                <c:pt idx="1375">
                  <c:v>72.531699928235099</c:v>
                </c:pt>
                <c:pt idx="1376">
                  <c:v>72.395701926722595</c:v>
                </c:pt>
                <c:pt idx="1377">
                  <c:v>72.796885389713495</c:v>
                </c:pt>
                <c:pt idx="1378">
                  <c:v>72.470475997455097</c:v>
                </c:pt>
                <c:pt idx="1379">
                  <c:v>72.490907622095506</c:v>
                </c:pt>
                <c:pt idx="1380">
                  <c:v>73.333995911075803</c:v>
                </c:pt>
                <c:pt idx="1381">
                  <c:v>73.034828685004598</c:v>
                </c:pt>
                <c:pt idx="1382">
                  <c:v>72.286875148256101</c:v>
                </c:pt>
                <c:pt idx="1383">
                  <c:v>72.769643223526302</c:v>
                </c:pt>
                <c:pt idx="1384">
                  <c:v>71.919673449858095</c:v>
                </c:pt>
                <c:pt idx="1385">
                  <c:v>70.753581039392799</c:v>
                </c:pt>
                <c:pt idx="1386">
                  <c:v>70.471369224047507</c:v>
                </c:pt>
                <c:pt idx="1387">
                  <c:v>72.171308771383906</c:v>
                </c:pt>
                <c:pt idx="1388">
                  <c:v>73.218429534203594</c:v>
                </c:pt>
                <c:pt idx="1389">
                  <c:v>73.5856312326016</c:v>
                </c:pt>
                <c:pt idx="1390">
                  <c:v>72.864848918899199</c:v>
                </c:pt>
                <c:pt idx="1391">
                  <c:v>73.769232081800595</c:v>
                </c:pt>
                <c:pt idx="1392">
                  <c:v>74.415169381629397</c:v>
                </c:pt>
                <c:pt idx="1393">
                  <c:v>75.265139155297604</c:v>
                </c:pt>
                <c:pt idx="1394">
                  <c:v>75.115520070691502</c:v>
                </c:pt>
                <c:pt idx="1395">
                  <c:v>75.312742002984095</c:v>
                </c:pt>
                <c:pt idx="1396">
                  <c:v>75.061106681458298</c:v>
                </c:pt>
                <c:pt idx="1397">
                  <c:v>75.462999575860294</c:v>
                </c:pt>
                <c:pt idx="1398">
                  <c:v>75.530324616775999</c:v>
                </c:pt>
                <c:pt idx="1399">
                  <c:v>75.496342852183105</c:v>
                </c:pt>
                <c:pt idx="1400">
                  <c:v>75.713925465974995</c:v>
                </c:pt>
                <c:pt idx="1401">
                  <c:v>74.680354843107807</c:v>
                </c:pt>
                <c:pt idx="1402">
                  <c:v>74.245189615523998</c:v>
                </c:pt>
                <c:pt idx="1403">
                  <c:v>73.922185494039098</c:v>
                </c:pt>
                <c:pt idx="1404">
                  <c:v>74.775560538480704</c:v>
                </c:pt>
                <c:pt idx="1405">
                  <c:v>74.517185618549206</c:v>
                </c:pt>
                <c:pt idx="1406">
                  <c:v>74.197586767837606</c:v>
                </c:pt>
                <c:pt idx="1407">
                  <c:v>72.946433531178499</c:v>
                </c:pt>
                <c:pt idx="1408">
                  <c:v>74.272360838570094</c:v>
                </c:pt>
                <c:pt idx="1409">
                  <c:v>74.374377075489804</c:v>
                </c:pt>
                <c:pt idx="1410">
                  <c:v>74.435601006269806</c:v>
                </c:pt>
                <c:pt idx="1411">
                  <c:v>75.149501835284397</c:v>
                </c:pt>
                <c:pt idx="1412">
                  <c:v>75.071322493778496</c:v>
                </c:pt>
                <c:pt idx="1413">
                  <c:v>75.3603448506706</c:v>
                </c:pt>
                <c:pt idx="1414">
                  <c:v>74.829973927713894</c:v>
                </c:pt>
                <c:pt idx="1415">
                  <c:v>74.367566533943005</c:v>
                </c:pt>
                <c:pt idx="1416">
                  <c:v>74.340395310896895</c:v>
                </c:pt>
                <c:pt idx="1417">
                  <c:v>75.679872758241004</c:v>
                </c:pt>
                <c:pt idx="1418">
                  <c:v>76.053884998185794</c:v>
                </c:pt>
                <c:pt idx="1419">
                  <c:v>76.149090693558705</c:v>
                </c:pt>
                <c:pt idx="1420">
                  <c:v>76.713443381108206</c:v>
                </c:pt>
                <c:pt idx="1421">
                  <c:v>77.141798067145203</c:v>
                </c:pt>
                <c:pt idx="1422">
                  <c:v>77.182590373284796</c:v>
                </c:pt>
                <c:pt idx="1423">
                  <c:v>76.407465613490203</c:v>
                </c:pt>
                <c:pt idx="1424">
                  <c:v>76.040263915092197</c:v>
                </c:pt>
                <c:pt idx="1425">
                  <c:v>75.836302384393903</c:v>
                </c:pt>
                <c:pt idx="1426">
                  <c:v>75.890715773627207</c:v>
                </c:pt>
                <c:pt idx="1427">
                  <c:v>76.482239684222804</c:v>
                </c:pt>
                <c:pt idx="1428">
                  <c:v>76.461879002723506</c:v>
                </c:pt>
                <c:pt idx="1429">
                  <c:v>75.768267912067103</c:v>
                </c:pt>
                <c:pt idx="1430">
                  <c:v>74.523996160095905</c:v>
                </c:pt>
                <c:pt idx="1431">
                  <c:v>74.687165384654605</c:v>
                </c:pt>
                <c:pt idx="1432">
                  <c:v>74.931919221492507</c:v>
                </c:pt>
                <c:pt idx="1433">
                  <c:v>75.822681301300307</c:v>
                </c:pt>
                <c:pt idx="1434">
                  <c:v>75.713925465974995</c:v>
                </c:pt>
                <c:pt idx="1435">
                  <c:v>76.754235687247899</c:v>
                </c:pt>
                <c:pt idx="1436">
                  <c:v>76.183072458151599</c:v>
                </c:pt>
                <c:pt idx="1437">
                  <c:v>77.468207459403502</c:v>
                </c:pt>
                <c:pt idx="1438">
                  <c:v>78.346483546375595</c:v>
                </c:pt>
                <c:pt idx="1439">
                  <c:v>78.646856805845701</c:v>
                </c:pt>
                <c:pt idx="1440">
                  <c:v>78.653667347392499</c:v>
                </c:pt>
                <c:pt idx="1441">
                  <c:v>78.605851670282703</c:v>
                </c:pt>
                <c:pt idx="1442">
                  <c:v>78.558106936314005</c:v>
                </c:pt>
                <c:pt idx="1443">
                  <c:v>78.742417216924096</c:v>
                </c:pt>
                <c:pt idx="1444">
                  <c:v>77.889184058764798</c:v>
                </c:pt>
                <c:pt idx="1445">
                  <c:v>78.285046786172202</c:v>
                </c:pt>
                <c:pt idx="1446">
                  <c:v>77.650247559497998</c:v>
                </c:pt>
                <c:pt idx="1447">
                  <c:v>78.298738812406896</c:v>
                </c:pt>
                <c:pt idx="1448">
                  <c:v>78.401109765032103</c:v>
                </c:pt>
                <c:pt idx="1449">
                  <c:v>78.421612332813595</c:v>
                </c:pt>
                <c:pt idx="1450">
                  <c:v>78.851598711096202</c:v>
                </c:pt>
                <c:pt idx="1451">
                  <c:v>77.773121079904797</c:v>
                </c:pt>
                <c:pt idx="1452">
                  <c:v>78.728725190689403</c:v>
                </c:pt>
                <c:pt idx="1453">
                  <c:v>79.315779683394894</c:v>
                </c:pt>
                <c:pt idx="1454">
                  <c:v>79.411340094473402</c:v>
                </c:pt>
                <c:pt idx="1455">
                  <c:v>79.131469402784802</c:v>
                </c:pt>
                <c:pt idx="1456">
                  <c:v>79.602460916630307</c:v>
                </c:pt>
                <c:pt idx="1457">
                  <c:v>80.005205128725606</c:v>
                </c:pt>
                <c:pt idx="1458">
                  <c:v>79.465966313129897</c:v>
                </c:pt>
                <c:pt idx="1459">
                  <c:v>77.438695112700699</c:v>
                </c:pt>
                <c:pt idx="1460">
                  <c:v>76.305591262852701</c:v>
                </c:pt>
                <c:pt idx="1461">
                  <c:v>77.111008743902303</c:v>
                </c:pt>
                <c:pt idx="1462">
                  <c:v>75.998407461835797</c:v>
                </c:pt>
                <c:pt idx="1463">
                  <c:v>77.132220743094905</c:v>
                </c:pt>
                <c:pt idx="1464">
                  <c:v>76.558148845212997</c:v>
                </c:pt>
                <c:pt idx="1465">
                  <c:v>74.162257083563503</c:v>
                </c:pt>
                <c:pt idx="1466">
                  <c:v>74.721998466940704</c:v>
                </c:pt>
                <c:pt idx="1467">
                  <c:v>74.162257083563503</c:v>
                </c:pt>
                <c:pt idx="1468">
                  <c:v>74.749311576268994</c:v>
                </c:pt>
                <c:pt idx="1469">
                  <c:v>75.595734192881594</c:v>
                </c:pt>
                <c:pt idx="1470">
                  <c:v>75.793665556585296</c:v>
                </c:pt>
                <c:pt idx="1471">
                  <c:v>76.469398975681301</c:v>
                </c:pt>
                <c:pt idx="1472">
                  <c:v>76.769772235151393</c:v>
                </c:pt>
                <c:pt idx="1473">
                  <c:v>77.745807970576493</c:v>
                </c:pt>
                <c:pt idx="1474">
                  <c:v>77.855060407889596</c:v>
                </c:pt>
                <c:pt idx="1475">
                  <c:v>78.667288430485996</c:v>
                </c:pt>
                <c:pt idx="1476">
                  <c:v>77.861870949436394</c:v>
                </c:pt>
                <c:pt idx="1477">
                  <c:v>78.701412081361099</c:v>
                </c:pt>
                <c:pt idx="1478">
                  <c:v>78.947159122174597</c:v>
                </c:pt>
                <c:pt idx="1479">
                  <c:v>79.527403073333303</c:v>
                </c:pt>
                <c:pt idx="1480">
                  <c:v>79.609271458177105</c:v>
                </c:pt>
                <c:pt idx="1481">
                  <c:v>80.100765539804101</c:v>
                </c:pt>
                <c:pt idx="1482">
                  <c:v>80.537562459633406</c:v>
                </c:pt>
                <c:pt idx="1483">
                  <c:v>80.216757575522905</c:v>
                </c:pt>
                <c:pt idx="1484">
                  <c:v>79.786771197240398</c:v>
                </c:pt>
                <c:pt idx="1485">
                  <c:v>80.801188395608705</c:v>
                </c:pt>
                <c:pt idx="1486">
                  <c:v>81.023641878054306</c:v>
                </c:pt>
                <c:pt idx="1487">
                  <c:v>80.952453098869697</c:v>
                </c:pt>
                <c:pt idx="1488">
                  <c:v>80.551981858437301</c:v>
                </c:pt>
                <c:pt idx="1489">
                  <c:v>80.623170637621897</c:v>
                </c:pt>
                <c:pt idx="1490">
                  <c:v>80.276205506641006</c:v>
                </c:pt>
                <c:pt idx="1491">
                  <c:v>80.578734913163103</c:v>
                </c:pt>
                <c:pt idx="1492">
                  <c:v>79.439806066259493</c:v>
                </c:pt>
                <c:pt idx="1493">
                  <c:v>78.897048887508205</c:v>
                </c:pt>
                <c:pt idx="1494">
                  <c:v>79.591070769520499</c:v>
                </c:pt>
                <c:pt idx="1495">
                  <c:v>80.551981858437301</c:v>
                </c:pt>
                <c:pt idx="1496">
                  <c:v>80.116053658488198</c:v>
                </c:pt>
                <c:pt idx="1497">
                  <c:v>80.338507140933899</c:v>
                </c:pt>
                <c:pt idx="1498">
                  <c:v>79.371823988839907</c:v>
                </c:pt>
                <c:pt idx="1499">
                  <c:v>78.676152945919895</c:v>
                </c:pt>
                <c:pt idx="1500">
                  <c:v>78.934796348285701</c:v>
                </c:pt>
                <c:pt idx="1501">
                  <c:v>77.918088648656607</c:v>
                </c:pt>
                <c:pt idx="1502">
                  <c:v>77.480236427648506</c:v>
                </c:pt>
                <c:pt idx="1503">
                  <c:v>77.632783811615496</c:v>
                </c:pt>
                <c:pt idx="1504">
                  <c:v>78.185710815964597</c:v>
                </c:pt>
                <c:pt idx="1505">
                  <c:v>79.559095371920193</c:v>
                </c:pt>
                <c:pt idx="1506">
                  <c:v>79.764232664834495</c:v>
                </c:pt>
                <c:pt idx="1507">
                  <c:v>79.131046496308102</c:v>
                </c:pt>
                <c:pt idx="1508">
                  <c:v>77.026350697814905</c:v>
                </c:pt>
                <c:pt idx="1509">
                  <c:v>76.295039455277404</c:v>
                </c:pt>
                <c:pt idx="1510">
                  <c:v>76.999597643089203</c:v>
                </c:pt>
                <c:pt idx="1511">
                  <c:v>78.319476089593294</c:v>
                </c:pt>
                <c:pt idx="1512">
                  <c:v>75.8937436343911</c:v>
                </c:pt>
                <c:pt idx="1513">
                  <c:v>75.010801208390802</c:v>
                </c:pt>
                <c:pt idx="1514">
                  <c:v>75.599368412357407</c:v>
                </c:pt>
                <c:pt idx="1515">
                  <c:v>75.849216289881795</c:v>
                </c:pt>
                <c:pt idx="1516">
                  <c:v>76.856853604518193</c:v>
                </c:pt>
                <c:pt idx="1517">
                  <c:v>76.874719514352194</c:v>
                </c:pt>
                <c:pt idx="1518">
                  <c:v>77.445512428535196</c:v>
                </c:pt>
                <c:pt idx="1519">
                  <c:v>78.060832687227602</c:v>
                </c:pt>
                <c:pt idx="1520">
                  <c:v>77.374140409249705</c:v>
                </c:pt>
                <c:pt idx="1521">
                  <c:v>78.114338796679107</c:v>
                </c:pt>
                <c:pt idx="1522">
                  <c:v>76.865832369460406</c:v>
                </c:pt>
                <c:pt idx="1523">
                  <c:v>77.115497006883999</c:v>
                </c:pt>
                <c:pt idx="1524">
                  <c:v>77.730817265576306</c:v>
                </c:pt>
                <c:pt idx="1525">
                  <c:v>77.935954558490593</c:v>
                </c:pt>
                <c:pt idx="1526">
                  <c:v>78.167844906130597</c:v>
                </c:pt>
                <c:pt idx="1527">
                  <c:v>78.025192487609999</c:v>
                </c:pt>
                <c:pt idx="1528">
                  <c:v>78.435375453388104</c:v>
                </c:pt>
                <c:pt idx="1529">
                  <c:v>77.418759373809394</c:v>
                </c:pt>
                <c:pt idx="1530">
                  <c:v>77.195756171061205</c:v>
                </c:pt>
                <c:pt idx="1531">
                  <c:v>77.124384151775701</c:v>
                </c:pt>
                <c:pt idx="1532">
                  <c:v>77.409780608867294</c:v>
                </c:pt>
                <c:pt idx="1533">
                  <c:v>78.685131710862095</c:v>
                </c:pt>
                <c:pt idx="1534">
                  <c:v>78.738637820313599</c:v>
                </c:pt>
                <c:pt idx="1535">
                  <c:v>78.328363234485096</c:v>
                </c:pt>
                <c:pt idx="1536">
                  <c:v>77.708553593321696</c:v>
                </c:pt>
                <c:pt idx="1537">
                  <c:v>78.221351015582101</c:v>
                </c:pt>
                <c:pt idx="1538">
                  <c:v>78.765390875039401</c:v>
                </c:pt>
                <c:pt idx="1539">
                  <c:v>78.479994417947793</c:v>
                </c:pt>
                <c:pt idx="1540">
                  <c:v>79.229079950268996</c:v>
                </c:pt>
                <c:pt idx="1541">
                  <c:v>79.576869661703796</c:v>
                </c:pt>
                <c:pt idx="1542">
                  <c:v>80.156641340828997</c:v>
                </c:pt>
                <c:pt idx="1543">
                  <c:v>81.156307711078</c:v>
                </c:pt>
                <c:pt idx="1544">
                  <c:v>80.905726873150101</c:v>
                </c:pt>
                <c:pt idx="1545">
                  <c:v>81.423013677881599</c:v>
                </c:pt>
                <c:pt idx="1546">
                  <c:v>81.4319008227734</c:v>
                </c:pt>
                <c:pt idx="1547">
                  <c:v>81.351641658596094</c:v>
                </c:pt>
                <c:pt idx="1548">
                  <c:v>81.316001458978604</c:v>
                </c:pt>
                <c:pt idx="1549">
                  <c:v>81.619172205853701</c:v>
                </c:pt>
                <c:pt idx="1550">
                  <c:v>82.305864483831499</c:v>
                </c:pt>
                <c:pt idx="1551">
                  <c:v>82.778532324003294</c:v>
                </c:pt>
                <c:pt idx="1552">
                  <c:v>82.716139069660002</c:v>
                </c:pt>
                <c:pt idx="1553">
                  <c:v>82.858791488180501</c:v>
                </c:pt>
                <c:pt idx="1554">
                  <c:v>82.840925578346599</c:v>
                </c:pt>
                <c:pt idx="1555">
                  <c:v>82.091840046025496</c:v>
                </c:pt>
                <c:pt idx="1556">
                  <c:v>82.332617538557201</c:v>
                </c:pt>
                <c:pt idx="1557">
                  <c:v>82.403989557842706</c:v>
                </c:pt>
                <c:pt idx="1558">
                  <c:v>82.448608522402495</c:v>
                </c:pt>
                <c:pt idx="1559">
                  <c:v>82.912297597632005</c:v>
                </c:pt>
                <c:pt idx="1560">
                  <c:v>82.858791488180501</c:v>
                </c:pt>
                <c:pt idx="1561">
                  <c:v>82.956366841889206</c:v>
                </c:pt>
                <c:pt idx="1562">
                  <c:v>82.974232751723207</c:v>
                </c:pt>
                <c:pt idx="1563">
                  <c:v>82.893790347445005</c:v>
                </c:pt>
                <c:pt idx="1564">
                  <c:v>83.4213385978248</c:v>
                </c:pt>
                <c:pt idx="1565">
                  <c:v>83.466049182435</c:v>
                </c:pt>
                <c:pt idx="1566">
                  <c:v>83.832712624258505</c:v>
                </c:pt>
                <c:pt idx="1567">
                  <c:v>83.975731522980695</c:v>
                </c:pt>
                <c:pt idx="1568">
                  <c:v>84.896787889960194</c:v>
                </c:pt>
                <c:pt idx="1569">
                  <c:v>85.039898408732896</c:v>
                </c:pt>
                <c:pt idx="1570">
                  <c:v>85.576425424054904</c:v>
                </c:pt>
                <c:pt idx="1571">
                  <c:v>85.317049061285701</c:v>
                </c:pt>
                <c:pt idx="1572">
                  <c:v>84.288705615251899</c:v>
                </c:pt>
                <c:pt idx="1573">
                  <c:v>84.914653799794195</c:v>
                </c:pt>
                <c:pt idx="1574">
                  <c:v>84.646390292133205</c:v>
                </c:pt>
                <c:pt idx="1575">
                  <c:v>85.191896072397398</c:v>
                </c:pt>
                <c:pt idx="1576">
                  <c:v>85.701578412943107</c:v>
                </c:pt>
                <c:pt idx="1577">
                  <c:v>85.406470230506002</c:v>
                </c:pt>
                <c:pt idx="1578">
                  <c:v>85.746288997553293</c:v>
                </c:pt>
                <c:pt idx="1579">
                  <c:v>84.609742271960897</c:v>
                </c:pt>
                <c:pt idx="1580">
                  <c:v>85.951976010770196</c:v>
                </c:pt>
                <c:pt idx="1581">
                  <c:v>85.844688931715794</c:v>
                </c:pt>
                <c:pt idx="1582">
                  <c:v>86.390194711980001</c:v>
                </c:pt>
                <c:pt idx="1583">
                  <c:v>86.941839035623005</c:v>
                </c:pt>
                <c:pt idx="1584">
                  <c:v>86.846187702973396</c:v>
                </c:pt>
                <c:pt idx="1585">
                  <c:v>86.506368935926105</c:v>
                </c:pt>
                <c:pt idx="1586">
                  <c:v>86.533213610702305</c:v>
                </c:pt>
                <c:pt idx="1587">
                  <c:v>86.381215947037802</c:v>
                </c:pt>
                <c:pt idx="1588">
                  <c:v>86.721034714085107</c:v>
                </c:pt>
                <c:pt idx="1589">
                  <c:v>84.968343149346595</c:v>
                </c:pt>
                <c:pt idx="1590">
                  <c:v>84.655369057075404</c:v>
                </c:pt>
                <c:pt idx="1591">
                  <c:v>85.236606657007499</c:v>
                </c:pt>
                <c:pt idx="1592">
                  <c:v>84.583813797689103</c:v>
                </c:pt>
                <c:pt idx="1593">
                  <c:v>84.521237303244902</c:v>
                </c:pt>
                <c:pt idx="1594">
                  <c:v>84.252973795583898</c:v>
                </c:pt>
                <c:pt idx="1595">
                  <c:v>84.861056070292193</c:v>
                </c:pt>
                <c:pt idx="1596">
                  <c:v>85.361759645895802</c:v>
                </c:pt>
                <c:pt idx="1597">
                  <c:v>85.3260278262279</c:v>
                </c:pt>
                <c:pt idx="1598">
                  <c:v>86.229218283373299</c:v>
                </c:pt>
                <c:pt idx="1599">
                  <c:v>86.676324129475006</c:v>
                </c:pt>
                <c:pt idx="1600">
                  <c:v>87.096585300800399</c:v>
                </c:pt>
                <c:pt idx="1601">
                  <c:v>87.767244069952895</c:v>
                </c:pt>
                <c:pt idx="1602">
                  <c:v>88.259060500664702</c:v>
                </c:pt>
                <c:pt idx="1603">
                  <c:v>88.259060500664702</c:v>
                </c:pt>
                <c:pt idx="1604">
                  <c:v>88.437902839105305</c:v>
                </c:pt>
                <c:pt idx="1605">
                  <c:v>88.572034592935793</c:v>
                </c:pt>
                <c:pt idx="1606">
                  <c:v>88.885008685206998</c:v>
                </c:pt>
                <c:pt idx="1607">
                  <c:v>88.974429854427299</c:v>
                </c:pt>
                <c:pt idx="1608">
                  <c:v>88.9922957642613</c:v>
                </c:pt>
                <c:pt idx="1609">
                  <c:v>88.893987450149197</c:v>
                </c:pt>
                <c:pt idx="1610">
                  <c:v>89.224827452254303</c:v>
                </c:pt>
                <c:pt idx="1611">
                  <c:v>89.484112194973093</c:v>
                </c:pt>
                <c:pt idx="1612">
                  <c:v>88.956563944593299</c:v>
                </c:pt>
                <c:pt idx="1613">
                  <c:v>88.876029920264799</c:v>
                </c:pt>
                <c:pt idx="1614">
                  <c:v>89.323135766366406</c:v>
                </c:pt>
                <c:pt idx="1615">
                  <c:v>89.493090959915307</c:v>
                </c:pt>
                <c:pt idx="1616">
                  <c:v>88.750876931376496</c:v>
                </c:pt>
                <c:pt idx="1617">
                  <c:v>89.484112194973093</c:v>
                </c:pt>
                <c:pt idx="1618">
                  <c:v>89.412556935586693</c:v>
                </c:pt>
                <c:pt idx="1619">
                  <c:v>88.956563944593299</c:v>
                </c:pt>
                <c:pt idx="1620">
                  <c:v>88.098084072058001</c:v>
                </c:pt>
                <c:pt idx="1621">
                  <c:v>88.867142775372997</c:v>
                </c:pt>
                <c:pt idx="1622">
                  <c:v>89.001274529203499</c:v>
                </c:pt>
                <c:pt idx="1623">
                  <c:v>89.671933298355995</c:v>
                </c:pt>
                <c:pt idx="1624">
                  <c:v>89.616136687643703</c:v>
                </c:pt>
                <c:pt idx="1625">
                  <c:v>88.782577468825494</c:v>
                </c:pt>
                <c:pt idx="1626">
                  <c:v>88.540608915638103</c:v>
                </c:pt>
                <c:pt idx="1627">
                  <c:v>89.490708838604107</c:v>
                </c:pt>
                <c:pt idx="1628">
                  <c:v>87.6083749025061</c:v>
                </c:pt>
                <c:pt idx="1629">
                  <c:v>88.540608915638103</c:v>
                </c:pt>
                <c:pt idx="1630">
                  <c:v>88.424068211490294</c:v>
                </c:pt>
                <c:pt idx="1631">
                  <c:v>88.549496060529904</c:v>
                </c:pt>
                <c:pt idx="1632">
                  <c:v>87.133324941023204</c:v>
                </c:pt>
                <c:pt idx="1633">
                  <c:v>87.133324941023204</c:v>
                </c:pt>
                <c:pt idx="1634">
                  <c:v>87.993820454667997</c:v>
                </c:pt>
                <c:pt idx="1635">
                  <c:v>87.805541251032906</c:v>
                </c:pt>
                <c:pt idx="1636">
                  <c:v>86.559691805276799</c:v>
                </c:pt>
                <c:pt idx="1637">
                  <c:v>88.244767772797502</c:v>
                </c:pt>
                <c:pt idx="1638">
                  <c:v>86.819617888348603</c:v>
                </c:pt>
                <c:pt idx="1639">
                  <c:v>84.650421574352194</c:v>
                </c:pt>
                <c:pt idx="1640">
                  <c:v>83.323854864166606</c:v>
                </c:pt>
                <c:pt idx="1641">
                  <c:v>83.332833629108805</c:v>
                </c:pt>
                <c:pt idx="1642">
                  <c:v>82.795023933080799</c:v>
                </c:pt>
                <c:pt idx="1643">
                  <c:v>82.275171766937305</c:v>
                </c:pt>
                <c:pt idx="1644">
                  <c:v>83.359678303885005</c:v>
                </c:pt>
                <c:pt idx="1645">
                  <c:v>84.605619369691595</c:v>
                </c:pt>
                <c:pt idx="1646">
                  <c:v>86.828596653290802</c:v>
                </c:pt>
                <c:pt idx="1647">
                  <c:v>86.380391366584007</c:v>
                </c:pt>
                <c:pt idx="1648">
                  <c:v>87.680113401993395</c:v>
                </c:pt>
                <c:pt idx="1649">
                  <c:v>88.397131916663696</c:v>
                </c:pt>
                <c:pt idx="1650">
                  <c:v>88.459891651208693</c:v>
                </c:pt>
                <c:pt idx="1651">
                  <c:v>89.795437126336495</c:v>
                </c:pt>
                <c:pt idx="1652">
                  <c:v>89.463772543777495</c:v>
                </c:pt>
                <c:pt idx="1653">
                  <c:v>89.6520517474125</c:v>
                </c:pt>
                <c:pt idx="1654">
                  <c:v>90.889014048276906</c:v>
                </c:pt>
                <c:pt idx="1655">
                  <c:v>91.157918896290894</c:v>
                </c:pt>
                <c:pt idx="1656">
                  <c:v>90.853098988508094</c:v>
                </c:pt>
                <c:pt idx="1657">
                  <c:v>90.862077753450293</c:v>
                </c:pt>
                <c:pt idx="1658">
                  <c:v>91.148940131348695</c:v>
                </c:pt>
                <c:pt idx="1659">
                  <c:v>91.068222866919299</c:v>
                </c:pt>
                <c:pt idx="1660">
                  <c:v>91.3909086845361</c:v>
                </c:pt>
                <c:pt idx="1661">
                  <c:v>91.677771062434502</c:v>
                </c:pt>
                <c:pt idx="1662">
                  <c:v>91.839113971242895</c:v>
                </c:pt>
                <c:pt idx="1663">
                  <c:v>92.233446668296494</c:v>
                </c:pt>
                <c:pt idx="1664">
                  <c:v>92.520309046194896</c:v>
                </c:pt>
                <c:pt idx="1665">
                  <c:v>92.242425433238594</c:v>
                </c:pt>
                <c:pt idx="1666">
                  <c:v>92.932599273132794</c:v>
                </c:pt>
                <c:pt idx="1667">
                  <c:v>92.511330281252597</c:v>
                </c:pt>
                <c:pt idx="1668">
                  <c:v>92.923712128240993</c:v>
                </c:pt>
                <c:pt idx="1669">
                  <c:v>93.102920946883401</c:v>
                </c:pt>
                <c:pt idx="1670">
                  <c:v>93.829009846546398</c:v>
                </c:pt>
                <c:pt idx="1671">
                  <c:v>93.972395225470393</c:v>
                </c:pt>
                <c:pt idx="1672">
                  <c:v>94.581943420985596</c:v>
                </c:pt>
                <c:pt idx="1673">
                  <c:v>95.021078322699793</c:v>
                </c:pt>
                <c:pt idx="1674">
                  <c:v>93.945458930643795</c:v>
                </c:pt>
                <c:pt idx="1675">
                  <c:v>94.529915223613301</c:v>
                </c:pt>
                <c:pt idx="1676">
                  <c:v>94.436432617585595</c:v>
                </c:pt>
                <c:pt idx="1677">
                  <c:v>94.681919461056594</c:v>
                </c:pt>
                <c:pt idx="1678">
                  <c:v>94.202599432318706</c:v>
                </c:pt>
                <c:pt idx="1679">
                  <c:v>94.798836053689996</c:v>
                </c:pt>
                <c:pt idx="1680">
                  <c:v>95.231288109216194</c:v>
                </c:pt>
                <c:pt idx="1681">
                  <c:v>95.137805503188602</c:v>
                </c:pt>
                <c:pt idx="1682">
                  <c:v>95.313117057039904</c:v>
                </c:pt>
                <c:pt idx="1683">
                  <c:v>94.483173920599498</c:v>
                </c:pt>
                <c:pt idx="1684">
                  <c:v>93.2558663734427</c:v>
                </c:pt>
                <c:pt idx="1685">
                  <c:v>93.127296122605202</c:v>
                </c:pt>
                <c:pt idx="1686">
                  <c:v>95.2663757540261</c:v>
                </c:pt>
                <c:pt idx="1687">
                  <c:v>95.932660994819202</c:v>
                </c:pt>
                <c:pt idx="1688">
                  <c:v>95.885919691805398</c:v>
                </c:pt>
                <c:pt idx="1689">
                  <c:v>97.488931045842904</c:v>
                </c:pt>
                <c:pt idx="1690">
                  <c:v>97.216463450225703</c:v>
                </c:pt>
                <c:pt idx="1691">
                  <c:v>96.813652221001007</c:v>
                </c:pt>
                <c:pt idx="1692">
                  <c:v>97.157181797622897</c:v>
                </c:pt>
                <c:pt idx="1693">
                  <c:v>97.690336660455202</c:v>
                </c:pt>
                <c:pt idx="1694">
                  <c:v>97.619274679450498</c:v>
                </c:pt>
                <c:pt idx="1695">
                  <c:v>95.972435436950207</c:v>
                </c:pt>
                <c:pt idx="1696">
                  <c:v>97.417869064838101</c:v>
                </c:pt>
                <c:pt idx="1697">
                  <c:v>97.951023927670505</c:v>
                </c:pt>
                <c:pt idx="1698">
                  <c:v>98.9225843453289</c:v>
                </c:pt>
                <c:pt idx="1699">
                  <c:v>100.439206624419</c:v>
                </c:pt>
                <c:pt idx="1700">
                  <c:v>100.818330526642</c:v>
                </c:pt>
                <c:pt idx="1701">
                  <c:v>100.86583185084299</c:v>
                </c:pt>
                <c:pt idx="1702">
                  <c:v>101.63598665388901</c:v>
                </c:pt>
                <c:pt idx="1703">
                  <c:v>101.48195569328</c:v>
                </c:pt>
                <c:pt idx="1704">
                  <c:v>102.358640132734</c:v>
                </c:pt>
                <c:pt idx="1705">
                  <c:v>102.595640072948</c:v>
                </c:pt>
                <c:pt idx="1706">
                  <c:v>103.48423151100199</c:v>
                </c:pt>
                <c:pt idx="1707">
                  <c:v>102.666702053953</c:v>
                </c:pt>
                <c:pt idx="1708">
                  <c:v>102.595640072948</c:v>
                </c:pt>
                <c:pt idx="1709">
                  <c:v>104.42032427325699</c:v>
                </c:pt>
                <c:pt idx="1710">
                  <c:v>104.12404268044</c:v>
                </c:pt>
                <c:pt idx="1711">
                  <c:v>105.00085379009199</c:v>
                </c:pt>
                <c:pt idx="1712">
                  <c:v>105.036448115694</c:v>
                </c:pt>
                <c:pt idx="1713">
                  <c:v>104.337355293652</c:v>
                </c:pt>
                <c:pt idx="1714">
                  <c:v>104.70469886747399</c:v>
                </c:pt>
                <c:pt idx="1715">
                  <c:v>102.54826541894499</c:v>
                </c:pt>
                <c:pt idx="1716">
                  <c:v>102.27579782332801</c:v>
                </c:pt>
                <c:pt idx="1717">
                  <c:v>103.164389261382</c:v>
                </c:pt>
                <c:pt idx="1718">
                  <c:v>102.737890705155</c:v>
                </c:pt>
                <c:pt idx="1719">
                  <c:v>103.97001171983101</c:v>
                </c:pt>
                <c:pt idx="1720">
                  <c:v>100.94867416024999</c:v>
                </c:pt>
                <c:pt idx="1721">
                  <c:v>100.237801009807</c:v>
                </c:pt>
                <c:pt idx="1722">
                  <c:v>100.557769929625</c:v>
                </c:pt>
                <c:pt idx="1723">
                  <c:v>100.261488336808</c:v>
                </c:pt>
                <c:pt idx="1724">
                  <c:v>101.458141696081</c:v>
                </c:pt>
                <c:pt idx="1725">
                  <c:v>100.782862871239</c:v>
                </c:pt>
                <c:pt idx="1726">
                  <c:v>100.534082602623</c:v>
                </c:pt>
                <c:pt idx="1727">
                  <c:v>101.47004869468</c:v>
                </c:pt>
                <c:pt idx="1728">
                  <c:v>99.289927919150202</c:v>
                </c:pt>
                <c:pt idx="1729">
                  <c:v>100.249708008406</c:v>
                </c:pt>
                <c:pt idx="1730">
                  <c:v>101.05533046685601</c:v>
                </c:pt>
                <c:pt idx="1731">
                  <c:v>99.064834977536293</c:v>
                </c:pt>
                <c:pt idx="1732">
                  <c:v>99.088522304537804</c:v>
                </c:pt>
                <c:pt idx="1733">
                  <c:v>98.010305580273396</c:v>
                </c:pt>
                <c:pt idx="1734">
                  <c:v>98.780460383319394</c:v>
                </c:pt>
                <c:pt idx="1735">
                  <c:v>99.349209571753093</c:v>
                </c:pt>
                <c:pt idx="1736">
                  <c:v>99.159584285542607</c:v>
                </c:pt>
                <c:pt idx="1737">
                  <c:v>98.211711194885694</c:v>
                </c:pt>
                <c:pt idx="1738">
                  <c:v>98.496085789102594</c:v>
                </c:pt>
                <c:pt idx="1739">
                  <c:v>95.225967960905706</c:v>
                </c:pt>
                <c:pt idx="1740">
                  <c:v>95.984215765352104</c:v>
                </c:pt>
                <c:pt idx="1741">
                  <c:v>95.913153784347301</c:v>
                </c:pt>
                <c:pt idx="1742">
                  <c:v>95.996122763951803</c:v>
                </c:pt>
                <c:pt idx="1743">
                  <c:v>97.666649333453606</c:v>
                </c:pt>
                <c:pt idx="1744">
                  <c:v>97.607494351048601</c:v>
                </c:pt>
                <c:pt idx="1745">
                  <c:v>98.614522424110504</c:v>
                </c:pt>
                <c:pt idx="1746">
                  <c:v>98.579054768707095</c:v>
                </c:pt>
                <c:pt idx="1747">
                  <c:v>100.640612239031</c:v>
                </c:pt>
                <c:pt idx="1748">
                  <c:v>100.59323758502801</c:v>
                </c:pt>
                <c:pt idx="1749">
                  <c:v>103.117014607378</c:v>
                </c:pt>
                <c:pt idx="1750">
                  <c:v>102.986670973771</c:v>
                </c:pt>
                <c:pt idx="1751">
                  <c:v>102.109859864119</c:v>
                </c:pt>
                <c:pt idx="1752">
                  <c:v>100.34825742234899</c:v>
                </c:pt>
                <c:pt idx="1753">
                  <c:v>99.823716132971896</c:v>
                </c:pt>
                <c:pt idx="1754">
                  <c:v>99.954819787766795</c:v>
                </c:pt>
                <c:pt idx="1755">
                  <c:v>101.385179662108</c:v>
                </c:pt>
                <c:pt idx="1756">
                  <c:v>100.49126807574299</c:v>
                </c:pt>
                <c:pt idx="1757">
                  <c:v>100.34825742234899</c:v>
                </c:pt>
                <c:pt idx="1758">
                  <c:v>101.11106535391799</c:v>
                </c:pt>
                <c:pt idx="1759">
                  <c:v>102.159894592277</c:v>
                </c:pt>
                <c:pt idx="1760">
                  <c:v>100.360164420948</c:v>
                </c:pt>
                <c:pt idx="1761">
                  <c:v>100.515082072943</c:v>
                </c:pt>
                <c:pt idx="1762">
                  <c:v>98.429203924627501</c:v>
                </c:pt>
                <c:pt idx="1763">
                  <c:v>98.357635262831295</c:v>
                </c:pt>
                <c:pt idx="1764">
                  <c:v>98.095427953241597</c:v>
                </c:pt>
                <c:pt idx="1765">
                  <c:v>98.4411109232272</c:v>
                </c:pt>
                <c:pt idx="1766">
                  <c:v>97.702116988857099</c:v>
                </c:pt>
                <c:pt idx="1767">
                  <c:v>97.952417299846999</c:v>
                </c:pt>
                <c:pt idx="1768">
                  <c:v>97.499444672265994</c:v>
                </c:pt>
                <c:pt idx="1769">
                  <c:v>97.642581995858393</c:v>
                </c:pt>
                <c:pt idx="1770">
                  <c:v>97.809406646452501</c:v>
                </c:pt>
                <c:pt idx="1771">
                  <c:v>98.012078963043507</c:v>
                </c:pt>
                <c:pt idx="1772">
                  <c:v>98.274286272633205</c:v>
                </c:pt>
                <c:pt idx="1773">
                  <c:v>98.476831919026395</c:v>
                </c:pt>
                <c:pt idx="1774">
                  <c:v>98.345728264231596</c:v>
                </c:pt>
                <c:pt idx="1775">
                  <c:v>98.155089616438104</c:v>
                </c:pt>
                <c:pt idx="1776">
                  <c:v>96.176501125717806</c:v>
                </c:pt>
                <c:pt idx="1777">
                  <c:v>94.615037596581502</c:v>
                </c:pt>
                <c:pt idx="1778">
                  <c:v>95.330217533752204</c:v>
                </c:pt>
                <c:pt idx="1779">
                  <c:v>95.425600192747893</c:v>
                </c:pt>
                <c:pt idx="1780">
                  <c:v>93.351629043032005</c:v>
                </c:pt>
                <c:pt idx="1781">
                  <c:v>93.172770723640397</c:v>
                </c:pt>
                <c:pt idx="1782">
                  <c:v>94.603130597981803</c:v>
                </c:pt>
                <c:pt idx="1783">
                  <c:v>95.926200814727807</c:v>
                </c:pt>
                <c:pt idx="1784">
                  <c:v>94.483933941786702</c:v>
                </c:pt>
                <c:pt idx="1785">
                  <c:v>94.769955248575798</c:v>
                </c:pt>
                <c:pt idx="1786">
                  <c:v>93.864136663611603</c:v>
                </c:pt>
                <c:pt idx="1787">
                  <c:v>95.675900503737907</c:v>
                </c:pt>
                <c:pt idx="1788">
                  <c:v>96.653287750498293</c:v>
                </c:pt>
                <c:pt idx="1789">
                  <c:v>96.402860769310493</c:v>
                </c:pt>
                <c:pt idx="1790">
                  <c:v>96.069211468122404</c:v>
                </c:pt>
                <c:pt idx="1791">
                  <c:v>95.985735807726499</c:v>
                </c:pt>
                <c:pt idx="1792">
                  <c:v>95.532763180145395</c:v>
                </c:pt>
                <c:pt idx="1793">
                  <c:v>95.413566523950294</c:v>
                </c:pt>
                <c:pt idx="1794">
                  <c:v>94.686606258377793</c:v>
                </c:pt>
                <c:pt idx="1795">
                  <c:v>95.616238840541399</c:v>
                </c:pt>
                <c:pt idx="1796">
                  <c:v>95.425600192747893</c:v>
                </c:pt>
                <c:pt idx="1797">
                  <c:v>94.329016289792406</c:v>
                </c:pt>
                <c:pt idx="1798">
                  <c:v>95.4851351857465</c:v>
                </c:pt>
                <c:pt idx="1799">
                  <c:v>95.182456278628095</c:v>
                </c:pt>
                <c:pt idx="1800">
                  <c:v>95.467826696718305</c:v>
                </c:pt>
                <c:pt idx="1801">
                  <c:v>94.741485179984494</c:v>
                </c:pt>
                <c:pt idx="1802">
                  <c:v>94.516650543317994</c:v>
                </c:pt>
                <c:pt idx="1803">
                  <c:v>93.556776215228297</c:v>
                </c:pt>
                <c:pt idx="1804">
                  <c:v>93.401087674324401</c:v>
                </c:pt>
                <c:pt idx="1805">
                  <c:v>94.680949398560699</c:v>
                </c:pt>
                <c:pt idx="1806">
                  <c:v>94.819241590085994</c:v>
                </c:pt>
                <c:pt idx="1807">
                  <c:v>94.040974606267397</c:v>
                </c:pt>
                <c:pt idx="1808">
                  <c:v>93.573996843906102</c:v>
                </c:pt>
                <c:pt idx="1809">
                  <c:v>94.084201898662798</c:v>
                </c:pt>
                <c:pt idx="1810">
                  <c:v>94.343653513385803</c:v>
                </c:pt>
                <c:pt idx="1811">
                  <c:v>95.718580136751996</c:v>
                </c:pt>
                <c:pt idx="1812">
                  <c:v>95.245540010213304</c:v>
                </c:pt>
                <c:pt idx="1813">
                  <c:v>95.947544209887099</c:v>
                </c:pt>
                <c:pt idx="1814">
                  <c:v>96.025564201039899</c:v>
                </c:pt>
                <c:pt idx="1815">
                  <c:v>95.531525450756305</c:v>
                </c:pt>
                <c:pt idx="1816">
                  <c:v>95.3408684903943</c:v>
                </c:pt>
                <c:pt idx="1817">
                  <c:v>94.708098246833501</c:v>
                </c:pt>
                <c:pt idx="1818">
                  <c:v>92.471964468873693</c:v>
                </c:pt>
                <c:pt idx="1819">
                  <c:v>92.8012650621625</c:v>
                </c:pt>
                <c:pt idx="1820">
                  <c:v>93.538061960593694</c:v>
                </c:pt>
                <c:pt idx="1821">
                  <c:v>93.564068624311204</c:v>
                </c:pt>
                <c:pt idx="1822">
                  <c:v>93.347317139881298</c:v>
                </c:pt>
                <c:pt idx="1823">
                  <c:v>93.581377113339499</c:v>
                </c:pt>
                <c:pt idx="1824">
                  <c:v>91.951919054872604</c:v>
                </c:pt>
                <c:pt idx="1825">
                  <c:v>91.8999057274374</c:v>
                </c:pt>
                <c:pt idx="1826">
                  <c:v>93.304001987135507</c:v>
                </c:pt>
                <c:pt idx="1827">
                  <c:v>94.942158220291702</c:v>
                </c:pt>
                <c:pt idx="1828">
                  <c:v>95.566230289163201</c:v>
                </c:pt>
                <c:pt idx="1829">
                  <c:v>95.670169083683106</c:v>
                </c:pt>
                <c:pt idx="1830">
                  <c:v>97.0223398762964</c:v>
                </c:pt>
                <c:pt idx="1831">
                  <c:v>98.452442799712003</c:v>
                </c:pt>
                <c:pt idx="1832">
                  <c:v>98.790441567690095</c:v>
                </c:pt>
                <c:pt idx="1833">
                  <c:v>98.729817925916095</c:v>
                </c:pt>
                <c:pt idx="1834">
                  <c:v>97.611707106761003</c:v>
                </c:pt>
                <c:pt idx="1835">
                  <c:v>97.247701675065301</c:v>
                </c:pt>
                <c:pt idx="1836">
                  <c:v>96.294241152554605</c:v>
                </c:pt>
                <c:pt idx="1837">
                  <c:v>95.496820612349396</c:v>
                </c:pt>
                <c:pt idx="1838">
                  <c:v>96.3202478162722</c:v>
                </c:pt>
                <c:pt idx="1839">
                  <c:v>96.684253247967902</c:v>
                </c:pt>
                <c:pt idx="1840">
                  <c:v>97.143675020195005</c:v>
                </c:pt>
                <c:pt idx="1841">
                  <c:v>97.030950190635295</c:v>
                </c:pt>
                <c:pt idx="1842">
                  <c:v>96.727656261064098</c:v>
                </c:pt>
                <c:pt idx="1843">
                  <c:v>96.545609615041101</c:v>
                </c:pt>
                <c:pt idx="1844">
                  <c:v>97.291016827811106</c:v>
                </c:pt>
                <c:pt idx="1845">
                  <c:v>95.730880585807597</c:v>
                </c:pt>
                <c:pt idx="1846">
                  <c:v>95.609545441909006</c:v>
                </c:pt>
                <c:pt idx="1847">
                  <c:v>96.701649597346503</c:v>
                </c:pt>
                <c:pt idx="1848">
                  <c:v>95.462203634292905</c:v>
                </c:pt>
                <c:pt idx="1849">
                  <c:v>95.791504227581697</c:v>
                </c:pt>
                <c:pt idx="1850">
                  <c:v>95.635552105626601</c:v>
                </c:pt>
                <c:pt idx="1851">
                  <c:v>95.782893913242802</c:v>
                </c:pt>
                <c:pt idx="1852">
                  <c:v>96.580314453447997</c:v>
                </c:pt>
                <c:pt idx="1853">
                  <c:v>96.086275703164404</c:v>
                </c:pt>
                <c:pt idx="1854">
                  <c:v>95.453505459603605</c:v>
                </c:pt>
                <c:pt idx="1855">
                  <c:v>92.8099632368519</c:v>
                </c:pt>
                <c:pt idx="1856">
                  <c:v>88.753626579712801</c:v>
                </c:pt>
                <c:pt idx="1857">
                  <c:v>85.338758340823901</c:v>
                </c:pt>
                <c:pt idx="1858">
                  <c:v>85.018068061874104</c:v>
                </c:pt>
                <c:pt idx="1859">
                  <c:v>89.299678657431599</c:v>
                </c:pt>
                <c:pt idx="1860">
                  <c:v>91.561906959459293</c:v>
                </c:pt>
                <c:pt idx="1861">
                  <c:v>91.544510610080707</c:v>
                </c:pt>
                <c:pt idx="1862">
                  <c:v>90.409091301897305</c:v>
                </c:pt>
                <c:pt idx="1863">
                  <c:v>87.583590293472994</c:v>
                </c:pt>
                <c:pt idx="1864">
                  <c:v>90.053784044890904</c:v>
                </c:pt>
                <c:pt idx="1865">
                  <c:v>89.611758622042501</c:v>
                </c:pt>
                <c:pt idx="1866">
                  <c:v>88.5456611303226</c:v>
                </c:pt>
                <c:pt idx="1867">
                  <c:v>91.041861545458104</c:v>
                </c:pt>
                <c:pt idx="1868">
                  <c:v>90.019079206484093</c:v>
                </c:pt>
                <c:pt idx="1869">
                  <c:v>90.998458532361894</c:v>
                </c:pt>
                <c:pt idx="1870">
                  <c:v>91.501195457334802</c:v>
                </c:pt>
                <c:pt idx="1871">
                  <c:v>91.223820331130796</c:v>
                </c:pt>
                <c:pt idx="1872">
                  <c:v>92.298615997539997</c:v>
                </c:pt>
                <c:pt idx="1873">
                  <c:v>92.8186614115412</c:v>
                </c:pt>
                <c:pt idx="1874">
                  <c:v>92.853278389597705</c:v>
                </c:pt>
                <c:pt idx="1875">
                  <c:v>91.532649462777101</c:v>
                </c:pt>
                <c:pt idx="1876">
                  <c:v>91.819425646473604</c:v>
                </c:pt>
                <c:pt idx="1877">
                  <c:v>90.446607671517</c:v>
                </c:pt>
                <c:pt idx="1878">
                  <c:v>90.516105208681196</c:v>
                </c:pt>
                <c:pt idx="1879">
                  <c:v>90.186013872238803</c:v>
                </c:pt>
                <c:pt idx="1880">
                  <c:v>89.421365242731795</c:v>
                </c:pt>
                <c:pt idx="1881">
                  <c:v>86.8756994503226</c:v>
                </c:pt>
                <c:pt idx="1882">
                  <c:v>86.423921528580095</c:v>
                </c:pt>
                <c:pt idx="1883">
                  <c:v>88.413519163325205</c:v>
                </c:pt>
                <c:pt idx="1884">
                  <c:v>88.813195897282199</c:v>
                </c:pt>
                <c:pt idx="1885">
                  <c:v>90.368411959663405</c:v>
                </c:pt>
                <c:pt idx="1886">
                  <c:v>91.663034222766498</c:v>
                </c:pt>
                <c:pt idx="1887">
                  <c:v>91.228564790052303</c:v>
                </c:pt>
                <c:pt idx="1888">
                  <c:v>91.775934773027004</c:v>
                </c:pt>
                <c:pt idx="1889">
                  <c:v>92.140906668577003</c:v>
                </c:pt>
                <c:pt idx="1890">
                  <c:v>92.557891891562207</c:v>
                </c:pt>
                <c:pt idx="1891">
                  <c:v>92.783868712783899</c:v>
                </c:pt>
                <c:pt idx="1892">
                  <c:v>92.184309681673298</c:v>
                </c:pt>
                <c:pt idx="1893">
                  <c:v>92.036616432655507</c:v>
                </c:pt>
                <c:pt idx="1894">
                  <c:v>93.548429481940502</c:v>
                </c:pt>
                <c:pt idx="1895">
                  <c:v>93.939408041208196</c:v>
                </c:pt>
                <c:pt idx="1896">
                  <c:v>94.478079849493596</c:v>
                </c:pt>
                <c:pt idx="1897">
                  <c:v>93.991509228993706</c:v>
                </c:pt>
                <c:pt idx="1898">
                  <c:v>93.418044721951105</c:v>
                </c:pt>
                <c:pt idx="1899">
                  <c:v>95.320836330503795</c:v>
                </c:pt>
                <c:pt idx="1900">
                  <c:v>97.988188708213102</c:v>
                </c:pt>
                <c:pt idx="1901">
                  <c:v>98.048988070687997</c:v>
                </c:pt>
                <c:pt idx="1902">
                  <c:v>98.248870367841604</c:v>
                </c:pt>
                <c:pt idx="1903">
                  <c:v>99.065532324783803</c:v>
                </c:pt>
                <c:pt idx="1904">
                  <c:v>98.909140901076796</c:v>
                </c:pt>
                <c:pt idx="1905">
                  <c:v>98.466061154023606</c:v>
                </c:pt>
                <c:pt idx="1906">
                  <c:v>99.578197469351593</c:v>
                </c:pt>
                <c:pt idx="1907">
                  <c:v>99.925685155172701</c:v>
                </c:pt>
                <c:pt idx="1908">
                  <c:v>99.934383329862001</c:v>
                </c:pt>
                <c:pt idx="1909">
                  <c:v>99.665091355894504</c:v>
                </c:pt>
                <c:pt idx="1910">
                  <c:v>99.734588893058699</c:v>
                </c:pt>
                <c:pt idx="1911">
                  <c:v>98.674553765516194</c:v>
                </c:pt>
                <c:pt idx="1912">
                  <c:v>98.422658140927297</c:v>
                </c:pt>
                <c:pt idx="1913">
                  <c:v>98.3009715556272</c:v>
                </c:pt>
                <c:pt idx="1914">
                  <c:v>97.345226664006205</c:v>
                </c:pt>
                <c:pt idx="1915">
                  <c:v>95.433824741114606</c:v>
                </c:pt>
                <c:pt idx="1916">
                  <c:v>96.806554855720805</c:v>
                </c:pt>
                <c:pt idx="1917">
                  <c:v>96.8673542181957</c:v>
                </c:pt>
                <c:pt idx="1918">
                  <c:v>98.726742813652095</c:v>
                </c:pt>
                <c:pt idx="1919">
                  <c:v>98.796240350816305</c:v>
                </c:pt>
                <c:pt idx="1920">
                  <c:v>99.465209058740797</c:v>
                </c:pt>
                <c:pt idx="1921">
                  <c:v>99.178520735394599</c:v>
                </c:pt>
                <c:pt idx="1922">
                  <c:v>99.091626848851803</c:v>
                </c:pt>
                <c:pt idx="1923">
                  <c:v>99.178520735394699</c:v>
                </c:pt>
                <c:pt idx="1924">
                  <c:v>99.317515809723105</c:v>
                </c:pt>
                <c:pt idx="1925">
                  <c:v>99.065532324783803</c:v>
                </c:pt>
                <c:pt idx="1926">
                  <c:v>100.056069915162</c:v>
                </c:pt>
                <c:pt idx="1927">
                  <c:v>99.439202395023202</c:v>
                </c:pt>
                <c:pt idx="1928">
                  <c:v>97.753601572652499</c:v>
                </c:pt>
                <c:pt idx="1929">
                  <c:v>100.038673565783</c:v>
                </c:pt>
                <c:pt idx="1930">
                  <c:v>99.586895644040993</c:v>
                </c:pt>
                <c:pt idx="1931">
                  <c:v>99.595593818730293</c:v>
                </c:pt>
                <c:pt idx="1932">
                  <c:v>98.083780769445298</c:v>
                </c:pt>
                <c:pt idx="1933">
                  <c:v>98.526860516498402</c:v>
                </c:pt>
                <c:pt idx="1934">
                  <c:v>96.259184872746104</c:v>
                </c:pt>
                <c:pt idx="1935">
                  <c:v>96.989040803495797</c:v>
                </c:pt>
                <c:pt idx="1936">
                  <c:v>97.579813799566793</c:v>
                </c:pt>
                <c:pt idx="1937">
                  <c:v>99.030827486376893</c:v>
                </c:pt>
                <c:pt idx="1938">
                  <c:v>97.588511974256093</c:v>
                </c:pt>
                <c:pt idx="1939">
                  <c:v>95.716822929743998</c:v>
                </c:pt>
                <c:pt idx="1940">
                  <c:v>96.780108890251199</c:v>
                </c:pt>
                <c:pt idx="1941">
                  <c:v>97.416305687477504</c:v>
                </c:pt>
                <c:pt idx="1942">
                  <c:v>98.1395720919475</c:v>
                </c:pt>
                <c:pt idx="1943">
                  <c:v>98.1221757425688</c:v>
                </c:pt>
                <c:pt idx="1944">
                  <c:v>98.069898834082494</c:v>
                </c:pt>
                <c:pt idx="1945">
                  <c:v>99.612463006006493</c:v>
                </c:pt>
                <c:pt idx="1946">
                  <c:v>98.714793805998099</c:v>
                </c:pt>
                <c:pt idx="1947">
                  <c:v>97.485978945342495</c:v>
                </c:pt>
                <c:pt idx="1948">
                  <c:v>95.429256002893894</c:v>
                </c:pt>
                <c:pt idx="1949">
                  <c:v>95.263639242395101</c:v>
                </c:pt>
                <c:pt idx="1950">
                  <c:v>94.348573693008007</c:v>
                </c:pt>
                <c:pt idx="1951">
                  <c:v>91.394181550550996</c:v>
                </c:pt>
                <c:pt idx="1952">
                  <c:v>90.644732761662695</c:v>
                </c:pt>
                <c:pt idx="1953">
                  <c:v>90.923601513823499</c:v>
                </c:pt>
                <c:pt idx="1954">
                  <c:v>91.978101439290995</c:v>
                </c:pt>
                <c:pt idx="1955">
                  <c:v>88.805815627848801</c:v>
                </c:pt>
                <c:pt idx="1956">
                  <c:v>90.697009670149001</c:v>
                </c:pt>
                <c:pt idx="1957">
                  <c:v>87.882051903772293</c:v>
                </c:pt>
                <c:pt idx="1958">
                  <c:v>88.0737631883391</c:v>
                </c:pt>
                <c:pt idx="1959">
                  <c:v>87.803592610867597</c:v>
                </c:pt>
                <c:pt idx="1960">
                  <c:v>87.890750078461707</c:v>
                </c:pt>
                <c:pt idx="1961">
                  <c:v>90.435537267366897</c:v>
                </c:pt>
                <c:pt idx="1962">
                  <c:v>89.093470415049296</c:v>
                </c:pt>
                <c:pt idx="1963">
                  <c:v>89.895196112424003</c:v>
                </c:pt>
                <c:pt idx="1964">
                  <c:v>87.655460060097994</c:v>
                </c:pt>
                <c:pt idx="1965">
                  <c:v>88.892973095442898</c:v>
                </c:pt>
                <c:pt idx="1966">
                  <c:v>90.749286578635406</c:v>
                </c:pt>
                <c:pt idx="1967">
                  <c:v>90.993274771688505</c:v>
                </c:pt>
                <c:pt idx="1968">
                  <c:v>89.0237092968339</c:v>
                </c:pt>
                <c:pt idx="1969">
                  <c:v>88.596707993903394</c:v>
                </c:pt>
                <c:pt idx="1970">
                  <c:v>88.588009819214093</c:v>
                </c:pt>
                <c:pt idx="1971">
                  <c:v>85.511579650055296</c:v>
                </c:pt>
                <c:pt idx="1972">
                  <c:v>84.204305496494996</c:v>
                </c:pt>
                <c:pt idx="1973">
                  <c:v>83.942833093712807</c:v>
                </c:pt>
                <c:pt idx="1974">
                  <c:v>84.265368440021007</c:v>
                </c:pt>
                <c:pt idx="1975">
                  <c:v>84.143330413319305</c:v>
                </c:pt>
                <c:pt idx="1976">
                  <c:v>85.424422182461299</c:v>
                </c:pt>
                <c:pt idx="1977">
                  <c:v>87.350408923518799</c:v>
                </c:pt>
                <c:pt idx="1978">
                  <c:v>89.328760433413095</c:v>
                </c:pt>
                <c:pt idx="1979">
                  <c:v>88.309053206702899</c:v>
                </c:pt>
                <c:pt idx="1980">
                  <c:v>88.570525609485102</c:v>
                </c:pt>
                <c:pt idx="1981">
                  <c:v>90.008535964436405</c:v>
                </c:pt>
                <c:pt idx="1982">
                  <c:v>88.526946875687997</c:v>
                </c:pt>
                <c:pt idx="1983">
                  <c:v>89.3723391672101</c:v>
                </c:pt>
                <c:pt idx="1984">
                  <c:v>90.252524157489503</c:v>
                </c:pt>
                <c:pt idx="1985">
                  <c:v>90.139272165827506</c:v>
                </c:pt>
                <c:pt idx="1986">
                  <c:v>89.328760433413095</c:v>
                </c:pt>
                <c:pt idx="1987">
                  <c:v>92.195995108276094</c:v>
                </c:pt>
                <c:pt idx="1988">
                  <c:v>92.576438035199402</c:v>
                </c:pt>
                <c:pt idx="1989">
                  <c:v>92.913872468755201</c:v>
                </c:pt>
                <c:pt idx="1990">
                  <c:v>92.318022596237398</c:v>
                </c:pt>
                <c:pt idx="1991">
                  <c:v>92.289301670158096</c:v>
                </c:pt>
                <c:pt idx="1992">
                  <c:v>93.308675858718104</c:v>
                </c:pt>
                <c:pt idx="1993">
                  <c:v>92.741546912279503</c:v>
                </c:pt>
                <c:pt idx="1994">
                  <c:v>92.361103985356294</c:v>
                </c:pt>
                <c:pt idx="1995">
                  <c:v>91.427892575034093</c:v>
                </c:pt>
                <c:pt idx="1996">
                  <c:v>91.715028940075399</c:v>
                </c:pt>
                <c:pt idx="1997">
                  <c:v>91.801191718313305</c:v>
                </c:pt>
                <c:pt idx="1998">
                  <c:v>92.073967620314903</c:v>
                </c:pt>
                <c:pt idx="1999">
                  <c:v>92.454410547238197</c:v>
                </c:pt>
                <c:pt idx="2000">
                  <c:v>92.6482403503976</c:v>
                </c:pt>
                <c:pt idx="2001">
                  <c:v>91.937579669314104</c:v>
                </c:pt>
                <c:pt idx="2002">
                  <c:v>91.916002526878898</c:v>
                </c:pt>
                <c:pt idx="2003">
                  <c:v>92.956953857874097</c:v>
                </c:pt>
                <c:pt idx="2004">
                  <c:v>92.992818567597496</c:v>
                </c:pt>
                <c:pt idx="2005">
                  <c:v>93.114846055558701</c:v>
                </c:pt>
                <c:pt idx="2006">
                  <c:v>94.091138854999798</c:v>
                </c:pt>
                <c:pt idx="2007">
                  <c:v>93.100485592518993</c:v>
                </c:pt>
                <c:pt idx="2008">
                  <c:v>93.760921100839596</c:v>
                </c:pt>
                <c:pt idx="2009">
                  <c:v>94.005777930028202</c:v>
                </c:pt>
                <c:pt idx="2010">
                  <c:v>94.063365573689595</c:v>
                </c:pt>
                <c:pt idx="2011">
                  <c:v>95.091997522686398</c:v>
                </c:pt>
                <c:pt idx="2012">
                  <c:v>94.401456069008702</c:v>
                </c:pt>
                <c:pt idx="2013">
                  <c:v>95.566840447763596</c:v>
                </c:pt>
                <c:pt idx="2014">
                  <c:v>94.962534668075193</c:v>
                </c:pt>
                <c:pt idx="2015">
                  <c:v>94.8402884928596</c:v>
                </c:pt>
                <c:pt idx="2016">
                  <c:v>94.185611748905302</c:v>
                </c:pt>
                <c:pt idx="2017">
                  <c:v>94.5165584605802</c:v>
                </c:pt>
                <c:pt idx="2018">
                  <c:v>94.063365573689595</c:v>
                </c:pt>
                <c:pt idx="2019">
                  <c:v>94.869009418938901</c:v>
                </c:pt>
                <c:pt idx="2020">
                  <c:v>94.458970816918693</c:v>
                </c:pt>
                <c:pt idx="2021">
                  <c:v>94.164034606469997</c:v>
                </c:pt>
                <c:pt idx="2022">
                  <c:v>93.128185978077695</c:v>
                </c:pt>
                <c:pt idx="2023">
                  <c:v>92.574251162655301</c:v>
                </c:pt>
                <c:pt idx="2024">
                  <c:v>92.336902595868096</c:v>
                </c:pt>
                <c:pt idx="2025">
                  <c:v>91.955657815678705</c:v>
                </c:pt>
                <c:pt idx="2026">
                  <c:v>91.5384025342629</c:v>
                </c:pt>
                <c:pt idx="2027">
                  <c:v>92.452004987439594</c:v>
                </c:pt>
                <c:pt idx="2028">
                  <c:v>92.833249767629098</c:v>
                </c:pt>
                <c:pt idx="2029">
                  <c:v>93.070598334416204</c:v>
                </c:pt>
                <c:pt idx="2030">
                  <c:v>92.133742136520496</c:v>
                </c:pt>
                <c:pt idx="2031">
                  <c:v>93.294242499926995</c:v>
                </c:pt>
                <c:pt idx="2032">
                  <c:v>93.805970675248105</c:v>
                </c:pt>
                <c:pt idx="2033">
                  <c:v>94.433092825146701</c:v>
                </c:pt>
                <c:pt idx="2034">
                  <c:v>94.029469049255994</c:v>
                </c:pt>
                <c:pt idx="2035">
                  <c:v>94.324988425716398</c:v>
                </c:pt>
                <c:pt idx="2036">
                  <c:v>94.332205105111896</c:v>
                </c:pt>
                <c:pt idx="2037">
                  <c:v>94.865583318619798</c:v>
                </c:pt>
                <c:pt idx="2038">
                  <c:v>94.433092825146801</c:v>
                </c:pt>
                <c:pt idx="2039">
                  <c:v>95.348517672110205</c:v>
                </c:pt>
                <c:pt idx="2040">
                  <c:v>94.526763865785995</c:v>
                </c:pt>
                <c:pt idx="2041">
                  <c:v>94.685385020985294</c:v>
                </c:pt>
                <c:pt idx="2042">
                  <c:v>93.337469680548793</c:v>
                </c:pt>
                <c:pt idx="2043">
                  <c:v>93.7410934564397</c:v>
                </c:pt>
                <c:pt idx="2044">
                  <c:v>93.813187354643702</c:v>
                </c:pt>
                <c:pt idx="2045">
                  <c:v>94.022252369860396</c:v>
                </c:pt>
                <c:pt idx="2046">
                  <c:v>93.604195235178494</c:v>
                </c:pt>
                <c:pt idx="2047">
                  <c:v>93.250942423553695</c:v>
                </c:pt>
                <c:pt idx="2048">
                  <c:v>93.733876777044102</c:v>
                </c:pt>
                <c:pt idx="2049">
                  <c:v>93.596978555782997</c:v>
                </c:pt>
                <c:pt idx="2050">
                  <c:v>93.820404034039299</c:v>
                </c:pt>
                <c:pt idx="2051">
                  <c:v>94.201284335471399</c:v>
                </c:pt>
                <c:pt idx="2052">
                  <c:v>94.880235364665296</c:v>
                </c:pt>
                <c:pt idx="2053">
                  <c:v>96.230920743657705</c:v>
                </c:pt>
                <c:pt idx="2054">
                  <c:v>95.515813421734507</c:v>
                </c:pt>
                <c:pt idx="2055">
                  <c:v>95.746965849646699</c:v>
                </c:pt>
                <c:pt idx="2056">
                  <c:v>96.259787461239895</c:v>
                </c:pt>
                <c:pt idx="2057">
                  <c:v>96.880932159517997</c:v>
                </c:pt>
                <c:pt idx="2058">
                  <c:v>97.350453694737894</c:v>
                </c:pt>
                <c:pt idx="2059">
                  <c:v>97.783818937228503</c:v>
                </c:pt>
                <c:pt idx="2060">
                  <c:v>97.711579247521499</c:v>
                </c:pt>
                <c:pt idx="2061">
                  <c:v>98.0872110548477</c:v>
                </c:pt>
                <c:pt idx="2062">
                  <c:v>98.563876373711693</c:v>
                </c:pt>
                <c:pt idx="2063">
                  <c:v>97.949948354829203</c:v>
                </c:pt>
                <c:pt idx="2064">
                  <c:v>96.902655093456104</c:v>
                </c:pt>
                <c:pt idx="2065">
                  <c:v>96.454783596422899</c:v>
                </c:pt>
                <c:pt idx="2066">
                  <c:v>96.613696334628003</c:v>
                </c:pt>
                <c:pt idx="2067">
                  <c:v>95.508596742338995</c:v>
                </c:pt>
                <c:pt idx="2068">
                  <c:v>98.072704800305104</c:v>
                </c:pt>
                <c:pt idx="2069">
                  <c:v>100.521273092191</c:v>
                </c:pt>
                <c:pt idx="2070">
                  <c:v>100.730775481916</c:v>
                </c:pt>
                <c:pt idx="2071">
                  <c:v>99.957934724828903</c:v>
                </c:pt>
                <c:pt idx="2072">
                  <c:v>100.32627695700801</c:v>
                </c:pt>
                <c:pt idx="2073">
                  <c:v>101.719387663356</c:v>
                </c:pt>
                <c:pt idx="2074">
                  <c:v>102.992949337292</c:v>
                </c:pt>
                <c:pt idx="2075">
                  <c:v>103.15937033789901</c:v>
                </c:pt>
                <c:pt idx="2076">
                  <c:v>103.152153658503</c:v>
                </c:pt>
                <c:pt idx="2077">
                  <c:v>103.911946076078</c:v>
                </c:pt>
                <c:pt idx="2078">
                  <c:v>103.000166016688</c:v>
                </c:pt>
                <c:pt idx="2079">
                  <c:v>101.30694350153701</c:v>
                </c:pt>
                <c:pt idx="2080">
                  <c:v>102.500903014868</c:v>
                </c:pt>
                <c:pt idx="2081">
                  <c:v>101.010257793053</c:v>
                </c:pt>
                <c:pt idx="2082">
                  <c:v>100.141850705788</c:v>
                </c:pt>
                <c:pt idx="2083">
                  <c:v>100.04781518639101</c:v>
                </c:pt>
                <c:pt idx="2084">
                  <c:v>100.612246990025</c:v>
                </c:pt>
                <c:pt idx="2085">
                  <c:v>100.062248545182</c:v>
                </c:pt>
                <c:pt idx="2086">
                  <c:v>100.26489873427001</c:v>
                </c:pt>
                <c:pt idx="2087">
                  <c:v>100.43853641427199</c:v>
                </c:pt>
                <c:pt idx="2088">
                  <c:v>100.36622382881301</c:v>
                </c:pt>
                <c:pt idx="2089">
                  <c:v>100.525428150024</c:v>
                </c:pt>
                <c:pt idx="2090">
                  <c:v>101.777266890023</c:v>
                </c:pt>
                <c:pt idx="2091">
                  <c:v>101.589122955478</c:v>
                </c:pt>
                <c:pt idx="2092">
                  <c:v>102.435734213054</c:v>
                </c:pt>
                <c:pt idx="2093">
                  <c:v>101.325240335156</c:v>
                </c:pt>
                <c:pt idx="2094">
                  <c:v>100.281373174102</c:v>
                </c:pt>
                <c:pt idx="2095">
                  <c:v>100.339325296521</c:v>
                </c:pt>
                <c:pt idx="2096">
                  <c:v>101.09328605397801</c:v>
                </c:pt>
                <c:pt idx="2097">
                  <c:v>100.042129317776</c:v>
                </c:pt>
                <c:pt idx="2098">
                  <c:v>100.230564835327</c:v>
                </c:pt>
                <c:pt idx="2099">
                  <c:v>101.216479873962</c:v>
                </c:pt>
                <c:pt idx="2100">
                  <c:v>101.608002955109</c:v>
                </c:pt>
                <c:pt idx="2101">
                  <c:v>100.70183586858199</c:v>
                </c:pt>
                <c:pt idx="2102">
                  <c:v>101.549977936939</c:v>
                </c:pt>
                <c:pt idx="2103">
                  <c:v>100.59307540738899</c:v>
                </c:pt>
                <c:pt idx="2104">
                  <c:v>100.324819041978</c:v>
                </c:pt>
                <c:pt idx="2105">
                  <c:v>100.926573470365</c:v>
                </c:pt>
                <c:pt idx="2106">
                  <c:v>101.08599647883101</c:v>
                </c:pt>
                <c:pt idx="2107">
                  <c:v>100.55684621890801</c:v>
                </c:pt>
                <c:pt idx="2108">
                  <c:v>101.404988287264</c:v>
                </c:pt>
                <c:pt idx="2109">
                  <c:v>101.513748748458</c:v>
                </c:pt>
                <c:pt idx="2110">
                  <c:v>101.274504892133</c:v>
                </c:pt>
                <c:pt idx="2111">
                  <c:v>100.89027138613299</c:v>
                </c:pt>
                <c:pt idx="2112">
                  <c:v>100.30309610803999</c:v>
                </c:pt>
                <c:pt idx="2113">
                  <c:v>101.64423214359</c:v>
                </c:pt>
                <c:pt idx="2114">
                  <c:v>101.25278195819401</c:v>
                </c:pt>
                <c:pt idx="2115">
                  <c:v>101.397771607869</c:v>
                </c:pt>
                <c:pt idx="2116">
                  <c:v>101.509739482127</c:v>
                </c:pt>
                <c:pt idx="2117">
                  <c:v>104.338884952643</c:v>
                </c:pt>
                <c:pt idx="2118">
                  <c:v>107.790442426673</c:v>
                </c:pt>
                <c:pt idx="2119">
                  <c:v>106.262703872595</c:v>
                </c:pt>
                <c:pt idx="2120">
                  <c:v>105.357377322029</c:v>
                </c:pt>
                <c:pt idx="2121">
                  <c:v>102.471648942103</c:v>
                </c:pt>
                <c:pt idx="2122">
                  <c:v>102.811146398565</c:v>
                </c:pt>
                <c:pt idx="2123">
                  <c:v>101.45315657271701</c:v>
                </c:pt>
                <c:pt idx="2124">
                  <c:v>101.96240275741</c:v>
                </c:pt>
                <c:pt idx="2125">
                  <c:v>102.07556857623</c:v>
                </c:pt>
                <c:pt idx="2126">
                  <c:v>101.057076206844</c:v>
                </c:pt>
                <c:pt idx="2127">
                  <c:v>102.980895126796</c:v>
                </c:pt>
                <c:pt idx="2128">
                  <c:v>103.376975492668</c:v>
                </c:pt>
                <c:pt idx="2129">
                  <c:v>106.65878423846701</c:v>
                </c:pt>
                <c:pt idx="2130">
                  <c:v>106.94169878551899</c:v>
                </c:pt>
                <c:pt idx="2131">
                  <c:v>105.69687477849099</c:v>
                </c:pt>
                <c:pt idx="2132">
                  <c:v>104.16913622441299</c:v>
                </c:pt>
                <c:pt idx="2133">
                  <c:v>102.811146398565</c:v>
                </c:pt>
                <c:pt idx="2134">
                  <c:v>103.037478036206</c:v>
                </c:pt>
                <c:pt idx="2135">
                  <c:v>102.471648942103</c:v>
                </c:pt>
                <c:pt idx="2136">
                  <c:v>102.980895126796</c:v>
                </c:pt>
                <c:pt idx="2137">
                  <c:v>101.11365911625499</c:v>
                </c:pt>
                <c:pt idx="2138">
                  <c:v>95.851448541094797</c:v>
                </c:pt>
                <c:pt idx="2139">
                  <c:v>95.342202356401899</c:v>
                </c:pt>
                <c:pt idx="2140">
                  <c:v>93.022303070578403</c:v>
                </c:pt>
                <c:pt idx="2141">
                  <c:v>93.927629621143694</c:v>
                </c:pt>
                <c:pt idx="2142">
                  <c:v>94.663207443477901</c:v>
                </c:pt>
                <c:pt idx="2143">
                  <c:v>93.7012979835024</c:v>
                </c:pt>
                <c:pt idx="2144">
                  <c:v>94.210544168195298</c:v>
                </c:pt>
                <c:pt idx="2145">
                  <c:v>93.984212530554004</c:v>
                </c:pt>
                <c:pt idx="2146">
                  <c:v>93.7012979835024</c:v>
                </c:pt>
                <c:pt idx="2147">
                  <c:v>93.757880892912695</c:v>
                </c:pt>
                <c:pt idx="2148">
                  <c:v>94.606624534067606</c:v>
                </c:pt>
                <c:pt idx="2149">
                  <c:v>95.0027048999399</c:v>
                </c:pt>
                <c:pt idx="2150">
                  <c:v>94.153961258785003</c:v>
                </c:pt>
                <c:pt idx="2151">
                  <c:v>94.210544168195298</c:v>
                </c:pt>
                <c:pt idx="2152">
                  <c:v>94.493458715247002</c:v>
                </c:pt>
                <c:pt idx="2153">
                  <c:v>95.398785265812194</c:v>
                </c:pt>
                <c:pt idx="2154">
                  <c:v>94.550041624657297</c:v>
                </c:pt>
                <c:pt idx="2155">
                  <c:v>94.663207443478001</c:v>
                </c:pt>
                <c:pt idx="2156">
                  <c:v>95.455368175222603</c:v>
                </c:pt>
                <c:pt idx="2157">
                  <c:v>96.021197269325896</c:v>
                </c:pt>
                <c:pt idx="2158">
                  <c:v>98.510845283380306</c:v>
                </c:pt>
                <c:pt idx="2159">
                  <c:v>99.359588924535203</c:v>
                </c:pt>
                <c:pt idx="2160">
                  <c:v>98.567428192790601</c:v>
                </c:pt>
                <c:pt idx="2161">
                  <c:v>98.793759830431895</c:v>
                </c:pt>
                <c:pt idx="2162">
                  <c:v>97.831850370456294</c:v>
                </c:pt>
                <c:pt idx="2163">
                  <c:v>98.454262373969897</c:v>
                </c:pt>
                <c:pt idx="2164">
                  <c:v>98.7371769210216</c:v>
                </c:pt>
                <c:pt idx="2165">
                  <c:v>99.359588924535203</c:v>
                </c:pt>
                <c:pt idx="2166">
                  <c:v>93.192051798809501</c:v>
                </c:pt>
                <c:pt idx="2167">
                  <c:v>90.532655056524106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Sheet10!$AB$7</c:f>
              <c:strCache>
                <c:ptCount val="1"/>
                <c:pt idx="0">
                  <c:v>MomentumDaily250</c:v>
                </c:pt>
              </c:strCache>
            </c:strRef>
          </c:tx>
          <c:marker>
            <c:symbol val="none"/>
          </c:marker>
          <c:val>
            <c:numRef>
              <c:f>Sheet10!$AB$8:$AB$2418</c:f>
              <c:numCache>
                <c:formatCode>General</c:formatCode>
                <c:ptCount val="2411"/>
                <c:pt idx="0">
                  <c:v>100</c:v>
                </c:pt>
                <c:pt idx="1">
                  <c:v>99.190101237345303</c:v>
                </c:pt>
                <c:pt idx="2">
                  <c:v>99.527559055118104</c:v>
                </c:pt>
                <c:pt idx="3">
                  <c:v>100.832395950506</c:v>
                </c:pt>
                <c:pt idx="4">
                  <c:v>102.85714285714199</c:v>
                </c:pt>
                <c:pt idx="5">
                  <c:v>103.65579302587101</c:v>
                </c:pt>
                <c:pt idx="6">
                  <c:v>103.90326209223799</c:v>
                </c:pt>
                <c:pt idx="7">
                  <c:v>105.500562429696</c:v>
                </c:pt>
                <c:pt idx="8">
                  <c:v>106.16422947131601</c:v>
                </c:pt>
                <c:pt idx="9">
                  <c:v>106.951631046119</c:v>
                </c:pt>
                <c:pt idx="10">
                  <c:v>107.064116985376</c:v>
                </c:pt>
                <c:pt idx="11">
                  <c:v>104.836895388076</c:v>
                </c:pt>
                <c:pt idx="12">
                  <c:v>107.60404949381299</c:v>
                </c:pt>
                <c:pt idx="13">
                  <c:v>107.63779527558999</c:v>
                </c:pt>
                <c:pt idx="14">
                  <c:v>104.600674915635</c:v>
                </c:pt>
                <c:pt idx="15">
                  <c:v>104.049493813273</c:v>
                </c:pt>
                <c:pt idx="16">
                  <c:v>101.66479190101199</c:v>
                </c:pt>
                <c:pt idx="17">
                  <c:v>105.06186726659099</c:v>
                </c:pt>
                <c:pt idx="18">
                  <c:v>108.818897637795</c:v>
                </c:pt>
                <c:pt idx="19">
                  <c:v>110.66366704161899</c:v>
                </c:pt>
                <c:pt idx="20">
                  <c:v>112.260967379077</c:v>
                </c:pt>
                <c:pt idx="21">
                  <c:v>113.22834645669199</c:v>
                </c:pt>
                <c:pt idx="22">
                  <c:v>114.870641169853</c:v>
                </c:pt>
                <c:pt idx="23">
                  <c:v>112.609673790776</c:v>
                </c:pt>
                <c:pt idx="24">
                  <c:v>114.409448818897</c:v>
                </c:pt>
                <c:pt idx="25">
                  <c:v>112.733408323959</c:v>
                </c:pt>
                <c:pt idx="26">
                  <c:v>112.722159730033</c:v>
                </c:pt>
                <c:pt idx="27">
                  <c:v>115.03937007874001</c:v>
                </c:pt>
                <c:pt idx="28">
                  <c:v>115.635545556805</c:v>
                </c:pt>
                <c:pt idx="29">
                  <c:v>117.322834645669</c:v>
                </c:pt>
                <c:pt idx="30">
                  <c:v>121.833520809898</c:v>
                </c:pt>
                <c:pt idx="31">
                  <c:v>118.818897637795</c:v>
                </c:pt>
                <c:pt idx="32">
                  <c:v>120.30371203599501</c:v>
                </c:pt>
                <c:pt idx="33">
                  <c:v>117.27784026996601</c:v>
                </c:pt>
                <c:pt idx="34">
                  <c:v>119.14510686164201</c:v>
                </c:pt>
                <c:pt idx="35">
                  <c:v>115.02812148481399</c:v>
                </c:pt>
                <c:pt idx="36">
                  <c:v>115.928008998875</c:v>
                </c:pt>
                <c:pt idx="37">
                  <c:v>115.916760404949</c:v>
                </c:pt>
                <c:pt idx="38">
                  <c:v>113.21709786276701</c:v>
                </c:pt>
                <c:pt idx="39">
                  <c:v>111.33858267716499</c:v>
                </c:pt>
                <c:pt idx="40">
                  <c:v>116.92913385826699</c:v>
                </c:pt>
                <c:pt idx="41">
                  <c:v>126.17547806524099</c:v>
                </c:pt>
                <c:pt idx="42">
                  <c:v>122.665916760404</c:v>
                </c:pt>
                <c:pt idx="43">
                  <c:v>120.382452193475</c:v>
                </c:pt>
                <c:pt idx="44">
                  <c:v>124.848143982002</c:v>
                </c:pt>
                <c:pt idx="45">
                  <c:v>125.163104611923</c:v>
                </c:pt>
                <c:pt idx="46">
                  <c:v>122.83464566929101</c:v>
                </c:pt>
                <c:pt idx="47">
                  <c:v>122.59842519685</c:v>
                </c:pt>
                <c:pt idx="48">
                  <c:v>122.249718785151</c:v>
                </c:pt>
                <c:pt idx="49">
                  <c:v>124.73565804274401</c:v>
                </c:pt>
                <c:pt idx="50">
                  <c:v>120.25871766029201</c:v>
                </c:pt>
                <c:pt idx="51">
                  <c:v>122.767154105736</c:v>
                </c:pt>
                <c:pt idx="52">
                  <c:v>124.769403824522</c:v>
                </c:pt>
                <c:pt idx="53">
                  <c:v>124.803149606299</c:v>
                </c:pt>
                <c:pt idx="54">
                  <c:v>122.04724409448799</c:v>
                </c:pt>
                <c:pt idx="55">
                  <c:v>127.24409448818901</c:v>
                </c:pt>
                <c:pt idx="56">
                  <c:v>127.952755905511</c:v>
                </c:pt>
                <c:pt idx="57">
                  <c:v>127.85151856018</c:v>
                </c:pt>
                <c:pt idx="58">
                  <c:v>128.89763779527499</c:v>
                </c:pt>
                <c:pt idx="59">
                  <c:v>131.42857142857099</c:v>
                </c:pt>
                <c:pt idx="60">
                  <c:v>131.40607424071999</c:v>
                </c:pt>
                <c:pt idx="61">
                  <c:v>129.302587176603</c:v>
                </c:pt>
                <c:pt idx="62">
                  <c:v>123.644544431946</c:v>
                </c:pt>
                <c:pt idx="63">
                  <c:v>123.34083239595</c:v>
                </c:pt>
                <c:pt idx="64">
                  <c:v>128.61642294713101</c:v>
                </c:pt>
                <c:pt idx="65">
                  <c:v>132.04724409448801</c:v>
                </c:pt>
                <c:pt idx="66">
                  <c:v>132.14848143981999</c:v>
                </c:pt>
                <c:pt idx="67">
                  <c:v>126.422947131608</c:v>
                </c:pt>
                <c:pt idx="68">
                  <c:v>122.89088863892</c:v>
                </c:pt>
                <c:pt idx="69">
                  <c:v>118.706411698537</c:v>
                </c:pt>
                <c:pt idx="70">
                  <c:v>117.48031496063</c:v>
                </c:pt>
                <c:pt idx="71">
                  <c:v>119.988751406074</c:v>
                </c:pt>
                <c:pt idx="72">
                  <c:v>116.22047244094399</c:v>
                </c:pt>
                <c:pt idx="73">
                  <c:v>112.508436445444</c:v>
                </c:pt>
                <c:pt idx="74">
                  <c:v>114.128233970753</c:v>
                </c:pt>
                <c:pt idx="75">
                  <c:v>111.66479190101199</c:v>
                </c:pt>
                <c:pt idx="76">
                  <c:v>113.093363329583</c:v>
                </c:pt>
                <c:pt idx="77">
                  <c:v>110.281214848144</c:v>
                </c:pt>
                <c:pt idx="78">
                  <c:v>114.881889763779</c:v>
                </c:pt>
                <c:pt idx="79">
                  <c:v>112.474690663667</c:v>
                </c:pt>
                <c:pt idx="80">
                  <c:v>113.65579302587101</c:v>
                </c:pt>
                <c:pt idx="81">
                  <c:v>109.696287964004</c:v>
                </c:pt>
                <c:pt idx="82">
                  <c:v>107.525309336333</c:v>
                </c:pt>
                <c:pt idx="83">
                  <c:v>107.334083239595</c:v>
                </c:pt>
                <c:pt idx="84">
                  <c:v>108.481552305961</c:v>
                </c:pt>
                <c:pt idx="85">
                  <c:v>104.25196850393699</c:v>
                </c:pt>
                <c:pt idx="86">
                  <c:v>104.060742407199</c:v>
                </c:pt>
                <c:pt idx="87">
                  <c:v>102.91338582677101</c:v>
                </c:pt>
                <c:pt idx="88">
                  <c:v>105.45556805399301</c:v>
                </c:pt>
                <c:pt idx="89">
                  <c:v>104.31946006749099</c:v>
                </c:pt>
                <c:pt idx="90">
                  <c:v>103.26209223847</c:v>
                </c:pt>
                <c:pt idx="91">
                  <c:v>102.654668166479</c:v>
                </c:pt>
                <c:pt idx="92">
                  <c:v>104.31946006749099</c:v>
                </c:pt>
                <c:pt idx="93">
                  <c:v>105.714285714285</c:v>
                </c:pt>
                <c:pt idx="94">
                  <c:v>110.472440944881</c:v>
                </c:pt>
                <c:pt idx="95">
                  <c:v>104.094488188976</c:v>
                </c:pt>
                <c:pt idx="96">
                  <c:v>104.72440944881799</c:v>
                </c:pt>
                <c:pt idx="97">
                  <c:v>105.624296962879</c:v>
                </c:pt>
                <c:pt idx="98">
                  <c:v>107.60404949381299</c:v>
                </c:pt>
                <c:pt idx="99">
                  <c:v>105.050618672666</c:v>
                </c:pt>
                <c:pt idx="100">
                  <c:v>104.465691788526</c:v>
                </c:pt>
                <c:pt idx="101">
                  <c:v>100.326209223847</c:v>
                </c:pt>
                <c:pt idx="102">
                  <c:v>99.482564679415106</c:v>
                </c:pt>
                <c:pt idx="103">
                  <c:v>97.885264341957296</c:v>
                </c:pt>
                <c:pt idx="104">
                  <c:v>96.805399325084394</c:v>
                </c:pt>
                <c:pt idx="105">
                  <c:v>96.6591676040495</c:v>
                </c:pt>
                <c:pt idx="106">
                  <c:v>92.632170978627698</c:v>
                </c:pt>
                <c:pt idx="107">
                  <c:v>93.3295838020248</c:v>
                </c:pt>
                <c:pt idx="108">
                  <c:v>91.664791901012407</c:v>
                </c:pt>
                <c:pt idx="109">
                  <c:v>91.664791901012407</c:v>
                </c:pt>
                <c:pt idx="110">
                  <c:v>85.826771653543403</c:v>
                </c:pt>
                <c:pt idx="111">
                  <c:v>84.353205849268903</c:v>
                </c:pt>
                <c:pt idx="112">
                  <c:v>87.176602924634494</c:v>
                </c:pt>
                <c:pt idx="113">
                  <c:v>89.055118110236293</c:v>
                </c:pt>
                <c:pt idx="114">
                  <c:v>92.947131608549</c:v>
                </c:pt>
                <c:pt idx="115">
                  <c:v>98.560179977502898</c:v>
                </c:pt>
                <c:pt idx="116">
                  <c:v>96.884139482564706</c:v>
                </c:pt>
                <c:pt idx="117">
                  <c:v>95.455568053993304</c:v>
                </c:pt>
                <c:pt idx="118">
                  <c:v>97.514060742407295</c:v>
                </c:pt>
                <c:pt idx="119">
                  <c:v>96.974128233970802</c:v>
                </c:pt>
                <c:pt idx="120">
                  <c:v>86.715410573678298</c:v>
                </c:pt>
                <c:pt idx="121">
                  <c:v>92.249718785151899</c:v>
                </c:pt>
                <c:pt idx="122">
                  <c:v>89.527559055118203</c:v>
                </c:pt>
                <c:pt idx="123">
                  <c:v>85.286839145106896</c:v>
                </c:pt>
                <c:pt idx="124">
                  <c:v>84.645669291338606</c:v>
                </c:pt>
                <c:pt idx="125">
                  <c:v>80.551181102362193</c:v>
                </c:pt>
                <c:pt idx="126">
                  <c:v>81.541057367829097</c:v>
                </c:pt>
                <c:pt idx="127">
                  <c:v>80.369964796300195</c:v>
                </c:pt>
                <c:pt idx="128">
                  <c:v>80.801384871252296</c:v>
                </c:pt>
                <c:pt idx="129">
                  <c:v>74.797455494834495</c:v>
                </c:pt>
                <c:pt idx="130">
                  <c:v>73.691941552769507</c:v>
                </c:pt>
                <c:pt idx="131">
                  <c:v>73.217433727531898</c:v>
                </c:pt>
                <c:pt idx="132">
                  <c:v>73.917561915438199</c:v>
                </c:pt>
                <c:pt idx="133">
                  <c:v>73.535618872920494</c:v>
                </c:pt>
                <c:pt idx="134">
                  <c:v>73.030692588073094</c:v>
                </c:pt>
                <c:pt idx="135">
                  <c:v>73.614183106349699</c:v>
                </c:pt>
                <c:pt idx="136">
                  <c:v>74.003176785200793</c:v>
                </c:pt>
                <c:pt idx="137">
                  <c:v>75.504660154085698</c:v>
                </c:pt>
                <c:pt idx="138">
                  <c:v>76.064883572462193</c:v>
                </c:pt>
                <c:pt idx="139">
                  <c:v>75.255772691516796</c:v>
                </c:pt>
                <c:pt idx="140">
                  <c:v>75.310163314660201</c:v>
                </c:pt>
                <c:pt idx="141">
                  <c:v>74.213185024559905</c:v>
                </c:pt>
                <c:pt idx="142">
                  <c:v>73.839803469018406</c:v>
                </c:pt>
                <c:pt idx="143">
                  <c:v>73.170698080979093</c:v>
                </c:pt>
                <c:pt idx="144">
                  <c:v>72.221581707127697</c:v>
                </c:pt>
                <c:pt idx="145">
                  <c:v>72.416884333562805</c:v>
                </c:pt>
                <c:pt idx="146">
                  <c:v>73.283809275581504</c:v>
                </c:pt>
                <c:pt idx="147">
                  <c:v>73.671877527589899</c:v>
                </c:pt>
                <c:pt idx="148">
                  <c:v>73.139974657241495</c:v>
                </c:pt>
                <c:pt idx="149">
                  <c:v>72.662047353814998</c:v>
                </c:pt>
                <c:pt idx="150">
                  <c:v>73.016516730690796</c:v>
                </c:pt>
                <c:pt idx="151">
                  <c:v>73.232518400895799</c:v>
                </c:pt>
                <c:pt idx="152">
                  <c:v>73.702692307968903</c:v>
                </c:pt>
                <c:pt idx="153">
                  <c:v>71.937403002321801</c:v>
                </c:pt>
                <c:pt idx="154">
                  <c:v>72.648958704261901</c:v>
                </c:pt>
                <c:pt idx="155">
                  <c:v>72.9563234375143</c:v>
                </c:pt>
                <c:pt idx="156">
                  <c:v>73.522346965024695</c:v>
                </c:pt>
                <c:pt idx="157">
                  <c:v>74.314818946376207</c:v>
                </c:pt>
                <c:pt idx="158">
                  <c:v>75.810842848109601</c:v>
                </c:pt>
                <c:pt idx="159">
                  <c:v>74.714666528181894</c:v>
                </c:pt>
                <c:pt idx="160">
                  <c:v>73.545942245150599</c:v>
                </c:pt>
                <c:pt idx="161">
                  <c:v>75.709275699764504</c:v>
                </c:pt>
                <c:pt idx="162">
                  <c:v>75.810842848109601</c:v>
                </c:pt>
                <c:pt idx="163">
                  <c:v>76.747320038934305</c:v>
                </c:pt>
                <c:pt idx="164">
                  <c:v>79.686401842245104</c:v>
                </c:pt>
                <c:pt idx="165">
                  <c:v>79.992320220855206</c:v>
                </c:pt>
                <c:pt idx="166">
                  <c:v>80.218108204088793</c:v>
                </c:pt>
                <c:pt idx="167">
                  <c:v>81.798717696999105</c:v>
                </c:pt>
                <c:pt idx="168">
                  <c:v>80.473102593113794</c:v>
                </c:pt>
                <c:pt idx="169">
                  <c:v>80.298238599465293</c:v>
                </c:pt>
                <c:pt idx="170">
                  <c:v>81.886149693823398</c:v>
                </c:pt>
                <c:pt idx="171">
                  <c:v>81.689474506106194</c:v>
                </c:pt>
                <c:pt idx="172">
                  <c:v>81.849735296859095</c:v>
                </c:pt>
                <c:pt idx="173">
                  <c:v>81.849735296859095</c:v>
                </c:pt>
                <c:pt idx="174">
                  <c:v>82.7820936355849</c:v>
                </c:pt>
                <c:pt idx="175">
                  <c:v>84.828882297858101</c:v>
                </c:pt>
                <c:pt idx="176">
                  <c:v>87.1305717388814</c:v>
                </c:pt>
                <c:pt idx="177">
                  <c:v>88.958874019368807</c:v>
                </c:pt>
                <c:pt idx="178">
                  <c:v>89.053607617641006</c:v>
                </c:pt>
                <c:pt idx="179">
                  <c:v>88.368848456217293</c:v>
                </c:pt>
                <c:pt idx="180">
                  <c:v>88.252303663876603</c:v>
                </c:pt>
                <c:pt idx="181">
                  <c:v>88.062930077607206</c:v>
                </c:pt>
                <c:pt idx="182">
                  <c:v>88.354338863596595</c:v>
                </c:pt>
                <c:pt idx="183">
                  <c:v>88.248465642602696</c:v>
                </c:pt>
                <c:pt idx="184">
                  <c:v>89.088898691305602</c:v>
                </c:pt>
                <c:pt idx="185">
                  <c:v>87.2253053371535</c:v>
                </c:pt>
                <c:pt idx="186">
                  <c:v>85.032765476748196</c:v>
                </c:pt>
                <c:pt idx="187">
                  <c:v>82.840225616342806</c:v>
                </c:pt>
                <c:pt idx="188">
                  <c:v>82.007094169087793</c:v>
                </c:pt>
                <c:pt idx="189">
                  <c:v>82.328645463618201</c:v>
                </c:pt>
                <c:pt idx="190">
                  <c:v>82.262931050587596</c:v>
                </c:pt>
                <c:pt idx="191">
                  <c:v>82.387151885476001</c:v>
                </c:pt>
                <c:pt idx="192">
                  <c:v>83.242188137074606</c:v>
                </c:pt>
                <c:pt idx="193">
                  <c:v>83.329900964723805</c:v>
                </c:pt>
                <c:pt idx="194">
                  <c:v>84.703912580769796</c:v>
                </c:pt>
                <c:pt idx="195">
                  <c:v>84.842736618554</c:v>
                </c:pt>
                <c:pt idx="196">
                  <c:v>83.534533025813701</c:v>
                </c:pt>
                <c:pt idx="197">
                  <c:v>83.519929822918002</c:v>
                </c:pt>
                <c:pt idx="198">
                  <c:v>80.881617833093699</c:v>
                </c:pt>
                <c:pt idx="199">
                  <c:v>79.324972570576406</c:v>
                </c:pt>
                <c:pt idx="200">
                  <c:v>78.703681175584094</c:v>
                </c:pt>
                <c:pt idx="201">
                  <c:v>78.016768977835994</c:v>
                </c:pt>
                <c:pt idx="202">
                  <c:v>79.851155926196697</c:v>
                </c:pt>
                <c:pt idx="203">
                  <c:v>77.855946525433296</c:v>
                </c:pt>
                <c:pt idx="204">
                  <c:v>76.065369185759806</c:v>
                </c:pt>
                <c:pt idx="205">
                  <c:v>75.824229117430704</c:v>
                </c:pt>
                <c:pt idx="206">
                  <c:v>77.235123181815894</c:v>
                </c:pt>
                <c:pt idx="207">
                  <c:v>75.395681278606702</c:v>
                </c:pt>
                <c:pt idx="208">
                  <c:v>75.131887523734306</c:v>
                </c:pt>
                <c:pt idx="209">
                  <c:v>75.197789157314901</c:v>
                </c:pt>
                <c:pt idx="210">
                  <c:v>74.963295418508807</c:v>
                </c:pt>
                <c:pt idx="211">
                  <c:v>75.205184369037696</c:v>
                </c:pt>
                <c:pt idx="212">
                  <c:v>76.839432549507194</c:v>
                </c:pt>
                <c:pt idx="213">
                  <c:v>77.836101147139104</c:v>
                </c:pt>
                <c:pt idx="214">
                  <c:v>77.103226304379604</c:v>
                </c:pt>
                <c:pt idx="215">
                  <c:v>75.051289076982997</c:v>
                </c:pt>
                <c:pt idx="216">
                  <c:v>77.389018473870607</c:v>
                </c:pt>
                <c:pt idx="217">
                  <c:v>76.729440476414496</c:v>
                </c:pt>
                <c:pt idx="218">
                  <c:v>75.424981294673103</c:v>
                </c:pt>
                <c:pt idx="219">
                  <c:v>76.157856137432603</c:v>
                </c:pt>
                <c:pt idx="220">
                  <c:v>76.861430964125702</c:v>
                </c:pt>
                <c:pt idx="221">
                  <c:v>76.780832517374407</c:v>
                </c:pt>
                <c:pt idx="222">
                  <c:v>75.894062382560193</c:v>
                </c:pt>
                <c:pt idx="223">
                  <c:v>75.095192295945097</c:v>
                </c:pt>
                <c:pt idx="224">
                  <c:v>74.662806435847202</c:v>
                </c:pt>
                <c:pt idx="225">
                  <c:v>75.899023727133695</c:v>
                </c:pt>
                <c:pt idx="226">
                  <c:v>75.391936867607797</c:v>
                </c:pt>
                <c:pt idx="227">
                  <c:v>75.046608563234301</c:v>
                </c:pt>
                <c:pt idx="228">
                  <c:v>77.133649643745699</c:v>
                </c:pt>
                <c:pt idx="229">
                  <c:v>76.619261182771893</c:v>
                </c:pt>
                <c:pt idx="230">
                  <c:v>76.1709615759287</c:v>
                </c:pt>
                <c:pt idx="231">
                  <c:v>74.708488250033795</c:v>
                </c:pt>
                <c:pt idx="232">
                  <c:v>75.516906584696002</c:v>
                </c:pt>
                <c:pt idx="233">
                  <c:v>75.877025312515102</c:v>
                </c:pt>
                <c:pt idx="234">
                  <c:v>75.494814559802506</c:v>
                </c:pt>
                <c:pt idx="235">
                  <c:v>74.304372692977495</c:v>
                </c:pt>
                <c:pt idx="236">
                  <c:v>73.900163525646406</c:v>
                </c:pt>
                <c:pt idx="237">
                  <c:v>76.700046850073093</c:v>
                </c:pt>
                <c:pt idx="238">
                  <c:v>76.795622940820095</c:v>
                </c:pt>
                <c:pt idx="239">
                  <c:v>76.369321748595397</c:v>
                </c:pt>
                <c:pt idx="240">
                  <c:v>75.707965155914806</c:v>
                </c:pt>
                <c:pt idx="241">
                  <c:v>76.428109001278102</c:v>
                </c:pt>
                <c:pt idx="242">
                  <c:v>75.399332079330605</c:v>
                </c:pt>
                <c:pt idx="243">
                  <c:v>76.273839268123496</c:v>
                </c:pt>
                <c:pt idx="244">
                  <c:v>76.8397133803321</c:v>
                </c:pt>
                <c:pt idx="245">
                  <c:v>77.133649643745699</c:v>
                </c:pt>
                <c:pt idx="246">
                  <c:v>77.684826942783602</c:v>
                </c:pt>
                <c:pt idx="247">
                  <c:v>78.3939247757001</c:v>
                </c:pt>
                <c:pt idx="248">
                  <c:v>77.435823611356795</c:v>
                </c:pt>
                <c:pt idx="249">
                  <c:v>75.851282486897702</c:v>
                </c:pt>
                <c:pt idx="250">
                  <c:v>75.527016494393095</c:v>
                </c:pt>
                <c:pt idx="251">
                  <c:v>75.718636727261696</c:v>
                </c:pt>
                <c:pt idx="252">
                  <c:v>76.389260737164506</c:v>
                </c:pt>
                <c:pt idx="253">
                  <c:v>75.431159572821201</c:v>
                </c:pt>
                <c:pt idx="254">
                  <c:v>76.123969217892594</c:v>
                </c:pt>
                <c:pt idx="255">
                  <c:v>76.521906496800597</c:v>
                </c:pt>
                <c:pt idx="256">
                  <c:v>76.389260737164506</c:v>
                </c:pt>
                <c:pt idx="257">
                  <c:v>75.784912801942198</c:v>
                </c:pt>
                <c:pt idx="258">
                  <c:v>74.952155795787107</c:v>
                </c:pt>
                <c:pt idx="259">
                  <c:v>76.087086769553395</c:v>
                </c:pt>
                <c:pt idx="260">
                  <c:v>75.335396261524394</c:v>
                </c:pt>
                <c:pt idx="261">
                  <c:v>74.878390899108794</c:v>
                </c:pt>
                <c:pt idx="262">
                  <c:v>74.871089297660902</c:v>
                </c:pt>
                <c:pt idx="263">
                  <c:v>74.119305179356999</c:v>
                </c:pt>
                <c:pt idx="264">
                  <c:v>74.436269570413799</c:v>
                </c:pt>
                <c:pt idx="265">
                  <c:v>73.220178488246304</c:v>
                </c:pt>
                <c:pt idx="266">
                  <c:v>72.571646503237005</c:v>
                </c:pt>
                <c:pt idx="267">
                  <c:v>72.284262959071498</c:v>
                </c:pt>
                <c:pt idx="268">
                  <c:v>71.786443516767903</c:v>
                </c:pt>
                <c:pt idx="269">
                  <c:v>72.022996681623297</c:v>
                </c:pt>
                <c:pt idx="270">
                  <c:v>71.934347751224394</c:v>
                </c:pt>
                <c:pt idx="271">
                  <c:v>71.764351491874393</c:v>
                </c:pt>
                <c:pt idx="272">
                  <c:v>70.012341585489494</c:v>
                </c:pt>
                <c:pt idx="273">
                  <c:v>70.182337844839495</c:v>
                </c:pt>
                <c:pt idx="274">
                  <c:v>70.842200062614694</c:v>
                </c:pt>
                <c:pt idx="275">
                  <c:v>70.796717119937398</c:v>
                </c:pt>
                <c:pt idx="276">
                  <c:v>71.122828021189093</c:v>
                </c:pt>
                <c:pt idx="277">
                  <c:v>71.130378549222499</c:v>
                </c:pt>
                <c:pt idx="278">
                  <c:v>71.108702706958994</c:v>
                </c:pt>
                <c:pt idx="279">
                  <c:v>70.006173848775305</c:v>
                </c:pt>
                <c:pt idx="280">
                  <c:v>69.636306828456696</c:v>
                </c:pt>
                <c:pt idx="281">
                  <c:v>69.853839478981001</c:v>
                </c:pt>
                <c:pt idx="282">
                  <c:v>69.088920747071896</c:v>
                </c:pt>
                <c:pt idx="283">
                  <c:v>68.321981425791293</c:v>
                </c:pt>
                <c:pt idx="284">
                  <c:v>67.867022479233697</c:v>
                </c:pt>
                <c:pt idx="285">
                  <c:v>67.098798619794806</c:v>
                </c:pt>
                <c:pt idx="286">
                  <c:v>67.449365393069996</c:v>
                </c:pt>
                <c:pt idx="287">
                  <c:v>68.852174775183897</c:v>
                </c:pt>
                <c:pt idx="288">
                  <c:v>68.515786811105599</c:v>
                </c:pt>
                <c:pt idx="289">
                  <c:v>68.966689826785</c:v>
                </c:pt>
                <c:pt idx="290">
                  <c:v>67.571037635396195</c:v>
                </c:pt>
                <c:pt idx="291">
                  <c:v>68.873646347359099</c:v>
                </c:pt>
                <c:pt idx="292">
                  <c:v>67.070034284641196</c:v>
                </c:pt>
                <c:pt idx="293">
                  <c:v>66.962676423765103</c:v>
                </c:pt>
                <c:pt idx="294">
                  <c:v>67.155920573342001</c:v>
                </c:pt>
                <c:pt idx="295">
                  <c:v>67.177392145517203</c:v>
                </c:pt>
                <c:pt idx="296">
                  <c:v>67.0628770939161</c:v>
                </c:pt>
                <c:pt idx="297">
                  <c:v>65.9678269129802</c:v>
                </c:pt>
                <c:pt idx="298">
                  <c:v>65.202007505397603</c:v>
                </c:pt>
                <c:pt idx="299">
                  <c:v>65.566328991046106</c:v>
                </c:pt>
                <c:pt idx="300">
                  <c:v>65.391444345016296</c:v>
                </c:pt>
                <c:pt idx="301">
                  <c:v>64.597101233433307</c:v>
                </c:pt>
                <c:pt idx="302">
                  <c:v>64.895894794104706</c:v>
                </c:pt>
                <c:pt idx="303">
                  <c:v>65.245750193818694</c:v>
                </c:pt>
                <c:pt idx="304">
                  <c:v>65.457058377647897</c:v>
                </c:pt>
                <c:pt idx="305">
                  <c:v>65.209240548364903</c:v>
                </c:pt>
                <c:pt idx="306">
                  <c:v>66.404675241563595</c:v>
                </c:pt>
                <c:pt idx="307">
                  <c:v>66.492663094691096</c:v>
                </c:pt>
                <c:pt idx="308">
                  <c:v>66.631919460664605</c:v>
                </c:pt>
                <c:pt idx="309">
                  <c:v>66.456030356627195</c:v>
                </c:pt>
                <c:pt idx="310">
                  <c:v>66.413075656675204</c:v>
                </c:pt>
                <c:pt idx="311">
                  <c:v>66.633564902799904</c:v>
                </c:pt>
                <c:pt idx="312">
                  <c:v>66.677645431581297</c:v>
                </c:pt>
                <c:pt idx="313">
                  <c:v>66.942215206487404</c:v>
                </c:pt>
                <c:pt idx="314">
                  <c:v>67.714014170141596</c:v>
                </c:pt>
                <c:pt idx="315">
                  <c:v>67.317116206673603</c:v>
                </c:pt>
                <c:pt idx="316">
                  <c:v>67.736011133423503</c:v>
                </c:pt>
                <c:pt idx="317">
                  <c:v>67.493524924016896</c:v>
                </c:pt>
                <c:pt idx="318">
                  <c:v>67.045185243267596</c:v>
                </c:pt>
                <c:pt idx="319">
                  <c:v>66.177864033550705</c:v>
                </c:pt>
                <c:pt idx="320">
                  <c:v>66.574761997018797</c:v>
                </c:pt>
                <c:pt idx="321">
                  <c:v>66.574761997018797</c:v>
                </c:pt>
                <c:pt idx="322">
                  <c:v>66.818979461614006</c:v>
                </c:pt>
                <c:pt idx="323">
                  <c:v>67.2827837350588</c:v>
                </c:pt>
                <c:pt idx="324">
                  <c:v>67.054141107285901</c:v>
                </c:pt>
                <c:pt idx="325">
                  <c:v>66.404015671700606</c:v>
                </c:pt>
                <c:pt idx="326">
                  <c:v>66.5444163046634</c:v>
                </c:pt>
                <c:pt idx="327">
                  <c:v>66.393978694991802</c:v>
                </c:pt>
                <c:pt idx="328">
                  <c:v>66.6491180772653</c:v>
                </c:pt>
                <c:pt idx="329">
                  <c:v>67.067662318034706</c:v>
                </c:pt>
                <c:pt idx="330">
                  <c:v>67.433987097322202</c:v>
                </c:pt>
                <c:pt idx="331">
                  <c:v>68.323470273435007</c:v>
                </c:pt>
                <c:pt idx="332">
                  <c:v>67.687111299035195</c:v>
                </c:pt>
                <c:pt idx="333">
                  <c:v>67.345319152658504</c:v>
                </c:pt>
                <c:pt idx="334">
                  <c:v>67.416448556072794</c:v>
                </c:pt>
                <c:pt idx="335">
                  <c:v>67.288415629927101</c:v>
                </c:pt>
                <c:pt idx="336">
                  <c:v>66.683815700905498</c:v>
                </c:pt>
                <c:pt idx="337">
                  <c:v>66.098420710805897</c:v>
                </c:pt>
                <c:pt idx="338">
                  <c:v>66.000973428128304</c:v>
                </c:pt>
                <c:pt idx="339">
                  <c:v>66.114780473591097</c:v>
                </c:pt>
                <c:pt idx="340">
                  <c:v>66.662476879881197</c:v>
                </c:pt>
                <c:pt idx="341">
                  <c:v>66.150345175298298</c:v>
                </c:pt>
                <c:pt idx="342">
                  <c:v>65.161646467839503</c:v>
                </c:pt>
                <c:pt idx="343">
                  <c:v>65.481728783203906</c:v>
                </c:pt>
                <c:pt idx="344">
                  <c:v>65.817459567319403</c:v>
                </c:pt>
                <c:pt idx="345">
                  <c:v>65.631100530373899</c:v>
                </c:pt>
                <c:pt idx="346">
                  <c:v>66.612686297491294</c:v>
                </c:pt>
                <c:pt idx="347">
                  <c:v>65.680891112763902</c:v>
                </c:pt>
                <c:pt idx="348">
                  <c:v>65.979634607104003</c:v>
                </c:pt>
                <c:pt idx="349">
                  <c:v>66.000973428128304</c:v>
                </c:pt>
                <c:pt idx="350">
                  <c:v>66.285491041785505</c:v>
                </c:pt>
                <c:pt idx="351">
                  <c:v>66.769170985002702</c:v>
                </c:pt>
                <c:pt idx="352">
                  <c:v>66.434862788955499</c:v>
                </c:pt>
                <c:pt idx="353">
                  <c:v>66.790509806027003</c:v>
                </c:pt>
                <c:pt idx="354">
                  <c:v>68.419373144214404</c:v>
                </c:pt>
                <c:pt idx="355">
                  <c:v>69.322716567576094</c:v>
                </c:pt>
                <c:pt idx="356">
                  <c:v>69.759532677012601</c:v>
                </c:pt>
                <c:pt idx="357">
                  <c:v>70.545801673998298</c:v>
                </c:pt>
                <c:pt idx="358">
                  <c:v>70.1526671755054</c:v>
                </c:pt>
                <c:pt idx="359">
                  <c:v>71.6815235585333</c:v>
                </c:pt>
                <c:pt idx="360">
                  <c:v>72.074658057026099</c:v>
                </c:pt>
                <c:pt idx="361">
                  <c:v>71.244707449096694</c:v>
                </c:pt>
                <c:pt idx="362">
                  <c:v>73.297743163448402</c:v>
                </c:pt>
                <c:pt idx="363">
                  <c:v>74.870281157419896</c:v>
                </c:pt>
                <c:pt idx="364">
                  <c:v>74.040330549490506</c:v>
                </c:pt>
                <c:pt idx="365">
                  <c:v>72.948290275899197</c:v>
                </c:pt>
                <c:pt idx="366">
                  <c:v>72.249384500800701</c:v>
                </c:pt>
                <c:pt idx="367">
                  <c:v>73.734559272884894</c:v>
                </c:pt>
                <c:pt idx="368">
                  <c:v>72.266857145178193</c:v>
                </c:pt>
                <c:pt idx="369">
                  <c:v>69.846895898899902</c:v>
                </c:pt>
                <c:pt idx="370">
                  <c:v>68.754855625308593</c:v>
                </c:pt>
                <c:pt idx="371">
                  <c:v>68.928509382012194</c:v>
                </c:pt>
                <c:pt idx="372">
                  <c:v>68.658428723551793</c:v>
                </c:pt>
                <c:pt idx="373">
                  <c:v>70.775648992559894</c:v>
                </c:pt>
                <c:pt idx="374">
                  <c:v>69.315199092713499</c:v>
                </c:pt>
                <c:pt idx="375">
                  <c:v>68.355968685121994</c:v>
                </c:pt>
                <c:pt idx="376">
                  <c:v>70.775648992559894</c:v>
                </c:pt>
                <c:pt idx="377">
                  <c:v>73.800249376857394</c:v>
                </c:pt>
                <c:pt idx="378">
                  <c:v>74.5347951844725</c:v>
                </c:pt>
                <c:pt idx="379">
                  <c:v>75.701426761272899</c:v>
                </c:pt>
                <c:pt idx="380">
                  <c:v>75.355758145924597</c:v>
                </c:pt>
                <c:pt idx="381">
                  <c:v>75.528592453598804</c:v>
                </c:pt>
                <c:pt idx="382">
                  <c:v>75.528592453598804</c:v>
                </c:pt>
                <c:pt idx="383">
                  <c:v>75.874261068947007</c:v>
                </c:pt>
                <c:pt idx="384">
                  <c:v>73.713832223020304</c:v>
                </c:pt>
                <c:pt idx="385">
                  <c:v>74.232335146042701</c:v>
                </c:pt>
                <c:pt idx="386">
                  <c:v>75.355758145924597</c:v>
                </c:pt>
                <c:pt idx="387">
                  <c:v>74.318752299879804</c:v>
                </c:pt>
                <c:pt idx="388">
                  <c:v>75.010089530576394</c:v>
                </c:pt>
                <c:pt idx="389">
                  <c:v>74.837255222902201</c:v>
                </c:pt>
                <c:pt idx="390">
                  <c:v>75.182923838250503</c:v>
                </c:pt>
                <c:pt idx="391">
                  <c:v>72.547200646219906</c:v>
                </c:pt>
                <c:pt idx="392">
                  <c:v>70.6028146848858</c:v>
                </c:pt>
                <c:pt idx="393">
                  <c:v>68.528802992796102</c:v>
                </c:pt>
                <c:pt idx="394">
                  <c:v>70.9052747233156</c:v>
                </c:pt>
                <c:pt idx="395">
                  <c:v>69.436183108085402</c:v>
                </c:pt>
                <c:pt idx="396">
                  <c:v>69.825060300352206</c:v>
                </c:pt>
                <c:pt idx="397">
                  <c:v>73.454580761509106</c:v>
                </c:pt>
                <c:pt idx="398">
                  <c:v>74.059500838368606</c:v>
                </c:pt>
                <c:pt idx="399">
                  <c:v>73.973083684531503</c:v>
                </c:pt>
                <c:pt idx="400">
                  <c:v>73.843457953775896</c:v>
                </c:pt>
                <c:pt idx="401">
                  <c:v>74.698987776762905</c:v>
                </c:pt>
                <c:pt idx="402">
                  <c:v>73.584206492264698</c:v>
                </c:pt>
                <c:pt idx="403">
                  <c:v>74.707629492146594</c:v>
                </c:pt>
                <c:pt idx="404">
                  <c:v>73.108912146160804</c:v>
                </c:pt>
                <c:pt idx="405">
                  <c:v>74.102709415287094</c:v>
                </c:pt>
                <c:pt idx="406">
                  <c:v>77.818647030281099</c:v>
                </c:pt>
                <c:pt idx="407">
                  <c:v>78.337149953303495</c:v>
                </c:pt>
                <c:pt idx="408">
                  <c:v>78.769235722488901</c:v>
                </c:pt>
                <c:pt idx="409">
                  <c:v>78.898861453244507</c:v>
                </c:pt>
                <c:pt idx="410">
                  <c:v>78.726027145570299</c:v>
                </c:pt>
                <c:pt idx="411">
                  <c:v>78.942070030162995</c:v>
                </c:pt>
                <c:pt idx="412">
                  <c:v>78.855652876325905</c:v>
                </c:pt>
                <c:pt idx="413">
                  <c:v>80.022284453126403</c:v>
                </c:pt>
                <c:pt idx="414">
                  <c:v>77.559395568769901</c:v>
                </c:pt>
                <c:pt idx="415">
                  <c:v>78.423567107140599</c:v>
                </c:pt>
                <c:pt idx="416">
                  <c:v>81.145707453008299</c:v>
                </c:pt>
                <c:pt idx="417">
                  <c:v>81.621001799112193</c:v>
                </c:pt>
                <c:pt idx="418">
                  <c:v>80.454370222311695</c:v>
                </c:pt>
                <c:pt idx="419">
                  <c:v>78.423567107140599</c:v>
                </c:pt>
                <c:pt idx="420">
                  <c:v>76.997684068828903</c:v>
                </c:pt>
                <c:pt idx="421">
                  <c:v>74.750838069065097</c:v>
                </c:pt>
                <c:pt idx="422">
                  <c:v>74.102709415287094</c:v>
                </c:pt>
                <c:pt idx="423">
                  <c:v>73.843457953775896</c:v>
                </c:pt>
                <c:pt idx="424">
                  <c:v>72.892869261568094</c:v>
                </c:pt>
                <c:pt idx="425">
                  <c:v>73.800249376857394</c:v>
                </c:pt>
                <c:pt idx="426">
                  <c:v>73.843457953775896</c:v>
                </c:pt>
                <c:pt idx="427">
                  <c:v>75.010089530576295</c:v>
                </c:pt>
                <c:pt idx="428">
                  <c:v>72.547200646219807</c:v>
                </c:pt>
                <c:pt idx="429">
                  <c:v>73.238537876916396</c:v>
                </c:pt>
                <c:pt idx="430">
                  <c:v>72.1151148770345</c:v>
                </c:pt>
                <c:pt idx="431">
                  <c:v>71.899071992441804</c:v>
                </c:pt>
                <c:pt idx="432">
                  <c:v>72.633617800056896</c:v>
                </c:pt>
                <c:pt idx="433">
                  <c:v>74.189126569124198</c:v>
                </c:pt>
                <c:pt idx="434">
                  <c:v>74.396527738333205</c:v>
                </c:pt>
                <c:pt idx="435">
                  <c:v>74.090577138025296</c:v>
                </c:pt>
                <c:pt idx="436">
                  <c:v>72.856468774036799</c:v>
                </c:pt>
                <c:pt idx="437">
                  <c:v>72.193688418150501</c:v>
                </c:pt>
                <c:pt idx="438">
                  <c:v>73.250924531761896</c:v>
                </c:pt>
                <c:pt idx="439">
                  <c:v>74.441305197397099</c:v>
                </c:pt>
                <c:pt idx="440">
                  <c:v>75.929281029441</c:v>
                </c:pt>
                <c:pt idx="441">
                  <c:v>76.0568218150447</c:v>
                </c:pt>
                <c:pt idx="442">
                  <c:v>77.162175290277304</c:v>
                </c:pt>
                <c:pt idx="443">
                  <c:v>77.417256861484901</c:v>
                </c:pt>
                <c:pt idx="444">
                  <c:v>76.141849005447199</c:v>
                </c:pt>
                <c:pt idx="445">
                  <c:v>77.672338432692399</c:v>
                </c:pt>
                <c:pt idx="446">
                  <c:v>77.842392813497398</c:v>
                </c:pt>
                <c:pt idx="447">
                  <c:v>76.737039338264793</c:v>
                </c:pt>
                <c:pt idx="448">
                  <c:v>78.437583146315006</c:v>
                </c:pt>
                <c:pt idx="449">
                  <c:v>77.309619428675106</c:v>
                </c:pt>
                <c:pt idx="450">
                  <c:v>75.109573343624604</c:v>
                </c:pt>
                <c:pt idx="451">
                  <c:v>72.913580452328603</c:v>
                </c:pt>
                <c:pt idx="452">
                  <c:v>73.161078563576694</c:v>
                </c:pt>
                <c:pt idx="453">
                  <c:v>73.227243176590903</c:v>
                </c:pt>
                <c:pt idx="454">
                  <c:v>73.805033620719797</c:v>
                </c:pt>
                <c:pt idx="455">
                  <c:v>71.906250755797601</c:v>
                </c:pt>
                <c:pt idx="456">
                  <c:v>70.651422948018407</c:v>
                </c:pt>
                <c:pt idx="457">
                  <c:v>71.427530320459894</c:v>
                </c:pt>
                <c:pt idx="458">
                  <c:v>72.071485377602997</c:v>
                </c:pt>
                <c:pt idx="459">
                  <c:v>70.898501227302305</c:v>
                </c:pt>
                <c:pt idx="460">
                  <c:v>68.272203805961098</c:v>
                </c:pt>
                <c:pt idx="461">
                  <c:v>69.5276000206986</c:v>
                </c:pt>
                <c:pt idx="462">
                  <c:v>68.007887392041795</c:v>
                </c:pt>
                <c:pt idx="463">
                  <c:v>67.793103617887795</c:v>
                </c:pt>
                <c:pt idx="464">
                  <c:v>67.925261824847396</c:v>
                </c:pt>
                <c:pt idx="465">
                  <c:v>68.566197103187804</c:v>
                </c:pt>
                <c:pt idx="466">
                  <c:v>69.3787885986455</c:v>
                </c:pt>
                <c:pt idx="467">
                  <c:v>71.3445084879463</c:v>
                </c:pt>
                <c:pt idx="468">
                  <c:v>71.988859810408499</c:v>
                </c:pt>
                <c:pt idx="469">
                  <c:v>73.062565178421295</c:v>
                </c:pt>
                <c:pt idx="470">
                  <c:v>73.112097818186399</c:v>
                </c:pt>
                <c:pt idx="471">
                  <c:v>73.293788664911204</c:v>
                </c:pt>
                <c:pt idx="472">
                  <c:v>72.732276412401006</c:v>
                </c:pt>
                <c:pt idx="473">
                  <c:v>73.475479511635996</c:v>
                </c:pt>
                <c:pt idx="474">
                  <c:v>73.756449140648698</c:v>
                </c:pt>
                <c:pt idx="475">
                  <c:v>73.723356213219304</c:v>
                </c:pt>
                <c:pt idx="476">
                  <c:v>74.351054320588105</c:v>
                </c:pt>
                <c:pt idx="477">
                  <c:v>74.384147248017399</c:v>
                </c:pt>
                <c:pt idx="478">
                  <c:v>74.185803186199195</c:v>
                </c:pt>
                <c:pt idx="479">
                  <c:v>74.648463661936603</c:v>
                </c:pt>
                <c:pt idx="480">
                  <c:v>76.680155903338402</c:v>
                </c:pt>
                <c:pt idx="481">
                  <c:v>77.456665432760303</c:v>
                </c:pt>
                <c:pt idx="482">
                  <c:v>77.638356279484995</c:v>
                </c:pt>
                <c:pt idx="483">
                  <c:v>78.332026738954795</c:v>
                </c:pt>
                <c:pt idx="484">
                  <c:v>78.794687214692203</c:v>
                </c:pt>
                <c:pt idx="485">
                  <c:v>79.422385322061004</c:v>
                </c:pt>
                <c:pt idx="486">
                  <c:v>79.240694475336298</c:v>
                </c:pt>
                <c:pt idx="487">
                  <c:v>81.156668222114305</c:v>
                </c:pt>
                <c:pt idx="488">
                  <c:v>82.362745299844306</c:v>
                </c:pt>
                <c:pt idx="489">
                  <c:v>81.916738039200297</c:v>
                </c:pt>
                <c:pt idx="490">
                  <c:v>81.024723517912307</c:v>
                </c:pt>
                <c:pt idx="491">
                  <c:v>82.048682743402296</c:v>
                </c:pt>
                <c:pt idx="492">
                  <c:v>81.8174592569124</c:v>
                </c:pt>
                <c:pt idx="493">
                  <c:v>82.263466517556395</c:v>
                </c:pt>
                <c:pt idx="494">
                  <c:v>82.4647996179811</c:v>
                </c:pt>
                <c:pt idx="495">
                  <c:v>82.0322430310664</c:v>
                </c:pt>
                <c:pt idx="496">
                  <c:v>82.281827754710704</c:v>
                </c:pt>
                <c:pt idx="497">
                  <c:v>82.1652552490565</c:v>
                </c:pt>
                <c:pt idx="498">
                  <c:v>81.233315712095703</c:v>
                </c:pt>
                <c:pt idx="499">
                  <c:v>81.649432586674493</c:v>
                </c:pt>
                <c:pt idx="500">
                  <c:v>83.446912302979896</c:v>
                </c:pt>
                <c:pt idx="501">
                  <c:v>85.360751022181802</c:v>
                </c:pt>
                <c:pt idx="502">
                  <c:v>83.480218733166794</c:v>
                </c:pt>
                <c:pt idx="503">
                  <c:v>83.579924520969897</c:v>
                </c:pt>
                <c:pt idx="504">
                  <c:v>84.761662284332502</c:v>
                </c:pt>
                <c:pt idx="505">
                  <c:v>84.228972904099507</c:v>
                </c:pt>
                <c:pt idx="506">
                  <c:v>86.292690559142599</c:v>
                </c:pt>
                <c:pt idx="507">
                  <c:v>86.425916279890203</c:v>
                </c:pt>
                <c:pt idx="508">
                  <c:v>84.062654255922595</c:v>
                </c:pt>
                <c:pt idx="509">
                  <c:v>82.131948818869603</c:v>
                </c:pt>
                <c:pt idx="510">
                  <c:v>82.498106048167998</c:v>
                </c:pt>
                <c:pt idx="511">
                  <c:v>83.896122104987995</c:v>
                </c:pt>
                <c:pt idx="512">
                  <c:v>85.360751022181802</c:v>
                </c:pt>
                <c:pt idx="513">
                  <c:v>86.675501003534393</c:v>
                </c:pt>
                <c:pt idx="514">
                  <c:v>87.8239323367102</c:v>
                </c:pt>
                <c:pt idx="515">
                  <c:v>88.522940365120206</c:v>
                </c:pt>
                <c:pt idx="516">
                  <c:v>85.693601821293299</c:v>
                </c:pt>
                <c:pt idx="517">
                  <c:v>85.959839760031002</c:v>
                </c:pt>
                <c:pt idx="518">
                  <c:v>89.837690346472797</c:v>
                </c:pt>
                <c:pt idx="519">
                  <c:v>87.041658232832901</c:v>
                </c:pt>
                <c:pt idx="520">
                  <c:v>89.937609637033603</c:v>
                </c:pt>
                <c:pt idx="521">
                  <c:v>87.890545197083995</c:v>
                </c:pt>
                <c:pt idx="522">
                  <c:v>86.708807433721404</c:v>
                </c:pt>
                <c:pt idx="523">
                  <c:v>83.147154431297594</c:v>
                </c:pt>
                <c:pt idx="524">
                  <c:v>81.749351877235299</c:v>
                </c:pt>
                <c:pt idx="525">
                  <c:v>87.141577523393593</c:v>
                </c:pt>
                <c:pt idx="526">
                  <c:v>87.6574001857756</c:v>
                </c:pt>
                <c:pt idx="527">
                  <c:v>89.072069457688997</c:v>
                </c:pt>
                <c:pt idx="528">
                  <c:v>87.624093755588703</c:v>
                </c:pt>
                <c:pt idx="529">
                  <c:v>84.844714857042206</c:v>
                </c:pt>
                <c:pt idx="530">
                  <c:v>84.961287362696396</c:v>
                </c:pt>
                <c:pt idx="531">
                  <c:v>82.814303632186096</c:v>
                </c:pt>
                <c:pt idx="532">
                  <c:v>82.048896246159899</c:v>
                </c:pt>
                <c:pt idx="533">
                  <c:v>77.838194860606507</c:v>
                </c:pt>
                <c:pt idx="534">
                  <c:v>80.451041608218404</c:v>
                </c:pt>
                <c:pt idx="535">
                  <c:v>78.653775394670703</c:v>
                </c:pt>
                <c:pt idx="536">
                  <c:v>79.2861705627069</c:v>
                </c:pt>
                <c:pt idx="537">
                  <c:v>79.1196384117723</c:v>
                </c:pt>
                <c:pt idx="538">
                  <c:v>83.463565518073295</c:v>
                </c:pt>
                <c:pt idx="539">
                  <c:v>82.398400260364895</c:v>
                </c:pt>
                <c:pt idx="540">
                  <c:v>80.684186619526898</c:v>
                </c:pt>
                <c:pt idx="541">
                  <c:v>82.265174539617206</c:v>
                </c:pt>
                <c:pt idx="542">
                  <c:v>82.0322430310664</c:v>
                </c:pt>
                <c:pt idx="543">
                  <c:v>77.388771555840805</c:v>
                </c:pt>
                <c:pt idx="544">
                  <c:v>76.972868184019603</c:v>
                </c:pt>
                <c:pt idx="545">
                  <c:v>78.354231025746103</c:v>
                </c:pt>
                <c:pt idx="546">
                  <c:v>78.8200940428477</c:v>
                </c:pt>
                <c:pt idx="547">
                  <c:v>82.231868109430295</c:v>
                </c:pt>
                <c:pt idx="548">
                  <c:v>83.213767291671402</c:v>
                </c:pt>
                <c:pt idx="549">
                  <c:v>84.245626119193005</c:v>
                </c:pt>
                <c:pt idx="550">
                  <c:v>86.126371910965602</c:v>
                </c:pt>
                <c:pt idx="551">
                  <c:v>85.344097807088303</c:v>
                </c:pt>
                <c:pt idx="552">
                  <c:v>85.527069670358699</c:v>
                </c:pt>
                <c:pt idx="553">
                  <c:v>85.260831731620996</c:v>
                </c:pt>
                <c:pt idx="554">
                  <c:v>84.595130133397902</c:v>
                </c:pt>
                <c:pt idx="555">
                  <c:v>82.082202676346796</c:v>
                </c:pt>
                <c:pt idx="556">
                  <c:v>82.298480969804103</c:v>
                </c:pt>
                <c:pt idx="557">
                  <c:v>80.556298467719401</c:v>
                </c:pt>
                <c:pt idx="558">
                  <c:v>82.589058222909202</c:v>
                </c:pt>
                <c:pt idx="559">
                  <c:v>81.614631637184303</c:v>
                </c:pt>
                <c:pt idx="560">
                  <c:v>78.943498636745304</c:v>
                </c:pt>
                <c:pt idx="561">
                  <c:v>78.103578788313797</c:v>
                </c:pt>
                <c:pt idx="562">
                  <c:v>77.8347788164848</c:v>
                </c:pt>
                <c:pt idx="563">
                  <c:v>76.339405502195405</c:v>
                </c:pt>
                <c:pt idx="564">
                  <c:v>74.642699087481205</c:v>
                </c:pt>
                <c:pt idx="565">
                  <c:v>78.271605458551605</c:v>
                </c:pt>
                <c:pt idx="566">
                  <c:v>79.245818541518901</c:v>
                </c:pt>
                <c:pt idx="567">
                  <c:v>80.253978562945903</c:v>
                </c:pt>
                <c:pt idx="568">
                  <c:v>80.505911816923799</c:v>
                </c:pt>
                <c:pt idx="569">
                  <c:v>82.488284921317998</c:v>
                </c:pt>
                <c:pt idx="570">
                  <c:v>82.001071628455605</c:v>
                </c:pt>
                <c:pt idx="571">
                  <c:v>81.723945049079902</c:v>
                </c:pt>
                <c:pt idx="572">
                  <c:v>79.078005374038696</c:v>
                </c:pt>
                <c:pt idx="573">
                  <c:v>80.052218457005907</c:v>
                </c:pt>
                <c:pt idx="574">
                  <c:v>81.547591771295302</c:v>
                </c:pt>
                <c:pt idx="575">
                  <c:v>79.850671853823599</c:v>
                </c:pt>
                <c:pt idx="576">
                  <c:v>82.8412049796448</c:v>
                </c:pt>
                <c:pt idx="577">
                  <c:v>83.891211541562996</c:v>
                </c:pt>
                <c:pt idx="578">
                  <c:v>85.999551272946206</c:v>
                </c:pt>
                <c:pt idx="579">
                  <c:v>85.982684555095105</c:v>
                </c:pt>
                <c:pt idx="580">
                  <c:v>85.814657884857297</c:v>
                </c:pt>
                <c:pt idx="581">
                  <c:v>85.092378055867997</c:v>
                </c:pt>
                <c:pt idx="582">
                  <c:v>85.596244563823902</c:v>
                </c:pt>
                <c:pt idx="583">
                  <c:v>88.469137670202798</c:v>
                </c:pt>
                <c:pt idx="584">
                  <c:v>87.612351103920204</c:v>
                </c:pt>
                <c:pt idx="585">
                  <c:v>88.233857631318401</c:v>
                </c:pt>
                <c:pt idx="586">
                  <c:v>87.125137811057797</c:v>
                </c:pt>
                <c:pt idx="587">
                  <c:v>86.721831101935507</c:v>
                </c:pt>
                <c:pt idx="588">
                  <c:v>87.713124405511394</c:v>
                </c:pt>
                <c:pt idx="589">
                  <c:v>86.8563378392288</c:v>
                </c:pt>
                <c:pt idx="590">
                  <c:v>84.689071346745706</c:v>
                </c:pt>
                <c:pt idx="591">
                  <c:v>83.630738177280705</c:v>
                </c:pt>
                <c:pt idx="592">
                  <c:v>83.630738177280705</c:v>
                </c:pt>
                <c:pt idx="593">
                  <c:v>83.563484808634101</c:v>
                </c:pt>
                <c:pt idx="594">
                  <c:v>85.4788180471392</c:v>
                </c:pt>
                <c:pt idx="595">
                  <c:v>85.554398023332595</c:v>
                </c:pt>
                <c:pt idx="596">
                  <c:v>83.378804923302795</c:v>
                </c:pt>
                <c:pt idx="597">
                  <c:v>83.110004951473798</c:v>
                </c:pt>
                <c:pt idx="598">
                  <c:v>82.673178309406893</c:v>
                </c:pt>
                <c:pt idx="599">
                  <c:v>82.337124968931306</c:v>
                </c:pt>
                <c:pt idx="600">
                  <c:v>83.647604895131806</c:v>
                </c:pt>
                <c:pt idx="601">
                  <c:v>83.143524884418298</c:v>
                </c:pt>
                <c:pt idx="602">
                  <c:v>83.635498404444405</c:v>
                </c:pt>
                <c:pt idx="603">
                  <c:v>82.987334805798298</c:v>
                </c:pt>
                <c:pt idx="604">
                  <c:v>83.619019668885599</c:v>
                </c:pt>
                <c:pt idx="605">
                  <c:v>86.345405340505096</c:v>
                </c:pt>
                <c:pt idx="606">
                  <c:v>87.442508850208299</c:v>
                </c:pt>
                <c:pt idx="607">
                  <c:v>88.722568577782198</c:v>
                </c:pt>
                <c:pt idx="608">
                  <c:v>87.359270109052304</c:v>
                </c:pt>
                <c:pt idx="609">
                  <c:v>87.542226326923</c:v>
                </c:pt>
                <c:pt idx="610">
                  <c:v>86.528150292535301</c:v>
                </c:pt>
                <c:pt idx="611">
                  <c:v>86.993568939151203</c:v>
                </c:pt>
                <c:pt idx="612">
                  <c:v>88.423204881797403</c:v>
                </c:pt>
                <c:pt idx="613">
                  <c:v>88.090883714694897</c:v>
                </c:pt>
                <c:pt idx="614">
                  <c:v>88.855454791455102</c:v>
                </c:pt>
                <c:pt idx="615">
                  <c:v>88.3900361448393</c:v>
                </c:pt>
                <c:pt idx="616">
                  <c:v>88.6560198380255</c:v>
                </c:pt>
                <c:pt idx="617">
                  <c:v>90.817269386314294</c:v>
                </c:pt>
                <c:pt idx="618">
                  <c:v>89.487139654542503</c:v>
                </c:pt>
                <c:pt idx="619">
                  <c:v>88.273628666725202</c:v>
                </c:pt>
                <c:pt idx="620">
                  <c:v>86.095900382877602</c:v>
                </c:pt>
                <c:pt idx="621">
                  <c:v>88.531584257972597</c:v>
                </c:pt>
                <c:pt idx="622">
                  <c:v>88.447308594709398</c:v>
                </c:pt>
                <c:pt idx="623">
                  <c:v>89.711443543657097</c:v>
                </c:pt>
                <c:pt idx="624">
                  <c:v>90.174959691604599</c:v>
                </c:pt>
                <c:pt idx="625">
                  <c:v>90.435443162520897</c:v>
                </c:pt>
                <c:pt idx="626">
                  <c:v>90.886860361489397</c:v>
                </c:pt>
                <c:pt idx="627">
                  <c:v>91.7203637264451</c:v>
                </c:pt>
                <c:pt idx="628">
                  <c:v>93.178939937646803</c:v>
                </c:pt>
                <c:pt idx="629">
                  <c:v>92.675469786471794</c:v>
                </c:pt>
                <c:pt idx="630">
                  <c:v>92.935953257388107</c:v>
                </c:pt>
                <c:pt idx="631">
                  <c:v>93.196436728304505</c:v>
                </c:pt>
                <c:pt idx="632">
                  <c:v>93.178939937646803</c:v>
                </c:pt>
                <c:pt idx="633">
                  <c:v>93.838787655324893</c:v>
                </c:pt>
                <c:pt idx="634">
                  <c:v>94.811390506009303</c:v>
                </c:pt>
                <c:pt idx="635">
                  <c:v>94.568185115867394</c:v>
                </c:pt>
                <c:pt idx="636">
                  <c:v>93.474046799644199</c:v>
                </c:pt>
                <c:pt idx="637">
                  <c:v>94.300554160819999</c:v>
                </c:pt>
                <c:pt idx="638">
                  <c:v>89.892514901215804</c:v>
                </c:pt>
                <c:pt idx="639">
                  <c:v>91.858524801322403</c:v>
                </c:pt>
                <c:pt idx="640">
                  <c:v>91.759475191621902</c:v>
                </c:pt>
                <c:pt idx="641">
                  <c:v>91.808999996472195</c:v>
                </c:pt>
                <c:pt idx="642">
                  <c:v>91.974221404250002</c:v>
                </c:pt>
                <c:pt idx="643">
                  <c:v>91.313335773138704</c:v>
                </c:pt>
                <c:pt idx="644">
                  <c:v>90.669097135254503</c:v>
                </c:pt>
                <c:pt idx="645">
                  <c:v>90.107261113843805</c:v>
                </c:pt>
                <c:pt idx="646">
                  <c:v>90.123908107070804</c:v>
                </c:pt>
                <c:pt idx="647">
                  <c:v>89.751033021811907</c:v>
                </c:pt>
                <c:pt idx="648">
                  <c:v>90.645933226433201</c:v>
                </c:pt>
                <c:pt idx="649">
                  <c:v>90.645933226433201</c:v>
                </c:pt>
                <c:pt idx="650">
                  <c:v>92.740343233799805</c:v>
                </c:pt>
                <c:pt idx="651">
                  <c:v>93.738397712366904</c:v>
                </c:pt>
                <c:pt idx="652">
                  <c:v>97.137309079800005</c:v>
                </c:pt>
                <c:pt idx="653">
                  <c:v>93.666841683578795</c:v>
                </c:pt>
                <c:pt idx="654">
                  <c:v>95.5988544608566</c:v>
                </c:pt>
                <c:pt idx="655">
                  <c:v>96.994197022223901</c:v>
                </c:pt>
                <c:pt idx="656">
                  <c:v>91.298337130693795</c:v>
                </c:pt>
                <c:pt idx="657">
                  <c:v>89.1945898843246</c:v>
                </c:pt>
                <c:pt idx="658">
                  <c:v>89.1945898843246</c:v>
                </c:pt>
                <c:pt idx="659">
                  <c:v>89.445035985082896</c:v>
                </c:pt>
                <c:pt idx="660">
                  <c:v>94.275067928277394</c:v>
                </c:pt>
                <c:pt idx="661">
                  <c:v>95.670410489644695</c:v>
                </c:pt>
                <c:pt idx="662">
                  <c:v>97.2088651085881</c:v>
                </c:pt>
                <c:pt idx="663">
                  <c:v>96.117635669570106</c:v>
                </c:pt>
                <c:pt idx="664">
                  <c:v>96.385970777525301</c:v>
                </c:pt>
                <c:pt idx="665">
                  <c:v>93.487951611608594</c:v>
                </c:pt>
                <c:pt idx="666">
                  <c:v>94.990628216158001</c:v>
                </c:pt>
                <c:pt idx="667">
                  <c:v>98.174871497227002</c:v>
                </c:pt>
                <c:pt idx="668">
                  <c:v>99.498658029806194</c:v>
                </c:pt>
                <c:pt idx="669">
                  <c:v>99.927994202534606</c:v>
                </c:pt>
                <c:pt idx="670">
                  <c:v>102.31617666333599</c:v>
                </c:pt>
                <c:pt idx="671">
                  <c:v>105.58092047679099</c:v>
                </c:pt>
                <c:pt idx="672">
                  <c:v>100.464664418445</c:v>
                </c:pt>
                <c:pt idx="673">
                  <c:v>99.105099871471893</c:v>
                </c:pt>
                <c:pt idx="674">
                  <c:v>100.28577434647499</c:v>
                </c:pt>
                <c:pt idx="675">
                  <c:v>100.106884274504</c:v>
                </c:pt>
                <c:pt idx="676">
                  <c:v>103.291127555573</c:v>
                </c:pt>
                <c:pt idx="677">
                  <c:v>103.076459469209</c:v>
                </c:pt>
                <c:pt idx="678">
                  <c:v>100.464664418445</c:v>
                </c:pt>
                <c:pt idx="679">
                  <c:v>101.18022470632501</c:v>
                </c:pt>
                <c:pt idx="680">
                  <c:v>101.99417453379</c:v>
                </c:pt>
                <c:pt idx="681">
                  <c:v>102.71867932526899</c:v>
                </c:pt>
                <c:pt idx="682">
                  <c:v>102.468233224511</c:v>
                </c:pt>
                <c:pt idx="683">
                  <c:v>102.217787123752</c:v>
                </c:pt>
                <c:pt idx="684">
                  <c:v>102.36089918132799</c:v>
                </c:pt>
                <c:pt idx="685">
                  <c:v>102.28934315254</c:v>
                </c:pt>
                <c:pt idx="686">
                  <c:v>105.652476505579</c:v>
                </c:pt>
                <c:pt idx="687">
                  <c:v>106.868928994977</c:v>
                </c:pt>
                <c:pt idx="688">
                  <c:v>106.475370836642</c:v>
                </c:pt>
                <c:pt idx="689">
                  <c:v>107.978047441192</c:v>
                </c:pt>
                <c:pt idx="690">
                  <c:v>107.262487153311</c:v>
                </c:pt>
                <c:pt idx="691">
                  <c:v>104.042465857848</c:v>
                </c:pt>
                <c:pt idx="692">
                  <c:v>102.36089918132799</c:v>
                </c:pt>
                <c:pt idx="693">
                  <c:v>101.681116907842</c:v>
                </c:pt>
                <c:pt idx="694">
                  <c:v>100.53622044723301</c:v>
                </c:pt>
                <c:pt idx="695">
                  <c:v>101.216002720719</c:v>
                </c:pt>
                <c:pt idx="696">
                  <c:v>103.37162808796</c:v>
                </c:pt>
                <c:pt idx="697">
                  <c:v>103.75624174269601</c:v>
                </c:pt>
                <c:pt idx="698">
                  <c:v>100.17844030329201</c:v>
                </c:pt>
                <c:pt idx="699">
                  <c:v>99.248211929047997</c:v>
                </c:pt>
                <c:pt idx="700">
                  <c:v>100.724055022801</c:v>
                </c:pt>
                <c:pt idx="701">
                  <c:v>100.464664418445</c:v>
                </c:pt>
                <c:pt idx="702">
                  <c:v>96.063968647979095</c:v>
                </c:pt>
                <c:pt idx="703">
                  <c:v>95.992412619191001</c:v>
                </c:pt>
                <c:pt idx="704">
                  <c:v>94.310845942671506</c:v>
                </c:pt>
                <c:pt idx="705">
                  <c:v>93.845731755548996</c:v>
                </c:pt>
                <c:pt idx="706">
                  <c:v>96.2070807055552</c:v>
                </c:pt>
                <c:pt idx="707">
                  <c:v>94.060399841913295</c:v>
                </c:pt>
                <c:pt idx="708">
                  <c:v>97.673979295710595</c:v>
                </c:pt>
                <c:pt idx="709">
                  <c:v>98.003137028135697</c:v>
                </c:pt>
                <c:pt idx="710">
                  <c:v>99.713326116170506</c:v>
                </c:pt>
                <c:pt idx="711">
                  <c:v>99.069321857077895</c:v>
                </c:pt>
                <c:pt idx="712">
                  <c:v>101.19811371352201</c:v>
                </c:pt>
                <c:pt idx="713">
                  <c:v>101.609560879054</c:v>
                </c:pt>
                <c:pt idx="714">
                  <c:v>102.53978925329901</c:v>
                </c:pt>
                <c:pt idx="715">
                  <c:v>106.046034663914</c:v>
                </c:pt>
                <c:pt idx="716">
                  <c:v>105.609542888307</c:v>
                </c:pt>
                <c:pt idx="717">
                  <c:v>105.40203040482101</c:v>
                </c:pt>
                <c:pt idx="718">
                  <c:v>104.50758004497099</c:v>
                </c:pt>
                <c:pt idx="719">
                  <c:v>107.190931124523</c:v>
                </c:pt>
                <c:pt idx="720">
                  <c:v>107.33404318209899</c:v>
                </c:pt>
                <c:pt idx="721">
                  <c:v>107.190931124523</c:v>
                </c:pt>
                <c:pt idx="722">
                  <c:v>111.019178664685</c:v>
                </c:pt>
                <c:pt idx="723">
                  <c:v>113.72936325503299</c:v>
                </c:pt>
                <c:pt idx="724">
                  <c:v>115.419874435151</c:v>
                </c:pt>
                <c:pt idx="725">
                  <c:v>117.029885082882</c:v>
                </c:pt>
                <c:pt idx="726">
                  <c:v>111.609515902186</c:v>
                </c:pt>
                <c:pt idx="727">
                  <c:v>116.493214866972</c:v>
                </c:pt>
                <c:pt idx="728">
                  <c:v>118.461005658644</c:v>
                </c:pt>
                <c:pt idx="729">
                  <c:v>121.189079256189</c:v>
                </c:pt>
                <c:pt idx="730">
                  <c:v>121.072800709408</c:v>
                </c:pt>
                <c:pt idx="731">
                  <c:v>119.55223509766201</c:v>
                </c:pt>
                <c:pt idx="732">
                  <c:v>124.122876436499</c:v>
                </c:pt>
                <c:pt idx="733">
                  <c:v>126.045944710179</c:v>
                </c:pt>
                <c:pt idx="734">
                  <c:v>125.867054638208</c:v>
                </c:pt>
                <c:pt idx="735">
                  <c:v>126.18905676775501</c:v>
                </c:pt>
                <c:pt idx="736">
                  <c:v>122.93325745789799</c:v>
                </c:pt>
                <c:pt idx="737">
                  <c:v>125.326806620859</c:v>
                </c:pt>
                <c:pt idx="738">
                  <c:v>125.25882839351</c:v>
                </c:pt>
                <c:pt idx="739">
                  <c:v>120.249906378345</c:v>
                </c:pt>
                <c:pt idx="740">
                  <c:v>119.39123403288799</c:v>
                </c:pt>
                <c:pt idx="741">
                  <c:v>119.89570403584401</c:v>
                </c:pt>
                <c:pt idx="742">
                  <c:v>122.61125532835101</c:v>
                </c:pt>
                <c:pt idx="743">
                  <c:v>126.296390810937</c:v>
                </c:pt>
                <c:pt idx="744">
                  <c:v>127.146118652795</c:v>
                </c:pt>
                <c:pt idx="745">
                  <c:v>130.48241849503901</c:v>
                </c:pt>
                <c:pt idx="746">
                  <c:v>129.23018799124799</c:v>
                </c:pt>
                <c:pt idx="747">
                  <c:v>130.19619437988601</c:v>
                </c:pt>
                <c:pt idx="748">
                  <c:v>129.480634092006</c:v>
                </c:pt>
                <c:pt idx="749">
                  <c:v>129.409078063218</c:v>
                </c:pt>
                <c:pt idx="750">
                  <c:v>130.697086581403</c:v>
                </c:pt>
                <c:pt idx="751">
                  <c:v>131.55575892685999</c:v>
                </c:pt>
                <c:pt idx="752">
                  <c:v>131.877761056406</c:v>
                </c:pt>
                <c:pt idx="753">
                  <c:v>134.45377809277599</c:v>
                </c:pt>
                <c:pt idx="754">
                  <c:v>137.17290718672299</c:v>
                </c:pt>
                <c:pt idx="755">
                  <c:v>138.17469158975601</c:v>
                </c:pt>
                <c:pt idx="756">
                  <c:v>138.56824974809001</c:v>
                </c:pt>
                <c:pt idx="757">
                  <c:v>142.61116537461601</c:v>
                </c:pt>
                <c:pt idx="758">
                  <c:v>140.285594439004</c:v>
                </c:pt>
                <c:pt idx="759">
                  <c:v>139.85625826627501</c:v>
                </c:pt>
                <c:pt idx="760">
                  <c:v>141.573602957189</c:v>
                </c:pt>
                <c:pt idx="761">
                  <c:v>146.94030511629401</c:v>
                </c:pt>
                <c:pt idx="762">
                  <c:v>149.69521222463499</c:v>
                </c:pt>
                <c:pt idx="763">
                  <c:v>151.76675925804901</c:v>
                </c:pt>
                <c:pt idx="764">
                  <c:v>153.84546189434201</c:v>
                </c:pt>
                <c:pt idx="765">
                  <c:v>157.85617730791299</c:v>
                </c:pt>
                <c:pt idx="766">
                  <c:v>162.91518854322999</c:v>
                </c:pt>
                <c:pt idx="767">
                  <c:v>163.970639967854</c:v>
                </c:pt>
                <c:pt idx="768">
                  <c:v>157.530597376928</c:v>
                </c:pt>
                <c:pt idx="769">
                  <c:v>168.15666765195601</c:v>
                </c:pt>
                <c:pt idx="770">
                  <c:v>169.086896026201</c:v>
                </c:pt>
                <c:pt idx="771">
                  <c:v>167.72733147922699</c:v>
                </c:pt>
                <c:pt idx="772">
                  <c:v>153.23723564964399</c:v>
                </c:pt>
                <c:pt idx="773">
                  <c:v>145.187182410986</c:v>
                </c:pt>
                <c:pt idx="774">
                  <c:v>136.92603888740399</c:v>
                </c:pt>
                <c:pt idx="775">
                  <c:v>120.64704233811899</c:v>
                </c:pt>
                <c:pt idx="776">
                  <c:v>123.36259363062599</c:v>
                </c:pt>
                <c:pt idx="777">
                  <c:v>132.307097229134</c:v>
                </c:pt>
                <c:pt idx="778">
                  <c:v>134.23911000641201</c:v>
                </c:pt>
                <c:pt idx="779">
                  <c:v>123.04059150108</c:v>
                </c:pt>
                <c:pt idx="780">
                  <c:v>119.21234396091801</c:v>
                </c:pt>
                <c:pt idx="781">
                  <c:v>123.04416930251899</c:v>
                </c:pt>
                <c:pt idx="782">
                  <c:v>117.53077728439899</c:v>
                </c:pt>
                <c:pt idx="783">
                  <c:v>118.38944962985499</c:v>
                </c:pt>
                <c:pt idx="784">
                  <c:v>122.468143270775</c:v>
                </c:pt>
                <c:pt idx="785">
                  <c:v>122.57547731395699</c:v>
                </c:pt>
                <c:pt idx="786">
                  <c:v>122.289253198805</c:v>
                </c:pt>
                <c:pt idx="787">
                  <c:v>122.61125532835101</c:v>
                </c:pt>
                <c:pt idx="788">
                  <c:v>127.977957487456</c:v>
                </c:pt>
                <c:pt idx="789">
                  <c:v>132.09242914276999</c:v>
                </c:pt>
                <c:pt idx="790">
                  <c:v>130.625530552615</c:v>
                </c:pt>
                <c:pt idx="791">
                  <c:v>132.48598730110399</c:v>
                </c:pt>
                <c:pt idx="792">
                  <c:v>134.52533412156399</c:v>
                </c:pt>
                <c:pt idx="793">
                  <c:v>127.906401458668</c:v>
                </c:pt>
                <c:pt idx="794">
                  <c:v>126.260612796543</c:v>
                </c:pt>
                <c:pt idx="795">
                  <c:v>126.439502868513</c:v>
                </c:pt>
                <c:pt idx="796">
                  <c:v>127.763289401092</c:v>
                </c:pt>
                <c:pt idx="797">
                  <c:v>129.23018799124699</c:v>
                </c:pt>
                <c:pt idx="798">
                  <c:v>128.90818586170101</c:v>
                </c:pt>
                <c:pt idx="799">
                  <c:v>131.19797878291899</c:v>
                </c:pt>
                <c:pt idx="800">
                  <c:v>126.117500738967</c:v>
                </c:pt>
                <c:pt idx="801">
                  <c:v>121.18013475259001</c:v>
                </c:pt>
                <c:pt idx="802">
                  <c:v>124.042375904113</c:v>
                </c:pt>
                <c:pt idx="803">
                  <c:v>124.79371420638699</c:v>
                </c:pt>
                <c:pt idx="804">
                  <c:v>123.97081987532501</c:v>
                </c:pt>
                <c:pt idx="805">
                  <c:v>125.044160307146</c:v>
                </c:pt>
                <c:pt idx="806">
                  <c:v>125.545052508662</c:v>
                </c:pt>
                <c:pt idx="807">
                  <c:v>127.04772911321101</c:v>
                </c:pt>
                <c:pt idx="808">
                  <c:v>127.01195109881699</c:v>
                </c:pt>
                <c:pt idx="809">
                  <c:v>122.96903547229201</c:v>
                </c:pt>
                <c:pt idx="810">
                  <c:v>119.355456018494</c:v>
                </c:pt>
                <c:pt idx="811">
                  <c:v>116.74366096772999</c:v>
                </c:pt>
                <c:pt idx="812">
                  <c:v>118.067447500309</c:v>
                </c:pt>
                <c:pt idx="813">
                  <c:v>121.681026954106</c:v>
                </c:pt>
                <c:pt idx="814">
                  <c:v>121.072800709408</c:v>
                </c:pt>
                <c:pt idx="815">
                  <c:v>118.067447500309</c:v>
                </c:pt>
                <c:pt idx="816">
                  <c:v>123.899263846537</c:v>
                </c:pt>
                <c:pt idx="817">
                  <c:v>125.58083052305599</c:v>
                </c:pt>
                <c:pt idx="818">
                  <c:v>127.01195109881699</c:v>
                </c:pt>
                <c:pt idx="819">
                  <c:v>127.909979260108</c:v>
                </c:pt>
                <c:pt idx="820">
                  <c:v>124.865270235175</c:v>
                </c:pt>
                <c:pt idx="821">
                  <c:v>125.938610666996</c:v>
                </c:pt>
                <c:pt idx="822">
                  <c:v>133.20154758898499</c:v>
                </c:pt>
                <c:pt idx="823">
                  <c:v>133.845551848078</c:v>
                </c:pt>
                <c:pt idx="824">
                  <c:v>136.81512704278299</c:v>
                </c:pt>
                <c:pt idx="825">
                  <c:v>141.21582281324899</c:v>
                </c:pt>
                <c:pt idx="826">
                  <c:v>135.99223271171999</c:v>
                </c:pt>
                <c:pt idx="827">
                  <c:v>139.963592309457</c:v>
                </c:pt>
                <c:pt idx="828">
                  <c:v>137.065573143541</c:v>
                </c:pt>
                <c:pt idx="829">
                  <c:v>139.78470223748701</c:v>
                </c:pt>
                <c:pt idx="830">
                  <c:v>140.64337458294401</c:v>
                </c:pt>
                <c:pt idx="831">
                  <c:v>142.718499417798</c:v>
                </c:pt>
                <c:pt idx="832">
                  <c:v>140.14248238142801</c:v>
                </c:pt>
                <c:pt idx="833">
                  <c:v>138.675583791272</c:v>
                </c:pt>
                <c:pt idx="834">
                  <c:v>138.99758592081901</c:v>
                </c:pt>
                <c:pt idx="835">
                  <c:v>136.99401711475301</c:v>
                </c:pt>
                <c:pt idx="836">
                  <c:v>142.46805331703999</c:v>
                </c:pt>
                <c:pt idx="837">
                  <c:v>145.079848367804</c:v>
                </c:pt>
                <c:pt idx="838">
                  <c:v>134.56111213595801</c:v>
                </c:pt>
                <c:pt idx="839">
                  <c:v>133.523549718531</c:v>
                </c:pt>
                <c:pt idx="840">
                  <c:v>135.849120654144</c:v>
                </c:pt>
                <c:pt idx="841">
                  <c:v>129.945748279128</c:v>
                </c:pt>
                <c:pt idx="842">
                  <c:v>137.54499853642099</c:v>
                </c:pt>
                <c:pt idx="843">
                  <c:v>135.24089440944499</c:v>
                </c:pt>
                <c:pt idx="844">
                  <c:v>136.385790870054</c:v>
                </c:pt>
                <c:pt idx="845">
                  <c:v>138.353581661726</c:v>
                </c:pt>
                <c:pt idx="846">
                  <c:v>139.64159017991099</c:v>
                </c:pt>
                <c:pt idx="847">
                  <c:v>140.714930611732</c:v>
                </c:pt>
                <c:pt idx="848">
                  <c:v>141.895605086735</c:v>
                </c:pt>
                <c:pt idx="849">
                  <c:v>149.12276399433</c:v>
                </c:pt>
                <c:pt idx="850">
                  <c:v>152.52167536176299</c:v>
                </c:pt>
                <c:pt idx="851">
                  <c:v>145.36607248295601</c:v>
                </c:pt>
                <c:pt idx="852">
                  <c:v>138.92602989202999</c:v>
                </c:pt>
                <c:pt idx="853">
                  <c:v>143.112057576132</c:v>
                </c:pt>
                <c:pt idx="854">
                  <c:v>144.57895616628801</c:v>
                </c:pt>
                <c:pt idx="855">
                  <c:v>142.11027317309899</c:v>
                </c:pt>
                <c:pt idx="856">
                  <c:v>144.54317815189401</c:v>
                </c:pt>
                <c:pt idx="857">
                  <c:v>144.722068223864</c:v>
                </c:pt>
                <c:pt idx="858">
                  <c:v>144.97251432462201</c:v>
                </c:pt>
                <c:pt idx="859">
                  <c:v>150.91166471403099</c:v>
                </c:pt>
                <c:pt idx="860">
                  <c:v>146.86874908750599</c:v>
                </c:pt>
                <c:pt idx="861">
                  <c:v>145.00829233901601</c:v>
                </c:pt>
                <c:pt idx="862">
                  <c:v>147.47697533220401</c:v>
                </c:pt>
                <c:pt idx="863">
                  <c:v>144.97251432462201</c:v>
                </c:pt>
                <c:pt idx="864">
                  <c:v>140.03514833824499</c:v>
                </c:pt>
                <c:pt idx="865">
                  <c:v>142.64694338901</c:v>
                </c:pt>
                <c:pt idx="866">
                  <c:v>141.68093700037099</c:v>
                </c:pt>
                <c:pt idx="867">
                  <c:v>138.782917834454</c:v>
                </c:pt>
                <c:pt idx="868">
                  <c:v>140.92959869809599</c:v>
                </c:pt>
                <c:pt idx="869">
                  <c:v>138.282025632938</c:v>
                </c:pt>
                <c:pt idx="870">
                  <c:v>138.92602989202999</c:v>
                </c:pt>
                <c:pt idx="871">
                  <c:v>137.960023503391</c:v>
                </c:pt>
                <c:pt idx="872">
                  <c:v>124.936826263963</c:v>
                </c:pt>
                <c:pt idx="873">
                  <c:v>107.262487153311</c:v>
                </c:pt>
                <c:pt idx="874">
                  <c:v>106.503993248157</c:v>
                </c:pt>
                <c:pt idx="875">
                  <c:v>111.520070866201</c:v>
                </c:pt>
                <c:pt idx="876">
                  <c:v>103.291127555573</c:v>
                </c:pt>
                <c:pt idx="877">
                  <c:v>107.190931124523</c:v>
                </c:pt>
                <c:pt idx="878">
                  <c:v>103.434239613149</c:v>
                </c:pt>
                <c:pt idx="879">
                  <c:v>105.509364448003</c:v>
                </c:pt>
                <c:pt idx="880">
                  <c:v>104.078243872242</c:v>
                </c:pt>
                <c:pt idx="881">
                  <c:v>106.117590692702</c:v>
                </c:pt>
                <c:pt idx="882">
                  <c:v>111.627404909383</c:v>
                </c:pt>
                <c:pt idx="883">
                  <c:v>108.15693751316201</c:v>
                </c:pt>
                <c:pt idx="884">
                  <c:v>111.83491739286799</c:v>
                </c:pt>
                <c:pt idx="885">
                  <c:v>112.271409168476</c:v>
                </c:pt>
                <c:pt idx="886">
                  <c:v>113.666751729843</c:v>
                </c:pt>
                <c:pt idx="887">
                  <c:v>110.697176535138</c:v>
                </c:pt>
                <c:pt idx="888">
                  <c:v>112.128297110899</c:v>
                </c:pt>
                <c:pt idx="889">
                  <c:v>111.054956679078</c:v>
                </c:pt>
                <c:pt idx="890">
                  <c:v>112.092519096505</c:v>
                </c:pt>
                <c:pt idx="891">
                  <c:v>108.15693751316201</c:v>
                </c:pt>
                <c:pt idx="892">
                  <c:v>106.36803679346001</c:v>
                </c:pt>
                <c:pt idx="893">
                  <c:v>109.051387873013</c:v>
                </c:pt>
                <c:pt idx="894">
                  <c:v>110.44673043438</c:v>
                </c:pt>
                <c:pt idx="895">
                  <c:v>116.028100679849</c:v>
                </c:pt>
                <c:pt idx="896">
                  <c:v>116.278546780607</c:v>
                </c:pt>
                <c:pt idx="897">
                  <c:v>122.003029083653</c:v>
                </c:pt>
                <c:pt idx="898">
                  <c:v>122.61125532835101</c:v>
                </c:pt>
                <c:pt idx="899">
                  <c:v>119.64168013364601</c:v>
                </c:pt>
                <c:pt idx="900">
                  <c:v>115.670320535909</c:v>
                </c:pt>
                <c:pt idx="901">
                  <c:v>118.96189786015999</c:v>
                </c:pt>
                <c:pt idx="902">
                  <c:v>120.27852878986</c:v>
                </c:pt>
                <c:pt idx="903">
                  <c:v>118.78300778819001</c:v>
                </c:pt>
                <c:pt idx="904">
                  <c:v>121.65437929632699</c:v>
                </c:pt>
                <c:pt idx="905">
                  <c:v>121.368805636007</c:v>
                </c:pt>
                <c:pt idx="906">
                  <c:v>118.156101957407</c:v>
                </c:pt>
                <c:pt idx="907">
                  <c:v>117.517494560299</c:v>
                </c:pt>
                <c:pt idx="908">
                  <c:v>119.64514986314001</c:v>
                </c:pt>
                <c:pt idx="909">
                  <c:v>118.191252072865</c:v>
                </c:pt>
                <c:pt idx="910">
                  <c:v>119.36146248942801</c:v>
                </c:pt>
                <c:pt idx="911">
                  <c:v>116.38274506545</c:v>
                </c:pt>
                <c:pt idx="912">
                  <c:v>113.390220397858</c:v>
                </c:pt>
                <c:pt idx="913">
                  <c:v>113.743080449365</c:v>
                </c:pt>
                <c:pt idx="914">
                  <c:v>114.41975861331299</c:v>
                </c:pt>
                <c:pt idx="915">
                  <c:v>115.69689719739</c:v>
                </c:pt>
                <c:pt idx="916">
                  <c:v>116.83110021319099</c:v>
                </c:pt>
                <c:pt idx="917">
                  <c:v>115.134545649169</c:v>
                </c:pt>
                <c:pt idx="918">
                  <c:v>115.077436938543</c:v>
                </c:pt>
                <c:pt idx="919">
                  <c:v>114.13377828228499</c:v>
                </c:pt>
                <c:pt idx="920">
                  <c:v>112.351506055087</c:v>
                </c:pt>
                <c:pt idx="921">
                  <c:v>111.78762578420999</c:v>
                </c:pt>
                <c:pt idx="922">
                  <c:v>113.354566505953</c:v>
                </c:pt>
                <c:pt idx="923">
                  <c:v>113.125258107649</c:v>
                </c:pt>
                <c:pt idx="924">
                  <c:v>112.045652329539</c:v>
                </c:pt>
                <c:pt idx="925">
                  <c:v>112.44694202657099</c:v>
                </c:pt>
                <c:pt idx="926">
                  <c:v>113.85140136894501</c:v>
                </c:pt>
                <c:pt idx="927">
                  <c:v>111.510599400164</c:v>
                </c:pt>
                <c:pt idx="928">
                  <c:v>112.752686557643</c:v>
                </c:pt>
                <c:pt idx="929">
                  <c:v>113.80368338320299</c:v>
                </c:pt>
                <c:pt idx="930">
                  <c:v>115.95339502006399</c:v>
                </c:pt>
                <c:pt idx="931">
                  <c:v>115.52349637048199</c:v>
                </c:pt>
                <c:pt idx="932">
                  <c:v>116.87062861328</c:v>
                </c:pt>
                <c:pt idx="933">
                  <c:v>118.351633282897</c:v>
                </c:pt>
                <c:pt idx="934">
                  <c:v>115.399233057497</c:v>
                </c:pt>
                <c:pt idx="935">
                  <c:v>113.79407426936901</c:v>
                </c:pt>
                <c:pt idx="936">
                  <c:v>114.271800099169</c:v>
                </c:pt>
                <c:pt idx="937">
                  <c:v>113.001103989139</c:v>
                </c:pt>
                <c:pt idx="938">
                  <c:v>113.53768564117</c:v>
                </c:pt>
                <c:pt idx="939">
                  <c:v>115.636949430405</c:v>
                </c:pt>
                <c:pt idx="940">
                  <c:v>115.847803962369</c:v>
                </c:pt>
                <c:pt idx="941">
                  <c:v>116.22157665160501</c:v>
                </c:pt>
                <c:pt idx="942">
                  <c:v>114.47708571288899</c:v>
                </c:pt>
                <c:pt idx="943">
                  <c:v>113.11597657724199</c:v>
                </c:pt>
                <c:pt idx="944">
                  <c:v>112.914731159111</c:v>
                </c:pt>
                <c:pt idx="945">
                  <c:v>113.806085661661</c:v>
                </c:pt>
                <c:pt idx="946">
                  <c:v>113.604840243531</c:v>
                </c:pt>
                <c:pt idx="947">
                  <c:v>113.413094744758</c:v>
                </c:pt>
                <c:pt idx="948">
                  <c:v>114.88929485745901</c:v>
                </c:pt>
                <c:pt idx="949">
                  <c:v>114.726267505712</c:v>
                </c:pt>
                <c:pt idx="950">
                  <c:v>115.86691299556099</c:v>
                </c:pt>
                <c:pt idx="951">
                  <c:v>116.403713036543</c:v>
                </c:pt>
                <c:pt idx="952">
                  <c:v>114.994667526203</c:v>
                </c:pt>
                <c:pt idx="953">
                  <c:v>113.413094744758</c:v>
                </c:pt>
                <c:pt idx="954">
                  <c:v>112.12864013082999</c:v>
                </c:pt>
                <c:pt idx="955">
                  <c:v>111.41942201321901</c:v>
                </c:pt>
                <c:pt idx="956">
                  <c:v>111.62066743134901</c:v>
                </c:pt>
                <c:pt idx="957">
                  <c:v>111.352267410858</c:v>
                </c:pt>
                <c:pt idx="958">
                  <c:v>112.828358329083</c:v>
                </c:pt>
                <c:pt idx="959">
                  <c:v>113.183021985127</c:v>
                </c:pt>
                <c:pt idx="960">
                  <c:v>114.515412973748</c:v>
                </c:pt>
                <c:pt idx="961">
                  <c:v>115.838194848535</c:v>
                </c:pt>
                <c:pt idx="962">
                  <c:v>114.511045194733</c:v>
                </c:pt>
                <c:pt idx="963">
                  <c:v>114.46310882004001</c:v>
                </c:pt>
                <c:pt idx="964">
                  <c:v>112.00339406756601</c:v>
                </c:pt>
                <c:pt idx="965">
                  <c:v>113.117942077799</c:v>
                </c:pt>
                <c:pt idx="966">
                  <c:v>111.715120652556</c:v>
                </c:pt>
                <c:pt idx="967">
                  <c:v>111.80160267705899</c:v>
                </c:pt>
                <c:pt idx="968">
                  <c:v>110.965609773528</c:v>
                </c:pt>
                <c:pt idx="969">
                  <c:v>112.40686765410599</c:v>
                </c:pt>
                <c:pt idx="970">
                  <c:v>112.55100436161101</c:v>
                </c:pt>
                <c:pt idx="971">
                  <c:v>113.1467694193</c:v>
                </c:pt>
                <c:pt idx="972">
                  <c:v>112.94497802879199</c:v>
                </c:pt>
                <c:pt idx="973">
                  <c:v>112.04183052290099</c:v>
                </c:pt>
                <c:pt idx="974">
                  <c:v>112.01300318139999</c:v>
                </c:pt>
                <c:pt idx="975">
                  <c:v>110.77353669132999</c:v>
                </c:pt>
                <c:pt idx="976">
                  <c:v>112.16860530882001</c:v>
                </c:pt>
                <c:pt idx="977">
                  <c:v>112.162818001625</c:v>
                </c:pt>
                <c:pt idx="978">
                  <c:v>112.896932459624</c:v>
                </c:pt>
                <c:pt idx="979">
                  <c:v>113.896171103852</c:v>
                </c:pt>
                <c:pt idx="980">
                  <c:v>113.52141566433799</c:v>
                </c:pt>
                <c:pt idx="981">
                  <c:v>112.829668662788</c:v>
                </c:pt>
                <c:pt idx="982">
                  <c:v>111.76720641731301</c:v>
                </c:pt>
                <c:pt idx="983">
                  <c:v>112.816892909168</c:v>
                </c:pt>
                <c:pt idx="984">
                  <c:v>111.92127982207801</c:v>
                </c:pt>
                <c:pt idx="985">
                  <c:v>113.279113123464</c:v>
                </c:pt>
                <c:pt idx="986">
                  <c:v>112.585837399258</c:v>
                </c:pt>
                <c:pt idx="987">
                  <c:v>111.459059607783</c:v>
                </c:pt>
                <c:pt idx="988">
                  <c:v>111.680615198335</c:v>
                </c:pt>
                <c:pt idx="989">
                  <c:v>111.661287776192</c:v>
                </c:pt>
                <c:pt idx="990">
                  <c:v>109.69676996957899</c:v>
                </c:pt>
                <c:pt idx="991">
                  <c:v>106.932948603165</c:v>
                </c:pt>
                <c:pt idx="992">
                  <c:v>107.09663112176401</c:v>
                </c:pt>
                <c:pt idx="993">
                  <c:v>107.308468404007</c:v>
                </c:pt>
                <c:pt idx="994">
                  <c:v>106.027726402241</c:v>
                </c:pt>
                <c:pt idx="995">
                  <c:v>106.45140096672699</c:v>
                </c:pt>
                <c:pt idx="996">
                  <c:v>107.65516086334701</c:v>
                </c:pt>
                <c:pt idx="997">
                  <c:v>108.001853322687</c:v>
                </c:pt>
                <c:pt idx="998">
                  <c:v>109.022603278566</c:v>
                </c:pt>
                <c:pt idx="999">
                  <c:v>108.46407353698299</c:v>
                </c:pt>
                <c:pt idx="1000">
                  <c:v>109.244158869118</c:v>
                </c:pt>
                <c:pt idx="1001">
                  <c:v>109.090085464353</c:v>
                </c:pt>
                <c:pt idx="1002">
                  <c:v>109.908607251822</c:v>
                </c:pt>
                <c:pt idx="1003">
                  <c:v>108.050008086331</c:v>
                </c:pt>
                <c:pt idx="1004">
                  <c:v>108.64861220038</c:v>
                </c:pt>
                <c:pt idx="1005">
                  <c:v>106.765881055829</c:v>
                </c:pt>
                <c:pt idx="1006">
                  <c:v>108.23356399945</c:v>
                </c:pt>
                <c:pt idx="1007">
                  <c:v>109.015505637666</c:v>
                </c:pt>
                <c:pt idx="1008">
                  <c:v>111.564432276527</c:v>
                </c:pt>
                <c:pt idx="1009">
                  <c:v>112.829122690411</c:v>
                </c:pt>
                <c:pt idx="1010">
                  <c:v>111.477513474123</c:v>
                </c:pt>
                <c:pt idx="1011">
                  <c:v>111.01409212059799</c:v>
                </c:pt>
                <c:pt idx="1012">
                  <c:v>112.810013657219</c:v>
                </c:pt>
                <c:pt idx="1013">
                  <c:v>112.645785166243</c:v>
                </c:pt>
                <c:pt idx="1014">
                  <c:v>112.578193785981</c:v>
                </c:pt>
                <c:pt idx="1015">
                  <c:v>112.906541573458</c:v>
                </c:pt>
                <c:pt idx="1016">
                  <c:v>113.01267860353001</c:v>
                </c:pt>
                <c:pt idx="1017">
                  <c:v>113.032006025672</c:v>
                </c:pt>
                <c:pt idx="1018">
                  <c:v>113.85271170265</c:v>
                </c:pt>
                <c:pt idx="1019">
                  <c:v>113.051333447815</c:v>
                </c:pt>
                <c:pt idx="1020">
                  <c:v>112.47205675590899</c:v>
                </c:pt>
                <c:pt idx="1021">
                  <c:v>113.14786136405399</c:v>
                </c:pt>
                <c:pt idx="1022">
                  <c:v>113.244498474767</c:v>
                </c:pt>
                <c:pt idx="1023">
                  <c:v>113.273435010744</c:v>
                </c:pt>
                <c:pt idx="1024">
                  <c:v>112.68640551108599</c:v>
                </c:pt>
                <c:pt idx="1025">
                  <c:v>113.480030958168</c:v>
                </c:pt>
                <c:pt idx="1026">
                  <c:v>113.450985227716</c:v>
                </c:pt>
                <c:pt idx="1027">
                  <c:v>114.34146617446299</c:v>
                </c:pt>
                <c:pt idx="1028">
                  <c:v>114.360793596606</c:v>
                </c:pt>
                <c:pt idx="1029">
                  <c:v>114.970535547144</c:v>
                </c:pt>
                <c:pt idx="1030">
                  <c:v>115.04795443019</c:v>
                </c:pt>
                <c:pt idx="1031">
                  <c:v>114.709233167552</c:v>
                </c:pt>
                <c:pt idx="1032">
                  <c:v>115.657696380728</c:v>
                </c:pt>
                <c:pt idx="1033">
                  <c:v>117.273993005344</c:v>
                </c:pt>
                <c:pt idx="1034">
                  <c:v>117.748224611932</c:v>
                </c:pt>
                <c:pt idx="1035">
                  <c:v>118.086945874569</c:v>
                </c:pt>
                <c:pt idx="1036">
                  <c:v>120.177583300249</c:v>
                </c:pt>
                <c:pt idx="1037">
                  <c:v>120.206738225176</c:v>
                </c:pt>
                <c:pt idx="1038">
                  <c:v>119.954935764943</c:v>
                </c:pt>
                <c:pt idx="1039">
                  <c:v>118.61926894206</c:v>
                </c:pt>
                <c:pt idx="1040">
                  <c:v>119.441940119595</c:v>
                </c:pt>
                <c:pt idx="1041">
                  <c:v>118.98703593515</c:v>
                </c:pt>
                <c:pt idx="1042">
                  <c:v>119.432331005761</c:v>
                </c:pt>
                <c:pt idx="1043">
                  <c:v>119.06456401267199</c:v>
                </c:pt>
                <c:pt idx="1044">
                  <c:v>122.08422803490799</c:v>
                </c:pt>
                <c:pt idx="1045">
                  <c:v>123.497204546362</c:v>
                </c:pt>
                <c:pt idx="1046">
                  <c:v>126.42874862696399</c:v>
                </c:pt>
                <c:pt idx="1047">
                  <c:v>125.42983756616201</c:v>
                </c:pt>
                <c:pt idx="1048">
                  <c:v>123.75195525743</c:v>
                </c:pt>
                <c:pt idx="1049">
                  <c:v>121.27891877896</c:v>
                </c:pt>
                <c:pt idx="1050">
                  <c:v>121.463129858931</c:v>
                </c:pt>
                <c:pt idx="1051">
                  <c:v>121.434084128479</c:v>
                </c:pt>
                <c:pt idx="1052">
                  <c:v>121.98682656286699</c:v>
                </c:pt>
                <c:pt idx="1053">
                  <c:v>120.87151419130601</c:v>
                </c:pt>
                <c:pt idx="1054">
                  <c:v>122.064463834864</c:v>
                </c:pt>
                <c:pt idx="1055">
                  <c:v>121.909298485345</c:v>
                </c:pt>
                <c:pt idx="1056">
                  <c:v>122.5881605388</c:v>
                </c:pt>
                <c:pt idx="1057">
                  <c:v>123.247695170112</c:v>
                </c:pt>
                <c:pt idx="1058">
                  <c:v>121.637731825068</c:v>
                </c:pt>
                <c:pt idx="1059">
                  <c:v>122.239065801001</c:v>
                </c:pt>
                <c:pt idx="1060">
                  <c:v>122.888772929529</c:v>
                </c:pt>
                <c:pt idx="1061">
                  <c:v>121.24976385403301</c:v>
                </c:pt>
                <c:pt idx="1062">
                  <c:v>123.01489254859599</c:v>
                </c:pt>
                <c:pt idx="1063">
                  <c:v>122.529959883421</c:v>
                </c:pt>
                <c:pt idx="1064">
                  <c:v>122.723998466176</c:v>
                </c:pt>
                <c:pt idx="1065">
                  <c:v>123.024610856905</c:v>
                </c:pt>
                <c:pt idx="1066">
                  <c:v>121.42436582017</c:v>
                </c:pt>
                <c:pt idx="1067">
                  <c:v>122.677044841761</c:v>
                </c:pt>
                <c:pt idx="1068">
                  <c:v>121.734259741306</c:v>
                </c:pt>
                <c:pt idx="1069">
                  <c:v>122.35623147308701</c:v>
                </c:pt>
                <c:pt idx="1070">
                  <c:v>123.493382739723</c:v>
                </c:pt>
                <c:pt idx="1071">
                  <c:v>124.581942464815</c:v>
                </c:pt>
                <c:pt idx="1072">
                  <c:v>124.83472767532599</c:v>
                </c:pt>
                <c:pt idx="1073">
                  <c:v>124.990220608271</c:v>
                </c:pt>
                <c:pt idx="1074">
                  <c:v>125.874695858872</c:v>
                </c:pt>
                <c:pt idx="1075">
                  <c:v>125.54416418188799</c:v>
                </c:pt>
                <c:pt idx="1076">
                  <c:v>126.12737187490799</c:v>
                </c:pt>
                <c:pt idx="1077">
                  <c:v>125.13599523290701</c:v>
                </c:pt>
                <c:pt idx="1078">
                  <c:v>125.204023391071</c:v>
                </c:pt>
                <c:pt idx="1079">
                  <c:v>124.883319216871</c:v>
                </c:pt>
                <c:pt idx="1080">
                  <c:v>126.409202815871</c:v>
                </c:pt>
                <c:pt idx="1081">
                  <c:v>127.118748516908</c:v>
                </c:pt>
                <c:pt idx="1082">
                  <c:v>128.119843467218</c:v>
                </c:pt>
                <c:pt idx="1083">
                  <c:v>128.450265949726</c:v>
                </c:pt>
                <c:pt idx="1084">
                  <c:v>127.27424144985299</c:v>
                </c:pt>
                <c:pt idx="1085">
                  <c:v>124.873600908562</c:v>
                </c:pt>
                <c:pt idx="1086">
                  <c:v>125.806667700708</c:v>
                </c:pt>
                <c:pt idx="1087">
                  <c:v>126.059343716744</c:v>
                </c:pt>
                <c:pt idx="1088">
                  <c:v>125.428636426933</c:v>
                </c:pt>
                <c:pt idx="1089">
                  <c:v>126.139710850626</c:v>
                </c:pt>
                <c:pt idx="1090">
                  <c:v>124.104107440539</c:v>
                </c:pt>
                <c:pt idx="1091">
                  <c:v>124.15280817656</c:v>
                </c:pt>
                <c:pt idx="1092">
                  <c:v>122.69016339067301</c:v>
                </c:pt>
                <c:pt idx="1093">
                  <c:v>121.857086086683</c:v>
                </c:pt>
                <c:pt idx="1094">
                  <c:v>122.222952882302</c:v>
                </c:pt>
                <c:pt idx="1095">
                  <c:v>122.296164672812</c:v>
                </c:pt>
                <c:pt idx="1096">
                  <c:v>122.58881967792099</c:v>
                </c:pt>
                <c:pt idx="1097">
                  <c:v>122.643584403106</c:v>
                </c:pt>
                <c:pt idx="1098">
                  <c:v>122.95468647353999</c:v>
                </c:pt>
                <c:pt idx="1099">
                  <c:v>124.417961499086</c:v>
                </c:pt>
                <c:pt idx="1100">
                  <c:v>124.966569535584</c:v>
                </c:pt>
                <c:pt idx="1101">
                  <c:v>125.149502933394</c:v>
                </c:pt>
                <c:pt idx="1102">
                  <c:v>124.65565962207999</c:v>
                </c:pt>
                <c:pt idx="1103">
                  <c:v>125.167949998719</c:v>
                </c:pt>
                <c:pt idx="1104">
                  <c:v>124.143561402372</c:v>
                </c:pt>
                <c:pt idx="1105">
                  <c:v>124.9118048104</c:v>
                </c:pt>
                <c:pt idx="1106">
                  <c:v>125.112993116604</c:v>
                </c:pt>
                <c:pt idx="1107">
                  <c:v>125.112993116604</c:v>
                </c:pt>
                <c:pt idx="1108">
                  <c:v>125.112993116604</c:v>
                </c:pt>
                <c:pt idx="1109">
                  <c:v>123.850906397263</c:v>
                </c:pt>
                <c:pt idx="1110">
                  <c:v>124.673914530475</c:v>
                </c:pt>
                <c:pt idx="1111">
                  <c:v>124.545938014781</c:v>
                </c:pt>
                <c:pt idx="1112">
                  <c:v>124.417961499086</c:v>
                </c:pt>
                <c:pt idx="1113">
                  <c:v>127.179833060763</c:v>
                </c:pt>
                <c:pt idx="1114">
                  <c:v>126.99709181988401</c:v>
                </c:pt>
                <c:pt idx="1115">
                  <c:v>125.36913830492399</c:v>
                </c:pt>
                <c:pt idx="1116">
                  <c:v>125.167949998719</c:v>
                </c:pt>
                <c:pt idx="1117">
                  <c:v>125.537275619087</c:v>
                </c:pt>
                <c:pt idx="1118">
                  <c:v>127.07974762153199</c:v>
                </c:pt>
                <c:pt idx="1119">
                  <c:v>127.785963441506</c:v>
                </c:pt>
                <c:pt idx="1120">
                  <c:v>127.414294027075</c:v>
                </c:pt>
                <c:pt idx="1121">
                  <c:v>126.20614876739801</c:v>
                </c:pt>
                <c:pt idx="1122">
                  <c:v>125.499932947424</c:v>
                </c:pt>
                <c:pt idx="1123">
                  <c:v>123.64158587526801</c:v>
                </c:pt>
                <c:pt idx="1124">
                  <c:v>123.66025721109899</c:v>
                </c:pt>
                <c:pt idx="1125">
                  <c:v>123.201162012422</c:v>
                </c:pt>
                <c:pt idx="1126">
                  <c:v>121.384331204643</c:v>
                </c:pt>
                <c:pt idx="1127">
                  <c:v>121.36544020603699</c:v>
                </c:pt>
                <c:pt idx="1128">
                  <c:v>122.67917790101301</c:v>
                </c:pt>
                <c:pt idx="1129">
                  <c:v>122.48904480761399</c:v>
                </c:pt>
                <c:pt idx="1130">
                  <c:v>122.310339320444</c:v>
                </c:pt>
                <c:pt idx="1131">
                  <c:v>122.544014973101</c:v>
                </c:pt>
                <c:pt idx="1132">
                  <c:v>122.789045947098</c:v>
                </c:pt>
                <c:pt idx="1133">
                  <c:v>122.75145094206199</c:v>
                </c:pt>
                <c:pt idx="1134">
                  <c:v>122.902273256382</c:v>
                </c:pt>
                <c:pt idx="1135">
                  <c:v>122.63822363277799</c:v>
                </c:pt>
                <c:pt idx="1136">
                  <c:v>122.105264657437</c:v>
                </c:pt>
                <c:pt idx="1137">
                  <c:v>122.595225656636</c:v>
                </c:pt>
                <c:pt idx="1138">
                  <c:v>122.501078888184</c:v>
                </c:pt>
                <c:pt idx="1139">
                  <c:v>122.067694350778</c:v>
                </c:pt>
                <c:pt idx="1140">
                  <c:v>122.878107965601</c:v>
                </c:pt>
                <c:pt idx="1141">
                  <c:v>123.631945118632</c:v>
                </c:pt>
                <c:pt idx="1142">
                  <c:v>123.292707349678</c:v>
                </c:pt>
                <c:pt idx="1143">
                  <c:v>124.555290655237</c:v>
                </c:pt>
                <c:pt idx="1144">
                  <c:v>123.393433351325</c:v>
                </c:pt>
                <c:pt idx="1145">
                  <c:v>122.95528662647899</c:v>
                </c:pt>
                <c:pt idx="1146">
                  <c:v>121.71836300519401</c:v>
                </c:pt>
                <c:pt idx="1147">
                  <c:v>121.79342932256699</c:v>
                </c:pt>
                <c:pt idx="1148">
                  <c:v>121.25994614717099</c:v>
                </c:pt>
                <c:pt idx="1149">
                  <c:v>120.55516920898501</c:v>
                </c:pt>
                <c:pt idx="1150">
                  <c:v>121.907699413999</c:v>
                </c:pt>
                <c:pt idx="1151">
                  <c:v>122.040903146311</c:v>
                </c:pt>
                <c:pt idx="1152">
                  <c:v>122.85950467849599</c:v>
                </c:pt>
                <c:pt idx="1153">
                  <c:v>121.94578944447601</c:v>
                </c:pt>
                <c:pt idx="1154">
                  <c:v>122.212419657816</c:v>
                </c:pt>
                <c:pt idx="1155">
                  <c:v>121.602979170181</c:v>
                </c:pt>
                <c:pt idx="1156">
                  <c:v>120.364719056599</c:v>
                </c:pt>
                <c:pt idx="1157">
                  <c:v>119.96466236223</c:v>
                </c:pt>
                <c:pt idx="1158">
                  <c:v>119.77421220984399</c:v>
                </c:pt>
                <c:pt idx="1159">
                  <c:v>119.39331190507301</c:v>
                </c:pt>
                <c:pt idx="1160">
                  <c:v>117.069374548532</c:v>
                </c:pt>
                <c:pt idx="1161">
                  <c:v>116.555047762732</c:v>
                </c:pt>
                <c:pt idx="1162">
                  <c:v>117.88842157815</c:v>
                </c:pt>
                <c:pt idx="1163">
                  <c:v>118.99325521070401</c:v>
                </c:pt>
                <c:pt idx="1164">
                  <c:v>119.736122179367</c:v>
                </c:pt>
                <c:pt idx="1165">
                  <c:v>119.659942118413</c:v>
                </c:pt>
                <c:pt idx="1166">
                  <c:v>120.63134926993899</c:v>
                </c:pt>
                <c:pt idx="1167">
                  <c:v>120.802865781444</c:v>
                </c:pt>
                <c:pt idx="1168">
                  <c:v>120.15533526333201</c:v>
                </c:pt>
                <c:pt idx="1169">
                  <c:v>119.94572872134999</c:v>
                </c:pt>
                <c:pt idx="1170">
                  <c:v>120.72445823332799</c:v>
                </c:pt>
                <c:pt idx="1171">
                  <c:v>121.202922475813</c:v>
                </c:pt>
                <c:pt idx="1172">
                  <c:v>121.545732750108</c:v>
                </c:pt>
                <c:pt idx="1173">
                  <c:v>121.393372628199</c:v>
                </c:pt>
                <c:pt idx="1174">
                  <c:v>121.069495994785</c:v>
                </c:pt>
                <c:pt idx="1175">
                  <c:v>122.136239596862</c:v>
                </c:pt>
                <c:pt idx="1176">
                  <c:v>122.58749136334001</c:v>
                </c:pt>
                <c:pt idx="1177">
                  <c:v>122.58749136334001</c:v>
                </c:pt>
                <c:pt idx="1178">
                  <c:v>122.739796919719</c:v>
                </c:pt>
                <c:pt idx="1179">
                  <c:v>122.66364414153</c:v>
                </c:pt>
                <c:pt idx="1180">
                  <c:v>121.844890441519</c:v>
                </c:pt>
                <c:pt idx="1181">
                  <c:v>121.692584885139</c:v>
                </c:pt>
                <c:pt idx="1182">
                  <c:v>122.454335335979</c:v>
                </c:pt>
                <c:pt idx="1183">
                  <c:v>123.710633507168</c:v>
                </c:pt>
                <c:pt idx="1184">
                  <c:v>123.177831980137</c:v>
                </c:pt>
                <c:pt idx="1185">
                  <c:v>123.17685829313599</c:v>
                </c:pt>
                <c:pt idx="1186">
                  <c:v>121.8806861572</c:v>
                </c:pt>
                <c:pt idx="1187">
                  <c:v>121.637653881712</c:v>
                </c:pt>
                <c:pt idx="1188">
                  <c:v>120.57224556505</c:v>
                </c:pt>
                <c:pt idx="1189">
                  <c:v>120.72193258490999</c:v>
                </c:pt>
                <c:pt idx="1190">
                  <c:v>119.991667586286</c:v>
                </c:pt>
                <c:pt idx="1191">
                  <c:v>121.096582756004</c:v>
                </c:pt>
                <c:pt idx="1192">
                  <c:v>123.06263091136201</c:v>
                </c:pt>
                <c:pt idx="1193">
                  <c:v>123.06263091136201</c:v>
                </c:pt>
                <c:pt idx="1194">
                  <c:v>122.65378432439201</c:v>
                </c:pt>
                <c:pt idx="1195">
                  <c:v>122.839143192276</c:v>
                </c:pt>
                <c:pt idx="1196">
                  <c:v>122.598069520172</c:v>
                </c:pt>
                <c:pt idx="1197">
                  <c:v>123.06178812144501</c:v>
                </c:pt>
                <c:pt idx="1198">
                  <c:v>123.35857659776801</c:v>
                </c:pt>
                <c:pt idx="1199">
                  <c:v>123.340147854834</c:v>
                </c:pt>
                <c:pt idx="1200">
                  <c:v>123.52550672271801</c:v>
                </c:pt>
                <c:pt idx="1201">
                  <c:v>124.10065493243</c:v>
                </c:pt>
                <c:pt idx="1202">
                  <c:v>123.970796581057</c:v>
                </c:pt>
                <c:pt idx="1203">
                  <c:v>124.249156314446</c:v>
                </c:pt>
                <c:pt idx="1204">
                  <c:v>124.99102036139899</c:v>
                </c:pt>
                <c:pt idx="1205">
                  <c:v>125.621669087622</c:v>
                </c:pt>
                <c:pt idx="1206">
                  <c:v>125.64031211826401</c:v>
                </c:pt>
                <c:pt idx="1207">
                  <c:v>125.78881350028</c:v>
                </c:pt>
                <c:pt idx="1208">
                  <c:v>126.308032618064</c:v>
                </c:pt>
                <c:pt idx="1209">
                  <c:v>126.43789096943701</c:v>
                </c:pt>
                <c:pt idx="1210">
                  <c:v>126.67917892924901</c:v>
                </c:pt>
                <c:pt idx="1211">
                  <c:v>125.510453766891</c:v>
                </c:pt>
                <c:pt idx="1212">
                  <c:v>124.787018462872</c:v>
                </c:pt>
                <c:pt idx="1213">
                  <c:v>125.621669087622</c:v>
                </c:pt>
                <c:pt idx="1214">
                  <c:v>125.362166672584</c:v>
                </c:pt>
                <c:pt idx="1215">
                  <c:v>125.19502225992601</c:v>
                </c:pt>
                <c:pt idx="1216">
                  <c:v>125.417667189095</c:v>
                </c:pt>
                <c:pt idx="1217">
                  <c:v>124.824090236449</c:v>
                </c:pt>
                <c:pt idx="1218">
                  <c:v>126.06695894596</c:v>
                </c:pt>
                <c:pt idx="1219">
                  <c:v>126.196817297333</c:v>
                </c:pt>
                <c:pt idx="1220">
                  <c:v>126.938895631995</c:v>
                </c:pt>
                <c:pt idx="1221">
                  <c:v>126.883180827776</c:v>
                </c:pt>
                <c:pt idx="1222">
                  <c:v>126.382390452926</c:v>
                </c:pt>
                <c:pt idx="1223">
                  <c:v>126.530677547233</c:v>
                </c:pt>
                <c:pt idx="1224">
                  <c:v>127.402614233268</c:v>
                </c:pt>
                <c:pt idx="1225">
                  <c:v>126.326675648707</c:v>
                </c:pt>
                <c:pt idx="1226">
                  <c:v>125.343523641941</c:v>
                </c:pt>
                <c:pt idx="1227">
                  <c:v>126.419462226503</c:v>
                </c:pt>
                <c:pt idx="1228">
                  <c:v>124.018843305948</c:v>
                </c:pt>
                <c:pt idx="1229">
                  <c:v>124.873483026984</c:v>
                </c:pt>
                <c:pt idx="1230">
                  <c:v>125.78290734552399</c:v>
                </c:pt>
                <c:pt idx="1231">
                  <c:v>125.80125405507501</c:v>
                </c:pt>
                <c:pt idx="1232">
                  <c:v>126.04146794989801</c:v>
                </c:pt>
                <c:pt idx="1233">
                  <c:v>126.98312348431099</c:v>
                </c:pt>
                <c:pt idx="1234">
                  <c:v>127.961899105491</c:v>
                </c:pt>
                <c:pt idx="1235">
                  <c:v>127.580055314163</c:v>
                </c:pt>
                <c:pt idx="1236">
                  <c:v>127.118045441345</c:v>
                </c:pt>
                <c:pt idx="1237">
                  <c:v>128.295184565531</c:v>
                </c:pt>
                <c:pt idx="1238">
                  <c:v>128.25408132485501</c:v>
                </c:pt>
                <c:pt idx="1239">
                  <c:v>127.994049244371</c:v>
                </c:pt>
                <c:pt idx="1240">
                  <c:v>128.03120655530699</c:v>
                </c:pt>
                <c:pt idx="1241">
                  <c:v>128.719153762975</c:v>
                </c:pt>
                <c:pt idx="1242">
                  <c:v>128.651197738691</c:v>
                </c:pt>
                <c:pt idx="1243">
                  <c:v>127.945170412702</c:v>
                </c:pt>
                <c:pt idx="1244">
                  <c:v>127.402094479683</c:v>
                </c:pt>
                <c:pt idx="1245">
                  <c:v>128.58338477972001</c:v>
                </c:pt>
                <c:pt idx="1246">
                  <c:v>127.456316233796</c:v>
                </c:pt>
                <c:pt idx="1247">
                  <c:v>127.850175044018</c:v>
                </c:pt>
                <c:pt idx="1248">
                  <c:v>127.92371061556</c:v>
                </c:pt>
                <c:pt idx="1249">
                  <c:v>128.33216208783901</c:v>
                </c:pt>
                <c:pt idx="1250">
                  <c:v>128.536740460342</c:v>
                </c:pt>
                <c:pt idx="1251">
                  <c:v>129.131316312997</c:v>
                </c:pt>
                <c:pt idx="1252">
                  <c:v>129.54026017728401</c:v>
                </c:pt>
                <c:pt idx="1253">
                  <c:v>129.87469578935699</c:v>
                </c:pt>
                <c:pt idx="1254">
                  <c:v>129.18709106179699</c:v>
                </c:pt>
                <c:pt idx="1255">
                  <c:v>131.08279387880199</c:v>
                </c:pt>
                <c:pt idx="1256">
                  <c:v>131.43596299428901</c:v>
                </c:pt>
                <c:pt idx="1257">
                  <c:v>132.66258170642601</c:v>
                </c:pt>
                <c:pt idx="1258">
                  <c:v>132.71835645522501</c:v>
                </c:pt>
                <c:pt idx="1259">
                  <c:v>133.498990057691</c:v>
                </c:pt>
                <c:pt idx="1260">
                  <c:v>134.14934065914599</c:v>
                </c:pt>
                <c:pt idx="1261">
                  <c:v>134.92997426161099</c:v>
                </c:pt>
                <c:pt idx="1262">
                  <c:v>131.56603311457999</c:v>
                </c:pt>
                <c:pt idx="1263">
                  <c:v>133.647580800675</c:v>
                </c:pt>
                <c:pt idx="1264">
                  <c:v>132.03075172766501</c:v>
                </c:pt>
                <c:pt idx="1265">
                  <c:v>132.03075172766501</c:v>
                </c:pt>
                <c:pt idx="1266">
                  <c:v>134.065181468541</c:v>
                </c:pt>
                <c:pt idx="1267">
                  <c:v>134.251736595464</c:v>
                </c:pt>
                <c:pt idx="1268">
                  <c:v>134.998761673986</c:v>
                </c:pt>
                <c:pt idx="1269">
                  <c:v>135.42774355815101</c:v>
                </c:pt>
                <c:pt idx="1270">
                  <c:v>135.259825350505</c:v>
                </c:pt>
                <c:pt idx="1271">
                  <c:v>134.644338892197</c:v>
                </c:pt>
                <c:pt idx="1272">
                  <c:v>135.688807234671</c:v>
                </c:pt>
                <c:pt idx="1273">
                  <c:v>137.012925620159</c:v>
                </c:pt>
                <c:pt idx="1274">
                  <c:v>136.08040274945</c:v>
                </c:pt>
                <c:pt idx="1275">
                  <c:v>136.60274373888501</c:v>
                </c:pt>
                <c:pt idx="1276">
                  <c:v>136.714689210649</c:v>
                </c:pt>
                <c:pt idx="1277">
                  <c:v>137.25540293018301</c:v>
                </c:pt>
                <c:pt idx="1278">
                  <c:v>138.37803147685</c:v>
                </c:pt>
                <c:pt idx="1279">
                  <c:v>138.78102246242</c:v>
                </c:pt>
                <c:pt idx="1280">
                  <c:v>138.30605259912801</c:v>
                </c:pt>
                <c:pt idx="1281">
                  <c:v>139.35670226807301</c:v>
                </c:pt>
                <c:pt idx="1282">
                  <c:v>139.25599232571301</c:v>
                </c:pt>
                <c:pt idx="1283">
                  <c:v>141.04049387194399</c:v>
                </c:pt>
                <c:pt idx="1284">
                  <c:v>141.32840938283499</c:v>
                </c:pt>
                <c:pt idx="1285">
                  <c:v>140.96851499422201</c:v>
                </c:pt>
                <c:pt idx="1286">
                  <c:v>142.55159665573399</c:v>
                </c:pt>
                <c:pt idx="1287">
                  <c:v>142.78189882122001</c:v>
                </c:pt>
                <c:pt idx="1288">
                  <c:v>142.810781101987</c:v>
                </c:pt>
                <c:pt idx="1289">
                  <c:v>140.72384729641601</c:v>
                </c:pt>
                <c:pt idx="1290">
                  <c:v>140.89653611649899</c:v>
                </c:pt>
                <c:pt idx="1291">
                  <c:v>140.86780505186201</c:v>
                </c:pt>
                <c:pt idx="1292">
                  <c:v>142.69555441117899</c:v>
                </c:pt>
                <c:pt idx="1293">
                  <c:v>141.37150597979101</c:v>
                </c:pt>
                <c:pt idx="1294">
                  <c:v>142.32144570637601</c:v>
                </c:pt>
                <c:pt idx="1295">
                  <c:v>140.752729577183</c:v>
                </c:pt>
                <c:pt idx="1296">
                  <c:v>142.09114354088899</c:v>
                </c:pt>
                <c:pt idx="1297">
                  <c:v>140.58004075709999</c:v>
                </c:pt>
                <c:pt idx="1298">
                  <c:v>138.78102246242</c:v>
                </c:pt>
                <c:pt idx="1299">
                  <c:v>140.24902864925301</c:v>
                </c:pt>
                <c:pt idx="1300">
                  <c:v>141.32840938283499</c:v>
                </c:pt>
                <c:pt idx="1301">
                  <c:v>142.19185348324899</c:v>
                </c:pt>
                <c:pt idx="1302">
                  <c:v>140.651868418693</c:v>
                </c:pt>
                <c:pt idx="1303">
                  <c:v>139.25599232571301</c:v>
                </c:pt>
                <c:pt idx="1304">
                  <c:v>141.724141994181</c:v>
                </c:pt>
                <c:pt idx="1305">
                  <c:v>140.62464951535301</c:v>
                </c:pt>
                <c:pt idx="1306">
                  <c:v>141.54419479987399</c:v>
                </c:pt>
                <c:pt idx="1307">
                  <c:v>143.213772087557</c:v>
                </c:pt>
                <c:pt idx="1308">
                  <c:v>141.457850389833</c:v>
                </c:pt>
                <c:pt idx="1309">
                  <c:v>137.71600726115699</c:v>
                </c:pt>
                <c:pt idx="1310">
                  <c:v>138.126105404821</c:v>
                </c:pt>
                <c:pt idx="1311">
                  <c:v>136.30561441972799</c:v>
                </c:pt>
                <c:pt idx="1312">
                  <c:v>137.61529731879699</c:v>
                </c:pt>
                <c:pt idx="1313">
                  <c:v>138.26295600217199</c:v>
                </c:pt>
                <c:pt idx="1314">
                  <c:v>140.40735193701801</c:v>
                </c:pt>
                <c:pt idx="1315">
                  <c:v>139.60136996587801</c:v>
                </c:pt>
                <c:pt idx="1316">
                  <c:v>141.87520690772101</c:v>
                </c:pt>
                <c:pt idx="1317">
                  <c:v>141.774345749231</c:v>
                </c:pt>
                <c:pt idx="1318">
                  <c:v>142.06331977303</c:v>
                </c:pt>
                <c:pt idx="1319">
                  <c:v>144.072679704081</c:v>
                </c:pt>
                <c:pt idx="1320">
                  <c:v>144.65077896780801</c:v>
                </c:pt>
                <c:pt idx="1321">
                  <c:v>145.995090360571</c:v>
                </c:pt>
                <c:pt idx="1322">
                  <c:v>146.39989593969699</c:v>
                </c:pt>
                <c:pt idx="1323">
                  <c:v>148.11997941468999</c:v>
                </c:pt>
                <c:pt idx="1324">
                  <c:v>148.42362140306599</c:v>
                </c:pt>
                <c:pt idx="1325">
                  <c:v>149.724533766615</c:v>
                </c:pt>
                <c:pt idx="1326">
                  <c:v>148.97283838602701</c:v>
                </c:pt>
                <c:pt idx="1327">
                  <c:v>149.551088865884</c:v>
                </c:pt>
                <c:pt idx="1328">
                  <c:v>150.54851045718499</c:v>
                </c:pt>
                <c:pt idx="1329">
                  <c:v>150.77971991945</c:v>
                </c:pt>
                <c:pt idx="1330">
                  <c:v>151.09772744014501</c:v>
                </c:pt>
                <c:pt idx="1331">
                  <c:v>150.99656384939601</c:v>
                </c:pt>
                <c:pt idx="1332">
                  <c:v>149.73874808280399</c:v>
                </c:pt>
                <c:pt idx="1333">
                  <c:v>151.112244188593</c:v>
                </c:pt>
                <c:pt idx="1334">
                  <c:v>150.50511142796901</c:v>
                </c:pt>
                <c:pt idx="1335">
                  <c:v>149.44992527513401</c:v>
                </c:pt>
                <c:pt idx="1336">
                  <c:v>149.57997114665</c:v>
                </c:pt>
                <c:pt idx="1337">
                  <c:v>149.83295573158799</c:v>
                </c:pt>
                <c:pt idx="1338">
                  <c:v>151.87830510149999</c:v>
                </c:pt>
                <c:pt idx="1339">
                  <c:v>152.00835097301601</c:v>
                </c:pt>
                <c:pt idx="1340">
                  <c:v>152.52883689133901</c:v>
                </c:pt>
                <c:pt idx="1341">
                  <c:v>150.99656384939601</c:v>
                </c:pt>
                <c:pt idx="1342">
                  <c:v>149.92686094811299</c:v>
                </c:pt>
                <c:pt idx="1343">
                  <c:v>150.54851045718499</c:v>
                </c:pt>
                <c:pt idx="1344">
                  <c:v>150.389431088772</c:v>
                </c:pt>
                <c:pt idx="1345">
                  <c:v>151.184525498575</c:v>
                </c:pt>
                <c:pt idx="1346">
                  <c:v>150.98204710094799</c:v>
                </c:pt>
                <c:pt idx="1347">
                  <c:v>150.389431088772</c:v>
                </c:pt>
                <c:pt idx="1348">
                  <c:v>147.599644712496</c:v>
                </c:pt>
                <c:pt idx="1349">
                  <c:v>146.97814641955401</c:v>
                </c:pt>
                <c:pt idx="1350">
                  <c:v>145.48639930036299</c:v>
                </c:pt>
                <c:pt idx="1351">
                  <c:v>147.58512796404801</c:v>
                </c:pt>
                <c:pt idx="1352">
                  <c:v>146.689021179626</c:v>
                </c:pt>
                <c:pt idx="1353">
                  <c:v>148.75599445608</c:v>
                </c:pt>
                <c:pt idx="1354">
                  <c:v>149.131917754439</c:v>
                </c:pt>
                <c:pt idx="1355">
                  <c:v>149.14628328675801</c:v>
                </c:pt>
                <c:pt idx="1356">
                  <c:v>145.648200559109</c:v>
                </c:pt>
                <c:pt idx="1357">
                  <c:v>145.93732579903801</c:v>
                </c:pt>
                <c:pt idx="1358">
                  <c:v>147.39731753099801</c:v>
                </c:pt>
                <c:pt idx="1359">
                  <c:v>145.09898357614901</c:v>
                </c:pt>
                <c:pt idx="1360">
                  <c:v>146.08188841900201</c:v>
                </c:pt>
                <c:pt idx="1361">
                  <c:v>147.36843525023099</c:v>
                </c:pt>
                <c:pt idx="1362">
                  <c:v>147.599644712496</c:v>
                </c:pt>
                <c:pt idx="1363">
                  <c:v>148.00445029162199</c:v>
                </c:pt>
                <c:pt idx="1364">
                  <c:v>150.24486846880799</c:v>
                </c:pt>
                <c:pt idx="1365">
                  <c:v>151.71937694921701</c:v>
                </c:pt>
                <c:pt idx="1366">
                  <c:v>151.791507043069</c:v>
                </c:pt>
                <c:pt idx="1367">
                  <c:v>150.67855632870101</c:v>
                </c:pt>
                <c:pt idx="1368">
                  <c:v>151.502533019271</c:v>
                </c:pt>
                <c:pt idx="1369">
                  <c:v>151.83490607228501</c:v>
                </c:pt>
                <c:pt idx="1370">
                  <c:v>153.33829683346099</c:v>
                </c:pt>
                <c:pt idx="1371">
                  <c:v>154.79813734929201</c:v>
                </c:pt>
                <c:pt idx="1372">
                  <c:v>154.639209197009</c:v>
                </c:pt>
                <c:pt idx="1373">
                  <c:v>154.07547546559999</c:v>
                </c:pt>
                <c:pt idx="1374">
                  <c:v>154.08999221404801</c:v>
                </c:pt>
                <c:pt idx="1375">
                  <c:v>154.60216124524001</c:v>
                </c:pt>
                <c:pt idx="1376">
                  <c:v>154.31227992466299</c:v>
                </c:pt>
                <c:pt idx="1377">
                  <c:v>155.16740713794499</c:v>
                </c:pt>
                <c:pt idx="1378">
                  <c:v>154.471661725335</c:v>
                </c:pt>
                <c:pt idx="1379">
                  <c:v>154.51521197068001</c:v>
                </c:pt>
                <c:pt idx="1380">
                  <c:v>156.31226445567401</c:v>
                </c:pt>
                <c:pt idx="1381">
                  <c:v>155.67458603685699</c:v>
                </c:pt>
                <c:pt idx="1382">
                  <c:v>154.08031438174999</c:v>
                </c:pt>
                <c:pt idx="1383">
                  <c:v>155.10934014415199</c:v>
                </c:pt>
                <c:pt idx="1384">
                  <c:v>153.297619694579</c:v>
                </c:pt>
                <c:pt idx="1385">
                  <c:v>150.812080171199</c:v>
                </c:pt>
                <c:pt idx="1386">
                  <c:v>150.210542407373</c:v>
                </c:pt>
                <c:pt idx="1387">
                  <c:v>153.83398330651801</c:v>
                </c:pt>
                <c:pt idx="1388">
                  <c:v>156.065933380442</c:v>
                </c:pt>
                <c:pt idx="1389">
                  <c:v>156.848628067612</c:v>
                </c:pt>
                <c:pt idx="1390">
                  <c:v>155.31227219016799</c:v>
                </c:pt>
                <c:pt idx="1391">
                  <c:v>157.239975411198</c:v>
                </c:pt>
                <c:pt idx="1392">
                  <c:v>158.61679827184</c:v>
                </c:pt>
                <c:pt idx="1393">
                  <c:v>160.42851872141199</c:v>
                </c:pt>
                <c:pt idx="1394">
                  <c:v>160.10960390393899</c:v>
                </c:pt>
                <c:pt idx="1395">
                  <c:v>160.529984744421</c:v>
                </c:pt>
                <c:pt idx="1396">
                  <c:v>159.99362113248199</c:v>
                </c:pt>
                <c:pt idx="1397">
                  <c:v>160.85026050706099</c:v>
                </c:pt>
                <c:pt idx="1398">
                  <c:v>160.99376461411799</c:v>
                </c:pt>
                <c:pt idx="1399">
                  <c:v>160.92133208800601</c:v>
                </c:pt>
                <c:pt idx="1400">
                  <c:v>161.385111957703</c:v>
                </c:pt>
                <c:pt idx="1401">
                  <c:v>159.182044164545</c:v>
                </c:pt>
                <c:pt idx="1402">
                  <c:v>158.25448442515099</c:v>
                </c:pt>
                <c:pt idx="1403">
                  <c:v>157.56599738676499</c:v>
                </c:pt>
                <c:pt idx="1404">
                  <c:v>159.384976210562</c:v>
                </c:pt>
                <c:pt idx="1405">
                  <c:v>158.83424706630501</c:v>
                </c:pt>
                <c:pt idx="1406">
                  <c:v>158.153018402143</c:v>
                </c:pt>
                <c:pt idx="1407">
                  <c:v>155.48617073928901</c:v>
                </c:pt>
                <c:pt idx="1408">
                  <c:v>158.31240020281501</c:v>
                </c:pt>
                <c:pt idx="1409">
                  <c:v>158.52984899728</c:v>
                </c:pt>
                <c:pt idx="1410">
                  <c:v>158.66034851718501</c:v>
                </c:pt>
                <c:pt idx="1411">
                  <c:v>160.182036430051</c:v>
                </c:pt>
                <c:pt idx="1412">
                  <c:v>160.015396255155</c:v>
                </c:pt>
                <c:pt idx="1413">
                  <c:v>160.63145076742899</c:v>
                </c:pt>
                <c:pt idx="1414">
                  <c:v>159.500958982019</c:v>
                </c:pt>
                <c:pt idx="1415">
                  <c:v>158.51533224883201</c:v>
                </c:pt>
                <c:pt idx="1416">
                  <c:v>158.45741647116799</c:v>
                </c:pt>
                <c:pt idx="1417">
                  <c:v>161.31252821546099</c:v>
                </c:pt>
                <c:pt idx="1418">
                  <c:v>162.10973965107999</c:v>
                </c:pt>
                <c:pt idx="1419">
                  <c:v>162.31267169709699</c:v>
                </c:pt>
                <c:pt idx="1420">
                  <c:v>163.51559600861901</c:v>
                </c:pt>
                <c:pt idx="1421">
                  <c:v>164.42863899956399</c:v>
                </c:pt>
                <c:pt idx="1422">
                  <c:v>164.51558827412401</c:v>
                </c:pt>
                <c:pt idx="1423">
                  <c:v>162.86340084135301</c:v>
                </c:pt>
                <c:pt idx="1424">
                  <c:v>162.08070615418299</c:v>
                </c:pt>
                <c:pt idx="1425">
                  <c:v>161.645959781383</c:v>
                </c:pt>
                <c:pt idx="1426">
                  <c:v>161.76194255284</c:v>
                </c:pt>
                <c:pt idx="1427">
                  <c:v>163.02278264202499</c:v>
                </c:pt>
                <c:pt idx="1428">
                  <c:v>162.97938361281001</c:v>
                </c:pt>
                <c:pt idx="1429">
                  <c:v>161.50094351302999</c:v>
                </c:pt>
                <c:pt idx="1430">
                  <c:v>158.848763814753</c:v>
                </c:pt>
                <c:pt idx="1431">
                  <c:v>159.19656091299399</c:v>
                </c:pt>
                <c:pt idx="1432">
                  <c:v>159.71825656035401</c:v>
                </c:pt>
                <c:pt idx="1433">
                  <c:v>161.616926284486</c:v>
                </c:pt>
                <c:pt idx="1434">
                  <c:v>161.385111957703</c:v>
                </c:pt>
                <c:pt idx="1435">
                  <c:v>163.60254528317901</c:v>
                </c:pt>
                <c:pt idx="1436">
                  <c:v>162.385104223208</c:v>
                </c:pt>
                <c:pt idx="1437">
                  <c:v>165.12438441217401</c:v>
                </c:pt>
                <c:pt idx="1438">
                  <c:v>166.99644009748499</c:v>
                </c:pt>
                <c:pt idx="1439">
                  <c:v>167.63668919050599</c:v>
                </c:pt>
                <c:pt idx="1440">
                  <c:v>167.651205938955</c:v>
                </c:pt>
                <c:pt idx="1441">
                  <c:v>167.54928626755699</c:v>
                </c:pt>
                <c:pt idx="1442">
                  <c:v>167.44751781228999</c:v>
                </c:pt>
                <c:pt idx="1443">
                  <c:v>167.840377317172</c:v>
                </c:pt>
                <c:pt idx="1444">
                  <c:v>166.02170092563401</c:v>
                </c:pt>
                <c:pt idx="1445">
                  <c:v>166.86548692919101</c:v>
                </c:pt>
                <c:pt idx="1446">
                  <c:v>165.51240500090699</c:v>
                </c:pt>
                <c:pt idx="1447">
                  <c:v>166.89467164221699</c:v>
                </c:pt>
                <c:pt idx="1448">
                  <c:v>167.11287651733099</c:v>
                </c:pt>
                <c:pt idx="1449">
                  <c:v>167.15657797880499</c:v>
                </c:pt>
                <c:pt idx="1450">
                  <c:v>168.07309894073299</c:v>
                </c:pt>
                <c:pt idx="1451">
                  <c:v>165.77431133749499</c:v>
                </c:pt>
                <c:pt idx="1452">
                  <c:v>167.81119260414499</c:v>
                </c:pt>
                <c:pt idx="1453">
                  <c:v>169.062506077162</c:v>
                </c:pt>
                <c:pt idx="1454">
                  <c:v>169.26619420382701</c:v>
                </c:pt>
                <c:pt idx="1455">
                  <c:v>168.66964657227999</c:v>
                </c:pt>
                <c:pt idx="1456">
                  <c:v>169.955428489203</c:v>
                </c:pt>
                <c:pt idx="1457">
                  <c:v>170.39693429959499</c:v>
                </c:pt>
                <c:pt idx="1458">
                  <c:v>169.24845101172599</c:v>
                </c:pt>
                <c:pt idx="1459">
                  <c:v>165.91996327112301</c:v>
                </c:pt>
                <c:pt idx="1460">
                  <c:v>164.313134287879</c:v>
                </c:pt>
                <c:pt idx="1461">
                  <c:v>164.21760694577699</c:v>
                </c:pt>
                <c:pt idx="1462">
                  <c:v>162.45773725157699</c:v>
                </c:pt>
                <c:pt idx="1463">
                  <c:v>165.46084113825501</c:v>
                </c:pt>
                <c:pt idx="1464">
                  <c:v>165.02102143739799</c:v>
                </c:pt>
                <c:pt idx="1465">
                  <c:v>161.23360852751901</c:v>
                </c:pt>
                <c:pt idx="1466">
                  <c:v>162.41952631473501</c:v>
                </c:pt>
                <c:pt idx="1467">
                  <c:v>161.99861511870799</c:v>
                </c:pt>
                <c:pt idx="1468">
                  <c:v>164.06456623482001</c:v>
                </c:pt>
                <c:pt idx="1469">
                  <c:v>166.991248247816</c:v>
                </c:pt>
                <c:pt idx="1470">
                  <c:v>167.94770345039501</c:v>
                </c:pt>
                <c:pt idx="1471">
                  <c:v>169.86041689195901</c:v>
                </c:pt>
                <c:pt idx="1472">
                  <c:v>170.18560378229199</c:v>
                </c:pt>
                <c:pt idx="1473">
                  <c:v>171.44814040678199</c:v>
                </c:pt>
                <c:pt idx="1474">
                  <c:v>171.79243276553601</c:v>
                </c:pt>
                <c:pt idx="1475">
                  <c:v>172.63405819399901</c:v>
                </c:pt>
                <c:pt idx="1476">
                  <c:v>171.44814040678199</c:v>
                </c:pt>
                <c:pt idx="1477">
                  <c:v>172.25155489840401</c:v>
                </c:pt>
                <c:pt idx="1478">
                  <c:v>172.02189535017399</c:v>
                </c:pt>
                <c:pt idx="1479">
                  <c:v>172.94013961591099</c:v>
                </c:pt>
                <c:pt idx="1480">
                  <c:v>172.74888796811399</c:v>
                </c:pt>
                <c:pt idx="1481">
                  <c:v>172.595847257157</c:v>
                </c:pt>
                <c:pt idx="1482">
                  <c:v>172.99745602117201</c:v>
                </c:pt>
                <c:pt idx="1483">
                  <c:v>172.80620437337501</c:v>
                </c:pt>
                <c:pt idx="1484">
                  <c:v>171.52456228046401</c:v>
                </c:pt>
                <c:pt idx="1485">
                  <c:v>173.705343170692</c:v>
                </c:pt>
                <c:pt idx="1486">
                  <c:v>174.18357077198101</c:v>
                </c:pt>
                <c:pt idx="1487">
                  <c:v>174.03053006102499</c:v>
                </c:pt>
                <c:pt idx="1488">
                  <c:v>173.16960220054901</c:v>
                </c:pt>
                <c:pt idx="1489">
                  <c:v>173.322642911505</c:v>
                </c:pt>
                <c:pt idx="1490">
                  <c:v>172.576741788737</c:v>
                </c:pt>
                <c:pt idx="1491">
                  <c:v>173.227115569403</c:v>
                </c:pt>
                <c:pt idx="1492">
                  <c:v>170.77866115769601</c:v>
                </c:pt>
                <c:pt idx="1493">
                  <c:v>169.61184883889999</c:v>
                </c:pt>
                <c:pt idx="1494">
                  <c:v>171.10384804802899</c:v>
                </c:pt>
                <c:pt idx="1495">
                  <c:v>173.16960220054901</c:v>
                </c:pt>
                <c:pt idx="1496">
                  <c:v>172.232449429984</c:v>
                </c:pt>
                <c:pt idx="1497">
                  <c:v>172.71067703127301</c:v>
                </c:pt>
                <c:pt idx="1498">
                  <c:v>170.632514172458</c:v>
                </c:pt>
                <c:pt idx="1499">
                  <c:v>169.13696961867399</c:v>
                </c:pt>
                <c:pt idx="1500">
                  <c:v>169.69299783878901</c:v>
                </c:pt>
                <c:pt idx="1501">
                  <c:v>167.50729285876301</c:v>
                </c:pt>
                <c:pt idx="1502">
                  <c:v>166.56600385276599</c:v>
                </c:pt>
                <c:pt idx="1503">
                  <c:v>166.893948233386</c:v>
                </c:pt>
                <c:pt idx="1504">
                  <c:v>168.08262351088999</c:v>
                </c:pt>
                <c:pt idx="1505">
                  <c:v>171.035107754433</c:v>
                </c:pt>
                <c:pt idx="1506">
                  <c:v>171.47610923684101</c:v>
                </c:pt>
                <c:pt idx="1507">
                  <c:v>170.11489385277699</c:v>
                </c:pt>
                <c:pt idx="1508">
                  <c:v>165.590246218175</c:v>
                </c:pt>
                <c:pt idx="1509">
                  <c:v>164.01808282711701</c:v>
                </c:pt>
                <c:pt idx="1510">
                  <c:v>165.532732849322</c:v>
                </c:pt>
                <c:pt idx="1511">
                  <c:v>168.370190355158</c:v>
                </c:pt>
                <c:pt idx="1512">
                  <c:v>163.15538229431399</c:v>
                </c:pt>
                <c:pt idx="1513">
                  <c:v>161.25724415855501</c:v>
                </c:pt>
                <c:pt idx="1514">
                  <c:v>161.709952809979</c:v>
                </c:pt>
                <c:pt idx="1515">
                  <c:v>162.24438701667501</c:v>
                </c:pt>
                <c:pt idx="1516">
                  <c:v>164.399761936087</c:v>
                </c:pt>
                <c:pt idx="1517">
                  <c:v>164.43797780345301</c:v>
                </c:pt>
                <c:pt idx="1518">
                  <c:v>165.658925771078</c:v>
                </c:pt>
                <c:pt idx="1519">
                  <c:v>166.97511943890601</c:v>
                </c:pt>
                <c:pt idx="1520">
                  <c:v>165.506258280423</c:v>
                </c:pt>
                <c:pt idx="1521">
                  <c:v>167.089571062196</c:v>
                </c:pt>
                <c:pt idx="1522">
                  <c:v>164.41896785917399</c:v>
                </c:pt>
                <c:pt idx="1523">
                  <c:v>164.953010108255</c:v>
                </c:pt>
                <c:pt idx="1524">
                  <c:v>166.269203776084</c:v>
                </c:pt>
                <c:pt idx="1525">
                  <c:v>166.708000324962</c:v>
                </c:pt>
                <c:pt idx="1526">
                  <c:v>167.204022685485</c:v>
                </c:pt>
                <c:pt idx="1527">
                  <c:v>166.89888368298199</c:v>
                </c:pt>
                <c:pt idx="1528">
                  <c:v>167.77628080193199</c:v>
                </c:pt>
                <c:pt idx="1529">
                  <c:v>165.60169995943301</c:v>
                </c:pt>
                <c:pt idx="1530">
                  <c:v>165.124687543189</c:v>
                </c:pt>
                <c:pt idx="1531">
                  <c:v>164.97202005253399</c:v>
                </c:pt>
                <c:pt idx="1532">
                  <c:v>165.58249403634699</c:v>
                </c:pt>
                <c:pt idx="1533">
                  <c:v>168.31051902982099</c:v>
                </c:pt>
                <c:pt idx="1534">
                  <c:v>168.42497065310999</c:v>
                </c:pt>
                <c:pt idx="1535">
                  <c:v>167.54737755535299</c:v>
                </c:pt>
                <c:pt idx="1536">
                  <c:v>166.22158092598201</c:v>
                </c:pt>
                <c:pt idx="1537">
                  <c:v>167.318474308774</c:v>
                </c:pt>
                <c:pt idx="1538">
                  <c:v>168.48219646475499</c:v>
                </c:pt>
                <c:pt idx="1539">
                  <c:v>167.871722480942</c:v>
                </c:pt>
                <c:pt idx="1540">
                  <c:v>169.47404520699399</c:v>
                </c:pt>
                <c:pt idx="1541">
                  <c:v>170.21798075837501</c:v>
                </c:pt>
                <c:pt idx="1542">
                  <c:v>171.45813464908699</c:v>
                </c:pt>
                <c:pt idx="1543">
                  <c:v>173.59645941228999</c:v>
                </c:pt>
                <c:pt idx="1544">
                  <c:v>173.06045737513799</c:v>
                </c:pt>
                <c:pt idx="1545">
                  <c:v>174.16695371947401</c:v>
                </c:pt>
                <c:pt idx="1546">
                  <c:v>174.185963663753</c:v>
                </c:pt>
                <c:pt idx="1547">
                  <c:v>174.014286228819</c:v>
                </c:pt>
                <c:pt idx="1548">
                  <c:v>173.93805047289499</c:v>
                </c:pt>
                <c:pt idx="1549">
                  <c:v>174.58654434526599</c:v>
                </c:pt>
                <c:pt idx="1550">
                  <c:v>176.05540550374999</c:v>
                </c:pt>
                <c:pt idx="1551">
                  <c:v>177.06646016907499</c:v>
                </c:pt>
                <c:pt idx="1552">
                  <c:v>176.932998601506</c:v>
                </c:pt>
                <c:pt idx="1553">
                  <c:v>177.23813760400901</c:v>
                </c:pt>
                <c:pt idx="1554">
                  <c:v>177.199921736644</c:v>
                </c:pt>
                <c:pt idx="1555">
                  <c:v>175.59759901059201</c:v>
                </c:pt>
                <c:pt idx="1556">
                  <c:v>176.112631315394</c:v>
                </c:pt>
                <c:pt idx="1557">
                  <c:v>176.265298806049</c:v>
                </c:pt>
                <c:pt idx="1558">
                  <c:v>176.36074048505901</c:v>
                </c:pt>
                <c:pt idx="1559">
                  <c:v>177.35258922729901</c:v>
                </c:pt>
                <c:pt idx="1560">
                  <c:v>177.23813760400901</c:v>
                </c:pt>
                <c:pt idx="1561">
                  <c:v>177.44685503346699</c:v>
                </c:pt>
                <c:pt idx="1562">
                  <c:v>177.485070900832</c:v>
                </c:pt>
                <c:pt idx="1563">
                  <c:v>177.313001508284</c:v>
                </c:pt>
                <c:pt idx="1564">
                  <c:v>178.44144747900401</c:v>
                </c:pt>
                <c:pt idx="1565">
                  <c:v>178.53708513682099</c:v>
                </c:pt>
                <c:pt idx="1566">
                  <c:v>179.32139232244501</c:v>
                </c:pt>
                <c:pt idx="1567">
                  <c:v>179.62731524017599</c:v>
                </c:pt>
                <c:pt idx="1568">
                  <c:v>181.59749018697099</c:v>
                </c:pt>
                <c:pt idx="1569">
                  <c:v>181.903609083509</c:v>
                </c:pt>
                <c:pt idx="1570">
                  <c:v>183.051260977315</c:v>
                </c:pt>
                <c:pt idx="1571">
                  <c:v>182.496444974691</c:v>
                </c:pt>
                <c:pt idx="1572">
                  <c:v>180.29677884489601</c:v>
                </c:pt>
                <c:pt idx="1573">
                  <c:v>181.63570605433699</c:v>
                </c:pt>
                <c:pt idx="1574">
                  <c:v>181.06188010743301</c:v>
                </c:pt>
                <c:pt idx="1575">
                  <c:v>182.228737924326</c:v>
                </c:pt>
                <c:pt idx="1576">
                  <c:v>183.31896802768</c:v>
                </c:pt>
                <c:pt idx="1577">
                  <c:v>182.68772029032601</c:v>
                </c:pt>
                <c:pt idx="1578">
                  <c:v>183.414605685498</c:v>
                </c:pt>
                <c:pt idx="1579">
                  <c:v>180.983488584632</c:v>
                </c:pt>
                <c:pt idx="1580">
                  <c:v>183.854578107218</c:v>
                </c:pt>
                <c:pt idx="1581">
                  <c:v>183.62508692421801</c:v>
                </c:pt>
                <c:pt idx="1582">
                  <c:v>184.791944741111</c:v>
                </c:pt>
                <c:pt idx="1583">
                  <c:v>185.97193313807199</c:v>
                </c:pt>
                <c:pt idx="1584">
                  <c:v>185.767331263562</c:v>
                </c:pt>
                <c:pt idx="1585">
                  <c:v>185.04044586839001</c:v>
                </c:pt>
                <c:pt idx="1586">
                  <c:v>185.09786765884101</c:v>
                </c:pt>
                <c:pt idx="1587">
                  <c:v>184.77273881802401</c:v>
                </c:pt>
                <c:pt idx="1588">
                  <c:v>185.499624213196</c:v>
                </c:pt>
                <c:pt idx="1589">
                  <c:v>181.75054963523999</c:v>
                </c:pt>
                <c:pt idx="1590">
                  <c:v>181.08108603052</c:v>
                </c:pt>
                <c:pt idx="1591">
                  <c:v>182.32437558214301</c:v>
                </c:pt>
                <c:pt idx="1592">
                  <c:v>180.92802658225099</c:v>
                </c:pt>
                <c:pt idx="1593">
                  <c:v>180.79417305706801</c:v>
                </c:pt>
                <c:pt idx="1594">
                  <c:v>180.22034711016499</c:v>
                </c:pt>
                <c:pt idx="1595">
                  <c:v>181.52105845224</c:v>
                </c:pt>
                <c:pt idx="1596">
                  <c:v>182.59208263250801</c:v>
                </c:pt>
                <c:pt idx="1597">
                  <c:v>182.51565089777699</c:v>
                </c:pt>
                <c:pt idx="1598">
                  <c:v>184.44760997720701</c:v>
                </c:pt>
                <c:pt idx="1599">
                  <c:v>185.40398655537899</c:v>
                </c:pt>
                <c:pt idx="1600">
                  <c:v>186.30294134309901</c:v>
                </c:pt>
                <c:pt idx="1601">
                  <c:v>187.737506210357</c:v>
                </c:pt>
                <c:pt idx="1602">
                  <c:v>188.78952044634599</c:v>
                </c:pt>
                <c:pt idx="1603">
                  <c:v>188.78952044634599</c:v>
                </c:pt>
                <c:pt idx="1604">
                  <c:v>189.17207107761499</c:v>
                </c:pt>
                <c:pt idx="1605">
                  <c:v>189.45898405106601</c:v>
                </c:pt>
                <c:pt idx="1606">
                  <c:v>190.128447655787</c:v>
                </c:pt>
                <c:pt idx="1607">
                  <c:v>190.31972297142099</c:v>
                </c:pt>
                <c:pt idx="1608">
                  <c:v>190.357938838786</c:v>
                </c:pt>
                <c:pt idx="1609">
                  <c:v>190.14765357887299</c:v>
                </c:pt>
                <c:pt idx="1610">
                  <c:v>190.85533305095899</c:v>
                </c:pt>
                <c:pt idx="1611">
                  <c:v>191.40995307477499</c:v>
                </c:pt>
                <c:pt idx="1612">
                  <c:v>190.28150710405501</c:v>
                </c:pt>
                <c:pt idx="1613">
                  <c:v>190.10924173270001</c:v>
                </c:pt>
                <c:pt idx="1614">
                  <c:v>191.065618310872</c:v>
                </c:pt>
                <c:pt idx="1615">
                  <c:v>191.429158997862</c:v>
                </c:pt>
                <c:pt idx="1616">
                  <c:v>189.84153468233501</c:v>
                </c:pt>
                <c:pt idx="1617">
                  <c:v>191.40995307477499</c:v>
                </c:pt>
                <c:pt idx="1618">
                  <c:v>191.25689362650601</c:v>
                </c:pt>
                <c:pt idx="1619">
                  <c:v>190.28150710405501</c:v>
                </c:pt>
                <c:pt idx="1620">
                  <c:v>188.445185682443</c:v>
                </c:pt>
                <c:pt idx="1621">
                  <c:v>190.09023178842099</c:v>
                </c:pt>
                <c:pt idx="1622">
                  <c:v>190.37714476187301</c:v>
                </c:pt>
                <c:pt idx="1623">
                  <c:v>191.81170962913001</c:v>
                </c:pt>
                <c:pt idx="1624">
                  <c:v>191.69235853566599</c:v>
                </c:pt>
                <c:pt idx="1625">
                  <c:v>189.90934334955799</c:v>
                </c:pt>
                <c:pt idx="1626">
                  <c:v>189.391763320265</c:v>
                </c:pt>
                <c:pt idx="1627">
                  <c:v>191.42406354888001</c:v>
                </c:pt>
                <c:pt idx="1628">
                  <c:v>187.397678959015</c:v>
                </c:pt>
                <c:pt idx="1629">
                  <c:v>189.391763320265</c:v>
                </c:pt>
                <c:pt idx="1630">
                  <c:v>189.14247827775699</c:v>
                </c:pt>
                <c:pt idx="1631">
                  <c:v>189.41077326454399</c:v>
                </c:pt>
                <c:pt idx="1632">
                  <c:v>186.38152884470699</c:v>
                </c:pt>
                <c:pt idx="1633">
                  <c:v>186.38152884470699</c:v>
                </c:pt>
                <c:pt idx="1634">
                  <c:v>188.22216180007399</c:v>
                </c:pt>
                <c:pt idx="1635">
                  <c:v>187.819425351684</c:v>
                </c:pt>
                <c:pt idx="1636">
                  <c:v>185.15450553406501</c:v>
                </c:pt>
                <c:pt idx="1637">
                  <c:v>188.75894775245399</c:v>
                </c:pt>
                <c:pt idx="1638">
                  <c:v>185.710497409531</c:v>
                </c:pt>
                <c:pt idx="1639">
                  <c:v>181.07050317494199</c:v>
                </c:pt>
                <c:pt idx="1640">
                  <c:v>178.232926028354</c:v>
                </c:pt>
                <c:pt idx="1641">
                  <c:v>178.25213195143999</c:v>
                </c:pt>
                <c:pt idx="1642">
                  <c:v>179.65961711901201</c:v>
                </c:pt>
                <c:pt idx="1643">
                  <c:v>178.51603542036</c:v>
                </c:pt>
                <c:pt idx="1644">
                  <c:v>177.518912430482</c:v>
                </c:pt>
                <c:pt idx="1645">
                  <c:v>178.16416412846701</c:v>
                </c:pt>
                <c:pt idx="1646">
                  <c:v>176.74186332755201</c:v>
                </c:pt>
                <c:pt idx="1647">
                  <c:v>176.93246027732701</c:v>
                </c:pt>
                <c:pt idx="1648">
                  <c:v>179.59467346904199</c:v>
                </c:pt>
                <c:pt idx="1649">
                  <c:v>181.06333838081201</c:v>
                </c:pt>
                <c:pt idx="1650">
                  <c:v>181.19188878517701</c:v>
                </c:pt>
                <c:pt idx="1651">
                  <c:v>183.92747892303399</c:v>
                </c:pt>
                <c:pt idx="1652">
                  <c:v>183.248132260549</c:v>
                </c:pt>
                <c:pt idx="1653">
                  <c:v>183.633783473645</c:v>
                </c:pt>
                <c:pt idx="1654">
                  <c:v>186.16744626099401</c:v>
                </c:pt>
                <c:pt idx="1655">
                  <c:v>186.718242519114</c:v>
                </c:pt>
                <c:pt idx="1656">
                  <c:v>186.093881650029</c:v>
                </c:pt>
                <c:pt idx="1657">
                  <c:v>186.112272802771</c:v>
                </c:pt>
                <c:pt idx="1658">
                  <c:v>186.699851366373</c:v>
                </c:pt>
                <c:pt idx="1659">
                  <c:v>186.53451865652499</c:v>
                </c:pt>
                <c:pt idx="1660">
                  <c:v>187.19547416626801</c:v>
                </c:pt>
                <c:pt idx="1661">
                  <c:v>187.783052729871</c:v>
                </c:pt>
                <c:pt idx="1662">
                  <c:v>188.113530484742</c:v>
                </c:pt>
                <c:pt idx="1663">
                  <c:v>188.92123988676801</c:v>
                </c:pt>
                <c:pt idx="1664">
                  <c:v>189.508818450371</c:v>
                </c:pt>
                <c:pt idx="1665">
                  <c:v>188.93963103951</c:v>
                </c:pt>
                <c:pt idx="1666">
                  <c:v>190.35331015787901</c:v>
                </c:pt>
                <c:pt idx="1667">
                  <c:v>189.490427297629</c:v>
                </c:pt>
                <c:pt idx="1668">
                  <c:v>190.33510666996199</c:v>
                </c:pt>
                <c:pt idx="1669">
                  <c:v>190.702179065492</c:v>
                </c:pt>
                <c:pt idx="1670">
                  <c:v>192.18942279482701</c:v>
                </c:pt>
                <c:pt idx="1671">
                  <c:v>192.52806086340499</c:v>
                </c:pt>
                <c:pt idx="1672">
                  <c:v>194.390308136812</c:v>
                </c:pt>
                <c:pt idx="1673">
                  <c:v>194.87415169299999</c:v>
                </c:pt>
                <c:pt idx="1674">
                  <c:v>194.39030813681299</c:v>
                </c:pt>
                <c:pt idx="1675">
                  <c:v>195.59965492351299</c:v>
                </c:pt>
                <c:pt idx="1676">
                  <c:v>195.40622234254499</c:v>
                </c:pt>
                <c:pt idx="1677">
                  <c:v>195.91417944541101</c:v>
                </c:pt>
                <c:pt idx="1678">
                  <c:v>194.922378786358</c:v>
                </c:pt>
                <c:pt idx="1679">
                  <c:v>196.156101223505</c:v>
                </c:pt>
                <c:pt idx="1680">
                  <c:v>197.05092348830601</c:v>
                </c:pt>
                <c:pt idx="1681">
                  <c:v>196.85749090733901</c:v>
                </c:pt>
                <c:pt idx="1682">
                  <c:v>197.22024252259499</c:v>
                </c:pt>
                <c:pt idx="1683">
                  <c:v>195.502938633029</c:v>
                </c:pt>
                <c:pt idx="1684">
                  <c:v>192.96341522246601</c:v>
                </c:pt>
                <c:pt idx="1685">
                  <c:v>192.697379897693</c:v>
                </c:pt>
                <c:pt idx="1686">
                  <c:v>197.123526232111</c:v>
                </c:pt>
                <c:pt idx="1687">
                  <c:v>193.61620754190801</c:v>
                </c:pt>
                <c:pt idx="1688">
                  <c:v>193.521871851318</c:v>
                </c:pt>
                <c:pt idx="1689">
                  <c:v>196.757151429689</c:v>
                </c:pt>
                <c:pt idx="1690">
                  <c:v>196.20724337966399</c:v>
                </c:pt>
                <c:pt idx="1691">
                  <c:v>195.394269135553</c:v>
                </c:pt>
                <c:pt idx="1692">
                  <c:v>196.08759811354901</c:v>
                </c:pt>
                <c:pt idx="1693">
                  <c:v>197.16363855174501</c:v>
                </c:pt>
                <c:pt idx="1694">
                  <c:v>197.02021762377399</c:v>
                </c:pt>
                <c:pt idx="1695">
                  <c:v>193.696482357207</c:v>
                </c:pt>
                <c:pt idx="1696">
                  <c:v>196.613730501719</c:v>
                </c:pt>
                <c:pt idx="1697">
                  <c:v>197.68977093991401</c:v>
                </c:pt>
                <c:pt idx="1698">
                  <c:v>199.650623912345</c:v>
                </c:pt>
                <c:pt idx="1699">
                  <c:v>202.71154863710501</c:v>
                </c:pt>
                <c:pt idx="1700">
                  <c:v>203.476715905226</c:v>
                </c:pt>
                <c:pt idx="1701">
                  <c:v>203.57258550948399</c:v>
                </c:pt>
                <c:pt idx="1702">
                  <c:v>205.12695135985899</c:v>
                </c:pt>
                <c:pt idx="1703">
                  <c:v>204.81607818978401</c:v>
                </c:pt>
                <c:pt idx="1704">
                  <c:v>206.58544760597599</c:v>
                </c:pt>
                <c:pt idx="1705">
                  <c:v>207.06377301815499</c:v>
                </c:pt>
                <c:pt idx="1706">
                  <c:v>208.85717374848099</c:v>
                </c:pt>
                <c:pt idx="1707">
                  <c:v>207.20719394612601</c:v>
                </c:pt>
                <c:pt idx="1708">
                  <c:v>207.06377301815499</c:v>
                </c:pt>
                <c:pt idx="1709">
                  <c:v>210.746444083066</c:v>
                </c:pt>
                <c:pt idx="1710">
                  <c:v>210.14847340477201</c:v>
                </c:pt>
                <c:pt idx="1711">
                  <c:v>211.918098473241</c:v>
                </c:pt>
                <c:pt idx="1712">
                  <c:v>211.98993676336599</c:v>
                </c:pt>
                <c:pt idx="1713">
                  <c:v>210.57899184096101</c:v>
                </c:pt>
                <c:pt idx="1714">
                  <c:v>211.320383447225</c:v>
                </c:pt>
                <c:pt idx="1715">
                  <c:v>206.96815906617499</c:v>
                </c:pt>
                <c:pt idx="1716">
                  <c:v>206.41825101614899</c:v>
                </c:pt>
                <c:pt idx="1717">
                  <c:v>208.21165174647501</c:v>
                </c:pt>
                <c:pt idx="1718">
                  <c:v>207.350870526374</c:v>
                </c:pt>
                <c:pt idx="1719">
                  <c:v>209.83760023469699</c:v>
                </c:pt>
                <c:pt idx="1720">
                  <c:v>203.73978209930999</c:v>
                </c:pt>
                <c:pt idx="1721">
                  <c:v>202.30506151505</c:v>
                </c:pt>
                <c:pt idx="1722">
                  <c:v>202.95083916933399</c:v>
                </c:pt>
                <c:pt idx="1723">
                  <c:v>202.35286849104</c:v>
                </c:pt>
                <c:pt idx="1724">
                  <c:v>204.76801556151599</c:v>
                </c:pt>
                <c:pt idx="1725">
                  <c:v>203.405133267379</c:v>
                </c:pt>
                <c:pt idx="1726">
                  <c:v>202.90303219334399</c:v>
                </c:pt>
                <c:pt idx="1727">
                  <c:v>204.79204687564999</c:v>
                </c:pt>
                <c:pt idx="1728">
                  <c:v>200.39201551860901</c:v>
                </c:pt>
                <c:pt idx="1729">
                  <c:v>202.32909282918399</c:v>
                </c:pt>
                <c:pt idx="1730">
                  <c:v>203.955041317405</c:v>
                </c:pt>
                <c:pt idx="1731">
                  <c:v>199.937721420564</c:v>
                </c:pt>
                <c:pt idx="1732">
                  <c:v>199.985528396554</c:v>
                </c:pt>
                <c:pt idx="1733">
                  <c:v>197.25216763846601</c:v>
                </c:pt>
                <c:pt idx="1734">
                  <c:v>198.80215468746599</c:v>
                </c:pt>
                <c:pt idx="1735">
                  <c:v>200.59939057722099</c:v>
                </c:pt>
                <c:pt idx="1736">
                  <c:v>200.21651166941899</c:v>
                </c:pt>
                <c:pt idx="1737">
                  <c:v>199.44416333037501</c:v>
                </c:pt>
                <c:pt idx="1738">
                  <c:v>200.021659153694</c:v>
                </c:pt>
                <c:pt idx="1739">
                  <c:v>195.602856346305</c:v>
                </c:pt>
                <c:pt idx="1740">
                  <c:v>197.16036675595399</c:v>
                </c:pt>
                <c:pt idx="1741">
                  <c:v>193.49982227085999</c:v>
                </c:pt>
                <c:pt idx="1742">
                  <c:v>192.38333663178901</c:v>
                </c:pt>
                <c:pt idx="1743">
                  <c:v>192.24711212406501</c:v>
                </c:pt>
                <c:pt idx="1744">
                  <c:v>191.65733087386201</c:v>
                </c:pt>
                <c:pt idx="1745">
                  <c:v>193.63468224305001</c:v>
                </c:pt>
                <c:pt idx="1746">
                  <c:v>193.56503967910399</c:v>
                </c:pt>
                <c:pt idx="1747">
                  <c:v>197.61301370848</c:v>
                </c:pt>
                <c:pt idx="1748">
                  <c:v>197.519991140923</c:v>
                </c:pt>
                <c:pt idx="1749">
                  <c:v>202.47555701258401</c:v>
                </c:pt>
                <c:pt idx="1750">
                  <c:v>202.219620590082</c:v>
                </c:pt>
                <c:pt idx="1751">
                  <c:v>200.497956919953</c:v>
                </c:pt>
                <c:pt idx="1752">
                  <c:v>197.03896000280901</c:v>
                </c:pt>
                <c:pt idx="1753">
                  <c:v>196.00899622673199</c:v>
                </c:pt>
                <c:pt idx="1754">
                  <c:v>196.26642498989</c:v>
                </c:pt>
                <c:pt idx="1755">
                  <c:v>199.075010104466</c:v>
                </c:pt>
                <c:pt idx="1756">
                  <c:v>199.502430728256</c:v>
                </c:pt>
                <c:pt idx="1757">
                  <c:v>199.218515782026</c:v>
                </c:pt>
                <c:pt idx="1758">
                  <c:v>197.107734913553</c:v>
                </c:pt>
                <c:pt idx="1759">
                  <c:v>196.006989245781</c:v>
                </c:pt>
                <c:pt idx="1760">
                  <c:v>192.55397381595199</c:v>
                </c:pt>
                <c:pt idx="1761">
                  <c:v>194.08266425794801</c:v>
                </c:pt>
                <c:pt idx="1762">
                  <c:v>195.30199228196301</c:v>
                </c:pt>
                <c:pt idx="1763">
                  <c:v>195.588606900976</c:v>
                </c:pt>
                <c:pt idx="1764">
                  <c:v>195.09857675631301</c:v>
                </c:pt>
                <c:pt idx="1765">
                  <c:v>194.53569681596201</c:v>
                </c:pt>
                <c:pt idx="1766">
                  <c:v>195.752011759151</c:v>
                </c:pt>
                <c:pt idx="1767">
                  <c:v>195.47960885223799</c:v>
                </c:pt>
                <c:pt idx="1768">
                  <c:v>192.430061075796</c:v>
                </c:pt>
                <c:pt idx="1769">
                  <c:v>195.31638842392499</c:v>
                </c:pt>
                <c:pt idx="1770">
                  <c:v>196.151302411464</c:v>
                </c:pt>
                <c:pt idx="1771">
                  <c:v>197.22228662300299</c:v>
                </c:pt>
                <c:pt idx="1772">
                  <c:v>197.966461118192</c:v>
                </c:pt>
                <c:pt idx="1773">
                  <c:v>200.653050925233</c:v>
                </c:pt>
                <c:pt idx="1774">
                  <c:v>200.14476222418199</c:v>
                </c:pt>
                <c:pt idx="1775">
                  <c:v>199.74547157186899</c:v>
                </c:pt>
                <c:pt idx="1776">
                  <c:v>198.49300837563001</c:v>
                </c:pt>
                <c:pt idx="1777">
                  <c:v>195.370795233363</c:v>
                </c:pt>
                <c:pt idx="1778">
                  <c:v>197.94838699166701</c:v>
                </c:pt>
                <c:pt idx="1779">
                  <c:v>198.27519670801701</c:v>
                </c:pt>
                <c:pt idx="1780">
                  <c:v>195.043985517012</c:v>
                </c:pt>
                <c:pt idx="1781">
                  <c:v>193.700782828423</c:v>
                </c:pt>
                <c:pt idx="1782">
                  <c:v>194.86250653231201</c:v>
                </c:pt>
                <c:pt idx="1783">
                  <c:v>197.29495198882799</c:v>
                </c:pt>
                <c:pt idx="1784">
                  <c:v>196.53251893725201</c:v>
                </c:pt>
                <c:pt idx="1785">
                  <c:v>195.64301371041299</c:v>
                </c:pt>
                <c:pt idx="1786">
                  <c:v>196.04248879258901</c:v>
                </c:pt>
                <c:pt idx="1787">
                  <c:v>198.910373154468</c:v>
                </c:pt>
                <c:pt idx="1788">
                  <c:v>198.910373154468</c:v>
                </c:pt>
                <c:pt idx="1789">
                  <c:v>199.781804254782</c:v>
                </c:pt>
                <c:pt idx="1790">
                  <c:v>199.563992587169</c:v>
                </c:pt>
                <c:pt idx="1791">
                  <c:v>199.69106476243101</c:v>
                </c:pt>
                <c:pt idx="1792">
                  <c:v>200.72571629105801</c:v>
                </c:pt>
                <c:pt idx="1793">
                  <c:v>200.52597874996999</c:v>
                </c:pt>
                <c:pt idx="1794">
                  <c:v>198.220605468717</c:v>
                </c:pt>
                <c:pt idx="1795">
                  <c:v>201.41548397680901</c:v>
                </c:pt>
                <c:pt idx="1796">
                  <c:v>200.96160208519601</c:v>
                </c:pt>
                <c:pt idx="1797">
                  <c:v>199.76354569839401</c:v>
                </c:pt>
                <c:pt idx="1798">
                  <c:v>200.43523925762</c:v>
                </c:pt>
                <c:pt idx="1799">
                  <c:v>199.799878381307</c:v>
                </c:pt>
                <c:pt idx="1800">
                  <c:v>200.39890657470701</c:v>
                </c:pt>
                <c:pt idx="1801">
                  <c:v>198.87422490141799</c:v>
                </c:pt>
                <c:pt idx="1802">
                  <c:v>198.40226888327999</c:v>
                </c:pt>
                <c:pt idx="1803">
                  <c:v>196.387372635464</c:v>
                </c:pt>
                <c:pt idx="1804">
                  <c:v>196.06056291911401</c:v>
                </c:pt>
                <c:pt idx="1805">
                  <c:v>198.74715272615501</c:v>
                </c:pt>
                <c:pt idx="1806">
                  <c:v>199.03744532972999</c:v>
                </c:pt>
                <c:pt idx="1807">
                  <c:v>197.40376560770301</c:v>
                </c:pt>
                <c:pt idx="1808">
                  <c:v>196.42352088851399</c:v>
                </c:pt>
                <c:pt idx="1809">
                  <c:v>197.494505100053</c:v>
                </c:pt>
                <c:pt idx="1810">
                  <c:v>198.039126484017</c:v>
                </c:pt>
                <c:pt idx="1811">
                  <c:v>200.92526940228299</c:v>
                </c:pt>
                <c:pt idx="1812">
                  <c:v>199.93229902258199</c:v>
                </c:pt>
                <c:pt idx="1813">
                  <c:v>201.405893623959</c:v>
                </c:pt>
                <c:pt idx="1814">
                  <c:v>201.569667341859</c:v>
                </c:pt>
                <c:pt idx="1815">
                  <c:v>200.53261822502</c:v>
                </c:pt>
                <c:pt idx="1816">
                  <c:v>200.132405423395</c:v>
                </c:pt>
                <c:pt idx="1817">
                  <c:v>198.80414155366799</c:v>
                </c:pt>
                <c:pt idx="1818">
                  <c:v>194.11021712317401</c:v>
                </c:pt>
                <c:pt idx="1819">
                  <c:v>194.80146024782499</c:v>
                </c:pt>
                <c:pt idx="1820">
                  <c:v>196.34808907475201</c:v>
                </c:pt>
                <c:pt idx="1821">
                  <c:v>196.40268031405199</c:v>
                </c:pt>
                <c:pt idx="1822">
                  <c:v>195.94769184326401</c:v>
                </c:pt>
                <c:pt idx="1823">
                  <c:v>196.43901299696401</c:v>
                </c:pt>
                <c:pt idx="1824">
                  <c:v>193.01857676703401</c:v>
                </c:pt>
                <c:pt idx="1825">
                  <c:v>192.90939428843399</c:v>
                </c:pt>
                <c:pt idx="1826">
                  <c:v>195.85676792105099</c:v>
                </c:pt>
                <c:pt idx="1827">
                  <c:v>199.29546270736799</c:v>
                </c:pt>
                <c:pt idx="1828">
                  <c:v>200.605468020708</c:v>
                </c:pt>
                <c:pt idx="1829">
                  <c:v>200.82364854804601</c:v>
                </c:pt>
                <c:pt idx="1830">
                  <c:v>203.66202413192499</c:v>
                </c:pt>
                <c:pt idx="1831">
                  <c:v>206.66398900384101</c:v>
                </c:pt>
                <c:pt idx="1832">
                  <c:v>207.37349068488001</c:v>
                </c:pt>
                <c:pt idx="1833">
                  <c:v>207.246234079755</c:v>
                </c:pt>
                <c:pt idx="1834">
                  <c:v>204.89917964957601</c:v>
                </c:pt>
                <c:pt idx="1835">
                  <c:v>204.135086729238</c:v>
                </c:pt>
                <c:pt idx="1836">
                  <c:v>202.133653861385</c:v>
                </c:pt>
                <c:pt idx="1837">
                  <c:v>200.459768429333</c:v>
                </c:pt>
                <c:pt idx="1838">
                  <c:v>202.18824510068501</c:v>
                </c:pt>
                <c:pt idx="1839">
                  <c:v>202.95233802102399</c:v>
                </c:pt>
                <c:pt idx="1840">
                  <c:v>203.91672177203699</c:v>
                </c:pt>
                <c:pt idx="1841">
                  <c:v>203.68009825844999</c:v>
                </c:pt>
                <c:pt idx="1842">
                  <c:v>203.04344637309899</c:v>
                </c:pt>
                <c:pt idx="1843">
                  <c:v>202.66130769799801</c:v>
                </c:pt>
                <c:pt idx="1844">
                  <c:v>204.22601065145</c:v>
                </c:pt>
                <c:pt idx="1845">
                  <c:v>200.951089583033</c:v>
                </c:pt>
                <c:pt idx="1846">
                  <c:v>200.69639194292</c:v>
                </c:pt>
                <c:pt idx="1847">
                  <c:v>202.98885513379901</c:v>
                </c:pt>
                <c:pt idx="1848">
                  <c:v>200.387103063507</c:v>
                </c:pt>
                <c:pt idx="1849">
                  <c:v>201.07834618815801</c:v>
                </c:pt>
                <c:pt idx="1850">
                  <c:v>200.75098318222001</c:v>
                </c:pt>
                <c:pt idx="1851">
                  <c:v>201.06027206163299</c:v>
                </c:pt>
                <c:pt idx="1852">
                  <c:v>202.73415749368601</c:v>
                </c:pt>
                <c:pt idx="1853">
                  <c:v>201.69710837684701</c:v>
                </c:pt>
                <c:pt idx="1854">
                  <c:v>200.36884450712</c:v>
                </c:pt>
                <c:pt idx="1855">
                  <c:v>194.81971880421199</c:v>
                </c:pt>
                <c:pt idx="1856">
                  <c:v>186.3049609123</c:v>
                </c:pt>
                <c:pt idx="1857">
                  <c:v>186.24589384806799</c:v>
                </c:pt>
                <c:pt idx="1858">
                  <c:v>183.25382058150399</c:v>
                </c:pt>
                <c:pt idx="1859">
                  <c:v>179.71647783510099</c:v>
                </c:pt>
                <c:pt idx="1860">
                  <c:v>179.81957947164</c:v>
                </c:pt>
                <c:pt idx="1861">
                  <c:v>180.350271989612</c:v>
                </c:pt>
                <c:pt idx="1862">
                  <c:v>178.11340186284599</c:v>
                </c:pt>
                <c:pt idx="1863">
                  <c:v>179.396268576132</c:v>
                </c:pt>
                <c:pt idx="1864">
                  <c:v>184.455932608853</c:v>
                </c:pt>
                <c:pt idx="1865">
                  <c:v>185.35557314689501</c:v>
                </c:pt>
                <c:pt idx="1866">
                  <c:v>187.047963134659</c:v>
                </c:pt>
                <c:pt idx="1867">
                  <c:v>184.28822958172699</c:v>
                </c:pt>
                <c:pt idx="1868">
                  <c:v>185.17251040326499</c:v>
                </c:pt>
                <c:pt idx="1869">
                  <c:v>183.92226082626999</c:v>
                </c:pt>
                <c:pt idx="1870">
                  <c:v>185.08113576325201</c:v>
                </c:pt>
                <c:pt idx="1871">
                  <c:v>185.37077613159701</c:v>
                </c:pt>
                <c:pt idx="1872">
                  <c:v>181.81829312894101</c:v>
                </c:pt>
                <c:pt idx="1873">
                  <c:v>181.13212130393401</c:v>
                </c:pt>
                <c:pt idx="1874">
                  <c:v>183.34298008958001</c:v>
                </c:pt>
                <c:pt idx="1875">
                  <c:v>180.735338795323</c:v>
                </c:pt>
                <c:pt idx="1876">
                  <c:v>181.30159128580701</c:v>
                </c:pt>
                <c:pt idx="1877">
                  <c:v>183.82228523684699</c:v>
                </c:pt>
                <c:pt idx="1878">
                  <c:v>184.97585804554299</c:v>
                </c:pt>
                <c:pt idx="1879">
                  <c:v>183.24091712231399</c:v>
                </c:pt>
                <c:pt idx="1880">
                  <c:v>183.973990751847</c:v>
                </c:pt>
                <c:pt idx="1881">
                  <c:v>187.122441429508</c:v>
                </c:pt>
                <c:pt idx="1882">
                  <c:v>189.11689935991399</c:v>
                </c:pt>
                <c:pt idx="1883">
                  <c:v>188.46093606543499</c:v>
                </c:pt>
                <c:pt idx="1884">
                  <c:v>189.384045679298</c:v>
                </c:pt>
                <c:pt idx="1885">
                  <c:v>190.75597576138799</c:v>
                </c:pt>
                <c:pt idx="1886">
                  <c:v>193.974384955668</c:v>
                </c:pt>
                <c:pt idx="1887">
                  <c:v>193.525304602978</c:v>
                </c:pt>
                <c:pt idx="1888">
                  <c:v>195.74575745794601</c:v>
                </c:pt>
                <c:pt idx="1889">
                  <c:v>197.392385417811</c:v>
                </c:pt>
                <c:pt idx="1890">
                  <c:v>197.06804960753399</c:v>
                </c:pt>
                <c:pt idx="1891">
                  <c:v>197.54918428448701</c:v>
                </c:pt>
                <c:pt idx="1892">
                  <c:v>196.27264344641401</c:v>
                </c:pt>
                <c:pt idx="1893">
                  <c:v>195.95818489588601</c:v>
                </c:pt>
                <c:pt idx="1894">
                  <c:v>199.17703574593401</c:v>
                </c:pt>
                <c:pt idx="1895">
                  <c:v>200.00948104625999</c:v>
                </c:pt>
                <c:pt idx="1896">
                  <c:v>201.15638489711401</c:v>
                </c:pt>
                <c:pt idx="1897">
                  <c:v>200.12041139751699</c:v>
                </c:pt>
                <c:pt idx="1898">
                  <c:v>198.89942926825199</c:v>
                </c:pt>
                <c:pt idx="1899">
                  <c:v>202.950725418627</c:v>
                </c:pt>
                <c:pt idx="1900">
                  <c:v>208.62987303044801</c:v>
                </c:pt>
                <c:pt idx="1901">
                  <c:v>208.75932295130801</c:v>
                </c:pt>
                <c:pt idx="1902">
                  <c:v>209.184898919452</c:v>
                </c:pt>
                <c:pt idx="1903">
                  <c:v>210.92368073215599</c:v>
                </c:pt>
                <c:pt idx="1904">
                  <c:v>210.59070261202601</c:v>
                </c:pt>
                <c:pt idx="1905">
                  <c:v>209.647326960442</c:v>
                </c:pt>
                <c:pt idx="1906">
                  <c:v>212.01521294056101</c:v>
                </c:pt>
                <c:pt idx="1907">
                  <c:v>212.75506039287399</c:v>
                </c:pt>
                <c:pt idx="1908">
                  <c:v>212.77357996247699</c:v>
                </c:pt>
                <c:pt idx="1909">
                  <c:v>212.20022157022899</c:v>
                </c:pt>
                <c:pt idx="1910">
                  <c:v>212.34819106069199</c:v>
                </c:pt>
                <c:pt idx="1911">
                  <c:v>210.09123543183</c:v>
                </c:pt>
                <c:pt idx="1912">
                  <c:v>209.55491617878801</c:v>
                </c:pt>
                <c:pt idx="1913">
                  <c:v>209.29582927070899</c:v>
                </c:pt>
                <c:pt idx="1914">
                  <c:v>207.26092141071999</c:v>
                </c:pt>
                <c:pt idx="1915">
                  <c:v>203.19129275710301</c:v>
                </c:pt>
                <c:pt idx="1916">
                  <c:v>206.114017559866</c:v>
                </c:pt>
                <c:pt idx="1917">
                  <c:v>206.243467480726</c:v>
                </c:pt>
                <c:pt idx="1918">
                  <c:v>210.20235284944599</c:v>
                </c:pt>
                <c:pt idx="1919">
                  <c:v>210.35032233990901</c:v>
                </c:pt>
                <c:pt idx="1920">
                  <c:v>211.774645602085</c:v>
                </c:pt>
                <c:pt idx="1921">
                  <c:v>211.164248070632</c:v>
                </c:pt>
                <c:pt idx="1922">
                  <c:v>210.97923944096399</c:v>
                </c:pt>
                <c:pt idx="1923">
                  <c:v>211.164248070632</c:v>
                </c:pt>
                <c:pt idx="1924">
                  <c:v>211.460187051557</c:v>
                </c:pt>
                <c:pt idx="1925">
                  <c:v>210.92368073215599</c:v>
                </c:pt>
                <c:pt idx="1926">
                  <c:v>213.032666870556</c:v>
                </c:pt>
                <c:pt idx="1927">
                  <c:v>211.71927395963601</c:v>
                </c:pt>
                <c:pt idx="1928">
                  <c:v>208.130405850252</c:v>
                </c:pt>
                <c:pt idx="1929">
                  <c:v>212.99562773135</c:v>
                </c:pt>
                <c:pt idx="1930">
                  <c:v>212.03373251016399</c:v>
                </c:pt>
                <c:pt idx="1931">
                  <c:v>212.05225207976699</c:v>
                </c:pt>
                <c:pt idx="1932">
                  <c:v>208.83340122971899</c:v>
                </c:pt>
                <c:pt idx="1933">
                  <c:v>209.776776881302</c:v>
                </c:pt>
                <c:pt idx="1934">
                  <c:v>204.94859413941001</c:v>
                </c:pt>
                <c:pt idx="1935">
                  <c:v>206.50255438880501</c:v>
                </c:pt>
                <c:pt idx="1936">
                  <c:v>207.76038859091599</c:v>
                </c:pt>
                <c:pt idx="1937">
                  <c:v>210.84978952010499</c:v>
                </c:pt>
                <c:pt idx="1938">
                  <c:v>207.77890816051899</c:v>
                </c:pt>
                <c:pt idx="1939">
                  <c:v>203.79383350145099</c:v>
                </c:pt>
                <c:pt idx="1940">
                  <c:v>206.05771058561999</c:v>
                </c:pt>
                <c:pt idx="1941">
                  <c:v>207.412258095656</c:v>
                </c:pt>
                <c:pt idx="1942">
                  <c:v>208.95218836807999</c:v>
                </c:pt>
                <c:pt idx="1943">
                  <c:v>208.91514922887399</c:v>
                </c:pt>
                <c:pt idx="1944">
                  <c:v>208.80384474489799</c:v>
                </c:pt>
                <c:pt idx="1945">
                  <c:v>212.08816882081501</c:v>
                </c:pt>
                <c:pt idx="1946">
                  <c:v>210.176911824538</c:v>
                </c:pt>
                <c:pt idx="1947">
                  <c:v>207.560601718838</c:v>
                </c:pt>
                <c:pt idx="1948">
                  <c:v>203.18156530640201</c:v>
                </c:pt>
                <c:pt idx="1949">
                  <c:v>202.828945218511</c:v>
                </c:pt>
                <c:pt idx="1950">
                  <c:v>200.880649083029</c:v>
                </c:pt>
                <c:pt idx="1951">
                  <c:v>194.59035567431599</c:v>
                </c:pt>
                <c:pt idx="1952">
                  <c:v>192.99467962672401</c:v>
                </c:pt>
                <c:pt idx="1953">
                  <c:v>193.58842825216999</c:v>
                </c:pt>
                <c:pt idx="1954">
                  <c:v>195.833598700376</c:v>
                </c:pt>
                <c:pt idx="1955">
                  <c:v>189.07938071979601</c:v>
                </c:pt>
                <c:pt idx="1956">
                  <c:v>193.10598411070001</c:v>
                </c:pt>
                <c:pt idx="1957">
                  <c:v>187.11256501471101</c:v>
                </c:pt>
                <c:pt idx="1958">
                  <c:v>187.52074381141</c:v>
                </c:pt>
                <c:pt idx="1959">
                  <c:v>188.44230357188101</c:v>
                </c:pt>
                <c:pt idx="1960">
                  <c:v>187.97279312549401</c:v>
                </c:pt>
                <c:pt idx="1961">
                  <c:v>187.55548970094401</c:v>
                </c:pt>
                <c:pt idx="1962">
                  <c:v>188.18144483776899</c:v>
                </c:pt>
                <c:pt idx="1963">
                  <c:v>188.32060477097701</c:v>
                </c:pt>
                <c:pt idx="1964">
                  <c:v>183.62860268252399</c:v>
                </c:pt>
                <c:pt idx="1965">
                  <c:v>186.221057155137</c:v>
                </c:pt>
                <c:pt idx="1966">
                  <c:v>187.216130310549</c:v>
                </c:pt>
                <c:pt idx="1967">
                  <c:v>187.71947889946901</c:v>
                </c:pt>
                <c:pt idx="1968">
                  <c:v>183.65625768311301</c:v>
                </c:pt>
                <c:pt idx="1969">
                  <c:v>182.77535233844199</c:v>
                </c:pt>
                <c:pt idx="1970">
                  <c:v>183.20996134812901</c:v>
                </c:pt>
                <c:pt idx="1971">
                  <c:v>183.44394251345301</c:v>
                </c:pt>
                <c:pt idx="1972">
                  <c:v>184.814645490635</c:v>
                </c:pt>
                <c:pt idx="1973">
                  <c:v>184.84799881159699</c:v>
                </c:pt>
                <c:pt idx="1974">
                  <c:v>185.39959840394599</c:v>
                </c:pt>
                <c:pt idx="1975">
                  <c:v>186.25205510974101</c:v>
                </c:pt>
                <c:pt idx="1976">
                  <c:v>183.159906217426</c:v>
                </c:pt>
                <c:pt idx="1977">
                  <c:v>181.22392994838199</c:v>
                </c:pt>
                <c:pt idx="1978">
                  <c:v>180.10956035536799</c:v>
                </c:pt>
                <c:pt idx="1979">
                  <c:v>182.32427072785299</c:v>
                </c:pt>
                <c:pt idx="1980">
                  <c:v>182.47051048115799</c:v>
                </c:pt>
                <c:pt idx="1981">
                  <c:v>182.37996086646601</c:v>
                </c:pt>
                <c:pt idx="1982">
                  <c:v>182.74347426527299</c:v>
                </c:pt>
                <c:pt idx="1983">
                  <c:v>182.74347426527299</c:v>
                </c:pt>
                <c:pt idx="1984">
                  <c:v>183.288744363484</c:v>
                </c:pt>
                <c:pt idx="1985">
                  <c:v>182.39636248390701</c:v>
                </c:pt>
                <c:pt idx="1986">
                  <c:v>182.69393468606199</c:v>
                </c:pt>
                <c:pt idx="1987">
                  <c:v>181.26649187831401</c:v>
                </c:pt>
                <c:pt idx="1988">
                  <c:v>182.01448049368</c:v>
                </c:pt>
                <c:pt idx="1989">
                  <c:v>182.23080506055601</c:v>
                </c:pt>
                <c:pt idx="1990">
                  <c:v>181.062172228029</c:v>
                </c:pt>
                <c:pt idx="1991">
                  <c:v>181.963427440712</c:v>
                </c:pt>
                <c:pt idx="1992">
                  <c:v>181.12225590887499</c:v>
                </c:pt>
                <c:pt idx="1993">
                  <c:v>179.620163887736</c:v>
                </c:pt>
                <c:pt idx="1994">
                  <c:v>182.504180568322</c:v>
                </c:pt>
                <c:pt idx="1995">
                  <c:v>179.36480824414301</c:v>
                </c:pt>
                <c:pt idx="1996">
                  <c:v>177.05158653159</c:v>
                </c:pt>
                <c:pt idx="1997">
                  <c:v>177.18677481349201</c:v>
                </c:pt>
                <c:pt idx="1998">
                  <c:v>181.13727682908601</c:v>
                </c:pt>
                <c:pt idx="1999">
                  <c:v>180.44631449936301</c:v>
                </c:pt>
                <c:pt idx="2000">
                  <c:v>179.95062413238699</c:v>
                </c:pt>
                <c:pt idx="2001">
                  <c:v>178.688866834631</c:v>
                </c:pt>
                <c:pt idx="2002">
                  <c:v>179.21459904202899</c:v>
                </c:pt>
                <c:pt idx="2003">
                  <c:v>175.15895058495499</c:v>
                </c:pt>
                <c:pt idx="2004">
                  <c:v>174.73836481903601</c:v>
                </c:pt>
                <c:pt idx="2005">
                  <c:v>174.99443987252701</c:v>
                </c:pt>
                <c:pt idx="2006">
                  <c:v>176.17866559397899</c:v>
                </c:pt>
                <c:pt idx="2007">
                  <c:v>175.93861546482199</c:v>
                </c:pt>
                <c:pt idx="2008">
                  <c:v>176.74994639864801</c:v>
                </c:pt>
                <c:pt idx="2009">
                  <c:v>178.627457606897</c:v>
                </c:pt>
                <c:pt idx="2010">
                  <c:v>177.94771394761901</c:v>
                </c:pt>
                <c:pt idx="2011">
                  <c:v>176.23208520489899</c:v>
                </c:pt>
                <c:pt idx="2012">
                  <c:v>179.129374598011</c:v>
                </c:pt>
                <c:pt idx="2013">
                  <c:v>180.05365128529101</c:v>
                </c:pt>
                <c:pt idx="2014">
                  <c:v>181.055219987512</c:v>
                </c:pt>
                <c:pt idx="2015">
                  <c:v>180.822145878615</c:v>
                </c:pt>
                <c:pt idx="2016">
                  <c:v>182.12951261656201</c:v>
                </c:pt>
                <c:pt idx="2017">
                  <c:v>181.32331050690999</c:v>
                </c:pt>
                <c:pt idx="2018">
                  <c:v>180.32098125031999</c:v>
                </c:pt>
                <c:pt idx="2019">
                  <c:v>181.671956394527</c:v>
                </c:pt>
                <c:pt idx="2020">
                  <c:v>182.54346043233599</c:v>
                </c:pt>
                <c:pt idx="2021">
                  <c:v>182.630677244857</c:v>
                </c:pt>
                <c:pt idx="2022">
                  <c:v>179.536694025033</c:v>
                </c:pt>
                <c:pt idx="2023">
                  <c:v>180.315353788463</c:v>
                </c:pt>
                <c:pt idx="2024">
                  <c:v>179.42545691597201</c:v>
                </c:pt>
                <c:pt idx="2025">
                  <c:v>179.87040535221701</c:v>
                </c:pt>
                <c:pt idx="2026">
                  <c:v>180.56823089928301</c:v>
                </c:pt>
                <c:pt idx="2027">
                  <c:v>180.45901566287</c:v>
                </c:pt>
                <c:pt idx="2028">
                  <c:v>180.088392761205</c:v>
                </c:pt>
                <c:pt idx="2029">
                  <c:v>178.43133400182299</c:v>
                </c:pt>
                <c:pt idx="2030">
                  <c:v>174.85850399236301</c:v>
                </c:pt>
                <c:pt idx="2031">
                  <c:v>174.461227287415</c:v>
                </c:pt>
                <c:pt idx="2032">
                  <c:v>176.95562057864001</c:v>
                </c:pt>
                <c:pt idx="2033">
                  <c:v>177.45863064897799</c:v>
                </c:pt>
                <c:pt idx="2034">
                  <c:v>179.408060870773</c:v>
                </c:pt>
                <c:pt idx="2035">
                  <c:v>181.37836111242001</c:v>
                </c:pt>
                <c:pt idx="2036">
                  <c:v>181.35749109256699</c:v>
                </c:pt>
                <c:pt idx="2037">
                  <c:v>177.479500668832</c:v>
                </c:pt>
                <c:pt idx="2038">
                  <c:v>178.50660378874801</c:v>
                </c:pt>
                <c:pt idx="2039">
                  <c:v>180.237028744307</c:v>
                </c:pt>
                <c:pt idx="2040">
                  <c:v>178.68366988748099</c:v>
                </c:pt>
                <c:pt idx="2041">
                  <c:v>178.98351100097801</c:v>
                </c:pt>
                <c:pt idx="2042">
                  <c:v>176.4355505094</c:v>
                </c:pt>
                <c:pt idx="2043">
                  <c:v>177.19851937219099</c:v>
                </c:pt>
                <c:pt idx="2044">
                  <c:v>177.334798260632</c:v>
                </c:pt>
                <c:pt idx="2045">
                  <c:v>177.72999325764999</c:v>
                </c:pt>
                <c:pt idx="2046">
                  <c:v>176.93974105824401</c:v>
                </c:pt>
                <c:pt idx="2047">
                  <c:v>176.27198828434399</c:v>
                </c:pt>
                <c:pt idx="2048">
                  <c:v>177.18487770388401</c:v>
                </c:pt>
                <c:pt idx="2049">
                  <c:v>178.142799812211</c:v>
                </c:pt>
                <c:pt idx="2050">
                  <c:v>178.56804473849101</c:v>
                </c:pt>
                <c:pt idx="2051">
                  <c:v>179.292972875461</c:v>
                </c:pt>
                <c:pt idx="2052">
                  <c:v>180.585217979334</c:v>
                </c:pt>
                <c:pt idx="2053">
                  <c:v>183.15597270658901</c:v>
                </c:pt>
                <c:pt idx="2054">
                  <c:v>181.794911458039</c:v>
                </c:pt>
                <c:pt idx="2055">
                  <c:v>182.23486306039899</c:v>
                </c:pt>
                <c:pt idx="2056">
                  <c:v>183.21091462854901</c:v>
                </c:pt>
                <c:pt idx="2057">
                  <c:v>184.393137146275</c:v>
                </c:pt>
                <c:pt idx="2058">
                  <c:v>185.28677583148499</c:v>
                </c:pt>
                <c:pt idx="2059">
                  <c:v>186.11159837201799</c:v>
                </c:pt>
                <c:pt idx="2060">
                  <c:v>185.97410482489099</c:v>
                </c:pt>
                <c:pt idx="2061">
                  <c:v>186.689043521504</c:v>
                </c:pt>
                <c:pt idx="2062">
                  <c:v>187.596278944977</c:v>
                </c:pt>
                <c:pt idx="2063">
                  <c:v>186.42779190774101</c:v>
                </c:pt>
                <c:pt idx="2064">
                  <c:v>184.43448232997201</c:v>
                </c:pt>
                <c:pt idx="2065">
                  <c:v>183.58205008623199</c:v>
                </c:pt>
                <c:pt idx="2066">
                  <c:v>183.88450814146501</c:v>
                </c:pt>
                <c:pt idx="2067">
                  <c:v>184.812567941293</c:v>
                </c:pt>
                <c:pt idx="2068">
                  <c:v>183.19378822487201</c:v>
                </c:pt>
                <c:pt idx="2069">
                  <c:v>183.30159095571901</c:v>
                </c:pt>
                <c:pt idx="2070">
                  <c:v>187.16531907317599</c:v>
                </c:pt>
                <c:pt idx="2071">
                  <c:v>185.72932311066</c:v>
                </c:pt>
                <c:pt idx="2072">
                  <c:v>186.41373054308701</c:v>
                </c:pt>
                <c:pt idx="2073">
                  <c:v>189.00223448947699</c:v>
                </c:pt>
                <c:pt idx="2074">
                  <c:v>191.09048034891899</c:v>
                </c:pt>
                <c:pt idx="2075">
                  <c:v>192.298639339533</c:v>
                </c:pt>
                <c:pt idx="2076">
                  <c:v>188.37212262003499</c:v>
                </c:pt>
                <c:pt idx="2077">
                  <c:v>193.506798330148</c:v>
                </c:pt>
                <c:pt idx="2078">
                  <c:v>191.808864197102</c:v>
                </c:pt>
                <c:pt idx="2079">
                  <c:v>189.721824742108</c:v>
                </c:pt>
                <c:pt idx="2080">
                  <c:v>192.70330967781399</c:v>
                </c:pt>
                <c:pt idx="2081">
                  <c:v>191.31195004115099</c:v>
                </c:pt>
                <c:pt idx="2082">
                  <c:v>189.62244191091801</c:v>
                </c:pt>
                <c:pt idx="2083">
                  <c:v>189.82120757329801</c:v>
                </c:pt>
                <c:pt idx="2084">
                  <c:v>188.03231661187399</c:v>
                </c:pt>
                <c:pt idx="2085">
                  <c:v>183.06317505236399</c:v>
                </c:pt>
                <c:pt idx="2086">
                  <c:v>187.634785287113</c:v>
                </c:pt>
                <c:pt idx="2087">
                  <c:v>185.54774583211901</c:v>
                </c:pt>
                <c:pt idx="2088">
                  <c:v>184.25576902664599</c:v>
                </c:pt>
                <c:pt idx="2089">
                  <c:v>185.44836300092899</c:v>
                </c:pt>
                <c:pt idx="2090">
                  <c:v>192.50454401543399</c:v>
                </c:pt>
                <c:pt idx="2091">
                  <c:v>190.91441871639</c:v>
                </c:pt>
                <c:pt idx="2092">
                  <c:v>192.305778353053</c:v>
                </c:pt>
                <c:pt idx="2093">
                  <c:v>193.10084100257501</c:v>
                </c:pt>
                <c:pt idx="2094">
                  <c:v>194.79034913280799</c:v>
                </c:pt>
                <c:pt idx="2095">
                  <c:v>192.60392684662401</c:v>
                </c:pt>
                <c:pt idx="2096">
                  <c:v>192.305778353053</c:v>
                </c:pt>
                <c:pt idx="2097">
                  <c:v>185.94527715688</c:v>
                </c:pt>
                <c:pt idx="2098">
                  <c:v>186.24342565045001</c:v>
                </c:pt>
                <c:pt idx="2099">
                  <c:v>187.53540245592299</c:v>
                </c:pt>
                <c:pt idx="2100">
                  <c:v>190.417504560439</c:v>
                </c:pt>
                <c:pt idx="2101">
                  <c:v>188.42984793663501</c:v>
                </c:pt>
                <c:pt idx="2102">
                  <c:v>186.04465998807001</c:v>
                </c:pt>
                <c:pt idx="2103">
                  <c:v>187.137871131162</c:v>
                </c:pt>
                <c:pt idx="2104">
                  <c:v>187.03848829997199</c:v>
                </c:pt>
                <c:pt idx="2105">
                  <c:v>185.64712866330899</c:v>
                </c:pt>
                <c:pt idx="2106">
                  <c:v>186.54157414402101</c:v>
                </c:pt>
                <c:pt idx="2107">
                  <c:v>182.36749523403199</c:v>
                </c:pt>
                <c:pt idx="2108">
                  <c:v>178.59094764880399</c:v>
                </c:pt>
                <c:pt idx="2109">
                  <c:v>178.19341632404399</c:v>
                </c:pt>
                <c:pt idx="2110">
                  <c:v>175.11254855714699</c:v>
                </c:pt>
                <c:pt idx="2111">
                  <c:v>175.21193138833701</c:v>
                </c:pt>
                <c:pt idx="2112">
                  <c:v>176.106376869049</c:v>
                </c:pt>
                <c:pt idx="2113">
                  <c:v>177.89526783047299</c:v>
                </c:pt>
                <c:pt idx="2114">
                  <c:v>175.609462713098</c:v>
                </c:pt>
                <c:pt idx="2115">
                  <c:v>176.106376869049</c:v>
                </c:pt>
                <c:pt idx="2116">
                  <c:v>175.67089031704501</c:v>
                </c:pt>
                <c:pt idx="2117">
                  <c:v>180.56695749421999</c:v>
                </c:pt>
                <c:pt idx="2118">
                  <c:v>186.54015945037301</c:v>
                </c:pt>
                <c:pt idx="2119">
                  <c:v>183.89628317469899</c:v>
                </c:pt>
                <c:pt idx="2120">
                  <c:v>182.32954167800301</c:v>
                </c:pt>
                <c:pt idx="2121">
                  <c:v>177.33555315728401</c:v>
                </c:pt>
                <c:pt idx="2122">
                  <c:v>177.92308121854501</c:v>
                </c:pt>
                <c:pt idx="2123">
                  <c:v>175.57296897350099</c:v>
                </c:pt>
                <c:pt idx="2124">
                  <c:v>176.45426106539301</c:v>
                </c:pt>
                <c:pt idx="2125">
                  <c:v>176.65010375247999</c:v>
                </c:pt>
                <c:pt idx="2126">
                  <c:v>174.887519568697</c:v>
                </c:pt>
                <c:pt idx="2127">
                  <c:v>178.216845249176</c:v>
                </c:pt>
                <c:pt idx="2128">
                  <c:v>178.90229465397999</c:v>
                </c:pt>
                <c:pt idx="2129">
                  <c:v>184.58173257950301</c:v>
                </c:pt>
                <c:pt idx="2130">
                  <c:v>185.07133929722099</c:v>
                </c:pt>
                <c:pt idx="2131">
                  <c:v>182.91706973926401</c:v>
                </c:pt>
                <c:pt idx="2132">
                  <c:v>180.273193463589</c:v>
                </c:pt>
                <c:pt idx="2133">
                  <c:v>177.92308121854501</c:v>
                </c:pt>
                <c:pt idx="2134">
                  <c:v>178.314766592719</c:v>
                </c:pt>
                <c:pt idx="2135">
                  <c:v>177.33555315728401</c:v>
                </c:pt>
                <c:pt idx="2136">
                  <c:v>178.216845249176</c:v>
                </c:pt>
                <c:pt idx="2137">
                  <c:v>174.98544091223999</c:v>
                </c:pt>
                <c:pt idx="2138">
                  <c:v>165.87875596269399</c:v>
                </c:pt>
                <c:pt idx="2139">
                  <c:v>164.99746387080299</c:v>
                </c:pt>
                <c:pt idx="2140">
                  <c:v>164.91412480327</c:v>
                </c:pt>
                <c:pt idx="2141">
                  <c:v>164.55298884396001</c:v>
                </c:pt>
                <c:pt idx="2142">
                  <c:v>165.59472718812299</c:v>
                </c:pt>
                <c:pt idx="2143">
                  <c:v>163.23345360802</c:v>
                </c:pt>
                <c:pt idx="2144">
                  <c:v>163.094555162132</c:v>
                </c:pt>
                <c:pt idx="2145">
                  <c:v>162.51118168940101</c:v>
                </c:pt>
                <c:pt idx="2146">
                  <c:v>162.705639513644</c:v>
                </c:pt>
                <c:pt idx="2147">
                  <c:v>163.74426390438899</c:v>
                </c:pt>
                <c:pt idx="2148">
                  <c:v>165.22655959453201</c:v>
                </c:pt>
                <c:pt idx="2149">
                  <c:v>165.36336883207201</c:v>
                </c:pt>
                <c:pt idx="2150">
                  <c:v>163.88603081391801</c:v>
                </c:pt>
                <c:pt idx="2151">
                  <c:v>163.984520015128</c:v>
                </c:pt>
                <c:pt idx="2152">
                  <c:v>163.27105729308499</c:v>
                </c:pt>
                <c:pt idx="2153">
                  <c:v>164.83533089589301</c:v>
                </c:pt>
                <c:pt idx="2154">
                  <c:v>163.36882439326001</c:v>
                </c:pt>
                <c:pt idx="2155">
                  <c:v>163.56435859361099</c:v>
                </c:pt>
                <c:pt idx="2156">
                  <c:v>164.933097996068</c:v>
                </c:pt>
                <c:pt idx="2157">
                  <c:v>165.910768997823</c:v>
                </c:pt>
                <c:pt idx="2158">
                  <c:v>170.212521405545</c:v>
                </c:pt>
                <c:pt idx="2159">
                  <c:v>171.679027908178</c:v>
                </c:pt>
                <c:pt idx="2160">
                  <c:v>170.31028850572099</c:v>
                </c:pt>
                <c:pt idx="2161">
                  <c:v>170.701356906423</c:v>
                </c:pt>
                <c:pt idx="2162">
                  <c:v>169.039316203439</c:v>
                </c:pt>
                <c:pt idx="2163">
                  <c:v>170.11475430537001</c:v>
                </c:pt>
                <c:pt idx="2164">
                  <c:v>170.60358980624699</c:v>
                </c:pt>
                <c:pt idx="2165">
                  <c:v>171.679027908178</c:v>
                </c:pt>
                <c:pt idx="2166">
                  <c:v>161.022413989048</c:v>
                </c:pt>
                <c:pt idx="2167">
                  <c:v>156.4273602808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249536"/>
        <c:axId val="97251328"/>
      </c:lineChart>
      <c:catAx>
        <c:axId val="97249536"/>
        <c:scaling>
          <c:orientation val="minMax"/>
        </c:scaling>
        <c:delete val="0"/>
        <c:axPos val="b"/>
        <c:majorTickMark val="out"/>
        <c:minorTickMark val="none"/>
        <c:tickLblPos val="nextTo"/>
        <c:crossAx val="97251328"/>
        <c:crosses val="autoZero"/>
        <c:auto val="1"/>
        <c:lblAlgn val="ctr"/>
        <c:lblOffset val="100"/>
        <c:noMultiLvlLbl val="0"/>
      </c:catAx>
      <c:valAx>
        <c:axId val="97251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249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Sheet1!$B$13:$B$28</c:f>
              <c:numCache>
                <c:formatCode>General</c:formatCode>
                <c:ptCount val="16"/>
                <c:pt idx="0">
                  <c:v>0.32932630085699999</c:v>
                </c:pt>
                <c:pt idx="1">
                  <c:v>-0.20855634750499999</c:v>
                </c:pt>
                <c:pt idx="2">
                  <c:v>0.24078846892299999</c:v>
                </c:pt>
                <c:pt idx="3">
                  <c:v>0.27116492838299999</c:v>
                </c:pt>
                <c:pt idx="4">
                  <c:v>5.5241476302999998E-2</c:v>
                </c:pt>
                <c:pt idx="5">
                  <c:v>8.1727373311399995E-2</c:v>
                </c:pt>
                <c:pt idx="6">
                  <c:v>-0.59864218267799996</c:v>
                </c:pt>
                <c:pt idx="7">
                  <c:v>0.108841985431</c:v>
                </c:pt>
                <c:pt idx="8">
                  <c:v>0.3828264703</c:v>
                </c:pt>
                <c:pt idx="9">
                  <c:v>0.20172509729999999</c:v>
                </c:pt>
                <c:pt idx="10">
                  <c:v>-5.7663939903599998E-2</c:v>
                </c:pt>
                <c:pt idx="11">
                  <c:v>0.449531481028</c:v>
                </c:pt>
                <c:pt idx="12">
                  <c:v>0.19239013950100001</c:v>
                </c:pt>
                <c:pt idx="13">
                  <c:v>0.13398437090099999</c:v>
                </c:pt>
                <c:pt idx="14">
                  <c:v>-4.1064667989599998E-2</c:v>
                </c:pt>
                <c:pt idx="15">
                  <c:v>0.205207772733</c:v>
                </c:pt>
              </c:numCache>
            </c:numRef>
          </c:xVal>
          <c:yVal>
            <c:numRef>
              <c:f>Sheet1!$C$13:$C$28</c:f>
              <c:numCache>
                <c:formatCode>General</c:formatCode>
                <c:ptCount val="16"/>
                <c:pt idx="0">
                  <c:v>-0.490784875058</c:v>
                </c:pt>
                <c:pt idx="1">
                  <c:v>-0.63617170871299999</c:v>
                </c:pt>
                <c:pt idx="2">
                  <c:v>-0.74640123946100001</c:v>
                </c:pt>
                <c:pt idx="3">
                  <c:v>-0.52354188618499997</c:v>
                </c:pt>
                <c:pt idx="4">
                  <c:v>-0.52154246207400001</c:v>
                </c:pt>
                <c:pt idx="5">
                  <c:v>-0.49152599460700003</c:v>
                </c:pt>
                <c:pt idx="6">
                  <c:v>-0.86647719661400002</c:v>
                </c:pt>
                <c:pt idx="7">
                  <c:v>-0.40818844784699998</c:v>
                </c:pt>
                <c:pt idx="8">
                  <c:v>-0.46376288076900002</c:v>
                </c:pt>
                <c:pt idx="9">
                  <c:v>-0.38323225560599999</c:v>
                </c:pt>
                <c:pt idx="10">
                  <c:v>-0.67478360424499995</c:v>
                </c:pt>
                <c:pt idx="11">
                  <c:v>-0.43937640108800002</c:v>
                </c:pt>
                <c:pt idx="12">
                  <c:v>-0.493859883163</c:v>
                </c:pt>
                <c:pt idx="13">
                  <c:v>-0.60937781291399995</c:v>
                </c:pt>
                <c:pt idx="14">
                  <c:v>-0.73156834767199996</c:v>
                </c:pt>
                <c:pt idx="15">
                  <c:v>-0.51117787711499996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167616"/>
        <c:axId val="99306496"/>
      </c:scatterChart>
      <c:valAx>
        <c:axId val="9916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9306496"/>
        <c:crosses val="autoZero"/>
        <c:crossBetween val="midCat"/>
      </c:valAx>
      <c:valAx>
        <c:axId val="99306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16761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Sheet10!$AC$7</c:f>
              <c:strCache>
                <c:ptCount val="1"/>
                <c:pt idx="0">
                  <c:v>EW_daily</c:v>
                </c:pt>
              </c:strCache>
            </c:strRef>
          </c:tx>
          <c:marker>
            <c:symbol val="none"/>
          </c:marker>
          <c:val>
            <c:numRef>
              <c:f>Sheet10!$AC$8:$AC$2426</c:f>
              <c:numCache>
                <c:formatCode>General</c:formatCode>
                <c:ptCount val="2419"/>
                <c:pt idx="0">
                  <c:v>100</c:v>
                </c:pt>
                <c:pt idx="1">
                  <c:v>100.254429943177</c:v>
                </c:pt>
                <c:pt idx="2">
                  <c:v>100.554501564207</c:v>
                </c:pt>
                <c:pt idx="3">
                  <c:v>100.871824187261</c:v>
                </c:pt>
                <c:pt idx="4">
                  <c:v>100.97582179636601</c:v>
                </c:pt>
                <c:pt idx="5">
                  <c:v>100.985618667374</c:v>
                </c:pt>
                <c:pt idx="6">
                  <c:v>100.507035399768</c:v>
                </c:pt>
                <c:pt idx="7">
                  <c:v>101.158125804316</c:v>
                </c:pt>
                <c:pt idx="8">
                  <c:v>101.50994592169</c:v>
                </c:pt>
                <c:pt idx="9">
                  <c:v>101.30987114115101</c:v>
                </c:pt>
                <c:pt idx="10">
                  <c:v>101.625710443256</c:v>
                </c:pt>
                <c:pt idx="11">
                  <c:v>101.22257243383901</c:v>
                </c:pt>
                <c:pt idx="12">
                  <c:v>101.43403358873501</c:v>
                </c:pt>
                <c:pt idx="13">
                  <c:v>100.906539829498</c:v>
                </c:pt>
                <c:pt idx="14">
                  <c:v>100.65038947265199</c:v>
                </c:pt>
                <c:pt idx="15">
                  <c:v>100.804377102145</c:v>
                </c:pt>
                <c:pt idx="16">
                  <c:v>100.97032627740199</c:v>
                </c:pt>
                <c:pt idx="17">
                  <c:v>100.999873718801</c:v>
                </c:pt>
                <c:pt idx="18">
                  <c:v>101.06217951118499</c:v>
                </c:pt>
                <c:pt idx="19">
                  <c:v>100.96281758662001</c:v>
                </c:pt>
                <c:pt idx="20">
                  <c:v>100.897678220765</c:v>
                </c:pt>
                <c:pt idx="21">
                  <c:v>100.247092898335</c:v>
                </c:pt>
                <c:pt idx="22">
                  <c:v>100.760228674358</c:v>
                </c:pt>
                <c:pt idx="23">
                  <c:v>100.427713169768</c:v>
                </c:pt>
                <c:pt idx="24">
                  <c:v>100.196724436694</c:v>
                </c:pt>
                <c:pt idx="25">
                  <c:v>99.9473119351576</c:v>
                </c:pt>
                <c:pt idx="26">
                  <c:v>99.658367733275099</c:v>
                </c:pt>
                <c:pt idx="27">
                  <c:v>99.695618335576</c:v>
                </c:pt>
                <c:pt idx="28">
                  <c:v>100.140076105129</c:v>
                </c:pt>
                <c:pt idx="29">
                  <c:v>100.02429463270801</c:v>
                </c:pt>
                <c:pt idx="30">
                  <c:v>99.901720277467902</c:v>
                </c:pt>
                <c:pt idx="31">
                  <c:v>99.148040807831094</c:v>
                </c:pt>
                <c:pt idx="32">
                  <c:v>99.492059353321395</c:v>
                </c:pt>
                <c:pt idx="33">
                  <c:v>99.949788912307497</c:v>
                </c:pt>
                <c:pt idx="34">
                  <c:v>100.443876935326</c:v>
                </c:pt>
                <c:pt idx="35">
                  <c:v>100.75068929573899</c:v>
                </c:pt>
                <c:pt idx="36">
                  <c:v>100.99062962693399</c:v>
                </c:pt>
                <c:pt idx="37">
                  <c:v>101.32309290745501</c:v>
                </c:pt>
                <c:pt idx="38">
                  <c:v>100.854860045194</c:v>
                </c:pt>
                <c:pt idx="39">
                  <c:v>100.58763928113</c:v>
                </c:pt>
                <c:pt idx="40">
                  <c:v>99.205071169614598</c:v>
                </c:pt>
                <c:pt idx="41">
                  <c:v>99.152207603749304</c:v>
                </c:pt>
                <c:pt idx="42">
                  <c:v>99.0893427739706</c:v>
                </c:pt>
                <c:pt idx="43">
                  <c:v>98.108687715736593</c:v>
                </c:pt>
                <c:pt idx="44">
                  <c:v>99.008442872781202</c:v>
                </c:pt>
                <c:pt idx="45">
                  <c:v>99.153278290724799</c:v>
                </c:pt>
                <c:pt idx="46">
                  <c:v>99.782637592516394</c:v>
                </c:pt>
                <c:pt idx="47">
                  <c:v>99.641766082555804</c:v>
                </c:pt>
                <c:pt idx="48">
                  <c:v>100.00497343470499</c:v>
                </c:pt>
                <c:pt idx="49">
                  <c:v>98.955012996617</c:v>
                </c:pt>
                <c:pt idx="50">
                  <c:v>99.013602124281903</c:v>
                </c:pt>
                <c:pt idx="51">
                  <c:v>98.972840633269499</c:v>
                </c:pt>
                <c:pt idx="52">
                  <c:v>98.567013007460901</c:v>
                </c:pt>
                <c:pt idx="53">
                  <c:v>97.8720289969975</c:v>
                </c:pt>
                <c:pt idx="54">
                  <c:v>98.619414679168599</c:v>
                </c:pt>
                <c:pt idx="55">
                  <c:v>98.730368691287197</c:v>
                </c:pt>
                <c:pt idx="56">
                  <c:v>98.888586268177207</c:v>
                </c:pt>
                <c:pt idx="57">
                  <c:v>99.807140395999099</c:v>
                </c:pt>
                <c:pt idx="58">
                  <c:v>99.687193769277997</c:v>
                </c:pt>
                <c:pt idx="59">
                  <c:v>99.717363024668899</c:v>
                </c:pt>
                <c:pt idx="60">
                  <c:v>99.930821497972502</c:v>
                </c:pt>
                <c:pt idx="61">
                  <c:v>100.155194401356</c:v>
                </c:pt>
                <c:pt idx="62">
                  <c:v>99.887883082652095</c:v>
                </c:pt>
                <c:pt idx="63">
                  <c:v>99.751373308176795</c:v>
                </c:pt>
                <c:pt idx="64">
                  <c:v>100.29700015653501</c:v>
                </c:pt>
                <c:pt idx="65">
                  <c:v>100.690622543647</c:v>
                </c:pt>
                <c:pt idx="66">
                  <c:v>100.663256309259</c:v>
                </c:pt>
                <c:pt idx="67">
                  <c:v>100.52958819325001</c:v>
                </c:pt>
                <c:pt idx="68">
                  <c:v>100.86541488514401</c:v>
                </c:pt>
                <c:pt idx="69">
                  <c:v>101.114538268456</c:v>
                </c:pt>
                <c:pt idx="70">
                  <c:v>100.889450956448</c:v>
                </c:pt>
                <c:pt idx="71">
                  <c:v>100.520324601544</c:v>
                </c:pt>
                <c:pt idx="72">
                  <c:v>99.708495718708306</c:v>
                </c:pt>
                <c:pt idx="73">
                  <c:v>99.775832659808003</c:v>
                </c:pt>
                <c:pt idx="74">
                  <c:v>98.745226705318899</c:v>
                </c:pt>
                <c:pt idx="75">
                  <c:v>97.971701523046804</c:v>
                </c:pt>
                <c:pt idx="76">
                  <c:v>98.558469810191497</c:v>
                </c:pt>
                <c:pt idx="77">
                  <c:v>98.434973091567997</c:v>
                </c:pt>
                <c:pt idx="78">
                  <c:v>98.6577900155187</c:v>
                </c:pt>
                <c:pt idx="79">
                  <c:v>99.0508991725155</c:v>
                </c:pt>
                <c:pt idx="80">
                  <c:v>98.205603457812799</c:v>
                </c:pt>
                <c:pt idx="81">
                  <c:v>98.373737738335095</c:v>
                </c:pt>
                <c:pt idx="82">
                  <c:v>98.765641845406407</c:v>
                </c:pt>
                <c:pt idx="83">
                  <c:v>99.579290008625605</c:v>
                </c:pt>
                <c:pt idx="84">
                  <c:v>98.647255812623001</c:v>
                </c:pt>
                <c:pt idx="85">
                  <c:v>98.282524994589593</c:v>
                </c:pt>
                <c:pt idx="86">
                  <c:v>98.348237298214897</c:v>
                </c:pt>
                <c:pt idx="87">
                  <c:v>97.636327143159605</c:v>
                </c:pt>
                <c:pt idx="88">
                  <c:v>97.141198120998794</c:v>
                </c:pt>
                <c:pt idx="89">
                  <c:v>97.062418907249096</c:v>
                </c:pt>
                <c:pt idx="90">
                  <c:v>97.921259273345697</c:v>
                </c:pt>
                <c:pt idx="91">
                  <c:v>98.176672249836002</c:v>
                </c:pt>
                <c:pt idx="92">
                  <c:v>98.238700539554998</c:v>
                </c:pt>
                <c:pt idx="93">
                  <c:v>98.676341474242307</c:v>
                </c:pt>
                <c:pt idx="94">
                  <c:v>98.541156203723304</c:v>
                </c:pt>
                <c:pt idx="95">
                  <c:v>99.194558031627807</c:v>
                </c:pt>
                <c:pt idx="96">
                  <c:v>98.848177284849498</c:v>
                </c:pt>
                <c:pt idx="97">
                  <c:v>97.992782070765799</c:v>
                </c:pt>
                <c:pt idx="98">
                  <c:v>99.138827079315107</c:v>
                </c:pt>
                <c:pt idx="99">
                  <c:v>99.228956671268904</c:v>
                </c:pt>
                <c:pt idx="100">
                  <c:v>100.06239074774101</c:v>
                </c:pt>
                <c:pt idx="101">
                  <c:v>100.82901650666901</c:v>
                </c:pt>
                <c:pt idx="102">
                  <c:v>100.546431847496</c:v>
                </c:pt>
                <c:pt idx="103">
                  <c:v>100.887242111131</c:v>
                </c:pt>
                <c:pt idx="104">
                  <c:v>100.624936659876</c:v>
                </c:pt>
                <c:pt idx="105">
                  <c:v>100.649467797528</c:v>
                </c:pt>
                <c:pt idx="106">
                  <c:v>101.385810676977</c:v>
                </c:pt>
                <c:pt idx="107">
                  <c:v>101.354641657953</c:v>
                </c:pt>
                <c:pt idx="108">
                  <c:v>101.46148330901801</c:v>
                </c:pt>
                <c:pt idx="109">
                  <c:v>101.649088834059</c:v>
                </c:pt>
                <c:pt idx="110">
                  <c:v>101.83250325202999</c:v>
                </c:pt>
                <c:pt idx="111">
                  <c:v>103.286195447308</c:v>
                </c:pt>
                <c:pt idx="112">
                  <c:v>103.652534289979</c:v>
                </c:pt>
                <c:pt idx="113">
                  <c:v>103.171025047863</c:v>
                </c:pt>
                <c:pt idx="114">
                  <c:v>103.47578491568601</c:v>
                </c:pt>
                <c:pt idx="115">
                  <c:v>103.678139167868</c:v>
                </c:pt>
                <c:pt idx="116">
                  <c:v>103.30489714279599</c:v>
                </c:pt>
                <c:pt idx="117">
                  <c:v>103.59548166887799</c:v>
                </c:pt>
                <c:pt idx="118">
                  <c:v>104.257795954461</c:v>
                </c:pt>
                <c:pt idx="119">
                  <c:v>104.155520010849</c:v>
                </c:pt>
                <c:pt idx="120">
                  <c:v>104.80760145428501</c:v>
                </c:pt>
                <c:pt idx="121">
                  <c:v>104.765339249354</c:v>
                </c:pt>
                <c:pt idx="122">
                  <c:v>104.49882296155801</c:v>
                </c:pt>
                <c:pt idx="123">
                  <c:v>105.03460931454801</c:v>
                </c:pt>
                <c:pt idx="124">
                  <c:v>105.437244936162</c:v>
                </c:pt>
                <c:pt idx="125">
                  <c:v>105.026622211366</c:v>
                </c:pt>
                <c:pt idx="126">
                  <c:v>105.416709567238</c:v>
                </c:pt>
                <c:pt idx="127">
                  <c:v>105.58819057004</c:v>
                </c:pt>
                <c:pt idx="128">
                  <c:v>105.568526242758</c:v>
                </c:pt>
                <c:pt idx="129">
                  <c:v>105.69869263680199</c:v>
                </c:pt>
                <c:pt idx="130">
                  <c:v>105.54419862663001</c:v>
                </c:pt>
                <c:pt idx="131">
                  <c:v>105.23146774567201</c:v>
                </c:pt>
                <c:pt idx="132">
                  <c:v>105.396538264599</c:v>
                </c:pt>
                <c:pt idx="133">
                  <c:v>105.941511961304</c:v>
                </c:pt>
                <c:pt idx="134">
                  <c:v>104.825489852842</c:v>
                </c:pt>
                <c:pt idx="135">
                  <c:v>105.03139382491101</c:v>
                </c:pt>
                <c:pt idx="136">
                  <c:v>105.473396981628</c:v>
                </c:pt>
                <c:pt idx="137">
                  <c:v>105.68495804829899</c:v>
                </c:pt>
                <c:pt idx="138">
                  <c:v>105.943003594245</c:v>
                </c:pt>
                <c:pt idx="139">
                  <c:v>106.89711790175301</c:v>
                </c:pt>
                <c:pt idx="140">
                  <c:v>107.18120544858201</c:v>
                </c:pt>
                <c:pt idx="141">
                  <c:v>106.686535039652</c:v>
                </c:pt>
                <c:pt idx="142">
                  <c:v>107.694859590175</c:v>
                </c:pt>
                <c:pt idx="143">
                  <c:v>106.419177422294</c:v>
                </c:pt>
                <c:pt idx="144">
                  <c:v>106.964810426687</c:v>
                </c:pt>
                <c:pt idx="145">
                  <c:v>106.54171813018399</c:v>
                </c:pt>
                <c:pt idx="146">
                  <c:v>107.629749582305</c:v>
                </c:pt>
                <c:pt idx="147">
                  <c:v>106.501367707084</c:v>
                </c:pt>
                <c:pt idx="148">
                  <c:v>106.368744121548</c:v>
                </c:pt>
                <c:pt idx="149">
                  <c:v>106.168671914871</c:v>
                </c:pt>
                <c:pt idx="150">
                  <c:v>105.050325724084</c:v>
                </c:pt>
                <c:pt idx="151">
                  <c:v>105.989044533073</c:v>
                </c:pt>
                <c:pt idx="152">
                  <c:v>106.05288986579301</c:v>
                </c:pt>
                <c:pt idx="153">
                  <c:v>105.469510201601</c:v>
                </c:pt>
                <c:pt idx="154">
                  <c:v>105.39867189504599</c:v>
                </c:pt>
                <c:pt idx="155">
                  <c:v>104.892471083427</c:v>
                </c:pt>
                <c:pt idx="156">
                  <c:v>105.28581059973401</c:v>
                </c:pt>
                <c:pt idx="157">
                  <c:v>104.754401803589</c:v>
                </c:pt>
                <c:pt idx="158">
                  <c:v>105.62065884041399</c:v>
                </c:pt>
                <c:pt idx="159">
                  <c:v>105.076267463858</c:v>
                </c:pt>
                <c:pt idx="160">
                  <c:v>104.912569940889</c:v>
                </c:pt>
                <c:pt idx="161">
                  <c:v>105.789955524908</c:v>
                </c:pt>
                <c:pt idx="162">
                  <c:v>105.728364929435</c:v>
                </c:pt>
                <c:pt idx="163">
                  <c:v>105.71439715930801</c:v>
                </c:pt>
                <c:pt idx="164">
                  <c:v>105.866502823038</c:v>
                </c:pt>
                <c:pt idx="165">
                  <c:v>105.3601633066</c:v>
                </c:pt>
                <c:pt idx="166">
                  <c:v>105.680697205736</c:v>
                </c:pt>
                <c:pt idx="167">
                  <c:v>106.829573077417</c:v>
                </c:pt>
                <c:pt idx="168">
                  <c:v>106.215049012718</c:v>
                </c:pt>
                <c:pt idx="169">
                  <c:v>106.86157357272801</c:v>
                </c:pt>
                <c:pt idx="170">
                  <c:v>105.805762473268</c:v>
                </c:pt>
                <c:pt idx="171">
                  <c:v>106.406431385223</c:v>
                </c:pt>
                <c:pt idx="172">
                  <c:v>105.374645560228</c:v>
                </c:pt>
                <c:pt idx="173">
                  <c:v>104.29285094792399</c:v>
                </c:pt>
                <c:pt idx="174">
                  <c:v>103.703976146191</c:v>
                </c:pt>
                <c:pt idx="175">
                  <c:v>104.333494682273</c:v>
                </c:pt>
                <c:pt idx="176">
                  <c:v>104.949481769686</c:v>
                </c:pt>
                <c:pt idx="177">
                  <c:v>105.148986305625</c:v>
                </c:pt>
                <c:pt idx="178">
                  <c:v>105.954289914705</c:v>
                </c:pt>
                <c:pt idx="179">
                  <c:v>106.53846209298</c:v>
                </c:pt>
                <c:pt idx="180">
                  <c:v>106.567538451872</c:v>
                </c:pt>
                <c:pt idx="181">
                  <c:v>106.257925090667</c:v>
                </c:pt>
                <c:pt idx="182">
                  <c:v>106.31672168761401</c:v>
                </c:pt>
                <c:pt idx="183">
                  <c:v>106.32968597567999</c:v>
                </c:pt>
                <c:pt idx="184">
                  <c:v>106.91444230885099</c:v>
                </c:pt>
                <c:pt idx="185">
                  <c:v>106.52849591734601</c:v>
                </c:pt>
                <c:pt idx="186">
                  <c:v>105.221249251906</c:v>
                </c:pt>
                <c:pt idx="187">
                  <c:v>105.08944566848299</c:v>
                </c:pt>
                <c:pt idx="188">
                  <c:v>104.536939871161</c:v>
                </c:pt>
                <c:pt idx="189">
                  <c:v>104.874737691767</c:v>
                </c:pt>
                <c:pt idx="190">
                  <c:v>105.37242354886899</c:v>
                </c:pt>
                <c:pt idx="191">
                  <c:v>105.199916156272</c:v>
                </c:pt>
                <c:pt idx="192">
                  <c:v>105.69638112317701</c:v>
                </c:pt>
                <c:pt idx="193">
                  <c:v>104.668650266425</c:v>
                </c:pt>
                <c:pt idx="194">
                  <c:v>104.318317290748</c:v>
                </c:pt>
                <c:pt idx="195">
                  <c:v>103.83839697129601</c:v>
                </c:pt>
                <c:pt idx="196">
                  <c:v>103.827236138141</c:v>
                </c:pt>
                <c:pt idx="197">
                  <c:v>104.040582512756</c:v>
                </c:pt>
                <c:pt idx="198">
                  <c:v>105.433931034032</c:v>
                </c:pt>
                <c:pt idx="199">
                  <c:v>105.57225308392</c:v>
                </c:pt>
                <c:pt idx="200">
                  <c:v>105.59934474347401</c:v>
                </c:pt>
                <c:pt idx="201">
                  <c:v>106.606703149238</c:v>
                </c:pt>
                <c:pt idx="202">
                  <c:v>106.47254601321799</c:v>
                </c:pt>
                <c:pt idx="203">
                  <c:v>106.12245323756299</c:v>
                </c:pt>
                <c:pt idx="204">
                  <c:v>106.984234757162</c:v>
                </c:pt>
                <c:pt idx="205">
                  <c:v>107.56477145501501</c:v>
                </c:pt>
                <c:pt idx="206">
                  <c:v>106.971259305053</c:v>
                </c:pt>
                <c:pt idx="207">
                  <c:v>105.63804673096899</c:v>
                </c:pt>
                <c:pt idx="208">
                  <c:v>105.07728435130301</c:v>
                </c:pt>
                <c:pt idx="209">
                  <c:v>105.414735803922</c:v>
                </c:pt>
                <c:pt idx="210">
                  <c:v>105.760901587875</c:v>
                </c:pt>
                <c:pt idx="211">
                  <c:v>105.97139907584101</c:v>
                </c:pt>
                <c:pt idx="212">
                  <c:v>106.04289023897699</c:v>
                </c:pt>
                <c:pt idx="213">
                  <c:v>106.328994610309</c:v>
                </c:pt>
                <c:pt idx="214">
                  <c:v>105.71809365143299</c:v>
                </c:pt>
                <c:pt idx="215">
                  <c:v>105.712634463711</c:v>
                </c:pt>
                <c:pt idx="216">
                  <c:v>105.969053365147</c:v>
                </c:pt>
                <c:pt idx="217">
                  <c:v>106.658246389691</c:v>
                </c:pt>
                <c:pt idx="218">
                  <c:v>106.171340456651</c:v>
                </c:pt>
                <c:pt idx="219">
                  <c:v>106.692071693126</c:v>
                </c:pt>
                <c:pt idx="220">
                  <c:v>107.183467792825</c:v>
                </c:pt>
                <c:pt idx="221">
                  <c:v>107.97232518529501</c:v>
                </c:pt>
                <c:pt idx="222">
                  <c:v>108.14629705819</c:v>
                </c:pt>
                <c:pt idx="223">
                  <c:v>108.583852218426</c:v>
                </c:pt>
                <c:pt idx="224">
                  <c:v>108.07144284200299</c:v>
                </c:pt>
                <c:pt idx="225">
                  <c:v>108.34989074934001</c:v>
                </c:pt>
                <c:pt idx="226">
                  <c:v>107.482171259813</c:v>
                </c:pt>
                <c:pt idx="227">
                  <c:v>108.422213187705</c:v>
                </c:pt>
                <c:pt idx="228">
                  <c:v>107.089980625697</c:v>
                </c:pt>
                <c:pt idx="229">
                  <c:v>107.170836667681</c:v>
                </c:pt>
                <c:pt idx="230">
                  <c:v>106.73008928043301</c:v>
                </c:pt>
                <c:pt idx="231">
                  <c:v>108.277060336414</c:v>
                </c:pt>
                <c:pt idx="232">
                  <c:v>108.56679707246199</c:v>
                </c:pt>
                <c:pt idx="233">
                  <c:v>108.960212269531</c:v>
                </c:pt>
                <c:pt idx="234">
                  <c:v>108.383995182053</c:v>
                </c:pt>
                <c:pt idx="235">
                  <c:v>107.76131267031499</c:v>
                </c:pt>
                <c:pt idx="236">
                  <c:v>109.170806347051</c:v>
                </c:pt>
                <c:pt idx="237">
                  <c:v>107.792878383559</c:v>
                </c:pt>
                <c:pt idx="238">
                  <c:v>107.978666426582</c:v>
                </c:pt>
                <c:pt idx="239">
                  <c:v>108.427808540969</c:v>
                </c:pt>
                <c:pt idx="240">
                  <c:v>109.44308102106</c:v>
                </c:pt>
                <c:pt idx="241">
                  <c:v>109.51599652805</c:v>
                </c:pt>
                <c:pt idx="242">
                  <c:v>109.109210421502</c:v>
                </c:pt>
                <c:pt idx="243">
                  <c:v>108.475476576209</c:v>
                </c:pt>
                <c:pt idx="244">
                  <c:v>108.07570336716999</c:v>
                </c:pt>
                <c:pt idx="245">
                  <c:v>108.877293484517</c:v>
                </c:pt>
                <c:pt idx="246">
                  <c:v>109.593254763809</c:v>
                </c:pt>
                <c:pt idx="247">
                  <c:v>109.945823333302</c:v>
                </c:pt>
                <c:pt idx="248">
                  <c:v>110.45799243710501</c:v>
                </c:pt>
                <c:pt idx="249">
                  <c:v>110.688473556728</c:v>
                </c:pt>
                <c:pt idx="250">
                  <c:v>110.23670052427499</c:v>
                </c:pt>
                <c:pt idx="251">
                  <c:v>110.280283041278</c:v>
                </c:pt>
                <c:pt idx="252">
                  <c:v>110.282112989043</c:v>
                </c:pt>
                <c:pt idx="253">
                  <c:v>109.634399120108</c:v>
                </c:pt>
                <c:pt idx="254">
                  <c:v>109.410408755752</c:v>
                </c:pt>
                <c:pt idx="255">
                  <c:v>109.661766996982</c:v>
                </c:pt>
                <c:pt idx="256">
                  <c:v>111.03751730681201</c:v>
                </c:pt>
                <c:pt idx="257">
                  <c:v>110.920206644774</c:v>
                </c:pt>
                <c:pt idx="258">
                  <c:v>111.22976547937</c:v>
                </c:pt>
                <c:pt idx="259">
                  <c:v>110.980852236747</c:v>
                </c:pt>
                <c:pt idx="260">
                  <c:v>110.83440021724201</c:v>
                </c:pt>
                <c:pt idx="261">
                  <c:v>110.831727689758</c:v>
                </c:pt>
                <c:pt idx="262">
                  <c:v>110.57632299967401</c:v>
                </c:pt>
                <c:pt idx="263">
                  <c:v>110.96808910576399</c:v>
                </c:pt>
                <c:pt idx="264">
                  <c:v>111.290765465319</c:v>
                </c:pt>
                <c:pt idx="265">
                  <c:v>110.54782469564</c:v>
                </c:pt>
                <c:pt idx="266">
                  <c:v>110.595631464387</c:v>
                </c:pt>
                <c:pt idx="267">
                  <c:v>110.879409458925</c:v>
                </c:pt>
                <c:pt idx="268">
                  <c:v>111.005207535544</c:v>
                </c:pt>
                <c:pt idx="269">
                  <c:v>111.481154475579</c:v>
                </c:pt>
                <c:pt idx="270">
                  <c:v>111.778986394757</c:v>
                </c:pt>
                <c:pt idx="271">
                  <c:v>111.02558664067</c:v>
                </c:pt>
                <c:pt idx="272">
                  <c:v>111.56142433673</c:v>
                </c:pt>
                <c:pt idx="273">
                  <c:v>111.552046269142</c:v>
                </c:pt>
                <c:pt idx="274">
                  <c:v>112.15610528153999</c:v>
                </c:pt>
                <c:pt idx="275">
                  <c:v>111.772352306286</c:v>
                </c:pt>
                <c:pt idx="276">
                  <c:v>111.669591537621</c:v>
                </c:pt>
                <c:pt idx="277">
                  <c:v>112.59688793635399</c:v>
                </c:pt>
                <c:pt idx="278">
                  <c:v>112.928893131267</c:v>
                </c:pt>
                <c:pt idx="279">
                  <c:v>113.15022357779699</c:v>
                </c:pt>
                <c:pt idx="280">
                  <c:v>113.40319968177199</c:v>
                </c:pt>
                <c:pt idx="281">
                  <c:v>113.122244454022</c:v>
                </c:pt>
                <c:pt idx="282">
                  <c:v>112.456053067567</c:v>
                </c:pt>
                <c:pt idx="283">
                  <c:v>112.49551609930499</c:v>
                </c:pt>
                <c:pt idx="284">
                  <c:v>112.06791019454499</c:v>
                </c:pt>
                <c:pt idx="285">
                  <c:v>112.06111022867999</c:v>
                </c:pt>
                <c:pt idx="286">
                  <c:v>111.39855618596501</c:v>
                </c:pt>
                <c:pt idx="287">
                  <c:v>111.816094740412</c:v>
                </c:pt>
                <c:pt idx="288">
                  <c:v>111.48335213229301</c:v>
                </c:pt>
                <c:pt idx="289">
                  <c:v>111.30175256358</c:v>
                </c:pt>
                <c:pt idx="290">
                  <c:v>111.210602557752</c:v>
                </c:pt>
                <c:pt idx="291">
                  <c:v>112.370062228633</c:v>
                </c:pt>
                <c:pt idx="292">
                  <c:v>112.408993853723</c:v>
                </c:pt>
                <c:pt idx="293">
                  <c:v>111.382024014797</c:v>
                </c:pt>
                <c:pt idx="294">
                  <c:v>110.514287663435</c:v>
                </c:pt>
                <c:pt idx="295">
                  <c:v>110.360985165713</c:v>
                </c:pt>
                <c:pt idx="296">
                  <c:v>109.90893410736101</c:v>
                </c:pt>
                <c:pt idx="297">
                  <c:v>110.398937282023</c:v>
                </c:pt>
                <c:pt idx="298">
                  <c:v>111.038000659685</c:v>
                </c:pt>
                <c:pt idx="299">
                  <c:v>110.63089707972399</c:v>
                </c:pt>
                <c:pt idx="300">
                  <c:v>110.79858779096099</c:v>
                </c:pt>
                <c:pt idx="301">
                  <c:v>110.78927777193</c:v>
                </c:pt>
                <c:pt idx="302">
                  <c:v>110.315760369591</c:v>
                </c:pt>
                <c:pt idx="303">
                  <c:v>109.543345742545</c:v>
                </c:pt>
                <c:pt idx="304">
                  <c:v>109.47043269578499</c:v>
                </c:pt>
                <c:pt idx="305">
                  <c:v>109.903413674665</c:v>
                </c:pt>
                <c:pt idx="306">
                  <c:v>109.58595484622499</c:v>
                </c:pt>
                <c:pt idx="307">
                  <c:v>109.839767524558</c:v>
                </c:pt>
                <c:pt idx="308">
                  <c:v>109.642865206914</c:v>
                </c:pt>
                <c:pt idx="309">
                  <c:v>110.172247453221</c:v>
                </c:pt>
                <c:pt idx="310">
                  <c:v>109.810093114192</c:v>
                </c:pt>
                <c:pt idx="311">
                  <c:v>109.439819086583</c:v>
                </c:pt>
                <c:pt idx="312">
                  <c:v>108.828982137281</c:v>
                </c:pt>
                <c:pt idx="313">
                  <c:v>110.24346134088999</c:v>
                </c:pt>
                <c:pt idx="314">
                  <c:v>108.925921284124</c:v>
                </c:pt>
                <c:pt idx="315">
                  <c:v>109.913765865011</c:v>
                </c:pt>
                <c:pt idx="316">
                  <c:v>109.89475508171</c:v>
                </c:pt>
                <c:pt idx="317">
                  <c:v>109.494939396189</c:v>
                </c:pt>
                <c:pt idx="318">
                  <c:v>108.80312237906701</c:v>
                </c:pt>
                <c:pt idx="319">
                  <c:v>109.74707169107501</c:v>
                </c:pt>
                <c:pt idx="320">
                  <c:v>109.57889325123</c:v>
                </c:pt>
                <c:pt idx="321">
                  <c:v>109.221715820543</c:v>
                </c:pt>
                <c:pt idx="322">
                  <c:v>109.870993104654</c:v>
                </c:pt>
                <c:pt idx="323">
                  <c:v>109.95841734691901</c:v>
                </c:pt>
                <c:pt idx="324">
                  <c:v>109.714336977134</c:v>
                </c:pt>
                <c:pt idx="325">
                  <c:v>108.852077041802</c:v>
                </c:pt>
                <c:pt idx="326">
                  <c:v>108.898233735009</c:v>
                </c:pt>
                <c:pt idx="327">
                  <c:v>108.615328761656</c:v>
                </c:pt>
                <c:pt idx="328">
                  <c:v>109.339469239918</c:v>
                </c:pt>
                <c:pt idx="329">
                  <c:v>109.869193291388</c:v>
                </c:pt>
                <c:pt idx="330">
                  <c:v>109.787260839251</c:v>
                </c:pt>
                <c:pt idx="331">
                  <c:v>109.59899098961699</c:v>
                </c:pt>
                <c:pt idx="332">
                  <c:v>108.46971540734501</c:v>
                </c:pt>
                <c:pt idx="333">
                  <c:v>109.01599403432699</c:v>
                </c:pt>
                <c:pt idx="334">
                  <c:v>109.129322182869</c:v>
                </c:pt>
                <c:pt idx="335">
                  <c:v>108.73045890597901</c:v>
                </c:pt>
                <c:pt idx="336">
                  <c:v>108.895598476313</c:v>
                </c:pt>
                <c:pt idx="337">
                  <c:v>108.67287325569001</c:v>
                </c:pt>
                <c:pt idx="338">
                  <c:v>108.3497532832</c:v>
                </c:pt>
                <c:pt idx="339">
                  <c:v>108.504173900894</c:v>
                </c:pt>
                <c:pt idx="340">
                  <c:v>108.449031670134</c:v>
                </c:pt>
                <c:pt idx="341">
                  <c:v>107.66171352517701</c:v>
                </c:pt>
                <c:pt idx="342">
                  <c:v>107.381320831582</c:v>
                </c:pt>
                <c:pt idx="343">
                  <c:v>107.092584857326</c:v>
                </c:pt>
                <c:pt idx="344">
                  <c:v>107.388653842713</c:v>
                </c:pt>
                <c:pt idx="345">
                  <c:v>107.779365405588</c:v>
                </c:pt>
                <c:pt idx="346">
                  <c:v>107.66856662052299</c:v>
                </c:pt>
                <c:pt idx="347">
                  <c:v>107.176889504249</c:v>
                </c:pt>
                <c:pt idx="348">
                  <c:v>107.46643560011501</c:v>
                </c:pt>
                <c:pt idx="349">
                  <c:v>107.934209626655</c:v>
                </c:pt>
                <c:pt idx="350">
                  <c:v>108.65644617379</c:v>
                </c:pt>
                <c:pt idx="351">
                  <c:v>107.97127727665</c:v>
                </c:pt>
                <c:pt idx="352">
                  <c:v>107.413766894505</c:v>
                </c:pt>
                <c:pt idx="353">
                  <c:v>107.453530092177</c:v>
                </c:pt>
                <c:pt idx="354">
                  <c:v>106.275409394788</c:v>
                </c:pt>
                <c:pt idx="355">
                  <c:v>105.88569612692601</c:v>
                </c:pt>
                <c:pt idx="356">
                  <c:v>106.734370699731</c:v>
                </c:pt>
                <c:pt idx="357">
                  <c:v>104.837504477251</c:v>
                </c:pt>
                <c:pt idx="358">
                  <c:v>104.42713099005699</c:v>
                </c:pt>
                <c:pt idx="359">
                  <c:v>104.391944783154</c:v>
                </c:pt>
                <c:pt idx="360">
                  <c:v>104.733579548965</c:v>
                </c:pt>
                <c:pt idx="361">
                  <c:v>103.083978418401</c:v>
                </c:pt>
                <c:pt idx="362">
                  <c:v>102.710087044956</c:v>
                </c:pt>
                <c:pt idx="363">
                  <c:v>102.44641503030699</c:v>
                </c:pt>
                <c:pt idx="364">
                  <c:v>104.782858723012</c:v>
                </c:pt>
                <c:pt idx="365">
                  <c:v>106.93788645362901</c:v>
                </c:pt>
                <c:pt idx="366">
                  <c:v>105.9557785283</c:v>
                </c:pt>
                <c:pt idx="367">
                  <c:v>105.264978106904</c:v>
                </c:pt>
                <c:pt idx="368">
                  <c:v>104.913445246935</c:v>
                </c:pt>
                <c:pt idx="369">
                  <c:v>105.301578325303</c:v>
                </c:pt>
                <c:pt idx="370">
                  <c:v>105.471812439167</c:v>
                </c:pt>
                <c:pt idx="371">
                  <c:v>101.31035883106</c:v>
                </c:pt>
                <c:pt idx="372">
                  <c:v>103.032465212204</c:v>
                </c:pt>
                <c:pt idx="373">
                  <c:v>103.267213642973</c:v>
                </c:pt>
                <c:pt idx="374">
                  <c:v>99.793489870408294</c:v>
                </c:pt>
                <c:pt idx="375">
                  <c:v>99.094172418089002</c:v>
                </c:pt>
                <c:pt idx="376">
                  <c:v>97.504602583577906</c:v>
                </c:pt>
                <c:pt idx="377">
                  <c:v>95.675804375382498</c:v>
                </c:pt>
                <c:pt idx="378">
                  <c:v>94.585489922118398</c:v>
                </c:pt>
                <c:pt idx="379">
                  <c:v>92.059774442002293</c:v>
                </c:pt>
                <c:pt idx="380">
                  <c:v>90.095484374598598</c:v>
                </c:pt>
                <c:pt idx="381">
                  <c:v>94.451588094825695</c:v>
                </c:pt>
                <c:pt idx="382">
                  <c:v>93.203382241044906</c:v>
                </c:pt>
                <c:pt idx="383">
                  <c:v>89.166196325178703</c:v>
                </c:pt>
                <c:pt idx="384">
                  <c:v>89.711453938620906</c:v>
                </c:pt>
                <c:pt idx="385">
                  <c:v>88.906878191057601</c:v>
                </c:pt>
                <c:pt idx="386">
                  <c:v>90.930793447701603</c:v>
                </c:pt>
                <c:pt idx="387">
                  <c:v>89.684494053469805</c:v>
                </c:pt>
                <c:pt idx="388">
                  <c:v>87.116385222298902</c:v>
                </c:pt>
                <c:pt idx="389">
                  <c:v>86.818797924558993</c:v>
                </c:pt>
                <c:pt idx="390">
                  <c:v>84.733516631275606</c:v>
                </c:pt>
                <c:pt idx="391">
                  <c:v>82.6468732185714</c:v>
                </c:pt>
                <c:pt idx="392">
                  <c:v>86.450435864636106</c:v>
                </c:pt>
                <c:pt idx="393">
                  <c:v>87.136246505113704</c:v>
                </c:pt>
                <c:pt idx="394">
                  <c:v>88.111296035248202</c:v>
                </c:pt>
                <c:pt idx="395">
                  <c:v>89.067344303849097</c:v>
                </c:pt>
                <c:pt idx="396">
                  <c:v>88.399393383221394</c:v>
                </c:pt>
                <c:pt idx="397">
                  <c:v>91.222709969464702</c:v>
                </c:pt>
                <c:pt idx="398">
                  <c:v>88.862954872417106</c:v>
                </c:pt>
                <c:pt idx="399">
                  <c:v>86.824696377205399</c:v>
                </c:pt>
                <c:pt idx="400">
                  <c:v>87.928990334652198</c:v>
                </c:pt>
                <c:pt idx="401">
                  <c:v>86.9495175792118</c:v>
                </c:pt>
                <c:pt idx="402">
                  <c:v>85.808715663407995</c:v>
                </c:pt>
                <c:pt idx="403">
                  <c:v>83.319036410514101</c:v>
                </c:pt>
                <c:pt idx="404">
                  <c:v>86.098344802858406</c:v>
                </c:pt>
                <c:pt idx="405">
                  <c:v>83.912126302978606</c:v>
                </c:pt>
                <c:pt idx="406">
                  <c:v>83.107737534896998</c:v>
                </c:pt>
                <c:pt idx="407">
                  <c:v>82.920701673136605</c:v>
                </c:pt>
                <c:pt idx="408">
                  <c:v>80.0527782794221</c:v>
                </c:pt>
                <c:pt idx="409">
                  <c:v>77.766808746656196</c:v>
                </c:pt>
                <c:pt idx="410">
                  <c:v>80.256926948310394</c:v>
                </c:pt>
                <c:pt idx="411">
                  <c:v>83.798925635757399</c:v>
                </c:pt>
                <c:pt idx="412">
                  <c:v>84.251229791691102</c:v>
                </c:pt>
                <c:pt idx="413">
                  <c:v>86.148075404002697</c:v>
                </c:pt>
                <c:pt idx="414">
                  <c:v>85.838226875624301</c:v>
                </c:pt>
                <c:pt idx="415">
                  <c:v>81.211757721297204</c:v>
                </c:pt>
                <c:pt idx="416">
                  <c:v>83.647116010028597</c:v>
                </c:pt>
                <c:pt idx="417">
                  <c:v>84.718573555615606</c:v>
                </c:pt>
                <c:pt idx="418">
                  <c:v>83.621736699562703</c:v>
                </c:pt>
                <c:pt idx="419">
                  <c:v>84.934070642578007</c:v>
                </c:pt>
                <c:pt idx="420">
                  <c:v>87.420617103938895</c:v>
                </c:pt>
                <c:pt idx="421">
                  <c:v>86.064637911381396</c:v>
                </c:pt>
                <c:pt idx="422">
                  <c:v>87.789524457509103</c:v>
                </c:pt>
                <c:pt idx="423">
                  <c:v>86.191536382370003</c:v>
                </c:pt>
                <c:pt idx="424">
                  <c:v>87.696571457028895</c:v>
                </c:pt>
                <c:pt idx="425">
                  <c:v>87.173724767904204</c:v>
                </c:pt>
                <c:pt idx="426">
                  <c:v>90.558422874668494</c:v>
                </c:pt>
                <c:pt idx="427">
                  <c:v>91.269376527348896</c:v>
                </c:pt>
                <c:pt idx="428">
                  <c:v>90.035860737087503</c:v>
                </c:pt>
                <c:pt idx="429">
                  <c:v>90.458407938948099</c:v>
                </c:pt>
                <c:pt idx="430">
                  <c:v>89.714948949650207</c:v>
                </c:pt>
                <c:pt idx="431">
                  <c:v>89.100930211410798</c:v>
                </c:pt>
                <c:pt idx="432">
                  <c:v>89.158586798426498</c:v>
                </c:pt>
                <c:pt idx="433">
                  <c:v>89.990298606846594</c:v>
                </c:pt>
                <c:pt idx="434">
                  <c:v>89.748402549531093</c:v>
                </c:pt>
                <c:pt idx="435">
                  <c:v>90.6091791674056</c:v>
                </c:pt>
                <c:pt idx="436">
                  <c:v>92.209470161372195</c:v>
                </c:pt>
                <c:pt idx="437">
                  <c:v>92.482353812280095</c:v>
                </c:pt>
                <c:pt idx="438">
                  <c:v>92.499012066633497</c:v>
                </c:pt>
                <c:pt idx="439">
                  <c:v>93.504229091606007</c:v>
                </c:pt>
                <c:pt idx="440">
                  <c:v>91.237130408750303</c:v>
                </c:pt>
                <c:pt idx="441">
                  <c:v>91.437110382271101</c:v>
                </c:pt>
                <c:pt idx="442">
                  <c:v>90.459735563934998</c:v>
                </c:pt>
                <c:pt idx="443">
                  <c:v>88.459219865666299</c:v>
                </c:pt>
                <c:pt idx="444">
                  <c:v>89.184697053180699</c:v>
                </c:pt>
                <c:pt idx="445">
                  <c:v>87.680488952508696</c:v>
                </c:pt>
                <c:pt idx="446">
                  <c:v>88.096190299209994</c:v>
                </c:pt>
                <c:pt idx="447">
                  <c:v>89.074852326924699</c:v>
                </c:pt>
                <c:pt idx="448">
                  <c:v>86.406614410265604</c:v>
                </c:pt>
                <c:pt idx="449">
                  <c:v>88.475186658386704</c:v>
                </c:pt>
                <c:pt idx="450">
                  <c:v>87.228856893886004</c:v>
                </c:pt>
                <c:pt idx="451">
                  <c:v>88.499497474791696</c:v>
                </c:pt>
                <c:pt idx="452">
                  <c:v>88.439503302491502</c:v>
                </c:pt>
                <c:pt idx="453">
                  <c:v>88.685020842182197</c:v>
                </c:pt>
                <c:pt idx="454">
                  <c:v>90.383853028577207</c:v>
                </c:pt>
                <c:pt idx="455">
                  <c:v>88.536834373421499</c:v>
                </c:pt>
                <c:pt idx="456">
                  <c:v>88.108412821011001</c:v>
                </c:pt>
                <c:pt idx="457">
                  <c:v>87.954702919189202</c:v>
                </c:pt>
                <c:pt idx="458">
                  <c:v>87.972484861687406</c:v>
                </c:pt>
                <c:pt idx="459">
                  <c:v>87.503366789371498</c:v>
                </c:pt>
                <c:pt idx="460">
                  <c:v>87.806540417460099</c:v>
                </c:pt>
                <c:pt idx="461">
                  <c:v>89.192510711262202</c:v>
                </c:pt>
                <c:pt idx="462">
                  <c:v>89.331524243197705</c:v>
                </c:pt>
                <c:pt idx="463">
                  <c:v>87.7462333991962</c:v>
                </c:pt>
                <c:pt idx="464">
                  <c:v>88.274723459196693</c:v>
                </c:pt>
                <c:pt idx="465">
                  <c:v>88.229715120882304</c:v>
                </c:pt>
                <c:pt idx="466">
                  <c:v>87.025294226019</c:v>
                </c:pt>
                <c:pt idx="467">
                  <c:v>85.630239698271296</c:v>
                </c:pt>
                <c:pt idx="468">
                  <c:v>85.457646817740297</c:v>
                </c:pt>
                <c:pt idx="469">
                  <c:v>84.757029386585103</c:v>
                </c:pt>
                <c:pt idx="470">
                  <c:v>85.595441691410201</c:v>
                </c:pt>
                <c:pt idx="471">
                  <c:v>83.824611476307894</c:v>
                </c:pt>
                <c:pt idx="472">
                  <c:v>85.154598431422897</c:v>
                </c:pt>
                <c:pt idx="473">
                  <c:v>84.631731162088599</c:v>
                </c:pt>
                <c:pt idx="474">
                  <c:v>83.500738788419</c:v>
                </c:pt>
                <c:pt idx="475">
                  <c:v>82.829927428405</c:v>
                </c:pt>
                <c:pt idx="476">
                  <c:v>80.776549072026199</c:v>
                </c:pt>
                <c:pt idx="477">
                  <c:v>80.701189279925998</c:v>
                </c:pt>
                <c:pt idx="478">
                  <c:v>81.679250661178003</c:v>
                </c:pt>
                <c:pt idx="479">
                  <c:v>80.459167884688398</c:v>
                </c:pt>
                <c:pt idx="480">
                  <c:v>80.517678641039595</c:v>
                </c:pt>
                <c:pt idx="481">
                  <c:v>80.048415522574402</c:v>
                </c:pt>
                <c:pt idx="482">
                  <c:v>82.259489828179696</c:v>
                </c:pt>
                <c:pt idx="483">
                  <c:v>82.239728356450499</c:v>
                </c:pt>
                <c:pt idx="484">
                  <c:v>84.688955571511997</c:v>
                </c:pt>
                <c:pt idx="485">
                  <c:v>84.612605260104402</c:v>
                </c:pt>
                <c:pt idx="486">
                  <c:v>83.409805258261002</c:v>
                </c:pt>
                <c:pt idx="487">
                  <c:v>84.886229676469895</c:v>
                </c:pt>
                <c:pt idx="488">
                  <c:v>87.153611506135704</c:v>
                </c:pt>
                <c:pt idx="489">
                  <c:v>86.831153732875194</c:v>
                </c:pt>
                <c:pt idx="490">
                  <c:v>85.453863481758503</c:v>
                </c:pt>
                <c:pt idx="491">
                  <c:v>88.547792707883701</c:v>
                </c:pt>
                <c:pt idx="492">
                  <c:v>87.002165428506004</c:v>
                </c:pt>
                <c:pt idx="493">
                  <c:v>87.314548147862993</c:v>
                </c:pt>
                <c:pt idx="494">
                  <c:v>88.564607861056899</c:v>
                </c:pt>
                <c:pt idx="495">
                  <c:v>87.224278900265602</c:v>
                </c:pt>
                <c:pt idx="496">
                  <c:v>85.323618443183193</c:v>
                </c:pt>
                <c:pt idx="497">
                  <c:v>86.507872694990894</c:v>
                </c:pt>
                <c:pt idx="498">
                  <c:v>86.767018131986305</c:v>
                </c:pt>
                <c:pt idx="499">
                  <c:v>88.563379377597997</c:v>
                </c:pt>
                <c:pt idx="500">
                  <c:v>89.479162587317006</c:v>
                </c:pt>
                <c:pt idx="501">
                  <c:v>88.480157145271804</c:v>
                </c:pt>
                <c:pt idx="502">
                  <c:v>86.948080130035606</c:v>
                </c:pt>
                <c:pt idx="503">
                  <c:v>87.817568795505906</c:v>
                </c:pt>
                <c:pt idx="504">
                  <c:v>90.345476665649898</c:v>
                </c:pt>
                <c:pt idx="505">
                  <c:v>90.786282691966093</c:v>
                </c:pt>
                <c:pt idx="506">
                  <c:v>89.315606065565802</c:v>
                </c:pt>
                <c:pt idx="507">
                  <c:v>90.617743569643494</c:v>
                </c:pt>
                <c:pt idx="508">
                  <c:v>91.142928362407403</c:v>
                </c:pt>
                <c:pt idx="509">
                  <c:v>91.119761101088599</c:v>
                </c:pt>
                <c:pt idx="510">
                  <c:v>88.775063572998604</c:v>
                </c:pt>
                <c:pt idx="511">
                  <c:v>90.224615711661897</c:v>
                </c:pt>
                <c:pt idx="512">
                  <c:v>89.9493062017238</c:v>
                </c:pt>
                <c:pt idx="513">
                  <c:v>91.012692292372407</c:v>
                </c:pt>
                <c:pt idx="514">
                  <c:v>92.331993569480005</c:v>
                </c:pt>
                <c:pt idx="515">
                  <c:v>91.2854557421539</c:v>
                </c:pt>
                <c:pt idx="516">
                  <c:v>90.927238126315601</c:v>
                </c:pt>
                <c:pt idx="517">
                  <c:v>92.201914990889307</c:v>
                </c:pt>
                <c:pt idx="518">
                  <c:v>91.963275561823707</c:v>
                </c:pt>
                <c:pt idx="519">
                  <c:v>91.737184737209901</c:v>
                </c:pt>
                <c:pt idx="520">
                  <c:v>93.933716640543594</c:v>
                </c:pt>
                <c:pt idx="521">
                  <c:v>93.548562773369596</c:v>
                </c:pt>
                <c:pt idx="522">
                  <c:v>94.769517928822196</c:v>
                </c:pt>
                <c:pt idx="523">
                  <c:v>93.302667329133499</c:v>
                </c:pt>
                <c:pt idx="524">
                  <c:v>95.022808872880603</c:v>
                </c:pt>
                <c:pt idx="525">
                  <c:v>94.489053585827193</c:v>
                </c:pt>
                <c:pt idx="526">
                  <c:v>94.578916299381305</c:v>
                </c:pt>
                <c:pt idx="527">
                  <c:v>92.9680327428553</c:v>
                </c:pt>
                <c:pt idx="528">
                  <c:v>93.601177389415696</c:v>
                </c:pt>
                <c:pt idx="529">
                  <c:v>92.796213183579894</c:v>
                </c:pt>
                <c:pt idx="530">
                  <c:v>94.391450799074903</c:v>
                </c:pt>
                <c:pt idx="531">
                  <c:v>94.481459710349199</c:v>
                </c:pt>
                <c:pt idx="532">
                  <c:v>94.872097920150196</c:v>
                </c:pt>
                <c:pt idx="533">
                  <c:v>94.259205991803199</c:v>
                </c:pt>
                <c:pt idx="534">
                  <c:v>93.9944604043244</c:v>
                </c:pt>
                <c:pt idx="535">
                  <c:v>95.199911061859694</c:v>
                </c:pt>
                <c:pt idx="536">
                  <c:v>94.341237234948395</c:v>
                </c:pt>
                <c:pt idx="537">
                  <c:v>95.244697758075304</c:v>
                </c:pt>
                <c:pt idx="538">
                  <c:v>97.0111511621365</c:v>
                </c:pt>
                <c:pt idx="539">
                  <c:v>98.037914278257404</c:v>
                </c:pt>
                <c:pt idx="540">
                  <c:v>98.329523177827895</c:v>
                </c:pt>
                <c:pt idx="541">
                  <c:v>97.650520403136596</c:v>
                </c:pt>
                <c:pt idx="542">
                  <c:v>98.5420320431991</c:v>
                </c:pt>
                <c:pt idx="543">
                  <c:v>97.720642015303596</c:v>
                </c:pt>
                <c:pt idx="544">
                  <c:v>97.267890780042407</c:v>
                </c:pt>
                <c:pt idx="545">
                  <c:v>97.803159461123698</c:v>
                </c:pt>
                <c:pt idx="546">
                  <c:v>97.451445517761201</c:v>
                </c:pt>
                <c:pt idx="547">
                  <c:v>97.588625666455499</c:v>
                </c:pt>
                <c:pt idx="548">
                  <c:v>97.845640481549097</c:v>
                </c:pt>
                <c:pt idx="549">
                  <c:v>96.211387818775506</c:v>
                </c:pt>
                <c:pt idx="550">
                  <c:v>96.001366508954405</c:v>
                </c:pt>
                <c:pt idx="551">
                  <c:v>95.891217919931094</c:v>
                </c:pt>
                <c:pt idx="552">
                  <c:v>95.679661444306305</c:v>
                </c:pt>
                <c:pt idx="553">
                  <c:v>96.063541322031398</c:v>
                </c:pt>
                <c:pt idx="554">
                  <c:v>94.259249861381093</c:v>
                </c:pt>
                <c:pt idx="555">
                  <c:v>94.781094203862096</c:v>
                </c:pt>
                <c:pt idx="556">
                  <c:v>95.133908364066599</c:v>
                </c:pt>
                <c:pt idx="557">
                  <c:v>96.431050541281394</c:v>
                </c:pt>
                <c:pt idx="558">
                  <c:v>96.561409212404598</c:v>
                </c:pt>
                <c:pt idx="559">
                  <c:v>96.811561185540597</c:v>
                </c:pt>
                <c:pt idx="560">
                  <c:v>96.533026276331597</c:v>
                </c:pt>
                <c:pt idx="561">
                  <c:v>96.907935981074999</c:v>
                </c:pt>
                <c:pt idx="562">
                  <c:v>95.141226171901593</c:v>
                </c:pt>
                <c:pt idx="563">
                  <c:v>94.955155391546498</c:v>
                </c:pt>
                <c:pt idx="564">
                  <c:v>93.770651742608194</c:v>
                </c:pt>
                <c:pt idx="565">
                  <c:v>93.553217764584801</c:v>
                </c:pt>
                <c:pt idx="566">
                  <c:v>93.297157128311895</c:v>
                </c:pt>
                <c:pt idx="567">
                  <c:v>93.281855842539898</c:v>
                </c:pt>
                <c:pt idx="568">
                  <c:v>94.228359866067393</c:v>
                </c:pt>
                <c:pt idx="569">
                  <c:v>94.328574409458199</c:v>
                </c:pt>
                <c:pt idx="570">
                  <c:v>95.716408128288904</c:v>
                </c:pt>
                <c:pt idx="571">
                  <c:v>96.276944006249394</c:v>
                </c:pt>
                <c:pt idx="572">
                  <c:v>96.028378496001807</c:v>
                </c:pt>
                <c:pt idx="573">
                  <c:v>97.231282323197206</c:v>
                </c:pt>
                <c:pt idx="574">
                  <c:v>97.600805564401099</c:v>
                </c:pt>
                <c:pt idx="575">
                  <c:v>97.624217905916794</c:v>
                </c:pt>
                <c:pt idx="576">
                  <c:v>98.627575040469793</c:v>
                </c:pt>
                <c:pt idx="577">
                  <c:v>99.002246604588905</c:v>
                </c:pt>
                <c:pt idx="578">
                  <c:v>99.305513473720197</c:v>
                </c:pt>
                <c:pt idx="579">
                  <c:v>98.952758204336206</c:v>
                </c:pt>
                <c:pt idx="580">
                  <c:v>98.183054434740498</c:v>
                </c:pt>
                <c:pt idx="581">
                  <c:v>99.622370155210803</c:v>
                </c:pt>
                <c:pt idx="582">
                  <c:v>100.64895313317299</c:v>
                </c:pt>
                <c:pt idx="583">
                  <c:v>101.343778052407</c:v>
                </c:pt>
                <c:pt idx="584">
                  <c:v>102.171905781451</c:v>
                </c:pt>
                <c:pt idx="585">
                  <c:v>102.532370028904</c:v>
                </c:pt>
                <c:pt idx="586">
                  <c:v>102.091911963378</c:v>
                </c:pt>
                <c:pt idx="587">
                  <c:v>102.892662366655</c:v>
                </c:pt>
                <c:pt idx="588">
                  <c:v>102.646745635516</c:v>
                </c:pt>
                <c:pt idx="589">
                  <c:v>102.004323871247</c:v>
                </c:pt>
                <c:pt idx="590">
                  <c:v>102.41339179793199</c:v>
                </c:pt>
                <c:pt idx="591">
                  <c:v>103.156264728921</c:v>
                </c:pt>
                <c:pt idx="592">
                  <c:v>102.237768364397</c:v>
                </c:pt>
                <c:pt idx="593">
                  <c:v>100.51097650173401</c:v>
                </c:pt>
                <c:pt idx="594">
                  <c:v>101.211215702779</c:v>
                </c:pt>
                <c:pt idx="595">
                  <c:v>101.65621758033301</c:v>
                </c:pt>
                <c:pt idx="596">
                  <c:v>102.529647313849</c:v>
                </c:pt>
                <c:pt idx="597">
                  <c:v>103.324494077068</c:v>
                </c:pt>
                <c:pt idx="598">
                  <c:v>103.382857504001</c:v>
                </c:pt>
                <c:pt idx="599">
                  <c:v>103.558941012182</c:v>
                </c:pt>
                <c:pt idx="600">
                  <c:v>103.74833721133</c:v>
                </c:pt>
                <c:pt idx="601">
                  <c:v>103.92052974175</c:v>
                </c:pt>
                <c:pt idx="602">
                  <c:v>104.345489162387</c:v>
                </c:pt>
                <c:pt idx="603">
                  <c:v>103.735536874037</c:v>
                </c:pt>
                <c:pt idx="604">
                  <c:v>102.434101560771</c:v>
                </c:pt>
                <c:pt idx="605">
                  <c:v>102.636821409391</c:v>
                </c:pt>
                <c:pt idx="606">
                  <c:v>103.463567749543</c:v>
                </c:pt>
                <c:pt idx="607">
                  <c:v>103.85434621249701</c:v>
                </c:pt>
                <c:pt idx="608">
                  <c:v>104.97006316479199</c:v>
                </c:pt>
                <c:pt idx="609">
                  <c:v>105.385091808822</c:v>
                </c:pt>
                <c:pt idx="610">
                  <c:v>106.49005717211899</c:v>
                </c:pt>
                <c:pt idx="611">
                  <c:v>106.48235494796999</c:v>
                </c:pt>
                <c:pt idx="612">
                  <c:v>106.71203833604</c:v>
                </c:pt>
                <c:pt idx="613">
                  <c:v>107.515754598035</c:v>
                </c:pt>
                <c:pt idx="614">
                  <c:v>108.951051790742</c:v>
                </c:pt>
                <c:pt idx="615">
                  <c:v>108.96386174676</c:v>
                </c:pt>
                <c:pt idx="616">
                  <c:v>108.577316395287</c:v>
                </c:pt>
                <c:pt idx="617">
                  <c:v>108.010028743066</c:v>
                </c:pt>
                <c:pt idx="618">
                  <c:v>109.095248106978</c:v>
                </c:pt>
                <c:pt idx="619">
                  <c:v>107.950644919296</c:v>
                </c:pt>
                <c:pt idx="620">
                  <c:v>106.67056286016199</c:v>
                </c:pt>
                <c:pt idx="621">
                  <c:v>106.545502173106</c:v>
                </c:pt>
                <c:pt idx="622">
                  <c:v>107.882416916293</c:v>
                </c:pt>
                <c:pt idx="623">
                  <c:v>107.489848130102</c:v>
                </c:pt>
                <c:pt idx="624">
                  <c:v>108.020274493927</c:v>
                </c:pt>
                <c:pt idx="625">
                  <c:v>106.50074461139999</c:v>
                </c:pt>
                <c:pt idx="626">
                  <c:v>106.020442673804</c:v>
                </c:pt>
                <c:pt idx="627">
                  <c:v>107.251046061176</c:v>
                </c:pt>
                <c:pt idx="628">
                  <c:v>107.995464886341</c:v>
                </c:pt>
                <c:pt idx="629">
                  <c:v>108.27243560544299</c:v>
                </c:pt>
                <c:pt idx="630">
                  <c:v>108.92975794557</c:v>
                </c:pt>
                <c:pt idx="631">
                  <c:v>108.865203170353</c:v>
                </c:pt>
                <c:pt idx="632">
                  <c:v>109.161284907625</c:v>
                </c:pt>
                <c:pt idx="633">
                  <c:v>109.168451407663</c:v>
                </c:pt>
                <c:pt idx="634">
                  <c:v>109.961691484919</c:v>
                </c:pt>
                <c:pt idx="635">
                  <c:v>109.72655114477</c:v>
                </c:pt>
                <c:pt idx="636">
                  <c:v>109.454160314403</c:v>
                </c:pt>
                <c:pt idx="637">
                  <c:v>110.392087209218</c:v>
                </c:pt>
                <c:pt idx="638">
                  <c:v>109.892442593616</c:v>
                </c:pt>
                <c:pt idx="639">
                  <c:v>109.71024933828301</c:v>
                </c:pt>
                <c:pt idx="640">
                  <c:v>110.291124130019</c:v>
                </c:pt>
                <c:pt idx="641">
                  <c:v>109.572124825225</c:v>
                </c:pt>
                <c:pt idx="642">
                  <c:v>108.600611985895</c:v>
                </c:pt>
                <c:pt idx="643">
                  <c:v>108.319413117563</c:v>
                </c:pt>
                <c:pt idx="644">
                  <c:v>106.592723408366</c:v>
                </c:pt>
                <c:pt idx="645">
                  <c:v>108.26056003660401</c:v>
                </c:pt>
                <c:pt idx="646">
                  <c:v>107.18256965036301</c:v>
                </c:pt>
                <c:pt idx="647">
                  <c:v>107.460671437294</c:v>
                </c:pt>
                <c:pt idx="648">
                  <c:v>108.34829937102501</c:v>
                </c:pt>
                <c:pt idx="649">
                  <c:v>108.103325991677</c:v>
                </c:pt>
                <c:pt idx="650">
                  <c:v>108.963842114729</c:v>
                </c:pt>
                <c:pt idx="651">
                  <c:v>108.704493604898</c:v>
                </c:pt>
                <c:pt idx="652">
                  <c:v>110.233930340557</c:v>
                </c:pt>
                <c:pt idx="653">
                  <c:v>109.97495487176801</c:v>
                </c:pt>
                <c:pt idx="654">
                  <c:v>110.721609823793</c:v>
                </c:pt>
                <c:pt idx="655">
                  <c:v>109.79768179636601</c:v>
                </c:pt>
                <c:pt idx="656">
                  <c:v>110.400701892219</c:v>
                </c:pt>
                <c:pt idx="657">
                  <c:v>112.110272984654</c:v>
                </c:pt>
                <c:pt idx="658">
                  <c:v>112.1057505799</c:v>
                </c:pt>
                <c:pt idx="659">
                  <c:v>112.27662513660999</c:v>
                </c:pt>
                <c:pt idx="660">
                  <c:v>111.440016280387</c:v>
                </c:pt>
                <c:pt idx="661">
                  <c:v>111.207147805476</c:v>
                </c:pt>
                <c:pt idx="662">
                  <c:v>111.812821396023</c:v>
                </c:pt>
                <c:pt idx="663">
                  <c:v>111.552454693136</c:v>
                </c:pt>
                <c:pt idx="664">
                  <c:v>112.216885272786</c:v>
                </c:pt>
                <c:pt idx="665">
                  <c:v>110.840132291431</c:v>
                </c:pt>
                <c:pt idx="666">
                  <c:v>111.847782415469</c:v>
                </c:pt>
                <c:pt idx="667">
                  <c:v>112.59902705079899</c:v>
                </c:pt>
                <c:pt idx="668">
                  <c:v>112.917711169421</c:v>
                </c:pt>
                <c:pt idx="669">
                  <c:v>112.24846025111999</c:v>
                </c:pt>
                <c:pt idx="670">
                  <c:v>112.16873443448</c:v>
                </c:pt>
                <c:pt idx="671">
                  <c:v>111.56824424994301</c:v>
                </c:pt>
                <c:pt idx="672">
                  <c:v>110.90589717998699</c:v>
                </c:pt>
                <c:pt idx="673">
                  <c:v>110.553948098482</c:v>
                </c:pt>
                <c:pt idx="674">
                  <c:v>110.39869619753701</c:v>
                </c:pt>
                <c:pt idx="675">
                  <c:v>110.355517649596</c:v>
                </c:pt>
                <c:pt idx="676">
                  <c:v>111.168763787332</c:v>
                </c:pt>
                <c:pt idx="677">
                  <c:v>110.85847659732499</c:v>
                </c:pt>
                <c:pt idx="678">
                  <c:v>111.465680404126</c:v>
                </c:pt>
                <c:pt idx="679">
                  <c:v>110.782359098016</c:v>
                </c:pt>
                <c:pt idx="680">
                  <c:v>111.26198947760599</c:v>
                </c:pt>
                <c:pt idx="681">
                  <c:v>111.061857027882</c:v>
                </c:pt>
                <c:pt idx="682">
                  <c:v>111.21986987894201</c:v>
                </c:pt>
                <c:pt idx="683">
                  <c:v>111.931829651798</c:v>
                </c:pt>
                <c:pt idx="684">
                  <c:v>112.494912137773</c:v>
                </c:pt>
                <c:pt idx="685">
                  <c:v>112.61581475789301</c:v>
                </c:pt>
                <c:pt idx="686">
                  <c:v>112.183436718476</c:v>
                </c:pt>
                <c:pt idx="687">
                  <c:v>112.253494433222</c:v>
                </c:pt>
                <c:pt idx="688">
                  <c:v>111.709674435728</c:v>
                </c:pt>
                <c:pt idx="689">
                  <c:v>112.89164467726999</c:v>
                </c:pt>
                <c:pt idx="690">
                  <c:v>113.26162294688901</c:v>
                </c:pt>
                <c:pt idx="691">
                  <c:v>113.419148147382</c:v>
                </c:pt>
                <c:pt idx="692">
                  <c:v>113.632782615564</c:v>
                </c:pt>
                <c:pt idx="693">
                  <c:v>113.90071131189799</c:v>
                </c:pt>
                <c:pt idx="694">
                  <c:v>113.93235815039201</c:v>
                </c:pt>
                <c:pt idx="695">
                  <c:v>113.22334436042701</c:v>
                </c:pt>
                <c:pt idx="696">
                  <c:v>113.704132704521</c:v>
                </c:pt>
                <c:pt idx="697">
                  <c:v>113.969575888235</c:v>
                </c:pt>
                <c:pt idx="698">
                  <c:v>113.33885999780701</c:v>
                </c:pt>
                <c:pt idx="699">
                  <c:v>114.27417463709401</c:v>
                </c:pt>
                <c:pt idx="700">
                  <c:v>113.185327079695</c:v>
                </c:pt>
                <c:pt idx="701">
                  <c:v>111.950899403528</c:v>
                </c:pt>
                <c:pt idx="702">
                  <c:v>110.668449328742</c:v>
                </c:pt>
                <c:pt idx="703">
                  <c:v>110.914960884433</c:v>
                </c:pt>
                <c:pt idx="704">
                  <c:v>110.49199700205899</c:v>
                </c:pt>
                <c:pt idx="705">
                  <c:v>110.49270657213999</c:v>
                </c:pt>
                <c:pt idx="706">
                  <c:v>109.774057002432</c:v>
                </c:pt>
                <c:pt idx="707">
                  <c:v>109.406657433823</c:v>
                </c:pt>
                <c:pt idx="708">
                  <c:v>110.434477880842</c:v>
                </c:pt>
                <c:pt idx="709">
                  <c:v>111.211926064398</c:v>
                </c:pt>
                <c:pt idx="710">
                  <c:v>110.683730907106</c:v>
                </c:pt>
                <c:pt idx="711">
                  <c:v>108.43563676047199</c:v>
                </c:pt>
                <c:pt idx="712">
                  <c:v>108.62451931925099</c:v>
                </c:pt>
                <c:pt idx="713">
                  <c:v>107.947464020192</c:v>
                </c:pt>
                <c:pt idx="714">
                  <c:v>108.517695958095</c:v>
                </c:pt>
                <c:pt idx="715">
                  <c:v>108.192924911248</c:v>
                </c:pt>
                <c:pt idx="716">
                  <c:v>108.98233694029599</c:v>
                </c:pt>
                <c:pt idx="717">
                  <c:v>109.081153657765</c:v>
                </c:pt>
                <c:pt idx="718">
                  <c:v>110.74797481147</c:v>
                </c:pt>
                <c:pt idx="719">
                  <c:v>110.84584758189</c:v>
                </c:pt>
                <c:pt idx="720">
                  <c:v>111.468718168463</c:v>
                </c:pt>
                <c:pt idx="721">
                  <c:v>111.682174347992</c:v>
                </c:pt>
                <c:pt idx="722">
                  <c:v>111.608430814397</c:v>
                </c:pt>
                <c:pt idx="723">
                  <c:v>111.043083550359</c:v>
                </c:pt>
                <c:pt idx="724">
                  <c:v>111.59520409743401</c:v>
                </c:pt>
                <c:pt idx="725">
                  <c:v>111.69899356989499</c:v>
                </c:pt>
                <c:pt idx="726">
                  <c:v>112.209211612121</c:v>
                </c:pt>
                <c:pt idx="727">
                  <c:v>112.667097083074</c:v>
                </c:pt>
                <c:pt idx="728">
                  <c:v>113.245918619126</c:v>
                </c:pt>
                <c:pt idx="729">
                  <c:v>113.53411046409001</c:v>
                </c:pt>
                <c:pt idx="730">
                  <c:v>113.651625875067</c:v>
                </c:pt>
                <c:pt idx="731">
                  <c:v>114.502049769154</c:v>
                </c:pt>
                <c:pt idx="732">
                  <c:v>114.52090773867801</c:v>
                </c:pt>
                <c:pt idx="733">
                  <c:v>114.678244443007</c:v>
                </c:pt>
                <c:pt idx="734">
                  <c:v>114.775234981853</c:v>
                </c:pt>
                <c:pt idx="735">
                  <c:v>115.05917865362299</c:v>
                </c:pt>
                <c:pt idx="736">
                  <c:v>115.10002267365201</c:v>
                </c:pt>
                <c:pt idx="737">
                  <c:v>114.897308378926</c:v>
                </c:pt>
                <c:pt idx="738">
                  <c:v>116.127286635338</c:v>
                </c:pt>
                <c:pt idx="739">
                  <c:v>116.585964576576</c:v>
                </c:pt>
                <c:pt idx="740">
                  <c:v>116.413866077679</c:v>
                </c:pt>
                <c:pt idx="741">
                  <c:v>115.526438002782</c:v>
                </c:pt>
                <c:pt idx="742">
                  <c:v>116.040775241821</c:v>
                </c:pt>
                <c:pt idx="743">
                  <c:v>116.263608160205</c:v>
                </c:pt>
                <c:pt idx="744">
                  <c:v>115.275568183868</c:v>
                </c:pt>
                <c:pt idx="745">
                  <c:v>115.160193961899</c:v>
                </c:pt>
                <c:pt idx="746">
                  <c:v>115.442948999485</c:v>
                </c:pt>
                <c:pt idx="747">
                  <c:v>116.004849695714</c:v>
                </c:pt>
                <c:pt idx="748">
                  <c:v>115.966706574347</c:v>
                </c:pt>
                <c:pt idx="749">
                  <c:v>115.998075607684</c:v>
                </c:pt>
                <c:pt idx="750">
                  <c:v>116.614103492827</c:v>
                </c:pt>
                <c:pt idx="751">
                  <c:v>117.122077309804</c:v>
                </c:pt>
                <c:pt idx="752">
                  <c:v>117.63099612249501</c:v>
                </c:pt>
                <c:pt idx="753">
                  <c:v>117.58181418381299</c:v>
                </c:pt>
                <c:pt idx="754">
                  <c:v>117.581013948424</c:v>
                </c:pt>
                <c:pt idx="755">
                  <c:v>118.170901794202</c:v>
                </c:pt>
                <c:pt idx="756">
                  <c:v>118.072574244623</c:v>
                </c:pt>
                <c:pt idx="757">
                  <c:v>118.603465311287</c:v>
                </c:pt>
                <c:pt idx="758">
                  <c:v>119.18782188063901</c:v>
                </c:pt>
                <c:pt idx="759">
                  <c:v>118.973284701821</c:v>
                </c:pt>
                <c:pt idx="760">
                  <c:v>117.73074752525299</c:v>
                </c:pt>
                <c:pt idx="761">
                  <c:v>117.559358607056</c:v>
                </c:pt>
                <c:pt idx="762">
                  <c:v>118.293850590164</c:v>
                </c:pt>
                <c:pt idx="763">
                  <c:v>119.012719645576</c:v>
                </c:pt>
                <c:pt idx="764">
                  <c:v>119.184128680559</c:v>
                </c:pt>
                <c:pt idx="765">
                  <c:v>119.90088636857899</c:v>
                </c:pt>
                <c:pt idx="766">
                  <c:v>119.818005415721</c:v>
                </c:pt>
                <c:pt idx="767">
                  <c:v>118.86658563832199</c:v>
                </c:pt>
                <c:pt idx="768">
                  <c:v>118.909836786749</c:v>
                </c:pt>
                <c:pt idx="769">
                  <c:v>120.555726939137</c:v>
                </c:pt>
                <c:pt idx="770">
                  <c:v>119.984547323356</c:v>
                </c:pt>
                <c:pt idx="771">
                  <c:v>120.949492192801</c:v>
                </c:pt>
                <c:pt idx="772">
                  <c:v>119.30004083990499</c:v>
                </c:pt>
                <c:pt idx="773">
                  <c:v>118.334015101956</c:v>
                </c:pt>
                <c:pt idx="774">
                  <c:v>116.99765088784</c:v>
                </c:pt>
                <c:pt idx="775">
                  <c:v>116.20410996445401</c:v>
                </c:pt>
                <c:pt idx="776">
                  <c:v>118.54303294602801</c:v>
                </c:pt>
                <c:pt idx="777">
                  <c:v>119.12802042129</c:v>
                </c:pt>
                <c:pt idx="778">
                  <c:v>120.023037228235</c:v>
                </c:pt>
                <c:pt idx="779">
                  <c:v>119.308796767565</c:v>
                </c:pt>
                <c:pt idx="780">
                  <c:v>118.230221021348</c:v>
                </c:pt>
                <c:pt idx="781">
                  <c:v>117.755054799474</c:v>
                </c:pt>
                <c:pt idx="782">
                  <c:v>117.178587622626</c:v>
                </c:pt>
                <c:pt idx="783">
                  <c:v>116.31564975798899</c:v>
                </c:pt>
                <c:pt idx="784">
                  <c:v>113.971038089456</c:v>
                </c:pt>
                <c:pt idx="785">
                  <c:v>114.915849550036</c:v>
                </c:pt>
                <c:pt idx="786">
                  <c:v>114.554618737141</c:v>
                </c:pt>
                <c:pt idx="787">
                  <c:v>114.654816692796</c:v>
                </c:pt>
                <c:pt idx="788">
                  <c:v>114.71111467754901</c:v>
                </c:pt>
                <c:pt idx="789">
                  <c:v>116.764549352854</c:v>
                </c:pt>
                <c:pt idx="790">
                  <c:v>116.359049344574</c:v>
                </c:pt>
                <c:pt idx="791">
                  <c:v>115.493795852259</c:v>
                </c:pt>
                <c:pt idx="792">
                  <c:v>116.458522799514</c:v>
                </c:pt>
                <c:pt idx="793">
                  <c:v>116.373921696529</c:v>
                </c:pt>
                <c:pt idx="794">
                  <c:v>114.46166006959599</c:v>
                </c:pt>
                <c:pt idx="795">
                  <c:v>114.50433119002101</c:v>
                </c:pt>
                <c:pt idx="796">
                  <c:v>114.906160315957</c:v>
                </c:pt>
                <c:pt idx="797">
                  <c:v>115.00246882467999</c:v>
                </c:pt>
                <c:pt idx="798">
                  <c:v>116.240721998175</c:v>
                </c:pt>
                <c:pt idx="799">
                  <c:v>116.814274807076</c:v>
                </c:pt>
                <c:pt idx="800">
                  <c:v>116.99912641883</c:v>
                </c:pt>
                <c:pt idx="801">
                  <c:v>118.36562071937099</c:v>
                </c:pt>
                <c:pt idx="802">
                  <c:v>118.315323429088</c:v>
                </c:pt>
                <c:pt idx="803">
                  <c:v>118.797622443946</c:v>
                </c:pt>
                <c:pt idx="804">
                  <c:v>119.05390076038699</c:v>
                </c:pt>
                <c:pt idx="805">
                  <c:v>118.444097484037</c:v>
                </c:pt>
                <c:pt idx="806">
                  <c:v>117.825245173971</c:v>
                </c:pt>
                <c:pt idx="807">
                  <c:v>117.604942730177</c:v>
                </c:pt>
                <c:pt idx="808">
                  <c:v>116.82783138824099</c:v>
                </c:pt>
                <c:pt idx="809">
                  <c:v>118.055033503746</c:v>
                </c:pt>
                <c:pt idx="810">
                  <c:v>117.68286003792601</c:v>
                </c:pt>
                <c:pt idx="811">
                  <c:v>116.076000285777</c:v>
                </c:pt>
                <c:pt idx="812">
                  <c:v>115.72012695876801</c:v>
                </c:pt>
                <c:pt idx="813">
                  <c:v>114.712877237933</c:v>
                </c:pt>
                <c:pt idx="814">
                  <c:v>114.19997371869</c:v>
                </c:pt>
                <c:pt idx="815">
                  <c:v>113.901546060814</c:v>
                </c:pt>
                <c:pt idx="816">
                  <c:v>115.750080018383</c:v>
                </c:pt>
                <c:pt idx="817">
                  <c:v>116.196172693482</c:v>
                </c:pt>
                <c:pt idx="818">
                  <c:v>116.69918284652</c:v>
                </c:pt>
                <c:pt idx="819">
                  <c:v>116.468477578587</c:v>
                </c:pt>
                <c:pt idx="820">
                  <c:v>117.597469516674</c:v>
                </c:pt>
                <c:pt idx="821">
                  <c:v>117.758352088254</c:v>
                </c:pt>
                <c:pt idx="822">
                  <c:v>117.79794412106899</c:v>
                </c:pt>
                <c:pt idx="823">
                  <c:v>116.235423249985</c:v>
                </c:pt>
                <c:pt idx="824">
                  <c:v>116.390257045632</c:v>
                </c:pt>
                <c:pt idx="825">
                  <c:v>117.246773910736</c:v>
                </c:pt>
                <c:pt idx="826">
                  <c:v>116.67959293641201</c:v>
                </c:pt>
                <c:pt idx="827">
                  <c:v>118.334026341235</c:v>
                </c:pt>
                <c:pt idx="828">
                  <c:v>118.68010773666001</c:v>
                </c:pt>
                <c:pt idx="829">
                  <c:v>119.389944750818</c:v>
                </c:pt>
                <c:pt idx="830">
                  <c:v>118.679029469133</c:v>
                </c:pt>
                <c:pt idx="831">
                  <c:v>118.40934134878</c:v>
                </c:pt>
                <c:pt idx="832">
                  <c:v>118.45882497221599</c:v>
                </c:pt>
                <c:pt idx="833">
                  <c:v>119.08836735444601</c:v>
                </c:pt>
                <c:pt idx="834">
                  <c:v>120.379634064846</c:v>
                </c:pt>
                <c:pt idx="835">
                  <c:v>120.432060309143</c:v>
                </c:pt>
                <c:pt idx="836">
                  <c:v>120.56483815821301</c:v>
                </c:pt>
                <c:pt idx="837">
                  <c:v>120.366544115438</c:v>
                </c:pt>
                <c:pt idx="838">
                  <c:v>120.419931032561</c:v>
                </c:pt>
                <c:pt idx="839">
                  <c:v>120.745385698807</c:v>
                </c:pt>
                <c:pt idx="840">
                  <c:v>120.32834025232</c:v>
                </c:pt>
                <c:pt idx="841">
                  <c:v>118.755628840941</c:v>
                </c:pt>
                <c:pt idx="842">
                  <c:v>118.240780832875</c:v>
                </c:pt>
                <c:pt idx="843">
                  <c:v>118.27213915609499</c:v>
                </c:pt>
                <c:pt idx="844">
                  <c:v>118.90206890277101</c:v>
                </c:pt>
                <c:pt idx="845">
                  <c:v>119.608986208353</c:v>
                </c:pt>
                <c:pt idx="846">
                  <c:v>119.650143315729</c:v>
                </c:pt>
                <c:pt idx="847">
                  <c:v>118.838011148047</c:v>
                </c:pt>
                <c:pt idx="848">
                  <c:v>118.508356190838</c:v>
                </c:pt>
                <c:pt idx="849">
                  <c:v>118.122188632603</c:v>
                </c:pt>
                <c:pt idx="850">
                  <c:v>117.980896363724</c:v>
                </c:pt>
                <c:pt idx="851">
                  <c:v>118.801033827344</c:v>
                </c:pt>
                <c:pt idx="852">
                  <c:v>118.709806772815</c:v>
                </c:pt>
                <c:pt idx="853">
                  <c:v>119.198498992171</c:v>
                </c:pt>
                <c:pt idx="854">
                  <c:v>118.900722261094</c:v>
                </c:pt>
                <c:pt idx="855">
                  <c:v>119.113659471834</c:v>
                </c:pt>
                <c:pt idx="856">
                  <c:v>120.395757258892</c:v>
                </c:pt>
                <c:pt idx="857">
                  <c:v>120.98891569623299</c:v>
                </c:pt>
                <c:pt idx="858">
                  <c:v>121.336800770783</c:v>
                </c:pt>
                <c:pt idx="859">
                  <c:v>121.10679770281899</c:v>
                </c:pt>
                <c:pt idx="860">
                  <c:v>121.33883367532501</c:v>
                </c:pt>
                <c:pt idx="861">
                  <c:v>120.74974538743101</c:v>
                </c:pt>
                <c:pt idx="862">
                  <c:v>121.144239083106</c:v>
                </c:pt>
                <c:pt idx="863">
                  <c:v>122.116721823874</c:v>
                </c:pt>
                <c:pt idx="864">
                  <c:v>122.579130948927</c:v>
                </c:pt>
                <c:pt idx="865">
                  <c:v>122.58692882450499</c:v>
                </c:pt>
                <c:pt idx="866">
                  <c:v>122.322186425572</c:v>
                </c:pt>
                <c:pt idx="867">
                  <c:v>122.41034014107299</c:v>
                </c:pt>
                <c:pt idx="868">
                  <c:v>123.580252000668</c:v>
                </c:pt>
                <c:pt idx="869">
                  <c:v>123.70128174677799</c:v>
                </c:pt>
                <c:pt idx="870">
                  <c:v>123.44920700947</c:v>
                </c:pt>
                <c:pt idx="871">
                  <c:v>122.922562581848</c:v>
                </c:pt>
                <c:pt idx="872">
                  <c:v>124.123039105765</c:v>
                </c:pt>
                <c:pt idx="873">
                  <c:v>124.099748715648</c:v>
                </c:pt>
                <c:pt idx="874">
                  <c:v>124.643337910498</c:v>
                </c:pt>
                <c:pt idx="875">
                  <c:v>124.654690492754</c:v>
                </c:pt>
                <c:pt idx="876">
                  <c:v>124.82640744917801</c:v>
                </c:pt>
                <c:pt idx="877">
                  <c:v>125.31567593552499</c:v>
                </c:pt>
                <c:pt idx="878">
                  <c:v>125.163157291932</c:v>
                </c:pt>
                <c:pt idx="879">
                  <c:v>126.67842488756899</c:v>
                </c:pt>
                <c:pt idx="880">
                  <c:v>127.022335576982</c:v>
                </c:pt>
                <c:pt idx="881">
                  <c:v>126.46788114311001</c:v>
                </c:pt>
                <c:pt idx="882">
                  <c:v>127.29769331436</c:v>
                </c:pt>
                <c:pt idx="883">
                  <c:v>127.257801763008</c:v>
                </c:pt>
                <c:pt idx="884">
                  <c:v>127.347539687552</c:v>
                </c:pt>
                <c:pt idx="885">
                  <c:v>128.339617078407</c:v>
                </c:pt>
                <c:pt idx="886">
                  <c:v>128.14321634657799</c:v>
                </c:pt>
                <c:pt idx="887">
                  <c:v>127.762150653563</c:v>
                </c:pt>
                <c:pt idx="888">
                  <c:v>128.44618858488599</c:v>
                </c:pt>
                <c:pt idx="889">
                  <c:v>127.038480027902</c:v>
                </c:pt>
                <c:pt idx="890">
                  <c:v>128.19164914843699</c:v>
                </c:pt>
                <c:pt idx="891">
                  <c:v>127.38985323540599</c:v>
                </c:pt>
                <c:pt idx="892">
                  <c:v>127.879306349061</c:v>
                </c:pt>
                <c:pt idx="893">
                  <c:v>128.356030220836</c:v>
                </c:pt>
                <c:pt idx="894">
                  <c:v>128.06059164786501</c:v>
                </c:pt>
                <c:pt idx="895">
                  <c:v>127.438085658026</c:v>
                </c:pt>
                <c:pt idx="896">
                  <c:v>127.722320763631</c:v>
                </c:pt>
                <c:pt idx="897">
                  <c:v>128.22566116488301</c:v>
                </c:pt>
                <c:pt idx="898">
                  <c:v>128.336472149288</c:v>
                </c:pt>
                <c:pt idx="899">
                  <c:v>129.26488556482099</c:v>
                </c:pt>
                <c:pt idx="900">
                  <c:v>129.22899484149599</c:v>
                </c:pt>
                <c:pt idx="901">
                  <c:v>131.493843262642</c:v>
                </c:pt>
                <c:pt idx="902">
                  <c:v>131.72818404007799</c:v>
                </c:pt>
                <c:pt idx="903">
                  <c:v>132.028679366266</c:v>
                </c:pt>
                <c:pt idx="904">
                  <c:v>130.058830534225</c:v>
                </c:pt>
                <c:pt idx="905">
                  <c:v>130.937194126299</c:v>
                </c:pt>
                <c:pt idx="906">
                  <c:v>130.68004539399999</c:v>
                </c:pt>
                <c:pt idx="907">
                  <c:v>128.73029612643401</c:v>
                </c:pt>
                <c:pt idx="908">
                  <c:v>127.681315458364</c:v>
                </c:pt>
                <c:pt idx="909">
                  <c:v>126.60518329280499</c:v>
                </c:pt>
                <c:pt idx="910">
                  <c:v>126.58846643371901</c:v>
                </c:pt>
                <c:pt idx="911">
                  <c:v>128.046267632758</c:v>
                </c:pt>
                <c:pt idx="912">
                  <c:v>128.37969624183401</c:v>
                </c:pt>
                <c:pt idx="913">
                  <c:v>128.82714451598</c:v>
                </c:pt>
                <c:pt idx="914">
                  <c:v>128.26059629325599</c:v>
                </c:pt>
                <c:pt idx="915">
                  <c:v>129.00400090537701</c:v>
                </c:pt>
                <c:pt idx="916">
                  <c:v>128.64471892774401</c:v>
                </c:pt>
                <c:pt idx="917">
                  <c:v>129.091010408984</c:v>
                </c:pt>
                <c:pt idx="918">
                  <c:v>129.08743948891299</c:v>
                </c:pt>
                <c:pt idx="919">
                  <c:v>129.776504562708</c:v>
                </c:pt>
                <c:pt idx="920">
                  <c:v>130.39280993194899</c:v>
                </c:pt>
                <c:pt idx="921">
                  <c:v>130.97855841928899</c:v>
                </c:pt>
                <c:pt idx="922">
                  <c:v>131.669232841423</c:v>
                </c:pt>
                <c:pt idx="923">
                  <c:v>130.55076750881099</c:v>
                </c:pt>
                <c:pt idx="924">
                  <c:v>129.77805460589499</c:v>
                </c:pt>
                <c:pt idx="925">
                  <c:v>129.883142217727</c:v>
                </c:pt>
                <c:pt idx="926">
                  <c:v>129.945654873688</c:v>
                </c:pt>
                <c:pt idx="927">
                  <c:v>130.389292268546</c:v>
                </c:pt>
                <c:pt idx="928">
                  <c:v>129.862006293961</c:v>
                </c:pt>
                <c:pt idx="929">
                  <c:v>129.055488953555</c:v>
                </c:pt>
                <c:pt idx="930">
                  <c:v>129.48640143598999</c:v>
                </c:pt>
                <c:pt idx="931">
                  <c:v>130.20733244123701</c:v>
                </c:pt>
                <c:pt idx="932">
                  <c:v>130.65565746410101</c:v>
                </c:pt>
                <c:pt idx="933">
                  <c:v>131.23735125884201</c:v>
                </c:pt>
                <c:pt idx="934">
                  <c:v>131.344211793623</c:v>
                </c:pt>
                <c:pt idx="935">
                  <c:v>131.196882728925</c:v>
                </c:pt>
                <c:pt idx="936">
                  <c:v>131.553164399862</c:v>
                </c:pt>
                <c:pt idx="937">
                  <c:v>131.60927075647899</c:v>
                </c:pt>
                <c:pt idx="938">
                  <c:v>132.307919482459</c:v>
                </c:pt>
                <c:pt idx="939">
                  <c:v>132.02798906610201</c:v>
                </c:pt>
                <c:pt idx="940">
                  <c:v>132.63023196342601</c:v>
                </c:pt>
                <c:pt idx="941">
                  <c:v>133.128695347823</c:v>
                </c:pt>
                <c:pt idx="942">
                  <c:v>132.060654947627</c:v>
                </c:pt>
                <c:pt idx="943">
                  <c:v>131.86325427911899</c:v>
                </c:pt>
                <c:pt idx="944">
                  <c:v>131.56176260307399</c:v>
                </c:pt>
                <c:pt idx="945">
                  <c:v>131.554303514927</c:v>
                </c:pt>
                <c:pt idx="946">
                  <c:v>131.97082761391701</c:v>
                </c:pt>
                <c:pt idx="947">
                  <c:v>132.34630114027499</c:v>
                </c:pt>
                <c:pt idx="948">
                  <c:v>132.64914927839101</c:v>
                </c:pt>
                <c:pt idx="949">
                  <c:v>132.45090217741799</c:v>
                </c:pt>
                <c:pt idx="950">
                  <c:v>132.49244849955801</c:v>
                </c:pt>
                <c:pt idx="951">
                  <c:v>132.75796744990899</c:v>
                </c:pt>
                <c:pt idx="952">
                  <c:v>132.13330623849799</c:v>
                </c:pt>
                <c:pt idx="953">
                  <c:v>130.805210120304</c:v>
                </c:pt>
                <c:pt idx="954">
                  <c:v>130.902114485141</c:v>
                </c:pt>
                <c:pt idx="955">
                  <c:v>130.90268347870099</c:v>
                </c:pt>
                <c:pt idx="956">
                  <c:v>131.160386238294</c:v>
                </c:pt>
                <c:pt idx="957">
                  <c:v>131.59012931569401</c:v>
                </c:pt>
                <c:pt idx="958">
                  <c:v>131.435040233195</c:v>
                </c:pt>
                <c:pt idx="959">
                  <c:v>131.553000455252</c:v>
                </c:pt>
                <c:pt idx="960">
                  <c:v>132.09332999674899</c:v>
                </c:pt>
                <c:pt idx="961">
                  <c:v>132.64983151717399</c:v>
                </c:pt>
                <c:pt idx="962">
                  <c:v>132.458339027607</c:v>
                </c:pt>
                <c:pt idx="963">
                  <c:v>132.628137829736</c:v>
                </c:pt>
                <c:pt idx="964">
                  <c:v>132.18011665148799</c:v>
                </c:pt>
                <c:pt idx="965">
                  <c:v>132.53705350227801</c:v>
                </c:pt>
                <c:pt idx="966">
                  <c:v>132.90283501719199</c:v>
                </c:pt>
                <c:pt idx="967">
                  <c:v>132.95940480816401</c:v>
                </c:pt>
                <c:pt idx="968">
                  <c:v>132.80836859613001</c:v>
                </c:pt>
                <c:pt idx="969">
                  <c:v>133.22115869474001</c:v>
                </c:pt>
                <c:pt idx="970">
                  <c:v>133.56984935182999</c:v>
                </c:pt>
                <c:pt idx="971">
                  <c:v>133.461883367735</c:v>
                </c:pt>
                <c:pt idx="972">
                  <c:v>133.66190849494799</c:v>
                </c:pt>
                <c:pt idx="973">
                  <c:v>134.43299950053</c:v>
                </c:pt>
                <c:pt idx="974">
                  <c:v>134.884930506095</c:v>
                </c:pt>
                <c:pt idx="975">
                  <c:v>135.05419202234799</c:v>
                </c:pt>
                <c:pt idx="976">
                  <c:v>135.180934627037</c:v>
                </c:pt>
                <c:pt idx="977">
                  <c:v>134.62174990009299</c:v>
                </c:pt>
                <c:pt idx="978">
                  <c:v>136.20852644769801</c:v>
                </c:pt>
                <c:pt idx="979">
                  <c:v>136.83583669738101</c:v>
                </c:pt>
                <c:pt idx="980">
                  <c:v>136.587451985748</c:v>
                </c:pt>
                <c:pt idx="981">
                  <c:v>136.447226188825</c:v>
                </c:pt>
                <c:pt idx="982">
                  <c:v>136.74071824124499</c:v>
                </c:pt>
                <c:pt idx="983">
                  <c:v>137.370773631802</c:v>
                </c:pt>
                <c:pt idx="984">
                  <c:v>136.95896639095201</c:v>
                </c:pt>
                <c:pt idx="985">
                  <c:v>137.317729636894</c:v>
                </c:pt>
                <c:pt idx="986">
                  <c:v>137.37714516554399</c:v>
                </c:pt>
                <c:pt idx="987">
                  <c:v>136.37383042095399</c:v>
                </c:pt>
                <c:pt idx="988">
                  <c:v>136.668593531597</c:v>
                </c:pt>
                <c:pt idx="989">
                  <c:v>136.47912851591201</c:v>
                </c:pt>
                <c:pt idx="990">
                  <c:v>135.29245428577099</c:v>
                </c:pt>
                <c:pt idx="991">
                  <c:v>134.84016775111201</c:v>
                </c:pt>
                <c:pt idx="992">
                  <c:v>135.525709678781</c:v>
                </c:pt>
                <c:pt idx="993">
                  <c:v>136.24638216348501</c:v>
                </c:pt>
                <c:pt idx="994">
                  <c:v>137.18149296786501</c:v>
                </c:pt>
                <c:pt idx="995">
                  <c:v>137.209461670943</c:v>
                </c:pt>
                <c:pt idx="996">
                  <c:v>137.45264284538101</c:v>
                </c:pt>
                <c:pt idx="997">
                  <c:v>137.51037976670699</c:v>
                </c:pt>
                <c:pt idx="998">
                  <c:v>137.74462890747401</c:v>
                </c:pt>
                <c:pt idx="999">
                  <c:v>137.39315108634199</c:v>
                </c:pt>
                <c:pt idx="1000">
                  <c:v>137.604985857229</c:v>
                </c:pt>
                <c:pt idx="1001">
                  <c:v>138.35634120205799</c:v>
                </c:pt>
                <c:pt idx="1002">
                  <c:v>138.785540964522</c:v>
                </c:pt>
                <c:pt idx="1003">
                  <c:v>139.15712612723601</c:v>
                </c:pt>
                <c:pt idx="1004">
                  <c:v>139.54799312010201</c:v>
                </c:pt>
                <c:pt idx="1005">
                  <c:v>139.762682196144</c:v>
                </c:pt>
                <c:pt idx="1006">
                  <c:v>139.69925472251299</c:v>
                </c:pt>
                <c:pt idx="1007">
                  <c:v>139.605890016839</c:v>
                </c:pt>
                <c:pt idx="1008">
                  <c:v>139.79893555631901</c:v>
                </c:pt>
                <c:pt idx="1009">
                  <c:v>139.13881457106299</c:v>
                </c:pt>
                <c:pt idx="1010">
                  <c:v>138.719627072648</c:v>
                </c:pt>
                <c:pt idx="1011">
                  <c:v>139.20669880693299</c:v>
                </c:pt>
                <c:pt idx="1012">
                  <c:v>139.95808255885399</c:v>
                </c:pt>
                <c:pt idx="1013">
                  <c:v>141.02470214792601</c:v>
                </c:pt>
                <c:pt idx="1014">
                  <c:v>140.57595124682501</c:v>
                </c:pt>
                <c:pt idx="1015">
                  <c:v>141.139444581844</c:v>
                </c:pt>
                <c:pt idx="1016">
                  <c:v>142.34651529812501</c:v>
                </c:pt>
                <c:pt idx="1017">
                  <c:v>143.086375642874</c:v>
                </c:pt>
                <c:pt idx="1018">
                  <c:v>143.35729021367101</c:v>
                </c:pt>
                <c:pt idx="1019">
                  <c:v>143.62426702106299</c:v>
                </c:pt>
                <c:pt idx="1020">
                  <c:v>144.70805582335501</c:v>
                </c:pt>
                <c:pt idx="1021">
                  <c:v>145.259139360483</c:v>
                </c:pt>
                <c:pt idx="1022">
                  <c:v>145.48548529781701</c:v>
                </c:pt>
                <c:pt idx="1023">
                  <c:v>144.38994142449801</c:v>
                </c:pt>
                <c:pt idx="1024">
                  <c:v>143.42009266013</c:v>
                </c:pt>
                <c:pt idx="1025">
                  <c:v>142.35890931550301</c:v>
                </c:pt>
                <c:pt idx="1026">
                  <c:v>140.03468128204199</c:v>
                </c:pt>
                <c:pt idx="1027">
                  <c:v>140.255044716524</c:v>
                </c:pt>
                <c:pt idx="1028">
                  <c:v>141.878995179844</c:v>
                </c:pt>
                <c:pt idx="1029">
                  <c:v>142.499011481075</c:v>
                </c:pt>
                <c:pt idx="1030">
                  <c:v>140.74811978845301</c:v>
                </c:pt>
                <c:pt idx="1031">
                  <c:v>140.519332958646</c:v>
                </c:pt>
                <c:pt idx="1032">
                  <c:v>140.42344465777899</c:v>
                </c:pt>
                <c:pt idx="1033">
                  <c:v>139.592327919262</c:v>
                </c:pt>
                <c:pt idx="1034">
                  <c:v>139.776580339915</c:v>
                </c:pt>
                <c:pt idx="1035">
                  <c:v>140.66672551004999</c:v>
                </c:pt>
                <c:pt idx="1036">
                  <c:v>140.689780302711</c:v>
                </c:pt>
                <c:pt idx="1037">
                  <c:v>140.48200178898</c:v>
                </c:pt>
                <c:pt idx="1038">
                  <c:v>139.69741185270101</c:v>
                </c:pt>
                <c:pt idx="1039">
                  <c:v>140.387233794531</c:v>
                </c:pt>
                <c:pt idx="1040">
                  <c:v>141.05223946006899</c:v>
                </c:pt>
                <c:pt idx="1041">
                  <c:v>141.52847621667601</c:v>
                </c:pt>
                <c:pt idx="1042">
                  <c:v>142.06632933672299</c:v>
                </c:pt>
                <c:pt idx="1043">
                  <c:v>143.140438872083</c:v>
                </c:pt>
                <c:pt idx="1044">
                  <c:v>141.498073843561</c:v>
                </c:pt>
                <c:pt idx="1045">
                  <c:v>140.866620315771</c:v>
                </c:pt>
                <c:pt idx="1046">
                  <c:v>140.72620389931399</c:v>
                </c:pt>
                <c:pt idx="1047">
                  <c:v>139.972504521112</c:v>
                </c:pt>
                <c:pt idx="1048">
                  <c:v>140.41921025614201</c:v>
                </c:pt>
                <c:pt idx="1049">
                  <c:v>140.33082395615901</c:v>
                </c:pt>
                <c:pt idx="1050">
                  <c:v>140.43009808629</c:v>
                </c:pt>
                <c:pt idx="1051">
                  <c:v>138.88805872940901</c:v>
                </c:pt>
                <c:pt idx="1052">
                  <c:v>138.170123756989</c:v>
                </c:pt>
                <c:pt idx="1053">
                  <c:v>139.12050207935201</c:v>
                </c:pt>
                <c:pt idx="1054">
                  <c:v>138.404702018118</c:v>
                </c:pt>
                <c:pt idx="1055">
                  <c:v>138.321071084632</c:v>
                </c:pt>
                <c:pt idx="1056">
                  <c:v>138.49464139911399</c:v>
                </c:pt>
                <c:pt idx="1057">
                  <c:v>138.97893832018701</c:v>
                </c:pt>
                <c:pt idx="1058">
                  <c:v>139.86936330023201</c:v>
                </c:pt>
                <c:pt idx="1059">
                  <c:v>139.630316210503</c:v>
                </c:pt>
                <c:pt idx="1060">
                  <c:v>138.93182293600799</c:v>
                </c:pt>
                <c:pt idx="1061">
                  <c:v>138.146496624637</c:v>
                </c:pt>
                <c:pt idx="1062">
                  <c:v>138.02457380349099</c:v>
                </c:pt>
                <c:pt idx="1063">
                  <c:v>138.63955078898999</c:v>
                </c:pt>
                <c:pt idx="1064">
                  <c:v>139.474511592498</c:v>
                </c:pt>
                <c:pt idx="1065">
                  <c:v>139.68461680976199</c:v>
                </c:pt>
                <c:pt idx="1066">
                  <c:v>140.13072913750301</c:v>
                </c:pt>
                <c:pt idx="1067">
                  <c:v>141.338898794221</c:v>
                </c:pt>
                <c:pt idx="1068">
                  <c:v>141.86247345055199</c:v>
                </c:pt>
                <c:pt idx="1069">
                  <c:v>142.709993153375</c:v>
                </c:pt>
                <c:pt idx="1070">
                  <c:v>142.829615516171</c:v>
                </c:pt>
                <c:pt idx="1071">
                  <c:v>141.90690588883601</c:v>
                </c:pt>
                <c:pt idx="1072">
                  <c:v>142.19397759548301</c:v>
                </c:pt>
                <c:pt idx="1073">
                  <c:v>143.08868246901301</c:v>
                </c:pt>
                <c:pt idx="1074">
                  <c:v>142.10022407428599</c:v>
                </c:pt>
                <c:pt idx="1075">
                  <c:v>143.06525726413301</c:v>
                </c:pt>
                <c:pt idx="1076">
                  <c:v>142.72940844515699</c:v>
                </c:pt>
                <c:pt idx="1077">
                  <c:v>143.72401203277499</c:v>
                </c:pt>
                <c:pt idx="1078">
                  <c:v>143.95627094416699</c:v>
                </c:pt>
                <c:pt idx="1079">
                  <c:v>144.04970163199599</c:v>
                </c:pt>
                <c:pt idx="1080">
                  <c:v>144.803565333634</c:v>
                </c:pt>
                <c:pt idx="1081">
                  <c:v>144.233796268661</c:v>
                </c:pt>
                <c:pt idx="1082">
                  <c:v>144.56723521821601</c:v>
                </c:pt>
                <c:pt idx="1083">
                  <c:v>142.765478019413</c:v>
                </c:pt>
                <c:pt idx="1084">
                  <c:v>142.77687401053399</c:v>
                </c:pt>
                <c:pt idx="1085">
                  <c:v>143.212274433836</c:v>
                </c:pt>
                <c:pt idx="1086">
                  <c:v>142.79386692431399</c:v>
                </c:pt>
                <c:pt idx="1087">
                  <c:v>142.28611683857599</c:v>
                </c:pt>
                <c:pt idx="1088">
                  <c:v>142.349367179072</c:v>
                </c:pt>
                <c:pt idx="1089">
                  <c:v>139.058516266928</c:v>
                </c:pt>
                <c:pt idx="1090">
                  <c:v>137.79629013120999</c:v>
                </c:pt>
                <c:pt idx="1091">
                  <c:v>134.132548458993</c:v>
                </c:pt>
                <c:pt idx="1092">
                  <c:v>137.51683168249599</c:v>
                </c:pt>
                <c:pt idx="1093">
                  <c:v>137.34017619413299</c:v>
                </c:pt>
                <c:pt idx="1094">
                  <c:v>138.68485989399599</c:v>
                </c:pt>
                <c:pt idx="1095">
                  <c:v>139.27869543495601</c:v>
                </c:pt>
                <c:pt idx="1096">
                  <c:v>141.06481736646001</c:v>
                </c:pt>
                <c:pt idx="1097">
                  <c:v>140.96831331333399</c:v>
                </c:pt>
                <c:pt idx="1098">
                  <c:v>141.53758635301</c:v>
                </c:pt>
                <c:pt idx="1099">
                  <c:v>138.99378936719901</c:v>
                </c:pt>
                <c:pt idx="1100">
                  <c:v>138.894792095762</c:v>
                </c:pt>
                <c:pt idx="1101">
                  <c:v>139.46966302712499</c:v>
                </c:pt>
                <c:pt idx="1102">
                  <c:v>140.20631394922799</c:v>
                </c:pt>
                <c:pt idx="1103">
                  <c:v>139.23326918088199</c:v>
                </c:pt>
                <c:pt idx="1104">
                  <c:v>138.859119787292</c:v>
                </c:pt>
                <c:pt idx="1105">
                  <c:v>140.38218380370901</c:v>
                </c:pt>
                <c:pt idx="1106">
                  <c:v>141.715032365279</c:v>
                </c:pt>
                <c:pt idx="1107">
                  <c:v>142.86784050707001</c:v>
                </c:pt>
                <c:pt idx="1108">
                  <c:v>142.99668319073399</c:v>
                </c:pt>
                <c:pt idx="1109">
                  <c:v>142.70764637065599</c:v>
                </c:pt>
                <c:pt idx="1110">
                  <c:v>142.42359662155599</c:v>
                </c:pt>
                <c:pt idx="1111">
                  <c:v>142.00522682141499</c:v>
                </c:pt>
                <c:pt idx="1112">
                  <c:v>143.22095013416001</c:v>
                </c:pt>
                <c:pt idx="1113">
                  <c:v>143.32933931432399</c:v>
                </c:pt>
                <c:pt idx="1114">
                  <c:v>141.72289075005901</c:v>
                </c:pt>
                <c:pt idx="1115">
                  <c:v>141.46197881567599</c:v>
                </c:pt>
                <c:pt idx="1116">
                  <c:v>142.12289736375001</c:v>
                </c:pt>
                <c:pt idx="1117">
                  <c:v>142.53224008947399</c:v>
                </c:pt>
                <c:pt idx="1118">
                  <c:v>142.80737381863801</c:v>
                </c:pt>
                <c:pt idx="1119">
                  <c:v>143.34518803472201</c:v>
                </c:pt>
                <c:pt idx="1120">
                  <c:v>142.469272066022</c:v>
                </c:pt>
                <c:pt idx="1121">
                  <c:v>142.57896695367799</c:v>
                </c:pt>
                <c:pt idx="1122">
                  <c:v>140.81363419347201</c:v>
                </c:pt>
                <c:pt idx="1123">
                  <c:v>138.17693931355501</c:v>
                </c:pt>
                <c:pt idx="1124">
                  <c:v>136.36928056443099</c:v>
                </c:pt>
                <c:pt idx="1125">
                  <c:v>136.78766187898</c:v>
                </c:pt>
                <c:pt idx="1126">
                  <c:v>138.012803595576</c:v>
                </c:pt>
                <c:pt idx="1127">
                  <c:v>135.46407405156799</c:v>
                </c:pt>
                <c:pt idx="1128">
                  <c:v>136.50160012754401</c:v>
                </c:pt>
                <c:pt idx="1129">
                  <c:v>134.732007167175</c:v>
                </c:pt>
                <c:pt idx="1130">
                  <c:v>133.426573210936</c:v>
                </c:pt>
                <c:pt idx="1131">
                  <c:v>134.50707998711599</c:v>
                </c:pt>
                <c:pt idx="1132">
                  <c:v>135.44208282213901</c:v>
                </c:pt>
                <c:pt idx="1133">
                  <c:v>137.17377533968599</c:v>
                </c:pt>
                <c:pt idx="1134">
                  <c:v>135.79233499861499</c:v>
                </c:pt>
                <c:pt idx="1135">
                  <c:v>138.47902488710801</c:v>
                </c:pt>
                <c:pt idx="1136">
                  <c:v>138.13354767926401</c:v>
                </c:pt>
                <c:pt idx="1137">
                  <c:v>138.86307315635801</c:v>
                </c:pt>
                <c:pt idx="1138">
                  <c:v>138.527615182728</c:v>
                </c:pt>
                <c:pt idx="1139">
                  <c:v>139.85079703594101</c:v>
                </c:pt>
                <c:pt idx="1140">
                  <c:v>138.80633855626701</c:v>
                </c:pt>
                <c:pt idx="1141">
                  <c:v>140.27794275160099</c:v>
                </c:pt>
                <c:pt idx="1142">
                  <c:v>138.90802444564201</c:v>
                </c:pt>
                <c:pt idx="1143">
                  <c:v>138.784661945908</c:v>
                </c:pt>
                <c:pt idx="1144">
                  <c:v>140.35347651218399</c:v>
                </c:pt>
                <c:pt idx="1145">
                  <c:v>142.40612589421701</c:v>
                </c:pt>
                <c:pt idx="1146">
                  <c:v>142.66465126353799</c:v>
                </c:pt>
                <c:pt idx="1147">
                  <c:v>142.76173639515699</c:v>
                </c:pt>
                <c:pt idx="1148">
                  <c:v>145.21779872412199</c:v>
                </c:pt>
                <c:pt idx="1149">
                  <c:v>145.485896975727</c:v>
                </c:pt>
                <c:pt idx="1150">
                  <c:v>144.73417823352901</c:v>
                </c:pt>
                <c:pt idx="1151">
                  <c:v>143.252242536056</c:v>
                </c:pt>
                <c:pt idx="1152">
                  <c:v>144.58392480977099</c:v>
                </c:pt>
                <c:pt idx="1153">
                  <c:v>145.71629495780101</c:v>
                </c:pt>
                <c:pt idx="1154">
                  <c:v>145.37286244050901</c:v>
                </c:pt>
                <c:pt idx="1155">
                  <c:v>146.22314308980901</c:v>
                </c:pt>
                <c:pt idx="1156">
                  <c:v>146.53601382818701</c:v>
                </c:pt>
                <c:pt idx="1157">
                  <c:v>144.10454514547001</c:v>
                </c:pt>
                <c:pt idx="1158">
                  <c:v>144.18033515750801</c:v>
                </c:pt>
                <c:pt idx="1159">
                  <c:v>145.72850333951001</c:v>
                </c:pt>
                <c:pt idx="1160">
                  <c:v>144.98832411508201</c:v>
                </c:pt>
                <c:pt idx="1161">
                  <c:v>145.55977587278699</c:v>
                </c:pt>
                <c:pt idx="1162">
                  <c:v>144.74609701709699</c:v>
                </c:pt>
                <c:pt idx="1163">
                  <c:v>142.67735934027999</c:v>
                </c:pt>
                <c:pt idx="1164">
                  <c:v>142.858364713388</c:v>
                </c:pt>
                <c:pt idx="1165">
                  <c:v>141.21188041794599</c:v>
                </c:pt>
                <c:pt idx="1166">
                  <c:v>141.63664838936799</c:v>
                </c:pt>
                <c:pt idx="1167">
                  <c:v>139.83474636225799</c:v>
                </c:pt>
                <c:pt idx="1168">
                  <c:v>139.118196497659</c:v>
                </c:pt>
                <c:pt idx="1169">
                  <c:v>141.50962351231701</c:v>
                </c:pt>
                <c:pt idx="1170">
                  <c:v>141.47638372579601</c:v>
                </c:pt>
                <c:pt idx="1171">
                  <c:v>144.143280451663</c:v>
                </c:pt>
                <c:pt idx="1172">
                  <c:v>143.81741925111501</c:v>
                </c:pt>
                <c:pt idx="1173">
                  <c:v>144.26583424463499</c:v>
                </c:pt>
                <c:pt idx="1174">
                  <c:v>144.588282510987</c:v>
                </c:pt>
                <c:pt idx="1175">
                  <c:v>144.720579310787</c:v>
                </c:pt>
                <c:pt idx="1176">
                  <c:v>144.955953218725</c:v>
                </c:pt>
                <c:pt idx="1177">
                  <c:v>143.19732100940499</c:v>
                </c:pt>
                <c:pt idx="1178">
                  <c:v>144.32919417859301</c:v>
                </c:pt>
                <c:pt idx="1179">
                  <c:v>143.06618233077</c:v>
                </c:pt>
                <c:pt idx="1180">
                  <c:v>142.42394505897701</c:v>
                </c:pt>
                <c:pt idx="1181">
                  <c:v>141.04816667632599</c:v>
                </c:pt>
                <c:pt idx="1182">
                  <c:v>141.26741040740299</c:v>
                </c:pt>
                <c:pt idx="1183">
                  <c:v>142.338723050596</c:v>
                </c:pt>
                <c:pt idx="1184">
                  <c:v>141.68282028748601</c:v>
                </c:pt>
                <c:pt idx="1185">
                  <c:v>143.73212297805</c:v>
                </c:pt>
                <c:pt idx="1186">
                  <c:v>143.515940152788</c:v>
                </c:pt>
                <c:pt idx="1187">
                  <c:v>144.04746736420799</c:v>
                </c:pt>
                <c:pt idx="1188">
                  <c:v>144.232500413629</c:v>
                </c:pt>
                <c:pt idx="1189">
                  <c:v>144.384219108314</c:v>
                </c:pt>
                <c:pt idx="1190">
                  <c:v>143.04185838741901</c:v>
                </c:pt>
                <c:pt idx="1191">
                  <c:v>143.832468567018</c:v>
                </c:pt>
                <c:pt idx="1192">
                  <c:v>143.709881797869</c:v>
                </c:pt>
                <c:pt idx="1193">
                  <c:v>145.44871163469799</c:v>
                </c:pt>
                <c:pt idx="1194">
                  <c:v>144.926862328033</c:v>
                </c:pt>
                <c:pt idx="1195">
                  <c:v>145.14459166683699</c:v>
                </c:pt>
                <c:pt idx="1196">
                  <c:v>145.01476151351</c:v>
                </c:pt>
                <c:pt idx="1197">
                  <c:v>144.97894471679101</c:v>
                </c:pt>
                <c:pt idx="1198">
                  <c:v>145.998225678827</c:v>
                </c:pt>
                <c:pt idx="1199">
                  <c:v>146.43887682734999</c:v>
                </c:pt>
                <c:pt idx="1200">
                  <c:v>146.22942707768101</c:v>
                </c:pt>
                <c:pt idx="1201">
                  <c:v>146.17094625961499</c:v>
                </c:pt>
                <c:pt idx="1202">
                  <c:v>146.89989503190199</c:v>
                </c:pt>
                <c:pt idx="1203">
                  <c:v>147.51398828728901</c:v>
                </c:pt>
                <c:pt idx="1204">
                  <c:v>147.521976570851</c:v>
                </c:pt>
                <c:pt idx="1205">
                  <c:v>147.72057838187499</c:v>
                </c:pt>
                <c:pt idx="1206">
                  <c:v>147.98086256681799</c:v>
                </c:pt>
                <c:pt idx="1207">
                  <c:v>147.997123721957</c:v>
                </c:pt>
                <c:pt idx="1208">
                  <c:v>149.52639954815899</c:v>
                </c:pt>
                <c:pt idx="1209">
                  <c:v>149.979895106078</c:v>
                </c:pt>
                <c:pt idx="1210">
                  <c:v>150.41684753146399</c:v>
                </c:pt>
                <c:pt idx="1211">
                  <c:v>150.06304504398</c:v>
                </c:pt>
                <c:pt idx="1212">
                  <c:v>150.3844854168</c:v>
                </c:pt>
                <c:pt idx="1213">
                  <c:v>150.87636208224299</c:v>
                </c:pt>
                <c:pt idx="1214">
                  <c:v>151.26364379246201</c:v>
                </c:pt>
                <c:pt idx="1215">
                  <c:v>151.40485296198901</c:v>
                </c:pt>
                <c:pt idx="1216">
                  <c:v>151.38490502059901</c:v>
                </c:pt>
                <c:pt idx="1217">
                  <c:v>151.64647273302401</c:v>
                </c:pt>
                <c:pt idx="1218">
                  <c:v>151.67503509441599</c:v>
                </c:pt>
                <c:pt idx="1219">
                  <c:v>151.38455736087201</c:v>
                </c:pt>
                <c:pt idx="1220">
                  <c:v>150.82927467359499</c:v>
                </c:pt>
                <c:pt idx="1221">
                  <c:v>151.69804381676099</c:v>
                </c:pt>
                <c:pt idx="1222">
                  <c:v>151.509019604538</c:v>
                </c:pt>
                <c:pt idx="1223">
                  <c:v>151.27031210246699</c:v>
                </c:pt>
                <c:pt idx="1224">
                  <c:v>151.82348571127801</c:v>
                </c:pt>
                <c:pt idx="1225">
                  <c:v>151.758793805696</c:v>
                </c:pt>
                <c:pt idx="1226">
                  <c:v>152.070495799631</c:v>
                </c:pt>
                <c:pt idx="1227">
                  <c:v>152.23026439226999</c:v>
                </c:pt>
                <c:pt idx="1228">
                  <c:v>153.30425882169999</c:v>
                </c:pt>
                <c:pt idx="1229">
                  <c:v>153.59814457042401</c:v>
                </c:pt>
                <c:pt idx="1230">
                  <c:v>153.559689669703</c:v>
                </c:pt>
                <c:pt idx="1231">
                  <c:v>154.00126363737999</c:v>
                </c:pt>
                <c:pt idx="1232">
                  <c:v>152.394734375485</c:v>
                </c:pt>
                <c:pt idx="1233">
                  <c:v>153.14347574174101</c:v>
                </c:pt>
                <c:pt idx="1234">
                  <c:v>152.597024301955</c:v>
                </c:pt>
                <c:pt idx="1235">
                  <c:v>152.200487842239</c:v>
                </c:pt>
                <c:pt idx="1236">
                  <c:v>150.83365326393499</c:v>
                </c:pt>
                <c:pt idx="1237">
                  <c:v>151.430038535438</c:v>
                </c:pt>
                <c:pt idx="1238">
                  <c:v>151.902565325956</c:v>
                </c:pt>
                <c:pt idx="1239">
                  <c:v>152.49839768594299</c:v>
                </c:pt>
                <c:pt idx="1240">
                  <c:v>152.27135123750301</c:v>
                </c:pt>
                <c:pt idx="1241">
                  <c:v>152.70814150331199</c:v>
                </c:pt>
                <c:pt idx="1242">
                  <c:v>151.323365615049</c:v>
                </c:pt>
                <c:pt idx="1243">
                  <c:v>151.59543458001201</c:v>
                </c:pt>
                <c:pt idx="1244">
                  <c:v>151.93895042326599</c:v>
                </c:pt>
                <c:pt idx="1245">
                  <c:v>152.24927680901601</c:v>
                </c:pt>
                <c:pt idx="1246">
                  <c:v>151.57508957568399</c:v>
                </c:pt>
                <c:pt idx="1247">
                  <c:v>151.82892185031599</c:v>
                </c:pt>
                <c:pt idx="1248">
                  <c:v>151.06563365431299</c:v>
                </c:pt>
                <c:pt idx="1249">
                  <c:v>151.96175333331999</c:v>
                </c:pt>
                <c:pt idx="1250">
                  <c:v>153.12472743255799</c:v>
                </c:pt>
                <c:pt idx="1251">
                  <c:v>153.11545087829501</c:v>
                </c:pt>
                <c:pt idx="1252">
                  <c:v>152.44386945173599</c:v>
                </c:pt>
                <c:pt idx="1253">
                  <c:v>152.383858136821</c:v>
                </c:pt>
                <c:pt idx="1254">
                  <c:v>152.26818942008401</c:v>
                </c:pt>
                <c:pt idx="1255">
                  <c:v>153.36609812113699</c:v>
                </c:pt>
                <c:pt idx="1256">
                  <c:v>152.268034607153</c:v>
                </c:pt>
                <c:pt idx="1257">
                  <c:v>151.04414006017001</c:v>
                </c:pt>
                <c:pt idx="1258">
                  <c:v>151.447636535724</c:v>
                </c:pt>
                <c:pt idx="1259">
                  <c:v>151.28838864984101</c:v>
                </c:pt>
                <c:pt idx="1260">
                  <c:v>150.52992523196099</c:v>
                </c:pt>
                <c:pt idx="1261">
                  <c:v>151.03275733116499</c:v>
                </c:pt>
                <c:pt idx="1262">
                  <c:v>152.18346474514601</c:v>
                </c:pt>
                <c:pt idx="1263">
                  <c:v>151.520794239829</c:v>
                </c:pt>
                <c:pt idx="1264">
                  <c:v>151.65511185777001</c:v>
                </c:pt>
                <c:pt idx="1265">
                  <c:v>152.58671625614301</c:v>
                </c:pt>
                <c:pt idx="1266">
                  <c:v>152.100663770078</c:v>
                </c:pt>
                <c:pt idx="1267">
                  <c:v>151.87946639509499</c:v>
                </c:pt>
                <c:pt idx="1268">
                  <c:v>152.297207241769</c:v>
                </c:pt>
                <c:pt idx="1269">
                  <c:v>151.49740963636901</c:v>
                </c:pt>
                <c:pt idx="1270">
                  <c:v>151.76719402615799</c:v>
                </c:pt>
                <c:pt idx="1271">
                  <c:v>152.64769223870201</c:v>
                </c:pt>
                <c:pt idx="1272">
                  <c:v>153.347938822277</c:v>
                </c:pt>
                <c:pt idx="1273">
                  <c:v>153.76027043470799</c:v>
                </c:pt>
                <c:pt idx="1274">
                  <c:v>153.46565632775801</c:v>
                </c:pt>
                <c:pt idx="1275">
                  <c:v>153.73655552761099</c:v>
                </c:pt>
                <c:pt idx="1276">
                  <c:v>153.71555789954201</c:v>
                </c:pt>
                <c:pt idx="1277">
                  <c:v>152.76230195153201</c:v>
                </c:pt>
                <c:pt idx="1278">
                  <c:v>151.801230584085</c:v>
                </c:pt>
                <c:pt idx="1279">
                  <c:v>151.845959954969</c:v>
                </c:pt>
                <c:pt idx="1280">
                  <c:v>151.419242196185</c:v>
                </c:pt>
                <c:pt idx="1281">
                  <c:v>150.868790802429</c:v>
                </c:pt>
                <c:pt idx="1282">
                  <c:v>150.81997385790399</c:v>
                </c:pt>
                <c:pt idx="1283">
                  <c:v>150.773329862552</c:v>
                </c:pt>
                <c:pt idx="1284">
                  <c:v>149.803743979594</c:v>
                </c:pt>
                <c:pt idx="1285">
                  <c:v>149.17926975381599</c:v>
                </c:pt>
                <c:pt idx="1286">
                  <c:v>148.42079376292</c:v>
                </c:pt>
                <c:pt idx="1287">
                  <c:v>147.85573798364101</c:v>
                </c:pt>
                <c:pt idx="1288">
                  <c:v>147.46068253522901</c:v>
                </c:pt>
                <c:pt idx="1289">
                  <c:v>148.79445983577801</c:v>
                </c:pt>
                <c:pt idx="1290">
                  <c:v>148.084394101501</c:v>
                </c:pt>
                <c:pt idx="1291">
                  <c:v>148.11901550575999</c:v>
                </c:pt>
                <c:pt idx="1292">
                  <c:v>148.26170319691201</c:v>
                </c:pt>
                <c:pt idx="1293">
                  <c:v>148.37724410571801</c:v>
                </c:pt>
                <c:pt idx="1294">
                  <c:v>148.78903236690101</c:v>
                </c:pt>
                <c:pt idx="1295">
                  <c:v>148.02728498826201</c:v>
                </c:pt>
                <c:pt idx="1296">
                  <c:v>148.083770444138</c:v>
                </c:pt>
                <c:pt idx="1297">
                  <c:v>147.41742929478201</c:v>
                </c:pt>
                <c:pt idx="1298">
                  <c:v>147.12540537002999</c:v>
                </c:pt>
                <c:pt idx="1299">
                  <c:v>147.67680264261099</c:v>
                </c:pt>
                <c:pt idx="1300">
                  <c:v>148.94295573603799</c:v>
                </c:pt>
                <c:pt idx="1301">
                  <c:v>148.27281254229001</c:v>
                </c:pt>
                <c:pt idx="1302">
                  <c:v>148.95449421305099</c:v>
                </c:pt>
                <c:pt idx="1303">
                  <c:v>147.747913068516</c:v>
                </c:pt>
                <c:pt idx="1304">
                  <c:v>148.57315492629999</c:v>
                </c:pt>
                <c:pt idx="1305">
                  <c:v>148.33162005343601</c:v>
                </c:pt>
                <c:pt idx="1306">
                  <c:v>149.04271434197</c:v>
                </c:pt>
                <c:pt idx="1307">
                  <c:v>149.74615591528899</c:v>
                </c:pt>
                <c:pt idx="1308">
                  <c:v>149.996387080473</c:v>
                </c:pt>
                <c:pt idx="1309">
                  <c:v>150.314910459549</c:v>
                </c:pt>
                <c:pt idx="1310">
                  <c:v>149.72339228495699</c:v>
                </c:pt>
                <c:pt idx="1311">
                  <c:v>147.66156273347801</c:v>
                </c:pt>
                <c:pt idx="1312">
                  <c:v>148.05003584800099</c:v>
                </c:pt>
                <c:pt idx="1313">
                  <c:v>147.913464076503</c:v>
                </c:pt>
                <c:pt idx="1314">
                  <c:v>147.83188584709799</c:v>
                </c:pt>
                <c:pt idx="1315">
                  <c:v>148.43735033853699</c:v>
                </c:pt>
                <c:pt idx="1316">
                  <c:v>148.03415099593701</c:v>
                </c:pt>
                <c:pt idx="1317">
                  <c:v>150.67766774115401</c:v>
                </c:pt>
                <c:pt idx="1318">
                  <c:v>151.22203660084</c:v>
                </c:pt>
                <c:pt idx="1319">
                  <c:v>152.49226210827399</c:v>
                </c:pt>
                <c:pt idx="1320">
                  <c:v>152.049458165868</c:v>
                </c:pt>
                <c:pt idx="1321">
                  <c:v>151.25370776142199</c:v>
                </c:pt>
                <c:pt idx="1322">
                  <c:v>151.675203222824</c:v>
                </c:pt>
                <c:pt idx="1323">
                  <c:v>150.65065321986401</c:v>
                </c:pt>
                <c:pt idx="1324">
                  <c:v>151.01662386055401</c:v>
                </c:pt>
                <c:pt idx="1325">
                  <c:v>151.04736245742001</c:v>
                </c:pt>
                <c:pt idx="1326">
                  <c:v>152.0225598422</c:v>
                </c:pt>
                <c:pt idx="1327">
                  <c:v>152.23025586255301</c:v>
                </c:pt>
                <c:pt idx="1328">
                  <c:v>152.52418282044101</c:v>
                </c:pt>
                <c:pt idx="1329">
                  <c:v>152.83978551276101</c:v>
                </c:pt>
                <c:pt idx="1330">
                  <c:v>153.06879922748499</c:v>
                </c:pt>
                <c:pt idx="1331">
                  <c:v>152.69737327201801</c:v>
                </c:pt>
                <c:pt idx="1332">
                  <c:v>151.70881925611201</c:v>
                </c:pt>
                <c:pt idx="1333">
                  <c:v>151.48120377124701</c:v>
                </c:pt>
                <c:pt idx="1334">
                  <c:v>151.72961457577799</c:v>
                </c:pt>
                <c:pt idx="1335">
                  <c:v>152.46657071142999</c:v>
                </c:pt>
                <c:pt idx="1336">
                  <c:v>153.25664607652001</c:v>
                </c:pt>
                <c:pt idx="1337">
                  <c:v>153.55086679319501</c:v>
                </c:pt>
                <c:pt idx="1338">
                  <c:v>153.10519998694801</c:v>
                </c:pt>
                <c:pt idx="1339">
                  <c:v>152.590760754135</c:v>
                </c:pt>
                <c:pt idx="1340">
                  <c:v>152.20243083302799</c:v>
                </c:pt>
                <c:pt idx="1341">
                  <c:v>153.53990240052599</c:v>
                </c:pt>
                <c:pt idx="1342">
                  <c:v>153.93343070330201</c:v>
                </c:pt>
                <c:pt idx="1343">
                  <c:v>153.828603987024</c:v>
                </c:pt>
                <c:pt idx="1344">
                  <c:v>153.52438436295401</c:v>
                </c:pt>
                <c:pt idx="1345">
                  <c:v>153.583387845446</c:v>
                </c:pt>
                <c:pt idx="1346">
                  <c:v>153.717160511152</c:v>
                </c:pt>
                <c:pt idx="1347">
                  <c:v>153.38709613322601</c:v>
                </c:pt>
                <c:pt idx="1348">
                  <c:v>153.08455488216299</c:v>
                </c:pt>
                <c:pt idx="1349">
                  <c:v>152.99863672670401</c:v>
                </c:pt>
                <c:pt idx="1350">
                  <c:v>153.627614141116</c:v>
                </c:pt>
                <c:pt idx="1351">
                  <c:v>153.93593990148199</c:v>
                </c:pt>
                <c:pt idx="1352">
                  <c:v>154.22220625498699</c:v>
                </c:pt>
                <c:pt idx="1353">
                  <c:v>154.576107525129</c:v>
                </c:pt>
                <c:pt idx="1354">
                  <c:v>155.368744984789</c:v>
                </c:pt>
                <c:pt idx="1355">
                  <c:v>155.392391853833</c:v>
                </c:pt>
                <c:pt idx="1356">
                  <c:v>155.690786463378</c:v>
                </c:pt>
                <c:pt idx="1357">
                  <c:v>155.866589385597</c:v>
                </c:pt>
                <c:pt idx="1358">
                  <c:v>156.19066413569399</c:v>
                </c:pt>
                <c:pt idx="1359">
                  <c:v>155.87726758161699</c:v>
                </c:pt>
                <c:pt idx="1360">
                  <c:v>155.47768494034401</c:v>
                </c:pt>
                <c:pt idx="1361">
                  <c:v>157.01374753129301</c:v>
                </c:pt>
                <c:pt idx="1362">
                  <c:v>157.26829598398101</c:v>
                </c:pt>
                <c:pt idx="1363">
                  <c:v>157.17015207703199</c:v>
                </c:pt>
                <c:pt idx="1364">
                  <c:v>157.73967050876601</c:v>
                </c:pt>
                <c:pt idx="1365">
                  <c:v>158.65949627033501</c:v>
                </c:pt>
                <c:pt idx="1366">
                  <c:v>158.10454845208301</c:v>
                </c:pt>
                <c:pt idx="1367">
                  <c:v>158.34501148101899</c:v>
                </c:pt>
                <c:pt idx="1368">
                  <c:v>158.18425398116199</c:v>
                </c:pt>
                <c:pt idx="1369">
                  <c:v>159.934774322815</c:v>
                </c:pt>
                <c:pt idx="1370">
                  <c:v>159.94771381915399</c:v>
                </c:pt>
                <c:pt idx="1371">
                  <c:v>159.37730802059701</c:v>
                </c:pt>
                <c:pt idx="1372">
                  <c:v>159.51819004127199</c:v>
                </c:pt>
                <c:pt idx="1373">
                  <c:v>159.07940198908099</c:v>
                </c:pt>
                <c:pt idx="1374">
                  <c:v>158.77142655080399</c:v>
                </c:pt>
                <c:pt idx="1375">
                  <c:v>158.87024926337901</c:v>
                </c:pt>
                <c:pt idx="1376">
                  <c:v>158.45924626581001</c:v>
                </c:pt>
                <c:pt idx="1377">
                  <c:v>157.633739590213</c:v>
                </c:pt>
                <c:pt idx="1378">
                  <c:v>157.45410182125801</c:v>
                </c:pt>
                <c:pt idx="1379">
                  <c:v>158.56057561438701</c:v>
                </c:pt>
                <c:pt idx="1380">
                  <c:v>158.23354862579899</c:v>
                </c:pt>
                <c:pt idx="1381">
                  <c:v>158.33354272700799</c:v>
                </c:pt>
                <c:pt idx="1382">
                  <c:v>158.49084058576801</c:v>
                </c:pt>
                <c:pt idx="1383">
                  <c:v>158.258101678581</c:v>
                </c:pt>
                <c:pt idx="1384">
                  <c:v>158.89903545755999</c:v>
                </c:pt>
                <c:pt idx="1385">
                  <c:v>158.23535090927501</c:v>
                </c:pt>
                <c:pt idx="1386">
                  <c:v>157.920350938827</c:v>
                </c:pt>
                <c:pt idx="1387">
                  <c:v>157.53869872892301</c:v>
                </c:pt>
                <c:pt idx="1388">
                  <c:v>157.48134269485601</c:v>
                </c:pt>
                <c:pt idx="1389">
                  <c:v>157.81175692766001</c:v>
                </c:pt>
                <c:pt idx="1390">
                  <c:v>157.35844284989199</c:v>
                </c:pt>
                <c:pt idx="1391">
                  <c:v>157.43016790655699</c:v>
                </c:pt>
                <c:pt idx="1392">
                  <c:v>157.85011608379</c:v>
                </c:pt>
                <c:pt idx="1393">
                  <c:v>157.798219826462</c:v>
                </c:pt>
                <c:pt idx="1394">
                  <c:v>157.504204602686</c:v>
                </c:pt>
                <c:pt idx="1395">
                  <c:v>156.334210959437</c:v>
                </c:pt>
                <c:pt idx="1396">
                  <c:v>156.14133969179099</c:v>
                </c:pt>
                <c:pt idx="1397">
                  <c:v>155.19376153597699</c:v>
                </c:pt>
                <c:pt idx="1398">
                  <c:v>154.775371590215</c:v>
                </c:pt>
                <c:pt idx="1399">
                  <c:v>154.87352252247601</c:v>
                </c:pt>
                <c:pt idx="1400">
                  <c:v>155.006550559967</c:v>
                </c:pt>
                <c:pt idx="1401">
                  <c:v>155.56753769205201</c:v>
                </c:pt>
                <c:pt idx="1402">
                  <c:v>155.956033282927</c:v>
                </c:pt>
                <c:pt idx="1403">
                  <c:v>154.817650985309</c:v>
                </c:pt>
                <c:pt idx="1404">
                  <c:v>155.13533145319201</c:v>
                </c:pt>
                <c:pt idx="1405">
                  <c:v>155.93462192659501</c:v>
                </c:pt>
                <c:pt idx="1406">
                  <c:v>154.940371802561</c:v>
                </c:pt>
                <c:pt idx="1407">
                  <c:v>154.80932030276</c:v>
                </c:pt>
                <c:pt idx="1408">
                  <c:v>154.94106107663501</c:v>
                </c:pt>
                <c:pt idx="1409">
                  <c:v>154.80007386535999</c:v>
                </c:pt>
                <c:pt idx="1410">
                  <c:v>154.552083046706</c:v>
                </c:pt>
                <c:pt idx="1411">
                  <c:v>153.87566951749599</c:v>
                </c:pt>
                <c:pt idx="1412">
                  <c:v>153.421341155736</c:v>
                </c:pt>
                <c:pt idx="1413">
                  <c:v>153.845934828813</c:v>
                </c:pt>
                <c:pt idx="1414">
                  <c:v>155.44072468509799</c:v>
                </c:pt>
                <c:pt idx="1415">
                  <c:v>155.141730885322</c:v>
                </c:pt>
                <c:pt idx="1416">
                  <c:v>155.28202600140099</c:v>
                </c:pt>
                <c:pt idx="1417">
                  <c:v>156.27188135864799</c:v>
                </c:pt>
                <c:pt idx="1418">
                  <c:v>156.44281252456599</c:v>
                </c:pt>
                <c:pt idx="1419">
                  <c:v>156.18108875207901</c:v>
                </c:pt>
                <c:pt idx="1420">
                  <c:v>156.14287947513299</c:v>
                </c:pt>
                <c:pt idx="1421">
                  <c:v>156.91748066675399</c:v>
                </c:pt>
                <c:pt idx="1422">
                  <c:v>156.753313836779</c:v>
                </c:pt>
                <c:pt idx="1423">
                  <c:v>156.87460199999799</c:v>
                </c:pt>
                <c:pt idx="1424">
                  <c:v>156.59474569281701</c:v>
                </c:pt>
                <c:pt idx="1425">
                  <c:v>156.390948164463</c:v>
                </c:pt>
                <c:pt idx="1426">
                  <c:v>156.642371139641</c:v>
                </c:pt>
                <c:pt idx="1427">
                  <c:v>156.54237942865799</c:v>
                </c:pt>
                <c:pt idx="1428">
                  <c:v>156.73574389725701</c:v>
                </c:pt>
                <c:pt idx="1429">
                  <c:v>156.869381901423</c:v>
                </c:pt>
                <c:pt idx="1430">
                  <c:v>156.79008837393499</c:v>
                </c:pt>
                <c:pt idx="1431">
                  <c:v>155.888376828628</c:v>
                </c:pt>
                <c:pt idx="1432">
                  <c:v>155.80020972308699</c:v>
                </c:pt>
                <c:pt idx="1433">
                  <c:v>156.150548701997</c:v>
                </c:pt>
                <c:pt idx="1434">
                  <c:v>156.281774808758</c:v>
                </c:pt>
                <c:pt idx="1435">
                  <c:v>156.20933928177999</c:v>
                </c:pt>
                <c:pt idx="1436">
                  <c:v>156.14246343246501</c:v>
                </c:pt>
                <c:pt idx="1437">
                  <c:v>155.93440897066299</c:v>
                </c:pt>
                <c:pt idx="1438">
                  <c:v>155.73978736692399</c:v>
                </c:pt>
                <c:pt idx="1439">
                  <c:v>155.879342721527</c:v>
                </c:pt>
                <c:pt idx="1440">
                  <c:v>156.145630141212</c:v>
                </c:pt>
                <c:pt idx="1441">
                  <c:v>155.67960485098001</c:v>
                </c:pt>
                <c:pt idx="1442">
                  <c:v>156.475682666567</c:v>
                </c:pt>
                <c:pt idx="1443">
                  <c:v>158.00251420214099</c:v>
                </c:pt>
                <c:pt idx="1444">
                  <c:v>157.10282047649599</c:v>
                </c:pt>
                <c:pt idx="1445">
                  <c:v>157.37841525679499</c:v>
                </c:pt>
                <c:pt idx="1446">
                  <c:v>157.342103785765</c:v>
                </c:pt>
                <c:pt idx="1447">
                  <c:v>157.51974762287301</c:v>
                </c:pt>
                <c:pt idx="1448">
                  <c:v>157.69562169650399</c:v>
                </c:pt>
                <c:pt idx="1449">
                  <c:v>158.19225063322099</c:v>
                </c:pt>
                <c:pt idx="1450">
                  <c:v>158.16700473685799</c:v>
                </c:pt>
                <c:pt idx="1451">
                  <c:v>158.40629208792799</c:v>
                </c:pt>
                <c:pt idx="1452">
                  <c:v>158.68001764543999</c:v>
                </c:pt>
                <c:pt idx="1453">
                  <c:v>158.81869529970601</c:v>
                </c:pt>
                <c:pt idx="1454">
                  <c:v>159.14963760107199</c:v>
                </c:pt>
                <c:pt idx="1455">
                  <c:v>159.529834611871</c:v>
                </c:pt>
                <c:pt idx="1456">
                  <c:v>160.028862721156</c:v>
                </c:pt>
                <c:pt idx="1457">
                  <c:v>159.95872464566901</c:v>
                </c:pt>
                <c:pt idx="1458">
                  <c:v>159.55877431233799</c:v>
                </c:pt>
                <c:pt idx="1459">
                  <c:v>159.31160645460699</c:v>
                </c:pt>
                <c:pt idx="1460">
                  <c:v>159.151652969981</c:v>
                </c:pt>
                <c:pt idx="1461">
                  <c:v>159.44265558924201</c:v>
                </c:pt>
                <c:pt idx="1462">
                  <c:v>159.280590983596</c:v>
                </c:pt>
                <c:pt idx="1463">
                  <c:v>158.96404145115599</c:v>
                </c:pt>
                <c:pt idx="1464">
                  <c:v>159.33618357688599</c:v>
                </c:pt>
                <c:pt idx="1465">
                  <c:v>158.97770310589999</c:v>
                </c:pt>
                <c:pt idx="1466">
                  <c:v>159.215805220242</c:v>
                </c:pt>
                <c:pt idx="1467">
                  <c:v>159.500403782029</c:v>
                </c:pt>
                <c:pt idx="1468">
                  <c:v>159.05266378764199</c:v>
                </c:pt>
                <c:pt idx="1469">
                  <c:v>159.552878947381</c:v>
                </c:pt>
                <c:pt idx="1470">
                  <c:v>159.37187664215901</c:v>
                </c:pt>
                <c:pt idx="1471">
                  <c:v>159.61030632390299</c:v>
                </c:pt>
                <c:pt idx="1472">
                  <c:v>159.31707536289801</c:v>
                </c:pt>
                <c:pt idx="1473">
                  <c:v>159.33398473982899</c:v>
                </c:pt>
                <c:pt idx="1474">
                  <c:v>158.67582600854701</c:v>
                </c:pt>
                <c:pt idx="1475">
                  <c:v>158.900627196866</c:v>
                </c:pt>
                <c:pt idx="1476">
                  <c:v>157.50058019425799</c:v>
                </c:pt>
                <c:pt idx="1477">
                  <c:v>157.09992240967199</c:v>
                </c:pt>
                <c:pt idx="1478">
                  <c:v>157.81401997671799</c:v>
                </c:pt>
                <c:pt idx="1479">
                  <c:v>157.357307151203</c:v>
                </c:pt>
                <c:pt idx="1480">
                  <c:v>157.892474034179</c:v>
                </c:pt>
                <c:pt idx="1481">
                  <c:v>158.146223994845</c:v>
                </c:pt>
                <c:pt idx="1482">
                  <c:v>157.79996451655899</c:v>
                </c:pt>
                <c:pt idx="1483">
                  <c:v>158.040165965223</c:v>
                </c:pt>
                <c:pt idx="1484">
                  <c:v>158.06555350604299</c:v>
                </c:pt>
                <c:pt idx="1485">
                  <c:v>158.716237758522</c:v>
                </c:pt>
                <c:pt idx="1486">
                  <c:v>158.59811541050101</c:v>
                </c:pt>
                <c:pt idx="1487">
                  <c:v>158.42393030416599</c:v>
                </c:pt>
                <c:pt idx="1488">
                  <c:v>158.42581589109599</c:v>
                </c:pt>
                <c:pt idx="1489">
                  <c:v>158.57452785107799</c:v>
                </c:pt>
                <c:pt idx="1490">
                  <c:v>158.79648784652099</c:v>
                </c:pt>
                <c:pt idx="1491">
                  <c:v>158.65754111810301</c:v>
                </c:pt>
                <c:pt idx="1492">
                  <c:v>159.04924547343299</c:v>
                </c:pt>
                <c:pt idx="1493">
                  <c:v>159.23203256297199</c:v>
                </c:pt>
                <c:pt idx="1494">
                  <c:v>159.351423979158</c:v>
                </c:pt>
                <c:pt idx="1495">
                  <c:v>159.11989667182601</c:v>
                </c:pt>
                <c:pt idx="1496">
                  <c:v>159.28948414001201</c:v>
                </c:pt>
                <c:pt idx="1497">
                  <c:v>159.125304583858</c:v>
                </c:pt>
                <c:pt idx="1498">
                  <c:v>159.45342610069099</c:v>
                </c:pt>
                <c:pt idx="1499">
                  <c:v>159.44818694590899</c:v>
                </c:pt>
                <c:pt idx="1500">
                  <c:v>159.98152178717299</c:v>
                </c:pt>
                <c:pt idx="1501">
                  <c:v>160.31421150115099</c:v>
                </c:pt>
                <c:pt idx="1502">
                  <c:v>160.303612768774</c:v>
                </c:pt>
                <c:pt idx="1503">
                  <c:v>160.09275295211501</c:v>
                </c:pt>
                <c:pt idx="1504">
                  <c:v>159.68121279167499</c:v>
                </c:pt>
                <c:pt idx="1505">
                  <c:v>158.93462825751001</c:v>
                </c:pt>
                <c:pt idx="1506">
                  <c:v>159.51670386088401</c:v>
                </c:pt>
                <c:pt idx="1507">
                  <c:v>160.12113322776901</c:v>
                </c:pt>
                <c:pt idx="1508">
                  <c:v>160.34942216585799</c:v>
                </c:pt>
                <c:pt idx="1509">
                  <c:v>160.86983157962899</c:v>
                </c:pt>
                <c:pt idx="1510">
                  <c:v>161.00491143455301</c:v>
                </c:pt>
                <c:pt idx="1511">
                  <c:v>161.15316543015999</c:v>
                </c:pt>
                <c:pt idx="1512">
                  <c:v>160.142188659342</c:v>
                </c:pt>
                <c:pt idx="1513">
                  <c:v>156.227385905971</c:v>
                </c:pt>
                <c:pt idx="1514">
                  <c:v>157.43090447159199</c:v>
                </c:pt>
                <c:pt idx="1515">
                  <c:v>156.394007319861</c:v>
                </c:pt>
                <c:pt idx="1516">
                  <c:v>156.36116160861701</c:v>
                </c:pt>
                <c:pt idx="1517">
                  <c:v>157.02917297700799</c:v>
                </c:pt>
                <c:pt idx="1518">
                  <c:v>157.73328526705001</c:v>
                </c:pt>
                <c:pt idx="1519">
                  <c:v>157.97174822209499</c:v>
                </c:pt>
                <c:pt idx="1520">
                  <c:v>158.63991117116001</c:v>
                </c:pt>
                <c:pt idx="1521">
                  <c:v>159.672932685022</c:v>
                </c:pt>
                <c:pt idx="1522">
                  <c:v>159.434164546132</c:v>
                </c:pt>
                <c:pt idx="1523">
                  <c:v>160.281561882831</c:v>
                </c:pt>
                <c:pt idx="1524">
                  <c:v>160.541400511375</c:v>
                </c:pt>
                <c:pt idx="1525">
                  <c:v>159.50430260380401</c:v>
                </c:pt>
                <c:pt idx="1526">
                  <c:v>160.55786712062201</c:v>
                </c:pt>
                <c:pt idx="1527">
                  <c:v>160.77887200583001</c:v>
                </c:pt>
                <c:pt idx="1528">
                  <c:v>160.933718915806</c:v>
                </c:pt>
                <c:pt idx="1529">
                  <c:v>160.90271735490299</c:v>
                </c:pt>
                <c:pt idx="1530">
                  <c:v>161.41904693866101</c:v>
                </c:pt>
                <c:pt idx="1531">
                  <c:v>160.79355169759</c:v>
                </c:pt>
                <c:pt idx="1532">
                  <c:v>160.62960207035499</c:v>
                </c:pt>
                <c:pt idx="1533">
                  <c:v>160.23793009819599</c:v>
                </c:pt>
                <c:pt idx="1534">
                  <c:v>160.12309960508099</c:v>
                </c:pt>
                <c:pt idx="1535">
                  <c:v>159.96673528790799</c:v>
                </c:pt>
                <c:pt idx="1536">
                  <c:v>160.21643811794499</c:v>
                </c:pt>
                <c:pt idx="1537">
                  <c:v>159.95412999694801</c:v>
                </c:pt>
                <c:pt idx="1538">
                  <c:v>160.772656947255</c:v>
                </c:pt>
                <c:pt idx="1539">
                  <c:v>160.52179018366701</c:v>
                </c:pt>
                <c:pt idx="1540">
                  <c:v>158.79383213321401</c:v>
                </c:pt>
                <c:pt idx="1541">
                  <c:v>158.87082171595301</c:v>
                </c:pt>
                <c:pt idx="1542">
                  <c:v>158.535882974554</c:v>
                </c:pt>
                <c:pt idx="1543">
                  <c:v>157.98437173935699</c:v>
                </c:pt>
                <c:pt idx="1544">
                  <c:v>157.42941431847299</c:v>
                </c:pt>
                <c:pt idx="1545">
                  <c:v>157.69025356608901</c:v>
                </c:pt>
                <c:pt idx="1546">
                  <c:v>156.113310956665</c:v>
                </c:pt>
                <c:pt idx="1547">
                  <c:v>157.05032369253601</c:v>
                </c:pt>
                <c:pt idx="1548">
                  <c:v>156.167633707638</c:v>
                </c:pt>
                <c:pt idx="1549">
                  <c:v>155.700677059654</c:v>
                </c:pt>
                <c:pt idx="1550">
                  <c:v>156.71799985574199</c:v>
                </c:pt>
                <c:pt idx="1551">
                  <c:v>156.08294466252801</c:v>
                </c:pt>
                <c:pt idx="1552">
                  <c:v>155.89291879543401</c:v>
                </c:pt>
                <c:pt idx="1553">
                  <c:v>155.077610559692</c:v>
                </c:pt>
                <c:pt idx="1554">
                  <c:v>154.36257794628901</c:v>
                </c:pt>
                <c:pt idx="1555">
                  <c:v>156.07127709251</c:v>
                </c:pt>
                <c:pt idx="1556">
                  <c:v>156.24240373996199</c:v>
                </c:pt>
                <c:pt idx="1557">
                  <c:v>156.23895038899801</c:v>
                </c:pt>
                <c:pt idx="1558">
                  <c:v>156.451612424118</c:v>
                </c:pt>
                <c:pt idx="1559">
                  <c:v>154.33948323754899</c:v>
                </c:pt>
                <c:pt idx="1560">
                  <c:v>150.394601147988</c:v>
                </c:pt>
                <c:pt idx="1561">
                  <c:v>150.26947618816101</c:v>
                </c:pt>
                <c:pt idx="1562">
                  <c:v>149.37013254434299</c:v>
                </c:pt>
                <c:pt idx="1563">
                  <c:v>150.04598443619801</c:v>
                </c:pt>
                <c:pt idx="1564">
                  <c:v>149.993795407531</c:v>
                </c:pt>
                <c:pt idx="1565">
                  <c:v>151.01848645073699</c:v>
                </c:pt>
                <c:pt idx="1566">
                  <c:v>151.680996329837</c:v>
                </c:pt>
                <c:pt idx="1567">
                  <c:v>152.32054571705899</c:v>
                </c:pt>
                <c:pt idx="1568">
                  <c:v>152.550546837524</c:v>
                </c:pt>
                <c:pt idx="1569">
                  <c:v>152.84562654873599</c:v>
                </c:pt>
                <c:pt idx="1570">
                  <c:v>151.54469387538299</c:v>
                </c:pt>
                <c:pt idx="1571">
                  <c:v>152.39783919716601</c:v>
                </c:pt>
                <c:pt idx="1572">
                  <c:v>153.22520115266801</c:v>
                </c:pt>
                <c:pt idx="1573">
                  <c:v>153.312404645767</c:v>
                </c:pt>
                <c:pt idx="1574">
                  <c:v>155.644805964368</c:v>
                </c:pt>
                <c:pt idx="1575">
                  <c:v>155.538030629871</c:v>
                </c:pt>
                <c:pt idx="1576">
                  <c:v>156.09551384956899</c:v>
                </c:pt>
                <c:pt idx="1577">
                  <c:v>156.07444192375101</c:v>
                </c:pt>
                <c:pt idx="1578">
                  <c:v>156.09481613249099</c:v>
                </c:pt>
                <c:pt idx="1579">
                  <c:v>156.38240047038499</c:v>
                </c:pt>
                <c:pt idx="1580">
                  <c:v>156.88091081402001</c:v>
                </c:pt>
                <c:pt idx="1581">
                  <c:v>157.73341338299201</c:v>
                </c:pt>
                <c:pt idx="1582">
                  <c:v>157.601746444414</c:v>
                </c:pt>
                <c:pt idx="1583">
                  <c:v>156.09989535184999</c:v>
                </c:pt>
                <c:pt idx="1584">
                  <c:v>156.446603174053</c:v>
                </c:pt>
                <c:pt idx="1585">
                  <c:v>156.405118044983</c:v>
                </c:pt>
                <c:pt idx="1586">
                  <c:v>155.822791890324</c:v>
                </c:pt>
                <c:pt idx="1587">
                  <c:v>155.634219237693</c:v>
                </c:pt>
                <c:pt idx="1588">
                  <c:v>155.748974489685</c:v>
                </c:pt>
                <c:pt idx="1589">
                  <c:v>155.471281362989</c:v>
                </c:pt>
                <c:pt idx="1590">
                  <c:v>155.843223004316</c:v>
                </c:pt>
                <c:pt idx="1591">
                  <c:v>155.51133443510699</c:v>
                </c:pt>
                <c:pt idx="1592">
                  <c:v>154.914440693356</c:v>
                </c:pt>
                <c:pt idx="1593">
                  <c:v>154.74974785509201</c:v>
                </c:pt>
                <c:pt idx="1594">
                  <c:v>155.610577636644</c:v>
                </c:pt>
                <c:pt idx="1595">
                  <c:v>156.04514442451099</c:v>
                </c:pt>
                <c:pt idx="1596">
                  <c:v>156.49948474079201</c:v>
                </c:pt>
                <c:pt idx="1597">
                  <c:v>155.80082879209499</c:v>
                </c:pt>
                <c:pt idx="1598">
                  <c:v>155.901120797343</c:v>
                </c:pt>
                <c:pt idx="1599">
                  <c:v>155.33706019884499</c:v>
                </c:pt>
                <c:pt idx="1600">
                  <c:v>154.72486650567799</c:v>
                </c:pt>
                <c:pt idx="1601">
                  <c:v>153.80397380247101</c:v>
                </c:pt>
                <c:pt idx="1602">
                  <c:v>154.68705380268599</c:v>
                </c:pt>
                <c:pt idx="1603">
                  <c:v>153.941151702045</c:v>
                </c:pt>
                <c:pt idx="1604">
                  <c:v>154.831134291399</c:v>
                </c:pt>
                <c:pt idx="1605">
                  <c:v>156.26743574021901</c:v>
                </c:pt>
                <c:pt idx="1606">
                  <c:v>156.50140430905</c:v>
                </c:pt>
                <c:pt idx="1607">
                  <c:v>156.46717607945999</c:v>
                </c:pt>
                <c:pt idx="1608">
                  <c:v>156.276107465791</c:v>
                </c:pt>
                <c:pt idx="1609">
                  <c:v>156.27314684439801</c:v>
                </c:pt>
                <c:pt idx="1610">
                  <c:v>155.450695196239</c:v>
                </c:pt>
                <c:pt idx="1611">
                  <c:v>155.63855475398901</c:v>
                </c:pt>
                <c:pt idx="1612">
                  <c:v>155.39779127185</c:v>
                </c:pt>
                <c:pt idx="1613">
                  <c:v>154.49467965638601</c:v>
                </c:pt>
                <c:pt idx="1614">
                  <c:v>155.739712533893</c:v>
                </c:pt>
                <c:pt idx="1615">
                  <c:v>156.474792040409</c:v>
                </c:pt>
                <c:pt idx="1616">
                  <c:v>155.858939379487</c:v>
                </c:pt>
                <c:pt idx="1617">
                  <c:v>156.44953816509499</c:v>
                </c:pt>
                <c:pt idx="1618">
                  <c:v>155.366774038079</c:v>
                </c:pt>
                <c:pt idx="1619">
                  <c:v>155.76266889740501</c:v>
                </c:pt>
                <c:pt idx="1620">
                  <c:v>155.56040782629</c:v>
                </c:pt>
                <c:pt idx="1621">
                  <c:v>155.89755347525499</c:v>
                </c:pt>
                <c:pt idx="1622">
                  <c:v>159.09211755555299</c:v>
                </c:pt>
                <c:pt idx="1623">
                  <c:v>158.550765480373</c:v>
                </c:pt>
                <c:pt idx="1624">
                  <c:v>157.17564869125999</c:v>
                </c:pt>
                <c:pt idx="1625">
                  <c:v>156.910490203145</c:v>
                </c:pt>
                <c:pt idx="1626">
                  <c:v>157.00241377526501</c:v>
                </c:pt>
                <c:pt idx="1627">
                  <c:v>157.123008138355</c:v>
                </c:pt>
                <c:pt idx="1628">
                  <c:v>157.223185435055</c:v>
                </c:pt>
                <c:pt idx="1629">
                  <c:v>157.15577689534399</c:v>
                </c:pt>
                <c:pt idx="1630">
                  <c:v>156.69040581765799</c:v>
                </c:pt>
                <c:pt idx="1631">
                  <c:v>156.6848158741</c:v>
                </c:pt>
                <c:pt idx="1632">
                  <c:v>157.43037470335199</c:v>
                </c:pt>
                <c:pt idx="1633">
                  <c:v>156.718102769311</c:v>
                </c:pt>
                <c:pt idx="1634">
                  <c:v>156.829363172933</c:v>
                </c:pt>
                <c:pt idx="1635">
                  <c:v>157.021426358209</c:v>
                </c:pt>
                <c:pt idx="1636">
                  <c:v>156.24568531157001</c:v>
                </c:pt>
                <c:pt idx="1637">
                  <c:v>155.527224752238</c:v>
                </c:pt>
                <c:pt idx="1638">
                  <c:v>156.68903411109201</c:v>
                </c:pt>
                <c:pt idx="1639">
                  <c:v>156.84876085739299</c:v>
                </c:pt>
                <c:pt idx="1640">
                  <c:v>156.86017442724199</c:v>
                </c:pt>
                <c:pt idx="1641">
                  <c:v>156.57776062870801</c:v>
                </c:pt>
                <c:pt idx="1642">
                  <c:v>157.82219493399799</c:v>
                </c:pt>
                <c:pt idx="1643">
                  <c:v>159.180970240146</c:v>
                </c:pt>
                <c:pt idx="1644">
                  <c:v>159.61060113270301</c:v>
                </c:pt>
                <c:pt idx="1645">
                  <c:v>159.396211921103</c:v>
                </c:pt>
                <c:pt idx="1646">
                  <c:v>160.36920796608001</c:v>
                </c:pt>
                <c:pt idx="1647">
                  <c:v>160.06420980460501</c:v>
                </c:pt>
                <c:pt idx="1648">
                  <c:v>160.29098510241701</c:v>
                </c:pt>
                <c:pt idx="1649">
                  <c:v>160.81983452079001</c:v>
                </c:pt>
                <c:pt idx="1650">
                  <c:v>160.69795250063001</c:v>
                </c:pt>
                <c:pt idx="1651">
                  <c:v>160.61896992833201</c:v>
                </c:pt>
                <c:pt idx="1652">
                  <c:v>159.96131336896599</c:v>
                </c:pt>
                <c:pt idx="1653">
                  <c:v>159.09224517350799</c:v>
                </c:pt>
                <c:pt idx="1654">
                  <c:v>158.635708851564</c:v>
                </c:pt>
                <c:pt idx="1655">
                  <c:v>158.76119378057899</c:v>
                </c:pt>
                <c:pt idx="1656">
                  <c:v>157.94140456655899</c:v>
                </c:pt>
                <c:pt idx="1657">
                  <c:v>158.34684060248199</c:v>
                </c:pt>
                <c:pt idx="1658">
                  <c:v>157.50193371540499</c:v>
                </c:pt>
                <c:pt idx="1659">
                  <c:v>156.824407477656</c:v>
                </c:pt>
                <c:pt idx="1660">
                  <c:v>156.70506804127501</c:v>
                </c:pt>
                <c:pt idx="1661">
                  <c:v>156.04066310531999</c:v>
                </c:pt>
                <c:pt idx="1662">
                  <c:v>156.68127342298899</c:v>
                </c:pt>
                <c:pt idx="1663">
                  <c:v>157.480290414828</c:v>
                </c:pt>
                <c:pt idx="1664">
                  <c:v>157.64887498022799</c:v>
                </c:pt>
                <c:pt idx="1665">
                  <c:v>157.088903568825</c:v>
                </c:pt>
                <c:pt idx="1666">
                  <c:v>156.593225794706</c:v>
                </c:pt>
                <c:pt idx="1667">
                  <c:v>155.40726719489999</c:v>
                </c:pt>
                <c:pt idx="1668">
                  <c:v>156.23958184375101</c:v>
                </c:pt>
                <c:pt idx="1669">
                  <c:v>156.43846062673501</c:v>
                </c:pt>
                <c:pt idx="1670">
                  <c:v>156.512311710082</c:v>
                </c:pt>
                <c:pt idx="1671">
                  <c:v>156.50181882253699</c:v>
                </c:pt>
                <c:pt idx="1672">
                  <c:v>156.51452212267401</c:v>
                </c:pt>
                <c:pt idx="1673">
                  <c:v>156.72516653772001</c:v>
                </c:pt>
                <c:pt idx="1674">
                  <c:v>155.555838532097</c:v>
                </c:pt>
                <c:pt idx="1675">
                  <c:v>155.79239934097799</c:v>
                </c:pt>
                <c:pt idx="1676">
                  <c:v>156.14231888698899</c:v>
                </c:pt>
                <c:pt idx="1677">
                  <c:v>155.72114169098799</c:v>
                </c:pt>
                <c:pt idx="1678">
                  <c:v>156.36835868185301</c:v>
                </c:pt>
                <c:pt idx="1679">
                  <c:v>156.91858053208799</c:v>
                </c:pt>
                <c:pt idx="1680">
                  <c:v>157.563890907115</c:v>
                </c:pt>
                <c:pt idx="1681">
                  <c:v>156.20902382200899</c:v>
                </c:pt>
                <c:pt idx="1682">
                  <c:v>155.26467211466999</c:v>
                </c:pt>
                <c:pt idx="1683">
                  <c:v>155.574553075994</c:v>
                </c:pt>
                <c:pt idx="1684">
                  <c:v>156.12155120284501</c:v>
                </c:pt>
                <c:pt idx="1685">
                  <c:v>156.165280414329</c:v>
                </c:pt>
                <c:pt idx="1686">
                  <c:v>156.77477690187999</c:v>
                </c:pt>
                <c:pt idx="1687">
                  <c:v>155.75687151388101</c:v>
                </c:pt>
                <c:pt idx="1688">
                  <c:v>156.74927600695699</c:v>
                </c:pt>
                <c:pt idx="1689">
                  <c:v>156.93113281352001</c:v>
                </c:pt>
                <c:pt idx="1690">
                  <c:v>156.95660253537801</c:v>
                </c:pt>
                <c:pt idx="1691">
                  <c:v>157.25255534409101</c:v>
                </c:pt>
                <c:pt idx="1692">
                  <c:v>157.43686831045699</c:v>
                </c:pt>
                <c:pt idx="1693">
                  <c:v>157.132966128248</c:v>
                </c:pt>
                <c:pt idx="1694">
                  <c:v>156.94311864976501</c:v>
                </c:pt>
                <c:pt idx="1695">
                  <c:v>156.93471381040601</c:v>
                </c:pt>
                <c:pt idx="1696">
                  <c:v>157.10106155996601</c:v>
                </c:pt>
                <c:pt idx="1697">
                  <c:v>157.178981768146</c:v>
                </c:pt>
                <c:pt idx="1698">
                  <c:v>157.33641523375999</c:v>
                </c:pt>
                <c:pt idx="1699">
                  <c:v>156.768868444807</c:v>
                </c:pt>
                <c:pt idx="1700">
                  <c:v>156.93085790977301</c:v>
                </c:pt>
                <c:pt idx="1701">
                  <c:v>158.22661465081401</c:v>
                </c:pt>
                <c:pt idx="1702">
                  <c:v>157.87296741378401</c:v>
                </c:pt>
                <c:pt idx="1703">
                  <c:v>158.138864635685</c:v>
                </c:pt>
                <c:pt idx="1704">
                  <c:v>158.67066739969599</c:v>
                </c:pt>
                <c:pt idx="1705">
                  <c:v>158.81711073917799</c:v>
                </c:pt>
                <c:pt idx="1706">
                  <c:v>158.89216854499</c:v>
                </c:pt>
                <c:pt idx="1707">
                  <c:v>159.015835361905</c:v>
                </c:pt>
                <c:pt idx="1708">
                  <c:v>159.088881744622</c:v>
                </c:pt>
                <c:pt idx="1709">
                  <c:v>159.59829945798899</c:v>
                </c:pt>
                <c:pt idx="1710">
                  <c:v>158.64251901963101</c:v>
                </c:pt>
                <c:pt idx="1711">
                  <c:v>157.62676180779599</c:v>
                </c:pt>
                <c:pt idx="1712">
                  <c:v>158.285879000878</c:v>
                </c:pt>
                <c:pt idx="1713">
                  <c:v>158.25109102452299</c:v>
                </c:pt>
                <c:pt idx="1714">
                  <c:v>158.527662011883</c:v>
                </c:pt>
                <c:pt idx="1715">
                  <c:v>158.58800820052099</c:v>
                </c:pt>
                <c:pt idx="1716">
                  <c:v>157.88961499119699</c:v>
                </c:pt>
                <c:pt idx="1717">
                  <c:v>158.23016961986201</c:v>
                </c:pt>
                <c:pt idx="1718">
                  <c:v>158.02758955572199</c:v>
                </c:pt>
                <c:pt idx="1719">
                  <c:v>158.60089327247201</c:v>
                </c:pt>
                <c:pt idx="1720">
                  <c:v>159.73421911667299</c:v>
                </c:pt>
                <c:pt idx="1721">
                  <c:v>160.17498215283501</c:v>
                </c:pt>
                <c:pt idx="1722">
                  <c:v>160.635392524103</c:v>
                </c:pt>
                <c:pt idx="1723">
                  <c:v>160.570969799919</c:v>
                </c:pt>
                <c:pt idx="1724">
                  <c:v>161.466045959491</c:v>
                </c:pt>
                <c:pt idx="1725">
                  <c:v>162.30482913696801</c:v>
                </c:pt>
                <c:pt idx="1726">
                  <c:v>163.21883433393299</c:v>
                </c:pt>
                <c:pt idx="1727">
                  <c:v>162.529091505363</c:v>
                </c:pt>
                <c:pt idx="1728">
                  <c:v>162.96574630681499</c:v>
                </c:pt>
                <c:pt idx="1729">
                  <c:v>163.057932525583</c:v>
                </c:pt>
                <c:pt idx="1730">
                  <c:v>163.54751649070701</c:v>
                </c:pt>
                <c:pt idx="1731">
                  <c:v>163.709382318525</c:v>
                </c:pt>
                <c:pt idx="1732">
                  <c:v>163.66385196169099</c:v>
                </c:pt>
                <c:pt idx="1733">
                  <c:v>163.910356751862</c:v>
                </c:pt>
                <c:pt idx="1734">
                  <c:v>163.97551404068099</c:v>
                </c:pt>
                <c:pt idx="1735">
                  <c:v>164.60578044399</c:v>
                </c:pt>
                <c:pt idx="1736">
                  <c:v>164.689443101411</c:v>
                </c:pt>
                <c:pt idx="1737">
                  <c:v>164.489820962301</c:v>
                </c:pt>
                <c:pt idx="1738">
                  <c:v>164.46096628497301</c:v>
                </c:pt>
                <c:pt idx="1739">
                  <c:v>163.57061325632401</c:v>
                </c:pt>
                <c:pt idx="1740">
                  <c:v>163.282032959053</c:v>
                </c:pt>
                <c:pt idx="1741">
                  <c:v>163.153271197538</c:v>
                </c:pt>
                <c:pt idx="1742">
                  <c:v>163.76703988121599</c:v>
                </c:pt>
                <c:pt idx="1743">
                  <c:v>163.54824428478</c:v>
                </c:pt>
                <c:pt idx="1744">
                  <c:v>163.76423066660999</c:v>
                </c:pt>
                <c:pt idx="1745">
                  <c:v>163.505099333549</c:v>
                </c:pt>
                <c:pt idx="1746">
                  <c:v>164.00131634506801</c:v>
                </c:pt>
                <c:pt idx="1747">
                  <c:v>162.62343846595101</c:v>
                </c:pt>
                <c:pt idx="1748">
                  <c:v>162.554174720688</c:v>
                </c:pt>
                <c:pt idx="1749">
                  <c:v>162.88646206228799</c:v>
                </c:pt>
                <c:pt idx="1750">
                  <c:v>162.237849414756</c:v>
                </c:pt>
                <c:pt idx="1751">
                  <c:v>162.472579033584</c:v>
                </c:pt>
                <c:pt idx="1752">
                  <c:v>161.95960923091999</c:v>
                </c:pt>
                <c:pt idx="1753">
                  <c:v>162.074594984089</c:v>
                </c:pt>
                <c:pt idx="1754">
                  <c:v>162.20709387829399</c:v>
                </c:pt>
                <c:pt idx="1755">
                  <c:v>162.613726933008</c:v>
                </c:pt>
                <c:pt idx="1756">
                  <c:v>162.72552163859501</c:v>
                </c:pt>
                <c:pt idx="1757">
                  <c:v>162.80734835143801</c:v>
                </c:pt>
                <c:pt idx="1758">
                  <c:v>162.63713226670899</c:v>
                </c:pt>
                <c:pt idx="1759">
                  <c:v>162.63033931394401</c:v>
                </c:pt>
                <c:pt idx="1760">
                  <c:v>162.307058307636</c:v>
                </c:pt>
                <c:pt idx="1761">
                  <c:v>163.10938590085701</c:v>
                </c:pt>
                <c:pt idx="1762">
                  <c:v>163.56614035394901</c:v>
                </c:pt>
                <c:pt idx="1763">
                  <c:v>162.83405922142401</c:v>
                </c:pt>
                <c:pt idx="1764">
                  <c:v>162.37362801116899</c:v>
                </c:pt>
                <c:pt idx="1765">
                  <c:v>162.80886117025</c:v>
                </c:pt>
                <c:pt idx="1766">
                  <c:v>162.96329101344</c:v>
                </c:pt>
                <c:pt idx="1767">
                  <c:v>163.52101940862099</c:v>
                </c:pt>
                <c:pt idx="1768">
                  <c:v>163.17502130270699</c:v>
                </c:pt>
                <c:pt idx="1769">
                  <c:v>163.28750957240601</c:v>
                </c:pt>
                <c:pt idx="1770">
                  <c:v>163.43144897559199</c:v>
                </c:pt>
                <c:pt idx="1771">
                  <c:v>163.29399174462401</c:v>
                </c:pt>
                <c:pt idx="1772">
                  <c:v>163.752061582604</c:v>
                </c:pt>
                <c:pt idx="1773">
                  <c:v>163.205648248373</c:v>
                </c:pt>
                <c:pt idx="1774">
                  <c:v>163.16382073155</c:v>
                </c:pt>
                <c:pt idx="1775">
                  <c:v>163.30277714449201</c:v>
                </c:pt>
                <c:pt idx="1776">
                  <c:v>163.35003575903701</c:v>
                </c:pt>
                <c:pt idx="1777">
                  <c:v>163.59585070557</c:v>
                </c:pt>
                <c:pt idx="1778">
                  <c:v>164.08698003062199</c:v>
                </c:pt>
                <c:pt idx="1779">
                  <c:v>164.226195747433</c:v>
                </c:pt>
                <c:pt idx="1780">
                  <c:v>163.777665042335</c:v>
                </c:pt>
                <c:pt idx="1781">
                  <c:v>163.90493275713399</c:v>
                </c:pt>
                <c:pt idx="1782">
                  <c:v>163.68205484138801</c:v>
                </c:pt>
                <c:pt idx="1783">
                  <c:v>163.74214415946199</c:v>
                </c:pt>
                <c:pt idx="1784">
                  <c:v>164.54618949212099</c:v>
                </c:pt>
                <c:pt idx="1785">
                  <c:v>164.66113410418799</c:v>
                </c:pt>
                <c:pt idx="1786">
                  <c:v>165.016316591307</c:v>
                </c:pt>
                <c:pt idx="1787">
                  <c:v>164.65590682864701</c:v>
                </c:pt>
                <c:pt idx="1788">
                  <c:v>164.909767424748</c:v>
                </c:pt>
                <c:pt idx="1789">
                  <c:v>165.002879757447</c:v>
                </c:pt>
                <c:pt idx="1790">
                  <c:v>164.788202635869</c:v>
                </c:pt>
                <c:pt idx="1791">
                  <c:v>164.909334099658</c:v>
                </c:pt>
                <c:pt idx="1792">
                  <c:v>165.141747125291</c:v>
                </c:pt>
                <c:pt idx="1793">
                  <c:v>165.69420585245501</c:v>
                </c:pt>
                <c:pt idx="1794">
                  <c:v>165.91440969894299</c:v>
                </c:pt>
                <c:pt idx="1795">
                  <c:v>165.80259110533601</c:v>
                </c:pt>
                <c:pt idx="1796">
                  <c:v>165.955465477492</c:v>
                </c:pt>
                <c:pt idx="1797">
                  <c:v>165.77190060748401</c:v>
                </c:pt>
                <c:pt idx="1798">
                  <c:v>165.30131488635899</c:v>
                </c:pt>
                <c:pt idx="1799">
                  <c:v>165.019374250309</c:v>
                </c:pt>
                <c:pt idx="1800">
                  <c:v>165.02574053746201</c:v>
                </c:pt>
                <c:pt idx="1801">
                  <c:v>166.12601667935701</c:v>
                </c:pt>
                <c:pt idx="1802">
                  <c:v>166.34075201502301</c:v>
                </c:pt>
                <c:pt idx="1803">
                  <c:v>166.322733448224</c:v>
                </c:pt>
                <c:pt idx="1804">
                  <c:v>166.23535221579999</c:v>
                </c:pt>
                <c:pt idx="1805">
                  <c:v>166.125734672741</c:v>
                </c:pt>
                <c:pt idx="1806">
                  <c:v>166.579772752846</c:v>
                </c:pt>
                <c:pt idx="1807">
                  <c:v>166.81339511838101</c:v>
                </c:pt>
                <c:pt idx="1808">
                  <c:v>166.72045564345299</c:v>
                </c:pt>
                <c:pt idx="1809">
                  <c:v>166.6339757602</c:v>
                </c:pt>
                <c:pt idx="1810">
                  <c:v>167.46168020765199</c:v>
                </c:pt>
                <c:pt idx="1811">
                  <c:v>168.34319806858801</c:v>
                </c:pt>
                <c:pt idx="1812">
                  <c:v>168.75964187500401</c:v>
                </c:pt>
                <c:pt idx="1813">
                  <c:v>168.59749832567701</c:v>
                </c:pt>
                <c:pt idx="1814">
                  <c:v>168.68848104551699</c:v>
                </c:pt>
                <c:pt idx="1815">
                  <c:v>169.09735225196599</c:v>
                </c:pt>
                <c:pt idx="1816">
                  <c:v>169.099085235795</c:v>
                </c:pt>
                <c:pt idx="1817">
                  <c:v>169.34507412033801</c:v>
                </c:pt>
                <c:pt idx="1818">
                  <c:v>169.527881359426</c:v>
                </c:pt>
                <c:pt idx="1819">
                  <c:v>169.63725064009799</c:v>
                </c:pt>
                <c:pt idx="1820">
                  <c:v>169.200412192741</c:v>
                </c:pt>
                <c:pt idx="1821">
                  <c:v>169.09480628568201</c:v>
                </c:pt>
                <c:pt idx="1822">
                  <c:v>168.90906317436401</c:v>
                </c:pt>
                <c:pt idx="1823">
                  <c:v>168.93867865270099</c:v>
                </c:pt>
                <c:pt idx="1824">
                  <c:v>169.14839765982899</c:v>
                </c:pt>
                <c:pt idx="1825">
                  <c:v>169.305007871378</c:v>
                </c:pt>
                <c:pt idx="1826">
                  <c:v>169.39696518944399</c:v>
                </c:pt>
                <c:pt idx="1827">
                  <c:v>169.07193077263301</c:v>
                </c:pt>
                <c:pt idx="1828">
                  <c:v>168.43437149164001</c:v>
                </c:pt>
                <c:pt idx="1829">
                  <c:v>168.85029717796201</c:v>
                </c:pt>
                <c:pt idx="1830">
                  <c:v>169.116944223075</c:v>
                </c:pt>
                <c:pt idx="1831">
                  <c:v>169.459794216548</c:v>
                </c:pt>
                <c:pt idx="1832">
                  <c:v>169.544270243168</c:v>
                </c:pt>
                <c:pt idx="1833">
                  <c:v>169.82440907654299</c:v>
                </c:pt>
                <c:pt idx="1834">
                  <c:v>170.040218156012</c:v>
                </c:pt>
                <c:pt idx="1835">
                  <c:v>169.254619781819</c:v>
                </c:pt>
                <c:pt idx="1836">
                  <c:v>169.46835191534399</c:v>
                </c:pt>
                <c:pt idx="1837">
                  <c:v>169.382037987432</c:v>
                </c:pt>
                <c:pt idx="1838">
                  <c:v>169.190401449598</c:v>
                </c:pt>
                <c:pt idx="1839">
                  <c:v>168.61618804058199</c:v>
                </c:pt>
                <c:pt idx="1840">
                  <c:v>166.97794560819699</c:v>
                </c:pt>
                <c:pt idx="1841">
                  <c:v>167.12875002918</c:v>
                </c:pt>
                <c:pt idx="1842">
                  <c:v>167.54370290138999</c:v>
                </c:pt>
                <c:pt idx="1843">
                  <c:v>166.841833400133</c:v>
                </c:pt>
                <c:pt idx="1844">
                  <c:v>167.11466114143499</c:v>
                </c:pt>
                <c:pt idx="1845">
                  <c:v>167.32794368422</c:v>
                </c:pt>
                <c:pt idx="1846">
                  <c:v>167.781859322619</c:v>
                </c:pt>
                <c:pt idx="1847">
                  <c:v>168.204686225725</c:v>
                </c:pt>
                <c:pt idx="1848">
                  <c:v>167.81447528512501</c:v>
                </c:pt>
                <c:pt idx="1849">
                  <c:v>168.573220806423</c:v>
                </c:pt>
                <c:pt idx="1850">
                  <c:v>168.615478775545</c:v>
                </c:pt>
                <c:pt idx="1851">
                  <c:v>168.82234579354201</c:v>
                </c:pt>
                <c:pt idx="1852">
                  <c:v>169.01473300823801</c:v>
                </c:pt>
                <c:pt idx="1853">
                  <c:v>168.87300485592499</c:v>
                </c:pt>
                <c:pt idx="1854">
                  <c:v>168.852959481657</c:v>
                </c:pt>
                <c:pt idx="1855">
                  <c:v>169.006932254948</c:v>
                </c:pt>
                <c:pt idx="1856">
                  <c:v>168.86403896020099</c:v>
                </c:pt>
                <c:pt idx="1857">
                  <c:v>168.96827188155501</c:v>
                </c:pt>
                <c:pt idx="1858">
                  <c:v>169.21833146550901</c:v>
                </c:pt>
                <c:pt idx="1859">
                  <c:v>169.40419597059699</c:v>
                </c:pt>
                <c:pt idx="1860">
                  <c:v>169.631398731183</c:v>
                </c:pt>
                <c:pt idx="1861">
                  <c:v>170.017509600072</c:v>
                </c:pt>
                <c:pt idx="1862">
                  <c:v>169.00915466407901</c:v>
                </c:pt>
                <c:pt idx="1863">
                  <c:v>169.30063934626801</c:v>
                </c:pt>
                <c:pt idx="1864">
                  <c:v>168.60422016032001</c:v>
                </c:pt>
                <c:pt idx="1865">
                  <c:v>168.923166630737</c:v>
                </c:pt>
                <c:pt idx="1866">
                  <c:v>168.528710887579</c:v>
                </c:pt>
                <c:pt idx="1867">
                  <c:v>167.945923076437</c:v>
                </c:pt>
                <c:pt idx="1868">
                  <c:v>167.42943693408799</c:v>
                </c:pt>
                <c:pt idx="1869">
                  <c:v>167.355658388595</c:v>
                </c:pt>
                <c:pt idx="1870">
                  <c:v>165.90982117553301</c:v>
                </c:pt>
                <c:pt idx="1871">
                  <c:v>165.71176402282501</c:v>
                </c:pt>
                <c:pt idx="1872">
                  <c:v>166.345820771332</c:v>
                </c:pt>
                <c:pt idx="1873">
                  <c:v>165.93862014212701</c:v>
                </c:pt>
                <c:pt idx="1874">
                  <c:v>165.89030756882599</c:v>
                </c:pt>
                <c:pt idx="1875">
                  <c:v>165.60872224026801</c:v>
                </c:pt>
                <c:pt idx="1876">
                  <c:v>164.905392485226</c:v>
                </c:pt>
                <c:pt idx="1877">
                  <c:v>164.818939264714</c:v>
                </c:pt>
                <c:pt idx="1878">
                  <c:v>164.985943648372</c:v>
                </c:pt>
                <c:pt idx="1879">
                  <c:v>164.37330272713999</c:v>
                </c:pt>
                <c:pt idx="1880">
                  <c:v>164.93621430941801</c:v>
                </c:pt>
                <c:pt idx="1881">
                  <c:v>165.01645946648</c:v>
                </c:pt>
                <c:pt idx="1882">
                  <c:v>164.00480498425901</c:v>
                </c:pt>
                <c:pt idx="1883">
                  <c:v>164.13566644356999</c:v>
                </c:pt>
                <c:pt idx="1884">
                  <c:v>164.07214909638901</c:v>
                </c:pt>
                <c:pt idx="1885">
                  <c:v>164.022770671122</c:v>
                </c:pt>
                <c:pt idx="1886">
                  <c:v>164.55178351500999</c:v>
                </c:pt>
                <c:pt idx="1887">
                  <c:v>163.96204941194401</c:v>
                </c:pt>
                <c:pt idx="1888">
                  <c:v>165.365976278913</c:v>
                </c:pt>
                <c:pt idx="1889">
                  <c:v>164.06411841340599</c:v>
                </c:pt>
                <c:pt idx="1890">
                  <c:v>163.67467141985799</c:v>
                </c:pt>
                <c:pt idx="1891">
                  <c:v>163.53676593881201</c:v>
                </c:pt>
                <c:pt idx="1892">
                  <c:v>163.76790824195601</c:v>
                </c:pt>
                <c:pt idx="1893">
                  <c:v>163.79745673268701</c:v>
                </c:pt>
                <c:pt idx="1894">
                  <c:v>163.957499087293</c:v>
                </c:pt>
                <c:pt idx="1895">
                  <c:v>164.221125127172</c:v>
                </c:pt>
                <c:pt idx="1896">
                  <c:v>165.24902234491501</c:v>
                </c:pt>
                <c:pt idx="1897">
                  <c:v>166.20041547729599</c:v>
                </c:pt>
                <c:pt idx="1898">
                  <c:v>165.247674472894</c:v>
                </c:pt>
                <c:pt idx="1899">
                  <c:v>165.80683677921201</c:v>
                </c:pt>
                <c:pt idx="1900">
                  <c:v>165.967063539272</c:v>
                </c:pt>
                <c:pt idx="1901">
                  <c:v>165.93208096338799</c:v>
                </c:pt>
                <c:pt idx="1902">
                  <c:v>166.60637703569299</c:v>
                </c:pt>
                <c:pt idx="1903">
                  <c:v>166.19966494548299</c:v>
                </c:pt>
                <c:pt idx="1904">
                  <c:v>165.930980492831</c:v>
                </c:pt>
                <c:pt idx="1905">
                  <c:v>166.052254164814</c:v>
                </c:pt>
                <c:pt idx="1906">
                  <c:v>165.84302209011301</c:v>
                </c:pt>
                <c:pt idx="1907">
                  <c:v>165.51520196416499</c:v>
                </c:pt>
                <c:pt idx="1908">
                  <c:v>165.055462273492</c:v>
                </c:pt>
                <c:pt idx="1909">
                  <c:v>164.89935143694299</c:v>
                </c:pt>
                <c:pt idx="1910">
                  <c:v>165.85035711325301</c:v>
                </c:pt>
                <c:pt idx="1911">
                  <c:v>165.31587889269099</c:v>
                </c:pt>
                <c:pt idx="1912">
                  <c:v>165.657467598784</c:v>
                </c:pt>
                <c:pt idx="1913">
                  <c:v>165.300622875866</c:v>
                </c:pt>
                <c:pt idx="1914">
                  <c:v>164.99735175855201</c:v>
                </c:pt>
                <c:pt idx="1915">
                  <c:v>165.90668965282299</c:v>
                </c:pt>
                <c:pt idx="1916">
                  <c:v>165.56963358648201</c:v>
                </c:pt>
                <c:pt idx="1917">
                  <c:v>165.870655998258</c:v>
                </c:pt>
                <c:pt idx="1918">
                  <c:v>165.12065619264999</c:v>
                </c:pt>
                <c:pt idx="1919">
                  <c:v>165.94045261028</c:v>
                </c:pt>
                <c:pt idx="1920">
                  <c:v>166.757331281354</c:v>
                </c:pt>
                <c:pt idx="1921">
                  <c:v>166.961177302148</c:v>
                </c:pt>
                <c:pt idx="1922">
                  <c:v>167.13792424636</c:v>
                </c:pt>
                <c:pt idx="1923">
                  <c:v>167.438211168988</c:v>
                </c:pt>
                <c:pt idx="1924">
                  <c:v>165.488176103173</c:v>
                </c:pt>
                <c:pt idx="1925">
                  <c:v>166.210782212422</c:v>
                </c:pt>
                <c:pt idx="1926">
                  <c:v>165.83738424768899</c:v>
                </c:pt>
                <c:pt idx="1927">
                  <c:v>166.160182962628</c:v>
                </c:pt>
                <c:pt idx="1928">
                  <c:v>166.22013172858499</c:v>
                </c:pt>
                <c:pt idx="1929">
                  <c:v>165.479325282823</c:v>
                </c:pt>
                <c:pt idx="1930">
                  <c:v>165.24072428481799</c:v>
                </c:pt>
                <c:pt idx="1931">
                  <c:v>166.50441047641701</c:v>
                </c:pt>
                <c:pt idx="1932">
                  <c:v>165.51772198055599</c:v>
                </c:pt>
                <c:pt idx="1933">
                  <c:v>165.30907595177101</c:v>
                </c:pt>
                <c:pt idx="1934">
                  <c:v>164.43631561102899</c:v>
                </c:pt>
                <c:pt idx="1935">
                  <c:v>162.47289784671199</c:v>
                </c:pt>
                <c:pt idx="1936">
                  <c:v>162.27691694460299</c:v>
                </c:pt>
                <c:pt idx="1937">
                  <c:v>163.46542845142</c:v>
                </c:pt>
                <c:pt idx="1938">
                  <c:v>163.95052764772399</c:v>
                </c:pt>
                <c:pt idx="1939">
                  <c:v>165.14876545286199</c:v>
                </c:pt>
                <c:pt idx="1940">
                  <c:v>164.691412612405</c:v>
                </c:pt>
                <c:pt idx="1941">
                  <c:v>164.49564990764</c:v>
                </c:pt>
                <c:pt idx="1942">
                  <c:v>164.37079406624599</c:v>
                </c:pt>
                <c:pt idx="1943">
                  <c:v>164.920497306855</c:v>
                </c:pt>
                <c:pt idx="1944">
                  <c:v>164.74317493641499</c:v>
                </c:pt>
                <c:pt idx="1945">
                  <c:v>165.06073401485301</c:v>
                </c:pt>
                <c:pt idx="1946">
                  <c:v>163.968154816625</c:v>
                </c:pt>
                <c:pt idx="1947">
                  <c:v>164.328758475656</c:v>
                </c:pt>
                <c:pt idx="1948">
                  <c:v>163.97479206721599</c:v>
                </c:pt>
                <c:pt idx="1949">
                  <c:v>163.96384616104001</c:v>
                </c:pt>
                <c:pt idx="1950">
                  <c:v>164.88922700946</c:v>
                </c:pt>
                <c:pt idx="1951">
                  <c:v>165.323995131467</c:v>
                </c:pt>
                <c:pt idx="1952">
                  <c:v>165.44787110120001</c:v>
                </c:pt>
                <c:pt idx="1953">
                  <c:v>165.14104514440601</c:v>
                </c:pt>
                <c:pt idx="1954">
                  <c:v>165.47160169577401</c:v>
                </c:pt>
                <c:pt idx="1955">
                  <c:v>165.97800306769901</c:v>
                </c:pt>
                <c:pt idx="1956">
                  <c:v>165.795321900647</c:v>
                </c:pt>
                <c:pt idx="1957">
                  <c:v>167.33617862159599</c:v>
                </c:pt>
                <c:pt idx="1958">
                  <c:v>167.226454392573</c:v>
                </c:pt>
                <c:pt idx="1959">
                  <c:v>167.39497405006901</c:v>
                </c:pt>
                <c:pt idx="1960">
                  <c:v>168.36807313026199</c:v>
                </c:pt>
                <c:pt idx="1961">
                  <c:v>168.24782050648</c:v>
                </c:pt>
                <c:pt idx="1962">
                  <c:v>168.09392884320201</c:v>
                </c:pt>
                <c:pt idx="1963">
                  <c:v>168.14236405719899</c:v>
                </c:pt>
                <c:pt idx="1964">
                  <c:v>167.434343819519</c:v>
                </c:pt>
                <c:pt idx="1965">
                  <c:v>166.93405598678299</c:v>
                </c:pt>
                <c:pt idx="1966">
                  <c:v>167.75048054458</c:v>
                </c:pt>
                <c:pt idx="1967">
                  <c:v>168.37662221472601</c:v>
                </c:pt>
                <c:pt idx="1968">
                  <c:v>169.11739502593801</c:v>
                </c:pt>
                <c:pt idx="1969">
                  <c:v>168.32170234362599</c:v>
                </c:pt>
                <c:pt idx="1970">
                  <c:v>169.166844383029</c:v>
                </c:pt>
                <c:pt idx="1971">
                  <c:v>167.401939440283</c:v>
                </c:pt>
                <c:pt idx="1972">
                  <c:v>167.45706514871199</c:v>
                </c:pt>
                <c:pt idx="1973">
                  <c:v>167.111847758377</c:v>
                </c:pt>
                <c:pt idx="1974">
                  <c:v>166.61531786876299</c:v>
                </c:pt>
                <c:pt idx="1975">
                  <c:v>167.68927324783201</c:v>
                </c:pt>
                <c:pt idx="1976">
                  <c:v>168.13314286269701</c:v>
                </c:pt>
                <c:pt idx="1977">
                  <c:v>167.15048537849799</c:v>
                </c:pt>
                <c:pt idx="1978">
                  <c:v>167.33839292861401</c:v>
                </c:pt>
                <c:pt idx="1979">
                  <c:v>166.60976416612601</c:v>
                </c:pt>
                <c:pt idx="1980">
                  <c:v>166.62872473754999</c:v>
                </c:pt>
                <c:pt idx="1981">
                  <c:v>166.852106381195</c:v>
                </c:pt>
                <c:pt idx="1982">
                  <c:v>166.796115348233</c:v>
                </c:pt>
                <c:pt idx="1983">
                  <c:v>167.542021217659</c:v>
                </c:pt>
                <c:pt idx="1984">
                  <c:v>166.73840991113201</c:v>
                </c:pt>
                <c:pt idx="1985">
                  <c:v>167.09396362322599</c:v>
                </c:pt>
                <c:pt idx="1986">
                  <c:v>166.848070932833</c:v>
                </c:pt>
                <c:pt idx="1987">
                  <c:v>166.55208208105401</c:v>
                </c:pt>
                <c:pt idx="1988">
                  <c:v>166.44426995294299</c:v>
                </c:pt>
                <c:pt idx="1989">
                  <c:v>166.43853309263301</c:v>
                </c:pt>
                <c:pt idx="1990">
                  <c:v>163.725045028804</c:v>
                </c:pt>
                <c:pt idx="1991">
                  <c:v>164.23223652535799</c:v>
                </c:pt>
                <c:pt idx="1992">
                  <c:v>163.487678325236</c:v>
                </c:pt>
                <c:pt idx="1993">
                  <c:v>163.43949517918199</c:v>
                </c:pt>
                <c:pt idx="1994">
                  <c:v>164.05296342365401</c:v>
                </c:pt>
                <c:pt idx="1995">
                  <c:v>163.27946232911401</c:v>
                </c:pt>
                <c:pt idx="1996">
                  <c:v>163.81281416237599</c:v>
                </c:pt>
                <c:pt idx="1997">
                  <c:v>163.50721800143</c:v>
                </c:pt>
                <c:pt idx="1998">
                  <c:v>166.21230154366299</c:v>
                </c:pt>
                <c:pt idx="1999">
                  <c:v>165.46189966828501</c:v>
                </c:pt>
                <c:pt idx="2000">
                  <c:v>167.334836619421</c:v>
                </c:pt>
                <c:pt idx="2001">
                  <c:v>167.807378741317</c:v>
                </c:pt>
                <c:pt idx="2002">
                  <c:v>167.794893548441</c:v>
                </c:pt>
                <c:pt idx="2003">
                  <c:v>166.86324263788899</c:v>
                </c:pt>
                <c:pt idx="2004">
                  <c:v>166.91182129835701</c:v>
                </c:pt>
                <c:pt idx="2005">
                  <c:v>166.61956257661001</c:v>
                </c:pt>
                <c:pt idx="2006">
                  <c:v>167.04941776391399</c:v>
                </c:pt>
                <c:pt idx="2007">
                  <c:v>166.43624507654599</c:v>
                </c:pt>
                <c:pt idx="2008">
                  <c:v>167.58767609713499</c:v>
                </c:pt>
                <c:pt idx="2009">
                  <c:v>167.40935037254599</c:v>
                </c:pt>
                <c:pt idx="2010">
                  <c:v>168.77027232662601</c:v>
                </c:pt>
                <c:pt idx="2011">
                  <c:v>168.743321516755</c:v>
                </c:pt>
                <c:pt idx="2012">
                  <c:v>168.085463288618</c:v>
                </c:pt>
                <c:pt idx="2013">
                  <c:v>167.08992736928701</c:v>
                </c:pt>
                <c:pt idx="2014">
                  <c:v>167.820364835432</c:v>
                </c:pt>
                <c:pt idx="2015">
                  <c:v>167.576662155919</c:v>
                </c:pt>
                <c:pt idx="2016">
                  <c:v>167.87268849949101</c:v>
                </c:pt>
                <c:pt idx="2017">
                  <c:v>168.738943818698</c:v>
                </c:pt>
                <c:pt idx="2018">
                  <c:v>168.76714124730699</c:v>
                </c:pt>
                <c:pt idx="2019">
                  <c:v>168.38591780923099</c:v>
                </c:pt>
                <c:pt idx="2020">
                  <c:v>168.38588587754501</c:v>
                </c:pt>
                <c:pt idx="2021">
                  <c:v>168.15113695455801</c:v>
                </c:pt>
                <c:pt idx="2022">
                  <c:v>167.57256734397501</c:v>
                </c:pt>
                <c:pt idx="2023">
                  <c:v>168.28578903193301</c:v>
                </c:pt>
                <c:pt idx="2024">
                  <c:v>168.368726998342</c:v>
                </c:pt>
                <c:pt idx="2025">
                  <c:v>168.69517866019899</c:v>
                </c:pt>
                <c:pt idx="2026">
                  <c:v>168.63199038820099</c:v>
                </c:pt>
                <c:pt idx="2027">
                  <c:v>167.788425995848</c:v>
                </c:pt>
                <c:pt idx="2028">
                  <c:v>166.73785532255701</c:v>
                </c:pt>
                <c:pt idx="2029">
                  <c:v>166.82369150969399</c:v>
                </c:pt>
                <c:pt idx="2030">
                  <c:v>166.925659711099</c:v>
                </c:pt>
                <c:pt idx="2031">
                  <c:v>166.271841125527</c:v>
                </c:pt>
                <c:pt idx="2032">
                  <c:v>165.676914934813</c:v>
                </c:pt>
                <c:pt idx="2033">
                  <c:v>165.89331226500599</c:v>
                </c:pt>
                <c:pt idx="2034">
                  <c:v>167.195109377568</c:v>
                </c:pt>
                <c:pt idx="2035">
                  <c:v>165.827224609593</c:v>
                </c:pt>
                <c:pt idx="2036">
                  <c:v>166.281693946058</c:v>
                </c:pt>
                <c:pt idx="2037">
                  <c:v>166.46731668040499</c:v>
                </c:pt>
                <c:pt idx="2038">
                  <c:v>167.71172964722501</c:v>
                </c:pt>
                <c:pt idx="2039">
                  <c:v>168.54083731543199</c:v>
                </c:pt>
                <c:pt idx="2040">
                  <c:v>168.25995116400301</c:v>
                </c:pt>
                <c:pt idx="2041">
                  <c:v>166.90727300406499</c:v>
                </c:pt>
                <c:pt idx="2042">
                  <c:v>167.115928160463</c:v>
                </c:pt>
                <c:pt idx="2043">
                  <c:v>167.80286531661099</c:v>
                </c:pt>
                <c:pt idx="2044">
                  <c:v>167.507307690223</c:v>
                </c:pt>
                <c:pt idx="2045">
                  <c:v>166.63797091601299</c:v>
                </c:pt>
                <c:pt idx="2046">
                  <c:v>167.143291737851</c:v>
                </c:pt>
                <c:pt idx="2047">
                  <c:v>167.079265822753</c:v>
                </c:pt>
                <c:pt idx="2048">
                  <c:v>167.16991036134399</c:v>
                </c:pt>
                <c:pt idx="2049">
                  <c:v>167.215377830184</c:v>
                </c:pt>
                <c:pt idx="2050">
                  <c:v>166.86365155543999</c:v>
                </c:pt>
                <c:pt idx="2051">
                  <c:v>165.69541646526801</c:v>
                </c:pt>
                <c:pt idx="2052">
                  <c:v>165.047207652998</c:v>
                </c:pt>
                <c:pt idx="2053">
                  <c:v>164.448554297144</c:v>
                </c:pt>
                <c:pt idx="2054">
                  <c:v>164.08581461651701</c:v>
                </c:pt>
                <c:pt idx="2055">
                  <c:v>163.909483023267</c:v>
                </c:pt>
                <c:pt idx="2056">
                  <c:v>164.607645767181</c:v>
                </c:pt>
                <c:pt idx="2057">
                  <c:v>165.25447127072499</c:v>
                </c:pt>
                <c:pt idx="2058">
                  <c:v>164.768592311449</c:v>
                </c:pt>
                <c:pt idx="2059">
                  <c:v>164.64793755592601</c:v>
                </c:pt>
                <c:pt idx="2060">
                  <c:v>165.296875048739</c:v>
                </c:pt>
                <c:pt idx="2061">
                  <c:v>165.544426315842</c:v>
                </c:pt>
                <c:pt idx="2062">
                  <c:v>166.430089811697</c:v>
                </c:pt>
                <c:pt idx="2063">
                  <c:v>166.25076217771601</c:v>
                </c:pt>
                <c:pt idx="2064">
                  <c:v>165.741770686075</c:v>
                </c:pt>
                <c:pt idx="2065">
                  <c:v>165.297669879317</c:v>
                </c:pt>
                <c:pt idx="2066">
                  <c:v>164.98309205215901</c:v>
                </c:pt>
                <c:pt idx="2067">
                  <c:v>164.40875291138801</c:v>
                </c:pt>
                <c:pt idx="2068">
                  <c:v>164.06254060577399</c:v>
                </c:pt>
                <c:pt idx="2069">
                  <c:v>163.289206006965</c:v>
                </c:pt>
                <c:pt idx="2070">
                  <c:v>163.43608442429201</c:v>
                </c:pt>
                <c:pt idx="2071">
                  <c:v>163.10325066588501</c:v>
                </c:pt>
                <c:pt idx="2072">
                  <c:v>163.228138755933</c:v>
                </c:pt>
                <c:pt idx="2073">
                  <c:v>163.01485242888199</c:v>
                </c:pt>
                <c:pt idx="2074">
                  <c:v>163.17807860884699</c:v>
                </c:pt>
                <c:pt idx="2075">
                  <c:v>162.51355000770499</c:v>
                </c:pt>
                <c:pt idx="2076">
                  <c:v>162.471358872281</c:v>
                </c:pt>
                <c:pt idx="2077">
                  <c:v>162.801858023454</c:v>
                </c:pt>
                <c:pt idx="2078">
                  <c:v>162.93296270653099</c:v>
                </c:pt>
                <c:pt idx="2079">
                  <c:v>163.29203739673099</c:v>
                </c:pt>
                <c:pt idx="2080">
                  <c:v>162.96440008858099</c:v>
                </c:pt>
                <c:pt idx="2081">
                  <c:v>163.34440065771099</c:v>
                </c:pt>
                <c:pt idx="2082">
                  <c:v>163.179035049052</c:v>
                </c:pt>
                <c:pt idx="2083">
                  <c:v>162.37454758759901</c:v>
                </c:pt>
                <c:pt idx="2084">
                  <c:v>162.515303308363</c:v>
                </c:pt>
                <c:pt idx="2085">
                  <c:v>162.093996358818</c:v>
                </c:pt>
                <c:pt idx="2086">
                  <c:v>161.628610428857</c:v>
                </c:pt>
                <c:pt idx="2087">
                  <c:v>161.320559154145</c:v>
                </c:pt>
                <c:pt idx="2088">
                  <c:v>160.832895478035</c:v>
                </c:pt>
                <c:pt idx="2089">
                  <c:v>161.309358548077</c:v>
                </c:pt>
                <c:pt idx="2090">
                  <c:v>161.949522304515</c:v>
                </c:pt>
                <c:pt idx="2091">
                  <c:v>161.85122201221401</c:v>
                </c:pt>
                <c:pt idx="2092">
                  <c:v>162.024076626663</c:v>
                </c:pt>
                <c:pt idx="2093">
                  <c:v>161.59803211940999</c:v>
                </c:pt>
                <c:pt idx="2094">
                  <c:v>161.2418519707</c:v>
                </c:pt>
                <c:pt idx="2095">
                  <c:v>160.885118461102</c:v>
                </c:pt>
                <c:pt idx="2096">
                  <c:v>160.60801350480199</c:v>
                </c:pt>
                <c:pt idx="2097">
                  <c:v>160.694054734416</c:v>
                </c:pt>
                <c:pt idx="2098">
                  <c:v>161.505595208546</c:v>
                </c:pt>
                <c:pt idx="2099">
                  <c:v>161.486531077504</c:v>
                </c:pt>
                <c:pt idx="2100">
                  <c:v>161.683099801971</c:v>
                </c:pt>
                <c:pt idx="2101">
                  <c:v>161.04483354329301</c:v>
                </c:pt>
                <c:pt idx="2102">
                  <c:v>161.106829846653</c:v>
                </c:pt>
                <c:pt idx="2103">
                  <c:v>161.67430819975701</c:v>
                </c:pt>
                <c:pt idx="2104">
                  <c:v>161.159125307952</c:v>
                </c:pt>
                <c:pt idx="2105">
                  <c:v>160.99463182250901</c:v>
                </c:pt>
                <c:pt idx="2106">
                  <c:v>160.46536313598</c:v>
                </c:pt>
                <c:pt idx="2107">
                  <c:v>159.02859189104601</c:v>
                </c:pt>
                <c:pt idx="2108">
                  <c:v>155.66151602520401</c:v>
                </c:pt>
                <c:pt idx="2109">
                  <c:v>154.51322130440801</c:v>
                </c:pt>
                <c:pt idx="2110">
                  <c:v>155.50880554828299</c:v>
                </c:pt>
                <c:pt idx="2111">
                  <c:v>157.91853758464799</c:v>
                </c:pt>
                <c:pt idx="2112">
                  <c:v>158.96573577934601</c:v>
                </c:pt>
                <c:pt idx="2113">
                  <c:v>158.87673081627</c:v>
                </c:pt>
                <c:pt idx="2114">
                  <c:v>156.974951936498</c:v>
                </c:pt>
                <c:pt idx="2115">
                  <c:v>157.936882535628</c:v>
                </c:pt>
                <c:pt idx="2116">
                  <c:v>158.187908470965</c:v>
                </c:pt>
                <c:pt idx="2117">
                  <c:v>157.318355296558</c:v>
                </c:pt>
                <c:pt idx="2118">
                  <c:v>158.27760340211199</c:v>
                </c:pt>
                <c:pt idx="2119">
                  <c:v>157.09387120843601</c:v>
                </c:pt>
                <c:pt idx="2120">
                  <c:v>157.624419807008</c:v>
                </c:pt>
                <c:pt idx="2121">
                  <c:v>158.04685618059801</c:v>
                </c:pt>
                <c:pt idx="2122">
                  <c:v>157.608819594072</c:v>
                </c:pt>
                <c:pt idx="2123">
                  <c:v>157.76349749737699</c:v>
                </c:pt>
                <c:pt idx="2124">
                  <c:v>159.233047432186</c:v>
                </c:pt>
                <c:pt idx="2125">
                  <c:v>160.12664887279001</c:v>
                </c:pt>
                <c:pt idx="2126">
                  <c:v>159.553731496024</c:v>
                </c:pt>
                <c:pt idx="2127">
                  <c:v>159.65218797069701</c:v>
                </c:pt>
                <c:pt idx="2128">
                  <c:v>158.73183048242799</c:v>
                </c:pt>
                <c:pt idx="2129">
                  <c:v>158.43072919531201</c:v>
                </c:pt>
                <c:pt idx="2130">
                  <c:v>158.76437396342899</c:v>
                </c:pt>
                <c:pt idx="2131">
                  <c:v>158.348519953383</c:v>
                </c:pt>
                <c:pt idx="2132">
                  <c:v>156.54515840537599</c:v>
                </c:pt>
                <c:pt idx="2133">
                  <c:v>156.88934361339699</c:v>
                </c:pt>
                <c:pt idx="2134">
                  <c:v>157.607689384537</c:v>
                </c:pt>
                <c:pt idx="2135">
                  <c:v>157.726006441832</c:v>
                </c:pt>
                <c:pt idx="2136">
                  <c:v>159.51408898874701</c:v>
                </c:pt>
                <c:pt idx="2137">
                  <c:v>160.69411746397401</c:v>
                </c:pt>
                <c:pt idx="2138">
                  <c:v>161.449713019949</c:v>
                </c:pt>
                <c:pt idx="2139">
                  <c:v>162.117910434669</c:v>
                </c:pt>
                <c:pt idx="2140">
                  <c:v>162.45496561895101</c:v>
                </c:pt>
                <c:pt idx="2141">
                  <c:v>162.73719223518199</c:v>
                </c:pt>
                <c:pt idx="2142">
                  <c:v>162.672893172747</c:v>
                </c:pt>
                <c:pt idx="2143">
                  <c:v>162.107732653553</c:v>
                </c:pt>
                <c:pt idx="2144">
                  <c:v>162.43024773462199</c:v>
                </c:pt>
                <c:pt idx="2145">
                  <c:v>163.17594575523401</c:v>
                </c:pt>
                <c:pt idx="2146">
                  <c:v>163.33991151581901</c:v>
                </c:pt>
                <c:pt idx="2147">
                  <c:v>163.25162572758799</c:v>
                </c:pt>
                <c:pt idx="2148">
                  <c:v>163.071704451063</c:v>
                </c:pt>
                <c:pt idx="2149">
                  <c:v>162.460943282774</c:v>
                </c:pt>
                <c:pt idx="2150">
                  <c:v>163.41268717405299</c:v>
                </c:pt>
                <c:pt idx="2151">
                  <c:v>163.348861560453</c:v>
                </c:pt>
                <c:pt idx="2152">
                  <c:v>163.15493131354</c:v>
                </c:pt>
                <c:pt idx="2153">
                  <c:v>162.95604853981001</c:v>
                </c:pt>
                <c:pt idx="2154">
                  <c:v>164.018103730082</c:v>
                </c:pt>
                <c:pt idx="2155">
                  <c:v>163.001184024026</c:v>
                </c:pt>
                <c:pt idx="2156">
                  <c:v>162.91219321205801</c:v>
                </c:pt>
                <c:pt idx="2157">
                  <c:v>163.561573223571</c:v>
                </c:pt>
                <c:pt idx="2158">
                  <c:v>163.455184561869</c:v>
                </c:pt>
                <c:pt idx="2159">
                  <c:v>162.68241810580199</c:v>
                </c:pt>
                <c:pt idx="2160">
                  <c:v>162.24516278224701</c:v>
                </c:pt>
                <c:pt idx="2161">
                  <c:v>160.707507020321</c:v>
                </c:pt>
                <c:pt idx="2162">
                  <c:v>159.65350555042801</c:v>
                </c:pt>
                <c:pt idx="2163">
                  <c:v>159.85454320021199</c:v>
                </c:pt>
                <c:pt idx="2164">
                  <c:v>159.29006352627201</c:v>
                </c:pt>
                <c:pt idx="2165">
                  <c:v>158.36823401087301</c:v>
                </c:pt>
                <c:pt idx="2166">
                  <c:v>157.582483864848</c:v>
                </c:pt>
                <c:pt idx="2167">
                  <c:v>158.57142234790001</c:v>
                </c:pt>
                <c:pt idx="2168">
                  <c:v>158.10735473525401</c:v>
                </c:pt>
                <c:pt idx="2169">
                  <c:v>158.92541551793701</c:v>
                </c:pt>
                <c:pt idx="2170">
                  <c:v>159.13097407832299</c:v>
                </c:pt>
                <c:pt idx="2171">
                  <c:v>159.33789910837399</c:v>
                </c:pt>
                <c:pt idx="2172">
                  <c:v>159.39270796631001</c:v>
                </c:pt>
                <c:pt idx="2173">
                  <c:v>159.77686158451201</c:v>
                </c:pt>
                <c:pt idx="2174">
                  <c:v>160.013414602875</c:v>
                </c:pt>
                <c:pt idx="2175">
                  <c:v>159.81916535238099</c:v>
                </c:pt>
                <c:pt idx="2176">
                  <c:v>159.56291927225899</c:v>
                </c:pt>
                <c:pt idx="2177">
                  <c:v>160.66479575096699</c:v>
                </c:pt>
                <c:pt idx="2178">
                  <c:v>159.145722884256</c:v>
                </c:pt>
                <c:pt idx="2179">
                  <c:v>158.029794815841</c:v>
                </c:pt>
                <c:pt idx="2180">
                  <c:v>159.50273080156501</c:v>
                </c:pt>
                <c:pt idx="2181">
                  <c:v>158.293205933308</c:v>
                </c:pt>
                <c:pt idx="2182">
                  <c:v>157.900658879345</c:v>
                </c:pt>
                <c:pt idx="2183">
                  <c:v>157.31381147574001</c:v>
                </c:pt>
                <c:pt idx="2184">
                  <c:v>156.96440958443301</c:v>
                </c:pt>
                <c:pt idx="2185">
                  <c:v>156.01504803578601</c:v>
                </c:pt>
                <c:pt idx="2186">
                  <c:v>155.3997651553</c:v>
                </c:pt>
                <c:pt idx="2187">
                  <c:v>156.26121162292699</c:v>
                </c:pt>
                <c:pt idx="2188">
                  <c:v>157.15826530180101</c:v>
                </c:pt>
                <c:pt idx="2189">
                  <c:v>155.95512090205199</c:v>
                </c:pt>
                <c:pt idx="2190">
                  <c:v>155.63462616845399</c:v>
                </c:pt>
                <c:pt idx="2191">
                  <c:v>156.19010701863999</c:v>
                </c:pt>
                <c:pt idx="2192">
                  <c:v>156.56742419867999</c:v>
                </c:pt>
                <c:pt idx="2193">
                  <c:v>157.57595957781501</c:v>
                </c:pt>
                <c:pt idx="2194">
                  <c:v>157.910123635421</c:v>
                </c:pt>
                <c:pt idx="2195">
                  <c:v>157.14416956421101</c:v>
                </c:pt>
                <c:pt idx="2196">
                  <c:v>157.75357448468401</c:v>
                </c:pt>
                <c:pt idx="2197">
                  <c:v>156.970800193287</c:v>
                </c:pt>
                <c:pt idx="2198">
                  <c:v>156.620474147507</c:v>
                </c:pt>
                <c:pt idx="2199">
                  <c:v>156.00218731145</c:v>
                </c:pt>
                <c:pt idx="2200">
                  <c:v>156.19281771368099</c:v>
                </c:pt>
                <c:pt idx="2201">
                  <c:v>155.70911103194601</c:v>
                </c:pt>
                <c:pt idx="2202">
                  <c:v>154.536355337499</c:v>
                </c:pt>
                <c:pt idx="2203">
                  <c:v>153.603153798439</c:v>
                </c:pt>
                <c:pt idx="2204">
                  <c:v>152.69818114089199</c:v>
                </c:pt>
                <c:pt idx="2205">
                  <c:v>152.88669975341699</c:v>
                </c:pt>
                <c:pt idx="2206">
                  <c:v>151.97074467719801</c:v>
                </c:pt>
                <c:pt idx="2207">
                  <c:v>152.092912534981</c:v>
                </c:pt>
                <c:pt idx="2208">
                  <c:v>150.94633350615999</c:v>
                </c:pt>
                <c:pt idx="2209">
                  <c:v>150.51436447215701</c:v>
                </c:pt>
                <c:pt idx="2210">
                  <c:v>149.924243673897</c:v>
                </c:pt>
                <c:pt idx="2211">
                  <c:v>150.36423311559901</c:v>
                </c:pt>
                <c:pt idx="2212">
                  <c:v>152.50278783464</c:v>
                </c:pt>
                <c:pt idx="2213">
                  <c:v>151.25047841778999</c:v>
                </c:pt>
                <c:pt idx="2214">
                  <c:v>153.088172288826</c:v>
                </c:pt>
                <c:pt idx="2215">
                  <c:v>152.48810142676601</c:v>
                </c:pt>
                <c:pt idx="2216">
                  <c:v>152.952028504716</c:v>
                </c:pt>
                <c:pt idx="2217">
                  <c:v>154.495162571637</c:v>
                </c:pt>
                <c:pt idx="2218">
                  <c:v>153.79862536044499</c:v>
                </c:pt>
                <c:pt idx="2219">
                  <c:v>152.70124446603799</c:v>
                </c:pt>
                <c:pt idx="2220">
                  <c:v>154.048199518324</c:v>
                </c:pt>
                <c:pt idx="2221">
                  <c:v>154.22421670692401</c:v>
                </c:pt>
                <c:pt idx="2222">
                  <c:v>152.92417943448899</c:v>
                </c:pt>
                <c:pt idx="2223">
                  <c:v>152.158358810691</c:v>
                </c:pt>
                <c:pt idx="2224">
                  <c:v>150.995251896556</c:v>
                </c:pt>
                <c:pt idx="2225">
                  <c:v>151.17333644407901</c:v>
                </c:pt>
                <c:pt idx="2226">
                  <c:v>151.49085926956599</c:v>
                </c:pt>
                <c:pt idx="2227">
                  <c:v>152.44737704565799</c:v>
                </c:pt>
                <c:pt idx="2228">
                  <c:v>152.55979863339101</c:v>
                </c:pt>
                <c:pt idx="2229">
                  <c:v>153.92831724555799</c:v>
                </c:pt>
                <c:pt idx="2230">
                  <c:v>154.51544953992601</c:v>
                </c:pt>
                <c:pt idx="2231">
                  <c:v>154.423511797477</c:v>
                </c:pt>
                <c:pt idx="2232">
                  <c:v>155.29797175924301</c:v>
                </c:pt>
                <c:pt idx="2233">
                  <c:v>154.682980137915</c:v>
                </c:pt>
                <c:pt idx="2234">
                  <c:v>155.10861194915401</c:v>
                </c:pt>
                <c:pt idx="2235">
                  <c:v>156.27557178469499</c:v>
                </c:pt>
                <c:pt idx="2236">
                  <c:v>155.70217976973299</c:v>
                </c:pt>
                <c:pt idx="2237">
                  <c:v>156.18381752353301</c:v>
                </c:pt>
                <c:pt idx="2238">
                  <c:v>157.39929681721699</c:v>
                </c:pt>
                <c:pt idx="2239">
                  <c:v>158.007235730818</c:v>
                </c:pt>
                <c:pt idx="2240">
                  <c:v>158.72677231796001</c:v>
                </c:pt>
                <c:pt idx="2241">
                  <c:v>159.352562224412</c:v>
                </c:pt>
                <c:pt idx="2242">
                  <c:v>160.06742686223001</c:v>
                </c:pt>
                <c:pt idx="2243">
                  <c:v>158.88252934334301</c:v>
                </c:pt>
                <c:pt idx="2244">
                  <c:v>159.44893782694999</c:v>
                </c:pt>
                <c:pt idx="2245">
                  <c:v>159.55269049145201</c:v>
                </c:pt>
                <c:pt idx="2246">
                  <c:v>160.52314611109901</c:v>
                </c:pt>
                <c:pt idx="2247">
                  <c:v>159.95808663441099</c:v>
                </c:pt>
                <c:pt idx="2248">
                  <c:v>159.434069397455</c:v>
                </c:pt>
                <c:pt idx="2249">
                  <c:v>161.32027947348601</c:v>
                </c:pt>
                <c:pt idx="2250">
                  <c:v>162.61466247824001</c:v>
                </c:pt>
                <c:pt idx="2251">
                  <c:v>162.63318490919801</c:v>
                </c:pt>
                <c:pt idx="2252">
                  <c:v>162.39132214946099</c:v>
                </c:pt>
                <c:pt idx="2253">
                  <c:v>162.31328501444199</c:v>
                </c:pt>
                <c:pt idx="2254">
                  <c:v>160.91540682490299</c:v>
                </c:pt>
                <c:pt idx="2255">
                  <c:v>160.73389443700799</c:v>
                </c:pt>
                <c:pt idx="2256">
                  <c:v>160.921620391532</c:v>
                </c:pt>
                <c:pt idx="2257">
                  <c:v>162.44891957291901</c:v>
                </c:pt>
                <c:pt idx="2258">
                  <c:v>162.10293865379199</c:v>
                </c:pt>
                <c:pt idx="2259">
                  <c:v>162.607692563684</c:v>
                </c:pt>
                <c:pt idx="2260">
                  <c:v>162.162440825548</c:v>
                </c:pt>
                <c:pt idx="2261">
                  <c:v>161.52423383246301</c:v>
                </c:pt>
                <c:pt idx="2262">
                  <c:v>161.60839496717199</c:v>
                </c:pt>
                <c:pt idx="2263">
                  <c:v>162.447793455935</c:v>
                </c:pt>
                <c:pt idx="2264">
                  <c:v>162.28172831907801</c:v>
                </c:pt>
                <c:pt idx="2265">
                  <c:v>163.05594366036399</c:v>
                </c:pt>
                <c:pt idx="2266">
                  <c:v>163.69751835191499</c:v>
                </c:pt>
                <c:pt idx="2267">
                  <c:v>164.580470168885</c:v>
                </c:pt>
                <c:pt idx="2268">
                  <c:v>164.92982125010801</c:v>
                </c:pt>
                <c:pt idx="2269">
                  <c:v>164.39649978231299</c:v>
                </c:pt>
                <c:pt idx="2270">
                  <c:v>164.69415252046599</c:v>
                </c:pt>
                <c:pt idx="2271">
                  <c:v>164.88780628036</c:v>
                </c:pt>
                <c:pt idx="2272">
                  <c:v>165.87108558997701</c:v>
                </c:pt>
                <c:pt idx="2273">
                  <c:v>165.59045966263099</c:v>
                </c:pt>
                <c:pt idx="2274">
                  <c:v>164.98899767022101</c:v>
                </c:pt>
                <c:pt idx="2275">
                  <c:v>165.00109715583</c:v>
                </c:pt>
                <c:pt idx="2276">
                  <c:v>164.76063267977199</c:v>
                </c:pt>
                <c:pt idx="2277">
                  <c:v>165.26084050952201</c:v>
                </c:pt>
                <c:pt idx="2278">
                  <c:v>166.061515886352</c:v>
                </c:pt>
                <c:pt idx="2279">
                  <c:v>166.365366421967</c:v>
                </c:pt>
                <c:pt idx="2280">
                  <c:v>166.44383599032599</c:v>
                </c:pt>
                <c:pt idx="2281">
                  <c:v>166.346925816333</c:v>
                </c:pt>
                <c:pt idx="2282">
                  <c:v>165.76651223724099</c:v>
                </c:pt>
                <c:pt idx="2283">
                  <c:v>165.81311330599399</c:v>
                </c:pt>
                <c:pt idx="2284">
                  <c:v>166.13470659444499</c:v>
                </c:pt>
                <c:pt idx="2285">
                  <c:v>166.60425016148</c:v>
                </c:pt>
                <c:pt idx="2286">
                  <c:v>166.07883535996001</c:v>
                </c:pt>
                <c:pt idx="2287">
                  <c:v>167.11395785462599</c:v>
                </c:pt>
                <c:pt idx="2288">
                  <c:v>167.06199325179199</c:v>
                </c:pt>
                <c:pt idx="2289">
                  <c:v>166.75207064532199</c:v>
                </c:pt>
                <c:pt idx="2290">
                  <c:v>166.53862942170301</c:v>
                </c:pt>
                <c:pt idx="2291">
                  <c:v>167.38840534042001</c:v>
                </c:pt>
                <c:pt idx="2292">
                  <c:v>166.80820491622501</c:v>
                </c:pt>
                <c:pt idx="2293">
                  <c:v>165.39922538500701</c:v>
                </c:pt>
                <c:pt idx="2294">
                  <c:v>164.865379895763</c:v>
                </c:pt>
                <c:pt idx="2295">
                  <c:v>165.442070796601</c:v>
                </c:pt>
                <c:pt idx="2296">
                  <c:v>165.253703619747</c:v>
                </c:pt>
                <c:pt idx="2297">
                  <c:v>165.91726461180801</c:v>
                </c:pt>
                <c:pt idx="2298">
                  <c:v>166.38661868052</c:v>
                </c:pt>
                <c:pt idx="2299">
                  <c:v>166.4898795318</c:v>
                </c:pt>
                <c:pt idx="2300">
                  <c:v>166.60026027699101</c:v>
                </c:pt>
                <c:pt idx="2301">
                  <c:v>166.489527740792</c:v>
                </c:pt>
                <c:pt idx="2302">
                  <c:v>166.660603936662</c:v>
                </c:pt>
                <c:pt idx="2303">
                  <c:v>167.07775494898999</c:v>
                </c:pt>
                <c:pt idx="2304">
                  <c:v>168.08448898490701</c:v>
                </c:pt>
                <c:pt idx="2305">
                  <c:v>168.31270523624599</c:v>
                </c:pt>
                <c:pt idx="2306">
                  <c:v>168.72185156069</c:v>
                </c:pt>
                <c:pt idx="2307">
                  <c:v>169.979888980852</c:v>
                </c:pt>
                <c:pt idx="2308">
                  <c:v>170.06930820932601</c:v>
                </c:pt>
                <c:pt idx="2309">
                  <c:v>169.35612048697101</c:v>
                </c:pt>
                <c:pt idx="2310">
                  <c:v>169.059646578459</c:v>
                </c:pt>
                <c:pt idx="2311">
                  <c:v>168.765944445673</c:v>
                </c:pt>
                <c:pt idx="2312">
                  <c:v>169.08149367239201</c:v>
                </c:pt>
                <c:pt idx="2313">
                  <c:v>168.63794652634499</c:v>
                </c:pt>
                <c:pt idx="2314">
                  <c:v>169.086052479203</c:v>
                </c:pt>
                <c:pt idx="2315">
                  <c:v>169.40374931234501</c:v>
                </c:pt>
                <c:pt idx="2316">
                  <c:v>169.02379116737299</c:v>
                </c:pt>
                <c:pt idx="2317">
                  <c:v>168.91567168165901</c:v>
                </c:pt>
                <c:pt idx="2318">
                  <c:v>169.64888110002701</c:v>
                </c:pt>
                <c:pt idx="2319">
                  <c:v>168.88082665558699</c:v>
                </c:pt>
                <c:pt idx="2320">
                  <c:v>168.254861244616</c:v>
                </c:pt>
                <c:pt idx="2321">
                  <c:v>169.820795512339</c:v>
                </c:pt>
                <c:pt idx="2322">
                  <c:v>171.41211391817399</c:v>
                </c:pt>
                <c:pt idx="2323">
                  <c:v>172.562313286977</c:v>
                </c:pt>
                <c:pt idx="2324">
                  <c:v>174.01989186783001</c:v>
                </c:pt>
                <c:pt idx="2325">
                  <c:v>173.806791206035</c:v>
                </c:pt>
                <c:pt idx="2326">
                  <c:v>174.388503167164</c:v>
                </c:pt>
                <c:pt idx="2327">
                  <c:v>173.37378824829199</c:v>
                </c:pt>
                <c:pt idx="2328">
                  <c:v>175.11944362991301</c:v>
                </c:pt>
                <c:pt idx="2329">
                  <c:v>174.98058392369899</c:v>
                </c:pt>
                <c:pt idx="2330">
                  <c:v>175.18932804224099</c:v>
                </c:pt>
                <c:pt idx="2331">
                  <c:v>175.285486896583</c:v>
                </c:pt>
                <c:pt idx="2332">
                  <c:v>174.933307761322</c:v>
                </c:pt>
                <c:pt idx="2333">
                  <c:v>174.657205778101</c:v>
                </c:pt>
                <c:pt idx="2334">
                  <c:v>174.722612123744</c:v>
                </c:pt>
                <c:pt idx="2335">
                  <c:v>174.59993614407</c:v>
                </c:pt>
                <c:pt idx="2336">
                  <c:v>174.320558139784</c:v>
                </c:pt>
                <c:pt idx="2337">
                  <c:v>174.51366634304199</c:v>
                </c:pt>
                <c:pt idx="2338">
                  <c:v>174.65032429200099</c:v>
                </c:pt>
                <c:pt idx="2339">
                  <c:v>173.95366128365899</c:v>
                </c:pt>
                <c:pt idx="2340">
                  <c:v>173.97435046423001</c:v>
                </c:pt>
                <c:pt idx="2341">
                  <c:v>174.686662198259</c:v>
                </c:pt>
                <c:pt idx="2342">
                  <c:v>174.44803449331701</c:v>
                </c:pt>
                <c:pt idx="2343">
                  <c:v>175.35564874311601</c:v>
                </c:pt>
                <c:pt idx="2344">
                  <c:v>174.73036451081401</c:v>
                </c:pt>
                <c:pt idx="2345">
                  <c:v>173.81456836314101</c:v>
                </c:pt>
                <c:pt idx="2346">
                  <c:v>174.25556188950199</c:v>
                </c:pt>
                <c:pt idx="2347">
                  <c:v>174.725058464944</c:v>
                </c:pt>
                <c:pt idx="2348">
                  <c:v>174.25968212263899</c:v>
                </c:pt>
                <c:pt idx="2349">
                  <c:v>174.63548807212601</c:v>
                </c:pt>
                <c:pt idx="2350">
                  <c:v>175.20935351586101</c:v>
                </c:pt>
                <c:pt idx="2351">
                  <c:v>175.02996378343099</c:v>
                </c:pt>
                <c:pt idx="2352">
                  <c:v>175.027425913982</c:v>
                </c:pt>
                <c:pt idx="2353">
                  <c:v>175.54709828431101</c:v>
                </c:pt>
                <c:pt idx="2354">
                  <c:v>175.92474726476101</c:v>
                </c:pt>
                <c:pt idx="2355">
                  <c:v>175.52520013952</c:v>
                </c:pt>
                <c:pt idx="2356">
                  <c:v>175.80047247870701</c:v>
                </c:pt>
                <c:pt idx="2357">
                  <c:v>176.44029728637099</c:v>
                </c:pt>
                <c:pt idx="2358">
                  <c:v>175.70609110861</c:v>
                </c:pt>
                <c:pt idx="2359">
                  <c:v>175.40572311300201</c:v>
                </c:pt>
                <c:pt idx="2360">
                  <c:v>175.74863981113799</c:v>
                </c:pt>
                <c:pt idx="2361">
                  <c:v>174.69237370348301</c:v>
                </c:pt>
                <c:pt idx="2362">
                  <c:v>174.836550847588</c:v>
                </c:pt>
                <c:pt idx="2363">
                  <c:v>174.392875658842</c:v>
                </c:pt>
                <c:pt idx="2364">
                  <c:v>175.197501058917</c:v>
                </c:pt>
                <c:pt idx="2365">
                  <c:v>174.650360922445</c:v>
                </c:pt>
                <c:pt idx="2366">
                  <c:v>174.13904052549799</c:v>
                </c:pt>
                <c:pt idx="2367">
                  <c:v>174.06344489337701</c:v>
                </c:pt>
                <c:pt idx="2368">
                  <c:v>174.98492316110901</c:v>
                </c:pt>
                <c:pt idx="2369">
                  <c:v>176.312537917432</c:v>
                </c:pt>
                <c:pt idx="2370">
                  <c:v>176.44030780864901</c:v>
                </c:pt>
                <c:pt idx="2371">
                  <c:v>175.97294659511101</c:v>
                </c:pt>
                <c:pt idx="2372">
                  <c:v>172.71171727412701</c:v>
                </c:pt>
                <c:pt idx="2373">
                  <c:v>173.676867056362</c:v>
                </c:pt>
                <c:pt idx="2374">
                  <c:v>171.69439220440799</c:v>
                </c:pt>
                <c:pt idx="2375">
                  <c:v>171.69004329113599</c:v>
                </c:pt>
                <c:pt idx="2376">
                  <c:v>172.253437603945</c:v>
                </c:pt>
                <c:pt idx="2377">
                  <c:v>172.02293461751199</c:v>
                </c:pt>
                <c:pt idx="2378">
                  <c:v>172.40053287278701</c:v>
                </c:pt>
                <c:pt idx="2379">
                  <c:v>172.55868163026901</c:v>
                </c:pt>
                <c:pt idx="2380">
                  <c:v>174.50515356517701</c:v>
                </c:pt>
                <c:pt idx="2381">
                  <c:v>175.769922486235</c:v>
                </c:pt>
                <c:pt idx="2382">
                  <c:v>175.111391784451</c:v>
                </c:pt>
                <c:pt idx="2383">
                  <c:v>175.036985261936</c:v>
                </c:pt>
                <c:pt idx="2384">
                  <c:v>174.70338949076199</c:v>
                </c:pt>
                <c:pt idx="2385">
                  <c:v>175.66750223329601</c:v>
                </c:pt>
                <c:pt idx="2386">
                  <c:v>175.17429027558299</c:v>
                </c:pt>
                <c:pt idx="2387">
                  <c:v>175.303780326463</c:v>
                </c:pt>
                <c:pt idx="2388">
                  <c:v>174.59049777588999</c:v>
                </c:pt>
                <c:pt idx="2389">
                  <c:v>172.741660847432</c:v>
                </c:pt>
                <c:pt idx="2390">
                  <c:v>172.533417300341</c:v>
                </c:pt>
                <c:pt idx="2391">
                  <c:v>172.245961052853</c:v>
                </c:pt>
                <c:pt idx="2392">
                  <c:v>172.07672742023999</c:v>
                </c:pt>
                <c:pt idx="2393">
                  <c:v>172.86123241424201</c:v>
                </c:pt>
                <c:pt idx="2394">
                  <c:v>171.69427444852499</c:v>
                </c:pt>
                <c:pt idx="2395">
                  <c:v>171.928957300072</c:v>
                </c:pt>
                <c:pt idx="2396">
                  <c:v>172.076226872132</c:v>
                </c:pt>
                <c:pt idx="2397">
                  <c:v>171.551826950106</c:v>
                </c:pt>
                <c:pt idx="2398">
                  <c:v>171.679879666625</c:v>
                </c:pt>
                <c:pt idx="2399">
                  <c:v>172.48763203599501</c:v>
                </c:pt>
                <c:pt idx="2400">
                  <c:v>173.043401807469</c:v>
                </c:pt>
                <c:pt idx="2401">
                  <c:v>172.51535558736899</c:v>
                </c:pt>
                <c:pt idx="2402">
                  <c:v>172.621948061377</c:v>
                </c:pt>
                <c:pt idx="2403">
                  <c:v>172.77268628776099</c:v>
                </c:pt>
                <c:pt idx="2404">
                  <c:v>172.60048757059701</c:v>
                </c:pt>
                <c:pt idx="2405">
                  <c:v>171.54779508964299</c:v>
                </c:pt>
                <c:pt idx="2406">
                  <c:v>170.59361010085999</c:v>
                </c:pt>
                <c:pt idx="2407">
                  <c:v>170.37192751999399</c:v>
                </c:pt>
                <c:pt idx="2408">
                  <c:v>170.46327716174699</c:v>
                </c:pt>
                <c:pt idx="2409">
                  <c:v>170.01256814195199</c:v>
                </c:pt>
                <c:pt idx="2410">
                  <c:v>169.33790924048</c:v>
                </c:pt>
                <c:pt idx="2411">
                  <c:v>168.56048902198299</c:v>
                </c:pt>
                <c:pt idx="2412">
                  <c:v>168.876463065867</c:v>
                </c:pt>
                <c:pt idx="2413">
                  <c:v>169.92610840371401</c:v>
                </c:pt>
                <c:pt idx="2414">
                  <c:v>169.97264818875499</c:v>
                </c:pt>
                <c:pt idx="2415">
                  <c:v>169.24197985501499</c:v>
                </c:pt>
                <c:pt idx="2416">
                  <c:v>168.04575946273201</c:v>
                </c:pt>
                <c:pt idx="2417">
                  <c:v>166.884172149737</c:v>
                </c:pt>
                <c:pt idx="2418">
                  <c:v>166.827612146863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Sheet10!$AD$7</c:f>
              <c:strCache>
                <c:ptCount val="1"/>
                <c:pt idx="0">
                  <c:v>EW_weekly</c:v>
                </c:pt>
              </c:strCache>
            </c:strRef>
          </c:tx>
          <c:marker>
            <c:symbol val="none"/>
          </c:marker>
          <c:val>
            <c:numRef>
              <c:f>Sheet10!$AD$8:$AD$2426</c:f>
              <c:numCache>
                <c:formatCode>General</c:formatCode>
                <c:ptCount val="2419"/>
                <c:pt idx="0">
                  <c:v>100</c:v>
                </c:pt>
                <c:pt idx="1">
                  <c:v>100.254429943177</c:v>
                </c:pt>
                <c:pt idx="2">
                  <c:v>100.553075029838</c:v>
                </c:pt>
                <c:pt idx="3">
                  <c:v>100.87039315113699</c:v>
                </c:pt>
                <c:pt idx="4">
                  <c:v>100.97502004956699</c:v>
                </c:pt>
                <c:pt idx="5">
                  <c:v>100.984196194164</c:v>
                </c:pt>
                <c:pt idx="6">
                  <c:v>100.510228805322</c:v>
                </c:pt>
                <c:pt idx="7">
                  <c:v>101.152280146897</c:v>
                </c:pt>
                <c:pt idx="8">
                  <c:v>101.504079933528</c:v>
                </c:pt>
                <c:pt idx="9">
                  <c:v>101.301414991645</c:v>
                </c:pt>
                <c:pt idx="10">
                  <c:v>101.617422202086</c:v>
                </c:pt>
                <c:pt idx="11">
                  <c:v>101.218773893495</c:v>
                </c:pt>
                <c:pt idx="12">
                  <c:v>101.424540905726</c:v>
                </c:pt>
                <c:pt idx="13">
                  <c:v>100.89709651188301</c:v>
                </c:pt>
                <c:pt idx="14">
                  <c:v>100.64261634923</c:v>
                </c:pt>
                <c:pt idx="15">
                  <c:v>100.79618580218499</c:v>
                </c:pt>
                <c:pt idx="16">
                  <c:v>100.960915355578</c:v>
                </c:pt>
                <c:pt idx="17">
                  <c:v>100.998309907399</c:v>
                </c:pt>
                <c:pt idx="18">
                  <c:v>101.06061473508301</c:v>
                </c:pt>
                <c:pt idx="19">
                  <c:v>100.96056526343</c:v>
                </c:pt>
                <c:pt idx="20">
                  <c:v>100.894028174369</c:v>
                </c:pt>
                <c:pt idx="21">
                  <c:v>100.243275909209</c:v>
                </c:pt>
                <c:pt idx="22">
                  <c:v>100.75206642841199</c:v>
                </c:pt>
                <c:pt idx="23">
                  <c:v>100.419577859781</c:v>
                </c:pt>
                <c:pt idx="24">
                  <c:v>100.18986485143201</c:v>
                </c:pt>
                <c:pt idx="25">
                  <c:v>99.940097984464401</c:v>
                </c:pt>
                <c:pt idx="26">
                  <c:v>99.659031802185297</c:v>
                </c:pt>
                <c:pt idx="27">
                  <c:v>99.6985689278618</c:v>
                </c:pt>
                <c:pt idx="28">
                  <c:v>100.14303985159</c:v>
                </c:pt>
                <c:pt idx="29">
                  <c:v>100.026796288341</c:v>
                </c:pt>
                <c:pt idx="30">
                  <c:v>99.901768881641999</c:v>
                </c:pt>
                <c:pt idx="31">
                  <c:v>99.145274282027998</c:v>
                </c:pt>
                <c:pt idx="32">
                  <c:v>99.487452337207301</c:v>
                </c:pt>
                <c:pt idx="33">
                  <c:v>99.945160700859205</c:v>
                </c:pt>
                <c:pt idx="34">
                  <c:v>100.449797095164</c:v>
                </c:pt>
                <c:pt idx="35">
                  <c:v>100.75145497678901</c:v>
                </c:pt>
                <c:pt idx="36">
                  <c:v>100.995070706565</c:v>
                </c:pt>
                <c:pt idx="37">
                  <c:v>101.327548607214</c:v>
                </c:pt>
                <c:pt idx="38">
                  <c:v>100.858409050875</c:v>
                </c:pt>
                <c:pt idx="39">
                  <c:v>100.59232588434</c:v>
                </c:pt>
                <c:pt idx="40">
                  <c:v>99.217200832231697</c:v>
                </c:pt>
                <c:pt idx="41">
                  <c:v>99.147317558972006</c:v>
                </c:pt>
                <c:pt idx="42">
                  <c:v>99.084455829596607</c:v>
                </c:pt>
                <c:pt idx="43">
                  <c:v>98.105501500765101</c:v>
                </c:pt>
                <c:pt idx="44">
                  <c:v>99.000035114419603</c:v>
                </c:pt>
                <c:pt idx="45">
                  <c:v>99.149781420890093</c:v>
                </c:pt>
                <c:pt idx="46">
                  <c:v>99.778341152775795</c:v>
                </c:pt>
                <c:pt idx="47">
                  <c:v>99.637475708459107</c:v>
                </c:pt>
                <c:pt idx="48">
                  <c:v>100.00074732373901</c:v>
                </c:pt>
                <c:pt idx="49">
                  <c:v>98.954034101731494</c:v>
                </c:pt>
                <c:pt idx="50">
                  <c:v>99.010688871174594</c:v>
                </c:pt>
                <c:pt idx="51">
                  <c:v>98.9721484233864</c:v>
                </c:pt>
                <c:pt idx="52">
                  <c:v>98.566323635910905</c:v>
                </c:pt>
                <c:pt idx="53">
                  <c:v>97.874684755675005</c:v>
                </c:pt>
                <c:pt idx="54">
                  <c:v>98.616341494018201</c:v>
                </c:pt>
                <c:pt idx="55">
                  <c:v>98.720423292064396</c:v>
                </c:pt>
                <c:pt idx="56">
                  <c:v>98.881536956915497</c:v>
                </c:pt>
                <c:pt idx="57">
                  <c:v>99.8000256052499</c:v>
                </c:pt>
                <c:pt idx="58">
                  <c:v>99.679642234725094</c:v>
                </c:pt>
                <c:pt idx="59">
                  <c:v>99.714701520553504</c:v>
                </c:pt>
                <c:pt idx="60">
                  <c:v>99.930214876561195</c:v>
                </c:pt>
                <c:pt idx="61">
                  <c:v>100.15458641790801</c:v>
                </c:pt>
                <c:pt idx="62">
                  <c:v>99.885631811855902</c:v>
                </c:pt>
                <c:pt idx="63">
                  <c:v>99.744871099997496</c:v>
                </c:pt>
                <c:pt idx="64">
                  <c:v>100.28554962261801</c:v>
                </c:pt>
                <c:pt idx="65">
                  <c:v>100.67646016179501</c:v>
                </c:pt>
                <c:pt idx="66">
                  <c:v>100.64909777653401</c:v>
                </c:pt>
                <c:pt idx="67">
                  <c:v>100.515660850138</c:v>
                </c:pt>
                <c:pt idx="68">
                  <c:v>100.850934140158</c:v>
                </c:pt>
                <c:pt idx="69">
                  <c:v>101.100333584686</c:v>
                </c:pt>
                <c:pt idx="70">
                  <c:v>100.881394332314</c:v>
                </c:pt>
                <c:pt idx="71">
                  <c:v>100.51229745435</c:v>
                </c:pt>
                <c:pt idx="72">
                  <c:v>99.704243067529902</c:v>
                </c:pt>
                <c:pt idx="73">
                  <c:v>99.766614668619894</c:v>
                </c:pt>
                <c:pt idx="74">
                  <c:v>98.749856977222194</c:v>
                </c:pt>
                <c:pt idx="75">
                  <c:v>98.005423384011394</c:v>
                </c:pt>
                <c:pt idx="76">
                  <c:v>98.592393636808296</c:v>
                </c:pt>
                <c:pt idx="77">
                  <c:v>98.463766441975494</c:v>
                </c:pt>
                <c:pt idx="78">
                  <c:v>98.685698760845298</c:v>
                </c:pt>
                <c:pt idx="79">
                  <c:v>99.081887595716907</c:v>
                </c:pt>
                <c:pt idx="80">
                  <c:v>98.222034176560896</c:v>
                </c:pt>
                <c:pt idx="81">
                  <c:v>98.390196587525594</c:v>
                </c:pt>
                <c:pt idx="82">
                  <c:v>98.784117806615598</c:v>
                </c:pt>
                <c:pt idx="83">
                  <c:v>99.621648714863994</c:v>
                </c:pt>
                <c:pt idx="84">
                  <c:v>98.674540143224704</c:v>
                </c:pt>
                <c:pt idx="85">
                  <c:v>98.280050036831597</c:v>
                </c:pt>
                <c:pt idx="86">
                  <c:v>98.345760685684894</c:v>
                </c:pt>
                <c:pt idx="87">
                  <c:v>97.636438933671499</c:v>
                </c:pt>
                <c:pt idx="88">
                  <c:v>97.152259769732396</c:v>
                </c:pt>
                <c:pt idx="89">
                  <c:v>97.0522307195656</c:v>
                </c:pt>
                <c:pt idx="90">
                  <c:v>97.907698730745096</c:v>
                </c:pt>
                <c:pt idx="91">
                  <c:v>98.163076336585902</c:v>
                </c:pt>
                <c:pt idx="92">
                  <c:v>98.228487622211702</c:v>
                </c:pt>
                <c:pt idx="93">
                  <c:v>98.668841152765594</c:v>
                </c:pt>
                <c:pt idx="94">
                  <c:v>98.525382573948704</c:v>
                </c:pt>
                <c:pt idx="95">
                  <c:v>99.174366066017399</c:v>
                </c:pt>
                <c:pt idx="96">
                  <c:v>98.828055828229296</c:v>
                </c:pt>
                <c:pt idx="97">
                  <c:v>97.981712134514794</c:v>
                </c:pt>
                <c:pt idx="98">
                  <c:v>99.102460317676204</c:v>
                </c:pt>
                <c:pt idx="99">
                  <c:v>99.193016026997697</c:v>
                </c:pt>
                <c:pt idx="100">
                  <c:v>100.01941689312901</c:v>
                </c:pt>
                <c:pt idx="101">
                  <c:v>100.78571340883499</c:v>
                </c:pt>
                <c:pt idx="102">
                  <c:v>100.49918143711</c:v>
                </c:pt>
                <c:pt idx="103">
                  <c:v>100.841332499031</c:v>
                </c:pt>
                <c:pt idx="104">
                  <c:v>100.58487004776001</c:v>
                </c:pt>
                <c:pt idx="105">
                  <c:v>100.609391417659</c:v>
                </c:pt>
                <c:pt idx="106">
                  <c:v>101.341063143805</c:v>
                </c:pt>
                <c:pt idx="107">
                  <c:v>101.31164029617401</c:v>
                </c:pt>
                <c:pt idx="108">
                  <c:v>101.418625686528</c:v>
                </c:pt>
                <c:pt idx="109">
                  <c:v>101.60522737210501</c:v>
                </c:pt>
                <c:pt idx="110">
                  <c:v>101.78856264697001</c:v>
                </c:pt>
                <c:pt idx="111">
                  <c:v>103.236175009576</c:v>
                </c:pt>
                <c:pt idx="112">
                  <c:v>103.608254769665</c:v>
                </c:pt>
                <c:pt idx="113">
                  <c:v>103.128425161663</c:v>
                </c:pt>
                <c:pt idx="114">
                  <c:v>103.42825781011</c:v>
                </c:pt>
                <c:pt idx="115">
                  <c:v>103.630519119658</c:v>
                </c:pt>
                <c:pt idx="116">
                  <c:v>103.25493427037</c:v>
                </c:pt>
                <c:pt idx="117">
                  <c:v>103.543099582067</c:v>
                </c:pt>
                <c:pt idx="118">
                  <c:v>104.20312658911099</c:v>
                </c:pt>
                <c:pt idx="119">
                  <c:v>104.097977250201</c:v>
                </c:pt>
                <c:pt idx="120">
                  <c:v>104.749698438449</c:v>
                </c:pt>
                <c:pt idx="121">
                  <c:v>104.713047544058</c:v>
                </c:pt>
                <c:pt idx="122">
                  <c:v>104.44591081135</c:v>
                </c:pt>
                <c:pt idx="123">
                  <c:v>104.97693667960201</c:v>
                </c:pt>
                <c:pt idx="124">
                  <c:v>105.392854618987</c:v>
                </c:pt>
                <c:pt idx="125">
                  <c:v>104.982404771175</c:v>
                </c:pt>
                <c:pt idx="126">
                  <c:v>105.367824860391</c:v>
                </c:pt>
                <c:pt idx="127">
                  <c:v>105.538451599872</c:v>
                </c:pt>
                <c:pt idx="128">
                  <c:v>105.51951617118701</c:v>
                </c:pt>
                <c:pt idx="129">
                  <c:v>105.652906173275</c:v>
                </c:pt>
                <c:pt idx="130">
                  <c:v>105.498479086678</c:v>
                </c:pt>
                <c:pt idx="131">
                  <c:v>105.194673963208</c:v>
                </c:pt>
                <c:pt idx="132">
                  <c:v>105.357705695896</c:v>
                </c:pt>
                <c:pt idx="133">
                  <c:v>105.909619026152</c:v>
                </c:pt>
                <c:pt idx="134">
                  <c:v>104.81901107952601</c:v>
                </c:pt>
                <c:pt idx="135">
                  <c:v>105.02490232563299</c:v>
                </c:pt>
                <c:pt idx="136">
                  <c:v>105.47046797963699</c:v>
                </c:pt>
                <c:pt idx="137">
                  <c:v>105.6676614822</c:v>
                </c:pt>
                <c:pt idx="138">
                  <c:v>105.923414647112</c:v>
                </c:pt>
                <c:pt idx="139">
                  <c:v>106.885292043756</c:v>
                </c:pt>
                <c:pt idx="140">
                  <c:v>107.169348162432</c:v>
                </c:pt>
                <c:pt idx="141">
                  <c:v>106.665654788091</c:v>
                </c:pt>
                <c:pt idx="142">
                  <c:v>107.66485509057</c:v>
                </c:pt>
                <c:pt idx="143">
                  <c:v>106.37494734721299</c:v>
                </c:pt>
                <c:pt idx="144">
                  <c:v>106.928956675449</c:v>
                </c:pt>
                <c:pt idx="145">
                  <c:v>106.50600619610999</c:v>
                </c:pt>
                <c:pt idx="146">
                  <c:v>107.593013979585</c:v>
                </c:pt>
                <c:pt idx="147">
                  <c:v>106.464548001145</c:v>
                </c:pt>
                <c:pt idx="148">
                  <c:v>106.33571312957</c:v>
                </c:pt>
                <c:pt idx="149">
                  <c:v>106.15134725492899</c:v>
                </c:pt>
                <c:pt idx="150">
                  <c:v>105.033183556464</c:v>
                </c:pt>
                <c:pt idx="151">
                  <c:v>105.969076727394</c:v>
                </c:pt>
                <c:pt idx="152">
                  <c:v>105.99680243418101</c:v>
                </c:pt>
                <c:pt idx="153">
                  <c:v>105.42063240812099</c:v>
                </c:pt>
                <c:pt idx="154">
                  <c:v>105.34002237645601</c:v>
                </c:pt>
                <c:pt idx="155">
                  <c:v>104.83410324233201</c:v>
                </c:pt>
                <c:pt idx="156">
                  <c:v>105.22835685506899</c:v>
                </c:pt>
                <c:pt idx="157">
                  <c:v>104.700032085412</c:v>
                </c:pt>
                <c:pt idx="158">
                  <c:v>105.552108860689</c:v>
                </c:pt>
                <c:pt idx="159">
                  <c:v>105.008070805332</c:v>
                </c:pt>
                <c:pt idx="160">
                  <c:v>104.823800708487</c:v>
                </c:pt>
                <c:pt idx="161">
                  <c:v>105.69179531137</c:v>
                </c:pt>
                <c:pt idx="162">
                  <c:v>105.635789809211</c:v>
                </c:pt>
                <c:pt idx="163">
                  <c:v>105.64212555741</c:v>
                </c:pt>
                <c:pt idx="164">
                  <c:v>105.79412723417001</c:v>
                </c:pt>
                <c:pt idx="165">
                  <c:v>105.293637019575</c:v>
                </c:pt>
                <c:pt idx="166">
                  <c:v>105.590195635244</c:v>
                </c:pt>
                <c:pt idx="167">
                  <c:v>106.735740968057</c:v>
                </c:pt>
                <c:pt idx="168">
                  <c:v>106.122696371603</c:v>
                </c:pt>
                <c:pt idx="169">
                  <c:v>106.76865878668799</c:v>
                </c:pt>
                <c:pt idx="170">
                  <c:v>105.69243144945</c:v>
                </c:pt>
                <c:pt idx="171">
                  <c:v>106.29455461222599</c:v>
                </c:pt>
                <c:pt idx="172">
                  <c:v>105.258474212224</c:v>
                </c:pt>
                <c:pt idx="173">
                  <c:v>104.191029891604</c:v>
                </c:pt>
                <c:pt idx="174">
                  <c:v>103.602730008035</c:v>
                </c:pt>
                <c:pt idx="175">
                  <c:v>104.227622887555</c:v>
                </c:pt>
                <c:pt idx="176">
                  <c:v>104.84331880498</c:v>
                </c:pt>
                <c:pt idx="177">
                  <c:v>105.038199202664</c:v>
                </c:pt>
                <c:pt idx="178">
                  <c:v>105.835679158529</c:v>
                </c:pt>
                <c:pt idx="179">
                  <c:v>106.41919738401199</c:v>
                </c:pt>
                <c:pt idx="180">
                  <c:v>106.443796717803</c:v>
                </c:pt>
                <c:pt idx="181">
                  <c:v>106.12651282856299</c:v>
                </c:pt>
                <c:pt idx="182">
                  <c:v>106.189868633323</c:v>
                </c:pt>
                <c:pt idx="183">
                  <c:v>106.202817452896</c:v>
                </c:pt>
                <c:pt idx="184">
                  <c:v>106.78921580032601</c:v>
                </c:pt>
                <c:pt idx="185">
                  <c:v>106.409818752552</c:v>
                </c:pt>
                <c:pt idx="186">
                  <c:v>105.13452427093</c:v>
                </c:pt>
                <c:pt idx="187">
                  <c:v>105.002829322059</c:v>
                </c:pt>
                <c:pt idx="188">
                  <c:v>104.441818734281</c:v>
                </c:pt>
                <c:pt idx="189">
                  <c:v>104.76737712124699</c:v>
                </c:pt>
                <c:pt idx="190">
                  <c:v>105.272098975943</c:v>
                </c:pt>
                <c:pt idx="191">
                  <c:v>105.105077963128</c:v>
                </c:pt>
                <c:pt idx="192">
                  <c:v>105.60109536465301</c:v>
                </c:pt>
                <c:pt idx="193">
                  <c:v>104.568243881087</c:v>
                </c:pt>
                <c:pt idx="194">
                  <c:v>104.214160500085</c:v>
                </c:pt>
                <c:pt idx="195">
                  <c:v>103.743233649766</c:v>
                </c:pt>
                <c:pt idx="196">
                  <c:v>103.732818520512</c:v>
                </c:pt>
                <c:pt idx="197">
                  <c:v>103.945970883832</c:v>
                </c:pt>
                <c:pt idx="198">
                  <c:v>105.367773078901</c:v>
                </c:pt>
                <c:pt idx="199">
                  <c:v>105.457637719752</c:v>
                </c:pt>
                <c:pt idx="200">
                  <c:v>105.466722646639</c:v>
                </c:pt>
                <c:pt idx="201">
                  <c:v>106.472815912128</c:v>
                </c:pt>
                <c:pt idx="202">
                  <c:v>106.337349048703</c:v>
                </c:pt>
                <c:pt idx="203">
                  <c:v>105.97998527197301</c:v>
                </c:pt>
                <c:pt idx="204">
                  <c:v>106.840403228605</c:v>
                </c:pt>
                <c:pt idx="205">
                  <c:v>107.431007855082</c:v>
                </c:pt>
                <c:pt idx="206">
                  <c:v>106.838233775036</c:v>
                </c:pt>
                <c:pt idx="207">
                  <c:v>105.511383187254</c:v>
                </c:pt>
                <c:pt idx="208">
                  <c:v>104.961007593532</c:v>
                </c:pt>
                <c:pt idx="209">
                  <c:v>105.27037262743301</c:v>
                </c:pt>
                <c:pt idx="210">
                  <c:v>105.633953558329</c:v>
                </c:pt>
                <c:pt idx="211">
                  <c:v>105.844198379753</c:v>
                </c:pt>
                <c:pt idx="212">
                  <c:v>105.90034200962199</c:v>
                </c:pt>
                <c:pt idx="213">
                  <c:v>106.190002375186</c:v>
                </c:pt>
                <c:pt idx="214">
                  <c:v>105.573052301068</c:v>
                </c:pt>
                <c:pt idx="215">
                  <c:v>105.56554398630399</c:v>
                </c:pt>
                <c:pt idx="216">
                  <c:v>105.821606101828</c:v>
                </c:pt>
                <c:pt idx="217">
                  <c:v>106.512849666804</c:v>
                </c:pt>
                <c:pt idx="218">
                  <c:v>106.01702501723</c:v>
                </c:pt>
                <c:pt idx="219">
                  <c:v>106.532776218679</c:v>
                </c:pt>
                <c:pt idx="220">
                  <c:v>107.023438644604</c:v>
                </c:pt>
                <c:pt idx="221">
                  <c:v>107.80948147371799</c:v>
                </c:pt>
                <c:pt idx="222">
                  <c:v>107.984611594961</c:v>
                </c:pt>
                <c:pt idx="223">
                  <c:v>108.418538237707</c:v>
                </c:pt>
                <c:pt idx="224">
                  <c:v>107.90960415929</c:v>
                </c:pt>
                <c:pt idx="225">
                  <c:v>108.18763508651401</c:v>
                </c:pt>
                <c:pt idx="226">
                  <c:v>107.31460285724501</c:v>
                </c:pt>
                <c:pt idx="227">
                  <c:v>108.25131733536701</c:v>
                </c:pt>
                <c:pt idx="228">
                  <c:v>106.913040375316</c:v>
                </c:pt>
                <c:pt idx="229">
                  <c:v>106.988060661698</c:v>
                </c:pt>
                <c:pt idx="230">
                  <c:v>106.548064953261</c:v>
                </c:pt>
                <c:pt idx="231">
                  <c:v>108.066416272194</c:v>
                </c:pt>
                <c:pt idx="232">
                  <c:v>108.329920847493</c:v>
                </c:pt>
                <c:pt idx="233">
                  <c:v>108.724182715162</c:v>
                </c:pt>
                <c:pt idx="234">
                  <c:v>108.137191015285</c:v>
                </c:pt>
                <c:pt idx="235">
                  <c:v>107.515926430966</c:v>
                </c:pt>
                <c:pt idx="236">
                  <c:v>108.91041375486699</c:v>
                </c:pt>
                <c:pt idx="237">
                  <c:v>107.553523130736</c:v>
                </c:pt>
                <c:pt idx="238">
                  <c:v>107.84607205736999</c:v>
                </c:pt>
                <c:pt idx="239">
                  <c:v>108.29466263952099</c:v>
                </c:pt>
                <c:pt idx="240">
                  <c:v>109.30880642778899</c:v>
                </c:pt>
                <c:pt idx="241">
                  <c:v>109.382768348734</c:v>
                </c:pt>
                <c:pt idx="242">
                  <c:v>108.979482856038</c:v>
                </c:pt>
                <c:pt idx="243">
                  <c:v>108.31532958582</c:v>
                </c:pt>
                <c:pt idx="244">
                  <c:v>107.916146579086</c:v>
                </c:pt>
                <c:pt idx="245">
                  <c:v>108.73941195988399</c:v>
                </c:pt>
                <c:pt idx="246">
                  <c:v>109.411922378401</c:v>
                </c:pt>
                <c:pt idx="247">
                  <c:v>109.780114160937</c:v>
                </c:pt>
                <c:pt idx="248">
                  <c:v>110.259343979075</c:v>
                </c:pt>
                <c:pt idx="249">
                  <c:v>110.489410599773</c:v>
                </c:pt>
                <c:pt idx="250">
                  <c:v>110.03646847135499</c:v>
                </c:pt>
                <c:pt idx="251">
                  <c:v>110.08644299059399</c:v>
                </c:pt>
                <c:pt idx="252">
                  <c:v>110.076579978693</c:v>
                </c:pt>
                <c:pt idx="253">
                  <c:v>109.43512970007301</c:v>
                </c:pt>
                <c:pt idx="254">
                  <c:v>109.211546456387</c:v>
                </c:pt>
                <c:pt idx="255">
                  <c:v>109.464430683492</c:v>
                </c:pt>
                <c:pt idx="256">
                  <c:v>110.845126399706</c:v>
                </c:pt>
                <c:pt idx="257">
                  <c:v>110.729658318372</c:v>
                </c:pt>
                <c:pt idx="258">
                  <c:v>111.04404776714</c:v>
                </c:pt>
                <c:pt idx="259">
                  <c:v>110.795550129079</c:v>
                </c:pt>
                <c:pt idx="260">
                  <c:v>110.64722187570599</c:v>
                </c:pt>
                <c:pt idx="261">
                  <c:v>110.643692760071</c:v>
                </c:pt>
                <c:pt idx="262">
                  <c:v>110.393841018995</c:v>
                </c:pt>
                <c:pt idx="263">
                  <c:v>110.783362814604</c:v>
                </c:pt>
                <c:pt idx="264">
                  <c:v>111.105502021473</c:v>
                </c:pt>
                <c:pt idx="265">
                  <c:v>110.36294243782901</c:v>
                </c:pt>
                <c:pt idx="266">
                  <c:v>110.41149494897</c:v>
                </c:pt>
                <c:pt idx="267">
                  <c:v>110.69223846811801</c:v>
                </c:pt>
                <c:pt idx="268">
                  <c:v>110.79287810983099</c:v>
                </c:pt>
                <c:pt idx="269">
                  <c:v>111.26791466428401</c:v>
                </c:pt>
                <c:pt idx="270">
                  <c:v>111.56943962866001</c:v>
                </c:pt>
                <c:pt idx="271">
                  <c:v>110.81984045591</c:v>
                </c:pt>
                <c:pt idx="272">
                  <c:v>111.361912350119</c:v>
                </c:pt>
                <c:pt idx="273">
                  <c:v>111.364801987281</c:v>
                </c:pt>
                <c:pt idx="274">
                  <c:v>111.967847064034</c:v>
                </c:pt>
                <c:pt idx="275">
                  <c:v>111.584557271619</c:v>
                </c:pt>
                <c:pt idx="276">
                  <c:v>111.48575148690701</c:v>
                </c:pt>
                <c:pt idx="277">
                  <c:v>112.412918544315</c:v>
                </c:pt>
                <c:pt idx="278">
                  <c:v>112.734651054069</c:v>
                </c:pt>
                <c:pt idx="279">
                  <c:v>112.955600803645</c:v>
                </c:pt>
                <c:pt idx="280">
                  <c:v>113.20911329672499</c:v>
                </c:pt>
                <c:pt idx="281">
                  <c:v>112.952265657712</c:v>
                </c:pt>
                <c:pt idx="282">
                  <c:v>112.273095328813</c:v>
                </c:pt>
                <c:pt idx="283">
                  <c:v>112.329208947837</c:v>
                </c:pt>
                <c:pt idx="284">
                  <c:v>111.902235192007</c:v>
                </c:pt>
                <c:pt idx="285">
                  <c:v>111.895997105185</c:v>
                </c:pt>
                <c:pt idx="286">
                  <c:v>111.262247325545</c:v>
                </c:pt>
                <c:pt idx="287">
                  <c:v>111.666567640181</c:v>
                </c:pt>
                <c:pt idx="288">
                  <c:v>111.33426999517199</c:v>
                </c:pt>
                <c:pt idx="289">
                  <c:v>111.152655432359</c:v>
                </c:pt>
                <c:pt idx="290">
                  <c:v>111.0595622072</c:v>
                </c:pt>
                <c:pt idx="291">
                  <c:v>112.201709583419</c:v>
                </c:pt>
                <c:pt idx="292">
                  <c:v>112.22744202422599</c:v>
                </c:pt>
                <c:pt idx="293">
                  <c:v>111.20213084486799</c:v>
                </c:pt>
                <c:pt idx="294">
                  <c:v>110.340475478982</c:v>
                </c:pt>
                <c:pt idx="295">
                  <c:v>110.16867761867699</c:v>
                </c:pt>
                <c:pt idx="296">
                  <c:v>109.71543025198901</c:v>
                </c:pt>
                <c:pt idx="297">
                  <c:v>110.199755086108</c:v>
                </c:pt>
                <c:pt idx="298">
                  <c:v>110.837665463115</c:v>
                </c:pt>
                <c:pt idx="299">
                  <c:v>110.426907902545</c:v>
                </c:pt>
                <c:pt idx="300">
                  <c:v>110.602990916433</c:v>
                </c:pt>
                <c:pt idx="301">
                  <c:v>110.57634942334199</c:v>
                </c:pt>
                <c:pt idx="302">
                  <c:v>110.10792290112001</c:v>
                </c:pt>
                <c:pt idx="303">
                  <c:v>109.33696352126699</c:v>
                </c:pt>
                <c:pt idx="304">
                  <c:v>109.26645024304899</c:v>
                </c:pt>
                <c:pt idx="305">
                  <c:v>109.68743815173499</c:v>
                </c:pt>
                <c:pt idx="306">
                  <c:v>109.362467056657</c:v>
                </c:pt>
                <c:pt idx="307">
                  <c:v>109.626705622206</c:v>
                </c:pt>
                <c:pt idx="308">
                  <c:v>109.430185246215</c:v>
                </c:pt>
                <c:pt idx="309">
                  <c:v>109.95706158554501</c:v>
                </c:pt>
                <c:pt idx="310">
                  <c:v>109.602556709876</c:v>
                </c:pt>
                <c:pt idx="311">
                  <c:v>109.2314745162</c:v>
                </c:pt>
                <c:pt idx="312">
                  <c:v>108.62180043945</c:v>
                </c:pt>
                <c:pt idx="313">
                  <c:v>110.021354804502</c:v>
                </c:pt>
                <c:pt idx="314">
                  <c:v>108.650551439098</c:v>
                </c:pt>
                <c:pt idx="315">
                  <c:v>109.613316479991</c:v>
                </c:pt>
                <c:pt idx="316">
                  <c:v>109.58953484317701</c:v>
                </c:pt>
                <c:pt idx="317">
                  <c:v>109.19082960044901</c:v>
                </c:pt>
                <c:pt idx="318">
                  <c:v>108.50340962648499</c:v>
                </c:pt>
                <c:pt idx="319">
                  <c:v>109.401983610759</c:v>
                </c:pt>
                <c:pt idx="320">
                  <c:v>109.258483122995</c:v>
                </c:pt>
                <c:pt idx="321">
                  <c:v>108.90846361209699</c:v>
                </c:pt>
                <c:pt idx="322">
                  <c:v>109.555878743232</c:v>
                </c:pt>
                <c:pt idx="323">
                  <c:v>109.637581743249</c:v>
                </c:pt>
                <c:pt idx="324">
                  <c:v>109.418230739813</c:v>
                </c:pt>
                <c:pt idx="325">
                  <c:v>108.484875467595</c:v>
                </c:pt>
                <c:pt idx="326">
                  <c:v>108.532921105626</c:v>
                </c:pt>
                <c:pt idx="327">
                  <c:v>108.25096517209001</c:v>
                </c:pt>
                <c:pt idx="328">
                  <c:v>108.948619425639</c:v>
                </c:pt>
                <c:pt idx="329">
                  <c:v>109.470921823048</c:v>
                </c:pt>
                <c:pt idx="330">
                  <c:v>109.37969233093899</c:v>
                </c:pt>
                <c:pt idx="331">
                  <c:v>109.192998845506</c:v>
                </c:pt>
                <c:pt idx="332">
                  <c:v>108.067906486189</c:v>
                </c:pt>
                <c:pt idx="333">
                  <c:v>108.617921845279</c:v>
                </c:pt>
                <c:pt idx="334">
                  <c:v>108.72792553433599</c:v>
                </c:pt>
                <c:pt idx="335">
                  <c:v>108.314484436128</c:v>
                </c:pt>
                <c:pt idx="336">
                  <c:v>108.53117297928701</c:v>
                </c:pt>
                <c:pt idx="337">
                  <c:v>108.309193121657</c:v>
                </c:pt>
                <c:pt idx="338">
                  <c:v>107.97620664196501</c:v>
                </c:pt>
                <c:pt idx="339">
                  <c:v>108.113182371402</c:v>
                </c:pt>
                <c:pt idx="340">
                  <c:v>108.072159237261</c:v>
                </c:pt>
                <c:pt idx="341">
                  <c:v>107.344980136326</c:v>
                </c:pt>
                <c:pt idx="342">
                  <c:v>107.065412338835</c:v>
                </c:pt>
                <c:pt idx="343">
                  <c:v>106.788841829658</c:v>
                </c:pt>
                <c:pt idx="344">
                  <c:v>107.084167296289</c:v>
                </c:pt>
                <c:pt idx="345">
                  <c:v>107.50992961840301</c:v>
                </c:pt>
                <c:pt idx="346">
                  <c:v>107.316123212802</c:v>
                </c:pt>
                <c:pt idx="347">
                  <c:v>106.82605555752301</c:v>
                </c:pt>
                <c:pt idx="348">
                  <c:v>107.11220258513799</c:v>
                </c:pt>
                <c:pt idx="349">
                  <c:v>107.574797582348</c:v>
                </c:pt>
                <c:pt idx="350">
                  <c:v>108.281857119557</c:v>
                </c:pt>
                <c:pt idx="351">
                  <c:v>107.598423374798</c:v>
                </c:pt>
                <c:pt idx="352">
                  <c:v>107.042838226165</c:v>
                </c:pt>
                <c:pt idx="353">
                  <c:v>107.092569384684</c:v>
                </c:pt>
                <c:pt idx="354">
                  <c:v>105.9195020315</c:v>
                </c:pt>
                <c:pt idx="355">
                  <c:v>105.546984092172</c:v>
                </c:pt>
                <c:pt idx="356">
                  <c:v>106.392943885721</c:v>
                </c:pt>
                <c:pt idx="357">
                  <c:v>104.49045587722701</c:v>
                </c:pt>
                <c:pt idx="358">
                  <c:v>104.103820205725</c:v>
                </c:pt>
                <c:pt idx="359">
                  <c:v>104.09898879529101</c:v>
                </c:pt>
                <c:pt idx="360">
                  <c:v>104.38460569412101</c:v>
                </c:pt>
                <c:pt idx="361">
                  <c:v>102.740501059218</c:v>
                </c:pt>
                <c:pt idx="362">
                  <c:v>102.31969292743899</c:v>
                </c:pt>
                <c:pt idx="363">
                  <c:v>102.101459788265</c:v>
                </c:pt>
                <c:pt idx="364">
                  <c:v>104.214041355585</c:v>
                </c:pt>
                <c:pt idx="365">
                  <c:v>106.36030626159</c:v>
                </c:pt>
                <c:pt idx="366">
                  <c:v>105.38350278076599</c:v>
                </c:pt>
                <c:pt idx="367">
                  <c:v>104.675981423626</c:v>
                </c:pt>
                <c:pt idx="368">
                  <c:v>104.320428038952</c:v>
                </c:pt>
                <c:pt idx="369">
                  <c:v>104.681904693875</c:v>
                </c:pt>
                <c:pt idx="370">
                  <c:v>104.82979633713801</c:v>
                </c:pt>
                <c:pt idx="371">
                  <c:v>100.693673859334</c:v>
                </c:pt>
                <c:pt idx="372">
                  <c:v>102.204341194018</c:v>
                </c:pt>
                <c:pt idx="373">
                  <c:v>102.41995157762599</c:v>
                </c:pt>
                <c:pt idx="374">
                  <c:v>99.055565531145604</c:v>
                </c:pt>
                <c:pt idx="375">
                  <c:v>98.399095783620297</c:v>
                </c:pt>
                <c:pt idx="376">
                  <c:v>96.820675674909097</c:v>
                </c:pt>
                <c:pt idx="377">
                  <c:v>95.046934948174197</c:v>
                </c:pt>
                <c:pt idx="378">
                  <c:v>94.005387386105895</c:v>
                </c:pt>
                <c:pt idx="379">
                  <c:v>91.678537081800798</c:v>
                </c:pt>
                <c:pt idx="380">
                  <c:v>89.275731814103906</c:v>
                </c:pt>
                <c:pt idx="381">
                  <c:v>93.592200615852903</c:v>
                </c:pt>
                <c:pt idx="382">
                  <c:v>92.318900850281807</c:v>
                </c:pt>
                <c:pt idx="383">
                  <c:v>88.269557692015098</c:v>
                </c:pt>
                <c:pt idx="384">
                  <c:v>88.666645873156199</c:v>
                </c:pt>
                <c:pt idx="385">
                  <c:v>87.879483715656406</c:v>
                </c:pt>
                <c:pt idx="386">
                  <c:v>89.880010912842494</c:v>
                </c:pt>
                <c:pt idx="387">
                  <c:v>88.643164913549199</c:v>
                </c:pt>
                <c:pt idx="388">
                  <c:v>86.128249424535298</c:v>
                </c:pt>
                <c:pt idx="389">
                  <c:v>85.845550018002001</c:v>
                </c:pt>
                <c:pt idx="390">
                  <c:v>83.843635303775002</c:v>
                </c:pt>
                <c:pt idx="391">
                  <c:v>81.778906064870498</c:v>
                </c:pt>
                <c:pt idx="392">
                  <c:v>85.464704608222107</c:v>
                </c:pt>
                <c:pt idx="393">
                  <c:v>86.069896864518796</c:v>
                </c:pt>
                <c:pt idx="394">
                  <c:v>87.064129719620297</c:v>
                </c:pt>
                <c:pt idx="395">
                  <c:v>88.084386010887002</c:v>
                </c:pt>
                <c:pt idx="396">
                  <c:v>87.423806679721807</c:v>
                </c:pt>
                <c:pt idx="397">
                  <c:v>90.183604094784002</c:v>
                </c:pt>
                <c:pt idx="398">
                  <c:v>87.842041771804006</c:v>
                </c:pt>
                <c:pt idx="399">
                  <c:v>85.884614320733107</c:v>
                </c:pt>
                <c:pt idx="400">
                  <c:v>86.887172681316898</c:v>
                </c:pt>
                <c:pt idx="401">
                  <c:v>85.919305108691503</c:v>
                </c:pt>
                <c:pt idx="402">
                  <c:v>84.7858436129994</c:v>
                </c:pt>
                <c:pt idx="403">
                  <c:v>82.404563607534698</c:v>
                </c:pt>
                <c:pt idx="404">
                  <c:v>84.931858284982297</c:v>
                </c:pt>
                <c:pt idx="405">
                  <c:v>82.842665224062301</c:v>
                </c:pt>
                <c:pt idx="406">
                  <c:v>82.048528400695801</c:v>
                </c:pt>
                <c:pt idx="407">
                  <c:v>81.864671668277893</c:v>
                </c:pt>
                <c:pt idx="408">
                  <c:v>79.095976141098902</c:v>
                </c:pt>
                <c:pt idx="409">
                  <c:v>77.028241984524698</c:v>
                </c:pt>
                <c:pt idx="410">
                  <c:v>79.287813670307301</c:v>
                </c:pt>
                <c:pt idx="411">
                  <c:v>82.787042243208404</c:v>
                </c:pt>
                <c:pt idx="412">
                  <c:v>83.214751735129198</c:v>
                </c:pt>
                <c:pt idx="413">
                  <c:v>85.154194235159807</c:v>
                </c:pt>
                <c:pt idx="414">
                  <c:v>84.824970082810907</c:v>
                </c:pt>
                <c:pt idx="415">
                  <c:v>80.253112975679898</c:v>
                </c:pt>
                <c:pt idx="416">
                  <c:v>82.408597158882799</c:v>
                </c:pt>
                <c:pt idx="417">
                  <c:v>83.427293173318702</c:v>
                </c:pt>
                <c:pt idx="418">
                  <c:v>82.408682984807101</c:v>
                </c:pt>
                <c:pt idx="419">
                  <c:v>83.644019477862997</c:v>
                </c:pt>
                <c:pt idx="420">
                  <c:v>86.092798149050495</c:v>
                </c:pt>
                <c:pt idx="421">
                  <c:v>84.6790045309194</c:v>
                </c:pt>
                <c:pt idx="422">
                  <c:v>86.377427790810202</c:v>
                </c:pt>
                <c:pt idx="423">
                  <c:v>84.729390483588503</c:v>
                </c:pt>
                <c:pt idx="424">
                  <c:v>86.096196711448002</c:v>
                </c:pt>
                <c:pt idx="425">
                  <c:v>85.582891451630999</c:v>
                </c:pt>
                <c:pt idx="426">
                  <c:v>88.876826107608096</c:v>
                </c:pt>
                <c:pt idx="427">
                  <c:v>89.6112288855999</c:v>
                </c:pt>
                <c:pt idx="428">
                  <c:v>88.364852548988907</c:v>
                </c:pt>
                <c:pt idx="429">
                  <c:v>88.750689615769502</c:v>
                </c:pt>
                <c:pt idx="430">
                  <c:v>88.021266010992406</c:v>
                </c:pt>
                <c:pt idx="431">
                  <c:v>87.429966965254806</c:v>
                </c:pt>
                <c:pt idx="432">
                  <c:v>87.491130201039994</c:v>
                </c:pt>
                <c:pt idx="433">
                  <c:v>88.3074337851168</c:v>
                </c:pt>
                <c:pt idx="434">
                  <c:v>88.070061308361403</c:v>
                </c:pt>
                <c:pt idx="435">
                  <c:v>88.876419427684596</c:v>
                </c:pt>
                <c:pt idx="436">
                  <c:v>90.453941942368004</c:v>
                </c:pt>
                <c:pt idx="437">
                  <c:v>90.789872129165801</c:v>
                </c:pt>
                <c:pt idx="438">
                  <c:v>90.8062255276282</c:v>
                </c:pt>
                <c:pt idx="439">
                  <c:v>91.780320318756097</c:v>
                </c:pt>
                <c:pt idx="440">
                  <c:v>89.527262422352393</c:v>
                </c:pt>
                <c:pt idx="441">
                  <c:v>89.713688483716993</c:v>
                </c:pt>
                <c:pt idx="442">
                  <c:v>88.766994193857499</c:v>
                </c:pt>
                <c:pt idx="443">
                  <c:v>86.803913445656207</c:v>
                </c:pt>
                <c:pt idx="444">
                  <c:v>87.493571099620894</c:v>
                </c:pt>
                <c:pt idx="445">
                  <c:v>86.038590785605507</c:v>
                </c:pt>
                <c:pt idx="446">
                  <c:v>86.423617907788099</c:v>
                </c:pt>
                <c:pt idx="447">
                  <c:v>87.351907309060806</c:v>
                </c:pt>
                <c:pt idx="448">
                  <c:v>84.735280224245898</c:v>
                </c:pt>
                <c:pt idx="449">
                  <c:v>86.630917206667604</c:v>
                </c:pt>
                <c:pt idx="450">
                  <c:v>85.415864961460997</c:v>
                </c:pt>
                <c:pt idx="451">
                  <c:v>86.678428738134201</c:v>
                </c:pt>
                <c:pt idx="452">
                  <c:v>86.619669075799393</c:v>
                </c:pt>
                <c:pt idx="453">
                  <c:v>86.860502565364996</c:v>
                </c:pt>
                <c:pt idx="454">
                  <c:v>88.537443083952695</c:v>
                </c:pt>
                <c:pt idx="455">
                  <c:v>86.648388220310906</c:v>
                </c:pt>
                <c:pt idx="456">
                  <c:v>86.226341145423305</c:v>
                </c:pt>
                <c:pt idx="457">
                  <c:v>86.075914619651698</c:v>
                </c:pt>
                <c:pt idx="458">
                  <c:v>86.086751688178396</c:v>
                </c:pt>
                <c:pt idx="459">
                  <c:v>85.623068274684499</c:v>
                </c:pt>
                <c:pt idx="460">
                  <c:v>85.925098729071493</c:v>
                </c:pt>
                <c:pt idx="461">
                  <c:v>87.274485758824994</c:v>
                </c:pt>
                <c:pt idx="462">
                  <c:v>87.410509898255995</c:v>
                </c:pt>
                <c:pt idx="463">
                  <c:v>85.843434712676697</c:v>
                </c:pt>
                <c:pt idx="464">
                  <c:v>86.359676462733205</c:v>
                </c:pt>
                <c:pt idx="465">
                  <c:v>86.318357721579602</c:v>
                </c:pt>
                <c:pt idx="466">
                  <c:v>85.1846544607792</c:v>
                </c:pt>
                <c:pt idx="467">
                  <c:v>83.819106214639405</c:v>
                </c:pt>
                <c:pt idx="468">
                  <c:v>83.658990142827093</c:v>
                </c:pt>
                <c:pt idx="469">
                  <c:v>82.948988372124603</c:v>
                </c:pt>
                <c:pt idx="470">
                  <c:v>83.739479624085902</c:v>
                </c:pt>
                <c:pt idx="471">
                  <c:v>82.007046239959095</c:v>
                </c:pt>
                <c:pt idx="472">
                  <c:v>83.228080056145501</c:v>
                </c:pt>
                <c:pt idx="473">
                  <c:v>82.721031246502903</c:v>
                </c:pt>
                <c:pt idx="474">
                  <c:v>81.650280158341104</c:v>
                </c:pt>
                <c:pt idx="475">
                  <c:v>81.000346850858904</c:v>
                </c:pt>
                <c:pt idx="476">
                  <c:v>78.9923243371788</c:v>
                </c:pt>
                <c:pt idx="477">
                  <c:v>78.902571033177594</c:v>
                </c:pt>
                <c:pt idx="478">
                  <c:v>79.821120953491302</c:v>
                </c:pt>
                <c:pt idx="479">
                  <c:v>78.657067493521595</c:v>
                </c:pt>
                <c:pt idx="480">
                  <c:v>78.724262390999698</c:v>
                </c:pt>
                <c:pt idx="481">
                  <c:v>78.265451438026702</c:v>
                </c:pt>
                <c:pt idx="482">
                  <c:v>80.452958467286905</c:v>
                </c:pt>
                <c:pt idx="483">
                  <c:v>80.407194758644806</c:v>
                </c:pt>
                <c:pt idx="484">
                  <c:v>82.879643779434105</c:v>
                </c:pt>
                <c:pt idx="485">
                  <c:v>82.763826719992494</c:v>
                </c:pt>
                <c:pt idx="486">
                  <c:v>81.587307800318996</c:v>
                </c:pt>
                <c:pt idx="487">
                  <c:v>82.987912786572707</c:v>
                </c:pt>
                <c:pt idx="488">
                  <c:v>85.194529053763006</c:v>
                </c:pt>
                <c:pt idx="489">
                  <c:v>84.856137222969195</c:v>
                </c:pt>
                <c:pt idx="490">
                  <c:v>83.545467266882099</c:v>
                </c:pt>
                <c:pt idx="491">
                  <c:v>86.570301397903805</c:v>
                </c:pt>
                <c:pt idx="492">
                  <c:v>84.951102679490702</c:v>
                </c:pt>
                <c:pt idx="493">
                  <c:v>85.269524199194393</c:v>
                </c:pt>
                <c:pt idx="494">
                  <c:v>86.522418142680806</c:v>
                </c:pt>
                <c:pt idx="495">
                  <c:v>85.157511987765304</c:v>
                </c:pt>
                <c:pt idx="496">
                  <c:v>83.301887410533396</c:v>
                </c:pt>
                <c:pt idx="497">
                  <c:v>84.429515269642494</c:v>
                </c:pt>
                <c:pt idx="498">
                  <c:v>84.683161858010095</c:v>
                </c:pt>
                <c:pt idx="499">
                  <c:v>86.403072456774296</c:v>
                </c:pt>
                <c:pt idx="500">
                  <c:v>87.364684236236897</c:v>
                </c:pt>
                <c:pt idx="501">
                  <c:v>86.389286250036506</c:v>
                </c:pt>
                <c:pt idx="502">
                  <c:v>84.893348351431399</c:v>
                </c:pt>
                <c:pt idx="503">
                  <c:v>85.728325878274902</c:v>
                </c:pt>
                <c:pt idx="504">
                  <c:v>88.107069118583297</c:v>
                </c:pt>
                <c:pt idx="505">
                  <c:v>88.536953695674697</c:v>
                </c:pt>
                <c:pt idx="506">
                  <c:v>87.104366341859901</c:v>
                </c:pt>
                <c:pt idx="507">
                  <c:v>88.309242380241002</c:v>
                </c:pt>
                <c:pt idx="508">
                  <c:v>88.806599290367501</c:v>
                </c:pt>
                <c:pt idx="509">
                  <c:v>88.793017372640406</c:v>
                </c:pt>
                <c:pt idx="510">
                  <c:v>86.508191712108896</c:v>
                </c:pt>
                <c:pt idx="511">
                  <c:v>87.821690608813498</c:v>
                </c:pt>
                <c:pt idx="512">
                  <c:v>87.563057263660099</c:v>
                </c:pt>
                <c:pt idx="513">
                  <c:v>88.582637369542397</c:v>
                </c:pt>
                <c:pt idx="514">
                  <c:v>89.848171587391207</c:v>
                </c:pt>
                <c:pt idx="515">
                  <c:v>88.829786663085102</c:v>
                </c:pt>
                <c:pt idx="516">
                  <c:v>88.470375516352902</c:v>
                </c:pt>
                <c:pt idx="517">
                  <c:v>89.692156157744407</c:v>
                </c:pt>
                <c:pt idx="518">
                  <c:v>89.462241916633801</c:v>
                </c:pt>
                <c:pt idx="519">
                  <c:v>89.244570396833694</c:v>
                </c:pt>
                <c:pt idx="520">
                  <c:v>91.381419774079205</c:v>
                </c:pt>
                <c:pt idx="521">
                  <c:v>90.980937548449802</c:v>
                </c:pt>
                <c:pt idx="522">
                  <c:v>92.186836257738804</c:v>
                </c:pt>
                <c:pt idx="523">
                  <c:v>90.738925750116707</c:v>
                </c:pt>
                <c:pt idx="524">
                  <c:v>92.4292118827059</c:v>
                </c:pt>
                <c:pt idx="525">
                  <c:v>91.910025162109505</c:v>
                </c:pt>
                <c:pt idx="526">
                  <c:v>92.001863309811199</c:v>
                </c:pt>
                <c:pt idx="527">
                  <c:v>90.475899509081103</c:v>
                </c:pt>
                <c:pt idx="528">
                  <c:v>91.058385461823207</c:v>
                </c:pt>
                <c:pt idx="529">
                  <c:v>90.304207440846696</c:v>
                </c:pt>
                <c:pt idx="530">
                  <c:v>91.856605578711495</c:v>
                </c:pt>
                <c:pt idx="531">
                  <c:v>91.925821688615201</c:v>
                </c:pt>
                <c:pt idx="532">
                  <c:v>92.299665129537701</c:v>
                </c:pt>
                <c:pt idx="533">
                  <c:v>91.704066095360403</c:v>
                </c:pt>
                <c:pt idx="534">
                  <c:v>91.447863250268099</c:v>
                </c:pt>
                <c:pt idx="535">
                  <c:v>92.620654565958901</c:v>
                </c:pt>
                <c:pt idx="536">
                  <c:v>91.764889615177694</c:v>
                </c:pt>
                <c:pt idx="537">
                  <c:v>92.647556967384105</c:v>
                </c:pt>
                <c:pt idx="538">
                  <c:v>94.375901860715999</c:v>
                </c:pt>
                <c:pt idx="539">
                  <c:v>95.374773577218804</c:v>
                </c:pt>
                <c:pt idx="540">
                  <c:v>95.645213052137194</c:v>
                </c:pt>
                <c:pt idx="541">
                  <c:v>94.972891293878604</c:v>
                </c:pt>
                <c:pt idx="542">
                  <c:v>95.846581559604004</c:v>
                </c:pt>
                <c:pt idx="543">
                  <c:v>95.053899923931894</c:v>
                </c:pt>
                <c:pt idx="544">
                  <c:v>94.613504018630707</c:v>
                </c:pt>
                <c:pt idx="545">
                  <c:v>95.1340076073609</c:v>
                </c:pt>
                <c:pt idx="546">
                  <c:v>94.797465253219698</c:v>
                </c:pt>
                <c:pt idx="547">
                  <c:v>94.941738146202596</c:v>
                </c:pt>
                <c:pt idx="548">
                  <c:v>95.168108480628504</c:v>
                </c:pt>
                <c:pt idx="549">
                  <c:v>93.578576908959505</c:v>
                </c:pt>
                <c:pt idx="550">
                  <c:v>93.383868541902999</c:v>
                </c:pt>
                <c:pt idx="551">
                  <c:v>93.281149197518801</c:v>
                </c:pt>
                <c:pt idx="552">
                  <c:v>93.059605958194396</c:v>
                </c:pt>
                <c:pt idx="553">
                  <c:v>93.429514195725503</c:v>
                </c:pt>
                <c:pt idx="554">
                  <c:v>91.674695746227101</c:v>
                </c:pt>
                <c:pt idx="555">
                  <c:v>92.1788991976196</c:v>
                </c:pt>
                <c:pt idx="556">
                  <c:v>92.506062484154896</c:v>
                </c:pt>
                <c:pt idx="557">
                  <c:v>93.761020232700503</c:v>
                </c:pt>
                <c:pt idx="558">
                  <c:v>93.8859668490865</c:v>
                </c:pt>
                <c:pt idx="559">
                  <c:v>94.129187821612007</c:v>
                </c:pt>
                <c:pt idx="560">
                  <c:v>93.857652129305706</c:v>
                </c:pt>
                <c:pt idx="561">
                  <c:v>94.218477946792703</c:v>
                </c:pt>
                <c:pt idx="562">
                  <c:v>92.492713912068993</c:v>
                </c:pt>
                <c:pt idx="563">
                  <c:v>92.311822913001095</c:v>
                </c:pt>
                <c:pt idx="564">
                  <c:v>91.156494272090498</c:v>
                </c:pt>
                <c:pt idx="565">
                  <c:v>90.9607581895431</c:v>
                </c:pt>
                <c:pt idx="566">
                  <c:v>90.705065752497106</c:v>
                </c:pt>
                <c:pt idx="567">
                  <c:v>90.700580959290207</c:v>
                </c:pt>
                <c:pt idx="568">
                  <c:v>91.620893532821796</c:v>
                </c:pt>
                <c:pt idx="569">
                  <c:v>91.7264295040045</c:v>
                </c:pt>
                <c:pt idx="570">
                  <c:v>93.107475823653104</c:v>
                </c:pt>
                <c:pt idx="571">
                  <c:v>93.657269129217497</c:v>
                </c:pt>
                <c:pt idx="572">
                  <c:v>93.406120332104805</c:v>
                </c:pt>
                <c:pt idx="573">
                  <c:v>94.5761763237889</c:v>
                </c:pt>
                <c:pt idx="574">
                  <c:v>94.931485380848599</c:v>
                </c:pt>
                <c:pt idx="575">
                  <c:v>94.953691658184695</c:v>
                </c:pt>
                <c:pt idx="576">
                  <c:v>95.939838349326294</c:v>
                </c:pt>
                <c:pt idx="577">
                  <c:v>96.308167472290606</c:v>
                </c:pt>
                <c:pt idx="578">
                  <c:v>96.603181751489203</c:v>
                </c:pt>
                <c:pt idx="579">
                  <c:v>96.2567847699178</c:v>
                </c:pt>
                <c:pt idx="580">
                  <c:v>95.513136400327596</c:v>
                </c:pt>
                <c:pt idx="581">
                  <c:v>96.893308480060298</c:v>
                </c:pt>
                <c:pt idx="582">
                  <c:v>97.876363674951904</c:v>
                </c:pt>
                <c:pt idx="583">
                  <c:v>98.552048164142803</c:v>
                </c:pt>
                <c:pt idx="584">
                  <c:v>99.371470768821794</c:v>
                </c:pt>
                <c:pt idx="585">
                  <c:v>99.758020403952997</c:v>
                </c:pt>
                <c:pt idx="586">
                  <c:v>99.319301287796193</c:v>
                </c:pt>
                <c:pt idx="587">
                  <c:v>100.157418954733</c:v>
                </c:pt>
                <c:pt idx="588">
                  <c:v>99.918039542225799</c:v>
                </c:pt>
                <c:pt idx="589">
                  <c:v>99.301621309999902</c:v>
                </c:pt>
                <c:pt idx="590">
                  <c:v>99.687260429797703</c:v>
                </c:pt>
                <c:pt idx="591">
                  <c:v>100.41096371348399</c:v>
                </c:pt>
                <c:pt idx="592">
                  <c:v>99.517721247567096</c:v>
                </c:pt>
                <c:pt idx="593">
                  <c:v>97.836870873089794</c:v>
                </c:pt>
                <c:pt idx="594">
                  <c:v>98.508781252499702</c:v>
                </c:pt>
                <c:pt idx="595">
                  <c:v>98.956938802351502</c:v>
                </c:pt>
                <c:pt idx="596">
                  <c:v>99.778107563922305</c:v>
                </c:pt>
                <c:pt idx="597">
                  <c:v>100.54082646863399</c:v>
                </c:pt>
                <c:pt idx="598">
                  <c:v>100.597617525118</c:v>
                </c:pt>
                <c:pt idx="599">
                  <c:v>100.768097746365</c:v>
                </c:pt>
                <c:pt idx="600">
                  <c:v>100.95466168778501</c:v>
                </c:pt>
                <c:pt idx="601">
                  <c:v>101.11629751093101</c:v>
                </c:pt>
                <c:pt idx="602">
                  <c:v>101.532331948579</c:v>
                </c:pt>
                <c:pt idx="603">
                  <c:v>100.938823990442</c:v>
                </c:pt>
                <c:pt idx="604">
                  <c:v>99.686171191524195</c:v>
                </c:pt>
                <c:pt idx="605">
                  <c:v>99.912324286500194</c:v>
                </c:pt>
                <c:pt idx="606">
                  <c:v>100.71555004921601</c:v>
                </c:pt>
                <c:pt idx="607">
                  <c:v>101.084708488944</c:v>
                </c:pt>
                <c:pt idx="608">
                  <c:v>102.170670964199</c:v>
                </c:pt>
                <c:pt idx="609">
                  <c:v>102.580357586356</c:v>
                </c:pt>
                <c:pt idx="610">
                  <c:v>103.659568501725</c:v>
                </c:pt>
                <c:pt idx="611">
                  <c:v>103.635470580619</c:v>
                </c:pt>
                <c:pt idx="612">
                  <c:v>103.85901321375</c:v>
                </c:pt>
                <c:pt idx="613">
                  <c:v>104.644228644623</c:v>
                </c:pt>
                <c:pt idx="614">
                  <c:v>106.064118884227</c:v>
                </c:pt>
                <c:pt idx="615">
                  <c:v>106.06525721734</c:v>
                </c:pt>
                <c:pt idx="616">
                  <c:v>105.69331515599499</c:v>
                </c:pt>
                <c:pt idx="617">
                  <c:v>105.14109564458199</c:v>
                </c:pt>
                <c:pt idx="618">
                  <c:v>106.18661256413399</c:v>
                </c:pt>
                <c:pt idx="619">
                  <c:v>105.068961611452</c:v>
                </c:pt>
                <c:pt idx="620">
                  <c:v>103.84166238782301</c:v>
                </c:pt>
                <c:pt idx="621">
                  <c:v>103.72495214131899</c:v>
                </c:pt>
                <c:pt idx="622">
                  <c:v>105.026475104989</c:v>
                </c:pt>
                <c:pt idx="623">
                  <c:v>104.637481460949</c:v>
                </c:pt>
                <c:pt idx="624">
                  <c:v>105.150642763767</c:v>
                </c:pt>
                <c:pt idx="625">
                  <c:v>103.669715186429</c:v>
                </c:pt>
                <c:pt idx="626">
                  <c:v>103.200659455647</c:v>
                </c:pt>
                <c:pt idx="627">
                  <c:v>104.398532977982</c:v>
                </c:pt>
                <c:pt idx="628">
                  <c:v>105.132146478054</c:v>
                </c:pt>
                <c:pt idx="629">
                  <c:v>105.400568854794</c:v>
                </c:pt>
                <c:pt idx="630">
                  <c:v>106.05186605396899</c:v>
                </c:pt>
                <c:pt idx="631">
                  <c:v>106.00009268845299</c:v>
                </c:pt>
                <c:pt idx="632">
                  <c:v>106.288382157265</c:v>
                </c:pt>
                <c:pt idx="633">
                  <c:v>106.297430998436</c:v>
                </c:pt>
                <c:pt idx="634">
                  <c:v>107.059964606403</c:v>
                </c:pt>
                <c:pt idx="635">
                  <c:v>106.83826781700201</c:v>
                </c:pt>
                <c:pt idx="636">
                  <c:v>106.572911593887</c:v>
                </c:pt>
                <c:pt idx="637">
                  <c:v>107.486148694748</c:v>
                </c:pt>
                <c:pt idx="638">
                  <c:v>106.994777697169</c:v>
                </c:pt>
                <c:pt idx="639">
                  <c:v>106.816546934332</c:v>
                </c:pt>
                <c:pt idx="640">
                  <c:v>107.376730067636</c:v>
                </c:pt>
                <c:pt idx="641">
                  <c:v>106.676121189649</c:v>
                </c:pt>
                <c:pt idx="642">
                  <c:v>105.73028554439701</c:v>
                </c:pt>
                <c:pt idx="643">
                  <c:v>105.45928813716399</c:v>
                </c:pt>
                <c:pt idx="644">
                  <c:v>103.796455245183</c:v>
                </c:pt>
                <c:pt idx="645">
                  <c:v>105.372258220413</c:v>
                </c:pt>
                <c:pt idx="646">
                  <c:v>104.337652464567</c:v>
                </c:pt>
                <c:pt idx="647">
                  <c:v>104.608372672985</c:v>
                </c:pt>
                <c:pt idx="648">
                  <c:v>105.477137177027</c:v>
                </c:pt>
                <c:pt idx="649">
                  <c:v>105.244055488732</c:v>
                </c:pt>
                <c:pt idx="650">
                  <c:v>106.073367299778</c:v>
                </c:pt>
                <c:pt idx="651">
                  <c:v>105.816476831942</c:v>
                </c:pt>
                <c:pt idx="652">
                  <c:v>107.305280114472</c:v>
                </c:pt>
                <c:pt idx="653">
                  <c:v>107.05041639645</c:v>
                </c:pt>
                <c:pt idx="654">
                  <c:v>107.783136792489</c:v>
                </c:pt>
                <c:pt idx="655">
                  <c:v>106.876256672259</c:v>
                </c:pt>
                <c:pt idx="656">
                  <c:v>107.469144845746</c:v>
                </c:pt>
                <c:pt idx="657">
                  <c:v>109.133320346517</c:v>
                </c:pt>
                <c:pt idx="658">
                  <c:v>109.12848706166901</c:v>
                </c:pt>
                <c:pt idx="659">
                  <c:v>109.29577004607999</c:v>
                </c:pt>
                <c:pt idx="660">
                  <c:v>108.47475313850001</c:v>
                </c:pt>
                <c:pt idx="661">
                  <c:v>108.249324924465</c:v>
                </c:pt>
                <c:pt idx="662">
                  <c:v>108.83888916197201</c:v>
                </c:pt>
                <c:pt idx="663">
                  <c:v>108.583578674899</c:v>
                </c:pt>
                <c:pt idx="664">
                  <c:v>109.22779379666601</c:v>
                </c:pt>
                <c:pt idx="665">
                  <c:v>107.88594946715899</c:v>
                </c:pt>
                <c:pt idx="666">
                  <c:v>108.866743049007</c:v>
                </c:pt>
                <c:pt idx="667">
                  <c:v>109.604633540989</c:v>
                </c:pt>
                <c:pt idx="668">
                  <c:v>109.923986946241</c:v>
                </c:pt>
                <c:pt idx="669">
                  <c:v>109.26426549747799</c:v>
                </c:pt>
                <c:pt idx="670">
                  <c:v>109.202373983595</c:v>
                </c:pt>
                <c:pt idx="671">
                  <c:v>108.61776407392701</c:v>
                </c:pt>
                <c:pt idx="672">
                  <c:v>107.97889118866399</c:v>
                </c:pt>
                <c:pt idx="673">
                  <c:v>107.64219537106101</c:v>
                </c:pt>
                <c:pt idx="674">
                  <c:v>107.49349543026401</c:v>
                </c:pt>
                <c:pt idx="675">
                  <c:v>107.454432261585</c:v>
                </c:pt>
                <c:pt idx="676">
                  <c:v>108.24629934608301</c:v>
                </c:pt>
                <c:pt idx="677">
                  <c:v>107.9426931294</c:v>
                </c:pt>
                <c:pt idx="678">
                  <c:v>108.537069722369</c:v>
                </c:pt>
                <c:pt idx="679">
                  <c:v>107.85908743506801</c:v>
                </c:pt>
                <c:pt idx="680">
                  <c:v>108.322966582052</c:v>
                </c:pt>
                <c:pt idx="681">
                  <c:v>108.128120698339</c:v>
                </c:pt>
                <c:pt idx="682">
                  <c:v>108.287500049285</c:v>
                </c:pt>
                <c:pt idx="683">
                  <c:v>108.985430084879</c:v>
                </c:pt>
                <c:pt idx="684">
                  <c:v>109.541968487134</c:v>
                </c:pt>
                <c:pt idx="685">
                  <c:v>109.659697464841</c:v>
                </c:pt>
                <c:pt idx="686">
                  <c:v>109.23718522636</c:v>
                </c:pt>
                <c:pt idx="687">
                  <c:v>109.309045111309</c:v>
                </c:pt>
                <c:pt idx="688">
                  <c:v>108.780375043448</c:v>
                </c:pt>
                <c:pt idx="689">
                  <c:v>109.93135115017</c:v>
                </c:pt>
                <c:pt idx="690">
                  <c:v>110.293603697156</c:v>
                </c:pt>
                <c:pt idx="691">
                  <c:v>110.45747237577</c:v>
                </c:pt>
                <c:pt idx="692">
                  <c:v>110.661189344088</c:v>
                </c:pt>
                <c:pt idx="693">
                  <c:v>110.930878839531</c:v>
                </c:pt>
                <c:pt idx="694">
                  <c:v>110.961700522436</c:v>
                </c:pt>
                <c:pt idx="695">
                  <c:v>110.269033982595</c:v>
                </c:pt>
                <c:pt idx="696">
                  <c:v>110.731591866252</c:v>
                </c:pt>
                <c:pt idx="697">
                  <c:v>110.99161730631199</c:v>
                </c:pt>
                <c:pt idx="698">
                  <c:v>110.38232213496499</c:v>
                </c:pt>
                <c:pt idx="699">
                  <c:v>111.29323831863999</c:v>
                </c:pt>
                <c:pt idx="700">
                  <c:v>110.221828870717</c:v>
                </c:pt>
                <c:pt idx="701">
                  <c:v>109.02282827875</c:v>
                </c:pt>
                <c:pt idx="702">
                  <c:v>107.785092323768</c:v>
                </c:pt>
                <c:pt idx="703">
                  <c:v>108.025181264655</c:v>
                </c:pt>
                <c:pt idx="704">
                  <c:v>107.61167078488</c:v>
                </c:pt>
                <c:pt idx="705">
                  <c:v>107.612732210922</c:v>
                </c:pt>
                <c:pt idx="706">
                  <c:v>106.91235799980601</c:v>
                </c:pt>
                <c:pt idx="707">
                  <c:v>106.55564347124501</c:v>
                </c:pt>
                <c:pt idx="708">
                  <c:v>107.556680077919</c:v>
                </c:pt>
                <c:pt idx="709">
                  <c:v>108.319201024607</c:v>
                </c:pt>
                <c:pt idx="710">
                  <c:v>107.80292794763901</c:v>
                </c:pt>
                <c:pt idx="711">
                  <c:v>105.57892899609</c:v>
                </c:pt>
                <c:pt idx="712">
                  <c:v>105.761529962277</c:v>
                </c:pt>
                <c:pt idx="713">
                  <c:v>105.10231964083</c:v>
                </c:pt>
                <c:pt idx="714">
                  <c:v>105.65643843853699</c:v>
                </c:pt>
                <c:pt idx="715">
                  <c:v>105.34087073719</c:v>
                </c:pt>
                <c:pt idx="716">
                  <c:v>106.11386103618401</c:v>
                </c:pt>
                <c:pt idx="717">
                  <c:v>106.201770199078</c:v>
                </c:pt>
                <c:pt idx="718">
                  <c:v>107.824592760014</c:v>
                </c:pt>
                <c:pt idx="719">
                  <c:v>107.923466757556</c:v>
                </c:pt>
                <c:pt idx="720">
                  <c:v>108.54196699081101</c:v>
                </c:pt>
                <c:pt idx="721">
                  <c:v>108.752095726288</c:v>
                </c:pt>
                <c:pt idx="722">
                  <c:v>108.680286918199</c:v>
                </c:pt>
                <c:pt idx="723">
                  <c:v>108.12953500026801</c:v>
                </c:pt>
                <c:pt idx="724">
                  <c:v>108.664718493248</c:v>
                </c:pt>
                <c:pt idx="725">
                  <c:v>108.76469099403801</c:v>
                </c:pt>
                <c:pt idx="726">
                  <c:v>109.25617045855201</c:v>
                </c:pt>
                <c:pt idx="727">
                  <c:v>109.702005629713</c:v>
                </c:pt>
                <c:pt idx="728">
                  <c:v>110.264694072753</c:v>
                </c:pt>
                <c:pt idx="729">
                  <c:v>110.547996884496</c:v>
                </c:pt>
                <c:pt idx="730">
                  <c:v>110.660723271949</c:v>
                </c:pt>
                <c:pt idx="731">
                  <c:v>111.498330661854</c:v>
                </c:pt>
                <c:pt idx="732">
                  <c:v>111.51669393243201</c:v>
                </c:pt>
                <c:pt idx="733">
                  <c:v>111.67048426644</c:v>
                </c:pt>
                <c:pt idx="734">
                  <c:v>111.768136053048</c:v>
                </c:pt>
                <c:pt idx="735">
                  <c:v>112.044874377548</c:v>
                </c:pt>
                <c:pt idx="736">
                  <c:v>112.087971839339</c:v>
                </c:pt>
                <c:pt idx="737">
                  <c:v>111.89056237206999</c:v>
                </c:pt>
                <c:pt idx="738">
                  <c:v>113.08627527729401</c:v>
                </c:pt>
                <c:pt idx="739">
                  <c:v>113.53419250675999</c:v>
                </c:pt>
                <c:pt idx="740">
                  <c:v>113.36513333660299</c:v>
                </c:pt>
                <c:pt idx="741">
                  <c:v>112.496154382631</c:v>
                </c:pt>
                <c:pt idx="742">
                  <c:v>112.997000443914</c:v>
                </c:pt>
                <c:pt idx="743">
                  <c:v>113.21440955067401</c:v>
                </c:pt>
                <c:pt idx="744">
                  <c:v>112.253074173607</c:v>
                </c:pt>
                <c:pt idx="745">
                  <c:v>112.140762688659</c:v>
                </c:pt>
                <c:pt idx="746">
                  <c:v>112.410503961041</c:v>
                </c:pt>
                <c:pt idx="747">
                  <c:v>112.957644700139</c:v>
                </c:pt>
                <c:pt idx="748">
                  <c:v>112.919547213116</c:v>
                </c:pt>
                <c:pt idx="749">
                  <c:v>112.951782565446</c:v>
                </c:pt>
                <c:pt idx="750">
                  <c:v>113.560712793094</c:v>
                </c:pt>
                <c:pt idx="751">
                  <c:v>114.05538596733599</c:v>
                </c:pt>
                <c:pt idx="752">
                  <c:v>114.555246840807</c:v>
                </c:pt>
                <c:pt idx="753">
                  <c:v>114.48917891108</c:v>
                </c:pt>
                <c:pt idx="754">
                  <c:v>114.488698759445</c:v>
                </c:pt>
                <c:pt idx="755">
                  <c:v>115.06762998385</c:v>
                </c:pt>
                <c:pt idx="756">
                  <c:v>114.971884602199</c:v>
                </c:pt>
                <c:pt idx="757">
                  <c:v>115.487323709328</c:v>
                </c:pt>
                <c:pt idx="758">
                  <c:v>116.05354972018699</c:v>
                </c:pt>
                <c:pt idx="759">
                  <c:v>115.840369844329</c:v>
                </c:pt>
                <c:pt idx="760">
                  <c:v>114.630805708811</c:v>
                </c:pt>
                <c:pt idx="761">
                  <c:v>114.463929593646</c:v>
                </c:pt>
                <c:pt idx="762">
                  <c:v>115.180029355249</c:v>
                </c:pt>
                <c:pt idx="763">
                  <c:v>115.88352892601</c:v>
                </c:pt>
                <c:pt idx="764">
                  <c:v>116.057366145237</c:v>
                </c:pt>
                <c:pt idx="765">
                  <c:v>116.762384787692</c:v>
                </c:pt>
                <c:pt idx="766">
                  <c:v>116.68167331005201</c:v>
                </c:pt>
                <c:pt idx="767">
                  <c:v>115.755241593905</c:v>
                </c:pt>
                <c:pt idx="768">
                  <c:v>115.788253470629</c:v>
                </c:pt>
                <c:pt idx="769">
                  <c:v>117.37384433964699</c:v>
                </c:pt>
                <c:pt idx="770">
                  <c:v>116.816787757879</c:v>
                </c:pt>
                <c:pt idx="771">
                  <c:v>117.756256735566</c:v>
                </c:pt>
                <c:pt idx="772">
                  <c:v>116.13569916064699</c:v>
                </c:pt>
                <c:pt idx="773">
                  <c:v>115.21074884629699</c:v>
                </c:pt>
                <c:pt idx="774">
                  <c:v>113.936755893686</c:v>
                </c:pt>
                <c:pt idx="775">
                  <c:v>113.17850879202101</c:v>
                </c:pt>
                <c:pt idx="776">
                  <c:v>115.45653334136701</c:v>
                </c:pt>
                <c:pt idx="777">
                  <c:v>116.01856359017999</c:v>
                </c:pt>
                <c:pt idx="778">
                  <c:v>116.919502497659</c:v>
                </c:pt>
                <c:pt idx="779">
                  <c:v>116.197003764418</c:v>
                </c:pt>
                <c:pt idx="780">
                  <c:v>115.10956147797</c:v>
                </c:pt>
                <c:pt idx="781">
                  <c:v>114.64693715944399</c:v>
                </c:pt>
                <c:pt idx="782">
                  <c:v>114.084129719646</c:v>
                </c:pt>
                <c:pt idx="783">
                  <c:v>113.249533346013</c:v>
                </c:pt>
                <c:pt idx="784">
                  <c:v>111.007445549566</c:v>
                </c:pt>
                <c:pt idx="785">
                  <c:v>111.896916521721</c:v>
                </c:pt>
                <c:pt idx="786">
                  <c:v>111.545175536697</c:v>
                </c:pt>
                <c:pt idx="787">
                  <c:v>111.640445964995</c:v>
                </c:pt>
                <c:pt idx="788">
                  <c:v>111.69654779344999</c:v>
                </c:pt>
                <c:pt idx="789">
                  <c:v>113.68275968587599</c:v>
                </c:pt>
                <c:pt idx="790">
                  <c:v>113.27438990154501</c:v>
                </c:pt>
                <c:pt idx="791">
                  <c:v>112.432074138359</c:v>
                </c:pt>
                <c:pt idx="792">
                  <c:v>113.356097833989</c:v>
                </c:pt>
                <c:pt idx="793">
                  <c:v>113.273697266943</c:v>
                </c:pt>
                <c:pt idx="794">
                  <c:v>111.401015605889</c:v>
                </c:pt>
                <c:pt idx="795">
                  <c:v>111.442545723043</c:v>
                </c:pt>
                <c:pt idx="796">
                  <c:v>111.83138004287299</c:v>
                </c:pt>
                <c:pt idx="797">
                  <c:v>111.926475574525</c:v>
                </c:pt>
                <c:pt idx="798">
                  <c:v>113.129780681434</c:v>
                </c:pt>
                <c:pt idx="799">
                  <c:v>113.681180093455</c:v>
                </c:pt>
                <c:pt idx="800">
                  <c:v>113.861073769987</c:v>
                </c:pt>
                <c:pt idx="801">
                  <c:v>115.194353476476</c:v>
                </c:pt>
                <c:pt idx="802">
                  <c:v>115.141365317084</c:v>
                </c:pt>
                <c:pt idx="803">
                  <c:v>115.60598106846901</c:v>
                </c:pt>
                <c:pt idx="804">
                  <c:v>115.85802586893401</c:v>
                </c:pt>
                <c:pt idx="805">
                  <c:v>115.264592110653</c:v>
                </c:pt>
                <c:pt idx="806">
                  <c:v>114.662816140201</c:v>
                </c:pt>
                <c:pt idx="807">
                  <c:v>114.451924858214</c:v>
                </c:pt>
                <c:pt idx="808">
                  <c:v>113.703461459192</c:v>
                </c:pt>
                <c:pt idx="809">
                  <c:v>114.87841232261999</c:v>
                </c:pt>
                <c:pt idx="810">
                  <c:v>114.516253288878</c:v>
                </c:pt>
                <c:pt idx="811">
                  <c:v>112.961845427201</c:v>
                </c:pt>
                <c:pt idx="812">
                  <c:v>112.62986281856</c:v>
                </c:pt>
                <c:pt idx="813">
                  <c:v>111.659540232341</c:v>
                </c:pt>
                <c:pt idx="814">
                  <c:v>111.16810801099</c:v>
                </c:pt>
                <c:pt idx="815">
                  <c:v>110.877603232189</c:v>
                </c:pt>
                <c:pt idx="816">
                  <c:v>112.663786907377</c:v>
                </c:pt>
                <c:pt idx="817">
                  <c:v>113.107886530031</c:v>
                </c:pt>
                <c:pt idx="818">
                  <c:v>113.606799043262</c:v>
                </c:pt>
                <c:pt idx="819">
                  <c:v>113.38220717917901</c:v>
                </c:pt>
                <c:pt idx="820">
                  <c:v>114.477619796189</c:v>
                </c:pt>
                <c:pt idx="821">
                  <c:v>114.629937035775</c:v>
                </c:pt>
                <c:pt idx="822">
                  <c:v>114.666494630805</c:v>
                </c:pt>
                <c:pt idx="823">
                  <c:v>113.138298718169</c:v>
                </c:pt>
                <c:pt idx="824">
                  <c:v>113.28900692513299</c:v>
                </c:pt>
                <c:pt idx="825">
                  <c:v>114.126605058812</c:v>
                </c:pt>
                <c:pt idx="826">
                  <c:v>113.56017880919001</c:v>
                </c:pt>
                <c:pt idx="827">
                  <c:v>115.16981832371999</c:v>
                </c:pt>
                <c:pt idx="828">
                  <c:v>115.520013276277</c:v>
                </c:pt>
                <c:pt idx="829">
                  <c:v>116.210949464854</c:v>
                </c:pt>
                <c:pt idx="830">
                  <c:v>115.522475995441</c:v>
                </c:pt>
                <c:pt idx="831">
                  <c:v>115.25786148216299</c:v>
                </c:pt>
                <c:pt idx="832">
                  <c:v>115.296474384566</c:v>
                </c:pt>
                <c:pt idx="833">
                  <c:v>115.904671032717</c:v>
                </c:pt>
                <c:pt idx="834">
                  <c:v>117.161417149984</c:v>
                </c:pt>
                <c:pt idx="835">
                  <c:v>117.208426549303</c:v>
                </c:pt>
                <c:pt idx="836">
                  <c:v>117.34018027918199</c:v>
                </c:pt>
                <c:pt idx="837">
                  <c:v>117.139412858497</c:v>
                </c:pt>
                <c:pt idx="838">
                  <c:v>117.185284865467</c:v>
                </c:pt>
                <c:pt idx="839">
                  <c:v>117.501997368519</c:v>
                </c:pt>
                <c:pt idx="840">
                  <c:v>117.091912213089</c:v>
                </c:pt>
                <c:pt idx="841">
                  <c:v>115.566145760631</c:v>
                </c:pt>
                <c:pt idx="842">
                  <c:v>115.071716478553</c:v>
                </c:pt>
                <c:pt idx="843">
                  <c:v>115.11293953796699</c:v>
                </c:pt>
                <c:pt idx="844">
                  <c:v>115.726043058032</c:v>
                </c:pt>
                <c:pt idx="845">
                  <c:v>116.41057965635</c:v>
                </c:pt>
                <c:pt idx="846">
                  <c:v>116.451278511992</c:v>
                </c:pt>
                <c:pt idx="847">
                  <c:v>115.65395755391501</c:v>
                </c:pt>
                <c:pt idx="848">
                  <c:v>115.333865784327</c:v>
                </c:pt>
                <c:pt idx="849">
                  <c:v>114.95804251950899</c:v>
                </c:pt>
                <c:pt idx="850">
                  <c:v>114.826233606873</c:v>
                </c:pt>
                <c:pt idx="851">
                  <c:v>115.62011937739</c:v>
                </c:pt>
                <c:pt idx="852">
                  <c:v>115.535484911276</c:v>
                </c:pt>
                <c:pt idx="853">
                  <c:v>115.994412072776</c:v>
                </c:pt>
                <c:pt idx="854">
                  <c:v>115.70463965834</c:v>
                </c:pt>
                <c:pt idx="855">
                  <c:v>115.91772834695701</c:v>
                </c:pt>
                <c:pt idx="856">
                  <c:v>117.133890678752</c:v>
                </c:pt>
                <c:pt idx="857">
                  <c:v>117.714440052103</c:v>
                </c:pt>
                <c:pt idx="858">
                  <c:v>118.069123318697</c:v>
                </c:pt>
                <c:pt idx="859">
                  <c:v>117.845314380085</c:v>
                </c:pt>
                <c:pt idx="860">
                  <c:v>118.06636751153501</c:v>
                </c:pt>
                <c:pt idx="861">
                  <c:v>117.49152033723</c:v>
                </c:pt>
                <c:pt idx="862">
                  <c:v>117.87443411937301</c:v>
                </c:pt>
                <c:pt idx="863">
                  <c:v>118.82066857201001</c:v>
                </c:pt>
                <c:pt idx="864">
                  <c:v>119.267253209339</c:v>
                </c:pt>
                <c:pt idx="865">
                  <c:v>119.277309122745</c:v>
                </c:pt>
                <c:pt idx="866">
                  <c:v>119.02463670949599</c:v>
                </c:pt>
                <c:pt idx="867">
                  <c:v>119.11224239122301</c:v>
                </c:pt>
                <c:pt idx="868">
                  <c:v>120.25063335423999</c:v>
                </c:pt>
                <c:pt idx="869">
                  <c:v>120.359172745969</c:v>
                </c:pt>
                <c:pt idx="870">
                  <c:v>120.11457490103599</c:v>
                </c:pt>
                <c:pt idx="871">
                  <c:v>119.607030050584</c:v>
                </c:pt>
                <c:pt idx="872">
                  <c:v>120.757243957372</c:v>
                </c:pt>
                <c:pt idx="873">
                  <c:v>120.734585123513</c:v>
                </c:pt>
                <c:pt idx="874">
                  <c:v>121.263971465062</c:v>
                </c:pt>
                <c:pt idx="875">
                  <c:v>121.274239199194</c:v>
                </c:pt>
                <c:pt idx="876">
                  <c:v>121.44295079751301</c:v>
                </c:pt>
                <c:pt idx="877">
                  <c:v>121.92484168754</c:v>
                </c:pt>
                <c:pt idx="878">
                  <c:v>121.77644994536</c:v>
                </c:pt>
                <c:pt idx="879">
                  <c:v>123.245139016615</c:v>
                </c:pt>
                <c:pt idx="880">
                  <c:v>123.579177504016</c:v>
                </c:pt>
                <c:pt idx="881">
                  <c:v>123.029730767647</c:v>
                </c:pt>
                <c:pt idx="882">
                  <c:v>123.837709427097</c:v>
                </c:pt>
                <c:pt idx="883">
                  <c:v>123.798902138321</c:v>
                </c:pt>
                <c:pt idx="884">
                  <c:v>123.88586747009001</c:v>
                </c:pt>
                <c:pt idx="885">
                  <c:v>124.8527486406</c:v>
                </c:pt>
                <c:pt idx="886">
                  <c:v>124.670318498295</c:v>
                </c:pt>
                <c:pt idx="887">
                  <c:v>124.30045706897199</c:v>
                </c:pt>
                <c:pt idx="888">
                  <c:v>124.965961109731</c:v>
                </c:pt>
                <c:pt idx="889">
                  <c:v>123.58748357947501</c:v>
                </c:pt>
                <c:pt idx="890">
                  <c:v>124.69921851324401</c:v>
                </c:pt>
                <c:pt idx="891">
                  <c:v>123.92509893820301</c:v>
                </c:pt>
                <c:pt idx="892">
                  <c:v>124.39643431842499</c:v>
                </c:pt>
                <c:pt idx="893">
                  <c:v>124.860174320591</c:v>
                </c:pt>
                <c:pt idx="894">
                  <c:v>124.574161559844</c:v>
                </c:pt>
                <c:pt idx="895">
                  <c:v>123.968736405955</c:v>
                </c:pt>
                <c:pt idx="896">
                  <c:v>124.247599008744</c:v>
                </c:pt>
                <c:pt idx="897">
                  <c:v>124.744360468048</c:v>
                </c:pt>
                <c:pt idx="898">
                  <c:v>124.852162956699</c:v>
                </c:pt>
                <c:pt idx="899">
                  <c:v>125.755202518921</c:v>
                </c:pt>
                <c:pt idx="900">
                  <c:v>125.723367597417</c:v>
                </c:pt>
                <c:pt idx="901">
                  <c:v>127.92985038613701</c:v>
                </c:pt>
                <c:pt idx="902">
                  <c:v>128.175350955043</c:v>
                </c:pt>
                <c:pt idx="903">
                  <c:v>128.46774163950499</c:v>
                </c:pt>
                <c:pt idx="904">
                  <c:v>126.545908998488</c:v>
                </c:pt>
                <c:pt idx="905">
                  <c:v>127.396195230326</c:v>
                </c:pt>
                <c:pt idx="906">
                  <c:v>127.15217744490501</c:v>
                </c:pt>
                <c:pt idx="907">
                  <c:v>125.230633541852</c:v>
                </c:pt>
                <c:pt idx="908">
                  <c:v>124.21017046836801</c:v>
                </c:pt>
                <c:pt idx="909">
                  <c:v>123.155886439355</c:v>
                </c:pt>
                <c:pt idx="910">
                  <c:v>123.136902235006</c:v>
                </c:pt>
                <c:pt idx="911">
                  <c:v>124.545550313121</c:v>
                </c:pt>
                <c:pt idx="912">
                  <c:v>124.874604841417</c:v>
                </c:pt>
                <c:pt idx="913">
                  <c:v>125.309836642523</c:v>
                </c:pt>
                <c:pt idx="914">
                  <c:v>124.75936914935799</c:v>
                </c:pt>
                <c:pt idx="915">
                  <c:v>125.471366153434</c:v>
                </c:pt>
                <c:pt idx="916">
                  <c:v>125.117493341889</c:v>
                </c:pt>
                <c:pt idx="917">
                  <c:v>125.551548248286</c:v>
                </c:pt>
                <c:pt idx="918">
                  <c:v>125.55005041424801</c:v>
                </c:pt>
                <c:pt idx="919">
                  <c:v>126.215428860312</c:v>
                </c:pt>
                <c:pt idx="920">
                  <c:v>126.820389017965</c:v>
                </c:pt>
                <c:pt idx="921">
                  <c:v>127.4084509833</c:v>
                </c:pt>
                <c:pt idx="922">
                  <c:v>128.08029956157</c:v>
                </c:pt>
                <c:pt idx="923">
                  <c:v>126.979651140613</c:v>
                </c:pt>
                <c:pt idx="924">
                  <c:v>126.22932032231201</c:v>
                </c:pt>
                <c:pt idx="925">
                  <c:v>126.32952590050699</c:v>
                </c:pt>
                <c:pt idx="926">
                  <c:v>126.393813402156</c:v>
                </c:pt>
                <c:pt idx="927">
                  <c:v>126.825324730167</c:v>
                </c:pt>
                <c:pt idx="928">
                  <c:v>126.31163506447599</c:v>
                </c:pt>
                <c:pt idx="929">
                  <c:v>125.523025049035</c:v>
                </c:pt>
                <c:pt idx="930">
                  <c:v>125.94059978191601</c:v>
                </c:pt>
                <c:pt idx="931">
                  <c:v>126.639343150169</c:v>
                </c:pt>
                <c:pt idx="932">
                  <c:v>127.075383005596</c:v>
                </c:pt>
                <c:pt idx="933">
                  <c:v>127.642099164559</c:v>
                </c:pt>
                <c:pt idx="934">
                  <c:v>127.74858904560701</c:v>
                </c:pt>
                <c:pt idx="935">
                  <c:v>127.605689988306</c:v>
                </c:pt>
                <c:pt idx="936">
                  <c:v>127.95221932272599</c:v>
                </c:pt>
                <c:pt idx="937">
                  <c:v>128.004884493845</c:v>
                </c:pt>
                <c:pt idx="938">
                  <c:v>128.683734851824</c:v>
                </c:pt>
                <c:pt idx="939">
                  <c:v>128.4124618955</c:v>
                </c:pt>
                <c:pt idx="940">
                  <c:v>128.99719909464599</c:v>
                </c:pt>
                <c:pt idx="941">
                  <c:v>129.48200847397499</c:v>
                </c:pt>
                <c:pt idx="942">
                  <c:v>128.44155432868899</c:v>
                </c:pt>
                <c:pt idx="943">
                  <c:v>128.254953375496</c:v>
                </c:pt>
                <c:pt idx="944">
                  <c:v>127.964210074302</c:v>
                </c:pt>
                <c:pt idx="945">
                  <c:v>127.96027438231999</c:v>
                </c:pt>
                <c:pt idx="946">
                  <c:v>128.36541915196599</c:v>
                </c:pt>
                <c:pt idx="947">
                  <c:v>128.73278536991501</c:v>
                </c:pt>
                <c:pt idx="948">
                  <c:v>129.02872263314899</c:v>
                </c:pt>
                <c:pt idx="949">
                  <c:v>128.823425679531</c:v>
                </c:pt>
                <c:pt idx="950">
                  <c:v>128.867702139644</c:v>
                </c:pt>
                <c:pt idx="951">
                  <c:v>129.12595698657199</c:v>
                </c:pt>
                <c:pt idx="952">
                  <c:v>128.51674688532299</c:v>
                </c:pt>
                <c:pt idx="953">
                  <c:v>127.2203754916</c:v>
                </c:pt>
                <c:pt idx="954">
                  <c:v>127.31780418125</c:v>
                </c:pt>
                <c:pt idx="955">
                  <c:v>127.31835759485099</c:v>
                </c:pt>
                <c:pt idx="956">
                  <c:v>127.57343659695999</c:v>
                </c:pt>
                <c:pt idx="957">
                  <c:v>127.981675815583</c:v>
                </c:pt>
                <c:pt idx="958">
                  <c:v>127.841016506773</c:v>
                </c:pt>
                <c:pt idx="959">
                  <c:v>127.905921551283</c:v>
                </c:pt>
                <c:pt idx="960">
                  <c:v>128.431271392848</c:v>
                </c:pt>
                <c:pt idx="961">
                  <c:v>128.971791309933</c:v>
                </c:pt>
                <c:pt idx="962">
                  <c:v>128.78472203026499</c:v>
                </c:pt>
                <c:pt idx="963">
                  <c:v>128.95528419511501</c:v>
                </c:pt>
                <c:pt idx="964">
                  <c:v>128.52505140154</c:v>
                </c:pt>
                <c:pt idx="965">
                  <c:v>128.87211817873001</c:v>
                </c:pt>
                <c:pt idx="966">
                  <c:v>129.23091488425499</c:v>
                </c:pt>
                <c:pt idx="967">
                  <c:v>129.28283389474001</c:v>
                </c:pt>
                <c:pt idx="968">
                  <c:v>129.13694567949901</c:v>
                </c:pt>
                <c:pt idx="969">
                  <c:v>129.538968368778</c:v>
                </c:pt>
                <c:pt idx="970">
                  <c:v>129.878021327346</c:v>
                </c:pt>
                <c:pt idx="971">
                  <c:v>129.774177202023</c:v>
                </c:pt>
                <c:pt idx="972">
                  <c:v>129.96706723691599</c:v>
                </c:pt>
                <c:pt idx="973">
                  <c:v>130.72192920963801</c:v>
                </c:pt>
                <c:pt idx="974">
                  <c:v>131.17136603112101</c:v>
                </c:pt>
                <c:pt idx="975">
                  <c:v>131.335967549023</c:v>
                </c:pt>
                <c:pt idx="976">
                  <c:v>131.48758610086901</c:v>
                </c:pt>
                <c:pt idx="977">
                  <c:v>130.91463207410899</c:v>
                </c:pt>
                <c:pt idx="978">
                  <c:v>132.44607481901201</c:v>
                </c:pt>
                <c:pt idx="979">
                  <c:v>133.056057045757</c:v>
                </c:pt>
                <c:pt idx="980">
                  <c:v>132.80286904558599</c:v>
                </c:pt>
                <c:pt idx="981">
                  <c:v>132.669024844071</c:v>
                </c:pt>
                <c:pt idx="982">
                  <c:v>132.93743182129199</c:v>
                </c:pt>
                <c:pt idx="983">
                  <c:v>133.56214465111901</c:v>
                </c:pt>
                <c:pt idx="984">
                  <c:v>133.16175483881301</c:v>
                </c:pt>
                <c:pt idx="985">
                  <c:v>133.50662377979901</c:v>
                </c:pt>
                <c:pt idx="986">
                  <c:v>133.563801900698</c:v>
                </c:pt>
                <c:pt idx="987">
                  <c:v>132.58709070488999</c:v>
                </c:pt>
                <c:pt idx="988">
                  <c:v>132.870635821419</c:v>
                </c:pt>
                <c:pt idx="989">
                  <c:v>132.68643595187001</c:v>
                </c:pt>
                <c:pt idx="990">
                  <c:v>131.531395016722</c:v>
                </c:pt>
                <c:pt idx="991">
                  <c:v>131.10198104060501</c:v>
                </c:pt>
                <c:pt idx="992">
                  <c:v>131.753658029381</c:v>
                </c:pt>
                <c:pt idx="993">
                  <c:v>132.44449073696299</c:v>
                </c:pt>
                <c:pt idx="994">
                  <c:v>133.35350771269501</c:v>
                </c:pt>
                <c:pt idx="995">
                  <c:v>133.37945090372401</c:v>
                </c:pt>
                <c:pt idx="996">
                  <c:v>133.62527020394501</c:v>
                </c:pt>
                <c:pt idx="997">
                  <c:v>133.68034627466699</c:v>
                </c:pt>
                <c:pt idx="998">
                  <c:v>133.91471905069699</c:v>
                </c:pt>
                <c:pt idx="999">
                  <c:v>133.57301386739701</c:v>
                </c:pt>
                <c:pt idx="1000">
                  <c:v>133.77703294855701</c:v>
                </c:pt>
                <c:pt idx="1001">
                  <c:v>134.50914227483301</c:v>
                </c:pt>
                <c:pt idx="1002">
                  <c:v>134.92485039648801</c:v>
                </c:pt>
                <c:pt idx="1003">
                  <c:v>135.286649122136</c:v>
                </c:pt>
                <c:pt idx="1004">
                  <c:v>135.66664465085199</c:v>
                </c:pt>
                <c:pt idx="1005">
                  <c:v>135.87879707162799</c:v>
                </c:pt>
                <c:pt idx="1006">
                  <c:v>135.820805608603</c:v>
                </c:pt>
                <c:pt idx="1007">
                  <c:v>135.73210472530599</c:v>
                </c:pt>
                <c:pt idx="1008">
                  <c:v>135.94111844777899</c:v>
                </c:pt>
                <c:pt idx="1009">
                  <c:v>135.29921381031099</c:v>
                </c:pt>
                <c:pt idx="1010">
                  <c:v>134.90153870827399</c:v>
                </c:pt>
                <c:pt idx="1011">
                  <c:v>135.37025631141</c:v>
                </c:pt>
                <c:pt idx="1012">
                  <c:v>136.09159641897401</c:v>
                </c:pt>
                <c:pt idx="1013">
                  <c:v>137.13279379253399</c:v>
                </c:pt>
                <c:pt idx="1014">
                  <c:v>136.69642722804099</c:v>
                </c:pt>
                <c:pt idx="1015">
                  <c:v>137.24527729186599</c:v>
                </c:pt>
                <c:pt idx="1016">
                  <c:v>138.415279142137</c:v>
                </c:pt>
                <c:pt idx="1017">
                  <c:v>139.14862483465799</c:v>
                </c:pt>
                <c:pt idx="1018">
                  <c:v>139.41208381043199</c:v>
                </c:pt>
                <c:pt idx="1019">
                  <c:v>139.67030511462801</c:v>
                </c:pt>
                <c:pt idx="1020">
                  <c:v>140.700350094675</c:v>
                </c:pt>
                <c:pt idx="1021">
                  <c:v>141.23855158012199</c:v>
                </c:pt>
                <c:pt idx="1022">
                  <c:v>141.45467825946201</c:v>
                </c:pt>
                <c:pt idx="1023">
                  <c:v>140.389487420649</c:v>
                </c:pt>
                <c:pt idx="1024">
                  <c:v>139.48497191574899</c:v>
                </c:pt>
                <c:pt idx="1025">
                  <c:v>138.52135876074999</c:v>
                </c:pt>
                <c:pt idx="1026">
                  <c:v>136.46672242833901</c:v>
                </c:pt>
                <c:pt idx="1027">
                  <c:v>136.63417896274399</c:v>
                </c:pt>
                <c:pt idx="1028">
                  <c:v>138.21620504016701</c:v>
                </c:pt>
                <c:pt idx="1029">
                  <c:v>138.82921992996401</c:v>
                </c:pt>
                <c:pt idx="1030">
                  <c:v>137.048958819213</c:v>
                </c:pt>
                <c:pt idx="1031">
                  <c:v>136.82876780055901</c:v>
                </c:pt>
                <c:pt idx="1032">
                  <c:v>136.719043165242</c:v>
                </c:pt>
                <c:pt idx="1033">
                  <c:v>135.909851469899</c:v>
                </c:pt>
                <c:pt idx="1034">
                  <c:v>136.087814365312</c:v>
                </c:pt>
                <c:pt idx="1035">
                  <c:v>136.93497077053399</c:v>
                </c:pt>
                <c:pt idx="1036">
                  <c:v>136.95761753558699</c:v>
                </c:pt>
                <c:pt idx="1037">
                  <c:v>136.75188304238699</c:v>
                </c:pt>
                <c:pt idx="1038">
                  <c:v>135.98812576504301</c:v>
                </c:pt>
                <c:pt idx="1039">
                  <c:v>136.66107827080401</c:v>
                </c:pt>
                <c:pt idx="1040">
                  <c:v>137.317104027482</c:v>
                </c:pt>
                <c:pt idx="1041">
                  <c:v>137.76696344981301</c:v>
                </c:pt>
                <c:pt idx="1042">
                  <c:v>138.29614084771001</c:v>
                </c:pt>
                <c:pt idx="1043">
                  <c:v>139.34174542045801</c:v>
                </c:pt>
                <c:pt idx="1044">
                  <c:v>137.72517956706201</c:v>
                </c:pt>
                <c:pt idx="1045">
                  <c:v>137.109430331043</c:v>
                </c:pt>
                <c:pt idx="1046">
                  <c:v>136.97390548895501</c:v>
                </c:pt>
                <c:pt idx="1047">
                  <c:v>136.24030261659499</c:v>
                </c:pt>
                <c:pt idx="1048">
                  <c:v>136.67487291611701</c:v>
                </c:pt>
                <c:pt idx="1049">
                  <c:v>136.58795302974801</c:v>
                </c:pt>
                <c:pt idx="1050">
                  <c:v>136.686490276347</c:v>
                </c:pt>
                <c:pt idx="1051">
                  <c:v>135.180221468345</c:v>
                </c:pt>
                <c:pt idx="1052">
                  <c:v>134.48145290998701</c:v>
                </c:pt>
                <c:pt idx="1053">
                  <c:v>135.399275378656</c:v>
                </c:pt>
                <c:pt idx="1054">
                  <c:v>134.68513340807101</c:v>
                </c:pt>
                <c:pt idx="1055">
                  <c:v>134.60608033410401</c:v>
                </c:pt>
                <c:pt idx="1056">
                  <c:v>134.78198313818299</c:v>
                </c:pt>
                <c:pt idx="1057">
                  <c:v>135.253297398363</c:v>
                </c:pt>
                <c:pt idx="1058">
                  <c:v>136.122791151527</c:v>
                </c:pt>
                <c:pt idx="1059">
                  <c:v>135.88601831959201</c:v>
                </c:pt>
                <c:pt idx="1060">
                  <c:v>135.19874735803501</c:v>
                </c:pt>
                <c:pt idx="1061">
                  <c:v>134.436269688241</c:v>
                </c:pt>
                <c:pt idx="1062">
                  <c:v>134.31762137166899</c:v>
                </c:pt>
                <c:pt idx="1063">
                  <c:v>134.91996377260699</c:v>
                </c:pt>
                <c:pt idx="1064">
                  <c:v>135.73903611984599</c:v>
                </c:pt>
                <c:pt idx="1065">
                  <c:v>135.951799577852</c:v>
                </c:pt>
                <c:pt idx="1066">
                  <c:v>136.40414299587999</c:v>
                </c:pt>
                <c:pt idx="1067">
                  <c:v>137.58018302387899</c:v>
                </c:pt>
                <c:pt idx="1068">
                  <c:v>138.09410127177199</c:v>
                </c:pt>
                <c:pt idx="1069">
                  <c:v>138.92394480712301</c:v>
                </c:pt>
                <c:pt idx="1070">
                  <c:v>139.03551578822001</c:v>
                </c:pt>
                <c:pt idx="1071">
                  <c:v>138.13731685030601</c:v>
                </c:pt>
                <c:pt idx="1072">
                  <c:v>138.41824824779999</c:v>
                </c:pt>
                <c:pt idx="1073">
                  <c:v>139.28526490294999</c:v>
                </c:pt>
                <c:pt idx="1074">
                  <c:v>138.33064172602701</c:v>
                </c:pt>
                <c:pt idx="1075">
                  <c:v>139.27076761191901</c:v>
                </c:pt>
                <c:pt idx="1076">
                  <c:v>138.94382644035201</c:v>
                </c:pt>
                <c:pt idx="1077">
                  <c:v>139.88962628757699</c:v>
                </c:pt>
                <c:pt idx="1078">
                  <c:v>140.111567576082</c:v>
                </c:pt>
                <c:pt idx="1079">
                  <c:v>140.202321700689</c:v>
                </c:pt>
                <c:pt idx="1080">
                  <c:v>140.93553364606299</c:v>
                </c:pt>
                <c:pt idx="1081">
                  <c:v>140.380984405221</c:v>
                </c:pt>
                <c:pt idx="1082">
                  <c:v>140.70726977505001</c:v>
                </c:pt>
                <c:pt idx="1083">
                  <c:v>138.95962878730501</c:v>
                </c:pt>
                <c:pt idx="1084">
                  <c:v>138.972191116527</c:v>
                </c:pt>
                <c:pt idx="1085">
                  <c:v>139.40920804842099</c:v>
                </c:pt>
                <c:pt idx="1086">
                  <c:v>139.00191153857401</c:v>
                </c:pt>
                <c:pt idx="1087">
                  <c:v>138.51662483220099</c:v>
                </c:pt>
                <c:pt idx="1088">
                  <c:v>138.58659816920601</c:v>
                </c:pt>
                <c:pt idx="1089">
                  <c:v>135.45988841968401</c:v>
                </c:pt>
                <c:pt idx="1090">
                  <c:v>134.223765928028</c:v>
                </c:pt>
                <c:pt idx="1091">
                  <c:v>130.65501088996299</c:v>
                </c:pt>
                <c:pt idx="1092">
                  <c:v>133.77805917140401</c:v>
                </c:pt>
                <c:pt idx="1093">
                  <c:v>133.64620690960899</c:v>
                </c:pt>
                <c:pt idx="1094">
                  <c:v>134.75908835108001</c:v>
                </c:pt>
                <c:pt idx="1095">
                  <c:v>135.33247514369401</c:v>
                </c:pt>
                <c:pt idx="1096">
                  <c:v>137.06799040784799</c:v>
                </c:pt>
                <c:pt idx="1097">
                  <c:v>136.962235771926</c:v>
                </c:pt>
                <c:pt idx="1098">
                  <c:v>137.51495572654801</c:v>
                </c:pt>
                <c:pt idx="1099">
                  <c:v>135.040194076993</c:v>
                </c:pt>
                <c:pt idx="1100">
                  <c:v>134.988540120039</c:v>
                </c:pt>
                <c:pt idx="1101">
                  <c:v>135.54724348545099</c:v>
                </c:pt>
                <c:pt idx="1102">
                  <c:v>136.24693387932999</c:v>
                </c:pt>
                <c:pt idx="1103">
                  <c:v>135.34626536599899</c:v>
                </c:pt>
                <c:pt idx="1104">
                  <c:v>134.91220618972301</c:v>
                </c:pt>
                <c:pt idx="1105">
                  <c:v>136.39903412001601</c:v>
                </c:pt>
                <c:pt idx="1106">
                  <c:v>137.69406495299199</c:v>
                </c:pt>
                <c:pt idx="1107">
                  <c:v>138.80293423006799</c:v>
                </c:pt>
                <c:pt idx="1108">
                  <c:v>138.93554848814</c:v>
                </c:pt>
                <c:pt idx="1109">
                  <c:v>138.62576055046199</c:v>
                </c:pt>
                <c:pt idx="1110">
                  <c:v>138.315505263158</c:v>
                </c:pt>
                <c:pt idx="1111">
                  <c:v>137.90920299537299</c:v>
                </c:pt>
                <c:pt idx="1112">
                  <c:v>139.08925515767999</c:v>
                </c:pt>
                <c:pt idx="1113">
                  <c:v>139.16246998237401</c:v>
                </c:pt>
                <c:pt idx="1114">
                  <c:v>137.58806944199</c:v>
                </c:pt>
                <c:pt idx="1115">
                  <c:v>137.33476971633399</c:v>
                </c:pt>
                <c:pt idx="1116">
                  <c:v>137.97452714060199</c:v>
                </c:pt>
                <c:pt idx="1117">
                  <c:v>138.377728476182</c:v>
                </c:pt>
                <c:pt idx="1118">
                  <c:v>138.67262205087599</c:v>
                </c:pt>
                <c:pt idx="1119">
                  <c:v>139.19013154746699</c:v>
                </c:pt>
                <c:pt idx="1120">
                  <c:v>138.33960520208001</c:v>
                </c:pt>
                <c:pt idx="1121">
                  <c:v>138.44728177729999</c:v>
                </c:pt>
                <c:pt idx="1122">
                  <c:v>136.77190496921199</c:v>
                </c:pt>
                <c:pt idx="1123">
                  <c:v>134.29702279630001</c:v>
                </c:pt>
                <c:pt idx="1124">
                  <c:v>132.59405263309401</c:v>
                </c:pt>
                <c:pt idx="1125">
                  <c:v>133.00085153833501</c:v>
                </c:pt>
                <c:pt idx="1126">
                  <c:v>134.197948076139</c:v>
                </c:pt>
                <c:pt idx="1127">
                  <c:v>131.67578169184799</c:v>
                </c:pt>
                <c:pt idx="1128">
                  <c:v>132.67629194263699</c:v>
                </c:pt>
                <c:pt idx="1129">
                  <c:v>130.925958946836</c:v>
                </c:pt>
                <c:pt idx="1130">
                  <c:v>129.65740223076</c:v>
                </c:pt>
                <c:pt idx="1131">
                  <c:v>130.63749806038501</c:v>
                </c:pt>
                <c:pt idx="1132">
                  <c:v>131.540289130182</c:v>
                </c:pt>
                <c:pt idx="1133">
                  <c:v>133.22880538055901</c:v>
                </c:pt>
                <c:pt idx="1134">
                  <c:v>131.87156742433001</c:v>
                </c:pt>
                <c:pt idx="1135">
                  <c:v>134.48068381357399</c:v>
                </c:pt>
                <c:pt idx="1136">
                  <c:v>134.13518019907599</c:v>
                </c:pt>
                <c:pt idx="1137">
                  <c:v>134.86046866081</c:v>
                </c:pt>
                <c:pt idx="1138">
                  <c:v>134.51919514602901</c:v>
                </c:pt>
                <c:pt idx="1139">
                  <c:v>135.836524810828</c:v>
                </c:pt>
                <c:pt idx="1140">
                  <c:v>134.82204642961699</c:v>
                </c:pt>
                <c:pt idx="1141">
                  <c:v>136.231400435544</c:v>
                </c:pt>
                <c:pt idx="1142">
                  <c:v>134.90313371261001</c:v>
                </c:pt>
                <c:pt idx="1143">
                  <c:v>134.78906486479701</c:v>
                </c:pt>
                <c:pt idx="1144">
                  <c:v>136.30163348945899</c:v>
                </c:pt>
                <c:pt idx="1145">
                  <c:v>138.29502525078101</c:v>
                </c:pt>
                <c:pt idx="1146">
                  <c:v>138.530390862633</c:v>
                </c:pt>
                <c:pt idx="1147">
                  <c:v>138.613842032142</c:v>
                </c:pt>
                <c:pt idx="1148">
                  <c:v>141.02823615151701</c:v>
                </c:pt>
                <c:pt idx="1149">
                  <c:v>141.27899182182</c:v>
                </c:pt>
                <c:pt idx="1150">
                  <c:v>140.549009959393</c:v>
                </c:pt>
                <c:pt idx="1151">
                  <c:v>139.15512777124101</c:v>
                </c:pt>
                <c:pt idx="1152">
                  <c:v>140.39564687854099</c:v>
                </c:pt>
                <c:pt idx="1153">
                  <c:v>141.45653818631601</c:v>
                </c:pt>
                <c:pt idx="1154">
                  <c:v>141.13198020196199</c:v>
                </c:pt>
                <c:pt idx="1155">
                  <c:v>141.95745608342</c:v>
                </c:pt>
                <c:pt idx="1156">
                  <c:v>142.258962015848</c:v>
                </c:pt>
                <c:pt idx="1157">
                  <c:v>139.87609364180199</c:v>
                </c:pt>
                <c:pt idx="1158">
                  <c:v>139.94657895284001</c:v>
                </c:pt>
                <c:pt idx="1159">
                  <c:v>141.43591000724001</c:v>
                </c:pt>
                <c:pt idx="1160">
                  <c:v>140.71753357588801</c:v>
                </c:pt>
                <c:pt idx="1161">
                  <c:v>141.26657834053</c:v>
                </c:pt>
                <c:pt idx="1162">
                  <c:v>140.48284543894999</c:v>
                </c:pt>
                <c:pt idx="1163">
                  <c:v>138.49271959356</c:v>
                </c:pt>
                <c:pt idx="1164">
                  <c:v>138.64679636555999</c:v>
                </c:pt>
                <c:pt idx="1165">
                  <c:v>137.048851622966</c:v>
                </c:pt>
                <c:pt idx="1166">
                  <c:v>137.46141353599</c:v>
                </c:pt>
                <c:pt idx="1167">
                  <c:v>135.732339133474</c:v>
                </c:pt>
                <c:pt idx="1168">
                  <c:v>135.02943576252</c:v>
                </c:pt>
                <c:pt idx="1169">
                  <c:v>137.35057741462501</c:v>
                </c:pt>
                <c:pt idx="1170">
                  <c:v>137.31801026459601</c:v>
                </c:pt>
                <c:pt idx="1171">
                  <c:v>139.94584875632501</c:v>
                </c:pt>
                <c:pt idx="1172">
                  <c:v>139.62305204006501</c:v>
                </c:pt>
                <c:pt idx="1173">
                  <c:v>140.04591528332901</c:v>
                </c:pt>
                <c:pt idx="1174">
                  <c:v>140.358931617579</c:v>
                </c:pt>
                <c:pt idx="1175">
                  <c:v>140.48118275089101</c:v>
                </c:pt>
                <c:pt idx="1176">
                  <c:v>140.70818492167899</c:v>
                </c:pt>
                <c:pt idx="1177">
                  <c:v>138.99336482635999</c:v>
                </c:pt>
                <c:pt idx="1178">
                  <c:v>140.077916050189</c:v>
                </c:pt>
                <c:pt idx="1179">
                  <c:v>138.85210675639499</c:v>
                </c:pt>
                <c:pt idx="1180">
                  <c:v>138.24130369791399</c:v>
                </c:pt>
                <c:pt idx="1181">
                  <c:v>136.94000252444499</c:v>
                </c:pt>
                <c:pt idx="1182">
                  <c:v>137.14918314296401</c:v>
                </c:pt>
                <c:pt idx="1183">
                  <c:v>138.171229462002</c:v>
                </c:pt>
                <c:pt idx="1184">
                  <c:v>137.53453068289099</c:v>
                </c:pt>
                <c:pt idx="1185">
                  <c:v>139.50306132008799</c:v>
                </c:pt>
                <c:pt idx="1186">
                  <c:v>139.30091626082799</c:v>
                </c:pt>
                <c:pt idx="1187">
                  <c:v>139.82279234607799</c:v>
                </c:pt>
                <c:pt idx="1188">
                  <c:v>140.01443607046301</c:v>
                </c:pt>
                <c:pt idx="1189">
                  <c:v>140.16171776783801</c:v>
                </c:pt>
                <c:pt idx="1190">
                  <c:v>138.86645521207899</c:v>
                </c:pt>
                <c:pt idx="1191">
                  <c:v>139.61748911061801</c:v>
                </c:pt>
                <c:pt idx="1192">
                  <c:v>139.497829945559</c:v>
                </c:pt>
                <c:pt idx="1193">
                  <c:v>141.18569570571199</c:v>
                </c:pt>
                <c:pt idx="1194">
                  <c:v>140.676985225115</c:v>
                </c:pt>
                <c:pt idx="1195">
                  <c:v>140.88655057660401</c:v>
                </c:pt>
                <c:pt idx="1196">
                  <c:v>140.74711038233701</c:v>
                </c:pt>
                <c:pt idx="1197">
                  <c:v>140.71234764102201</c:v>
                </c:pt>
                <c:pt idx="1198">
                  <c:v>141.70350155246001</c:v>
                </c:pt>
                <c:pt idx="1199">
                  <c:v>142.13112031233101</c:v>
                </c:pt>
                <c:pt idx="1200">
                  <c:v>141.93328063714901</c:v>
                </c:pt>
                <c:pt idx="1201">
                  <c:v>141.866278403895</c:v>
                </c:pt>
                <c:pt idx="1202">
                  <c:v>142.573759966528</c:v>
                </c:pt>
                <c:pt idx="1203">
                  <c:v>143.17112263774601</c:v>
                </c:pt>
                <c:pt idx="1204">
                  <c:v>143.18416286335099</c:v>
                </c:pt>
                <c:pt idx="1205">
                  <c:v>143.39214062495799</c:v>
                </c:pt>
                <c:pt idx="1206">
                  <c:v>143.64479808716499</c:v>
                </c:pt>
                <c:pt idx="1207">
                  <c:v>143.65874948832499</c:v>
                </c:pt>
                <c:pt idx="1208">
                  <c:v>145.14231487554301</c:v>
                </c:pt>
                <c:pt idx="1209">
                  <c:v>145.58154513177101</c:v>
                </c:pt>
                <c:pt idx="1210">
                  <c:v>146.01021427676599</c:v>
                </c:pt>
                <c:pt idx="1211">
                  <c:v>145.66677683703099</c:v>
                </c:pt>
                <c:pt idx="1212">
                  <c:v>145.98131086459401</c:v>
                </c:pt>
                <c:pt idx="1213">
                  <c:v>146.45191037255</c:v>
                </c:pt>
                <c:pt idx="1214">
                  <c:v>146.82899140708301</c:v>
                </c:pt>
                <c:pt idx="1215">
                  <c:v>146.96220314579199</c:v>
                </c:pt>
                <c:pt idx="1216">
                  <c:v>146.94284053384499</c:v>
                </c:pt>
                <c:pt idx="1217">
                  <c:v>147.193698378851</c:v>
                </c:pt>
                <c:pt idx="1218">
                  <c:v>147.21949444690401</c:v>
                </c:pt>
                <c:pt idx="1219">
                  <c:v>146.939755747623</c:v>
                </c:pt>
                <c:pt idx="1220">
                  <c:v>146.39792904589299</c:v>
                </c:pt>
                <c:pt idx="1221">
                  <c:v>147.241173857973</c:v>
                </c:pt>
                <c:pt idx="1222">
                  <c:v>147.05647467172699</c:v>
                </c:pt>
                <c:pt idx="1223">
                  <c:v>146.825573376232</c:v>
                </c:pt>
                <c:pt idx="1224">
                  <c:v>147.36071464678199</c:v>
                </c:pt>
                <c:pt idx="1225">
                  <c:v>147.30159579948401</c:v>
                </c:pt>
                <c:pt idx="1226">
                  <c:v>147.60414301911501</c:v>
                </c:pt>
                <c:pt idx="1227">
                  <c:v>147.76306475390899</c:v>
                </c:pt>
                <c:pt idx="1228">
                  <c:v>148.80926678003999</c:v>
                </c:pt>
                <c:pt idx="1229">
                  <c:v>149.09603038164801</c:v>
                </c:pt>
                <c:pt idx="1230">
                  <c:v>149.05870263226399</c:v>
                </c:pt>
                <c:pt idx="1231">
                  <c:v>149.48909701390301</c:v>
                </c:pt>
                <c:pt idx="1232">
                  <c:v>147.901925286075</c:v>
                </c:pt>
                <c:pt idx="1233">
                  <c:v>148.61476301166999</c:v>
                </c:pt>
                <c:pt idx="1234">
                  <c:v>148.08493180028199</c:v>
                </c:pt>
                <c:pt idx="1235">
                  <c:v>147.70012040004701</c:v>
                </c:pt>
                <c:pt idx="1236">
                  <c:v>146.37510384154399</c:v>
                </c:pt>
                <c:pt idx="1237">
                  <c:v>146.945318311172</c:v>
                </c:pt>
                <c:pt idx="1238">
                  <c:v>147.39534195817399</c:v>
                </c:pt>
                <c:pt idx="1239">
                  <c:v>147.97253029512501</c:v>
                </c:pt>
                <c:pt idx="1240">
                  <c:v>147.75222216087599</c:v>
                </c:pt>
                <c:pt idx="1241">
                  <c:v>148.18215775919199</c:v>
                </c:pt>
                <c:pt idx="1242">
                  <c:v>146.85736646770999</c:v>
                </c:pt>
                <c:pt idx="1243">
                  <c:v>147.11663008428999</c:v>
                </c:pt>
                <c:pt idx="1244">
                  <c:v>147.44833710751499</c:v>
                </c:pt>
                <c:pt idx="1245">
                  <c:v>147.74949167921599</c:v>
                </c:pt>
                <c:pt idx="1246">
                  <c:v>147.09044728570299</c:v>
                </c:pt>
                <c:pt idx="1247">
                  <c:v>147.33462568905699</c:v>
                </c:pt>
                <c:pt idx="1248">
                  <c:v>146.59658845920401</c:v>
                </c:pt>
                <c:pt idx="1249">
                  <c:v>147.45783162638901</c:v>
                </c:pt>
                <c:pt idx="1250">
                  <c:v>148.58633689267899</c:v>
                </c:pt>
                <c:pt idx="1251">
                  <c:v>148.57189089503299</c:v>
                </c:pt>
                <c:pt idx="1252">
                  <c:v>147.919444733864</c:v>
                </c:pt>
                <c:pt idx="1253">
                  <c:v>147.86347100345901</c:v>
                </c:pt>
                <c:pt idx="1254">
                  <c:v>147.75130106866101</c:v>
                </c:pt>
                <c:pt idx="1255">
                  <c:v>148.816641371538</c:v>
                </c:pt>
                <c:pt idx="1256">
                  <c:v>147.74991397904199</c:v>
                </c:pt>
                <c:pt idx="1257">
                  <c:v>146.55361223132701</c:v>
                </c:pt>
                <c:pt idx="1258">
                  <c:v>146.941779506129</c:v>
                </c:pt>
                <c:pt idx="1259">
                  <c:v>146.78726954962099</c:v>
                </c:pt>
                <c:pt idx="1260">
                  <c:v>146.06637731695</c:v>
                </c:pt>
                <c:pt idx="1261">
                  <c:v>146.53345682595199</c:v>
                </c:pt>
                <c:pt idx="1262">
                  <c:v>147.63813247699099</c:v>
                </c:pt>
                <c:pt idx="1263">
                  <c:v>146.996744385597</c:v>
                </c:pt>
                <c:pt idx="1264">
                  <c:v>147.12705159953401</c:v>
                </c:pt>
                <c:pt idx="1265">
                  <c:v>148.03029612141299</c:v>
                </c:pt>
                <c:pt idx="1266">
                  <c:v>147.55535560981301</c:v>
                </c:pt>
                <c:pt idx="1267">
                  <c:v>147.33974888128799</c:v>
                </c:pt>
                <c:pt idx="1268">
                  <c:v>147.74701112985301</c:v>
                </c:pt>
                <c:pt idx="1269">
                  <c:v>146.971109142898</c:v>
                </c:pt>
                <c:pt idx="1270">
                  <c:v>147.23002269915199</c:v>
                </c:pt>
                <c:pt idx="1271">
                  <c:v>148.08290150808901</c:v>
                </c:pt>
                <c:pt idx="1272">
                  <c:v>148.760541079078</c:v>
                </c:pt>
                <c:pt idx="1273">
                  <c:v>149.16195158932899</c:v>
                </c:pt>
                <c:pt idx="1274">
                  <c:v>148.87614814326199</c:v>
                </c:pt>
                <c:pt idx="1275">
                  <c:v>149.13881300364801</c:v>
                </c:pt>
                <c:pt idx="1276">
                  <c:v>149.117480313231</c:v>
                </c:pt>
                <c:pt idx="1277">
                  <c:v>148.19523085915301</c:v>
                </c:pt>
                <c:pt idx="1278">
                  <c:v>147.27099989360801</c:v>
                </c:pt>
                <c:pt idx="1279">
                  <c:v>147.31439439804899</c:v>
                </c:pt>
                <c:pt idx="1280">
                  <c:v>146.902391830114</c:v>
                </c:pt>
                <c:pt idx="1281">
                  <c:v>146.37244707882101</c:v>
                </c:pt>
                <c:pt idx="1282">
                  <c:v>146.32472630600401</c:v>
                </c:pt>
                <c:pt idx="1283">
                  <c:v>146.286128093961</c:v>
                </c:pt>
                <c:pt idx="1284">
                  <c:v>145.34539829246501</c:v>
                </c:pt>
                <c:pt idx="1285">
                  <c:v>144.74671767115299</c:v>
                </c:pt>
                <c:pt idx="1286">
                  <c:v>144.02102933740599</c:v>
                </c:pt>
                <c:pt idx="1287">
                  <c:v>143.473656481658</c:v>
                </c:pt>
                <c:pt idx="1288">
                  <c:v>143.10661847011099</c:v>
                </c:pt>
                <c:pt idx="1289">
                  <c:v>144.401013396217</c:v>
                </c:pt>
                <c:pt idx="1290">
                  <c:v>143.71410223946799</c:v>
                </c:pt>
                <c:pt idx="1291">
                  <c:v>143.75141711963701</c:v>
                </c:pt>
                <c:pt idx="1292">
                  <c:v>143.886501665103</c:v>
                </c:pt>
                <c:pt idx="1293">
                  <c:v>143.99206052356001</c:v>
                </c:pt>
                <c:pt idx="1294">
                  <c:v>144.39167867649601</c:v>
                </c:pt>
                <c:pt idx="1295">
                  <c:v>143.640657369129</c:v>
                </c:pt>
                <c:pt idx="1296">
                  <c:v>143.70205374861999</c:v>
                </c:pt>
                <c:pt idx="1297">
                  <c:v>143.07708237176399</c:v>
                </c:pt>
                <c:pt idx="1298">
                  <c:v>142.79365637976201</c:v>
                </c:pt>
                <c:pt idx="1299">
                  <c:v>143.32817244239601</c:v>
                </c:pt>
                <c:pt idx="1300">
                  <c:v>144.57471360602699</c:v>
                </c:pt>
                <c:pt idx="1301">
                  <c:v>143.91231570460999</c:v>
                </c:pt>
                <c:pt idx="1302">
                  <c:v>144.58652332151399</c:v>
                </c:pt>
                <c:pt idx="1303">
                  <c:v>143.41532419982701</c:v>
                </c:pt>
                <c:pt idx="1304">
                  <c:v>144.204657925367</c:v>
                </c:pt>
                <c:pt idx="1305">
                  <c:v>143.972593193015</c:v>
                </c:pt>
                <c:pt idx="1306">
                  <c:v>144.65295309790099</c:v>
                </c:pt>
                <c:pt idx="1307">
                  <c:v>145.333410344371</c:v>
                </c:pt>
                <c:pt idx="1308">
                  <c:v>145.57626765438599</c:v>
                </c:pt>
                <c:pt idx="1309">
                  <c:v>145.884914965028</c:v>
                </c:pt>
                <c:pt idx="1310">
                  <c:v>145.31305565395601</c:v>
                </c:pt>
                <c:pt idx="1311">
                  <c:v>143.31873011816299</c:v>
                </c:pt>
                <c:pt idx="1312">
                  <c:v>143.682442947109</c:v>
                </c:pt>
                <c:pt idx="1313">
                  <c:v>143.54990015065499</c:v>
                </c:pt>
                <c:pt idx="1314">
                  <c:v>143.46340308891399</c:v>
                </c:pt>
                <c:pt idx="1315">
                  <c:v>144.046732358827</c:v>
                </c:pt>
                <c:pt idx="1316">
                  <c:v>143.65764274183999</c:v>
                </c:pt>
                <c:pt idx="1317">
                  <c:v>146.19631849210501</c:v>
                </c:pt>
                <c:pt idx="1318">
                  <c:v>146.72449711592401</c:v>
                </c:pt>
                <c:pt idx="1319">
                  <c:v>147.94965416802901</c:v>
                </c:pt>
                <c:pt idx="1320">
                  <c:v>147.51150555419699</c:v>
                </c:pt>
                <c:pt idx="1321">
                  <c:v>146.73368816842</c:v>
                </c:pt>
                <c:pt idx="1322">
                  <c:v>147.14258778822401</c:v>
                </c:pt>
                <c:pt idx="1323">
                  <c:v>146.14652914980701</c:v>
                </c:pt>
                <c:pt idx="1324">
                  <c:v>146.50204430943</c:v>
                </c:pt>
                <c:pt idx="1325">
                  <c:v>146.53420721738601</c:v>
                </c:pt>
                <c:pt idx="1326">
                  <c:v>147.47312499269901</c:v>
                </c:pt>
                <c:pt idx="1327">
                  <c:v>147.674605491395</c:v>
                </c:pt>
                <c:pt idx="1328">
                  <c:v>147.959784907347</c:v>
                </c:pt>
                <c:pt idx="1329">
                  <c:v>148.26617516056501</c:v>
                </c:pt>
                <c:pt idx="1330">
                  <c:v>148.49679477697899</c:v>
                </c:pt>
                <c:pt idx="1331">
                  <c:v>148.12558714359301</c:v>
                </c:pt>
                <c:pt idx="1332">
                  <c:v>147.166630608247</c:v>
                </c:pt>
                <c:pt idx="1333">
                  <c:v>146.947454404784</c:v>
                </c:pt>
                <c:pt idx="1334">
                  <c:v>147.189829543032</c:v>
                </c:pt>
                <c:pt idx="1335">
                  <c:v>147.89553330048599</c:v>
                </c:pt>
                <c:pt idx="1336">
                  <c:v>148.65343723676301</c:v>
                </c:pt>
                <c:pt idx="1337">
                  <c:v>148.93882075493201</c:v>
                </c:pt>
                <c:pt idx="1338">
                  <c:v>148.508241878392</c:v>
                </c:pt>
                <c:pt idx="1339">
                  <c:v>148.00476192059301</c:v>
                </c:pt>
                <c:pt idx="1340">
                  <c:v>147.63316194160399</c:v>
                </c:pt>
                <c:pt idx="1341">
                  <c:v>148.90348347133099</c:v>
                </c:pt>
                <c:pt idx="1342">
                  <c:v>149.28512846531399</c:v>
                </c:pt>
                <c:pt idx="1343">
                  <c:v>149.18717091685801</c:v>
                </c:pt>
                <c:pt idx="1344">
                  <c:v>148.89446919916199</c:v>
                </c:pt>
                <c:pt idx="1345">
                  <c:v>148.955267786511</c:v>
                </c:pt>
                <c:pt idx="1346">
                  <c:v>149.081783912086</c:v>
                </c:pt>
                <c:pt idx="1347">
                  <c:v>148.761672701968</c:v>
                </c:pt>
                <c:pt idx="1348">
                  <c:v>148.46793388922401</c:v>
                </c:pt>
                <c:pt idx="1349">
                  <c:v>148.38661998713599</c:v>
                </c:pt>
                <c:pt idx="1350">
                  <c:v>149.003078836302</c:v>
                </c:pt>
                <c:pt idx="1351">
                  <c:v>149.303751324883</c:v>
                </c:pt>
                <c:pt idx="1352">
                  <c:v>149.58140344747201</c:v>
                </c:pt>
                <c:pt idx="1353">
                  <c:v>149.92823253778599</c:v>
                </c:pt>
                <c:pt idx="1354">
                  <c:v>150.70490079249399</c:v>
                </c:pt>
                <c:pt idx="1355">
                  <c:v>150.74560964677599</c:v>
                </c:pt>
                <c:pt idx="1356">
                  <c:v>151.034687779141</c:v>
                </c:pt>
                <c:pt idx="1357">
                  <c:v>151.205233127849</c:v>
                </c:pt>
                <c:pt idx="1358">
                  <c:v>151.51969755465799</c:v>
                </c:pt>
                <c:pt idx="1359">
                  <c:v>151.215578159675</c:v>
                </c:pt>
                <c:pt idx="1360">
                  <c:v>150.82753250078599</c:v>
                </c:pt>
                <c:pt idx="1361">
                  <c:v>152.31196429955199</c:v>
                </c:pt>
                <c:pt idx="1362">
                  <c:v>152.558890288187</c:v>
                </c:pt>
                <c:pt idx="1363">
                  <c:v>152.46302107017701</c:v>
                </c:pt>
                <c:pt idx="1364">
                  <c:v>153.02130084803699</c:v>
                </c:pt>
                <c:pt idx="1365">
                  <c:v>153.91968759457899</c:v>
                </c:pt>
                <c:pt idx="1366">
                  <c:v>153.38131833950999</c:v>
                </c:pt>
                <c:pt idx="1367">
                  <c:v>153.613797030124</c:v>
                </c:pt>
                <c:pt idx="1368">
                  <c:v>153.45766895867499</c:v>
                </c:pt>
                <c:pt idx="1369">
                  <c:v>155.15406710854799</c:v>
                </c:pt>
                <c:pt idx="1370">
                  <c:v>155.17785763023701</c:v>
                </c:pt>
                <c:pt idx="1371">
                  <c:v>154.624462100621</c:v>
                </c:pt>
                <c:pt idx="1372">
                  <c:v>154.76013159862299</c:v>
                </c:pt>
                <c:pt idx="1373">
                  <c:v>154.35055056961801</c:v>
                </c:pt>
                <c:pt idx="1374">
                  <c:v>154.04740025327001</c:v>
                </c:pt>
                <c:pt idx="1375">
                  <c:v>154.144560563738</c:v>
                </c:pt>
                <c:pt idx="1376">
                  <c:v>153.745783091276</c:v>
                </c:pt>
                <c:pt idx="1377">
                  <c:v>152.948656604333</c:v>
                </c:pt>
                <c:pt idx="1378">
                  <c:v>152.781274876163</c:v>
                </c:pt>
                <c:pt idx="1379">
                  <c:v>153.83594489407599</c:v>
                </c:pt>
                <c:pt idx="1380">
                  <c:v>153.521561778642</c:v>
                </c:pt>
                <c:pt idx="1381">
                  <c:v>153.61857818710601</c:v>
                </c:pt>
                <c:pt idx="1382">
                  <c:v>153.76941173366001</c:v>
                </c:pt>
                <c:pt idx="1383">
                  <c:v>153.54547629247901</c:v>
                </c:pt>
                <c:pt idx="1384">
                  <c:v>154.149681205852</c:v>
                </c:pt>
                <c:pt idx="1385">
                  <c:v>153.50727757564201</c:v>
                </c:pt>
                <c:pt idx="1386">
                  <c:v>153.20168980639801</c:v>
                </c:pt>
                <c:pt idx="1387">
                  <c:v>152.833013958831</c:v>
                </c:pt>
                <c:pt idx="1388">
                  <c:v>152.77674337186099</c:v>
                </c:pt>
                <c:pt idx="1389">
                  <c:v>153.10181083164301</c:v>
                </c:pt>
                <c:pt idx="1390">
                  <c:v>152.664419273607</c:v>
                </c:pt>
                <c:pt idx="1391">
                  <c:v>152.73400476215701</c:v>
                </c:pt>
                <c:pt idx="1392">
                  <c:v>153.142054453806</c:v>
                </c:pt>
                <c:pt idx="1393">
                  <c:v>153.09467809029201</c:v>
                </c:pt>
                <c:pt idx="1394">
                  <c:v>152.811270057878</c:v>
                </c:pt>
                <c:pt idx="1395">
                  <c:v>151.66334340430399</c:v>
                </c:pt>
                <c:pt idx="1396">
                  <c:v>151.47623463829299</c:v>
                </c:pt>
                <c:pt idx="1397">
                  <c:v>150.556075843196</c:v>
                </c:pt>
                <c:pt idx="1398">
                  <c:v>150.151805066072</c:v>
                </c:pt>
                <c:pt idx="1399">
                  <c:v>150.243329448319</c:v>
                </c:pt>
                <c:pt idx="1400">
                  <c:v>150.37433104917099</c:v>
                </c:pt>
                <c:pt idx="1401">
                  <c:v>150.91855362821499</c:v>
                </c:pt>
                <c:pt idx="1402">
                  <c:v>151.293582159859</c:v>
                </c:pt>
                <c:pt idx="1403">
                  <c:v>150.18919035287101</c:v>
                </c:pt>
                <c:pt idx="1404">
                  <c:v>150.497373379538</c:v>
                </c:pt>
                <c:pt idx="1405">
                  <c:v>151.27601660349501</c:v>
                </c:pt>
                <c:pt idx="1406">
                  <c:v>150.29205831934101</c:v>
                </c:pt>
                <c:pt idx="1407">
                  <c:v>150.182609963424</c:v>
                </c:pt>
                <c:pt idx="1408">
                  <c:v>150.31139201014901</c:v>
                </c:pt>
                <c:pt idx="1409">
                  <c:v>150.174617524192</c:v>
                </c:pt>
                <c:pt idx="1410">
                  <c:v>149.934325095904</c:v>
                </c:pt>
                <c:pt idx="1411">
                  <c:v>149.27960564086499</c:v>
                </c:pt>
                <c:pt idx="1412">
                  <c:v>148.840062324775</c:v>
                </c:pt>
                <c:pt idx="1413">
                  <c:v>149.245470095142</c:v>
                </c:pt>
                <c:pt idx="1414">
                  <c:v>150.79257084934099</c:v>
                </c:pt>
                <c:pt idx="1415">
                  <c:v>150.50318878643799</c:v>
                </c:pt>
                <c:pt idx="1416">
                  <c:v>150.64192283708999</c:v>
                </c:pt>
                <c:pt idx="1417">
                  <c:v>151.61517700150401</c:v>
                </c:pt>
                <c:pt idx="1418">
                  <c:v>151.78101463492999</c:v>
                </c:pt>
                <c:pt idx="1419">
                  <c:v>151.527614475288</c:v>
                </c:pt>
                <c:pt idx="1420">
                  <c:v>151.491769193446</c:v>
                </c:pt>
                <c:pt idx="1421">
                  <c:v>152.24093638295801</c:v>
                </c:pt>
                <c:pt idx="1422">
                  <c:v>152.080980030044</c:v>
                </c:pt>
                <c:pt idx="1423">
                  <c:v>152.19865296643599</c:v>
                </c:pt>
                <c:pt idx="1424">
                  <c:v>151.926420723663</c:v>
                </c:pt>
                <c:pt idx="1425">
                  <c:v>151.729416224033</c:v>
                </c:pt>
                <c:pt idx="1426">
                  <c:v>151.97433493275301</c:v>
                </c:pt>
                <c:pt idx="1427">
                  <c:v>151.87760674503801</c:v>
                </c:pt>
                <c:pt idx="1428">
                  <c:v>152.06520918744101</c:v>
                </c:pt>
                <c:pt idx="1429">
                  <c:v>152.19475043193</c:v>
                </c:pt>
                <c:pt idx="1430">
                  <c:v>152.11665543525299</c:v>
                </c:pt>
                <c:pt idx="1431">
                  <c:v>151.23752876116501</c:v>
                </c:pt>
                <c:pt idx="1432">
                  <c:v>151.151633755445</c:v>
                </c:pt>
                <c:pt idx="1433">
                  <c:v>151.49151974869699</c:v>
                </c:pt>
                <c:pt idx="1434">
                  <c:v>151.62699439329</c:v>
                </c:pt>
                <c:pt idx="1435">
                  <c:v>151.557743010091</c:v>
                </c:pt>
                <c:pt idx="1436">
                  <c:v>151.51399480644099</c:v>
                </c:pt>
                <c:pt idx="1437">
                  <c:v>151.297920985145</c:v>
                </c:pt>
                <c:pt idx="1438">
                  <c:v>151.109086178132</c:v>
                </c:pt>
                <c:pt idx="1439">
                  <c:v>151.24388710943799</c:v>
                </c:pt>
                <c:pt idx="1440">
                  <c:v>151.50300538421399</c:v>
                </c:pt>
                <c:pt idx="1441">
                  <c:v>151.05330608359699</c:v>
                </c:pt>
                <c:pt idx="1442">
                  <c:v>151.82572701862799</c:v>
                </c:pt>
                <c:pt idx="1443">
                  <c:v>153.32669499688399</c:v>
                </c:pt>
                <c:pt idx="1444">
                  <c:v>152.456978640599</c:v>
                </c:pt>
                <c:pt idx="1445">
                  <c:v>152.72773865358101</c:v>
                </c:pt>
                <c:pt idx="1446">
                  <c:v>152.69250021984499</c:v>
                </c:pt>
                <c:pt idx="1447">
                  <c:v>152.864503352301</c:v>
                </c:pt>
                <c:pt idx="1448">
                  <c:v>153.034483807827</c:v>
                </c:pt>
                <c:pt idx="1449">
                  <c:v>153.515739235967</c:v>
                </c:pt>
                <c:pt idx="1450">
                  <c:v>153.489152253795</c:v>
                </c:pt>
                <c:pt idx="1451">
                  <c:v>153.72136258566499</c:v>
                </c:pt>
                <c:pt idx="1452">
                  <c:v>153.988623308878</c:v>
                </c:pt>
                <c:pt idx="1453">
                  <c:v>154.12294004138101</c:v>
                </c:pt>
                <c:pt idx="1454">
                  <c:v>154.44599778962299</c:v>
                </c:pt>
                <c:pt idx="1455">
                  <c:v>154.81569667236801</c:v>
                </c:pt>
                <c:pt idx="1456">
                  <c:v>155.29997840303</c:v>
                </c:pt>
                <c:pt idx="1457">
                  <c:v>155.231391110863</c:v>
                </c:pt>
                <c:pt idx="1458">
                  <c:v>154.840960212765</c:v>
                </c:pt>
                <c:pt idx="1459">
                  <c:v>154.604220143509</c:v>
                </c:pt>
                <c:pt idx="1460">
                  <c:v>154.44899301160001</c:v>
                </c:pt>
                <c:pt idx="1461">
                  <c:v>154.73043112802301</c:v>
                </c:pt>
                <c:pt idx="1462">
                  <c:v>154.574301703022</c:v>
                </c:pt>
                <c:pt idx="1463">
                  <c:v>154.26087701815999</c:v>
                </c:pt>
                <c:pt idx="1464">
                  <c:v>154.622303416264</c:v>
                </c:pt>
                <c:pt idx="1465">
                  <c:v>154.27442840815601</c:v>
                </c:pt>
                <c:pt idx="1466">
                  <c:v>154.498009042219</c:v>
                </c:pt>
                <c:pt idx="1467">
                  <c:v>154.77467911730599</c:v>
                </c:pt>
                <c:pt idx="1468">
                  <c:v>154.34109178315001</c:v>
                </c:pt>
                <c:pt idx="1469">
                  <c:v>154.825796155006</c:v>
                </c:pt>
                <c:pt idx="1470">
                  <c:v>154.65015641602599</c:v>
                </c:pt>
                <c:pt idx="1471">
                  <c:v>154.88191273178501</c:v>
                </c:pt>
                <c:pt idx="1472">
                  <c:v>154.59921777746101</c:v>
                </c:pt>
                <c:pt idx="1473">
                  <c:v>154.61705776138101</c:v>
                </c:pt>
                <c:pt idx="1474">
                  <c:v>153.98546371250899</c:v>
                </c:pt>
                <c:pt idx="1475">
                  <c:v>154.20361991246199</c:v>
                </c:pt>
                <c:pt idx="1476">
                  <c:v>152.84504365850901</c:v>
                </c:pt>
                <c:pt idx="1477">
                  <c:v>152.454541822198</c:v>
                </c:pt>
                <c:pt idx="1478">
                  <c:v>153.14394342531699</c:v>
                </c:pt>
                <c:pt idx="1479">
                  <c:v>152.70074577328</c:v>
                </c:pt>
                <c:pt idx="1480">
                  <c:v>153.216308733923</c:v>
                </c:pt>
                <c:pt idx="1481">
                  <c:v>153.45054059461799</c:v>
                </c:pt>
                <c:pt idx="1482">
                  <c:v>153.11389861379601</c:v>
                </c:pt>
                <c:pt idx="1483">
                  <c:v>153.34902427121901</c:v>
                </c:pt>
                <c:pt idx="1484">
                  <c:v>153.37365822797</c:v>
                </c:pt>
                <c:pt idx="1485">
                  <c:v>154.006770580363</c:v>
                </c:pt>
                <c:pt idx="1486">
                  <c:v>153.893311778477</c:v>
                </c:pt>
                <c:pt idx="1487">
                  <c:v>153.725353658514</c:v>
                </c:pt>
                <c:pt idx="1488">
                  <c:v>153.734981822772</c:v>
                </c:pt>
                <c:pt idx="1489">
                  <c:v>153.879290566496</c:v>
                </c:pt>
                <c:pt idx="1490">
                  <c:v>154.094380609452</c:v>
                </c:pt>
                <c:pt idx="1491">
                  <c:v>153.95846902559501</c:v>
                </c:pt>
                <c:pt idx="1492">
                  <c:v>154.33836165627901</c:v>
                </c:pt>
                <c:pt idx="1493">
                  <c:v>154.51608807603401</c:v>
                </c:pt>
                <c:pt idx="1494">
                  <c:v>154.631943499606</c:v>
                </c:pt>
                <c:pt idx="1495">
                  <c:v>154.40915954780701</c:v>
                </c:pt>
                <c:pt idx="1496">
                  <c:v>154.566233652108</c:v>
                </c:pt>
                <c:pt idx="1497">
                  <c:v>154.40863517887701</c:v>
                </c:pt>
                <c:pt idx="1498">
                  <c:v>154.71884911112201</c:v>
                </c:pt>
                <c:pt idx="1499">
                  <c:v>154.71376552014499</c:v>
                </c:pt>
                <c:pt idx="1500">
                  <c:v>155.23202139277799</c:v>
                </c:pt>
                <c:pt idx="1501">
                  <c:v>155.55474884531699</c:v>
                </c:pt>
                <c:pt idx="1502">
                  <c:v>155.54676886677501</c:v>
                </c:pt>
                <c:pt idx="1503">
                  <c:v>155.34216609707599</c:v>
                </c:pt>
                <c:pt idx="1504">
                  <c:v>154.94550339158999</c:v>
                </c:pt>
                <c:pt idx="1505">
                  <c:v>154.227329286491</c:v>
                </c:pt>
                <c:pt idx="1506">
                  <c:v>154.80189284625101</c:v>
                </c:pt>
                <c:pt idx="1507">
                  <c:v>155.38860468457301</c:v>
                </c:pt>
                <c:pt idx="1508">
                  <c:v>155.610146331447</c:v>
                </c:pt>
                <c:pt idx="1509">
                  <c:v>156.11432983718899</c:v>
                </c:pt>
                <c:pt idx="1510">
                  <c:v>156.24935873978299</c:v>
                </c:pt>
                <c:pt idx="1511">
                  <c:v>156.392202392097</c:v>
                </c:pt>
                <c:pt idx="1512">
                  <c:v>155.410549443599</c:v>
                </c:pt>
                <c:pt idx="1513">
                  <c:v>151.61141536183101</c:v>
                </c:pt>
                <c:pt idx="1514">
                  <c:v>152.739662940496</c:v>
                </c:pt>
                <c:pt idx="1515">
                  <c:v>151.74023331912801</c:v>
                </c:pt>
                <c:pt idx="1516">
                  <c:v>151.69937118137801</c:v>
                </c:pt>
                <c:pt idx="1517">
                  <c:v>152.34023184692199</c:v>
                </c:pt>
                <c:pt idx="1518">
                  <c:v>153.023319119673</c:v>
                </c:pt>
                <c:pt idx="1519">
                  <c:v>153.252553203666</c:v>
                </c:pt>
                <c:pt idx="1520">
                  <c:v>153.90210325719599</c:v>
                </c:pt>
                <c:pt idx="1521">
                  <c:v>154.91027700503301</c:v>
                </c:pt>
                <c:pt idx="1522">
                  <c:v>154.66590501467201</c:v>
                </c:pt>
                <c:pt idx="1523">
                  <c:v>155.487958909838</c:v>
                </c:pt>
                <c:pt idx="1524">
                  <c:v>155.73947744315899</c:v>
                </c:pt>
                <c:pt idx="1525">
                  <c:v>154.72598795475801</c:v>
                </c:pt>
                <c:pt idx="1526">
                  <c:v>155.74026514579401</c:v>
                </c:pt>
                <c:pt idx="1527">
                  <c:v>155.958726819448</c:v>
                </c:pt>
                <c:pt idx="1528">
                  <c:v>156.10893142426099</c:v>
                </c:pt>
                <c:pt idx="1529">
                  <c:v>156.080144454058</c:v>
                </c:pt>
                <c:pt idx="1530">
                  <c:v>156.57977116926</c:v>
                </c:pt>
                <c:pt idx="1531">
                  <c:v>155.97253677904601</c:v>
                </c:pt>
                <c:pt idx="1532">
                  <c:v>155.816844597244</c:v>
                </c:pt>
                <c:pt idx="1533">
                  <c:v>155.436907835699</c:v>
                </c:pt>
                <c:pt idx="1534">
                  <c:v>155.32851914205699</c:v>
                </c:pt>
                <c:pt idx="1535">
                  <c:v>155.186535067634</c:v>
                </c:pt>
                <c:pt idx="1536">
                  <c:v>155.42055289268001</c:v>
                </c:pt>
                <c:pt idx="1537">
                  <c:v>155.190471754128</c:v>
                </c:pt>
                <c:pt idx="1538">
                  <c:v>155.984621824301</c:v>
                </c:pt>
                <c:pt idx="1539">
                  <c:v>155.723831005916</c:v>
                </c:pt>
                <c:pt idx="1540">
                  <c:v>154.04715340476099</c:v>
                </c:pt>
                <c:pt idx="1541">
                  <c:v>154.13019504577099</c:v>
                </c:pt>
                <c:pt idx="1542">
                  <c:v>153.80186823665599</c:v>
                </c:pt>
                <c:pt idx="1543">
                  <c:v>153.266825590568</c:v>
                </c:pt>
                <c:pt idx="1544">
                  <c:v>152.72204614321299</c:v>
                </c:pt>
                <c:pt idx="1545">
                  <c:v>152.98473704341501</c:v>
                </c:pt>
                <c:pt idx="1546">
                  <c:v>151.44838383419699</c:v>
                </c:pt>
                <c:pt idx="1547">
                  <c:v>152.35739706061599</c:v>
                </c:pt>
                <c:pt idx="1548">
                  <c:v>151.499195849681</c:v>
                </c:pt>
                <c:pt idx="1549">
                  <c:v>151.048743451126</c:v>
                </c:pt>
                <c:pt idx="1550">
                  <c:v>152.03144855051801</c:v>
                </c:pt>
                <c:pt idx="1551">
                  <c:v>151.402433055562</c:v>
                </c:pt>
                <c:pt idx="1552">
                  <c:v>151.218105557873</c:v>
                </c:pt>
                <c:pt idx="1553">
                  <c:v>150.426158483839</c:v>
                </c:pt>
                <c:pt idx="1554">
                  <c:v>149.736323528383</c:v>
                </c:pt>
                <c:pt idx="1555">
                  <c:v>151.377623502597</c:v>
                </c:pt>
                <c:pt idx="1556">
                  <c:v>151.54550234413199</c:v>
                </c:pt>
                <c:pt idx="1557">
                  <c:v>151.542152806529</c:v>
                </c:pt>
                <c:pt idx="1558">
                  <c:v>151.752477820015</c:v>
                </c:pt>
                <c:pt idx="1559">
                  <c:v>149.70247995914701</c:v>
                </c:pt>
                <c:pt idx="1560">
                  <c:v>145.89724284425799</c:v>
                </c:pt>
                <c:pt idx="1561">
                  <c:v>145.738880666565</c:v>
                </c:pt>
                <c:pt idx="1562">
                  <c:v>144.86665205893601</c:v>
                </c:pt>
                <c:pt idx="1563">
                  <c:v>145.52012976044901</c:v>
                </c:pt>
                <c:pt idx="1564">
                  <c:v>145.48994142901299</c:v>
                </c:pt>
                <c:pt idx="1565">
                  <c:v>146.51066196372699</c:v>
                </c:pt>
                <c:pt idx="1566">
                  <c:v>147.07777985498299</c:v>
                </c:pt>
                <c:pt idx="1567">
                  <c:v>147.69792019066199</c:v>
                </c:pt>
                <c:pt idx="1568">
                  <c:v>147.91989114825901</c:v>
                </c:pt>
                <c:pt idx="1569">
                  <c:v>148.20657724858299</c:v>
                </c:pt>
                <c:pt idx="1570">
                  <c:v>146.96309235690501</c:v>
                </c:pt>
                <c:pt idx="1571">
                  <c:v>147.79044481321799</c:v>
                </c:pt>
                <c:pt idx="1572">
                  <c:v>148.59170936634101</c:v>
                </c:pt>
                <c:pt idx="1573">
                  <c:v>148.67568740158799</c:v>
                </c:pt>
                <c:pt idx="1574">
                  <c:v>150.94163732566301</c:v>
                </c:pt>
                <c:pt idx="1575">
                  <c:v>150.828647329821</c:v>
                </c:pt>
                <c:pt idx="1576">
                  <c:v>151.36925106252599</c:v>
                </c:pt>
                <c:pt idx="1577">
                  <c:v>151.34853331903901</c:v>
                </c:pt>
                <c:pt idx="1578">
                  <c:v>151.36644317662899</c:v>
                </c:pt>
                <c:pt idx="1579">
                  <c:v>151.643660732592</c:v>
                </c:pt>
                <c:pt idx="1580">
                  <c:v>152.12352612208201</c:v>
                </c:pt>
                <c:pt idx="1581">
                  <c:v>152.95017670784901</c:v>
                </c:pt>
                <c:pt idx="1582">
                  <c:v>152.824173743042</c:v>
                </c:pt>
                <c:pt idx="1583">
                  <c:v>151.36214100674101</c:v>
                </c:pt>
                <c:pt idx="1584">
                  <c:v>151.70026005904899</c:v>
                </c:pt>
                <c:pt idx="1585">
                  <c:v>151.65773179635701</c:v>
                </c:pt>
                <c:pt idx="1586">
                  <c:v>151.09308106826501</c:v>
                </c:pt>
                <c:pt idx="1587">
                  <c:v>150.91057014474799</c:v>
                </c:pt>
                <c:pt idx="1588">
                  <c:v>151.02136630806001</c:v>
                </c:pt>
                <c:pt idx="1589">
                  <c:v>150.75573665853901</c:v>
                </c:pt>
                <c:pt idx="1590">
                  <c:v>151.114138576909</c:v>
                </c:pt>
                <c:pt idx="1591">
                  <c:v>150.79232121281299</c:v>
                </c:pt>
                <c:pt idx="1592">
                  <c:v>150.21339999053299</c:v>
                </c:pt>
                <c:pt idx="1593">
                  <c:v>150.05484360621</c:v>
                </c:pt>
                <c:pt idx="1594">
                  <c:v>150.88494626544099</c:v>
                </c:pt>
                <c:pt idx="1595">
                  <c:v>151.30242698328399</c:v>
                </c:pt>
                <c:pt idx="1596">
                  <c:v>151.74295842553499</c:v>
                </c:pt>
                <c:pt idx="1597">
                  <c:v>151.07126241421</c:v>
                </c:pt>
                <c:pt idx="1598">
                  <c:v>151.17943446823</c:v>
                </c:pt>
                <c:pt idx="1599">
                  <c:v>150.68434912671401</c:v>
                </c:pt>
                <c:pt idx="1600">
                  <c:v>150.12773439007799</c:v>
                </c:pt>
                <c:pt idx="1601">
                  <c:v>149.23420293472199</c:v>
                </c:pt>
                <c:pt idx="1602">
                  <c:v>150.086776427073</c:v>
                </c:pt>
                <c:pt idx="1603">
                  <c:v>149.36446100404601</c:v>
                </c:pt>
                <c:pt idx="1604">
                  <c:v>150.22666752857199</c:v>
                </c:pt>
                <c:pt idx="1605">
                  <c:v>151.61879343077999</c:v>
                </c:pt>
                <c:pt idx="1606">
                  <c:v>151.84580190467599</c:v>
                </c:pt>
                <c:pt idx="1607">
                  <c:v>151.815723861457</c:v>
                </c:pt>
                <c:pt idx="1608">
                  <c:v>151.627127367414</c:v>
                </c:pt>
                <c:pt idx="1609">
                  <c:v>151.613991530986</c:v>
                </c:pt>
                <c:pt idx="1610">
                  <c:v>150.82030154790101</c:v>
                </c:pt>
                <c:pt idx="1611">
                  <c:v>151.002565352593</c:v>
                </c:pt>
                <c:pt idx="1612">
                  <c:v>150.757163860693</c:v>
                </c:pt>
                <c:pt idx="1613">
                  <c:v>149.88522098194099</c:v>
                </c:pt>
                <c:pt idx="1614">
                  <c:v>151.08946420900699</c:v>
                </c:pt>
                <c:pt idx="1615">
                  <c:v>151.80259489984701</c:v>
                </c:pt>
                <c:pt idx="1616">
                  <c:v>151.21392411598401</c:v>
                </c:pt>
                <c:pt idx="1617">
                  <c:v>151.785270843577</c:v>
                </c:pt>
                <c:pt idx="1618">
                  <c:v>150.75312941157799</c:v>
                </c:pt>
                <c:pt idx="1619">
                  <c:v>151.12596016356201</c:v>
                </c:pt>
                <c:pt idx="1620">
                  <c:v>150.92971995535001</c:v>
                </c:pt>
                <c:pt idx="1621">
                  <c:v>151.25883553167199</c:v>
                </c:pt>
                <c:pt idx="1622">
                  <c:v>154.34251756825401</c:v>
                </c:pt>
                <c:pt idx="1623">
                  <c:v>153.819941766375</c:v>
                </c:pt>
                <c:pt idx="1624">
                  <c:v>152.46611220951999</c:v>
                </c:pt>
                <c:pt idx="1625">
                  <c:v>152.20889880439699</c:v>
                </c:pt>
                <c:pt idx="1626">
                  <c:v>152.30001212271199</c:v>
                </c:pt>
                <c:pt idx="1627">
                  <c:v>152.418279739653</c:v>
                </c:pt>
                <c:pt idx="1628">
                  <c:v>152.509717175997</c:v>
                </c:pt>
                <c:pt idx="1629">
                  <c:v>152.44546658803799</c:v>
                </c:pt>
                <c:pt idx="1630">
                  <c:v>151.99404372292901</c:v>
                </c:pt>
                <c:pt idx="1631">
                  <c:v>151.987221316974</c:v>
                </c:pt>
                <c:pt idx="1632">
                  <c:v>152.69704440913799</c:v>
                </c:pt>
                <c:pt idx="1633">
                  <c:v>152.002730310853</c:v>
                </c:pt>
                <c:pt idx="1634">
                  <c:v>152.11132961082899</c:v>
                </c:pt>
                <c:pt idx="1635">
                  <c:v>152.29761479295601</c:v>
                </c:pt>
                <c:pt idx="1636">
                  <c:v>151.54879766267899</c:v>
                </c:pt>
                <c:pt idx="1637">
                  <c:v>150.84454381603399</c:v>
                </c:pt>
                <c:pt idx="1638">
                  <c:v>151.95531595116501</c:v>
                </c:pt>
                <c:pt idx="1639">
                  <c:v>152.115705841232</c:v>
                </c:pt>
                <c:pt idx="1640">
                  <c:v>152.126774996157</c:v>
                </c:pt>
                <c:pt idx="1641">
                  <c:v>151.85153130346399</c:v>
                </c:pt>
                <c:pt idx="1642">
                  <c:v>153.05587592900099</c:v>
                </c:pt>
                <c:pt idx="1643">
                  <c:v>154.37506905181999</c:v>
                </c:pt>
                <c:pt idx="1644">
                  <c:v>154.79076360033599</c:v>
                </c:pt>
                <c:pt idx="1645">
                  <c:v>154.582848402124</c:v>
                </c:pt>
                <c:pt idx="1646">
                  <c:v>155.531322455121</c:v>
                </c:pt>
                <c:pt idx="1647">
                  <c:v>155.23773933201699</c:v>
                </c:pt>
                <c:pt idx="1648">
                  <c:v>155.45872672106799</c:v>
                </c:pt>
                <c:pt idx="1649">
                  <c:v>155.96603705124599</c:v>
                </c:pt>
                <c:pt idx="1650">
                  <c:v>155.847833623611</c:v>
                </c:pt>
                <c:pt idx="1651">
                  <c:v>155.771907893476</c:v>
                </c:pt>
                <c:pt idx="1652">
                  <c:v>155.134462644764</c:v>
                </c:pt>
                <c:pt idx="1653">
                  <c:v>154.28923427641101</c:v>
                </c:pt>
                <c:pt idx="1654">
                  <c:v>153.84479175170799</c:v>
                </c:pt>
                <c:pt idx="1655">
                  <c:v>153.96648694197799</c:v>
                </c:pt>
                <c:pt idx="1656">
                  <c:v>153.170788965193</c:v>
                </c:pt>
                <c:pt idx="1657">
                  <c:v>153.562476390158</c:v>
                </c:pt>
                <c:pt idx="1658">
                  <c:v>152.74272020303101</c:v>
                </c:pt>
                <c:pt idx="1659">
                  <c:v>152.084089759433</c:v>
                </c:pt>
                <c:pt idx="1660">
                  <c:v>151.96835758581199</c:v>
                </c:pt>
                <c:pt idx="1661">
                  <c:v>151.323670574902</c:v>
                </c:pt>
                <c:pt idx="1662">
                  <c:v>151.94967143521399</c:v>
                </c:pt>
                <c:pt idx="1663">
                  <c:v>152.719319114146</c:v>
                </c:pt>
                <c:pt idx="1664">
                  <c:v>152.88501326858699</c:v>
                </c:pt>
                <c:pt idx="1665">
                  <c:v>152.34196317277701</c:v>
                </c:pt>
                <c:pt idx="1666">
                  <c:v>151.860629683881</c:v>
                </c:pt>
                <c:pt idx="1667">
                  <c:v>150.71411461149199</c:v>
                </c:pt>
                <c:pt idx="1668">
                  <c:v>151.521126072442</c:v>
                </c:pt>
                <c:pt idx="1669">
                  <c:v>151.71678647756801</c:v>
                </c:pt>
                <c:pt idx="1670">
                  <c:v>151.78840856460701</c:v>
                </c:pt>
                <c:pt idx="1671">
                  <c:v>151.77838981853299</c:v>
                </c:pt>
                <c:pt idx="1672">
                  <c:v>151.791630788144</c:v>
                </c:pt>
                <c:pt idx="1673">
                  <c:v>151.992675932954</c:v>
                </c:pt>
                <c:pt idx="1674">
                  <c:v>150.858657086177</c:v>
                </c:pt>
                <c:pt idx="1675">
                  <c:v>151.091695825437</c:v>
                </c:pt>
                <c:pt idx="1676">
                  <c:v>151.419897180455</c:v>
                </c:pt>
                <c:pt idx="1677">
                  <c:v>151.01442469837599</c:v>
                </c:pt>
                <c:pt idx="1678">
                  <c:v>151.64167435437</c:v>
                </c:pt>
                <c:pt idx="1679">
                  <c:v>152.17526416332799</c:v>
                </c:pt>
                <c:pt idx="1680">
                  <c:v>152.805773664855</c:v>
                </c:pt>
                <c:pt idx="1681">
                  <c:v>151.494222222346</c:v>
                </c:pt>
                <c:pt idx="1682">
                  <c:v>150.55932366986701</c:v>
                </c:pt>
                <c:pt idx="1683">
                  <c:v>150.85988786718599</c:v>
                </c:pt>
                <c:pt idx="1684">
                  <c:v>151.39030929182499</c:v>
                </c:pt>
                <c:pt idx="1685">
                  <c:v>151.431184246334</c:v>
                </c:pt>
                <c:pt idx="1686">
                  <c:v>152.02522211878599</c:v>
                </c:pt>
                <c:pt idx="1687">
                  <c:v>151.038931997601</c:v>
                </c:pt>
                <c:pt idx="1688">
                  <c:v>152.00123607595</c:v>
                </c:pt>
                <c:pt idx="1689">
                  <c:v>152.17758431876501</c:v>
                </c:pt>
                <c:pt idx="1690">
                  <c:v>152.20343608373699</c:v>
                </c:pt>
                <c:pt idx="1691">
                  <c:v>152.492672646589</c:v>
                </c:pt>
                <c:pt idx="1692">
                  <c:v>152.67440020078001</c:v>
                </c:pt>
                <c:pt idx="1693">
                  <c:v>152.379691065071</c:v>
                </c:pt>
                <c:pt idx="1694">
                  <c:v>152.195593050794</c:v>
                </c:pt>
                <c:pt idx="1695">
                  <c:v>152.181465954294</c:v>
                </c:pt>
                <c:pt idx="1696">
                  <c:v>152.34956769121101</c:v>
                </c:pt>
                <c:pt idx="1697">
                  <c:v>152.425131216453</c:v>
                </c:pt>
                <c:pt idx="1698">
                  <c:v>152.57694157686601</c:v>
                </c:pt>
                <c:pt idx="1699">
                  <c:v>152.02960294316901</c:v>
                </c:pt>
                <c:pt idx="1700">
                  <c:v>152.18700393389901</c:v>
                </c:pt>
                <c:pt idx="1701">
                  <c:v>153.437933550548</c:v>
                </c:pt>
                <c:pt idx="1702">
                  <c:v>153.094989341223</c:v>
                </c:pt>
                <c:pt idx="1703">
                  <c:v>153.342545495011</c:v>
                </c:pt>
                <c:pt idx="1704">
                  <c:v>153.85774878781299</c:v>
                </c:pt>
                <c:pt idx="1705">
                  <c:v>153.99874708534199</c:v>
                </c:pt>
                <c:pt idx="1706">
                  <c:v>154.06930573269699</c:v>
                </c:pt>
                <c:pt idx="1707">
                  <c:v>154.18921888385299</c:v>
                </c:pt>
                <c:pt idx="1708">
                  <c:v>154.264446860574</c:v>
                </c:pt>
                <c:pt idx="1709">
                  <c:v>154.75006933062801</c:v>
                </c:pt>
                <c:pt idx="1710">
                  <c:v>153.824121370711</c:v>
                </c:pt>
                <c:pt idx="1711">
                  <c:v>152.839215422406</c:v>
                </c:pt>
                <c:pt idx="1712">
                  <c:v>153.47778926471301</c:v>
                </c:pt>
                <c:pt idx="1713">
                  <c:v>153.44190918221699</c:v>
                </c:pt>
                <c:pt idx="1714">
                  <c:v>153.70400894748099</c:v>
                </c:pt>
                <c:pt idx="1715">
                  <c:v>153.763850350165</c:v>
                </c:pt>
                <c:pt idx="1716">
                  <c:v>153.08670186874701</c:v>
                </c:pt>
                <c:pt idx="1717">
                  <c:v>153.40656060745599</c:v>
                </c:pt>
                <c:pt idx="1718">
                  <c:v>153.21505542022501</c:v>
                </c:pt>
                <c:pt idx="1719">
                  <c:v>153.766874837655</c:v>
                </c:pt>
                <c:pt idx="1720">
                  <c:v>154.864591172481</c:v>
                </c:pt>
                <c:pt idx="1721">
                  <c:v>155.291917188013</c:v>
                </c:pt>
                <c:pt idx="1722">
                  <c:v>155.739458717758</c:v>
                </c:pt>
                <c:pt idx="1723">
                  <c:v>155.67863245263899</c:v>
                </c:pt>
                <c:pt idx="1724">
                  <c:v>156.549114940648</c:v>
                </c:pt>
                <c:pt idx="1725">
                  <c:v>157.37238035098599</c:v>
                </c:pt>
                <c:pt idx="1726">
                  <c:v>158.25860890169699</c:v>
                </c:pt>
                <c:pt idx="1727">
                  <c:v>157.58719608012601</c:v>
                </c:pt>
                <c:pt idx="1728">
                  <c:v>158.00825906543099</c:v>
                </c:pt>
                <c:pt idx="1729">
                  <c:v>158.09568524431899</c:v>
                </c:pt>
                <c:pt idx="1730">
                  <c:v>158.570369985208</c:v>
                </c:pt>
                <c:pt idx="1731">
                  <c:v>158.725855404697</c:v>
                </c:pt>
                <c:pt idx="1732">
                  <c:v>158.68138032375199</c:v>
                </c:pt>
                <c:pt idx="1733">
                  <c:v>158.92096825510899</c:v>
                </c:pt>
                <c:pt idx="1734">
                  <c:v>158.98526158161701</c:v>
                </c:pt>
                <c:pt idx="1735">
                  <c:v>159.59634714266701</c:v>
                </c:pt>
                <c:pt idx="1736">
                  <c:v>159.66443556281399</c:v>
                </c:pt>
                <c:pt idx="1737">
                  <c:v>159.46917528681499</c:v>
                </c:pt>
                <c:pt idx="1738">
                  <c:v>159.440176153067</c:v>
                </c:pt>
                <c:pt idx="1739">
                  <c:v>158.57285138561599</c:v>
                </c:pt>
                <c:pt idx="1740">
                  <c:v>158.293088415478</c:v>
                </c:pt>
                <c:pt idx="1741">
                  <c:v>158.16969855323799</c:v>
                </c:pt>
                <c:pt idx="1742">
                  <c:v>158.77008965389001</c:v>
                </c:pt>
                <c:pt idx="1743">
                  <c:v>158.561742251727</c:v>
                </c:pt>
                <c:pt idx="1744">
                  <c:v>158.77300755110201</c:v>
                </c:pt>
                <c:pt idx="1745">
                  <c:v>158.52177404954099</c:v>
                </c:pt>
                <c:pt idx="1746">
                  <c:v>159.007726875598</c:v>
                </c:pt>
                <c:pt idx="1747">
                  <c:v>157.67543661036299</c:v>
                </c:pt>
                <c:pt idx="1748">
                  <c:v>157.61547221600799</c:v>
                </c:pt>
                <c:pt idx="1749">
                  <c:v>157.93005787542299</c:v>
                </c:pt>
                <c:pt idx="1750">
                  <c:v>157.30118159149799</c:v>
                </c:pt>
                <c:pt idx="1751">
                  <c:v>157.52738266754099</c:v>
                </c:pt>
                <c:pt idx="1752">
                  <c:v>157.034661905494</c:v>
                </c:pt>
                <c:pt idx="1753">
                  <c:v>157.15116166160101</c:v>
                </c:pt>
                <c:pt idx="1754">
                  <c:v>157.27759930115201</c:v>
                </c:pt>
                <c:pt idx="1755">
                  <c:v>157.671874724704</c:v>
                </c:pt>
                <c:pt idx="1756">
                  <c:v>157.78570532421199</c:v>
                </c:pt>
                <c:pt idx="1757">
                  <c:v>157.86782546837301</c:v>
                </c:pt>
                <c:pt idx="1758">
                  <c:v>157.69270219411001</c:v>
                </c:pt>
                <c:pt idx="1759">
                  <c:v>157.66979877088599</c:v>
                </c:pt>
                <c:pt idx="1760">
                  <c:v>157.35637846182101</c:v>
                </c:pt>
                <c:pt idx="1761">
                  <c:v>158.132512429446</c:v>
                </c:pt>
                <c:pt idx="1762">
                  <c:v>158.572335307858</c:v>
                </c:pt>
                <c:pt idx="1763">
                  <c:v>157.85779462521299</c:v>
                </c:pt>
                <c:pt idx="1764">
                  <c:v>157.42017563118401</c:v>
                </c:pt>
                <c:pt idx="1765">
                  <c:v>157.84213134642201</c:v>
                </c:pt>
                <c:pt idx="1766">
                  <c:v>157.99180577382299</c:v>
                </c:pt>
                <c:pt idx="1767">
                  <c:v>158.53683993278199</c:v>
                </c:pt>
                <c:pt idx="1768">
                  <c:v>158.203402819546</c:v>
                </c:pt>
                <c:pt idx="1769">
                  <c:v>158.312463795311</c:v>
                </c:pt>
                <c:pt idx="1770">
                  <c:v>158.45348194407799</c:v>
                </c:pt>
                <c:pt idx="1771">
                  <c:v>158.31797463058601</c:v>
                </c:pt>
                <c:pt idx="1772">
                  <c:v>158.76017177684199</c:v>
                </c:pt>
                <c:pt idx="1773">
                  <c:v>158.229345870484</c:v>
                </c:pt>
                <c:pt idx="1774">
                  <c:v>158.18879371620901</c:v>
                </c:pt>
                <c:pt idx="1775">
                  <c:v>158.32423865835599</c:v>
                </c:pt>
                <c:pt idx="1776">
                  <c:v>158.371953224273</c:v>
                </c:pt>
                <c:pt idx="1777">
                  <c:v>158.614078816757</c:v>
                </c:pt>
                <c:pt idx="1778">
                  <c:v>159.08149380578899</c:v>
                </c:pt>
                <c:pt idx="1779">
                  <c:v>159.21646273621499</c:v>
                </c:pt>
                <c:pt idx="1780">
                  <c:v>158.78034689210901</c:v>
                </c:pt>
                <c:pt idx="1781">
                  <c:v>158.90129648428999</c:v>
                </c:pt>
                <c:pt idx="1782">
                  <c:v>158.687676391586</c:v>
                </c:pt>
                <c:pt idx="1783">
                  <c:v>158.743424864144</c:v>
                </c:pt>
                <c:pt idx="1784">
                  <c:v>159.52292430521601</c:v>
                </c:pt>
                <c:pt idx="1785">
                  <c:v>159.631006528749</c:v>
                </c:pt>
                <c:pt idx="1786">
                  <c:v>159.97393048098601</c:v>
                </c:pt>
                <c:pt idx="1787">
                  <c:v>159.621344929532</c:v>
                </c:pt>
                <c:pt idx="1788">
                  <c:v>159.86333996128801</c:v>
                </c:pt>
                <c:pt idx="1789">
                  <c:v>159.95360295012901</c:v>
                </c:pt>
                <c:pt idx="1790">
                  <c:v>159.74346228217499</c:v>
                </c:pt>
                <c:pt idx="1791">
                  <c:v>159.86290483861799</c:v>
                </c:pt>
                <c:pt idx="1792">
                  <c:v>160.08974161673601</c:v>
                </c:pt>
                <c:pt idx="1793">
                  <c:v>160.62506804897799</c:v>
                </c:pt>
                <c:pt idx="1794">
                  <c:v>160.83853512614499</c:v>
                </c:pt>
                <c:pt idx="1795">
                  <c:v>160.73139748334799</c:v>
                </c:pt>
                <c:pt idx="1796">
                  <c:v>160.878890605533</c:v>
                </c:pt>
                <c:pt idx="1797">
                  <c:v>160.705225765177</c:v>
                </c:pt>
                <c:pt idx="1798">
                  <c:v>160.24902308982499</c:v>
                </c:pt>
                <c:pt idx="1799">
                  <c:v>159.97640844085799</c:v>
                </c:pt>
                <c:pt idx="1800">
                  <c:v>159.982869534229</c:v>
                </c:pt>
                <c:pt idx="1801">
                  <c:v>161.053351911481</c:v>
                </c:pt>
                <c:pt idx="1802">
                  <c:v>161.262452370293</c:v>
                </c:pt>
                <c:pt idx="1803">
                  <c:v>161.24498390129199</c:v>
                </c:pt>
                <c:pt idx="1804">
                  <c:v>161.16238389322001</c:v>
                </c:pt>
                <c:pt idx="1805">
                  <c:v>161.05655107091599</c:v>
                </c:pt>
                <c:pt idx="1806">
                  <c:v>161.504391982615</c:v>
                </c:pt>
                <c:pt idx="1807">
                  <c:v>161.73178660516001</c:v>
                </c:pt>
                <c:pt idx="1808">
                  <c:v>161.64167832988801</c:v>
                </c:pt>
                <c:pt idx="1809">
                  <c:v>161.557569812124</c:v>
                </c:pt>
                <c:pt idx="1810">
                  <c:v>162.36046356867899</c:v>
                </c:pt>
                <c:pt idx="1811">
                  <c:v>163.21457505194101</c:v>
                </c:pt>
                <c:pt idx="1812">
                  <c:v>163.61768834628</c:v>
                </c:pt>
                <c:pt idx="1813">
                  <c:v>163.460485164131</c:v>
                </c:pt>
                <c:pt idx="1814">
                  <c:v>163.54865569805199</c:v>
                </c:pt>
                <c:pt idx="1815">
                  <c:v>163.943859817945</c:v>
                </c:pt>
                <c:pt idx="1816">
                  <c:v>163.946799672487</c:v>
                </c:pt>
                <c:pt idx="1817">
                  <c:v>164.18323320409701</c:v>
                </c:pt>
                <c:pt idx="1818">
                  <c:v>164.360468259339</c:v>
                </c:pt>
                <c:pt idx="1819">
                  <c:v>164.46623347646599</c:v>
                </c:pt>
                <c:pt idx="1820">
                  <c:v>164.04474749269801</c:v>
                </c:pt>
                <c:pt idx="1821">
                  <c:v>163.945375446594</c:v>
                </c:pt>
                <c:pt idx="1822">
                  <c:v>163.76528875564</c:v>
                </c:pt>
                <c:pt idx="1823">
                  <c:v>163.79815802352999</c:v>
                </c:pt>
                <c:pt idx="1824">
                  <c:v>164.000212312429</c:v>
                </c:pt>
                <c:pt idx="1825">
                  <c:v>164.156004538806</c:v>
                </c:pt>
                <c:pt idx="1826">
                  <c:v>164.24910186769301</c:v>
                </c:pt>
                <c:pt idx="1827">
                  <c:v>163.93394503488</c:v>
                </c:pt>
                <c:pt idx="1828">
                  <c:v>163.31856576252099</c:v>
                </c:pt>
                <c:pt idx="1829">
                  <c:v>163.721641265426</c:v>
                </c:pt>
                <c:pt idx="1830">
                  <c:v>163.96745469467101</c:v>
                </c:pt>
                <c:pt idx="1831">
                  <c:v>164.296834775051</c:v>
                </c:pt>
                <c:pt idx="1832">
                  <c:v>164.37873705666499</c:v>
                </c:pt>
                <c:pt idx="1833">
                  <c:v>164.64891913438899</c:v>
                </c:pt>
                <c:pt idx="1834">
                  <c:v>164.858453331052</c:v>
                </c:pt>
                <c:pt idx="1835">
                  <c:v>164.09684714659099</c:v>
                </c:pt>
                <c:pt idx="1836">
                  <c:v>164.29725102635101</c:v>
                </c:pt>
                <c:pt idx="1837">
                  <c:v>164.21357085290799</c:v>
                </c:pt>
                <c:pt idx="1838">
                  <c:v>164.02713918168701</c:v>
                </c:pt>
                <c:pt idx="1839">
                  <c:v>163.470627130086</c:v>
                </c:pt>
                <c:pt idx="1840">
                  <c:v>161.88109807736799</c:v>
                </c:pt>
                <c:pt idx="1841">
                  <c:v>162.03043745098901</c:v>
                </c:pt>
                <c:pt idx="1842">
                  <c:v>162.43273206154501</c:v>
                </c:pt>
                <c:pt idx="1843">
                  <c:v>161.75129217882099</c:v>
                </c:pt>
                <c:pt idx="1844">
                  <c:v>162.013476854993</c:v>
                </c:pt>
                <c:pt idx="1845">
                  <c:v>162.22071402650499</c:v>
                </c:pt>
                <c:pt idx="1846">
                  <c:v>162.658907355487</c:v>
                </c:pt>
                <c:pt idx="1847">
                  <c:v>163.068823912244</c:v>
                </c:pt>
                <c:pt idx="1848">
                  <c:v>162.69014022930099</c:v>
                </c:pt>
                <c:pt idx="1849">
                  <c:v>163.427115030946</c:v>
                </c:pt>
                <c:pt idx="1850">
                  <c:v>163.469855615222</c:v>
                </c:pt>
                <c:pt idx="1851">
                  <c:v>163.66943815639999</c:v>
                </c:pt>
                <c:pt idx="1852">
                  <c:v>163.85595320089601</c:v>
                </c:pt>
                <c:pt idx="1853">
                  <c:v>163.72220474833301</c:v>
                </c:pt>
                <c:pt idx="1854">
                  <c:v>163.703306458269</c:v>
                </c:pt>
                <c:pt idx="1855">
                  <c:v>163.851875574899</c:v>
                </c:pt>
                <c:pt idx="1856">
                  <c:v>163.710209164616</c:v>
                </c:pt>
                <c:pt idx="1857">
                  <c:v>163.81126083589999</c:v>
                </c:pt>
                <c:pt idx="1858">
                  <c:v>164.05351347781999</c:v>
                </c:pt>
                <c:pt idx="1859">
                  <c:v>164.23298871195999</c:v>
                </c:pt>
                <c:pt idx="1860">
                  <c:v>164.45262526759601</c:v>
                </c:pt>
                <c:pt idx="1861">
                  <c:v>164.82734125482801</c:v>
                </c:pt>
                <c:pt idx="1862">
                  <c:v>163.84976862991499</c:v>
                </c:pt>
                <c:pt idx="1863">
                  <c:v>164.12456674687601</c:v>
                </c:pt>
                <c:pt idx="1864">
                  <c:v>163.45103717524401</c:v>
                </c:pt>
                <c:pt idx="1865">
                  <c:v>163.762021283763</c:v>
                </c:pt>
                <c:pt idx="1866">
                  <c:v>163.37961743060899</c:v>
                </c:pt>
                <c:pt idx="1867">
                  <c:v>162.81329573017999</c:v>
                </c:pt>
                <c:pt idx="1868">
                  <c:v>162.31248039673599</c:v>
                </c:pt>
                <c:pt idx="1869">
                  <c:v>162.24000495548501</c:v>
                </c:pt>
                <c:pt idx="1870">
                  <c:v>160.844920320749</c:v>
                </c:pt>
                <c:pt idx="1871">
                  <c:v>160.652909463763</c:v>
                </c:pt>
                <c:pt idx="1872">
                  <c:v>161.267294086916</c:v>
                </c:pt>
                <c:pt idx="1873">
                  <c:v>160.87067687886901</c:v>
                </c:pt>
                <c:pt idx="1874">
                  <c:v>160.82091855962</c:v>
                </c:pt>
                <c:pt idx="1875">
                  <c:v>160.54958591260899</c:v>
                </c:pt>
                <c:pt idx="1876">
                  <c:v>159.867741989145</c:v>
                </c:pt>
                <c:pt idx="1877">
                  <c:v>159.78616556725501</c:v>
                </c:pt>
                <c:pt idx="1878">
                  <c:v>159.94366818489701</c:v>
                </c:pt>
                <c:pt idx="1879">
                  <c:v>159.35479508984801</c:v>
                </c:pt>
                <c:pt idx="1880">
                  <c:v>159.89056960893399</c:v>
                </c:pt>
                <c:pt idx="1881">
                  <c:v>159.96835994700299</c:v>
                </c:pt>
                <c:pt idx="1882">
                  <c:v>158.986279219468</c:v>
                </c:pt>
                <c:pt idx="1883">
                  <c:v>159.11629714044099</c:v>
                </c:pt>
                <c:pt idx="1884">
                  <c:v>159.04819364788401</c:v>
                </c:pt>
                <c:pt idx="1885">
                  <c:v>159.00464628861599</c:v>
                </c:pt>
                <c:pt idx="1886">
                  <c:v>159.51747447570401</c:v>
                </c:pt>
                <c:pt idx="1887">
                  <c:v>158.94623243318401</c:v>
                </c:pt>
                <c:pt idx="1888">
                  <c:v>160.30070238975901</c:v>
                </c:pt>
                <c:pt idx="1889">
                  <c:v>159.053698386467</c:v>
                </c:pt>
                <c:pt idx="1890">
                  <c:v>158.68815553773399</c:v>
                </c:pt>
                <c:pt idx="1891">
                  <c:v>158.55445148788999</c:v>
                </c:pt>
                <c:pt idx="1892">
                  <c:v>158.78032018538701</c:v>
                </c:pt>
                <c:pt idx="1893">
                  <c:v>158.81497501064501</c:v>
                </c:pt>
                <c:pt idx="1894">
                  <c:v>158.96504085872201</c:v>
                </c:pt>
                <c:pt idx="1895">
                  <c:v>159.20993723687499</c:v>
                </c:pt>
                <c:pt idx="1896">
                  <c:v>160.20646829459301</c:v>
                </c:pt>
                <c:pt idx="1897">
                  <c:v>161.13476667711501</c:v>
                </c:pt>
                <c:pt idx="1898">
                  <c:v>160.20811424287899</c:v>
                </c:pt>
                <c:pt idx="1899">
                  <c:v>160.757971476058</c:v>
                </c:pt>
                <c:pt idx="1900">
                  <c:v>160.919814681134</c:v>
                </c:pt>
                <c:pt idx="1901">
                  <c:v>160.885895965527</c:v>
                </c:pt>
                <c:pt idx="1902">
                  <c:v>161.539145706168</c:v>
                </c:pt>
                <c:pt idx="1903">
                  <c:v>161.14351722965901</c:v>
                </c:pt>
                <c:pt idx="1904">
                  <c:v>160.88968505852</c:v>
                </c:pt>
                <c:pt idx="1905">
                  <c:v>161.03469992731499</c:v>
                </c:pt>
                <c:pt idx="1906">
                  <c:v>160.831790159338</c:v>
                </c:pt>
                <c:pt idx="1907">
                  <c:v>160.51839712786901</c:v>
                </c:pt>
                <c:pt idx="1908">
                  <c:v>160.06550051126601</c:v>
                </c:pt>
                <c:pt idx="1909">
                  <c:v>159.908160711329</c:v>
                </c:pt>
                <c:pt idx="1910">
                  <c:v>160.81716947712999</c:v>
                </c:pt>
                <c:pt idx="1911">
                  <c:v>160.29891147591701</c:v>
                </c:pt>
                <c:pt idx="1912">
                  <c:v>160.62541093915101</c:v>
                </c:pt>
                <c:pt idx="1913">
                  <c:v>160.28051261128701</c:v>
                </c:pt>
                <c:pt idx="1914">
                  <c:v>159.99094361075601</c:v>
                </c:pt>
                <c:pt idx="1915">
                  <c:v>160.859683900178</c:v>
                </c:pt>
                <c:pt idx="1916">
                  <c:v>160.53288133180899</c:v>
                </c:pt>
                <c:pt idx="1917">
                  <c:v>160.82517605986499</c:v>
                </c:pt>
                <c:pt idx="1918">
                  <c:v>160.09578251075899</c:v>
                </c:pt>
                <c:pt idx="1919">
                  <c:v>160.88683554615901</c:v>
                </c:pt>
                <c:pt idx="1920">
                  <c:v>161.678667695684</c:v>
                </c:pt>
                <c:pt idx="1921">
                  <c:v>161.87630550149399</c:v>
                </c:pt>
                <c:pt idx="1922">
                  <c:v>162.051144619903</c:v>
                </c:pt>
                <c:pt idx="1923">
                  <c:v>162.34534455690601</c:v>
                </c:pt>
                <c:pt idx="1924">
                  <c:v>160.496566384592</c:v>
                </c:pt>
                <c:pt idx="1925">
                  <c:v>161.19737657003299</c:v>
                </c:pt>
                <c:pt idx="1926">
                  <c:v>160.81899157245101</c:v>
                </c:pt>
                <c:pt idx="1927">
                  <c:v>161.13202838238499</c:v>
                </c:pt>
                <c:pt idx="1928">
                  <c:v>161.188012174341</c:v>
                </c:pt>
                <c:pt idx="1929">
                  <c:v>160.463834525761</c:v>
                </c:pt>
                <c:pt idx="1930">
                  <c:v>160.23246525351999</c:v>
                </c:pt>
                <c:pt idx="1931">
                  <c:v>161.45840886299001</c:v>
                </c:pt>
                <c:pt idx="1932">
                  <c:v>160.52401414472999</c:v>
                </c:pt>
                <c:pt idx="1933">
                  <c:v>160.33698459661599</c:v>
                </c:pt>
                <c:pt idx="1934">
                  <c:v>159.53400238889699</c:v>
                </c:pt>
                <c:pt idx="1935">
                  <c:v>157.62911968011699</c:v>
                </c:pt>
                <c:pt idx="1936">
                  <c:v>157.446659315413</c:v>
                </c:pt>
                <c:pt idx="1937">
                  <c:v>158.59324665954401</c:v>
                </c:pt>
                <c:pt idx="1938">
                  <c:v>159.06981919797099</c:v>
                </c:pt>
                <c:pt idx="1939">
                  <c:v>160.19857091207501</c:v>
                </c:pt>
                <c:pt idx="1940">
                  <c:v>159.75492683612401</c:v>
                </c:pt>
                <c:pt idx="1941">
                  <c:v>159.54564429679201</c:v>
                </c:pt>
                <c:pt idx="1942">
                  <c:v>159.425692911391</c:v>
                </c:pt>
                <c:pt idx="1943">
                  <c:v>159.96091165518001</c:v>
                </c:pt>
                <c:pt idx="1944">
                  <c:v>159.78892182677399</c:v>
                </c:pt>
                <c:pt idx="1945">
                  <c:v>160.09061155775501</c:v>
                </c:pt>
                <c:pt idx="1946">
                  <c:v>159.02540718004801</c:v>
                </c:pt>
                <c:pt idx="1947">
                  <c:v>159.38077176295599</c:v>
                </c:pt>
                <c:pt idx="1948">
                  <c:v>159.03746338602701</c:v>
                </c:pt>
                <c:pt idx="1949">
                  <c:v>159.068798303536</c:v>
                </c:pt>
                <c:pt idx="1950">
                  <c:v>159.94127452586</c:v>
                </c:pt>
                <c:pt idx="1951">
                  <c:v>160.332899903331</c:v>
                </c:pt>
                <c:pt idx="1952">
                  <c:v>160.470749350847</c:v>
                </c:pt>
                <c:pt idx="1953">
                  <c:v>160.173153552972</c:v>
                </c:pt>
                <c:pt idx="1954">
                  <c:v>160.48963144989301</c:v>
                </c:pt>
                <c:pt idx="1955">
                  <c:v>160.96573809495999</c:v>
                </c:pt>
                <c:pt idx="1956">
                  <c:v>160.800977035806</c:v>
                </c:pt>
                <c:pt idx="1957">
                  <c:v>162.26877714160699</c:v>
                </c:pt>
                <c:pt idx="1958">
                  <c:v>162.16237566517199</c:v>
                </c:pt>
                <c:pt idx="1959">
                  <c:v>162.318051487253</c:v>
                </c:pt>
                <c:pt idx="1960">
                  <c:v>163.27142729981</c:v>
                </c:pt>
                <c:pt idx="1961">
                  <c:v>163.16220742701901</c:v>
                </c:pt>
                <c:pt idx="1962">
                  <c:v>163.01296743443299</c:v>
                </c:pt>
                <c:pt idx="1963">
                  <c:v>163.05345794056601</c:v>
                </c:pt>
                <c:pt idx="1964">
                  <c:v>162.36241281198801</c:v>
                </c:pt>
                <c:pt idx="1965">
                  <c:v>161.87525754422299</c:v>
                </c:pt>
                <c:pt idx="1966">
                  <c:v>162.64235871226401</c:v>
                </c:pt>
                <c:pt idx="1967">
                  <c:v>163.24943392176601</c:v>
                </c:pt>
                <c:pt idx="1968">
                  <c:v>163.997226556242</c:v>
                </c:pt>
                <c:pt idx="1969">
                  <c:v>163.15197543376701</c:v>
                </c:pt>
                <c:pt idx="1970">
                  <c:v>163.991560970401</c:v>
                </c:pt>
                <c:pt idx="1971">
                  <c:v>162.31297895520899</c:v>
                </c:pt>
                <c:pt idx="1972">
                  <c:v>162.36642886135601</c:v>
                </c:pt>
                <c:pt idx="1973">
                  <c:v>162.02108048286701</c:v>
                </c:pt>
                <c:pt idx="1974">
                  <c:v>161.54551608497201</c:v>
                </c:pt>
                <c:pt idx="1975">
                  <c:v>162.57361973148599</c:v>
                </c:pt>
                <c:pt idx="1976">
                  <c:v>163.005400460342</c:v>
                </c:pt>
                <c:pt idx="1977">
                  <c:v>162.052712168195</c:v>
                </c:pt>
                <c:pt idx="1978">
                  <c:v>162.232904149951</c:v>
                </c:pt>
                <c:pt idx="1979">
                  <c:v>161.525000540164</c:v>
                </c:pt>
                <c:pt idx="1980">
                  <c:v>161.55430065570201</c:v>
                </c:pt>
                <c:pt idx="1981">
                  <c:v>161.770879551539</c:v>
                </c:pt>
                <c:pt idx="1982">
                  <c:v>161.716684884958</c:v>
                </c:pt>
                <c:pt idx="1983">
                  <c:v>162.42875644988899</c:v>
                </c:pt>
                <c:pt idx="1984">
                  <c:v>161.65029356989601</c:v>
                </c:pt>
                <c:pt idx="1985">
                  <c:v>161.99240150192099</c:v>
                </c:pt>
                <c:pt idx="1986">
                  <c:v>161.75401618527101</c:v>
                </c:pt>
                <c:pt idx="1987">
                  <c:v>161.46813165689301</c:v>
                </c:pt>
                <c:pt idx="1988">
                  <c:v>161.370209502177</c:v>
                </c:pt>
                <c:pt idx="1989">
                  <c:v>161.35504809088101</c:v>
                </c:pt>
                <c:pt idx="1990">
                  <c:v>158.72396292219301</c:v>
                </c:pt>
                <c:pt idx="1991">
                  <c:v>159.21566194282499</c:v>
                </c:pt>
                <c:pt idx="1992">
                  <c:v>158.49418690239199</c:v>
                </c:pt>
                <c:pt idx="1993">
                  <c:v>158.45358734854</c:v>
                </c:pt>
                <c:pt idx="1994">
                  <c:v>159.05161898187001</c:v>
                </c:pt>
                <c:pt idx="1995">
                  <c:v>158.31810273930699</c:v>
                </c:pt>
                <c:pt idx="1996">
                  <c:v>158.83524830758699</c:v>
                </c:pt>
                <c:pt idx="1997">
                  <c:v>158.54706678442599</c:v>
                </c:pt>
                <c:pt idx="1998">
                  <c:v>161.15107855813699</c:v>
                </c:pt>
                <c:pt idx="1999">
                  <c:v>160.43346834535899</c:v>
                </c:pt>
                <c:pt idx="2000">
                  <c:v>162.25457180752699</c:v>
                </c:pt>
                <c:pt idx="2001">
                  <c:v>162.71276760941899</c:v>
                </c:pt>
                <c:pt idx="2002">
                  <c:v>162.70113828081301</c:v>
                </c:pt>
                <c:pt idx="2003">
                  <c:v>161.81313451871199</c:v>
                </c:pt>
                <c:pt idx="2004">
                  <c:v>161.89643107697799</c:v>
                </c:pt>
                <c:pt idx="2005">
                  <c:v>161.53375050034799</c:v>
                </c:pt>
                <c:pt idx="2006">
                  <c:v>161.950485003208</c:v>
                </c:pt>
                <c:pt idx="2007">
                  <c:v>161.35151340002901</c:v>
                </c:pt>
                <c:pt idx="2008">
                  <c:v>162.4545479292</c:v>
                </c:pt>
                <c:pt idx="2009">
                  <c:v>162.281039154301</c:v>
                </c:pt>
                <c:pt idx="2010">
                  <c:v>163.60027149362</c:v>
                </c:pt>
                <c:pt idx="2011">
                  <c:v>163.586226061644</c:v>
                </c:pt>
                <c:pt idx="2012">
                  <c:v>162.90325766582501</c:v>
                </c:pt>
                <c:pt idx="2013">
                  <c:v>161.94607934875799</c:v>
                </c:pt>
                <c:pt idx="2014">
                  <c:v>162.657278542836</c:v>
                </c:pt>
                <c:pt idx="2015">
                  <c:v>162.421073510973</c:v>
                </c:pt>
                <c:pt idx="2016">
                  <c:v>162.71047979129099</c:v>
                </c:pt>
                <c:pt idx="2017">
                  <c:v>163.55813858539</c:v>
                </c:pt>
                <c:pt idx="2018">
                  <c:v>163.59385735794601</c:v>
                </c:pt>
                <c:pt idx="2019">
                  <c:v>163.221661412092</c:v>
                </c:pt>
                <c:pt idx="2020">
                  <c:v>163.221630459724</c:v>
                </c:pt>
                <c:pt idx="2021">
                  <c:v>162.993715390067</c:v>
                </c:pt>
                <c:pt idx="2022">
                  <c:v>162.44052118662401</c:v>
                </c:pt>
                <c:pt idx="2023">
                  <c:v>163.12630441584099</c:v>
                </c:pt>
                <c:pt idx="2024">
                  <c:v>163.21253619343099</c:v>
                </c:pt>
                <c:pt idx="2025">
                  <c:v>163.52899046986499</c:v>
                </c:pt>
                <c:pt idx="2026">
                  <c:v>163.474626766916</c:v>
                </c:pt>
                <c:pt idx="2027">
                  <c:v>162.65798319835099</c:v>
                </c:pt>
                <c:pt idx="2028">
                  <c:v>161.63612740043601</c:v>
                </c:pt>
                <c:pt idx="2029">
                  <c:v>161.710142396333</c:v>
                </c:pt>
                <c:pt idx="2030">
                  <c:v>161.808985026057</c:v>
                </c:pt>
                <c:pt idx="2031">
                  <c:v>161.173747167117</c:v>
                </c:pt>
                <c:pt idx="2032">
                  <c:v>160.60013337624801</c:v>
                </c:pt>
                <c:pt idx="2033">
                  <c:v>160.78713580494701</c:v>
                </c:pt>
                <c:pt idx="2034">
                  <c:v>162.04783206434001</c:v>
                </c:pt>
                <c:pt idx="2035">
                  <c:v>160.722059067814</c:v>
                </c:pt>
                <c:pt idx="2036">
                  <c:v>161.16213356513899</c:v>
                </c:pt>
                <c:pt idx="2037">
                  <c:v>161.34854303357301</c:v>
                </c:pt>
                <c:pt idx="2038">
                  <c:v>162.55534415860899</c:v>
                </c:pt>
                <c:pt idx="2039">
                  <c:v>163.352467606658</c:v>
                </c:pt>
                <c:pt idx="2040">
                  <c:v>163.08022826880301</c:v>
                </c:pt>
                <c:pt idx="2041">
                  <c:v>161.76869254236101</c:v>
                </c:pt>
                <c:pt idx="2042">
                  <c:v>161.96682030553501</c:v>
                </c:pt>
                <c:pt idx="2043">
                  <c:v>162.62181712144601</c:v>
                </c:pt>
                <c:pt idx="2044">
                  <c:v>162.334532054455</c:v>
                </c:pt>
                <c:pt idx="2045">
                  <c:v>161.492041178177</c:v>
                </c:pt>
                <c:pt idx="2046">
                  <c:v>161.98313211579301</c:v>
                </c:pt>
                <c:pt idx="2047">
                  <c:v>161.91815251609501</c:v>
                </c:pt>
                <c:pt idx="2048">
                  <c:v>161.991928169609</c:v>
                </c:pt>
                <c:pt idx="2049">
                  <c:v>162.03598731237199</c:v>
                </c:pt>
                <c:pt idx="2050">
                  <c:v>161.69612531124099</c:v>
                </c:pt>
                <c:pt idx="2051">
                  <c:v>160.56305829987801</c:v>
                </c:pt>
                <c:pt idx="2052">
                  <c:v>159.92388352632599</c:v>
                </c:pt>
                <c:pt idx="2053">
                  <c:v>159.34501700779899</c:v>
                </c:pt>
                <c:pt idx="2054">
                  <c:v>158.993534680539</c:v>
                </c:pt>
                <c:pt idx="2055">
                  <c:v>158.82047826152399</c:v>
                </c:pt>
                <c:pt idx="2056">
                  <c:v>159.499269990165</c:v>
                </c:pt>
                <c:pt idx="2057">
                  <c:v>160.11616285536999</c:v>
                </c:pt>
                <c:pt idx="2058">
                  <c:v>159.64312097801499</c:v>
                </c:pt>
                <c:pt idx="2059">
                  <c:v>159.526219440761</c:v>
                </c:pt>
                <c:pt idx="2060">
                  <c:v>160.152809847377</c:v>
                </c:pt>
                <c:pt idx="2061">
                  <c:v>160.392150689787</c:v>
                </c:pt>
                <c:pt idx="2062">
                  <c:v>161.250580651088</c:v>
                </c:pt>
                <c:pt idx="2063">
                  <c:v>161.07187527564801</c:v>
                </c:pt>
                <c:pt idx="2064">
                  <c:v>160.57873940677101</c:v>
                </c:pt>
                <c:pt idx="2065">
                  <c:v>160.151807972932</c:v>
                </c:pt>
                <c:pt idx="2066">
                  <c:v>159.838889584566</c:v>
                </c:pt>
                <c:pt idx="2067">
                  <c:v>159.283339466515</c:v>
                </c:pt>
                <c:pt idx="2068">
                  <c:v>158.944559509638</c:v>
                </c:pt>
                <c:pt idx="2069">
                  <c:v>158.19534931998999</c:v>
                </c:pt>
                <c:pt idx="2070">
                  <c:v>158.32771516109699</c:v>
                </c:pt>
                <c:pt idx="2071">
                  <c:v>157.993670237792</c:v>
                </c:pt>
                <c:pt idx="2072">
                  <c:v>158.12104178285699</c:v>
                </c:pt>
                <c:pt idx="2073">
                  <c:v>157.91442877796399</c:v>
                </c:pt>
                <c:pt idx="2074">
                  <c:v>158.07407626580101</c:v>
                </c:pt>
                <c:pt idx="2075">
                  <c:v>157.44391763619299</c:v>
                </c:pt>
                <c:pt idx="2076">
                  <c:v>157.366314960083</c:v>
                </c:pt>
                <c:pt idx="2077">
                  <c:v>157.68015834565199</c:v>
                </c:pt>
                <c:pt idx="2078">
                  <c:v>157.80713851306899</c:v>
                </c:pt>
                <c:pt idx="2079">
                  <c:v>158.156154713066</c:v>
                </c:pt>
                <c:pt idx="2080">
                  <c:v>157.84096959671101</c:v>
                </c:pt>
                <c:pt idx="2081">
                  <c:v>158.220982650628</c:v>
                </c:pt>
                <c:pt idx="2082">
                  <c:v>158.073012313117</c:v>
                </c:pt>
                <c:pt idx="2083">
                  <c:v>157.29369800744101</c:v>
                </c:pt>
                <c:pt idx="2084">
                  <c:v>157.42806460631499</c:v>
                </c:pt>
                <c:pt idx="2085">
                  <c:v>157.02141448026299</c:v>
                </c:pt>
                <c:pt idx="2086">
                  <c:v>156.57703828957099</c:v>
                </c:pt>
                <c:pt idx="2087">
                  <c:v>156.28101941896799</c:v>
                </c:pt>
                <c:pt idx="2088">
                  <c:v>155.808590009873</c:v>
                </c:pt>
                <c:pt idx="2089">
                  <c:v>156.26481962287201</c:v>
                </c:pt>
                <c:pt idx="2090">
                  <c:v>156.88314077039001</c:v>
                </c:pt>
                <c:pt idx="2091">
                  <c:v>156.786049804372</c:v>
                </c:pt>
                <c:pt idx="2092">
                  <c:v>156.95133907638399</c:v>
                </c:pt>
                <c:pt idx="2093">
                  <c:v>156.53863340132901</c:v>
                </c:pt>
                <c:pt idx="2094">
                  <c:v>156.187701540543</c:v>
                </c:pt>
                <c:pt idx="2095">
                  <c:v>155.84314364335401</c:v>
                </c:pt>
                <c:pt idx="2096">
                  <c:v>155.575468352185</c:v>
                </c:pt>
                <c:pt idx="2097">
                  <c:v>155.67047107736801</c:v>
                </c:pt>
                <c:pt idx="2098">
                  <c:v>156.456641344308</c:v>
                </c:pt>
                <c:pt idx="2099">
                  <c:v>156.427903234843</c:v>
                </c:pt>
                <c:pt idx="2100">
                  <c:v>156.62447995542499</c:v>
                </c:pt>
                <c:pt idx="2101">
                  <c:v>156.005794353206</c:v>
                </c:pt>
                <c:pt idx="2102">
                  <c:v>156.06410682927401</c:v>
                </c:pt>
                <c:pt idx="2103">
                  <c:v>156.61382283080201</c:v>
                </c:pt>
                <c:pt idx="2104">
                  <c:v>156.11233655668499</c:v>
                </c:pt>
                <c:pt idx="2105">
                  <c:v>155.94328772840299</c:v>
                </c:pt>
                <c:pt idx="2106">
                  <c:v>155.43993546553301</c:v>
                </c:pt>
                <c:pt idx="2107">
                  <c:v>154.07737541092001</c:v>
                </c:pt>
                <c:pt idx="2108">
                  <c:v>150.815130514896</c:v>
                </c:pt>
                <c:pt idx="2109">
                  <c:v>149.706900265717</c:v>
                </c:pt>
                <c:pt idx="2110">
                  <c:v>150.624486566618</c:v>
                </c:pt>
                <c:pt idx="2111">
                  <c:v>152.93935388593101</c:v>
                </c:pt>
                <c:pt idx="2112">
                  <c:v>153.98957164092801</c:v>
                </c:pt>
                <c:pt idx="2113">
                  <c:v>153.90335283364399</c:v>
                </c:pt>
                <c:pt idx="2114">
                  <c:v>152.02774704754299</c:v>
                </c:pt>
                <c:pt idx="2115">
                  <c:v>152.93591377950699</c:v>
                </c:pt>
                <c:pt idx="2116">
                  <c:v>153.182122738917</c:v>
                </c:pt>
                <c:pt idx="2117">
                  <c:v>152.34727223514</c:v>
                </c:pt>
                <c:pt idx="2118">
                  <c:v>153.276209179609</c:v>
                </c:pt>
                <c:pt idx="2119">
                  <c:v>152.12211655693099</c:v>
                </c:pt>
                <c:pt idx="2120">
                  <c:v>152.62924122255299</c:v>
                </c:pt>
                <c:pt idx="2121">
                  <c:v>153.04291314967401</c:v>
                </c:pt>
                <c:pt idx="2122">
                  <c:v>152.61874529915099</c:v>
                </c:pt>
                <c:pt idx="2123">
                  <c:v>152.765157629746</c:v>
                </c:pt>
                <c:pt idx="2124">
                  <c:v>154.18779115646299</c:v>
                </c:pt>
                <c:pt idx="2125">
                  <c:v>155.046174626674</c:v>
                </c:pt>
                <c:pt idx="2126">
                  <c:v>154.475118294532</c:v>
                </c:pt>
                <c:pt idx="2127">
                  <c:v>154.57044088855301</c:v>
                </c:pt>
                <c:pt idx="2128">
                  <c:v>153.67139080476599</c:v>
                </c:pt>
                <c:pt idx="2129">
                  <c:v>153.37167912273699</c:v>
                </c:pt>
                <c:pt idx="2130">
                  <c:v>153.689461874937</c:v>
                </c:pt>
                <c:pt idx="2131">
                  <c:v>153.28820590057501</c:v>
                </c:pt>
                <c:pt idx="2132">
                  <c:v>151.54247404046399</c:v>
                </c:pt>
                <c:pt idx="2133">
                  <c:v>151.87657058577801</c:v>
                </c:pt>
                <c:pt idx="2134">
                  <c:v>152.56064148066201</c:v>
                </c:pt>
                <c:pt idx="2135">
                  <c:v>152.676863938889</c:v>
                </c:pt>
                <c:pt idx="2136">
                  <c:v>154.38898845148199</c:v>
                </c:pt>
                <c:pt idx="2137">
                  <c:v>155.531103256444</c:v>
                </c:pt>
                <c:pt idx="2138">
                  <c:v>156.26346010414201</c:v>
                </c:pt>
                <c:pt idx="2139">
                  <c:v>156.91075572117199</c:v>
                </c:pt>
                <c:pt idx="2140">
                  <c:v>157.25066147049199</c:v>
                </c:pt>
                <c:pt idx="2141">
                  <c:v>157.51960304276699</c:v>
                </c:pt>
                <c:pt idx="2142">
                  <c:v>157.45736550104999</c:v>
                </c:pt>
                <c:pt idx="2143">
                  <c:v>156.91675138268499</c:v>
                </c:pt>
                <c:pt idx="2144">
                  <c:v>157.23617597565899</c:v>
                </c:pt>
                <c:pt idx="2145">
                  <c:v>157.941742208021</c:v>
                </c:pt>
                <c:pt idx="2146">
                  <c:v>158.094822965112</c:v>
                </c:pt>
                <c:pt idx="2147">
                  <c:v>158.00937216541999</c:v>
                </c:pt>
                <c:pt idx="2148">
                  <c:v>157.83602639212799</c:v>
                </c:pt>
                <c:pt idx="2149">
                  <c:v>157.249107506439</c:v>
                </c:pt>
                <c:pt idx="2150">
                  <c:v>158.168904530193</c:v>
                </c:pt>
                <c:pt idx="2151">
                  <c:v>158.11585175109099</c:v>
                </c:pt>
                <c:pt idx="2152">
                  <c:v>157.92813421282301</c:v>
                </c:pt>
                <c:pt idx="2153">
                  <c:v>157.73911678404599</c:v>
                </c:pt>
                <c:pt idx="2154">
                  <c:v>158.74169990545499</c:v>
                </c:pt>
                <c:pt idx="2155">
                  <c:v>157.75633523263099</c:v>
                </c:pt>
                <c:pt idx="2156">
                  <c:v>157.67249923333699</c:v>
                </c:pt>
                <c:pt idx="2157">
                  <c:v>158.300993438397</c:v>
                </c:pt>
                <c:pt idx="2158">
                  <c:v>158.19647334374901</c:v>
                </c:pt>
                <c:pt idx="2159">
                  <c:v>157.44394375917</c:v>
                </c:pt>
                <c:pt idx="2160">
                  <c:v>157.02270000357299</c:v>
                </c:pt>
                <c:pt idx="2161">
                  <c:v>155.54211732819999</c:v>
                </c:pt>
                <c:pt idx="2162">
                  <c:v>154.521993107908</c:v>
                </c:pt>
                <c:pt idx="2163">
                  <c:v>154.715303241036</c:v>
                </c:pt>
                <c:pt idx="2164">
                  <c:v>154.171784432458</c:v>
                </c:pt>
                <c:pt idx="2165">
                  <c:v>153.28936360554999</c:v>
                </c:pt>
                <c:pt idx="2166">
                  <c:v>152.54634689630899</c:v>
                </c:pt>
                <c:pt idx="2167">
                  <c:v>153.503680155658</c:v>
                </c:pt>
                <c:pt idx="2168">
                  <c:v>153.049363355363</c:v>
                </c:pt>
                <c:pt idx="2169">
                  <c:v>153.84695255912601</c:v>
                </c:pt>
                <c:pt idx="2170">
                  <c:v>154.04266370638001</c:v>
                </c:pt>
                <c:pt idx="2171">
                  <c:v>154.25110143071799</c:v>
                </c:pt>
                <c:pt idx="2172">
                  <c:v>154.30416053813801</c:v>
                </c:pt>
                <c:pt idx="2173">
                  <c:v>154.677046787032</c:v>
                </c:pt>
                <c:pt idx="2174">
                  <c:v>154.90792482034701</c:v>
                </c:pt>
                <c:pt idx="2175">
                  <c:v>154.71235352281499</c:v>
                </c:pt>
                <c:pt idx="2176">
                  <c:v>154.464295450121</c:v>
                </c:pt>
                <c:pt idx="2177">
                  <c:v>155.53033218756801</c:v>
                </c:pt>
                <c:pt idx="2178">
                  <c:v>154.06331950472301</c:v>
                </c:pt>
                <c:pt idx="2179">
                  <c:v>152.96732171141301</c:v>
                </c:pt>
                <c:pt idx="2180">
                  <c:v>154.39232902369801</c:v>
                </c:pt>
                <c:pt idx="2181">
                  <c:v>153.22155683388101</c:v>
                </c:pt>
                <c:pt idx="2182">
                  <c:v>152.84440175690301</c:v>
                </c:pt>
                <c:pt idx="2183">
                  <c:v>152.281400378299</c:v>
                </c:pt>
                <c:pt idx="2184">
                  <c:v>151.951178627931</c:v>
                </c:pt>
                <c:pt idx="2185">
                  <c:v>151.064320110778</c:v>
                </c:pt>
                <c:pt idx="2186">
                  <c:v>150.46856161705199</c:v>
                </c:pt>
                <c:pt idx="2187">
                  <c:v>151.30773310451701</c:v>
                </c:pt>
                <c:pt idx="2188">
                  <c:v>152.17096605795999</c:v>
                </c:pt>
                <c:pt idx="2189">
                  <c:v>150.99270933416901</c:v>
                </c:pt>
                <c:pt idx="2190">
                  <c:v>150.66051358241899</c:v>
                </c:pt>
                <c:pt idx="2191">
                  <c:v>151.19824115779701</c:v>
                </c:pt>
                <c:pt idx="2192">
                  <c:v>151.563760896248</c:v>
                </c:pt>
                <c:pt idx="2193">
                  <c:v>152.54763334631099</c:v>
                </c:pt>
                <c:pt idx="2194">
                  <c:v>152.86950971721501</c:v>
                </c:pt>
                <c:pt idx="2195">
                  <c:v>152.128005495471</c:v>
                </c:pt>
                <c:pt idx="2196">
                  <c:v>152.71053063084301</c:v>
                </c:pt>
                <c:pt idx="2197">
                  <c:v>151.95136602613999</c:v>
                </c:pt>
                <c:pt idx="2198">
                  <c:v>151.605427846769</c:v>
                </c:pt>
                <c:pt idx="2199">
                  <c:v>151.006938787004</c:v>
                </c:pt>
                <c:pt idx="2200">
                  <c:v>151.18826391787999</c:v>
                </c:pt>
                <c:pt idx="2201">
                  <c:v>150.745290297194</c:v>
                </c:pt>
                <c:pt idx="2202">
                  <c:v>149.65287820672501</c:v>
                </c:pt>
                <c:pt idx="2203">
                  <c:v>148.76507113134599</c:v>
                </c:pt>
                <c:pt idx="2204">
                  <c:v>147.88860265760201</c:v>
                </c:pt>
                <c:pt idx="2205">
                  <c:v>148.075391063658</c:v>
                </c:pt>
                <c:pt idx="2206">
                  <c:v>147.18085205121099</c:v>
                </c:pt>
                <c:pt idx="2207">
                  <c:v>147.27474448864399</c:v>
                </c:pt>
                <c:pt idx="2208">
                  <c:v>146.186073944752</c:v>
                </c:pt>
                <c:pt idx="2209">
                  <c:v>145.767727531959</c:v>
                </c:pt>
                <c:pt idx="2210">
                  <c:v>145.20195817387199</c:v>
                </c:pt>
                <c:pt idx="2211">
                  <c:v>145.602959154057</c:v>
                </c:pt>
                <c:pt idx="2212">
                  <c:v>147.645718025609</c:v>
                </c:pt>
                <c:pt idx="2213">
                  <c:v>146.433293481335</c:v>
                </c:pt>
                <c:pt idx="2214">
                  <c:v>148.17986213827999</c:v>
                </c:pt>
                <c:pt idx="2215">
                  <c:v>147.59183366868601</c:v>
                </c:pt>
                <c:pt idx="2216">
                  <c:v>148.02332262618199</c:v>
                </c:pt>
                <c:pt idx="2217">
                  <c:v>149.49726127127201</c:v>
                </c:pt>
                <c:pt idx="2218">
                  <c:v>148.823256961276</c:v>
                </c:pt>
                <c:pt idx="2219">
                  <c:v>147.78870539673301</c:v>
                </c:pt>
                <c:pt idx="2220">
                  <c:v>149.00555666661899</c:v>
                </c:pt>
                <c:pt idx="2221">
                  <c:v>149.19014569396299</c:v>
                </c:pt>
                <c:pt idx="2222">
                  <c:v>147.971344909923</c:v>
                </c:pt>
                <c:pt idx="2223">
                  <c:v>147.23032731491401</c:v>
                </c:pt>
                <c:pt idx="2224">
                  <c:v>146.125924634657</c:v>
                </c:pt>
                <c:pt idx="2225">
                  <c:v>146.31953016939499</c:v>
                </c:pt>
                <c:pt idx="2226">
                  <c:v>146.65744218320501</c:v>
                </c:pt>
                <c:pt idx="2227">
                  <c:v>147.50787188445901</c:v>
                </c:pt>
                <c:pt idx="2228">
                  <c:v>147.61665085777901</c:v>
                </c:pt>
                <c:pt idx="2229">
                  <c:v>148.95151221642899</c:v>
                </c:pt>
                <c:pt idx="2230">
                  <c:v>149.490612387905</c:v>
                </c:pt>
                <c:pt idx="2231">
                  <c:v>149.404873925993</c:v>
                </c:pt>
                <c:pt idx="2232">
                  <c:v>150.25091465399001</c:v>
                </c:pt>
                <c:pt idx="2233">
                  <c:v>149.62917941801001</c:v>
                </c:pt>
                <c:pt idx="2234">
                  <c:v>150.03959673049599</c:v>
                </c:pt>
                <c:pt idx="2235">
                  <c:v>151.172094957176</c:v>
                </c:pt>
                <c:pt idx="2236">
                  <c:v>150.62564793249399</c:v>
                </c:pt>
                <c:pt idx="2237">
                  <c:v>151.09158231338901</c:v>
                </c:pt>
                <c:pt idx="2238">
                  <c:v>152.26004451371799</c:v>
                </c:pt>
                <c:pt idx="2239">
                  <c:v>152.85357151443199</c:v>
                </c:pt>
                <c:pt idx="2240">
                  <c:v>153.54805755689199</c:v>
                </c:pt>
                <c:pt idx="2241">
                  <c:v>154.17598202225301</c:v>
                </c:pt>
                <c:pt idx="2242">
                  <c:v>154.867624227498</c:v>
                </c:pt>
                <c:pt idx="2243">
                  <c:v>153.698875768074</c:v>
                </c:pt>
                <c:pt idx="2244">
                  <c:v>154.245036536296</c:v>
                </c:pt>
                <c:pt idx="2245">
                  <c:v>154.33594375821201</c:v>
                </c:pt>
                <c:pt idx="2246">
                  <c:v>155.26969278352101</c:v>
                </c:pt>
                <c:pt idx="2247">
                  <c:v>154.723126051712</c:v>
                </c:pt>
                <c:pt idx="2248">
                  <c:v>154.221119189723</c:v>
                </c:pt>
                <c:pt idx="2249">
                  <c:v>156.02534190245399</c:v>
                </c:pt>
                <c:pt idx="2250">
                  <c:v>157.27476629229</c:v>
                </c:pt>
                <c:pt idx="2251">
                  <c:v>157.28696039983501</c:v>
                </c:pt>
                <c:pt idx="2252">
                  <c:v>157.05304837053799</c:v>
                </c:pt>
                <c:pt idx="2253">
                  <c:v>156.97708372266101</c:v>
                </c:pt>
                <c:pt idx="2254">
                  <c:v>155.61828249314399</c:v>
                </c:pt>
                <c:pt idx="2255">
                  <c:v>155.44495433249301</c:v>
                </c:pt>
                <c:pt idx="2256">
                  <c:v>155.62650317463499</c:v>
                </c:pt>
                <c:pt idx="2257">
                  <c:v>157.10758665856099</c:v>
                </c:pt>
                <c:pt idx="2258">
                  <c:v>156.773188810839</c:v>
                </c:pt>
                <c:pt idx="2259">
                  <c:v>157.26364147369699</c:v>
                </c:pt>
                <c:pt idx="2260">
                  <c:v>156.85180173704799</c:v>
                </c:pt>
                <c:pt idx="2261">
                  <c:v>156.23449531123899</c:v>
                </c:pt>
                <c:pt idx="2262">
                  <c:v>156.31434145400701</c:v>
                </c:pt>
                <c:pt idx="2263">
                  <c:v>157.10871488447199</c:v>
                </c:pt>
                <c:pt idx="2264">
                  <c:v>156.94802374890901</c:v>
                </c:pt>
                <c:pt idx="2265">
                  <c:v>157.70404573089399</c:v>
                </c:pt>
                <c:pt idx="2266">
                  <c:v>158.324562359879</c:v>
                </c:pt>
                <c:pt idx="2267">
                  <c:v>159.1901409157</c:v>
                </c:pt>
                <c:pt idx="2268">
                  <c:v>159.519317677126</c:v>
                </c:pt>
                <c:pt idx="2269">
                  <c:v>159.00351390281801</c:v>
                </c:pt>
                <c:pt idx="2270">
                  <c:v>159.27973256140299</c:v>
                </c:pt>
                <c:pt idx="2271">
                  <c:v>159.46701983671599</c:v>
                </c:pt>
                <c:pt idx="2272">
                  <c:v>160.41359209124701</c:v>
                </c:pt>
                <c:pt idx="2273">
                  <c:v>160.14948385689601</c:v>
                </c:pt>
                <c:pt idx="2274">
                  <c:v>159.57506156181401</c:v>
                </c:pt>
                <c:pt idx="2275">
                  <c:v>159.57962356819201</c:v>
                </c:pt>
                <c:pt idx="2276">
                  <c:v>159.34706008084399</c:v>
                </c:pt>
                <c:pt idx="2277">
                  <c:v>159.826676725798</c:v>
                </c:pt>
                <c:pt idx="2278">
                  <c:v>160.60105630016699</c:v>
                </c:pt>
                <c:pt idx="2279">
                  <c:v>160.902228198442</c:v>
                </c:pt>
                <c:pt idx="2280">
                  <c:v>160.99287245180099</c:v>
                </c:pt>
                <c:pt idx="2281">
                  <c:v>160.89913604403199</c:v>
                </c:pt>
                <c:pt idx="2282">
                  <c:v>160.34013368058299</c:v>
                </c:pt>
                <c:pt idx="2283">
                  <c:v>160.389894560089</c:v>
                </c:pt>
                <c:pt idx="2284">
                  <c:v>160.70041514516799</c:v>
                </c:pt>
                <c:pt idx="2285">
                  <c:v>161.15420177358001</c:v>
                </c:pt>
                <c:pt idx="2286">
                  <c:v>160.64597462537199</c:v>
                </c:pt>
                <c:pt idx="2287">
                  <c:v>161.63938129627201</c:v>
                </c:pt>
                <c:pt idx="2288">
                  <c:v>161.57558747989501</c:v>
                </c:pt>
                <c:pt idx="2289">
                  <c:v>161.279905987071</c:v>
                </c:pt>
                <c:pt idx="2290">
                  <c:v>161.06934973779801</c:v>
                </c:pt>
                <c:pt idx="2291">
                  <c:v>161.891218244378</c:v>
                </c:pt>
                <c:pt idx="2292">
                  <c:v>161.329907397656</c:v>
                </c:pt>
                <c:pt idx="2293">
                  <c:v>159.96138331105001</c:v>
                </c:pt>
                <c:pt idx="2294">
                  <c:v>159.451506647537</c:v>
                </c:pt>
                <c:pt idx="2295">
                  <c:v>160.00567136950301</c:v>
                </c:pt>
                <c:pt idx="2296">
                  <c:v>159.82349390731599</c:v>
                </c:pt>
                <c:pt idx="2297">
                  <c:v>160.46531185998501</c:v>
                </c:pt>
                <c:pt idx="2298">
                  <c:v>160.922578224109</c:v>
                </c:pt>
                <c:pt idx="2299">
                  <c:v>161.02097369650599</c:v>
                </c:pt>
                <c:pt idx="2300">
                  <c:v>161.13734525693499</c:v>
                </c:pt>
                <c:pt idx="2301">
                  <c:v>161.03024370206899</c:v>
                </c:pt>
                <c:pt idx="2302">
                  <c:v>161.195821048157</c:v>
                </c:pt>
                <c:pt idx="2303">
                  <c:v>161.60029031114701</c:v>
                </c:pt>
                <c:pt idx="2304">
                  <c:v>162.57076011622601</c:v>
                </c:pt>
                <c:pt idx="2305">
                  <c:v>162.791490117401</c:v>
                </c:pt>
                <c:pt idx="2306">
                  <c:v>163.188788380376</c:v>
                </c:pt>
                <c:pt idx="2307">
                  <c:v>164.40825189924601</c:v>
                </c:pt>
                <c:pt idx="2308">
                  <c:v>164.491258217346</c:v>
                </c:pt>
                <c:pt idx="2309">
                  <c:v>163.79510315904801</c:v>
                </c:pt>
                <c:pt idx="2310">
                  <c:v>163.508364337393</c:v>
                </c:pt>
                <c:pt idx="2311">
                  <c:v>163.22481829598499</c:v>
                </c:pt>
                <c:pt idx="2312">
                  <c:v>163.53423228197801</c:v>
                </c:pt>
                <c:pt idx="2313">
                  <c:v>163.11052807123801</c:v>
                </c:pt>
                <c:pt idx="2314">
                  <c:v>163.513483982064</c:v>
                </c:pt>
                <c:pt idx="2315">
                  <c:v>163.820710481681</c:v>
                </c:pt>
                <c:pt idx="2316">
                  <c:v>163.45561983927399</c:v>
                </c:pt>
                <c:pt idx="2317">
                  <c:v>163.34635973365201</c:v>
                </c:pt>
                <c:pt idx="2318">
                  <c:v>164.065486030882</c:v>
                </c:pt>
                <c:pt idx="2319">
                  <c:v>163.25011642507801</c:v>
                </c:pt>
                <c:pt idx="2320">
                  <c:v>162.64502152921099</c:v>
                </c:pt>
                <c:pt idx="2321">
                  <c:v>164.143574457288</c:v>
                </c:pt>
                <c:pt idx="2322">
                  <c:v>165.67336826507099</c:v>
                </c:pt>
                <c:pt idx="2323">
                  <c:v>166.786210898447</c:v>
                </c:pt>
                <c:pt idx="2324">
                  <c:v>168.20804119279401</c:v>
                </c:pt>
                <c:pt idx="2325">
                  <c:v>168.00205758647999</c:v>
                </c:pt>
                <c:pt idx="2326">
                  <c:v>168.55592086285401</c:v>
                </c:pt>
                <c:pt idx="2327">
                  <c:v>167.589959607287</c:v>
                </c:pt>
                <c:pt idx="2328">
                  <c:v>169.28221393917201</c:v>
                </c:pt>
                <c:pt idx="2329">
                  <c:v>169.147982822355</c:v>
                </c:pt>
                <c:pt idx="2330">
                  <c:v>169.346535181478</c:v>
                </c:pt>
                <c:pt idx="2331">
                  <c:v>169.41581407496301</c:v>
                </c:pt>
                <c:pt idx="2332">
                  <c:v>169.07774042187</c:v>
                </c:pt>
                <c:pt idx="2333">
                  <c:v>168.816052997816</c:v>
                </c:pt>
                <c:pt idx="2334">
                  <c:v>168.87927192464599</c:v>
                </c:pt>
                <c:pt idx="2335">
                  <c:v>168.76229685736101</c:v>
                </c:pt>
                <c:pt idx="2336">
                  <c:v>168.493198864167</c:v>
                </c:pt>
                <c:pt idx="2337">
                  <c:v>168.67396463340799</c:v>
                </c:pt>
                <c:pt idx="2338">
                  <c:v>168.81293357289999</c:v>
                </c:pt>
                <c:pt idx="2339">
                  <c:v>168.13955534342</c:v>
                </c:pt>
                <c:pt idx="2340">
                  <c:v>168.16055175181401</c:v>
                </c:pt>
                <c:pt idx="2341">
                  <c:v>168.858513046056</c:v>
                </c:pt>
                <c:pt idx="2342">
                  <c:v>168.63458678158301</c:v>
                </c:pt>
                <c:pt idx="2343">
                  <c:v>169.50931477441401</c:v>
                </c:pt>
                <c:pt idx="2344">
                  <c:v>168.90487743511801</c:v>
                </c:pt>
                <c:pt idx="2345">
                  <c:v>168.021196207467</c:v>
                </c:pt>
                <c:pt idx="2346">
                  <c:v>168.42868027329999</c:v>
                </c:pt>
                <c:pt idx="2347">
                  <c:v>168.88249539738001</c:v>
                </c:pt>
                <c:pt idx="2348">
                  <c:v>168.430964019003</c:v>
                </c:pt>
                <c:pt idx="2349">
                  <c:v>168.79419983801199</c:v>
                </c:pt>
                <c:pt idx="2350">
                  <c:v>169.34748326909499</c:v>
                </c:pt>
                <c:pt idx="2351">
                  <c:v>169.17003589573599</c:v>
                </c:pt>
                <c:pt idx="2352">
                  <c:v>169.155503779621</c:v>
                </c:pt>
                <c:pt idx="2353">
                  <c:v>169.665642439321</c:v>
                </c:pt>
                <c:pt idx="2354">
                  <c:v>170.03063882781601</c:v>
                </c:pt>
                <c:pt idx="2355">
                  <c:v>169.648900780112</c:v>
                </c:pt>
                <c:pt idx="2356">
                  <c:v>169.915089437902</c:v>
                </c:pt>
                <c:pt idx="2357">
                  <c:v>170.548231884806</c:v>
                </c:pt>
                <c:pt idx="2358">
                  <c:v>169.84521932679201</c:v>
                </c:pt>
                <c:pt idx="2359">
                  <c:v>169.55487043922099</c:v>
                </c:pt>
                <c:pt idx="2360">
                  <c:v>169.88383619224999</c:v>
                </c:pt>
                <c:pt idx="2361">
                  <c:v>168.87157246021701</c:v>
                </c:pt>
                <c:pt idx="2362">
                  <c:v>169.00528588234801</c:v>
                </c:pt>
                <c:pt idx="2363">
                  <c:v>168.570430501928</c:v>
                </c:pt>
                <c:pt idx="2364">
                  <c:v>169.34819191890699</c:v>
                </c:pt>
                <c:pt idx="2365">
                  <c:v>168.82006102213001</c:v>
                </c:pt>
                <c:pt idx="2366">
                  <c:v>168.33399924904</c:v>
                </c:pt>
                <c:pt idx="2367">
                  <c:v>168.27765928642299</c:v>
                </c:pt>
                <c:pt idx="2368">
                  <c:v>169.157297015388</c:v>
                </c:pt>
                <c:pt idx="2369">
                  <c:v>170.44069743412399</c:v>
                </c:pt>
                <c:pt idx="2370">
                  <c:v>170.56045582386699</c:v>
                </c:pt>
                <c:pt idx="2371">
                  <c:v>170.11677077118301</c:v>
                </c:pt>
                <c:pt idx="2372">
                  <c:v>166.949752048086</c:v>
                </c:pt>
                <c:pt idx="2373">
                  <c:v>167.88270274405801</c:v>
                </c:pt>
                <c:pt idx="2374">
                  <c:v>165.961050775758</c:v>
                </c:pt>
                <c:pt idx="2375">
                  <c:v>165.96140213439301</c:v>
                </c:pt>
                <c:pt idx="2376">
                  <c:v>166.507667244293</c:v>
                </c:pt>
                <c:pt idx="2377">
                  <c:v>166.289583432634</c:v>
                </c:pt>
                <c:pt idx="2378">
                  <c:v>166.65459671829899</c:v>
                </c:pt>
                <c:pt idx="2379">
                  <c:v>166.80687986311301</c:v>
                </c:pt>
                <c:pt idx="2380">
                  <c:v>168.69589796424299</c:v>
                </c:pt>
                <c:pt idx="2381">
                  <c:v>169.92270287846901</c:v>
                </c:pt>
                <c:pt idx="2382">
                  <c:v>169.270937626131</c:v>
                </c:pt>
                <c:pt idx="2383">
                  <c:v>169.19901276902499</c:v>
                </c:pt>
                <c:pt idx="2384">
                  <c:v>168.86956665733399</c:v>
                </c:pt>
                <c:pt idx="2385">
                  <c:v>169.79891577943499</c:v>
                </c:pt>
                <c:pt idx="2386">
                  <c:v>169.33530197421601</c:v>
                </c:pt>
                <c:pt idx="2387">
                  <c:v>169.460910473589</c:v>
                </c:pt>
                <c:pt idx="2388">
                  <c:v>168.77140160949</c:v>
                </c:pt>
                <c:pt idx="2389">
                  <c:v>166.99540213170201</c:v>
                </c:pt>
                <c:pt idx="2390">
                  <c:v>166.81428774458101</c:v>
                </c:pt>
                <c:pt idx="2391">
                  <c:v>166.56271725369299</c:v>
                </c:pt>
                <c:pt idx="2392">
                  <c:v>166.37747200603201</c:v>
                </c:pt>
                <c:pt idx="2393">
                  <c:v>167.135993856342</c:v>
                </c:pt>
                <c:pt idx="2394">
                  <c:v>166.00377685307799</c:v>
                </c:pt>
                <c:pt idx="2395">
                  <c:v>166.226684401098</c:v>
                </c:pt>
                <c:pt idx="2396">
                  <c:v>166.37175170300901</c:v>
                </c:pt>
                <c:pt idx="2397">
                  <c:v>165.86344603332799</c:v>
                </c:pt>
                <c:pt idx="2398">
                  <c:v>165.98725272902701</c:v>
                </c:pt>
                <c:pt idx="2399">
                  <c:v>166.767475744477</c:v>
                </c:pt>
                <c:pt idx="2400">
                  <c:v>167.30432899830799</c:v>
                </c:pt>
                <c:pt idx="2401">
                  <c:v>166.79081386766401</c:v>
                </c:pt>
                <c:pt idx="2402">
                  <c:v>166.893462299596</c:v>
                </c:pt>
                <c:pt idx="2403">
                  <c:v>167.03919825487</c:v>
                </c:pt>
                <c:pt idx="2404">
                  <c:v>166.87240822937599</c:v>
                </c:pt>
                <c:pt idx="2405">
                  <c:v>165.855691838788</c:v>
                </c:pt>
                <c:pt idx="2406">
                  <c:v>164.93300286888001</c:v>
                </c:pt>
                <c:pt idx="2407">
                  <c:v>164.72153997523699</c:v>
                </c:pt>
                <c:pt idx="2408">
                  <c:v>164.809860004744</c:v>
                </c:pt>
                <c:pt idx="2409">
                  <c:v>164.366595796273</c:v>
                </c:pt>
                <c:pt idx="2410">
                  <c:v>163.73385196770701</c:v>
                </c:pt>
                <c:pt idx="2411">
                  <c:v>162.99468361830901</c:v>
                </c:pt>
                <c:pt idx="2412">
                  <c:v>163.309539247451</c:v>
                </c:pt>
                <c:pt idx="2413">
                  <c:v>164.32458357858499</c:v>
                </c:pt>
                <c:pt idx="2414">
                  <c:v>164.373932968834</c:v>
                </c:pt>
                <c:pt idx="2415">
                  <c:v>163.686859290293</c:v>
                </c:pt>
                <c:pt idx="2416">
                  <c:v>162.54181660988399</c:v>
                </c:pt>
                <c:pt idx="2417">
                  <c:v>161.44048297422199</c:v>
                </c:pt>
                <c:pt idx="2418">
                  <c:v>161.38576793406301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Sheet10!$AE$7</c:f>
              <c:strCache>
                <c:ptCount val="1"/>
                <c:pt idx="0">
                  <c:v>EW_month</c:v>
                </c:pt>
              </c:strCache>
            </c:strRef>
          </c:tx>
          <c:marker>
            <c:symbol val="none"/>
          </c:marker>
          <c:val>
            <c:numRef>
              <c:f>Sheet10!$AE$8:$AE$2426</c:f>
              <c:numCache>
                <c:formatCode>General</c:formatCode>
                <c:ptCount val="2419"/>
                <c:pt idx="0">
                  <c:v>100</c:v>
                </c:pt>
                <c:pt idx="1">
                  <c:v>100.254429943177</c:v>
                </c:pt>
                <c:pt idx="2">
                  <c:v>100.553075029838</c:v>
                </c:pt>
                <c:pt idx="3">
                  <c:v>100.870671976362</c:v>
                </c:pt>
                <c:pt idx="4">
                  <c:v>100.97157639598601</c:v>
                </c:pt>
                <c:pt idx="5">
                  <c:v>100.979821005113</c:v>
                </c:pt>
                <c:pt idx="6">
                  <c:v>100.501762491387</c:v>
                </c:pt>
                <c:pt idx="7">
                  <c:v>101.148904093864</c:v>
                </c:pt>
                <c:pt idx="8">
                  <c:v>101.496757095882</c:v>
                </c:pt>
                <c:pt idx="9">
                  <c:v>101.29540320164</c:v>
                </c:pt>
                <c:pt idx="10">
                  <c:v>101.612170686174</c:v>
                </c:pt>
                <c:pt idx="11">
                  <c:v>101.21595935948</c:v>
                </c:pt>
                <c:pt idx="12">
                  <c:v>101.41880540301101</c:v>
                </c:pt>
                <c:pt idx="13">
                  <c:v>100.884477644779</c:v>
                </c:pt>
                <c:pt idx="14">
                  <c:v>100.62838329259399</c:v>
                </c:pt>
                <c:pt idx="15">
                  <c:v>100.784533580298</c:v>
                </c:pt>
                <c:pt idx="16">
                  <c:v>100.951297194245</c:v>
                </c:pt>
                <c:pt idx="17">
                  <c:v>100.98699869092501</c:v>
                </c:pt>
                <c:pt idx="18">
                  <c:v>101.050980205483</c:v>
                </c:pt>
                <c:pt idx="19">
                  <c:v>100.945337712192</c:v>
                </c:pt>
                <c:pt idx="20">
                  <c:v>100.883943820612</c:v>
                </c:pt>
                <c:pt idx="21">
                  <c:v>100.225184569897</c:v>
                </c:pt>
                <c:pt idx="22">
                  <c:v>100.73449125853401</c:v>
                </c:pt>
                <c:pt idx="23">
                  <c:v>100.400033560339</c:v>
                </c:pt>
                <c:pt idx="24">
                  <c:v>100.16323885490699</c:v>
                </c:pt>
                <c:pt idx="25">
                  <c:v>99.9215924446804</c:v>
                </c:pt>
                <c:pt idx="26">
                  <c:v>99.626990542959803</c:v>
                </c:pt>
                <c:pt idx="27">
                  <c:v>99.668583272383003</c:v>
                </c:pt>
                <c:pt idx="28">
                  <c:v>100.111564385573</c:v>
                </c:pt>
                <c:pt idx="29">
                  <c:v>99.991990312184001</c:v>
                </c:pt>
                <c:pt idx="30">
                  <c:v>99.868178242907007</c:v>
                </c:pt>
                <c:pt idx="31">
                  <c:v>99.118565629829206</c:v>
                </c:pt>
                <c:pt idx="32">
                  <c:v>99.458892715406805</c:v>
                </c:pt>
                <c:pt idx="33">
                  <c:v>99.902018489873797</c:v>
                </c:pt>
                <c:pt idx="34">
                  <c:v>100.397912076889</c:v>
                </c:pt>
                <c:pt idx="35">
                  <c:v>100.69671581884801</c:v>
                </c:pt>
                <c:pt idx="36">
                  <c:v>100.93652761083401</c:v>
                </c:pt>
                <c:pt idx="37">
                  <c:v>101.269299258188</c:v>
                </c:pt>
                <c:pt idx="38">
                  <c:v>100.801453886272</c:v>
                </c:pt>
                <c:pt idx="39">
                  <c:v>100.535239526326</c:v>
                </c:pt>
                <c:pt idx="40">
                  <c:v>99.160446782947105</c:v>
                </c:pt>
                <c:pt idx="41">
                  <c:v>99.084804302998606</c:v>
                </c:pt>
                <c:pt idx="42">
                  <c:v>99.026675778098905</c:v>
                </c:pt>
                <c:pt idx="43">
                  <c:v>98.053511267824405</c:v>
                </c:pt>
                <c:pt idx="44">
                  <c:v>98.9427126878915</c:v>
                </c:pt>
                <c:pt idx="45">
                  <c:v>99.097973677871806</c:v>
                </c:pt>
                <c:pt idx="46">
                  <c:v>99.723874798839603</c:v>
                </c:pt>
                <c:pt idx="47">
                  <c:v>99.595241788394603</c:v>
                </c:pt>
                <c:pt idx="48">
                  <c:v>99.955874439301795</c:v>
                </c:pt>
                <c:pt idx="49">
                  <c:v>98.915163138161503</c:v>
                </c:pt>
                <c:pt idx="50">
                  <c:v>98.974650922410405</c:v>
                </c:pt>
                <c:pt idx="51">
                  <c:v>98.936642898731193</c:v>
                </c:pt>
                <c:pt idx="52">
                  <c:v>98.549155241730304</c:v>
                </c:pt>
                <c:pt idx="53">
                  <c:v>97.853909212031894</c:v>
                </c:pt>
                <c:pt idx="54">
                  <c:v>98.584089764259602</c:v>
                </c:pt>
                <c:pt idx="55">
                  <c:v>98.69710142596</c:v>
                </c:pt>
                <c:pt idx="56">
                  <c:v>98.866647256037893</c:v>
                </c:pt>
                <c:pt idx="57">
                  <c:v>99.784997597245905</c:v>
                </c:pt>
                <c:pt idx="58">
                  <c:v>99.664632354193998</c:v>
                </c:pt>
                <c:pt idx="59">
                  <c:v>99.699686360752906</c:v>
                </c:pt>
                <c:pt idx="60">
                  <c:v>99.9151672644999</c:v>
                </c:pt>
                <c:pt idx="61">
                  <c:v>100.138012966856</c:v>
                </c:pt>
                <c:pt idx="62">
                  <c:v>99.852668453106006</c:v>
                </c:pt>
                <c:pt idx="63">
                  <c:v>99.716901151673</c:v>
                </c:pt>
                <c:pt idx="64">
                  <c:v>100.26831110739499</c:v>
                </c:pt>
                <c:pt idx="65">
                  <c:v>100.662874125757</c:v>
                </c:pt>
                <c:pt idx="66">
                  <c:v>100.630077052405</c:v>
                </c:pt>
                <c:pt idx="67">
                  <c:v>100.497125889044</c:v>
                </c:pt>
                <c:pt idx="68">
                  <c:v>100.838181762929</c:v>
                </c:pt>
                <c:pt idx="69">
                  <c:v>101.092330747291</c:v>
                </c:pt>
                <c:pt idx="70">
                  <c:v>100.866136618075</c:v>
                </c:pt>
                <c:pt idx="71">
                  <c:v>100.4985148049</c:v>
                </c:pt>
                <c:pt idx="72">
                  <c:v>99.688622839603298</c:v>
                </c:pt>
                <c:pt idx="73">
                  <c:v>99.7621608071872</c:v>
                </c:pt>
                <c:pt idx="74">
                  <c:v>98.733008547806506</c:v>
                </c:pt>
                <c:pt idx="75">
                  <c:v>98.004524242419606</c:v>
                </c:pt>
                <c:pt idx="76">
                  <c:v>98.561837509074806</c:v>
                </c:pt>
                <c:pt idx="77">
                  <c:v>98.462079854867994</c:v>
                </c:pt>
                <c:pt idx="78">
                  <c:v>98.684958137555597</c:v>
                </c:pt>
                <c:pt idx="79">
                  <c:v>99.081133525233398</c:v>
                </c:pt>
                <c:pt idx="80">
                  <c:v>98.221115459718902</c:v>
                </c:pt>
                <c:pt idx="81">
                  <c:v>98.389447371604405</c:v>
                </c:pt>
                <c:pt idx="82">
                  <c:v>98.781596185552502</c:v>
                </c:pt>
                <c:pt idx="83">
                  <c:v>99.611031911664696</c:v>
                </c:pt>
                <c:pt idx="84">
                  <c:v>98.6659446029538</c:v>
                </c:pt>
                <c:pt idx="85">
                  <c:v>98.276832748593804</c:v>
                </c:pt>
                <c:pt idx="86">
                  <c:v>98.338368802668697</c:v>
                </c:pt>
                <c:pt idx="87">
                  <c:v>97.611329563155806</c:v>
                </c:pt>
                <c:pt idx="88">
                  <c:v>97.113217374443195</c:v>
                </c:pt>
                <c:pt idx="89">
                  <c:v>97.039079293786003</c:v>
                </c:pt>
                <c:pt idx="90">
                  <c:v>97.902147357135604</c:v>
                </c:pt>
                <c:pt idx="91">
                  <c:v>98.164578136076898</c:v>
                </c:pt>
                <c:pt idx="92">
                  <c:v>98.252719758504497</c:v>
                </c:pt>
                <c:pt idx="93">
                  <c:v>98.697005761291607</c:v>
                </c:pt>
                <c:pt idx="94">
                  <c:v>98.542147429148599</c:v>
                </c:pt>
                <c:pt idx="95">
                  <c:v>99.169979803813106</c:v>
                </c:pt>
                <c:pt idx="96">
                  <c:v>98.811461794169801</c:v>
                </c:pt>
                <c:pt idx="97">
                  <c:v>97.944547898186798</c:v>
                </c:pt>
                <c:pt idx="98">
                  <c:v>99.067427642626996</c:v>
                </c:pt>
                <c:pt idx="99">
                  <c:v>99.166021909474694</c:v>
                </c:pt>
                <c:pt idx="100">
                  <c:v>99.991984374320197</c:v>
                </c:pt>
                <c:pt idx="101">
                  <c:v>100.7580707164</c:v>
                </c:pt>
                <c:pt idx="102">
                  <c:v>100.471617332352</c:v>
                </c:pt>
                <c:pt idx="103">
                  <c:v>100.81367455183999</c:v>
                </c:pt>
                <c:pt idx="104">
                  <c:v>100.557282441021</c:v>
                </c:pt>
                <c:pt idx="105">
                  <c:v>100.59528377161</c:v>
                </c:pt>
                <c:pt idx="106">
                  <c:v>101.318977546594</c:v>
                </c:pt>
                <c:pt idx="107">
                  <c:v>101.29254547692</c:v>
                </c:pt>
                <c:pt idx="108">
                  <c:v>101.385404494127</c:v>
                </c:pt>
                <c:pt idx="109">
                  <c:v>101.567015736435</c:v>
                </c:pt>
                <c:pt idx="110">
                  <c:v>101.765317051342</c:v>
                </c:pt>
                <c:pt idx="111">
                  <c:v>103.20997586139799</c:v>
                </c:pt>
                <c:pt idx="112">
                  <c:v>103.574412324685</c:v>
                </c:pt>
                <c:pt idx="113">
                  <c:v>103.117122563945</c:v>
                </c:pt>
                <c:pt idx="114">
                  <c:v>103.410925308248</c:v>
                </c:pt>
                <c:pt idx="115">
                  <c:v>103.60815390845001</c:v>
                </c:pt>
                <c:pt idx="116">
                  <c:v>103.224509476964</c:v>
                </c:pt>
                <c:pt idx="117">
                  <c:v>103.513936680385</c:v>
                </c:pt>
                <c:pt idx="118">
                  <c:v>104.19108159523699</c:v>
                </c:pt>
                <c:pt idx="119">
                  <c:v>104.091641510534</c:v>
                </c:pt>
                <c:pt idx="120">
                  <c:v>104.74332303292201</c:v>
                </c:pt>
                <c:pt idx="121">
                  <c:v>104.70667436922299</c:v>
                </c:pt>
                <c:pt idx="122">
                  <c:v>104.439553895321</c:v>
                </c:pt>
                <c:pt idx="123">
                  <c:v>104.97054744362001</c:v>
                </c:pt>
                <c:pt idx="124">
                  <c:v>105.386440068894</c:v>
                </c:pt>
                <c:pt idx="125">
                  <c:v>104.967092262886</c:v>
                </c:pt>
                <c:pt idx="126">
                  <c:v>105.357432202141</c:v>
                </c:pt>
                <c:pt idx="127">
                  <c:v>105.519951991548</c:v>
                </c:pt>
                <c:pt idx="128">
                  <c:v>105.48613888333701</c:v>
                </c:pt>
                <c:pt idx="129">
                  <c:v>105.61553758219701</c:v>
                </c:pt>
                <c:pt idx="130">
                  <c:v>105.451922333572</c:v>
                </c:pt>
                <c:pt idx="131">
                  <c:v>105.139891449864</c:v>
                </c:pt>
                <c:pt idx="132">
                  <c:v>105.300649789739</c:v>
                </c:pt>
                <c:pt idx="133">
                  <c:v>105.851497186356</c:v>
                </c:pt>
                <c:pt idx="134">
                  <c:v>104.728275306656</c:v>
                </c:pt>
                <c:pt idx="135">
                  <c:v>104.916249420021</c:v>
                </c:pt>
                <c:pt idx="136">
                  <c:v>105.349634777578</c:v>
                </c:pt>
                <c:pt idx="137">
                  <c:v>105.57036919755799</c:v>
                </c:pt>
                <c:pt idx="138">
                  <c:v>105.837439906933</c:v>
                </c:pt>
                <c:pt idx="139">
                  <c:v>106.793271952193</c:v>
                </c:pt>
                <c:pt idx="140">
                  <c:v>107.097195560648</c:v>
                </c:pt>
                <c:pt idx="141">
                  <c:v>106.556886673579</c:v>
                </c:pt>
                <c:pt idx="142">
                  <c:v>107.59412775419899</c:v>
                </c:pt>
                <c:pt idx="143">
                  <c:v>106.319638789107</c:v>
                </c:pt>
                <c:pt idx="144">
                  <c:v>106.86771887085899</c:v>
                </c:pt>
                <c:pt idx="145">
                  <c:v>106.45781467595501</c:v>
                </c:pt>
                <c:pt idx="146">
                  <c:v>107.542727181562</c:v>
                </c:pt>
                <c:pt idx="147">
                  <c:v>106.448286452799</c:v>
                </c:pt>
                <c:pt idx="148">
                  <c:v>106.31832675885801</c:v>
                </c:pt>
                <c:pt idx="149">
                  <c:v>106.14816964518199</c:v>
                </c:pt>
                <c:pt idx="150">
                  <c:v>104.984646609141</c:v>
                </c:pt>
                <c:pt idx="151">
                  <c:v>105.83464843906199</c:v>
                </c:pt>
                <c:pt idx="152">
                  <c:v>105.92092631229301</c:v>
                </c:pt>
                <c:pt idx="153">
                  <c:v>105.33659799399101</c:v>
                </c:pt>
                <c:pt idx="154">
                  <c:v>105.27897449394899</c:v>
                </c:pt>
                <c:pt idx="155">
                  <c:v>104.82011466489099</c:v>
                </c:pt>
                <c:pt idx="156">
                  <c:v>105.243314156312</c:v>
                </c:pt>
                <c:pt idx="157">
                  <c:v>104.74316771478701</c:v>
                </c:pt>
                <c:pt idx="158">
                  <c:v>105.562640631146</c:v>
                </c:pt>
                <c:pt idx="159">
                  <c:v>105.130434572756</c:v>
                </c:pt>
                <c:pt idx="160">
                  <c:v>104.86456266283901</c:v>
                </c:pt>
                <c:pt idx="161">
                  <c:v>105.593542207466</c:v>
                </c:pt>
                <c:pt idx="162">
                  <c:v>105.543185771571</c:v>
                </c:pt>
                <c:pt idx="163">
                  <c:v>105.50126216094</c:v>
                </c:pt>
                <c:pt idx="164">
                  <c:v>105.653061158396</c:v>
                </c:pt>
                <c:pt idx="165">
                  <c:v>105.15323829833601</c:v>
                </c:pt>
                <c:pt idx="166">
                  <c:v>105.449401482224</c:v>
                </c:pt>
                <c:pt idx="167">
                  <c:v>106.59341934287001</c:v>
                </c:pt>
                <c:pt idx="168">
                  <c:v>105.981192181162</c:v>
                </c:pt>
                <c:pt idx="169">
                  <c:v>106.64148311581</c:v>
                </c:pt>
                <c:pt idx="170">
                  <c:v>105.528267880209</c:v>
                </c:pt>
                <c:pt idx="171">
                  <c:v>106.135989256261</c:v>
                </c:pt>
                <c:pt idx="172">
                  <c:v>105.094296249637</c:v>
                </c:pt>
                <c:pt idx="173">
                  <c:v>104.017849876374</c:v>
                </c:pt>
                <c:pt idx="174">
                  <c:v>103.435912515686</c:v>
                </c:pt>
                <c:pt idx="175">
                  <c:v>104.050539007602</c:v>
                </c:pt>
                <c:pt idx="176">
                  <c:v>104.66265071471901</c:v>
                </c:pt>
                <c:pt idx="177">
                  <c:v>104.856710484649</c:v>
                </c:pt>
                <c:pt idx="178">
                  <c:v>105.65883870091</c:v>
                </c:pt>
                <c:pt idx="179">
                  <c:v>106.23285900397001</c:v>
                </c:pt>
                <c:pt idx="180">
                  <c:v>106.285576533197</c:v>
                </c:pt>
                <c:pt idx="181">
                  <c:v>105.971334212028</c:v>
                </c:pt>
                <c:pt idx="182">
                  <c:v>106.03956206532899</c:v>
                </c:pt>
                <c:pt idx="183">
                  <c:v>106.042266094179</c:v>
                </c:pt>
                <c:pt idx="184">
                  <c:v>106.62544177191501</c:v>
                </c:pt>
                <c:pt idx="185">
                  <c:v>106.24882191605801</c:v>
                </c:pt>
                <c:pt idx="186">
                  <c:v>104.971094813346</c:v>
                </c:pt>
                <c:pt idx="187">
                  <c:v>104.82380870658599</c:v>
                </c:pt>
                <c:pt idx="188">
                  <c:v>104.335953287192</c:v>
                </c:pt>
                <c:pt idx="189">
                  <c:v>104.62811065431499</c:v>
                </c:pt>
                <c:pt idx="190">
                  <c:v>105.122545820954</c:v>
                </c:pt>
                <c:pt idx="191">
                  <c:v>104.975516503347</c:v>
                </c:pt>
                <c:pt idx="192">
                  <c:v>105.472557037339</c:v>
                </c:pt>
                <c:pt idx="193">
                  <c:v>104.466567454157</c:v>
                </c:pt>
                <c:pt idx="194">
                  <c:v>104.09214399067901</c:v>
                </c:pt>
                <c:pt idx="195">
                  <c:v>103.66862039538201</c:v>
                </c:pt>
                <c:pt idx="196">
                  <c:v>103.689947805503</c:v>
                </c:pt>
                <c:pt idx="197">
                  <c:v>103.91236694247399</c:v>
                </c:pt>
                <c:pt idx="198">
                  <c:v>105.19630188537199</c:v>
                </c:pt>
                <c:pt idx="199">
                  <c:v>105.308397748525</c:v>
                </c:pt>
                <c:pt idx="200">
                  <c:v>105.37062716618399</c:v>
                </c:pt>
                <c:pt idx="201">
                  <c:v>106.354008743111</c:v>
                </c:pt>
                <c:pt idx="202">
                  <c:v>106.201022714986</c:v>
                </c:pt>
                <c:pt idx="203">
                  <c:v>105.875546905373</c:v>
                </c:pt>
                <c:pt idx="204">
                  <c:v>106.69671161928601</c:v>
                </c:pt>
                <c:pt idx="205">
                  <c:v>107.275688108447</c:v>
                </c:pt>
                <c:pt idx="206">
                  <c:v>106.67363767968899</c:v>
                </c:pt>
                <c:pt idx="207">
                  <c:v>105.33581915505999</c:v>
                </c:pt>
                <c:pt idx="208">
                  <c:v>104.774495828659</c:v>
                </c:pt>
                <c:pt idx="209">
                  <c:v>105.091721809706</c:v>
                </c:pt>
                <c:pt idx="210">
                  <c:v>105.42364342318599</c:v>
                </c:pt>
                <c:pt idx="211">
                  <c:v>105.645307859843</c:v>
                </c:pt>
                <c:pt idx="212">
                  <c:v>105.684220839823</c:v>
                </c:pt>
                <c:pt idx="213">
                  <c:v>105.96554183334899</c:v>
                </c:pt>
                <c:pt idx="214">
                  <c:v>105.360899536711</c:v>
                </c:pt>
                <c:pt idx="215">
                  <c:v>105.352908486175</c:v>
                </c:pt>
                <c:pt idx="216">
                  <c:v>105.630794235956</c:v>
                </c:pt>
                <c:pt idx="217">
                  <c:v>106.31866655490001</c:v>
                </c:pt>
                <c:pt idx="218">
                  <c:v>105.819222675337</c:v>
                </c:pt>
                <c:pt idx="219">
                  <c:v>106.336720153193</c:v>
                </c:pt>
                <c:pt idx="220">
                  <c:v>106.81690208591699</c:v>
                </c:pt>
                <c:pt idx="221">
                  <c:v>107.625737175434</c:v>
                </c:pt>
                <c:pt idx="222">
                  <c:v>107.80821746371799</c:v>
                </c:pt>
                <c:pt idx="223">
                  <c:v>108.2837636058</c:v>
                </c:pt>
                <c:pt idx="224">
                  <c:v>107.779444846385</c:v>
                </c:pt>
                <c:pt idx="225">
                  <c:v>108.057140415928</c:v>
                </c:pt>
                <c:pt idx="226">
                  <c:v>107.18516122800899</c:v>
                </c:pt>
                <c:pt idx="227">
                  <c:v>108.120745851992</c:v>
                </c:pt>
                <c:pt idx="228">
                  <c:v>106.784083106087</c:v>
                </c:pt>
                <c:pt idx="229">
                  <c:v>106.85901290387</c:v>
                </c:pt>
                <c:pt idx="230">
                  <c:v>106.436105146879</c:v>
                </c:pt>
                <c:pt idx="231">
                  <c:v>107.916211496815</c:v>
                </c:pt>
                <c:pt idx="232">
                  <c:v>108.19807421911899</c:v>
                </c:pt>
                <c:pt idx="233">
                  <c:v>108.587725101755</c:v>
                </c:pt>
                <c:pt idx="234">
                  <c:v>108.01527487222801</c:v>
                </c:pt>
                <c:pt idx="235">
                  <c:v>107.379741678667</c:v>
                </c:pt>
                <c:pt idx="236">
                  <c:v>108.73675592540199</c:v>
                </c:pt>
                <c:pt idx="237">
                  <c:v>107.35945787521599</c:v>
                </c:pt>
                <c:pt idx="238">
                  <c:v>107.59939443641601</c:v>
                </c:pt>
                <c:pt idx="239">
                  <c:v>108.046689572681</c:v>
                </c:pt>
                <c:pt idx="240">
                  <c:v>108.989455269269</c:v>
                </c:pt>
                <c:pt idx="241">
                  <c:v>109.00935517185199</c:v>
                </c:pt>
                <c:pt idx="242">
                  <c:v>108.595675543566</c:v>
                </c:pt>
                <c:pt idx="243">
                  <c:v>107.96747658046</c:v>
                </c:pt>
                <c:pt idx="244">
                  <c:v>107.59474389245101</c:v>
                </c:pt>
                <c:pt idx="245">
                  <c:v>108.39276676619301</c:v>
                </c:pt>
                <c:pt idx="246">
                  <c:v>109.083295234641</c:v>
                </c:pt>
                <c:pt idx="247">
                  <c:v>109.446683934056</c:v>
                </c:pt>
                <c:pt idx="248">
                  <c:v>109.934472969661</c:v>
                </c:pt>
                <c:pt idx="249">
                  <c:v>110.165803947238</c:v>
                </c:pt>
                <c:pt idx="250">
                  <c:v>109.709259724074</c:v>
                </c:pt>
                <c:pt idx="251">
                  <c:v>109.73983215774</c:v>
                </c:pt>
                <c:pt idx="252">
                  <c:v>109.73735800611</c:v>
                </c:pt>
                <c:pt idx="253">
                  <c:v>109.079875344738</c:v>
                </c:pt>
                <c:pt idx="254">
                  <c:v>108.864863810564</c:v>
                </c:pt>
                <c:pt idx="255">
                  <c:v>109.13103060564301</c:v>
                </c:pt>
                <c:pt idx="256">
                  <c:v>110.51587522067599</c:v>
                </c:pt>
                <c:pt idx="257">
                  <c:v>110.402498658532</c:v>
                </c:pt>
                <c:pt idx="258">
                  <c:v>110.720307461538</c:v>
                </c:pt>
                <c:pt idx="259">
                  <c:v>110.474142973982</c:v>
                </c:pt>
                <c:pt idx="260">
                  <c:v>110.321099656546</c:v>
                </c:pt>
                <c:pt idx="261">
                  <c:v>110.330904120317</c:v>
                </c:pt>
                <c:pt idx="262">
                  <c:v>110.09258747473901</c:v>
                </c:pt>
                <c:pt idx="263">
                  <c:v>110.51166341714</c:v>
                </c:pt>
                <c:pt idx="264">
                  <c:v>110.825562874076</c:v>
                </c:pt>
                <c:pt idx="265">
                  <c:v>110.058855435984</c:v>
                </c:pt>
                <c:pt idx="266">
                  <c:v>110.06192558673899</c:v>
                </c:pt>
                <c:pt idx="267">
                  <c:v>110.344334142162</c:v>
                </c:pt>
                <c:pt idx="268">
                  <c:v>110.45544584378401</c:v>
                </c:pt>
                <c:pt idx="269">
                  <c:v>110.919481970039</c:v>
                </c:pt>
                <c:pt idx="270">
                  <c:v>111.224040091169</c:v>
                </c:pt>
                <c:pt idx="271">
                  <c:v>110.465422268441</c:v>
                </c:pt>
                <c:pt idx="272">
                  <c:v>110.999122576556</c:v>
                </c:pt>
                <c:pt idx="273">
                  <c:v>110.99848230351</c:v>
                </c:pt>
                <c:pt idx="274">
                  <c:v>111.578069434496</c:v>
                </c:pt>
                <c:pt idx="275">
                  <c:v>111.209881884954</c:v>
                </c:pt>
                <c:pt idx="276">
                  <c:v>111.099915778731</c:v>
                </c:pt>
                <c:pt idx="277">
                  <c:v>112.018772532502</c:v>
                </c:pt>
                <c:pt idx="278">
                  <c:v>112.354646924539</c:v>
                </c:pt>
                <c:pt idx="279">
                  <c:v>112.574449649378</c:v>
                </c:pt>
                <c:pt idx="280">
                  <c:v>112.823389604076</c:v>
                </c:pt>
                <c:pt idx="281">
                  <c:v>112.579620044066</c:v>
                </c:pt>
                <c:pt idx="282">
                  <c:v>111.89528028109299</c:v>
                </c:pt>
                <c:pt idx="283">
                  <c:v>111.950599828639</c:v>
                </c:pt>
                <c:pt idx="284">
                  <c:v>111.47131156952901</c:v>
                </c:pt>
                <c:pt idx="285">
                  <c:v>111.48261255751601</c:v>
                </c:pt>
                <c:pt idx="286">
                  <c:v>110.785806261967</c:v>
                </c:pt>
                <c:pt idx="287">
                  <c:v>111.202781297859</c:v>
                </c:pt>
                <c:pt idx="288">
                  <c:v>110.871863789382</c:v>
                </c:pt>
                <c:pt idx="289">
                  <c:v>110.691003528913</c:v>
                </c:pt>
                <c:pt idx="290">
                  <c:v>110.598296949169</c:v>
                </c:pt>
                <c:pt idx="291">
                  <c:v>111.735700628459</c:v>
                </c:pt>
                <c:pt idx="292">
                  <c:v>111.761326194354</c:v>
                </c:pt>
                <c:pt idx="293">
                  <c:v>110.72420261101099</c:v>
                </c:pt>
                <c:pt idx="294">
                  <c:v>109.844862049273</c:v>
                </c:pt>
                <c:pt idx="295">
                  <c:v>109.719492735107</c:v>
                </c:pt>
                <c:pt idx="296">
                  <c:v>109.25724852357899</c:v>
                </c:pt>
                <c:pt idx="297">
                  <c:v>109.710592554464</c:v>
                </c:pt>
                <c:pt idx="298">
                  <c:v>110.33497884660299</c:v>
                </c:pt>
                <c:pt idx="299">
                  <c:v>109.935591794121</c:v>
                </c:pt>
                <c:pt idx="300">
                  <c:v>110.128300312538</c:v>
                </c:pt>
                <c:pt idx="301">
                  <c:v>110.07179042456799</c:v>
                </c:pt>
                <c:pt idx="302">
                  <c:v>109.629896105193</c:v>
                </c:pt>
                <c:pt idx="303">
                  <c:v>108.875685919753</c:v>
                </c:pt>
                <c:pt idx="304">
                  <c:v>108.809448465172</c:v>
                </c:pt>
                <c:pt idx="305">
                  <c:v>109.19876569596499</c:v>
                </c:pt>
                <c:pt idx="306">
                  <c:v>108.966598566222</c:v>
                </c:pt>
                <c:pt idx="307">
                  <c:v>109.250042700035</c:v>
                </c:pt>
                <c:pt idx="308">
                  <c:v>109.061582396848</c:v>
                </c:pt>
                <c:pt idx="309">
                  <c:v>109.58815806929201</c:v>
                </c:pt>
                <c:pt idx="310">
                  <c:v>109.232085682969</c:v>
                </c:pt>
                <c:pt idx="311">
                  <c:v>108.86163019998401</c:v>
                </c:pt>
                <c:pt idx="312">
                  <c:v>108.25206985449501</c:v>
                </c:pt>
                <c:pt idx="313">
                  <c:v>109.60412944666299</c:v>
                </c:pt>
                <c:pt idx="314">
                  <c:v>108.27749251772499</c:v>
                </c:pt>
                <c:pt idx="315">
                  <c:v>109.240573393359</c:v>
                </c:pt>
                <c:pt idx="316">
                  <c:v>109.233428357587</c:v>
                </c:pt>
                <c:pt idx="317">
                  <c:v>108.870157125369</c:v>
                </c:pt>
                <c:pt idx="318">
                  <c:v>108.177482297658</c:v>
                </c:pt>
                <c:pt idx="319">
                  <c:v>109.00979281171701</c:v>
                </c:pt>
                <c:pt idx="320">
                  <c:v>108.841048460569</c:v>
                </c:pt>
                <c:pt idx="321">
                  <c:v>108.478865666434</c:v>
                </c:pt>
                <c:pt idx="322">
                  <c:v>109.12034190542001</c:v>
                </c:pt>
                <c:pt idx="323">
                  <c:v>109.210645111994</c:v>
                </c:pt>
                <c:pt idx="324">
                  <c:v>108.996596632953</c:v>
                </c:pt>
                <c:pt idx="325">
                  <c:v>108.0494979945</c:v>
                </c:pt>
                <c:pt idx="326">
                  <c:v>108.11353567130401</c:v>
                </c:pt>
                <c:pt idx="327">
                  <c:v>107.809326534931</c:v>
                </c:pt>
                <c:pt idx="328">
                  <c:v>108.548158004502</c:v>
                </c:pt>
                <c:pt idx="329">
                  <c:v>109.031863921441</c:v>
                </c:pt>
                <c:pt idx="330">
                  <c:v>108.955247967943</c:v>
                </c:pt>
                <c:pt idx="331">
                  <c:v>108.768404904413</c:v>
                </c:pt>
                <c:pt idx="332">
                  <c:v>107.64799612950701</c:v>
                </c:pt>
                <c:pt idx="333">
                  <c:v>108.195939813816</c:v>
                </c:pt>
                <c:pt idx="334">
                  <c:v>108.302817825368</c:v>
                </c:pt>
                <c:pt idx="335">
                  <c:v>107.89421206969899</c:v>
                </c:pt>
                <c:pt idx="336">
                  <c:v>108.111404204113</c:v>
                </c:pt>
                <c:pt idx="337">
                  <c:v>107.977782119862</c:v>
                </c:pt>
                <c:pt idx="338">
                  <c:v>107.639923567452</c:v>
                </c:pt>
                <c:pt idx="339">
                  <c:v>107.726273481215</c:v>
                </c:pt>
                <c:pt idx="340">
                  <c:v>107.763216594912</c:v>
                </c:pt>
                <c:pt idx="341">
                  <c:v>107.13403180636401</c:v>
                </c:pt>
                <c:pt idx="342">
                  <c:v>106.781832385838</c:v>
                </c:pt>
                <c:pt idx="343">
                  <c:v>106.4197198868</c:v>
                </c:pt>
                <c:pt idx="344">
                  <c:v>106.70615303024</c:v>
                </c:pt>
                <c:pt idx="345">
                  <c:v>106.98908671321099</c:v>
                </c:pt>
                <c:pt idx="346">
                  <c:v>106.939966564567</c:v>
                </c:pt>
                <c:pt idx="347">
                  <c:v>106.41418673774299</c:v>
                </c:pt>
                <c:pt idx="348">
                  <c:v>106.68375025416999</c:v>
                </c:pt>
                <c:pt idx="349">
                  <c:v>107.16289439485</c:v>
                </c:pt>
                <c:pt idx="350">
                  <c:v>107.872378048301</c:v>
                </c:pt>
                <c:pt idx="351">
                  <c:v>107.197015934085</c:v>
                </c:pt>
                <c:pt idx="352">
                  <c:v>106.643503455345</c:v>
                </c:pt>
                <c:pt idx="353">
                  <c:v>106.693049086451</c:v>
                </c:pt>
                <c:pt idx="354">
                  <c:v>105.524357986648</c:v>
                </c:pt>
                <c:pt idx="355">
                  <c:v>105.153229765384</c:v>
                </c:pt>
                <c:pt idx="356">
                  <c:v>106.011462096869</c:v>
                </c:pt>
                <c:pt idx="357">
                  <c:v>104.178878080627</c:v>
                </c:pt>
                <c:pt idx="358">
                  <c:v>103.81562765280999</c:v>
                </c:pt>
                <c:pt idx="359">
                  <c:v>103.82658527308401</c:v>
                </c:pt>
                <c:pt idx="360">
                  <c:v>104.081355637511</c:v>
                </c:pt>
                <c:pt idx="361">
                  <c:v>102.42464338448799</c:v>
                </c:pt>
                <c:pt idx="362">
                  <c:v>102.084170977246</c:v>
                </c:pt>
                <c:pt idx="363">
                  <c:v>101.60059272036101</c:v>
                </c:pt>
                <c:pt idx="364">
                  <c:v>103.763407602454</c:v>
                </c:pt>
                <c:pt idx="365">
                  <c:v>105.809935457481</c:v>
                </c:pt>
                <c:pt idx="366">
                  <c:v>104.70806147705601</c:v>
                </c:pt>
                <c:pt idx="367">
                  <c:v>104.030128098056</c:v>
                </c:pt>
                <c:pt idx="368">
                  <c:v>103.67107539896899</c:v>
                </c:pt>
                <c:pt idx="369">
                  <c:v>104.023905255447</c:v>
                </c:pt>
                <c:pt idx="370">
                  <c:v>104.213675481102</c:v>
                </c:pt>
                <c:pt idx="371">
                  <c:v>100.274732779384</c:v>
                </c:pt>
                <c:pt idx="372">
                  <c:v>101.65011318953501</c:v>
                </c:pt>
                <c:pt idx="373">
                  <c:v>101.881712079357</c:v>
                </c:pt>
                <c:pt idx="374">
                  <c:v>98.453760813852199</c:v>
                </c:pt>
                <c:pt idx="375">
                  <c:v>97.805999329017595</c:v>
                </c:pt>
                <c:pt idx="376">
                  <c:v>96.310424000532194</c:v>
                </c:pt>
                <c:pt idx="377">
                  <c:v>94.659846936879404</c:v>
                </c:pt>
                <c:pt idx="378">
                  <c:v>93.606083351260395</c:v>
                </c:pt>
                <c:pt idx="379">
                  <c:v>91.388009977478603</c:v>
                </c:pt>
                <c:pt idx="380">
                  <c:v>88.894066455439201</c:v>
                </c:pt>
                <c:pt idx="381">
                  <c:v>92.813483728576102</c:v>
                </c:pt>
                <c:pt idx="382">
                  <c:v>91.704158689631001</c:v>
                </c:pt>
                <c:pt idx="383">
                  <c:v>88.135307153565506</c:v>
                </c:pt>
                <c:pt idx="384">
                  <c:v>88.356929227381798</c:v>
                </c:pt>
                <c:pt idx="385">
                  <c:v>87.600203194372796</c:v>
                </c:pt>
                <c:pt idx="386">
                  <c:v>89.505333888009503</c:v>
                </c:pt>
                <c:pt idx="387">
                  <c:v>88.444386736462903</c:v>
                </c:pt>
                <c:pt idx="388">
                  <c:v>86.259855731302196</c:v>
                </c:pt>
                <c:pt idx="389">
                  <c:v>86.000740438925007</c:v>
                </c:pt>
                <c:pt idx="390">
                  <c:v>84.211927062239695</c:v>
                </c:pt>
                <c:pt idx="391">
                  <c:v>82.420215566366394</c:v>
                </c:pt>
                <c:pt idx="392">
                  <c:v>85.345174378187707</c:v>
                </c:pt>
                <c:pt idx="393">
                  <c:v>86.056410586086699</c:v>
                </c:pt>
                <c:pt idx="394">
                  <c:v>86.798473359171993</c:v>
                </c:pt>
                <c:pt idx="395">
                  <c:v>87.466243148050907</c:v>
                </c:pt>
                <c:pt idx="396">
                  <c:v>86.810299512465605</c:v>
                </c:pt>
                <c:pt idx="397">
                  <c:v>89.550729714424094</c:v>
                </c:pt>
                <c:pt idx="398">
                  <c:v>87.225599589060195</c:v>
                </c:pt>
                <c:pt idx="399">
                  <c:v>85.281908622549196</c:v>
                </c:pt>
                <c:pt idx="400">
                  <c:v>86.277431408234406</c:v>
                </c:pt>
                <c:pt idx="401">
                  <c:v>85.378822834387705</c:v>
                </c:pt>
                <c:pt idx="402">
                  <c:v>84.293185801345402</c:v>
                </c:pt>
                <c:pt idx="403">
                  <c:v>82.0053059379849</c:v>
                </c:pt>
                <c:pt idx="404">
                  <c:v>84.381286274337995</c:v>
                </c:pt>
                <c:pt idx="405">
                  <c:v>82.443190584718906</c:v>
                </c:pt>
                <c:pt idx="406">
                  <c:v>81.728307698592801</c:v>
                </c:pt>
                <c:pt idx="407">
                  <c:v>81.604445677110306</c:v>
                </c:pt>
                <c:pt idx="408">
                  <c:v>79.191441199652999</c:v>
                </c:pt>
                <c:pt idx="409">
                  <c:v>77.4089096203937</c:v>
                </c:pt>
                <c:pt idx="410">
                  <c:v>79.503976833533898</c:v>
                </c:pt>
                <c:pt idx="411">
                  <c:v>82.337758089401405</c:v>
                </c:pt>
                <c:pt idx="412">
                  <c:v>82.803824626046307</c:v>
                </c:pt>
                <c:pt idx="413">
                  <c:v>84.376958784493894</c:v>
                </c:pt>
                <c:pt idx="414">
                  <c:v>84.159535070347602</c:v>
                </c:pt>
                <c:pt idx="415">
                  <c:v>79.623543272548204</c:v>
                </c:pt>
                <c:pt idx="416">
                  <c:v>81.762118111215898</c:v>
                </c:pt>
                <c:pt idx="417">
                  <c:v>82.772822658111096</c:v>
                </c:pt>
                <c:pt idx="418">
                  <c:v>81.762203263852896</c:v>
                </c:pt>
                <c:pt idx="419">
                  <c:v>82.987848787918793</c:v>
                </c:pt>
                <c:pt idx="420">
                  <c:v>85.373615560822998</c:v>
                </c:pt>
                <c:pt idx="421">
                  <c:v>84.001309631008496</c:v>
                </c:pt>
                <c:pt idx="422">
                  <c:v>85.646814007009297</c:v>
                </c:pt>
                <c:pt idx="423">
                  <c:v>83.864334160671504</c:v>
                </c:pt>
                <c:pt idx="424">
                  <c:v>85.278767527521595</c:v>
                </c:pt>
                <c:pt idx="425">
                  <c:v>84.781016958917903</c:v>
                </c:pt>
                <c:pt idx="426">
                  <c:v>88.089855996389204</c:v>
                </c:pt>
                <c:pt idx="427">
                  <c:v>88.861062034337905</c:v>
                </c:pt>
                <c:pt idx="428">
                  <c:v>87.642109332916803</c:v>
                </c:pt>
                <c:pt idx="429">
                  <c:v>88.041058263419998</c:v>
                </c:pt>
                <c:pt idx="430">
                  <c:v>87.412277098096894</c:v>
                </c:pt>
                <c:pt idx="431">
                  <c:v>86.8570114848022</c:v>
                </c:pt>
                <c:pt idx="432">
                  <c:v>86.962349479141196</c:v>
                </c:pt>
                <c:pt idx="433">
                  <c:v>87.783570011154296</c:v>
                </c:pt>
                <c:pt idx="434">
                  <c:v>87.387119320124498</c:v>
                </c:pt>
                <c:pt idx="435">
                  <c:v>88.259954008757902</c:v>
                </c:pt>
                <c:pt idx="436">
                  <c:v>89.654308932859806</c:v>
                </c:pt>
                <c:pt idx="437">
                  <c:v>89.919630868864999</c:v>
                </c:pt>
                <c:pt idx="438">
                  <c:v>89.963282066673301</c:v>
                </c:pt>
                <c:pt idx="439">
                  <c:v>90.916067270060395</c:v>
                </c:pt>
                <c:pt idx="440">
                  <c:v>88.632053960852403</c:v>
                </c:pt>
                <c:pt idx="441">
                  <c:v>88.821274311881695</c:v>
                </c:pt>
                <c:pt idx="442">
                  <c:v>87.8774260643779</c:v>
                </c:pt>
                <c:pt idx="443">
                  <c:v>85.967746894650105</c:v>
                </c:pt>
                <c:pt idx="444">
                  <c:v>86.625970890784203</c:v>
                </c:pt>
                <c:pt idx="445">
                  <c:v>85.212539759410603</c:v>
                </c:pt>
                <c:pt idx="446">
                  <c:v>85.572337656329694</c:v>
                </c:pt>
                <c:pt idx="447">
                  <c:v>86.471918029544398</c:v>
                </c:pt>
                <c:pt idx="448">
                  <c:v>83.983362850901401</c:v>
                </c:pt>
                <c:pt idx="449">
                  <c:v>85.747824289814801</c:v>
                </c:pt>
                <c:pt idx="450">
                  <c:v>84.602529499272293</c:v>
                </c:pt>
                <c:pt idx="451">
                  <c:v>85.801436403013895</c:v>
                </c:pt>
                <c:pt idx="452">
                  <c:v>85.751647022717194</c:v>
                </c:pt>
                <c:pt idx="453">
                  <c:v>85.949244192458906</c:v>
                </c:pt>
                <c:pt idx="454">
                  <c:v>87.500713565967004</c:v>
                </c:pt>
                <c:pt idx="455">
                  <c:v>85.780054370805203</c:v>
                </c:pt>
                <c:pt idx="456">
                  <c:v>85.440331547848999</c:v>
                </c:pt>
                <c:pt idx="457">
                  <c:v>85.291276258423693</c:v>
                </c:pt>
                <c:pt idx="458">
                  <c:v>85.302014539969903</c:v>
                </c:pt>
                <c:pt idx="459">
                  <c:v>84.842557904608995</c:v>
                </c:pt>
                <c:pt idx="460">
                  <c:v>85.141835153504999</c:v>
                </c:pt>
                <c:pt idx="461">
                  <c:v>86.478921636324301</c:v>
                </c:pt>
                <c:pt idx="462">
                  <c:v>86.616418078546801</c:v>
                </c:pt>
                <c:pt idx="463">
                  <c:v>85.011692973491193</c:v>
                </c:pt>
                <c:pt idx="464">
                  <c:v>85.532962574818995</c:v>
                </c:pt>
                <c:pt idx="465">
                  <c:v>85.494175675077798</c:v>
                </c:pt>
                <c:pt idx="466">
                  <c:v>84.365090171399103</c:v>
                </c:pt>
                <c:pt idx="467">
                  <c:v>83.133879920245306</c:v>
                </c:pt>
                <c:pt idx="468">
                  <c:v>82.988110879909897</c:v>
                </c:pt>
                <c:pt idx="469">
                  <c:v>82.265238163564504</c:v>
                </c:pt>
                <c:pt idx="470">
                  <c:v>83.007833012491901</c:v>
                </c:pt>
                <c:pt idx="471">
                  <c:v>81.437436807666998</c:v>
                </c:pt>
                <c:pt idx="472">
                  <c:v>82.435461884586999</c:v>
                </c:pt>
                <c:pt idx="473">
                  <c:v>81.892469296528105</c:v>
                </c:pt>
                <c:pt idx="474">
                  <c:v>80.812845658417601</c:v>
                </c:pt>
                <c:pt idx="475">
                  <c:v>80.1863652216893</c:v>
                </c:pt>
                <c:pt idx="476">
                  <c:v>78.198521552923296</c:v>
                </c:pt>
                <c:pt idx="477">
                  <c:v>78.109670190005701</c:v>
                </c:pt>
                <c:pt idx="478">
                  <c:v>79.018989498480295</c:v>
                </c:pt>
                <c:pt idx="479">
                  <c:v>77.866633743133207</c:v>
                </c:pt>
                <c:pt idx="480">
                  <c:v>77.933153391501307</c:v>
                </c:pt>
                <c:pt idx="481">
                  <c:v>77.463153099873693</c:v>
                </c:pt>
                <c:pt idx="482">
                  <c:v>79.417882449220599</c:v>
                </c:pt>
                <c:pt idx="483">
                  <c:v>79.376581877544794</c:v>
                </c:pt>
                <c:pt idx="484">
                  <c:v>81.731413688775405</c:v>
                </c:pt>
                <c:pt idx="485">
                  <c:v>81.632344621218394</c:v>
                </c:pt>
                <c:pt idx="486">
                  <c:v>80.433057153511498</c:v>
                </c:pt>
                <c:pt idx="487">
                  <c:v>81.858741904264207</c:v>
                </c:pt>
                <c:pt idx="488">
                  <c:v>84.048165709886703</c:v>
                </c:pt>
                <c:pt idx="489">
                  <c:v>83.678712303832398</c:v>
                </c:pt>
                <c:pt idx="490">
                  <c:v>82.346990388623198</c:v>
                </c:pt>
                <c:pt idx="491">
                  <c:v>85.259472322966801</c:v>
                </c:pt>
                <c:pt idx="492">
                  <c:v>83.713236234740705</c:v>
                </c:pt>
                <c:pt idx="493">
                  <c:v>84.010617418186001</c:v>
                </c:pt>
                <c:pt idx="494">
                  <c:v>85.250933769625902</c:v>
                </c:pt>
                <c:pt idx="495">
                  <c:v>83.905673585134096</c:v>
                </c:pt>
                <c:pt idx="496">
                  <c:v>82.028518789620506</c:v>
                </c:pt>
                <c:pt idx="497">
                  <c:v>83.137974461930796</c:v>
                </c:pt>
                <c:pt idx="498">
                  <c:v>83.387024936201598</c:v>
                </c:pt>
                <c:pt idx="499">
                  <c:v>85.103604427249707</c:v>
                </c:pt>
                <c:pt idx="500">
                  <c:v>86.041126806746206</c:v>
                </c:pt>
                <c:pt idx="501">
                  <c:v>85.078348063921894</c:v>
                </c:pt>
                <c:pt idx="502">
                  <c:v>83.471876053452704</c:v>
                </c:pt>
                <c:pt idx="503">
                  <c:v>84.319499309066401</c:v>
                </c:pt>
                <c:pt idx="504">
                  <c:v>86.859638987233595</c:v>
                </c:pt>
                <c:pt idx="505">
                  <c:v>87.257530996010502</c:v>
                </c:pt>
                <c:pt idx="506">
                  <c:v>85.673782306450903</c:v>
                </c:pt>
                <c:pt idx="507">
                  <c:v>87.008083258866407</c:v>
                </c:pt>
                <c:pt idx="508">
                  <c:v>87.623167609672294</c:v>
                </c:pt>
                <c:pt idx="509">
                  <c:v>87.677604560154705</c:v>
                </c:pt>
                <c:pt idx="510">
                  <c:v>85.092791613096693</c:v>
                </c:pt>
                <c:pt idx="511">
                  <c:v>86.620923826553494</c:v>
                </c:pt>
                <c:pt idx="512">
                  <c:v>86.266060422672993</c:v>
                </c:pt>
                <c:pt idx="513">
                  <c:v>87.330540248080297</c:v>
                </c:pt>
                <c:pt idx="514">
                  <c:v>88.702404806679397</c:v>
                </c:pt>
                <c:pt idx="515">
                  <c:v>87.539930635747297</c:v>
                </c:pt>
                <c:pt idx="516">
                  <c:v>87.249897640412101</c:v>
                </c:pt>
                <c:pt idx="517">
                  <c:v>88.578284753817599</c:v>
                </c:pt>
                <c:pt idx="518">
                  <c:v>88.364809824804496</c:v>
                </c:pt>
                <c:pt idx="519">
                  <c:v>88.147565793444301</c:v>
                </c:pt>
                <c:pt idx="520">
                  <c:v>90.240705326363596</c:v>
                </c:pt>
                <c:pt idx="521">
                  <c:v>89.857372072079301</c:v>
                </c:pt>
                <c:pt idx="522">
                  <c:v>91.047125750013706</c:v>
                </c:pt>
                <c:pt idx="523">
                  <c:v>89.638249926160697</c:v>
                </c:pt>
                <c:pt idx="524">
                  <c:v>91.294169364986999</c:v>
                </c:pt>
                <c:pt idx="525">
                  <c:v>90.752414277971198</c:v>
                </c:pt>
                <c:pt idx="526">
                  <c:v>90.855547449015006</c:v>
                </c:pt>
                <c:pt idx="527">
                  <c:v>89.308175185410903</c:v>
                </c:pt>
                <c:pt idx="528">
                  <c:v>89.894066004533698</c:v>
                </c:pt>
                <c:pt idx="529">
                  <c:v>89.117299297502996</c:v>
                </c:pt>
                <c:pt idx="530">
                  <c:v>90.578788515786002</c:v>
                </c:pt>
                <c:pt idx="531">
                  <c:v>90.684691242078102</c:v>
                </c:pt>
                <c:pt idx="532">
                  <c:v>91.088124366901994</c:v>
                </c:pt>
                <c:pt idx="533">
                  <c:v>90.515452330250099</c:v>
                </c:pt>
                <c:pt idx="534">
                  <c:v>90.297607957526097</c:v>
                </c:pt>
                <c:pt idx="535">
                  <c:v>91.406991438074996</c:v>
                </c:pt>
                <c:pt idx="536">
                  <c:v>90.628530263035401</c:v>
                </c:pt>
                <c:pt idx="537">
                  <c:v>91.524105149033701</c:v>
                </c:pt>
                <c:pt idx="538">
                  <c:v>93.256252508634205</c:v>
                </c:pt>
                <c:pt idx="539">
                  <c:v>94.243273889954494</c:v>
                </c:pt>
                <c:pt idx="540">
                  <c:v>94.510504946443007</c:v>
                </c:pt>
                <c:pt idx="541">
                  <c:v>93.846159425827594</c:v>
                </c:pt>
                <c:pt idx="542">
                  <c:v>94.709484474154706</c:v>
                </c:pt>
                <c:pt idx="543">
                  <c:v>93.926206992109698</c:v>
                </c:pt>
                <c:pt idx="544">
                  <c:v>93.487811402523306</c:v>
                </c:pt>
                <c:pt idx="545">
                  <c:v>94.000463754980998</c:v>
                </c:pt>
                <c:pt idx="546">
                  <c:v>93.665762060831597</c:v>
                </c:pt>
                <c:pt idx="547">
                  <c:v>93.794321513270006</c:v>
                </c:pt>
                <c:pt idx="548">
                  <c:v>94.040600283402597</c:v>
                </c:pt>
                <c:pt idx="549">
                  <c:v>92.450404886328798</c:v>
                </c:pt>
                <c:pt idx="550">
                  <c:v>92.229797965521996</c:v>
                </c:pt>
                <c:pt idx="551">
                  <c:v>92.125829654069506</c:v>
                </c:pt>
                <c:pt idx="552">
                  <c:v>91.927960967250897</c:v>
                </c:pt>
                <c:pt idx="553">
                  <c:v>92.282227731520905</c:v>
                </c:pt>
                <c:pt idx="554">
                  <c:v>90.549537654319707</c:v>
                </c:pt>
                <c:pt idx="555">
                  <c:v>91.050059521025304</c:v>
                </c:pt>
                <c:pt idx="556">
                  <c:v>91.369504576979296</c:v>
                </c:pt>
                <c:pt idx="557">
                  <c:v>92.618364053566197</c:v>
                </c:pt>
                <c:pt idx="558">
                  <c:v>92.732307214473096</c:v>
                </c:pt>
                <c:pt idx="559">
                  <c:v>92.992351385654203</c:v>
                </c:pt>
                <c:pt idx="560">
                  <c:v>92.730731998873694</c:v>
                </c:pt>
                <c:pt idx="561">
                  <c:v>93.090874560392606</c:v>
                </c:pt>
                <c:pt idx="562">
                  <c:v>91.387026655646693</c:v>
                </c:pt>
                <c:pt idx="563">
                  <c:v>91.210009195352995</c:v>
                </c:pt>
                <c:pt idx="564">
                  <c:v>90.088653291773397</c:v>
                </c:pt>
                <c:pt idx="565">
                  <c:v>89.9086531248022</c:v>
                </c:pt>
                <c:pt idx="566">
                  <c:v>89.656898450391097</c:v>
                </c:pt>
                <c:pt idx="567">
                  <c:v>89.657953007634305</c:v>
                </c:pt>
                <c:pt idx="568">
                  <c:v>90.534384159966294</c:v>
                </c:pt>
                <c:pt idx="569">
                  <c:v>90.626502549846194</c:v>
                </c:pt>
                <c:pt idx="570">
                  <c:v>91.910863940220693</c:v>
                </c:pt>
                <c:pt idx="571">
                  <c:v>92.451092657537302</c:v>
                </c:pt>
                <c:pt idx="572">
                  <c:v>92.194097540562694</c:v>
                </c:pt>
                <c:pt idx="573">
                  <c:v>93.343463060604094</c:v>
                </c:pt>
                <c:pt idx="574">
                  <c:v>93.6930456720021</c:v>
                </c:pt>
                <c:pt idx="575">
                  <c:v>93.721128775964999</c:v>
                </c:pt>
                <c:pt idx="576">
                  <c:v>94.693375941065696</c:v>
                </c:pt>
                <c:pt idx="577">
                  <c:v>95.0480017685463</c:v>
                </c:pt>
                <c:pt idx="578">
                  <c:v>95.356958083629195</c:v>
                </c:pt>
                <c:pt idx="579">
                  <c:v>95.015252674750997</c:v>
                </c:pt>
                <c:pt idx="580">
                  <c:v>94.299473686833096</c:v>
                </c:pt>
                <c:pt idx="581">
                  <c:v>95.660066779147101</c:v>
                </c:pt>
                <c:pt idx="582">
                  <c:v>96.601823697197005</c:v>
                </c:pt>
                <c:pt idx="583">
                  <c:v>97.268709464597606</c:v>
                </c:pt>
                <c:pt idx="584">
                  <c:v>98.0774615986019</c:v>
                </c:pt>
                <c:pt idx="585">
                  <c:v>98.458977608199206</c:v>
                </c:pt>
                <c:pt idx="586">
                  <c:v>98.025971465344199</c:v>
                </c:pt>
                <c:pt idx="587">
                  <c:v>98.8531752156576</c:v>
                </c:pt>
                <c:pt idx="588">
                  <c:v>98.567471545477403</c:v>
                </c:pt>
                <c:pt idx="589">
                  <c:v>97.897706151453605</c:v>
                </c:pt>
                <c:pt idx="590">
                  <c:v>98.301215515020104</c:v>
                </c:pt>
                <c:pt idx="591">
                  <c:v>99.017889587982907</c:v>
                </c:pt>
                <c:pt idx="592">
                  <c:v>98.1164740356339</c:v>
                </c:pt>
                <c:pt idx="593">
                  <c:v>96.394699395032205</c:v>
                </c:pt>
                <c:pt idx="594">
                  <c:v>97.056480947567294</c:v>
                </c:pt>
                <c:pt idx="595">
                  <c:v>97.4733394193902</c:v>
                </c:pt>
                <c:pt idx="596">
                  <c:v>98.330603501310705</c:v>
                </c:pt>
                <c:pt idx="597">
                  <c:v>99.112109515556995</c:v>
                </c:pt>
                <c:pt idx="598">
                  <c:v>99.158675091449496</c:v>
                </c:pt>
                <c:pt idx="599">
                  <c:v>99.335539999704494</c:v>
                </c:pt>
                <c:pt idx="600">
                  <c:v>99.5194756139704</c:v>
                </c:pt>
                <c:pt idx="601">
                  <c:v>99.695312329781402</c:v>
                </c:pt>
                <c:pt idx="602">
                  <c:v>100.107294584998</c:v>
                </c:pt>
                <c:pt idx="603">
                  <c:v>99.503675494531194</c:v>
                </c:pt>
                <c:pt idx="604">
                  <c:v>98.255331860414202</c:v>
                </c:pt>
                <c:pt idx="605">
                  <c:v>98.470674257542896</c:v>
                </c:pt>
                <c:pt idx="606">
                  <c:v>99.262305731808695</c:v>
                </c:pt>
                <c:pt idx="607">
                  <c:v>99.628044460336397</c:v>
                </c:pt>
                <c:pt idx="608">
                  <c:v>100.676635196931</c:v>
                </c:pt>
                <c:pt idx="609">
                  <c:v>101.064007567806</c:v>
                </c:pt>
                <c:pt idx="610">
                  <c:v>102.129504261123</c:v>
                </c:pt>
                <c:pt idx="611">
                  <c:v>102.12108821825601</c:v>
                </c:pt>
                <c:pt idx="612">
                  <c:v>102.33471687744</c:v>
                </c:pt>
                <c:pt idx="613">
                  <c:v>103.12472896808499</c:v>
                </c:pt>
                <c:pt idx="614">
                  <c:v>104.535805618791</c:v>
                </c:pt>
                <c:pt idx="615">
                  <c:v>104.523957231297</c:v>
                </c:pt>
                <c:pt idx="616">
                  <c:v>104.15171753726101</c:v>
                </c:pt>
                <c:pt idx="617">
                  <c:v>103.591411820768</c:v>
                </c:pt>
                <c:pt idx="618">
                  <c:v>104.655982965105</c:v>
                </c:pt>
                <c:pt idx="619">
                  <c:v>103.51242701105301</c:v>
                </c:pt>
                <c:pt idx="620">
                  <c:v>102.249330018899</c:v>
                </c:pt>
                <c:pt idx="621">
                  <c:v>102.11531000202</c:v>
                </c:pt>
                <c:pt idx="622">
                  <c:v>103.40911493242901</c:v>
                </c:pt>
                <c:pt idx="623">
                  <c:v>103.02339066612799</c:v>
                </c:pt>
                <c:pt idx="624">
                  <c:v>103.504827076821</c:v>
                </c:pt>
                <c:pt idx="625">
                  <c:v>102.048816356001</c:v>
                </c:pt>
                <c:pt idx="626">
                  <c:v>101.591248427924</c:v>
                </c:pt>
                <c:pt idx="627">
                  <c:v>102.751343738836</c:v>
                </c:pt>
                <c:pt idx="628">
                  <c:v>103.46462417119599</c:v>
                </c:pt>
                <c:pt idx="629">
                  <c:v>103.731182224775</c:v>
                </c:pt>
                <c:pt idx="630">
                  <c:v>104.358629535793</c:v>
                </c:pt>
                <c:pt idx="631">
                  <c:v>104.29360748630999</c:v>
                </c:pt>
                <c:pt idx="632">
                  <c:v>104.58034949853599</c:v>
                </c:pt>
                <c:pt idx="633">
                  <c:v>104.59153225322299</c:v>
                </c:pt>
                <c:pt idx="634">
                  <c:v>105.347744817205</c:v>
                </c:pt>
                <c:pt idx="635">
                  <c:v>105.12269081419301</c:v>
                </c:pt>
                <c:pt idx="636">
                  <c:v>104.866786831401</c:v>
                </c:pt>
                <c:pt idx="637">
                  <c:v>105.765008519036</c:v>
                </c:pt>
                <c:pt idx="638">
                  <c:v>105.272106393912</c:v>
                </c:pt>
                <c:pt idx="639">
                  <c:v>105.121949794161</c:v>
                </c:pt>
                <c:pt idx="640">
                  <c:v>105.667909145961</c:v>
                </c:pt>
                <c:pt idx="641">
                  <c:v>104.975285239938</c:v>
                </c:pt>
                <c:pt idx="642">
                  <c:v>104.022711651864</c:v>
                </c:pt>
                <c:pt idx="643">
                  <c:v>103.753424929722</c:v>
                </c:pt>
                <c:pt idx="644">
                  <c:v>102.098500626412</c:v>
                </c:pt>
                <c:pt idx="645">
                  <c:v>103.681728292733</c:v>
                </c:pt>
                <c:pt idx="646">
                  <c:v>102.624064671282</c:v>
                </c:pt>
                <c:pt idx="647">
                  <c:v>102.890338710618</c:v>
                </c:pt>
                <c:pt idx="648">
                  <c:v>103.74483507449899</c:v>
                </c:pt>
                <c:pt idx="649">
                  <c:v>103.51558139964401</c:v>
                </c:pt>
                <c:pt idx="650">
                  <c:v>104.331273021212</c:v>
                </c:pt>
                <c:pt idx="651">
                  <c:v>104.078601589931</c:v>
                </c:pt>
                <c:pt idx="652">
                  <c:v>105.54670318423901</c:v>
                </c:pt>
                <c:pt idx="653">
                  <c:v>105.292876798324</c:v>
                </c:pt>
                <c:pt idx="654">
                  <c:v>106.017963053909</c:v>
                </c:pt>
                <c:pt idx="655">
                  <c:v>105.114825614105</c:v>
                </c:pt>
                <c:pt idx="656">
                  <c:v>105.704898374447</c:v>
                </c:pt>
                <c:pt idx="657">
                  <c:v>107.363060894437</c:v>
                </c:pt>
                <c:pt idx="658">
                  <c:v>107.350391785816</c:v>
                </c:pt>
                <c:pt idx="659">
                  <c:v>107.52570698992299</c:v>
                </c:pt>
                <c:pt idx="660">
                  <c:v>106.703949330066</c:v>
                </c:pt>
                <c:pt idx="661">
                  <c:v>106.479825817943</c:v>
                </c:pt>
                <c:pt idx="662">
                  <c:v>107.075622279526</c:v>
                </c:pt>
                <c:pt idx="663">
                  <c:v>106.82038369113801</c:v>
                </c:pt>
                <c:pt idx="664">
                  <c:v>107.464124896687</c:v>
                </c:pt>
                <c:pt idx="665">
                  <c:v>106.108454964972</c:v>
                </c:pt>
                <c:pt idx="666">
                  <c:v>107.071891209258</c:v>
                </c:pt>
                <c:pt idx="667">
                  <c:v>107.79105775980101</c:v>
                </c:pt>
                <c:pt idx="668">
                  <c:v>108.100151348092</c:v>
                </c:pt>
                <c:pt idx="669">
                  <c:v>107.454445587111</c:v>
                </c:pt>
                <c:pt idx="670">
                  <c:v>107.380426813602</c:v>
                </c:pt>
                <c:pt idx="671">
                  <c:v>106.796863926827</c:v>
                </c:pt>
                <c:pt idx="672">
                  <c:v>106.16662818853</c:v>
                </c:pt>
                <c:pt idx="673">
                  <c:v>105.841741985353</c:v>
                </c:pt>
                <c:pt idx="674">
                  <c:v>105.697651692243</c:v>
                </c:pt>
                <c:pt idx="675">
                  <c:v>105.67582988457001</c:v>
                </c:pt>
                <c:pt idx="676">
                  <c:v>106.46701688758</c:v>
                </c:pt>
                <c:pt idx="677">
                  <c:v>106.154330438511</c:v>
                </c:pt>
                <c:pt idx="678">
                  <c:v>106.723159588032</c:v>
                </c:pt>
                <c:pt idx="679">
                  <c:v>106.071158811426</c:v>
                </c:pt>
                <c:pt idx="680">
                  <c:v>106.527398774464</c:v>
                </c:pt>
                <c:pt idx="681">
                  <c:v>106.380122931758</c:v>
                </c:pt>
                <c:pt idx="682">
                  <c:v>106.55271260723499</c:v>
                </c:pt>
                <c:pt idx="683">
                  <c:v>107.23683380504499</c:v>
                </c:pt>
                <c:pt idx="684">
                  <c:v>107.782195084558</c:v>
                </c:pt>
                <c:pt idx="685">
                  <c:v>107.902338741531</c:v>
                </c:pt>
                <c:pt idx="686">
                  <c:v>107.472859878854</c:v>
                </c:pt>
                <c:pt idx="687">
                  <c:v>107.550187014665</c:v>
                </c:pt>
                <c:pt idx="688">
                  <c:v>106.99587464827999</c:v>
                </c:pt>
                <c:pt idx="689">
                  <c:v>108.127969432737</c:v>
                </c:pt>
                <c:pt idx="690">
                  <c:v>108.484279365414</c:v>
                </c:pt>
                <c:pt idx="691">
                  <c:v>108.645459841109</c:v>
                </c:pt>
                <c:pt idx="692">
                  <c:v>108.84583491057499</c:v>
                </c:pt>
                <c:pt idx="693">
                  <c:v>109.111100253123</c:v>
                </c:pt>
                <c:pt idx="694">
                  <c:v>109.142729406941</c:v>
                </c:pt>
                <c:pt idx="695">
                  <c:v>108.444313699342</c:v>
                </c:pt>
                <c:pt idx="696">
                  <c:v>108.909587848274</c:v>
                </c:pt>
                <c:pt idx="697">
                  <c:v>109.163590236302</c:v>
                </c:pt>
                <c:pt idx="698">
                  <c:v>108.55084332193201</c:v>
                </c:pt>
                <c:pt idx="699">
                  <c:v>109.45032011853201</c:v>
                </c:pt>
                <c:pt idx="700">
                  <c:v>108.377166407166</c:v>
                </c:pt>
                <c:pt idx="701">
                  <c:v>107.192588889557</c:v>
                </c:pt>
                <c:pt idx="702">
                  <c:v>105.97999666012601</c:v>
                </c:pt>
                <c:pt idx="703">
                  <c:v>106.203734876271</c:v>
                </c:pt>
                <c:pt idx="704">
                  <c:v>105.802977337657</c:v>
                </c:pt>
                <c:pt idx="705">
                  <c:v>105.79846246894</c:v>
                </c:pt>
                <c:pt idx="706">
                  <c:v>105.115836468024</c:v>
                </c:pt>
                <c:pt idx="707">
                  <c:v>104.783736349227</c:v>
                </c:pt>
                <c:pt idx="708">
                  <c:v>105.768126780861</c:v>
                </c:pt>
                <c:pt idx="709">
                  <c:v>106.51796781448</c:v>
                </c:pt>
                <c:pt idx="710">
                  <c:v>106.010279810176</c:v>
                </c:pt>
                <c:pt idx="711">
                  <c:v>103.82326359791</c:v>
                </c:pt>
                <c:pt idx="712">
                  <c:v>104.00282810406701</c:v>
                </c:pt>
                <c:pt idx="713">
                  <c:v>103.356438897399</c:v>
                </c:pt>
                <c:pt idx="714">
                  <c:v>103.888931669691</c:v>
                </c:pt>
                <c:pt idx="715">
                  <c:v>103.58148092683901</c:v>
                </c:pt>
                <c:pt idx="716">
                  <c:v>104.330714131638</c:v>
                </c:pt>
                <c:pt idx="717">
                  <c:v>104.42224400470499</c:v>
                </c:pt>
                <c:pt idx="718">
                  <c:v>106.019099051913</c:v>
                </c:pt>
                <c:pt idx="719">
                  <c:v>106.120648859364</c:v>
                </c:pt>
                <c:pt idx="720">
                  <c:v>106.731754736985</c:v>
                </c:pt>
                <c:pt idx="721">
                  <c:v>106.936568169941</c:v>
                </c:pt>
                <c:pt idx="722">
                  <c:v>106.86884965968601</c:v>
                </c:pt>
                <c:pt idx="723">
                  <c:v>106.30209552383199</c:v>
                </c:pt>
                <c:pt idx="724">
                  <c:v>106.842788751016</c:v>
                </c:pt>
                <c:pt idx="725">
                  <c:v>106.92730555538699</c:v>
                </c:pt>
                <c:pt idx="726">
                  <c:v>107.414244326836</c:v>
                </c:pt>
                <c:pt idx="727">
                  <c:v>107.852563259337</c:v>
                </c:pt>
                <c:pt idx="728">
                  <c:v>108.40576545969699</c:v>
                </c:pt>
                <c:pt idx="729">
                  <c:v>108.684292130651</c:v>
                </c:pt>
                <c:pt idx="730">
                  <c:v>108.795118088335</c:v>
                </c:pt>
                <c:pt idx="731">
                  <c:v>109.61860443653499</c:v>
                </c:pt>
                <c:pt idx="732">
                  <c:v>109.64025364841299</c:v>
                </c:pt>
                <c:pt idx="733">
                  <c:v>109.793245998649</c:v>
                </c:pt>
                <c:pt idx="734">
                  <c:v>109.89282147730999</c:v>
                </c:pt>
                <c:pt idx="735">
                  <c:v>110.16981252609099</c:v>
                </c:pt>
                <c:pt idx="736">
                  <c:v>110.21062256761699</c:v>
                </c:pt>
                <c:pt idx="737">
                  <c:v>110.01291667119</c:v>
                </c:pt>
                <c:pt idx="738">
                  <c:v>111.202156528263</c:v>
                </c:pt>
                <c:pt idx="739">
                  <c:v>111.65494549157</c:v>
                </c:pt>
                <c:pt idx="740">
                  <c:v>111.485949079067</c:v>
                </c:pt>
                <c:pt idx="741">
                  <c:v>110.622235019447</c:v>
                </c:pt>
                <c:pt idx="742">
                  <c:v>111.130774649671</c:v>
                </c:pt>
                <c:pt idx="743">
                  <c:v>111.34864017692099</c:v>
                </c:pt>
                <c:pt idx="744">
                  <c:v>110.419090026557</c:v>
                </c:pt>
                <c:pt idx="745">
                  <c:v>110.31006541231299</c:v>
                </c:pt>
                <c:pt idx="746">
                  <c:v>110.565252230658</c:v>
                </c:pt>
                <c:pt idx="747">
                  <c:v>111.10911606035999</c:v>
                </c:pt>
                <c:pt idx="748">
                  <c:v>111.071900860155</c:v>
                </c:pt>
                <c:pt idx="749">
                  <c:v>111.07791997702201</c:v>
                </c:pt>
                <c:pt idx="750">
                  <c:v>111.667818522933</c:v>
                </c:pt>
                <c:pt idx="751">
                  <c:v>112.16136628231099</c:v>
                </c:pt>
                <c:pt idx="752">
                  <c:v>112.65075540287199</c:v>
                </c:pt>
                <c:pt idx="753">
                  <c:v>112.584288121865</c:v>
                </c:pt>
                <c:pt idx="754">
                  <c:v>112.58324670097301</c:v>
                </c:pt>
                <c:pt idx="755">
                  <c:v>113.153844716751</c:v>
                </c:pt>
                <c:pt idx="756">
                  <c:v>113.051785435265</c:v>
                </c:pt>
                <c:pt idx="757">
                  <c:v>113.56518898275201</c:v>
                </c:pt>
                <c:pt idx="758">
                  <c:v>114.13116297398101</c:v>
                </c:pt>
                <c:pt idx="759">
                  <c:v>113.912147751855</c:v>
                </c:pt>
                <c:pt idx="760">
                  <c:v>112.697537207587</c:v>
                </c:pt>
                <c:pt idx="761">
                  <c:v>112.533198976268</c:v>
                </c:pt>
                <c:pt idx="762">
                  <c:v>113.24002317385801</c:v>
                </c:pt>
                <c:pt idx="763">
                  <c:v>113.93277280937301</c:v>
                </c:pt>
                <c:pt idx="764">
                  <c:v>114.107045235312</c:v>
                </c:pt>
                <c:pt idx="765">
                  <c:v>114.80329260517701</c:v>
                </c:pt>
                <c:pt idx="766">
                  <c:v>114.727948678346</c:v>
                </c:pt>
                <c:pt idx="767">
                  <c:v>113.779262760739</c:v>
                </c:pt>
                <c:pt idx="768">
                  <c:v>113.81541155883799</c:v>
                </c:pt>
                <c:pt idx="769">
                  <c:v>115.410499381466</c:v>
                </c:pt>
                <c:pt idx="770">
                  <c:v>114.81890573646</c:v>
                </c:pt>
                <c:pt idx="771">
                  <c:v>115.742307261718</c:v>
                </c:pt>
                <c:pt idx="772">
                  <c:v>114.14946559053</c:v>
                </c:pt>
                <c:pt idx="773">
                  <c:v>113.24033442032101</c:v>
                </c:pt>
                <c:pt idx="774">
                  <c:v>111.98813018202399</c:v>
                </c:pt>
                <c:pt idx="775">
                  <c:v>111.242851150113</c:v>
                </c:pt>
                <c:pt idx="776">
                  <c:v>113.36053287639299</c:v>
                </c:pt>
                <c:pt idx="777">
                  <c:v>113.93650673184</c:v>
                </c:pt>
                <c:pt idx="778">
                  <c:v>114.786146585792</c:v>
                </c:pt>
                <c:pt idx="779">
                  <c:v>114.111952813968</c:v>
                </c:pt>
                <c:pt idx="780">
                  <c:v>113.118539482399</c:v>
                </c:pt>
                <c:pt idx="781">
                  <c:v>112.677546688318</c:v>
                </c:pt>
                <c:pt idx="782">
                  <c:v>112.161352228955</c:v>
                </c:pt>
                <c:pt idx="783">
                  <c:v>111.32183788035999</c:v>
                </c:pt>
                <c:pt idx="784">
                  <c:v>109.19129288814899</c:v>
                </c:pt>
                <c:pt idx="785">
                  <c:v>110.045577353719</c:v>
                </c:pt>
                <c:pt idx="786">
                  <c:v>109.726192854011</c:v>
                </c:pt>
                <c:pt idx="787">
                  <c:v>109.83378341517199</c:v>
                </c:pt>
                <c:pt idx="788">
                  <c:v>109.863551492883</c:v>
                </c:pt>
                <c:pt idx="789">
                  <c:v>111.64330470373299</c:v>
                </c:pt>
                <c:pt idx="790">
                  <c:v>111.282285212773</c:v>
                </c:pt>
                <c:pt idx="791">
                  <c:v>110.45478287019201</c:v>
                </c:pt>
                <c:pt idx="792">
                  <c:v>111.362556185323</c:v>
                </c:pt>
                <c:pt idx="793">
                  <c:v>111.281604759218</c:v>
                </c:pt>
                <c:pt idx="794">
                  <c:v>109.441857090753</c:v>
                </c:pt>
                <c:pt idx="795">
                  <c:v>109.484270614618</c:v>
                </c:pt>
                <c:pt idx="796">
                  <c:v>109.847706836898</c:v>
                </c:pt>
                <c:pt idx="797">
                  <c:v>109.935362446299</c:v>
                </c:pt>
                <c:pt idx="798">
                  <c:v>111.06924667547101</c:v>
                </c:pt>
                <c:pt idx="799">
                  <c:v>111.61172176845901</c:v>
                </c:pt>
                <c:pt idx="800">
                  <c:v>111.78811214456</c:v>
                </c:pt>
                <c:pt idx="801">
                  <c:v>113.09330005565801</c:v>
                </c:pt>
                <c:pt idx="802">
                  <c:v>113.04188316840801</c:v>
                </c:pt>
                <c:pt idx="803">
                  <c:v>113.498004328763</c:v>
                </c:pt>
                <c:pt idx="804">
                  <c:v>113.743077216778</c:v>
                </c:pt>
                <c:pt idx="805">
                  <c:v>113.15418006214099</c:v>
                </c:pt>
                <c:pt idx="806">
                  <c:v>112.55629637640899</c:v>
                </c:pt>
                <c:pt idx="807">
                  <c:v>112.343083233684</c:v>
                </c:pt>
                <c:pt idx="808">
                  <c:v>111.60614985148899</c:v>
                </c:pt>
                <c:pt idx="809">
                  <c:v>112.770727084434</c:v>
                </c:pt>
                <c:pt idx="810">
                  <c:v>112.413352009614</c:v>
                </c:pt>
                <c:pt idx="811">
                  <c:v>110.904865553425</c:v>
                </c:pt>
                <c:pt idx="812">
                  <c:v>110.588076211843</c:v>
                </c:pt>
                <c:pt idx="813">
                  <c:v>109.62549682466501</c:v>
                </c:pt>
                <c:pt idx="814">
                  <c:v>109.13062138686399</c:v>
                </c:pt>
                <c:pt idx="815">
                  <c:v>108.853517771124</c:v>
                </c:pt>
                <c:pt idx="816">
                  <c:v>110.59306707643</c:v>
                </c:pt>
                <c:pt idx="817">
                  <c:v>111.025024823344</c:v>
                </c:pt>
                <c:pt idx="818">
                  <c:v>111.509313089416</c:v>
                </c:pt>
                <c:pt idx="819">
                  <c:v>111.291998861846</c:v>
                </c:pt>
                <c:pt idx="820">
                  <c:v>112.387057897026</c:v>
                </c:pt>
                <c:pt idx="821">
                  <c:v>112.529570603069</c:v>
                </c:pt>
                <c:pt idx="822">
                  <c:v>112.560688549774</c:v>
                </c:pt>
                <c:pt idx="823">
                  <c:v>111.035698554676</c:v>
                </c:pt>
                <c:pt idx="824">
                  <c:v>111.197023001096</c:v>
                </c:pt>
                <c:pt idx="825">
                  <c:v>112.02476805650799</c:v>
                </c:pt>
                <c:pt idx="826">
                  <c:v>111.460490817718</c:v>
                </c:pt>
                <c:pt idx="827">
                  <c:v>113.049357958814</c:v>
                </c:pt>
                <c:pt idx="828">
                  <c:v>113.402045922082</c:v>
                </c:pt>
                <c:pt idx="829">
                  <c:v>114.114166435618</c:v>
                </c:pt>
                <c:pt idx="830">
                  <c:v>113.457844005219</c:v>
                </c:pt>
                <c:pt idx="831">
                  <c:v>113.183288017499</c:v>
                </c:pt>
                <c:pt idx="832">
                  <c:v>113.207902269897</c:v>
                </c:pt>
                <c:pt idx="833">
                  <c:v>113.78953645624</c:v>
                </c:pt>
                <c:pt idx="834">
                  <c:v>115.023348319497</c:v>
                </c:pt>
                <c:pt idx="835">
                  <c:v>115.069499848248</c:v>
                </c:pt>
                <c:pt idx="836">
                  <c:v>115.198849215411</c:v>
                </c:pt>
                <c:pt idx="837">
                  <c:v>115.00174558246999</c:v>
                </c:pt>
                <c:pt idx="838">
                  <c:v>115.04678047505</c:v>
                </c:pt>
                <c:pt idx="839">
                  <c:v>115.358215366984</c:v>
                </c:pt>
                <c:pt idx="840">
                  <c:v>114.953692982802</c:v>
                </c:pt>
                <c:pt idx="841">
                  <c:v>113.447209171647</c:v>
                </c:pt>
                <c:pt idx="842">
                  <c:v>112.96159035893</c:v>
                </c:pt>
                <c:pt idx="843">
                  <c:v>113.000226123583</c:v>
                </c:pt>
                <c:pt idx="844">
                  <c:v>113.612823343784</c:v>
                </c:pt>
                <c:pt idx="845">
                  <c:v>114.264992808184</c:v>
                </c:pt>
                <c:pt idx="846">
                  <c:v>114.305091842371</c:v>
                </c:pt>
                <c:pt idx="847">
                  <c:v>113.55180763569901</c:v>
                </c:pt>
                <c:pt idx="848">
                  <c:v>113.236329063341</c:v>
                </c:pt>
                <c:pt idx="849">
                  <c:v>112.884408873019</c:v>
                </c:pt>
                <c:pt idx="850">
                  <c:v>112.788236725441</c:v>
                </c:pt>
                <c:pt idx="851">
                  <c:v>113.547855805471</c:v>
                </c:pt>
                <c:pt idx="852">
                  <c:v>113.47426192745399</c:v>
                </c:pt>
                <c:pt idx="853">
                  <c:v>113.87175680625801</c:v>
                </c:pt>
                <c:pt idx="854">
                  <c:v>113.61882824217599</c:v>
                </c:pt>
                <c:pt idx="855">
                  <c:v>113.857566106661</c:v>
                </c:pt>
                <c:pt idx="856">
                  <c:v>115.083089142326</c:v>
                </c:pt>
                <c:pt idx="857">
                  <c:v>115.66352757143601</c:v>
                </c:pt>
                <c:pt idx="858">
                  <c:v>116.018494979371</c:v>
                </c:pt>
                <c:pt idx="859">
                  <c:v>115.75927779352899</c:v>
                </c:pt>
                <c:pt idx="860">
                  <c:v>115.99253861280199</c:v>
                </c:pt>
                <c:pt idx="861">
                  <c:v>115.43882777839001</c:v>
                </c:pt>
                <c:pt idx="862">
                  <c:v>115.827944479748</c:v>
                </c:pt>
                <c:pt idx="863">
                  <c:v>116.77699919299</c:v>
                </c:pt>
                <c:pt idx="864">
                  <c:v>117.20359637238499</c:v>
                </c:pt>
                <c:pt idx="865">
                  <c:v>117.22925367324299</c:v>
                </c:pt>
                <c:pt idx="866">
                  <c:v>116.981639276089</c:v>
                </c:pt>
                <c:pt idx="867">
                  <c:v>117.065341121938</c:v>
                </c:pt>
                <c:pt idx="868">
                  <c:v>118.215211989305</c:v>
                </c:pt>
                <c:pt idx="869">
                  <c:v>118.29623533165901</c:v>
                </c:pt>
                <c:pt idx="870">
                  <c:v>118.03672619516701</c:v>
                </c:pt>
                <c:pt idx="871">
                  <c:v>117.514577681145</c:v>
                </c:pt>
                <c:pt idx="872">
                  <c:v>118.709908761319</c:v>
                </c:pt>
                <c:pt idx="873">
                  <c:v>118.657813329864</c:v>
                </c:pt>
                <c:pt idx="874">
                  <c:v>119.183428601354</c:v>
                </c:pt>
                <c:pt idx="875">
                  <c:v>119.19963009401</c:v>
                </c:pt>
                <c:pt idx="876">
                  <c:v>119.358595342361</c:v>
                </c:pt>
                <c:pt idx="877">
                  <c:v>119.82643224057</c:v>
                </c:pt>
                <c:pt idx="878">
                  <c:v>119.679702329199</c:v>
                </c:pt>
                <c:pt idx="879">
                  <c:v>121.12926284600999</c:v>
                </c:pt>
                <c:pt idx="880">
                  <c:v>121.458728788475</c:v>
                </c:pt>
                <c:pt idx="881">
                  <c:v>120.912359892937</c:v>
                </c:pt>
                <c:pt idx="882">
                  <c:v>121.712841301594</c:v>
                </c:pt>
                <c:pt idx="883">
                  <c:v>121.673253186164</c:v>
                </c:pt>
                <c:pt idx="884">
                  <c:v>121.76350538088001</c:v>
                </c:pt>
                <c:pt idx="885">
                  <c:v>122.729932208965</c:v>
                </c:pt>
                <c:pt idx="886">
                  <c:v>122.564676076816</c:v>
                </c:pt>
                <c:pt idx="887">
                  <c:v>122.19599129481701</c:v>
                </c:pt>
                <c:pt idx="888">
                  <c:v>122.850600647363</c:v>
                </c:pt>
                <c:pt idx="889">
                  <c:v>121.447041360811</c:v>
                </c:pt>
                <c:pt idx="890">
                  <c:v>122.562645393157</c:v>
                </c:pt>
                <c:pt idx="891">
                  <c:v>121.786118377276</c:v>
                </c:pt>
                <c:pt idx="892">
                  <c:v>122.251875502533</c:v>
                </c:pt>
                <c:pt idx="893">
                  <c:v>122.71286921874901</c:v>
                </c:pt>
                <c:pt idx="894">
                  <c:v>122.44087561314799</c:v>
                </c:pt>
                <c:pt idx="895">
                  <c:v>121.844801647894</c:v>
                </c:pt>
                <c:pt idx="896">
                  <c:v>122.115469445191</c:v>
                </c:pt>
                <c:pt idx="897">
                  <c:v>122.608571134172</c:v>
                </c:pt>
                <c:pt idx="898">
                  <c:v>122.714527900864</c:v>
                </c:pt>
                <c:pt idx="899">
                  <c:v>123.60210622493599</c:v>
                </c:pt>
                <c:pt idx="900">
                  <c:v>123.57081635962101</c:v>
                </c:pt>
                <c:pt idx="901">
                  <c:v>125.739521228859</c:v>
                </c:pt>
                <c:pt idx="902">
                  <c:v>125.980818501564</c:v>
                </c:pt>
                <c:pt idx="903">
                  <c:v>126.2799947382</c:v>
                </c:pt>
                <c:pt idx="904">
                  <c:v>124.367538701878</c:v>
                </c:pt>
                <c:pt idx="905">
                  <c:v>125.227953496688</c:v>
                </c:pt>
                <c:pt idx="906">
                  <c:v>124.991068380079</c:v>
                </c:pt>
                <c:pt idx="907">
                  <c:v>123.06159883574099</c:v>
                </c:pt>
                <c:pt idx="908">
                  <c:v>122.06220529831</c:v>
                </c:pt>
                <c:pt idx="909">
                  <c:v>121.005399299628</c:v>
                </c:pt>
                <c:pt idx="910">
                  <c:v>120.984200907964</c:v>
                </c:pt>
                <c:pt idx="911">
                  <c:v>122.398914594715</c:v>
                </c:pt>
                <c:pt idx="912">
                  <c:v>122.72372194688801</c:v>
                </c:pt>
                <c:pt idx="913">
                  <c:v>123.161978091924</c:v>
                </c:pt>
                <c:pt idx="914">
                  <c:v>122.607585744758</c:v>
                </c:pt>
                <c:pt idx="915">
                  <c:v>123.318850112533</c:v>
                </c:pt>
                <c:pt idx="916">
                  <c:v>122.93826275496301</c:v>
                </c:pt>
                <c:pt idx="917">
                  <c:v>123.375522345638</c:v>
                </c:pt>
                <c:pt idx="918">
                  <c:v>123.38824546094</c:v>
                </c:pt>
                <c:pt idx="919">
                  <c:v>124.046888399406</c:v>
                </c:pt>
                <c:pt idx="920">
                  <c:v>124.645870537571</c:v>
                </c:pt>
                <c:pt idx="921">
                  <c:v>125.214257667194</c:v>
                </c:pt>
                <c:pt idx="922">
                  <c:v>125.87245130945099</c:v>
                </c:pt>
                <c:pt idx="923">
                  <c:v>124.79374077146601</c:v>
                </c:pt>
                <c:pt idx="924">
                  <c:v>124.063800592795</c:v>
                </c:pt>
                <c:pt idx="925">
                  <c:v>124.16238987849501</c:v>
                </c:pt>
                <c:pt idx="926">
                  <c:v>124.234594112957</c:v>
                </c:pt>
                <c:pt idx="927">
                  <c:v>124.654220964348</c:v>
                </c:pt>
                <c:pt idx="928">
                  <c:v>124.165656551167</c:v>
                </c:pt>
                <c:pt idx="929">
                  <c:v>123.392090854464</c:v>
                </c:pt>
                <c:pt idx="930">
                  <c:v>123.803259687626</c:v>
                </c:pt>
                <c:pt idx="931">
                  <c:v>124.47697192602</c:v>
                </c:pt>
                <c:pt idx="932">
                  <c:v>124.910792238357</c:v>
                </c:pt>
                <c:pt idx="933">
                  <c:v>125.472595718422</c:v>
                </c:pt>
                <c:pt idx="934">
                  <c:v>125.58527497082299</c:v>
                </c:pt>
                <c:pt idx="935">
                  <c:v>125.450513662836</c:v>
                </c:pt>
                <c:pt idx="936">
                  <c:v>125.78182810704</c:v>
                </c:pt>
                <c:pt idx="937">
                  <c:v>125.861504452335</c:v>
                </c:pt>
                <c:pt idx="938">
                  <c:v>126.51156296839601</c:v>
                </c:pt>
                <c:pt idx="939">
                  <c:v>126.23521019218001</c:v>
                </c:pt>
                <c:pt idx="940">
                  <c:v>126.804935716229</c:v>
                </c:pt>
                <c:pt idx="941">
                  <c:v>127.281505925597</c:v>
                </c:pt>
                <c:pt idx="942">
                  <c:v>126.258733943457</c:v>
                </c:pt>
                <c:pt idx="943">
                  <c:v>126.075304209786</c:v>
                </c:pt>
                <c:pt idx="944">
                  <c:v>125.78950199177901</c:v>
                </c:pt>
                <c:pt idx="945">
                  <c:v>125.785633185539</c:v>
                </c:pt>
                <c:pt idx="946">
                  <c:v>126.17811697403801</c:v>
                </c:pt>
                <c:pt idx="947">
                  <c:v>126.524429788619</c:v>
                </c:pt>
                <c:pt idx="948">
                  <c:v>126.81690931466299</c:v>
                </c:pt>
                <c:pt idx="949">
                  <c:v>126.638433880771</c:v>
                </c:pt>
                <c:pt idx="950">
                  <c:v>126.691755409029</c:v>
                </c:pt>
                <c:pt idx="951">
                  <c:v>126.937294721451</c:v>
                </c:pt>
                <c:pt idx="952">
                  <c:v>126.32240154752</c:v>
                </c:pt>
                <c:pt idx="953">
                  <c:v>125.081009908363</c:v>
                </c:pt>
                <c:pt idx="954">
                  <c:v>125.173058482963</c:v>
                </c:pt>
                <c:pt idx="955">
                  <c:v>125.200648244173</c:v>
                </c:pt>
                <c:pt idx="956">
                  <c:v>125.46438221169799</c:v>
                </c:pt>
                <c:pt idx="957">
                  <c:v>125.84325850321299</c:v>
                </c:pt>
                <c:pt idx="958">
                  <c:v>125.744827472777</c:v>
                </c:pt>
                <c:pt idx="959">
                  <c:v>125.743129918663</c:v>
                </c:pt>
                <c:pt idx="960">
                  <c:v>126.262004215636</c:v>
                </c:pt>
                <c:pt idx="961">
                  <c:v>126.79393869953201</c:v>
                </c:pt>
                <c:pt idx="962">
                  <c:v>126.609016937562</c:v>
                </c:pt>
                <c:pt idx="963">
                  <c:v>126.775835813931</c:v>
                </c:pt>
                <c:pt idx="964">
                  <c:v>126.35544085722501</c:v>
                </c:pt>
                <c:pt idx="965">
                  <c:v>126.707111838695</c:v>
                </c:pt>
                <c:pt idx="966">
                  <c:v>127.07923536272099</c:v>
                </c:pt>
                <c:pt idx="967">
                  <c:v>127.12418342876001</c:v>
                </c:pt>
                <c:pt idx="968">
                  <c:v>126.985099686909</c:v>
                </c:pt>
                <c:pt idx="969">
                  <c:v>127.380271675861</c:v>
                </c:pt>
                <c:pt idx="970">
                  <c:v>127.73203594581</c:v>
                </c:pt>
                <c:pt idx="971">
                  <c:v>127.633498934803</c:v>
                </c:pt>
                <c:pt idx="972">
                  <c:v>127.828443910216</c:v>
                </c:pt>
                <c:pt idx="973">
                  <c:v>128.58042548720101</c:v>
                </c:pt>
                <c:pt idx="974">
                  <c:v>129.03040947639499</c:v>
                </c:pt>
                <c:pt idx="975">
                  <c:v>129.139055370818</c:v>
                </c:pt>
                <c:pt idx="976">
                  <c:v>129.270171907665</c:v>
                </c:pt>
                <c:pt idx="977">
                  <c:v>128.663623781533</c:v>
                </c:pt>
                <c:pt idx="978">
                  <c:v>130.218364345053</c:v>
                </c:pt>
                <c:pt idx="979">
                  <c:v>130.83627637657901</c:v>
                </c:pt>
                <c:pt idx="980">
                  <c:v>130.59878208003201</c:v>
                </c:pt>
                <c:pt idx="981">
                  <c:v>130.47254698380499</c:v>
                </c:pt>
                <c:pt idx="982">
                  <c:v>130.732355095771</c:v>
                </c:pt>
                <c:pt idx="983">
                  <c:v>131.35088350969701</c:v>
                </c:pt>
                <c:pt idx="984">
                  <c:v>130.97043353929001</c:v>
                </c:pt>
                <c:pt idx="985">
                  <c:v>131.30006339348699</c:v>
                </c:pt>
                <c:pt idx="986">
                  <c:v>131.35122856847701</c:v>
                </c:pt>
                <c:pt idx="987">
                  <c:v>130.37756150182099</c:v>
                </c:pt>
                <c:pt idx="988">
                  <c:v>130.646845254531</c:v>
                </c:pt>
                <c:pt idx="989">
                  <c:v>130.475030229477</c:v>
                </c:pt>
                <c:pt idx="990">
                  <c:v>129.313789735689</c:v>
                </c:pt>
                <c:pt idx="991">
                  <c:v>128.907691659807</c:v>
                </c:pt>
                <c:pt idx="992">
                  <c:v>129.55144807154301</c:v>
                </c:pt>
                <c:pt idx="993">
                  <c:v>130.23666012607401</c:v>
                </c:pt>
                <c:pt idx="994">
                  <c:v>131.11368601470599</c:v>
                </c:pt>
                <c:pt idx="995">
                  <c:v>131.15848540917199</c:v>
                </c:pt>
                <c:pt idx="996">
                  <c:v>131.41339039807801</c:v>
                </c:pt>
                <c:pt idx="997">
                  <c:v>131.44476238127299</c:v>
                </c:pt>
                <c:pt idx="998">
                  <c:v>131.668565651905</c:v>
                </c:pt>
                <c:pt idx="999">
                  <c:v>131.31885445226999</c:v>
                </c:pt>
                <c:pt idx="1000">
                  <c:v>131.519273678367</c:v>
                </c:pt>
                <c:pt idx="1001">
                  <c:v>132.23136653447099</c:v>
                </c:pt>
                <c:pt idx="1002">
                  <c:v>132.65383830601499</c:v>
                </c:pt>
                <c:pt idx="1003">
                  <c:v>133.00900641465901</c:v>
                </c:pt>
                <c:pt idx="1004">
                  <c:v>133.38238985750499</c:v>
                </c:pt>
                <c:pt idx="1005">
                  <c:v>133.58969090581499</c:v>
                </c:pt>
                <c:pt idx="1006">
                  <c:v>133.53276380102201</c:v>
                </c:pt>
                <c:pt idx="1007">
                  <c:v>133.44675109961801</c:v>
                </c:pt>
                <c:pt idx="1008">
                  <c:v>133.65405826652199</c:v>
                </c:pt>
                <c:pt idx="1009">
                  <c:v>132.996221796073</c:v>
                </c:pt>
                <c:pt idx="1010">
                  <c:v>132.58730747439799</c:v>
                </c:pt>
                <c:pt idx="1011">
                  <c:v>133.05811812893199</c:v>
                </c:pt>
                <c:pt idx="1012">
                  <c:v>133.79553842015599</c:v>
                </c:pt>
                <c:pt idx="1013">
                  <c:v>134.82697313437501</c:v>
                </c:pt>
                <c:pt idx="1014">
                  <c:v>134.42122928420599</c:v>
                </c:pt>
                <c:pt idx="1015">
                  <c:v>134.970765904063</c:v>
                </c:pt>
                <c:pt idx="1016">
                  <c:v>136.13866580822801</c:v>
                </c:pt>
                <c:pt idx="1017">
                  <c:v>136.89063423336901</c:v>
                </c:pt>
                <c:pt idx="1018">
                  <c:v>137.15909312456699</c:v>
                </c:pt>
                <c:pt idx="1019">
                  <c:v>137.32826756360399</c:v>
                </c:pt>
                <c:pt idx="1020">
                  <c:v>138.46370593329701</c:v>
                </c:pt>
                <c:pt idx="1021">
                  <c:v>138.99630142194999</c:v>
                </c:pt>
                <c:pt idx="1022">
                  <c:v>139.194372711651</c:v>
                </c:pt>
                <c:pt idx="1023">
                  <c:v>138.146202566618</c:v>
                </c:pt>
                <c:pt idx="1024">
                  <c:v>137.25614032292401</c:v>
                </c:pt>
                <c:pt idx="1025">
                  <c:v>136.30792475100299</c:v>
                </c:pt>
                <c:pt idx="1026">
                  <c:v>134.28611947061501</c:v>
                </c:pt>
                <c:pt idx="1027">
                  <c:v>134.450900215584</c:v>
                </c:pt>
                <c:pt idx="1028">
                  <c:v>135.80545046986799</c:v>
                </c:pt>
                <c:pt idx="1029">
                  <c:v>136.367941338409</c:v>
                </c:pt>
                <c:pt idx="1030">
                  <c:v>134.85302136736499</c:v>
                </c:pt>
                <c:pt idx="1031">
                  <c:v>134.70094150494199</c:v>
                </c:pt>
                <c:pt idx="1032">
                  <c:v>134.52350589921099</c:v>
                </c:pt>
                <c:pt idx="1033">
                  <c:v>133.84694027472199</c:v>
                </c:pt>
                <c:pt idx="1034">
                  <c:v>134.014636658212</c:v>
                </c:pt>
                <c:pt idx="1035">
                  <c:v>134.75022904267399</c:v>
                </c:pt>
                <c:pt idx="1036">
                  <c:v>134.78134263405701</c:v>
                </c:pt>
                <c:pt idx="1037">
                  <c:v>134.56987736705801</c:v>
                </c:pt>
                <c:pt idx="1038">
                  <c:v>133.83152250774299</c:v>
                </c:pt>
                <c:pt idx="1039">
                  <c:v>134.38360654117599</c:v>
                </c:pt>
                <c:pt idx="1040">
                  <c:v>134.938960921817</c:v>
                </c:pt>
                <c:pt idx="1041">
                  <c:v>135.42877761820799</c:v>
                </c:pt>
                <c:pt idx="1042">
                  <c:v>135.91725063839499</c:v>
                </c:pt>
                <c:pt idx="1043">
                  <c:v>136.90611521596901</c:v>
                </c:pt>
                <c:pt idx="1044">
                  <c:v>135.33528158157901</c:v>
                </c:pt>
                <c:pt idx="1045">
                  <c:v>134.72889749991899</c:v>
                </c:pt>
                <c:pt idx="1046">
                  <c:v>134.59843133419199</c:v>
                </c:pt>
                <c:pt idx="1047">
                  <c:v>133.88399015602801</c:v>
                </c:pt>
                <c:pt idx="1048">
                  <c:v>134.30550035054301</c:v>
                </c:pt>
                <c:pt idx="1049">
                  <c:v>134.22693486912399</c:v>
                </c:pt>
                <c:pt idx="1050">
                  <c:v>134.31465950700201</c:v>
                </c:pt>
                <c:pt idx="1051">
                  <c:v>132.86604768211899</c:v>
                </c:pt>
                <c:pt idx="1052">
                  <c:v>132.185611677059</c:v>
                </c:pt>
                <c:pt idx="1053">
                  <c:v>133.04243397424699</c:v>
                </c:pt>
                <c:pt idx="1054">
                  <c:v>132.386438280916</c:v>
                </c:pt>
                <c:pt idx="1055">
                  <c:v>132.30591634569399</c:v>
                </c:pt>
                <c:pt idx="1056">
                  <c:v>132.47106182233199</c:v>
                </c:pt>
                <c:pt idx="1057">
                  <c:v>132.91867669327499</c:v>
                </c:pt>
                <c:pt idx="1058">
                  <c:v>133.744783610181</c:v>
                </c:pt>
                <c:pt idx="1059">
                  <c:v>133.51576146476401</c:v>
                </c:pt>
                <c:pt idx="1060">
                  <c:v>132.87527207250699</c:v>
                </c:pt>
                <c:pt idx="1061">
                  <c:v>132.148253936576</c:v>
                </c:pt>
                <c:pt idx="1062">
                  <c:v>132.03050298873299</c:v>
                </c:pt>
                <c:pt idx="1063">
                  <c:v>132.57206634787099</c:v>
                </c:pt>
                <c:pt idx="1064">
                  <c:v>133.325168808966</c:v>
                </c:pt>
                <c:pt idx="1065">
                  <c:v>133.52609591106301</c:v>
                </c:pt>
                <c:pt idx="1066">
                  <c:v>133.952539701521</c:v>
                </c:pt>
                <c:pt idx="1067">
                  <c:v>135.09407110413599</c:v>
                </c:pt>
                <c:pt idx="1068">
                  <c:v>135.596667257181</c:v>
                </c:pt>
                <c:pt idx="1069">
                  <c:v>136.41537262874201</c:v>
                </c:pt>
                <c:pt idx="1070">
                  <c:v>136.51946691301899</c:v>
                </c:pt>
                <c:pt idx="1071">
                  <c:v>135.62094571974399</c:v>
                </c:pt>
                <c:pt idx="1072">
                  <c:v>135.89821051589601</c:v>
                </c:pt>
                <c:pt idx="1073">
                  <c:v>136.762379711563</c:v>
                </c:pt>
                <c:pt idx="1074">
                  <c:v>135.82544297814999</c:v>
                </c:pt>
                <c:pt idx="1075">
                  <c:v>136.75901817188901</c:v>
                </c:pt>
                <c:pt idx="1076">
                  <c:v>136.478481886715</c:v>
                </c:pt>
                <c:pt idx="1077">
                  <c:v>137.35324437345099</c:v>
                </c:pt>
                <c:pt idx="1078">
                  <c:v>137.60214020189599</c:v>
                </c:pt>
                <c:pt idx="1079">
                  <c:v>137.66178413428901</c:v>
                </c:pt>
                <c:pt idx="1080">
                  <c:v>138.40030422541099</c:v>
                </c:pt>
                <c:pt idx="1081">
                  <c:v>137.86916507377501</c:v>
                </c:pt>
                <c:pt idx="1082">
                  <c:v>138.20516633321</c:v>
                </c:pt>
                <c:pt idx="1083">
                  <c:v>136.47060061357399</c:v>
                </c:pt>
                <c:pt idx="1084">
                  <c:v>136.47026378645199</c:v>
                </c:pt>
                <c:pt idx="1085">
                  <c:v>136.89424574437501</c:v>
                </c:pt>
                <c:pt idx="1086">
                  <c:v>136.49429692255501</c:v>
                </c:pt>
                <c:pt idx="1087">
                  <c:v>136.01776485865</c:v>
                </c:pt>
                <c:pt idx="1088">
                  <c:v>136.086475866521</c:v>
                </c:pt>
                <c:pt idx="1089">
                  <c:v>133.016172413726</c:v>
                </c:pt>
                <c:pt idx="1090">
                  <c:v>131.80234975085</c:v>
                </c:pt>
                <c:pt idx="1091">
                  <c:v>128.60730032721</c:v>
                </c:pt>
                <c:pt idx="1092">
                  <c:v>131.501887449772</c:v>
                </c:pt>
                <c:pt idx="1093">
                  <c:v>131.52361450928299</c:v>
                </c:pt>
                <c:pt idx="1094">
                  <c:v>132.38428047508299</c:v>
                </c:pt>
                <c:pt idx="1095">
                  <c:v>132.96601325382201</c:v>
                </c:pt>
                <c:pt idx="1096">
                  <c:v>134.55270775148199</c:v>
                </c:pt>
                <c:pt idx="1097">
                  <c:v>134.524471775027</c:v>
                </c:pt>
                <c:pt idx="1098">
                  <c:v>135.08947785246301</c:v>
                </c:pt>
                <c:pt idx="1099">
                  <c:v>132.90838000240001</c:v>
                </c:pt>
                <c:pt idx="1100">
                  <c:v>132.93311323439499</c:v>
                </c:pt>
                <c:pt idx="1101">
                  <c:v>133.51497838902901</c:v>
                </c:pt>
                <c:pt idx="1102">
                  <c:v>133.860945651778</c:v>
                </c:pt>
                <c:pt idx="1103">
                  <c:v>132.76572157669699</c:v>
                </c:pt>
                <c:pt idx="1104">
                  <c:v>132.50802162165201</c:v>
                </c:pt>
                <c:pt idx="1105">
                  <c:v>133.936583038295</c:v>
                </c:pt>
                <c:pt idx="1106">
                  <c:v>134.99847618186701</c:v>
                </c:pt>
                <c:pt idx="1107">
                  <c:v>136.13321902833701</c:v>
                </c:pt>
                <c:pt idx="1108">
                  <c:v>136.20849635789099</c:v>
                </c:pt>
                <c:pt idx="1109">
                  <c:v>135.93318038708199</c:v>
                </c:pt>
                <c:pt idx="1110">
                  <c:v>135.68981593377799</c:v>
                </c:pt>
                <c:pt idx="1111">
                  <c:v>135.290643351292</c:v>
                </c:pt>
                <c:pt idx="1112">
                  <c:v>136.35853702585001</c:v>
                </c:pt>
                <c:pt idx="1113">
                  <c:v>136.47228724262499</c:v>
                </c:pt>
                <c:pt idx="1114">
                  <c:v>134.97764910757601</c:v>
                </c:pt>
                <c:pt idx="1115">
                  <c:v>134.70444485441499</c:v>
                </c:pt>
                <c:pt idx="1116">
                  <c:v>135.305926566582</c:v>
                </c:pt>
                <c:pt idx="1117">
                  <c:v>135.682301667959</c:v>
                </c:pt>
                <c:pt idx="1118">
                  <c:v>135.91995985816399</c:v>
                </c:pt>
                <c:pt idx="1119">
                  <c:v>136.42674334859501</c:v>
                </c:pt>
                <c:pt idx="1120">
                  <c:v>135.619037419715</c:v>
                </c:pt>
                <c:pt idx="1121">
                  <c:v>135.725462393464</c:v>
                </c:pt>
                <c:pt idx="1122">
                  <c:v>134.11562863953699</c:v>
                </c:pt>
                <c:pt idx="1123">
                  <c:v>131.74284882215201</c:v>
                </c:pt>
                <c:pt idx="1124">
                  <c:v>130.09949365137399</c:v>
                </c:pt>
                <c:pt idx="1125">
                  <c:v>130.45780173532199</c:v>
                </c:pt>
                <c:pt idx="1126">
                  <c:v>131.46786500753001</c:v>
                </c:pt>
                <c:pt idx="1127">
                  <c:v>129.212723995407</c:v>
                </c:pt>
                <c:pt idx="1128">
                  <c:v>130.088484190434</c:v>
                </c:pt>
                <c:pt idx="1129">
                  <c:v>128.543394663181</c:v>
                </c:pt>
                <c:pt idx="1130">
                  <c:v>127.297922887232</c:v>
                </c:pt>
                <c:pt idx="1131">
                  <c:v>128.26018312995799</c:v>
                </c:pt>
                <c:pt idx="1132">
                  <c:v>129.14654538933499</c:v>
                </c:pt>
                <c:pt idx="1133">
                  <c:v>130.80433436039399</c:v>
                </c:pt>
                <c:pt idx="1134">
                  <c:v>129.471795147676</c:v>
                </c:pt>
                <c:pt idx="1135">
                  <c:v>132.057301516443</c:v>
                </c:pt>
                <c:pt idx="1136">
                  <c:v>131.72707495609501</c:v>
                </c:pt>
                <c:pt idx="1137">
                  <c:v>132.443333346104</c:v>
                </c:pt>
                <c:pt idx="1138">
                  <c:v>132.09752436594201</c:v>
                </c:pt>
                <c:pt idx="1139">
                  <c:v>133.41108505843599</c:v>
                </c:pt>
                <c:pt idx="1140">
                  <c:v>132.34645647705699</c:v>
                </c:pt>
                <c:pt idx="1141">
                  <c:v>133.783883822436</c:v>
                </c:pt>
                <c:pt idx="1142">
                  <c:v>132.419765779936</c:v>
                </c:pt>
                <c:pt idx="1143">
                  <c:v>132.31008127729001</c:v>
                </c:pt>
                <c:pt idx="1144">
                  <c:v>133.85330066203099</c:v>
                </c:pt>
                <c:pt idx="1145">
                  <c:v>135.889227454191</c:v>
                </c:pt>
                <c:pt idx="1146">
                  <c:v>136.04315517932201</c:v>
                </c:pt>
                <c:pt idx="1147">
                  <c:v>136.15107875554699</c:v>
                </c:pt>
                <c:pt idx="1148">
                  <c:v>138.67574692838201</c:v>
                </c:pt>
                <c:pt idx="1149">
                  <c:v>138.90214382791899</c:v>
                </c:pt>
                <c:pt idx="1150">
                  <c:v>138.02415532884601</c:v>
                </c:pt>
                <c:pt idx="1151">
                  <c:v>136.610923669318</c:v>
                </c:pt>
                <c:pt idx="1152">
                  <c:v>137.85184275377901</c:v>
                </c:pt>
                <c:pt idx="1153">
                  <c:v>138.91739548049301</c:v>
                </c:pt>
                <c:pt idx="1154">
                  <c:v>138.590599678356</c:v>
                </c:pt>
                <c:pt idx="1155">
                  <c:v>139.40408570450401</c:v>
                </c:pt>
                <c:pt idx="1156">
                  <c:v>139.695292141046</c:v>
                </c:pt>
                <c:pt idx="1157">
                  <c:v>137.369828865881</c:v>
                </c:pt>
                <c:pt idx="1158">
                  <c:v>137.43996481556701</c:v>
                </c:pt>
                <c:pt idx="1159">
                  <c:v>138.89680907958299</c:v>
                </c:pt>
                <c:pt idx="1160">
                  <c:v>138.19243029261</c:v>
                </c:pt>
                <c:pt idx="1161">
                  <c:v>138.737285392546</c:v>
                </c:pt>
                <c:pt idx="1162">
                  <c:v>137.98353268752999</c:v>
                </c:pt>
                <c:pt idx="1163">
                  <c:v>136.012945767611</c:v>
                </c:pt>
                <c:pt idx="1164">
                  <c:v>136.15746914836399</c:v>
                </c:pt>
                <c:pt idx="1165">
                  <c:v>134.621840014203</c:v>
                </c:pt>
                <c:pt idx="1166">
                  <c:v>135.02721486946101</c:v>
                </c:pt>
                <c:pt idx="1167">
                  <c:v>133.37087202259301</c:v>
                </c:pt>
                <c:pt idx="1168">
                  <c:v>132.68305914359399</c:v>
                </c:pt>
                <c:pt idx="1169">
                  <c:v>134.877833832428</c:v>
                </c:pt>
                <c:pt idx="1170">
                  <c:v>134.860524786458</c:v>
                </c:pt>
                <c:pt idx="1171">
                  <c:v>137.29230064162601</c:v>
                </c:pt>
                <c:pt idx="1172">
                  <c:v>136.98192728413801</c:v>
                </c:pt>
                <c:pt idx="1173">
                  <c:v>137.40894165576799</c:v>
                </c:pt>
                <c:pt idx="1174">
                  <c:v>137.71726197498899</c:v>
                </c:pt>
                <c:pt idx="1175">
                  <c:v>137.83317428440799</c:v>
                </c:pt>
                <c:pt idx="1176">
                  <c:v>138.05539255312601</c:v>
                </c:pt>
                <c:pt idx="1177">
                  <c:v>136.38074458308199</c:v>
                </c:pt>
                <c:pt idx="1178">
                  <c:v>137.43733438748299</c:v>
                </c:pt>
                <c:pt idx="1179">
                  <c:v>136.24015156069399</c:v>
                </c:pt>
                <c:pt idx="1180">
                  <c:v>135.642889316517</c:v>
                </c:pt>
                <c:pt idx="1181">
                  <c:v>134.38407694384</c:v>
                </c:pt>
                <c:pt idx="1182">
                  <c:v>134.59337205687501</c:v>
                </c:pt>
                <c:pt idx="1183">
                  <c:v>135.59080433912999</c:v>
                </c:pt>
                <c:pt idx="1184">
                  <c:v>135.00138613259301</c:v>
                </c:pt>
                <c:pt idx="1185">
                  <c:v>136.87471049333101</c:v>
                </c:pt>
                <c:pt idx="1186">
                  <c:v>136.66477534296101</c:v>
                </c:pt>
                <c:pt idx="1187">
                  <c:v>137.19484904257601</c:v>
                </c:pt>
                <c:pt idx="1188">
                  <c:v>137.374281146545</c:v>
                </c:pt>
                <c:pt idx="1189">
                  <c:v>137.54586945782401</c:v>
                </c:pt>
                <c:pt idx="1190">
                  <c:v>136.34163684503599</c:v>
                </c:pt>
                <c:pt idx="1191">
                  <c:v>137.06391251993699</c:v>
                </c:pt>
                <c:pt idx="1192">
                  <c:v>136.94020458067399</c:v>
                </c:pt>
                <c:pt idx="1193">
                  <c:v>138.59712413698699</c:v>
                </c:pt>
                <c:pt idx="1194">
                  <c:v>138.097740617455</c:v>
                </c:pt>
                <c:pt idx="1195">
                  <c:v>138.303463689399</c:v>
                </c:pt>
                <c:pt idx="1196">
                  <c:v>138.166580063775</c:v>
                </c:pt>
                <c:pt idx="1197">
                  <c:v>138.13332183345599</c:v>
                </c:pt>
                <c:pt idx="1198">
                  <c:v>139.119901091732</c:v>
                </c:pt>
                <c:pt idx="1199">
                  <c:v>139.534707627275</c:v>
                </c:pt>
                <c:pt idx="1200">
                  <c:v>139.34236915769799</c:v>
                </c:pt>
                <c:pt idx="1201">
                  <c:v>139.265241666169</c:v>
                </c:pt>
                <c:pt idx="1202">
                  <c:v>139.96540291240299</c:v>
                </c:pt>
                <c:pt idx="1203">
                  <c:v>140.57007713273401</c:v>
                </c:pt>
                <c:pt idx="1204">
                  <c:v>140.59031641035199</c:v>
                </c:pt>
                <c:pt idx="1205">
                  <c:v>140.82660607905299</c:v>
                </c:pt>
                <c:pt idx="1206">
                  <c:v>141.08301473503801</c:v>
                </c:pt>
                <c:pt idx="1207">
                  <c:v>141.083577371329</c:v>
                </c:pt>
                <c:pt idx="1208">
                  <c:v>142.60187737234199</c:v>
                </c:pt>
                <c:pt idx="1209">
                  <c:v>143.02183364419301</c:v>
                </c:pt>
                <c:pt idx="1210">
                  <c:v>143.467146798176</c:v>
                </c:pt>
                <c:pt idx="1211">
                  <c:v>143.09318705728899</c:v>
                </c:pt>
                <c:pt idx="1212">
                  <c:v>143.385291644201</c:v>
                </c:pt>
                <c:pt idx="1213">
                  <c:v>143.85427538898</c:v>
                </c:pt>
                <c:pt idx="1214">
                  <c:v>144.22776246996699</c:v>
                </c:pt>
                <c:pt idx="1215">
                  <c:v>144.36521159977499</c:v>
                </c:pt>
                <c:pt idx="1216">
                  <c:v>144.33951095199001</c:v>
                </c:pt>
                <c:pt idx="1217">
                  <c:v>144.588851789643</c:v>
                </c:pt>
                <c:pt idx="1218">
                  <c:v>144.61698122926501</c:v>
                </c:pt>
                <c:pt idx="1219">
                  <c:v>144.342418063694</c:v>
                </c:pt>
                <c:pt idx="1220">
                  <c:v>143.79379207717</c:v>
                </c:pt>
                <c:pt idx="1221">
                  <c:v>144.629129892035</c:v>
                </c:pt>
                <c:pt idx="1222">
                  <c:v>144.44507790087201</c:v>
                </c:pt>
                <c:pt idx="1223">
                  <c:v>144.21265861998799</c:v>
                </c:pt>
                <c:pt idx="1224">
                  <c:v>144.75268526841799</c:v>
                </c:pt>
                <c:pt idx="1225">
                  <c:v>144.69522240172199</c:v>
                </c:pt>
                <c:pt idx="1226">
                  <c:v>144.99741874560101</c:v>
                </c:pt>
                <c:pt idx="1227">
                  <c:v>145.137753678774</c:v>
                </c:pt>
                <c:pt idx="1228">
                  <c:v>146.179099569258</c:v>
                </c:pt>
                <c:pt idx="1229">
                  <c:v>146.46622789696201</c:v>
                </c:pt>
                <c:pt idx="1230">
                  <c:v>146.40697464094399</c:v>
                </c:pt>
                <c:pt idx="1231">
                  <c:v>146.84599681114801</c:v>
                </c:pt>
                <c:pt idx="1232">
                  <c:v>145.26449638098299</c:v>
                </c:pt>
                <c:pt idx="1233">
                  <c:v>145.978205669788</c:v>
                </c:pt>
                <c:pt idx="1234">
                  <c:v>145.44774988095401</c:v>
                </c:pt>
                <c:pt idx="1235">
                  <c:v>145.068456393112</c:v>
                </c:pt>
                <c:pt idx="1236">
                  <c:v>143.76527234688999</c:v>
                </c:pt>
                <c:pt idx="1237">
                  <c:v>144.32576737506199</c:v>
                </c:pt>
                <c:pt idx="1238">
                  <c:v>144.768278424557</c:v>
                </c:pt>
                <c:pt idx="1239">
                  <c:v>145.33517209268399</c:v>
                </c:pt>
                <c:pt idx="1240">
                  <c:v>145.12013203359101</c:v>
                </c:pt>
                <c:pt idx="1241">
                  <c:v>145.54885973852299</c:v>
                </c:pt>
                <c:pt idx="1242">
                  <c:v>144.25199435466499</c:v>
                </c:pt>
                <c:pt idx="1243">
                  <c:v>144.50797694713901</c:v>
                </c:pt>
                <c:pt idx="1244">
                  <c:v>144.83505331936101</c:v>
                </c:pt>
                <c:pt idx="1245">
                  <c:v>145.14183380445999</c:v>
                </c:pt>
                <c:pt idx="1246">
                  <c:v>144.50303041429001</c:v>
                </c:pt>
                <c:pt idx="1247">
                  <c:v>144.73334469009501</c:v>
                </c:pt>
                <c:pt idx="1248">
                  <c:v>144.00305512780301</c:v>
                </c:pt>
                <c:pt idx="1249">
                  <c:v>144.83783003601701</c:v>
                </c:pt>
                <c:pt idx="1250">
                  <c:v>145.953811916223</c:v>
                </c:pt>
                <c:pt idx="1251">
                  <c:v>145.941150667454</c:v>
                </c:pt>
                <c:pt idx="1252">
                  <c:v>145.30659755176001</c:v>
                </c:pt>
                <c:pt idx="1253">
                  <c:v>145.24261466222501</c:v>
                </c:pt>
                <c:pt idx="1254">
                  <c:v>145.14236384145201</c:v>
                </c:pt>
                <c:pt idx="1255">
                  <c:v>146.18889276361199</c:v>
                </c:pt>
                <c:pt idx="1256">
                  <c:v>145.141001244542</c:v>
                </c:pt>
                <c:pt idx="1257">
                  <c:v>143.965823345769</c:v>
                </c:pt>
                <c:pt idx="1258">
                  <c:v>144.34713650797499</c:v>
                </c:pt>
                <c:pt idx="1259">
                  <c:v>144.20171140833301</c:v>
                </c:pt>
                <c:pt idx="1260">
                  <c:v>143.496152820996</c:v>
                </c:pt>
                <c:pt idx="1261">
                  <c:v>143.95190661029201</c:v>
                </c:pt>
                <c:pt idx="1262">
                  <c:v>145.02881722781399</c:v>
                </c:pt>
                <c:pt idx="1263">
                  <c:v>144.408858229716</c:v>
                </c:pt>
                <c:pt idx="1264">
                  <c:v>144.53326846146101</c:v>
                </c:pt>
                <c:pt idx="1265">
                  <c:v>145.40568397227699</c:v>
                </c:pt>
                <c:pt idx="1266">
                  <c:v>144.94738709543199</c:v>
                </c:pt>
                <c:pt idx="1267">
                  <c:v>144.73958288128901</c:v>
                </c:pt>
                <c:pt idx="1268">
                  <c:v>145.13550340237299</c:v>
                </c:pt>
                <c:pt idx="1269">
                  <c:v>144.38969363342301</c:v>
                </c:pt>
                <c:pt idx="1270">
                  <c:v>144.639952681495</c:v>
                </c:pt>
                <c:pt idx="1271">
                  <c:v>145.462342219108</c:v>
                </c:pt>
                <c:pt idx="1272">
                  <c:v>146.12322622756901</c:v>
                </c:pt>
                <c:pt idx="1273">
                  <c:v>146.512646011078</c:v>
                </c:pt>
                <c:pt idx="1274">
                  <c:v>146.237276097544</c:v>
                </c:pt>
                <c:pt idx="1275">
                  <c:v>146.495415684156</c:v>
                </c:pt>
                <c:pt idx="1276">
                  <c:v>146.47421831061899</c:v>
                </c:pt>
                <c:pt idx="1277">
                  <c:v>145.56671152452199</c:v>
                </c:pt>
                <c:pt idx="1278">
                  <c:v>144.65675705601001</c:v>
                </c:pt>
                <c:pt idx="1279">
                  <c:v>144.70409789254299</c:v>
                </c:pt>
                <c:pt idx="1280">
                  <c:v>144.307869271828</c:v>
                </c:pt>
                <c:pt idx="1281">
                  <c:v>143.794666946512</c:v>
                </c:pt>
                <c:pt idx="1282">
                  <c:v>143.74519032310999</c:v>
                </c:pt>
                <c:pt idx="1283">
                  <c:v>143.71705856009501</c:v>
                </c:pt>
                <c:pt idx="1284">
                  <c:v>142.82846221094599</c:v>
                </c:pt>
                <c:pt idx="1285">
                  <c:v>142.260032180151</c:v>
                </c:pt>
                <c:pt idx="1286">
                  <c:v>141.55848641834999</c:v>
                </c:pt>
                <c:pt idx="1287">
                  <c:v>141.00198913440701</c:v>
                </c:pt>
                <c:pt idx="1288">
                  <c:v>140.63973476889601</c:v>
                </c:pt>
                <c:pt idx="1289">
                  <c:v>141.851248110895</c:v>
                </c:pt>
                <c:pt idx="1290">
                  <c:v>141.186732385478</c:v>
                </c:pt>
                <c:pt idx="1291">
                  <c:v>141.24150497257401</c:v>
                </c:pt>
                <c:pt idx="1292">
                  <c:v>141.35847039840701</c:v>
                </c:pt>
                <c:pt idx="1293">
                  <c:v>141.47098219635001</c:v>
                </c:pt>
                <c:pt idx="1294">
                  <c:v>141.858060752227</c:v>
                </c:pt>
                <c:pt idx="1295">
                  <c:v>141.20008418978199</c:v>
                </c:pt>
                <c:pt idx="1296">
                  <c:v>141.29416457285299</c:v>
                </c:pt>
                <c:pt idx="1297">
                  <c:v>140.658375007687</c:v>
                </c:pt>
                <c:pt idx="1298">
                  <c:v>140.37226194855899</c:v>
                </c:pt>
                <c:pt idx="1299">
                  <c:v>140.88251687333701</c:v>
                </c:pt>
                <c:pt idx="1300">
                  <c:v>142.08124235992801</c:v>
                </c:pt>
                <c:pt idx="1301">
                  <c:v>141.425701102072</c:v>
                </c:pt>
                <c:pt idx="1302">
                  <c:v>142.07593275852</c:v>
                </c:pt>
                <c:pt idx="1303">
                  <c:v>140.92632979772</c:v>
                </c:pt>
                <c:pt idx="1304">
                  <c:v>141.70689888041201</c:v>
                </c:pt>
                <c:pt idx="1305">
                  <c:v>141.475420029106</c:v>
                </c:pt>
                <c:pt idx="1306">
                  <c:v>142.14327812257901</c:v>
                </c:pt>
                <c:pt idx="1307">
                  <c:v>142.81396461993299</c:v>
                </c:pt>
                <c:pt idx="1308">
                  <c:v>143.058473858215</c:v>
                </c:pt>
                <c:pt idx="1309">
                  <c:v>143.36144324998901</c:v>
                </c:pt>
                <c:pt idx="1310">
                  <c:v>142.80883898821099</c:v>
                </c:pt>
                <c:pt idx="1311">
                  <c:v>140.836169539396</c:v>
                </c:pt>
                <c:pt idx="1312">
                  <c:v>141.19325894521</c:v>
                </c:pt>
                <c:pt idx="1313">
                  <c:v>141.049451828022</c:v>
                </c:pt>
                <c:pt idx="1314">
                  <c:v>140.97260747127899</c:v>
                </c:pt>
                <c:pt idx="1315">
                  <c:v>141.54742224672299</c:v>
                </c:pt>
                <c:pt idx="1316">
                  <c:v>141.18545026672601</c:v>
                </c:pt>
                <c:pt idx="1317">
                  <c:v>143.64579723447201</c:v>
                </c:pt>
                <c:pt idx="1318">
                  <c:v>144.16476132524599</c:v>
                </c:pt>
                <c:pt idx="1319">
                  <c:v>145.36854445263401</c:v>
                </c:pt>
                <c:pt idx="1320">
                  <c:v>144.93803972043401</c:v>
                </c:pt>
                <c:pt idx="1321">
                  <c:v>144.17379203188</c:v>
                </c:pt>
                <c:pt idx="1322">
                  <c:v>144.573416509487</c:v>
                </c:pt>
                <c:pt idx="1323">
                  <c:v>143.59998554740699</c:v>
                </c:pt>
                <c:pt idx="1324">
                  <c:v>143.94507353397</c:v>
                </c:pt>
                <c:pt idx="1325">
                  <c:v>143.97951027609901</c:v>
                </c:pt>
                <c:pt idx="1326">
                  <c:v>144.89927966720401</c:v>
                </c:pt>
                <c:pt idx="1327">
                  <c:v>145.10258214240201</c:v>
                </c:pt>
                <c:pt idx="1328">
                  <c:v>145.382491471723</c:v>
                </c:pt>
                <c:pt idx="1329">
                  <c:v>145.68100066550701</c:v>
                </c:pt>
                <c:pt idx="1330">
                  <c:v>145.907283763446</c:v>
                </c:pt>
                <c:pt idx="1331">
                  <c:v>145.54690208565799</c:v>
                </c:pt>
                <c:pt idx="1332">
                  <c:v>144.59399775801501</c:v>
                </c:pt>
                <c:pt idx="1333">
                  <c:v>144.38804514005</c:v>
                </c:pt>
                <c:pt idx="1334">
                  <c:v>144.62340468494401</c:v>
                </c:pt>
                <c:pt idx="1335">
                  <c:v>145.30881744855901</c:v>
                </c:pt>
                <c:pt idx="1336">
                  <c:v>146.03858192157901</c:v>
                </c:pt>
                <c:pt idx="1337">
                  <c:v>146.31702135103799</c:v>
                </c:pt>
                <c:pt idx="1338">
                  <c:v>145.88762345250899</c:v>
                </c:pt>
                <c:pt idx="1339">
                  <c:v>145.39743554842599</c:v>
                </c:pt>
                <c:pt idx="1340">
                  <c:v>145.02616083810699</c:v>
                </c:pt>
                <c:pt idx="1341">
                  <c:v>146.290547451854</c:v>
                </c:pt>
                <c:pt idx="1342">
                  <c:v>146.66902238000699</c:v>
                </c:pt>
                <c:pt idx="1343">
                  <c:v>146.58160237559201</c:v>
                </c:pt>
                <c:pt idx="1344">
                  <c:v>146.294726799893</c:v>
                </c:pt>
                <c:pt idx="1345">
                  <c:v>146.355099761226</c:v>
                </c:pt>
                <c:pt idx="1346">
                  <c:v>146.47728923153801</c:v>
                </c:pt>
                <c:pt idx="1347">
                  <c:v>146.160706864567</c:v>
                </c:pt>
                <c:pt idx="1348">
                  <c:v>145.883018396132</c:v>
                </c:pt>
                <c:pt idx="1349">
                  <c:v>145.81547265977201</c:v>
                </c:pt>
                <c:pt idx="1350">
                  <c:v>146.43455995000201</c:v>
                </c:pt>
                <c:pt idx="1351">
                  <c:v>146.737276196035</c:v>
                </c:pt>
                <c:pt idx="1352">
                  <c:v>147.004792127895</c:v>
                </c:pt>
                <c:pt idx="1353">
                  <c:v>147.34175479412499</c:v>
                </c:pt>
                <c:pt idx="1354">
                  <c:v>148.09370685550601</c:v>
                </c:pt>
                <c:pt idx="1355">
                  <c:v>148.10892175402299</c:v>
                </c:pt>
                <c:pt idx="1356">
                  <c:v>148.39587027535501</c:v>
                </c:pt>
                <c:pt idx="1357">
                  <c:v>148.556000678641</c:v>
                </c:pt>
                <c:pt idx="1358">
                  <c:v>148.870199013693</c:v>
                </c:pt>
                <c:pt idx="1359">
                  <c:v>148.56165081408099</c:v>
                </c:pt>
                <c:pt idx="1360">
                  <c:v>148.162033869769</c:v>
                </c:pt>
                <c:pt idx="1361">
                  <c:v>149.66087061176199</c:v>
                </c:pt>
                <c:pt idx="1362">
                  <c:v>149.90349868504401</c:v>
                </c:pt>
                <c:pt idx="1363">
                  <c:v>149.80929813620199</c:v>
                </c:pt>
                <c:pt idx="1364">
                  <c:v>150.357860673516</c:v>
                </c:pt>
                <c:pt idx="1365">
                  <c:v>151.24061038560799</c:v>
                </c:pt>
                <c:pt idx="1366">
                  <c:v>150.700515984719</c:v>
                </c:pt>
                <c:pt idx="1367">
                  <c:v>150.93426311101101</c:v>
                </c:pt>
                <c:pt idx="1368">
                  <c:v>150.78681378378701</c:v>
                </c:pt>
                <c:pt idx="1369">
                  <c:v>152.48279169153301</c:v>
                </c:pt>
                <c:pt idx="1370">
                  <c:v>152.52222966369001</c:v>
                </c:pt>
                <c:pt idx="1371">
                  <c:v>151.944178815339</c:v>
                </c:pt>
                <c:pt idx="1372">
                  <c:v>152.08432180857301</c:v>
                </c:pt>
                <c:pt idx="1373">
                  <c:v>151.666179477719</c:v>
                </c:pt>
                <c:pt idx="1374">
                  <c:v>151.36145896736099</c:v>
                </c:pt>
                <c:pt idx="1375">
                  <c:v>151.45420150936999</c:v>
                </c:pt>
                <c:pt idx="1376">
                  <c:v>151.046256544778</c:v>
                </c:pt>
                <c:pt idx="1377">
                  <c:v>150.24653808415101</c:v>
                </c:pt>
                <c:pt idx="1378">
                  <c:v>150.07678061607101</c:v>
                </c:pt>
                <c:pt idx="1379">
                  <c:v>151.13580539681601</c:v>
                </c:pt>
                <c:pt idx="1380">
                  <c:v>150.81804066047599</c:v>
                </c:pt>
                <c:pt idx="1381">
                  <c:v>150.913348605934</c:v>
                </c:pt>
                <c:pt idx="1382">
                  <c:v>151.06152596742999</c:v>
                </c:pt>
                <c:pt idx="1383">
                  <c:v>150.841534038725</c:v>
                </c:pt>
                <c:pt idx="1384">
                  <c:v>151.43509887832599</c:v>
                </c:pt>
                <c:pt idx="1385">
                  <c:v>150.804008002888</c:v>
                </c:pt>
                <c:pt idx="1386">
                  <c:v>150.500744808295</c:v>
                </c:pt>
                <c:pt idx="1387">
                  <c:v>150.12839364521599</c:v>
                </c:pt>
                <c:pt idx="1388">
                  <c:v>150.072209603884</c:v>
                </c:pt>
                <c:pt idx="1389">
                  <c:v>150.38743364869001</c:v>
                </c:pt>
                <c:pt idx="1390">
                  <c:v>149.95755114025599</c:v>
                </c:pt>
                <c:pt idx="1391">
                  <c:v>150.03115669625501</c:v>
                </c:pt>
                <c:pt idx="1392">
                  <c:v>150.42446487886301</c:v>
                </c:pt>
                <c:pt idx="1393">
                  <c:v>150.374052083561</c:v>
                </c:pt>
                <c:pt idx="1394">
                  <c:v>150.10149875124799</c:v>
                </c:pt>
                <c:pt idx="1395">
                  <c:v>148.98764807442001</c:v>
                </c:pt>
                <c:pt idx="1396">
                  <c:v>148.79520575013001</c:v>
                </c:pt>
                <c:pt idx="1397">
                  <c:v>147.907541265275</c:v>
                </c:pt>
                <c:pt idx="1398">
                  <c:v>147.51186244879699</c:v>
                </c:pt>
                <c:pt idx="1399">
                  <c:v>147.590206540347</c:v>
                </c:pt>
                <c:pt idx="1400">
                  <c:v>147.71701271360101</c:v>
                </c:pt>
                <c:pt idx="1401">
                  <c:v>148.25366061316399</c:v>
                </c:pt>
                <c:pt idx="1402">
                  <c:v>148.62389141024201</c:v>
                </c:pt>
                <c:pt idx="1403">
                  <c:v>147.537607158181</c:v>
                </c:pt>
                <c:pt idx="1404">
                  <c:v>147.83474079753401</c:v>
                </c:pt>
                <c:pt idx="1405">
                  <c:v>148.584250862668</c:v>
                </c:pt>
                <c:pt idx="1406">
                  <c:v>147.61854048241401</c:v>
                </c:pt>
                <c:pt idx="1407">
                  <c:v>147.496832099779</c:v>
                </c:pt>
                <c:pt idx="1408">
                  <c:v>147.61966477956099</c:v>
                </c:pt>
                <c:pt idx="1409">
                  <c:v>147.486043365825</c:v>
                </c:pt>
                <c:pt idx="1410">
                  <c:v>147.254706976927</c:v>
                </c:pt>
                <c:pt idx="1411">
                  <c:v>146.62558558811901</c:v>
                </c:pt>
                <c:pt idx="1412">
                  <c:v>146.19481512715501</c:v>
                </c:pt>
                <c:pt idx="1413">
                  <c:v>146.58657079362499</c:v>
                </c:pt>
                <c:pt idx="1414">
                  <c:v>148.08545643071099</c:v>
                </c:pt>
                <c:pt idx="1415">
                  <c:v>147.78844445783199</c:v>
                </c:pt>
                <c:pt idx="1416">
                  <c:v>147.92215069171101</c:v>
                </c:pt>
                <c:pt idx="1417">
                  <c:v>148.86611329428001</c:v>
                </c:pt>
                <c:pt idx="1418">
                  <c:v>149.027685495555</c:v>
                </c:pt>
                <c:pt idx="1419">
                  <c:v>148.77822905245199</c:v>
                </c:pt>
                <c:pt idx="1420">
                  <c:v>148.73370744947201</c:v>
                </c:pt>
                <c:pt idx="1421">
                  <c:v>149.47458599492401</c:v>
                </c:pt>
                <c:pt idx="1422">
                  <c:v>149.30601132125199</c:v>
                </c:pt>
                <c:pt idx="1423">
                  <c:v>149.42153712053201</c:v>
                </c:pt>
                <c:pt idx="1424">
                  <c:v>149.15427220473799</c:v>
                </c:pt>
                <c:pt idx="1425">
                  <c:v>148.960862377643</c:v>
                </c:pt>
                <c:pt idx="1426">
                  <c:v>149.20131213993201</c:v>
                </c:pt>
                <c:pt idx="1427">
                  <c:v>149.106348917791</c:v>
                </c:pt>
                <c:pt idx="1428">
                  <c:v>149.29131778123801</c:v>
                </c:pt>
                <c:pt idx="1429">
                  <c:v>149.41758937996599</c:v>
                </c:pt>
                <c:pt idx="1430">
                  <c:v>149.33612965165401</c:v>
                </c:pt>
                <c:pt idx="1431">
                  <c:v>148.475538626629</c:v>
                </c:pt>
                <c:pt idx="1432">
                  <c:v>148.39093006894601</c:v>
                </c:pt>
                <c:pt idx="1433">
                  <c:v>148.725375364473</c:v>
                </c:pt>
                <c:pt idx="1434">
                  <c:v>148.866154074836</c:v>
                </c:pt>
                <c:pt idx="1435">
                  <c:v>148.80093547932799</c:v>
                </c:pt>
                <c:pt idx="1436">
                  <c:v>148.77336946370201</c:v>
                </c:pt>
                <c:pt idx="1437">
                  <c:v>148.56242144503199</c:v>
                </c:pt>
                <c:pt idx="1438">
                  <c:v>148.376862764967</c:v>
                </c:pt>
                <c:pt idx="1439">
                  <c:v>148.49901021131399</c:v>
                </c:pt>
                <c:pt idx="1440">
                  <c:v>148.74606907622399</c:v>
                </c:pt>
                <c:pt idx="1441">
                  <c:v>148.30011937995201</c:v>
                </c:pt>
                <c:pt idx="1442">
                  <c:v>149.055451796451</c:v>
                </c:pt>
                <c:pt idx="1443">
                  <c:v>150.50987947795201</c:v>
                </c:pt>
                <c:pt idx="1444">
                  <c:v>149.65418820045099</c:v>
                </c:pt>
                <c:pt idx="1445">
                  <c:v>149.918993602558</c:v>
                </c:pt>
                <c:pt idx="1446">
                  <c:v>149.88368121306601</c:v>
                </c:pt>
                <c:pt idx="1447">
                  <c:v>150.04642999654899</c:v>
                </c:pt>
                <c:pt idx="1448">
                  <c:v>150.216817637785</c:v>
                </c:pt>
                <c:pt idx="1449">
                  <c:v>150.69232410874201</c:v>
                </c:pt>
                <c:pt idx="1450">
                  <c:v>150.66417348019101</c:v>
                </c:pt>
                <c:pt idx="1451">
                  <c:v>150.89110132842799</c:v>
                </c:pt>
                <c:pt idx="1452">
                  <c:v>151.150896960474</c:v>
                </c:pt>
                <c:pt idx="1453">
                  <c:v>151.28241477639401</c:v>
                </c:pt>
                <c:pt idx="1454">
                  <c:v>151.60827738379501</c:v>
                </c:pt>
                <c:pt idx="1455">
                  <c:v>151.97127789712599</c:v>
                </c:pt>
                <c:pt idx="1456">
                  <c:v>152.45527371202999</c:v>
                </c:pt>
                <c:pt idx="1457">
                  <c:v>152.38648161782399</c:v>
                </c:pt>
                <c:pt idx="1458">
                  <c:v>152.002635135909</c:v>
                </c:pt>
                <c:pt idx="1459">
                  <c:v>151.78050452664999</c:v>
                </c:pt>
                <c:pt idx="1460">
                  <c:v>151.63273170439399</c:v>
                </c:pt>
                <c:pt idx="1461">
                  <c:v>151.91947538470899</c:v>
                </c:pt>
                <c:pt idx="1462">
                  <c:v>151.75579860427499</c:v>
                </c:pt>
                <c:pt idx="1463">
                  <c:v>151.441654599706</c:v>
                </c:pt>
                <c:pt idx="1464">
                  <c:v>151.79618647215</c:v>
                </c:pt>
                <c:pt idx="1465">
                  <c:v>151.44777815233201</c:v>
                </c:pt>
                <c:pt idx="1466">
                  <c:v>151.67210782868401</c:v>
                </c:pt>
                <c:pt idx="1467">
                  <c:v>151.94229023132601</c:v>
                </c:pt>
                <c:pt idx="1468">
                  <c:v>151.51538309127699</c:v>
                </c:pt>
                <c:pt idx="1469">
                  <c:v>151.99304607168801</c:v>
                </c:pt>
                <c:pt idx="1470">
                  <c:v>151.81902747665501</c:v>
                </c:pt>
                <c:pt idx="1471">
                  <c:v>152.04628931989799</c:v>
                </c:pt>
                <c:pt idx="1472">
                  <c:v>151.771030100269</c:v>
                </c:pt>
                <c:pt idx="1473">
                  <c:v>151.787883599271</c:v>
                </c:pt>
                <c:pt idx="1474">
                  <c:v>151.17197332414599</c:v>
                </c:pt>
                <c:pt idx="1475">
                  <c:v>151.40011197466299</c:v>
                </c:pt>
                <c:pt idx="1476">
                  <c:v>150.081218917836</c:v>
                </c:pt>
                <c:pt idx="1477">
                  <c:v>149.68829571878601</c:v>
                </c:pt>
                <c:pt idx="1478">
                  <c:v>150.370929155944</c:v>
                </c:pt>
                <c:pt idx="1479">
                  <c:v>149.91451932396299</c:v>
                </c:pt>
                <c:pt idx="1480">
                  <c:v>150.409831929641</c:v>
                </c:pt>
                <c:pt idx="1481">
                  <c:v>150.66445449140301</c:v>
                </c:pt>
                <c:pt idx="1482">
                  <c:v>150.356280086916</c:v>
                </c:pt>
                <c:pt idx="1483">
                  <c:v>150.58515083732101</c:v>
                </c:pt>
                <c:pt idx="1484">
                  <c:v>150.61063364565001</c:v>
                </c:pt>
                <c:pt idx="1485">
                  <c:v>151.23226448863201</c:v>
                </c:pt>
                <c:pt idx="1486">
                  <c:v>151.12074711258899</c:v>
                </c:pt>
                <c:pt idx="1487">
                  <c:v>150.95423919718499</c:v>
                </c:pt>
                <c:pt idx="1488">
                  <c:v>150.96321983193999</c:v>
                </c:pt>
                <c:pt idx="1489">
                  <c:v>151.10587319032399</c:v>
                </c:pt>
                <c:pt idx="1490">
                  <c:v>151.31107102680599</c:v>
                </c:pt>
                <c:pt idx="1491">
                  <c:v>151.17870510587201</c:v>
                </c:pt>
                <c:pt idx="1492">
                  <c:v>151.55737595353301</c:v>
                </c:pt>
                <c:pt idx="1493">
                  <c:v>151.728021947673</c:v>
                </c:pt>
                <c:pt idx="1494">
                  <c:v>151.83368607048999</c:v>
                </c:pt>
                <c:pt idx="1495">
                  <c:v>151.60698832130299</c:v>
                </c:pt>
                <c:pt idx="1496">
                  <c:v>151.77385038855101</c:v>
                </c:pt>
                <c:pt idx="1497">
                  <c:v>151.607224245525</c:v>
                </c:pt>
                <c:pt idx="1498">
                  <c:v>151.91762682299</c:v>
                </c:pt>
                <c:pt idx="1499">
                  <c:v>151.91206029753101</c:v>
                </c:pt>
                <c:pt idx="1500">
                  <c:v>152.42505439487101</c:v>
                </c:pt>
                <c:pt idx="1501">
                  <c:v>152.73968232283801</c:v>
                </c:pt>
                <c:pt idx="1502">
                  <c:v>152.735210680611</c:v>
                </c:pt>
                <c:pt idx="1503">
                  <c:v>152.53430617218899</c:v>
                </c:pt>
                <c:pt idx="1504">
                  <c:v>152.14481327347499</c:v>
                </c:pt>
                <c:pt idx="1505">
                  <c:v>151.43962039774499</c:v>
                </c:pt>
                <c:pt idx="1506">
                  <c:v>152.003798535219</c:v>
                </c:pt>
                <c:pt idx="1507">
                  <c:v>152.57990536718799</c:v>
                </c:pt>
                <c:pt idx="1508">
                  <c:v>152.79176647155899</c:v>
                </c:pt>
                <c:pt idx="1509">
                  <c:v>153.27266372638999</c:v>
                </c:pt>
                <c:pt idx="1510">
                  <c:v>153.394939165593</c:v>
                </c:pt>
                <c:pt idx="1511">
                  <c:v>153.542681607102</c:v>
                </c:pt>
                <c:pt idx="1512">
                  <c:v>152.62765426433199</c:v>
                </c:pt>
                <c:pt idx="1513">
                  <c:v>149.055361527484</c:v>
                </c:pt>
                <c:pt idx="1514">
                  <c:v>150.14736030732399</c:v>
                </c:pt>
                <c:pt idx="1515">
                  <c:v>149.17597773567499</c:v>
                </c:pt>
                <c:pt idx="1516">
                  <c:v>149.115019764409</c:v>
                </c:pt>
                <c:pt idx="1517">
                  <c:v>149.75839257782499</c:v>
                </c:pt>
                <c:pt idx="1518">
                  <c:v>150.38663420372799</c:v>
                </c:pt>
                <c:pt idx="1519">
                  <c:v>150.65599726030399</c:v>
                </c:pt>
                <c:pt idx="1520">
                  <c:v>151.24981661702401</c:v>
                </c:pt>
                <c:pt idx="1521">
                  <c:v>152.11479180794399</c:v>
                </c:pt>
                <c:pt idx="1522">
                  <c:v>151.918267142112</c:v>
                </c:pt>
                <c:pt idx="1523">
                  <c:v>152.689041771505</c:v>
                </c:pt>
                <c:pt idx="1524">
                  <c:v>152.95613571877001</c:v>
                </c:pt>
                <c:pt idx="1525">
                  <c:v>151.96803864350699</c:v>
                </c:pt>
                <c:pt idx="1526">
                  <c:v>152.96132333269301</c:v>
                </c:pt>
                <c:pt idx="1527">
                  <c:v>153.16785779676599</c:v>
                </c:pt>
                <c:pt idx="1528">
                  <c:v>153.31865938063899</c:v>
                </c:pt>
                <c:pt idx="1529">
                  <c:v>153.29202087013499</c:v>
                </c:pt>
                <c:pt idx="1530">
                  <c:v>153.785867503486</c:v>
                </c:pt>
                <c:pt idx="1531">
                  <c:v>153.189258622583</c:v>
                </c:pt>
                <c:pt idx="1532">
                  <c:v>153.04096727413901</c:v>
                </c:pt>
                <c:pt idx="1533">
                  <c:v>152.67317902395499</c:v>
                </c:pt>
                <c:pt idx="1534">
                  <c:v>152.58133877330101</c:v>
                </c:pt>
                <c:pt idx="1535">
                  <c:v>152.455866631481</c:v>
                </c:pt>
                <c:pt idx="1536">
                  <c:v>152.67876577433501</c:v>
                </c:pt>
                <c:pt idx="1537">
                  <c:v>152.48217997799</c:v>
                </c:pt>
                <c:pt idx="1538">
                  <c:v>153.20578990263201</c:v>
                </c:pt>
                <c:pt idx="1539">
                  <c:v>152.986606198944</c:v>
                </c:pt>
                <c:pt idx="1540">
                  <c:v>151.32084674247801</c:v>
                </c:pt>
                <c:pt idx="1541">
                  <c:v>151.35755487530699</c:v>
                </c:pt>
                <c:pt idx="1542">
                  <c:v>151.04594193773301</c:v>
                </c:pt>
                <c:pt idx="1543">
                  <c:v>150.55189192676201</c:v>
                </c:pt>
                <c:pt idx="1544">
                  <c:v>149.98655539397299</c:v>
                </c:pt>
                <c:pt idx="1545">
                  <c:v>150.239220926282</c:v>
                </c:pt>
                <c:pt idx="1546">
                  <c:v>148.73783257458999</c:v>
                </c:pt>
                <c:pt idx="1547">
                  <c:v>149.63057671392099</c:v>
                </c:pt>
                <c:pt idx="1548">
                  <c:v>148.787735180749</c:v>
                </c:pt>
                <c:pt idx="1549">
                  <c:v>148.34534476532801</c:v>
                </c:pt>
                <c:pt idx="1550">
                  <c:v>149.31046187548301</c:v>
                </c:pt>
                <c:pt idx="1551">
                  <c:v>148.69270420117101</c:v>
                </c:pt>
                <c:pt idx="1552">
                  <c:v>148.507197960822</c:v>
                </c:pt>
                <c:pt idx="1553">
                  <c:v>147.72784065600999</c:v>
                </c:pt>
                <c:pt idx="1554">
                  <c:v>147.05314971695299</c:v>
                </c:pt>
                <c:pt idx="1555">
                  <c:v>148.66766753984999</c:v>
                </c:pt>
                <c:pt idx="1556">
                  <c:v>148.83362419963001</c:v>
                </c:pt>
                <c:pt idx="1557">
                  <c:v>148.82994340002099</c:v>
                </c:pt>
                <c:pt idx="1558">
                  <c:v>149.03792943665499</c:v>
                </c:pt>
                <c:pt idx="1559">
                  <c:v>147.03249553109899</c:v>
                </c:pt>
                <c:pt idx="1560">
                  <c:v>143.29129581745801</c:v>
                </c:pt>
                <c:pt idx="1561">
                  <c:v>143.12900610969299</c:v>
                </c:pt>
                <c:pt idx="1562">
                  <c:v>142.29019665121299</c:v>
                </c:pt>
                <c:pt idx="1563">
                  <c:v>142.93430924114901</c:v>
                </c:pt>
                <c:pt idx="1564">
                  <c:v>142.943412362224</c:v>
                </c:pt>
                <c:pt idx="1565">
                  <c:v>143.95404063421401</c:v>
                </c:pt>
                <c:pt idx="1566">
                  <c:v>144.467883199467</c:v>
                </c:pt>
                <c:pt idx="1567">
                  <c:v>145.07701913876801</c:v>
                </c:pt>
                <c:pt idx="1568">
                  <c:v>145.29505121953099</c:v>
                </c:pt>
                <c:pt idx="1569">
                  <c:v>145.576650072174</c:v>
                </c:pt>
                <c:pt idx="1570">
                  <c:v>144.35523083217501</c:v>
                </c:pt>
                <c:pt idx="1571">
                  <c:v>145.15509701391301</c:v>
                </c:pt>
                <c:pt idx="1572">
                  <c:v>145.948813180314</c:v>
                </c:pt>
                <c:pt idx="1573">
                  <c:v>146.051110257467</c:v>
                </c:pt>
                <c:pt idx="1574">
                  <c:v>148.24547750830499</c:v>
                </c:pt>
                <c:pt idx="1575">
                  <c:v>148.15375564891701</c:v>
                </c:pt>
                <c:pt idx="1576">
                  <c:v>148.68449401477699</c:v>
                </c:pt>
                <c:pt idx="1577">
                  <c:v>148.65532150110201</c:v>
                </c:pt>
                <c:pt idx="1578">
                  <c:v>148.680093875273</c:v>
                </c:pt>
                <c:pt idx="1579">
                  <c:v>148.97588023256901</c:v>
                </c:pt>
                <c:pt idx="1580">
                  <c:v>149.43472816166499</c:v>
                </c:pt>
                <c:pt idx="1581">
                  <c:v>150.22273156723401</c:v>
                </c:pt>
                <c:pt idx="1582">
                  <c:v>150.10506774549199</c:v>
                </c:pt>
                <c:pt idx="1583">
                  <c:v>148.65807814772199</c:v>
                </c:pt>
                <c:pt idx="1584">
                  <c:v>148.99996691087799</c:v>
                </c:pt>
                <c:pt idx="1585">
                  <c:v>148.94992267503801</c:v>
                </c:pt>
                <c:pt idx="1586">
                  <c:v>148.394442208247</c:v>
                </c:pt>
                <c:pt idx="1587">
                  <c:v>148.209779930731</c:v>
                </c:pt>
                <c:pt idx="1588">
                  <c:v>148.32469679617799</c:v>
                </c:pt>
                <c:pt idx="1589">
                  <c:v>148.06024080887801</c:v>
                </c:pt>
                <c:pt idx="1590">
                  <c:v>148.40948632469301</c:v>
                </c:pt>
                <c:pt idx="1591">
                  <c:v>148.09530949968499</c:v>
                </c:pt>
                <c:pt idx="1592">
                  <c:v>147.52457329538299</c:v>
                </c:pt>
                <c:pt idx="1593">
                  <c:v>147.36508014346799</c:v>
                </c:pt>
                <c:pt idx="1594">
                  <c:v>148.17745346089001</c:v>
                </c:pt>
                <c:pt idx="1595">
                  <c:v>148.587041727388</c:v>
                </c:pt>
                <c:pt idx="1596">
                  <c:v>149.033085596555</c:v>
                </c:pt>
                <c:pt idx="1597">
                  <c:v>148.379407392274</c:v>
                </c:pt>
                <c:pt idx="1598">
                  <c:v>148.490926691613</c:v>
                </c:pt>
                <c:pt idx="1599">
                  <c:v>148.02138876387801</c:v>
                </c:pt>
                <c:pt idx="1600">
                  <c:v>147.481551802101</c:v>
                </c:pt>
                <c:pt idx="1601">
                  <c:v>146.62594477813499</c:v>
                </c:pt>
                <c:pt idx="1602">
                  <c:v>147.40903663644201</c:v>
                </c:pt>
                <c:pt idx="1603">
                  <c:v>146.70273987209401</c:v>
                </c:pt>
                <c:pt idx="1604">
                  <c:v>147.54988630212199</c:v>
                </c:pt>
                <c:pt idx="1605">
                  <c:v>148.97245384472299</c:v>
                </c:pt>
                <c:pt idx="1606">
                  <c:v>149.225303868118</c:v>
                </c:pt>
                <c:pt idx="1607">
                  <c:v>149.21502997810501</c:v>
                </c:pt>
                <c:pt idx="1608">
                  <c:v>149.025699433916</c:v>
                </c:pt>
                <c:pt idx="1609">
                  <c:v>148.96441482537099</c:v>
                </c:pt>
                <c:pt idx="1610">
                  <c:v>148.15649272725099</c:v>
                </c:pt>
                <c:pt idx="1611">
                  <c:v>148.33553736366301</c:v>
                </c:pt>
                <c:pt idx="1612">
                  <c:v>148.09447018652</c:v>
                </c:pt>
                <c:pt idx="1613">
                  <c:v>147.23792768230501</c:v>
                </c:pt>
                <c:pt idx="1614">
                  <c:v>148.42090140057499</c:v>
                </c:pt>
                <c:pt idx="1615">
                  <c:v>149.12488431273101</c:v>
                </c:pt>
                <c:pt idx="1616">
                  <c:v>148.54656802402101</c:v>
                </c:pt>
                <c:pt idx="1617">
                  <c:v>149.105505956233</c:v>
                </c:pt>
                <c:pt idx="1618">
                  <c:v>148.08555476907</c:v>
                </c:pt>
                <c:pt idx="1619">
                  <c:v>148.45422816745699</c:v>
                </c:pt>
                <c:pt idx="1620">
                  <c:v>148.28555489724599</c:v>
                </c:pt>
                <c:pt idx="1621">
                  <c:v>148.611872024988</c:v>
                </c:pt>
                <c:pt idx="1622">
                  <c:v>151.60984505917099</c:v>
                </c:pt>
                <c:pt idx="1623">
                  <c:v>151.100417502395</c:v>
                </c:pt>
                <c:pt idx="1624">
                  <c:v>149.79916229046901</c:v>
                </c:pt>
                <c:pt idx="1625">
                  <c:v>149.55060681833501</c:v>
                </c:pt>
                <c:pt idx="1626">
                  <c:v>149.62789961559201</c:v>
                </c:pt>
                <c:pt idx="1627">
                  <c:v>149.73662521686899</c:v>
                </c:pt>
                <c:pt idx="1628">
                  <c:v>149.84564380609001</c:v>
                </c:pt>
                <c:pt idx="1629">
                  <c:v>149.768293065737</c:v>
                </c:pt>
                <c:pt idx="1630">
                  <c:v>149.32268917880199</c:v>
                </c:pt>
                <c:pt idx="1631">
                  <c:v>149.317362079162</c:v>
                </c:pt>
                <c:pt idx="1632">
                  <c:v>150.01534192090401</c:v>
                </c:pt>
                <c:pt idx="1633">
                  <c:v>149.33081828414299</c:v>
                </c:pt>
                <c:pt idx="1634">
                  <c:v>149.437171359861</c:v>
                </c:pt>
                <c:pt idx="1635">
                  <c:v>149.616654388901</c:v>
                </c:pt>
                <c:pt idx="1636">
                  <c:v>148.88061495745501</c:v>
                </c:pt>
                <c:pt idx="1637">
                  <c:v>148.18780350009999</c:v>
                </c:pt>
                <c:pt idx="1638">
                  <c:v>149.283740467109</c:v>
                </c:pt>
                <c:pt idx="1639">
                  <c:v>149.44234314967599</c:v>
                </c:pt>
                <c:pt idx="1640">
                  <c:v>149.45474213812301</c:v>
                </c:pt>
                <c:pt idx="1641">
                  <c:v>149.17733635043899</c:v>
                </c:pt>
                <c:pt idx="1642">
                  <c:v>150.37263395459701</c:v>
                </c:pt>
                <c:pt idx="1643">
                  <c:v>151.65881234365099</c:v>
                </c:pt>
                <c:pt idx="1644">
                  <c:v>152.07040497358</c:v>
                </c:pt>
                <c:pt idx="1645">
                  <c:v>151.865421680411</c:v>
                </c:pt>
                <c:pt idx="1646">
                  <c:v>152.79979830380401</c:v>
                </c:pt>
                <c:pt idx="1647">
                  <c:v>152.515005961642</c:v>
                </c:pt>
                <c:pt idx="1648">
                  <c:v>152.73160637033101</c:v>
                </c:pt>
                <c:pt idx="1649">
                  <c:v>153.23622575332399</c:v>
                </c:pt>
                <c:pt idx="1650">
                  <c:v>153.10973518620301</c:v>
                </c:pt>
                <c:pt idx="1651">
                  <c:v>153.033622434329</c:v>
                </c:pt>
                <c:pt idx="1652">
                  <c:v>152.41021881992501</c:v>
                </c:pt>
                <c:pt idx="1653">
                  <c:v>151.571993498615</c:v>
                </c:pt>
                <c:pt idx="1654">
                  <c:v>151.13703753739799</c:v>
                </c:pt>
                <c:pt idx="1655">
                  <c:v>151.25698289395999</c:v>
                </c:pt>
                <c:pt idx="1656">
                  <c:v>150.475222323937</c:v>
                </c:pt>
                <c:pt idx="1657">
                  <c:v>150.857785981723</c:v>
                </c:pt>
                <c:pt idx="1658">
                  <c:v>150.04941433056399</c:v>
                </c:pt>
                <c:pt idx="1659">
                  <c:v>149.40369952649101</c:v>
                </c:pt>
                <c:pt idx="1660">
                  <c:v>149.29062458841901</c:v>
                </c:pt>
                <c:pt idx="1661">
                  <c:v>148.66131956448999</c:v>
                </c:pt>
                <c:pt idx="1662">
                  <c:v>149.27779432939701</c:v>
                </c:pt>
                <c:pt idx="1663">
                  <c:v>150.029439952263</c:v>
                </c:pt>
                <c:pt idx="1664">
                  <c:v>150.19258453221599</c:v>
                </c:pt>
                <c:pt idx="1665">
                  <c:v>149.66508798367599</c:v>
                </c:pt>
                <c:pt idx="1666">
                  <c:v>149.19252390437001</c:v>
                </c:pt>
                <c:pt idx="1667">
                  <c:v>148.08352124281299</c:v>
                </c:pt>
                <c:pt idx="1668">
                  <c:v>148.88020391435501</c:v>
                </c:pt>
                <c:pt idx="1669">
                  <c:v>149.07933558518801</c:v>
                </c:pt>
                <c:pt idx="1670">
                  <c:v>149.145430310937</c:v>
                </c:pt>
                <c:pt idx="1671">
                  <c:v>149.15018576318801</c:v>
                </c:pt>
                <c:pt idx="1672">
                  <c:v>149.17245354258401</c:v>
                </c:pt>
                <c:pt idx="1673">
                  <c:v>149.36040963669799</c:v>
                </c:pt>
                <c:pt idx="1674">
                  <c:v>148.24603015458999</c:v>
                </c:pt>
                <c:pt idx="1675">
                  <c:v>148.47503304136501</c:v>
                </c:pt>
                <c:pt idx="1676">
                  <c:v>148.797550481944</c:v>
                </c:pt>
                <c:pt idx="1677">
                  <c:v>148.39910012472799</c:v>
                </c:pt>
                <c:pt idx="1678">
                  <c:v>149.015486835395</c:v>
                </c:pt>
                <c:pt idx="1679">
                  <c:v>149.532752648996</c:v>
                </c:pt>
                <c:pt idx="1680">
                  <c:v>150.14773172671599</c:v>
                </c:pt>
                <c:pt idx="1681">
                  <c:v>148.854619696866</c:v>
                </c:pt>
                <c:pt idx="1682">
                  <c:v>147.947557023163</c:v>
                </c:pt>
                <c:pt idx="1683">
                  <c:v>148.23447504242199</c:v>
                </c:pt>
                <c:pt idx="1684">
                  <c:v>148.75466662274499</c:v>
                </c:pt>
                <c:pt idx="1685">
                  <c:v>148.79457175903599</c:v>
                </c:pt>
                <c:pt idx="1686">
                  <c:v>149.37337102136499</c:v>
                </c:pt>
                <c:pt idx="1687">
                  <c:v>148.414732504997</c:v>
                </c:pt>
                <c:pt idx="1688">
                  <c:v>149.355969627409</c:v>
                </c:pt>
                <c:pt idx="1689">
                  <c:v>149.529299766241</c:v>
                </c:pt>
                <c:pt idx="1690">
                  <c:v>149.55562077098199</c:v>
                </c:pt>
                <c:pt idx="1691">
                  <c:v>149.83679784027601</c:v>
                </c:pt>
                <c:pt idx="1692">
                  <c:v>150.01273790466499</c:v>
                </c:pt>
                <c:pt idx="1693">
                  <c:v>149.719667401398</c:v>
                </c:pt>
                <c:pt idx="1694">
                  <c:v>149.53788626939399</c:v>
                </c:pt>
                <c:pt idx="1695">
                  <c:v>149.529878005489</c:v>
                </c:pt>
                <c:pt idx="1696">
                  <c:v>149.69714782559501</c:v>
                </c:pt>
                <c:pt idx="1697">
                  <c:v>149.77631073607</c:v>
                </c:pt>
                <c:pt idx="1698">
                  <c:v>149.91598985239401</c:v>
                </c:pt>
                <c:pt idx="1699">
                  <c:v>149.37573882575799</c:v>
                </c:pt>
                <c:pt idx="1700">
                  <c:v>149.53317433142101</c:v>
                </c:pt>
                <c:pt idx="1701">
                  <c:v>150.77555646412901</c:v>
                </c:pt>
                <c:pt idx="1702">
                  <c:v>150.45613038924901</c:v>
                </c:pt>
                <c:pt idx="1703">
                  <c:v>150.68421356469801</c:v>
                </c:pt>
                <c:pt idx="1704">
                  <c:v>151.17380344847601</c:v>
                </c:pt>
                <c:pt idx="1705">
                  <c:v>151.31633881435201</c:v>
                </c:pt>
                <c:pt idx="1706">
                  <c:v>151.39087050887599</c:v>
                </c:pt>
                <c:pt idx="1707">
                  <c:v>151.49575366381401</c:v>
                </c:pt>
                <c:pt idx="1708">
                  <c:v>151.55611862058501</c:v>
                </c:pt>
                <c:pt idx="1709">
                  <c:v>152.04579440937999</c:v>
                </c:pt>
                <c:pt idx="1710">
                  <c:v>151.144049524309</c:v>
                </c:pt>
                <c:pt idx="1711">
                  <c:v>150.17600565027499</c:v>
                </c:pt>
                <c:pt idx="1712">
                  <c:v>150.796854040044</c:v>
                </c:pt>
                <c:pt idx="1713">
                  <c:v>150.78192262775801</c:v>
                </c:pt>
                <c:pt idx="1714">
                  <c:v>151.013174733873</c:v>
                </c:pt>
                <c:pt idx="1715">
                  <c:v>151.08429972992201</c:v>
                </c:pt>
                <c:pt idx="1716">
                  <c:v>150.41895150994</c:v>
                </c:pt>
                <c:pt idx="1717">
                  <c:v>150.733236261786</c:v>
                </c:pt>
                <c:pt idx="1718">
                  <c:v>150.54506832087199</c:v>
                </c:pt>
                <c:pt idx="1719">
                  <c:v>151.087271511479</c:v>
                </c:pt>
                <c:pt idx="1720">
                  <c:v>152.165858600522</c:v>
                </c:pt>
                <c:pt idx="1721">
                  <c:v>152.58613279980901</c:v>
                </c:pt>
                <c:pt idx="1722">
                  <c:v>153.03120918326201</c:v>
                </c:pt>
                <c:pt idx="1723">
                  <c:v>152.97288041564099</c:v>
                </c:pt>
                <c:pt idx="1724">
                  <c:v>153.83134073173801</c:v>
                </c:pt>
                <c:pt idx="1725">
                  <c:v>154.65955786911101</c:v>
                </c:pt>
                <c:pt idx="1726">
                  <c:v>155.55348641334501</c:v>
                </c:pt>
                <c:pt idx="1727">
                  <c:v>154.87009992342999</c:v>
                </c:pt>
                <c:pt idx="1728">
                  <c:v>155.307129705156</c:v>
                </c:pt>
                <c:pt idx="1729">
                  <c:v>155.38749517755701</c:v>
                </c:pt>
                <c:pt idx="1730">
                  <c:v>155.87196658525801</c:v>
                </c:pt>
                <c:pt idx="1731">
                  <c:v>156.00784872778701</c:v>
                </c:pt>
                <c:pt idx="1732">
                  <c:v>155.92588978600099</c:v>
                </c:pt>
                <c:pt idx="1733">
                  <c:v>156.15946022153099</c:v>
                </c:pt>
                <c:pt idx="1734">
                  <c:v>156.21649313544901</c:v>
                </c:pt>
                <c:pt idx="1735">
                  <c:v>156.81693648726201</c:v>
                </c:pt>
                <c:pt idx="1736">
                  <c:v>156.883839130392</c:v>
                </c:pt>
                <c:pt idx="1737">
                  <c:v>156.69197936136899</c:v>
                </c:pt>
                <c:pt idx="1738">
                  <c:v>156.66348525485199</c:v>
                </c:pt>
                <c:pt idx="1739">
                  <c:v>155.81126516707201</c:v>
                </c:pt>
                <c:pt idx="1740">
                  <c:v>155.53552349685901</c:v>
                </c:pt>
                <c:pt idx="1741">
                  <c:v>155.410350441476</c:v>
                </c:pt>
                <c:pt idx="1742">
                  <c:v>155.99816337852201</c:v>
                </c:pt>
                <c:pt idx="1743">
                  <c:v>155.78636841626599</c:v>
                </c:pt>
                <c:pt idx="1744">
                  <c:v>155.993914966701</c:v>
                </c:pt>
                <c:pt idx="1745">
                  <c:v>155.74045877632099</c:v>
                </c:pt>
                <c:pt idx="1746">
                  <c:v>156.20525370733199</c:v>
                </c:pt>
                <c:pt idx="1747">
                  <c:v>154.88668839297199</c:v>
                </c:pt>
                <c:pt idx="1748">
                  <c:v>154.82469452410299</c:v>
                </c:pt>
                <c:pt idx="1749">
                  <c:v>155.13589240812399</c:v>
                </c:pt>
                <c:pt idx="1750">
                  <c:v>154.51980529528601</c:v>
                </c:pt>
                <c:pt idx="1751">
                  <c:v>154.74245171109601</c:v>
                </c:pt>
                <c:pt idx="1752">
                  <c:v>154.25661878735599</c:v>
                </c:pt>
                <c:pt idx="1753">
                  <c:v>154.36848508901801</c:v>
                </c:pt>
                <c:pt idx="1754">
                  <c:v>154.490918522664</c:v>
                </c:pt>
                <c:pt idx="1755">
                  <c:v>154.87699819924501</c:v>
                </c:pt>
                <c:pt idx="1756">
                  <c:v>154.98347401000501</c:v>
                </c:pt>
                <c:pt idx="1757">
                  <c:v>155.06352659669801</c:v>
                </c:pt>
                <c:pt idx="1758">
                  <c:v>154.89392347482899</c:v>
                </c:pt>
                <c:pt idx="1759">
                  <c:v>154.87945232995901</c:v>
                </c:pt>
                <c:pt idx="1760">
                  <c:v>154.57516757386699</c:v>
                </c:pt>
                <c:pt idx="1761">
                  <c:v>155.336879833458</c:v>
                </c:pt>
                <c:pt idx="1762">
                  <c:v>155.763018639877</c:v>
                </c:pt>
                <c:pt idx="1763">
                  <c:v>155.07132149444001</c:v>
                </c:pt>
                <c:pt idx="1764">
                  <c:v>154.64419703031999</c:v>
                </c:pt>
                <c:pt idx="1765">
                  <c:v>155.05399714001899</c:v>
                </c:pt>
                <c:pt idx="1766">
                  <c:v>155.19034600391899</c:v>
                </c:pt>
                <c:pt idx="1767">
                  <c:v>155.71226878360901</c:v>
                </c:pt>
                <c:pt idx="1768">
                  <c:v>155.37678668587</c:v>
                </c:pt>
                <c:pt idx="1769">
                  <c:v>155.482732979384</c:v>
                </c:pt>
                <c:pt idx="1770">
                  <c:v>155.61175596900199</c:v>
                </c:pt>
                <c:pt idx="1771">
                  <c:v>155.482099930353</c:v>
                </c:pt>
                <c:pt idx="1772">
                  <c:v>155.91628031318001</c:v>
                </c:pt>
                <c:pt idx="1773">
                  <c:v>155.40112922392299</c:v>
                </c:pt>
                <c:pt idx="1774">
                  <c:v>155.363639444786</c:v>
                </c:pt>
                <c:pt idx="1775">
                  <c:v>155.493775560096</c:v>
                </c:pt>
                <c:pt idx="1776">
                  <c:v>155.54093233806699</c:v>
                </c:pt>
                <c:pt idx="1777">
                  <c:v>155.774995867889</c:v>
                </c:pt>
                <c:pt idx="1778">
                  <c:v>156.24108664440701</c:v>
                </c:pt>
                <c:pt idx="1779">
                  <c:v>156.37375114445999</c:v>
                </c:pt>
                <c:pt idx="1780">
                  <c:v>155.94726715580299</c:v>
                </c:pt>
                <c:pt idx="1781">
                  <c:v>156.06356886852299</c:v>
                </c:pt>
                <c:pt idx="1782">
                  <c:v>155.85335566678501</c:v>
                </c:pt>
                <c:pt idx="1783">
                  <c:v>155.90706546569999</c:v>
                </c:pt>
                <c:pt idx="1784">
                  <c:v>156.66531064261699</c:v>
                </c:pt>
                <c:pt idx="1785">
                  <c:v>156.771915286032</c:v>
                </c:pt>
                <c:pt idx="1786">
                  <c:v>157.11305635953599</c:v>
                </c:pt>
                <c:pt idx="1787">
                  <c:v>156.77041995798501</c:v>
                </c:pt>
                <c:pt idx="1788">
                  <c:v>157.00893962743501</c:v>
                </c:pt>
                <c:pt idx="1789">
                  <c:v>157.09126644561599</c:v>
                </c:pt>
                <c:pt idx="1790">
                  <c:v>156.89109435706499</c:v>
                </c:pt>
                <c:pt idx="1791">
                  <c:v>157.004722140311</c:v>
                </c:pt>
                <c:pt idx="1792">
                  <c:v>157.22292933151201</c:v>
                </c:pt>
                <c:pt idx="1793">
                  <c:v>157.74843320912001</c:v>
                </c:pt>
                <c:pt idx="1794">
                  <c:v>157.96061827663101</c:v>
                </c:pt>
                <c:pt idx="1795">
                  <c:v>157.85159918133499</c:v>
                </c:pt>
                <c:pt idx="1796">
                  <c:v>157.99923170274499</c:v>
                </c:pt>
                <c:pt idx="1797">
                  <c:v>157.82801846177401</c:v>
                </c:pt>
                <c:pt idx="1798">
                  <c:v>157.37998347146899</c:v>
                </c:pt>
                <c:pt idx="1799">
                  <c:v>157.11224961499201</c:v>
                </c:pt>
                <c:pt idx="1800">
                  <c:v>157.118595031322</c:v>
                </c:pt>
                <c:pt idx="1801">
                  <c:v>158.16991188549099</c:v>
                </c:pt>
                <c:pt idx="1802">
                  <c:v>158.375268686532</c:v>
                </c:pt>
                <c:pt idx="1803">
                  <c:v>158.35720422106201</c:v>
                </c:pt>
                <c:pt idx="1804">
                  <c:v>158.27605468956401</c:v>
                </c:pt>
                <c:pt idx="1805">
                  <c:v>158.168720901293</c:v>
                </c:pt>
                <c:pt idx="1806">
                  <c:v>158.60055427576799</c:v>
                </c:pt>
                <c:pt idx="1807">
                  <c:v>158.827008089624</c:v>
                </c:pt>
                <c:pt idx="1808">
                  <c:v>158.73823191987901</c:v>
                </c:pt>
                <c:pt idx="1809">
                  <c:v>158.660328931105</c:v>
                </c:pt>
                <c:pt idx="1810">
                  <c:v>159.44731443189801</c:v>
                </c:pt>
                <c:pt idx="1811">
                  <c:v>160.3143680558</c:v>
                </c:pt>
                <c:pt idx="1812">
                  <c:v>160.71071120013099</c:v>
                </c:pt>
                <c:pt idx="1813">
                  <c:v>160.558830378934</c:v>
                </c:pt>
                <c:pt idx="1814">
                  <c:v>160.635668116901</c:v>
                </c:pt>
                <c:pt idx="1815">
                  <c:v>161.03112605802301</c:v>
                </c:pt>
                <c:pt idx="1816">
                  <c:v>161.02924514469001</c:v>
                </c:pt>
                <c:pt idx="1817">
                  <c:v>161.259582607928</c:v>
                </c:pt>
                <c:pt idx="1818">
                  <c:v>161.44159999677299</c:v>
                </c:pt>
                <c:pt idx="1819">
                  <c:v>161.54575249086699</c:v>
                </c:pt>
                <c:pt idx="1820">
                  <c:v>161.13115102513601</c:v>
                </c:pt>
                <c:pt idx="1821">
                  <c:v>161.03338857761401</c:v>
                </c:pt>
                <c:pt idx="1822">
                  <c:v>160.85045288841101</c:v>
                </c:pt>
                <c:pt idx="1823">
                  <c:v>160.873630362905</c:v>
                </c:pt>
                <c:pt idx="1824">
                  <c:v>161.07600751945401</c:v>
                </c:pt>
                <c:pt idx="1825">
                  <c:v>161.22514580000399</c:v>
                </c:pt>
                <c:pt idx="1826">
                  <c:v>161.319175757305</c:v>
                </c:pt>
                <c:pt idx="1827">
                  <c:v>161.00218945825301</c:v>
                </c:pt>
                <c:pt idx="1828">
                  <c:v>160.402843929721</c:v>
                </c:pt>
                <c:pt idx="1829">
                  <c:v>160.79643529183099</c:v>
                </c:pt>
                <c:pt idx="1830">
                  <c:v>161.037508662215</c:v>
                </c:pt>
                <c:pt idx="1831">
                  <c:v>161.35964443465301</c:v>
                </c:pt>
                <c:pt idx="1832">
                  <c:v>161.43648417651201</c:v>
                </c:pt>
                <c:pt idx="1833">
                  <c:v>161.70471720566201</c:v>
                </c:pt>
                <c:pt idx="1834">
                  <c:v>161.91099212797701</c:v>
                </c:pt>
                <c:pt idx="1835">
                  <c:v>161.168442573178</c:v>
                </c:pt>
                <c:pt idx="1836">
                  <c:v>161.36332095669999</c:v>
                </c:pt>
                <c:pt idx="1837">
                  <c:v>161.28717397548701</c:v>
                </c:pt>
                <c:pt idx="1838">
                  <c:v>161.104377218184</c:v>
                </c:pt>
                <c:pt idx="1839">
                  <c:v>160.557070246113</c:v>
                </c:pt>
                <c:pt idx="1840">
                  <c:v>159.00086940097901</c:v>
                </c:pt>
                <c:pt idx="1841">
                  <c:v>159.14446940730599</c:v>
                </c:pt>
                <c:pt idx="1842">
                  <c:v>159.53742662880299</c:v>
                </c:pt>
                <c:pt idx="1843">
                  <c:v>158.871116001779</c:v>
                </c:pt>
                <c:pt idx="1844">
                  <c:v>159.129403920089</c:v>
                </c:pt>
                <c:pt idx="1845">
                  <c:v>159.33493641827599</c:v>
                </c:pt>
                <c:pt idx="1846">
                  <c:v>159.763264351999</c:v>
                </c:pt>
                <c:pt idx="1847">
                  <c:v>160.164695528013</c:v>
                </c:pt>
                <c:pt idx="1848">
                  <c:v>159.79309473294799</c:v>
                </c:pt>
                <c:pt idx="1849">
                  <c:v>160.51913611013401</c:v>
                </c:pt>
                <c:pt idx="1850">
                  <c:v>160.564020766933</c:v>
                </c:pt>
                <c:pt idx="1851">
                  <c:v>160.76264863248699</c:v>
                </c:pt>
                <c:pt idx="1852">
                  <c:v>160.951172038029</c:v>
                </c:pt>
                <c:pt idx="1853">
                  <c:v>160.828487718796</c:v>
                </c:pt>
                <c:pt idx="1854">
                  <c:v>160.80758445046999</c:v>
                </c:pt>
                <c:pt idx="1855">
                  <c:v>160.953245620616</c:v>
                </c:pt>
                <c:pt idx="1856">
                  <c:v>160.81567997538599</c:v>
                </c:pt>
                <c:pt idx="1857">
                  <c:v>160.923632108443</c:v>
                </c:pt>
                <c:pt idx="1858">
                  <c:v>161.16006386733</c:v>
                </c:pt>
                <c:pt idx="1859">
                  <c:v>161.33698752156801</c:v>
                </c:pt>
                <c:pt idx="1860">
                  <c:v>161.54364664035299</c:v>
                </c:pt>
                <c:pt idx="1861">
                  <c:v>161.91172035213199</c:v>
                </c:pt>
                <c:pt idx="1862">
                  <c:v>160.95143995044799</c:v>
                </c:pt>
                <c:pt idx="1863">
                  <c:v>161.221377180085</c:v>
                </c:pt>
                <c:pt idx="1864">
                  <c:v>160.559761632441</c:v>
                </c:pt>
                <c:pt idx="1865">
                  <c:v>160.86524476181199</c:v>
                </c:pt>
                <c:pt idx="1866">
                  <c:v>160.491959966341</c:v>
                </c:pt>
                <c:pt idx="1867">
                  <c:v>159.932154046785</c:v>
                </c:pt>
                <c:pt idx="1868">
                  <c:v>159.44083131573501</c:v>
                </c:pt>
                <c:pt idx="1869">
                  <c:v>159.37073912040901</c:v>
                </c:pt>
                <c:pt idx="1870">
                  <c:v>157.99433084428301</c:v>
                </c:pt>
                <c:pt idx="1871">
                  <c:v>157.801444421919</c:v>
                </c:pt>
                <c:pt idx="1872">
                  <c:v>158.40282036190999</c:v>
                </c:pt>
                <c:pt idx="1873">
                  <c:v>158.02005838607499</c:v>
                </c:pt>
                <c:pt idx="1874">
                  <c:v>157.97825655230099</c:v>
                </c:pt>
                <c:pt idx="1875">
                  <c:v>157.71553527266099</c:v>
                </c:pt>
                <c:pt idx="1876">
                  <c:v>157.048530216225</c:v>
                </c:pt>
                <c:pt idx="1877">
                  <c:v>156.96463403120299</c:v>
                </c:pt>
                <c:pt idx="1878">
                  <c:v>157.12862168425301</c:v>
                </c:pt>
                <c:pt idx="1879">
                  <c:v>156.543067236843</c:v>
                </c:pt>
                <c:pt idx="1880">
                  <c:v>157.06807574605</c:v>
                </c:pt>
                <c:pt idx="1881">
                  <c:v>157.152192021872</c:v>
                </c:pt>
                <c:pt idx="1882">
                  <c:v>156.20782952096101</c:v>
                </c:pt>
                <c:pt idx="1883">
                  <c:v>156.33246967725901</c:v>
                </c:pt>
                <c:pt idx="1884">
                  <c:v>156.26742986334099</c:v>
                </c:pt>
                <c:pt idx="1885">
                  <c:v>156.21603558579301</c:v>
                </c:pt>
                <c:pt idx="1886">
                  <c:v>156.712673576226</c:v>
                </c:pt>
                <c:pt idx="1887">
                  <c:v>156.15835477666801</c:v>
                </c:pt>
                <c:pt idx="1888">
                  <c:v>157.49086474835099</c:v>
                </c:pt>
                <c:pt idx="1889">
                  <c:v>156.26994222267101</c:v>
                </c:pt>
                <c:pt idx="1890">
                  <c:v>155.91322120930801</c:v>
                </c:pt>
                <c:pt idx="1891">
                  <c:v>155.80739248948299</c:v>
                </c:pt>
                <c:pt idx="1892">
                  <c:v>156.05669733797399</c:v>
                </c:pt>
                <c:pt idx="1893">
                  <c:v>156.098884316864</c:v>
                </c:pt>
                <c:pt idx="1894">
                  <c:v>156.23184924208101</c:v>
                </c:pt>
                <c:pt idx="1895">
                  <c:v>156.45699954737299</c:v>
                </c:pt>
                <c:pt idx="1896">
                  <c:v>157.43957851698801</c:v>
                </c:pt>
                <c:pt idx="1897">
                  <c:v>158.32063892965999</c:v>
                </c:pt>
                <c:pt idx="1898">
                  <c:v>157.43893215946099</c:v>
                </c:pt>
                <c:pt idx="1899">
                  <c:v>157.94229782192201</c:v>
                </c:pt>
                <c:pt idx="1900">
                  <c:v>158.097990662397</c:v>
                </c:pt>
                <c:pt idx="1901">
                  <c:v>158.082441614391</c:v>
                </c:pt>
                <c:pt idx="1902">
                  <c:v>158.71700486017801</c:v>
                </c:pt>
                <c:pt idx="1903">
                  <c:v>158.30495775397699</c:v>
                </c:pt>
                <c:pt idx="1904">
                  <c:v>158.08200960399199</c:v>
                </c:pt>
                <c:pt idx="1905">
                  <c:v>158.23672570365599</c:v>
                </c:pt>
                <c:pt idx="1906">
                  <c:v>158.037341488251</c:v>
                </c:pt>
                <c:pt idx="1907">
                  <c:v>157.72939365352701</c:v>
                </c:pt>
                <c:pt idx="1908">
                  <c:v>157.284366105266</c:v>
                </c:pt>
                <c:pt idx="1909">
                  <c:v>157.12976008075</c:v>
                </c:pt>
                <c:pt idx="1910">
                  <c:v>158.02297484006101</c:v>
                </c:pt>
                <c:pt idx="1911">
                  <c:v>157.519349400294</c:v>
                </c:pt>
                <c:pt idx="1912">
                  <c:v>157.836936055222</c:v>
                </c:pt>
                <c:pt idx="1913">
                  <c:v>157.501369233731</c:v>
                </c:pt>
                <c:pt idx="1914">
                  <c:v>157.22631103822499</c:v>
                </c:pt>
                <c:pt idx="1915">
                  <c:v>158.06479932180699</c:v>
                </c:pt>
                <c:pt idx="1916">
                  <c:v>157.74418064811599</c:v>
                </c:pt>
                <c:pt idx="1917">
                  <c:v>158.04573256147</c:v>
                </c:pt>
                <c:pt idx="1918">
                  <c:v>157.324163675807</c:v>
                </c:pt>
                <c:pt idx="1919">
                  <c:v>158.09547973299101</c:v>
                </c:pt>
                <c:pt idx="1920">
                  <c:v>158.868475531369</c:v>
                </c:pt>
                <c:pt idx="1921">
                  <c:v>159.070892867661</c:v>
                </c:pt>
                <c:pt idx="1922">
                  <c:v>159.259188007109</c:v>
                </c:pt>
                <c:pt idx="1923">
                  <c:v>159.551268468176</c:v>
                </c:pt>
                <c:pt idx="1924">
                  <c:v>157.766372392401</c:v>
                </c:pt>
                <c:pt idx="1925">
                  <c:v>158.45526115297201</c:v>
                </c:pt>
                <c:pt idx="1926">
                  <c:v>158.08331283170301</c:v>
                </c:pt>
                <c:pt idx="1927">
                  <c:v>158.391024598011</c:v>
                </c:pt>
                <c:pt idx="1928">
                  <c:v>158.44605605425201</c:v>
                </c:pt>
                <c:pt idx="1929">
                  <c:v>157.734197332549</c:v>
                </c:pt>
                <c:pt idx="1930">
                  <c:v>157.52028424856999</c:v>
                </c:pt>
                <c:pt idx="1931">
                  <c:v>158.74847160767001</c:v>
                </c:pt>
                <c:pt idx="1932">
                  <c:v>157.83810137382</c:v>
                </c:pt>
                <c:pt idx="1933">
                  <c:v>157.65884093699901</c:v>
                </c:pt>
                <c:pt idx="1934">
                  <c:v>156.872733023564</c:v>
                </c:pt>
                <c:pt idx="1935">
                  <c:v>154.98954538202301</c:v>
                </c:pt>
                <c:pt idx="1936">
                  <c:v>154.78480123710699</c:v>
                </c:pt>
                <c:pt idx="1937">
                  <c:v>155.88356441667401</c:v>
                </c:pt>
                <c:pt idx="1938">
                  <c:v>156.38020331071999</c:v>
                </c:pt>
                <c:pt idx="1939">
                  <c:v>157.41759160006299</c:v>
                </c:pt>
                <c:pt idx="1940">
                  <c:v>157.04225300663001</c:v>
                </c:pt>
                <c:pt idx="1941">
                  <c:v>156.78847339984401</c:v>
                </c:pt>
                <c:pt idx="1942">
                  <c:v>156.70698154814599</c:v>
                </c:pt>
                <c:pt idx="1943">
                  <c:v>157.266378918854</c:v>
                </c:pt>
                <c:pt idx="1944">
                  <c:v>157.13949704557601</c:v>
                </c:pt>
                <c:pt idx="1945">
                  <c:v>157.45008465787001</c:v>
                </c:pt>
                <c:pt idx="1946">
                  <c:v>156.36529422290499</c:v>
                </c:pt>
                <c:pt idx="1947">
                  <c:v>156.70917744404201</c:v>
                </c:pt>
                <c:pt idx="1948">
                  <c:v>156.392287694706</c:v>
                </c:pt>
                <c:pt idx="1949">
                  <c:v>156.43996617302199</c:v>
                </c:pt>
                <c:pt idx="1950">
                  <c:v>157.29468311453701</c:v>
                </c:pt>
                <c:pt idx="1951">
                  <c:v>157.67365808364499</c:v>
                </c:pt>
                <c:pt idx="1952">
                  <c:v>157.81587186080799</c:v>
                </c:pt>
                <c:pt idx="1953">
                  <c:v>157.59513197571201</c:v>
                </c:pt>
                <c:pt idx="1954">
                  <c:v>157.90148231931701</c:v>
                </c:pt>
                <c:pt idx="1955">
                  <c:v>158.33610250318401</c:v>
                </c:pt>
                <c:pt idx="1956">
                  <c:v>158.24885094246</c:v>
                </c:pt>
                <c:pt idx="1957">
                  <c:v>159.65283699151399</c:v>
                </c:pt>
                <c:pt idx="1958">
                  <c:v>159.62441966771499</c:v>
                </c:pt>
                <c:pt idx="1959">
                  <c:v>159.76041711338101</c:v>
                </c:pt>
                <c:pt idx="1960">
                  <c:v>160.73595880256701</c:v>
                </c:pt>
                <c:pt idx="1961">
                  <c:v>160.64928961624</c:v>
                </c:pt>
                <c:pt idx="1962">
                  <c:v>160.48291668786101</c:v>
                </c:pt>
                <c:pt idx="1963">
                  <c:v>160.517909912931</c:v>
                </c:pt>
                <c:pt idx="1964">
                  <c:v>159.91244748314099</c:v>
                </c:pt>
                <c:pt idx="1965">
                  <c:v>159.31301340163901</c:v>
                </c:pt>
                <c:pt idx="1966">
                  <c:v>159.97503589834801</c:v>
                </c:pt>
                <c:pt idx="1967">
                  <c:v>160.57215511871601</c:v>
                </c:pt>
                <c:pt idx="1968">
                  <c:v>161.307684008557</c:v>
                </c:pt>
                <c:pt idx="1969">
                  <c:v>160.47629494280801</c:v>
                </c:pt>
                <c:pt idx="1970">
                  <c:v>161.30211133791099</c:v>
                </c:pt>
                <c:pt idx="1971">
                  <c:v>159.65105794527099</c:v>
                </c:pt>
                <c:pt idx="1972">
                  <c:v>159.70877326789099</c:v>
                </c:pt>
                <c:pt idx="1973">
                  <c:v>159.346161965384</c:v>
                </c:pt>
                <c:pt idx="1974">
                  <c:v>158.86308726439799</c:v>
                </c:pt>
                <c:pt idx="1975">
                  <c:v>159.91585491906599</c:v>
                </c:pt>
                <c:pt idx="1976">
                  <c:v>160.36866985677199</c:v>
                </c:pt>
                <c:pt idx="1977">
                  <c:v>159.47139406162199</c:v>
                </c:pt>
                <c:pt idx="1978">
                  <c:v>159.60854405306199</c:v>
                </c:pt>
                <c:pt idx="1979">
                  <c:v>158.921201883344</c:v>
                </c:pt>
                <c:pt idx="1980">
                  <c:v>158.931972903869</c:v>
                </c:pt>
                <c:pt idx="1981">
                  <c:v>159.112035515739</c:v>
                </c:pt>
                <c:pt idx="1982">
                  <c:v>159.05345864229801</c:v>
                </c:pt>
                <c:pt idx="1983">
                  <c:v>159.75433959702599</c:v>
                </c:pt>
                <c:pt idx="1984">
                  <c:v>158.99022446106099</c:v>
                </c:pt>
                <c:pt idx="1985">
                  <c:v>159.30594349325401</c:v>
                </c:pt>
                <c:pt idx="1986">
                  <c:v>159.07151152341001</c:v>
                </c:pt>
                <c:pt idx="1987">
                  <c:v>158.79036806173499</c:v>
                </c:pt>
                <c:pt idx="1988">
                  <c:v>158.69406983353801</c:v>
                </c:pt>
                <c:pt idx="1989">
                  <c:v>158.679159856843</c:v>
                </c:pt>
                <c:pt idx="1990">
                  <c:v>156.091708215144</c:v>
                </c:pt>
                <c:pt idx="1991">
                  <c:v>156.57434996543901</c:v>
                </c:pt>
                <c:pt idx="1992">
                  <c:v>155.85312510260999</c:v>
                </c:pt>
                <c:pt idx="1993">
                  <c:v>155.81296362204699</c:v>
                </c:pt>
                <c:pt idx="1994">
                  <c:v>156.39246298757999</c:v>
                </c:pt>
                <c:pt idx="1995">
                  <c:v>155.66050384457199</c:v>
                </c:pt>
                <c:pt idx="1996">
                  <c:v>156.18432128753801</c:v>
                </c:pt>
                <c:pt idx="1997">
                  <c:v>155.91751992481699</c:v>
                </c:pt>
                <c:pt idx="1998">
                  <c:v>158.447381637028</c:v>
                </c:pt>
                <c:pt idx="1999">
                  <c:v>157.75797908410999</c:v>
                </c:pt>
                <c:pt idx="2000">
                  <c:v>159.52862092482101</c:v>
                </c:pt>
                <c:pt idx="2001">
                  <c:v>159.95605666003701</c:v>
                </c:pt>
                <c:pt idx="2002">
                  <c:v>159.93775236137901</c:v>
                </c:pt>
                <c:pt idx="2003">
                  <c:v>159.00732345774901</c:v>
                </c:pt>
                <c:pt idx="2004">
                  <c:v>159.02893058449001</c:v>
                </c:pt>
                <c:pt idx="2005">
                  <c:v>158.74349013573499</c:v>
                </c:pt>
                <c:pt idx="2006">
                  <c:v>159.14627570899501</c:v>
                </c:pt>
                <c:pt idx="2007">
                  <c:v>158.57108301224699</c:v>
                </c:pt>
                <c:pt idx="2008">
                  <c:v>159.66810165662201</c:v>
                </c:pt>
                <c:pt idx="2009">
                  <c:v>159.49347142555001</c:v>
                </c:pt>
                <c:pt idx="2010">
                  <c:v>160.808925569103</c:v>
                </c:pt>
                <c:pt idx="2011">
                  <c:v>160.80838242522199</c:v>
                </c:pt>
                <c:pt idx="2012">
                  <c:v>160.11341506079401</c:v>
                </c:pt>
                <c:pt idx="2013">
                  <c:v>159.171238908997</c:v>
                </c:pt>
                <c:pt idx="2014">
                  <c:v>159.878499160263</c:v>
                </c:pt>
                <c:pt idx="2015">
                  <c:v>159.65210175140501</c:v>
                </c:pt>
                <c:pt idx="2016">
                  <c:v>159.948896607855</c:v>
                </c:pt>
                <c:pt idx="2017">
                  <c:v>160.83021522646499</c:v>
                </c:pt>
                <c:pt idx="2018">
                  <c:v>160.87535836858601</c:v>
                </c:pt>
                <c:pt idx="2019">
                  <c:v>160.502225985124</c:v>
                </c:pt>
                <c:pt idx="2020">
                  <c:v>160.50900196966799</c:v>
                </c:pt>
                <c:pt idx="2021">
                  <c:v>160.24455515984201</c:v>
                </c:pt>
                <c:pt idx="2022">
                  <c:v>159.695473148774</c:v>
                </c:pt>
                <c:pt idx="2023">
                  <c:v>160.39970438110299</c:v>
                </c:pt>
                <c:pt idx="2024">
                  <c:v>160.47633190965999</c:v>
                </c:pt>
                <c:pt idx="2025">
                  <c:v>160.74308220575199</c:v>
                </c:pt>
                <c:pt idx="2026">
                  <c:v>160.68990895900799</c:v>
                </c:pt>
                <c:pt idx="2027">
                  <c:v>159.94850296046999</c:v>
                </c:pt>
                <c:pt idx="2028">
                  <c:v>158.998730080679</c:v>
                </c:pt>
                <c:pt idx="2029">
                  <c:v>159.08058218752899</c:v>
                </c:pt>
                <c:pt idx="2030">
                  <c:v>159.18110329804301</c:v>
                </c:pt>
                <c:pt idx="2031">
                  <c:v>158.548158960845</c:v>
                </c:pt>
                <c:pt idx="2032">
                  <c:v>157.985752618172</c:v>
                </c:pt>
                <c:pt idx="2033">
                  <c:v>158.17226321840101</c:v>
                </c:pt>
                <c:pt idx="2034">
                  <c:v>159.41602018409199</c:v>
                </c:pt>
                <c:pt idx="2035">
                  <c:v>158.11577243202299</c:v>
                </c:pt>
                <c:pt idx="2036">
                  <c:v>158.549472290587</c:v>
                </c:pt>
                <c:pt idx="2037">
                  <c:v>158.74136523988901</c:v>
                </c:pt>
                <c:pt idx="2038">
                  <c:v>159.93861688570601</c:v>
                </c:pt>
                <c:pt idx="2039">
                  <c:v>160.718030872171</c:v>
                </c:pt>
                <c:pt idx="2040">
                  <c:v>160.47077431672699</c:v>
                </c:pt>
                <c:pt idx="2041">
                  <c:v>159.16376142299799</c:v>
                </c:pt>
                <c:pt idx="2042">
                  <c:v>159.35527932298501</c:v>
                </c:pt>
                <c:pt idx="2043">
                  <c:v>159.98614509690799</c:v>
                </c:pt>
                <c:pt idx="2044">
                  <c:v>159.701605402882</c:v>
                </c:pt>
                <c:pt idx="2045">
                  <c:v>158.84638619879499</c:v>
                </c:pt>
                <c:pt idx="2046">
                  <c:v>159.336592778903</c:v>
                </c:pt>
                <c:pt idx="2047">
                  <c:v>159.27308559389999</c:v>
                </c:pt>
                <c:pt idx="2048">
                  <c:v>159.33323549166099</c:v>
                </c:pt>
                <c:pt idx="2049">
                  <c:v>159.37657151370101</c:v>
                </c:pt>
                <c:pt idx="2050">
                  <c:v>159.04228749799299</c:v>
                </c:pt>
                <c:pt idx="2051">
                  <c:v>157.92781695005101</c:v>
                </c:pt>
                <c:pt idx="2052">
                  <c:v>157.29913263308899</c:v>
                </c:pt>
                <c:pt idx="2053">
                  <c:v>156.729766761858</c:v>
                </c:pt>
                <c:pt idx="2054">
                  <c:v>156.38303885011501</c:v>
                </c:pt>
                <c:pt idx="2055">
                  <c:v>156.21429037214901</c:v>
                </c:pt>
                <c:pt idx="2056">
                  <c:v>156.88813075425099</c:v>
                </c:pt>
                <c:pt idx="2057">
                  <c:v>157.48972302331899</c:v>
                </c:pt>
                <c:pt idx="2058">
                  <c:v>157.023620373471</c:v>
                </c:pt>
                <c:pt idx="2059">
                  <c:v>156.903441926705</c:v>
                </c:pt>
                <c:pt idx="2060">
                  <c:v>157.521770032788</c:v>
                </c:pt>
                <c:pt idx="2061">
                  <c:v>157.75498712447299</c:v>
                </c:pt>
                <c:pt idx="2062">
                  <c:v>158.60628177782601</c:v>
                </c:pt>
                <c:pt idx="2063">
                  <c:v>158.425743208005</c:v>
                </c:pt>
                <c:pt idx="2064">
                  <c:v>157.94547597046699</c:v>
                </c:pt>
                <c:pt idx="2065">
                  <c:v>157.532746488714</c:v>
                </c:pt>
                <c:pt idx="2066">
                  <c:v>157.218072228697</c:v>
                </c:pt>
                <c:pt idx="2067">
                  <c:v>156.67309735603499</c:v>
                </c:pt>
                <c:pt idx="2068">
                  <c:v>156.34303226375499</c:v>
                </c:pt>
                <c:pt idx="2069">
                  <c:v>155.57940343055901</c:v>
                </c:pt>
                <c:pt idx="2070">
                  <c:v>155.71648714000801</c:v>
                </c:pt>
                <c:pt idx="2071">
                  <c:v>155.399374160685</c:v>
                </c:pt>
                <c:pt idx="2072">
                  <c:v>155.52156305666099</c:v>
                </c:pt>
                <c:pt idx="2073">
                  <c:v>155.348647940419</c:v>
                </c:pt>
                <c:pt idx="2074">
                  <c:v>155.51330593765101</c:v>
                </c:pt>
                <c:pt idx="2075">
                  <c:v>154.89750582694501</c:v>
                </c:pt>
                <c:pt idx="2076">
                  <c:v>154.81163363272299</c:v>
                </c:pt>
                <c:pt idx="2077">
                  <c:v>155.127707044516</c:v>
                </c:pt>
                <c:pt idx="2078">
                  <c:v>155.26767552256399</c:v>
                </c:pt>
                <c:pt idx="2079">
                  <c:v>155.60155259787899</c:v>
                </c:pt>
                <c:pt idx="2080">
                  <c:v>155.32434099637399</c:v>
                </c:pt>
                <c:pt idx="2081">
                  <c:v>155.718811230282</c:v>
                </c:pt>
                <c:pt idx="2082">
                  <c:v>155.57563158434201</c:v>
                </c:pt>
                <c:pt idx="2083">
                  <c:v>154.85326263194699</c:v>
                </c:pt>
                <c:pt idx="2084">
                  <c:v>154.958966751622</c:v>
                </c:pt>
                <c:pt idx="2085">
                  <c:v>154.60754320636599</c:v>
                </c:pt>
                <c:pt idx="2086">
                  <c:v>154.18102801452699</c:v>
                </c:pt>
                <c:pt idx="2087">
                  <c:v>153.88641382476899</c:v>
                </c:pt>
                <c:pt idx="2088">
                  <c:v>153.47416330608999</c:v>
                </c:pt>
                <c:pt idx="2089">
                  <c:v>153.89733612970599</c:v>
                </c:pt>
                <c:pt idx="2090">
                  <c:v>154.46123592377799</c:v>
                </c:pt>
                <c:pt idx="2091">
                  <c:v>154.39055737728</c:v>
                </c:pt>
                <c:pt idx="2092">
                  <c:v>154.62395034506801</c:v>
                </c:pt>
                <c:pt idx="2093">
                  <c:v>154.21736457025099</c:v>
                </c:pt>
                <c:pt idx="2094">
                  <c:v>153.87163658260801</c:v>
                </c:pt>
                <c:pt idx="2095">
                  <c:v>153.53218804079</c:v>
                </c:pt>
                <c:pt idx="2096">
                  <c:v>153.268482033732</c:v>
                </c:pt>
                <c:pt idx="2097">
                  <c:v>153.36207598933501</c:v>
                </c:pt>
                <c:pt idx="2098">
                  <c:v>154.119266828181</c:v>
                </c:pt>
                <c:pt idx="2099">
                  <c:v>154.117634694656</c:v>
                </c:pt>
                <c:pt idx="2100">
                  <c:v>154.31419101109199</c:v>
                </c:pt>
                <c:pt idx="2101">
                  <c:v>153.71705833962699</c:v>
                </c:pt>
                <c:pt idx="2102">
                  <c:v>153.77718864125001</c:v>
                </c:pt>
                <c:pt idx="2103">
                  <c:v>154.33057958268299</c:v>
                </c:pt>
                <c:pt idx="2104">
                  <c:v>153.81441270441499</c:v>
                </c:pt>
                <c:pt idx="2105">
                  <c:v>153.70765990505799</c:v>
                </c:pt>
                <c:pt idx="2106">
                  <c:v>153.232019700851</c:v>
                </c:pt>
                <c:pt idx="2107">
                  <c:v>151.89559156586699</c:v>
                </c:pt>
                <c:pt idx="2108">
                  <c:v>148.79054692153801</c:v>
                </c:pt>
                <c:pt idx="2109">
                  <c:v>147.653833973416</c:v>
                </c:pt>
                <c:pt idx="2110">
                  <c:v>148.45323450226499</c:v>
                </c:pt>
                <c:pt idx="2111">
                  <c:v>150.58839485111801</c:v>
                </c:pt>
                <c:pt idx="2112">
                  <c:v>151.535260884905</c:v>
                </c:pt>
                <c:pt idx="2113">
                  <c:v>151.44882819902</c:v>
                </c:pt>
                <c:pt idx="2114">
                  <c:v>149.635962454897</c:v>
                </c:pt>
                <c:pt idx="2115">
                  <c:v>150.52611093101001</c:v>
                </c:pt>
                <c:pt idx="2116">
                  <c:v>150.75857748573799</c:v>
                </c:pt>
                <c:pt idx="2117">
                  <c:v>149.93886029779301</c:v>
                </c:pt>
                <c:pt idx="2118">
                  <c:v>150.836219967478</c:v>
                </c:pt>
                <c:pt idx="2119">
                  <c:v>149.72403778970499</c:v>
                </c:pt>
                <c:pt idx="2120">
                  <c:v>150.20656429548299</c:v>
                </c:pt>
                <c:pt idx="2121">
                  <c:v>150.61640918036699</c:v>
                </c:pt>
                <c:pt idx="2122">
                  <c:v>150.21071629260399</c:v>
                </c:pt>
                <c:pt idx="2123">
                  <c:v>150.34561377605101</c:v>
                </c:pt>
                <c:pt idx="2124">
                  <c:v>151.70590795395501</c:v>
                </c:pt>
                <c:pt idx="2125">
                  <c:v>152.56023505239699</c:v>
                </c:pt>
                <c:pt idx="2126">
                  <c:v>152.025818500588</c:v>
                </c:pt>
                <c:pt idx="2127">
                  <c:v>152.09770385491299</c:v>
                </c:pt>
                <c:pt idx="2128">
                  <c:v>151.208539022369</c:v>
                </c:pt>
                <c:pt idx="2129">
                  <c:v>150.94366507285301</c:v>
                </c:pt>
                <c:pt idx="2130">
                  <c:v>151.25069356977099</c:v>
                </c:pt>
                <c:pt idx="2131">
                  <c:v>150.84849394125899</c:v>
                </c:pt>
                <c:pt idx="2132">
                  <c:v>149.14419435793499</c:v>
                </c:pt>
                <c:pt idx="2133">
                  <c:v>149.469643993971</c:v>
                </c:pt>
                <c:pt idx="2134">
                  <c:v>150.13051619699499</c:v>
                </c:pt>
                <c:pt idx="2135">
                  <c:v>150.243220094603</c:v>
                </c:pt>
                <c:pt idx="2136">
                  <c:v>151.947095132643</c:v>
                </c:pt>
                <c:pt idx="2137">
                  <c:v>153.080550378472</c:v>
                </c:pt>
                <c:pt idx="2138">
                  <c:v>153.80133455453901</c:v>
                </c:pt>
                <c:pt idx="2139">
                  <c:v>154.44401801088199</c:v>
                </c:pt>
                <c:pt idx="2140">
                  <c:v>154.76964661094101</c:v>
                </c:pt>
                <c:pt idx="2141">
                  <c:v>155.03958862379699</c:v>
                </c:pt>
                <c:pt idx="2142">
                  <c:v>154.95004949896099</c:v>
                </c:pt>
                <c:pt idx="2143">
                  <c:v>154.40199548205899</c:v>
                </c:pt>
                <c:pt idx="2144">
                  <c:v>154.71198322261401</c:v>
                </c:pt>
                <c:pt idx="2145">
                  <c:v>155.426743079424</c:v>
                </c:pt>
                <c:pt idx="2146">
                  <c:v>155.580185000152</c:v>
                </c:pt>
                <c:pt idx="2147">
                  <c:v>155.496627195565</c:v>
                </c:pt>
                <c:pt idx="2148">
                  <c:v>155.333354217872</c:v>
                </c:pt>
                <c:pt idx="2149">
                  <c:v>154.73146203373301</c:v>
                </c:pt>
                <c:pt idx="2150">
                  <c:v>155.65433310857</c:v>
                </c:pt>
                <c:pt idx="2151">
                  <c:v>155.61642548785801</c:v>
                </c:pt>
                <c:pt idx="2152">
                  <c:v>155.436864789092</c:v>
                </c:pt>
                <c:pt idx="2153">
                  <c:v>155.253782985589</c:v>
                </c:pt>
                <c:pt idx="2154">
                  <c:v>156.23245036122</c:v>
                </c:pt>
                <c:pt idx="2155">
                  <c:v>155.259055693378</c:v>
                </c:pt>
                <c:pt idx="2156">
                  <c:v>155.14745731937401</c:v>
                </c:pt>
                <c:pt idx="2157">
                  <c:v>155.765886521227</c:v>
                </c:pt>
                <c:pt idx="2158">
                  <c:v>155.66304026076801</c:v>
                </c:pt>
                <c:pt idx="2159">
                  <c:v>154.92256204057901</c:v>
                </c:pt>
                <c:pt idx="2160">
                  <c:v>154.50806428155099</c:v>
                </c:pt>
                <c:pt idx="2161">
                  <c:v>153.05119235682</c:v>
                </c:pt>
                <c:pt idx="2162">
                  <c:v>152.04563221503099</c:v>
                </c:pt>
                <c:pt idx="2163">
                  <c:v>152.239119593618</c:v>
                </c:pt>
                <c:pt idx="2164">
                  <c:v>151.70937448324699</c:v>
                </c:pt>
                <c:pt idx="2165">
                  <c:v>150.83336627745899</c:v>
                </c:pt>
                <c:pt idx="2166">
                  <c:v>150.09926492118501</c:v>
                </c:pt>
                <c:pt idx="2167">
                  <c:v>151.01988356388699</c:v>
                </c:pt>
                <c:pt idx="2168">
                  <c:v>150.60318799091101</c:v>
                </c:pt>
                <c:pt idx="2169">
                  <c:v>151.389924101231</c:v>
                </c:pt>
                <c:pt idx="2170">
                  <c:v>151.58317558591699</c:v>
                </c:pt>
                <c:pt idx="2171">
                  <c:v>151.79480427567901</c:v>
                </c:pt>
                <c:pt idx="2172">
                  <c:v>151.84668999924901</c:v>
                </c:pt>
                <c:pt idx="2173">
                  <c:v>152.18440384139799</c:v>
                </c:pt>
                <c:pt idx="2174">
                  <c:v>152.41141070347601</c:v>
                </c:pt>
                <c:pt idx="2175">
                  <c:v>152.26143031334101</c:v>
                </c:pt>
                <c:pt idx="2176">
                  <c:v>152.01565319240899</c:v>
                </c:pt>
                <c:pt idx="2177">
                  <c:v>153.06541132802201</c:v>
                </c:pt>
                <c:pt idx="2178">
                  <c:v>151.618078203035</c:v>
                </c:pt>
                <c:pt idx="2179">
                  <c:v>150.53955388104299</c:v>
                </c:pt>
                <c:pt idx="2180">
                  <c:v>151.94085624393</c:v>
                </c:pt>
                <c:pt idx="2181">
                  <c:v>150.80179296737501</c:v>
                </c:pt>
                <c:pt idx="2182">
                  <c:v>150.429770946606</c:v>
                </c:pt>
                <c:pt idx="2183">
                  <c:v>149.878016121494</c:v>
                </c:pt>
                <c:pt idx="2184">
                  <c:v>149.558311633089</c:v>
                </c:pt>
                <c:pt idx="2185">
                  <c:v>148.68957999063301</c:v>
                </c:pt>
                <c:pt idx="2186">
                  <c:v>148.077933737309</c:v>
                </c:pt>
                <c:pt idx="2187">
                  <c:v>148.863033836477</c:v>
                </c:pt>
                <c:pt idx="2188">
                  <c:v>149.752315588914</c:v>
                </c:pt>
                <c:pt idx="2189">
                  <c:v>148.62565215155399</c:v>
                </c:pt>
                <c:pt idx="2190">
                  <c:v>148.33087424114899</c:v>
                </c:pt>
                <c:pt idx="2191">
                  <c:v>148.862471907745</c:v>
                </c:pt>
                <c:pt idx="2192">
                  <c:v>149.19509514300199</c:v>
                </c:pt>
                <c:pt idx="2193">
                  <c:v>150.08487679496801</c:v>
                </c:pt>
                <c:pt idx="2194">
                  <c:v>150.40209295438899</c:v>
                </c:pt>
                <c:pt idx="2195">
                  <c:v>149.70472153200001</c:v>
                </c:pt>
                <c:pt idx="2196">
                  <c:v>150.24101292847399</c:v>
                </c:pt>
                <c:pt idx="2197">
                  <c:v>149.52552590333701</c:v>
                </c:pt>
                <c:pt idx="2198">
                  <c:v>149.177593064489</c:v>
                </c:pt>
                <c:pt idx="2199">
                  <c:v>148.58868830903799</c:v>
                </c:pt>
                <c:pt idx="2200">
                  <c:v>148.767109668816</c:v>
                </c:pt>
                <c:pt idx="2201">
                  <c:v>148.331229902085</c:v>
                </c:pt>
                <c:pt idx="2202">
                  <c:v>147.256311882294</c:v>
                </c:pt>
                <c:pt idx="2203">
                  <c:v>146.38272229851901</c:v>
                </c:pt>
                <c:pt idx="2204">
                  <c:v>145.554952408118</c:v>
                </c:pt>
                <c:pt idx="2205">
                  <c:v>145.74194353270499</c:v>
                </c:pt>
                <c:pt idx="2206">
                  <c:v>144.93539566000101</c:v>
                </c:pt>
                <c:pt idx="2207">
                  <c:v>144.96853518792599</c:v>
                </c:pt>
                <c:pt idx="2208">
                  <c:v>143.988132472601</c:v>
                </c:pt>
                <c:pt idx="2209">
                  <c:v>143.63658211513501</c:v>
                </c:pt>
                <c:pt idx="2210">
                  <c:v>143.16562716002699</c:v>
                </c:pt>
                <c:pt idx="2211">
                  <c:v>143.48704482426399</c:v>
                </c:pt>
                <c:pt idx="2212">
                  <c:v>145.30003822979199</c:v>
                </c:pt>
                <c:pt idx="2213">
                  <c:v>144.259734240895</c:v>
                </c:pt>
                <c:pt idx="2214">
                  <c:v>145.90245256892501</c:v>
                </c:pt>
                <c:pt idx="2215">
                  <c:v>145.32946963410399</c:v>
                </c:pt>
                <c:pt idx="2216">
                  <c:v>145.66434504512699</c:v>
                </c:pt>
                <c:pt idx="2217">
                  <c:v>147.085040782997</c:v>
                </c:pt>
                <c:pt idx="2218">
                  <c:v>146.42191190303899</c:v>
                </c:pt>
                <c:pt idx="2219">
                  <c:v>145.40405339667601</c:v>
                </c:pt>
                <c:pt idx="2220">
                  <c:v>146.60127010242701</c:v>
                </c:pt>
                <c:pt idx="2221">
                  <c:v>146.78288068434799</c:v>
                </c:pt>
                <c:pt idx="2222">
                  <c:v>145.583745920925</c:v>
                </c:pt>
                <c:pt idx="2223">
                  <c:v>144.925148644378</c:v>
                </c:pt>
                <c:pt idx="2224">
                  <c:v>143.87556082165099</c:v>
                </c:pt>
                <c:pt idx="2225">
                  <c:v>144.088695259411</c:v>
                </c:pt>
                <c:pt idx="2226">
                  <c:v>144.47524898353299</c:v>
                </c:pt>
                <c:pt idx="2227">
                  <c:v>145.25706462119601</c:v>
                </c:pt>
                <c:pt idx="2228">
                  <c:v>145.242861353547</c:v>
                </c:pt>
                <c:pt idx="2229">
                  <c:v>146.461004746778</c:v>
                </c:pt>
                <c:pt idx="2230">
                  <c:v>147.061121062523</c:v>
                </c:pt>
                <c:pt idx="2231">
                  <c:v>146.968817462586</c:v>
                </c:pt>
                <c:pt idx="2232">
                  <c:v>147.711404719303</c:v>
                </c:pt>
                <c:pt idx="2233">
                  <c:v>147.18621540876401</c:v>
                </c:pt>
                <c:pt idx="2234">
                  <c:v>147.57227222118101</c:v>
                </c:pt>
                <c:pt idx="2235">
                  <c:v>148.64208438883799</c:v>
                </c:pt>
                <c:pt idx="2236">
                  <c:v>148.07597828045101</c:v>
                </c:pt>
                <c:pt idx="2237">
                  <c:v>148.52745803529001</c:v>
                </c:pt>
                <c:pt idx="2238">
                  <c:v>149.68335275375699</c:v>
                </c:pt>
                <c:pt idx="2239">
                  <c:v>150.26453536373199</c:v>
                </c:pt>
                <c:pt idx="2240">
                  <c:v>150.946490040323</c:v>
                </c:pt>
                <c:pt idx="2241">
                  <c:v>151.55328355872501</c:v>
                </c:pt>
                <c:pt idx="2242">
                  <c:v>152.26423718115399</c:v>
                </c:pt>
                <c:pt idx="2243">
                  <c:v>151.06579557796499</c:v>
                </c:pt>
                <c:pt idx="2244">
                  <c:v>151.637154102072</c:v>
                </c:pt>
                <c:pt idx="2245">
                  <c:v>151.722149666174</c:v>
                </c:pt>
                <c:pt idx="2246">
                  <c:v>152.67126145531401</c:v>
                </c:pt>
                <c:pt idx="2247">
                  <c:v>152.100963436683</c:v>
                </c:pt>
                <c:pt idx="2248">
                  <c:v>151.584688424354</c:v>
                </c:pt>
                <c:pt idx="2249">
                  <c:v>153.40590537595099</c:v>
                </c:pt>
                <c:pt idx="2250">
                  <c:v>154.68374467189599</c:v>
                </c:pt>
                <c:pt idx="2251">
                  <c:v>154.68549985279</c:v>
                </c:pt>
                <c:pt idx="2252">
                  <c:v>154.47110545034101</c:v>
                </c:pt>
                <c:pt idx="2253">
                  <c:v>154.393280718141</c:v>
                </c:pt>
                <c:pt idx="2254">
                  <c:v>152.985440628373</c:v>
                </c:pt>
                <c:pt idx="2255">
                  <c:v>152.81178086627199</c:v>
                </c:pt>
                <c:pt idx="2256">
                  <c:v>152.989664510587</c:v>
                </c:pt>
                <c:pt idx="2257">
                  <c:v>154.432624094609</c:v>
                </c:pt>
                <c:pt idx="2258">
                  <c:v>154.11047644854699</c:v>
                </c:pt>
                <c:pt idx="2259">
                  <c:v>154.58508990998001</c:v>
                </c:pt>
                <c:pt idx="2260">
                  <c:v>154.161805630576</c:v>
                </c:pt>
                <c:pt idx="2261">
                  <c:v>153.565684889805</c:v>
                </c:pt>
                <c:pt idx="2262">
                  <c:v>153.63598337377499</c:v>
                </c:pt>
                <c:pt idx="2263">
                  <c:v>154.40351168662301</c:v>
                </c:pt>
                <c:pt idx="2264">
                  <c:v>154.243181412843</c:v>
                </c:pt>
                <c:pt idx="2265">
                  <c:v>154.96410678368801</c:v>
                </c:pt>
                <c:pt idx="2266">
                  <c:v>155.58123085269401</c:v>
                </c:pt>
                <c:pt idx="2267">
                  <c:v>156.43702956626501</c:v>
                </c:pt>
                <c:pt idx="2268">
                  <c:v>156.75174891740599</c:v>
                </c:pt>
                <c:pt idx="2269">
                  <c:v>156.244341894727</c:v>
                </c:pt>
                <c:pt idx="2270">
                  <c:v>156.507776185507</c:v>
                </c:pt>
                <c:pt idx="2271">
                  <c:v>156.68634871638599</c:v>
                </c:pt>
                <c:pt idx="2272">
                  <c:v>157.64550164518599</c:v>
                </c:pt>
                <c:pt idx="2273">
                  <c:v>157.40793821067399</c:v>
                </c:pt>
                <c:pt idx="2274">
                  <c:v>156.84902707804</c:v>
                </c:pt>
                <c:pt idx="2275">
                  <c:v>156.851785236811</c:v>
                </c:pt>
                <c:pt idx="2276">
                  <c:v>156.60087371779099</c:v>
                </c:pt>
                <c:pt idx="2277">
                  <c:v>157.10407847064999</c:v>
                </c:pt>
                <c:pt idx="2278">
                  <c:v>157.89605166743701</c:v>
                </c:pt>
                <c:pt idx="2279">
                  <c:v>158.21549843501799</c:v>
                </c:pt>
                <c:pt idx="2280">
                  <c:v>158.32565615804</c:v>
                </c:pt>
                <c:pt idx="2281">
                  <c:v>158.23347270892299</c:v>
                </c:pt>
                <c:pt idx="2282">
                  <c:v>157.68373150212901</c:v>
                </c:pt>
                <c:pt idx="2283">
                  <c:v>157.73266797850101</c:v>
                </c:pt>
                <c:pt idx="2284">
                  <c:v>158.03804407766901</c:v>
                </c:pt>
                <c:pt idx="2285">
                  <c:v>158.48431268947101</c:v>
                </c:pt>
                <c:pt idx="2286">
                  <c:v>158.009413945045</c:v>
                </c:pt>
                <c:pt idx="2287">
                  <c:v>158.971631163815</c:v>
                </c:pt>
                <c:pt idx="2288">
                  <c:v>158.880110859799</c:v>
                </c:pt>
                <c:pt idx="2289">
                  <c:v>158.59600216525399</c:v>
                </c:pt>
                <c:pt idx="2290">
                  <c:v>158.386055728283</c:v>
                </c:pt>
                <c:pt idx="2291">
                  <c:v>159.192574866916</c:v>
                </c:pt>
                <c:pt idx="2292">
                  <c:v>158.634098606425</c:v>
                </c:pt>
                <c:pt idx="2293">
                  <c:v>157.28588539822999</c:v>
                </c:pt>
                <c:pt idx="2294">
                  <c:v>156.791795133145</c:v>
                </c:pt>
                <c:pt idx="2295">
                  <c:v>157.33543576376101</c:v>
                </c:pt>
                <c:pt idx="2296">
                  <c:v>157.15840048287899</c:v>
                </c:pt>
                <c:pt idx="2297">
                  <c:v>157.811327284443</c:v>
                </c:pt>
                <c:pt idx="2298">
                  <c:v>158.266679859091</c:v>
                </c:pt>
                <c:pt idx="2299">
                  <c:v>158.361243406158</c:v>
                </c:pt>
                <c:pt idx="2300">
                  <c:v>158.48609559055001</c:v>
                </c:pt>
                <c:pt idx="2301">
                  <c:v>158.38665575027099</c:v>
                </c:pt>
                <c:pt idx="2302">
                  <c:v>158.54940584578799</c:v>
                </c:pt>
                <c:pt idx="2303">
                  <c:v>158.94642224814299</c:v>
                </c:pt>
                <c:pt idx="2304">
                  <c:v>159.902146024769</c:v>
                </c:pt>
                <c:pt idx="2305">
                  <c:v>160.11480463163701</c:v>
                </c:pt>
                <c:pt idx="2306">
                  <c:v>160.50254225075301</c:v>
                </c:pt>
                <c:pt idx="2307">
                  <c:v>161.709243601802</c:v>
                </c:pt>
                <c:pt idx="2308">
                  <c:v>161.79897246200301</c:v>
                </c:pt>
                <c:pt idx="2309">
                  <c:v>161.12342863893099</c:v>
                </c:pt>
                <c:pt idx="2310">
                  <c:v>160.856176780753</c:v>
                </c:pt>
                <c:pt idx="2311">
                  <c:v>160.57770398216499</c:v>
                </c:pt>
                <c:pt idx="2312">
                  <c:v>160.89544424395501</c:v>
                </c:pt>
                <c:pt idx="2313">
                  <c:v>160.462451242382</c:v>
                </c:pt>
                <c:pt idx="2314">
                  <c:v>160.87139398876101</c:v>
                </c:pt>
                <c:pt idx="2315">
                  <c:v>161.15368596476</c:v>
                </c:pt>
                <c:pt idx="2316">
                  <c:v>160.76787959206001</c:v>
                </c:pt>
                <c:pt idx="2317">
                  <c:v>160.66991453096099</c:v>
                </c:pt>
                <c:pt idx="2318">
                  <c:v>161.349755236655</c:v>
                </c:pt>
                <c:pt idx="2319">
                  <c:v>160.66213922435</c:v>
                </c:pt>
                <c:pt idx="2320">
                  <c:v>160.12615741387199</c:v>
                </c:pt>
                <c:pt idx="2321">
                  <c:v>161.554178613587</c:v>
                </c:pt>
                <c:pt idx="2322">
                  <c:v>163.04299148168201</c:v>
                </c:pt>
                <c:pt idx="2323">
                  <c:v>164.16337880919201</c:v>
                </c:pt>
                <c:pt idx="2324">
                  <c:v>165.55001428106701</c:v>
                </c:pt>
                <c:pt idx="2325">
                  <c:v>165.34837817479001</c:v>
                </c:pt>
                <c:pt idx="2326">
                  <c:v>165.89742975398701</c:v>
                </c:pt>
                <c:pt idx="2327">
                  <c:v>164.93435327631599</c:v>
                </c:pt>
                <c:pt idx="2328">
                  <c:v>166.605745503826</c:v>
                </c:pt>
                <c:pt idx="2329">
                  <c:v>166.48870175604199</c:v>
                </c:pt>
                <c:pt idx="2330">
                  <c:v>166.62919105211299</c:v>
                </c:pt>
                <c:pt idx="2331">
                  <c:v>166.745842547899</c:v>
                </c:pt>
                <c:pt idx="2332">
                  <c:v>166.39604575375901</c:v>
                </c:pt>
                <c:pt idx="2333">
                  <c:v>166.12094930542901</c:v>
                </c:pt>
                <c:pt idx="2334">
                  <c:v>166.19772581791301</c:v>
                </c:pt>
                <c:pt idx="2335">
                  <c:v>166.07926261904399</c:v>
                </c:pt>
                <c:pt idx="2336">
                  <c:v>165.80660475528799</c:v>
                </c:pt>
                <c:pt idx="2337">
                  <c:v>166.00833173455999</c:v>
                </c:pt>
                <c:pt idx="2338">
                  <c:v>166.14937263522299</c:v>
                </c:pt>
                <c:pt idx="2339">
                  <c:v>165.517265239772</c:v>
                </c:pt>
                <c:pt idx="2340">
                  <c:v>165.54512028524999</c:v>
                </c:pt>
                <c:pt idx="2341">
                  <c:v>166.2622182067</c:v>
                </c:pt>
                <c:pt idx="2342">
                  <c:v>166.07051745558601</c:v>
                </c:pt>
                <c:pt idx="2343">
                  <c:v>166.92712304147301</c:v>
                </c:pt>
                <c:pt idx="2344">
                  <c:v>166.33189329706801</c:v>
                </c:pt>
                <c:pt idx="2345">
                  <c:v>165.461673479273</c:v>
                </c:pt>
                <c:pt idx="2346">
                  <c:v>165.862950204893</c:v>
                </c:pt>
                <c:pt idx="2347">
                  <c:v>166.30985221234999</c:v>
                </c:pt>
                <c:pt idx="2348">
                  <c:v>165.86519916153799</c:v>
                </c:pt>
                <c:pt idx="2349">
                  <c:v>166.22627194497099</c:v>
                </c:pt>
                <c:pt idx="2350">
                  <c:v>166.76594033241199</c:v>
                </c:pt>
                <c:pt idx="2351">
                  <c:v>166.577693384464</c:v>
                </c:pt>
                <c:pt idx="2352">
                  <c:v>166.58303089158099</c:v>
                </c:pt>
                <c:pt idx="2353">
                  <c:v>167.09218225007101</c:v>
                </c:pt>
                <c:pt idx="2354">
                  <c:v>167.47364175698499</c:v>
                </c:pt>
                <c:pt idx="2355">
                  <c:v>167.11415259350301</c:v>
                </c:pt>
                <c:pt idx="2356">
                  <c:v>167.38223638351599</c:v>
                </c:pt>
                <c:pt idx="2357">
                  <c:v>168.03057580898499</c:v>
                </c:pt>
                <c:pt idx="2358">
                  <c:v>167.35491305383999</c:v>
                </c:pt>
                <c:pt idx="2359">
                  <c:v>167.01600565003301</c:v>
                </c:pt>
                <c:pt idx="2360">
                  <c:v>167.36057892417099</c:v>
                </c:pt>
                <c:pt idx="2361">
                  <c:v>166.33469478787401</c:v>
                </c:pt>
                <c:pt idx="2362">
                  <c:v>166.48413200317401</c:v>
                </c:pt>
                <c:pt idx="2363">
                  <c:v>166.064396960002</c:v>
                </c:pt>
                <c:pt idx="2364">
                  <c:v>166.80040812568899</c:v>
                </c:pt>
                <c:pt idx="2365">
                  <c:v>166.28012356983101</c:v>
                </c:pt>
                <c:pt idx="2366">
                  <c:v>165.747268966577</c:v>
                </c:pt>
                <c:pt idx="2367">
                  <c:v>165.675316292829</c:v>
                </c:pt>
                <c:pt idx="2368">
                  <c:v>166.551043913699</c:v>
                </c:pt>
                <c:pt idx="2369">
                  <c:v>167.82527222449599</c:v>
                </c:pt>
                <c:pt idx="2370">
                  <c:v>167.93530145372401</c:v>
                </c:pt>
                <c:pt idx="2371">
                  <c:v>167.489019012451</c:v>
                </c:pt>
                <c:pt idx="2372">
                  <c:v>164.36597986209</c:v>
                </c:pt>
                <c:pt idx="2373">
                  <c:v>165.275432101371</c:v>
                </c:pt>
                <c:pt idx="2374">
                  <c:v>163.388923736398</c:v>
                </c:pt>
                <c:pt idx="2375">
                  <c:v>163.38063261320801</c:v>
                </c:pt>
                <c:pt idx="2376">
                  <c:v>163.913591501181</c:v>
                </c:pt>
                <c:pt idx="2377">
                  <c:v>163.68940756793299</c:v>
                </c:pt>
                <c:pt idx="2378">
                  <c:v>164.04807765988801</c:v>
                </c:pt>
                <c:pt idx="2379">
                  <c:v>164.19720706516199</c:v>
                </c:pt>
                <c:pt idx="2380">
                  <c:v>166.05279657455</c:v>
                </c:pt>
                <c:pt idx="2381">
                  <c:v>167.248293589952</c:v>
                </c:pt>
                <c:pt idx="2382">
                  <c:v>166.60969746265499</c:v>
                </c:pt>
                <c:pt idx="2383">
                  <c:v>166.52163051887899</c:v>
                </c:pt>
                <c:pt idx="2384">
                  <c:v>166.19489942162701</c:v>
                </c:pt>
                <c:pt idx="2385">
                  <c:v>167.09892315859</c:v>
                </c:pt>
                <c:pt idx="2386">
                  <c:v>166.63299088960201</c:v>
                </c:pt>
                <c:pt idx="2387">
                  <c:v>166.76188277115699</c:v>
                </c:pt>
                <c:pt idx="2388">
                  <c:v>166.08335581149899</c:v>
                </c:pt>
                <c:pt idx="2389">
                  <c:v>164.33564292662899</c:v>
                </c:pt>
                <c:pt idx="2390">
                  <c:v>164.15741317376799</c:v>
                </c:pt>
                <c:pt idx="2391">
                  <c:v>163.909849481392</c:v>
                </c:pt>
                <c:pt idx="2392">
                  <c:v>163.727554660788</c:v>
                </c:pt>
                <c:pt idx="2393">
                  <c:v>164.48374480107699</c:v>
                </c:pt>
                <c:pt idx="2394">
                  <c:v>163.37410824264799</c:v>
                </c:pt>
                <c:pt idx="2395">
                  <c:v>163.57137517451</c:v>
                </c:pt>
                <c:pt idx="2396">
                  <c:v>163.71181707347199</c:v>
                </c:pt>
                <c:pt idx="2397">
                  <c:v>163.21611933762799</c:v>
                </c:pt>
                <c:pt idx="2398">
                  <c:v>163.33084458517001</c:v>
                </c:pt>
                <c:pt idx="2399">
                  <c:v>164.093726343556</c:v>
                </c:pt>
                <c:pt idx="2400">
                  <c:v>164.630051619933</c:v>
                </c:pt>
                <c:pt idx="2401">
                  <c:v>164.118230068917</c:v>
                </c:pt>
                <c:pt idx="2402">
                  <c:v>164.22352903412201</c:v>
                </c:pt>
                <c:pt idx="2403">
                  <c:v>164.36156136434801</c:v>
                </c:pt>
                <c:pt idx="2404">
                  <c:v>164.176720949735</c:v>
                </c:pt>
                <c:pt idx="2405">
                  <c:v>163.17991714915499</c:v>
                </c:pt>
                <c:pt idx="2406">
                  <c:v>162.288815053767</c:v>
                </c:pt>
                <c:pt idx="2407">
                  <c:v>162.058048848677</c:v>
                </c:pt>
                <c:pt idx="2408">
                  <c:v>162.10864876732001</c:v>
                </c:pt>
                <c:pt idx="2409">
                  <c:v>161.68002958668001</c:v>
                </c:pt>
                <c:pt idx="2410">
                  <c:v>161.04801604765299</c:v>
                </c:pt>
                <c:pt idx="2411">
                  <c:v>160.31491065018099</c:v>
                </c:pt>
                <c:pt idx="2412">
                  <c:v>160.61694962544601</c:v>
                </c:pt>
                <c:pt idx="2413">
                  <c:v>161.574323306477</c:v>
                </c:pt>
                <c:pt idx="2414">
                  <c:v>161.619467607107</c:v>
                </c:pt>
                <c:pt idx="2415">
                  <c:v>160.926184177388</c:v>
                </c:pt>
                <c:pt idx="2416">
                  <c:v>159.81570808930499</c:v>
                </c:pt>
                <c:pt idx="2417">
                  <c:v>158.70350639688399</c:v>
                </c:pt>
                <c:pt idx="2418">
                  <c:v>158.65467607271299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Sheet10!$AF$7</c:f>
              <c:strCache>
                <c:ptCount val="1"/>
                <c:pt idx="0">
                  <c:v>EW_quarterly</c:v>
                </c:pt>
              </c:strCache>
            </c:strRef>
          </c:tx>
          <c:marker>
            <c:symbol val="none"/>
          </c:marker>
          <c:val>
            <c:numRef>
              <c:f>Sheet10!$AF$8:$AF$2426</c:f>
              <c:numCache>
                <c:formatCode>General</c:formatCode>
                <c:ptCount val="2419"/>
                <c:pt idx="0">
                  <c:v>100</c:v>
                </c:pt>
                <c:pt idx="1">
                  <c:v>100.254429943177</c:v>
                </c:pt>
                <c:pt idx="2">
                  <c:v>100.554501564207</c:v>
                </c:pt>
                <c:pt idx="3">
                  <c:v>100.871824187261</c:v>
                </c:pt>
                <c:pt idx="4">
                  <c:v>100.97582179636601</c:v>
                </c:pt>
                <c:pt idx="5">
                  <c:v>100.985618667374</c:v>
                </c:pt>
                <c:pt idx="6">
                  <c:v>100.507035399768</c:v>
                </c:pt>
                <c:pt idx="7">
                  <c:v>101.158125804316</c:v>
                </c:pt>
                <c:pt idx="8">
                  <c:v>101.50994592169</c:v>
                </c:pt>
                <c:pt idx="9">
                  <c:v>101.30987114115101</c:v>
                </c:pt>
                <c:pt idx="10">
                  <c:v>101.625710443256</c:v>
                </c:pt>
                <c:pt idx="11">
                  <c:v>101.22257243383901</c:v>
                </c:pt>
                <c:pt idx="12">
                  <c:v>101.43403358873501</c:v>
                </c:pt>
                <c:pt idx="13">
                  <c:v>100.906539829498</c:v>
                </c:pt>
                <c:pt idx="14">
                  <c:v>100.65038947265199</c:v>
                </c:pt>
                <c:pt idx="15">
                  <c:v>100.804377102145</c:v>
                </c:pt>
                <c:pt idx="16">
                  <c:v>100.97032627740199</c:v>
                </c:pt>
                <c:pt idx="17">
                  <c:v>100.999873718801</c:v>
                </c:pt>
                <c:pt idx="18">
                  <c:v>101.06217951118499</c:v>
                </c:pt>
                <c:pt idx="19">
                  <c:v>100.96281758662001</c:v>
                </c:pt>
                <c:pt idx="20">
                  <c:v>100.897678220765</c:v>
                </c:pt>
                <c:pt idx="21">
                  <c:v>100.247092898335</c:v>
                </c:pt>
                <c:pt idx="22">
                  <c:v>100.760228674358</c:v>
                </c:pt>
                <c:pt idx="23">
                  <c:v>100.427713169768</c:v>
                </c:pt>
                <c:pt idx="24">
                  <c:v>100.196724436694</c:v>
                </c:pt>
                <c:pt idx="25">
                  <c:v>99.9473119351576</c:v>
                </c:pt>
                <c:pt idx="26">
                  <c:v>99.658367733275099</c:v>
                </c:pt>
                <c:pt idx="27">
                  <c:v>99.695618335576</c:v>
                </c:pt>
                <c:pt idx="28">
                  <c:v>100.140076105129</c:v>
                </c:pt>
                <c:pt idx="29">
                  <c:v>100.02429463270801</c:v>
                </c:pt>
                <c:pt idx="30">
                  <c:v>99.901720277467902</c:v>
                </c:pt>
                <c:pt idx="31">
                  <c:v>99.148040807831094</c:v>
                </c:pt>
                <c:pt idx="32">
                  <c:v>99.492059353321395</c:v>
                </c:pt>
                <c:pt idx="33">
                  <c:v>99.949788912307497</c:v>
                </c:pt>
                <c:pt idx="34">
                  <c:v>100.443876935326</c:v>
                </c:pt>
                <c:pt idx="35">
                  <c:v>100.75068929573899</c:v>
                </c:pt>
                <c:pt idx="36">
                  <c:v>100.99062962693399</c:v>
                </c:pt>
                <c:pt idx="37">
                  <c:v>101.323579640014</c:v>
                </c:pt>
                <c:pt idx="38">
                  <c:v>100.855483502806</c:v>
                </c:pt>
                <c:pt idx="39">
                  <c:v>100.589126451864</c:v>
                </c:pt>
                <c:pt idx="40">
                  <c:v>99.213596819067007</c:v>
                </c:pt>
                <c:pt idx="41">
                  <c:v>99.137913794721399</c:v>
                </c:pt>
                <c:pt idx="42">
                  <c:v>99.079754112910805</c:v>
                </c:pt>
                <c:pt idx="43">
                  <c:v>98.106067986099106</c:v>
                </c:pt>
                <c:pt idx="44">
                  <c:v>98.995746018456103</c:v>
                </c:pt>
                <c:pt idx="45">
                  <c:v>99.151090228384405</c:v>
                </c:pt>
                <c:pt idx="46">
                  <c:v>99.777326832584293</c:v>
                </c:pt>
                <c:pt idx="47">
                  <c:v>99.648624874798202</c:v>
                </c:pt>
                <c:pt idx="48">
                  <c:v>100.00945082493899</c:v>
                </c:pt>
                <c:pt idx="49">
                  <c:v>98.968181702157196</c:v>
                </c:pt>
                <c:pt idx="50">
                  <c:v>99.027701371880397</c:v>
                </c:pt>
                <c:pt idx="51">
                  <c:v>98.989672975886506</c:v>
                </c:pt>
                <c:pt idx="52">
                  <c:v>98.601977625358202</c:v>
                </c:pt>
                <c:pt idx="53">
                  <c:v>97.906358943531004</c:v>
                </c:pt>
                <c:pt idx="54">
                  <c:v>98.636930872804498</c:v>
                </c:pt>
                <c:pt idx="55">
                  <c:v>98.750003108797401</c:v>
                </c:pt>
                <c:pt idx="56">
                  <c:v>98.919639815502904</c:v>
                </c:pt>
                <c:pt idx="57">
                  <c:v>99.8384823928331</c:v>
                </c:pt>
                <c:pt idx="58">
                  <c:v>99.718498099800897</c:v>
                </c:pt>
                <c:pt idx="59">
                  <c:v>99.748676829110295</c:v>
                </c:pt>
                <c:pt idx="60">
                  <c:v>99.962202333838306</c:v>
                </c:pt>
                <c:pt idx="61">
                  <c:v>100.186645696057</c:v>
                </c:pt>
                <c:pt idx="62">
                  <c:v>99.919250434756407</c:v>
                </c:pt>
                <c:pt idx="63">
                  <c:v>99.782697792717698</c:v>
                </c:pt>
                <c:pt idx="64">
                  <c:v>100.328495981873</c:v>
                </c:pt>
                <c:pt idx="65">
                  <c:v>100.72224197649</c:v>
                </c:pt>
                <c:pt idx="66">
                  <c:v>100.69486714840301</c:v>
                </c:pt>
                <c:pt idx="67">
                  <c:v>100.561157057185</c:v>
                </c:pt>
                <c:pt idx="68">
                  <c:v>100.897089207256</c:v>
                </c:pt>
                <c:pt idx="69">
                  <c:v>101.146290821687</c:v>
                </c:pt>
                <c:pt idx="70">
                  <c:v>100.921132826502</c:v>
                </c:pt>
                <c:pt idx="71">
                  <c:v>100.55189055647401</c:v>
                </c:pt>
                <c:pt idx="72">
                  <c:v>99.739806738588499</c:v>
                </c:pt>
                <c:pt idx="73">
                  <c:v>99.807164825211402</c:v>
                </c:pt>
                <c:pt idx="74">
                  <c:v>98.776235234072303</c:v>
                </c:pt>
                <c:pt idx="75">
                  <c:v>98.002467145093107</c:v>
                </c:pt>
                <c:pt idx="76">
                  <c:v>98.589419692499405</c:v>
                </c:pt>
                <c:pt idx="77">
                  <c:v>98.465884192745094</c:v>
                </c:pt>
                <c:pt idx="78">
                  <c:v>98.688771086913405</c:v>
                </c:pt>
                <c:pt idx="79">
                  <c:v>99.082003690247802</c:v>
                </c:pt>
                <c:pt idx="80">
                  <c:v>98.236442531053797</c:v>
                </c:pt>
                <c:pt idx="81">
                  <c:v>98.404629610043898</c:v>
                </c:pt>
                <c:pt idx="82">
                  <c:v>98.796656785036305</c:v>
                </c:pt>
                <c:pt idx="83">
                  <c:v>99.610560454605604</c:v>
                </c:pt>
                <c:pt idx="84">
                  <c:v>98.678233576008395</c:v>
                </c:pt>
                <c:pt idx="85">
                  <c:v>98.313388223162093</c:v>
                </c:pt>
                <c:pt idx="86">
                  <c:v>98.379121162132705</c:v>
                </c:pt>
                <c:pt idx="87">
                  <c:v>97.666987449066099</c:v>
                </c:pt>
                <c:pt idx="88">
                  <c:v>97.1717029437186</c:v>
                </c:pt>
                <c:pt idx="89">
                  <c:v>97.092898991279299</c:v>
                </c:pt>
                <c:pt idx="90">
                  <c:v>97.952009055234399</c:v>
                </c:pt>
                <c:pt idx="91">
                  <c:v>98.207502237937106</c:v>
                </c:pt>
                <c:pt idx="92">
                  <c:v>98.269550006126906</c:v>
                </c:pt>
                <c:pt idx="93">
                  <c:v>98.707328371269895</c:v>
                </c:pt>
                <c:pt idx="94">
                  <c:v>98.572100649115598</c:v>
                </c:pt>
                <c:pt idx="95">
                  <c:v>99.225707661919103</c:v>
                </c:pt>
                <c:pt idx="96">
                  <c:v>98.879218142720106</c:v>
                </c:pt>
                <c:pt idx="97">
                  <c:v>98.023554312643697</c:v>
                </c:pt>
                <c:pt idx="98">
                  <c:v>99.169959208660899</c:v>
                </c:pt>
                <c:pt idx="99">
                  <c:v>99.260117103613595</c:v>
                </c:pt>
                <c:pt idx="100">
                  <c:v>100.093812899719</c:v>
                </c:pt>
                <c:pt idx="101">
                  <c:v>100.860679398759</c:v>
                </c:pt>
                <c:pt idx="102">
                  <c:v>100.573934300072</c:v>
                </c:pt>
                <c:pt idx="103">
                  <c:v>100.916339859304</c:v>
                </c:pt>
                <c:pt idx="104">
                  <c:v>100.65968664725099</c:v>
                </c:pt>
                <c:pt idx="105">
                  <c:v>100.697726677136</c:v>
                </c:pt>
                <c:pt idx="106">
                  <c:v>101.42215743789301</c:v>
                </c:pt>
                <c:pt idx="107">
                  <c:v>101.395698450674</c:v>
                </c:pt>
                <c:pt idx="108">
                  <c:v>101.48865203243</c:v>
                </c:pt>
                <c:pt idx="109">
                  <c:v>101.670448221613</c:v>
                </c:pt>
                <c:pt idx="110">
                  <c:v>101.868951480012</c:v>
                </c:pt>
                <c:pt idx="111">
                  <c:v>103.315081482756</c:v>
                </c:pt>
                <c:pt idx="112">
                  <c:v>103.67988907606799</c:v>
                </c:pt>
                <c:pt idx="113">
                  <c:v>103.22213362658</c:v>
                </c:pt>
                <c:pt idx="114">
                  <c:v>103.51623556986701</c:v>
                </c:pt>
                <c:pt idx="115">
                  <c:v>103.713665021144</c:v>
                </c:pt>
                <c:pt idx="116">
                  <c:v>103.329629898875</c:v>
                </c:pt>
                <c:pt idx="117">
                  <c:v>103.61935184537499</c:v>
                </c:pt>
                <c:pt idx="118">
                  <c:v>104.297186342182</c:v>
                </c:pt>
                <c:pt idx="119">
                  <c:v>104.19764499099</c:v>
                </c:pt>
                <c:pt idx="120">
                  <c:v>104.849990164259</c:v>
                </c:pt>
                <c:pt idx="121">
                  <c:v>104.807710866671</c:v>
                </c:pt>
                <c:pt idx="122">
                  <c:v>104.541086788204</c:v>
                </c:pt>
                <c:pt idx="123">
                  <c:v>105.077089836282</c:v>
                </c:pt>
                <c:pt idx="124">
                  <c:v>105.47988830109</c:v>
                </c:pt>
                <c:pt idx="125">
                  <c:v>105.069099502771</c:v>
                </c:pt>
                <c:pt idx="126">
                  <c:v>105.45934462677801</c:v>
                </c:pt>
                <c:pt idx="127">
                  <c:v>105.63089498388599</c:v>
                </c:pt>
                <c:pt idx="128">
                  <c:v>105.61122270350199</c:v>
                </c:pt>
                <c:pt idx="129">
                  <c:v>105.74144174244501</c:v>
                </c:pt>
                <c:pt idx="130">
                  <c:v>105.586885248238</c:v>
                </c:pt>
                <c:pt idx="131">
                  <c:v>105.274027885438</c:v>
                </c:pt>
                <c:pt idx="132">
                  <c:v>105.43916516599501</c:v>
                </c:pt>
                <c:pt idx="133">
                  <c:v>105.984359273545</c:v>
                </c:pt>
                <c:pt idx="134">
                  <c:v>104.867885797654</c:v>
                </c:pt>
                <c:pt idx="135">
                  <c:v>105.07387304616201</c:v>
                </c:pt>
                <c:pt idx="136">
                  <c:v>105.516054968001</c:v>
                </c:pt>
                <c:pt idx="137">
                  <c:v>105.72770159908301</c:v>
                </c:pt>
                <c:pt idx="138">
                  <c:v>105.98585150976599</c:v>
                </c:pt>
                <c:pt idx="139">
                  <c:v>106.940351702211</c:v>
                </c:pt>
                <c:pt idx="140">
                  <c:v>107.224554146285</c:v>
                </c:pt>
                <c:pt idx="141">
                  <c:v>106.729683671327</c:v>
                </c:pt>
                <c:pt idx="142">
                  <c:v>107.738416031745</c:v>
                </c:pt>
                <c:pt idx="143">
                  <c:v>106.46221792302801</c:v>
                </c:pt>
                <c:pt idx="144">
                  <c:v>107.008071604918</c:v>
                </c:pt>
                <c:pt idx="145">
                  <c:v>106.584808191661</c:v>
                </c:pt>
                <c:pt idx="146">
                  <c:v>107.67327969058201</c:v>
                </c:pt>
                <c:pt idx="147">
                  <c:v>106.54444144911101</c:v>
                </c:pt>
                <c:pt idx="148">
                  <c:v>106.411764224883</c:v>
                </c:pt>
                <c:pt idx="149">
                  <c:v>106.211611100385</c:v>
                </c:pt>
                <c:pt idx="150">
                  <c:v>105.092812602211</c:v>
                </c:pt>
                <c:pt idx="151">
                  <c:v>106.031911069534</c:v>
                </c:pt>
                <c:pt idx="152">
                  <c:v>106.095782224057</c:v>
                </c:pt>
                <c:pt idx="153">
                  <c:v>105.512166615992</c:v>
                </c:pt>
                <c:pt idx="154">
                  <c:v>105.441299659374</c:v>
                </c:pt>
                <c:pt idx="155">
                  <c:v>104.934894118335</c:v>
                </c:pt>
                <c:pt idx="156">
                  <c:v>105.328392718091</c:v>
                </c:pt>
                <c:pt idx="157">
                  <c:v>104.79676899733199</c:v>
                </c:pt>
                <c:pt idx="158">
                  <c:v>105.66337638582699</c:v>
                </c:pt>
                <c:pt idx="159">
                  <c:v>105.118764833942</c:v>
                </c:pt>
                <c:pt idx="160">
                  <c:v>104.955001104641</c:v>
                </c:pt>
                <c:pt idx="161">
                  <c:v>105.832741541196</c:v>
                </c:pt>
                <c:pt idx="162">
                  <c:v>105.771126035832</c:v>
                </c:pt>
                <c:pt idx="163">
                  <c:v>105.757152616536</c:v>
                </c:pt>
                <c:pt idx="164">
                  <c:v>105.90931979835101</c:v>
                </c:pt>
                <c:pt idx="165">
                  <c:v>105.40828463147299</c:v>
                </c:pt>
                <c:pt idx="166">
                  <c:v>105.70516615114801</c:v>
                </c:pt>
                <c:pt idx="167">
                  <c:v>106.851958796147</c:v>
                </c:pt>
                <c:pt idx="168">
                  <c:v>106.23824669403101</c:v>
                </c:pt>
                <c:pt idx="169">
                  <c:v>106.90013914646801</c:v>
                </c:pt>
                <c:pt idx="170">
                  <c:v>105.784223837447</c:v>
                </c:pt>
                <c:pt idx="171">
                  <c:v>106.39341922524601</c:v>
                </c:pt>
                <c:pt idx="172">
                  <c:v>105.34919962043099</c:v>
                </c:pt>
                <c:pt idx="173">
                  <c:v>104.270142355628</c:v>
                </c:pt>
                <c:pt idx="174">
                  <c:v>103.686793521624</c:v>
                </c:pt>
                <c:pt idx="175">
                  <c:v>104.302910773458</c:v>
                </c:pt>
                <c:pt idx="176">
                  <c:v>104.916507140953</c:v>
                </c:pt>
                <c:pt idx="177">
                  <c:v>105.111037597601</c:v>
                </c:pt>
                <c:pt idx="178">
                  <c:v>105.915111354139</c:v>
                </c:pt>
                <c:pt idx="179">
                  <c:v>106.490523927906</c:v>
                </c:pt>
                <c:pt idx="180">
                  <c:v>106.543369322073</c:v>
                </c:pt>
                <c:pt idx="181">
                  <c:v>106.228364814659</c:v>
                </c:pt>
                <c:pt idx="182">
                  <c:v>106.296758152772</c:v>
                </c:pt>
                <c:pt idx="183">
                  <c:v>106.29946874017099</c:v>
                </c:pt>
                <c:pt idx="184">
                  <c:v>106.884058894728</c:v>
                </c:pt>
                <c:pt idx="185">
                  <c:v>106.498222183157</c:v>
                </c:pt>
                <c:pt idx="186">
                  <c:v>105.191347016796</c:v>
                </c:pt>
                <c:pt idx="187">
                  <c:v>105.059580889892</c:v>
                </c:pt>
                <c:pt idx="188">
                  <c:v>104.50723210608599</c:v>
                </c:pt>
                <c:pt idx="189">
                  <c:v>104.844933929828</c:v>
                </c:pt>
                <c:pt idx="190">
                  <c:v>105.342478352386</c:v>
                </c:pt>
                <c:pt idx="191">
                  <c:v>105.170019983695</c:v>
                </c:pt>
                <c:pt idx="192">
                  <c:v>105.666343863012</c:v>
                </c:pt>
                <c:pt idx="193">
                  <c:v>104.638905071313</c:v>
                </c:pt>
                <c:pt idx="194">
                  <c:v>104.288671654795</c:v>
                </c:pt>
                <c:pt idx="195">
                  <c:v>103.808887721199</c:v>
                </c:pt>
                <c:pt idx="196">
                  <c:v>103.797730059779</c:v>
                </c:pt>
                <c:pt idx="197">
                  <c:v>104.01101580468701</c:v>
                </c:pt>
                <c:pt idx="198">
                  <c:v>105.403968358082</c:v>
                </c:pt>
                <c:pt idx="199">
                  <c:v>105.542251099005</c:v>
                </c:pt>
                <c:pt idx="200">
                  <c:v>105.56933505953199</c:v>
                </c:pt>
                <c:pt idx="201">
                  <c:v>106.576407189775</c:v>
                </c:pt>
                <c:pt idx="202">
                  <c:v>106.44228817911799</c:v>
                </c:pt>
                <c:pt idx="203">
                  <c:v>106.09229489435999</c:v>
                </c:pt>
                <c:pt idx="204">
                  <c:v>106.95383150911501</c:v>
                </c:pt>
                <c:pt idx="205">
                  <c:v>107.534203227509</c:v>
                </c:pt>
                <c:pt idx="206">
                  <c:v>106.940859744427</c:v>
                </c:pt>
                <c:pt idx="207">
                  <c:v>105.608026048528</c:v>
                </c:pt>
                <c:pt idx="208">
                  <c:v>105.04742302876799</c:v>
                </c:pt>
                <c:pt idx="209">
                  <c:v>105.384778582957</c:v>
                </c:pt>
                <c:pt idx="210">
                  <c:v>105.730845992003</c:v>
                </c:pt>
                <c:pt idx="211">
                  <c:v>105.941283659871</c:v>
                </c:pt>
                <c:pt idx="212">
                  <c:v>106.012754506335</c:v>
                </c:pt>
                <c:pt idx="213">
                  <c:v>106.298777571275</c:v>
                </c:pt>
                <c:pt idx="214">
                  <c:v>105.688050220907</c:v>
                </c:pt>
                <c:pt idx="215">
                  <c:v>105.682592584601</c:v>
                </c:pt>
                <c:pt idx="216">
                  <c:v>105.938938615791</c:v>
                </c:pt>
                <c:pt idx="217">
                  <c:v>106.62793578244499</c:v>
                </c:pt>
                <c:pt idx="218">
                  <c:v>106.141168220464</c:v>
                </c:pt>
                <c:pt idx="219">
                  <c:v>106.66175147325799</c:v>
                </c:pt>
                <c:pt idx="220">
                  <c:v>107.153007925862</c:v>
                </c:pt>
                <c:pt idx="221">
                  <c:v>107.941641137386</c:v>
                </c:pt>
                <c:pt idx="222">
                  <c:v>108.115563570193</c:v>
                </c:pt>
                <c:pt idx="223">
                  <c:v>108.552994384089</c:v>
                </c:pt>
                <c:pt idx="224">
                  <c:v>108.040730626404</c:v>
                </c:pt>
                <c:pt idx="225">
                  <c:v>108.31909940319601</c:v>
                </c:pt>
                <c:pt idx="226">
                  <c:v>107.445006307912</c:v>
                </c:pt>
                <c:pt idx="227">
                  <c:v>108.38285903560001</c:v>
                </c:pt>
                <c:pt idx="228">
                  <c:v>107.042955866917</c:v>
                </c:pt>
                <c:pt idx="229">
                  <c:v>107.118067314277</c:v>
                </c:pt>
                <c:pt idx="230">
                  <c:v>106.694134317424</c:v>
                </c:pt>
                <c:pt idx="231">
                  <c:v>108.177828835241</c:v>
                </c:pt>
                <c:pt idx="232">
                  <c:v>108.46037486707</c:v>
                </c:pt>
                <c:pt idx="233">
                  <c:v>108.85097036614</c:v>
                </c:pt>
                <c:pt idx="234">
                  <c:v>108.277132366385</c:v>
                </c:pt>
                <c:pt idx="235">
                  <c:v>107.64005847286499</c:v>
                </c:pt>
                <c:pt idx="236">
                  <c:v>109.00036247977999</c:v>
                </c:pt>
                <c:pt idx="237">
                  <c:v>107.619725496128</c:v>
                </c:pt>
                <c:pt idx="238">
                  <c:v>107.86024372678899</c:v>
                </c:pt>
                <c:pt idx="239">
                  <c:v>108.308623224351</c:v>
                </c:pt>
                <c:pt idx="240">
                  <c:v>109.25367443345699</c:v>
                </c:pt>
                <c:pt idx="241">
                  <c:v>109.273622578649</c:v>
                </c:pt>
                <c:pt idx="242">
                  <c:v>108.858940081917</c:v>
                </c:pt>
                <c:pt idx="243">
                  <c:v>108.22921819896</c:v>
                </c:pt>
                <c:pt idx="244">
                  <c:v>107.85558190867999</c:v>
                </c:pt>
                <c:pt idx="245">
                  <c:v>108.65553940018999</c:v>
                </c:pt>
                <c:pt idx="246">
                  <c:v>109.370042456809</c:v>
                </c:pt>
                <c:pt idx="247">
                  <c:v>109.721892937913</c:v>
                </c:pt>
                <c:pt idx="248">
                  <c:v>110.23301888949401</c:v>
                </c:pt>
                <c:pt idx="249">
                  <c:v>110.463030580386</c:v>
                </c:pt>
                <c:pt idx="250">
                  <c:v>110.012177689425</c:v>
                </c:pt>
                <c:pt idx="251">
                  <c:v>110.055671440433</c:v>
                </c:pt>
                <c:pt idx="252">
                  <c:v>110.057497661082</c:v>
                </c:pt>
                <c:pt idx="253">
                  <c:v>109.41110301299901</c:v>
                </c:pt>
                <c:pt idx="254">
                  <c:v>109.187568857431</c:v>
                </c:pt>
                <c:pt idx="255">
                  <c:v>109.438415148788</c:v>
                </c:pt>
                <c:pt idx="256">
                  <c:v>110.81136342120099</c:v>
                </c:pt>
                <c:pt idx="257">
                  <c:v>110.694291689775</c:v>
                </c:pt>
                <c:pt idx="258">
                  <c:v>111.003220035371</c:v>
                </c:pt>
                <c:pt idx="259">
                  <c:v>110.75481376281</c:v>
                </c:pt>
                <c:pt idx="260">
                  <c:v>110.608660027111</c:v>
                </c:pt>
                <c:pt idx="261">
                  <c:v>110.605992942855</c:v>
                </c:pt>
                <c:pt idx="262">
                  <c:v>110.35110844418401</c:v>
                </c:pt>
                <c:pt idx="263">
                  <c:v>110.74207662692901</c:v>
                </c:pt>
                <c:pt idx="264">
                  <c:v>111.064095780575</c:v>
                </c:pt>
                <c:pt idx="265">
                  <c:v>110.322668183614</c:v>
                </c:pt>
                <c:pt idx="266">
                  <c:v>110.37037758269101</c:v>
                </c:pt>
                <c:pt idx="267">
                  <c:v>110.65357759694101</c:v>
                </c:pt>
                <c:pt idx="268">
                  <c:v>110.779119456342</c:v>
                </c:pt>
                <c:pt idx="269">
                  <c:v>111.254097019067</c:v>
                </c:pt>
                <c:pt idx="270">
                  <c:v>111.551322333852</c:v>
                </c:pt>
                <c:pt idx="271">
                  <c:v>110.799457054652</c:v>
                </c:pt>
                <c:pt idx="272">
                  <c:v>111.33420339186399</c:v>
                </c:pt>
                <c:pt idx="273">
                  <c:v>111.324844424905</c:v>
                </c:pt>
                <c:pt idx="274">
                  <c:v>111.927673129781</c:v>
                </c:pt>
                <c:pt idx="275">
                  <c:v>111.544701757255</c:v>
                </c:pt>
                <c:pt idx="276">
                  <c:v>111.44215028494</c:v>
                </c:pt>
                <c:pt idx="277">
                  <c:v>112.36755802757899</c:v>
                </c:pt>
                <c:pt idx="278">
                  <c:v>112.698887016227</c:v>
                </c:pt>
                <c:pt idx="279">
                  <c:v>112.919766671514</c:v>
                </c:pt>
                <c:pt idx="280">
                  <c:v>113.17222753046001</c:v>
                </c:pt>
                <c:pt idx="281">
                  <c:v>112.89184453377101</c:v>
                </c:pt>
                <c:pt idx="282">
                  <c:v>112.227010001957</c:v>
                </c:pt>
                <c:pt idx="283">
                  <c:v>112.26639265799599</c:v>
                </c:pt>
                <c:pt idx="284">
                  <c:v>111.839657672717</c:v>
                </c:pt>
                <c:pt idx="285">
                  <c:v>111.832871556573</c:v>
                </c:pt>
                <c:pt idx="286">
                  <c:v>111.171666960198</c:v>
                </c:pt>
                <c:pt idx="287">
                  <c:v>111.588355099678</c:v>
                </c:pt>
                <c:pt idx="288">
                  <c:v>111.256290199739</c:v>
                </c:pt>
                <c:pt idx="289">
                  <c:v>111.07480284184101</c:v>
                </c:pt>
                <c:pt idx="290">
                  <c:v>110.981774820241</c:v>
                </c:pt>
                <c:pt idx="291">
                  <c:v>112.123122223382</c:v>
                </c:pt>
                <c:pt idx="292">
                  <c:v>112.14883664089299</c:v>
                </c:pt>
                <c:pt idx="293">
                  <c:v>111.108117035235</c:v>
                </c:pt>
                <c:pt idx="294">
                  <c:v>110.22572753281899</c:v>
                </c:pt>
                <c:pt idx="295">
                  <c:v>110.099923525181</c:v>
                </c:pt>
                <c:pt idx="296">
                  <c:v>109.63607657264301</c:v>
                </c:pt>
                <c:pt idx="297">
                  <c:v>110.09099248491</c:v>
                </c:pt>
                <c:pt idx="298">
                  <c:v>110.717543713876</c:v>
                </c:pt>
                <c:pt idx="299">
                  <c:v>110.31677186523601</c:v>
                </c:pt>
                <c:pt idx="300">
                  <c:v>110.51014856258899</c:v>
                </c:pt>
                <c:pt idx="301">
                  <c:v>110.45344273768301</c:v>
                </c:pt>
                <c:pt idx="302">
                  <c:v>110.010016236551</c:v>
                </c:pt>
                <c:pt idx="303">
                  <c:v>109.25319097543399</c:v>
                </c:pt>
                <c:pt idx="304">
                  <c:v>109.18672385549</c:v>
                </c:pt>
                <c:pt idx="305">
                  <c:v>109.577390967311</c:v>
                </c:pt>
                <c:pt idx="306">
                  <c:v>109.344418843648</c:v>
                </c:pt>
                <c:pt idx="307">
                  <c:v>109.628845764321</c:v>
                </c:pt>
                <c:pt idx="308">
                  <c:v>109.43973201205</c:v>
                </c:pt>
                <c:pt idx="309">
                  <c:v>109.968133482209</c:v>
                </c:pt>
                <c:pt idx="310">
                  <c:v>109.60665009944999</c:v>
                </c:pt>
                <c:pt idx="311">
                  <c:v>109.237062071301</c:v>
                </c:pt>
                <c:pt idx="312">
                  <c:v>108.627356807684</c:v>
                </c:pt>
                <c:pt idx="313">
                  <c:v>110.03921543329901</c:v>
                </c:pt>
                <c:pt idx="314">
                  <c:v>108.724116357263</c:v>
                </c:pt>
                <c:pt idx="315">
                  <c:v>109.710130777789</c:v>
                </c:pt>
                <c:pt idx="316">
                  <c:v>109.691155215395</c:v>
                </c:pt>
                <c:pt idx="317">
                  <c:v>109.292080260585</c:v>
                </c:pt>
                <c:pt idx="318">
                  <c:v>108.60154495933899</c:v>
                </c:pt>
                <c:pt idx="319">
                  <c:v>109.543745434893</c:v>
                </c:pt>
                <c:pt idx="320">
                  <c:v>109.37587857595901</c:v>
                </c:pt>
                <c:pt idx="321">
                  <c:v>109.019362880922</c:v>
                </c:pt>
                <c:pt idx="322">
                  <c:v>109.667437261689</c:v>
                </c:pt>
                <c:pt idx="323">
                  <c:v>109.754699534769</c:v>
                </c:pt>
                <c:pt idx="324">
                  <c:v>109.51107136791801</c:v>
                </c:pt>
                <c:pt idx="325">
                  <c:v>108.65040892472599</c:v>
                </c:pt>
                <c:pt idx="326">
                  <c:v>108.696480104329</c:v>
                </c:pt>
                <c:pt idx="327">
                  <c:v>108.414099263495</c:v>
                </c:pt>
                <c:pt idx="328">
                  <c:v>109.136898140837</c:v>
                </c:pt>
                <c:pt idx="329">
                  <c:v>109.665640782902</c:v>
                </c:pt>
                <c:pt idx="330">
                  <c:v>109.58386012541899</c:v>
                </c:pt>
                <c:pt idx="331">
                  <c:v>109.395939079659</c:v>
                </c:pt>
                <c:pt idx="332">
                  <c:v>108.268755684201</c:v>
                </c:pt>
                <c:pt idx="333">
                  <c:v>108.814022231441</c:v>
                </c:pt>
                <c:pt idx="334">
                  <c:v>108.927140419135</c:v>
                </c:pt>
                <c:pt idx="335">
                  <c:v>108.529016108448</c:v>
                </c:pt>
                <c:pt idx="336">
                  <c:v>108.693849727925</c:v>
                </c:pt>
                <c:pt idx="337">
                  <c:v>108.471537145968</c:v>
                </c:pt>
                <c:pt idx="338">
                  <c:v>108.14901581154101</c:v>
                </c:pt>
                <c:pt idx="339">
                  <c:v>108.303150337172</c:v>
                </c:pt>
                <c:pt idx="340">
                  <c:v>108.24811026734599</c:v>
                </c:pt>
                <c:pt idx="341">
                  <c:v>107.462250771339</c:v>
                </c:pt>
                <c:pt idx="342">
                  <c:v>107.182377555811</c:v>
                </c:pt>
                <c:pt idx="343">
                  <c:v>106.894176517055</c:v>
                </c:pt>
                <c:pt idx="344">
                  <c:v>107.18969698121499</c:v>
                </c:pt>
                <c:pt idx="345">
                  <c:v>107.579684680409</c:v>
                </c:pt>
                <c:pt idx="346">
                  <c:v>107.469091170089</c:v>
                </c:pt>
                <c:pt idx="347">
                  <c:v>106.978324974405</c:v>
                </c:pt>
                <c:pt idx="348">
                  <c:v>107.267334633874</c:v>
                </c:pt>
                <c:pt idx="349">
                  <c:v>107.734242024612</c:v>
                </c:pt>
                <c:pt idx="350">
                  <c:v>108.45514049820299</c:v>
                </c:pt>
                <c:pt idx="351">
                  <c:v>107.771241000095</c:v>
                </c:pt>
                <c:pt idx="352">
                  <c:v>107.214763506547</c:v>
                </c:pt>
                <c:pt idx="353">
                  <c:v>107.264574540035</c:v>
                </c:pt>
                <c:pt idx="354">
                  <c:v>106.089623081973</c:v>
                </c:pt>
                <c:pt idx="355">
                  <c:v>105.716506828436</c:v>
                </c:pt>
                <c:pt idx="356">
                  <c:v>106.579336475554</c:v>
                </c:pt>
                <c:pt idx="357">
                  <c:v>104.736935808461</c:v>
                </c:pt>
                <c:pt idx="358">
                  <c:v>104.371739547552</c:v>
                </c:pt>
                <c:pt idx="359">
                  <c:v>104.382755864798</c:v>
                </c:pt>
                <c:pt idx="360">
                  <c:v>104.638890964317</c:v>
                </c:pt>
                <c:pt idx="361">
                  <c:v>102.973304157328</c:v>
                </c:pt>
                <c:pt idx="362">
                  <c:v>102.63100793261501</c:v>
                </c:pt>
                <c:pt idx="363">
                  <c:v>102.14483927940201</c:v>
                </c:pt>
                <c:pt idx="364">
                  <c:v>104.319239768684</c:v>
                </c:pt>
                <c:pt idx="365">
                  <c:v>106.376730313133</c:v>
                </c:pt>
                <c:pt idx="366">
                  <c:v>105.268953895465</c:v>
                </c:pt>
                <c:pt idx="367">
                  <c:v>104.587389012958</c:v>
                </c:pt>
                <c:pt idx="368">
                  <c:v>104.226412966864</c:v>
                </c:pt>
                <c:pt idx="369">
                  <c:v>104.58113283628499</c:v>
                </c:pt>
                <c:pt idx="370">
                  <c:v>104.771919609083</c:v>
                </c:pt>
                <c:pt idx="371">
                  <c:v>100.811877069715</c:v>
                </c:pt>
                <c:pt idx="372">
                  <c:v>102.194625016171</c:v>
                </c:pt>
                <c:pt idx="373">
                  <c:v>102.427464517839</c:v>
                </c:pt>
                <c:pt idx="374">
                  <c:v>98.981988399065102</c:v>
                </c:pt>
                <c:pt idx="375">
                  <c:v>98.288357661803403</c:v>
                </c:pt>
                <c:pt idx="376">
                  <c:v>96.711713903544293</c:v>
                </c:pt>
                <c:pt idx="377">
                  <c:v>94.897787130736702</c:v>
                </c:pt>
                <c:pt idx="378">
                  <c:v>93.816338904961</c:v>
                </c:pt>
                <c:pt idx="379">
                  <c:v>91.311162057484907</c:v>
                </c:pt>
                <c:pt idx="380">
                  <c:v>89.362845219215799</c:v>
                </c:pt>
                <c:pt idx="381">
                  <c:v>93.683525941581294</c:v>
                </c:pt>
                <c:pt idx="382">
                  <c:v>92.445470257798405</c:v>
                </c:pt>
                <c:pt idx="383">
                  <c:v>88.441113961530306</c:v>
                </c:pt>
                <c:pt idx="384">
                  <c:v>88.981937644902104</c:v>
                </c:pt>
                <c:pt idx="385">
                  <c:v>88.183904552614294</c:v>
                </c:pt>
                <c:pt idx="386">
                  <c:v>90.191361719549505</c:v>
                </c:pt>
                <c:pt idx="387">
                  <c:v>88.955196992353294</c:v>
                </c:pt>
                <c:pt idx="388">
                  <c:v>86.407971528401703</c:v>
                </c:pt>
                <c:pt idx="389">
                  <c:v>86.112804153347</c:v>
                </c:pt>
                <c:pt idx="390">
                  <c:v>84.044479966582898</c:v>
                </c:pt>
                <c:pt idx="391">
                  <c:v>81.974804736891201</c:v>
                </c:pt>
                <c:pt idx="392">
                  <c:v>85.747437542866706</c:v>
                </c:pt>
                <c:pt idx="393">
                  <c:v>86.427671303083599</c:v>
                </c:pt>
                <c:pt idx="394">
                  <c:v>87.394791917921495</c:v>
                </c:pt>
                <c:pt idx="395">
                  <c:v>88.343065785830902</c:v>
                </c:pt>
                <c:pt idx="396">
                  <c:v>87.680546513656196</c:v>
                </c:pt>
                <c:pt idx="397">
                  <c:v>90.480904432287304</c:v>
                </c:pt>
                <c:pt idx="398">
                  <c:v>88.140338409955405</c:v>
                </c:pt>
                <c:pt idx="399">
                  <c:v>86.118654640910506</c:v>
                </c:pt>
                <c:pt idx="400">
                  <c:v>87.213968692229002</c:v>
                </c:pt>
                <c:pt idx="401">
                  <c:v>86.242460820902807</c:v>
                </c:pt>
                <c:pt idx="402">
                  <c:v>85.110935686925103</c:v>
                </c:pt>
                <c:pt idx="403">
                  <c:v>82.641502027000399</c:v>
                </c:pt>
                <c:pt idx="404">
                  <c:v>85.398209617903404</c:v>
                </c:pt>
                <c:pt idx="405">
                  <c:v>83.229769026498701</c:v>
                </c:pt>
                <c:pt idx="406">
                  <c:v>82.431921393211397</c:v>
                </c:pt>
                <c:pt idx="407">
                  <c:v>82.246406471115606</c:v>
                </c:pt>
                <c:pt idx="408">
                  <c:v>79.401804478994706</c:v>
                </c:pt>
                <c:pt idx="409">
                  <c:v>77.134424010923198</c:v>
                </c:pt>
                <c:pt idx="410">
                  <c:v>79.604293050161303</c:v>
                </c:pt>
                <c:pt idx="411">
                  <c:v>83.117488885337096</c:v>
                </c:pt>
                <c:pt idx="412">
                  <c:v>83.566114990843701</c:v>
                </c:pt>
                <c:pt idx="413">
                  <c:v>85.447535819361406</c:v>
                </c:pt>
                <c:pt idx="414">
                  <c:v>85.140206919638103</c:v>
                </c:pt>
                <c:pt idx="415">
                  <c:v>80.5513593228969</c:v>
                </c:pt>
                <c:pt idx="416">
                  <c:v>82.714853977722498</c:v>
                </c:pt>
                <c:pt idx="417">
                  <c:v>83.737335793779806</c:v>
                </c:pt>
                <c:pt idx="418">
                  <c:v>82.714940122603494</c:v>
                </c:pt>
                <c:pt idx="419">
                  <c:v>83.954867522889998</c:v>
                </c:pt>
                <c:pt idx="420">
                  <c:v>86.368434524386302</c:v>
                </c:pt>
                <c:pt idx="421">
                  <c:v>84.9801377529772</c:v>
                </c:pt>
                <c:pt idx="422">
                  <c:v>86.644816424773296</c:v>
                </c:pt>
                <c:pt idx="423">
                  <c:v>84.841566171305999</c:v>
                </c:pt>
                <c:pt idx="424">
                  <c:v>86.272481271145907</c:v>
                </c:pt>
                <c:pt idx="425">
                  <c:v>85.768930647085696</c:v>
                </c:pt>
                <c:pt idx="426">
                  <c:v>89.116326044156295</c:v>
                </c:pt>
                <c:pt idx="427">
                  <c:v>89.896518586733194</c:v>
                </c:pt>
                <c:pt idx="428">
                  <c:v>88.663361997435402</c:v>
                </c:pt>
                <c:pt idx="429">
                  <c:v>89.066959693941399</c:v>
                </c:pt>
                <c:pt idx="430">
                  <c:v>88.430851634670006</c:v>
                </c:pt>
                <c:pt idx="431">
                  <c:v>87.869115769901398</c:v>
                </c:pt>
                <c:pt idx="432">
                  <c:v>87.975681218807694</c:v>
                </c:pt>
                <c:pt idx="433">
                  <c:v>88.806471051044895</c:v>
                </c:pt>
                <c:pt idx="434">
                  <c:v>88.4054007048328</c:v>
                </c:pt>
                <c:pt idx="435">
                  <c:v>89.2884061294085</c:v>
                </c:pt>
                <c:pt idx="436">
                  <c:v>90.699008821762007</c:v>
                </c:pt>
                <c:pt idx="437">
                  <c:v>90.967422430664598</c:v>
                </c:pt>
                <c:pt idx="438">
                  <c:v>90.983807810126294</c:v>
                </c:pt>
                <c:pt idx="439">
                  <c:v>91.972558614747697</c:v>
                </c:pt>
                <c:pt idx="440">
                  <c:v>89.742596734733795</c:v>
                </c:pt>
                <c:pt idx="441">
                  <c:v>89.939300884001696</c:v>
                </c:pt>
                <c:pt idx="442">
                  <c:v>88.977936209469902</c:v>
                </c:pt>
                <c:pt idx="443">
                  <c:v>87.010190481750101</c:v>
                </c:pt>
                <c:pt idx="444">
                  <c:v>87.723783800475502</c:v>
                </c:pt>
                <c:pt idx="445">
                  <c:v>86.244215773960804</c:v>
                </c:pt>
                <c:pt idx="446">
                  <c:v>86.653107616042803</c:v>
                </c:pt>
                <c:pt idx="447">
                  <c:v>87.615738414483303</c:v>
                </c:pt>
                <c:pt idx="448">
                  <c:v>84.991208266787098</c:v>
                </c:pt>
                <c:pt idx="449">
                  <c:v>87.025895726246901</c:v>
                </c:pt>
                <c:pt idx="450">
                  <c:v>85.799981792380507</c:v>
                </c:pt>
                <c:pt idx="451">
                  <c:v>87.049808312966306</c:v>
                </c:pt>
                <c:pt idx="452">
                  <c:v>86.990796890894501</c:v>
                </c:pt>
                <c:pt idx="453">
                  <c:v>87.2322926663212</c:v>
                </c:pt>
                <c:pt idx="454">
                  <c:v>88.903296687826597</c:v>
                </c:pt>
                <c:pt idx="455">
                  <c:v>87.086533604764199</c:v>
                </c:pt>
                <c:pt idx="456">
                  <c:v>86.665129923629095</c:v>
                </c:pt>
                <c:pt idx="457">
                  <c:v>86.513937907050703</c:v>
                </c:pt>
                <c:pt idx="458">
                  <c:v>86.531428567789703</c:v>
                </c:pt>
                <c:pt idx="459">
                  <c:v>86.069995006736093</c:v>
                </c:pt>
                <c:pt idx="460">
                  <c:v>86.368202419927002</c:v>
                </c:pt>
                <c:pt idx="461">
                  <c:v>87.731469464887397</c:v>
                </c:pt>
                <c:pt idx="462">
                  <c:v>87.868205849309803</c:v>
                </c:pt>
                <c:pt idx="463">
                  <c:v>86.308883276546695</c:v>
                </c:pt>
                <c:pt idx="464">
                  <c:v>86.828716266914299</c:v>
                </c:pt>
                <c:pt idx="465">
                  <c:v>86.784445199455703</c:v>
                </c:pt>
                <c:pt idx="466">
                  <c:v>85.599753636027998</c:v>
                </c:pt>
                <c:pt idx="467">
                  <c:v>84.227551163791702</c:v>
                </c:pt>
                <c:pt idx="468">
                  <c:v>84.057785486074906</c:v>
                </c:pt>
                <c:pt idx="469">
                  <c:v>83.368644701968705</c:v>
                </c:pt>
                <c:pt idx="470">
                  <c:v>84.193323174782094</c:v>
                </c:pt>
                <c:pt idx="471">
                  <c:v>82.4515005071068</c:v>
                </c:pt>
                <c:pt idx="472">
                  <c:v>83.759701263099601</c:v>
                </c:pt>
                <c:pt idx="473">
                  <c:v>83.245398957805193</c:v>
                </c:pt>
                <c:pt idx="474">
                  <c:v>82.132933100477501</c:v>
                </c:pt>
                <c:pt idx="475">
                  <c:v>81.473110141369602</c:v>
                </c:pt>
                <c:pt idx="476">
                  <c:v>79.453367686134897</c:v>
                </c:pt>
                <c:pt idx="477">
                  <c:v>79.3630905316938</c:v>
                </c:pt>
                <c:pt idx="478">
                  <c:v>80.2870016226655</c:v>
                </c:pt>
                <c:pt idx="479">
                  <c:v>79.116154096182996</c:v>
                </c:pt>
                <c:pt idx="480">
                  <c:v>79.183741180634001</c:v>
                </c:pt>
                <c:pt idx="481">
                  <c:v>78.706198827636896</c:v>
                </c:pt>
                <c:pt idx="482">
                  <c:v>80.692295580315601</c:v>
                </c:pt>
                <c:pt idx="483">
                  <c:v>80.6503322612933</c:v>
                </c:pt>
                <c:pt idx="484">
                  <c:v>83.042951891705101</c:v>
                </c:pt>
                <c:pt idx="485">
                  <c:v>82.942293069842407</c:v>
                </c:pt>
                <c:pt idx="486">
                  <c:v>81.723760721138106</c:v>
                </c:pt>
                <c:pt idx="487">
                  <c:v>83.172323334043796</c:v>
                </c:pt>
                <c:pt idx="488">
                  <c:v>85.396880668304505</c:v>
                </c:pt>
                <c:pt idx="489">
                  <c:v>85.021498669627405</c:v>
                </c:pt>
                <c:pt idx="490">
                  <c:v>83.668406707227803</c:v>
                </c:pt>
                <c:pt idx="491">
                  <c:v>86.627625032756001</c:v>
                </c:pt>
                <c:pt idx="492">
                  <c:v>85.056576603608207</c:v>
                </c:pt>
                <c:pt idx="493">
                  <c:v>85.358729841827994</c:v>
                </c:pt>
                <c:pt idx="494">
                  <c:v>86.618949461854797</c:v>
                </c:pt>
                <c:pt idx="495">
                  <c:v>85.252101982524806</c:v>
                </c:pt>
                <c:pt idx="496">
                  <c:v>83.344824617046896</c:v>
                </c:pt>
                <c:pt idx="497">
                  <c:v>84.472083645900497</c:v>
                </c:pt>
                <c:pt idx="498">
                  <c:v>84.725130615481007</c:v>
                </c:pt>
                <c:pt idx="499">
                  <c:v>86.4792181068308</c:v>
                </c:pt>
                <c:pt idx="500">
                  <c:v>87.373450197887394</c:v>
                </c:pt>
                <c:pt idx="501">
                  <c:v>86.397954342606198</c:v>
                </c:pt>
                <c:pt idx="502">
                  <c:v>84.901931683035201</c:v>
                </c:pt>
                <c:pt idx="503">
                  <c:v>85.750958678968104</c:v>
                </c:pt>
                <c:pt idx="504">
                  <c:v>88.219377314215507</c:v>
                </c:pt>
                <c:pt idx="505">
                  <c:v>88.649809855978305</c:v>
                </c:pt>
                <c:pt idx="506">
                  <c:v>87.213742650403105</c:v>
                </c:pt>
                <c:pt idx="507">
                  <c:v>88.485236963420505</c:v>
                </c:pt>
                <c:pt idx="508">
                  <c:v>88.998062586821504</c:v>
                </c:pt>
                <c:pt idx="509">
                  <c:v>88.975440520470698</c:v>
                </c:pt>
                <c:pt idx="510">
                  <c:v>86.685920739820602</c:v>
                </c:pt>
                <c:pt idx="511">
                  <c:v>88.101360580053196</c:v>
                </c:pt>
                <c:pt idx="512">
                  <c:v>87.832529926524103</c:v>
                </c:pt>
                <c:pt idx="513">
                  <c:v>88.870891361140096</c:v>
                </c:pt>
                <c:pt idx="514">
                  <c:v>90.159145532259402</c:v>
                </c:pt>
                <c:pt idx="515">
                  <c:v>89.137235870925196</c:v>
                </c:pt>
                <c:pt idx="516">
                  <c:v>88.787448187262896</c:v>
                </c:pt>
                <c:pt idx="517">
                  <c:v>90.032128091777494</c:v>
                </c:pt>
                <c:pt idx="518">
                  <c:v>89.799104562412595</c:v>
                </c:pt>
                <c:pt idx="519">
                  <c:v>89.578334331295196</c:v>
                </c:pt>
                <c:pt idx="520">
                  <c:v>91.723175267605001</c:v>
                </c:pt>
                <c:pt idx="521">
                  <c:v>91.3470852231859</c:v>
                </c:pt>
                <c:pt idx="522">
                  <c:v>92.539307651113603</c:v>
                </c:pt>
                <c:pt idx="523">
                  <c:v>91.106976434395094</c:v>
                </c:pt>
                <c:pt idx="524">
                  <c:v>92.786637901490806</c:v>
                </c:pt>
                <c:pt idx="525">
                  <c:v>92.265443473171104</c:v>
                </c:pt>
                <c:pt idx="526">
                  <c:v>92.353191448234099</c:v>
                </c:pt>
                <c:pt idx="527">
                  <c:v>90.780216801054394</c:v>
                </c:pt>
                <c:pt idx="528">
                  <c:v>91.398461659909898</c:v>
                </c:pt>
                <c:pt idx="529">
                  <c:v>90.612440670039305</c:v>
                </c:pt>
                <c:pt idx="530">
                  <c:v>92.170137571988207</c:v>
                </c:pt>
                <c:pt idx="531">
                  <c:v>92.258028304301604</c:v>
                </c:pt>
                <c:pt idx="532">
                  <c:v>92.639473628358303</c:v>
                </c:pt>
                <c:pt idx="533">
                  <c:v>92.041004880666804</c:v>
                </c:pt>
                <c:pt idx="534">
                  <c:v>91.782489548897601</c:v>
                </c:pt>
                <c:pt idx="535">
                  <c:v>92.959572346128695</c:v>
                </c:pt>
                <c:pt idx="536">
                  <c:v>92.121105683248899</c:v>
                </c:pt>
                <c:pt idx="537">
                  <c:v>93.003305077394501</c:v>
                </c:pt>
                <c:pt idx="538">
                  <c:v>94.728188548180398</c:v>
                </c:pt>
                <c:pt idx="539">
                  <c:v>95.730788856423999</c:v>
                </c:pt>
                <c:pt idx="540">
                  <c:v>96.002237828734195</c:v>
                </c:pt>
                <c:pt idx="541">
                  <c:v>95.327406425529702</c:v>
                </c:pt>
                <c:pt idx="542">
                  <c:v>96.204358005250597</c:v>
                </c:pt>
                <c:pt idx="543">
                  <c:v>95.408717444872806</c:v>
                </c:pt>
                <c:pt idx="544">
                  <c:v>94.963402316375806</c:v>
                </c:pt>
                <c:pt idx="545">
                  <c:v>95.484146260046302</c:v>
                </c:pt>
                <c:pt idx="546">
                  <c:v>95.144161708470605</c:v>
                </c:pt>
                <c:pt idx="547">
                  <c:v>95.274750314838997</c:v>
                </c:pt>
                <c:pt idx="548">
                  <c:v>95.524916294544994</c:v>
                </c:pt>
                <c:pt idx="549">
                  <c:v>93.909621605446205</c:v>
                </c:pt>
                <c:pt idx="550">
                  <c:v>93.6855326738511</c:v>
                </c:pt>
                <c:pt idx="551">
                  <c:v>93.579923349592704</c:v>
                </c:pt>
                <c:pt idx="552">
                  <c:v>93.378931547236107</c:v>
                </c:pt>
                <c:pt idx="553">
                  <c:v>93.738789979666805</c:v>
                </c:pt>
                <c:pt idx="554">
                  <c:v>91.978751505962506</c:v>
                </c:pt>
                <c:pt idx="555">
                  <c:v>92.487173498979999</c:v>
                </c:pt>
                <c:pt idx="556">
                  <c:v>92.811660604961304</c:v>
                </c:pt>
                <c:pt idx="557">
                  <c:v>94.080231802987498</c:v>
                </c:pt>
                <c:pt idx="558">
                  <c:v>94.195973417515205</c:v>
                </c:pt>
                <c:pt idx="559">
                  <c:v>94.460122068311904</c:v>
                </c:pt>
                <c:pt idx="560">
                  <c:v>94.194373339061698</c:v>
                </c:pt>
                <c:pt idx="561">
                  <c:v>94.560200311024005</c:v>
                </c:pt>
                <c:pt idx="562">
                  <c:v>92.836291616079706</c:v>
                </c:pt>
                <c:pt idx="563">
                  <c:v>92.654728670957795</c:v>
                </c:pt>
                <c:pt idx="564">
                  <c:v>91.498921345388297</c:v>
                </c:pt>
                <c:pt idx="565">
                  <c:v>91.286755021669194</c:v>
                </c:pt>
                <c:pt idx="566">
                  <c:v>91.036897826666404</c:v>
                </c:pt>
                <c:pt idx="567">
                  <c:v>91.021967236792904</c:v>
                </c:pt>
                <c:pt idx="568">
                  <c:v>91.945540823969793</c:v>
                </c:pt>
                <c:pt idx="569">
                  <c:v>92.043327524317704</c:v>
                </c:pt>
                <c:pt idx="570">
                  <c:v>93.397538953159398</c:v>
                </c:pt>
                <c:pt idx="571">
                  <c:v>93.944495034360102</c:v>
                </c:pt>
                <c:pt idx="572">
                  <c:v>93.701951385055594</c:v>
                </c:pt>
                <c:pt idx="573">
                  <c:v>94.875713117806697</c:v>
                </c:pt>
                <c:pt idx="574">
                  <c:v>95.236284121141694</c:v>
                </c:pt>
                <c:pt idx="575">
                  <c:v>95.259129264638602</c:v>
                </c:pt>
                <c:pt idx="576">
                  <c:v>96.238178613552193</c:v>
                </c:pt>
                <c:pt idx="577">
                  <c:v>96.603773214193197</c:v>
                </c:pt>
                <c:pt idx="578">
                  <c:v>96.899693002417294</c:v>
                </c:pt>
                <c:pt idx="579">
                  <c:v>96.555483742401407</c:v>
                </c:pt>
                <c:pt idx="580">
                  <c:v>95.804427165906603</c:v>
                </c:pt>
                <c:pt idx="581">
                  <c:v>97.208873370034297</c:v>
                </c:pt>
                <c:pt idx="582">
                  <c:v>98.210585882526104</c:v>
                </c:pt>
                <c:pt idx="583">
                  <c:v>98.888577657696203</c:v>
                </c:pt>
                <c:pt idx="584">
                  <c:v>99.696642788263006</c:v>
                </c:pt>
                <c:pt idx="585">
                  <c:v>100.04837426514401</c:v>
                </c:pt>
                <c:pt idx="586">
                  <c:v>99.618586936757794</c:v>
                </c:pt>
                <c:pt idx="587">
                  <c:v>100.399937997086</c:v>
                </c:pt>
                <c:pt idx="588">
                  <c:v>100.159978956364</c:v>
                </c:pt>
                <c:pt idx="589">
                  <c:v>99.533120793527303</c:v>
                </c:pt>
                <c:pt idx="590">
                  <c:v>99.932278454832399</c:v>
                </c:pt>
                <c:pt idx="591">
                  <c:v>100.65715420880299</c:v>
                </c:pt>
                <c:pt idx="592">
                  <c:v>99.760909754361506</c:v>
                </c:pt>
                <c:pt idx="593">
                  <c:v>98.075951935626193</c:v>
                </c:pt>
                <c:pt idx="594">
                  <c:v>98.759226823756805</c:v>
                </c:pt>
                <c:pt idx="595">
                  <c:v>99.193447883717596</c:v>
                </c:pt>
                <c:pt idx="596">
                  <c:v>100.045717511821</c:v>
                </c:pt>
                <c:pt idx="597">
                  <c:v>100.82130795635599</c:v>
                </c:pt>
                <c:pt idx="598">
                  <c:v>100.87825744440001</c:v>
                </c:pt>
                <c:pt idx="599">
                  <c:v>101.050075073541</c:v>
                </c:pt>
                <c:pt idx="600">
                  <c:v>101.234882874349</c:v>
                </c:pt>
                <c:pt idx="601">
                  <c:v>101.402903790322</c:v>
                </c:pt>
                <c:pt idx="602">
                  <c:v>101.81756795102901</c:v>
                </c:pt>
                <c:pt idx="603">
                  <c:v>101.222392643841</c:v>
                </c:pt>
                <c:pt idx="604">
                  <c:v>99.952486493551007</c:v>
                </c:pt>
                <c:pt idx="605">
                  <c:v>100.17154847861499</c:v>
                </c:pt>
                <c:pt idx="606">
                  <c:v>100.97685372507</c:v>
                </c:pt>
                <c:pt idx="607">
                  <c:v>101.34890982249701</c:v>
                </c:pt>
                <c:pt idx="608">
                  <c:v>102.41561276321499</c:v>
                </c:pt>
                <c:pt idx="609">
                  <c:v>102.809676178754</c:v>
                </c:pt>
                <c:pt idx="610">
                  <c:v>103.893577091114</c:v>
                </c:pt>
                <c:pt idx="611">
                  <c:v>103.885015678771</c:v>
                </c:pt>
                <c:pt idx="612">
                  <c:v>104.102334324664</c:v>
                </c:pt>
                <c:pt idx="613">
                  <c:v>104.905992216046</c:v>
                </c:pt>
                <c:pt idx="614">
                  <c:v>106.34144225423201</c:v>
                </c:pt>
                <c:pt idx="615">
                  <c:v>106.32938921071199</c:v>
                </c:pt>
                <c:pt idx="616">
                  <c:v>105.950719857243</c:v>
                </c:pt>
                <c:pt idx="617">
                  <c:v>105.380736035504</c:v>
                </c:pt>
                <c:pt idx="618">
                  <c:v>106.463695411968</c:v>
                </c:pt>
                <c:pt idx="619">
                  <c:v>105.30038692898</c:v>
                </c:pt>
                <c:pt idx="620">
                  <c:v>104.015472587357</c:v>
                </c:pt>
                <c:pt idx="621">
                  <c:v>103.879137655977</c:v>
                </c:pt>
                <c:pt idx="622">
                  <c:v>105.19529035103599</c:v>
                </c:pt>
                <c:pt idx="623">
                  <c:v>104.80290350761901</c:v>
                </c:pt>
                <c:pt idx="624">
                  <c:v>105.292655721835</c:v>
                </c:pt>
                <c:pt idx="625">
                  <c:v>103.811495471784</c:v>
                </c:pt>
                <c:pt idx="626">
                  <c:v>103.343321633172</c:v>
                </c:pt>
                <c:pt idx="627">
                  <c:v>104.542851067843</c:v>
                </c:pt>
                <c:pt idx="628">
                  <c:v>105.26847258138</c:v>
                </c:pt>
                <c:pt idx="629">
                  <c:v>105.53844951587701</c:v>
                </c:pt>
                <c:pt idx="630">
                  <c:v>106.17917381676899</c:v>
                </c:pt>
                <c:pt idx="631">
                  <c:v>106.116249113476</c:v>
                </c:pt>
                <c:pt idx="632">
                  <c:v>106.40485449403199</c:v>
                </c:pt>
                <c:pt idx="633">
                  <c:v>106.411840032855</c:v>
                </c:pt>
                <c:pt idx="634">
                  <c:v>107.18505001358</c:v>
                </c:pt>
                <c:pt idx="635">
                  <c:v>106.955847199594</c:v>
                </c:pt>
                <c:pt idx="636">
                  <c:v>106.690334507111</c:v>
                </c:pt>
                <c:pt idx="637">
                  <c:v>107.60457782014301</c:v>
                </c:pt>
                <c:pt idx="638">
                  <c:v>107.11754972527601</c:v>
                </c:pt>
                <c:pt idx="639">
                  <c:v>106.939957029844</c:v>
                </c:pt>
                <c:pt idx="640">
                  <c:v>107.506164158554</c:v>
                </c:pt>
                <c:pt idx="641">
                  <c:v>106.805320297357</c:v>
                </c:pt>
                <c:pt idx="642">
                  <c:v>105.858339118128</c:v>
                </c:pt>
                <c:pt idx="643">
                  <c:v>105.58424079935099</c:v>
                </c:pt>
                <c:pt idx="644">
                  <c:v>103.901151713152</c:v>
                </c:pt>
                <c:pt idx="645">
                  <c:v>105.52687381689699</c:v>
                </c:pt>
                <c:pt idx="646">
                  <c:v>104.476103754132</c:v>
                </c:pt>
                <c:pt idx="647">
                  <c:v>104.747183195876</c:v>
                </c:pt>
                <c:pt idx="648">
                  <c:v>105.612397646342</c:v>
                </c:pt>
                <c:pt idx="649">
                  <c:v>105.373610087122</c:v>
                </c:pt>
                <c:pt idx="650">
                  <c:v>106.212397326944</c:v>
                </c:pt>
                <c:pt idx="651">
                  <c:v>105.959597623504</c:v>
                </c:pt>
                <c:pt idx="652">
                  <c:v>107.45041456884699</c:v>
                </c:pt>
                <c:pt idx="653">
                  <c:v>107.19797848679301</c:v>
                </c:pt>
                <c:pt idx="654">
                  <c:v>107.925779662775</c:v>
                </c:pt>
                <c:pt idx="655">
                  <c:v>107.025181731882</c:v>
                </c:pt>
                <c:pt idx="656">
                  <c:v>107.612974973878</c:v>
                </c:pt>
                <c:pt idx="657">
                  <c:v>109.27937770531901</c:v>
                </c:pt>
                <c:pt idx="658">
                  <c:v>109.274969495759</c:v>
                </c:pt>
                <c:pt idx="659">
                  <c:v>109.441529300902</c:v>
                </c:pt>
                <c:pt idx="660">
                  <c:v>108.62604564577499</c:v>
                </c:pt>
                <c:pt idx="661">
                  <c:v>108.399057330182</c:v>
                </c:pt>
                <c:pt idx="662">
                  <c:v>108.989437063506</c:v>
                </c:pt>
                <c:pt idx="663">
                  <c:v>108.735644877391</c:v>
                </c:pt>
                <c:pt idx="664">
                  <c:v>109.38329792772799</c:v>
                </c:pt>
                <c:pt idx="665">
                  <c:v>108.041309320876</c:v>
                </c:pt>
                <c:pt idx="666">
                  <c:v>109.023515282631</c:v>
                </c:pt>
                <c:pt idx="667">
                  <c:v>109.75579024787601</c:v>
                </c:pt>
                <c:pt idx="668">
                  <c:v>110.07051775634</c:v>
                </c:pt>
                <c:pt idx="669">
                  <c:v>109.413042567424</c:v>
                </c:pt>
                <c:pt idx="670">
                  <c:v>109.337674636646</c:v>
                </c:pt>
                <c:pt idx="671">
                  <c:v>108.74347501444799</c:v>
                </c:pt>
                <c:pt idx="672">
                  <c:v>108.10175182389</c:v>
                </c:pt>
                <c:pt idx="673">
                  <c:v>107.770943844903</c:v>
                </c:pt>
                <c:pt idx="674">
                  <c:v>107.624227184764</c:v>
                </c:pt>
                <c:pt idx="675">
                  <c:v>107.602007625966</c:v>
                </c:pt>
                <c:pt idx="676">
                  <c:v>108.407615777087</c:v>
                </c:pt>
                <c:pt idx="677">
                  <c:v>108.089229919942</c:v>
                </c:pt>
                <c:pt idx="678">
                  <c:v>108.668427249658</c:v>
                </c:pt>
                <c:pt idx="679">
                  <c:v>108.004542304414</c:v>
                </c:pt>
                <c:pt idx="680">
                  <c:v>108.46909825856</c:v>
                </c:pt>
                <c:pt idx="681">
                  <c:v>108.31913798507701</c:v>
                </c:pt>
                <c:pt idx="682">
                  <c:v>108.49487349240199</c:v>
                </c:pt>
                <c:pt idx="683">
                  <c:v>109.191464325181</c:v>
                </c:pt>
                <c:pt idx="684">
                  <c:v>109.746766030606</c:v>
                </c:pt>
                <c:pt idx="685">
                  <c:v>109.86909957374399</c:v>
                </c:pt>
                <c:pt idx="686">
                  <c:v>109.431792500713</c:v>
                </c:pt>
                <c:pt idx="687">
                  <c:v>109.510529096075</c:v>
                </c:pt>
                <c:pt idx="688">
                  <c:v>108.946113150252</c:v>
                </c:pt>
                <c:pt idx="689">
                  <c:v>110.09884288763401</c:v>
                </c:pt>
                <c:pt idx="690">
                  <c:v>110.45966834548901</c:v>
                </c:pt>
                <c:pt idx="691">
                  <c:v>110.613296564384</c:v>
                </c:pt>
                <c:pt idx="692">
                  <c:v>110.82164597602601</c:v>
                </c:pt>
                <c:pt idx="693">
                  <c:v>111.08294644274299</c:v>
                </c:pt>
                <c:pt idx="694">
                  <c:v>111.113810376999</c:v>
                </c:pt>
                <c:pt idx="695">
                  <c:v>110.422336724633</c:v>
                </c:pt>
                <c:pt idx="696">
                  <c:v>110.891230950684</c:v>
                </c:pt>
                <c:pt idx="697">
                  <c:v>111.150107393338</c:v>
                </c:pt>
                <c:pt idx="698">
                  <c:v>110.53499464584</c:v>
                </c:pt>
                <c:pt idx="699">
                  <c:v>111.447170740144</c:v>
                </c:pt>
                <c:pt idx="700">
                  <c:v>110.385259945123</c:v>
                </c:pt>
                <c:pt idx="701">
                  <c:v>109.181370506156</c:v>
                </c:pt>
                <c:pt idx="702">
                  <c:v>107.93064668422301</c:v>
                </c:pt>
                <c:pt idx="703">
                  <c:v>108.17105984427199</c:v>
                </c:pt>
                <c:pt idx="704">
                  <c:v>107.758559573187</c:v>
                </c:pt>
                <c:pt idx="705">
                  <c:v>107.75925158936801</c:v>
                </c:pt>
                <c:pt idx="706">
                  <c:v>107.058380534714</c:v>
                </c:pt>
                <c:pt idx="707">
                  <c:v>106.700069983947</c:v>
                </c:pt>
                <c:pt idx="708">
                  <c:v>107.70246340497199</c:v>
                </c:pt>
                <c:pt idx="709">
                  <c:v>108.460678467382</c:v>
                </c:pt>
                <c:pt idx="710">
                  <c:v>107.945550214951</c:v>
                </c:pt>
                <c:pt idx="711">
                  <c:v>105.753071179372</c:v>
                </c:pt>
                <c:pt idx="712">
                  <c:v>105.93728101370201</c:v>
                </c:pt>
                <c:pt idx="713">
                  <c:v>105.27697523810301</c:v>
                </c:pt>
                <c:pt idx="714">
                  <c:v>105.833100332393</c:v>
                </c:pt>
                <c:pt idx="715">
                  <c:v>105.51636372567999</c:v>
                </c:pt>
                <c:pt idx="716">
                  <c:v>106.286246662617</c:v>
                </c:pt>
                <c:pt idx="717">
                  <c:v>106.38261877485201</c:v>
                </c:pt>
                <c:pt idx="718">
                  <c:v>108.008204803369</c:v>
                </c:pt>
                <c:pt idx="719">
                  <c:v>108.10365632065501</c:v>
                </c:pt>
                <c:pt idx="720">
                  <c:v>108.71111784756</c:v>
                </c:pt>
                <c:pt idx="721">
                  <c:v>108.919293381193</c:v>
                </c:pt>
                <c:pt idx="722">
                  <c:v>108.847374172801</c:v>
                </c:pt>
                <c:pt idx="723">
                  <c:v>108.296012911494</c:v>
                </c:pt>
                <c:pt idx="724">
                  <c:v>108.834474668705</c:v>
                </c:pt>
                <c:pt idx="725">
                  <c:v>108.935696516031</c:v>
                </c:pt>
                <c:pt idx="726">
                  <c:v>109.433292385328</c:v>
                </c:pt>
                <c:pt idx="727">
                  <c:v>109.879850327425</c:v>
                </c:pt>
                <c:pt idx="728">
                  <c:v>110.443450979457</c:v>
                </c:pt>
                <c:pt idx="729">
                  <c:v>110.727213070888</c:v>
                </c:pt>
                <c:pt idx="730">
                  <c:v>110.84012220605101</c:v>
                </c:pt>
                <c:pt idx="731">
                  <c:v>111.679087493035</c:v>
                </c:pt>
                <c:pt idx="732">
                  <c:v>111.70114364162301</c:v>
                </c:pt>
                <c:pt idx="733">
                  <c:v>111.85701176415201</c:v>
                </c:pt>
                <c:pt idx="734">
                  <c:v>111.95845894687</c:v>
                </c:pt>
                <c:pt idx="735">
                  <c:v>112.240656551287</c:v>
                </c:pt>
                <c:pt idx="736">
                  <c:v>112.282233692519</c:v>
                </c:pt>
                <c:pt idx="737">
                  <c:v>112.080811550552</c:v>
                </c:pt>
                <c:pt idx="738">
                  <c:v>113.292405355554</c:v>
                </c:pt>
                <c:pt idx="739">
                  <c:v>113.753705319269</c:v>
                </c:pt>
                <c:pt idx="740">
                  <c:v>113.58153230872099</c:v>
                </c:pt>
                <c:pt idx="741">
                  <c:v>112.70158315657601</c:v>
                </c:pt>
                <c:pt idx="742">
                  <c:v>113.21968172341499</c:v>
                </c:pt>
                <c:pt idx="743">
                  <c:v>113.441642433501</c:v>
                </c:pt>
                <c:pt idx="744">
                  <c:v>112.494619680336</c:v>
                </c:pt>
                <c:pt idx="745">
                  <c:v>112.383545748172</c:v>
                </c:pt>
                <c:pt idx="746">
                  <c:v>112.643529271585</c:v>
                </c:pt>
                <c:pt idx="747">
                  <c:v>113.197616021127</c:v>
                </c:pt>
                <c:pt idx="748">
                  <c:v>113.15970129286499</c:v>
                </c:pt>
                <c:pt idx="749">
                  <c:v>113.16583355009099</c:v>
                </c:pt>
                <c:pt idx="750">
                  <c:v>113.766820322906</c:v>
                </c:pt>
                <c:pt idx="751">
                  <c:v>114.262391306466</c:v>
                </c:pt>
                <c:pt idx="752">
                  <c:v>114.75888421245401</c:v>
                </c:pt>
                <c:pt idx="753">
                  <c:v>114.71090311399701</c:v>
                </c:pt>
                <c:pt idx="754">
                  <c:v>114.710122417383</c:v>
                </c:pt>
                <c:pt idx="755">
                  <c:v>115.285607393482</c:v>
                </c:pt>
                <c:pt idx="756">
                  <c:v>115.189680637362</c:v>
                </c:pt>
                <c:pt idx="757">
                  <c:v>115.70760931651201</c:v>
                </c:pt>
                <c:pt idx="758">
                  <c:v>116.27769806940501</c:v>
                </c:pt>
                <c:pt idx="759">
                  <c:v>116.06839909145801</c:v>
                </c:pt>
                <c:pt idx="760">
                  <c:v>114.856200056546</c:v>
                </c:pt>
                <c:pt idx="761">
                  <c:v>114.688995818998</c:v>
                </c:pt>
                <c:pt idx="762">
                  <c:v>115.405554236618</c:v>
                </c:pt>
                <c:pt idx="763">
                  <c:v>116.10687118039399</c:v>
                </c:pt>
                <c:pt idx="764">
                  <c:v>116.27409504355001</c:v>
                </c:pt>
                <c:pt idx="765">
                  <c:v>116.973352171681</c:v>
                </c:pt>
                <c:pt idx="766">
                  <c:v>116.892494863778</c:v>
                </c:pt>
                <c:pt idx="767">
                  <c:v>115.96430522268901</c:v>
                </c:pt>
                <c:pt idx="768">
                  <c:v>116.006500338755</c:v>
                </c:pt>
                <c:pt idx="769">
                  <c:v>117.612203968329</c:v>
                </c:pt>
                <c:pt idx="770">
                  <c:v>117.054970436755</c:v>
                </c:pt>
                <c:pt idx="771">
                  <c:v>117.996354937391</c:v>
                </c:pt>
                <c:pt idx="772">
                  <c:v>116.38717705859401</c:v>
                </c:pt>
                <c:pt idx="773">
                  <c:v>115.444738080248</c:v>
                </c:pt>
                <c:pt idx="774">
                  <c:v>114.14100291546499</c:v>
                </c:pt>
                <c:pt idx="775">
                  <c:v>113.36683731331399</c:v>
                </c:pt>
                <c:pt idx="776">
                  <c:v>115.648652485097</c:v>
                </c:pt>
                <c:pt idx="777">
                  <c:v>116.21935673952299</c:v>
                </c:pt>
                <c:pt idx="778">
                  <c:v>117.092520561152</c:v>
                </c:pt>
                <c:pt idx="779">
                  <c:v>116.39571919903</c:v>
                </c:pt>
                <c:pt idx="780">
                  <c:v>115.34347826547901</c:v>
                </c:pt>
                <c:pt idx="781">
                  <c:v>114.87991383743601</c:v>
                </c:pt>
                <c:pt idx="782">
                  <c:v>114.317521847392</c:v>
                </c:pt>
                <c:pt idx="783">
                  <c:v>113.47565371947699</c:v>
                </c:pt>
                <c:pt idx="784">
                  <c:v>111.188288757336</c:v>
                </c:pt>
                <c:pt idx="785">
                  <c:v>112.11003143215299</c:v>
                </c:pt>
                <c:pt idx="786">
                  <c:v>111.75762053368599</c:v>
                </c:pt>
                <c:pt idx="787">
                  <c:v>111.855372027513</c:v>
                </c:pt>
                <c:pt idx="788">
                  <c:v>111.91029542463301</c:v>
                </c:pt>
                <c:pt idx="789">
                  <c:v>113.913592853959</c:v>
                </c:pt>
                <c:pt idx="790">
                  <c:v>113.51799364939301</c:v>
                </c:pt>
                <c:pt idx="791">
                  <c:v>112.67386643282499</c:v>
                </c:pt>
                <c:pt idx="792">
                  <c:v>113.59987729992</c:v>
                </c:pt>
                <c:pt idx="793">
                  <c:v>113.51729952523699</c:v>
                </c:pt>
                <c:pt idx="794">
                  <c:v>111.640590543695</c:v>
                </c:pt>
                <c:pt idx="795">
                  <c:v>111.683856173292</c:v>
                </c:pt>
                <c:pt idx="796">
                  <c:v>112.054593983842</c:v>
                </c:pt>
                <c:pt idx="797">
                  <c:v>112.144010631714</c:v>
                </c:pt>
                <c:pt idx="798">
                  <c:v>113.300675077275</c:v>
                </c:pt>
                <c:pt idx="799">
                  <c:v>113.854048725588</c:v>
                </c:pt>
                <c:pt idx="800">
                  <c:v>114.03398285935999</c:v>
                </c:pt>
                <c:pt idx="801">
                  <c:v>115.365392550669</c:v>
                </c:pt>
                <c:pt idx="802">
                  <c:v>115.31294267628699</c:v>
                </c:pt>
                <c:pt idx="803">
                  <c:v>115.778227504735</c:v>
                </c:pt>
                <c:pt idx="804">
                  <c:v>116.028224011297</c:v>
                </c:pt>
                <c:pt idx="805">
                  <c:v>115.427495662374</c:v>
                </c:pt>
                <c:pt idx="806">
                  <c:v>114.817600239124</c:v>
                </c:pt>
                <c:pt idx="807">
                  <c:v>114.600103553685</c:v>
                </c:pt>
                <c:pt idx="808">
                  <c:v>113.848364866436</c:v>
                </c:pt>
                <c:pt idx="809">
                  <c:v>115.03633895126799</c:v>
                </c:pt>
                <c:pt idx="810">
                  <c:v>114.67178405920799</c:v>
                </c:pt>
                <c:pt idx="811">
                  <c:v>113.132991468578</c:v>
                </c:pt>
                <c:pt idx="812">
                  <c:v>112.809837694397</c:v>
                </c:pt>
                <c:pt idx="813">
                  <c:v>111.82791967796</c:v>
                </c:pt>
                <c:pt idx="814">
                  <c:v>111.327915363419</c:v>
                </c:pt>
                <c:pt idx="815">
                  <c:v>111.036992975644</c:v>
                </c:pt>
                <c:pt idx="816">
                  <c:v>112.83903745318</c:v>
                </c:pt>
                <c:pt idx="817">
                  <c:v>113.27391117478</c:v>
                </c:pt>
                <c:pt idx="818">
                  <c:v>113.764270935128</c:v>
                </c:pt>
                <c:pt idx="819">
                  <c:v>113.539367761283</c:v>
                </c:pt>
                <c:pt idx="820">
                  <c:v>114.639966253879</c:v>
                </c:pt>
                <c:pt idx="821">
                  <c:v>114.796802728785</c:v>
                </c:pt>
                <c:pt idx="822">
                  <c:v>114.835399046584</c:v>
                </c:pt>
                <c:pt idx="823">
                  <c:v>113.31217460418399</c:v>
                </c:pt>
                <c:pt idx="824">
                  <c:v>113.463114426112</c:v>
                </c:pt>
                <c:pt idx="825">
                  <c:v>114.29809042444801</c:v>
                </c:pt>
                <c:pt idx="826">
                  <c:v>113.745173699083</c:v>
                </c:pt>
                <c:pt idx="827">
                  <c:v>115.35799913212701</c:v>
                </c:pt>
                <c:pt idx="828">
                  <c:v>115.695376795572</c:v>
                </c:pt>
                <c:pt idx="829">
                  <c:v>116.38736185003999</c:v>
                </c:pt>
                <c:pt idx="830">
                  <c:v>115.694325645803</c:v>
                </c:pt>
                <c:pt idx="831">
                  <c:v>115.431420014046</c:v>
                </c:pt>
                <c:pt idx="832">
                  <c:v>115.47965915511099</c:v>
                </c:pt>
                <c:pt idx="833">
                  <c:v>116.09336893773499</c:v>
                </c:pt>
                <c:pt idx="834">
                  <c:v>117.35216109298599</c:v>
                </c:pt>
                <c:pt idx="835">
                  <c:v>117.40326884982601</c:v>
                </c:pt>
                <c:pt idx="836">
                  <c:v>117.532707418523</c:v>
                </c:pt>
                <c:pt idx="837">
                  <c:v>117.33940034766999</c:v>
                </c:pt>
                <c:pt idx="838">
                  <c:v>117.391444617011</c:v>
                </c:pt>
                <c:pt idx="839">
                  <c:v>117.708714300694</c:v>
                </c:pt>
                <c:pt idx="840">
                  <c:v>117.302157287962</c:v>
                </c:pt>
                <c:pt idx="841">
                  <c:v>115.76899859102301</c:v>
                </c:pt>
                <c:pt idx="842">
                  <c:v>115.267098690343</c:v>
                </c:pt>
                <c:pt idx="843">
                  <c:v>115.297668371226</c:v>
                </c:pt>
                <c:pt idx="844">
                  <c:v>115.911755776321</c:v>
                </c:pt>
                <c:pt idx="845">
                  <c:v>116.600894551069</c:v>
                </c:pt>
                <c:pt idx="846">
                  <c:v>116.641016582777</c:v>
                </c:pt>
                <c:pt idx="847">
                  <c:v>115.849309034312</c:v>
                </c:pt>
                <c:pt idx="848">
                  <c:v>115.527944694372</c:v>
                </c:pt>
                <c:pt idx="849">
                  <c:v>115.151489010194</c:v>
                </c:pt>
                <c:pt idx="850">
                  <c:v>115.01375015405399</c:v>
                </c:pt>
                <c:pt idx="851">
                  <c:v>115.81326167024</c:v>
                </c:pt>
                <c:pt idx="852">
                  <c:v>115.724328919428</c:v>
                </c:pt>
                <c:pt idx="853">
                  <c:v>116.200730833226</c:v>
                </c:pt>
                <c:pt idx="854">
                  <c:v>115.91044300184601</c:v>
                </c:pt>
                <c:pt idx="855">
                  <c:v>116.11802497409199</c:v>
                </c:pt>
                <c:pt idx="856">
                  <c:v>117.36787879872401</c:v>
                </c:pt>
                <c:pt idx="857">
                  <c:v>117.959840899372</c:v>
                </c:pt>
                <c:pt idx="858">
                  <c:v>118.321855614328</c:v>
                </c:pt>
                <c:pt idx="859">
                  <c:v>118.057492088139</c:v>
                </c:pt>
                <c:pt idx="860">
                  <c:v>118.29538392584401</c:v>
                </c:pt>
                <c:pt idx="861">
                  <c:v>117.730680053302</c:v>
                </c:pt>
                <c:pt idx="862">
                  <c:v>118.127522040982</c:v>
                </c:pt>
                <c:pt idx="863">
                  <c:v>119.095418709269</c:v>
                </c:pt>
                <c:pt idx="864">
                  <c:v>119.53048528959999</c:v>
                </c:pt>
                <c:pt idx="865">
                  <c:v>119.556651974904</c:v>
                </c:pt>
                <c:pt idx="866">
                  <c:v>119.30412159211301</c:v>
                </c:pt>
                <c:pt idx="867">
                  <c:v>119.3894852035</c:v>
                </c:pt>
                <c:pt idx="868">
                  <c:v>120.562184907697</c:v>
                </c:pt>
                <c:pt idx="869">
                  <c:v>120.64481683821199</c:v>
                </c:pt>
                <c:pt idx="870">
                  <c:v>120.380155565161</c:v>
                </c:pt>
                <c:pt idx="871">
                  <c:v>119.847640632121</c:v>
                </c:pt>
                <c:pt idx="872">
                  <c:v>121.066703088541</c:v>
                </c:pt>
                <c:pt idx="873">
                  <c:v>121.013573386075</c:v>
                </c:pt>
                <c:pt idx="874">
                  <c:v>121.549623903477</c:v>
                </c:pt>
                <c:pt idx="875">
                  <c:v>121.566147050715</c:v>
                </c:pt>
                <c:pt idx="876">
                  <c:v>121.72826829842001</c:v>
                </c:pt>
                <c:pt idx="877">
                  <c:v>122.205393345861</c:v>
                </c:pt>
                <c:pt idx="878">
                  <c:v>122.05666015112099</c:v>
                </c:pt>
                <c:pt idx="879">
                  <c:v>123.534319439687</c:v>
                </c:pt>
                <c:pt idx="880">
                  <c:v>123.86969440983199</c:v>
                </c:pt>
                <c:pt idx="881">
                  <c:v>123.329001302782</c:v>
                </c:pt>
                <c:pt idx="882">
                  <c:v>124.138217883499</c:v>
                </c:pt>
                <c:pt idx="883">
                  <c:v>124.09931642374301</c:v>
                </c:pt>
                <c:pt idx="884">
                  <c:v>124.18682709058599</c:v>
                </c:pt>
                <c:pt idx="885">
                  <c:v>125.15428153612</c:v>
                </c:pt>
                <c:pt idx="886">
                  <c:v>124.962755388194</c:v>
                </c:pt>
                <c:pt idx="887">
                  <c:v>124.591147586075</c:v>
                </c:pt>
                <c:pt idx="888">
                  <c:v>125.25820798244401</c:v>
                </c:pt>
                <c:pt idx="889">
                  <c:v>123.885438162242</c:v>
                </c:pt>
                <c:pt idx="890">
                  <c:v>125.00998610819801</c:v>
                </c:pt>
                <c:pt idx="891">
                  <c:v>124.228090433904</c:v>
                </c:pt>
                <c:pt idx="892">
                  <c:v>124.70539552628</c:v>
                </c:pt>
                <c:pt idx="893">
                  <c:v>125.17028731122799</c:v>
                </c:pt>
                <c:pt idx="894">
                  <c:v>124.882181399898</c:v>
                </c:pt>
                <c:pt idx="895">
                  <c:v>124.275125747996</c:v>
                </c:pt>
                <c:pt idx="896">
                  <c:v>124.55230625732899</c:v>
                </c:pt>
                <c:pt idx="897">
                  <c:v>125.04315396064</c:v>
                </c:pt>
                <c:pt idx="898">
                  <c:v>125.151214662824</c:v>
                </c:pt>
                <c:pt idx="899">
                  <c:v>126.056585246239</c:v>
                </c:pt>
                <c:pt idx="900">
                  <c:v>126.02158531563499</c:v>
                </c:pt>
                <c:pt idx="901">
                  <c:v>128.23022114757501</c:v>
                </c:pt>
                <c:pt idx="902">
                  <c:v>128.45874568506599</c:v>
                </c:pt>
                <c:pt idx="903">
                  <c:v>128.75178284311599</c:v>
                </c:pt>
                <c:pt idx="904">
                  <c:v>126.830824834038</c:v>
                </c:pt>
                <c:pt idx="905">
                  <c:v>127.687387809649</c:v>
                </c:pt>
                <c:pt idx="906">
                  <c:v>127.43662140118199</c:v>
                </c:pt>
                <c:pt idx="907">
                  <c:v>125.535264093807</c:v>
                </c:pt>
                <c:pt idx="908">
                  <c:v>124.512318686564</c:v>
                </c:pt>
                <c:pt idx="909">
                  <c:v>123.462895670628</c:v>
                </c:pt>
                <c:pt idx="910">
                  <c:v>123.446593716983</c:v>
                </c:pt>
                <c:pt idx="911">
                  <c:v>124.868212900846</c:v>
                </c:pt>
                <c:pt idx="912">
                  <c:v>125.193365951498</c:v>
                </c:pt>
                <c:pt idx="913">
                  <c:v>125.629708746887</c:v>
                </c:pt>
                <c:pt idx="914">
                  <c:v>125.077222013759</c:v>
                </c:pt>
                <c:pt idx="915">
                  <c:v>125.802175634774</c:v>
                </c:pt>
                <c:pt idx="916">
                  <c:v>125.451810885344</c:v>
                </c:pt>
                <c:pt idx="917">
                  <c:v>125.88702559894401</c:v>
                </c:pt>
                <c:pt idx="918">
                  <c:v>125.883543307615</c:v>
                </c:pt>
                <c:pt idx="919">
                  <c:v>126.555506074885</c:v>
                </c:pt>
                <c:pt idx="920">
                  <c:v>127.16660151309701</c:v>
                </c:pt>
                <c:pt idx="921">
                  <c:v>127.74648321560601</c:v>
                </c:pt>
                <c:pt idx="922">
                  <c:v>128.41798760048701</c:v>
                </c:pt>
                <c:pt idx="923">
                  <c:v>127.31746214753601</c:v>
                </c:pt>
                <c:pt idx="924">
                  <c:v>126.572760285941</c:v>
                </c:pt>
                <c:pt idx="925">
                  <c:v>126.673343356635</c:v>
                </c:pt>
                <c:pt idx="926">
                  <c:v>126.747007787488</c:v>
                </c:pt>
                <c:pt idx="927">
                  <c:v>127.17512081173</c:v>
                </c:pt>
                <c:pt idx="928">
                  <c:v>126.67667609168799</c:v>
                </c:pt>
                <c:pt idx="929">
                  <c:v>125.887466467073</c:v>
                </c:pt>
                <c:pt idx="930">
                  <c:v>126.306950425393</c:v>
                </c:pt>
                <c:pt idx="931">
                  <c:v>126.99428724116299</c:v>
                </c:pt>
                <c:pt idx="932">
                  <c:v>127.436880762708</c:v>
                </c:pt>
                <c:pt idx="933">
                  <c:v>128.010045673587</c:v>
                </c:pt>
                <c:pt idx="934">
                  <c:v>128.12500365436199</c:v>
                </c:pt>
                <c:pt idx="935">
                  <c:v>127.98751704948501</c:v>
                </c:pt>
                <c:pt idx="936">
                  <c:v>128.32553171230501</c:v>
                </c:pt>
                <c:pt idx="937">
                  <c:v>128.406819363539</c:v>
                </c:pt>
                <c:pt idx="938">
                  <c:v>129.070024104423</c:v>
                </c:pt>
                <c:pt idx="939">
                  <c:v>128.788082607136</c:v>
                </c:pt>
                <c:pt idx="940">
                  <c:v>129.369329770609</c:v>
                </c:pt>
                <c:pt idx="941">
                  <c:v>129.855537726367</c:v>
                </c:pt>
                <c:pt idx="942">
                  <c:v>128.81375661284599</c:v>
                </c:pt>
                <c:pt idx="943">
                  <c:v>128.62120931949499</c:v>
                </c:pt>
                <c:pt idx="944">
                  <c:v>128.327130243526</c:v>
                </c:pt>
                <c:pt idx="945">
                  <c:v>128.319854547631</c:v>
                </c:pt>
                <c:pt idx="946">
                  <c:v>128.726137811423</c:v>
                </c:pt>
                <c:pt idx="947">
                  <c:v>129.09237978908101</c:v>
                </c:pt>
                <c:pt idx="948">
                  <c:v>129.38778197657899</c:v>
                </c:pt>
                <c:pt idx="949">
                  <c:v>129.19440906150299</c:v>
                </c:pt>
                <c:pt idx="950">
                  <c:v>129.23493390844101</c:v>
                </c:pt>
                <c:pt idx="951">
                  <c:v>129.49392469915199</c:v>
                </c:pt>
                <c:pt idx="952">
                  <c:v>128.88462166878301</c:v>
                </c:pt>
                <c:pt idx="953">
                  <c:v>127.589178675597</c:v>
                </c:pt>
                <c:pt idx="954">
                  <c:v>127.683700509308</c:v>
                </c:pt>
                <c:pt idx="955">
                  <c:v>127.684255513355</c:v>
                </c:pt>
                <c:pt idx="956">
                  <c:v>127.935622285433</c:v>
                </c:pt>
                <c:pt idx="957">
                  <c:v>128.35479952031901</c:v>
                </c:pt>
                <c:pt idx="958">
                  <c:v>128.20352352267801</c:v>
                </c:pt>
                <c:pt idx="959">
                  <c:v>128.31858352552399</c:v>
                </c:pt>
                <c:pt idx="960">
                  <c:v>128.84562829958401</c:v>
                </c:pt>
                <c:pt idx="961">
                  <c:v>129.388447441555</c:v>
                </c:pt>
                <c:pt idx="962">
                  <c:v>129.201663066192</c:v>
                </c:pt>
                <c:pt idx="963">
                  <c:v>129.367287124163</c:v>
                </c:pt>
                <c:pt idx="964">
                  <c:v>128.930281181438</c:v>
                </c:pt>
                <c:pt idx="965">
                  <c:v>129.278442233964</c:v>
                </c:pt>
                <c:pt idx="966">
                  <c:v>129.63523049201299</c:v>
                </c:pt>
                <c:pt idx="967">
                  <c:v>129.69040943451299</c:v>
                </c:pt>
                <c:pt idx="968">
                  <c:v>129.543086661774</c:v>
                </c:pt>
                <c:pt idx="969">
                  <c:v>129.945727730876</c:v>
                </c:pt>
                <c:pt idx="970">
                  <c:v>130.28584533406001</c:v>
                </c:pt>
                <c:pt idx="971">
                  <c:v>130.180533846674</c:v>
                </c:pt>
                <c:pt idx="972">
                  <c:v>130.37564107269401</c:v>
                </c:pt>
                <c:pt idx="973">
                  <c:v>131.127773713251</c:v>
                </c:pt>
                <c:pt idx="974">
                  <c:v>131.56859335464699</c:v>
                </c:pt>
                <c:pt idx="975">
                  <c:v>131.733693336676</c:v>
                </c:pt>
                <c:pt idx="976">
                  <c:v>131.85731979483199</c:v>
                </c:pt>
                <c:pt idx="977">
                  <c:v>131.31188341677699</c:v>
                </c:pt>
                <c:pt idx="978">
                  <c:v>132.859646814461</c:v>
                </c:pt>
                <c:pt idx="979">
                  <c:v>133.471533752743</c:v>
                </c:pt>
                <c:pt idx="980">
                  <c:v>133.229255931213</c:v>
                </c:pt>
                <c:pt idx="981">
                  <c:v>133.100478252931</c:v>
                </c:pt>
                <c:pt idx="982">
                  <c:v>133.36551932675101</c:v>
                </c:pt>
                <c:pt idx="983">
                  <c:v>133.996505918259</c:v>
                </c:pt>
                <c:pt idx="984">
                  <c:v>133.608393060932</c:v>
                </c:pt>
                <c:pt idx="985">
                  <c:v>133.94466220148601</c:v>
                </c:pt>
                <c:pt idx="986">
                  <c:v>133.996857927089</c:v>
                </c:pt>
                <c:pt idx="987">
                  <c:v>133.003579607419</c:v>
                </c:pt>
                <c:pt idx="988">
                  <c:v>133.278287176942</c:v>
                </c:pt>
                <c:pt idx="989">
                  <c:v>133.10301151524601</c:v>
                </c:pt>
                <c:pt idx="990">
                  <c:v>131.918381731718</c:v>
                </c:pt>
                <c:pt idx="991">
                  <c:v>131.504104173971</c:v>
                </c:pt>
                <c:pt idx="992">
                  <c:v>132.160826896576</c:v>
                </c:pt>
                <c:pt idx="993">
                  <c:v>132.859840246673</c:v>
                </c:pt>
                <c:pt idx="994">
                  <c:v>133.75453087635401</c:v>
                </c:pt>
                <c:pt idx="995">
                  <c:v>133.80023260416399</c:v>
                </c:pt>
                <c:pt idx="996">
                  <c:v>134.06027179797701</c:v>
                </c:pt>
                <c:pt idx="997">
                  <c:v>134.092275664412</c:v>
                </c:pt>
                <c:pt idx="998">
                  <c:v>134.32058670029099</c:v>
                </c:pt>
                <c:pt idx="999">
                  <c:v>133.96383174303801</c:v>
                </c:pt>
                <c:pt idx="1000">
                  <c:v>134.168287741341</c:v>
                </c:pt>
                <c:pt idx="1001">
                  <c:v>134.894723316479</c:v>
                </c:pt>
                <c:pt idx="1002">
                  <c:v>135.32570436299599</c:v>
                </c:pt>
                <c:pt idx="1003">
                  <c:v>135.68802614036301</c:v>
                </c:pt>
                <c:pt idx="1004">
                  <c:v>136.06914906393399</c:v>
                </c:pt>
                <c:pt idx="1005">
                  <c:v>136.27848607579099</c:v>
                </c:pt>
                <c:pt idx="1006">
                  <c:v>136.21663980934801</c:v>
                </c:pt>
                <c:pt idx="1007">
                  <c:v>136.12560262730199</c:v>
                </c:pt>
                <c:pt idx="1008">
                  <c:v>136.31383566240601</c:v>
                </c:pt>
                <c:pt idx="1009">
                  <c:v>135.67017107981499</c:v>
                </c:pt>
                <c:pt idx="1010">
                  <c:v>135.26143366315901</c:v>
                </c:pt>
                <c:pt idx="1011">
                  <c:v>135.73636300420799</c:v>
                </c:pt>
                <c:pt idx="1012">
                  <c:v>136.46901522985701</c:v>
                </c:pt>
                <c:pt idx="1013">
                  <c:v>137.5090446607</c:v>
                </c:pt>
                <c:pt idx="1014">
                  <c:v>137.07148083846701</c:v>
                </c:pt>
                <c:pt idx="1015">
                  <c:v>137.62092663761399</c:v>
                </c:pt>
                <c:pt idx="1016">
                  <c:v>138.797905837043</c:v>
                </c:pt>
                <c:pt idx="1017">
                  <c:v>139.51932192684299</c:v>
                </c:pt>
                <c:pt idx="1018">
                  <c:v>139.783482767089</c:v>
                </c:pt>
                <c:pt idx="1019">
                  <c:v>140.04380400990601</c:v>
                </c:pt>
                <c:pt idx="1020">
                  <c:v>141.10057463623801</c:v>
                </c:pt>
                <c:pt idx="1021">
                  <c:v>141.63792000598201</c:v>
                </c:pt>
                <c:pt idx="1022">
                  <c:v>141.85862328088101</c:v>
                </c:pt>
                <c:pt idx="1023">
                  <c:v>140.790390630079</c:v>
                </c:pt>
                <c:pt idx="1024">
                  <c:v>139.844719587897</c:v>
                </c:pt>
                <c:pt idx="1025">
                  <c:v>138.809990879331</c:v>
                </c:pt>
                <c:pt idx="1026">
                  <c:v>136.543704394857</c:v>
                </c:pt>
                <c:pt idx="1027">
                  <c:v>136.75857430695299</c:v>
                </c:pt>
                <c:pt idx="1028">
                  <c:v>138.34204070245701</c:v>
                </c:pt>
                <c:pt idx="1029">
                  <c:v>138.946600385675</c:v>
                </c:pt>
                <c:pt idx="1030">
                  <c:v>137.23935732619799</c:v>
                </c:pt>
                <c:pt idx="1031">
                  <c:v>137.01627400874699</c:v>
                </c:pt>
                <c:pt idx="1032">
                  <c:v>136.92277614315699</c:v>
                </c:pt>
                <c:pt idx="1033">
                  <c:v>136.11237862432299</c:v>
                </c:pt>
                <c:pt idx="1034">
                  <c:v>136.29203774754399</c:v>
                </c:pt>
                <c:pt idx="1035">
                  <c:v>137.15999215617001</c:v>
                </c:pt>
                <c:pt idx="1036">
                  <c:v>137.18247220729199</c:v>
                </c:pt>
                <c:pt idx="1037">
                  <c:v>136.97987348175599</c:v>
                </c:pt>
                <c:pt idx="1038">
                  <c:v>136.21484288112501</c:v>
                </c:pt>
                <c:pt idx="1039">
                  <c:v>136.887467994047</c:v>
                </c:pt>
                <c:pt idx="1040">
                  <c:v>137.53589548490001</c:v>
                </c:pt>
                <c:pt idx="1041">
                  <c:v>138.00025995747799</c:v>
                </c:pt>
                <c:pt idx="1042">
                  <c:v>138.52470473615199</c:v>
                </c:pt>
                <c:pt idx="1043">
                  <c:v>139.57203739361299</c:v>
                </c:pt>
                <c:pt idx="1044">
                  <c:v>137.97061549648001</c:v>
                </c:pt>
                <c:pt idx="1045">
                  <c:v>137.35242352173299</c:v>
                </c:pt>
                <c:pt idx="1046">
                  <c:v>137.219416836584</c:v>
                </c:pt>
                <c:pt idx="1047">
                  <c:v>136.49106360943401</c:v>
                </c:pt>
                <c:pt idx="1048">
                  <c:v>136.920781716166</c:v>
                </c:pt>
                <c:pt idx="1049">
                  <c:v>136.84068635816601</c:v>
                </c:pt>
                <c:pt idx="1050">
                  <c:v>136.93011922549201</c:v>
                </c:pt>
                <c:pt idx="1051">
                  <c:v>135.453299117988</c:v>
                </c:pt>
                <c:pt idx="1052">
                  <c:v>134.75961323410701</c:v>
                </c:pt>
                <c:pt idx="1053">
                  <c:v>135.63312011518499</c:v>
                </c:pt>
                <c:pt idx="1054">
                  <c:v>134.96435046019101</c:v>
                </c:pt>
                <c:pt idx="1055">
                  <c:v>134.882260551087</c:v>
                </c:pt>
                <c:pt idx="1056">
                  <c:v>135.05062184454999</c:v>
                </c:pt>
                <c:pt idx="1057">
                  <c:v>135.506952954425</c:v>
                </c:pt>
                <c:pt idx="1058">
                  <c:v>136.349146345973</c:v>
                </c:pt>
                <c:pt idx="1059">
                  <c:v>136.115664536971</c:v>
                </c:pt>
                <c:pt idx="1060">
                  <c:v>135.46270313151899</c:v>
                </c:pt>
                <c:pt idx="1061">
                  <c:v>134.72152804015201</c:v>
                </c:pt>
                <c:pt idx="1062">
                  <c:v>134.601484171626</c:v>
                </c:pt>
                <c:pt idx="1063">
                  <c:v>135.15359319388099</c:v>
                </c:pt>
                <c:pt idx="1064">
                  <c:v>135.921360540835</c:v>
                </c:pt>
                <c:pt idx="1065">
                  <c:v>136.126200222123</c:v>
                </c:pt>
                <c:pt idx="1066">
                  <c:v>136.56094799488801</c:v>
                </c:pt>
                <c:pt idx="1067">
                  <c:v>137.73833995363799</c:v>
                </c:pt>
                <c:pt idx="1068">
                  <c:v>138.248576729359</c:v>
                </c:pt>
                <c:pt idx="1069">
                  <c:v>139.07450616520899</c:v>
                </c:pt>
                <c:pt idx="1070">
                  <c:v>139.19108119029801</c:v>
                </c:pt>
                <c:pt idx="1071">
                  <c:v>138.291877266873</c:v>
                </c:pt>
                <c:pt idx="1072">
                  <c:v>138.57163592254699</c:v>
                </c:pt>
                <c:pt idx="1073">
                  <c:v>139.443548503442</c:v>
                </c:pt>
                <c:pt idx="1074">
                  <c:v>138.48027073939801</c:v>
                </c:pt>
                <c:pt idx="1075">
                  <c:v>139.420720047435</c:v>
                </c:pt>
                <c:pt idx="1076">
                  <c:v>139.09342685924699</c:v>
                </c:pt>
                <c:pt idx="1077">
                  <c:v>140.062693269551</c:v>
                </c:pt>
                <c:pt idx="1078">
                  <c:v>140.28903546669201</c:v>
                </c:pt>
                <c:pt idx="1079">
                  <c:v>140.380086040539</c:v>
                </c:pt>
                <c:pt idx="1080">
                  <c:v>141.114745328965</c:v>
                </c:pt>
                <c:pt idx="1081">
                  <c:v>140.55949093094799</c:v>
                </c:pt>
                <c:pt idx="1082">
                  <c:v>140.884435640291</c:v>
                </c:pt>
                <c:pt idx="1083">
                  <c:v>139.128577573759</c:v>
                </c:pt>
                <c:pt idx="1084">
                  <c:v>139.13968325600601</c:v>
                </c:pt>
                <c:pt idx="1085">
                  <c:v>139.56399200633899</c:v>
                </c:pt>
                <c:pt idx="1086">
                  <c:v>139.156243281271</c:v>
                </c:pt>
                <c:pt idx="1087">
                  <c:v>138.66142795076101</c:v>
                </c:pt>
                <c:pt idx="1088">
                  <c:v>138.72306701103199</c:v>
                </c:pt>
                <c:pt idx="1089">
                  <c:v>135.51604937087399</c:v>
                </c:pt>
                <c:pt idx="1090">
                  <c:v>134.28597800295501</c:v>
                </c:pt>
                <c:pt idx="1091">
                  <c:v>130.71556886396201</c:v>
                </c:pt>
                <c:pt idx="1092">
                  <c:v>134.01363866013901</c:v>
                </c:pt>
                <c:pt idx="1093">
                  <c:v>133.84148340834099</c:v>
                </c:pt>
                <c:pt idx="1094">
                  <c:v>135.15191176289801</c:v>
                </c:pt>
                <c:pt idx="1095">
                  <c:v>135.73061955187299</c:v>
                </c:pt>
                <c:pt idx="1096">
                  <c:v>137.47124065405299</c:v>
                </c:pt>
                <c:pt idx="1097">
                  <c:v>137.377195007811</c:v>
                </c:pt>
                <c:pt idx="1098">
                  <c:v>137.931966016601</c:v>
                </c:pt>
                <c:pt idx="1099">
                  <c:v>135.452971366197</c:v>
                </c:pt>
                <c:pt idx="1100">
                  <c:v>135.356496015505</c:v>
                </c:pt>
                <c:pt idx="1101">
                  <c:v>135.916722311656</c:v>
                </c:pt>
                <c:pt idx="1102">
                  <c:v>136.63460731006299</c:v>
                </c:pt>
                <c:pt idx="1103">
                  <c:v>135.68635051567799</c:v>
                </c:pt>
                <c:pt idx="1104">
                  <c:v>135.32173244657301</c:v>
                </c:pt>
                <c:pt idx="1105">
                  <c:v>136.80599694172699</c:v>
                </c:pt>
                <c:pt idx="1106">
                  <c:v>138.10489165398599</c:v>
                </c:pt>
                <c:pt idx="1107">
                  <c:v>139.228332412969</c:v>
                </c:pt>
                <c:pt idx="1108">
                  <c:v>139.353892874488</c:v>
                </c:pt>
                <c:pt idx="1109">
                  <c:v>139.072219165956</c:v>
                </c:pt>
                <c:pt idx="1110">
                  <c:v>138.82323481577299</c:v>
                </c:pt>
                <c:pt idx="1111">
                  <c:v>138.414844335108</c:v>
                </c:pt>
                <c:pt idx="1112">
                  <c:v>139.50739835857101</c:v>
                </c:pt>
                <c:pt idx="1113">
                  <c:v>139.62377535374199</c:v>
                </c:pt>
                <c:pt idx="1114">
                  <c:v>138.09462226764899</c:v>
                </c:pt>
                <c:pt idx="1115">
                  <c:v>137.81510904163301</c:v>
                </c:pt>
                <c:pt idx="1116">
                  <c:v>138.43048047824999</c:v>
                </c:pt>
                <c:pt idx="1117">
                  <c:v>138.81554702667</c:v>
                </c:pt>
                <c:pt idx="1118">
                  <c:v>139.058693341798</c:v>
                </c:pt>
                <c:pt idx="1119">
                  <c:v>139.577179736733</c:v>
                </c:pt>
                <c:pt idx="1120">
                  <c:v>138.75082184793001</c:v>
                </c:pt>
                <c:pt idx="1121">
                  <c:v>138.85970444180299</c:v>
                </c:pt>
                <c:pt idx="1122">
                  <c:v>137.21269558046899</c:v>
                </c:pt>
                <c:pt idx="1123">
                  <c:v>134.78512231354301</c:v>
                </c:pt>
                <c:pt idx="1124">
                  <c:v>133.10381794159201</c:v>
                </c:pt>
                <c:pt idx="1125">
                  <c:v>133.47040025974201</c:v>
                </c:pt>
                <c:pt idx="1126">
                  <c:v>134.50378843151901</c:v>
                </c:pt>
                <c:pt idx="1127">
                  <c:v>132.19657054553201</c:v>
                </c:pt>
                <c:pt idx="1128">
                  <c:v>133.092554244529</c:v>
                </c:pt>
                <c:pt idx="1129">
                  <c:v>131.511784716785</c:v>
                </c:pt>
                <c:pt idx="1130">
                  <c:v>130.23755186725899</c:v>
                </c:pt>
                <c:pt idx="1131">
                  <c:v>131.29223350914799</c:v>
                </c:pt>
                <c:pt idx="1132">
                  <c:v>132.20488889174499</c:v>
                </c:pt>
                <c:pt idx="1133">
                  <c:v>133.89519231965099</c:v>
                </c:pt>
                <c:pt idx="1134">
                  <c:v>132.54676970980501</c:v>
                </c:pt>
                <c:pt idx="1135">
                  <c:v>135.169245167903</c:v>
                </c:pt>
                <c:pt idx="1136">
                  <c:v>134.832025192206</c:v>
                </c:pt>
                <c:pt idx="1137">
                  <c:v>135.54411432014501</c:v>
                </c:pt>
                <c:pt idx="1138">
                  <c:v>135.21667410948399</c:v>
                </c:pt>
                <c:pt idx="1139">
                  <c:v>136.50823066445301</c:v>
                </c:pt>
                <c:pt idx="1140">
                  <c:v>135.48873573067601</c:v>
                </c:pt>
                <c:pt idx="1141">
                  <c:v>136.925167193357</c:v>
                </c:pt>
                <c:pt idx="1142">
                  <c:v>135.587991231084</c:v>
                </c:pt>
                <c:pt idx="1143">
                  <c:v>135.46757721181501</c:v>
                </c:pt>
                <c:pt idx="1144">
                  <c:v>136.998895625594</c:v>
                </c:pt>
                <c:pt idx="1145">
                  <c:v>139.00248474524599</c:v>
                </c:pt>
                <c:pt idx="1146">
                  <c:v>139.25483111363201</c:v>
                </c:pt>
                <c:pt idx="1147">
                  <c:v>139.34959581874699</c:v>
                </c:pt>
                <c:pt idx="1148">
                  <c:v>141.74695593420199</c:v>
                </c:pt>
                <c:pt idx="1149">
                  <c:v>142.00864638392699</c:v>
                </c:pt>
                <c:pt idx="1150">
                  <c:v>141.27489443092099</c:v>
                </c:pt>
                <c:pt idx="1151">
                  <c:v>139.82837839877701</c:v>
                </c:pt>
                <c:pt idx="1152">
                  <c:v>141.12823220615499</c:v>
                </c:pt>
                <c:pt idx="1153">
                  <c:v>142.23353763623399</c:v>
                </c:pt>
                <c:pt idx="1154">
                  <c:v>141.89831348105099</c:v>
                </c:pt>
                <c:pt idx="1155">
                  <c:v>142.72827161832501</c:v>
                </c:pt>
                <c:pt idx="1156">
                  <c:v>143.033664450027</c:v>
                </c:pt>
                <c:pt idx="1157">
                  <c:v>140.660310169404</c:v>
                </c:pt>
                <c:pt idx="1158">
                  <c:v>140.73428872844499</c:v>
                </c:pt>
                <c:pt idx="1159">
                  <c:v>142.245454226069</c:v>
                </c:pt>
                <c:pt idx="1160">
                  <c:v>141.52296598544001</c:v>
                </c:pt>
                <c:pt idx="1161">
                  <c:v>142.080759505446</c:v>
                </c:pt>
                <c:pt idx="1162">
                  <c:v>141.28652834428399</c:v>
                </c:pt>
                <c:pt idx="1163">
                  <c:v>139.26723545531601</c:v>
                </c:pt>
                <c:pt idx="1164">
                  <c:v>139.44391462874501</c:v>
                </c:pt>
                <c:pt idx="1165">
                  <c:v>137.836782865815</c:v>
                </c:pt>
                <c:pt idx="1166">
                  <c:v>138.25139848081699</c:v>
                </c:pt>
                <c:pt idx="1167">
                  <c:v>136.49256361705801</c:v>
                </c:pt>
                <c:pt idx="1168">
                  <c:v>135.79313997219899</c:v>
                </c:pt>
                <c:pt idx="1169">
                  <c:v>138.127409618515</c:v>
                </c:pt>
                <c:pt idx="1170">
                  <c:v>138.09496429434299</c:v>
                </c:pt>
                <c:pt idx="1171">
                  <c:v>140.69811966512901</c:v>
                </c:pt>
                <c:pt idx="1172">
                  <c:v>140.380046855594</c:v>
                </c:pt>
                <c:pt idx="1173">
                  <c:v>140.81765420048899</c:v>
                </c:pt>
                <c:pt idx="1174">
                  <c:v>141.133623041904</c:v>
                </c:pt>
                <c:pt idx="1175">
                  <c:v>141.25241079551401</c:v>
                </c:pt>
                <c:pt idx="1176">
                  <c:v>141.48014164726499</c:v>
                </c:pt>
                <c:pt idx="1177">
                  <c:v>139.76395057620601</c:v>
                </c:pt>
                <c:pt idx="1178">
                  <c:v>140.846751272544</c:v>
                </c:pt>
                <c:pt idx="1179">
                  <c:v>139.61986985357601</c:v>
                </c:pt>
                <c:pt idx="1180">
                  <c:v>139.00779128609599</c:v>
                </c:pt>
                <c:pt idx="1181">
                  <c:v>137.717751473091</c:v>
                </c:pt>
                <c:pt idx="1182">
                  <c:v>137.93223858359499</c:v>
                </c:pt>
                <c:pt idx="1183">
                  <c:v>138.954414233291</c:v>
                </c:pt>
                <c:pt idx="1184">
                  <c:v>138.35037429100299</c:v>
                </c:pt>
                <c:pt idx="1185">
                  <c:v>140.27017033089001</c:v>
                </c:pt>
                <c:pt idx="1186">
                  <c:v>140.05502730560201</c:v>
                </c:pt>
                <c:pt idx="1187">
                  <c:v>140.59825057792901</c:v>
                </c:pt>
                <c:pt idx="1188">
                  <c:v>140.78213386576101</c:v>
                </c:pt>
                <c:pt idx="1189">
                  <c:v>140.957978779428</c:v>
                </c:pt>
                <c:pt idx="1190">
                  <c:v>139.72387268996101</c:v>
                </c:pt>
                <c:pt idx="1191">
                  <c:v>140.464065904465</c:v>
                </c:pt>
                <c:pt idx="1192">
                  <c:v>140.33728913431301</c:v>
                </c:pt>
                <c:pt idx="1193">
                  <c:v>142.03531200172901</c:v>
                </c:pt>
                <c:pt idx="1194">
                  <c:v>141.525709487847</c:v>
                </c:pt>
                <c:pt idx="1195">
                  <c:v>141.73832914065301</c:v>
                </c:pt>
                <c:pt idx="1196">
                  <c:v>141.61154584963799</c:v>
                </c:pt>
                <c:pt idx="1197">
                  <c:v>141.57656960378699</c:v>
                </c:pt>
                <c:pt idx="1198">
                  <c:v>142.57193001525499</c:v>
                </c:pt>
                <c:pt idx="1199">
                  <c:v>143.00223993454401</c:v>
                </c:pt>
                <c:pt idx="1200">
                  <c:v>142.79770556494799</c:v>
                </c:pt>
                <c:pt idx="1201">
                  <c:v>142.74059717844699</c:v>
                </c:pt>
                <c:pt idx="1202">
                  <c:v>143.45243893449501</c:v>
                </c:pt>
                <c:pt idx="1203">
                  <c:v>144.052120610233</c:v>
                </c:pt>
                <c:pt idx="1204">
                  <c:v>144.05992142424799</c:v>
                </c:pt>
                <c:pt idx="1205">
                  <c:v>144.253862435315</c:v>
                </c:pt>
                <c:pt idx="1206">
                  <c:v>144.50803825441901</c:v>
                </c:pt>
                <c:pt idx="1207">
                  <c:v>144.52391779173399</c:v>
                </c:pt>
                <c:pt idx="1208">
                  <c:v>146.01730447539799</c:v>
                </c:pt>
                <c:pt idx="1209">
                  <c:v>146.460157370666</c:v>
                </c:pt>
                <c:pt idx="1210">
                  <c:v>146.886855368689</c:v>
                </c:pt>
                <c:pt idx="1211">
                  <c:v>146.54135594052599</c:v>
                </c:pt>
                <c:pt idx="1212">
                  <c:v>146.855252730194</c:v>
                </c:pt>
                <c:pt idx="1213">
                  <c:v>147.33558600270899</c:v>
                </c:pt>
                <c:pt idx="1214">
                  <c:v>147.71377896107501</c:v>
                </c:pt>
                <c:pt idx="1215">
                  <c:v>147.851674224813</c:v>
                </c:pt>
                <c:pt idx="1216">
                  <c:v>147.83219442298201</c:v>
                </c:pt>
                <c:pt idx="1217">
                  <c:v>148.087623647664</c:v>
                </c:pt>
                <c:pt idx="1218">
                  <c:v>148.115515705739</c:v>
                </c:pt>
                <c:pt idx="1219">
                  <c:v>147.831854922155</c:v>
                </c:pt>
                <c:pt idx="1220">
                  <c:v>147.28960364436799</c:v>
                </c:pt>
                <c:pt idx="1221">
                  <c:v>148.13798445792099</c:v>
                </c:pt>
                <c:pt idx="1222">
                  <c:v>147.95339627795599</c:v>
                </c:pt>
                <c:pt idx="1223">
                  <c:v>147.72029077875499</c:v>
                </c:pt>
                <c:pt idx="1224">
                  <c:v>148.26048247406399</c:v>
                </c:pt>
                <c:pt idx="1225">
                  <c:v>148.197308762246</c:v>
                </c:pt>
                <c:pt idx="1226">
                  <c:v>148.50169571392399</c:v>
                </c:pt>
                <c:pt idx="1227">
                  <c:v>148.65771484704999</c:v>
                </c:pt>
                <c:pt idx="1228">
                  <c:v>149.70650470677299</c:v>
                </c:pt>
                <c:pt idx="1229">
                  <c:v>149.99349352601999</c:v>
                </c:pt>
                <c:pt idx="1230">
                  <c:v>149.95594108735901</c:v>
                </c:pt>
                <c:pt idx="1231">
                  <c:v>150.38715216902401</c:v>
                </c:pt>
                <c:pt idx="1232">
                  <c:v>148.818325038219</c:v>
                </c:pt>
                <c:pt idx="1233">
                  <c:v>149.54949489437999</c:v>
                </c:pt>
                <c:pt idx="1234">
                  <c:v>149.00606175023401</c:v>
                </c:pt>
                <c:pt idx="1235">
                  <c:v>148.617489022798</c:v>
                </c:pt>
                <c:pt idx="1236">
                  <c:v>147.28242318216201</c:v>
                </c:pt>
                <c:pt idx="1237">
                  <c:v>147.85663046173099</c:v>
                </c:pt>
                <c:pt idx="1238">
                  <c:v>148.30996733920199</c:v>
                </c:pt>
                <c:pt idx="1239">
                  <c:v>148.89072979848899</c:v>
                </c:pt>
                <c:pt idx="1240">
                  <c:v>148.67042888389801</c:v>
                </c:pt>
                <c:pt idx="1241">
                  <c:v>149.10964521366299</c:v>
                </c:pt>
                <c:pt idx="1242">
                  <c:v>147.781052618541</c:v>
                </c:pt>
                <c:pt idx="1243">
                  <c:v>148.04329770663901</c:v>
                </c:pt>
                <c:pt idx="1244">
                  <c:v>148.37837585089599</c:v>
                </c:pt>
                <c:pt idx="1245">
                  <c:v>148.69266157854599</c:v>
                </c:pt>
                <c:pt idx="1246">
                  <c:v>148.03823015915401</c:v>
                </c:pt>
                <c:pt idx="1247">
                  <c:v>148.27417896709801</c:v>
                </c:pt>
                <c:pt idx="1248">
                  <c:v>147.52602320873399</c:v>
                </c:pt>
                <c:pt idx="1249">
                  <c:v>148.38122049863901</c:v>
                </c:pt>
                <c:pt idx="1250">
                  <c:v>149.524504358927</c:v>
                </c:pt>
                <c:pt idx="1251">
                  <c:v>149.51153335856799</c:v>
                </c:pt>
                <c:pt idx="1252">
                  <c:v>148.86145619464901</c:v>
                </c:pt>
                <c:pt idx="1253">
                  <c:v>148.79590799334099</c:v>
                </c:pt>
                <c:pt idx="1254">
                  <c:v>148.69320458264701</c:v>
                </c:pt>
                <c:pt idx="1255">
                  <c:v>149.76533635042199</c:v>
                </c:pt>
                <c:pt idx="1256">
                  <c:v>148.69305340444799</c:v>
                </c:pt>
                <c:pt idx="1257">
                  <c:v>147.49789371314699</c:v>
                </c:pt>
                <c:pt idx="1258">
                  <c:v>147.89191681289299</c:v>
                </c:pt>
                <c:pt idx="1259">
                  <c:v>147.73640778263999</c:v>
                </c:pt>
                <c:pt idx="1260">
                  <c:v>146.995751729707</c:v>
                </c:pt>
                <c:pt idx="1261">
                  <c:v>147.48677823026799</c:v>
                </c:pt>
                <c:pt idx="1262">
                  <c:v>148.61046909159299</c:v>
                </c:pt>
                <c:pt idx="1263">
                  <c:v>147.96335690490901</c:v>
                </c:pt>
                <c:pt idx="1264">
                  <c:v>148.09452098533501</c:v>
                </c:pt>
                <c:pt idx="1265">
                  <c:v>149.004252978111</c:v>
                </c:pt>
                <c:pt idx="1266">
                  <c:v>148.52961213537401</c:v>
                </c:pt>
                <c:pt idx="1267">
                  <c:v>148.313608079262</c:v>
                </c:pt>
                <c:pt idx="1268">
                  <c:v>148.721541117762</c:v>
                </c:pt>
                <c:pt idx="1269">
                  <c:v>147.94052133012801</c:v>
                </c:pt>
                <c:pt idx="1270">
                  <c:v>148.20397166480899</c:v>
                </c:pt>
                <c:pt idx="1271">
                  <c:v>149.06379735362199</c:v>
                </c:pt>
                <c:pt idx="1272">
                  <c:v>149.747603399431</c:v>
                </c:pt>
                <c:pt idx="1273">
                  <c:v>150.150254202837</c:v>
                </c:pt>
                <c:pt idx="1274">
                  <c:v>149.862557108358</c:v>
                </c:pt>
                <c:pt idx="1275">
                  <c:v>150.12709607935699</c:v>
                </c:pt>
                <c:pt idx="1276">
                  <c:v>150.10659143805199</c:v>
                </c:pt>
                <c:pt idx="1277">
                  <c:v>149.17571623531299</c:v>
                </c:pt>
                <c:pt idx="1278">
                  <c:v>148.237209105212</c:v>
                </c:pt>
                <c:pt idx="1279">
                  <c:v>148.28088831044201</c:v>
                </c:pt>
                <c:pt idx="1280">
                  <c:v>147.86418912167801</c:v>
                </c:pt>
                <c:pt idx="1281">
                  <c:v>147.32666134246</c:v>
                </c:pt>
                <c:pt idx="1282">
                  <c:v>147.27899053250999</c:v>
                </c:pt>
                <c:pt idx="1283">
                  <c:v>147.23344165476999</c:v>
                </c:pt>
                <c:pt idx="1284">
                  <c:v>146.286619914759</c:v>
                </c:pt>
                <c:pt idx="1285">
                  <c:v>145.67680722726499</c:v>
                </c:pt>
                <c:pt idx="1286">
                  <c:v>144.936138896507</c:v>
                </c:pt>
                <c:pt idx="1287">
                  <c:v>144.384349616625</c:v>
                </c:pt>
                <c:pt idx="1288">
                  <c:v>143.998569363797</c:v>
                </c:pt>
                <c:pt idx="1289">
                  <c:v>145.30103195807499</c:v>
                </c:pt>
                <c:pt idx="1290">
                  <c:v>144.607637297667</c:v>
                </c:pt>
                <c:pt idx="1291">
                  <c:v>144.64144585325599</c:v>
                </c:pt>
                <c:pt idx="1292">
                  <c:v>144.78078349254</c:v>
                </c:pt>
                <c:pt idx="1293">
                  <c:v>144.89361170738999</c:v>
                </c:pt>
                <c:pt idx="1294">
                  <c:v>145.29573191646401</c:v>
                </c:pt>
                <c:pt idx="1295">
                  <c:v>144.551869004298</c:v>
                </c:pt>
                <c:pt idx="1296">
                  <c:v>144.60702828266301</c:v>
                </c:pt>
                <c:pt idx="1297">
                  <c:v>143.95633163209999</c:v>
                </c:pt>
                <c:pt idx="1298">
                  <c:v>143.66351020272</c:v>
                </c:pt>
                <c:pt idx="1299">
                  <c:v>144.185728855994</c:v>
                </c:pt>
                <c:pt idx="1300">
                  <c:v>145.41256034522399</c:v>
                </c:pt>
                <c:pt idx="1301">
                  <c:v>144.741648892499</c:v>
                </c:pt>
                <c:pt idx="1302">
                  <c:v>145.40712625186899</c:v>
                </c:pt>
                <c:pt idx="1303">
                  <c:v>144.230569043233</c:v>
                </c:pt>
                <c:pt idx="1304">
                  <c:v>145.02943979461</c:v>
                </c:pt>
                <c:pt idx="1305">
                  <c:v>144.792533557903</c:v>
                </c:pt>
                <c:pt idx="1306">
                  <c:v>145.47605063381101</c:v>
                </c:pt>
                <c:pt idx="1307">
                  <c:v>146.16246242997201</c:v>
                </c:pt>
                <c:pt idx="1308">
                  <c:v>146.412704571554</c:v>
                </c:pt>
                <c:pt idx="1309">
                  <c:v>146.72277755678601</c:v>
                </c:pt>
                <c:pt idx="1310">
                  <c:v>146.15721661975999</c:v>
                </c:pt>
                <c:pt idx="1311">
                  <c:v>144.13829483598099</c:v>
                </c:pt>
                <c:pt idx="1312">
                  <c:v>144.503756764023</c:v>
                </c:pt>
                <c:pt idx="1313">
                  <c:v>144.356577863003</c:v>
                </c:pt>
                <c:pt idx="1314">
                  <c:v>144.277931769567</c:v>
                </c:pt>
                <c:pt idx="1315">
                  <c:v>144.86622398065199</c:v>
                </c:pt>
                <c:pt idx="1316">
                  <c:v>144.495764998802</c:v>
                </c:pt>
                <c:pt idx="1317">
                  <c:v>147.01379866725301</c:v>
                </c:pt>
                <c:pt idx="1318">
                  <c:v>147.544930686605</c:v>
                </c:pt>
                <c:pt idx="1319">
                  <c:v>148.78426946727001</c:v>
                </c:pt>
                <c:pt idx="1320">
                  <c:v>148.3522327188</c:v>
                </c:pt>
                <c:pt idx="1321">
                  <c:v>147.575831733158</c:v>
                </c:pt>
                <c:pt idx="1322">
                  <c:v>147.98707813636099</c:v>
                </c:pt>
                <c:pt idx="1323">
                  <c:v>146.98744102943201</c:v>
                </c:pt>
                <c:pt idx="1324">
                  <c:v>147.34451275011199</c:v>
                </c:pt>
                <c:pt idx="1325">
                  <c:v>147.37450390911201</c:v>
                </c:pt>
                <c:pt idx="1326">
                  <c:v>148.325988453147</c:v>
                </c:pt>
                <c:pt idx="1327">
                  <c:v>148.52863414960601</c:v>
                </c:pt>
                <c:pt idx="1328">
                  <c:v>148.815413997327</c:v>
                </c:pt>
                <c:pt idx="1329">
                  <c:v>149.12334251363001</c:v>
                </c:pt>
                <c:pt idx="1330">
                  <c:v>149.34678754468999</c:v>
                </c:pt>
                <c:pt idx="1331">
                  <c:v>148.98439316033799</c:v>
                </c:pt>
                <c:pt idx="1332">
                  <c:v>148.019876764213</c:v>
                </c:pt>
                <c:pt idx="1333">
                  <c:v>147.79779596373899</c:v>
                </c:pt>
                <c:pt idx="1334">
                  <c:v>148.04016642614101</c:v>
                </c:pt>
                <c:pt idx="1335">
                  <c:v>148.75920278088199</c:v>
                </c:pt>
                <c:pt idx="1336">
                  <c:v>149.53006672108199</c:v>
                </c:pt>
                <c:pt idx="1337">
                  <c:v>149.81713318457</c:v>
                </c:pt>
                <c:pt idx="1338">
                  <c:v>149.38230318548301</c:v>
                </c:pt>
                <c:pt idx="1339">
                  <c:v>148.88037302600401</c:v>
                </c:pt>
                <c:pt idx="1340">
                  <c:v>148.50148571181899</c:v>
                </c:pt>
                <c:pt idx="1341">
                  <c:v>149.80643540141199</c:v>
                </c:pt>
                <c:pt idx="1342">
                  <c:v>150.19039469373001</c:v>
                </c:pt>
                <c:pt idx="1343">
                  <c:v>150.088116937558</c:v>
                </c:pt>
                <c:pt idx="1344">
                  <c:v>149.79129469950499</c:v>
                </c:pt>
                <c:pt idx="1345">
                  <c:v>149.84886345687801</c:v>
                </c:pt>
                <c:pt idx="1346">
                  <c:v>149.979383314519</c:v>
                </c:pt>
                <c:pt idx="1347">
                  <c:v>149.65734476208399</c:v>
                </c:pt>
                <c:pt idx="1348">
                  <c:v>149.36216008581999</c:v>
                </c:pt>
                <c:pt idx="1349">
                  <c:v>149.278331111043</c:v>
                </c:pt>
                <c:pt idx="1350">
                  <c:v>149.89201434861201</c:v>
                </c:pt>
                <c:pt idx="1351">
                  <c:v>150.19284287839901</c:v>
                </c:pt>
                <c:pt idx="1352">
                  <c:v>150.47214839653199</c:v>
                </c:pt>
                <c:pt idx="1353">
                  <c:v>150.81744422475001</c:v>
                </c:pt>
                <c:pt idx="1354">
                  <c:v>151.590807959784</c:v>
                </c:pt>
                <c:pt idx="1355">
                  <c:v>151.613879832988</c:v>
                </c:pt>
                <c:pt idx="1356">
                  <c:v>151.905018697218</c:v>
                </c:pt>
                <c:pt idx="1357">
                  <c:v>152.07654680619299</c:v>
                </c:pt>
                <c:pt idx="1358">
                  <c:v>152.392741374227</c:v>
                </c:pt>
                <c:pt idx="1359">
                  <c:v>152.086965351842</c:v>
                </c:pt>
                <c:pt idx="1360">
                  <c:v>151.69709893795499</c:v>
                </c:pt>
                <c:pt idx="1361">
                  <c:v>153.19581072365901</c:v>
                </c:pt>
                <c:pt idx="1362">
                  <c:v>153.44416959153699</c:v>
                </c:pt>
                <c:pt idx="1363">
                  <c:v>153.347744056983</c:v>
                </c:pt>
                <c:pt idx="1364">
                  <c:v>153.909263459436</c:v>
                </c:pt>
                <c:pt idx="1365">
                  <c:v>154.812863426864</c:v>
                </c:pt>
                <c:pt idx="1366">
                  <c:v>154.260012175409</c:v>
                </c:pt>
                <c:pt idx="1367">
                  <c:v>154.499280331276</c:v>
                </c:pt>
                <c:pt idx="1368">
                  <c:v>154.34834829986099</c:v>
                </c:pt>
                <c:pt idx="1369">
                  <c:v>156.08438464312499</c:v>
                </c:pt>
                <c:pt idx="1370">
                  <c:v>156.1247541271</c:v>
                </c:pt>
                <c:pt idx="1371">
                  <c:v>155.533049909487</c:v>
                </c:pt>
                <c:pt idx="1372">
                  <c:v>155.67650303372699</c:v>
                </c:pt>
                <c:pt idx="1373">
                  <c:v>155.248484319742</c:v>
                </c:pt>
                <c:pt idx="1374">
                  <c:v>154.936566412025</c:v>
                </c:pt>
                <c:pt idx="1375">
                  <c:v>155.03149950210701</c:v>
                </c:pt>
                <c:pt idx="1376">
                  <c:v>154.61391901279299</c:v>
                </c:pt>
                <c:pt idx="1377">
                  <c:v>153.79531146744301</c:v>
                </c:pt>
                <c:pt idx="1378">
                  <c:v>153.62154438428601</c:v>
                </c:pt>
                <c:pt idx="1379">
                  <c:v>154.705582979007</c:v>
                </c:pt>
                <c:pt idx="1380">
                  <c:v>154.38031274501699</c:v>
                </c:pt>
                <c:pt idx="1381">
                  <c:v>154.477871832527</c:v>
                </c:pt>
                <c:pt idx="1382">
                  <c:v>154.631339240926</c:v>
                </c:pt>
                <c:pt idx="1383">
                  <c:v>154.404267892332</c:v>
                </c:pt>
                <c:pt idx="1384">
                  <c:v>155.02959392531901</c:v>
                </c:pt>
                <c:pt idx="1385">
                  <c:v>154.38207114005499</c:v>
                </c:pt>
                <c:pt idx="1386">
                  <c:v>154.07474191452201</c:v>
                </c:pt>
                <c:pt idx="1387">
                  <c:v>153.70238353643899</c:v>
                </c:pt>
                <c:pt idx="1388">
                  <c:v>153.64642421204701</c:v>
                </c:pt>
                <c:pt idx="1389">
                  <c:v>153.968792338394</c:v>
                </c:pt>
                <c:pt idx="1390">
                  <c:v>153.52651717168499</c:v>
                </c:pt>
                <c:pt idx="1391">
                  <c:v>153.596495610364</c:v>
                </c:pt>
                <c:pt idx="1392">
                  <c:v>154.00621738871601</c:v>
                </c:pt>
                <c:pt idx="1393">
                  <c:v>153.95558488691</c:v>
                </c:pt>
                <c:pt idx="1394">
                  <c:v>153.66872939645</c:v>
                </c:pt>
                <c:pt idx="1395">
                  <c:v>152.52722693933401</c:v>
                </c:pt>
                <c:pt idx="1396">
                  <c:v>152.339052390527</c:v>
                </c:pt>
                <c:pt idx="1397">
                  <c:v>151.414549253769</c:v>
                </c:pt>
                <c:pt idx="1398">
                  <c:v>151.00634776150099</c:v>
                </c:pt>
                <c:pt idx="1399">
                  <c:v>151.10210856412601</c:v>
                </c:pt>
                <c:pt idx="1400">
                  <c:v>151.231897159591</c:v>
                </c:pt>
                <c:pt idx="1401">
                  <c:v>151.779223372328</c:v>
                </c:pt>
                <c:pt idx="1402">
                  <c:v>152.15825848428901</c:v>
                </c:pt>
                <c:pt idx="1403">
                  <c:v>151.04759758679899</c:v>
                </c:pt>
                <c:pt idx="1404">
                  <c:v>151.35754203543601</c:v>
                </c:pt>
                <c:pt idx="1405">
                  <c:v>152.137368528173</c:v>
                </c:pt>
                <c:pt idx="1406">
                  <c:v>151.16732995905701</c:v>
                </c:pt>
                <c:pt idx="1407">
                  <c:v>151.03946976947799</c:v>
                </c:pt>
                <c:pt idx="1408">
                  <c:v>151.16800244822301</c:v>
                </c:pt>
                <c:pt idx="1409">
                  <c:v>151.03044849737799</c:v>
                </c:pt>
                <c:pt idx="1410">
                  <c:v>150.78849664535699</c:v>
                </c:pt>
                <c:pt idx="1411">
                  <c:v>150.12855484988299</c:v>
                </c:pt>
                <c:pt idx="1412">
                  <c:v>149.68529009859299</c:v>
                </c:pt>
                <c:pt idx="1413">
                  <c:v>150.09954424765601</c:v>
                </c:pt>
                <c:pt idx="1414">
                  <c:v>151.655498461626</c:v>
                </c:pt>
                <c:pt idx="1415">
                  <c:v>151.36378563132499</c:v>
                </c:pt>
                <c:pt idx="1416">
                  <c:v>151.50066434058201</c:v>
                </c:pt>
                <c:pt idx="1417">
                  <c:v>152.466415162396</c:v>
                </c:pt>
                <c:pt idx="1418">
                  <c:v>152.63318388547299</c:v>
                </c:pt>
                <c:pt idx="1419">
                  <c:v>152.37783349865401</c:v>
                </c:pt>
                <c:pt idx="1420">
                  <c:v>152.340554677722</c:v>
                </c:pt>
                <c:pt idx="1421">
                  <c:v>153.096293111536</c:v>
                </c:pt>
                <c:pt idx="1422">
                  <c:v>152.93612400217799</c:v>
                </c:pt>
                <c:pt idx="1423">
                  <c:v>153.05445860778201</c:v>
                </c:pt>
                <c:pt idx="1424">
                  <c:v>152.780695616316</c:v>
                </c:pt>
                <c:pt idx="1425">
                  <c:v>152.58258336994299</c:v>
                </c:pt>
                <c:pt idx="1426">
                  <c:v>152.828879244679</c:v>
                </c:pt>
                <c:pt idx="1427">
                  <c:v>152.73160715905701</c:v>
                </c:pt>
                <c:pt idx="1428">
                  <c:v>152.92107321461901</c:v>
                </c:pt>
                <c:pt idx="1429">
                  <c:v>153.05041488485799</c:v>
                </c:pt>
                <c:pt idx="1430">
                  <c:v>152.966974606734</c:v>
                </c:pt>
                <c:pt idx="1431">
                  <c:v>152.08545982676199</c:v>
                </c:pt>
                <c:pt idx="1432">
                  <c:v>151.99879416102601</c:v>
                </c:pt>
                <c:pt idx="1433">
                  <c:v>152.34137090482901</c:v>
                </c:pt>
                <c:pt idx="1434">
                  <c:v>152.48557240157001</c:v>
                </c:pt>
                <c:pt idx="1435">
                  <c:v>152.41876813078699</c:v>
                </c:pt>
                <c:pt idx="1436">
                  <c:v>152.39053189604499</c:v>
                </c:pt>
                <c:pt idx="1437">
                  <c:v>152.17445504785999</c:v>
                </c:pt>
                <c:pt idx="1438">
                  <c:v>151.984384835329</c:v>
                </c:pt>
                <c:pt idx="1439">
                  <c:v>152.10950208168501</c:v>
                </c:pt>
                <c:pt idx="1440">
                  <c:v>152.36256774773199</c:v>
                </c:pt>
                <c:pt idx="1441">
                  <c:v>151.905775570082</c:v>
                </c:pt>
                <c:pt idx="1442">
                  <c:v>152.679472563861</c:v>
                </c:pt>
                <c:pt idx="1443">
                  <c:v>154.16926209264099</c:v>
                </c:pt>
                <c:pt idx="1444">
                  <c:v>153.291395569488</c:v>
                </c:pt>
                <c:pt idx="1445">
                  <c:v>153.56030422660501</c:v>
                </c:pt>
                <c:pt idx="1446">
                  <c:v>153.52487369739799</c:v>
                </c:pt>
                <c:pt idx="1447">
                  <c:v>153.69820777008999</c:v>
                </c:pt>
                <c:pt idx="1448">
                  <c:v>153.86981501501199</c:v>
                </c:pt>
                <c:pt idx="1449">
                  <c:v>154.35439538447099</c:v>
                </c:pt>
                <c:pt idx="1450">
                  <c:v>154.32976197130799</c:v>
                </c:pt>
                <c:pt idx="1451">
                  <c:v>154.563244042962</c:v>
                </c:pt>
                <c:pt idx="1452">
                  <c:v>154.83032882595299</c:v>
                </c:pt>
                <c:pt idx="1453">
                  <c:v>154.96564206280101</c:v>
                </c:pt>
                <c:pt idx="1454">
                  <c:v>155.28855547120199</c:v>
                </c:pt>
                <c:pt idx="1455">
                  <c:v>155.65952863514599</c:v>
                </c:pt>
                <c:pt idx="1456">
                  <c:v>156.14644997155901</c:v>
                </c:pt>
                <c:pt idx="1457">
                  <c:v>156.078013495108</c:v>
                </c:pt>
                <c:pt idx="1458">
                  <c:v>155.68776623812801</c:v>
                </c:pt>
                <c:pt idx="1459">
                  <c:v>155.446594846446</c:v>
                </c:pt>
                <c:pt idx="1460">
                  <c:v>155.29052194584301</c:v>
                </c:pt>
                <c:pt idx="1461">
                  <c:v>155.574464636914</c:v>
                </c:pt>
                <c:pt idx="1462">
                  <c:v>155.41633183257301</c:v>
                </c:pt>
                <c:pt idx="1463">
                  <c:v>155.10746201440199</c:v>
                </c:pt>
                <c:pt idx="1464">
                  <c:v>155.470575710454</c:v>
                </c:pt>
                <c:pt idx="1465">
                  <c:v>155.12079222779499</c:v>
                </c:pt>
                <c:pt idx="1466">
                  <c:v>155.35311781739901</c:v>
                </c:pt>
                <c:pt idx="1467">
                  <c:v>155.63081181793299</c:v>
                </c:pt>
                <c:pt idx="1468">
                  <c:v>155.19393431068201</c:v>
                </c:pt>
                <c:pt idx="1469">
                  <c:v>155.68201389887</c:v>
                </c:pt>
                <c:pt idx="1470">
                  <c:v>155.505402836863</c:v>
                </c:pt>
                <c:pt idx="1471">
                  <c:v>155.73804804685199</c:v>
                </c:pt>
                <c:pt idx="1472">
                  <c:v>155.451931075175</c:v>
                </c:pt>
                <c:pt idx="1473">
                  <c:v>155.46843021872999</c:v>
                </c:pt>
                <c:pt idx="1474">
                  <c:v>154.826238881118</c:v>
                </c:pt>
                <c:pt idx="1475">
                  <c:v>155.045586234517</c:v>
                </c:pt>
                <c:pt idx="1476">
                  <c:v>153.67950535677301</c:v>
                </c:pt>
                <c:pt idx="1477">
                  <c:v>153.28856781180301</c:v>
                </c:pt>
                <c:pt idx="1478">
                  <c:v>153.98534086968499</c:v>
                </c:pt>
                <c:pt idx="1479">
                  <c:v>153.53970821849899</c:v>
                </c:pt>
                <c:pt idx="1480">
                  <c:v>154.06189157653901</c:v>
                </c:pt>
                <c:pt idx="1481">
                  <c:v>154.30948538471</c:v>
                </c:pt>
                <c:pt idx="1482">
                  <c:v>153.97162640487301</c:v>
                </c:pt>
                <c:pt idx="1483">
                  <c:v>154.206000397472</c:v>
                </c:pt>
                <c:pt idx="1484">
                  <c:v>154.23209594493801</c:v>
                </c:pt>
                <c:pt idx="1485">
                  <c:v>154.868674023766</c:v>
                </c:pt>
                <c:pt idx="1486">
                  <c:v>154.75447519048899</c:v>
                </c:pt>
                <c:pt idx="1487">
                  <c:v>154.58396355951999</c:v>
                </c:pt>
                <c:pt idx="1488">
                  <c:v>154.59316013540399</c:v>
                </c:pt>
                <c:pt idx="1489">
                  <c:v>154.739243621838</c:v>
                </c:pt>
                <c:pt idx="1490">
                  <c:v>154.94937548064499</c:v>
                </c:pt>
                <c:pt idx="1491">
                  <c:v>154.813826795116</c:v>
                </c:pt>
                <c:pt idx="1492">
                  <c:v>155.20160285776399</c:v>
                </c:pt>
                <c:pt idx="1493">
                  <c:v>155.37635206838601</c:v>
                </c:pt>
                <c:pt idx="1494">
                  <c:v>155.48455690581201</c:v>
                </c:pt>
                <c:pt idx="1495">
                  <c:v>155.252408164672</c:v>
                </c:pt>
                <c:pt idx="1496">
                  <c:v>155.42328246313599</c:v>
                </c:pt>
                <c:pt idx="1497">
                  <c:v>155.25264976173801</c:v>
                </c:pt>
                <c:pt idx="1498">
                  <c:v>155.570516030211</c:v>
                </c:pt>
                <c:pt idx="1499">
                  <c:v>155.56481565655201</c:v>
                </c:pt>
                <c:pt idx="1500">
                  <c:v>156.090144797829</c:v>
                </c:pt>
                <c:pt idx="1501">
                  <c:v>156.412338016186</c:v>
                </c:pt>
                <c:pt idx="1502">
                  <c:v>156.40775885244199</c:v>
                </c:pt>
                <c:pt idx="1503">
                  <c:v>156.20202355561301</c:v>
                </c:pt>
                <c:pt idx="1504">
                  <c:v>155.800485043409</c:v>
                </c:pt>
                <c:pt idx="1505">
                  <c:v>155.072044730893</c:v>
                </c:pt>
                <c:pt idx="1506">
                  <c:v>155.63997416825299</c:v>
                </c:pt>
                <c:pt idx="1507">
                  <c:v>156.229714106275</c:v>
                </c:pt>
                <c:pt idx="1508">
                  <c:v>156.45245494511599</c:v>
                </c:pt>
                <c:pt idx="1509">
                  <c:v>156.960216864438</c:v>
                </c:pt>
                <c:pt idx="1510">
                  <c:v>157.09201387767899</c:v>
                </c:pt>
                <c:pt idx="1511">
                  <c:v>157.236664860856</c:v>
                </c:pt>
                <c:pt idx="1512">
                  <c:v>156.25025782832299</c:v>
                </c:pt>
                <c:pt idx="1513">
                  <c:v>152.430596409418</c:v>
                </c:pt>
                <c:pt idx="1514">
                  <c:v>153.604865899261</c:v>
                </c:pt>
                <c:pt idx="1515">
                  <c:v>152.59316842805899</c:v>
                </c:pt>
                <c:pt idx="1516">
                  <c:v>152.561120965154</c:v>
                </c:pt>
                <c:pt idx="1517">
                  <c:v>153.212897673199</c:v>
                </c:pt>
                <c:pt idx="1518">
                  <c:v>153.899897943273</c:v>
                </c:pt>
                <c:pt idx="1519">
                  <c:v>154.132565540239</c:v>
                </c:pt>
                <c:pt idx="1520">
                  <c:v>154.78449014509599</c:v>
                </c:pt>
                <c:pt idx="1521">
                  <c:v>155.79240616793999</c:v>
                </c:pt>
                <c:pt idx="1522">
                  <c:v>155.559440804003</c:v>
                </c:pt>
                <c:pt idx="1523">
                  <c:v>156.386243868522</c:v>
                </c:pt>
                <c:pt idx="1524">
                  <c:v>156.63976764663201</c:v>
                </c:pt>
                <c:pt idx="1525">
                  <c:v>155.627874298553</c:v>
                </c:pt>
                <c:pt idx="1526">
                  <c:v>156.655834068366</c:v>
                </c:pt>
                <c:pt idx="1527">
                  <c:v>156.871467878445</c:v>
                </c:pt>
                <c:pt idx="1528">
                  <c:v>157.02255154859</c:v>
                </c:pt>
                <c:pt idx="1529">
                  <c:v>156.992303417697</c:v>
                </c:pt>
                <c:pt idx="1530">
                  <c:v>157.496084658992</c:v>
                </c:pt>
                <c:pt idx="1531">
                  <c:v>156.88579081009499</c:v>
                </c:pt>
                <c:pt idx="1532">
                  <c:v>156.725825645756</c:v>
                </c:pt>
                <c:pt idx="1533">
                  <c:v>156.343672465846</c:v>
                </c:pt>
                <c:pt idx="1534">
                  <c:v>156.23163269477701</c:v>
                </c:pt>
                <c:pt idx="1535">
                  <c:v>156.07906849493801</c:v>
                </c:pt>
                <c:pt idx="1536">
                  <c:v>156.32270280455</c:v>
                </c:pt>
                <c:pt idx="1537">
                  <c:v>156.06676954998801</c:v>
                </c:pt>
                <c:pt idx="1538">
                  <c:v>156.86540386425301</c:v>
                </c:pt>
                <c:pt idx="1539">
                  <c:v>156.62063390813299</c:v>
                </c:pt>
                <c:pt idx="1540">
                  <c:v>154.93467037060401</c:v>
                </c:pt>
                <c:pt idx="1541">
                  <c:v>155.00978887781099</c:v>
                </c:pt>
                <c:pt idx="1542">
                  <c:v>154.68299014264699</c:v>
                </c:pt>
                <c:pt idx="1543">
                  <c:v>154.144882268538</c:v>
                </c:pt>
                <c:pt idx="1544">
                  <c:v>153.603411961288</c:v>
                </c:pt>
                <c:pt idx="1545">
                  <c:v>153.85791204045501</c:v>
                </c:pt>
                <c:pt idx="1546">
                  <c:v>152.31929382019999</c:v>
                </c:pt>
                <c:pt idx="1547">
                  <c:v>153.233534363519</c:v>
                </c:pt>
                <c:pt idx="1548">
                  <c:v>152.37039803221001</c:v>
                </c:pt>
                <c:pt idx="1549">
                  <c:v>151.91735528912801</c:v>
                </c:pt>
                <c:pt idx="1550">
                  <c:v>152.905711473482</c:v>
                </c:pt>
                <c:pt idx="1551">
                  <c:v>152.27307879977499</c:v>
                </c:pt>
                <c:pt idx="1552">
                  <c:v>152.083105750953</c:v>
                </c:pt>
                <c:pt idx="1553">
                  <c:v>151.28498228601001</c:v>
                </c:pt>
                <c:pt idx="1554">
                  <c:v>150.59404545033701</c:v>
                </c:pt>
                <c:pt idx="1555">
                  <c:v>152.24743928018401</c:v>
                </c:pt>
                <c:pt idx="1556">
                  <c:v>152.41739201369501</c:v>
                </c:pt>
                <c:pt idx="1557">
                  <c:v>152.41362258403899</c:v>
                </c:pt>
                <c:pt idx="1558">
                  <c:v>152.62661672060901</c:v>
                </c:pt>
                <c:pt idx="1559">
                  <c:v>150.57289393192801</c:v>
                </c:pt>
                <c:pt idx="1560">
                  <c:v>146.741609795551</c:v>
                </c:pt>
                <c:pt idx="1561">
                  <c:v>146.57541231066699</c:v>
                </c:pt>
                <c:pt idx="1562">
                  <c:v>145.716405142458</c:v>
                </c:pt>
                <c:pt idx="1563">
                  <c:v>146.37602733233101</c:v>
                </c:pt>
                <c:pt idx="1564">
                  <c:v>146.38534964764</c:v>
                </c:pt>
                <c:pt idx="1565">
                  <c:v>147.42031285800601</c:v>
                </c:pt>
                <c:pt idx="1566">
                  <c:v>147.946528248666</c:v>
                </c:pt>
                <c:pt idx="1567">
                  <c:v>148.57033158443301</c:v>
                </c:pt>
                <c:pt idx="1568">
                  <c:v>148.794669953045</c:v>
                </c:pt>
                <c:pt idx="1569">
                  <c:v>149.08248464233901</c:v>
                </c:pt>
                <c:pt idx="1570">
                  <c:v>147.813581634283</c:v>
                </c:pt>
                <c:pt idx="1571">
                  <c:v>148.645722057299</c:v>
                </c:pt>
                <c:pt idx="1572">
                  <c:v>149.452713914442</c:v>
                </c:pt>
                <c:pt idx="1573">
                  <c:v>149.537770410425</c:v>
                </c:pt>
                <c:pt idx="1574">
                  <c:v>151.81274674839301</c:v>
                </c:pt>
                <c:pt idx="1575">
                  <c:v>151.70860028032101</c:v>
                </c:pt>
                <c:pt idx="1576">
                  <c:v>152.25235796194801</c:v>
                </c:pt>
                <c:pt idx="1577">
                  <c:v>152.231804838329</c:v>
                </c:pt>
                <c:pt idx="1578">
                  <c:v>152.251677423041</c:v>
                </c:pt>
                <c:pt idx="1579">
                  <c:v>152.53218127915699</c:v>
                </c:pt>
                <c:pt idx="1580">
                  <c:v>153.01841802879301</c:v>
                </c:pt>
                <c:pt idx="1581">
                  <c:v>153.849931523919</c:v>
                </c:pt>
                <c:pt idx="1582">
                  <c:v>153.72150629650699</c:v>
                </c:pt>
                <c:pt idx="1583">
                  <c:v>152.256631589275</c:v>
                </c:pt>
                <c:pt idx="1584">
                  <c:v>152.59480327757399</c:v>
                </c:pt>
                <c:pt idx="1585">
                  <c:v>152.55433953479499</c:v>
                </c:pt>
                <c:pt idx="1586">
                  <c:v>151.986350564688</c:v>
                </c:pt>
                <c:pt idx="1587">
                  <c:v>151.802420672648</c:v>
                </c:pt>
                <c:pt idx="1588">
                  <c:v>151.91435058833599</c:v>
                </c:pt>
                <c:pt idx="1589">
                  <c:v>151.643494416453</c:v>
                </c:pt>
                <c:pt idx="1590">
                  <c:v>152.006278653615</c:v>
                </c:pt>
                <c:pt idx="1591">
                  <c:v>151.68256136029601</c:v>
                </c:pt>
                <c:pt idx="1592">
                  <c:v>151.10036346496099</c:v>
                </c:pt>
                <c:pt idx="1593">
                  <c:v>150.939725453357</c:v>
                </c:pt>
                <c:pt idx="1594">
                  <c:v>151.77936114059</c:v>
                </c:pt>
                <c:pt idx="1595">
                  <c:v>152.20322865934901</c:v>
                </c:pt>
                <c:pt idx="1596">
                  <c:v>152.64638287156799</c:v>
                </c:pt>
                <c:pt idx="1597">
                  <c:v>151.96492820980299</c:v>
                </c:pt>
                <c:pt idx="1598">
                  <c:v>152.062750971696</c:v>
                </c:pt>
                <c:pt idx="1599">
                  <c:v>151.512577849888</c:v>
                </c:pt>
                <c:pt idx="1600">
                  <c:v>150.915456696208</c:v>
                </c:pt>
                <c:pt idx="1601">
                  <c:v>150.01723686890301</c:v>
                </c:pt>
                <c:pt idx="1602">
                  <c:v>150.878574962394</c:v>
                </c:pt>
                <c:pt idx="1603">
                  <c:v>150.15103737447399</c:v>
                </c:pt>
                <c:pt idx="1604">
                  <c:v>151.01910811163</c:v>
                </c:pt>
                <c:pt idx="1605">
                  <c:v>152.42004704276201</c:v>
                </c:pt>
                <c:pt idx="1606">
                  <c:v>152.64825517901801</c:v>
                </c:pt>
                <c:pt idx="1607">
                  <c:v>152.614869666934</c:v>
                </c:pt>
                <c:pt idx="1608">
                  <c:v>152.42850526576501</c:v>
                </c:pt>
                <c:pt idx="1609">
                  <c:v>152.42561753647101</c:v>
                </c:pt>
                <c:pt idx="1610">
                  <c:v>151.62341509225101</c:v>
                </c:pt>
                <c:pt idx="1611">
                  <c:v>151.80664944618999</c:v>
                </c:pt>
                <c:pt idx="1612">
                  <c:v>151.559941198768</c:v>
                </c:pt>
                <c:pt idx="1613">
                  <c:v>150.68335525055701</c:v>
                </c:pt>
                <c:pt idx="1614">
                  <c:v>151.89401103638701</c:v>
                </c:pt>
                <c:pt idx="1615">
                  <c:v>152.61446743585299</c:v>
                </c:pt>
                <c:pt idx="1616">
                  <c:v>152.022618310083</c:v>
                </c:pt>
                <c:pt idx="1617">
                  <c:v>152.59463561790801</c:v>
                </c:pt>
                <c:pt idx="1618">
                  <c:v>151.55081715691199</c:v>
                </c:pt>
                <c:pt idx="1619">
                  <c:v>151.92811766320801</c:v>
                </c:pt>
                <c:pt idx="1620">
                  <c:v>151.75549736967</c:v>
                </c:pt>
                <c:pt idx="1621">
                  <c:v>152.08945045131199</c:v>
                </c:pt>
                <c:pt idx="1622">
                  <c:v>155.15757727741101</c:v>
                </c:pt>
                <c:pt idx="1623">
                  <c:v>154.63622890800301</c:v>
                </c:pt>
                <c:pt idx="1624">
                  <c:v>153.304523793318</c:v>
                </c:pt>
                <c:pt idx="1625">
                  <c:v>153.05015202174599</c:v>
                </c:pt>
                <c:pt idx="1626">
                  <c:v>153.12925350198799</c:v>
                </c:pt>
                <c:pt idx="1627">
                  <c:v>153.240523326686</c:v>
                </c:pt>
                <c:pt idx="1628">
                  <c:v>153.35209299536399</c:v>
                </c:pt>
                <c:pt idx="1629">
                  <c:v>153.27293221613499</c:v>
                </c:pt>
                <c:pt idx="1630">
                  <c:v>152.816901016477</c:v>
                </c:pt>
                <c:pt idx="1631">
                  <c:v>152.81144926053199</c:v>
                </c:pt>
                <c:pt idx="1632">
                  <c:v>153.538577314208</c:v>
                </c:pt>
                <c:pt idx="1633">
                  <c:v>152.84391327863301</c:v>
                </c:pt>
                <c:pt idx="1634">
                  <c:v>152.95242324131101</c:v>
                </c:pt>
                <c:pt idx="1635">
                  <c:v>153.13973848004599</c:v>
                </c:pt>
                <c:pt idx="1636">
                  <c:v>152.38317433612201</c:v>
                </c:pt>
                <c:pt idx="1637">
                  <c:v>151.68247466273201</c:v>
                </c:pt>
                <c:pt idx="1638">
                  <c:v>152.81556321953099</c:v>
                </c:pt>
                <c:pt idx="1639">
                  <c:v>152.971341400407</c:v>
                </c:pt>
                <c:pt idx="1640">
                  <c:v>152.982472818216</c:v>
                </c:pt>
                <c:pt idx="1641">
                  <c:v>152.707040501406</c:v>
                </c:pt>
                <c:pt idx="1642">
                  <c:v>153.92071145375701</c:v>
                </c:pt>
                <c:pt idx="1643">
                  <c:v>155.24589681134</c:v>
                </c:pt>
                <c:pt idx="1644">
                  <c:v>155.66490690477201</c:v>
                </c:pt>
                <c:pt idx="1645">
                  <c:v>155.45581755589299</c:v>
                </c:pt>
                <c:pt idx="1646">
                  <c:v>156.40476040608601</c:v>
                </c:pt>
                <c:pt idx="1647">
                  <c:v>156.107302028791</c:v>
                </c:pt>
                <c:pt idx="1648">
                  <c:v>156.32847127050599</c:v>
                </c:pt>
                <c:pt idx="1649">
                  <c:v>156.844247133095</c:v>
                </c:pt>
                <c:pt idx="1650">
                  <c:v>156.725378128237</c:v>
                </c:pt>
                <c:pt idx="1651">
                  <c:v>156.648348064591</c:v>
                </c:pt>
                <c:pt idx="1652">
                  <c:v>156.00694927051001</c:v>
                </c:pt>
                <c:pt idx="1653">
                  <c:v>155.15936509514901</c:v>
                </c:pt>
                <c:pt idx="1654">
                  <c:v>154.714114694801</c:v>
                </c:pt>
                <c:pt idx="1655">
                  <c:v>154.83649754189599</c:v>
                </c:pt>
                <c:pt idx="1656">
                  <c:v>154.03697413445099</c:v>
                </c:pt>
                <c:pt idx="1657">
                  <c:v>154.43238748632101</c:v>
                </c:pt>
                <c:pt idx="1658">
                  <c:v>153.60836733360699</c:v>
                </c:pt>
                <c:pt idx="1659">
                  <c:v>152.94759005455299</c:v>
                </c:pt>
                <c:pt idx="1660">
                  <c:v>152.83120077888799</c:v>
                </c:pt>
                <c:pt idx="1661">
                  <c:v>152.183220433168</c:v>
                </c:pt>
                <c:pt idx="1662">
                  <c:v>152.80799438147901</c:v>
                </c:pt>
                <c:pt idx="1663">
                  <c:v>153.58725907171501</c:v>
                </c:pt>
                <c:pt idx="1664">
                  <c:v>153.751676099734</c:v>
                </c:pt>
                <c:pt idx="1665">
                  <c:v>153.20554760321301</c:v>
                </c:pt>
                <c:pt idx="1666">
                  <c:v>152.72212335685799</c:v>
                </c:pt>
                <c:pt idx="1667">
                  <c:v>151.565482546526</c:v>
                </c:pt>
                <c:pt idx="1668">
                  <c:v>152.377221750622</c:v>
                </c:pt>
                <c:pt idx="1669">
                  <c:v>152.57118410035901</c:v>
                </c:pt>
                <c:pt idx="1670">
                  <c:v>152.643209529324</c:v>
                </c:pt>
                <c:pt idx="1671">
                  <c:v>152.63297603385999</c:v>
                </c:pt>
                <c:pt idx="1672">
                  <c:v>152.64536529885299</c:v>
                </c:pt>
                <c:pt idx="1673">
                  <c:v>152.85080242536901</c:v>
                </c:pt>
                <c:pt idx="1674">
                  <c:v>151.71038108841</c:v>
                </c:pt>
                <c:pt idx="1675">
                  <c:v>151.94473552735599</c:v>
                </c:pt>
                <c:pt idx="1676">
                  <c:v>152.274789855064</c:v>
                </c:pt>
                <c:pt idx="1677">
                  <c:v>151.86702813979201</c:v>
                </c:pt>
                <c:pt idx="1678">
                  <c:v>152.497819147657</c:v>
                </c:pt>
                <c:pt idx="1679">
                  <c:v>153.02717290926199</c:v>
                </c:pt>
                <c:pt idx="1680">
                  <c:v>153.65652338930499</c:v>
                </c:pt>
                <c:pt idx="1681">
                  <c:v>152.33319271641</c:v>
                </c:pt>
                <c:pt idx="1682">
                  <c:v>151.40493295960599</c:v>
                </c:pt>
                <c:pt idx="1683">
                  <c:v>151.698555945648</c:v>
                </c:pt>
                <c:pt idx="1684">
                  <c:v>152.230903846009</c:v>
                </c:pt>
                <c:pt idx="1685">
                  <c:v>152.27174152259201</c:v>
                </c:pt>
                <c:pt idx="1686">
                  <c:v>152.86406670371201</c:v>
                </c:pt>
                <c:pt idx="1687">
                  <c:v>151.88302583204299</c:v>
                </c:pt>
                <c:pt idx="1688">
                  <c:v>152.846258657818</c:v>
                </c:pt>
                <c:pt idx="1689">
                  <c:v>153.023639336336</c:v>
                </c:pt>
                <c:pt idx="1690">
                  <c:v>153.050575434764</c:v>
                </c:pt>
                <c:pt idx="1691">
                  <c:v>153.338323310991</c:v>
                </c:pt>
                <c:pt idx="1692">
                  <c:v>153.51837490622901</c:v>
                </c:pt>
                <c:pt idx="1693">
                  <c:v>153.218455659217</c:v>
                </c:pt>
                <c:pt idx="1694">
                  <c:v>153.03242649686999</c:v>
                </c:pt>
                <c:pt idx="1695">
                  <c:v>153.024231088416</c:v>
                </c:pt>
                <c:pt idx="1696">
                  <c:v>153.18643380221701</c:v>
                </c:pt>
                <c:pt idx="1697">
                  <c:v>153.26241240283099</c:v>
                </c:pt>
                <c:pt idx="1698">
                  <c:v>153.415922957878</c:v>
                </c:pt>
                <c:pt idx="1699">
                  <c:v>152.862518240225</c:v>
                </c:pt>
                <c:pt idx="1700">
                  <c:v>153.02047126871</c:v>
                </c:pt>
                <c:pt idx="1701">
                  <c:v>154.28394047931999</c:v>
                </c:pt>
                <c:pt idx="1702">
                  <c:v>153.939105387013</c:v>
                </c:pt>
                <c:pt idx="1703">
                  <c:v>154.19837700985499</c:v>
                </c:pt>
                <c:pt idx="1704">
                  <c:v>154.71692836842701</c:v>
                </c:pt>
                <c:pt idx="1705">
                  <c:v>154.85972264815101</c:v>
                </c:pt>
                <c:pt idx="1706">
                  <c:v>154.93291017143801</c:v>
                </c:pt>
                <c:pt idx="1707">
                  <c:v>155.05349547159301</c:v>
                </c:pt>
                <c:pt idx="1708">
                  <c:v>155.12472169221499</c:v>
                </c:pt>
                <c:pt idx="1709">
                  <c:v>155.621445788485</c:v>
                </c:pt>
                <c:pt idx="1710">
                  <c:v>154.68948138674099</c:v>
                </c:pt>
                <c:pt idx="1711">
                  <c:v>153.699034706465</c:v>
                </c:pt>
                <c:pt idx="1712">
                  <c:v>154.34172808653099</c:v>
                </c:pt>
                <c:pt idx="1713">
                  <c:v>154.30780695331899</c:v>
                </c:pt>
                <c:pt idx="1714">
                  <c:v>154.57748637385299</c:v>
                </c:pt>
                <c:pt idx="1715">
                  <c:v>154.636328862499</c:v>
                </c:pt>
                <c:pt idx="1716">
                  <c:v>153.95533814184</c:v>
                </c:pt>
                <c:pt idx="1717">
                  <c:v>154.28740686602299</c:v>
                </c:pt>
                <c:pt idx="1718">
                  <c:v>154.08987467065199</c:v>
                </c:pt>
                <c:pt idx="1719">
                  <c:v>154.64889286558</c:v>
                </c:pt>
                <c:pt idx="1720">
                  <c:v>155.753978615384</c:v>
                </c:pt>
                <c:pt idx="1721">
                  <c:v>156.18375876448701</c:v>
                </c:pt>
                <c:pt idx="1722">
                  <c:v>156.63269667846299</c:v>
                </c:pt>
                <c:pt idx="1723">
                  <c:v>156.569879232956</c:v>
                </c:pt>
                <c:pt idx="1724">
                  <c:v>157.44265197875899</c:v>
                </c:pt>
                <c:pt idx="1725">
                  <c:v>158.260534445085</c:v>
                </c:pt>
                <c:pt idx="1726">
                  <c:v>159.151764556513</c:v>
                </c:pt>
                <c:pt idx="1727">
                  <c:v>158.479208667329</c:v>
                </c:pt>
                <c:pt idx="1728">
                  <c:v>158.904982950283</c:v>
                </c:pt>
                <c:pt idx="1729">
                  <c:v>158.994872082531</c:v>
                </c:pt>
                <c:pt idx="1730">
                  <c:v>159.47225664581401</c:v>
                </c:pt>
                <c:pt idx="1731">
                  <c:v>159.630089117929</c:v>
                </c:pt>
                <c:pt idx="1732">
                  <c:v>159.58569328174599</c:v>
                </c:pt>
                <c:pt idx="1733">
                  <c:v>159.82605569143701</c:v>
                </c:pt>
                <c:pt idx="1734">
                  <c:v>159.88958939777399</c:v>
                </c:pt>
                <c:pt idx="1735">
                  <c:v>160.50415088901701</c:v>
                </c:pt>
                <c:pt idx="1736">
                  <c:v>160.57262660451201</c:v>
                </c:pt>
                <c:pt idx="1737">
                  <c:v>160.37625566393299</c:v>
                </c:pt>
                <c:pt idx="1738">
                  <c:v>160.34709157952699</c:v>
                </c:pt>
                <c:pt idx="1739">
                  <c:v>159.47483336161</c:v>
                </c:pt>
                <c:pt idx="1740">
                  <c:v>159.19260821658699</c:v>
                </c:pt>
                <c:pt idx="1741">
                  <c:v>159.06449198489301</c:v>
                </c:pt>
                <c:pt idx="1742">
                  <c:v>159.66612608421701</c:v>
                </c:pt>
                <c:pt idx="1743">
                  <c:v>159.44935121703099</c:v>
                </c:pt>
                <c:pt idx="1744">
                  <c:v>159.661777780091</c:v>
                </c:pt>
                <c:pt idx="1745">
                  <c:v>159.40236211022901</c:v>
                </c:pt>
                <c:pt idx="1746">
                  <c:v>159.878085698577</c:v>
                </c:pt>
                <c:pt idx="1747">
                  <c:v>158.52851714486201</c:v>
                </c:pt>
                <c:pt idx="1748">
                  <c:v>158.46506562294101</c:v>
                </c:pt>
                <c:pt idx="1749">
                  <c:v>158.78358065870199</c:v>
                </c:pt>
                <c:pt idx="1750">
                  <c:v>158.153007576899</c:v>
                </c:pt>
                <c:pt idx="1751">
                  <c:v>158.38088904632801</c:v>
                </c:pt>
                <c:pt idx="1752">
                  <c:v>157.88363280190899</c:v>
                </c:pt>
                <c:pt idx="1753">
                  <c:v>157.998129400068</c:v>
                </c:pt>
                <c:pt idx="1754">
                  <c:v>158.12344159368701</c:v>
                </c:pt>
                <c:pt idx="1755">
                  <c:v>158.518599106984</c:v>
                </c:pt>
                <c:pt idx="1756">
                  <c:v>158.62757846839099</c:v>
                </c:pt>
                <c:pt idx="1757">
                  <c:v>158.70734452587001</c:v>
                </c:pt>
                <c:pt idx="1758">
                  <c:v>158.54141502037501</c:v>
                </c:pt>
                <c:pt idx="1759">
                  <c:v>158.53479313563901</c:v>
                </c:pt>
                <c:pt idx="1760">
                  <c:v>158.21965336727899</c:v>
                </c:pt>
                <c:pt idx="1761">
                  <c:v>159.001775814757</c:v>
                </c:pt>
                <c:pt idx="1762">
                  <c:v>159.44702774647001</c:v>
                </c:pt>
                <c:pt idx="1763">
                  <c:v>158.73338273169</c:v>
                </c:pt>
                <c:pt idx="1764">
                  <c:v>158.284546635185</c:v>
                </c:pt>
                <c:pt idx="1765">
                  <c:v>158.708819247121</c:v>
                </c:pt>
                <c:pt idx="1766">
                  <c:v>158.85936005855501</c:v>
                </c:pt>
                <c:pt idx="1767">
                  <c:v>159.40304308921699</c:v>
                </c:pt>
                <c:pt idx="1768">
                  <c:v>159.06575830964999</c:v>
                </c:pt>
                <c:pt idx="1769">
                  <c:v>159.17541376903199</c:v>
                </c:pt>
                <c:pt idx="1770">
                  <c:v>159.31572832291201</c:v>
                </c:pt>
                <c:pt idx="1771">
                  <c:v>159.181732699657</c:v>
                </c:pt>
                <c:pt idx="1772">
                  <c:v>159.62826689070701</c:v>
                </c:pt>
                <c:pt idx="1773">
                  <c:v>159.095613971983</c:v>
                </c:pt>
                <c:pt idx="1774">
                  <c:v>159.05483980429099</c:v>
                </c:pt>
                <c:pt idx="1775">
                  <c:v>159.190296855377</c:v>
                </c:pt>
                <c:pt idx="1776">
                  <c:v>159.23636534857701</c:v>
                </c:pt>
                <c:pt idx="1777">
                  <c:v>159.47598989749301</c:v>
                </c:pt>
                <c:pt idx="1778">
                  <c:v>159.95475103319799</c:v>
                </c:pt>
                <c:pt idx="1779">
                  <c:v>160.09046085806199</c:v>
                </c:pt>
                <c:pt idx="1780">
                  <c:v>159.653225574365</c:v>
                </c:pt>
                <c:pt idx="1781">
                  <c:v>159.77728828568701</c:v>
                </c:pt>
                <c:pt idx="1782">
                  <c:v>159.560023140596</c:v>
                </c:pt>
                <c:pt idx="1783">
                  <c:v>159.61859921963901</c:v>
                </c:pt>
                <c:pt idx="1784">
                  <c:v>160.40239614844401</c:v>
                </c:pt>
                <c:pt idx="1785">
                  <c:v>160.514446091727</c:v>
                </c:pt>
                <c:pt idx="1786">
                  <c:v>160.86068396073901</c:v>
                </c:pt>
                <c:pt idx="1787">
                  <c:v>160.50935045551199</c:v>
                </c:pt>
                <c:pt idx="1788">
                  <c:v>160.75681803910001</c:v>
                </c:pt>
                <c:pt idx="1789">
                  <c:v>160.847585508842</c:v>
                </c:pt>
                <c:pt idx="1790">
                  <c:v>160.63831463599101</c:v>
                </c:pt>
                <c:pt idx="1791">
                  <c:v>160.75639562650599</c:v>
                </c:pt>
                <c:pt idx="1792">
                  <c:v>160.98295575726701</c:v>
                </c:pt>
                <c:pt idx="1793">
                  <c:v>161.521501826817</c:v>
                </c:pt>
                <c:pt idx="1794">
                  <c:v>161.73616024417001</c:v>
                </c:pt>
                <c:pt idx="1795">
                  <c:v>161.627157596318</c:v>
                </c:pt>
                <c:pt idx="1796">
                  <c:v>161.77618210839699</c:v>
                </c:pt>
                <c:pt idx="1797">
                  <c:v>161.59723998224499</c:v>
                </c:pt>
                <c:pt idx="1798">
                  <c:v>161.13850509756099</c:v>
                </c:pt>
                <c:pt idx="1799">
                  <c:v>160.86437726729301</c:v>
                </c:pt>
                <c:pt idx="1800">
                  <c:v>160.87087422376101</c:v>
                </c:pt>
                <c:pt idx="1801">
                  <c:v>161.947298445749</c:v>
                </c:pt>
                <c:pt idx="1802">
                  <c:v>162.1575595425</c:v>
                </c:pt>
                <c:pt idx="1803">
                  <c:v>162.13906366458099</c:v>
                </c:pt>
                <c:pt idx="1804">
                  <c:v>162.055976133965</c:v>
                </c:pt>
                <c:pt idx="1805">
                  <c:v>161.94607901867201</c:v>
                </c:pt>
                <c:pt idx="1806">
                  <c:v>162.38822536333001</c:v>
                </c:pt>
                <c:pt idx="1807">
                  <c:v>162.62008730811701</c:v>
                </c:pt>
                <c:pt idx="1808">
                  <c:v>162.52919100119601</c:v>
                </c:pt>
                <c:pt idx="1809">
                  <c:v>162.44942754667699</c:v>
                </c:pt>
                <c:pt idx="1810">
                  <c:v>163.25520769949</c:v>
                </c:pt>
                <c:pt idx="1811">
                  <c:v>164.14296814852</c:v>
                </c:pt>
                <c:pt idx="1812">
                  <c:v>164.548776691477</c:v>
                </c:pt>
                <c:pt idx="1813">
                  <c:v>164.393268678699</c:v>
                </c:pt>
                <c:pt idx="1814">
                  <c:v>164.47194144227299</c:v>
                </c:pt>
                <c:pt idx="1815">
                  <c:v>164.87684364175101</c:v>
                </c:pt>
                <c:pt idx="1816">
                  <c:v>164.87491780877099</c:v>
                </c:pt>
                <c:pt idx="1817">
                  <c:v>165.11075615158501</c:v>
                </c:pt>
                <c:pt idx="1818">
                  <c:v>165.297120448323</c:v>
                </c:pt>
                <c:pt idx="1819">
                  <c:v>165.40376029432099</c:v>
                </c:pt>
                <c:pt idx="1820">
                  <c:v>164.97782364679</c:v>
                </c:pt>
                <c:pt idx="1821">
                  <c:v>164.87485325514001</c:v>
                </c:pt>
                <c:pt idx="1822">
                  <c:v>164.69374557422199</c:v>
                </c:pt>
                <c:pt idx="1823">
                  <c:v>164.72262196464499</c:v>
                </c:pt>
                <c:pt idx="1824">
                  <c:v>164.92710719565</c:v>
                </c:pt>
                <c:pt idx="1825">
                  <c:v>165.07980902141699</c:v>
                </c:pt>
                <c:pt idx="1826">
                  <c:v>165.16947144012099</c:v>
                </c:pt>
                <c:pt idx="1827">
                  <c:v>164.852548626513</c:v>
                </c:pt>
                <c:pt idx="1828">
                  <c:v>164.23090036182501</c:v>
                </c:pt>
                <c:pt idx="1829">
                  <c:v>164.636446150035</c:v>
                </c:pt>
                <c:pt idx="1830">
                  <c:v>164.89643871515099</c:v>
                </c:pt>
                <c:pt idx="1831">
                  <c:v>165.23073249746099</c:v>
                </c:pt>
                <c:pt idx="1832">
                  <c:v>165.313100328849</c:v>
                </c:pt>
                <c:pt idx="1833">
                  <c:v>165.58624797931901</c:v>
                </c:pt>
                <c:pt idx="1834">
                  <c:v>165.79667129799</c:v>
                </c:pt>
                <c:pt idx="1835">
                  <c:v>165.03067842388799</c:v>
                </c:pt>
                <c:pt idx="1836">
                  <c:v>165.23907662916</c:v>
                </c:pt>
                <c:pt idx="1837">
                  <c:v>165.15491676339599</c:v>
                </c:pt>
                <c:pt idx="1838">
                  <c:v>164.96806273311799</c:v>
                </c:pt>
                <c:pt idx="1839">
                  <c:v>164.40817947219301</c:v>
                </c:pt>
                <c:pt idx="1840">
                  <c:v>162.81082124121701</c:v>
                </c:pt>
                <c:pt idx="1841">
                  <c:v>162.957862166517</c:v>
                </c:pt>
                <c:pt idx="1842">
                  <c:v>163.36245941829699</c:v>
                </c:pt>
                <c:pt idx="1843">
                  <c:v>162.67810586796699</c:v>
                </c:pt>
                <c:pt idx="1844">
                  <c:v>162.94412488297499</c:v>
                </c:pt>
                <c:pt idx="1845">
                  <c:v>163.152084717555</c:v>
                </c:pt>
                <c:pt idx="1846">
                  <c:v>163.594672375421</c:v>
                </c:pt>
                <c:pt idx="1847">
                  <c:v>164.00694715270899</c:v>
                </c:pt>
                <c:pt idx="1848">
                  <c:v>163.62647436952199</c:v>
                </c:pt>
                <c:pt idx="1849">
                  <c:v>164.36628453418601</c:v>
                </c:pt>
                <c:pt idx="1850">
                  <c:v>164.407487907671</c:v>
                </c:pt>
                <c:pt idx="1851">
                  <c:v>164.60919232417501</c:v>
                </c:pt>
                <c:pt idx="1852">
                  <c:v>164.796778297321</c:v>
                </c:pt>
                <c:pt idx="1853">
                  <c:v>164.658587132093</c:v>
                </c:pt>
                <c:pt idx="1854">
                  <c:v>164.639042012917</c:v>
                </c:pt>
                <c:pt idx="1855">
                  <c:v>164.78917222069401</c:v>
                </c:pt>
                <c:pt idx="1856">
                  <c:v>164.64984499048401</c:v>
                </c:pt>
                <c:pt idx="1857">
                  <c:v>164.751476660848</c:v>
                </c:pt>
                <c:pt idx="1858">
                  <c:v>164.99529572374499</c:v>
                </c:pt>
                <c:pt idx="1859">
                  <c:v>165.176521768914</c:v>
                </c:pt>
                <c:pt idx="1860">
                  <c:v>165.398054426443</c:v>
                </c:pt>
                <c:pt idx="1861">
                  <c:v>165.77452945986701</c:v>
                </c:pt>
                <c:pt idx="1862">
                  <c:v>164.791339167079</c:v>
                </c:pt>
                <c:pt idx="1863">
                  <c:v>165.06771642457201</c:v>
                </c:pt>
                <c:pt idx="1864">
                  <c:v>164.390316383022</c:v>
                </c:pt>
                <c:pt idx="1865">
                  <c:v>164.703087576603</c:v>
                </c:pt>
                <c:pt idx="1866">
                  <c:v>164.32089713857201</c:v>
                </c:pt>
                <c:pt idx="1867">
                  <c:v>163.74773564846299</c:v>
                </c:pt>
                <c:pt idx="1868">
                  <c:v>163.24469118463</c:v>
                </c:pt>
                <c:pt idx="1869">
                  <c:v>163.17292676464999</c:v>
                </c:pt>
                <c:pt idx="1870">
                  <c:v>161.763680826041</c:v>
                </c:pt>
                <c:pt idx="1871">
                  <c:v>161.56619261557</c:v>
                </c:pt>
                <c:pt idx="1872">
                  <c:v>162.18191588293899</c:v>
                </c:pt>
                <c:pt idx="1873">
                  <c:v>161.79002216270001</c:v>
                </c:pt>
                <c:pt idx="1874">
                  <c:v>161.74722304161401</c:v>
                </c:pt>
                <c:pt idx="1875">
                  <c:v>161.478233888657</c:v>
                </c:pt>
                <c:pt idx="1876">
                  <c:v>160.7953157581</c:v>
                </c:pt>
                <c:pt idx="1877">
                  <c:v>160.70941801972</c:v>
                </c:pt>
                <c:pt idx="1878">
                  <c:v>160.877318008445</c:v>
                </c:pt>
                <c:pt idx="1879">
                  <c:v>160.27779369493999</c:v>
                </c:pt>
                <c:pt idx="1880">
                  <c:v>160.81532759543299</c:v>
                </c:pt>
                <c:pt idx="1881">
                  <c:v>160.901450675429</c:v>
                </c:pt>
                <c:pt idx="1882">
                  <c:v>159.93455804475599</c:v>
                </c:pt>
                <c:pt idx="1883">
                  <c:v>160.062171803767</c:v>
                </c:pt>
                <c:pt idx="1884">
                  <c:v>160.00023082069399</c:v>
                </c:pt>
                <c:pt idx="1885">
                  <c:v>159.952077861866</c:v>
                </c:pt>
                <c:pt idx="1886">
                  <c:v>160.46796174341</c:v>
                </c:pt>
                <c:pt idx="1887">
                  <c:v>159.89286357389699</c:v>
                </c:pt>
                <c:pt idx="1888">
                  <c:v>161.261947991987</c:v>
                </c:pt>
                <c:pt idx="1889">
                  <c:v>159.99239944201099</c:v>
                </c:pt>
                <c:pt idx="1890">
                  <c:v>159.61261768622001</c:v>
                </c:pt>
                <c:pt idx="1891">
                  <c:v>159.47813472296099</c:v>
                </c:pt>
                <c:pt idx="1892">
                  <c:v>159.703540570689</c:v>
                </c:pt>
                <c:pt idx="1893">
                  <c:v>159.73235573135599</c:v>
                </c:pt>
                <c:pt idx="1894">
                  <c:v>159.88842617852899</c:v>
                </c:pt>
                <c:pt idx="1895">
                  <c:v>160.14550958642801</c:v>
                </c:pt>
                <c:pt idx="1896">
                  <c:v>161.14789660338701</c:v>
                </c:pt>
                <c:pt idx="1897">
                  <c:v>162.075678202034</c:v>
                </c:pt>
                <c:pt idx="1898">
                  <c:v>161.14658218265399</c:v>
                </c:pt>
                <c:pt idx="1899">
                  <c:v>161.69186728173901</c:v>
                </c:pt>
                <c:pt idx="1900">
                  <c:v>161.848117557818</c:v>
                </c:pt>
                <c:pt idx="1901">
                  <c:v>161.81400317431701</c:v>
                </c:pt>
                <c:pt idx="1902">
                  <c:v>162.47156466665101</c:v>
                </c:pt>
                <c:pt idx="1903">
                  <c:v>162.074946296809</c:v>
                </c:pt>
                <c:pt idx="1904">
                  <c:v>161.81293001507501</c:v>
                </c:pt>
                <c:pt idx="1905">
                  <c:v>161.93119393504301</c:v>
                </c:pt>
                <c:pt idx="1906">
                  <c:v>161.72715455095701</c:v>
                </c:pt>
                <c:pt idx="1907">
                  <c:v>161.40747021630301</c:v>
                </c:pt>
                <c:pt idx="1908">
                  <c:v>160.95914027712499</c:v>
                </c:pt>
                <c:pt idx="1909">
                  <c:v>160.80690377617699</c:v>
                </c:pt>
                <c:pt idx="1910">
                  <c:v>161.73430753458101</c:v>
                </c:pt>
                <c:pt idx="1911">
                  <c:v>161.21309391527001</c:v>
                </c:pt>
                <c:pt idx="1912">
                  <c:v>161.54620512349001</c:v>
                </c:pt>
                <c:pt idx="1913">
                  <c:v>161.19821652000999</c:v>
                </c:pt>
                <c:pt idx="1914">
                  <c:v>160.902471940331</c:v>
                </c:pt>
                <c:pt idx="1915">
                  <c:v>161.78924202153399</c:v>
                </c:pt>
                <c:pt idx="1916">
                  <c:v>161.460550962686</c:v>
                </c:pt>
                <c:pt idx="1917">
                  <c:v>161.754102644867</c:v>
                </c:pt>
                <c:pt idx="1918">
                  <c:v>161.022716223261</c:v>
                </c:pt>
                <c:pt idx="1919">
                  <c:v>161.822167054918</c:v>
                </c:pt>
                <c:pt idx="1920">
                  <c:v>162.61877255222001</c:v>
                </c:pt>
                <c:pt idx="1921">
                  <c:v>162.81755955268599</c:v>
                </c:pt>
                <c:pt idx="1922">
                  <c:v>162.989920017435</c:v>
                </c:pt>
                <c:pt idx="1923">
                  <c:v>163.28275446372999</c:v>
                </c:pt>
                <c:pt idx="1924">
                  <c:v>161.381115079122</c:v>
                </c:pt>
                <c:pt idx="1925">
                  <c:v>162.085787657065</c:v>
                </c:pt>
                <c:pt idx="1926">
                  <c:v>161.70531725689</c:v>
                </c:pt>
                <c:pt idx="1927">
                  <c:v>162.02007931433499</c:v>
                </c:pt>
                <c:pt idx="1928">
                  <c:v>162.07637165114801</c:v>
                </c:pt>
                <c:pt idx="1929">
                  <c:v>161.34820282438801</c:v>
                </c:pt>
                <c:pt idx="1930">
                  <c:v>161.12938856442199</c:v>
                </c:pt>
                <c:pt idx="1931">
                  <c:v>162.38571614888801</c:v>
                </c:pt>
                <c:pt idx="1932">
                  <c:v>161.454487514764</c:v>
                </c:pt>
                <c:pt idx="1933">
                  <c:v>161.27111986331201</c:v>
                </c:pt>
                <c:pt idx="1934">
                  <c:v>160.46700064754501</c:v>
                </c:pt>
                <c:pt idx="1935">
                  <c:v>158.540665415983</c:v>
                </c:pt>
                <c:pt idx="1936">
                  <c:v>158.33123017378699</c:v>
                </c:pt>
                <c:pt idx="1937">
                  <c:v>159.45516821227599</c:v>
                </c:pt>
                <c:pt idx="1938">
                  <c:v>159.96318609528501</c:v>
                </c:pt>
                <c:pt idx="1939">
                  <c:v>161.02434302223699</c:v>
                </c:pt>
                <c:pt idx="1940">
                  <c:v>160.640404671992</c:v>
                </c:pt>
                <c:pt idx="1941">
                  <c:v>160.380810467559</c:v>
                </c:pt>
                <c:pt idx="1942">
                  <c:v>160.29745147478201</c:v>
                </c:pt>
                <c:pt idx="1943">
                  <c:v>160.869665756496</c:v>
                </c:pt>
                <c:pt idx="1944">
                  <c:v>160.739876766089</c:v>
                </c:pt>
                <c:pt idx="1945">
                  <c:v>161.057580560894</c:v>
                </c:pt>
                <c:pt idx="1946">
                  <c:v>159.94793541049199</c:v>
                </c:pt>
                <c:pt idx="1947">
                  <c:v>160.299697683038</c:v>
                </c:pt>
                <c:pt idx="1948">
                  <c:v>159.95440992702299</c:v>
                </c:pt>
                <c:pt idx="1949">
                  <c:v>159.94373239579099</c:v>
                </c:pt>
                <c:pt idx="1950">
                  <c:v>160.84642448462299</c:v>
                </c:pt>
                <c:pt idx="1951">
                  <c:v>161.27053283404601</c:v>
                </c:pt>
                <c:pt idx="1952">
                  <c:v>161.391371576349</c:v>
                </c:pt>
                <c:pt idx="1953">
                  <c:v>161.09206846853201</c:v>
                </c:pt>
                <c:pt idx="1954">
                  <c:v>161.41452033723101</c:v>
                </c:pt>
                <c:pt idx="1955">
                  <c:v>161.9085056115</c:v>
                </c:pt>
                <c:pt idx="1956">
                  <c:v>161.73030347498701</c:v>
                </c:pt>
                <c:pt idx="1957">
                  <c:v>163.233381018031</c:v>
                </c:pt>
                <c:pt idx="1958">
                  <c:v>163.1263470399</c:v>
                </c:pt>
                <c:pt idx="1959">
                  <c:v>163.29073488290999</c:v>
                </c:pt>
                <c:pt idx="1960">
                  <c:v>164.239975233884</c:v>
                </c:pt>
                <c:pt idx="1961">
                  <c:v>164.122670999272</c:v>
                </c:pt>
                <c:pt idx="1962">
                  <c:v>163.972552497018</c:v>
                </c:pt>
                <c:pt idx="1963">
                  <c:v>164.019800162205</c:v>
                </c:pt>
                <c:pt idx="1964">
                  <c:v>163.329139372783</c:v>
                </c:pt>
                <c:pt idx="1965">
                  <c:v>162.841117744153</c:v>
                </c:pt>
                <c:pt idx="1966">
                  <c:v>163.63752496471301</c:v>
                </c:pt>
                <c:pt idx="1967">
                  <c:v>164.24831470938301</c:v>
                </c:pt>
                <c:pt idx="1968">
                  <c:v>164.97092503511499</c:v>
                </c:pt>
                <c:pt idx="1969">
                  <c:v>164.19474137982201</c:v>
                </c:pt>
                <c:pt idx="1970">
                  <c:v>165.019161978336</c:v>
                </c:pt>
                <c:pt idx="1971">
                  <c:v>163.29752949364001</c:v>
                </c:pt>
                <c:pt idx="1972">
                  <c:v>163.351303613749</c:v>
                </c:pt>
                <c:pt idx="1973">
                  <c:v>163.01455036484199</c:v>
                </c:pt>
                <c:pt idx="1974">
                  <c:v>162.53019454098001</c:v>
                </c:pt>
                <c:pt idx="1975">
                  <c:v>163.57781836645501</c:v>
                </c:pt>
                <c:pt idx="1976">
                  <c:v>164.01080505566</c:v>
                </c:pt>
                <c:pt idx="1977">
                  <c:v>163.05224065643799</c:v>
                </c:pt>
                <c:pt idx="1978">
                  <c:v>163.23554103401901</c:v>
                </c:pt>
                <c:pt idx="1979">
                  <c:v>162.52477700565601</c:v>
                </c:pt>
                <c:pt idx="1980">
                  <c:v>162.543272696218</c:v>
                </c:pt>
                <c:pt idx="1981">
                  <c:v>162.76117740307799</c:v>
                </c:pt>
                <c:pt idx="1982">
                  <c:v>162.70655917471601</c:v>
                </c:pt>
                <c:pt idx="1983">
                  <c:v>163.434176704831</c:v>
                </c:pt>
                <c:pt idx="1984">
                  <c:v>162.65026857647999</c:v>
                </c:pt>
                <c:pt idx="1985">
                  <c:v>162.99710471817301</c:v>
                </c:pt>
                <c:pt idx="1986">
                  <c:v>162.75724089702399</c:v>
                </c:pt>
                <c:pt idx="1987">
                  <c:v>162.46958326631301</c:v>
                </c:pt>
                <c:pt idx="1988">
                  <c:v>162.37105378247</c:v>
                </c:pt>
                <c:pt idx="1989">
                  <c:v>162.35579833763501</c:v>
                </c:pt>
                <c:pt idx="1990">
                  <c:v>159.70839475088201</c:v>
                </c:pt>
                <c:pt idx="1991">
                  <c:v>160.20221943933399</c:v>
                </c:pt>
                <c:pt idx="1992">
                  <c:v>159.46428360395899</c:v>
                </c:pt>
                <c:pt idx="1993">
                  <c:v>159.42319157117299</c:v>
                </c:pt>
                <c:pt idx="1994">
                  <c:v>160.016118091658</c:v>
                </c:pt>
                <c:pt idx="1995">
                  <c:v>159.26719925996699</c:v>
                </c:pt>
                <c:pt idx="1996">
                  <c:v>159.80315369287899</c:v>
                </c:pt>
                <c:pt idx="1997">
                  <c:v>159.53017047138201</c:v>
                </c:pt>
                <c:pt idx="1998">
                  <c:v>162.11864975461199</c:v>
                </c:pt>
                <c:pt idx="1999">
                  <c:v>161.41327356056101</c:v>
                </c:pt>
                <c:pt idx="2000">
                  <c:v>163.224941645255</c:v>
                </c:pt>
                <c:pt idx="2001">
                  <c:v>163.662281180527</c:v>
                </c:pt>
                <c:pt idx="2002">
                  <c:v>163.643552766384</c:v>
                </c:pt>
                <c:pt idx="2003">
                  <c:v>162.691565576752</c:v>
                </c:pt>
                <c:pt idx="2004">
                  <c:v>162.713673346386</c:v>
                </c:pt>
                <c:pt idx="2005">
                  <c:v>162.42161916625801</c:v>
                </c:pt>
                <c:pt idx="2006">
                  <c:v>162.83373738874201</c:v>
                </c:pt>
                <c:pt idx="2007">
                  <c:v>162.24521732370701</c:v>
                </c:pt>
                <c:pt idx="2008">
                  <c:v>163.367654182835</c:v>
                </c:pt>
                <c:pt idx="2009">
                  <c:v>163.19381887474501</c:v>
                </c:pt>
                <c:pt idx="2010">
                  <c:v>164.520471480363</c:v>
                </c:pt>
                <c:pt idx="2011">
                  <c:v>164.49419931829601</c:v>
                </c:pt>
                <c:pt idx="2012">
                  <c:v>163.85290660502201</c:v>
                </c:pt>
                <c:pt idx="2013">
                  <c:v>162.88243925573099</c:v>
                </c:pt>
                <c:pt idx="2014">
                  <c:v>163.594483590675</c:v>
                </c:pt>
                <c:pt idx="2015">
                  <c:v>163.356917583452</c:v>
                </c:pt>
                <c:pt idx="2016">
                  <c:v>163.645489693597</c:v>
                </c:pt>
                <c:pt idx="2017">
                  <c:v>164.48993185496599</c:v>
                </c:pt>
                <c:pt idx="2018">
                  <c:v>164.51741924469101</c:v>
                </c:pt>
                <c:pt idx="2019">
                  <c:v>164.14579538637099</c:v>
                </c:pt>
                <c:pt idx="2020">
                  <c:v>164.145764258756</c:v>
                </c:pt>
                <c:pt idx="2021">
                  <c:v>163.91692654369601</c:v>
                </c:pt>
                <c:pt idx="2022">
                  <c:v>163.35292588288601</c:v>
                </c:pt>
                <c:pt idx="2023">
                  <c:v>164.04818794980801</c:v>
                </c:pt>
                <c:pt idx="2024">
                  <c:v>164.12903745694601</c:v>
                </c:pt>
                <c:pt idx="2025">
                  <c:v>164.447268746047</c:v>
                </c:pt>
                <c:pt idx="2026">
                  <c:v>164.38567161666001</c:v>
                </c:pt>
                <c:pt idx="2027">
                  <c:v>163.56334900236999</c:v>
                </c:pt>
                <c:pt idx="2028">
                  <c:v>162.53923272815601</c:v>
                </c:pt>
                <c:pt idx="2029">
                  <c:v>162.62290747598499</c:v>
                </c:pt>
                <c:pt idx="2030">
                  <c:v>162.722308018153</c:v>
                </c:pt>
                <c:pt idx="2031">
                  <c:v>162.084953225286</c:v>
                </c:pt>
                <c:pt idx="2032">
                  <c:v>161.50500785906101</c:v>
                </c:pt>
                <c:pt idx="2033">
                  <c:v>161.715956092417</c:v>
                </c:pt>
                <c:pt idx="2034">
                  <c:v>162.98497267796799</c:v>
                </c:pt>
                <c:pt idx="2035">
                  <c:v>161.65153258893201</c:v>
                </c:pt>
                <c:pt idx="2036">
                  <c:v>162.09455794214</c:v>
                </c:pt>
                <c:pt idx="2037">
                  <c:v>162.27550651413199</c:v>
                </c:pt>
                <c:pt idx="2038">
                  <c:v>163.48858394296599</c:v>
                </c:pt>
                <c:pt idx="2039">
                  <c:v>164.29681386759</c:v>
                </c:pt>
                <c:pt idx="2040">
                  <c:v>164.02300070471301</c:v>
                </c:pt>
                <c:pt idx="2041">
                  <c:v>162.70438430642</c:v>
                </c:pt>
                <c:pt idx="2042">
                  <c:v>162.907785321505</c:v>
                </c:pt>
                <c:pt idx="2043">
                  <c:v>163.57742472688699</c:v>
                </c:pt>
                <c:pt idx="2044">
                  <c:v>163.28930953116699</c:v>
                </c:pt>
                <c:pt idx="2045">
                  <c:v>162.44186350885201</c:v>
                </c:pt>
                <c:pt idx="2046">
                  <c:v>162.93445985719899</c:v>
                </c:pt>
                <c:pt idx="2047">
                  <c:v>162.87204617738601</c:v>
                </c:pt>
                <c:pt idx="2048">
                  <c:v>162.96040819766799</c:v>
                </c:pt>
                <c:pt idx="2049">
                  <c:v>163.00473075108499</c:v>
                </c:pt>
                <c:pt idx="2050">
                  <c:v>162.66283686130299</c:v>
                </c:pt>
                <c:pt idx="2051">
                  <c:v>161.52299572987499</c:v>
                </c:pt>
                <c:pt idx="2052">
                  <c:v>160.87999960541001</c:v>
                </c:pt>
                <c:pt idx="2053">
                  <c:v>160.29767229307399</c:v>
                </c:pt>
                <c:pt idx="2054">
                  <c:v>159.943051225744</c:v>
                </c:pt>
                <c:pt idx="2055">
                  <c:v>159.77046123993799</c:v>
                </c:pt>
                <c:pt idx="2056">
                  <c:v>160.45964139364801</c:v>
                </c:pt>
                <c:pt idx="2057">
                  <c:v>161.074928727979</c:v>
                </c:pt>
                <c:pt idx="2058">
                  <c:v>160.598215392893</c:v>
                </c:pt>
                <c:pt idx="2059">
                  <c:v>160.47530112029199</c:v>
                </c:pt>
                <c:pt idx="2060">
                  <c:v>161.10770527788401</c:v>
                </c:pt>
                <c:pt idx="2061">
                  <c:v>161.34623148581801</c:v>
                </c:pt>
                <c:pt idx="2062">
                  <c:v>162.21690560336</c:v>
                </c:pt>
                <c:pt idx="2063">
                  <c:v>162.03225712783799</c:v>
                </c:pt>
                <c:pt idx="2064">
                  <c:v>161.541056752526</c:v>
                </c:pt>
                <c:pt idx="2065">
                  <c:v>161.11893160949501</c:v>
                </c:pt>
                <c:pt idx="2066">
                  <c:v>160.79709388553599</c:v>
                </c:pt>
                <c:pt idx="2067">
                  <c:v>160.23971282544201</c:v>
                </c:pt>
                <c:pt idx="2068">
                  <c:v>159.90213390159801</c:v>
                </c:pt>
                <c:pt idx="2069">
                  <c:v>159.12112128997899</c:v>
                </c:pt>
                <c:pt idx="2070">
                  <c:v>159.26132566843299</c:v>
                </c:pt>
                <c:pt idx="2071">
                  <c:v>158.93699370846301</c:v>
                </c:pt>
                <c:pt idx="2072">
                  <c:v>159.058691697321</c:v>
                </c:pt>
                <c:pt idx="2073">
                  <c:v>158.850853487584</c:v>
                </c:pt>
                <c:pt idx="2074">
                  <c:v>159.00991027052501</c:v>
                </c:pt>
                <c:pt idx="2075">
                  <c:v>158.36235617416199</c:v>
                </c:pt>
                <c:pt idx="2076">
                  <c:v>158.32124275552701</c:v>
                </c:pt>
                <c:pt idx="2077">
                  <c:v>158.64329974271899</c:v>
                </c:pt>
                <c:pt idx="2078">
                  <c:v>158.771055529954</c:v>
                </c:pt>
                <c:pt idx="2079">
                  <c:v>159.12095813179701</c:v>
                </c:pt>
                <c:pt idx="2080">
                  <c:v>158.80168988563099</c:v>
                </c:pt>
                <c:pt idx="2081">
                  <c:v>159.17198384248599</c:v>
                </c:pt>
                <c:pt idx="2082">
                  <c:v>159.01084227972899</c:v>
                </c:pt>
                <c:pt idx="2083">
                  <c:v>158.22690438715199</c:v>
                </c:pt>
                <c:pt idx="2084">
                  <c:v>158.36406468907299</c:v>
                </c:pt>
                <c:pt idx="2085">
                  <c:v>157.953519468693</c:v>
                </c:pt>
                <c:pt idx="2086">
                  <c:v>157.50002120719199</c:v>
                </c:pt>
                <c:pt idx="2087">
                  <c:v>157.199838695127</c:v>
                </c:pt>
                <c:pt idx="2088">
                  <c:v>156.72463174305699</c:v>
                </c:pt>
                <c:pt idx="2089">
                  <c:v>157.18892419373699</c:v>
                </c:pt>
                <c:pt idx="2090">
                  <c:v>157.81273581315</c:v>
                </c:pt>
                <c:pt idx="2091">
                  <c:v>157.71694647188801</c:v>
                </c:pt>
                <c:pt idx="2092">
                  <c:v>157.88538574367999</c:v>
                </c:pt>
                <c:pt idx="2093">
                  <c:v>157.47022398024299</c:v>
                </c:pt>
                <c:pt idx="2094">
                  <c:v>157.12314198265301</c:v>
                </c:pt>
                <c:pt idx="2095">
                  <c:v>156.775520759047</c:v>
                </c:pt>
                <c:pt idx="2096">
                  <c:v>156.505494082594</c:v>
                </c:pt>
                <c:pt idx="2097">
                  <c:v>156.589337502722</c:v>
                </c:pt>
                <c:pt idx="2098">
                  <c:v>157.380148248089</c:v>
                </c:pt>
                <c:pt idx="2099">
                  <c:v>157.36157108507601</c:v>
                </c:pt>
                <c:pt idx="2100">
                  <c:v>157.55311872128999</c:v>
                </c:pt>
                <c:pt idx="2101">
                  <c:v>156.93115613056599</c:v>
                </c:pt>
                <c:pt idx="2102">
                  <c:v>156.99156882029999</c:v>
                </c:pt>
                <c:pt idx="2103">
                  <c:v>157.544551688935</c:v>
                </c:pt>
                <c:pt idx="2104">
                  <c:v>157.04252846316101</c:v>
                </c:pt>
                <c:pt idx="2105">
                  <c:v>156.88223674638601</c:v>
                </c:pt>
                <c:pt idx="2106">
                  <c:v>156.36648752889499</c:v>
                </c:pt>
                <c:pt idx="2107">
                  <c:v>154.96641670636799</c:v>
                </c:pt>
                <c:pt idx="2108">
                  <c:v>151.685348343106</c:v>
                </c:pt>
                <c:pt idx="2109">
                  <c:v>150.5663852932</c:v>
                </c:pt>
                <c:pt idx="2110">
                  <c:v>151.536538653474</c:v>
                </c:pt>
                <c:pt idx="2111">
                  <c:v>153.88471727001999</c:v>
                </c:pt>
                <c:pt idx="2112">
                  <c:v>154.90516617096199</c:v>
                </c:pt>
                <c:pt idx="2113">
                  <c:v>154.81843472202701</c:v>
                </c:pt>
                <c:pt idx="2114">
                  <c:v>152.96523427007199</c:v>
                </c:pt>
                <c:pt idx="2115">
                  <c:v>153.87518778626</c:v>
                </c:pt>
                <c:pt idx="2116">
                  <c:v>154.11282652243301</c:v>
                </c:pt>
                <c:pt idx="2117">
                  <c:v>153.27487133016501</c:v>
                </c:pt>
                <c:pt idx="2118">
                  <c:v>154.192196482795</c:v>
                </c:pt>
                <c:pt idx="2119">
                  <c:v>153.05526920553399</c:v>
                </c:pt>
                <c:pt idx="2120">
                  <c:v>153.548531512181</c:v>
                </c:pt>
                <c:pt idx="2121">
                  <c:v>153.96749509421201</c:v>
                </c:pt>
                <c:pt idx="2122">
                  <c:v>153.552775887677</c:v>
                </c:pt>
                <c:pt idx="2123">
                  <c:v>153.690674724422</c:v>
                </c:pt>
                <c:pt idx="2124">
                  <c:v>155.081234281001</c:v>
                </c:pt>
                <c:pt idx="2125">
                  <c:v>155.95456942458799</c:v>
                </c:pt>
                <c:pt idx="2126">
                  <c:v>155.40826256289401</c:v>
                </c:pt>
                <c:pt idx="2127">
                  <c:v>155.48174730469401</c:v>
                </c:pt>
                <c:pt idx="2128">
                  <c:v>154.57279931730201</c:v>
                </c:pt>
                <c:pt idx="2129">
                  <c:v>154.30203214960301</c:v>
                </c:pt>
                <c:pt idx="2130">
                  <c:v>154.615891767226</c:v>
                </c:pt>
                <c:pt idx="2131">
                  <c:v>154.20474354196401</c:v>
                </c:pt>
                <c:pt idx="2132">
                  <c:v>152.46252475476501</c:v>
                </c:pt>
                <c:pt idx="2133">
                  <c:v>152.79521536605</c:v>
                </c:pt>
                <c:pt idx="2134">
                  <c:v>153.470791408731</c:v>
                </c:pt>
                <c:pt idx="2135">
                  <c:v>153.58600287139001</c:v>
                </c:pt>
                <c:pt idx="2136">
                  <c:v>155.327151698905</c:v>
                </c:pt>
                <c:pt idx="2137">
                  <c:v>156.47620670177301</c:v>
                </c:pt>
                <c:pt idx="2138">
                  <c:v>157.211969331207</c:v>
                </c:pt>
                <c:pt idx="2139">
                  <c:v>157.862627852087</c:v>
                </c:pt>
                <c:pt idx="2140">
                  <c:v>158.19083598763001</c:v>
                </c:pt>
                <c:pt idx="2141">
                  <c:v>158.46565469932401</c:v>
                </c:pt>
                <c:pt idx="2142">
                  <c:v>158.403043363308</c:v>
                </c:pt>
                <c:pt idx="2143">
                  <c:v>157.85271721810301</c:v>
                </c:pt>
                <c:pt idx="2144">
                  <c:v>158.166766900109</c:v>
                </c:pt>
                <c:pt idx="2145">
                  <c:v>158.892891785399</c:v>
                </c:pt>
                <c:pt idx="2146">
                  <c:v>159.05255376089801</c:v>
                </c:pt>
                <c:pt idx="2147">
                  <c:v>158.966585304391</c:v>
                </c:pt>
                <c:pt idx="2148">
                  <c:v>158.791386614484</c:v>
                </c:pt>
                <c:pt idx="2149">
                  <c:v>158.196656749303</c:v>
                </c:pt>
                <c:pt idx="2150">
                  <c:v>159.123419198416</c:v>
                </c:pt>
                <c:pt idx="2151">
                  <c:v>159.061268884116</c:v>
                </c:pt>
                <c:pt idx="2152">
                  <c:v>158.87242893228299</c:v>
                </c:pt>
                <c:pt idx="2153">
                  <c:v>158.678766447914</c:v>
                </c:pt>
                <c:pt idx="2154">
                  <c:v>159.71294473710401</c:v>
                </c:pt>
                <c:pt idx="2155">
                  <c:v>158.72271721269101</c:v>
                </c:pt>
                <c:pt idx="2156">
                  <c:v>158.636062237961</c:v>
                </c:pt>
                <c:pt idx="2157">
                  <c:v>159.26839727618901</c:v>
                </c:pt>
                <c:pt idx="2158">
                  <c:v>159.16480111173701</c:v>
                </c:pt>
                <c:pt idx="2159">
                  <c:v>158.41231828523399</c:v>
                </c:pt>
                <c:pt idx="2160">
                  <c:v>157.98654007088601</c:v>
                </c:pt>
                <c:pt idx="2161">
                  <c:v>156.48924480808199</c:v>
                </c:pt>
                <c:pt idx="2162">
                  <c:v>155.46290884464</c:v>
                </c:pt>
                <c:pt idx="2163">
                  <c:v>155.65866964372</c:v>
                </c:pt>
                <c:pt idx="2164">
                  <c:v>155.109006472895</c:v>
                </c:pt>
                <c:pt idx="2165">
                  <c:v>154.21137320496999</c:v>
                </c:pt>
                <c:pt idx="2166">
                  <c:v>153.44624748533801</c:v>
                </c:pt>
                <c:pt idx="2167">
                  <c:v>154.40922823990101</c:v>
                </c:pt>
                <c:pt idx="2168">
                  <c:v>153.95734150735601</c:v>
                </c:pt>
                <c:pt idx="2169">
                  <c:v>154.75392977173101</c:v>
                </c:pt>
                <c:pt idx="2170">
                  <c:v>154.95409281622699</c:v>
                </c:pt>
                <c:pt idx="2171">
                  <c:v>155.155586463194</c:v>
                </c:pt>
                <c:pt idx="2172">
                  <c:v>155.20895669428199</c:v>
                </c:pt>
                <c:pt idx="2173">
                  <c:v>155.58302702066101</c:v>
                </c:pt>
                <c:pt idx="2174">
                  <c:v>155.81337097837101</c:v>
                </c:pt>
                <c:pt idx="2175">
                  <c:v>155.62422039618599</c:v>
                </c:pt>
                <c:pt idx="2176">
                  <c:v>155.37470028161999</c:v>
                </c:pt>
                <c:pt idx="2177">
                  <c:v>156.4476546272</c:v>
                </c:pt>
                <c:pt idx="2178">
                  <c:v>154.968340189641</c:v>
                </c:pt>
                <c:pt idx="2179">
                  <c:v>153.86598401936001</c:v>
                </c:pt>
                <c:pt idx="2180">
                  <c:v>155.298250566029</c:v>
                </c:pt>
                <c:pt idx="2181">
                  <c:v>154.13401772895</c:v>
                </c:pt>
                <c:pt idx="2182">
                  <c:v>153.753775242329</c:v>
                </c:pt>
                <c:pt idx="2183">
                  <c:v>153.189828446191</c:v>
                </c:pt>
                <c:pt idx="2184">
                  <c:v>152.86305953771799</c:v>
                </c:pt>
                <c:pt idx="2185">
                  <c:v>151.975131776746</c:v>
                </c:pt>
                <c:pt idx="2186">
                  <c:v>151.34997014836901</c:v>
                </c:pt>
                <c:pt idx="2187">
                  <c:v>152.15241838338699</c:v>
                </c:pt>
                <c:pt idx="2188">
                  <c:v>153.06135034433399</c:v>
                </c:pt>
                <c:pt idx="2189">
                  <c:v>151.90979134220601</c:v>
                </c:pt>
                <c:pt idx="2190">
                  <c:v>151.60849980730799</c:v>
                </c:pt>
                <c:pt idx="2191">
                  <c:v>152.15184403787299</c:v>
                </c:pt>
                <c:pt idx="2192">
                  <c:v>152.49181715511099</c:v>
                </c:pt>
                <c:pt idx="2193">
                  <c:v>153.40126006172599</c:v>
                </c:pt>
                <c:pt idx="2194">
                  <c:v>153.72548565731199</c:v>
                </c:pt>
                <c:pt idx="2195">
                  <c:v>153.012704614944</c:v>
                </c:pt>
                <c:pt idx="2196">
                  <c:v>153.560846291415</c:v>
                </c:pt>
                <c:pt idx="2197">
                  <c:v>152.82954935092599</c:v>
                </c:pt>
                <c:pt idx="2198">
                  <c:v>152.47392833809701</c:v>
                </c:pt>
                <c:pt idx="2199">
                  <c:v>151.872010720069</c:v>
                </c:pt>
                <c:pt idx="2200">
                  <c:v>152.05759415957101</c:v>
                </c:pt>
                <c:pt idx="2201">
                  <c:v>151.58669367016299</c:v>
                </c:pt>
                <c:pt idx="2202">
                  <c:v>150.44498682317101</c:v>
                </c:pt>
                <c:pt idx="2203">
                  <c:v>149.536491906615</c:v>
                </c:pt>
                <c:pt idx="2204">
                  <c:v>148.65547850855299</c:v>
                </c:pt>
                <c:pt idx="2205">
                  <c:v>148.83900606823499</c:v>
                </c:pt>
                <c:pt idx="2206">
                  <c:v>147.94730101235101</c:v>
                </c:pt>
                <c:pt idx="2207">
                  <c:v>148.06623446146901</c:v>
                </c:pt>
                <c:pt idx="2208">
                  <c:v>146.95001124974601</c:v>
                </c:pt>
                <c:pt idx="2209">
                  <c:v>146.52947864765</c:v>
                </c:pt>
                <c:pt idx="2210">
                  <c:v>145.95498136819401</c:v>
                </c:pt>
                <c:pt idx="2211">
                  <c:v>146.38332203673599</c:v>
                </c:pt>
                <c:pt idx="2212">
                  <c:v>148.46525826348301</c:v>
                </c:pt>
                <c:pt idx="2213">
                  <c:v>147.24610388841799</c:v>
                </c:pt>
                <c:pt idx="2214">
                  <c:v>149.035144594141</c:v>
                </c:pt>
                <c:pt idx="2215">
                  <c:v>148.450960680017</c:v>
                </c:pt>
                <c:pt idx="2216">
                  <c:v>148.90260523301899</c:v>
                </c:pt>
                <c:pt idx="2217">
                  <c:v>150.40488464071899</c:v>
                </c:pt>
                <c:pt idx="2218">
                  <c:v>149.72678833560801</c:v>
                </c:pt>
                <c:pt idx="2219">
                  <c:v>148.65846073179901</c:v>
                </c:pt>
                <c:pt idx="2220">
                  <c:v>149.96975498776899</c:v>
                </c:pt>
                <c:pt idx="2221">
                  <c:v>150.14111210022099</c:v>
                </c:pt>
                <c:pt idx="2222">
                  <c:v>148.875493470263</c:v>
                </c:pt>
                <c:pt idx="2223">
                  <c:v>148.12994803919199</c:v>
                </c:pt>
                <c:pt idx="2224">
                  <c:v>146.99763451989901</c:v>
                </c:pt>
                <c:pt idx="2225">
                  <c:v>147.171004257699</c:v>
                </c:pt>
                <c:pt idx="2226">
                  <c:v>147.48012062835599</c:v>
                </c:pt>
                <c:pt idx="2227">
                  <c:v>148.411314481776</c:v>
                </c:pt>
                <c:pt idx="2228">
                  <c:v>148.52075969451101</c:v>
                </c:pt>
                <c:pt idx="2229">
                  <c:v>149.85304661253099</c:v>
                </c:pt>
                <c:pt idx="2230">
                  <c:v>150.42463450909199</c:v>
                </c:pt>
                <c:pt idx="2231">
                  <c:v>150.33513082938501</c:v>
                </c:pt>
                <c:pt idx="2232">
                  <c:v>151.18643935894099</c:v>
                </c:pt>
                <c:pt idx="2233">
                  <c:v>150.58772971443699</c:v>
                </c:pt>
                <c:pt idx="2234">
                  <c:v>151.00209287250101</c:v>
                </c:pt>
                <c:pt idx="2235">
                  <c:v>152.13815730664501</c:v>
                </c:pt>
                <c:pt idx="2236">
                  <c:v>151.57994591394601</c:v>
                </c:pt>
                <c:pt idx="2237">
                  <c:v>152.04883225053601</c:v>
                </c:pt>
                <c:pt idx="2238">
                  <c:v>153.23213158435701</c:v>
                </c:pt>
                <c:pt idx="2239">
                  <c:v>153.82709320519101</c:v>
                </c:pt>
                <c:pt idx="2240">
                  <c:v>154.52521605462999</c:v>
                </c:pt>
                <c:pt idx="2241">
                  <c:v>155.14639578200601</c:v>
                </c:pt>
                <c:pt idx="2242">
                  <c:v>155.87420510093301</c:v>
                </c:pt>
                <c:pt idx="2243">
                  <c:v>154.64735015642799</c:v>
                </c:pt>
                <c:pt idx="2244">
                  <c:v>155.23225477632801</c:v>
                </c:pt>
                <c:pt idx="2245">
                  <c:v>155.31926546404301</c:v>
                </c:pt>
                <c:pt idx="2246">
                  <c:v>156.29087934017599</c:v>
                </c:pt>
                <c:pt idx="2247">
                  <c:v>155.70706036882501</c:v>
                </c:pt>
                <c:pt idx="2248">
                  <c:v>155.17854521221301</c:v>
                </c:pt>
                <c:pt idx="2249">
                  <c:v>157.04294062049701</c:v>
                </c:pt>
                <c:pt idx="2250">
                  <c:v>158.35107566382499</c:v>
                </c:pt>
                <c:pt idx="2251">
                  <c:v>158.35287245755501</c:v>
                </c:pt>
                <c:pt idx="2252">
                  <c:v>158.13339506957101</c:v>
                </c:pt>
                <c:pt idx="2253">
                  <c:v>158.05372522395601</c:v>
                </c:pt>
                <c:pt idx="2254">
                  <c:v>156.612507253378</c:v>
                </c:pt>
                <c:pt idx="2255">
                  <c:v>156.434730265973</c:v>
                </c:pt>
                <c:pt idx="2256">
                  <c:v>156.616831277816</c:v>
                </c:pt>
                <c:pt idx="2257">
                  <c:v>158.09400137577299</c:v>
                </c:pt>
                <c:pt idx="2258">
                  <c:v>157.76421606843701</c:v>
                </c:pt>
                <c:pt idx="2259">
                  <c:v>158.250081938195</c:v>
                </c:pt>
                <c:pt idx="2260">
                  <c:v>157.81676219217201</c:v>
                </c:pt>
                <c:pt idx="2261">
                  <c:v>157.19565806507299</c:v>
                </c:pt>
                <c:pt idx="2262">
                  <c:v>157.27756382398201</c:v>
                </c:pt>
                <c:pt idx="2263">
                  <c:v>158.09446785558799</c:v>
                </c:pt>
                <c:pt idx="2264">
                  <c:v>157.93285298300501</c:v>
                </c:pt>
                <c:pt idx="2265">
                  <c:v>158.68632066503599</c:v>
                </c:pt>
                <c:pt idx="2266">
                  <c:v>159.310702241988</c:v>
                </c:pt>
                <c:pt idx="2267">
                  <c:v>160.16999244640601</c:v>
                </c:pt>
                <c:pt idx="2268">
                  <c:v>160.50998151062001</c:v>
                </c:pt>
                <c:pt idx="2269">
                  <c:v>159.99095215445999</c:v>
                </c:pt>
                <c:pt idx="2270">
                  <c:v>160.28062830359599</c:v>
                </c:pt>
                <c:pt idx="2271">
                  <c:v>160.46909247086799</c:v>
                </c:pt>
                <c:pt idx="2272">
                  <c:v>161.42602156113199</c:v>
                </c:pt>
                <c:pt idx="2273">
                  <c:v>161.152915933125</c:v>
                </c:pt>
                <c:pt idx="2274">
                  <c:v>160.567572102947</c:v>
                </c:pt>
                <c:pt idx="2275">
                  <c:v>160.57934734284399</c:v>
                </c:pt>
                <c:pt idx="2276">
                  <c:v>160.34532690728199</c:v>
                </c:pt>
                <c:pt idx="2277">
                  <c:v>160.832130014787</c:v>
                </c:pt>
                <c:pt idx="2278">
                  <c:v>161.61134864824399</c:v>
                </c:pt>
                <c:pt idx="2279">
                  <c:v>161.907056504373</c:v>
                </c:pt>
                <c:pt idx="2280">
                  <c:v>161.98342322126501</c:v>
                </c:pt>
                <c:pt idx="2281">
                  <c:v>161.88911007572301</c:v>
                </c:pt>
                <c:pt idx="2282">
                  <c:v>161.32425059705201</c:v>
                </c:pt>
                <c:pt idx="2283">
                  <c:v>161.369602836127</c:v>
                </c:pt>
                <c:pt idx="2284">
                  <c:v>161.68257796938099</c:v>
                </c:pt>
                <c:pt idx="2285">
                  <c:v>162.13953856444999</c:v>
                </c:pt>
                <c:pt idx="2286">
                  <c:v>161.628203989307</c:v>
                </c:pt>
                <c:pt idx="2287">
                  <c:v>162.63558695510901</c:v>
                </c:pt>
                <c:pt idx="2288">
                  <c:v>162.585014915578</c:v>
                </c:pt>
                <c:pt idx="2289">
                  <c:v>162.28339770980401</c:v>
                </c:pt>
                <c:pt idx="2290">
                  <c:v>162.07567634930601</c:v>
                </c:pt>
                <c:pt idx="2291">
                  <c:v>162.90267971332901</c:v>
                </c:pt>
                <c:pt idx="2292">
                  <c:v>162.33802767736501</c:v>
                </c:pt>
                <c:pt idx="2293">
                  <c:v>160.966806410099</c:v>
                </c:pt>
                <c:pt idx="2294">
                  <c:v>160.447267075376</c:v>
                </c:pt>
                <c:pt idx="2295">
                  <c:v>161.008503637263</c:v>
                </c:pt>
                <c:pt idx="2296">
                  <c:v>160.82518438156399</c:v>
                </c:pt>
                <c:pt idx="2297">
                  <c:v>161.47096306342701</c:v>
                </c:pt>
                <c:pt idx="2298">
                  <c:v>161.92773923840801</c:v>
                </c:pt>
                <c:pt idx="2299">
                  <c:v>162.028232873848</c:v>
                </c:pt>
                <c:pt idx="2300">
                  <c:v>162.135655602105</c:v>
                </c:pt>
                <c:pt idx="2301">
                  <c:v>162.027890510243</c:v>
                </c:pt>
                <c:pt idx="2302">
                  <c:v>162.194382153948</c:v>
                </c:pt>
                <c:pt idx="2303">
                  <c:v>162.600525776761</c:v>
                </c:pt>
                <c:pt idx="2304">
                  <c:v>163.57822119373699</c:v>
                </c:pt>
                <c:pt idx="2305">
                  <c:v>163.79576872200801</c:v>
                </c:pt>
                <c:pt idx="2306">
                  <c:v>164.19242024671701</c:v>
                </c:pt>
                <c:pt idx="2307">
                  <c:v>165.42686309457</c:v>
                </c:pt>
                <c:pt idx="2308">
                  <c:v>165.518654779087</c:v>
                </c:pt>
                <c:pt idx="2309">
                  <c:v>164.82758052108699</c:v>
                </c:pt>
                <c:pt idx="2310">
                  <c:v>164.55418466832199</c:v>
                </c:pt>
                <c:pt idx="2311">
                  <c:v>164.26930991100201</c:v>
                </c:pt>
                <c:pt idx="2312">
                  <c:v>164.59435487204399</c:v>
                </c:pt>
                <c:pt idx="2313">
                  <c:v>164.15140756490899</c:v>
                </c:pt>
                <c:pt idx="2314">
                  <c:v>164.56975171278799</c:v>
                </c:pt>
                <c:pt idx="2315">
                  <c:v>164.858533448614</c:v>
                </c:pt>
                <c:pt idx="2316">
                  <c:v>164.46385756876899</c:v>
                </c:pt>
                <c:pt idx="2317">
                  <c:v>164.36364033696699</c:v>
                </c:pt>
                <c:pt idx="2318">
                  <c:v>165.05911026090001</c:v>
                </c:pt>
                <c:pt idx="2319">
                  <c:v>164.35568627971199</c:v>
                </c:pt>
                <c:pt idx="2320">
                  <c:v>163.80738249936999</c:v>
                </c:pt>
                <c:pt idx="2321">
                  <c:v>165.26823323516999</c:v>
                </c:pt>
                <c:pt idx="2322">
                  <c:v>166.791273211229</c:v>
                </c:pt>
                <c:pt idx="2323">
                  <c:v>167.93741771671699</c:v>
                </c:pt>
                <c:pt idx="2324">
                  <c:v>169.35593128625001</c:v>
                </c:pt>
                <c:pt idx="2325">
                  <c:v>169.148542000758</c:v>
                </c:pt>
                <c:pt idx="2326">
                  <c:v>169.714663320912</c:v>
                </c:pt>
                <c:pt idx="2327">
                  <c:v>168.72714408830501</c:v>
                </c:pt>
                <c:pt idx="2328">
                  <c:v>170.42601362377101</c:v>
                </c:pt>
                <c:pt idx="2329">
                  <c:v>170.29087553920101</c:v>
                </c:pt>
                <c:pt idx="2330">
                  <c:v>170.494025042495</c:v>
                </c:pt>
                <c:pt idx="2331">
                  <c:v>170.58760671384201</c:v>
                </c:pt>
                <c:pt idx="2332">
                  <c:v>170.24486643977599</c:v>
                </c:pt>
                <c:pt idx="2333">
                  <c:v>169.97616435062699</c:v>
                </c:pt>
                <c:pt idx="2334">
                  <c:v>170.03981772070699</c:v>
                </c:pt>
                <c:pt idx="2335">
                  <c:v>169.92042961765</c:v>
                </c:pt>
                <c:pt idx="2336">
                  <c:v>169.64853930908299</c:v>
                </c:pt>
                <c:pt idx="2337">
                  <c:v>169.83647196006299</c:v>
                </c:pt>
                <c:pt idx="2338">
                  <c:v>169.96946729735001</c:v>
                </c:pt>
                <c:pt idx="2339">
                  <c:v>169.29147576831201</c:v>
                </c:pt>
                <c:pt idx="2340">
                  <c:v>169.311610451799</c:v>
                </c:pt>
                <c:pt idx="2341">
                  <c:v>170.004831300219</c:v>
                </c:pt>
                <c:pt idx="2342">
                  <c:v>169.77259912970399</c:v>
                </c:pt>
                <c:pt idx="2343">
                  <c:v>170.65588813117199</c:v>
                </c:pt>
                <c:pt idx="2344">
                  <c:v>170.04736233366901</c:v>
                </c:pt>
                <c:pt idx="2345">
                  <c:v>169.15611071988599</c:v>
                </c:pt>
                <c:pt idx="2346">
                  <c:v>169.58528504327199</c:v>
                </c:pt>
                <c:pt idx="2347">
                  <c:v>170.042198496764</c:v>
                </c:pt>
                <c:pt idx="2348">
                  <c:v>169.58929484877501</c:v>
                </c:pt>
                <c:pt idx="2349">
                  <c:v>169.95502870756101</c:v>
                </c:pt>
                <c:pt idx="2350">
                  <c:v>170.51351380724401</c:v>
                </c:pt>
                <c:pt idx="2351">
                  <c:v>170.33893195414299</c:v>
                </c:pt>
                <c:pt idx="2352">
                  <c:v>170.33646210291201</c:v>
                </c:pt>
                <c:pt idx="2353">
                  <c:v>170.842206574399</c:v>
                </c:pt>
                <c:pt idx="2354">
                  <c:v>171.209734068508</c:v>
                </c:pt>
                <c:pt idx="2355">
                  <c:v>170.82089532851401</c:v>
                </c:pt>
                <c:pt idx="2356">
                  <c:v>171.08879000917301</c:v>
                </c:pt>
                <c:pt idx="2357">
                  <c:v>171.71146667561101</c:v>
                </c:pt>
                <c:pt idx="2358">
                  <c:v>170.99693818316999</c:v>
                </c:pt>
                <c:pt idx="2359">
                  <c:v>170.704620442487</c:v>
                </c:pt>
                <c:pt idx="2360">
                  <c:v>171.03834652485099</c:v>
                </c:pt>
                <c:pt idx="2361">
                  <c:v>170.01038972963701</c:v>
                </c:pt>
                <c:pt idx="2362">
                  <c:v>170.15070273781001</c:v>
                </c:pt>
                <c:pt idx="2363">
                  <c:v>169.718918624097</c:v>
                </c:pt>
                <c:pt idx="2364">
                  <c:v>170.50197901164</c:v>
                </c:pt>
                <c:pt idx="2365">
                  <c:v>169.96950294605</c:v>
                </c:pt>
                <c:pt idx="2366">
                  <c:v>169.47188660414</c:v>
                </c:pt>
                <c:pt idx="2367">
                  <c:v>169.39831703377999</c:v>
                </c:pt>
                <c:pt idx="2368">
                  <c:v>170.29372371520199</c:v>
                </c:pt>
                <c:pt idx="2369">
                  <c:v>171.596586061843</c:v>
                </c:pt>
                <c:pt idx="2370">
                  <c:v>171.70908783140601</c:v>
                </c:pt>
                <c:pt idx="2371">
                  <c:v>171.252776679178</c:v>
                </c:pt>
                <c:pt idx="2372">
                  <c:v>168.05955762917301</c:v>
                </c:pt>
                <c:pt idx="2373">
                  <c:v>168.989446777442</c:v>
                </c:pt>
                <c:pt idx="2374">
                  <c:v>167.06054542238701</c:v>
                </c:pt>
                <c:pt idx="2375">
                  <c:v>167.05206798382699</c:v>
                </c:pt>
                <c:pt idx="2376">
                  <c:v>167.597003347108</c:v>
                </c:pt>
                <c:pt idx="2377">
                  <c:v>167.367781626891</c:v>
                </c:pt>
                <c:pt idx="2378">
                  <c:v>167.73451163415601</c:v>
                </c:pt>
                <c:pt idx="2379">
                  <c:v>167.88699222594701</c:v>
                </c:pt>
                <c:pt idx="2380">
                  <c:v>169.78427992715399</c:v>
                </c:pt>
                <c:pt idx="2381">
                  <c:v>171.00664175484999</c:v>
                </c:pt>
                <c:pt idx="2382">
                  <c:v>170.353695307251</c:v>
                </c:pt>
                <c:pt idx="2383">
                  <c:v>170.263649352333</c:v>
                </c:pt>
                <c:pt idx="2384">
                  <c:v>169.929576062264</c:v>
                </c:pt>
                <c:pt idx="2385">
                  <c:v>170.853914720712</c:v>
                </c:pt>
                <c:pt idx="2386">
                  <c:v>170.37751217636</c:v>
                </c:pt>
                <c:pt idx="2387">
                  <c:v>170.509300473514</c:v>
                </c:pt>
                <c:pt idx="2388">
                  <c:v>169.81552588113601</c:v>
                </c:pt>
                <c:pt idx="2389">
                  <c:v>168.01725381436299</c:v>
                </c:pt>
                <c:pt idx="2390">
                  <c:v>167.814705634988</c:v>
                </c:pt>
                <c:pt idx="2391">
                  <c:v>167.535111187084</c:v>
                </c:pt>
                <c:pt idx="2392">
                  <c:v>167.37050601850299</c:v>
                </c:pt>
                <c:pt idx="2393">
                  <c:v>168.13355515238999</c:v>
                </c:pt>
                <c:pt idx="2394">
                  <c:v>166.998512964219</c:v>
                </c:pt>
                <c:pt idx="2395">
                  <c:v>167.22677734491899</c:v>
                </c:pt>
                <c:pt idx="2396">
                  <c:v>167.370019160162</c:v>
                </c:pt>
                <c:pt idx="2397">
                  <c:v>166.85996134106401</c:v>
                </c:pt>
                <c:pt idx="2398">
                  <c:v>166.98451187315499</c:v>
                </c:pt>
                <c:pt idx="2399">
                  <c:v>167.77017257711</c:v>
                </c:pt>
                <c:pt idx="2400">
                  <c:v>168.31074229432701</c:v>
                </c:pt>
                <c:pt idx="2401">
                  <c:v>167.79713790177399</c:v>
                </c:pt>
                <c:pt idx="2402">
                  <c:v>167.90081511937299</c:v>
                </c:pt>
                <c:pt idx="2403">
                  <c:v>168.047430722798</c:v>
                </c:pt>
                <c:pt idx="2404">
                  <c:v>167.87994156340099</c:v>
                </c:pt>
                <c:pt idx="2405">
                  <c:v>166.85603975017699</c:v>
                </c:pt>
                <c:pt idx="2406">
                  <c:v>165.92795129334701</c:v>
                </c:pt>
                <c:pt idx="2407">
                  <c:v>165.71233163175</c:v>
                </c:pt>
                <c:pt idx="2408">
                  <c:v>165.801182901728</c:v>
                </c:pt>
                <c:pt idx="2409">
                  <c:v>165.36280057169901</c:v>
                </c:pt>
                <c:pt idx="2410">
                  <c:v>164.70659328892401</c:v>
                </c:pt>
                <c:pt idx="2411">
                  <c:v>163.950435165106</c:v>
                </c:pt>
                <c:pt idx="2412">
                  <c:v>164.25776746045099</c:v>
                </c:pt>
                <c:pt idx="2413">
                  <c:v>165.27870546856599</c:v>
                </c:pt>
                <c:pt idx="2414">
                  <c:v>165.323972411337</c:v>
                </c:pt>
                <c:pt idx="2415">
                  <c:v>164.61328752917299</c:v>
                </c:pt>
                <c:pt idx="2416">
                  <c:v>163.44978322869301</c:v>
                </c:pt>
                <c:pt idx="2417">
                  <c:v>162.31996480829901</c:v>
                </c:pt>
                <c:pt idx="2418">
                  <c:v>162.264951696163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65696"/>
        <c:axId val="92011520"/>
      </c:lineChart>
      <c:catAx>
        <c:axId val="91965696"/>
        <c:scaling>
          <c:orientation val="minMax"/>
        </c:scaling>
        <c:delete val="0"/>
        <c:axPos val="b"/>
        <c:majorTickMark val="out"/>
        <c:minorTickMark val="none"/>
        <c:tickLblPos val="nextTo"/>
        <c:crossAx val="92011520"/>
        <c:crosses val="autoZero"/>
        <c:auto val="1"/>
        <c:lblAlgn val="ctr"/>
        <c:lblOffset val="100"/>
        <c:noMultiLvlLbl val="0"/>
      </c:catAx>
      <c:valAx>
        <c:axId val="92011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965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Sheet1!$B$29:$B$32</c:f>
              <c:numCache>
                <c:formatCode>General</c:formatCode>
                <c:ptCount val="4"/>
                <c:pt idx="0">
                  <c:v>0.487565888861</c:v>
                </c:pt>
                <c:pt idx="1">
                  <c:v>0.45809486853100001</c:v>
                </c:pt>
                <c:pt idx="2">
                  <c:v>0.450974318722</c:v>
                </c:pt>
                <c:pt idx="3">
                  <c:v>0.462269923074</c:v>
                </c:pt>
              </c:numCache>
            </c:numRef>
          </c:xVal>
          <c:yVal>
            <c:numRef>
              <c:f>Sheet1!$C$29:$C$32</c:f>
              <c:numCache>
                <c:formatCode>General</c:formatCode>
                <c:ptCount val="4"/>
                <c:pt idx="0">
                  <c:v>-0.31424502161399998</c:v>
                </c:pt>
                <c:pt idx="1">
                  <c:v>-0.319593275299</c:v>
                </c:pt>
                <c:pt idx="2">
                  <c:v>-0.31389306869799999</c:v>
                </c:pt>
                <c:pt idx="3">
                  <c:v>-0.31843327913500002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528064"/>
        <c:axId val="99635584"/>
      </c:scatterChart>
      <c:valAx>
        <c:axId val="99528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9635584"/>
        <c:crosses val="autoZero"/>
        <c:crossBetween val="midCat"/>
      </c:valAx>
      <c:valAx>
        <c:axId val="99635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5280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Sheet10!$AG$7</c:f>
              <c:strCache>
                <c:ptCount val="1"/>
                <c:pt idx="0">
                  <c:v>Rainbow7525Weekly7</c:v>
                </c:pt>
              </c:strCache>
            </c:strRef>
          </c:tx>
          <c:marker>
            <c:symbol val="none"/>
          </c:marker>
          <c:val>
            <c:numRef>
              <c:f>Sheet10!$AG$8:$AG$2418</c:f>
              <c:numCache>
                <c:formatCode>General</c:formatCode>
                <c:ptCount val="2411"/>
                <c:pt idx="0">
                  <c:v>100</c:v>
                </c:pt>
                <c:pt idx="1">
                  <c:v>100.100127981529</c:v>
                </c:pt>
                <c:pt idx="2">
                  <c:v>101.195698683372</c:v>
                </c:pt>
                <c:pt idx="3">
                  <c:v>101.268390996139</c:v>
                </c:pt>
                <c:pt idx="4">
                  <c:v>101.270240773048</c:v>
                </c:pt>
                <c:pt idx="5">
                  <c:v>100.342360817936</c:v>
                </c:pt>
                <c:pt idx="6">
                  <c:v>100.157003835273</c:v>
                </c:pt>
                <c:pt idx="7">
                  <c:v>100.287648434011</c:v>
                </c:pt>
                <c:pt idx="8">
                  <c:v>100.414359260718</c:v>
                </c:pt>
                <c:pt idx="9">
                  <c:v>100.00007304904</c:v>
                </c:pt>
                <c:pt idx="10">
                  <c:v>99.882576139417296</c:v>
                </c:pt>
                <c:pt idx="11">
                  <c:v>100.014014313826</c:v>
                </c:pt>
                <c:pt idx="12">
                  <c:v>100.25513828584199</c:v>
                </c:pt>
                <c:pt idx="13">
                  <c:v>98.8778283149489</c:v>
                </c:pt>
                <c:pt idx="14">
                  <c:v>100.06353041501301</c:v>
                </c:pt>
                <c:pt idx="15">
                  <c:v>99.504643001599902</c:v>
                </c:pt>
                <c:pt idx="16">
                  <c:v>98.893981088682594</c:v>
                </c:pt>
                <c:pt idx="17">
                  <c:v>99.831207275662393</c:v>
                </c:pt>
                <c:pt idx="18">
                  <c:v>99.454756786151705</c:v>
                </c:pt>
                <c:pt idx="19">
                  <c:v>100.230686178401</c:v>
                </c:pt>
                <c:pt idx="20">
                  <c:v>100.75151853174199</c:v>
                </c:pt>
                <c:pt idx="21">
                  <c:v>99.3971342475471</c:v>
                </c:pt>
                <c:pt idx="22">
                  <c:v>99.738467572702007</c:v>
                </c:pt>
                <c:pt idx="23">
                  <c:v>97.650791866413101</c:v>
                </c:pt>
                <c:pt idx="24">
                  <c:v>98.634075820763897</c:v>
                </c:pt>
                <c:pt idx="25">
                  <c:v>97.0378062525822</c:v>
                </c:pt>
                <c:pt idx="26">
                  <c:v>96.888929947987606</c:v>
                </c:pt>
                <c:pt idx="27">
                  <c:v>98.133118970901293</c:v>
                </c:pt>
                <c:pt idx="28">
                  <c:v>99.030551385101006</c:v>
                </c:pt>
                <c:pt idx="29">
                  <c:v>100.395029231607</c:v>
                </c:pt>
                <c:pt idx="30">
                  <c:v>100.283528073155</c:v>
                </c:pt>
                <c:pt idx="31">
                  <c:v>99.773902730593704</c:v>
                </c:pt>
                <c:pt idx="32">
                  <c:v>97.485229465357705</c:v>
                </c:pt>
                <c:pt idx="33">
                  <c:v>95.932644263785505</c:v>
                </c:pt>
                <c:pt idx="34">
                  <c:v>96.256287193322706</c:v>
                </c:pt>
                <c:pt idx="35">
                  <c:v>95.829564336104298</c:v>
                </c:pt>
                <c:pt idx="36">
                  <c:v>96.603325109981597</c:v>
                </c:pt>
                <c:pt idx="37">
                  <c:v>98.066289346517394</c:v>
                </c:pt>
                <c:pt idx="38">
                  <c:v>98.722315783140004</c:v>
                </c:pt>
                <c:pt idx="39">
                  <c:v>99.605888242829906</c:v>
                </c:pt>
                <c:pt idx="40">
                  <c:v>99.572038695111203</c:v>
                </c:pt>
                <c:pt idx="41">
                  <c:v>98.520774923269897</c:v>
                </c:pt>
                <c:pt idx="42">
                  <c:v>98.816555488814899</c:v>
                </c:pt>
                <c:pt idx="43">
                  <c:v>98.997470426536694</c:v>
                </c:pt>
                <c:pt idx="44">
                  <c:v>98.993540710539904</c:v>
                </c:pt>
                <c:pt idx="45">
                  <c:v>97.743133337959307</c:v>
                </c:pt>
                <c:pt idx="46">
                  <c:v>98.841625010648301</c:v>
                </c:pt>
                <c:pt idx="47">
                  <c:v>99.644526490770104</c:v>
                </c:pt>
                <c:pt idx="48">
                  <c:v>100.549781910665</c:v>
                </c:pt>
                <c:pt idx="49">
                  <c:v>101.379405173073</c:v>
                </c:pt>
                <c:pt idx="50">
                  <c:v>101.23907147094501</c:v>
                </c:pt>
                <c:pt idx="51">
                  <c:v>101.823200014655</c:v>
                </c:pt>
                <c:pt idx="52">
                  <c:v>102.47498752733</c:v>
                </c:pt>
                <c:pt idx="53">
                  <c:v>102.09543210491</c:v>
                </c:pt>
                <c:pt idx="54">
                  <c:v>101.838957358847</c:v>
                </c:pt>
                <c:pt idx="55">
                  <c:v>101.754425722329</c:v>
                </c:pt>
                <c:pt idx="56">
                  <c:v>102.178226413923</c:v>
                </c:pt>
                <c:pt idx="57">
                  <c:v>103.543405491695</c:v>
                </c:pt>
                <c:pt idx="58">
                  <c:v>103.713667471802</c:v>
                </c:pt>
                <c:pt idx="59">
                  <c:v>103.387407045497</c:v>
                </c:pt>
                <c:pt idx="60">
                  <c:v>105.30197492668</c:v>
                </c:pt>
                <c:pt idx="61">
                  <c:v>106.108063445504</c:v>
                </c:pt>
                <c:pt idx="62">
                  <c:v>106.125160338897</c:v>
                </c:pt>
                <c:pt idx="63">
                  <c:v>105.224063754543</c:v>
                </c:pt>
                <c:pt idx="64">
                  <c:v>103.516365664167</c:v>
                </c:pt>
                <c:pt idx="65">
                  <c:v>106.48556297682499</c:v>
                </c:pt>
                <c:pt idx="66">
                  <c:v>104.290499836452</c:v>
                </c:pt>
                <c:pt idx="67">
                  <c:v>106.324549597157</c:v>
                </c:pt>
                <c:pt idx="68">
                  <c:v>106.128970123613</c:v>
                </c:pt>
                <c:pt idx="69">
                  <c:v>107.18051445616101</c:v>
                </c:pt>
                <c:pt idx="70">
                  <c:v>106.65112860995499</c:v>
                </c:pt>
                <c:pt idx="71">
                  <c:v>106.825476076361</c:v>
                </c:pt>
                <c:pt idx="72">
                  <c:v>106.776604553922</c:v>
                </c:pt>
                <c:pt idx="73">
                  <c:v>105.15544977850401</c:v>
                </c:pt>
                <c:pt idx="74">
                  <c:v>105.089014873509</c:v>
                </c:pt>
                <c:pt idx="75">
                  <c:v>103.949158338901</c:v>
                </c:pt>
                <c:pt idx="76">
                  <c:v>104.20448336493899</c:v>
                </c:pt>
                <c:pt idx="77">
                  <c:v>103.985481759736</c:v>
                </c:pt>
                <c:pt idx="78">
                  <c:v>104.25295265521299</c:v>
                </c:pt>
                <c:pt idx="79">
                  <c:v>102.897016960589</c:v>
                </c:pt>
                <c:pt idx="80">
                  <c:v>102.90438454125</c:v>
                </c:pt>
                <c:pt idx="81">
                  <c:v>103.80030400378401</c:v>
                </c:pt>
                <c:pt idx="82">
                  <c:v>105.17719753855</c:v>
                </c:pt>
                <c:pt idx="83">
                  <c:v>104.91288257094401</c:v>
                </c:pt>
                <c:pt idx="84">
                  <c:v>105.34464878834901</c:v>
                </c:pt>
                <c:pt idx="85">
                  <c:v>105.029021294619</c:v>
                </c:pt>
                <c:pt idx="86">
                  <c:v>105.070724153616</c:v>
                </c:pt>
                <c:pt idx="87">
                  <c:v>105.13302072078901</c:v>
                </c:pt>
                <c:pt idx="88">
                  <c:v>105.381881419488</c:v>
                </c:pt>
                <c:pt idx="89">
                  <c:v>102.131213909653</c:v>
                </c:pt>
                <c:pt idx="90">
                  <c:v>105.604427355334</c:v>
                </c:pt>
                <c:pt idx="91">
                  <c:v>106.139864319254</c:v>
                </c:pt>
                <c:pt idx="92">
                  <c:v>107.984788827922</c:v>
                </c:pt>
                <c:pt idx="93">
                  <c:v>109.421477855365</c:v>
                </c:pt>
                <c:pt idx="94">
                  <c:v>110.076384324952</c:v>
                </c:pt>
                <c:pt idx="95">
                  <c:v>111.09224964598199</c:v>
                </c:pt>
                <c:pt idx="96">
                  <c:v>111.454877979686</c:v>
                </c:pt>
                <c:pt idx="97">
                  <c:v>113.036391325227</c:v>
                </c:pt>
                <c:pt idx="98">
                  <c:v>113.636955073455</c:v>
                </c:pt>
                <c:pt idx="99">
                  <c:v>114.982733612302</c:v>
                </c:pt>
                <c:pt idx="100">
                  <c:v>114.994707643624</c:v>
                </c:pt>
                <c:pt idx="101">
                  <c:v>114.471635855304</c:v>
                </c:pt>
                <c:pt idx="102">
                  <c:v>116.254511590197</c:v>
                </c:pt>
                <c:pt idx="103">
                  <c:v>118.53670522247</c:v>
                </c:pt>
                <c:pt idx="104">
                  <c:v>118.095594164015</c:v>
                </c:pt>
                <c:pt idx="105">
                  <c:v>119.81669557212599</c:v>
                </c:pt>
                <c:pt idx="106">
                  <c:v>118.92813997029801</c:v>
                </c:pt>
                <c:pt idx="107">
                  <c:v>118.443686086136</c:v>
                </c:pt>
                <c:pt idx="108">
                  <c:v>117.556627050982</c:v>
                </c:pt>
                <c:pt idx="109">
                  <c:v>117.477564961113</c:v>
                </c:pt>
                <c:pt idx="110">
                  <c:v>118.38350792159601</c:v>
                </c:pt>
                <c:pt idx="111">
                  <c:v>119.808852904245</c:v>
                </c:pt>
                <c:pt idx="112">
                  <c:v>120.53157572815</c:v>
                </c:pt>
                <c:pt idx="113">
                  <c:v>117.15036923018</c:v>
                </c:pt>
                <c:pt idx="114">
                  <c:v>116.874136927124</c:v>
                </c:pt>
                <c:pt idx="115">
                  <c:v>117.72012640575799</c:v>
                </c:pt>
                <c:pt idx="116">
                  <c:v>118.00248067043999</c:v>
                </c:pt>
                <c:pt idx="117">
                  <c:v>116.938908763209</c:v>
                </c:pt>
                <c:pt idx="118">
                  <c:v>118.086372611912</c:v>
                </c:pt>
                <c:pt idx="119">
                  <c:v>117.428265736117</c:v>
                </c:pt>
                <c:pt idx="120">
                  <c:v>116.881139441983</c:v>
                </c:pt>
                <c:pt idx="121">
                  <c:v>115.84128305012401</c:v>
                </c:pt>
                <c:pt idx="122">
                  <c:v>113.612911820807</c:v>
                </c:pt>
                <c:pt idx="123">
                  <c:v>114.626236132855</c:v>
                </c:pt>
                <c:pt idx="124">
                  <c:v>114.22133130678201</c:v>
                </c:pt>
                <c:pt idx="125">
                  <c:v>116.58218071134399</c:v>
                </c:pt>
                <c:pt idx="126">
                  <c:v>114.739786496961</c:v>
                </c:pt>
                <c:pt idx="127">
                  <c:v>113.74331464405</c:v>
                </c:pt>
                <c:pt idx="128">
                  <c:v>113.073202151909</c:v>
                </c:pt>
                <c:pt idx="129">
                  <c:v>115.94014716677199</c:v>
                </c:pt>
                <c:pt idx="130">
                  <c:v>118.878130711959</c:v>
                </c:pt>
                <c:pt idx="131">
                  <c:v>120.857035666621</c:v>
                </c:pt>
                <c:pt idx="132">
                  <c:v>122.726065998731</c:v>
                </c:pt>
                <c:pt idx="133">
                  <c:v>118.379597261862</c:v>
                </c:pt>
                <c:pt idx="134">
                  <c:v>123.641806192098</c:v>
                </c:pt>
                <c:pt idx="135">
                  <c:v>121.48404077664</c:v>
                </c:pt>
                <c:pt idx="136">
                  <c:v>125.37544183371099</c:v>
                </c:pt>
                <c:pt idx="137">
                  <c:v>124.534723532947</c:v>
                </c:pt>
                <c:pt idx="138">
                  <c:v>128.433124150922</c:v>
                </c:pt>
                <c:pt idx="139">
                  <c:v>126.906379950751</c:v>
                </c:pt>
                <c:pt idx="140">
                  <c:v>126.734862693534</c:v>
                </c:pt>
                <c:pt idx="141">
                  <c:v>127.528148977849</c:v>
                </c:pt>
                <c:pt idx="142">
                  <c:v>122.91143375765</c:v>
                </c:pt>
                <c:pt idx="143">
                  <c:v>124.166981634396</c:v>
                </c:pt>
                <c:pt idx="144">
                  <c:v>127.243146306512</c:v>
                </c:pt>
                <c:pt idx="145">
                  <c:v>122.96727009261799</c:v>
                </c:pt>
                <c:pt idx="146">
                  <c:v>122.85658434206699</c:v>
                </c:pt>
                <c:pt idx="147">
                  <c:v>120.924175624</c:v>
                </c:pt>
                <c:pt idx="148">
                  <c:v>120.74661737327099</c:v>
                </c:pt>
                <c:pt idx="149">
                  <c:v>121.510193702919</c:v>
                </c:pt>
                <c:pt idx="150">
                  <c:v>121.69246399415</c:v>
                </c:pt>
                <c:pt idx="151">
                  <c:v>123.911363905119</c:v>
                </c:pt>
                <c:pt idx="152">
                  <c:v>121.077465813557</c:v>
                </c:pt>
                <c:pt idx="153">
                  <c:v>117.82851849700199</c:v>
                </c:pt>
                <c:pt idx="154">
                  <c:v>117.141980130815</c:v>
                </c:pt>
                <c:pt idx="155">
                  <c:v>114.667665606445</c:v>
                </c:pt>
                <c:pt idx="156">
                  <c:v>115.99630784815101</c:v>
                </c:pt>
                <c:pt idx="157">
                  <c:v>112.93723549054501</c:v>
                </c:pt>
                <c:pt idx="158">
                  <c:v>116.302496382454</c:v>
                </c:pt>
                <c:pt idx="159">
                  <c:v>120.359203652717</c:v>
                </c:pt>
                <c:pt idx="160">
                  <c:v>119.81455878029099</c:v>
                </c:pt>
                <c:pt idx="161">
                  <c:v>122.71084624021201</c:v>
                </c:pt>
                <c:pt idx="162">
                  <c:v>115.82641402818901</c:v>
                </c:pt>
                <c:pt idx="163">
                  <c:v>116.003822848163</c:v>
                </c:pt>
                <c:pt idx="164">
                  <c:v>114.173873694915</c:v>
                </c:pt>
                <c:pt idx="165">
                  <c:v>110.864284258973</c:v>
                </c:pt>
                <c:pt idx="166">
                  <c:v>108.500808117337</c:v>
                </c:pt>
                <c:pt idx="167">
                  <c:v>107.644622010709</c:v>
                </c:pt>
                <c:pt idx="168">
                  <c:v>108.955454359638</c:v>
                </c:pt>
                <c:pt idx="169">
                  <c:v>108.840046958061</c:v>
                </c:pt>
                <c:pt idx="170">
                  <c:v>110.84989730842599</c:v>
                </c:pt>
                <c:pt idx="171">
                  <c:v>110.92345452302899</c:v>
                </c:pt>
                <c:pt idx="172">
                  <c:v>111.18967303503401</c:v>
                </c:pt>
                <c:pt idx="173">
                  <c:v>109.38666137688</c:v>
                </c:pt>
                <c:pt idx="174">
                  <c:v>108.240485531093</c:v>
                </c:pt>
                <c:pt idx="175">
                  <c:v>107.626009788893</c:v>
                </c:pt>
                <c:pt idx="176">
                  <c:v>111.39766686266699</c:v>
                </c:pt>
                <c:pt idx="177">
                  <c:v>111.483349055966</c:v>
                </c:pt>
                <c:pt idx="178">
                  <c:v>110.137929593056</c:v>
                </c:pt>
                <c:pt idx="179">
                  <c:v>108.000735570339</c:v>
                </c:pt>
                <c:pt idx="180">
                  <c:v>110.884560622351</c:v>
                </c:pt>
                <c:pt idx="181">
                  <c:v>110.539135204106</c:v>
                </c:pt>
                <c:pt idx="182">
                  <c:v>113.13401520741699</c:v>
                </c:pt>
                <c:pt idx="183">
                  <c:v>113.47803996617201</c:v>
                </c:pt>
                <c:pt idx="184">
                  <c:v>114.759372256723</c:v>
                </c:pt>
                <c:pt idx="185">
                  <c:v>111.904838053736</c:v>
                </c:pt>
                <c:pt idx="186">
                  <c:v>110.53987521269499</c:v>
                </c:pt>
                <c:pt idx="187">
                  <c:v>110.808894487115</c:v>
                </c:pt>
                <c:pt idx="188">
                  <c:v>112.758419957459</c:v>
                </c:pt>
                <c:pt idx="189">
                  <c:v>112.321984719467</c:v>
                </c:pt>
                <c:pt idx="190">
                  <c:v>112.17969468848899</c:v>
                </c:pt>
                <c:pt idx="191">
                  <c:v>114.044603439488</c:v>
                </c:pt>
                <c:pt idx="192">
                  <c:v>114.29120994967001</c:v>
                </c:pt>
                <c:pt idx="193">
                  <c:v>115.52392834233</c:v>
                </c:pt>
                <c:pt idx="194">
                  <c:v>114.739280524096</c:v>
                </c:pt>
                <c:pt idx="195">
                  <c:v>111.958947289668</c:v>
                </c:pt>
                <c:pt idx="196">
                  <c:v>114.52109906617</c:v>
                </c:pt>
                <c:pt idx="197">
                  <c:v>119.060827757048</c:v>
                </c:pt>
                <c:pt idx="198">
                  <c:v>117.365560167288</c:v>
                </c:pt>
                <c:pt idx="199">
                  <c:v>114.491259344144</c:v>
                </c:pt>
                <c:pt idx="200">
                  <c:v>113.64690874561801</c:v>
                </c:pt>
                <c:pt idx="201">
                  <c:v>115.581054619828</c:v>
                </c:pt>
                <c:pt idx="202">
                  <c:v>115.674018430754</c:v>
                </c:pt>
                <c:pt idx="203">
                  <c:v>116.228157205839</c:v>
                </c:pt>
                <c:pt idx="204">
                  <c:v>114.736135010116</c:v>
                </c:pt>
                <c:pt idx="205">
                  <c:v>115.83347622571399</c:v>
                </c:pt>
                <c:pt idx="206">
                  <c:v>114.910637028192</c:v>
                </c:pt>
                <c:pt idx="207">
                  <c:v>114.104831502267</c:v>
                </c:pt>
                <c:pt idx="208">
                  <c:v>116.598180927671</c:v>
                </c:pt>
                <c:pt idx="209">
                  <c:v>117.70420080472699</c:v>
                </c:pt>
                <c:pt idx="210">
                  <c:v>115.489360518578</c:v>
                </c:pt>
                <c:pt idx="211">
                  <c:v>117.26759364584601</c:v>
                </c:pt>
                <c:pt idx="212">
                  <c:v>117.54284926877899</c:v>
                </c:pt>
                <c:pt idx="213">
                  <c:v>120.066233244407</c:v>
                </c:pt>
                <c:pt idx="214">
                  <c:v>119.615671261401</c:v>
                </c:pt>
                <c:pt idx="215">
                  <c:v>123.352607432979</c:v>
                </c:pt>
                <c:pt idx="216">
                  <c:v>122.169043299297</c:v>
                </c:pt>
                <c:pt idx="217">
                  <c:v>123.984632928831</c:v>
                </c:pt>
                <c:pt idx="218">
                  <c:v>120.82555614625301</c:v>
                </c:pt>
                <c:pt idx="219">
                  <c:v>126.25359032444599</c:v>
                </c:pt>
                <c:pt idx="220">
                  <c:v>123.34474605829401</c:v>
                </c:pt>
                <c:pt idx="221">
                  <c:v>123.05263722245699</c:v>
                </c:pt>
                <c:pt idx="222">
                  <c:v>120.376770421589</c:v>
                </c:pt>
                <c:pt idx="223">
                  <c:v>121.19488449549</c:v>
                </c:pt>
                <c:pt idx="224">
                  <c:v>122.501770798419</c:v>
                </c:pt>
                <c:pt idx="225">
                  <c:v>123.481266562963</c:v>
                </c:pt>
                <c:pt idx="226">
                  <c:v>122.766412206954</c:v>
                </c:pt>
                <c:pt idx="227">
                  <c:v>118.700536249968</c:v>
                </c:pt>
                <c:pt idx="228">
                  <c:v>121.25768014172399</c:v>
                </c:pt>
                <c:pt idx="229">
                  <c:v>117.99621606530999</c:v>
                </c:pt>
                <c:pt idx="230">
                  <c:v>117.012886336636</c:v>
                </c:pt>
                <c:pt idx="231">
                  <c:v>115.31829631616699</c:v>
                </c:pt>
                <c:pt idx="232">
                  <c:v>116.120800401615</c:v>
                </c:pt>
                <c:pt idx="233">
                  <c:v>113.696718378581</c:v>
                </c:pt>
                <c:pt idx="234">
                  <c:v>113.13385986724801</c:v>
                </c:pt>
                <c:pt idx="235">
                  <c:v>112.112657405536</c:v>
                </c:pt>
                <c:pt idx="236">
                  <c:v>112.76873560915401</c:v>
                </c:pt>
                <c:pt idx="237">
                  <c:v>112.758816721465</c:v>
                </c:pt>
                <c:pt idx="238">
                  <c:v>112.918955294677</c:v>
                </c:pt>
                <c:pt idx="239">
                  <c:v>112.909488110377</c:v>
                </c:pt>
                <c:pt idx="240">
                  <c:v>114.044071051374</c:v>
                </c:pt>
                <c:pt idx="241">
                  <c:v>114.367142229789</c:v>
                </c:pt>
                <c:pt idx="242">
                  <c:v>113.25395086679001</c:v>
                </c:pt>
                <c:pt idx="243">
                  <c:v>110.814301837374</c:v>
                </c:pt>
                <c:pt idx="244">
                  <c:v>110.910140205475</c:v>
                </c:pt>
                <c:pt idx="245">
                  <c:v>110.26540566862199</c:v>
                </c:pt>
                <c:pt idx="246">
                  <c:v>109.65435742071401</c:v>
                </c:pt>
                <c:pt idx="247">
                  <c:v>111.471264956662</c:v>
                </c:pt>
                <c:pt idx="248">
                  <c:v>112.607082903736</c:v>
                </c:pt>
                <c:pt idx="249">
                  <c:v>112.59529523879</c:v>
                </c:pt>
                <c:pt idx="250">
                  <c:v>113.31436696794199</c:v>
                </c:pt>
                <c:pt idx="251">
                  <c:v>113.74433881301201</c:v>
                </c:pt>
                <c:pt idx="252">
                  <c:v>114.24459078002501</c:v>
                </c:pt>
                <c:pt idx="253">
                  <c:v>114.66208986007901</c:v>
                </c:pt>
                <c:pt idx="254">
                  <c:v>113.530678413826</c:v>
                </c:pt>
                <c:pt idx="255">
                  <c:v>115.8536326884</c:v>
                </c:pt>
                <c:pt idx="256">
                  <c:v>115.94698134530201</c:v>
                </c:pt>
                <c:pt idx="257">
                  <c:v>115.791860432066</c:v>
                </c:pt>
                <c:pt idx="258">
                  <c:v>114.925557099364</c:v>
                </c:pt>
                <c:pt idx="259">
                  <c:v>117.026147133224</c:v>
                </c:pt>
                <c:pt idx="260">
                  <c:v>118.06987047996699</c:v>
                </c:pt>
                <c:pt idx="261">
                  <c:v>118.823845787262</c:v>
                </c:pt>
                <c:pt idx="262">
                  <c:v>119.616034799156</c:v>
                </c:pt>
                <c:pt idx="263">
                  <c:v>117.450797612271</c:v>
                </c:pt>
                <c:pt idx="264">
                  <c:v>118.17208412039</c:v>
                </c:pt>
                <c:pt idx="265">
                  <c:v>117.73761947013899</c:v>
                </c:pt>
                <c:pt idx="266">
                  <c:v>119.995647925754</c:v>
                </c:pt>
                <c:pt idx="267">
                  <c:v>121.513451165997</c:v>
                </c:pt>
                <c:pt idx="268">
                  <c:v>120.106751659016</c:v>
                </c:pt>
                <c:pt idx="269">
                  <c:v>120.62331831122501</c:v>
                </c:pt>
                <c:pt idx="270">
                  <c:v>122.499580153701</c:v>
                </c:pt>
                <c:pt idx="271">
                  <c:v>122.756148947596</c:v>
                </c:pt>
                <c:pt idx="272">
                  <c:v>122.569854372663</c:v>
                </c:pt>
                <c:pt idx="273">
                  <c:v>120.91263513487699</c:v>
                </c:pt>
                <c:pt idx="274">
                  <c:v>120.891367595726</c:v>
                </c:pt>
                <c:pt idx="275">
                  <c:v>120.69908278274499</c:v>
                </c:pt>
                <c:pt idx="276">
                  <c:v>121.633193615037</c:v>
                </c:pt>
                <c:pt idx="277">
                  <c:v>121.605908902686</c:v>
                </c:pt>
                <c:pt idx="278">
                  <c:v>116.55042323054499</c:v>
                </c:pt>
                <c:pt idx="279">
                  <c:v>117.90117504140299</c:v>
                </c:pt>
                <c:pt idx="280">
                  <c:v>117.91083946163199</c:v>
                </c:pt>
                <c:pt idx="281">
                  <c:v>117.367658716984</c:v>
                </c:pt>
                <c:pt idx="282">
                  <c:v>118.67886876151699</c:v>
                </c:pt>
                <c:pt idx="283">
                  <c:v>120.85003996878901</c:v>
                </c:pt>
                <c:pt idx="284">
                  <c:v>117.22063437652599</c:v>
                </c:pt>
                <c:pt idx="285">
                  <c:v>116.659608126335</c:v>
                </c:pt>
                <c:pt idx="286">
                  <c:v>114.857236793282</c:v>
                </c:pt>
                <c:pt idx="287">
                  <c:v>118.072568664763</c:v>
                </c:pt>
                <c:pt idx="288">
                  <c:v>118.043380172083</c:v>
                </c:pt>
                <c:pt idx="289">
                  <c:v>116.31578350742799</c:v>
                </c:pt>
                <c:pt idx="290">
                  <c:v>116.15061470104099</c:v>
                </c:pt>
                <c:pt idx="291">
                  <c:v>115.954155710574</c:v>
                </c:pt>
                <c:pt idx="292">
                  <c:v>117.784005565893</c:v>
                </c:pt>
                <c:pt idx="293">
                  <c:v>114.418630110677</c:v>
                </c:pt>
                <c:pt idx="294">
                  <c:v>116.08629960862901</c:v>
                </c:pt>
                <c:pt idx="295">
                  <c:v>117.40327300821301</c:v>
                </c:pt>
                <c:pt idx="296">
                  <c:v>116.80065767651</c:v>
                </c:pt>
                <c:pt idx="297">
                  <c:v>117.493309464128</c:v>
                </c:pt>
                <c:pt idx="298">
                  <c:v>120.681017515625</c:v>
                </c:pt>
                <c:pt idx="299">
                  <c:v>122.585764941923</c:v>
                </c:pt>
                <c:pt idx="300">
                  <c:v>122.20742242468999</c:v>
                </c:pt>
                <c:pt idx="301">
                  <c:v>123.398451453099</c:v>
                </c:pt>
                <c:pt idx="302">
                  <c:v>124.06928632435201</c:v>
                </c:pt>
                <c:pt idx="303">
                  <c:v>122.889769501995</c:v>
                </c:pt>
                <c:pt idx="304">
                  <c:v>122.196920587024</c:v>
                </c:pt>
                <c:pt idx="305">
                  <c:v>121.19340694601399</c:v>
                </c:pt>
                <c:pt idx="306">
                  <c:v>122.610926438159</c:v>
                </c:pt>
                <c:pt idx="307">
                  <c:v>124.742579032159</c:v>
                </c:pt>
                <c:pt idx="308">
                  <c:v>128.25571558394</c:v>
                </c:pt>
                <c:pt idx="309">
                  <c:v>129.82098159748301</c:v>
                </c:pt>
                <c:pt idx="310">
                  <c:v>128.69954088064901</c:v>
                </c:pt>
                <c:pt idx="311">
                  <c:v>127.318123807497</c:v>
                </c:pt>
                <c:pt idx="312">
                  <c:v>126.086704046105</c:v>
                </c:pt>
                <c:pt idx="313">
                  <c:v>124.259763858849</c:v>
                </c:pt>
                <c:pt idx="314">
                  <c:v>125.91818393735799</c:v>
                </c:pt>
                <c:pt idx="315">
                  <c:v>129.76070703951299</c:v>
                </c:pt>
                <c:pt idx="316">
                  <c:v>132.749634520624</c:v>
                </c:pt>
                <c:pt idx="317">
                  <c:v>124.426644452088</c:v>
                </c:pt>
                <c:pt idx="318">
                  <c:v>126.350956661483</c:v>
                </c:pt>
                <c:pt idx="319">
                  <c:v>123.821405694067</c:v>
                </c:pt>
                <c:pt idx="320">
                  <c:v>126.100072325722</c:v>
                </c:pt>
                <c:pt idx="321">
                  <c:v>126.679779861572</c:v>
                </c:pt>
                <c:pt idx="322">
                  <c:v>126.356646635597</c:v>
                </c:pt>
                <c:pt idx="323">
                  <c:v>126.338396597865</c:v>
                </c:pt>
                <c:pt idx="324">
                  <c:v>125.243106128452</c:v>
                </c:pt>
                <c:pt idx="325">
                  <c:v>124.38368567413499</c:v>
                </c:pt>
                <c:pt idx="326">
                  <c:v>124.013663056648</c:v>
                </c:pt>
                <c:pt idx="327">
                  <c:v>125.81744726579601</c:v>
                </c:pt>
                <c:pt idx="328">
                  <c:v>126.060320253995</c:v>
                </c:pt>
                <c:pt idx="329">
                  <c:v>125.00225182019101</c:v>
                </c:pt>
                <c:pt idx="330">
                  <c:v>124.40859726552</c:v>
                </c:pt>
                <c:pt idx="331">
                  <c:v>123.719467647212</c:v>
                </c:pt>
                <c:pt idx="332">
                  <c:v>125.296960794898</c:v>
                </c:pt>
                <c:pt idx="333">
                  <c:v>125.072776493311</c:v>
                </c:pt>
                <c:pt idx="334">
                  <c:v>123.33359676382899</c:v>
                </c:pt>
                <c:pt idx="335">
                  <c:v>121.416680684456</c:v>
                </c:pt>
                <c:pt idx="336">
                  <c:v>121.593302435011</c:v>
                </c:pt>
                <c:pt idx="337">
                  <c:v>120.402638149868</c:v>
                </c:pt>
                <c:pt idx="338">
                  <c:v>122.700826851695</c:v>
                </c:pt>
                <c:pt idx="339">
                  <c:v>120.03170941296</c:v>
                </c:pt>
                <c:pt idx="340">
                  <c:v>120.11958460117</c:v>
                </c:pt>
                <c:pt idx="341">
                  <c:v>120.351494990012</c:v>
                </c:pt>
                <c:pt idx="342">
                  <c:v>120.268270881726</c:v>
                </c:pt>
                <c:pt idx="343">
                  <c:v>119.778820661482</c:v>
                </c:pt>
                <c:pt idx="344">
                  <c:v>120.599541616118</c:v>
                </c:pt>
                <c:pt idx="345">
                  <c:v>122.440963675623</c:v>
                </c:pt>
                <c:pt idx="346">
                  <c:v>118.908394777184</c:v>
                </c:pt>
                <c:pt idx="347">
                  <c:v>119.110773727831</c:v>
                </c:pt>
                <c:pt idx="348">
                  <c:v>124.258984833686</c:v>
                </c:pt>
                <c:pt idx="349">
                  <c:v>119.01523703930199</c:v>
                </c:pt>
                <c:pt idx="350">
                  <c:v>119.547464564821</c:v>
                </c:pt>
                <c:pt idx="351">
                  <c:v>121.03181045599401</c:v>
                </c:pt>
                <c:pt idx="352">
                  <c:v>121.89189816909</c:v>
                </c:pt>
                <c:pt idx="353">
                  <c:v>114.511813995707</c:v>
                </c:pt>
                <c:pt idx="354">
                  <c:v>113.63533733289199</c:v>
                </c:pt>
                <c:pt idx="355">
                  <c:v>113.989753830908</c:v>
                </c:pt>
                <c:pt idx="356">
                  <c:v>113.33248327974199</c:v>
                </c:pt>
                <c:pt idx="357">
                  <c:v>112.81336170519999</c:v>
                </c:pt>
                <c:pt idx="358">
                  <c:v>111.474954623614</c:v>
                </c:pt>
                <c:pt idx="359">
                  <c:v>110.14155628997599</c:v>
                </c:pt>
                <c:pt idx="360">
                  <c:v>109.074794083757</c:v>
                </c:pt>
                <c:pt idx="361">
                  <c:v>108.61778584281799</c:v>
                </c:pt>
                <c:pt idx="362">
                  <c:v>109.428677366673</c:v>
                </c:pt>
                <c:pt idx="363">
                  <c:v>109.09177441392301</c:v>
                </c:pt>
                <c:pt idx="364">
                  <c:v>111.996954831962</c:v>
                </c:pt>
                <c:pt idx="365">
                  <c:v>110.43939697373</c:v>
                </c:pt>
                <c:pt idx="366">
                  <c:v>103.215930024983</c:v>
                </c:pt>
                <c:pt idx="367">
                  <c:v>103.011108836318</c:v>
                </c:pt>
                <c:pt idx="368">
                  <c:v>98.642380573442395</c:v>
                </c:pt>
                <c:pt idx="369">
                  <c:v>98.3994966545241</c:v>
                </c:pt>
                <c:pt idx="370">
                  <c:v>97.025288950092005</c:v>
                </c:pt>
                <c:pt idx="371">
                  <c:v>96.169243914396105</c:v>
                </c:pt>
                <c:pt idx="372">
                  <c:v>95.3797196024762</c:v>
                </c:pt>
                <c:pt idx="373">
                  <c:v>94.299220143782804</c:v>
                </c:pt>
                <c:pt idx="374">
                  <c:v>94.164344873871499</c:v>
                </c:pt>
                <c:pt idx="375">
                  <c:v>94.621828646705197</c:v>
                </c:pt>
                <c:pt idx="376">
                  <c:v>94.460723562958094</c:v>
                </c:pt>
                <c:pt idx="377">
                  <c:v>94.349966380171907</c:v>
                </c:pt>
                <c:pt idx="378">
                  <c:v>94.485766557895801</c:v>
                </c:pt>
                <c:pt idx="379">
                  <c:v>93.405740528508403</c:v>
                </c:pt>
                <c:pt idx="380">
                  <c:v>92.888229902289893</c:v>
                </c:pt>
                <c:pt idx="381">
                  <c:v>92.760452109323396</c:v>
                </c:pt>
                <c:pt idx="382">
                  <c:v>92.122498188836602</c:v>
                </c:pt>
                <c:pt idx="383">
                  <c:v>91.361604469806593</c:v>
                </c:pt>
                <c:pt idx="384">
                  <c:v>90.724787362081798</c:v>
                </c:pt>
                <c:pt idx="385">
                  <c:v>91.905584144284404</c:v>
                </c:pt>
                <c:pt idx="386">
                  <c:v>91.216478684655598</c:v>
                </c:pt>
                <c:pt idx="387">
                  <c:v>90.889492353730205</c:v>
                </c:pt>
                <c:pt idx="388">
                  <c:v>91.4862516816018</c:v>
                </c:pt>
                <c:pt idx="389">
                  <c:v>96.583720228591801</c:v>
                </c:pt>
                <c:pt idx="390">
                  <c:v>87.212700645115703</c:v>
                </c:pt>
                <c:pt idx="391">
                  <c:v>83.230982727862198</c:v>
                </c:pt>
                <c:pt idx="392">
                  <c:v>88.245424516367507</c:v>
                </c:pt>
                <c:pt idx="393">
                  <c:v>80.595374050487393</c:v>
                </c:pt>
                <c:pt idx="394">
                  <c:v>80.207762439131002</c:v>
                </c:pt>
                <c:pt idx="395">
                  <c:v>77.931161831319102</c:v>
                </c:pt>
                <c:pt idx="396">
                  <c:v>79.639133803334801</c:v>
                </c:pt>
                <c:pt idx="397">
                  <c:v>76.614199056400906</c:v>
                </c:pt>
                <c:pt idx="398">
                  <c:v>75.053266060512101</c:v>
                </c:pt>
                <c:pt idx="399">
                  <c:v>75.0903657605962</c:v>
                </c:pt>
                <c:pt idx="400">
                  <c:v>75.100475639706104</c:v>
                </c:pt>
                <c:pt idx="401">
                  <c:v>76.407255408685103</c:v>
                </c:pt>
                <c:pt idx="402">
                  <c:v>80.412369766117493</c:v>
                </c:pt>
                <c:pt idx="403">
                  <c:v>81.827535022963403</c:v>
                </c:pt>
                <c:pt idx="404">
                  <c:v>82.398928368403602</c:v>
                </c:pt>
                <c:pt idx="405">
                  <c:v>82.055511860125094</c:v>
                </c:pt>
                <c:pt idx="406">
                  <c:v>82.2628986482584</c:v>
                </c:pt>
                <c:pt idx="407">
                  <c:v>79.545773470812904</c:v>
                </c:pt>
                <c:pt idx="408">
                  <c:v>80.647327999010201</c:v>
                </c:pt>
                <c:pt idx="409">
                  <c:v>80.096435667153699</c:v>
                </c:pt>
                <c:pt idx="410">
                  <c:v>79.954627044959295</c:v>
                </c:pt>
                <c:pt idx="411">
                  <c:v>78.850957579278202</c:v>
                </c:pt>
                <c:pt idx="412">
                  <c:v>80.128262258048395</c:v>
                </c:pt>
                <c:pt idx="413">
                  <c:v>75.312222833160106</c:v>
                </c:pt>
                <c:pt idx="414">
                  <c:v>79.979014825921894</c:v>
                </c:pt>
                <c:pt idx="415">
                  <c:v>71.514010057704496</c:v>
                </c:pt>
                <c:pt idx="416">
                  <c:v>76.858476863864198</c:v>
                </c:pt>
                <c:pt idx="417">
                  <c:v>75.122095729487796</c:v>
                </c:pt>
                <c:pt idx="418">
                  <c:v>84.306778245549495</c:v>
                </c:pt>
                <c:pt idx="419">
                  <c:v>86.003225072704296</c:v>
                </c:pt>
                <c:pt idx="420">
                  <c:v>78.941895158136504</c:v>
                </c:pt>
                <c:pt idx="421">
                  <c:v>84.070459233013807</c:v>
                </c:pt>
                <c:pt idx="422">
                  <c:v>81.254264449990501</c:v>
                </c:pt>
                <c:pt idx="423">
                  <c:v>82.116896677527905</c:v>
                </c:pt>
                <c:pt idx="424">
                  <c:v>81.101529687777003</c:v>
                </c:pt>
                <c:pt idx="425">
                  <c:v>82.329771175199994</c:v>
                </c:pt>
                <c:pt idx="426">
                  <c:v>82.723681105593499</c:v>
                </c:pt>
                <c:pt idx="427">
                  <c:v>83.094138894229602</c:v>
                </c:pt>
                <c:pt idx="428">
                  <c:v>83.536928764493595</c:v>
                </c:pt>
                <c:pt idx="429">
                  <c:v>83.1252894631304</c:v>
                </c:pt>
                <c:pt idx="430">
                  <c:v>86.283270274393104</c:v>
                </c:pt>
                <c:pt idx="431">
                  <c:v>86.365146309070596</c:v>
                </c:pt>
                <c:pt idx="432">
                  <c:v>78.807778953362302</c:v>
                </c:pt>
                <c:pt idx="433">
                  <c:v>78.757969928073905</c:v>
                </c:pt>
                <c:pt idx="434">
                  <c:v>76.867243820944495</c:v>
                </c:pt>
                <c:pt idx="435">
                  <c:v>73.415927102068494</c:v>
                </c:pt>
                <c:pt idx="436">
                  <c:v>75.4865021892454</c:v>
                </c:pt>
                <c:pt idx="437">
                  <c:v>74.157314134760199</c:v>
                </c:pt>
                <c:pt idx="438">
                  <c:v>72.199483505899906</c:v>
                </c:pt>
                <c:pt idx="439">
                  <c:v>71.770117276624703</c:v>
                </c:pt>
                <c:pt idx="440">
                  <c:v>69.304222636747397</c:v>
                </c:pt>
                <c:pt idx="441">
                  <c:v>69.457977237516701</c:v>
                </c:pt>
                <c:pt idx="442">
                  <c:v>70.194329707259101</c:v>
                </c:pt>
                <c:pt idx="443">
                  <c:v>72.694135394285794</c:v>
                </c:pt>
                <c:pt idx="444">
                  <c:v>72.871115809186904</c:v>
                </c:pt>
                <c:pt idx="445">
                  <c:v>72.524738692116699</c:v>
                </c:pt>
                <c:pt idx="446">
                  <c:v>72.373024981303303</c:v>
                </c:pt>
                <c:pt idx="447">
                  <c:v>74.637139130828402</c:v>
                </c:pt>
                <c:pt idx="448">
                  <c:v>76.201950314850095</c:v>
                </c:pt>
                <c:pt idx="449">
                  <c:v>74.272329185138702</c:v>
                </c:pt>
                <c:pt idx="450">
                  <c:v>74.696837071945694</c:v>
                </c:pt>
                <c:pt idx="451">
                  <c:v>75.301449484320997</c:v>
                </c:pt>
                <c:pt idx="452">
                  <c:v>77.003435196829003</c:v>
                </c:pt>
                <c:pt idx="453">
                  <c:v>77.6226112621043</c:v>
                </c:pt>
                <c:pt idx="454">
                  <c:v>76.489902924799296</c:v>
                </c:pt>
                <c:pt idx="455">
                  <c:v>76.958761579789794</c:v>
                </c:pt>
                <c:pt idx="456">
                  <c:v>78.497412924335606</c:v>
                </c:pt>
                <c:pt idx="457">
                  <c:v>78.676931017864007</c:v>
                </c:pt>
                <c:pt idx="458">
                  <c:v>79.539074364780902</c:v>
                </c:pt>
                <c:pt idx="459">
                  <c:v>80.834041811982601</c:v>
                </c:pt>
                <c:pt idx="460">
                  <c:v>81.918845300455999</c:v>
                </c:pt>
                <c:pt idx="461">
                  <c:v>80.4597756380509</c:v>
                </c:pt>
                <c:pt idx="462">
                  <c:v>82.458287301740796</c:v>
                </c:pt>
                <c:pt idx="463">
                  <c:v>82.833481161946096</c:v>
                </c:pt>
                <c:pt idx="464">
                  <c:v>79.043889303954302</c:v>
                </c:pt>
                <c:pt idx="465">
                  <c:v>78.180557279429493</c:v>
                </c:pt>
                <c:pt idx="466">
                  <c:v>75.908057745568698</c:v>
                </c:pt>
                <c:pt idx="467">
                  <c:v>75.427672586497295</c:v>
                </c:pt>
                <c:pt idx="468">
                  <c:v>74.590900859691402</c:v>
                </c:pt>
                <c:pt idx="469">
                  <c:v>76.654960914018005</c:v>
                </c:pt>
                <c:pt idx="470">
                  <c:v>81.7082925804213</c:v>
                </c:pt>
                <c:pt idx="471">
                  <c:v>79.330937108443706</c:v>
                </c:pt>
                <c:pt idx="472">
                  <c:v>82.585179925897904</c:v>
                </c:pt>
                <c:pt idx="473">
                  <c:v>84.076077536708297</c:v>
                </c:pt>
                <c:pt idx="474">
                  <c:v>81.867740446398898</c:v>
                </c:pt>
                <c:pt idx="475">
                  <c:v>78.723374701677997</c:v>
                </c:pt>
                <c:pt idx="476">
                  <c:v>83.072771484654695</c:v>
                </c:pt>
                <c:pt idx="477">
                  <c:v>81.644534613802094</c:v>
                </c:pt>
                <c:pt idx="478">
                  <c:v>82.680623318919203</c:v>
                </c:pt>
                <c:pt idx="479">
                  <c:v>88.918261483982604</c:v>
                </c:pt>
                <c:pt idx="480">
                  <c:v>93.713103829585805</c:v>
                </c:pt>
                <c:pt idx="481">
                  <c:v>88.078232193732504</c:v>
                </c:pt>
                <c:pt idx="482">
                  <c:v>80.742495454643105</c:v>
                </c:pt>
                <c:pt idx="483">
                  <c:v>93.560514507956498</c:v>
                </c:pt>
                <c:pt idx="484">
                  <c:v>92.276688491170006</c:v>
                </c:pt>
                <c:pt idx="485">
                  <c:v>92.026364994434402</c:v>
                </c:pt>
                <c:pt idx="486">
                  <c:v>94.707383372988701</c:v>
                </c:pt>
                <c:pt idx="487">
                  <c:v>91.0972148755082</c:v>
                </c:pt>
                <c:pt idx="488">
                  <c:v>85.9054625429048</c:v>
                </c:pt>
                <c:pt idx="489">
                  <c:v>86.724639178288498</c:v>
                </c:pt>
                <c:pt idx="490">
                  <c:v>87.337378869719799</c:v>
                </c:pt>
                <c:pt idx="491">
                  <c:v>91.255179237956199</c:v>
                </c:pt>
                <c:pt idx="492">
                  <c:v>92.482399676192401</c:v>
                </c:pt>
                <c:pt idx="493">
                  <c:v>91.787277888937794</c:v>
                </c:pt>
                <c:pt idx="494">
                  <c:v>84.911752934369503</c:v>
                </c:pt>
                <c:pt idx="495">
                  <c:v>86.303048265711695</c:v>
                </c:pt>
                <c:pt idx="496">
                  <c:v>97.5477686631409</c:v>
                </c:pt>
                <c:pt idx="497">
                  <c:v>98.080639729949098</c:v>
                </c:pt>
                <c:pt idx="498">
                  <c:v>89.829501468876202</c:v>
                </c:pt>
                <c:pt idx="499">
                  <c:v>97.517797920841502</c:v>
                </c:pt>
                <c:pt idx="500">
                  <c:v>100.962519210536</c:v>
                </c:pt>
                <c:pt idx="501">
                  <c:v>102.578990740514</c:v>
                </c:pt>
                <c:pt idx="502">
                  <c:v>91.912724127491401</c:v>
                </c:pt>
                <c:pt idx="503">
                  <c:v>100.24784659073801</c:v>
                </c:pt>
                <c:pt idx="504">
                  <c:v>96.835530838224997</c:v>
                </c:pt>
                <c:pt idx="505">
                  <c:v>100.941310051397</c:v>
                </c:pt>
                <c:pt idx="506">
                  <c:v>106.136378810463</c:v>
                </c:pt>
                <c:pt idx="507">
                  <c:v>100.05108659528</c:v>
                </c:pt>
                <c:pt idx="508">
                  <c:v>101.195224047284</c:v>
                </c:pt>
                <c:pt idx="509">
                  <c:v>105.31031818868701</c:v>
                </c:pt>
                <c:pt idx="510">
                  <c:v>105.194116131298</c:v>
                </c:pt>
                <c:pt idx="511">
                  <c:v>101.654626536235</c:v>
                </c:pt>
                <c:pt idx="512">
                  <c:v>110.34966055279099</c:v>
                </c:pt>
                <c:pt idx="513">
                  <c:v>108.31553328955501</c:v>
                </c:pt>
                <c:pt idx="514">
                  <c:v>112.673963690259</c:v>
                </c:pt>
                <c:pt idx="515">
                  <c:v>111.243696713191</c:v>
                </c:pt>
                <c:pt idx="516">
                  <c:v>115.711864069052</c:v>
                </c:pt>
                <c:pt idx="517">
                  <c:v>114.35793669111401</c:v>
                </c:pt>
                <c:pt idx="518">
                  <c:v>115.84365168187</c:v>
                </c:pt>
                <c:pt idx="519">
                  <c:v>114.237969845248</c:v>
                </c:pt>
                <c:pt idx="520">
                  <c:v>114.87900018811099</c:v>
                </c:pt>
                <c:pt idx="521">
                  <c:v>111.790728672021</c:v>
                </c:pt>
                <c:pt idx="522">
                  <c:v>115.140617740633</c:v>
                </c:pt>
                <c:pt idx="523">
                  <c:v>116.561896247061</c:v>
                </c:pt>
                <c:pt idx="524">
                  <c:v>118.049087283153</c:v>
                </c:pt>
                <c:pt idx="525">
                  <c:v>120.082661240257</c:v>
                </c:pt>
                <c:pt idx="526">
                  <c:v>120.712752933196</c:v>
                </c:pt>
                <c:pt idx="527">
                  <c:v>120.17046297900499</c:v>
                </c:pt>
                <c:pt idx="528">
                  <c:v>121.58621179860801</c:v>
                </c:pt>
                <c:pt idx="529">
                  <c:v>124.441394589452</c:v>
                </c:pt>
                <c:pt idx="530">
                  <c:v>128.75010346094601</c:v>
                </c:pt>
                <c:pt idx="531">
                  <c:v>128.90725931006</c:v>
                </c:pt>
                <c:pt idx="532">
                  <c:v>130.211980025998</c:v>
                </c:pt>
                <c:pt idx="533">
                  <c:v>125.418470555197</c:v>
                </c:pt>
                <c:pt idx="534">
                  <c:v>130.162482418716</c:v>
                </c:pt>
                <c:pt idx="535">
                  <c:v>128.11595160857499</c:v>
                </c:pt>
                <c:pt idx="536">
                  <c:v>127.952700258945</c:v>
                </c:pt>
                <c:pt idx="537">
                  <c:v>127.989207350393</c:v>
                </c:pt>
                <c:pt idx="538">
                  <c:v>125.70226421952199</c:v>
                </c:pt>
                <c:pt idx="539">
                  <c:v>123.18759872315</c:v>
                </c:pt>
                <c:pt idx="540">
                  <c:v>127.404730657741</c:v>
                </c:pt>
                <c:pt idx="541">
                  <c:v>121.43790110397801</c:v>
                </c:pt>
                <c:pt idx="542">
                  <c:v>121.12442461731899</c:v>
                </c:pt>
                <c:pt idx="543">
                  <c:v>121.39976996785499</c:v>
                </c:pt>
                <c:pt idx="544">
                  <c:v>122.040378835697</c:v>
                </c:pt>
                <c:pt idx="545">
                  <c:v>119.99059530554401</c:v>
                </c:pt>
                <c:pt idx="546">
                  <c:v>115.51415869262701</c:v>
                </c:pt>
                <c:pt idx="547">
                  <c:v>116.628077988154</c:v>
                </c:pt>
                <c:pt idx="548">
                  <c:v>115.671559238337</c:v>
                </c:pt>
                <c:pt idx="549">
                  <c:v>117.396232285352</c:v>
                </c:pt>
                <c:pt idx="550">
                  <c:v>117.631461271261</c:v>
                </c:pt>
                <c:pt idx="551">
                  <c:v>117.73681973023</c:v>
                </c:pt>
                <c:pt idx="552">
                  <c:v>117.531062696681</c:v>
                </c:pt>
                <c:pt idx="553">
                  <c:v>117.372713749295</c:v>
                </c:pt>
                <c:pt idx="554">
                  <c:v>116.932367916183</c:v>
                </c:pt>
                <c:pt idx="555">
                  <c:v>116.610726738601</c:v>
                </c:pt>
                <c:pt idx="556">
                  <c:v>113.99445662743599</c:v>
                </c:pt>
                <c:pt idx="557">
                  <c:v>113.55941916176801</c:v>
                </c:pt>
                <c:pt idx="558">
                  <c:v>113.255228144521</c:v>
                </c:pt>
                <c:pt idx="559">
                  <c:v>113.785318991552</c:v>
                </c:pt>
                <c:pt idx="560">
                  <c:v>116.38765105192201</c:v>
                </c:pt>
                <c:pt idx="561">
                  <c:v>114.74398018546</c:v>
                </c:pt>
                <c:pt idx="562">
                  <c:v>112.16241015348599</c:v>
                </c:pt>
                <c:pt idx="563">
                  <c:v>113.236665650806</c:v>
                </c:pt>
                <c:pt idx="564">
                  <c:v>111.738871489841</c:v>
                </c:pt>
                <c:pt idx="565">
                  <c:v>112.281305924059</c:v>
                </c:pt>
                <c:pt idx="566">
                  <c:v>112.810661005097</c:v>
                </c:pt>
                <c:pt idx="567">
                  <c:v>113.740231663381</c:v>
                </c:pt>
                <c:pt idx="568">
                  <c:v>116.52022565705001</c:v>
                </c:pt>
                <c:pt idx="569">
                  <c:v>116.003432074904</c:v>
                </c:pt>
                <c:pt idx="570">
                  <c:v>116.819375611529</c:v>
                </c:pt>
                <c:pt idx="571">
                  <c:v>115.44243632368701</c:v>
                </c:pt>
                <c:pt idx="572">
                  <c:v>109.55363485373699</c:v>
                </c:pt>
                <c:pt idx="573">
                  <c:v>115.45957959661099</c:v>
                </c:pt>
                <c:pt idx="574">
                  <c:v>118.617753734217</c:v>
                </c:pt>
                <c:pt idx="575">
                  <c:v>121.833705833688</c:v>
                </c:pt>
                <c:pt idx="576">
                  <c:v>128.27408091230299</c:v>
                </c:pt>
                <c:pt idx="577">
                  <c:v>133.24960915278999</c:v>
                </c:pt>
                <c:pt idx="578">
                  <c:v>132.28338684454101</c:v>
                </c:pt>
                <c:pt idx="579">
                  <c:v>139.356094669393</c:v>
                </c:pt>
                <c:pt idx="580">
                  <c:v>136.42570898324601</c:v>
                </c:pt>
                <c:pt idx="581">
                  <c:v>132.44705730860699</c:v>
                </c:pt>
                <c:pt idx="582">
                  <c:v>133.39508299939101</c:v>
                </c:pt>
                <c:pt idx="583">
                  <c:v>134.075984781655</c:v>
                </c:pt>
                <c:pt idx="584">
                  <c:v>132.93949620964599</c:v>
                </c:pt>
                <c:pt idx="585">
                  <c:v>125.960460323627</c:v>
                </c:pt>
                <c:pt idx="586">
                  <c:v>125.301262771795</c:v>
                </c:pt>
                <c:pt idx="587">
                  <c:v>126.196705238654</c:v>
                </c:pt>
                <c:pt idx="588">
                  <c:v>127.057469890109</c:v>
                </c:pt>
                <c:pt idx="589">
                  <c:v>124.771517948267</c:v>
                </c:pt>
                <c:pt idx="590">
                  <c:v>126.660338307731</c:v>
                </c:pt>
                <c:pt idx="591">
                  <c:v>124.03669374480999</c:v>
                </c:pt>
                <c:pt idx="592">
                  <c:v>123.63696916675001</c:v>
                </c:pt>
                <c:pt idx="593">
                  <c:v>125.420777064943</c:v>
                </c:pt>
                <c:pt idx="594">
                  <c:v>125.417899499857</c:v>
                </c:pt>
                <c:pt idx="595">
                  <c:v>121.45448820624</c:v>
                </c:pt>
                <c:pt idx="596">
                  <c:v>115.034240897492</c:v>
                </c:pt>
                <c:pt idx="597">
                  <c:v>112.726166186697</c:v>
                </c:pt>
                <c:pt idx="598">
                  <c:v>114.91133416854601</c:v>
                </c:pt>
                <c:pt idx="599">
                  <c:v>116.26234144771</c:v>
                </c:pt>
                <c:pt idx="600">
                  <c:v>120.236112758695</c:v>
                </c:pt>
                <c:pt idx="601">
                  <c:v>119.625596192986</c:v>
                </c:pt>
                <c:pt idx="602">
                  <c:v>121.771180255472</c:v>
                </c:pt>
                <c:pt idx="603">
                  <c:v>122.606915856165</c:v>
                </c:pt>
                <c:pt idx="604">
                  <c:v>121.293023213558</c:v>
                </c:pt>
                <c:pt idx="605">
                  <c:v>124.398337428292</c:v>
                </c:pt>
                <c:pt idx="606">
                  <c:v>127.65992897448901</c:v>
                </c:pt>
                <c:pt idx="607">
                  <c:v>126.460908855844</c:v>
                </c:pt>
                <c:pt idx="608">
                  <c:v>125.11052808327899</c:v>
                </c:pt>
                <c:pt idx="609">
                  <c:v>123.719616753191</c:v>
                </c:pt>
                <c:pt idx="610">
                  <c:v>127.6158192298</c:v>
                </c:pt>
                <c:pt idx="611">
                  <c:v>123.08777623176699</c:v>
                </c:pt>
                <c:pt idx="612">
                  <c:v>118.699634862848</c:v>
                </c:pt>
                <c:pt idx="613">
                  <c:v>118.96223381198899</c:v>
                </c:pt>
                <c:pt idx="614">
                  <c:v>123.81296295226601</c:v>
                </c:pt>
                <c:pt idx="615">
                  <c:v>123.715019816072</c:v>
                </c:pt>
                <c:pt idx="616">
                  <c:v>123.653914134551</c:v>
                </c:pt>
                <c:pt idx="617">
                  <c:v>125.156673683854</c:v>
                </c:pt>
                <c:pt idx="618">
                  <c:v>124.493019803636</c:v>
                </c:pt>
                <c:pt idx="619">
                  <c:v>124.49903696779</c:v>
                </c:pt>
                <c:pt idx="620">
                  <c:v>123.88458844256201</c:v>
                </c:pt>
                <c:pt idx="621">
                  <c:v>124.47016566529101</c:v>
                </c:pt>
                <c:pt idx="622">
                  <c:v>124.10878061666899</c:v>
                </c:pt>
                <c:pt idx="623">
                  <c:v>122.399992006768</c:v>
                </c:pt>
                <c:pt idx="624">
                  <c:v>122.997409449011</c:v>
                </c:pt>
                <c:pt idx="625">
                  <c:v>123.205255592827</c:v>
                </c:pt>
                <c:pt idx="626">
                  <c:v>123.60368965210699</c:v>
                </c:pt>
                <c:pt idx="627">
                  <c:v>120.573076807687</c:v>
                </c:pt>
                <c:pt idx="628">
                  <c:v>121.30137404414801</c:v>
                </c:pt>
                <c:pt idx="629">
                  <c:v>122.985253948806</c:v>
                </c:pt>
                <c:pt idx="630">
                  <c:v>121.95612232075</c:v>
                </c:pt>
                <c:pt idx="631">
                  <c:v>123.812798125672</c:v>
                </c:pt>
                <c:pt idx="632">
                  <c:v>124.451945570731</c:v>
                </c:pt>
                <c:pt idx="633">
                  <c:v>122.811939882483</c:v>
                </c:pt>
                <c:pt idx="634">
                  <c:v>120.692562170957</c:v>
                </c:pt>
                <c:pt idx="635">
                  <c:v>121.494042928859</c:v>
                </c:pt>
                <c:pt idx="636">
                  <c:v>118.452151507294</c:v>
                </c:pt>
                <c:pt idx="637">
                  <c:v>122.11346337775799</c:v>
                </c:pt>
                <c:pt idx="638">
                  <c:v>118.268288314599</c:v>
                </c:pt>
                <c:pt idx="639">
                  <c:v>119.96670886876799</c:v>
                </c:pt>
                <c:pt idx="640">
                  <c:v>119.51526303225199</c:v>
                </c:pt>
                <c:pt idx="641">
                  <c:v>119.817656015192</c:v>
                </c:pt>
                <c:pt idx="642">
                  <c:v>119.955205681175</c:v>
                </c:pt>
                <c:pt idx="643">
                  <c:v>120.220908097066</c:v>
                </c:pt>
                <c:pt idx="644">
                  <c:v>120.312632394029</c:v>
                </c:pt>
                <c:pt idx="645">
                  <c:v>119.02160747475</c:v>
                </c:pt>
                <c:pt idx="646">
                  <c:v>120.71506880500699</c:v>
                </c:pt>
                <c:pt idx="647">
                  <c:v>118.39742178641799</c:v>
                </c:pt>
                <c:pt idx="648">
                  <c:v>120.02326249388</c:v>
                </c:pt>
                <c:pt idx="649">
                  <c:v>125.037463845773</c:v>
                </c:pt>
                <c:pt idx="650">
                  <c:v>122.95975436139599</c:v>
                </c:pt>
                <c:pt idx="651">
                  <c:v>125.144784964363</c:v>
                </c:pt>
                <c:pt idx="652">
                  <c:v>122.367617624121</c:v>
                </c:pt>
                <c:pt idx="653">
                  <c:v>121.481470417118</c:v>
                </c:pt>
                <c:pt idx="654">
                  <c:v>122.98140297657</c:v>
                </c:pt>
                <c:pt idx="655">
                  <c:v>122.998798185059</c:v>
                </c:pt>
                <c:pt idx="656">
                  <c:v>124.870324724751</c:v>
                </c:pt>
                <c:pt idx="657">
                  <c:v>121.573022758571</c:v>
                </c:pt>
                <c:pt idx="658">
                  <c:v>122.73874909442</c:v>
                </c:pt>
                <c:pt idx="659">
                  <c:v>123.954601431585</c:v>
                </c:pt>
                <c:pt idx="660">
                  <c:v>125.324702997236</c:v>
                </c:pt>
                <c:pt idx="661">
                  <c:v>124.800506126839</c:v>
                </c:pt>
                <c:pt idx="662">
                  <c:v>120.63776770789001</c:v>
                </c:pt>
                <c:pt idx="663">
                  <c:v>120.208545023439</c:v>
                </c:pt>
                <c:pt idx="664">
                  <c:v>119.507252716944</c:v>
                </c:pt>
                <c:pt idx="665">
                  <c:v>119.279663385129</c:v>
                </c:pt>
                <c:pt idx="666">
                  <c:v>118.838927662893</c:v>
                </c:pt>
                <c:pt idx="667">
                  <c:v>120.70389334505001</c:v>
                </c:pt>
                <c:pt idx="668">
                  <c:v>122.93158431067501</c:v>
                </c:pt>
                <c:pt idx="669">
                  <c:v>122.751410688253</c:v>
                </c:pt>
                <c:pt idx="670">
                  <c:v>123.158063302537</c:v>
                </c:pt>
                <c:pt idx="671">
                  <c:v>122.76321000116199</c:v>
                </c:pt>
                <c:pt idx="672">
                  <c:v>122.992486226362</c:v>
                </c:pt>
                <c:pt idx="673">
                  <c:v>123.67399016538199</c:v>
                </c:pt>
                <c:pt idx="674">
                  <c:v>124.982655319843</c:v>
                </c:pt>
                <c:pt idx="675">
                  <c:v>126.413532045008</c:v>
                </c:pt>
                <c:pt idx="676">
                  <c:v>128.06875392678199</c:v>
                </c:pt>
                <c:pt idx="677">
                  <c:v>128.56777816799701</c:v>
                </c:pt>
                <c:pt idx="678">
                  <c:v>128.03744473577899</c:v>
                </c:pt>
                <c:pt idx="679">
                  <c:v>128.83065406778201</c:v>
                </c:pt>
                <c:pt idx="680">
                  <c:v>128.63467342448399</c:v>
                </c:pt>
                <c:pt idx="681">
                  <c:v>130.958870509722</c:v>
                </c:pt>
                <c:pt idx="682">
                  <c:v>131.300332675193</c:v>
                </c:pt>
                <c:pt idx="683">
                  <c:v>132.468718765066</c:v>
                </c:pt>
                <c:pt idx="684">
                  <c:v>131.88012430120099</c:v>
                </c:pt>
                <c:pt idx="685">
                  <c:v>132.66036184444101</c:v>
                </c:pt>
                <c:pt idx="686">
                  <c:v>131.57508587989199</c:v>
                </c:pt>
                <c:pt idx="687">
                  <c:v>129.21099869247999</c:v>
                </c:pt>
                <c:pt idx="688">
                  <c:v>130.82108085899799</c:v>
                </c:pt>
                <c:pt idx="689">
                  <c:v>130.91613519097001</c:v>
                </c:pt>
                <c:pt idx="690">
                  <c:v>128.97165854145101</c:v>
                </c:pt>
                <c:pt idx="691">
                  <c:v>131.56932460621999</c:v>
                </c:pt>
                <c:pt idx="692">
                  <c:v>132.68233078730799</c:v>
                </c:pt>
                <c:pt idx="693">
                  <c:v>133.25949646655201</c:v>
                </c:pt>
                <c:pt idx="694">
                  <c:v>133.11489546518999</c:v>
                </c:pt>
                <c:pt idx="695">
                  <c:v>132.585324392513</c:v>
                </c:pt>
                <c:pt idx="696">
                  <c:v>132.68398804293301</c:v>
                </c:pt>
                <c:pt idx="697">
                  <c:v>132.55260568273101</c:v>
                </c:pt>
                <c:pt idx="698">
                  <c:v>132.487335323427</c:v>
                </c:pt>
                <c:pt idx="699">
                  <c:v>133.48438936673</c:v>
                </c:pt>
                <c:pt idx="700">
                  <c:v>132.460065444809</c:v>
                </c:pt>
                <c:pt idx="701">
                  <c:v>132.798586279142</c:v>
                </c:pt>
                <c:pt idx="702">
                  <c:v>131.485150960921</c:v>
                </c:pt>
                <c:pt idx="703">
                  <c:v>133.31572569924401</c:v>
                </c:pt>
                <c:pt idx="704">
                  <c:v>133.64029579937801</c:v>
                </c:pt>
                <c:pt idx="705">
                  <c:v>133.741652809247</c:v>
                </c:pt>
                <c:pt idx="706">
                  <c:v>132.86615385450199</c:v>
                </c:pt>
                <c:pt idx="707">
                  <c:v>132.274109066943</c:v>
                </c:pt>
                <c:pt idx="708">
                  <c:v>131.97466619430099</c:v>
                </c:pt>
                <c:pt idx="709">
                  <c:v>132.34097837008599</c:v>
                </c:pt>
                <c:pt idx="710">
                  <c:v>132.62381365042901</c:v>
                </c:pt>
                <c:pt idx="711">
                  <c:v>132.067356971479</c:v>
                </c:pt>
                <c:pt idx="712">
                  <c:v>131.69512275589099</c:v>
                </c:pt>
                <c:pt idx="713">
                  <c:v>131.73839577051399</c:v>
                </c:pt>
                <c:pt idx="714">
                  <c:v>131.67308957050301</c:v>
                </c:pt>
                <c:pt idx="715">
                  <c:v>129.649738922365</c:v>
                </c:pt>
                <c:pt idx="716">
                  <c:v>131.65348282793801</c:v>
                </c:pt>
                <c:pt idx="717">
                  <c:v>129.553073024111</c:v>
                </c:pt>
                <c:pt idx="718">
                  <c:v>131.33467228656301</c:v>
                </c:pt>
                <c:pt idx="719">
                  <c:v>130.42738152725701</c:v>
                </c:pt>
                <c:pt idx="720">
                  <c:v>130.31340812270301</c:v>
                </c:pt>
                <c:pt idx="721">
                  <c:v>129.980081682107</c:v>
                </c:pt>
                <c:pt idx="722">
                  <c:v>130.697059432385</c:v>
                </c:pt>
                <c:pt idx="723">
                  <c:v>130.30293685897001</c:v>
                </c:pt>
                <c:pt idx="724">
                  <c:v>130.14016217333401</c:v>
                </c:pt>
                <c:pt idx="725">
                  <c:v>130.43053214093601</c:v>
                </c:pt>
                <c:pt idx="726">
                  <c:v>129.20591671328199</c:v>
                </c:pt>
                <c:pt idx="727">
                  <c:v>130.170205620209</c:v>
                </c:pt>
                <c:pt idx="728">
                  <c:v>129.86667026942899</c:v>
                </c:pt>
                <c:pt idx="729">
                  <c:v>129.63893500106499</c:v>
                </c:pt>
                <c:pt idx="730">
                  <c:v>132.83142077588599</c:v>
                </c:pt>
                <c:pt idx="731">
                  <c:v>134.71555412384001</c:v>
                </c:pt>
                <c:pt idx="732">
                  <c:v>134.03571772938199</c:v>
                </c:pt>
                <c:pt idx="733">
                  <c:v>132.656308023598</c:v>
                </c:pt>
                <c:pt idx="734">
                  <c:v>134.25725514265</c:v>
                </c:pt>
                <c:pt idx="735">
                  <c:v>133.884527876883</c:v>
                </c:pt>
                <c:pt idx="736">
                  <c:v>134.38499961052099</c:v>
                </c:pt>
                <c:pt idx="737">
                  <c:v>134.62559864647801</c:v>
                </c:pt>
                <c:pt idx="738">
                  <c:v>134.08766057164601</c:v>
                </c:pt>
                <c:pt idx="739">
                  <c:v>134.631025759713</c:v>
                </c:pt>
                <c:pt idx="740">
                  <c:v>134.931879503132</c:v>
                </c:pt>
                <c:pt idx="741">
                  <c:v>134.344128175918</c:v>
                </c:pt>
                <c:pt idx="742">
                  <c:v>134.26302851767699</c:v>
                </c:pt>
                <c:pt idx="743">
                  <c:v>135.189782991638</c:v>
                </c:pt>
                <c:pt idx="744">
                  <c:v>134.34990067477599</c:v>
                </c:pt>
                <c:pt idx="745">
                  <c:v>134.862178694899</c:v>
                </c:pt>
                <c:pt idx="746">
                  <c:v>134.51229750512601</c:v>
                </c:pt>
                <c:pt idx="747">
                  <c:v>135.95194058601101</c:v>
                </c:pt>
                <c:pt idx="748">
                  <c:v>134.559562355586</c:v>
                </c:pt>
                <c:pt idx="749">
                  <c:v>134.69109315750401</c:v>
                </c:pt>
                <c:pt idx="750">
                  <c:v>136.09631980161399</c:v>
                </c:pt>
                <c:pt idx="751">
                  <c:v>136.280876320197</c:v>
                </c:pt>
                <c:pt idx="752">
                  <c:v>131.82152191451399</c:v>
                </c:pt>
                <c:pt idx="753">
                  <c:v>131.62464211770001</c:v>
                </c:pt>
                <c:pt idx="754">
                  <c:v>133.13746749661399</c:v>
                </c:pt>
                <c:pt idx="755">
                  <c:v>134.01770839186401</c:v>
                </c:pt>
                <c:pt idx="756">
                  <c:v>135.27284237547499</c:v>
                </c:pt>
                <c:pt idx="757">
                  <c:v>136.49536267945399</c:v>
                </c:pt>
                <c:pt idx="758">
                  <c:v>136.03340768771099</c:v>
                </c:pt>
                <c:pt idx="759">
                  <c:v>132.62208341775599</c:v>
                </c:pt>
                <c:pt idx="760">
                  <c:v>132.90135678890201</c:v>
                </c:pt>
                <c:pt idx="761">
                  <c:v>136.38113452011601</c:v>
                </c:pt>
                <c:pt idx="762">
                  <c:v>132.32683772883399</c:v>
                </c:pt>
                <c:pt idx="763">
                  <c:v>135.583498894966</c:v>
                </c:pt>
                <c:pt idx="764">
                  <c:v>130.749599974099</c:v>
                </c:pt>
                <c:pt idx="765">
                  <c:v>128.164194863083</c:v>
                </c:pt>
                <c:pt idx="766">
                  <c:v>130.31814610225501</c:v>
                </c:pt>
                <c:pt idx="767">
                  <c:v>134.008822917289</c:v>
                </c:pt>
                <c:pt idx="768">
                  <c:v>134.41105672561201</c:v>
                </c:pt>
                <c:pt idx="769">
                  <c:v>135.034658660925</c:v>
                </c:pt>
                <c:pt idx="770">
                  <c:v>134.482555313679</c:v>
                </c:pt>
                <c:pt idx="771">
                  <c:v>134.899506366379</c:v>
                </c:pt>
                <c:pt idx="772">
                  <c:v>136.589993246381</c:v>
                </c:pt>
                <c:pt idx="773">
                  <c:v>135.924323802624</c:v>
                </c:pt>
                <c:pt idx="774">
                  <c:v>136.18139499495101</c:v>
                </c:pt>
                <c:pt idx="775">
                  <c:v>131.516103114179</c:v>
                </c:pt>
                <c:pt idx="776">
                  <c:v>128.43040225246199</c:v>
                </c:pt>
                <c:pt idx="777">
                  <c:v>127.923800495774</c:v>
                </c:pt>
                <c:pt idx="778">
                  <c:v>129.870416370774</c:v>
                </c:pt>
                <c:pt idx="779">
                  <c:v>130.458196559855</c:v>
                </c:pt>
                <c:pt idx="780">
                  <c:v>130.11405885420299</c:v>
                </c:pt>
                <c:pt idx="781">
                  <c:v>127.590476756249</c:v>
                </c:pt>
                <c:pt idx="782">
                  <c:v>128.17328952448901</c:v>
                </c:pt>
                <c:pt idx="783">
                  <c:v>128.88847725851201</c:v>
                </c:pt>
                <c:pt idx="784">
                  <c:v>129.37606654680201</c:v>
                </c:pt>
                <c:pt idx="785">
                  <c:v>128.36529117994601</c:v>
                </c:pt>
                <c:pt idx="786">
                  <c:v>127.822478395228</c:v>
                </c:pt>
                <c:pt idx="787">
                  <c:v>129.58923910738801</c:v>
                </c:pt>
                <c:pt idx="788">
                  <c:v>131.24859659983599</c:v>
                </c:pt>
                <c:pt idx="789">
                  <c:v>133.39711605633801</c:v>
                </c:pt>
                <c:pt idx="790">
                  <c:v>135.419904807493</c:v>
                </c:pt>
                <c:pt idx="791">
                  <c:v>134.08548294867899</c:v>
                </c:pt>
                <c:pt idx="792">
                  <c:v>134.27437592782999</c:v>
                </c:pt>
                <c:pt idx="793">
                  <c:v>134.738714153654</c:v>
                </c:pt>
                <c:pt idx="794">
                  <c:v>135.564520248283</c:v>
                </c:pt>
                <c:pt idx="795">
                  <c:v>136.04322553611999</c:v>
                </c:pt>
                <c:pt idx="796">
                  <c:v>136.14090653570301</c:v>
                </c:pt>
                <c:pt idx="797">
                  <c:v>135.77172820581001</c:v>
                </c:pt>
                <c:pt idx="798">
                  <c:v>131.790439116583</c:v>
                </c:pt>
                <c:pt idx="799">
                  <c:v>132.07057268684699</c:v>
                </c:pt>
                <c:pt idx="800">
                  <c:v>129.29366946353801</c:v>
                </c:pt>
                <c:pt idx="801">
                  <c:v>132.56551095754199</c:v>
                </c:pt>
                <c:pt idx="802">
                  <c:v>131.01333598599501</c:v>
                </c:pt>
                <c:pt idx="803">
                  <c:v>130.03390946184899</c:v>
                </c:pt>
                <c:pt idx="804">
                  <c:v>130.68436488649101</c:v>
                </c:pt>
                <c:pt idx="805">
                  <c:v>126.620319200541</c:v>
                </c:pt>
                <c:pt idx="806">
                  <c:v>126.461087820825</c:v>
                </c:pt>
                <c:pt idx="807">
                  <c:v>126.413072276983</c:v>
                </c:pt>
                <c:pt idx="808">
                  <c:v>125.203467406014</c:v>
                </c:pt>
                <c:pt idx="809">
                  <c:v>124.530197643306</c:v>
                </c:pt>
                <c:pt idx="810">
                  <c:v>123.915623545504</c:v>
                </c:pt>
                <c:pt idx="811">
                  <c:v>123.931273210087</c:v>
                </c:pt>
                <c:pt idx="812">
                  <c:v>125.762260672002</c:v>
                </c:pt>
                <c:pt idx="813">
                  <c:v>125.90685383087801</c:v>
                </c:pt>
                <c:pt idx="814">
                  <c:v>126.04746337717</c:v>
                </c:pt>
                <c:pt idx="815">
                  <c:v>122.452323467802</c:v>
                </c:pt>
                <c:pt idx="816">
                  <c:v>123.264266471555</c:v>
                </c:pt>
                <c:pt idx="817">
                  <c:v>124.805706409636</c:v>
                </c:pt>
                <c:pt idx="818">
                  <c:v>122.489161404512</c:v>
                </c:pt>
                <c:pt idx="819">
                  <c:v>126.91334330433899</c:v>
                </c:pt>
                <c:pt idx="820">
                  <c:v>127.237059820195</c:v>
                </c:pt>
                <c:pt idx="821">
                  <c:v>127.941353544313</c:v>
                </c:pt>
                <c:pt idx="822">
                  <c:v>127.91635764231999</c:v>
                </c:pt>
                <c:pt idx="823">
                  <c:v>127.679700766246</c:v>
                </c:pt>
                <c:pt idx="824">
                  <c:v>126.59101178480999</c:v>
                </c:pt>
                <c:pt idx="825">
                  <c:v>127.263841761382</c:v>
                </c:pt>
                <c:pt idx="826">
                  <c:v>131.43466652355201</c:v>
                </c:pt>
                <c:pt idx="827">
                  <c:v>130.30712705359699</c:v>
                </c:pt>
                <c:pt idx="828">
                  <c:v>131.104599239013</c:v>
                </c:pt>
                <c:pt idx="829">
                  <c:v>129.461766649011</c:v>
                </c:pt>
                <c:pt idx="830">
                  <c:v>128.907421793976</c:v>
                </c:pt>
                <c:pt idx="831">
                  <c:v>130.33297677884499</c:v>
                </c:pt>
                <c:pt idx="832">
                  <c:v>128.58504105671099</c:v>
                </c:pt>
                <c:pt idx="833">
                  <c:v>124.763048525572</c:v>
                </c:pt>
                <c:pt idx="834">
                  <c:v>122.859104493172</c:v>
                </c:pt>
                <c:pt idx="835">
                  <c:v>122.601951266889</c:v>
                </c:pt>
                <c:pt idx="836">
                  <c:v>122.591988745946</c:v>
                </c:pt>
                <c:pt idx="837">
                  <c:v>121.91062804799</c:v>
                </c:pt>
                <c:pt idx="838">
                  <c:v>122.125177675629</c:v>
                </c:pt>
                <c:pt idx="839">
                  <c:v>123.691041339507</c:v>
                </c:pt>
                <c:pt idx="840">
                  <c:v>123.48652372877299</c:v>
                </c:pt>
                <c:pt idx="841">
                  <c:v>123.54436662993299</c:v>
                </c:pt>
                <c:pt idx="842">
                  <c:v>125.179117299024</c:v>
                </c:pt>
                <c:pt idx="843">
                  <c:v>125.13115561137499</c:v>
                </c:pt>
                <c:pt idx="844">
                  <c:v>125.910412483057</c:v>
                </c:pt>
                <c:pt idx="845">
                  <c:v>123.241261093025</c:v>
                </c:pt>
                <c:pt idx="846">
                  <c:v>124.97669533331</c:v>
                </c:pt>
                <c:pt idx="847">
                  <c:v>126.833545676664</c:v>
                </c:pt>
                <c:pt idx="848">
                  <c:v>126.33134257344</c:v>
                </c:pt>
                <c:pt idx="849">
                  <c:v>127.614462145007</c:v>
                </c:pt>
                <c:pt idx="850">
                  <c:v>127.939389408643</c:v>
                </c:pt>
                <c:pt idx="851">
                  <c:v>128.25628969799999</c:v>
                </c:pt>
                <c:pt idx="852">
                  <c:v>128.47583109883101</c:v>
                </c:pt>
                <c:pt idx="853">
                  <c:v>127.118120702479</c:v>
                </c:pt>
                <c:pt idx="854">
                  <c:v>127.75720270750401</c:v>
                </c:pt>
                <c:pt idx="855">
                  <c:v>129.82861194205</c:v>
                </c:pt>
                <c:pt idx="856">
                  <c:v>130.10152893246701</c:v>
                </c:pt>
                <c:pt idx="857">
                  <c:v>130.90264338265499</c:v>
                </c:pt>
                <c:pt idx="858">
                  <c:v>131.08644154924701</c:v>
                </c:pt>
                <c:pt idx="859">
                  <c:v>131.56481470332</c:v>
                </c:pt>
                <c:pt idx="860">
                  <c:v>134.19054677015799</c:v>
                </c:pt>
                <c:pt idx="861">
                  <c:v>135.67187693705901</c:v>
                </c:pt>
                <c:pt idx="862">
                  <c:v>136.18769197752599</c:v>
                </c:pt>
                <c:pt idx="863">
                  <c:v>135.91599449218199</c:v>
                </c:pt>
                <c:pt idx="864">
                  <c:v>138.33224087293101</c:v>
                </c:pt>
                <c:pt idx="865">
                  <c:v>138.04756253137501</c:v>
                </c:pt>
                <c:pt idx="866">
                  <c:v>138.498821491602</c:v>
                </c:pt>
                <c:pt idx="867">
                  <c:v>138.51211928468999</c:v>
                </c:pt>
                <c:pt idx="868">
                  <c:v>137.902778685859</c:v>
                </c:pt>
                <c:pt idx="869">
                  <c:v>138.336023447847</c:v>
                </c:pt>
                <c:pt idx="870">
                  <c:v>136.99476755310701</c:v>
                </c:pt>
                <c:pt idx="871">
                  <c:v>139.75978001364001</c:v>
                </c:pt>
                <c:pt idx="872">
                  <c:v>140.865575624483</c:v>
                </c:pt>
                <c:pt idx="873">
                  <c:v>137.431498928548</c:v>
                </c:pt>
                <c:pt idx="874">
                  <c:v>140.55396273272299</c:v>
                </c:pt>
                <c:pt idx="875">
                  <c:v>139.045758662976</c:v>
                </c:pt>
                <c:pt idx="876">
                  <c:v>139.28378318979301</c:v>
                </c:pt>
                <c:pt idx="877">
                  <c:v>141.76961996154199</c:v>
                </c:pt>
                <c:pt idx="878">
                  <c:v>142.121894546666</c:v>
                </c:pt>
                <c:pt idx="879">
                  <c:v>140.14512935609699</c:v>
                </c:pt>
                <c:pt idx="880">
                  <c:v>142.83834280004899</c:v>
                </c:pt>
                <c:pt idx="881">
                  <c:v>137.496508357572</c:v>
                </c:pt>
                <c:pt idx="882">
                  <c:v>139.94495539014201</c:v>
                </c:pt>
                <c:pt idx="883">
                  <c:v>136.70589337679601</c:v>
                </c:pt>
                <c:pt idx="884">
                  <c:v>137.70962487596901</c:v>
                </c:pt>
                <c:pt idx="885">
                  <c:v>139.40386281473999</c:v>
                </c:pt>
                <c:pt idx="886">
                  <c:v>139.435399540101</c:v>
                </c:pt>
                <c:pt idx="887">
                  <c:v>139.51361622069899</c:v>
                </c:pt>
                <c:pt idx="888">
                  <c:v>139.52255632570601</c:v>
                </c:pt>
                <c:pt idx="889">
                  <c:v>139.28706135374699</c:v>
                </c:pt>
                <c:pt idx="890">
                  <c:v>139.66177521077299</c:v>
                </c:pt>
                <c:pt idx="891">
                  <c:v>141.080597352219</c:v>
                </c:pt>
                <c:pt idx="892">
                  <c:v>140.975621004727</c:v>
                </c:pt>
                <c:pt idx="893">
                  <c:v>147.41999160220001</c:v>
                </c:pt>
                <c:pt idx="894">
                  <c:v>149.900482208873</c:v>
                </c:pt>
                <c:pt idx="895">
                  <c:v>154.079741402862</c:v>
                </c:pt>
                <c:pt idx="896">
                  <c:v>149.458424305042</c:v>
                </c:pt>
                <c:pt idx="897">
                  <c:v>152.772964789279</c:v>
                </c:pt>
                <c:pt idx="898">
                  <c:v>154.22766446898501</c:v>
                </c:pt>
                <c:pt idx="899">
                  <c:v>146.04542419565399</c:v>
                </c:pt>
                <c:pt idx="900">
                  <c:v>143.57348379969699</c:v>
                </c:pt>
                <c:pt idx="901">
                  <c:v>143.17990900269299</c:v>
                </c:pt>
                <c:pt idx="902">
                  <c:v>143.32287837182301</c:v>
                </c:pt>
                <c:pt idx="903">
                  <c:v>149.616896809053</c:v>
                </c:pt>
                <c:pt idx="904">
                  <c:v>151.33178163007199</c:v>
                </c:pt>
                <c:pt idx="905">
                  <c:v>153.53603299563599</c:v>
                </c:pt>
                <c:pt idx="906">
                  <c:v>153.67497557004501</c:v>
                </c:pt>
                <c:pt idx="907">
                  <c:v>151.71536190880599</c:v>
                </c:pt>
                <c:pt idx="908">
                  <c:v>152.14993265545399</c:v>
                </c:pt>
                <c:pt idx="909">
                  <c:v>153.72854474850999</c:v>
                </c:pt>
                <c:pt idx="910">
                  <c:v>157.289485586143</c:v>
                </c:pt>
                <c:pt idx="911">
                  <c:v>159.750513387409</c:v>
                </c:pt>
                <c:pt idx="912">
                  <c:v>160.66471324217699</c:v>
                </c:pt>
                <c:pt idx="913">
                  <c:v>163.84643946878199</c:v>
                </c:pt>
                <c:pt idx="914">
                  <c:v>168.05536380050401</c:v>
                </c:pt>
                <c:pt idx="915">
                  <c:v>164.63437912324599</c:v>
                </c:pt>
                <c:pt idx="916">
                  <c:v>164.62101363189601</c:v>
                </c:pt>
                <c:pt idx="917">
                  <c:v>165.024883913991</c:v>
                </c:pt>
                <c:pt idx="918">
                  <c:v>164.030317025062</c:v>
                </c:pt>
                <c:pt idx="919">
                  <c:v>166.05591534997299</c:v>
                </c:pt>
                <c:pt idx="920">
                  <c:v>166.02935672488999</c:v>
                </c:pt>
                <c:pt idx="921">
                  <c:v>165.43007747597301</c:v>
                </c:pt>
                <c:pt idx="922">
                  <c:v>166.82900743911901</c:v>
                </c:pt>
                <c:pt idx="923">
                  <c:v>167.250244375172</c:v>
                </c:pt>
                <c:pt idx="924">
                  <c:v>167.85546705835799</c:v>
                </c:pt>
                <c:pt idx="925">
                  <c:v>168.01512035930099</c:v>
                </c:pt>
                <c:pt idx="926">
                  <c:v>167.69526407481001</c:v>
                </c:pt>
                <c:pt idx="927">
                  <c:v>167.81684811485101</c:v>
                </c:pt>
                <c:pt idx="928">
                  <c:v>167.85831352386299</c:v>
                </c:pt>
                <c:pt idx="929">
                  <c:v>168.67663221102299</c:v>
                </c:pt>
                <c:pt idx="930">
                  <c:v>168.46786828730399</c:v>
                </c:pt>
                <c:pt idx="931">
                  <c:v>166.30575920067901</c:v>
                </c:pt>
                <c:pt idx="932">
                  <c:v>169.08378302527399</c:v>
                </c:pt>
                <c:pt idx="933">
                  <c:v>170.03224224275499</c:v>
                </c:pt>
                <c:pt idx="934">
                  <c:v>165.20286897805599</c:v>
                </c:pt>
                <c:pt idx="935">
                  <c:v>163.08660614268001</c:v>
                </c:pt>
                <c:pt idx="936">
                  <c:v>162.112078308246</c:v>
                </c:pt>
                <c:pt idx="937">
                  <c:v>160.67390557062799</c:v>
                </c:pt>
                <c:pt idx="938">
                  <c:v>161.64843340506201</c:v>
                </c:pt>
                <c:pt idx="939">
                  <c:v>161.97189637283901</c:v>
                </c:pt>
                <c:pt idx="940">
                  <c:v>163.19107114630799</c:v>
                </c:pt>
                <c:pt idx="941">
                  <c:v>163.16428265986201</c:v>
                </c:pt>
                <c:pt idx="942">
                  <c:v>164.38487952300099</c:v>
                </c:pt>
                <c:pt idx="943">
                  <c:v>164.78737545883999</c:v>
                </c:pt>
                <c:pt idx="944">
                  <c:v>162.32393569442999</c:v>
                </c:pt>
                <c:pt idx="945">
                  <c:v>161.04004793105199</c:v>
                </c:pt>
                <c:pt idx="946">
                  <c:v>159.84440605294699</c:v>
                </c:pt>
                <c:pt idx="947">
                  <c:v>161.80066616449801</c:v>
                </c:pt>
                <c:pt idx="948">
                  <c:v>163.55804582619001</c:v>
                </c:pt>
                <c:pt idx="949">
                  <c:v>163.96628529776899</c:v>
                </c:pt>
                <c:pt idx="950">
                  <c:v>166.32645419921801</c:v>
                </c:pt>
                <c:pt idx="951">
                  <c:v>163.686999185952</c:v>
                </c:pt>
                <c:pt idx="952">
                  <c:v>165.68828161089399</c:v>
                </c:pt>
                <c:pt idx="953">
                  <c:v>166.368629304899</c:v>
                </c:pt>
                <c:pt idx="954">
                  <c:v>166.390287414472</c:v>
                </c:pt>
                <c:pt idx="955">
                  <c:v>166.82758712353501</c:v>
                </c:pt>
                <c:pt idx="956">
                  <c:v>165.387178928011</c:v>
                </c:pt>
                <c:pt idx="957">
                  <c:v>167.186539166839</c:v>
                </c:pt>
                <c:pt idx="958">
                  <c:v>171.451319071732</c:v>
                </c:pt>
                <c:pt idx="959">
                  <c:v>170.75794266463399</c:v>
                </c:pt>
                <c:pt idx="960">
                  <c:v>170.54979241944901</c:v>
                </c:pt>
                <c:pt idx="961">
                  <c:v>168.897364843676</c:v>
                </c:pt>
                <c:pt idx="962">
                  <c:v>171.98485812586699</c:v>
                </c:pt>
                <c:pt idx="963">
                  <c:v>171.91107594450901</c:v>
                </c:pt>
                <c:pt idx="964">
                  <c:v>172.08392748267499</c:v>
                </c:pt>
                <c:pt idx="965">
                  <c:v>176.99298828164899</c:v>
                </c:pt>
                <c:pt idx="966">
                  <c:v>180.301191640084</c:v>
                </c:pt>
                <c:pt idx="967">
                  <c:v>181.22002126638699</c:v>
                </c:pt>
                <c:pt idx="968">
                  <c:v>182.33492916566701</c:v>
                </c:pt>
                <c:pt idx="969">
                  <c:v>176.235430336082</c:v>
                </c:pt>
                <c:pt idx="970">
                  <c:v>183.02513844988599</c:v>
                </c:pt>
                <c:pt idx="971">
                  <c:v>185.39144384969501</c:v>
                </c:pt>
                <c:pt idx="972">
                  <c:v>191.03563895895499</c:v>
                </c:pt>
                <c:pt idx="973">
                  <c:v>194.21876607260199</c:v>
                </c:pt>
                <c:pt idx="974">
                  <c:v>192.87877846844</c:v>
                </c:pt>
                <c:pt idx="975">
                  <c:v>198.74716715323001</c:v>
                </c:pt>
                <c:pt idx="976">
                  <c:v>199.64148490397801</c:v>
                </c:pt>
                <c:pt idx="977">
                  <c:v>199.358616185822</c:v>
                </c:pt>
                <c:pt idx="978">
                  <c:v>198.567306670254</c:v>
                </c:pt>
                <c:pt idx="979">
                  <c:v>194.98107740754699</c:v>
                </c:pt>
                <c:pt idx="980">
                  <c:v>193.41978512430501</c:v>
                </c:pt>
                <c:pt idx="981">
                  <c:v>194.170324617283</c:v>
                </c:pt>
                <c:pt idx="982">
                  <c:v>188.333528758157</c:v>
                </c:pt>
                <c:pt idx="983">
                  <c:v>187.68153457721399</c:v>
                </c:pt>
                <c:pt idx="984">
                  <c:v>188.365675764701</c:v>
                </c:pt>
                <c:pt idx="985">
                  <c:v>191.48734682712299</c:v>
                </c:pt>
                <c:pt idx="986">
                  <c:v>195.56306595417999</c:v>
                </c:pt>
                <c:pt idx="987">
                  <c:v>196.07848902223</c:v>
                </c:pt>
                <c:pt idx="988">
                  <c:v>195.826673833976</c:v>
                </c:pt>
                <c:pt idx="989">
                  <c:v>194.471753437324</c:v>
                </c:pt>
                <c:pt idx="990">
                  <c:v>193.97861192945001</c:v>
                </c:pt>
                <c:pt idx="991">
                  <c:v>194.199578782484</c:v>
                </c:pt>
                <c:pt idx="992">
                  <c:v>194.59966308206199</c:v>
                </c:pt>
                <c:pt idx="993">
                  <c:v>195.84925000534901</c:v>
                </c:pt>
                <c:pt idx="994">
                  <c:v>197.91695842288601</c:v>
                </c:pt>
                <c:pt idx="995">
                  <c:v>198.94728877275799</c:v>
                </c:pt>
                <c:pt idx="996">
                  <c:v>201.950481323318</c:v>
                </c:pt>
                <c:pt idx="997">
                  <c:v>202.82449346133299</c:v>
                </c:pt>
                <c:pt idx="998">
                  <c:v>203.18995812094099</c:v>
                </c:pt>
                <c:pt idx="999">
                  <c:v>201.717464916924</c:v>
                </c:pt>
                <c:pt idx="1000">
                  <c:v>199.764060347163</c:v>
                </c:pt>
                <c:pt idx="1001">
                  <c:v>198.45796538598199</c:v>
                </c:pt>
                <c:pt idx="1002">
                  <c:v>196.478986919844</c:v>
                </c:pt>
                <c:pt idx="1003">
                  <c:v>198.81270205590499</c:v>
                </c:pt>
                <c:pt idx="1004">
                  <c:v>205.10934971030301</c:v>
                </c:pt>
                <c:pt idx="1005">
                  <c:v>208.521183880808</c:v>
                </c:pt>
                <c:pt idx="1006">
                  <c:v>209.77547171643999</c:v>
                </c:pt>
                <c:pt idx="1007">
                  <c:v>212.15626861016401</c:v>
                </c:pt>
                <c:pt idx="1008">
                  <c:v>215.97526691400799</c:v>
                </c:pt>
                <c:pt idx="1009">
                  <c:v>221.174576009058</c:v>
                </c:pt>
                <c:pt idx="1010">
                  <c:v>222.46634294851401</c:v>
                </c:pt>
                <c:pt idx="1011">
                  <c:v>215.850772901672</c:v>
                </c:pt>
                <c:pt idx="1012">
                  <c:v>227.337866757082</c:v>
                </c:pt>
                <c:pt idx="1013">
                  <c:v>228.04712467249001</c:v>
                </c:pt>
                <c:pt idx="1014">
                  <c:v>227.06335794248301</c:v>
                </c:pt>
                <c:pt idx="1015">
                  <c:v>212.04406117884201</c:v>
                </c:pt>
                <c:pt idx="1016">
                  <c:v>203.01895941848301</c:v>
                </c:pt>
                <c:pt idx="1017">
                  <c:v>193.76863506687499</c:v>
                </c:pt>
                <c:pt idx="1018">
                  <c:v>176.63799218707501</c:v>
                </c:pt>
                <c:pt idx="1019">
                  <c:v>179.72941478211101</c:v>
                </c:pt>
                <c:pt idx="1020">
                  <c:v>189.614489716565</c:v>
                </c:pt>
                <c:pt idx="1021">
                  <c:v>188.36761729314301</c:v>
                </c:pt>
                <c:pt idx="1022">
                  <c:v>189.34528481329801</c:v>
                </c:pt>
                <c:pt idx="1023">
                  <c:v>188.34242957371501</c:v>
                </c:pt>
                <c:pt idx="1024">
                  <c:v>189.79919774460001</c:v>
                </c:pt>
                <c:pt idx="1025">
                  <c:v>190.70714831533999</c:v>
                </c:pt>
                <c:pt idx="1026">
                  <c:v>191.614592609976</c:v>
                </c:pt>
                <c:pt idx="1027">
                  <c:v>190.153571771701</c:v>
                </c:pt>
                <c:pt idx="1028">
                  <c:v>190.283236032997</c:v>
                </c:pt>
                <c:pt idx="1029">
                  <c:v>190.65220085787601</c:v>
                </c:pt>
                <c:pt idx="1030">
                  <c:v>191.07604681387099</c:v>
                </c:pt>
                <c:pt idx="1031">
                  <c:v>191.992362595972</c:v>
                </c:pt>
                <c:pt idx="1032">
                  <c:v>191.75822244582099</c:v>
                </c:pt>
                <c:pt idx="1033">
                  <c:v>191.818199131765</c:v>
                </c:pt>
                <c:pt idx="1034">
                  <c:v>193.23301068365899</c:v>
                </c:pt>
                <c:pt idx="1035">
                  <c:v>193.28456658030399</c:v>
                </c:pt>
                <c:pt idx="1036">
                  <c:v>186.23924494516399</c:v>
                </c:pt>
                <c:pt idx="1037">
                  <c:v>184.33336069939901</c:v>
                </c:pt>
                <c:pt idx="1038">
                  <c:v>184.75863068992601</c:v>
                </c:pt>
                <c:pt idx="1039">
                  <c:v>186.26909062291901</c:v>
                </c:pt>
                <c:pt idx="1040">
                  <c:v>186.510011438064</c:v>
                </c:pt>
                <c:pt idx="1041">
                  <c:v>186.62408493827999</c:v>
                </c:pt>
                <c:pt idx="1042">
                  <c:v>186.29384728036499</c:v>
                </c:pt>
                <c:pt idx="1043">
                  <c:v>186.33234784138099</c:v>
                </c:pt>
                <c:pt idx="1044">
                  <c:v>185.574601247571</c:v>
                </c:pt>
                <c:pt idx="1045">
                  <c:v>184.43115231940601</c:v>
                </c:pt>
                <c:pt idx="1046">
                  <c:v>185.98966475939201</c:v>
                </c:pt>
                <c:pt idx="1047">
                  <c:v>186.382676234402</c:v>
                </c:pt>
                <c:pt idx="1048">
                  <c:v>186.29320641860201</c:v>
                </c:pt>
                <c:pt idx="1049">
                  <c:v>186.077941375698</c:v>
                </c:pt>
                <c:pt idx="1050">
                  <c:v>185.685258960206</c:v>
                </c:pt>
                <c:pt idx="1051">
                  <c:v>185.65658451450801</c:v>
                </c:pt>
                <c:pt idx="1052">
                  <c:v>186.742920735327</c:v>
                </c:pt>
                <c:pt idx="1053">
                  <c:v>187.13445563157001</c:v>
                </c:pt>
                <c:pt idx="1054">
                  <c:v>185.95170876631099</c:v>
                </c:pt>
                <c:pt idx="1055">
                  <c:v>188.502962384417</c:v>
                </c:pt>
                <c:pt idx="1056">
                  <c:v>189.66802758204699</c:v>
                </c:pt>
                <c:pt idx="1057">
                  <c:v>190.83325994967601</c:v>
                </c:pt>
                <c:pt idx="1058">
                  <c:v>193.88025637497901</c:v>
                </c:pt>
                <c:pt idx="1059">
                  <c:v>194.602305768701</c:v>
                </c:pt>
                <c:pt idx="1060">
                  <c:v>195.275611595719</c:v>
                </c:pt>
                <c:pt idx="1061">
                  <c:v>198.016887392792</c:v>
                </c:pt>
                <c:pt idx="1062">
                  <c:v>197.31453624486301</c:v>
                </c:pt>
                <c:pt idx="1063">
                  <c:v>193.58347979632899</c:v>
                </c:pt>
                <c:pt idx="1064">
                  <c:v>194.996375021342</c:v>
                </c:pt>
                <c:pt idx="1065">
                  <c:v>202.96267249679599</c:v>
                </c:pt>
                <c:pt idx="1066">
                  <c:v>203.26415382509899</c:v>
                </c:pt>
                <c:pt idx="1067">
                  <c:v>207.242814979613</c:v>
                </c:pt>
                <c:pt idx="1068">
                  <c:v>212.02231437684</c:v>
                </c:pt>
                <c:pt idx="1069">
                  <c:v>205.493650461556</c:v>
                </c:pt>
                <c:pt idx="1070">
                  <c:v>210.42603607624</c:v>
                </c:pt>
                <c:pt idx="1071">
                  <c:v>206.75984266250299</c:v>
                </c:pt>
                <c:pt idx="1072">
                  <c:v>210.25845031333799</c:v>
                </c:pt>
                <c:pt idx="1073">
                  <c:v>211.63838400126099</c:v>
                </c:pt>
                <c:pt idx="1074">
                  <c:v>214.10941078830399</c:v>
                </c:pt>
                <c:pt idx="1075">
                  <c:v>209.836684635171</c:v>
                </c:pt>
                <c:pt idx="1076">
                  <c:v>208.27005662562701</c:v>
                </c:pt>
                <c:pt idx="1077">
                  <c:v>208.46452705820499</c:v>
                </c:pt>
                <c:pt idx="1078">
                  <c:v>205.963109257566</c:v>
                </c:pt>
                <c:pt idx="1079">
                  <c:v>208.52634115208301</c:v>
                </c:pt>
                <c:pt idx="1080">
                  <c:v>207.66784233249601</c:v>
                </c:pt>
                <c:pt idx="1081">
                  <c:v>210.914898392754</c:v>
                </c:pt>
                <c:pt idx="1082">
                  <c:v>207.55041457580899</c:v>
                </c:pt>
                <c:pt idx="1083">
                  <c:v>211.095455110648</c:v>
                </c:pt>
                <c:pt idx="1084">
                  <c:v>211.88222620252199</c:v>
                </c:pt>
                <c:pt idx="1085">
                  <c:v>217.30887866443399</c:v>
                </c:pt>
                <c:pt idx="1086">
                  <c:v>208.268896057647</c:v>
                </c:pt>
                <c:pt idx="1087">
                  <c:v>211.712860823402</c:v>
                </c:pt>
                <c:pt idx="1088">
                  <c:v>209.910337610629</c:v>
                </c:pt>
                <c:pt idx="1089">
                  <c:v>212.72182450053299</c:v>
                </c:pt>
                <c:pt idx="1090">
                  <c:v>214.114100377119</c:v>
                </c:pt>
                <c:pt idx="1091">
                  <c:v>218.252957738546</c:v>
                </c:pt>
                <c:pt idx="1092">
                  <c:v>220.74338549506501</c:v>
                </c:pt>
                <c:pt idx="1093">
                  <c:v>224.854752060262</c:v>
                </c:pt>
                <c:pt idx="1094">
                  <c:v>214.83553676919101</c:v>
                </c:pt>
                <c:pt idx="1095">
                  <c:v>205.88036767462501</c:v>
                </c:pt>
                <c:pt idx="1096">
                  <c:v>210.726235747158</c:v>
                </c:pt>
                <c:pt idx="1097">
                  <c:v>213.90432682905501</c:v>
                </c:pt>
                <c:pt idx="1098">
                  <c:v>210.08451187550199</c:v>
                </c:pt>
                <c:pt idx="1099">
                  <c:v>214.35558181460499</c:v>
                </c:pt>
                <c:pt idx="1100">
                  <c:v>214.13711406507801</c:v>
                </c:pt>
                <c:pt idx="1101">
                  <c:v>214.46009922052099</c:v>
                </c:pt>
                <c:pt idx="1102">
                  <c:v>222.66640644183099</c:v>
                </c:pt>
                <c:pt idx="1103">
                  <c:v>218.08177470376199</c:v>
                </c:pt>
                <c:pt idx="1104">
                  <c:v>214.27498814475001</c:v>
                </c:pt>
                <c:pt idx="1105">
                  <c:v>218.43421298477799</c:v>
                </c:pt>
                <c:pt idx="1106">
                  <c:v>215.314225226606</c:v>
                </c:pt>
                <c:pt idx="1107">
                  <c:v>208.614397794556</c:v>
                </c:pt>
                <c:pt idx="1108">
                  <c:v>206.233425234907</c:v>
                </c:pt>
                <c:pt idx="1109">
                  <c:v>207.569136141618</c:v>
                </c:pt>
                <c:pt idx="1110">
                  <c:v>204.80311969192999</c:v>
                </c:pt>
                <c:pt idx="1111">
                  <c:v>206.01602411890201</c:v>
                </c:pt>
                <c:pt idx="1112">
                  <c:v>209.380335267524</c:v>
                </c:pt>
                <c:pt idx="1113">
                  <c:v>208.59998609557601</c:v>
                </c:pt>
                <c:pt idx="1114">
                  <c:v>204.345353272594</c:v>
                </c:pt>
                <c:pt idx="1115">
                  <c:v>197.73525008921999</c:v>
                </c:pt>
                <c:pt idx="1116">
                  <c:v>199.614973855069</c:v>
                </c:pt>
                <c:pt idx="1117">
                  <c:v>202.515318512508</c:v>
                </c:pt>
                <c:pt idx="1118">
                  <c:v>199.85306824373299</c:v>
                </c:pt>
                <c:pt idx="1119">
                  <c:v>199.811477983549</c:v>
                </c:pt>
                <c:pt idx="1120">
                  <c:v>200.846293648428</c:v>
                </c:pt>
                <c:pt idx="1121">
                  <c:v>204.94578235334399</c:v>
                </c:pt>
                <c:pt idx="1122">
                  <c:v>209.661633080478</c:v>
                </c:pt>
                <c:pt idx="1123">
                  <c:v>207.636665608763</c:v>
                </c:pt>
                <c:pt idx="1124">
                  <c:v>206.51904171195099</c:v>
                </c:pt>
                <c:pt idx="1125">
                  <c:v>203.661710434963</c:v>
                </c:pt>
                <c:pt idx="1126">
                  <c:v>202.52535808210001</c:v>
                </c:pt>
                <c:pt idx="1127">
                  <c:v>200.36110354374799</c:v>
                </c:pt>
                <c:pt idx="1128">
                  <c:v>200.60101734405501</c:v>
                </c:pt>
                <c:pt idx="1129">
                  <c:v>202.34029380817</c:v>
                </c:pt>
                <c:pt idx="1130">
                  <c:v>197.94325163753601</c:v>
                </c:pt>
                <c:pt idx="1131">
                  <c:v>201.70467771249201</c:v>
                </c:pt>
                <c:pt idx="1132">
                  <c:v>199.599398801456</c:v>
                </c:pt>
                <c:pt idx="1133">
                  <c:v>203.44200480526001</c:v>
                </c:pt>
                <c:pt idx="1134">
                  <c:v>198.70484968355501</c:v>
                </c:pt>
                <c:pt idx="1135">
                  <c:v>198.550477927233</c:v>
                </c:pt>
                <c:pt idx="1136">
                  <c:v>201.497576030635</c:v>
                </c:pt>
                <c:pt idx="1137">
                  <c:v>209.38555731914201</c:v>
                </c:pt>
                <c:pt idx="1138">
                  <c:v>206.023206092604</c:v>
                </c:pt>
                <c:pt idx="1139">
                  <c:v>207.64035625837101</c:v>
                </c:pt>
                <c:pt idx="1140">
                  <c:v>217.253111509767</c:v>
                </c:pt>
                <c:pt idx="1141">
                  <c:v>217.755335307439</c:v>
                </c:pt>
                <c:pt idx="1142">
                  <c:v>215.20920230603201</c:v>
                </c:pt>
                <c:pt idx="1143">
                  <c:v>208.121000637017</c:v>
                </c:pt>
                <c:pt idx="1144">
                  <c:v>213.560961510894</c:v>
                </c:pt>
                <c:pt idx="1145">
                  <c:v>216.06836583796601</c:v>
                </c:pt>
                <c:pt idx="1146">
                  <c:v>213.61579506081699</c:v>
                </c:pt>
                <c:pt idx="1147">
                  <c:v>217.872561832288</c:v>
                </c:pt>
                <c:pt idx="1148">
                  <c:v>220.07873119858601</c:v>
                </c:pt>
                <c:pt idx="1149">
                  <c:v>215.66302828640801</c:v>
                </c:pt>
                <c:pt idx="1150">
                  <c:v>218.82555429652601</c:v>
                </c:pt>
                <c:pt idx="1151">
                  <c:v>222.40082535424801</c:v>
                </c:pt>
                <c:pt idx="1152">
                  <c:v>219.85789106050899</c:v>
                </c:pt>
                <c:pt idx="1153">
                  <c:v>222.386858710556</c:v>
                </c:pt>
                <c:pt idx="1154">
                  <c:v>225.76748771254901</c:v>
                </c:pt>
                <c:pt idx="1155">
                  <c:v>219.53355353689099</c:v>
                </c:pt>
                <c:pt idx="1156">
                  <c:v>217.91288183103001</c:v>
                </c:pt>
                <c:pt idx="1157">
                  <c:v>215.60368315457799</c:v>
                </c:pt>
                <c:pt idx="1158">
                  <c:v>217.194720655342</c:v>
                </c:pt>
                <c:pt idx="1159">
                  <c:v>214.889866969228</c:v>
                </c:pt>
                <c:pt idx="1160">
                  <c:v>214.09065314219899</c:v>
                </c:pt>
                <c:pt idx="1161">
                  <c:v>217.03195747082199</c:v>
                </c:pt>
                <c:pt idx="1162">
                  <c:v>215.59353336552101</c:v>
                </c:pt>
                <c:pt idx="1163">
                  <c:v>212.756450871434</c:v>
                </c:pt>
                <c:pt idx="1164">
                  <c:v>211.94339307935601</c:v>
                </c:pt>
                <c:pt idx="1165">
                  <c:v>214.39863087779699</c:v>
                </c:pt>
                <c:pt idx="1166">
                  <c:v>214.04312449533799</c:v>
                </c:pt>
                <c:pt idx="1167">
                  <c:v>214.25244243337301</c:v>
                </c:pt>
                <c:pt idx="1168">
                  <c:v>214.03845122699099</c:v>
                </c:pt>
                <c:pt idx="1169">
                  <c:v>207.92199336512499</c:v>
                </c:pt>
                <c:pt idx="1170">
                  <c:v>213.490178012988</c:v>
                </c:pt>
                <c:pt idx="1171">
                  <c:v>210.395824178021</c:v>
                </c:pt>
                <c:pt idx="1172">
                  <c:v>209.97770049482801</c:v>
                </c:pt>
                <c:pt idx="1173">
                  <c:v>209.79587574752799</c:v>
                </c:pt>
                <c:pt idx="1174">
                  <c:v>210.441568806379</c:v>
                </c:pt>
                <c:pt idx="1175">
                  <c:v>211.480204456584</c:v>
                </c:pt>
                <c:pt idx="1176">
                  <c:v>211.469610211825</c:v>
                </c:pt>
                <c:pt idx="1177">
                  <c:v>207.034924596753</c:v>
                </c:pt>
                <c:pt idx="1178">
                  <c:v>204.71455525392301</c:v>
                </c:pt>
                <c:pt idx="1179">
                  <c:v>205.41949704484699</c:v>
                </c:pt>
                <c:pt idx="1180">
                  <c:v>203.502448444268</c:v>
                </c:pt>
                <c:pt idx="1181">
                  <c:v>204.25113565303701</c:v>
                </c:pt>
                <c:pt idx="1182">
                  <c:v>201.86311250527899</c:v>
                </c:pt>
                <c:pt idx="1183">
                  <c:v>203.619210358191</c:v>
                </c:pt>
                <c:pt idx="1184">
                  <c:v>202.71404777728699</c:v>
                </c:pt>
                <c:pt idx="1185">
                  <c:v>204.31075720216799</c:v>
                </c:pt>
                <c:pt idx="1186">
                  <c:v>203.18125911113901</c:v>
                </c:pt>
                <c:pt idx="1187">
                  <c:v>202.986852304531</c:v>
                </c:pt>
                <c:pt idx="1188">
                  <c:v>202.34264411492899</c:v>
                </c:pt>
                <c:pt idx="1189">
                  <c:v>202.37293854754901</c:v>
                </c:pt>
                <c:pt idx="1190">
                  <c:v>204.17108622938099</c:v>
                </c:pt>
                <c:pt idx="1191">
                  <c:v>204.81995980112299</c:v>
                </c:pt>
                <c:pt idx="1192">
                  <c:v>205.65544124365701</c:v>
                </c:pt>
                <c:pt idx="1193">
                  <c:v>204.74020343001399</c:v>
                </c:pt>
                <c:pt idx="1194">
                  <c:v>206.53717906634</c:v>
                </c:pt>
                <c:pt idx="1195">
                  <c:v>208.67121879394901</c:v>
                </c:pt>
                <c:pt idx="1196">
                  <c:v>208.94338851029499</c:v>
                </c:pt>
                <c:pt idx="1197">
                  <c:v>208.474864860232</c:v>
                </c:pt>
                <c:pt idx="1198">
                  <c:v>207.95758406542399</c:v>
                </c:pt>
                <c:pt idx="1199">
                  <c:v>206.707129257486</c:v>
                </c:pt>
                <c:pt idx="1200">
                  <c:v>213.78435029408999</c:v>
                </c:pt>
                <c:pt idx="1201">
                  <c:v>214.389918023208</c:v>
                </c:pt>
                <c:pt idx="1202">
                  <c:v>217.15504243814399</c:v>
                </c:pt>
                <c:pt idx="1203">
                  <c:v>214.553005500974</c:v>
                </c:pt>
                <c:pt idx="1204">
                  <c:v>213.72494066349799</c:v>
                </c:pt>
                <c:pt idx="1205">
                  <c:v>216.22860719798899</c:v>
                </c:pt>
                <c:pt idx="1206">
                  <c:v>219.622770133514</c:v>
                </c:pt>
                <c:pt idx="1207">
                  <c:v>215.219975492407</c:v>
                </c:pt>
                <c:pt idx="1208">
                  <c:v>215.02366850265099</c:v>
                </c:pt>
                <c:pt idx="1209">
                  <c:v>214.78984699988001</c:v>
                </c:pt>
                <c:pt idx="1210">
                  <c:v>215.23462876004601</c:v>
                </c:pt>
                <c:pt idx="1211">
                  <c:v>214.043214054381</c:v>
                </c:pt>
                <c:pt idx="1212">
                  <c:v>211.34512377660801</c:v>
                </c:pt>
                <c:pt idx="1213">
                  <c:v>213.92969868484099</c:v>
                </c:pt>
                <c:pt idx="1214">
                  <c:v>214.54421852492499</c:v>
                </c:pt>
                <c:pt idx="1215">
                  <c:v>213.894426685551</c:v>
                </c:pt>
                <c:pt idx="1216">
                  <c:v>216.22123240905901</c:v>
                </c:pt>
                <c:pt idx="1217">
                  <c:v>216.36203299320101</c:v>
                </c:pt>
                <c:pt idx="1218">
                  <c:v>217.967267088325</c:v>
                </c:pt>
                <c:pt idx="1219">
                  <c:v>217.75916766018599</c:v>
                </c:pt>
                <c:pt idx="1220">
                  <c:v>221.261168007084</c:v>
                </c:pt>
                <c:pt idx="1221">
                  <c:v>224.02787019407</c:v>
                </c:pt>
                <c:pt idx="1222">
                  <c:v>220.76130955458399</c:v>
                </c:pt>
                <c:pt idx="1223">
                  <c:v>221.554419648296</c:v>
                </c:pt>
                <c:pt idx="1224">
                  <c:v>218.41488413319101</c:v>
                </c:pt>
                <c:pt idx="1225">
                  <c:v>223.18158758554699</c:v>
                </c:pt>
                <c:pt idx="1226">
                  <c:v>218.14909430952301</c:v>
                </c:pt>
                <c:pt idx="1227">
                  <c:v>217.783886251263</c:v>
                </c:pt>
                <c:pt idx="1228">
                  <c:v>214.49651386715399</c:v>
                </c:pt>
                <c:pt idx="1229">
                  <c:v>216.40256120584201</c:v>
                </c:pt>
                <c:pt idx="1230">
                  <c:v>218.88332373815399</c:v>
                </c:pt>
                <c:pt idx="1231">
                  <c:v>220.18015293977899</c:v>
                </c:pt>
                <c:pt idx="1232">
                  <c:v>219.28387824215099</c:v>
                </c:pt>
                <c:pt idx="1233">
                  <c:v>217.54378730223399</c:v>
                </c:pt>
                <c:pt idx="1234">
                  <c:v>215.017692081739</c:v>
                </c:pt>
                <c:pt idx="1235">
                  <c:v>216.682225680242</c:v>
                </c:pt>
                <c:pt idx="1236">
                  <c:v>216.86159480413801</c:v>
                </c:pt>
                <c:pt idx="1237">
                  <c:v>217.547323684497</c:v>
                </c:pt>
                <c:pt idx="1238">
                  <c:v>216.18465724720599</c:v>
                </c:pt>
                <c:pt idx="1239">
                  <c:v>216.151895713236</c:v>
                </c:pt>
                <c:pt idx="1240">
                  <c:v>214.47866576361301</c:v>
                </c:pt>
                <c:pt idx="1241">
                  <c:v>216.01228446739199</c:v>
                </c:pt>
                <c:pt idx="1242">
                  <c:v>220.32632944237301</c:v>
                </c:pt>
                <c:pt idx="1243">
                  <c:v>221.12613401070899</c:v>
                </c:pt>
                <c:pt idx="1244">
                  <c:v>220.311773770548</c:v>
                </c:pt>
                <c:pt idx="1245">
                  <c:v>221.48172907619301</c:v>
                </c:pt>
                <c:pt idx="1246">
                  <c:v>218.931596598212</c:v>
                </c:pt>
                <c:pt idx="1247">
                  <c:v>220.11830630120301</c:v>
                </c:pt>
                <c:pt idx="1248">
                  <c:v>216.81344163810201</c:v>
                </c:pt>
                <c:pt idx="1249">
                  <c:v>213.497138761504</c:v>
                </c:pt>
                <c:pt idx="1250">
                  <c:v>214.40569740177099</c:v>
                </c:pt>
                <c:pt idx="1251">
                  <c:v>214.90439429532501</c:v>
                </c:pt>
                <c:pt idx="1252">
                  <c:v>215.66409340172601</c:v>
                </c:pt>
                <c:pt idx="1253">
                  <c:v>215.03740426483799</c:v>
                </c:pt>
                <c:pt idx="1254">
                  <c:v>214.66025715564501</c:v>
                </c:pt>
                <c:pt idx="1255">
                  <c:v>215.79663539688801</c:v>
                </c:pt>
                <c:pt idx="1256">
                  <c:v>215.76016363402499</c:v>
                </c:pt>
                <c:pt idx="1257">
                  <c:v>215.60663846205401</c:v>
                </c:pt>
                <c:pt idx="1258">
                  <c:v>216.18609897050101</c:v>
                </c:pt>
                <c:pt idx="1259">
                  <c:v>216.40013133705301</c:v>
                </c:pt>
                <c:pt idx="1260">
                  <c:v>216.433030787988</c:v>
                </c:pt>
                <c:pt idx="1261">
                  <c:v>217.71978286519101</c:v>
                </c:pt>
                <c:pt idx="1262">
                  <c:v>220.862860776605</c:v>
                </c:pt>
                <c:pt idx="1263">
                  <c:v>223.37713701977401</c:v>
                </c:pt>
                <c:pt idx="1264">
                  <c:v>224.02695457130301</c:v>
                </c:pt>
                <c:pt idx="1265">
                  <c:v>225.459464612072</c:v>
                </c:pt>
                <c:pt idx="1266">
                  <c:v>224.94194927215901</c:v>
                </c:pt>
                <c:pt idx="1267">
                  <c:v>227.264326755247</c:v>
                </c:pt>
                <c:pt idx="1268">
                  <c:v>226.91867826669301</c:v>
                </c:pt>
                <c:pt idx="1269">
                  <c:v>226.13241566419299</c:v>
                </c:pt>
                <c:pt idx="1270">
                  <c:v>224.20670401450201</c:v>
                </c:pt>
                <c:pt idx="1271">
                  <c:v>225.708807331862</c:v>
                </c:pt>
                <c:pt idx="1272">
                  <c:v>226.73921749000499</c:v>
                </c:pt>
                <c:pt idx="1273">
                  <c:v>226.901772385664</c:v>
                </c:pt>
                <c:pt idx="1274">
                  <c:v>226.320494570943</c:v>
                </c:pt>
                <c:pt idx="1275">
                  <c:v>227.91089436821099</c:v>
                </c:pt>
                <c:pt idx="1276">
                  <c:v>230.55382919458199</c:v>
                </c:pt>
                <c:pt idx="1277">
                  <c:v>231.269219261166</c:v>
                </c:pt>
                <c:pt idx="1278">
                  <c:v>231.81179097578899</c:v>
                </c:pt>
                <c:pt idx="1279">
                  <c:v>235.109996016628</c:v>
                </c:pt>
                <c:pt idx="1280">
                  <c:v>235.11522708265801</c:v>
                </c:pt>
                <c:pt idx="1281">
                  <c:v>234.593046065295</c:v>
                </c:pt>
                <c:pt idx="1282">
                  <c:v>232.507921779002</c:v>
                </c:pt>
                <c:pt idx="1283">
                  <c:v>233.86796391216899</c:v>
                </c:pt>
                <c:pt idx="1284">
                  <c:v>233.07476417950701</c:v>
                </c:pt>
                <c:pt idx="1285">
                  <c:v>233.897701921763</c:v>
                </c:pt>
                <c:pt idx="1286">
                  <c:v>233.30897313419501</c:v>
                </c:pt>
                <c:pt idx="1287">
                  <c:v>233.781848503601</c:v>
                </c:pt>
                <c:pt idx="1288">
                  <c:v>232.636741665599</c:v>
                </c:pt>
                <c:pt idx="1289">
                  <c:v>239.16927456696101</c:v>
                </c:pt>
                <c:pt idx="1290">
                  <c:v>238.06665214666</c:v>
                </c:pt>
                <c:pt idx="1291">
                  <c:v>235.61008158035</c:v>
                </c:pt>
                <c:pt idx="1292">
                  <c:v>232.11618413652201</c:v>
                </c:pt>
                <c:pt idx="1293">
                  <c:v>231.35317332625999</c:v>
                </c:pt>
                <c:pt idx="1294">
                  <c:v>231.39883925172799</c:v>
                </c:pt>
                <c:pt idx="1295">
                  <c:v>232.42400985834701</c:v>
                </c:pt>
                <c:pt idx="1296">
                  <c:v>234.76756100190701</c:v>
                </c:pt>
                <c:pt idx="1297">
                  <c:v>233.64048105575401</c:v>
                </c:pt>
                <c:pt idx="1298">
                  <c:v>235.79351362183701</c:v>
                </c:pt>
                <c:pt idx="1299">
                  <c:v>236.86573472153199</c:v>
                </c:pt>
                <c:pt idx="1300">
                  <c:v>238.47641591758699</c:v>
                </c:pt>
                <c:pt idx="1301">
                  <c:v>240.65252728039599</c:v>
                </c:pt>
                <c:pt idx="1302">
                  <c:v>240.58159217180099</c:v>
                </c:pt>
                <c:pt idx="1303">
                  <c:v>236.07372154773</c:v>
                </c:pt>
                <c:pt idx="1304">
                  <c:v>237.74570541762799</c:v>
                </c:pt>
                <c:pt idx="1305">
                  <c:v>234.81930826246401</c:v>
                </c:pt>
                <c:pt idx="1306">
                  <c:v>235.87720256255599</c:v>
                </c:pt>
                <c:pt idx="1307">
                  <c:v>239.113390011685</c:v>
                </c:pt>
                <c:pt idx="1308">
                  <c:v>238.15039001205</c:v>
                </c:pt>
                <c:pt idx="1309">
                  <c:v>245.223057158854</c:v>
                </c:pt>
                <c:pt idx="1310">
                  <c:v>247.53716998893699</c:v>
                </c:pt>
                <c:pt idx="1311">
                  <c:v>256.82144154932098</c:v>
                </c:pt>
                <c:pt idx="1312">
                  <c:v>254.547656216127</c:v>
                </c:pt>
                <c:pt idx="1313">
                  <c:v>248.61330126016199</c:v>
                </c:pt>
                <c:pt idx="1314">
                  <c:v>252.104745866418</c:v>
                </c:pt>
                <c:pt idx="1315">
                  <c:v>247.585122449344</c:v>
                </c:pt>
                <c:pt idx="1316">
                  <c:v>252.13372308753</c:v>
                </c:pt>
                <c:pt idx="1317">
                  <c:v>251.15757553753701</c:v>
                </c:pt>
                <c:pt idx="1318">
                  <c:v>254.74944536267799</c:v>
                </c:pt>
                <c:pt idx="1319">
                  <c:v>257.083393973238</c:v>
                </c:pt>
                <c:pt idx="1320">
                  <c:v>255.56786367214599</c:v>
                </c:pt>
                <c:pt idx="1321">
                  <c:v>256.02612527739399</c:v>
                </c:pt>
                <c:pt idx="1322">
                  <c:v>255.64857884315199</c:v>
                </c:pt>
                <c:pt idx="1323">
                  <c:v>258.02955140361303</c:v>
                </c:pt>
                <c:pt idx="1324">
                  <c:v>258.90491824399601</c:v>
                </c:pt>
                <c:pt idx="1325">
                  <c:v>259.27762415692098</c:v>
                </c:pt>
                <c:pt idx="1326">
                  <c:v>259.20229260063002</c:v>
                </c:pt>
                <c:pt idx="1327">
                  <c:v>261.22572137027498</c:v>
                </c:pt>
                <c:pt idx="1328">
                  <c:v>264.28549468903299</c:v>
                </c:pt>
                <c:pt idx="1329">
                  <c:v>262.93996693384503</c:v>
                </c:pt>
                <c:pt idx="1330">
                  <c:v>261.18585149345</c:v>
                </c:pt>
                <c:pt idx="1331">
                  <c:v>258.10126660178298</c:v>
                </c:pt>
                <c:pt idx="1332">
                  <c:v>256.28349148162499</c:v>
                </c:pt>
                <c:pt idx="1333">
                  <c:v>259.62394363122399</c:v>
                </c:pt>
                <c:pt idx="1334">
                  <c:v>260.92382170137199</c:v>
                </c:pt>
                <c:pt idx="1335">
                  <c:v>262.88542335939297</c:v>
                </c:pt>
                <c:pt idx="1336">
                  <c:v>262.83717676066698</c:v>
                </c:pt>
                <c:pt idx="1337">
                  <c:v>263.45648839137903</c:v>
                </c:pt>
                <c:pt idx="1338">
                  <c:v>263.718619846754</c:v>
                </c:pt>
                <c:pt idx="1339">
                  <c:v>264.10995406945699</c:v>
                </c:pt>
                <c:pt idx="1340">
                  <c:v>265.43870361005099</c:v>
                </c:pt>
                <c:pt idx="1341">
                  <c:v>267.56093489445101</c:v>
                </c:pt>
                <c:pt idx="1342">
                  <c:v>270.37067976463601</c:v>
                </c:pt>
                <c:pt idx="1343">
                  <c:v>273.07117681222297</c:v>
                </c:pt>
                <c:pt idx="1344">
                  <c:v>272.23643104403101</c:v>
                </c:pt>
                <c:pt idx="1345">
                  <c:v>272.822643256498</c:v>
                </c:pt>
                <c:pt idx="1346">
                  <c:v>274.46887871530703</c:v>
                </c:pt>
                <c:pt idx="1347">
                  <c:v>271.29048233505398</c:v>
                </c:pt>
                <c:pt idx="1348">
                  <c:v>271.252390185487</c:v>
                </c:pt>
                <c:pt idx="1349">
                  <c:v>270.96290576720003</c:v>
                </c:pt>
                <c:pt idx="1350">
                  <c:v>272.37877884866703</c:v>
                </c:pt>
                <c:pt idx="1351">
                  <c:v>270.70798413044702</c:v>
                </c:pt>
                <c:pt idx="1352">
                  <c:v>268.56027604592703</c:v>
                </c:pt>
                <c:pt idx="1353">
                  <c:v>279.33852490001198</c:v>
                </c:pt>
                <c:pt idx="1354">
                  <c:v>283.34265368001002</c:v>
                </c:pt>
                <c:pt idx="1355">
                  <c:v>282.39897717150802</c:v>
                </c:pt>
                <c:pt idx="1356">
                  <c:v>283.93558166977903</c:v>
                </c:pt>
                <c:pt idx="1357">
                  <c:v>290.18599957006302</c:v>
                </c:pt>
                <c:pt idx="1358">
                  <c:v>287.98114021254202</c:v>
                </c:pt>
                <c:pt idx="1359">
                  <c:v>289.04633386279897</c:v>
                </c:pt>
                <c:pt idx="1360">
                  <c:v>287.717153213941</c:v>
                </c:pt>
                <c:pt idx="1361">
                  <c:v>298.560662984499</c:v>
                </c:pt>
                <c:pt idx="1362">
                  <c:v>298.68458422789001</c:v>
                </c:pt>
                <c:pt idx="1363">
                  <c:v>294.00182413916701</c:v>
                </c:pt>
                <c:pt idx="1364">
                  <c:v>298.574952348951</c:v>
                </c:pt>
                <c:pt idx="1365">
                  <c:v>297.51100254880703</c:v>
                </c:pt>
                <c:pt idx="1366">
                  <c:v>297.25304098206601</c:v>
                </c:pt>
                <c:pt idx="1367">
                  <c:v>296.84963563525702</c:v>
                </c:pt>
                <c:pt idx="1368">
                  <c:v>292.93468574402903</c:v>
                </c:pt>
                <c:pt idx="1369">
                  <c:v>290.24277432296202</c:v>
                </c:pt>
                <c:pt idx="1370">
                  <c:v>290.92229578530998</c:v>
                </c:pt>
                <c:pt idx="1371">
                  <c:v>296.64647292075801</c:v>
                </c:pt>
                <c:pt idx="1372">
                  <c:v>295.38073342095402</c:v>
                </c:pt>
                <c:pt idx="1373">
                  <c:v>296.40987298869902</c:v>
                </c:pt>
                <c:pt idx="1374">
                  <c:v>296.05823231213498</c:v>
                </c:pt>
                <c:pt idx="1375">
                  <c:v>296.204796369495</c:v>
                </c:pt>
                <c:pt idx="1376">
                  <c:v>293.14170693590802</c:v>
                </c:pt>
                <c:pt idx="1377">
                  <c:v>289.96620723766603</c:v>
                </c:pt>
                <c:pt idx="1378">
                  <c:v>292.02778625035802</c:v>
                </c:pt>
                <c:pt idx="1379">
                  <c:v>289.55145926921199</c:v>
                </c:pt>
                <c:pt idx="1380">
                  <c:v>288.47526654657202</c:v>
                </c:pt>
                <c:pt idx="1381">
                  <c:v>288.40667217274898</c:v>
                </c:pt>
                <c:pt idx="1382">
                  <c:v>286.77085213446401</c:v>
                </c:pt>
                <c:pt idx="1383">
                  <c:v>286.757583526632</c:v>
                </c:pt>
                <c:pt idx="1384">
                  <c:v>287.564966072282</c:v>
                </c:pt>
                <c:pt idx="1385">
                  <c:v>287.20381124364502</c:v>
                </c:pt>
                <c:pt idx="1386">
                  <c:v>286.880121447428</c:v>
                </c:pt>
                <c:pt idx="1387">
                  <c:v>282.39063443458701</c:v>
                </c:pt>
                <c:pt idx="1388">
                  <c:v>279.43851826623597</c:v>
                </c:pt>
                <c:pt idx="1389">
                  <c:v>277.94855610897702</c:v>
                </c:pt>
                <c:pt idx="1390">
                  <c:v>277.80935312571302</c:v>
                </c:pt>
                <c:pt idx="1391">
                  <c:v>277.84433726038998</c:v>
                </c:pt>
                <c:pt idx="1392">
                  <c:v>276.94786175873202</c:v>
                </c:pt>
                <c:pt idx="1393">
                  <c:v>277.96961598012001</c:v>
                </c:pt>
                <c:pt idx="1394">
                  <c:v>276.57701203214998</c:v>
                </c:pt>
                <c:pt idx="1395">
                  <c:v>276.482611213913</c:v>
                </c:pt>
                <c:pt idx="1396">
                  <c:v>277.81897822155202</c:v>
                </c:pt>
                <c:pt idx="1397">
                  <c:v>275.537696771762</c:v>
                </c:pt>
                <c:pt idx="1398">
                  <c:v>279.86236673130497</c:v>
                </c:pt>
                <c:pt idx="1399">
                  <c:v>283.28965410830898</c:v>
                </c:pt>
                <c:pt idx="1400">
                  <c:v>283.53328047472002</c:v>
                </c:pt>
                <c:pt idx="1401">
                  <c:v>283.93437459796701</c:v>
                </c:pt>
                <c:pt idx="1402">
                  <c:v>284.72787970226199</c:v>
                </c:pt>
                <c:pt idx="1403">
                  <c:v>284.949925301728</c:v>
                </c:pt>
                <c:pt idx="1404">
                  <c:v>284.502564965273</c:v>
                </c:pt>
                <c:pt idx="1405">
                  <c:v>284.35520546063401</c:v>
                </c:pt>
                <c:pt idx="1406">
                  <c:v>283.01235434451701</c:v>
                </c:pt>
                <c:pt idx="1407">
                  <c:v>277.62502092464501</c:v>
                </c:pt>
                <c:pt idx="1408">
                  <c:v>278.69007092209699</c:v>
                </c:pt>
                <c:pt idx="1409">
                  <c:v>279.92193376231103</c:v>
                </c:pt>
                <c:pt idx="1410">
                  <c:v>279.40955066959498</c:v>
                </c:pt>
                <c:pt idx="1411">
                  <c:v>278.60150506330399</c:v>
                </c:pt>
                <c:pt idx="1412">
                  <c:v>277.23428129658203</c:v>
                </c:pt>
                <c:pt idx="1413">
                  <c:v>280.88888078846799</c:v>
                </c:pt>
                <c:pt idx="1414">
                  <c:v>275.884300481808</c:v>
                </c:pt>
                <c:pt idx="1415">
                  <c:v>276.76040300704602</c:v>
                </c:pt>
                <c:pt idx="1416">
                  <c:v>276.96765948255</c:v>
                </c:pt>
                <c:pt idx="1417">
                  <c:v>275.96084022814</c:v>
                </c:pt>
                <c:pt idx="1418">
                  <c:v>276.72233236777498</c:v>
                </c:pt>
                <c:pt idx="1419">
                  <c:v>276.46183120117303</c:v>
                </c:pt>
                <c:pt idx="1420">
                  <c:v>277.57323318927899</c:v>
                </c:pt>
                <c:pt idx="1421">
                  <c:v>278.17031635773799</c:v>
                </c:pt>
                <c:pt idx="1422">
                  <c:v>277.55229543987201</c:v>
                </c:pt>
                <c:pt idx="1423">
                  <c:v>275.50266156619102</c:v>
                </c:pt>
                <c:pt idx="1424">
                  <c:v>275.37374858184302</c:v>
                </c:pt>
                <c:pt idx="1425">
                  <c:v>276.89110877335099</c:v>
                </c:pt>
                <c:pt idx="1426">
                  <c:v>279.96776482960399</c:v>
                </c:pt>
                <c:pt idx="1427">
                  <c:v>279.82987403920902</c:v>
                </c:pt>
                <c:pt idx="1428">
                  <c:v>282.56716556920497</c:v>
                </c:pt>
                <c:pt idx="1429">
                  <c:v>281.62088605100001</c:v>
                </c:pt>
                <c:pt idx="1430">
                  <c:v>281.572314078651</c:v>
                </c:pt>
                <c:pt idx="1431">
                  <c:v>282.04880994398201</c:v>
                </c:pt>
                <c:pt idx="1432">
                  <c:v>281.98290132522402</c:v>
                </c:pt>
                <c:pt idx="1433">
                  <c:v>280.168090816117</c:v>
                </c:pt>
                <c:pt idx="1434">
                  <c:v>285.39513234494802</c:v>
                </c:pt>
                <c:pt idx="1435">
                  <c:v>287.327782129372</c:v>
                </c:pt>
                <c:pt idx="1436">
                  <c:v>285.86083451771799</c:v>
                </c:pt>
                <c:pt idx="1437">
                  <c:v>287.02963903928298</c:v>
                </c:pt>
                <c:pt idx="1438">
                  <c:v>287.315604359166</c:v>
                </c:pt>
                <c:pt idx="1439">
                  <c:v>287.519034245017</c:v>
                </c:pt>
                <c:pt idx="1440">
                  <c:v>287.35896519502802</c:v>
                </c:pt>
                <c:pt idx="1441">
                  <c:v>289.366643804923</c:v>
                </c:pt>
                <c:pt idx="1442">
                  <c:v>288.56037735605997</c:v>
                </c:pt>
                <c:pt idx="1443">
                  <c:v>289.99926851098598</c:v>
                </c:pt>
                <c:pt idx="1444">
                  <c:v>291.35643185081301</c:v>
                </c:pt>
                <c:pt idx="1445">
                  <c:v>291.04172854960899</c:v>
                </c:pt>
                <c:pt idx="1446">
                  <c:v>291.757837940515</c:v>
                </c:pt>
                <c:pt idx="1447">
                  <c:v>293.37624764893701</c:v>
                </c:pt>
                <c:pt idx="1448">
                  <c:v>294.86343551078801</c:v>
                </c:pt>
                <c:pt idx="1449">
                  <c:v>294.51864911001002</c:v>
                </c:pt>
                <c:pt idx="1450">
                  <c:v>290.99709029901499</c:v>
                </c:pt>
                <c:pt idx="1451">
                  <c:v>287.91243639282197</c:v>
                </c:pt>
                <c:pt idx="1452">
                  <c:v>285.69106446720099</c:v>
                </c:pt>
                <c:pt idx="1453">
                  <c:v>286.525672652813</c:v>
                </c:pt>
                <c:pt idx="1454">
                  <c:v>284.36328502115498</c:v>
                </c:pt>
                <c:pt idx="1455">
                  <c:v>285.38618661081199</c:v>
                </c:pt>
                <c:pt idx="1456">
                  <c:v>287.410155186868</c:v>
                </c:pt>
                <c:pt idx="1457">
                  <c:v>283.649937610081</c:v>
                </c:pt>
                <c:pt idx="1458">
                  <c:v>285.81446917592001</c:v>
                </c:pt>
                <c:pt idx="1459">
                  <c:v>286.17750178828902</c:v>
                </c:pt>
                <c:pt idx="1460">
                  <c:v>283.73724158518399</c:v>
                </c:pt>
                <c:pt idx="1461">
                  <c:v>284.36790141816499</c:v>
                </c:pt>
                <c:pt idx="1462">
                  <c:v>286.85747803626299</c:v>
                </c:pt>
                <c:pt idx="1463">
                  <c:v>287.51094137357398</c:v>
                </c:pt>
                <c:pt idx="1464">
                  <c:v>288.66528323626102</c:v>
                </c:pt>
                <c:pt idx="1465">
                  <c:v>289.189791011213</c:v>
                </c:pt>
                <c:pt idx="1466">
                  <c:v>289.05011151062502</c:v>
                </c:pt>
                <c:pt idx="1467">
                  <c:v>291.48830774395498</c:v>
                </c:pt>
                <c:pt idx="1468">
                  <c:v>286.95509195998102</c:v>
                </c:pt>
                <c:pt idx="1469">
                  <c:v>284.33382516796502</c:v>
                </c:pt>
                <c:pt idx="1470">
                  <c:v>287.60544723583001</c:v>
                </c:pt>
                <c:pt idx="1471">
                  <c:v>281.47915657492803</c:v>
                </c:pt>
                <c:pt idx="1472">
                  <c:v>282.43071133132901</c:v>
                </c:pt>
                <c:pt idx="1473">
                  <c:v>282.76875324543602</c:v>
                </c:pt>
                <c:pt idx="1474">
                  <c:v>282.70172756790203</c:v>
                </c:pt>
                <c:pt idx="1475">
                  <c:v>283.284672654639</c:v>
                </c:pt>
                <c:pt idx="1476">
                  <c:v>283.25482948024001</c:v>
                </c:pt>
                <c:pt idx="1477">
                  <c:v>282.57121837540598</c:v>
                </c:pt>
                <c:pt idx="1478">
                  <c:v>280.42444852488802</c:v>
                </c:pt>
                <c:pt idx="1479">
                  <c:v>278.53654749001299</c:v>
                </c:pt>
                <c:pt idx="1480">
                  <c:v>276.00594910313799</c:v>
                </c:pt>
                <c:pt idx="1481">
                  <c:v>276.23663336948101</c:v>
                </c:pt>
                <c:pt idx="1482">
                  <c:v>275.65061894087597</c:v>
                </c:pt>
                <c:pt idx="1483">
                  <c:v>276.51484433165302</c:v>
                </c:pt>
                <c:pt idx="1484">
                  <c:v>278.979931717493</c:v>
                </c:pt>
                <c:pt idx="1485">
                  <c:v>278.75699848663697</c:v>
                </c:pt>
                <c:pt idx="1486">
                  <c:v>277.22564931995402</c:v>
                </c:pt>
                <c:pt idx="1487">
                  <c:v>273.34772228945099</c:v>
                </c:pt>
                <c:pt idx="1488">
                  <c:v>276.33558707354001</c:v>
                </c:pt>
                <c:pt idx="1489">
                  <c:v>273.25351602828198</c:v>
                </c:pt>
                <c:pt idx="1490">
                  <c:v>276.92703632156997</c:v>
                </c:pt>
                <c:pt idx="1491">
                  <c:v>278.44980035133898</c:v>
                </c:pt>
                <c:pt idx="1492">
                  <c:v>279.93321024479297</c:v>
                </c:pt>
                <c:pt idx="1493">
                  <c:v>281.92046459570503</c:v>
                </c:pt>
                <c:pt idx="1494">
                  <c:v>281.26268334451498</c:v>
                </c:pt>
                <c:pt idx="1495">
                  <c:v>282.69903182607902</c:v>
                </c:pt>
                <c:pt idx="1496">
                  <c:v>282.698081677657</c:v>
                </c:pt>
                <c:pt idx="1497">
                  <c:v>276.88171460539098</c:v>
                </c:pt>
                <c:pt idx="1498">
                  <c:v>275.65389347025501</c:v>
                </c:pt>
                <c:pt idx="1499">
                  <c:v>275.17406530208302</c:v>
                </c:pt>
                <c:pt idx="1500">
                  <c:v>277.12716968139301</c:v>
                </c:pt>
                <c:pt idx="1501">
                  <c:v>276.62509880417298</c:v>
                </c:pt>
                <c:pt idx="1502">
                  <c:v>274.20523504686798</c:v>
                </c:pt>
                <c:pt idx="1503">
                  <c:v>275.00651035400398</c:v>
                </c:pt>
                <c:pt idx="1504">
                  <c:v>278.23037991076501</c:v>
                </c:pt>
                <c:pt idx="1505">
                  <c:v>278.58257074437302</c:v>
                </c:pt>
                <c:pt idx="1506">
                  <c:v>283.14905816927597</c:v>
                </c:pt>
                <c:pt idx="1507">
                  <c:v>280.04108468843401</c:v>
                </c:pt>
                <c:pt idx="1508">
                  <c:v>279.723767263745</c:v>
                </c:pt>
                <c:pt idx="1509">
                  <c:v>283.76376918695797</c:v>
                </c:pt>
                <c:pt idx="1510">
                  <c:v>283.57337567795099</c:v>
                </c:pt>
                <c:pt idx="1511">
                  <c:v>282.92252810759101</c:v>
                </c:pt>
                <c:pt idx="1512">
                  <c:v>283.48799099171299</c:v>
                </c:pt>
                <c:pt idx="1513">
                  <c:v>282.530251135534</c:v>
                </c:pt>
                <c:pt idx="1514">
                  <c:v>284.724249413601</c:v>
                </c:pt>
                <c:pt idx="1515">
                  <c:v>283.95146235086901</c:v>
                </c:pt>
                <c:pt idx="1516">
                  <c:v>281.33458442589699</c:v>
                </c:pt>
                <c:pt idx="1517">
                  <c:v>275.62751211751299</c:v>
                </c:pt>
                <c:pt idx="1518">
                  <c:v>283.001537339837</c:v>
                </c:pt>
                <c:pt idx="1519">
                  <c:v>286.38122821206798</c:v>
                </c:pt>
                <c:pt idx="1520">
                  <c:v>287.23488099089798</c:v>
                </c:pt>
                <c:pt idx="1521">
                  <c:v>286.37498588502802</c:v>
                </c:pt>
                <c:pt idx="1522">
                  <c:v>289.18300420868798</c:v>
                </c:pt>
                <c:pt idx="1523">
                  <c:v>287.62901307059298</c:v>
                </c:pt>
                <c:pt idx="1524">
                  <c:v>287.87957382152501</c:v>
                </c:pt>
                <c:pt idx="1525">
                  <c:v>286.202022684074</c:v>
                </c:pt>
                <c:pt idx="1526">
                  <c:v>288.31874490548603</c:v>
                </c:pt>
                <c:pt idx="1527">
                  <c:v>288.86819907980799</c:v>
                </c:pt>
                <c:pt idx="1528">
                  <c:v>288.86286506181398</c:v>
                </c:pt>
                <c:pt idx="1529">
                  <c:v>292.02151706322502</c:v>
                </c:pt>
                <c:pt idx="1530">
                  <c:v>292.86041493033099</c:v>
                </c:pt>
                <c:pt idx="1531">
                  <c:v>292.98382259945299</c:v>
                </c:pt>
                <c:pt idx="1532">
                  <c:v>289.130949911095</c:v>
                </c:pt>
                <c:pt idx="1533">
                  <c:v>289.22982649337001</c:v>
                </c:pt>
                <c:pt idx="1534">
                  <c:v>289.14614007638301</c:v>
                </c:pt>
                <c:pt idx="1535">
                  <c:v>292.43157806629199</c:v>
                </c:pt>
                <c:pt idx="1536">
                  <c:v>291.75322201339202</c:v>
                </c:pt>
                <c:pt idx="1537">
                  <c:v>292.29170925505002</c:v>
                </c:pt>
                <c:pt idx="1538">
                  <c:v>291.46210138906002</c:v>
                </c:pt>
                <c:pt idx="1539">
                  <c:v>292.21811752206401</c:v>
                </c:pt>
                <c:pt idx="1540">
                  <c:v>290.16310768526699</c:v>
                </c:pt>
                <c:pt idx="1541">
                  <c:v>290.63740710750398</c:v>
                </c:pt>
                <c:pt idx="1542">
                  <c:v>292.25022705076401</c:v>
                </c:pt>
                <c:pt idx="1543">
                  <c:v>287.02380537341998</c:v>
                </c:pt>
                <c:pt idx="1544">
                  <c:v>288.05746203722902</c:v>
                </c:pt>
                <c:pt idx="1545">
                  <c:v>286.71448691534999</c:v>
                </c:pt>
                <c:pt idx="1546">
                  <c:v>288.23099249881602</c:v>
                </c:pt>
                <c:pt idx="1547">
                  <c:v>290.17135993463899</c:v>
                </c:pt>
                <c:pt idx="1548">
                  <c:v>292.82787291058298</c:v>
                </c:pt>
                <c:pt idx="1549">
                  <c:v>292.95495708501102</c:v>
                </c:pt>
                <c:pt idx="1550">
                  <c:v>294.40064529179</c:v>
                </c:pt>
                <c:pt idx="1551">
                  <c:v>292.16586079596101</c:v>
                </c:pt>
                <c:pt idx="1552">
                  <c:v>284.18653719946599</c:v>
                </c:pt>
                <c:pt idx="1553">
                  <c:v>281.19247099739101</c:v>
                </c:pt>
                <c:pt idx="1554">
                  <c:v>282.90809267062502</c:v>
                </c:pt>
                <c:pt idx="1555">
                  <c:v>283.55001960867003</c:v>
                </c:pt>
                <c:pt idx="1556">
                  <c:v>283.99928255208101</c:v>
                </c:pt>
                <c:pt idx="1557">
                  <c:v>285.237986606243</c:v>
                </c:pt>
                <c:pt idx="1558">
                  <c:v>284.79467502906402</c:v>
                </c:pt>
                <c:pt idx="1559">
                  <c:v>286.068273859513</c:v>
                </c:pt>
                <c:pt idx="1560">
                  <c:v>289.66323995727299</c:v>
                </c:pt>
                <c:pt idx="1561">
                  <c:v>288.24202721162902</c:v>
                </c:pt>
                <c:pt idx="1562">
                  <c:v>285.62502780432499</c:v>
                </c:pt>
                <c:pt idx="1563">
                  <c:v>286.54205291488</c:v>
                </c:pt>
                <c:pt idx="1564">
                  <c:v>289.332662788579</c:v>
                </c:pt>
                <c:pt idx="1565">
                  <c:v>293.42872177976301</c:v>
                </c:pt>
                <c:pt idx="1566">
                  <c:v>291.80155020698697</c:v>
                </c:pt>
                <c:pt idx="1567">
                  <c:v>295.19824540726898</c:v>
                </c:pt>
                <c:pt idx="1568">
                  <c:v>296.49176167835998</c:v>
                </c:pt>
                <c:pt idx="1569">
                  <c:v>295.27198187614403</c:v>
                </c:pt>
                <c:pt idx="1570">
                  <c:v>297.34758831914297</c:v>
                </c:pt>
                <c:pt idx="1571">
                  <c:v>300.34862605672703</c:v>
                </c:pt>
                <c:pt idx="1572">
                  <c:v>300.231834893908</c:v>
                </c:pt>
                <c:pt idx="1573">
                  <c:v>297.31933746800598</c:v>
                </c:pt>
                <c:pt idx="1574">
                  <c:v>297.57519038014198</c:v>
                </c:pt>
                <c:pt idx="1575">
                  <c:v>291.95507414163302</c:v>
                </c:pt>
                <c:pt idx="1576">
                  <c:v>292.97972300279503</c:v>
                </c:pt>
                <c:pt idx="1577">
                  <c:v>293.22764412721602</c:v>
                </c:pt>
                <c:pt idx="1578">
                  <c:v>291.41980851932402</c:v>
                </c:pt>
                <c:pt idx="1579">
                  <c:v>290.40565004347599</c:v>
                </c:pt>
                <c:pt idx="1580">
                  <c:v>290.55215010289498</c:v>
                </c:pt>
                <c:pt idx="1581">
                  <c:v>287.608315184567</c:v>
                </c:pt>
                <c:pt idx="1582">
                  <c:v>287.7539560061</c:v>
                </c:pt>
                <c:pt idx="1583">
                  <c:v>286.20859089251297</c:v>
                </c:pt>
                <c:pt idx="1584">
                  <c:v>284.207727451903</c:v>
                </c:pt>
                <c:pt idx="1585">
                  <c:v>283.31581777715098</c:v>
                </c:pt>
                <c:pt idx="1586">
                  <c:v>284.666584842438</c:v>
                </c:pt>
                <c:pt idx="1587">
                  <c:v>283.72800941630902</c:v>
                </c:pt>
                <c:pt idx="1588">
                  <c:v>284.602557520772</c:v>
                </c:pt>
                <c:pt idx="1589">
                  <c:v>285.93322393489501</c:v>
                </c:pt>
                <c:pt idx="1590">
                  <c:v>289.59774930927898</c:v>
                </c:pt>
                <c:pt idx="1591">
                  <c:v>299.36417595242</c:v>
                </c:pt>
                <c:pt idx="1592">
                  <c:v>301.30782604376498</c:v>
                </c:pt>
                <c:pt idx="1593">
                  <c:v>301.19910796978598</c:v>
                </c:pt>
                <c:pt idx="1594">
                  <c:v>299.917237451137</c:v>
                </c:pt>
                <c:pt idx="1595">
                  <c:v>299.19492414767802</c:v>
                </c:pt>
                <c:pt idx="1596">
                  <c:v>300.93147714517102</c:v>
                </c:pt>
                <c:pt idx="1597">
                  <c:v>311.02144774684899</c:v>
                </c:pt>
                <c:pt idx="1598">
                  <c:v>314.46963041276598</c:v>
                </c:pt>
                <c:pt idx="1599">
                  <c:v>316.53111079357001</c:v>
                </c:pt>
                <c:pt idx="1600">
                  <c:v>314.89935382671598</c:v>
                </c:pt>
                <c:pt idx="1601">
                  <c:v>310.08885193164002</c:v>
                </c:pt>
                <c:pt idx="1602">
                  <c:v>305.34198060166699</c:v>
                </c:pt>
                <c:pt idx="1603">
                  <c:v>314.32889798013798</c:v>
                </c:pt>
                <c:pt idx="1604">
                  <c:v>312.95712907222702</c:v>
                </c:pt>
                <c:pt idx="1605">
                  <c:v>310.38677530438201</c:v>
                </c:pt>
                <c:pt idx="1606">
                  <c:v>312.89872183531497</c:v>
                </c:pt>
                <c:pt idx="1607">
                  <c:v>312.16027925724302</c:v>
                </c:pt>
                <c:pt idx="1608">
                  <c:v>314.06932992709199</c:v>
                </c:pt>
                <c:pt idx="1609">
                  <c:v>313.65551446219803</c:v>
                </c:pt>
                <c:pt idx="1610">
                  <c:v>312.92720718793498</c:v>
                </c:pt>
                <c:pt idx="1611">
                  <c:v>313.50541580510901</c:v>
                </c:pt>
                <c:pt idx="1612">
                  <c:v>313.046325373976</c:v>
                </c:pt>
                <c:pt idx="1613">
                  <c:v>312.81812797471298</c:v>
                </c:pt>
                <c:pt idx="1614">
                  <c:v>323.66626837116598</c:v>
                </c:pt>
                <c:pt idx="1615">
                  <c:v>322.65310637114402</c:v>
                </c:pt>
                <c:pt idx="1616">
                  <c:v>317.14438605575702</c:v>
                </c:pt>
                <c:pt idx="1617">
                  <c:v>315.09476558228499</c:v>
                </c:pt>
                <c:pt idx="1618">
                  <c:v>313.30994736134897</c:v>
                </c:pt>
                <c:pt idx="1619">
                  <c:v>314.15612044313201</c:v>
                </c:pt>
                <c:pt idx="1620">
                  <c:v>315.48973722290202</c:v>
                </c:pt>
                <c:pt idx="1621">
                  <c:v>314.52341141594098</c:v>
                </c:pt>
                <c:pt idx="1622">
                  <c:v>312.16662850072601</c:v>
                </c:pt>
                <c:pt idx="1623">
                  <c:v>311.28216002874802</c:v>
                </c:pt>
                <c:pt idx="1624">
                  <c:v>311.76527167867403</c:v>
                </c:pt>
                <c:pt idx="1625">
                  <c:v>311.49741870119402</c:v>
                </c:pt>
                <c:pt idx="1626">
                  <c:v>311.10648401618801</c:v>
                </c:pt>
                <c:pt idx="1627">
                  <c:v>312.12409667290098</c:v>
                </c:pt>
                <c:pt idx="1628">
                  <c:v>311.68928184473702</c:v>
                </c:pt>
                <c:pt idx="1629">
                  <c:v>306.66121154606498</c:v>
                </c:pt>
                <c:pt idx="1630">
                  <c:v>311.74309760739197</c:v>
                </c:pt>
                <c:pt idx="1631">
                  <c:v>310.15155705916402</c:v>
                </c:pt>
                <c:pt idx="1632">
                  <c:v>311.46284480292701</c:v>
                </c:pt>
                <c:pt idx="1633">
                  <c:v>310.57684939569202</c:v>
                </c:pt>
                <c:pt idx="1634">
                  <c:v>315.361109070753</c:v>
                </c:pt>
                <c:pt idx="1635">
                  <c:v>319.32010491890497</c:v>
                </c:pt>
                <c:pt idx="1636">
                  <c:v>319.23955597514401</c:v>
                </c:pt>
                <c:pt idx="1637">
                  <c:v>317.61688177059301</c:v>
                </c:pt>
                <c:pt idx="1638">
                  <c:v>318.35809369844401</c:v>
                </c:pt>
                <c:pt idx="1639">
                  <c:v>317.07779828272999</c:v>
                </c:pt>
                <c:pt idx="1640">
                  <c:v>318.69961026070803</c:v>
                </c:pt>
                <c:pt idx="1641">
                  <c:v>319.48207980740699</c:v>
                </c:pt>
                <c:pt idx="1642">
                  <c:v>319.39364137177398</c:v>
                </c:pt>
                <c:pt idx="1643">
                  <c:v>319.02098133451398</c:v>
                </c:pt>
                <c:pt idx="1644">
                  <c:v>321.01634756199701</c:v>
                </c:pt>
                <c:pt idx="1645">
                  <c:v>311.20523087099201</c:v>
                </c:pt>
                <c:pt idx="1646">
                  <c:v>310.55634247691802</c:v>
                </c:pt>
                <c:pt idx="1647">
                  <c:v>307.92941983069102</c:v>
                </c:pt>
                <c:pt idx="1648">
                  <c:v>307.96399870411199</c:v>
                </c:pt>
                <c:pt idx="1649">
                  <c:v>308.23564096258599</c:v>
                </c:pt>
                <c:pt idx="1650">
                  <c:v>302.87501565100598</c:v>
                </c:pt>
                <c:pt idx="1651">
                  <c:v>306.95989495702099</c:v>
                </c:pt>
                <c:pt idx="1652">
                  <c:v>306.65374870391298</c:v>
                </c:pt>
                <c:pt idx="1653">
                  <c:v>306.09043916796497</c:v>
                </c:pt>
                <c:pt idx="1654">
                  <c:v>307.94786900726899</c:v>
                </c:pt>
                <c:pt idx="1655">
                  <c:v>309.112073848374</c:v>
                </c:pt>
                <c:pt idx="1656">
                  <c:v>310.09335753706301</c:v>
                </c:pt>
                <c:pt idx="1657">
                  <c:v>309.26649519166199</c:v>
                </c:pt>
                <c:pt idx="1658">
                  <c:v>307.675220964944</c:v>
                </c:pt>
                <c:pt idx="1659">
                  <c:v>307.31047962567601</c:v>
                </c:pt>
                <c:pt idx="1660">
                  <c:v>312.08735698340899</c:v>
                </c:pt>
                <c:pt idx="1661">
                  <c:v>313.631206430264</c:v>
                </c:pt>
                <c:pt idx="1662">
                  <c:v>313.82791735777698</c:v>
                </c:pt>
                <c:pt idx="1663">
                  <c:v>314.44463122929801</c:v>
                </c:pt>
                <c:pt idx="1664">
                  <c:v>315.47097437942199</c:v>
                </c:pt>
                <c:pt idx="1665">
                  <c:v>315.32757695653299</c:v>
                </c:pt>
                <c:pt idx="1666">
                  <c:v>313.88780385883302</c:v>
                </c:pt>
                <c:pt idx="1667">
                  <c:v>312.69214074437502</c:v>
                </c:pt>
                <c:pt idx="1668">
                  <c:v>312.13721497766301</c:v>
                </c:pt>
                <c:pt idx="1669">
                  <c:v>312.20387412867001</c:v>
                </c:pt>
                <c:pt idx="1670">
                  <c:v>314.59555057574698</c:v>
                </c:pt>
                <c:pt idx="1671">
                  <c:v>314.85409492061098</c:v>
                </c:pt>
                <c:pt idx="1672">
                  <c:v>317.50509402630598</c:v>
                </c:pt>
                <c:pt idx="1673">
                  <c:v>314.26112087370302</c:v>
                </c:pt>
                <c:pt idx="1674">
                  <c:v>313.99291427942097</c:v>
                </c:pt>
                <c:pt idx="1675">
                  <c:v>311.66042411212999</c:v>
                </c:pt>
                <c:pt idx="1676">
                  <c:v>314.11813896764301</c:v>
                </c:pt>
                <c:pt idx="1677">
                  <c:v>315.40584441008701</c:v>
                </c:pt>
                <c:pt idx="1678">
                  <c:v>314.21464953151701</c:v>
                </c:pt>
                <c:pt idx="1679">
                  <c:v>313.86859552993798</c:v>
                </c:pt>
                <c:pt idx="1680">
                  <c:v>317.85294814709698</c:v>
                </c:pt>
                <c:pt idx="1681">
                  <c:v>316.37733674158</c:v>
                </c:pt>
                <c:pt idx="1682">
                  <c:v>317.51767904896599</c:v>
                </c:pt>
                <c:pt idx="1683">
                  <c:v>317.914741408846</c:v>
                </c:pt>
                <c:pt idx="1684">
                  <c:v>317.74309866169301</c:v>
                </c:pt>
                <c:pt idx="1685">
                  <c:v>317.5842186324</c:v>
                </c:pt>
                <c:pt idx="1686">
                  <c:v>318.45742826229599</c:v>
                </c:pt>
                <c:pt idx="1687">
                  <c:v>315.164038795973</c:v>
                </c:pt>
                <c:pt idx="1688">
                  <c:v>316.33798828307198</c:v>
                </c:pt>
                <c:pt idx="1689">
                  <c:v>314.21490238176</c:v>
                </c:pt>
                <c:pt idx="1690">
                  <c:v>310.18808505011202</c:v>
                </c:pt>
                <c:pt idx="1691">
                  <c:v>306.14812065141803</c:v>
                </c:pt>
                <c:pt idx="1692">
                  <c:v>306.49297052176797</c:v>
                </c:pt>
                <c:pt idx="1693">
                  <c:v>314.22909200715998</c:v>
                </c:pt>
                <c:pt idx="1694">
                  <c:v>318.36917247228001</c:v>
                </c:pt>
                <c:pt idx="1695">
                  <c:v>314.47142279090701</c:v>
                </c:pt>
                <c:pt idx="1696">
                  <c:v>314.07749722765698</c:v>
                </c:pt>
                <c:pt idx="1697">
                  <c:v>313.55634690115602</c:v>
                </c:pt>
                <c:pt idx="1698">
                  <c:v>316.24737621972997</c:v>
                </c:pt>
                <c:pt idx="1699">
                  <c:v>311.313220933487</c:v>
                </c:pt>
                <c:pt idx="1700">
                  <c:v>309.41638021154</c:v>
                </c:pt>
                <c:pt idx="1701">
                  <c:v>313.31629330053499</c:v>
                </c:pt>
                <c:pt idx="1702">
                  <c:v>312.607094433035</c:v>
                </c:pt>
                <c:pt idx="1703">
                  <c:v>308.76559307328</c:v>
                </c:pt>
                <c:pt idx="1704">
                  <c:v>312.065633261941</c:v>
                </c:pt>
                <c:pt idx="1705">
                  <c:v>312.97266204375001</c:v>
                </c:pt>
                <c:pt idx="1706">
                  <c:v>314.23685908530598</c:v>
                </c:pt>
                <c:pt idx="1707">
                  <c:v>313.74279368674098</c:v>
                </c:pt>
                <c:pt idx="1708">
                  <c:v>312.80237637578398</c:v>
                </c:pt>
                <c:pt idx="1709">
                  <c:v>310.07705697958301</c:v>
                </c:pt>
                <c:pt idx="1710">
                  <c:v>307.64918634018198</c:v>
                </c:pt>
                <c:pt idx="1711">
                  <c:v>306.51727603003098</c:v>
                </c:pt>
                <c:pt idx="1712">
                  <c:v>306.91602363429598</c:v>
                </c:pt>
                <c:pt idx="1713">
                  <c:v>307.597989995045</c:v>
                </c:pt>
                <c:pt idx="1714">
                  <c:v>309.38245564929298</c:v>
                </c:pt>
                <c:pt idx="1715">
                  <c:v>309.665970260623</c:v>
                </c:pt>
                <c:pt idx="1716">
                  <c:v>311.11907978896397</c:v>
                </c:pt>
                <c:pt idx="1717">
                  <c:v>312.18540050489702</c:v>
                </c:pt>
                <c:pt idx="1718">
                  <c:v>313.715021822832</c:v>
                </c:pt>
                <c:pt idx="1719">
                  <c:v>307.60866385570102</c:v>
                </c:pt>
                <c:pt idx="1720">
                  <c:v>312.09367526760298</c:v>
                </c:pt>
                <c:pt idx="1721">
                  <c:v>311.65528419130197</c:v>
                </c:pt>
                <c:pt idx="1722">
                  <c:v>314.41083536216598</c:v>
                </c:pt>
                <c:pt idx="1723">
                  <c:v>312.710387327023</c:v>
                </c:pt>
                <c:pt idx="1724">
                  <c:v>306.516049728383</c:v>
                </c:pt>
                <c:pt idx="1725">
                  <c:v>307.39310897707702</c:v>
                </c:pt>
                <c:pt idx="1726">
                  <c:v>305.851346110728</c:v>
                </c:pt>
                <c:pt idx="1727">
                  <c:v>308.43241194588001</c:v>
                </c:pt>
                <c:pt idx="1728">
                  <c:v>313.09076889289901</c:v>
                </c:pt>
                <c:pt idx="1729">
                  <c:v>313.11478673713799</c:v>
                </c:pt>
                <c:pt idx="1730">
                  <c:v>312.32561022810302</c:v>
                </c:pt>
                <c:pt idx="1731">
                  <c:v>311.77264142358302</c:v>
                </c:pt>
                <c:pt idx="1732">
                  <c:v>311.08722780309199</c:v>
                </c:pt>
                <c:pt idx="1733">
                  <c:v>308.26684311845497</c:v>
                </c:pt>
                <c:pt idx="1734">
                  <c:v>308.994563861308</c:v>
                </c:pt>
                <c:pt idx="1735">
                  <c:v>305.40947440121198</c:v>
                </c:pt>
                <c:pt idx="1736">
                  <c:v>306.15201061498198</c:v>
                </c:pt>
                <c:pt idx="1737">
                  <c:v>307.90225605326299</c:v>
                </c:pt>
                <c:pt idx="1738">
                  <c:v>304.90132523988802</c:v>
                </c:pt>
                <c:pt idx="1739">
                  <c:v>299.63013920976402</c:v>
                </c:pt>
                <c:pt idx="1740">
                  <c:v>298.20436443433499</c:v>
                </c:pt>
                <c:pt idx="1741">
                  <c:v>299.27444406168502</c:v>
                </c:pt>
                <c:pt idx="1742">
                  <c:v>294.08350559056203</c:v>
                </c:pt>
                <c:pt idx="1743">
                  <c:v>293.49904888930098</c:v>
                </c:pt>
                <c:pt idx="1744">
                  <c:v>296.04277659041298</c:v>
                </c:pt>
                <c:pt idx="1745">
                  <c:v>298.938376387017</c:v>
                </c:pt>
                <c:pt idx="1746">
                  <c:v>299.25908557760403</c:v>
                </c:pt>
                <c:pt idx="1747">
                  <c:v>298.89221267728101</c:v>
                </c:pt>
                <c:pt idx="1748">
                  <c:v>293.59763020467398</c:v>
                </c:pt>
                <c:pt idx="1749">
                  <c:v>292.98809144570203</c:v>
                </c:pt>
                <c:pt idx="1750">
                  <c:v>295.39384368018102</c:v>
                </c:pt>
                <c:pt idx="1751">
                  <c:v>297.66494681169098</c:v>
                </c:pt>
                <c:pt idx="1752">
                  <c:v>297.192328857277</c:v>
                </c:pt>
                <c:pt idx="1753">
                  <c:v>298.981084026779</c:v>
                </c:pt>
                <c:pt idx="1754">
                  <c:v>298.364274110927</c:v>
                </c:pt>
                <c:pt idx="1755">
                  <c:v>295.57469984076499</c:v>
                </c:pt>
                <c:pt idx="1756">
                  <c:v>293.78425148011399</c:v>
                </c:pt>
                <c:pt idx="1757">
                  <c:v>295.368911842996</c:v>
                </c:pt>
                <c:pt idx="1758">
                  <c:v>295.88951908237198</c:v>
                </c:pt>
                <c:pt idx="1759">
                  <c:v>296.516473124399</c:v>
                </c:pt>
                <c:pt idx="1760">
                  <c:v>296.76754062908202</c:v>
                </c:pt>
                <c:pt idx="1761">
                  <c:v>296.588791908612</c:v>
                </c:pt>
                <c:pt idx="1762">
                  <c:v>293.10999493716099</c:v>
                </c:pt>
                <c:pt idx="1763">
                  <c:v>292.41333954154499</c:v>
                </c:pt>
                <c:pt idx="1764">
                  <c:v>293.368246361579</c:v>
                </c:pt>
                <c:pt idx="1765">
                  <c:v>290.10639416630801</c:v>
                </c:pt>
                <c:pt idx="1766">
                  <c:v>290.99531615354999</c:v>
                </c:pt>
                <c:pt idx="1767">
                  <c:v>293.08309264242303</c:v>
                </c:pt>
                <c:pt idx="1768">
                  <c:v>293.88235898150401</c:v>
                </c:pt>
                <c:pt idx="1769">
                  <c:v>294.52813058069398</c:v>
                </c:pt>
                <c:pt idx="1770">
                  <c:v>294.02556237465097</c:v>
                </c:pt>
                <c:pt idx="1771">
                  <c:v>295.32341211938302</c:v>
                </c:pt>
                <c:pt idx="1772">
                  <c:v>295.940765705822</c:v>
                </c:pt>
                <c:pt idx="1773">
                  <c:v>296.00889684508002</c:v>
                </c:pt>
                <c:pt idx="1774">
                  <c:v>295.101866134131</c:v>
                </c:pt>
                <c:pt idx="1775">
                  <c:v>294.379535319946</c:v>
                </c:pt>
                <c:pt idx="1776">
                  <c:v>293.64695025014299</c:v>
                </c:pt>
                <c:pt idx="1777">
                  <c:v>291.87498779798602</c:v>
                </c:pt>
                <c:pt idx="1778">
                  <c:v>292.46131527812003</c:v>
                </c:pt>
                <c:pt idx="1779">
                  <c:v>292.050655426248</c:v>
                </c:pt>
                <c:pt idx="1780">
                  <c:v>294.32903372244499</c:v>
                </c:pt>
                <c:pt idx="1781">
                  <c:v>293.22935802042201</c:v>
                </c:pt>
                <c:pt idx="1782">
                  <c:v>293.78741609587001</c:v>
                </c:pt>
                <c:pt idx="1783">
                  <c:v>297.19096419122502</c:v>
                </c:pt>
                <c:pt idx="1784">
                  <c:v>297.691156221234</c:v>
                </c:pt>
                <c:pt idx="1785">
                  <c:v>299.230932989819</c:v>
                </c:pt>
                <c:pt idx="1786">
                  <c:v>299.92599086971501</c:v>
                </c:pt>
                <c:pt idx="1787">
                  <c:v>296.981458614752</c:v>
                </c:pt>
                <c:pt idx="1788">
                  <c:v>298.815895926873</c:v>
                </c:pt>
                <c:pt idx="1789">
                  <c:v>297.467598409863</c:v>
                </c:pt>
                <c:pt idx="1790">
                  <c:v>296.50876635271499</c:v>
                </c:pt>
                <c:pt idx="1791">
                  <c:v>296.233074632301</c:v>
                </c:pt>
                <c:pt idx="1792">
                  <c:v>297.35235579617</c:v>
                </c:pt>
                <c:pt idx="1793">
                  <c:v>300.78801584761197</c:v>
                </c:pt>
                <c:pt idx="1794">
                  <c:v>302.80650760297101</c:v>
                </c:pt>
                <c:pt idx="1795">
                  <c:v>303.30951467295301</c:v>
                </c:pt>
                <c:pt idx="1796">
                  <c:v>302.29707204609002</c:v>
                </c:pt>
                <c:pt idx="1797">
                  <c:v>300.986183390929</c:v>
                </c:pt>
                <c:pt idx="1798">
                  <c:v>299.41289164568701</c:v>
                </c:pt>
                <c:pt idx="1799">
                  <c:v>299.993674033807</c:v>
                </c:pt>
                <c:pt idx="1800">
                  <c:v>300.70012483621599</c:v>
                </c:pt>
                <c:pt idx="1801">
                  <c:v>301.431446622257</c:v>
                </c:pt>
                <c:pt idx="1802">
                  <c:v>302.78589215983698</c:v>
                </c:pt>
                <c:pt idx="1803">
                  <c:v>313.42504653447901</c:v>
                </c:pt>
                <c:pt idx="1804">
                  <c:v>315.10575592974499</c:v>
                </c:pt>
                <c:pt idx="1805">
                  <c:v>315.03796798265603</c:v>
                </c:pt>
                <c:pt idx="1806">
                  <c:v>315.47221714738902</c:v>
                </c:pt>
                <c:pt idx="1807">
                  <c:v>316.774716906202</c:v>
                </c:pt>
                <c:pt idx="1808">
                  <c:v>317.20250946743801</c:v>
                </c:pt>
                <c:pt idx="1809">
                  <c:v>316.334135005664</c:v>
                </c:pt>
                <c:pt idx="1810">
                  <c:v>318.13371581648499</c:v>
                </c:pt>
                <c:pt idx="1811">
                  <c:v>317.45121193554399</c:v>
                </c:pt>
                <c:pt idx="1812">
                  <c:v>318.51165765493198</c:v>
                </c:pt>
                <c:pt idx="1813">
                  <c:v>318.05840352026303</c:v>
                </c:pt>
                <c:pt idx="1814">
                  <c:v>316.55751338227799</c:v>
                </c:pt>
                <c:pt idx="1815">
                  <c:v>312.73494918633497</c:v>
                </c:pt>
                <c:pt idx="1816">
                  <c:v>314.57765331798697</c:v>
                </c:pt>
                <c:pt idx="1817">
                  <c:v>312.99783828412399</c:v>
                </c:pt>
                <c:pt idx="1818">
                  <c:v>314.41509613267903</c:v>
                </c:pt>
                <c:pt idx="1819">
                  <c:v>316.22988234610199</c:v>
                </c:pt>
                <c:pt idx="1820">
                  <c:v>313.47318426578897</c:v>
                </c:pt>
                <c:pt idx="1821">
                  <c:v>314.24665677907001</c:v>
                </c:pt>
                <c:pt idx="1822">
                  <c:v>319.73018800665699</c:v>
                </c:pt>
                <c:pt idx="1823">
                  <c:v>316.28558723491301</c:v>
                </c:pt>
                <c:pt idx="1824">
                  <c:v>317.62806297368098</c:v>
                </c:pt>
                <c:pt idx="1825">
                  <c:v>318.54303092463101</c:v>
                </c:pt>
                <c:pt idx="1826">
                  <c:v>318.87679170343898</c:v>
                </c:pt>
                <c:pt idx="1827">
                  <c:v>317.97118998137302</c:v>
                </c:pt>
                <c:pt idx="1828">
                  <c:v>317.24742225700101</c:v>
                </c:pt>
                <c:pt idx="1829">
                  <c:v>318.79227253297103</c:v>
                </c:pt>
                <c:pt idx="1830">
                  <c:v>319.13231068749297</c:v>
                </c:pt>
                <c:pt idx="1831">
                  <c:v>314.80447444735802</c:v>
                </c:pt>
                <c:pt idx="1832">
                  <c:v>312.81979062100299</c:v>
                </c:pt>
                <c:pt idx="1833">
                  <c:v>314.38101905970899</c:v>
                </c:pt>
                <c:pt idx="1834">
                  <c:v>314.37237777706298</c:v>
                </c:pt>
                <c:pt idx="1835">
                  <c:v>314.46135753352502</c:v>
                </c:pt>
                <c:pt idx="1836">
                  <c:v>314.52411856633501</c:v>
                </c:pt>
                <c:pt idx="1837">
                  <c:v>314.97796310258599</c:v>
                </c:pt>
                <c:pt idx="1838">
                  <c:v>314.76998977347199</c:v>
                </c:pt>
                <c:pt idx="1839">
                  <c:v>314.77681829041302</c:v>
                </c:pt>
                <c:pt idx="1840">
                  <c:v>313.13048622139303</c:v>
                </c:pt>
                <c:pt idx="1841">
                  <c:v>314.92046643536298</c:v>
                </c:pt>
                <c:pt idx="1842">
                  <c:v>316.97985865163503</c:v>
                </c:pt>
                <c:pt idx="1843">
                  <c:v>319.89309068184099</c:v>
                </c:pt>
                <c:pt idx="1844">
                  <c:v>317.25233979471301</c:v>
                </c:pt>
                <c:pt idx="1845">
                  <c:v>318.34066338158499</c:v>
                </c:pt>
                <c:pt idx="1846">
                  <c:v>318.21132404285498</c:v>
                </c:pt>
                <c:pt idx="1847">
                  <c:v>319.13852947174001</c:v>
                </c:pt>
                <c:pt idx="1848">
                  <c:v>319.94452335640199</c:v>
                </c:pt>
                <c:pt idx="1849">
                  <c:v>321.09249275163302</c:v>
                </c:pt>
                <c:pt idx="1850">
                  <c:v>321.41913928918802</c:v>
                </c:pt>
                <c:pt idx="1851">
                  <c:v>321.47156187973201</c:v>
                </c:pt>
                <c:pt idx="1852">
                  <c:v>321.06940879476099</c:v>
                </c:pt>
                <c:pt idx="1853">
                  <c:v>322.23214802214602</c:v>
                </c:pt>
                <c:pt idx="1854">
                  <c:v>322.89084315725103</c:v>
                </c:pt>
                <c:pt idx="1855">
                  <c:v>326.00271988347998</c:v>
                </c:pt>
                <c:pt idx="1856">
                  <c:v>322.45603617753898</c:v>
                </c:pt>
                <c:pt idx="1857">
                  <c:v>321.07150346764303</c:v>
                </c:pt>
                <c:pt idx="1858">
                  <c:v>320.711207879884</c:v>
                </c:pt>
                <c:pt idx="1859">
                  <c:v>318.79848613819598</c:v>
                </c:pt>
                <c:pt idx="1860">
                  <c:v>313.92304712607</c:v>
                </c:pt>
                <c:pt idx="1861">
                  <c:v>314.20484097461701</c:v>
                </c:pt>
                <c:pt idx="1862">
                  <c:v>304.709187331262</c:v>
                </c:pt>
                <c:pt idx="1863">
                  <c:v>303.28525728128898</c:v>
                </c:pt>
                <c:pt idx="1864">
                  <c:v>305.31581852430202</c:v>
                </c:pt>
                <c:pt idx="1865">
                  <c:v>305.5813403583</c:v>
                </c:pt>
                <c:pt idx="1866">
                  <c:v>307.32193865884</c:v>
                </c:pt>
                <c:pt idx="1867">
                  <c:v>307.16887739056801</c:v>
                </c:pt>
                <c:pt idx="1868">
                  <c:v>305.070573539002</c:v>
                </c:pt>
                <c:pt idx="1869">
                  <c:v>306.30303934375598</c:v>
                </c:pt>
                <c:pt idx="1870">
                  <c:v>310.64452972902899</c:v>
                </c:pt>
                <c:pt idx="1871">
                  <c:v>308.27124106729002</c:v>
                </c:pt>
                <c:pt idx="1872">
                  <c:v>311.124411440264</c:v>
                </c:pt>
                <c:pt idx="1873">
                  <c:v>313.34044059066099</c:v>
                </c:pt>
                <c:pt idx="1874">
                  <c:v>311.94596952844398</c:v>
                </c:pt>
                <c:pt idx="1875">
                  <c:v>317.135616180439</c:v>
                </c:pt>
                <c:pt idx="1876">
                  <c:v>314.82570737724097</c:v>
                </c:pt>
                <c:pt idx="1877">
                  <c:v>315.81060577146798</c:v>
                </c:pt>
                <c:pt idx="1878">
                  <c:v>316.08021596896498</c:v>
                </c:pt>
                <c:pt idx="1879">
                  <c:v>319.566235645831</c:v>
                </c:pt>
                <c:pt idx="1880">
                  <c:v>320.03173654598999</c:v>
                </c:pt>
                <c:pt idx="1881">
                  <c:v>318.65280385452701</c:v>
                </c:pt>
                <c:pt idx="1882">
                  <c:v>321.09445645370499</c:v>
                </c:pt>
                <c:pt idx="1883">
                  <c:v>322.76987472027997</c:v>
                </c:pt>
                <c:pt idx="1884">
                  <c:v>327.90277925808903</c:v>
                </c:pt>
                <c:pt idx="1885">
                  <c:v>326.37444100021298</c:v>
                </c:pt>
                <c:pt idx="1886">
                  <c:v>326.98735054674199</c:v>
                </c:pt>
                <c:pt idx="1887">
                  <c:v>327.69698437403599</c:v>
                </c:pt>
                <c:pt idx="1888">
                  <c:v>332.61952568266702</c:v>
                </c:pt>
                <c:pt idx="1889">
                  <c:v>334.226130275081</c:v>
                </c:pt>
                <c:pt idx="1890">
                  <c:v>334.38070133329501</c:v>
                </c:pt>
                <c:pt idx="1891">
                  <c:v>335.59009676727101</c:v>
                </c:pt>
                <c:pt idx="1892">
                  <c:v>335.47465813822402</c:v>
                </c:pt>
                <c:pt idx="1893">
                  <c:v>337.50088928974998</c:v>
                </c:pt>
                <c:pt idx="1894">
                  <c:v>342.32987780191098</c:v>
                </c:pt>
                <c:pt idx="1895">
                  <c:v>341.26254303818598</c:v>
                </c:pt>
                <c:pt idx="1896">
                  <c:v>342.33250728407199</c:v>
                </c:pt>
                <c:pt idx="1897">
                  <c:v>346.87854236453001</c:v>
                </c:pt>
                <c:pt idx="1898">
                  <c:v>347.6376834811</c:v>
                </c:pt>
                <c:pt idx="1899">
                  <c:v>346.137179598643</c:v>
                </c:pt>
                <c:pt idx="1900">
                  <c:v>346.616265647614</c:v>
                </c:pt>
                <c:pt idx="1901">
                  <c:v>348.01011288505498</c:v>
                </c:pt>
                <c:pt idx="1902">
                  <c:v>348.33653123833</c:v>
                </c:pt>
                <c:pt idx="1903">
                  <c:v>349.94383517878401</c:v>
                </c:pt>
                <c:pt idx="1904">
                  <c:v>350.18629260449097</c:v>
                </c:pt>
                <c:pt idx="1905">
                  <c:v>350.397536207634</c:v>
                </c:pt>
                <c:pt idx="1906">
                  <c:v>349.790707427266</c:v>
                </c:pt>
                <c:pt idx="1907">
                  <c:v>349.69717218453297</c:v>
                </c:pt>
                <c:pt idx="1908">
                  <c:v>349.16677880303502</c:v>
                </c:pt>
                <c:pt idx="1909">
                  <c:v>350.77691806564201</c:v>
                </c:pt>
                <c:pt idx="1910">
                  <c:v>348.54568452579599</c:v>
                </c:pt>
                <c:pt idx="1911">
                  <c:v>351.47625402536499</c:v>
                </c:pt>
                <c:pt idx="1912">
                  <c:v>355.09198759265797</c:v>
                </c:pt>
                <c:pt idx="1913">
                  <c:v>354.70872926599299</c:v>
                </c:pt>
                <c:pt idx="1914">
                  <c:v>358.28848489338702</c:v>
                </c:pt>
                <c:pt idx="1915">
                  <c:v>356.26453791064199</c:v>
                </c:pt>
                <c:pt idx="1916">
                  <c:v>336.38178117801198</c:v>
                </c:pt>
                <c:pt idx="1917">
                  <c:v>355.84117178189302</c:v>
                </c:pt>
                <c:pt idx="1918">
                  <c:v>353.60565790683597</c:v>
                </c:pt>
                <c:pt idx="1919">
                  <c:v>354.79946289227598</c:v>
                </c:pt>
                <c:pt idx="1920">
                  <c:v>356.97556678661903</c:v>
                </c:pt>
                <c:pt idx="1921">
                  <c:v>355.42458678744299</c:v>
                </c:pt>
                <c:pt idx="1922">
                  <c:v>358.03877444218602</c:v>
                </c:pt>
                <c:pt idx="1923">
                  <c:v>359.56588645795898</c:v>
                </c:pt>
                <c:pt idx="1924">
                  <c:v>359.09190246595603</c:v>
                </c:pt>
                <c:pt idx="1925">
                  <c:v>359.66987748128901</c:v>
                </c:pt>
                <c:pt idx="1926">
                  <c:v>356.505249742226</c:v>
                </c:pt>
                <c:pt idx="1927">
                  <c:v>351.98246000047402</c:v>
                </c:pt>
                <c:pt idx="1928">
                  <c:v>353.03146106346799</c:v>
                </c:pt>
                <c:pt idx="1929">
                  <c:v>350.73621571252301</c:v>
                </c:pt>
                <c:pt idx="1930">
                  <c:v>346.87661249849702</c:v>
                </c:pt>
                <c:pt idx="1931">
                  <c:v>351.17129025775199</c:v>
                </c:pt>
                <c:pt idx="1932">
                  <c:v>349.25215003279101</c:v>
                </c:pt>
                <c:pt idx="1933">
                  <c:v>349.732740108489</c:v>
                </c:pt>
                <c:pt idx="1934">
                  <c:v>350.478399533882</c:v>
                </c:pt>
                <c:pt idx="1935">
                  <c:v>352.48091381697799</c:v>
                </c:pt>
                <c:pt idx="1936">
                  <c:v>353.67650005361702</c:v>
                </c:pt>
                <c:pt idx="1937">
                  <c:v>351.68860102919803</c:v>
                </c:pt>
                <c:pt idx="1938">
                  <c:v>349.20347846419997</c:v>
                </c:pt>
                <c:pt idx="1939">
                  <c:v>347.66206419767798</c:v>
                </c:pt>
                <c:pt idx="1940">
                  <c:v>342.58664500600798</c:v>
                </c:pt>
                <c:pt idx="1941">
                  <c:v>347.058678271112</c:v>
                </c:pt>
                <c:pt idx="1942">
                  <c:v>345.355431515438</c:v>
                </c:pt>
                <c:pt idx="1943">
                  <c:v>343.11585613902002</c:v>
                </c:pt>
                <c:pt idx="1944">
                  <c:v>346.985127621468</c:v>
                </c:pt>
                <c:pt idx="1945">
                  <c:v>350.36636333713699</c:v>
                </c:pt>
                <c:pt idx="1946">
                  <c:v>350.233616882641</c:v>
                </c:pt>
                <c:pt idx="1947">
                  <c:v>352.982443179092</c:v>
                </c:pt>
                <c:pt idx="1948">
                  <c:v>357.35310739071099</c:v>
                </c:pt>
                <c:pt idx="1949">
                  <c:v>354.69021005407802</c:v>
                </c:pt>
                <c:pt idx="1950">
                  <c:v>357.513961944622</c:v>
                </c:pt>
                <c:pt idx="1951">
                  <c:v>360.50096070618298</c:v>
                </c:pt>
                <c:pt idx="1952">
                  <c:v>364.96637502712099</c:v>
                </c:pt>
                <c:pt idx="1953">
                  <c:v>362.68599947243399</c:v>
                </c:pt>
                <c:pt idx="1954">
                  <c:v>355.86283432633599</c:v>
                </c:pt>
                <c:pt idx="1955">
                  <c:v>359.99890495650101</c:v>
                </c:pt>
                <c:pt idx="1956">
                  <c:v>357.73194639676501</c:v>
                </c:pt>
                <c:pt idx="1957">
                  <c:v>340.38293843301301</c:v>
                </c:pt>
                <c:pt idx="1958">
                  <c:v>347.00297479890003</c:v>
                </c:pt>
                <c:pt idx="1959">
                  <c:v>345.16726891195498</c:v>
                </c:pt>
                <c:pt idx="1960">
                  <c:v>338.98988394854302</c:v>
                </c:pt>
                <c:pt idx="1961">
                  <c:v>339.5416205999</c:v>
                </c:pt>
                <c:pt idx="1962">
                  <c:v>336.48264990568799</c:v>
                </c:pt>
                <c:pt idx="1963">
                  <c:v>331.14562700993997</c:v>
                </c:pt>
                <c:pt idx="1964">
                  <c:v>330.80593632253198</c:v>
                </c:pt>
                <c:pt idx="1965">
                  <c:v>320.91860981708197</c:v>
                </c:pt>
                <c:pt idx="1966">
                  <c:v>315.40408299754398</c:v>
                </c:pt>
                <c:pt idx="1967">
                  <c:v>324.75849359322302</c:v>
                </c:pt>
                <c:pt idx="1968">
                  <c:v>330.781314745499</c:v>
                </c:pt>
                <c:pt idx="1969">
                  <c:v>333.17909807146901</c:v>
                </c:pt>
                <c:pt idx="1970">
                  <c:v>326.60365674366602</c:v>
                </c:pt>
                <c:pt idx="1971">
                  <c:v>324.99595769987201</c:v>
                </c:pt>
                <c:pt idx="1972">
                  <c:v>319.87432169315798</c:v>
                </c:pt>
                <c:pt idx="1973">
                  <c:v>313.14146016968903</c:v>
                </c:pt>
                <c:pt idx="1974">
                  <c:v>313.41697847331301</c:v>
                </c:pt>
                <c:pt idx="1975">
                  <c:v>312.92193865343398</c:v>
                </c:pt>
                <c:pt idx="1976">
                  <c:v>314.399867299194</c:v>
                </c:pt>
                <c:pt idx="1977">
                  <c:v>312.93298415619103</c:v>
                </c:pt>
                <c:pt idx="1978">
                  <c:v>315.62257383679798</c:v>
                </c:pt>
                <c:pt idx="1979">
                  <c:v>314.87593654388098</c:v>
                </c:pt>
                <c:pt idx="1980">
                  <c:v>315.02720991974201</c:v>
                </c:pt>
                <c:pt idx="1981">
                  <c:v>314.58920774916697</c:v>
                </c:pt>
                <c:pt idx="1982">
                  <c:v>308.47062629152799</c:v>
                </c:pt>
                <c:pt idx="1983">
                  <c:v>310.479101642638</c:v>
                </c:pt>
                <c:pt idx="1984">
                  <c:v>309.09279045063801</c:v>
                </c:pt>
                <c:pt idx="1985">
                  <c:v>308.65324285808799</c:v>
                </c:pt>
                <c:pt idx="1986">
                  <c:v>309.205548695826</c:v>
                </c:pt>
                <c:pt idx="1987">
                  <c:v>308.901630876946</c:v>
                </c:pt>
                <c:pt idx="1988">
                  <c:v>309.90909119270299</c:v>
                </c:pt>
                <c:pt idx="1989">
                  <c:v>312.04211871472199</c:v>
                </c:pt>
                <c:pt idx="1990">
                  <c:v>317.187836735845</c:v>
                </c:pt>
                <c:pt idx="1991">
                  <c:v>316.12130434451501</c:v>
                </c:pt>
                <c:pt idx="1992">
                  <c:v>318.06590406180402</c:v>
                </c:pt>
                <c:pt idx="1993">
                  <c:v>317.70605426565697</c:v>
                </c:pt>
                <c:pt idx="1994">
                  <c:v>316.73746281938401</c:v>
                </c:pt>
                <c:pt idx="1995">
                  <c:v>314.79412533186201</c:v>
                </c:pt>
                <c:pt idx="1996">
                  <c:v>315.26668543086203</c:v>
                </c:pt>
                <c:pt idx="1997">
                  <c:v>314.19832649566501</c:v>
                </c:pt>
                <c:pt idx="1998">
                  <c:v>311.79305396121799</c:v>
                </c:pt>
                <c:pt idx="1999">
                  <c:v>310.99970104020201</c:v>
                </c:pt>
                <c:pt idx="2000">
                  <c:v>316.719181809259</c:v>
                </c:pt>
                <c:pt idx="2001">
                  <c:v>313.426844589626</c:v>
                </c:pt>
                <c:pt idx="2002">
                  <c:v>318.051458275595</c:v>
                </c:pt>
                <c:pt idx="2003">
                  <c:v>325.810304153228</c:v>
                </c:pt>
                <c:pt idx="2004">
                  <c:v>312.56068466167</c:v>
                </c:pt>
                <c:pt idx="2005">
                  <c:v>311.49784456004198</c:v>
                </c:pt>
                <c:pt idx="2006">
                  <c:v>317.29926379577802</c:v>
                </c:pt>
                <c:pt idx="2007">
                  <c:v>317.90129090542598</c:v>
                </c:pt>
                <c:pt idx="2008">
                  <c:v>321.79612108456797</c:v>
                </c:pt>
                <c:pt idx="2009">
                  <c:v>333.76182118390699</c:v>
                </c:pt>
                <c:pt idx="2010">
                  <c:v>336.61506992204602</c:v>
                </c:pt>
                <c:pt idx="2011">
                  <c:v>334.084017646299</c:v>
                </c:pt>
                <c:pt idx="2012">
                  <c:v>335.90418596780302</c:v>
                </c:pt>
                <c:pt idx="2013">
                  <c:v>330.03223202731402</c:v>
                </c:pt>
                <c:pt idx="2014">
                  <c:v>328.50587058117799</c:v>
                </c:pt>
                <c:pt idx="2015">
                  <c:v>333.78372362957401</c:v>
                </c:pt>
                <c:pt idx="2016">
                  <c:v>333.001015033464</c:v>
                </c:pt>
                <c:pt idx="2017">
                  <c:v>331.11569316800097</c:v>
                </c:pt>
                <c:pt idx="2018">
                  <c:v>330.45979589856898</c:v>
                </c:pt>
                <c:pt idx="2019">
                  <c:v>327.24035284017998</c:v>
                </c:pt>
                <c:pt idx="2020">
                  <c:v>322.05205037862402</c:v>
                </c:pt>
                <c:pt idx="2021">
                  <c:v>325.85226609415997</c:v>
                </c:pt>
                <c:pt idx="2022">
                  <c:v>326.338051802758</c:v>
                </c:pt>
                <c:pt idx="2023">
                  <c:v>332.70264620808899</c:v>
                </c:pt>
                <c:pt idx="2024">
                  <c:v>333.21891047237898</c:v>
                </c:pt>
                <c:pt idx="2025">
                  <c:v>324.85290802877199</c:v>
                </c:pt>
                <c:pt idx="2026">
                  <c:v>328.33945984103502</c:v>
                </c:pt>
                <c:pt idx="2027">
                  <c:v>326.86938274301701</c:v>
                </c:pt>
                <c:pt idx="2028">
                  <c:v>331.19080699048601</c:v>
                </c:pt>
                <c:pt idx="2029">
                  <c:v>329.50969035869099</c:v>
                </c:pt>
                <c:pt idx="2030">
                  <c:v>328.94327888628499</c:v>
                </c:pt>
                <c:pt idx="2031">
                  <c:v>329.00493925516997</c:v>
                </c:pt>
                <c:pt idx="2032">
                  <c:v>327.90710948959298</c:v>
                </c:pt>
                <c:pt idx="2033">
                  <c:v>320.19742841857197</c:v>
                </c:pt>
                <c:pt idx="2034">
                  <c:v>319.98083730252301</c:v>
                </c:pt>
                <c:pt idx="2035">
                  <c:v>319.88686331645499</c:v>
                </c:pt>
                <c:pt idx="2036">
                  <c:v>319.05746836913801</c:v>
                </c:pt>
                <c:pt idx="2037">
                  <c:v>313.77986707987401</c:v>
                </c:pt>
                <c:pt idx="2038">
                  <c:v>318.34311833053999</c:v>
                </c:pt>
                <c:pt idx="2039">
                  <c:v>317.64631450207401</c:v>
                </c:pt>
                <c:pt idx="2040">
                  <c:v>315.31545091446702</c:v>
                </c:pt>
                <c:pt idx="2041">
                  <c:v>317.07071983634802</c:v>
                </c:pt>
                <c:pt idx="2042">
                  <c:v>314.99874207988802</c:v>
                </c:pt>
                <c:pt idx="2043">
                  <c:v>309.24395135367899</c:v>
                </c:pt>
                <c:pt idx="2044">
                  <c:v>310.261948447397</c:v>
                </c:pt>
                <c:pt idx="2045">
                  <c:v>308.349783968015</c:v>
                </c:pt>
                <c:pt idx="2046">
                  <c:v>307.35471301007402</c:v>
                </c:pt>
                <c:pt idx="2047">
                  <c:v>312.96846983152199</c:v>
                </c:pt>
                <c:pt idx="2048">
                  <c:v>318.95167802351602</c:v>
                </c:pt>
                <c:pt idx="2049">
                  <c:v>317.39434217634698</c:v>
                </c:pt>
                <c:pt idx="2050">
                  <c:v>314.58742192902599</c:v>
                </c:pt>
                <c:pt idx="2051">
                  <c:v>312.93776090653398</c:v>
                </c:pt>
                <c:pt idx="2052">
                  <c:v>314.834886794417</c:v>
                </c:pt>
                <c:pt idx="2053">
                  <c:v>313.64320737459798</c:v>
                </c:pt>
                <c:pt idx="2054">
                  <c:v>315.00631809340598</c:v>
                </c:pt>
                <c:pt idx="2055">
                  <c:v>312.04599101910702</c:v>
                </c:pt>
                <c:pt idx="2056">
                  <c:v>312.06753607293598</c:v>
                </c:pt>
                <c:pt idx="2057">
                  <c:v>310.28486125897501</c:v>
                </c:pt>
                <c:pt idx="2058">
                  <c:v>311.85419871936199</c:v>
                </c:pt>
                <c:pt idx="2059">
                  <c:v>310.30025754853301</c:v>
                </c:pt>
                <c:pt idx="2060">
                  <c:v>308.04276090209999</c:v>
                </c:pt>
                <c:pt idx="2061">
                  <c:v>312.93281651792398</c:v>
                </c:pt>
                <c:pt idx="2062">
                  <c:v>314.30671889264698</c:v>
                </c:pt>
                <c:pt idx="2063">
                  <c:v>315.62878153469302</c:v>
                </c:pt>
                <c:pt idx="2064">
                  <c:v>313.90447377652902</c:v>
                </c:pt>
                <c:pt idx="2065">
                  <c:v>313.64517939513303</c:v>
                </c:pt>
                <c:pt idx="2066">
                  <c:v>314.82768605493197</c:v>
                </c:pt>
                <c:pt idx="2067">
                  <c:v>315.46468954480099</c:v>
                </c:pt>
                <c:pt idx="2068">
                  <c:v>313.35177017149903</c:v>
                </c:pt>
                <c:pt idx="2069">
                  <c:v>311.30705021850798</c:v>
                </c:pt>
                <c:pt idx="2070">
                  <c:v>310.591357405152</c:v>
                </c:pt>
                <c:pt idx="2071">
                  <c:v>311.279968982009</c:v>
                </c:pt>
                <c:pt idx="2072">
                  <c:v>311.74255194673799</c:v>
                </c:pt>
                <c:pt idx="2073">
                  <c:v>314.18412997706201</c:v>
                </c:pt>
                <c:pt idx="2074">
                  <c:v>313.04181223442203</c:v>
                </c:pt>
                <c:pt idx="2075">
                  <c:v>313.447550859655</c:v>
                </c:pt>
                <c:pt idx="2076">
                  <c:v>312.969336920118</c:v>
                </c:pt>
                <c:pt idx="2077">
                  <c:v>310.12233003875298</c:v>
                </c:pt>
                <c:pt idx="2078">
                  <c:v>308.81429603041602</c:v>
                </c:pt>
                <c:pt idx="2079">
                  <c:v>305.71696806597902</c:v>
                </c:pt>
                <c:pt idx="2080">
                  <c:v>303.37719403722599</c:v>
                </c:pt>
                <c:pt idx="2081">
                  <c:v>301.50358645306898</c:v>
                </c:pt>
                <c:pt idx="2082">
                  <c:v>300.55735062327801</c:v>
                </c:pt>
                <c:pt idx="2083">
                  <c:v>302.377041201358</c:v>
                </c:pt>
                <c:pt idx="2084">
                  <c:v>304.49792415576201</c:v>
                </c:pt>
                <c:pt idx="2085">
                  <c:v>307.13552073966798</c:v>
                </c:pt>
                <c:pt idx="2086">
                  <c:v>304.91218121910498</c:v>
                </c:pt>
                <c:pt idx="2087">
                  <c:v>302.90162410128403</c:v>
                </c:pt>
                <c:pt idx="2088">
                  <c:v>305.18160696713801</c:v>
                </c:pt>
                <c:pt idx="2089">
                  <c:v>308.48588738085999</c:v>
                </c:pt>
                <c:pt idx="2090">
                  <c:v>305.29785839652101</c:v>
                </c:pt>
                <c:pt idx="2091">
                  <c:v>309.43777407399102</c:v>
                </c:pt>
                <c:pt idx="2092">
                  <c:v>308.14119604407398</c:v>
                </c:pt>
                <c:pt idx="2093">
                  <c:v>307.19368198518799</c:v>
                </c:pt>
                <c:pt idx="2094">
                  <c:v>307.65520743529697</c:v>
                </c:pt>
                <c:pt idx="2095">
                  <c:v>308.83625744786201</c:v>
                </c:pt>
                <c:pt idx="2096">
                  <c:v>302.33058230923598</c:v>
                </c:pt>
                <c:pt idx="2097">
                  <c:v>308.90971708073801</c:v>
                </c:pt>
                <c:pt idx="2098">
                  <c:v>313.59664067709798</c:v>
                </c:pt>
                <c:pt idx="2099">
                  <c:v>311.40242824166302</c:v>
                </c:pt>
                <c:pt idx="2100">
                  <c:v>303.37048045851299</c:v>
                </c:pt>
                <c:pt idx="2101">
                  <c:v>299.33188733889801</c:v>
                </c:pt>
                <c:pt idx="2102">
                  <c:v>294.82422883443598</c:v>
                </c:pt>
                <c:pt idx="2103">
                  <c:v>294.98972465044397</c:v>
                </c:pt>
                <c:pt idx="2104">
                  <c:v>297.20259330675498</c:v>
                </c:pt>
                <c:pt idx="2105">
                  <c:v>296.88538648335799</c:v>
                </c:pt>
                <c:pt idx="2106">
                  <c:v>281.51241024918698</c:v>
                </c:pt>
                <c:pt idx="2107">
                  <c:v>285.738562044395</c:v>
                </c:pt>
                <c:pt idx="2108">
                  <c:v>289.34548738193803</c:v>
                </c:pt>
                <c:pt idx="2109">
                  <c:v>285.62438551168799</c:v>
                </c:pt>
                <c:pt idx="2110">
                  <c:v>285.189886589129</c:v>
                </c:pt>
                <c:pt idx="2111">
                  <c:v>276.96784278414401</c:v>
                </c:pt>
                <c:pt idx="2112">
                  <c:v>283.25181947914399</c:v>
                </c:pt>
                <c:pt idx="2113">
                  <c:v>279.062501682478</c:v>
                </c:pt>
                <c:pt idx="2114">
                  <c:v>274.55206650446598</c:v>
                </c:pt>
                <c:pt idx="2115">
                  <c:v>277.750399506995</c:v>
                </c:pt>
                <c:pt idx="2116">
                  <c:v>279.52297662901202</c:v>
                </c:pt>
                <c:pt idx="2117">
                  <c:v>279.84058719710401</c:v>
                </c:pt>
                <c:pt idx="2118">
                  <c:v>275.88971065343702</c:v>
                </c:pt>
                <c:pt idx="2119">
                  <c:v>276.41135180345702</c:v>
                </c:pt>
                <c:pt idx="2120">
                  <c:v>272.88475533490202</c:v>
                </c:pt>
                <c:pt idx="2121">
                  <c:v>274.483282766971</c:v>
                </c:pt>
                <c:pt idx="2122">
                  <c:v>271.92350618675601</c:v>
                </c:pt>
                <c:pt idx="2123">
                  <c:v>273.08162848677199</c:v>
                </c:pt>
                <c:pt idx="2124">
                  <c:v>268.66887617604499</c:v>
                </c:pt>
                <c:pt idx="2125">
                  <c:v>268.04130317196899</c:v>
                </c:pt>
                <c:pt idx="2126">
                  <c:v>265.72611810930499</c:v>
                </c:pt>
                <c:pt idx="2127">
                  <c:v>265.77103538721002</c:v>
                </c:pt>
                <c:pt idx="2128">
                  <c:v>270.37965114860702</c:v>
                </c:pt>
                <c:pt idx="2129">
                  <c:v>269.05065227494703</c:v>
                </c:pt>
                <c:pt idx="2130">
                  <c:v>271.78010396912703</c:v>
                </c:pt>
                <c:pt idx="2131">
                  <c:v>274.53706518592702</c:v>
                </c:pt>
                <c:pt idx="2132">
                  <c:v>269.907674453597</c:v>
                </c:pt>
                <c:pt idx="2133">
                  <c:v>271.844577009641</c:v>
                </c:pt>
                <c:pt idx="2134">
                  <c:v>272.48921591915501</c:v>
                </c:pt>
                <c:pt idx="2135">
                  <c:v>271.782055325123</c:v>
                </c:pt>
                <c:pt idx="2136">
                  <c:v>275.24948316506999</c:v>
                </c:pt>
                <c:pt idx="2137">
                  <c:v>275.200223662658</c:v>
                </c:pt>
                <c:pt idx="2138">
                  <c:v>274.11486772473199</c:v>
                </c:pt>
                <c:pt idx="2139">
                  <c:v>270.08329359536799</c:v>
                </c:pt>
                <c:pt idx="2140">
                  <c:v>271.01942738421502</c:v>
                </c:pt>
                <c:pt idx="2141">
                  <c:v>268.80131786994002</c:v>
                </c:pt>
                <c:pt idx="2142">
                  <c:v>270.08885863151897</c:v>
                </c:pt>
                <c:pt idx="2143">
                  <c:v>271.65156885990399</c:v>
                </c:pt>
                <c:pt idx="2144">
                  <c:v>271.568441511814</c:v>
                </c:pt>
                <c:pt idx="2145">
                  <c:v>271.81025210037001</c:v>
                </c:pt>
                <c:pt idx="2146">
                  <c:v>274.30848203788298</c:v>
                </c:pt>
                <c:pt idx="2147">
                  <c:v>273.95279879115299</c:v>
                </c:pt>
                <c:pt idx="2148">
                  <c:v>272.70295966871299</c:v>
                </c:pt>
                <c:pt idx="2149">
                  <c:v>275.82251525435601</c:v>
                </c:pt>
                <c:pt idx="2150">
                  <c:v>276.732513050546</c:v>
                </c:pt>
                <c:pt idx="2151">
                  <c:v>276.50544230138797</c:v>
                </c:pt>
                <c:pt idx="2152">
                  <c:v>275.868007380275</c:v>
                </c:pt>
                <c:pt idx="2153">
                  <c:v>275.98845960417799</c:v>
                </c:pt>
                <c:pt idx="2154">
                  <c:v>273.11053389263702</c:v>
                </c:pt>
                <c:pt idx="2155">
                  <c:v>273.54472501975499</c:v>
                </c:pt>
                <c:pt idx="2156">
                  <c:v>271.66984104233399</c:v>
                </c:pt>
                <c:pt idx="2157">
                  <c:v>267.11407529774198</c:v>
                </c:pt>
                <c:pt idx="2158">
                  <c:v>264.34866162712598</c:v>
                </c:pt>
                <c:pt idx="2159">
                  <c:v>267.00214910238799</c:v>
                </c:pt>
                <c:pt idx="2160">
                  <c:v>266.98035340247299</c:v>
                </c:pt>
                <c:pt idx="2161">
                  <c:v>266.86021214614499</c:v>
                </c:pt>
                <c:pt idx="2162">
                  <c:v>266.84350627009798</c:v>
                </c:pt>
                <c:pt idx="2163">
                  <c:v>266.80049580936497</c:v>
                </c:pt>
                <c:pt idx="2164">
                  <c:v>266.79540598549602</c:v>
                </c:pt>
                <c:pt idx="2165">
                  <c:v>265.45807329667798</c:v>
                </c:pt>
                <c:pt idx="2166">
                  <c:v>266.39202124676098</c:v>
                </c:pt>
                <c:pt idx="2167">
                  <c:v>268.56801964887097</c:v>
                </c:pt>
                <c:pt idx="2168">
                  <c:v>266.79540598549602</c:v>
                </c:pt>
                <c:pt idx="2169">
                  <c:v>269.04682911607898</c:v>
                </c:pt>
                <c:pt idx="2170">
                  <c:v>265.50165241942199</c:v>
                </c:pt>
                <c:pt idx="2171">
                  <c:v>261.09975236748198</c:v>
                </c:pt>
                <c:pt idx="2172">
                  <c:v>264.32569908864099</c:v>
                </c:pt>
                <c:pt idx="2173">
                  <c:v>261.16709111693399</c:v>
                </c:pt>
                <c:pt idx="2174">
                  <c:v>259.693241354907</c:v>
                </c:pt>
                <c:pt idx="2175">
                  <c:v>259.27842476424701</c:v>
                </c:pt>
                <c:pt idx="2176">
                  <c:v>258.645932418239</c:v>
                </c:pt>
                <c:pt idx="2177">
                  <c:v>256.84484063584898</c:v>
                </c:pt>
                <c:pt idx="2178">
                  <c:v>252.553854780629</c:v>
                </c:pt>
                <c:pt idx="2179">
                  <c:v>251.67928671703999</c:v>
                </c:pt>
                <c:pt idx="2180">
                  <c:v>253.83371406629399</c:v>
                </c:pt>
                <c:pt idx="2181">
                  <c:v>250.354929821414</c:v>
                </c:pt>
                <c:pt idx="2182">
                  <c:v>253.57207579366201</c:v>
                </c:pt>
                <c:pt idx="2183">
                  <c:v>255.62209227944501</c:v>
                </c:pt>
                <c:pt idx="2184">
                  <c:v>254.49474361401801</c:v>
                </c:pt>
                <c:pt idx="2185">
                  <c:v>253.722561706818</c:v>
                </c:pt>
                <c:pt idx="2186">
                  <c:v>254.80485842746199</c:v>
                </c:pt>
                <c:pt idx="2187">
                  <c:v>255.72540729174301</c:v>
                </c:pt>
                <c:pt idx="2188">
                  <c:v>256.091254564753</c:v>
                </c:pt>
                <c:pt idx="2189">
                  <c:v>254.93637532828501</c:v>
                </c:pt>
                <c:pt idx="2190">
                  <c:v>254.16332163785</c:v>
                </c:pt>
                <c:pt idx="2191">
                  <c:v>253.54280309248699</c:v>
                </c:pt>
                <c:pt idx="2192">
                  <c:v>248.119611505433</c:v>
                </c:pt>
                <c:pt idx="2193">
                  <c:v>238.594437891985</c:v>
                </c:pt>
                <c:pt idx="2194">
                  <c:v>234.54606940624799</c:v>
                </c:pt>
                <c:pt idx="2195">
                  <c:v>232.647984427567</c:v>
                </c:pt>
                <c:pt idx="2196">
                  <c:v>223.02787847534299</c:v>
                </c:pt>
                <c:pt idx="2197">
                  <c:v>222.985775235098</c:v>
                </c:pt>
                <c:pt idx="2198">
                  <c:v>224.35777757348299</c:v>
                </c:pt>
                <c:pt idx="2199">
                  <c:v>221.108157052666</c:v>
                </c:pt>
                <c:pt idx="2200">
                  <c:v>223.683882934265</c:v>
                </c:pt>
                <c:pt idx="2201">
                  <c:v>223.345078280043</c:v>
                </c:pt>
                <c:pt idx="2202">
                  <c:v>225.38329500025799</c:v>
                </c:pt>
                <c:pt idx="2203">
                  <c:v>224.09422299221299</c:v>
                </c:pt>
                <c:pt idx="2204">
                  <c:v>223.32859248907599</c:v>
                </c:pt>
                <c:pt idx="2205">
                  <c:v>224.42371525965601</c:v>
                </c:pt>
                <c:pt idx="2206">
                  <c:v>227.42508766077501</c:v>
                </c:pt>
                <c:pt idx="2207">
                  <c:v>227.28780031948801</c:v>
                </c:pt>
                <c:pt idx="2208">
                  <c:v>224.39325460376099</c:v>
                </c:pt>
                <c:pt idx="2209">
                  <c:v>225.117508821401</c:v>
                </c:pt>
                <c:pt idx="2210">
                  <c:v>225.935580371453</c:v>
                </c:pt>
                <c:pt idx="2211">
                  <c:v>216.88568629566899</c:v>
                </c:pt>
                <c:pt idx="2212">
                  <c:v>231.625617478674</c:v>
                </c:pt>
                <c:pt idx="2213">
                  <c:v>227.55540924899401</c:v>
                </c:pt>
                <c:pt idx="2214">
                  <c:v>222.34743609242301</c:v>
                </c:pt>
                <c:pt idx="2215">
                  <c:v>215.65931701074999</c:v>
                </c:pt>
                <c:pt idx="2216">
                  <c:v>215.00845824832399</c:v>
                </c:pt>
                <c:pt idx="2217">
                  <c:v>216.40668995104599</c:v>
                </c:pt>
                <c:pt idx="2218">
                  <c:v>224.419963279993</c:v>
                </c:pt>
                <c:pt idx="2219">
                  <c:v>223.574261967978</c:v>
                </c:pt>
                <c:pt idx="2220">
                  <c:v>216.69936521864901</c:v>
                </c:pt>
                <c:pt idx="2221">
                  <c:v>217.816796974205</c:v>
                </c:pt>
                <c:pt idx="2222">
                  <c:v>222.617403433302</c:v>
                </c:pt>
                <c:pt idx="2223">
                  <c:v>221.16394578405701</c:v>
                </c:pt>
                <c:pt idx="2224">
                  <c:v>217.42025954877201</c:v>
                </c:pt>
                <c:pt idx="2225">
                  <c:v>214.238437640212</c:v>
                </c:pt>
                <c:pt idx="2226">
                  <c:v>216.28911615363501</c:v>
                </c:pt>
                <c:pt idx="2227">
                  <c:v>218.38139610557599</c:v>
                </c:pt>
                <c:pt idx="2228">
                  <c:v>218.52404611719501</c:v>
                </c:pt>
                <c:pt idx="2229">
                  <c:v>216.80953702948</c:v>
                </c:pt>
                <c:pt idx="2230">
                  <c:v>222.79899588723299</c:v>
                </c:pt>
                <c:pt idx="2231">
                  <c:v>224.43214612033799</c:v>
                </c:pt>
                <c:pt idx="2232">
                  <c:v>225.60302782006301</c:v>
                </c:pt>
                <c:pt idx="2233">
                  <c:v>225.77591118351401</c:v>
                </c:pt>
                <c:pt idx="2234">
                  <c:v>226.32718074260899</c:v>
                </c:pt>
                <c:pt idx="2235">
                  <c:v>217.23761358189</c:v>
                </c:pt>
                <c:pt idx="2236">
                  <c:v>225.91315334566201</c:v>
                </c:pt>
                <c:pt idx="2237">
                  <c:v>223.614185939843</c:v>
                </c:pt>
                <c:pt idx="2238">
                  <c:v>227.312663889123</c:v>
                </c:pt>
                <c:pt idx="2239">
                  <c:v>221.96188019187699</c:v>
                </c:pt>
                <c:pt idx="2240">
                  <c:v>218.776763020771</c:v>
                </c:pt>
                <c:pt idx="2241">
                  <c:v>228.12040000682299</c:v>
                </c:pt>
                <c:pt idx="2242">
                  <c:v>235.45837313250499</c:v>
                </c:pt>
                <c:pt idx="2243">
                  <c:v>233.78414882682799</c:v>
                </c:pt>
                <c:pt idx="2244">
                  <c:v>235.75175337989401</c:v>
                </c:pt>
                <c:pt idx="2245">
                  <c:v>235.79775159386199</c:v>
                </c:pt>
                <c:pt idx="2246">
                  <c:v>234.232381191587</c:v>
                </c:pt>
                <c:pt idx="2247">
                  <c:v>234.39398388637801</c:v>
                </c:pt>
                <c:pt idx="2248">
                  <c:v>236.274037683578</c:v>
                </c:pt>
                <c:pt idx="2249">
                  <c:v>233.17576213075299</c:v>
                </c:pt>
                <c:pt idx="2250">
                  <c:v>231.308129959789</c:v>
                </c:pt>
                <c:pt idx="2251">
                  <c:v>231.19599957558299</c:v>
                </c:pt>
                <c:pt idx="2252">
                  <c:v>224.78711064450201</c:v>
                </c:pt>
                <c:pt idx="2253">
                  <c:v>220.41209183669201</c:v>
                </c:pt>
                <c:pt idx="2254">
                  <c:v>219.012683811714</c:v>
                </c:pt>
                <c:pt idx="2255">
                  <c:v>219.542748124675</c:v>
                </c:pt>
                <c:pt idx="2256">
                  <c:v>218.216679683694</c:v>
                </c:pt>
                <c:pt idx="2257">
                  <c:v>219.43830415452399</c:v>
                </c:pt>
                <c:pt idx="2258">
                  <c:v>219.031109323105</c:v>
                </c:pt>
                <c:pt idx="2259">
                  <c:v>224.405882315122</c:v>
                </c:pt>
                <c:pt idx="2260">
                  <c:v>222.51957396552601</c:v>
                </c:pt>
                <c:pt idx="2261">
                  <c:v>221.77851786990701</c:v>
                </c:pt>
                <c:pt idx="2262">
                  <c:v>218.56829499248499</c:v>
                </c:pt>
                <c:pt idx="2263">
                  <c:v>217.053160008091</c:v>
                </c:pt>
                <c:pt idx="2264">
                  <c:v>225.88372054490401</c:v>
                </c:pt>
                <c:pt idx="2265">
                  <c:v>227.802261239893</c:v>
                </c:pt>
                <c:pt idx="2266">
                  <c:v>228.32783052561601</c:v>
                </c:pt>
                <c:pt idx="2267">
                  <c:v>227.696690636776</c:v>
                </c:pt>
                <c:pt idx="2268">
                  <c:v>226.99849213474701</c:v>
                </c:pt>
                <c:pt idx="2269">
                  <c:v>229.660503485943</c:v>
                </c:pt>
                <c:pt idx="2270">
                  <c:v>232.38319200972299</c:v>
                </c:pt>
                <c:pt idx="2271">
                  <c:v>236.91970884226799</c:v>
                </c:pt>
                <c:pt idx="2272">
                  <c:v>239.56106201135</c:v>
                </c:pt>
                <c:pt idx="2273">
                  <c:v>234.63653062780199</c:v>
                </c:pt>
                <c:pt idx="2274">
                  <c:v>232.25060026739899</c:v>
                </c:pt>
                <c:pt idx="2275">
                  <c:v>231.66998102447101</c:v>
                </c:pt>
                <c:pt idx="2276">
                  <c:v>232.465429387282</c:v>
                </c:pt>
                <c:pt idx="2277">
                  <c:v>234.05300828866001</c:v>
                </c:pt>
                <c:pt idx="2278">
                  <c:v>227.173084987994</c:v>
                </c:pt>
                <c:pt idx="2279">
                  <c:v>227.63257036995</c:v>
                </c:pt>
                <c:pt idx="2280">
                  <c:v>228.02818032719401</c:v>
                </c:pt>
                <c:pt idx="2281">
                  <c:v>226.994092141278</c:v>
                </c:pt>
                <c:pt idx="2282">
                  <c:v>227.27201161599999</c:v>
                </c:pt>
                <c:pt idx="2283">
                  <c:v>227.92416159798199</c:v>
                </c:pt>
                <c:pt idx="2284">
                  <c:v>230.34553569673599</c:v>
                </c:pt>
                <c:pt idx="2285">
                  <c:v>226.33509241718099</c:v>
                </c:pt>
                <c:pt idx="2286">
                  <c:v>227.8866363132</c:v>
                </c:pt>
                <c:pt idx="2287">
                  <c:v>227.348655561539</c:v>
                </c:pt>
                <c:pt idx="2288">
                  <c:v>226.166442459579</c:v>
                </c:pt>
                <c:pt idx="2289">
                  <c:v>228.834031660335</c:v>
                </c:pt>
                <c:pt idx="2290">
                  <c:v>231.977406854046</c:v>
                </c:pt>
                <c:pt idx="2291">
                  <c:v>230.650389410592</c:v>
                </c:pt>
                <c:pt idx="2292">
                  <c:v>231.18197660410499</c:v>
                </c:pt>
                <c:pt idx="2293">
                  <c:v>229.52738535083199</c:v>
                </c:pt>
                <c:pt idx="2294">
                  <c:v>230.70020454297099</c:v>
                </c:pt>
                <c:pt idx="2295">
                  <c:v>232.152062456837</c:v>
                </c:pt>
                <c:pt idx="2296">
                  <c:v>230.83389784149901</c:v>
                </c:pt>
                <c:pt idx="2297">
                  <c:v>232.91296916115701</c:v>
                </c:pt>
                <c:pt idx="2298">
                  <c:v>233.50460078243401</c:v>
                </c:pt>
                <c:pt idx="2299">
                  <c:v>234.87466235135099</c:v>
                </c:pt>
                <c:pt idx="2300">
                  <c:v>235.633105415301</c:v>
                </c:pt>
                <c:pt idx="2301">
                  <c:v>235.69704252746999</c:v>
                </c:pt>
                <c:pt idx="2302">
                  <c:v>235.86369185477699</c:v>
                </c:pt>
                <c:pt idx="2303">
                  <c:v>235.49942263294599</c:v>
                </c:pt>
                <c:pt idx="2304">
                  <c:v>237.53735717682699</c:v>
                </c:pt>
                <c:pt idx="2305">
                  <c:v>232.85795894066399</c:v>
                </c:pt>
                <c:pt idx="2306">
                  <c:v>236.70693331561901</c:v>
                </c:pt>
                <c:pt idx="2307">
                  <c:v>236.884604965937</c:v>
                </c:pt>
                <c:pt idx="2308">
                  <c:v>232.50682519556599</c:v>
                </c:pt>
                <c:pt idx="2309">
                  <c:v>232.73561561834799</c:v>
                </c:pt>
                <c:pt idx="2310">
                  <c:v>231.84544783895299</c:v>
                </c:pt>
                <c:pt idx="2311">
                  <c:v>241.77572123112199</c:v>
                </c:pt>
                <c:pt idx="2312">
                  <c:v>242.67069553200301</c:v>
                </c:pt>
                <c:pt idx="2313">
                  <c:v>240.86061098101999</c:v>
                </c:pt>
                <c:pt idx="2314">
                  <c:v>243.26194863718899</c:v>
                </c:pt>
                <c:pt idx="2315">
                  <c:v>245.94719145668199</c:v>
                </c:pt>
                <c:pt idx="2316">
                  <c:v>251.881081610705</c:v>
                </c:pt>
                <c:pt idx="2317">
                  <c:v>254.267084090118</c:v>
                </c:pt>
                <c:pt idx="2318">
                  <c:v>255.84591866542601</c:v>
                </c:pt>
                <c:pt idx="2319">
                  <c:v>251.68684043195699</c:v>
                </c:pt>
                <c:pt idx="2320">
                  <c:v>257.19399412757599</c:v>
                </c:pt>
                <c:pt idx="2321">
                  <c:v>257.39388740504802</c:v>
                </c:pt>
                <c:pt idx="2322">
                  <c:v>256.15401932654902</c:v>
                </c:pt>
                <c:pt idx="2323">
                  <c:v>258.89872765158299</c:v>
                </c:pt>
                <c:pt idx="2324">
                  <c:v>257.56372211866898</c:v>
                </c:pt>
                <c:pt idx="2325">
                  <c:v>256.04307206501801</c:v>
                </c:pt>
                <c:pt idx="2326">
                  <c:v>256.35208333607801</c:v>
                </c:pt>
                <c:pt idx="2327">
                  <c:v>255.15637704318601</c:v>
                </c:pt>
                <c:pt idx="2328">
                  <c:v>257.15320652463998</c:v>
                </c:pt>
                <c:pt idx="2329">
                  <c:v>256.09120233538999</c:v>
                </c:pt>
                <c:pt idx="2330">
                  <c:v>257.78591278383499</c:v>
                </c:pt>
                <c:pt idx="2331">
                  <c:v>257.50299079367301</c:v>
                </c:pt>
                <c:pt idx="2332">
                  <c:v>257.74470543921802</c:v>
                </c:pt>
                <c:pt idx="2333">
                  <c:v>259.00981498250599</c:v>
                </c:pt>
                <c:pt idx="2334">
                  <c:v>259.79279090036101</c:v>
                </c:pt>
                <c:pt idx="2335">
                  <c:v>260.32271624112599</c:v>
                </c:pt>
                <c:pt idx="2336">
                  <c:v>261.27714142545</c:v>
                </c:pt>
                <c:pt idx="2337">
                  <c:v>263.52241002330402</c:v>
                </c:pt>
                <c:pt idx="2338">
                  <c:v>260.990235457062</c:v>
                </c:pt>
                <c:pt idx="2339">
                  <c:v>260.79888329497697</c:v>
                </c:pt>
                <c:pt idx="2340">
                  <c:v>253.17154115879299</c:v>
                </c:pt>
                <c:pt idx="2341">
                  <c:v>253.41849710813301</c:v>
                </c:pt>
                <c:pt idx="2342">
                  <c:v>253.925787314129</c:v>
                </c:pt>
                <c:pt idx="2343">
                  <c:v>252.98054741694801</c:v>
                </c:pt>
                <c:pt idx="2344">
                  <c:v>254.09615851038799</c:v>
                </c:pt>
                <c:pt idx="2345">
                  <c:v>254.288716189989</c:v>
                </c:pt>
                <c:pt idx="2346">
                  <c:v>255.73055935739399</c:v>
                </c:pt>
                <c:pt idx="2347">
                  <c:v>258.45332849386199</c:v>
                </c:pt>
                <c:pt idx="2348">
                  <c:v>259.78969219525902</c:v>
                </c:pt>
                <c:pt idx="2349">
                  <c:v>265.56662367539201</c:v>
                </c:pt>
                <c:pt idx="2350">
                  <c:v>266.08759380990199</c:v>
                </c:pt>
                <c:pt idx="2351">
                  <c:v>259.38888662641699</c:v>
                </c:pt>
                <c:pt idx="2352">
                  <c:v>261.98378232961397</c:v>
                </c:pt>
                <c:pt idx="2353">
                  <c:v>256.649842883372</c:v>
                </c:pt>
                <c:pt idx="2354">
                  <c:v>259.08159714026499</c:v>
                </c:pt>
                <c:pt idx="2355">
                  <c:v>258.95003464675398</c:v>
                </c:pt>
                <c:pt idx="2356">
                  <c:v>257.51343328006601</c:v>
                </c:pt>
                <c:pt idx="2357">
                  <c:v>257.90963600426602</c:v>
                </c:pt>
                <c:pt idx="2358">
                  <c:v>256.564994545037</c:v>
                </c:pt>
                <c:pt idx="2359">
                  <c:v>256.83269220714902</c:v>
                </c:pt>
                <c:pt idx="2360">
                  <c:v>258.98805500397202</c:v>
                </c:pt>
                <c:pt idx="2361">
                  <c:v>259.24836891923201</c:v>
                </c:pt>
                <c:pt idx="2362">
                  <c:v>256.89865402938398</c:v>
                </c:pt>
                <c:pt idx="2363">
                  <c:v>255.135588991606</c:v>
                </c:pt>
                <c:pt idx="2364">
                  <c:v>247.89686163913601</c:v>
                </c:pt>
                <c:pt idx="2365">
                  <c:v>249.38810610433401</c:v>
                </c:pt>
                <c:pt idx="2366">
                  <c:v>246.503848365892</c:v>
                </c:pt>
                <c:pt idx="2367">
                  <c:v>247.64208383643901</c:v>
                </c:pt>
                <c:pt idx="2368">
                  <c:v>247.44902855758201</c:v>
                </c:pt>
                <c:pt idx="2369">
                  <c:v>245.443438922985</c:v>
                </c:pt>
                <c:pt idx="2370">
                  <c:v>249.07143505539901</c:v>
                </c:pt>
                <c:pt idx="2371">
                  <c:v>249.14473530128399</c:v>
                </c:pt>
                <c:pt idx="2372">
                  <c:v>249.801928003733</c:v>
                </c:pt>
                <c:pt idx="2373">
                  <c:v>250.259136952392</c:v>
                </c:pt>
                <c:pt idx="2374">
                  <c:v>249.96391296603801</c:v>
                </c:pt>
                <c:pt idx="2375">
                  <c:v>249.54583145145401</c:v>
                </c:pt>
                <c:pt idx="2376">
                  <c:v>247.07697472064001</c:v>
                </c:pt>
                <c:pt idx="2377">
                  <c:v>248.93745689034299</c:v>
                </c:pt>
                <c:pt idx="2378">
                  <c:v>245.78004989661599</c:v>
                </c:pt>
                <c:pt idx="2379">
                  <c:v>244.21824983191701</c:v>
                </c:pt>
                <c:pt idx="2380">
                  <c:v>239.692116961126</c:v>
                </c:pt>
                <c:pt idx="2381">
                  <c:v>238.82933999372801</c:v>
                </c:pt>
                <c:pt idx="2382">
                  <c:v>242.76420669103899</c:v>
                </c:pt>
                <c:pt idx="2383">
                  <c:v>245.02695937403101</c:v>
                </c:pt>
                <c:pt idx="2384">
                  <c:v>242.15123643303801</c:v>
                </c:pt>
                <c:pt idx="2385">
                  <c:v>247.31165391157299</c:v>
                </c:pt>
                <c:pt idx="2386">
                  <c:v>245.53455720626599</c:v>
                </c:pt>
                <c:pt idx="2387">
                  <c:v>243.129200482199</c:v>
                </c:pt>
                <c:pt idx="2388">
                  <c:v>243.92722291970199</c:v>
                </c:pt>
                <c:pt idx="2389">
                  <c:v>243.27400018725501</c:v>
                </c:pt>
                <c:pt idx="2390">
                  <c:v>242.07656994660101</c:v>
                </c:pt>
                <c:pt idx="2391">
                  <c:v>243.70294880030801</c:v>
                </c:pt>
                <c:pt idx="2392">
                  <c:v>244.60656938146099</c:v>
                </c:pt>
                <c:pt idx="2393">
                  <c:v>243.76593320651199</c:v>
                </c:pt>
                <c:pt idx="2394">
                  <c:v>243.30642670732701</c:v>
                </c:pt>
                <c:pt idx="2395">
                  <c:v>243.936303583019</c:v>
                </c:pt>
                <c:pt idx="2396">
                  <c:v>244.04568664147001</c:v>
                </c:pt>
                <c:pt idx="2397">
                  <c:v>241.57273168674499</c:v>
                </c:pt>
                <c:pt idx="2398">
                  <c:v>237.54302617699801</c:v>
                </c:pt>
                <c:pt idx="2399">
                  <c:v>238.182286386014</c:v>
                </c:pt>
                <c:pt idx="2400">
                  <c:v>240.98467646239499</c:v>
                </c:pt>
                <c:pt idx="2401">
                  <c:v>246.061194669857</c:v>
                </c:pt>
                <c:pt idx="2402">
                  <c:v>248.10836372480099</c:v>
                </c:pt>
                <c:pt idx="2403">
                  <c:v>246.94337993219199</c:v>
                </c:pt>
                <c:pt idx="2404">
                  <c:v>247.41386456997299</c:v>
                </c:pt>
                <c:pt idx="2405">
                  <c:v>244.496580903916</c:v>
                </c:pt>
                <c:pt idx="2406">
                  <c:v>245.40800196663201</c:v>
                </c:pt>
                <c:pt idx="2407">
                  <c:v>245.898254440551</c:v>
                </c:pt>
                <c:pt idx="2408">
                  <c:v>246.15915246770601</c:v>
                </c:pt>
                <c:pt idx="2409">
                  <c:v>233.272880676076</c:v>
                </c:pt>
                <c:pt idx="2410">
                  <c:v>227.792806553585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Sheet10!$AH$7</c:f>
              <c:strCache>
                <c:ptCount val="1"/>
                <c:pt idx="0">
                  <c:v>Rainbow7525Monthly7</c:v>
                </c:pt>
              </c:strCache>
            </c:strRef>
          </c:tx>
          <c:marker>
            <c:symbol val="none"/>
          </c:marker>
          <c:val>
            <c:numRef>
              <c:f>Sheet10!$AH$8:$AH$2418</c:f>
              <c:numCache>
                <c:formatCode>General</c:formatCode>
                <c:ptCount val="2411"/>
                <c:pt idx="0">
                  <c:v>100</c:v>
                </c:pt>
                <c:pt idx="1">
                  <c:v>100.100127981529</c:v>
                </c:pt>
                <c:pt idx="2">
                  <c:v>101.195698683372</c:v>
                </c:pt>
                <c:pt idx="3">
                  <c:v>101.268390996139</c:v>
                </c:pt>
                <c:pt idx="4">
                  <c:v>101.270240773048</c:v>
                </c:pt>
                <c:pt idx="5">
                  <c:v>100.342360817936</c:v>
                </c:pt>
                <c:pt idx="6">
                  <c:v>100.623812472336</c:v>
                </c:pt>
                <c:pt idx="7">
                  <c:v>99.639043074211301</c:v>
                </c:pt>
                <c:pt idx="8">
                  <c:v>99.267270774548194</c:v>
                </c:pt>
                <c:pt idx="9">
                  <c:v>97.820495629147402</c:v>
                </c:pt>
                <c:pt idx="10">
                  <c:v>97.460839428888804</c:v>
                </c:pt>
                <c:pt idx="11">
                  <c:v>98.384531525892598</c:v>
                </c:pt>
                <c:pt idx="12">
                  <c:v>97.495016082109501</c:v>
                </c:pt>
                <c:pt idx="13">
                  <c:v>97.355679441781703</c:v>
                </c:pt>
                <c:pt idx="14">
                  <c:v>98.306952409523305</c:v>
                </c:pt>
                <c:pt idx="15">
                  <c:v>98.117339553756594</c:v>
                </c:pt>
                <c:pt idx="16">
                  <c:v>98.565334528325593</c:v>
                </c:pt>
                <c:pt idx="17">
                  <c:v>98.121524143085296</c:v>
                </c:pt>
                <c:pt idx="18">
                  <c:v>100.44414407098</c:v>
                </c:pt>
                <c:pt idx="19">
                  <c:v>100.56155914239601</c:v>
                </c:pt>
                <c:pt idx="20">
                  <c:v>101.804214853342</c:v>
                </c:pt>
                <c:pt idx="21">
                  <c:v>100.477325108027</c:v>
                </c:pt>
                <c:pt idx="22">
                  <c:v>100.73192188443601</c:v>
                </c:pt>
                <c:pt idx="23">
                  <c:v>98.508181554501604</c:v>
                </c:pt>
                <c:pt idx="24">
                  <c:v>99.520552537234593</c:v>
                </c:pt>
                <c:pt idx="25">
                  <c:v>98.068517336943898</c:v>
                </c:pt>
                <c:pt idx="26">
                  <c:v>97.991118633219202</c:v>
                </c:pt>
                <c:pt idx="27">
                  <c:v>99.235089357887603</c:v>
                </c:pt>
                <c:pt idx="28">
                  <c:v>100.000753646546</c:v>
                </c:pt>
                <c:pt idx="29">
                  <c:v>100.462028063875</c:v>
                </c:pt>
                <c:pt idx="30">
                  <c:v>98.831457128812801</c:v>
                </c:pt>
                <c:pt idx="31">
                  <c:v>98.173878467004997</c:v>
                </c:pt>
                <c:pt idx="32">
                  <c:v>95.099615086648001</c:v>
                </c:pt>
                <c:pt idx="33">
                  <c:v>96.344911732450896</c:v>
                </c:pt>
                <c:pt idx="34">
                  <c:v>94.907005399055095</c:v>
                </c:pt>
                <c:pt idx="35">
                  <c:v>93.171348998642301</c:v>
                </c:pt>
                <c:pt idx="36">
                  <c:v>95.220011115466306</c:v>
                </c:pt>
                <c:pt idx="37">
                  <c:v>94.206243501680206</c:v>
                </c:pt>
                <c:pt idx="38">
                  <c:v>95.340481140953301</c:v>
                </c:pt>
                <c:pt idx="39">
                  <c:v>93.883757116483807</c:v>
                </c:pt>
                <c:pt idx="40">
                  <c:v>94.039866485978294</c:v>
                </c:pt>
                <c:pt idx="41">
                  <c:v>91.503719542515</c:v>
                </c:pt>
                <c:pt idx="42">
                  <c:v>91.789613697204899</c:v>
                </c:pt>
                <c:pt idx="43">
                  <c:v>91.445982507017206</c:v>
                </c:pt>
                <c:pt idx="44">
                  <c:v>89.801061935094395</c:v>
                </c:pt>
                <c:pt idx="45">
                  <c:v>89.509643445224299</c:v>
                </c:pt>
                <c:pt idx="46">
                  <c:v>91.716819923653006</c:v>
                </c:pt>
                <c:pt idx="47">
                  <c:v>91.271815132449703</c:v>
                </c:pt>
                <c:pt idx="48">
                  <c:v>90.983067392385806</c:v>
                </c:pt>
                <c:pt idx="49">
                  <c:v>93.133381739725493</c:v>
                </c:pt>
                <c:pt idx="50">
                  <c:v>93.004462535387304</c:v>
                </c:pt>
                <c:pt idx="51">
                  <c:v>93.541079085400597</c:v>
                </c:pt>
                <c:pt idx="52">
                  <c:v>94.139851342226905</c:v>
                </c:pt>
                <c:pt idx="53">
                  <c:v>93.791168293758503</c:v>
                </c:pt>
                <c:pt idx="54">
                  <c:v>94.661606859917597</c:v>
                </c:pt>
                <c:pt idx="55">
                  <c:v>94.343072297810593</c:v>
                </c:pt>
                <c:pt idx="56">
                  <c:v>94.368304515945596</c:v>
                </c:pt>
                <c:pt idx="57">
                  <c:v>95.474978336835605</c:v>
                </c:pt>
                <c:pt idx="58">
                  <c:v>95.983177022169698</c:v>
                </c:pt>
                <c:pt idx="59">
                  <c:v>95.777473549743704</c:v>
                </c:pt>
                <c:pt idx="60">
                  <c:v>97.091407927358603</c:v>
                </c:pt>
                <c:pt idx="61">
                  <c:v>97.738384406454301</c:v>
                </c:pt>
                <c:pt idx="62">
                  <c:v>97.844196666526997</c:v>
                </c:pt>
                <c:pt idx="63">
                  <c:v>96.996941051100094</c:v>
                </c:pt>
                <c:pt idx="64">
                  <c:v>95.492342299285596</c:v>
                </c:pt>
                <c:pt idx="65">
                  <c:v>98.513885437700907</c:v>
                </c:pt>
                <c:pt idx="66">
                  <c:v>97.118484182857202</c:v>
                </c:pt>
                <c:pt idx="67">
                  <c:v>99.170168201413901</c:v>
                </c:pt>
                <c:pt idx="68">
                  <c:v>98.788726037333902</c:v>
                </c:pt>
                <c:pt idx="69">
                  <c:v>100.30475634763501</c:v>
                </c:pt>
                <c:pt idx="70">
                  <c:v>99.248040083184705</c:v>
                </c:pt>
                <c:pt idx="71">
                  <c:v>99.233378836304595</c:v>
                </c:pt>
                <c:pt idx="72">
                  <c:v>97.774767865362705</c:v>
                </c:pt>
                <c:pt idx="73">
                  <c:v>94.705820561833207</c:v>
                </c:pt>
                <c:pt idx="74">
                  <c:v>94.892073267425602</c:v>
                </c:pt>
                <c:pt idx="75">
                  <c:v>94.474209991325907</c:v>
                </c:pt>
                <c:pt idx="76">
                  <c:v>93.876909297774205</c:v>
                </c:pt>
                <c:pt idx="77">
                  <c:v>93.639542227244903</c:v>
                </c:pt>
                <c:pt idx="78">
                  <c:v>93.9813851544437</c:v>
                </c:pt>
                <c:pt idx="79">
                  <c:v>94.536595026097103</c:v>
                </c:pt>
                <c:pt idx="80">
                  <c:v>95.608158135154298</c:v>
                </c:pt>
                <c:pt idx="81">
                  <c:v>93.864098638570397</c:v>
                </c:pt>
                <c:pt idx="82">
                  <c:v>94.344351687290299</c:v>
                </c:pt>
                <c:pt idx="83">
                  <c:v>93.727109710238395</c:v>
                </c:pt>
                <c:pt idx="84">
                  <c:v>92.416247740012096</c:v>
                </c:pt>
                <c:pt idx="85">
                  <c:v>92.273268178465699</c:v>
                </c:pt>
                <c:pt idx="86">
                  <c:v>92.745322339072899</c:v>
                </c:pt>
                <c:pt idx="87">
                  <c:v>94.1435941242148</c:v>
                </c:pt>
                <c:pt idx="88">
                  <c:v>95.163803997293599</c:v>
                </c:pt>
                <c:pt idx="89">
                  <c:v>94.819910483274597</c:v>
                </c:pt>
                <c:pt idx="90">
                  <c:v>96.710416583565305</c:v>
                </c:pt>
                <c:pt idx="91">
                  <c:v>96.813985303664595</c:v>
                </c:pt>
                <c:pt idx="92">
                  <c:v>97.194766068076603</c:v>
                </c:pt>
                <c:pt idx="93">
                  <c:v>98.456750799531704</c:v>
                </c:pt>
                <c:pt idx="94">
                  <c:v>99.046031481322004</c:v>
                </c:pt>
                <c:pt idx="95">
                  <c:v>99.960100645062596</c:v>
                </c:pt>
                <c:pt idx="96">
                  <c:v>100.28639131654801</c:v>
                </c:pt>
                <c:pt idx="97">
                  <c:v>101.709426980112</c:v>
                </c:pt>
                <c:pt idx="98">
                  <c:v>102.247728812883</c:v>
                </c:pt>
                <c:pt idx="99">
                  <c:v>103.463624540561</c:v>
                </c:pt>
                <c:pt idx="100">
                  <c:v>103.476793540925</c:v>
                </c:pt>
                <c:pt idx="101">
                  <c:v>103.004558294323</c:v>
                </c:pt>
                <c:pt idx="102">
                  <c:v>104.60808732634401</c:v>
                </c:pt>
                <c:pt idx="103">
                  <c:v>106.7289086782</c:v>
                </c:pt>
                <c:pt idx="104">
                  <c:v>106.429634854184</c:v>
                </c:pt>
                <c:pt idx="105">
                  <c:v>108.422546233443</c:v>
                </c:pt>
                <c:pt idx="106">
                  <c:v>107.958893483097</c:v>
                </c:pt>
                <c:pt idx="107">
                  <c:v>107.55867044385801</c:v>
                </c:pt>
                <c:pt idx="108">
                  <c:v>106.461593039671</c:v>
                </c:pt>
                <c:pt idx="109">
                  <c:v>107.206612637833</c:v>
                </c:pt>
                <c:pt idx="110">
                  <c:v>109.662559634037</c:v>
                </c:pt>
                <c:pt idx="111">
                  <c:v>108.969040636662</c:v>
                </c:pt>
                <c:pt idx="112">
                  <c:v>107.70172004406101</c:v>
                </c:pt>
                <c:pt idx="113">
                  <c:v>104.680422484019</c:v>
                </c:pt>
                <c:pt idx="114">
                  <c:v>104.43359343535499</c:v>
                </c:pt>
                <c:pt idx="115">
                  <c:v>105.18953246160299</c:v>
                </c:pt>
                <c:pt idx="116">
                  <c:v>105.44183182618301</c:v>
                </c:pt>
                <c:pt idx="117">
                  <c:v>104.491470702077</c:v>
                </c:pt>
                <c:pt idx="118">
                  <c:v>105.920824628117</c:v>
                </c:pt>
                <c:pt idx="119">
                  <c:v>106.557865451476</c:v>
                </c:pt>
                <c:pt idx="120">
                  <c:v>107.669847070017</c:v>
                </c:pt>
                <c:pt idx="121">
                  <c:v>108.509545903221</c:v>
                </c:pt>
                <c:pt idx="122">
                  <c:v>108.41396756523601</c:v>
                </c:pt>
                <c:pt idx="123">
                  <c:v>107.276072968351</c:v>
                </c:pt>
                <c:pt idx="124">
                  <c:v>107.18632272758499</c:v>
                </c:pt>
                <c:pt idx="125">
                  <c:v>108.78650227357301</c:v>
                </c:pt>
                <c:pt idx="126">
                  <c:v>107.22102217392001</c:v>
                </c:pt>
                <c:pt idx="127">
                  <c:v>106.191004246796</c:v>
                </c:pt>
                <c:pt idx="128">
                  <c:v>107.09713318886099</c:v>
                </c:pt>
                <c:pt idx="129">
                  <c:v>107.285666313278</c:v>
                </c:pt>
                <c:pt idx="130">
                  <c:v>109.16443627556799</c:v>
                </c:pt>
                <c:pt idx="131">
                  <c:v>111.965358175259</c:v>
                </c:pt>
                <c:pt idx="132">
                  <c:v>113.637397828877</c:v>
                </c:pt>
                <c:pt idx="133">
                  <c:v>111.72309110520401</c:v>
                </c:pt>
                <c:pt idx="134">
                  <c:v>113.647909657149</c:v>
                </c:pt>
                <c:pt idx="135">
                  <c:v>111.28327855992001</c:v>
                </c:pt>
                <c:pt idx="136">
                  <c:v>114.85141451001201</c:v>
                </c:pt>
                <c:pt idx="137">
                  <c:v>114.089509855081</c:v>
                </c:pt>
                <c:pt idx="138">
                  <c:v>117.67514550802601</c:v>
                </c:pt>
                <c:pt idx="139">
                  <c:v>116.275278845675</c:v>
                </c:pt>
                <c:pt idx="140">
                  <c:v>116.126601295361</c:v>
                </c:pt>
                <c:pt idx="141">
                  <c:v>116.847081526263</c:v>
                </c:pt>
                <c:pt idx="142">
                  <c:v>112.59703472559301</c:v>
                </c:pt>
                <c:pt idx="143">
                  <c:v>110.757211912128</c:v>
                </c:pt>
                <c:pt idx="144">
                  <c:v>113.497134947988</c:v>
                </c:pt>
                <c:pt idx="145">
                  <c:v>112.113096971684</c:v>
                </c:pt>
                <c:pt idx="146">
                  <c:v>113.95351551502699</c:v>
                </c:pt>
                <c:pt idx="147">
                  <c:v>114.101390316576</c:v>
                </c:pt>
                <c:pt idx="148">
                  <c:v>118.56754143448499</c:v>
                </c:pt>
                <c:pt idx="149">
                  <c:v>116.900883862754</c:v>
                </c:pt>
                <c:pt idx="150">
                  <c:v>117.902749008626</c:v>
                </c:pt>
                <c:pt idx="151">
                  <c:v>117.245398801601</c:v>
                </c:pt>
                <c:pt idx="152">
                  <c:v>114.426037498771</c:v>
                </c:pt>
                <c:pt idx="153">
                  <c:v>111.43949660798199</c:v>
                </c:pt>
                <c:pt idx="154">
                  <c:v>110.865053335433</c:v>
                </c:pt>
                <c:pt idx="155">
                  <c:v>108.46501787079499</c:v>
                </c:pt>
                <c:pt idx="156">
                  <c:v>109.591214375172</c:v>
                </c:pt>
                <c:pt idx="157">
                  <c:v>106.701058121488</c:v>
                </c:pt>
                <c:pt idx="158">
                  <c:v>109.880495766317</c:v>
                </c:pt>
                <c:pt idx="159">
                  <c:v>113.713199447668</c:v>
                </c:pt>
                <c:pt idx="160">
                  <c:v>113.198628819691</c:v>
                </c:pt>
                <c:pt idx="161">
                  <c:v>115.934988845286</c:v>
                </c:pt>
                <c:pt idx="162">
                  <c:v>109.43050954070399</c:v>
                </c:pt>
                <c:pt idx="163">
                  <c:v>109.598386931292</c:v>
                </c:pt>
                <c:pt idx="164">
                  <c:v>107.869244584264</c:v>
                </c:pt>
                <c:pt idx="165">
                  <c:v>104.742204343469</c:v>
                </c:pt>
                <c:pt idx="166">
                  <c:v>102.50974043937801</c:v>
                </c:pt>
                <c:pt idx="167">
                  <c:v>103.897169683</c:v>
                </c:pt>
                <c:pt idx="168">
                  <c:v>104.811657109848</c:v>
                </c:pt>
                <c:pt idx="169">
                  <c:v>104.99814565712801</c:v>
                </c:pt>
                <c:pt idx="170">
                  <c:v>106.85762452679</c:v>
                </c:pt>
                <c:pt idx="171">
                  <c:v>109.90628272704301</c:v>
                </c:pt>
                <c:pt idx="172">
                  <c:v>108.07856483668</c:v>
                </c:pt>
                <c:pt idx="173">
                  <c:v>105.963623194622</c:v>
                </c:pt>
                <c:pt idx="174">
                  <c:v>104.32696031542601</c:v>
                </c:pt>
                <c:pt idx="175">
                  <c:v>104.779311510623</c:v>
                </c:pt>
                <c:pt idx="176">
                  <c:v>104.040491789687</c:v>
                </c:pt>
                <c:pt idx="177">
                  <c:v>104.54708096048201</c:v>
                </c:pt>
                <c:pt idx="178">
                  <c:v>103.589167011173</c:v>
                </c:pt>
                <c:pt idx="179">
                  <c:v>102.40321505838099</c:v>
                </c:pt>
                <c:pt idx="180">
                  <c:v>105.34919876830099</c:v>
                </c:pt>
                <c:pt idx="181">
                  <c:v>104.720887618323</c:v>
                </c:pt>
                <c:pt idx="182">
                  <c:v>107.09410887127</c:v>
                </c:pt>
                <c:pt idx="183">
                  <c:v>106.86809110610901</c:v>
                </c:pt>
                <c:pt idx="184">
                  <c:v>108.29608058027701</c:v>
                </c:pt>
                <c:pt idx="185">
                  <c:v>105.51623395936601</c:v>
                </c:pt>
                <c:pt idx="186">
                  <c:v>104.28270945553</c:v>
                </c:pt>
                <c:pt idx="187">
                  <c:v>104.33474893430299</c:v>
                </c:pt>
                <c:pt idx="188">
                  <c:v>106.112723080419</c:v>
                </c:pt>
                <c:pt idx="189">
                  <c:v>105.126608333522</c:v>
                </c:pt>
                <c:pt idx="190">
                  <c:v>104.768288540819</c:v>
                </c:pt>
                <c:pt idx="191">
                  <c:v>107.29842086574401</c:v>
                </c:pt>
                <c:pt idx="192">
                  <c:v>107.61383850012101</c:v>
                </c:pt>
                <c:pt idx="193">
                  <c:v>109.05418745694701</c:v>
                </c:pt>
                <c:pt idx="194">
                  <c:v>109.180765475909</c:v>
                </c:pt>
                <c:pt idx="195">
                  <c:v>109.938700068961</c:v>
                </c:pt>
                <c:pt idx="196">
                  <c:v>110.43179871186901</c:v>
                </c:pt>
                <c:pt idx="197">
                  <c:v>108.78417310668701</c:v>
                </c:pt>
                <c:pt idx="198">
                  <c:v>107.514638390516</c:v>
                </c:pt>
                <c:pt idx="199">
                  <c:v>103.81593235830999</c:v>
                </c:pt>
                <c:pt idx="200">
                  <c:v>102.04705210723399</c:v>
                </c:pt>
                <c:pt idx="201">
                  <c:v>104.47067347701601</c:v>
                </c:pt>
                <c:pt idx="202">
                  <c:v>101.158246513354</c:v>
                </c:pt>
                <c:pt idx="203">
                  <c:v>99.111914050098207</c:v>
                </c:pt>
                <c:pt idx="204">
                  <c:v>102.01103492147401</c:v>
                </c:pt>
                <c:pt idx="205">
                  <c:v>102.73391075302899</c:v>
                </c:pt>
                <c:pt idx="206">
                  <c:v>101.104477552083</c:v>
                </c:pt>
                <c:pt idx="207">
                  <c:v>101.617549467229</c:v>
                </c:pt>
                <c:pt idx="208">
                  <c:v>100.98314978309099</c:v>
                </c:pt>
                <c:pt idx="209">
                  <c:v>102.039396133132</c:v>
                </c:pt>
                <c:pt idx="210">
                  <c:v>99.381716776684897</c:v>
                </c:pt>
                <c:pt idx="211">
                  <c:v>102.072946273924</c:v>
                </c:pt>
                <c:pt idx="212">
                  <c:v>105.198469157864</c:v>
                </c:pt>
                <c:pt idx="213">
                  <c:v>105.16964538078901</c:v>
                </c:pt>
                <c:pt idx="214">
                  <c:v>104.610090186977</c:v>
                </c:pt>
                <c:pt idx="215">
                  <c:v>102.450691257359</c:v>
                </c:pt>
                <c:pt idx="216">
                  <c:v>100.904296986109</c:v>
                </c:pt>
                <c:pt idx="217">
                  <c:v>101.56144264652001</c:v>
                </c:pt>
                <c:pt idx="218">
                  <c:v>98.973699408582803</c:v>
                </c:pt>
                <c:pt idx="219">
                  <c:v>103.420048676627</c:v>
                </c:pt>
                <c:pt idx="220">
                  <c:v>101.037282255292</c:v>
                </c:pt>
                <c:pt idx="221">
                  <c:v>100.798002643968</c:v>
                </c:pt>
                <c:pt idx="222">
                  <c:v>98.606078643337199</c:v>
                </c:pt>
                <c:pt idx="223">
                  <c:v>98.807414684885202</c:v>
                </c:pt>
                <c:pt idx="224">
                  <c:v>100.773775255454</c:v>
                </c:pt>
                <c:pt idx="225">
                  <c:v>102.768190239757</c:v>
                </c:pt>
                <c:pt idx="226">
                  <c:v>102.92146863594201</c:v>
                </c:pt>
                <c:pt idx="227">
                  <c:v>101.375551796959</c:v>
                </c:pt>
                <c:pt idx="228">
                  <c:v>98.407905435760895</c:v>
                </c:pt>
                <c:pt idx="229">
                  <c:v>93.243034050492398</c:v>
                </c:pt>
                <c:pt idx="230">
                  <c:v>86.570863789454407</c:v>
                </c:pt>
                <c:pt idx="231">
                  <c:v>86.944664001369702</c:v>
                </c:pt>
                <c:pt idx="232">
                  <c:v>91.363864021388494</c:v>
                </c:pt>
                <c:pt idx="233">
                  <c:v>93.343280104432594</c:v>
                </c:pt>
                <c:pt idx="234">
                  <c:v>93.613397444106795</c:v>
                </c:pt>
                <c:pt idx="235">
                  <c:v>91.047474302862696</c:v>
                </c:pt>
                <c:pt idx="236">
                  <c:v>87.985153493209197</c:v>
                </c:pt>
                <c:pt idx="237">
                  <c:v>85.392158442695305</c:v>
                </c:pt>
                <c:pt idx="238">
                  <c:v>85.302988039285196</c:v>
                </c:pt>
                <c:pt idx="239">
                  <c:v>85.500693418620301</c:v>
                </c:pt>
                <c:pt idx="240">
                  <c:v>85.883074259907602</c:v>
                </c:pt>
                <c:pt idx="241">
                  <c:v>85.682324565143105</c:v>
                </c:pt>
                <c:pt idx="242">
                  <c:v>85.208754359833407</c:v>
                </c:pt>
                <c:pt idx="243">
                  <c:v>84.127407233198994</c:v>
                </c:pt>
                <c:pt idx="244">
                  <c:v>85.225500257775707</c:v>
                </c:pt>
                <c:pt idx="245">
                  <c:v>82.933708202901002</c:v>
                </c:pt>
                <c:pt idx="246">
                  <c:v>82.589420130122406</c:v>
                </c:pt>
                <c:pt idx="247">
                  <c:v>82.818425446380999</c:v>
                </c:pt>
                <c:pt idx="248">
                  <c:v>85.206722883827595</c:v>
                </c:pt>
                <c:pt idx="249">
                  <c:v>84.981892311959001</c:v>
                </c:pt>
                <c:pt idx="250">
                  <c:v>87.230885551557506</c:v>
                </c:pt>
                <c:pt idx="251">
                  <c:v>87.697478594356696</c:v>
                </c:pt>
                <c:pt idx="252">
                  <c:v>86.358305609178103</c:v>
                </c:pt>
                <c:pt idx="253">
                  <c:v>87.089864313559303</c:v>
                </c:pt>
                <c:pt idx="254">
                  <c:v>87.884956474429202</c:v>
                </c:pt>
                <c:pt idx="255">
                  <c:v>87.9183654739454</c:v>
                </c:pt>
                <c:pt idx="256">
                  <c:v>88.189535685728501</c:v>
                </c:pt>
                <c:pt idx="257">
                  <c:v>88.502328645459698</c:v>
                </c:pt>
                <c:pt idx="258">
                  <c:v>87.851984548345996</c:v>
                </c:pt>
                <c:pt idx="259">
                  <c:v>90.352207661222195</c:v>
                </c:pt>
                <c:pt idx="260">
                  <c:v>89.534671766277398</c:v>
                </c:pt>
                <c:pt idx="261">
                  <c:v>89.458978143843595</c:v>
                </c:pt>
                <c:pt idx="262">
                  <c:v>88.837099593125103</c:v>
                </c:pt>
                <c:pt idx="263">
                  <c:v>88.943715216091903</c:v>
                </c:pt>
                <c:pt idx="264">
                  <c:v>88.901538098994493</c:v>
                </c:pt>
                <c:pt idx="265">
                  <c:v>89.043747016286105</c:v>
                </c:pt>
                <c:pt idx="266">
                  <c:v>88.935910243550893</c:v>
                </c:pt>
                <c:pt idx="267">
                  <c:v>88.787279327540006</c:v>
                </c:pt>
                <c:pt idx="268">
                  <c:v>88.705920646711505</c:v>
                </c:pt>
                <c:pt idx="269">
                  <c:v>89.029700444721996</c:v>
                </c:pt>
                <c:pt idx="270">
                  <c:v>89.093996131913897</c:v>
                </c:pt>
                <c:pt idx="271">
                  <c:v>89.361226783410103</c:v>
                </c:pt>
                <c:pt idx="272">
                  <c:v>89.241202050909195</c:v>
                </c:pt>
                <c:pt idx="273">
                  <c:v>89.021234687629402</c:v>
                </c:pt>
                <c:pt idx="274">
                  <c:v>88.674637846785998</c:v>
                </c:pt>
                <c:pt idx="275">
                  <c:v>88.380188427776801</c:v>
                </c:pt>
                <c:pt idx="276">
                  <c:v>87.8764454388225</c:v>
                </c:pt>
                <c:pt idx="277">
                  <c:v>88.057573587150301</c:v>
                </c:pt>
                <c:pt idx="278">
                  <c:v>87.886301361500202</c:v>
                </c:pt>
                <c:pt idx="279">
                  <c:v>87.976887584861998</c:v>
                </c:pt>
                <c:pt idx="280">
                  <c:v>87.5071866061175</c:v>
                </c:pt>
                <c:pt idx="281">
                  <c:v>87.104066596118599</c:v>
                </c:pt>
                <c:pt idx="282">
                  <c:v>88.077177317496407</c:v>
                </c:pt>
                <c:pt idx="283">
                  <c:v>89.688505714919799</c:v>
                </c:pt>
                <c:pt idx="284">
                  <c:v>86.994952909413996</c:v>
                </c:pt>
                <c:pt idx="285">
                  <c:v>86.578588909372996</c:v>
                </c:pt>
                <c:pt idx="286">
                  <c:v>86.113284978709601</c:v>
                </c:pt>
                <c:pt idx="287">
                  <c:v>84.196679786180695</c:v>
                </c:pt>
                <c:pt idx="288">
                  <c:v>84.294165580069304</c:v>
                </c:pt>
                <c:pt idx="289">
                  <c:v>85.940692048767502</c:v>
                </c:pt>
                <c:pt idx="290">
                  <c:v>86.647900483374499</c:v>
                </c:pt>
                <c:pt idx="291">
                  <c:v>86.284759721517901</c:v>
                </c:pt>
                <c:pt idx="292">
                  <c:v>85.419534356722195</c:v>
                </c:pt>
                <c:pt idx="293">
                  <c:v>86.596329988767806</c:v>
                </c:pt>
                <c:pt idx="294">
                  <c:v>84.501289420166401</c:v>
                </c:pt>
                <c:pt idx="295">
                  <c:v>83.808229462518298</c:v>
                </c:pt>
                <c:pt idx="296">
                  <c:v>83.1374075920439</c:v>
                </c:pt>
                <c:pt idx="297">
                  <c:v>84.384302810442705</c:v>
                </c:pt>
                <c:pt idx="298">
                  <c:v>81.287666998908307</c:v>
                </c:pt>
                <c:pt idx="299">
                  <c:v>81.299505564175504</c:v>
                </c:pt>
                <c:pt idx="300">
                  <c:v>80.469191236947793</c:v>
                </c:pt>
                <c:pt idx="301">
                  <c:v>81.334847193090496</c:v>
                </c:pt>
                <c:pt idx="302">
                  <c:v>82.638964482513899</c:v>
                </c:pt>
                <c:pt idx="303">
                  <c:v>82.584011418494001</c:v>
                </c:pt>
                <c:pt idx="304">
                  <c:v>81.6815767518396</c:v>
                </c:pt>
                <c:pt idx="305">
                  <c:v>79.136783272090995</c:v>
                </c:pt>
                <c:pt idx="306">
                  <c:v>79.0838944507381</c:v>
                </c:pt>
                <c:pt idx="307">
                  <c:v>81.578349868141004</c:v>
                </c:pt>
                <c:pt idx="308">
                  <c:v>82.907383031671998</c:v>
                </c:pt>
                <c:pt idx="309">
                  <c:v>83.134720984344199</c:v>
                </c:pt>
                <c:pt idx="310">
                  <c:v>80.418461499936001</c:v>
                </c:pt>
                <c:pt idx="311">
                  <c:v>78.374751022735694</c:v>
                </c:pt>
                <c:pt idx="312">
                  <c:v>76.290321399697802</c:v>
                </c:pt>
                <c:pt idx="313">
                  <c:v>75.634727150119303</c:v>
                </c:pt>
                <c:pt idx="314">
                  <c:v>76.899394203334296</c:v>
                </c:pt>
                <c:pt idx="315">
                  <c:v>75.016364851141802</c:v>
                </c:pt>
                <c:pt idx="316">
                  <c:v>73.219761667958807</c:v>
                </c:pt>
                <c:pt idx="317">
                  <c:v>74.181264921459402</c:v>
                </c:pt>
                <c:pt idx="318">
                  <c:v>72.813839971408498</c:v>
                </c:pt>
                <c:pt idx="319">
                  <c:v>73.691509754662704</c:v>
                </c:pt>
                <c:pt idx="320">
                  <c:v>72.278705665110905</c:v>
                </c:pt>
                <c:pt idx="321">
                  <c:v>74.475923133858899</c:v>
                </c:pt>
                <c:pt idx="322">
                  <c:v>73.536073496414701</c:v>
                </c:pt>
                <c:pt idx="323">
                  <c:v>74.140063841423995</c:v>
                </c:pt>
                <c:pt idx="324">
                  <c:v>73.540046549776207</c:v>
                </c:pt>
                <c:pt idx="325">
                  <c:v>75.260759083756895</c:v>
                </c:pt>
                <c:pt idx="326">
                  <c:v>76.053131111891105</c:v>
                </c:pt>
                <c:pt idx="327">
                  <c:v>75.904775499441399</c:v>
                </c:pt>
                <c:pt idx="328">
                  <c:v>77.256304065053598</c:v>
                </c:pt>
                <c:pt idx="329">
                  <c:v>77.610845421514199</c:v>
                </c:pt>
                <c:pt idx="330">
                  <c:v>77.844902842379298</c:v>
                </c:pt>
                <c:pt idx="331">
                  <c:v>77.656205312513805</c:v>
                </c:pt>
                <c:pt idx="332">
                  <c:v>78.457166927358799</c:v>
                </c:pt>
                <c:pt idx="333">
                  <c:v>78.507573149854906</c:v>
                </c:pt>
                <c:pt idx="334">
                  <c:v>77.888692170385596</c:v>
                </c:pt>
                <c:pt idx="335">
                  <c:v>77.084808940957203</c:v>
                </c:pt>
                <c:pt idx="336">
                  <c:v>77.236590699563294</c:v>
                </c:pt>
                <c:pt idx="337">
                  <c:v>76.929526991762202</c:v>
                </c:pt>
                <c:pt idx="338">
                  <c:v>77.685547117929502</c:v>
                </c:pt>
                <c:pt idx="339">
                  <c:v>76.634895451237</c:v>
                </c:pt>
                <c:pt idx="340">
                  <c:v>76.576848965924398</c:v>
                </c:pt>
                <c:pt idx="341">
                  <c:v>76.980880570239194</c:v>
                </c:pt>
                <c:pt idx="342">
                  <c:v>77.453697385576504</c:v>
                </c:pt>
                <c:pt idx="343">
                  <c:v>76.142113599492205</c:v>
                </c:pt>
                <c:pt idx="344">
                  <c:v>75.612682524407404</c:v>
                </c:pt>
                <c:pt idx="345">
                  <c:v>76.7672048361257</c:v>
                </c:pt>
                <c:pt idx="346">
                  <c:v>74.552378751102097</c:v>
                </c:pt>
                <c:pt idx="347">
                  <c:v>74.679264932756297</c:v>
                </c:pt>
                <c:pt idx="348">
                  <c:v>77.907055409396193</c:v>
                </c:pt>
                <c:pt idx="349">
                  <c:v>74.869645553523696</c:v>
                </c:pt>
                <c:pt idx="350">
                  <c:v>75.070339360880993</c:v>
                </c:pt>
                <c:pt idx="351">
                  <c:v>76.144063828385399</c:v>
                </c:pt>
                <c:pt idx="352">
                  <c:v>76.161468653390401</c:v>
                </c:pt>
                <c:pt idx="353">
                  <c:v>71.694790288243794</c:v>
                </c:pt>
                <c:pt idx="354">
                  <c:v>74.897781812904796</c:v>
                </c:pt>
                <c:pt idx="355">
                  <c:v>70.791854506331305</c:v>
                </c:pt>
                <c:pt idx="356">
                  <c:v>76.797772397285598</c:v>
                </c:pt>
                <c:pt idx="357">
                  <c:v>79.142476985232506</c:v>
                </c:pt>
                <c:pt idx="358">
                  <c:v>72.411172416675498</c:v>
                </c:pt>
                <c:pt idx="359">
                  <c:v>72.891403040160696</c:v>
                </c:pt>
                <c:pt idx="360">
                  <c:v>72.379686991185906</c:v>
                </c:pt>
                <c:pt idx="361">
                  <c:v>73.389301168294693</c:v>
                </c:pt>
                <c:pt idx="362">
                  <c:v>75.473987060975404</c:v>
                </c:pt>
                <c:pt idx="363">
                  <c:v>70.113765372992802</c:v>
                </c:pt>
                <c:pt idx="364">
                  <c:v>74.745842355227396</c:v>
                </c:pt>
                <c:pt idx="365">
                  <c:v>73.101934630714993</c:v>
                </c:pt>
                <c:pt idx="366">
                  <c:v>73.582017537310094</c:v>
                </c:pt>
                <c:pt idx="367">
                  <c:v>74.118925224411598</c:v>
                </c:pt>
                <c:pt idx="368">
                  <c:v>75.169342043410893</c:v>
                </c:pt>
                <c:pt idx="369">
                  <c:v>75.001279723464705</c:v>
                </c:pt>
                <c:pt idx="370">
                  <c:v>74.109480807482399</c:v>
                </c:pt>
                <c:pt idx="371">
                  <c:v>73.651896241097802</c:v>
                </c:pt>
                <c:pt idx="372">
                  <c:v>73.291111682473598</c:v>
                </c:pt>
                <c:pt idx="373">
                  <c:v>72.506063985711805</c:v>
                </c:pt>
                <c:pt idx="374">
                  <c:v>72.161315673904696</c:v>
                </c:pt>
                <c:pt idx="375">
                  <c:v>72.7368175505176</c:v>
                </c:pt>
                <c:pt idx="376">
                  <c:v>72.445736295367993</c:v>
                </c:pt>
                <c:pt idx="377">
                  <c:v>72.087359290272701</c:v>
                </c:pt>
                <c:pt idx="378">
                  <c:v>72.5035173882831</c:v>
                </c:pt>
                <c:pt idx="379">
                  <c:v>72.826931532227903</c:v>
                </c:pt>
                <c:pt idx="380">
                  <c:v>73.957920406556894</c:v>
                </c:pt>
                <c:pt idx="381">
                  <c:v>74.359135786036902</c:v>
                </c:pt>
                <c:pt idx="382">
                  <c:v>73.779174744303504</c:v>
                </c:pt>
                <c:pt idx="383">
                  <c:v>73.773256830116694</c:v>
                </c:pt>
                <c:pt idx="384">
                  <c:v>72.987906102036305</c:v>
                </c:pt>
                <c:pt idx="385">
                  <c:v>72.724231870095494</c:v>
                </c:pt>
                <c:pt idx="386">
                  <c:v>72.247257999950307</c:v>
                </c:pt>
                <c:pt idx="387">
                  <c:v>71.557663866884695</c:v>
                </c:pt>
                <c:pt idx="388">
                  <c:v>71.735151136145205</c:v>
                </c:pt>
                <c:pt idx="389">
                  <c:v>75.732119750650199</c:v>
                </c:pt>
                <c:pt idx="390">
                  <c:v>68.384223276981203</c:v>
                </c:pt>
                <c:pt idx="391">
                  <c:v>65.262124258543494</c:v>
                </c:pt>
                <c:pt idx="392">
                  <c:v>69.193990882762904</c:v>
                </c:pt>
                <c:pt idx="393">
                  <c:v>63.1955209893963</c:v>
                </c:pt>
                <c:pt idx="394">
                  <c:v>62.373129434375201</c:v>
                </c:pt>
                <c:pt idx="395">
                  <c:v>57.809718012858099</c:v>
                </c:pt>
                <c:pt idx="396">
                  <c:v>64.1980954038725</c:v>
                </c:pt>
                <c:pt idx="397">
                  <c:v>57.643380022329701</c:v>
                </c:pt>
                <c:pt idx="398">
                  <c:v>56.788428825588902</c:v>
                </c:pt>
                <c:pt idx="399">
                  <c:v>54.926855483081603</c:v>
                </c:pt>
                <c:pt idx="400">
                  <c:v>48.117927307634503</c:v>
                </c:pt>
                <c:pt idx="401">
                  <c:v>44.013259082651999</c:v>
                </c:pt>
                <c:pt idx="402">
                  <c:v>47.550838170454298</c:v>
                </c:pt>
                <c:pt idx="403">
                  <c:v>54.721639163101301</c:v>
                </c:pt>
                <c:pt idx="404">
                  <c:v>56.051459483110101</c:v>
                </c:pt>
                <c:pt idx="405">
                  <c:v>58.726247170288097</c:v>
                </c:pt>
                <c:pt idx="406">
                  <c:v>58.131391795656697</c:v>
                </c:pt>
                <c:pt idx="407">
                  <c:v>46.306501360730003</c:v>
                </c:pt>
                <c:pt idx="408">
                  <c:v>46.9477565026843</c:v>
                </c:pt>
                <c:pt idx="409">
                  <c:v>46.627061946560701</c:v>
                </c:pt>
                <c:pt idx="410">
                  <c:v>46.544509965857202</c:v>
                </c:pt>
                <c:pt idx="411">
                  <c:v>45.902023641513303</c:v>
                </c:pt>
                <c:pt idx="412">
                  <c:v>46.6455893680725</c:v>
                </c:pt>
                <c:pt idx="413">
                  <c:v>46.938253451080698</c:v>
                </c:pt>
                <c:pt idx="414">
                  <c:v>48.479756040362297</c:v>
                </c:pt>
                <c:pt idx="415">
                  <c:v>48.916215934778798</c:v>
                </c:pt>
                <c:pt idx="416">
                  <c:v>48.989669737333898</c:v>
                </c:pt>
                <c:pt idx="417">
                  <c:v>49.946884655896497</c:v>
                </c:pt>
                <c:pt idx="418">
                  <c:v>51.098137041993198</c:v>
                </c:pt>
                <c:pt idx="419">
                  <c:v>51.877833948390503</c:v>
                </c:pt>
                <c:pt idx="420">
                  <c:v>51.427270193148097</c:v>
                </c:pt>
                <c:pt idx="421">
                  <c:v>50.871765864763198</c:v>
                </c:pt>
                <c:pt idx="422">
                  <c:v>51.153327503104798</c:v>
                </c:pt>
                <c:pt idx="423">
                  <c:v>50.755354589540801</c:v>
                </c:pt>
                <c:pt idx="424">
                  <c:v>51.108884506910101</c:v>
                </c:pt>
                <c:pt idx="425">
                  <c:v>52.133664197832097</c:v>
                </c:pt>
                <c:pt idx="426">
                  <c:v>52.462597921575501</c:v>
                </c:pt>
                <c:pt idx="427">
                  <c:v>52.378104946392597</c:v>
                </c:pt>
                <c:pt idx="428">
                  <c:v>52.392000619713102</c:v>
                </c:pt>
                <c:pt idx="429">
                  <c:v>51.940339330589303</c:v>
                </c:pt>
                <c:pt idx="430">
                  <c:v>53.480679399967698</c:v>
                </c:pt>
                <c:pt idx="431">
                  <c:v>54.086876750410802</c:v>
                </c:pt>
                <c:pt idx="432">
                  <c:v>52.792599567360597</c:v>
                </c:pt>
                <c:pt idx="433">
                  <c:v>52.356960410811801</c:v>
                </c:pt>
                <c:pt idx="434">
                  <c:v>53.064817418799599</c:v>
                </c:pt>
                <c:pt idx="435">
                  <c:v>51.5062310111229</c:v>
                </c:pt>
                <c:pt idx="436">
                  <c:v>51.475141141528098</c:v>
                </c:pt>
                <c:pt idx="437">
                  <c:v>50.801539847242097</c:v>
                </c:pt>
                <c:pt idx="438">
                  <c:v>50.6928940881415</c:v>
                </c:pt>
                <c:pt idx="439">
                  <c:v>51.712077355116897</c:v>
                </c:pt>
                <c:pt idx="440">
                  <c:v>51.0209302373909</c:v>
                </c:pt>
                <c:pt idx="441">
                  <c:v>51.1276153957498</c:v>
                </c:pt>
                <c:pt idx="442">
                  <c:v>51.196424393358498</c:v>
                </c:pt>
                <c:pt idx="443">
                  <c:v>51.176352233917001</c:v>
                </c:pt>
                <c:pt idx="444">
                  <c:v>51.330980074647698</c:v>
                </c:pt>
                <c:pt idx="445">
                  <c:v>51.623607482567003</c:v>
                </c:pt>
                <c:pt idx="446">
                  <c:v>52.987186060137397</c:v>
                </c:pt>
                <c:pt idx="447">
                  <c:v>52.460421689980599</c:v>
                </c:pt>
                <c:pt idx="448">
                  <c:v>52.931078003695198</c:v>
                </c:pt>
                <c:pt idx="449">
                  <c:v>51.754303874588899</c:v>
                </c:pt>
                <c:pt idx="450">
                  <c:v>52.050108656962301</c:v>
                </c:pt>
                <c:pt idx="451">
                  <c:v>52.471413534023803</c:v>
                </c:pt>
                <c:pt idx="452">
                  <c:v>53.657387997484797</c:v>
                </c:pt>
                <c:pt idx="453">
                  <c:v>54.088841091600898</c:v>
                </c:pt>
                <c:pt idx="454">
                  <c:v>53.299549411464703</c:v>
                </c:pt>
                <c:pt idx="455">
                  <c:v>54.401668112524398</c:v>
                </c:pt>
                <c:pt idx="456">
                  <c:v>55.849041467322401</c:v>
                </c:pt>
                <c:pt idx="457">
                  <c:v>55.945413745782197</c:v>
                </c:pt>
                <c:pt idx="458">
                  <c:v>56.5227098873209</c:v>
                </c:pt>
                <c:pt idx="459">
                  <c:v>58.375618305160998</c:v>
                </c:pt>
                <c:pt idx="460">
                  <c:v>59.157294385345097</c:v>
                </c:pt>
                <c:pt idx="461">
                  <c:v>58.097963659086602</c:v>
                </c:pt>
                <c:pt idx="462">
                  <c:v>59.544413082416597</c:v>
                </c:pt>
                <c:pt idx="463">
                  <c:v>59.820329363242301</c:v>
                </c:pt>
                <c:pt idx="464">
                  <c:v>57.0690918974148</c:v>
                </c:pt>
                <c:pt idx="465">
                  <c:v>56.451142771280701</c:v>
                </c:pt>
                <c:pt idx="466">
                  <c:v>54.784512463590303</c:v>
                </c:pt>
                <c:pt idx="467">
                  <c:v>54.436213559437</c:v>
                </c:pt>
                <c:pt idx="468">
                  <c:v>53.8389358790999</c:v>
                </c:pt>
                <c:pt idx="469">
                  <c:v>55.328752943040897</c:v>
                </c:pt>
                <c:pt idx="470">
                  <c:v>58.976195143465297</c:v>
                </c:pt>
                <c:pt idx="471">
                  <c:v>57.260244707923697</c:v>
                </c:pt>
                <c:pt idx="472">
                  <c:v>59.609123302559603</c:v>
                </c:pt>
                <c:pt idx="473">
                  <c:v>60.685237680393897</c:v>
                </c:pt>
                <c:pt idx="474">
                  <c:v>59.324666061234801</c:v>
                </c:pt>
                <c:pt idx="475">
                  <c:v>56.807362816940604</c:v>
                </c:pt>
                <c:pt idx="476">
                  <c:v>59.997313609349597</c:v>
                </c:pt>
                <c:pt idx="477">
                  <c:v>59.017185000881703</c:v>
                </c:pt>
                <c:pt idx="478">
                  <c:v>60.022256801152402</c:v>
                </c:pt>
                <c:pt idx="479">
                  <c:v>61.981927795076103</c:v>
                </c:pt>
                <c:pt idx="480">
                  <c:v>62.3135645546501</c:v>
                </c:pt>
                <c:pt idx="481">
                  <c:v>63.534654951239901</c:v>
                </c:pt>
                <c:pt idx="482">
                  <c:v>64.210463337155204</c:v>
                </c:pt>
                <c:pt idx="483">
                  <c:v>65.881722893335805</c:v>
                </c:pt>
                <c:pt idx="484">
                  <c:v>65.583707703885594</c:v>
                </c:pt>
                <c:pt idx="485">
                  <c:v>64.920709946345795</c:v>
                </c:pt>
                <c:pt idx="486">
                  <c:v>66.274390545190201</c:v>
                </c:pt>
                <c:pt idx="487">
                  <c:v>64.185951373462302</c:v>
                </c:pt>
                <c:pt idx="488">
                  <c:v>60.817333737372302</c:v>
                </c:pt>
                <c:pt idx="489">
                  <c:v>61.413858261548803</c:v>
                </c:pt>
                <c:pt idx="490">
                  <c:v>60.6355827611373</c:v>
                </c:pt>
                <c:pt idx="491">
                  <c:v>64.934446966558298</c:v>
                </c:pt>
                <c:pt idx="492">
                  <c:v>70.581717249436394</c:v>
                </c:pt>
                <c:pt idx="493">
                  <c:v>69.696854652102203</c:v>
                </c:pt>
                <c:pt idx="494">
                  <c:v>64.4761041419289</c:v>
                </c:pt>
                <c:pt idx="495">
                  <c:v>65.5320097886909</c:v>
                </c:pt>
                <c:pt idx="496">
                  <c:v>74.071726200434199</c:v>
                </c:pt>
                <c:pt idx="497">
                  <c:v>74.475360610920205</c:v>
                </c:pt>
                <c:pt idx="498">
                  <c:v>68.209835833019795</c:v>
                </c:pt>
                <c:pt idx="499">
                  <c:v>74.048080116657999</c:v>
                </c:pt>
                <c:pt idx="500">
                  <c:v>76.663243171291498</c:v>
                </c:pt>
                <c:pt idx="501">
                  <c:v>77.891255573506697</c:v>
                </c:pt>
                <c:pt idx="502">
                  <c:v>69.792348128430703</c:v>
                </c:pt>
                <c:pt idx="503">
                  <c:v>76.023756321076405</c:v>
                </c:pt>
                <c:pt idx="504">
                  <c:v>73.390908559717701</c:v>
                </c:pt>
                <c:pt idx="505">
                  <c:v>76.633594787418602</c:v>
                </c:pt>
                <c:pt idx="506">
                  <c:v>80.367579524615607</c:v>
                </c:pt>
                <c:pt idx="507">
                  <c:v>75.6225369261156</c:v>
                </c:pt>
                <c:pt idx="508">
                  <c:v>76.579819581789494</c:v>
                </c:pt>
                <c:pt idx="509">
                  <c:v>79.841564826606003</c:v>
                </c:pt>
                <c:pt idx="510">
                  <c:v>79.577890783928694</c:v>
                </c:pt>
                <c:pt idx="511">
                  <c:v>76.946656393492304</c:v>
                </c:pt>
                <c:pt idx="512">
                  <c:v>82.323259357594495</c:v>
                </c:pt>
                <c:pt idx="513">
                  <c:v>80.206738226512996</c:v>
                </c:pt>
                <c:pt idx="514">
                  <c:v>82.239731967489107</c:v>
                </c:pt>
                <c:pt idx="515">
                  <c:v>78.160445777779302</c:v>
                </c:pt>
                <c:pt idx="516">
                  <c:v>82.172065203870105</c:v>
                </c:pt>
                <c:pt idx="517">
                  <c:v>80.392926487280604</c:v>
                </c:pt>
                <c:pt idx="518">
                  <c:v>79.180164915096299</c:v>
                </c:pt>
                <c:pt idx="519">
                  <c:v>74.579922384691798</c:v>
                </c:pt>
                <c:pt idx="520">
                  <c:v>76.578934868737093</c:v>
                </c:pt>
                <c:pt idx="521">
                  <c:v>74.667038885757293</c:v>
                </c:pt>
                <c:pt idx="522">
                  <c:v>79.353680817357599</c:v>
                </c:pt>
                <c:pt idx="523">
                  <c:v>78.484000437069099</c:v>
                </c:pt>
                <c:pt idx="524">
                  <c:v>77.728774184958397</c:v>
                </c:pt>
                <c:pt idx="525">
                  <c:v>77.484879262835094</c:v>
                </c:pt>
                <c:pt idx="526">
                  <c:v>76.174338949442202</c:v>
                </c:pt>
                <c:pt idx="527">
                  <c:v>79.842583059796993</c:v>
                </c:pt>
                <c:pt idx="528">
                  <c:v>77.699070841279706</c:v>
                </c:pt>
                <c:pt idx="529">
                  <c:v>79.027028020834905</c:v>
                </c:pt>
                <c:pt idx="530">
                  <c:v>80.897077349074095</c:v>
                </c:pt>
                <c:pt idx="531">
                  <c:v>84.032705610340201</c:v>
                </c:pt>
                <c:pt idx="532">
                  <c:v>84.883233442620494</c:v>
                </c:pt>
                <c:pt idx="533">
                  <c:v>81.7584166374522</c:v>
                </c:pt>
                <c:pt idx="534">
                  <c:v>84.850966696097402</c:v>
                </c:pt>
                <c:pt idx="535">
                  <c:v>83.516864008540693</c:v>
                </c:pt>
                <c:pt idx="536">
                  <c:v>83.4104429064448</c:v>
                </c:pt>
                <c:pt idx="537">
                  <c:v>84.874436013599905</c:v>
                </c:pt>
                <c:pt idx="538">
                  <c:v>86.160425613033695</c:v>
                </c:pt>
                <c:pt idx="539">
                  <c:v>87.520154926123794</c:v>
                </c:pt>
                <c:pt idx="540">
                  <c:v>86.414900205765704</c:v>
                </c:pt>
                <c:pt idx="541">
                  <c:v>83.787756081032398</c:v>
                </c:pt>
                <c:pt idx="542">
                  <c:v>83.989895843518795</c:v>
                </c:pt>
                <c:pt idx="543">
                  <c:v>84.487736720851203</c:v>
                </c:pt>
                <c:pt idx="544">
                  <c:v>84.535014674814406</c:v>
                </c:pt>
                <c:pt idx="545">
                  <c:v>83.080645355349205</c:v>
                </c:pt>
                <c:pt idx="546">
                  <c:v>79.568639292557293</c:v>
                </c:pt>
                <c:pt idx="547">
                  <c:v>81.6313329121664</c:v>
                </c:pt>
                <c:pt idx="548">
                  <c:v>81.174634458499398</c:v>
                </c:pt>
                <c:pt idx="549">
                  <c:v>82.968999180073595</c:v>
                </c:pt>
                <c:pt idx="550">
                  <c:v>82.182923667554405</c:v>
                </c:pt>
                <c:pt idx="551">
                  <c:v>83.807661818184499</c:v>
                </c:pt>
                <c:pt idx="552">
                  <c:v>82.178440854595493</c:v>
                </c:pt>
                <c:pt idx="553">
                  <c:v>81.619720013342899</c:v>
                </c:pt>
                <c:pt idx="554">
                  <c:v>81.407176135320398</c:v>
                </c:pt>
                <c:pt idx="555">
                  <c:v>80.991183257815393</c:v>
                </c:pt>
                <c:pt idx="556">
                  <c:v>81.125330432762198</c:v>
                </c:pt>
                <c:pt idx="557">
                  <c:v>82.382565008208402</c:v>
                </c:pt>
                <c:pt idx="558">
                  <c:v>81.915211113380494</c:v>
                </c:pt>
                <c:pt idx="559">
                  <c:v>82.335740608879703</c:v>
                </c:pt>
                <c:pt idx="560">
                  <c:v>82.028157806920305</c:v>
                </c:pt>
                <c:pt idx="561">
                  <c:v>81.070954348130797</c:v>
                </c:pt>
                <c:pt idx="562">
                  <c:v>79.934390929931794</c:v>
                </c:pt>
                <c:pt idx="563">
                  <c:v>80.6404019212587</c:v>
                </c:pt>
                <c:pt idx="564">
                  <c:v>79.727960729021007</c:v>
                </c:pt>
                <c:pt idx="565">
                  <c:v>80.323778877529094</c:v>
                </c:pt>
                <c:pt idx="566">
                  <c:v>81.615002366022594</c:v>
                </c:pt>
                <c:pt idx="567">
                  <c:v>81.094218683322893</c:v>
                </c:pt>
                <c:pt idx="568">
                  <c:v>80.199381906223493</c:v>
                </c:pt>
                <c:pt idx="569">
                  <c:v>80.609380192608299</c:v>
                </c:pt>
                <c:pt idx="570">
                  <c:v>79.964858218937394</c:v>
                </c:pt>
                <c:pt idx="571">
                  <c:v>80.508573083901894</c:v>
                </c:pt>
                <c:pt idx="572">
                  <c:v>80.9060441552339</c:v>
                </c:pt>
                <c:pt idx="573">
                  <c:v>81.927205371862399</c:v>
                </c:pt>
                <c:pt idx="574">
                  <c:v>83.452803822665601</c:v>
                </c:pt>
                <c:pt idx="575">
                  <c:v>82.559445219068294</c:v>
                </c:pt>
                <c:pt idx="576">
                  <c:v>86.923703778345796</c:v>
                </c:pt>
                <c:pt idx="577">
                  <c:v>90.295322891427304</c:v>
                </c:pt>
                <c:pt idx="578">
                  <c:v>89.640571587742997</c:v>
                </c:pt>
                <c:pt idx="579">
                  <c:v>94.433324383208699</c:v>
                </c:pt>
                <c:pt idx="580">
                  <c:v>92.447576556934393</c:v>
                </c:pt>
                <c:pt idx="581">
                  <c:v>89.751571764769295</c:v>
                </c:pt>
                <c:pt idx="582">
                  <c:v>90.3941242948287</c:v>
                </c:pt>
                <c:pt idx="583">
                  <c:v>90.855605757517296</c:v>
                </c:pt>
                <c:pt idx="584">
                  <c:v>90.085603137056594</c:v>
                </c:pt>
                <c:pt idx="585">
                  <c:v>85.355747304039298</c:v>
                </c:pt>
                <c:pt idx="586">
                  <c:v>86.252891357118898</c:v>
                </c:pt>
                <c:pt idx="587">
                  <c:v>85.581448037902703</c:v>
                </c:pt>
                <c:pt idx="588">
                  <c:v>89.012504147771693</c:v>
                </c:pt>
                <c:pt idx="589">
                  <c:v>91.256551138577294</c:v>
                </c:pt>
                <c:pt idx="590">
                  <c:v>90.896546191585799</c:v>
                </c:pt>
                <c:pt idx="591">
                  <c:v>91.906500542572104</c:v>
                </c:pt>
                <c:pt idx="592">
                  <c:v>92.220454498023102</c:v>
                </c:pt>
                <c:pt idx="593">
                  <c:v>93.073833876025205</c:v>
                </c:pt>
                <c:pt idx="594">
                  <c:v>93.846197377305799</c:v>
                </c:pt>
                <c:pt idx="595">
                  <c:v>92.442774657244797</c:v>
                </c:pt>
                <c:pt idx="596">
                  <c:v>87.555627988541502</c:v>
                </c:pt>
                <c:pt idx="597">
                  <c:v>89.160555641753305</c:v>
                </c:pt>
                <c:pt idx="598">
                  <c:v>92.479887119064301</c:v>
                </c:pt>
                <c:pt idx="599">
                  <c:v>93.1803830794329</c:v>
                </c:pt>
                <c:pt idx="600">
                  <c:v>94.752588652287898</c:v>
                </c:pt>
                <c:pt idx="601">
                  <c:v>94.799772859153407</c:v>
                </c:pt>
                <c:pt idx="602">
                  <c:v>96.7043794720677</c:v>
                </c:pt>
                <c:pt idx="603">
                  <c:v>97.063522913337806</c:v>
                </c:pt>
                <c:pt idx="604">
                  <c:v>96.918996593934494</c:v>
                </c:pt>
                <c:pt idx="605">
                  <c:v>99.398664525849597</c:v>
                </c:pt>
                <c:pt idx="606">
                  <c:v>102.00727439268</c:v>
                </c:pt>
                <c:pt idx="607">
                  <c:v>101.05009277700501</c:v>
                </c:pt>
                <c:pt idx="608">
                  <c:v>99.973197946850107</c:v>
                </c:pt>
                <c:pt idx="609">
                  <c:v>98.860952939818802</c:v>
                </c:pt>
                <c:pt idx="610">
                  <c:v>101.174422250617</c:v>
                </c:pt>
                <c:pt idx="611">
                  <c:v>98.737363282972396</c:v>
                </c:pt>
                <c:pt idx="612">
                  <c:v>95.355032306406201</c:v>
                </c:pt>
                <c:pt idx="613">
                  <c:v>94.320101569437995</c:v>
                </c:pt>
                <c:pt idx="614">
                  <c:v>96.0814617307623</c:v>
                </c:pt>
                <c:pt idx="615">
                  <c:v>95.5821841574069</c:v>
                </c:pt>
                <c:pt idx="616">
                  <c:v>97.524250640283995</c:v>
                </c:pt>
                <c:pt idx="617">
                  <c:v>94.914407998698707</c:v>
                </c:pt>
                <c:pt idx="618">
                  <c:v>94.411572978946296</c:v>
                </c:pt>
                <c:pt idx="619">
                  <c:v>94.416121529520893</c:v>
                </c:pt>
                <c:pt idx="620">
                  <c:v>93.639674043784495</c:v>
                </c:pt>
                <c:pt idx="621">
                  <c:v>94.611704318776802</c:v>
                </c:pt>
                <c:pt idx="622">
                  <c:v>93.782157978008897</c:v>
                </c:pt>
                <c:pt idx="623">
                  <c:v>91.9481223160318</c:v>
                </c:pt>
                <c:pt idx="624">
                  <c:v>92.124243292712904</c:v>
                </c:pt>
                <c:pt idx="625">
                  <c:v>92.534982877736198</c:v>
                </c:pt>
                <c:pt idx="626">
                  <c:v>91.352913175097598</c:v>
                </c:pt>
                <c:pt idx="627">
                  <c:v>90.961966540347504</c:v>
                </c:pt>
                <c:pt idx="628">
                  <c:v>91.619179842990306</c:v>
                </c:pt>
                <c:pt idx="629">
                  <c:v>92.190467589353602</c:v>
                </c:pt>
                <c:pt idx="630">
                  <c:v>92.615412275604299</c:v>
                </c:pt>
                <c:pt idx="631">
                  <c:v>92.147584734478201</c:v>
                </c:pt>
                <c:pt idx="632">
                  <c:v>91.742962576658599</c:v>
                </c:pt>
                <c:pt idx="633">
                  <c:v>91.113867578160693</c:v>
                </c:pt>
                <c:pt idx="634">
                  <c:v>90.102462409480395</c:v>
                </c:pt>
                <c:pt idx="635">
                  <c:v>91.216007721875897</c:v>
                </c:pt>
                <c:pt idx="636">
                  <c:v>91.608933971488895</c:v>
                </c:pt>
                <c:pt idx="637">
                  <c:v>90.7539067275642</c:v>
                </c:pt>
                <c:pt idx="638">
                  <c:v>91.905908382540503</c:v>
                </c:pt>
                <c:pt idx="639">
                  <c:v>91.411787306791695</c:v>
                </c:pt>
                <c:pt idx="640">
                  <c:v>91.067796284805198</c:v>
                </c:pt>
                <c:pt idx="641">
                  <c:v>91.298212566957005</c:v>
                </c:pt>
                <c:pt idx="642">
                  <c:v>91.403022150628303</c:v>
                </c:pt>
                <c:pt idx="643">
                  <c:v>91.605481090757195</c:v>
                </c:pt>
                <c:pt idx="644">
                  <c:v>91.675372829923205</c:v>
                </c:pt>
                <c:pt idx="645">
                  <c:v>91.636202921017002</c:v>
                </c:pt>
                <c:pt idx="646">
                  <c:v>91.8995300430242</c:v>
                </c:pt>
                <c:pt idx="647">
                  <c:v>91.945540532434705</c:v>
                </c:pt>
                <c:pt idx="648">
                  <c:v>92.1719657205022</c:v>
                </c:pt>
                <c:pt idx="649">
                  <c:v>92.553061864779806</c:v>
                </c:pt>
                <c:pt idx="650">
                  <c:v>92.677238769061603</c:v>
                </c:pt>
                <c:pt idx="651">
                  <c:v>92.400549295372798</c:v>
                </c:pt>
                <c:pt idx="652">
                  <c:v>92.509551429669699</c:v>
                </c:pt>
                <c:pt idx="653">
                  <c:v>92.191969765339294</c:v>
                </c:pt>
                <c:pt idx="654">
                  <c:v>92.187574026362398</c:v>
                </c:pt>
                <c:pt idx="655">
                  <c:v>92.523033703329403</c:v>
                </c:pt>
                <c:pt idx="656">
                  <c:v>92.799548042267205</c:v>
                </c:pt>
                <c:pt idx="657">
                  <c:v>92.7996925542257</c:v>
                </c:pt>
                <c:pt idx="658">
                  <c:v>93.185039925521593</c:v>
                </c:pt>
                <c:pt idx="659">
                  <c:v>92.778668146509702</c:v>
                </c:pt>
                <c:pt idx="660">
                  <c:v>93.865202205962902</c:v>
                </c:pt>
                <c:pt idx="661">
                  <c:v>93.339577595898206</c:v>
                </c:pt>
                <c:pt idx="662">
                  <c:v>90.163429996954903</c:v>
                </c:pt>
                <c:pt idx="663">
                  <c:v>89.811498450644606</c:v>
                </c:pt>
                <c:pt idx="664">
                  <c:v>88.5650985396789</c:v>
                </c:pt>
                <c:pt idx="665">
                  <c:v>88.3951800181555</c:v>
                </c:pt>
                <c:pt idx="666">
                  <c:v>88.1227712422168</c:v>
                </c:pt>
                <c:pt idx="667">
                  <c:v>87.231114595926499</c:v>
                </c:pt>
                <c:pt idx="668">
                  <c:v>87.803302475907003</c:v>
                </c:pt>
                <c:pt idx="669">
                  <c:v>87.685662810114906</c:v>
                </c:pt>
                <c:pt idx="670">
                  <c:v>88.476967360780506</c:v>
                </c:pt>
                <c:pt idx="671">
                  <c:v>86.325230342477099</c:v>
                </c:pt>
                <c:pt idx="672">
                  <c:v>87.182240679214701</c:v>
                </c:pt>
                <c:pt idx="673">
                  <c:v>85.594817987674205</c:v>
                </c:pt>
                <c:pt idx="674">
                  <c:v>85.008240353487196</c:v>
                </c:pt>
                <c:pt idx="675">
                  <c:v>85.238392265015705</c:v>
                </c:pt>
                <c:pt idx="676">
                  <c:v>86.082452115781393</c:v>
                </c:pt>
                <c:pt idx="677">
                  <c:v>86.134213974970805</c:v>
                </c:pt>
                <c:pt idx="678">
                  <c:v>85.637732661347002</c:v>
                </c:pt>
                <c:pt idx="679">
                  <c:v>85.461790672909501</c:v>
                </c:pt>
                <c:pt idx="680">
                  <c:v>85.581987103386396</c:v>
                </c:pt>
                <c:pt idx="681">
                  <c:v>87.038516154274703</c:v>
                </c:pt>
                <c:pt idx="682">
                  <c:v>87.265460385618098</c:v>
                </c:pt>
                <c:pt idx="683">
                  <c:v>88.041998783987694</c:v>
                </c:pt>
                <c:pt idx="684">
                  <c:v>87.650804292525905</c:v>
                </c:pt>
                <c:pt idx="685">
                  <c:v>88.169369531727597</c:v>
                </c:pt>
                <c:pt idx="686">
                  <c:v>87.448068185705395</c:v>
                </c:pt>
                <c:pt idx="687">
                  <c:v>85.701061509882507</c:v>
                </c:pt>
                <c:pt idx="688">
                  <c:v>85.287427041517006</c:v>
                </c:pt>
                <c:pt idx="689">
                  <c:v>85.0630065188695</c:v>
                </c:pt>
                <c:pt idx="690">
                  <c:v>83.739991409951699</c:v>
                </c:pt>
                <c:pt idx="691">
                  <c:v>84.946043094899494</c:v>
                </c:pt>
                <c:pt idx="692">
                  <c:v>82.946113296446001</c:v>
                </c:pt>
                <c:pt idx="693">
                  <c:v>81.690889801375604</c:v>
                </c:pt>
                <c:pt idx="694">
                  <c:v>79.608516815074907</c:v>
                </c:pt>
                <c:pt idx="695">
                  <c:v>80.440666117612196</c:v>
                </c:pt>
                <c:pt idx="696">
                  <c:v>79.956930984373997</c:v>
                </c:pt>
                <c:pt idx="697">
                  <c:v>79.440133892791394</c:v>
                </c:pt>
                <c:pt idx="698">
                  <c:v>79.030748912946393</c:v>
                </c:pt>
                <c:pt idx="699">
                  <c:v>77.831565637385296</c:v>
                </c:pt>
                <c:pt idx="700">
                  <c:v>79.8026163648899</c:v>
                </c:pt>
                <c:pt idx="701">
                  <c:v>80.006563480445706</c:v>
                </c:pt>
                <c:pt idx="702">
                  <c:v>79.215264046400094</c:v>
                </c:pt>
                <c:pt idx="703">
                  <c:v>80.318122127279906</c:v>
                </c:pt>
                <c:pt idx="704">
                  <c:v>80.513664407117503</c:v>
                </c:pt>
                <c:pt idx="705">
                  <c:v>80.574728506303103</c:v>
                </c:pt>
                <c:pt idx="706">
                  <c:v>79.862162427636505</c:v>
                </c:pt>
                <c:pt idx="707">
                  <c:v>79.235536960285799</c:v>
                </c:pt>
                <c:pt idx="708">
                  <c:v>78.889416879429007</c:v>
                </c:pt>
                <c:pt idx="709">
                  <c:v>79.178877815714102</c:v>
                </c:pt>
                <c:pt idx="710">
                  <c:v>79.334824379573803</c:v>
                </c:pt>
                <c:pt idx="711">
                  <c:v>78.552132318001298</c:v>
                </c:pt>
                <c:pt idx="712">
                  <c:v>78.244909815821302</c:v>
                </c:pt>
                <c:pt idx="713">
                  <c:v>78.571144466744798</c:v>
                </c:pt>
                <c:pt idx="714">
                  <c:v>78.312726987491203</c:v>
                </c:pt>
                <c:pt idx="715">
                  <c:v>79.375977438624801</c:v>
                </c:pt>
                <c:pt idx="716">
                  <c:v>79.531562128733398</c:v>
                </c:pt>
                <c:pt idx="717">
                  <c:v>79.939470056278097</c:v>
                </c:pt>
                <c:pt idx="718">
                  <c:v>80.278044696681107</c:v>
                </c:pt>
                <c:pt idx="719">
                  <c:v>80.273302588532104</c:v>
                </c:pt>
                <c:pt idx="720">
                  <c:v>80.203156109444507</c:v>
                </c:pt>
                <c:pt idx="721">
                  <c:v>79.998005826479201</c:v>
                </c:pt>
                <c:pt idx="722">
                  <c:v>80.439279516278006</c:v>
                </c:pt>
                <c:pt idx="723">
                  <c:v>80.196711428026106</c:v>
                </c:pt>
                <c:pt idx="724">
                  <c:v>80.096529537990705</c:v>
                </c:pt>
                <c:pt idx="725">
                  <c:v>80.158736602718605</c:v>
                </c:pt>
                <c:pt idx="726">
                  <c:v>80.194352749479904</c:v>
                </c:pt>
                <c:pt idx="727">
                  <c:v>80.5367578772277</c:v>
                </c:pt>
                <c:pt idx="728">
                  <c:v>81.075242670215204</c:v>
                </c:pt>
                <c:pt idx="729">
                  <c:v>80.947123230786502</c:v>
                </c:pt>
                <c:pt idx="730">
                  <c:v>81.938903415903894</c:v>
                </c:pt>
                <c:pt idx="731">
                  <c:v>82.521465403995293</c:v>
                </c:pt>
                <c:pt idx="732">
                  <c:v>82.203345065029893</c:v>
                </c:pt>
                <c:pt idx="733">
                  <c:v>82.021867462546297</c:v>
                </c:pt>
                <c:pt idx="734">
                  <c:v>82.364159874817304</c:v>
                </c:pt>
                <c:pt idx="735">
                  <c:v>82.018391029057199</c:v>
                </c:pt>
                <c:pt idx="736">
                  <c:v>81.044596513900999</c:v>
                </c:pt>
                <c:pt idx="737">
                  <c:v>80.723254580020793</c:v>
                </c:pt>
                <c:pt idx="738">
                  <c:v>80.771282815330295</c:v>
                </c:pt>
                <c:pt idx="739">
                  <c:v>80.614498469844307</c:v>
                </c:pt>
                <c:pt idx="740">
                  <c:v>80.767604824351807</c:v>
                </c:pt>
                <c:pt idx="741">
                  <c:v>80.918159904418502</c:v>
                </c:pt>
                <c:pt idx="742">
                  <c:v>80.885968892145897</c:v>
                </c:pt>
                <c:pt idx="743">
                  <c:v>82.019262063008995</c:v>
                </c:pt>
                <c:pt idx="744">
                  <c:v>81.510536170057193</c:v>
                </c:pt>
                <c:pt idx="745">
                  <c:v>81.818749509854996</c:v>
                </c:pt>
                <c:pt idx="746">
                  <c:v>81.606590757324994</c:v>
                </c:pt>
                <c:pt idx="747">
                  <c:v>82.477204264682996</c:v>
                </c:pt>
                <c:pt idx="748">
                  <c:v>81.633209842888604</c:v>
                </c:pt>
                <c:pt idx="749">
                  <c:v>81.751941811178398</c:v>
                </c:pt>
                <c:pt idx="750">
                  <c:v>82.974021177956203</c:v>
                </c:pt>
                <c:pt idx="751">
                  <c:v>82.949504334814804</c:v>
                </c:pt>
                <c:pt idx="752">
                  <c:v>80.122530610826104</c:v>
                </c:pt>
                <c:pt idx="753">
                  <c:v>79.778506465938094</c:v>
                </c:pt>
                <c:pt idx="754">
                  <c:v>80.217534076882899</c:v>
                </c:pt>
                <c:pt idx="755">
                  <c:v>81.205828431319702</c:v>
                </c:pt>
                <c:pt idx="756">
                  <c:v>80.770915848094802</c:v>
                </c:pt>
                <c:pt idx="757">
                  <c:v>82.023466547853303</c:v>
                </c:pt>
                <c:pt idx="758">
                  <c:v>81.798437151557906</c:v>
                </c:pt>
                <c:pt idx="759">
                  <c:v>81.1449752224825</c:v>
                </c:pt>
                <c:pt idx="760">
                  <c:v>80.989554651069696</c:v>
                </c:pt>
                <c:pt idx="761">
                  <c:v>82.863083161625099</c:v>
                </c:pt>
                <c:pt idx="762">
                  <c:v>83.420317180254202</c:v>
                </c:pt>
                <c:pt idx="763">
                  <c:v>84.037442743633804</c:v>
                </c:pt>
                <c:pt idx="764">
                  <c:v>81.041292717253498</c:v>
                </c:pt>
                <c:pt idx="765">
                  <c:v>79.438805425238598</c:v>
                </c:pt>
                <c:pt idx="766">
                  <c:v>80.773868728735906</c:v>
                </c:pt>
                <c:pt idx="767">
                  <c:v>83.061426167926598</c:v>
                </c:pt>
                <c:pt idx="768">
                  <c:v>83.310738959763697</c:v>
                </c:pt>
                <c:pt idx="769">
                  <c:v>86.745209157416298</c:v>
                </c:pt>
                <c:pt idx="770">
                  <c:v>87.461965620189403</c:v>
                </c:pt>
                <c:pt idx="771">
                  <c:v>86.864650335262397</c:v>
                </c:pt>
                <c:pt idx="772">
                  <c:v>86.6248549690022</c:v>
                </c:pt>
                <c:pt idx="773">
                  <c:v>85.072813876177705</c:v>
                </c:pt>
                <c:pt idx="774">
                  <c:v>85.233282579427893</c:v>
                </c:pt>
                <c:pt idx="775">
                  <c:v>82.318880704578007</c:v>
                </c:pt>
                <c:pt idx="776">
                  <c:v>80.396171513049197</c:v>
                </c:pt>
                <c:pt idx="777">
                  <c:v>80.078314925887398</c:v>
                </c:pt>
                <c:pt idx="778">
                  <c:v>81.296270432173998</c:v>
                </c:pt>
                <c:pt idx="779">
                  <c:v>81.322235648519595</c:v>
                </c:pt>
                <c:pt idx="780">
                  <c:v>82.208086517363199</c:v>
                </c:pt>
                <c:pt idx="781">
                  <c:v>83.548278409368095</c:v>
                </c:pt>
                <c:pt idx="782">
                  <c:v>83.274997316138595</c:v>
                </c:pt>
                <c:pt idx="783">
                  <c:v>83.427582433319103</c:v>
                </c:pt>
                <c:pt idx="784">
                  <c:v>83.743191682553103</c:v>
                </c:pt>
                <c:pt idx="785">
                  <c:v>83.088931914468304</c:v>
                </c:pt>
                <c:pt idx="786">
                  <c:v>82.737577322450704</c:v>
                </c:pt>
                <c:pt idx="787">
                  <c:v>83.881175090760493</c:v>
                </c:pt>
                <c:pt idx="788">
                  <c:v>84.003949939973296</c:v>
                </c:pt>
                <c:pt idx="789">
                  <c:v>84.250782155317395</c:v>
                </c:pt>
                <c:pt idx="790">
                  <c:v>83.939158065950295</c:v>
                </c:pt>
                <c:pt idx="791">
                  <c:v>84.139792150407004</c:v>
                </c:pt>
                <c:pt idx="792">
                  <c:v>83.988708354791996</c:v>
                </c:pt>
                <c:pt idx="793">
                  <c:v>85.279768046904195</c:v>
                </c:pt>
                <c:pt idx="794">
                  <c:v>85.098806561016701</c:v>
                </c:pt>
                <c:pt idx="795">
                  <c:v>85.698044701989602</c:v>
                </c:pt>
                <c:pt idx="796">
                  <c:v>86.353053063640601</c:v>
                </c:pt>
                <c:pt idx="797">
                  <c:v>85.029539638690096</c:v>
                </c:pt>
                <c:pt idx="798">
                  <c:v>85.375224735317005</c:v>
                </c:pt>
                <c:pt idx="799">
                  <c:v>84.636583060106702</c:v>
                </c:pt>
                <c:pt idx="800">
                  <c:v>84.913507635937094</c:v>
                </c:pt>
                <c:pt idx="801">
                  <c:v>86.473675706350704</c:v>
                </c:pt>
                <c:pt idx="802">
                  <c:v>85.319377453536504</c:v>
                </c:pt>
                <c:pt idx="803">
                  <c:v>84.759561570804394</c:v>
                </c:pt>
                <c:pt idx="804">
                  <c:v>84.841499540111002</c:v>
                </c:pt>
                <c:pt idx="805">
                  <c:v>81.735111458817698</c:v>
                </c:pt>
                <c:pt idx="806">
                  <c:v>81.210009260157605</c:v>
                </c:pt>
                <c:pt idx="807">
                  <c:v>81.760070901631707</c:v>
                </c:pt>
                <c:pt idx="808">
                  <c:v>80.977792477215502</c:v>
                </c:pt>
                <c:pt idx="809">
                  <c:v>80.542368092198501</c:v>
                </c:pt>
                <c:pt idx="810">
                  <c:v>80.144900313894198</c:v>
                </c:pt>
                <c:pt idx="811">
                  <c:v>80.155035721184703</c:v>
                </c:pt>
                <c:pt idx="812">
                  <c:v>79.541508938918696</c:v>
                </c:pt>
                <c:pt idx="813">
                  <c:v>80.239500247652501</c:v>
                </c:pt>
                <c:pt idx="814">
                  <c:v>80.941767212907607</c:v>
                </c:pt>
                <c:pt idx="815">
                  <c:v>81.355303089277101</c:v>
                </c:pt>
                <c:pt idx="816">
                  <c:v>80.927638148660506</c:v>
                </c:pt>
                <c:pt idx="817">
                  <c:v>81.039583842844294</c:v>
                </c:pt>
                <c:pt idx="818">
                  <c:v>82.195954696998697</c:v>
                </c:pt>
                <c:pt idx="819">
                  <c:v>81.370425865274896</c:v>
                </c:pt>
                <c:pt idx="820">
                  <c:v>80.6584268219828</c:v>
                </c:pt>
                <c:pt idx="821">
                  <c:v>80.549447473186405</c:v>
                </c:pt>
                <c:pt idx="822">
                  <c:v>79.899523746132701</c:v>
                </c:pt>
                <c:pt idx="823">
                  <c:v>80.180430142025699</c:v>
                </c:pt>
                <c:pt idx="824">
                  <c:v>80.205195315145303</c:v>
                </c:pt>
                <c:pt idx="825">
                  <c:v>81.254365184445604</c:v>
                </c:pt>
                <c:pt idx="826">
                  <c:v>80.339776088641102</c:v>
                </c:pt>
                <c:pt idx="827">
                  <c:v>79.650564703674405</c:v>
                </c:pt>
                <c:pt idx="828">
                  <c:v>80.138021616739195</c:v>
                </c:pt>
                <c:pt idx="829">
                  <c:v>79.133835994156499</c:v>
                </c:pt>
                <c:pt idx="830">
                  <c:v>78.794991283644805</c:v>
                </c:pt>
                <c:pt idx="831">
                  <c:v>79.666365414349499</c:v>
                </c:pt>
                <c:pt idx="832">
                  <c:v>78.928110765717904</c:v>
                </c:pt>
                <c:pt idx="833">
                  <c:v>76.976513732671904</c:v>
                </c:pt>
                <c:pt idx="834">
                  <c:v>76.033038750811599</c:v>
                </c:pt>
                <c:pt idx="835">
                  <c:v>75.991529530586405</c:v>
                </c:pt>
                <c:pt idx="836">
                  <c:v>75.964583502030706</c:v>
                </c:pt>
                <c:pt idx="837">
                  <c:v>77.684224737910995</c:v>
                </c:pt>
                <c:pt idx="838">
                  <c:v>77.739444008233605</c:v>
                </c:pt>
                <c:pt idx="839">
                  <c:v>75.816151040525497</c:v>
                </c:pt>
                <c:pt idx="840">
                  <c:v>75.576450635301399</c:v>
                </c:pt>
                <c:pt idx="841">
                  <c:v>75.188382920076805</c:v>
                </c:pt>
                <c:pt idx="842">
                  <c:v>74.876484238120796</c:v>
                </c:pt>
                <c:pt idx="843">
                  <c:v>76.014342225524402</c:v>
                </c:pt>
                <c:pt idx="844">
                  <c:v>75.565353304958606</c:v>
                </c:pt>
                <c:pt idx="845">
                  <c:v>76.805448317276699</c:v>
                </c:pt>
                <c:pt idx="846">
                  <c:v>76.181958943559806</c:v>
                </c:pt>
                <c:pt idx="847">
                  <c:v>76.794106094381206</c:v>
                </c:pt>
                <c:pt idx="848">
                  <c:v>79.278280535158004</c:v>
                </c:pt>
                <c:pt idx="849">
                  <c:v>80.072395936037907</c:v>
                </c:pt>
                <c:pt idx="850">
                  <c:v>80.268356738152093</c:v>
                </c:pt>
                <c:pt idx="851">
                  <c:v>80.476591708350298</c:v>
                </c:pt>
                <c:pt idx="852">
                  <c:v>80.758566233875797</c:v>
                </c:pt>
                <c:pt idx="853">
                  <c:v>79.8070567462985</c:v>
                </c:pt>
                <c:pt idx="854">
                  <c:v>80.032779324358799</c:v>
                </c:pt>
                <c:pt idx="855">
                  <c:v>80.503515444586299</c:v>
                </c:pt>
                <c:pt idx="856">
                  <c:v>82.287059829249799</c:v>
                </c:pt>
                <c:pt idx="857">
                  <c:v>82.375417887344298</c:v>
                </c:pt>
                <c:pt idx="858">
                  <c:v>82.7510689785652</c:v>
                </c:pt>
                <c:pt idx="859">
                  <c:v>82.639554839587007</c:v>
                </c:pt>
                <c:pt idx="860">
                  <c:v>82.749874347467099</c:v>
                </c:pt>
                <c:pt idx="861">
                  <c:v>83.956198328364295</c:v>
                </c:pt>
                <c:pt idx="862">
                  <c:v>84.512660770987495</c:v>
                </c:pt>
                <c:pt idx="863">
                  <c:v>84.406062242186096</c:v>
                </c:pt>
                <c:pt idx="864">
                  <c:v>85.239648489135604</c:v>
                </c:pt>
                <c:pt idx="865">
                  <c:v>85.513502793234807</c:v>
                </c:pt>
                <c:pt idx="866">
                  <c:v>86.588930465352206</c:v>
                </c:pt>
                <c:pt idx="867">
                  <c:v>86.851606598091806</c:v>
                </c:pt>
                <c:pt idx="868">
                  <c:v>86.556291977912807</c:v>
                </c:pt>
                <c:pt idx="869">
                  <c:v>87.527220956405998</c:v>
                </c:pt>
                <c:pt idx="870">
                  <c:v>87.312025194855096</c:v>
                </c:pt>
                <c:pt idx="871">
                  <c:v>89.072121829947093</c:v>
                </c:pt>
                <c:pt idx="872">
                  <c:v>89.775929011387007</c:v>
                </c:pt>
                <c:pt idx="873">
                  <c:v>87.587971166384307</c:v>
                </c:pt>
                <c:pt idx="874">
                  <c:v>89.576842721374504</c:v>
                </c:pt>
                <c:pt idx="875">
                  <c:v>88.614047205464104</c:v>
                </c:pt>
                <c:pt idx="876">
                  <c:v>88.766810609366004</c:v>
                </c:pt>
                <c:pt idx="877">
                  <c:v>90.363404192863797</c:v>
                </c:pt>
                <c:pt idx="878">
                  <c:v>90.612377366176702</c:v>
                </c:pt>
                <c:pt idx="879">
                  <c:v>89.354918369140506</c:v>
                </c:pt>
                <c:pt idx="880">
                  <c:v>91.059526824488998</c:v>
                </c:pt>
                <c:pt idx="881">
                  <c:v>86.869118266148902</c:v>
                </c:pt>
                <c:pt idx="882">
                  <c:v>89.151511824654904</c:v>
                </c:pt>
                <c:pt idx="883">
                  <c:v>87.040198073946399</c:v>
                </c:pt>
                <c:pt idx="884">
                  <c:v>88.391166894098504</c:v>
                </c:pt>
                <c:pt idx="885">
                  <c:v>88.882200833567396</c:v>
                </c:pt>
                <c:pt idx="886">
                  <c:v>89.266794255245003</c:v>
                </c:pt>
                <c:pt idx="887">
                  <c:v>88.5734952489005</c:v>
                </c:pt>
                <c:pt idx="888">
                  <c:v>88.884098568460701</c:v>
                </c:pt>
                <c:pt idx="889">
                  <c:v>89.226689358500806</c:v>
                </c:pt>
                <c:pt idx="890">
                  <c:v>90.304767305001306</c:v>
                </c:pt>
                <c:pt idx="891">
                  <c:v>91.222172250893607</c:v>
                </c:pt>
                <c:pt idx="892">
                  <c:v>91.154294947898407</c:v>
                </c:pt>
                <c:pt idx="893">
                  <c:v>95.321200218533704</c:v>
                </c:pt>
                <c:pt idx="894">
                  <c:v>96.925075915371593</c:v>
                </c:pt>
                <c:pt idx="895">
                  <c:v>99.627368854516007</c:v>
                </c:pt>
                <c:pt idx="896">
                  <c:v>96.773696527309198</c:v>
                </c:pt>
                <c:pt idx="897">
                  <c:v>98.407705280108303</c:v>
                </c:pt>
                <c:pt idx="898">
                  <c:v>99.362439343053097</c:v>
                </c:pt>
                <c:pt idx="899">
                  <c:v>94.504550013335603</c:v>
                </c:pt>
                <c:pt idx="900">
                  <c:v>92.765704594043896</c:v>
                </c:pt>
                <c:pt idx="901">
                  <c:v>92.391743190881499</c:v>
                </c:pt>
                <c:pt idx="902">
                  <c:v>92.653586879460605</c:v>
                </c:pt>
                <c:pt idx="903">
                  <c:v>96.811041896718393</c:v>
                </c:pt>
                <c:pt idx="904">
                  <c:v>97.925755505224998</c:v>
                </c:pt>
                <c:pt idx="905">
                  <c:v>99.325902916028397</c:v>
                </c:pt>
                <c:pt idx="906">
                  <c:v>98.104509355791706</c:v>
                </c:pt>
                <c:pt idx="907">
                  <c:v>98.769496807634695</c:v>
                </c:pt>
                <c:pt idx="908">
                  <c:v>96.424599143133307</c:v>
                </c:pt>
                <c:pt idx="909">
                  <c:v>97.503512217538301</c:v>
                </c:pt>
                <c:pt idx="910">
                  <c:v>99.728951002875107</c:v>
                </c:pt>
                <c:pt idx="911">
                  <c:v>101.24779023521199</c:v>
                </c:pt>
                <c:pt idx="912">
                  <c:v>101.541798454646</c:v>
                </c:pt>
                <c:pt idx="913">
                  <c:v>103.901025328204</c:v>
                </c:pt>
                <c:pt idx="914">
                  <c:v>106.5870759095</c:v>
                </c:pt>
                <c:pt idx="915">
                  <c:v>102.194437403981</c:v>
                </c:pt>
                <c:pt idx="916">
                  <c:v>100.83712063538201</c:v>
                </c:pt>
                <c:pt idx="917">
                  <c:v>101.846635583528</c:v>
                </c:pt>
                <c:pt idx="918">
                  <c:v>101.717214282713</c:v>
                </c:pt>
                <c:pt idx="919">
                  <c:v>104.267414188145</c:v>
                </c:pt>
                <c:pt idx="920">
                  <c:v>104.127888863347</c:v>
                </c:pt>
                <c:pt idx="921">
                  <c:v>101.85789208262</c:v>
                </c:pt>
                <c:pt idx="922">
                  <c:v>102.23759370412</c:v>
                </c:pt>
                <c:pt idx="923">
                  <c:v>102.9317058236</c:v>
                </c:pt>
                <c:pt idx="924">
                  <c:v>103.65477907378499</c:v>
                </c:pt>
                <c:pt idx="925">
                  <c:v>103.502906089528</c:v>
                </c:pt>
                <c:pt idx="926">
                  <c:v>103.261287686241</c:v>
                </c:pt>
                <c:pt idx="927">
                  <c:v>103.29759045047</c:v>
                </c:pt>
                <c:pt idx="928">
                  <c:v>103.310289056147</c:v>
                </c:pt>
                <c:pt idx="929">
                  <c:v>106.288313780666</c:v>
                </c:pt>
                <c:pt idx="930">
                  <c:v>107.308306692041</c:v>
                </c:pt>
                <c:pt idx="931">
                  <c:v>106.88080982614299</c:v>
                </c:pt>
                <c:pt idx="932">
                  <c:v>108.34360811947199</c:v>
                </c:pt>
                <c:pt idx="933">
                  <c:v>107.662885404978</c:v>
                </c:pt>
                <c:pt idx="934">
                  <c:v>104.60496972077</c:v>
                </c:pt>
                <c:pt idx="935">
                  <c:v>103.264971140932</c:v>
                </c:pt>
                <c:pt idx="936">
                  <c:v>102.647908887452</c:v>
                </c:pt>
                <c:pt idx="937">
                  <c:v>101.737270854333</c:v>
                </c:pt>
                <c:pt idx="938">
                  <c:v>102.35433310781301</c:v>
                </c:pt>
                <c:pt idx="939">
                  <c:v>104.13116990792</c:v>
                </c:pt>
                <c:pt idx="940">
                  <c:v>104.527979739619</c:v>
                </c:pt>
                <c:pt idx="941">
                  <c:v>101.559603568735</c:v>
                </c:pt>
                <c:pt idx="942">
                  <c:v>100.594071578868</c:v>
                </c:pt>
                <c:pt idx="943">
                  <c:v>101.849416440437</c:v>
                </c:pt>
                <c:pt idx="944">
                  <c:v>101.710709304331</c:v>
                </c:pt>
                <c:pt idx="945">
                  <c:v>97.906362539753999</c:v>
                </c:pt>
                <c:pt idx="946">
                  <c:v>97.819338137440596</c:v>
                </c:pt>
                <c:pt idx="947">
                  <c:v>96.422777534473596</c:v>
                </c:pt>
                <c:pt idx="948">
                  <c:v>96.021928952348205</c:v>
                </c:pt>
                <c:pt idx="949">
                  <c:v>98.006295589935306</c:v>
                </c:pt>
                <c:pt idx="950">
                  <c:v>95.759315841693507</c:v>
                </c:pt>
                <c:pt idx="951">
                  <c:v>98.938939868532501</c:v>
                </c:pt>
                <c:pt idx="952">
                  <c:v>99.106762699966197</c:v>
                </c:pt>
                <c:pt idx="953">
                  <c:v>100.57558102399901</c:v>
                </c:pt>
                <c:pt idx="954">
                  <c:v>100.588666901983</c:v>
                </c:pt>
                <c:pt idx="955">
                  <c:v>100.853038675535</c:v>
                </c:pt>
                <c:pt idx="956">
                  <c:v>99.982335698521496</c:v>
                </c:pt>
                <c:pt idx="957">
                  <c:v>101.07005338566999</c:v>
                </c:pt>
                <c:pt idx="958">
                  <c:v>101.373889885266</c:v>
                </c:pt>
                <c:pt idx="959">
                  <c:v>101.57286103411001</c:v>
                </c:pt>
                <c:pt idx="960">
                  <c:v>101.92423822095</c:v>
                </c:pt>
                <c:pt idx="961">
                  <c:v>102.57028295529901</c:v>
                </c:pt>
                <c:pt idx="962">
                  <c:v>102.561731454195</c:v>
                </c:pt>
                <c:pt idx="963">
                  <c:v>102.206068695317</c:v>
                </c:pt>
                <c:pt idx="964">
                  <c:v>102.483332202296</c:v>
                </c:pt>
                <c:pt idx="965">
                  <c:v>102.613341499142</c:v>
                </c:pt>
                <c:pt idx="966">
                  <c:v>103.012150052655</c:v>
                </c:pt>
                <c:pt idx="967">
                  <c:v>102.088896471613</c:v>
                </c:pt>
                <c:pt idx="968">
                  <c:v>101.265181911874</c:v>
                </c:pt>
                <c:pt idx="969">
                  <c:v>100.657574093696</c:v>
                </c:pt>
                <c:pt idx="970">
                  <c:v>102.49616927543801</c:v>
                </c:pt>
                <c:pt idx="971">
                  <c:v>104.738637587765</c:v>
                </c:pt>
                <c:pt idx="972">
                  <c:v>101.846194667657</c:v>
                </c:pt>
                <c:pt idx="973">
                  <c:v>102.345286748962</c:v>
                </c:pt>
                <c:pt idx="974">
                  <c:v>101.254796592524</c:v>
                </c:pt>
                <c:pt idx="975">
                  <c:v>104.858979951059</c:v>
                </c:pt>
                <c:pt idx="976">
                  <c:v>106.096236335931</c:v>
                </c:pt>
                <c:pt idx="977">
                  <c:v>105.945743700112</c:v>
                </c:pt>
                <c:pt idx="978">
                  <c:v>105.985161820342</c:v>
                </c:pt>
                <c:pt idx="979">
                  <c:v>103.524209793856</c:v>
                </c:pt>
                <c:pt idx="980">
                  <c:v>104.586263938407</c:v>
                </c:pt>
                <c:pt idx="981">
                  <c:v>104.681795709531</c:v>
                </c:pt>
                <c:pt idx="982">
                  <c:v>100.568640438874</c:v>
                </c:pt>
                <c:pt idx="983">
                  <c:v>100.209203493977</c:v>
                </c:pt>
                <c:pt idx="984">
                  <c:v>101.164398085683</c:v>
                </c:pt>
                <c:pt idx="985">
                  <c:v>103.05078800316799</c:v>
                </c:pt>
                <c:pt idx="986">
                  <c:v>105.474142171458</c:v>
                </c:pt>
                <c:pt idx="987">
                  <c:v>106.51291246737701</c:v>
                </c:pt>
                <c:pt idx="988">
                  <c:v>108.728977739085</c:v>
                </c:pt>
                <c:pt idx="989">
                  <c:v>107.90196598598099</c:v>
                </c:pt>
                <c:pt idx="990">
                  <c:v>108.592601999015</c:v>
                </c:pt>
                <c:pt idx="991">
                  <c:v>107.66355622582699</c:v>
                </c:pt>
                <c:pt idx="992">
                  <c:v>107.87634119031</c:v>
                </c:pt>
                <c:pt idx="993">
                  <c:v>108.581235690504</c:v>
                </c:pt>
                <c:pt idx="994">
                  <c:v>109.713702361478</c:v>
                </c:pt>
                <c:pt idx="995">
                  <c:v>110.27518286791199</c:v>
                </c:pt>
                <c:pt idx="996">
                  <c:v>110.369940291801</c:v>
                </c:pt>
                <c:pt idx="997">
                  <c:v>110.747934353475</c:v>
                </c:pt>
                <c:pt idx="998">
                  <c:v>111.000980830789</c:v>
                </c:pt>
                <c:pt idx="999">
                  <c:v>110.48284380686199</c:v>
                </c:pt>
                <c:pt idx="1000">
                  <c:v>109.482566131949</c:v>
                </c:pt>
                <c:pt idx="1001">
                  <c:v>108.657676345656</c:v>
                </c:pt>
                <c:pt idx="1002">
                  <c:v>107.404245310006</c:v>
                </c:pt>
                <c:pt idx="1003">
                  <c:v>107.74217460902101</c:v>
                </c:pt>
                <c:pt idx="1004">
                  <c:v>108.065975244234</c:v>
                </c:pt>
                <c:pt idx="1005">
                  <c:v>108.878850336792</c:v>
                </c:pt>
                <c:pt idx="1006">
                  <c:v>107.33691455464501</c:v>
                </c:pt>
                <c:pt idx="1007">
                  <c:v>107.52304004829701</c:v>
                </c:pt>
                <c:pt idx="1008">
                  <c:v>109.77964521451401</c:v>
                </c:pt>
                <c:pt idx="1009">
                  <c:v>110.60936400345</c:v>
                </c:pt>
                <c:pt idx="1010">
                  <c:v>110.57369239144801</c:v>
                </c:pt>
                <c:pt idx="1011">
                  <c:v>111.55379247170799</c:v>
                </c:pt>
                <c:pt idx="1012">
                  <c:v>112.24469185594</c:v>
                </c:pt>
                <c:pt idx="1013">
                  <c:v>112.582970756761</c:v>
                </c:pt>
                <c:pt idx="1014">
                  <c:v>112.86227030508999</c:v>
                </c:pt>
                <c:pt idx="1015">
                  <c:v>111.82142367402299</c:v>
                </c:pt>
                <c:pt idx="1016">
                  <c:v>107.062036770963</c:v>
                </c:pt>
                <c:pt idx="1017">
                  <c:v>102.183878747142</c:v>
                </c:pt>
                <c:pt idx="1018">
                  <c:v>93.150035193019306</c:v>
                </c:pt>
                <c:pt idx="1019">
                  <c:v>94.780296723727204</c:v>
                </c:pt>
                <c:pt idx="1020">
                  <c:v>99.993190431524894</c:v>
                </c:pt>
                <c:pt idx="1021">
                  <c:v>101.472930917334</c:v>
                </c:pt>
                <c:pt idx="1022">
                  <c:v>94.826718416400595</c:v>
                </c:pt>
                <c:pt idx="1023">
                  <c:v>92.973819501973693</c:v>
                </c:pt>
                <c:pt idx="1024">
                  <c:v>94.684588696574806</c:v>
                </c:pt>
                <c:pt idx="1025">
                  <c:v>91.267685150147699</c:v>
                </c:pt>
                <c:pt idx="1026">
                  <c:v>91.652512625201396</c:v>
                </c:pt>
                <c:pt idx="1027">
                  <c:v>94.297323885496795</c:v>
                </c:pt>
                <c:pt idx="1028">
                  <c:v>94.4149994040976</c:v>
                </c:pt>
                <c:pt idx="1029">
                  <c:v>94.058287590283399</c:v>
                </c:pt>
                <c:pt idx="1030">
                  <c:v>93.746992266429103</c:v>
                </c:pt>
                <c:pt idx="1031">
                  <c:v>96.556466825361099</c:v>
                </c:pt>
                <c:pt idx="1032">
                  <c:v>99.142259393527993</c:v>
                </c:pt>
                <c:pt idx="1033">
                  <c:v>98.693060253401697</c:v>
                </c:pt>
                <c:pt idx="1034">
                  <c:v>99.897910170191196</c:v>
                </c:pt>
                <c:pt idx="1035">
                  <c:v>101.40365011150899</c:v>
                </c:pt>
                <c:pt idx="1036">
                  <c:v>96.887286739267395</c:v>
                </c:pt>
                <c:pt idx="1037">
                  <c:v>96.0503546009639</c:v>
                </c:pt>
                <c:pt idx="1038">
                  <c:v>96.139726615093494</c:v>
                </c:pt>
                <c:pt idx="1039">
                  <c:v>96.487274542359799</c:v>
                </c:pt>
                <c:pt idx="1040">
                  <c:v>97.351285732326104</c:v>
                </c:pt>
                <c:pt idx="1041">
                  <c:v>97.658671971447305</c:v>
                </c:pt>
                <c:pt idx="1042">
                  <c:v>99.137277341373604</c:v>
                </c:pt>
                <c:pt idx="1043">
                  <c:v>95.595181372891503</c:v>
                </c:pt>
                <c:pt idx="1044">
                  <c:v>92.2937435112853</c:v>
                </c:pt>
                <c:pt idx="1045">
                  <c:v>94.434660139039806</c:v>
                </c:pt>
                <c:pt idx="1046">
                  <c:v>93.929897701132404</c:v>
                </c:pt>
                <c:pt idx="1047">
                  <c:v>93.364335548874493</c:v>
                </c:pt>
                <c:pt idx="1048">
                  <c:v>93.489924401647698</c:v>
                </c:pt>
                <c:pt idx="1049">
                  <c:v>93.829649491767</c:v>
                </c:pt>
                <c:pt idx="1050">
                  <c:v>94.726244692869798</c:v>
                </c:pt>
                <c:pt idx="1051">
                  <c:v>94.895917796004198</c:v>
                </c:pt>
                <c:pt idx="1052">
                  <c:v>91.931017942716693</c:v>
                </c:pt>
                <c:pt idx="1053">
                  <c:v>89.755511448147004</c:v>
                </c:pt>
                <c:pt idx="1054">
                  <c:v>88.167520081874599</c:v>
                </c:pt>
                <c:pt idx="1055">
                  <c:v>89.397644507777997</c:v>
                </c:pt>
                <c:pt idx="1056">
                  <c:v>91.947020213575797</c:v>
                </c:pt>
                <c:pt idx="1057">
                  <c:v>91.607607145450999</c:v>
                </c:pt>
                <c:pt idx="1058">
                  <c:v>89.845061760559204</c:v>
                </c:pt>
                <c:pt idx="1059">
                  <c:v>90.236677729741004</c:v>
                </c:pt>
                <c:pt idx="1060">
                  <c:v>90.548854061894502</c:v>
                </c:pt>
                <c:pt idx="1061">
                  <c:v>91.819917941894701</c:v>
                </c:pt>
                <c:pt idx="1062">
                  <c:v>91.494389820173197</c:v>
                </c:pt>
                <c:pt idx="1063">
                  <c:v>89.764444962743895</c:v>
                </c:pt>
                <c:pt idx="1064">
                  <c:v>89.126632589696698</c:v>
                </c:pt>
                <c:pt idx="1065">
                  <c:v>89.604090332292799</c:v>
                </c:pt>
                <c:pt idx="1066">
                  <c:v>88.468140935458905</c:v>
                </c:pt>
                <c:pt idx="1067">
                  <c:v>89.499826368064106</c:v>
                </c:pt>
                <c:pt idx="1068">
                  <c:v>88.782789780402098</c:v>
                </c:pt>
                <c:pt idx="1069">
                  <c:v>90.800073391187993</c:v>
                </c:pt>
                <c:pt idx="1070">
                  <c:v>90.471668951620103</c:v>
                </c:pt>
                <c:pt idx="1071">
                  <c:v>91.129093927865298</c:v>
                </c:pt>
                <c:pt idx="1072">
                  <c:v>91.868388735516405</c:v>
                </c:pt>
                <c:pt idx="1073">
                  <c:v>91.463434228363198</c:v>
                </c:pt>
                <c:pt idx="1074">
                  <c:v>91.463466202493294</c:v>
                </c:pt>
                <c:pt idx="1075">
                  <c:v>89.018260649979894</c:v>
                </c:pt>
                <c:pt idx="1076">
                  <c:v>89.099727912897905</c:v>
                </c:pt>
                <c:pt idx="1077">
                  <c:v>88.851941628360294</c:v>
                </c:pt>
                <c:pt idx="1078">
                  <c:v>88.398408944990194</c:v>
                </c:pt>
                <c:pt idx="1079">
                  <c:v>89.498536157329895</c:v>
                </c:pt>
                <c:pt idx="1080">
                  <c:v>89.130072455231698</c:v>
                </c:pt>
                <c:pt idx="1081">
                  <c:v>90.523693820323203</c:v>
                </c:pt>
                <c:pt idx="1082">
                  <c:v>89.079673007998196</c:v>
                </c:pt>
                <c:pt idx="1083">
                  <c:v>90.601187924212695</c:v>
                </c:pt>
                <c:pt idx="1084">
                  <c:v>91.231762721393594</c:v>
                </c:pt>
                <c:pt idx="1085">
                  <c:v>93.183580564361193</c:v>
                </c:pt>
                <c:pt idx="1086">
                  <c:v>90.518677607801294</c:v>
                </c:pt>
                <c:pt idx="1087">
                  <c:v>91.3623778400909</c:v>
                </c:pt>
                <c:pt idx="1088">
                  <c:v>90.779074642445295</c:v>
                </c:pt>
                <c:pt idx="1089">
                  <c:v>91.318263734901805</c:v>
                </c:pt>
                <c:pt idx="1090">
                  <c:v>92.084495756913796</c:v>
                </c:pt>
                <c:pt idx="1091">
                  <c:v>92.061811455198097</c:v>
                </c:pt>
                <c:pt idx="1092">
                  <c:v>92.490667693291002</c:v>
                </c:pt>
                <c:pt idx="1093">
                  <c:v>92.410452021827098</c:v>
                </c:pt>
                <c:pt idx="1094">
                  <c:v>91.648363175020705</c:v>
                </c:pt>
                <c:pt idx="1095">
                  <c:v>89.9615930809817</c:v>
                </c:pt>
                <c:pt idx="1096">
                  <c:v>90.737461199379595</c:v>
                </c:pt>
                <c:pt idx="1097">
                  <c:v>91.172973598650202</c:v>
                </c:pt>
                <c:pt idx="1098">
                  <c:v>90.440919815381804</c:v>
                </c:pt>
                <c:pt idx="1099">
                  <c:v>91.216458517072198</c:v>
                </c:pt>
                <c:pt idx="1100">
                  <c:v>90.537189328951897</c:v>
                </c:pt>
                <c:pt idx="1101">
                  <c:v>91.651401957295107</c:v>
                </c:pt>
                <c:pt idx="1102">
                  <c:v>88.57083889463</c:v>
                </c:pt>
                <c:pt idx="1103">
                  <c:v>88.391378225712003</c:v>
                </c:pt>
                <c:pt idx="1104">
                  <c:v>91.452954795410193</c:v>
                </c:pt>
                <c:pt idx="1105">
                  <c:v>90.090989188735804</c:v>
                </c:pt>
                <c:pt idx="1106">
                  <c:v>87.600668137720106</c:v>
                </c:pt>
                <c:pt idx="1107">
                  <c:v>88.446944290288002</c:v>
                </c:pt>
                <c:pt idx="1108">
                  <c:v>89.812959288528504</c:v>
                </c:pt>
                <c:pt idx="1109">
                  <c:v>91.3394484627201</c:v>
                </c:pt>
                <c:pt idx="1110">
                  <c:v>92.641104490143704</c:v>
                </c:pt>
                <c:pt idx="1111">
                  <c:v>92.963872375168194</c:v>
                </c:pt>
                <c:pt idx="1112">
                  <c:v>91.7346137037988</c:v>
                </c:pt>
                <c:pt idx="1113">
                  <c:v>90.575566369084996</c:v>
                </c:pt>
                <c:pt idx="1114">
                  <c:v>87.687865912377305</c:v>
                </c:pt>
                <c:pt idx="1115">
                  <c:v>85.132082303465296</c:v>
                </c:pt>
                <c:pt idx="1116">
                  <c:v>86.012332921470602</c:v>
                </c:pt>
                <c:pt idx="1117">
                  <c:v>87.471298514543193</c:v>
                </c:pt>
                <c:pt idx="1118">
                  <c:v>89.099252387735504</c:v>
                </c:pt>
                <c:pt idx="1119">
                  <c:v>86.230530095969897</c:v>
                </c:pt>
                <c:pt idx="1120">
                  <c:v>87.0538607092886</c:v>
                </c:pt>
                <c:pt idx="1121">
                  <c:v>84.498558585286702</c:v>
                </c:pt>
                <c:pt idx="1122">
                  <c:v>80.7176730335201</c:v>
                </c:pt>
                <c:pt idx="1123">
                  <c:v>79.938080411427805</c:v>
                </c:pt>
                <c:pt idx="1124">
                  <c:v>79.507806169298206</c:v>
                </c:pt>
                <c:pt idx="1125">
                  <c:v>78.407761643384404</c:v>
                </c:pt>
                <c:pt idx="1126">
                  <c:v>77.970277129305003</c:v>
                </c:pt>
                <c:pt idx="1127">
                  <c:v>77.137060352247303</c:v>
                </c:pt>
                <c:pt idx="1128">
                  <c:v>76.955873542630101</c:v>
                </c:pt>
                <c:pt idx="1129">
                  <c:v>76.1295290804904</c:v>
                </c:pt>
                <c:pt idx="1130">
                  <c:v>76.691720428052406</c:v>
                </c:pt>
                <c:pt idx="1131">
                  <c:v>75.879809203983498</c:v>
                </c:pt>
                <c:pt idx="1132">
                  <c:v>76.845474924567299</c:v>
                </c:pt>
                <c:pt idx="1133">
                  <c:v>76.493381304425</c:v>
                </c:pt>
                <c:pt idx="1134">
                  <c:v>76.480990256638094</c:v>
                </c:pt>
                <c:pt idx="1135">
                  <c:v>76.082426589240299</c:v>
                </c:pt>
                <c:pt idx="1136">
                  <c:v>75.4836383780723</c:v>
                </c:pt>
                <c:pt idx="1137">
                  <c:v>75.576534030922105</c:v>
                </c:pt>
                <c:pt idx="1138">
                  <c:v>76.996679809454506</c:v>
                </c:pt>
                <c:pt idx="1139">
                  <c:v>75.992149406428993</c:v>
                </c:pt>
                <c:pt idx="1140">
                  <c:v>74.085531202424306</c:v>
                </c:pt>
                <c:pt idx="1141">
                  <c:v>74.662280810707898</c:v>
                </c:pt>
                <c:pt idx="1142">
                  <c:v>76.842574661736904</c:v>
                </c:pt>
                <c:pt idx="1143">
                  <c:v>78.741450788725601</c:v>
                </c:pt>
                <c:pt idx="1144">
                  <c:v>80.799776114969504</c:v>
                </c:pt>
                <c:pt idx="1145">
                  <c:v>81.748397131351197</c:v>
                </c:pt>
                <c:pt idx="1146">
                  <c:v>80.820408355337094</c:v>
                </c:pt>
                <c:pt idx="1147">
                  <c:v>82.431358106040094</c:v>
                </c:pt>
                <c:pt idx="1148">
                  <c:v>82.547610837425907</c:v>
                </c:pt>
                <c:pt idx="1149">
                  <c:v>79.969560596657303</c:v>
                </c:pt>
                <c:pt idx="1150">
                  <c:v>80.039100400210501</c:v>
                </c:pt>
                <c:pt idx="1151">
                  <c:v>81.659871466124002</c:v>
                </c:pt>
                <c:pt idx="1152">
                  <c:v>80.540114057171294</c:v>
                </c:pt>
                <c:pt idx="1153">
                  <c:v>81.289849728928303</c:v>
                </c:pt>
                <c:pt idx="1154">
                  <c:v>79.566533018409402</c:v>
                </c:pt>
                <c:pt idx="1155">
                  <c:v>75.224073524461005</c:v>
                </c:pt>
                <c:pt idx="1156">
                  <c:v>76.734800069445797</c:v>
                </c:pt>
                <c:pt idx="1157">
                  <c:v>75.0759330226592</c:v>
                </c:pt>
                <c:pt idx="1158">
                  <c:v>77.052616954326595</c:v>
                </c:pt>
                <c:pt idx="1159">
                  <c:v>74.732264639745097</c:v>
                </c:pt>
                <c:pt idx="1160">
                  <c:v>73.479278184021993</c:v>
                </c:pt>
                <c:pt idx="1161">
                  <c:v>75.8431321063442</c:v>
                </c:pt>
                <c:pt idx="1162">
                  <c:v>75.376730443347995</c:v>
                </c:pt>
                <c:pt idx="1163">
                  <c:v>78.019674624162505</c:v>
                </c:pt>
                <c:pt idx="1164">
                  <c:v>77.599372269059302</c:v>
                </c:pt>
                <c:pt idx="1165">
                  <c:v>77.796375257457797</c:v>
                </c:pt>
                <c:pt idx="1166">
                  <c:v>78.384884657507101</c:v>
                </c:pt>
                <c:pt idx="1167">
                  <c:v>78.444859808365806</c:v>
                </c:pt>
                <c:pt idx="1168">
                  <c:v>78.468169543225301</c:v>
                </c:pt>
                <c:pt idx="1169">
                  <c:v>76.7039542264083</c:v>
                </c:pt>
                <c:pt idx="1170">
                  <c:v>78.040250966409701</c:v>
                </c:pt>
                <c:pt idx="1171">
                  <c:v>76.8533361265319</c:v>
                </c:pt>
                <c:pt idx="1172">
                  <c:v>76.717901310620505</c:v>
                </c:pt>
                <c:pt idx="1173">
                  <c:v>75.087646480490903</c:v>
                </c:pt>
                <c:pt idx="1174">
                  <c:v>75.005120741702598</c:v>
                </c:pt>
                <c:pt idx="1175">
                  <c:v>75.258305568604996</c:v>
                </c:pt>
                <c:pt idx="1176">
                  <c:v>74.553963887699496</c:v>
                </c:pt>
                <c:pt idx="1177">
                  <c:v>76.915900104069493</c:v>
                </c:pt>
                <c:pt idx="1178">
                  <c:v>77.307928398955795</c:v>
                </c:pt>
                <c:pt idx="1179">
                  <c:v>77.874063311846896</c:v>
                </c:pt>
                <c:pt idx="1180">
                  <c:v>78.509396986570195</c:v>
                </c:pt>
                <c:pt idx="1181">
                  <c:v>78.800473394678704</c:v>
                </c:pt>
                <c:pt idx="1182">
                  <c:v>77.700326699245906</c:v>
                </c:pt>
                <c:pt idx="1183">
                  <c:v>78.361179362042606</c:v>
                </c:pt>
                <c:pt idx="1184">
                  <c:v>77.956990303631201</c:v>
                </c:pt>
                <c:pt idx="1185">
                  <c:v>79.660867488838306</c:v>
                </c:pt>
                <c:pt idx="1186">
                  <c:v>79.220475612313905</c:v>
                </c:pt>
                <c:pt idx="1187">
                  <c:v>79.144676300167106</c:v>
                </c:pt>
                <c:pt idx="1188">
                  <c:v>78.893499201467606</c:v>
                </c:pt>
                <c:pt idx="1189">
                  <c:v>78.905311016056501</c:v>
                </c:pt>
                <c:pt idx="1190">
                  <c:v>79.329711322097594</c:v>
                </c:pt>
                <c:pt idx="1191">
                  <c:v>79.409310205062994</c:v>
                </c:pt>
                <c:pt idx="1192">
                  <c:v>79.182962638056196</c:v>
                </c:pt>
                <c:pt idx="1193">
                  <c:v>79.160708773558397</c:v>
                </c:pt>
                <c:pt idx="1194">
                  <c:v>79.443944375769803</c:v>
                </c:pt>
                <c:pt idx="1195">
                  <c:v>79.750013784998799</c:v>
                </c:pt>
                <c:pt idx="1196">
                  <c:v>79.914983981279804</c:v>
                </c:pt>
                <c:pt idx="1197">
                  <c:v>80.040964937895097</c:v>
                </c:pt>
                <c:pt idx="1198">
                  <c:v>80.346085670428096</c:v>
                </c:pt>
                <c:pt idx="1199">
                  <c:v>80.655895746458896</c:v>
                </c:pt>
                <c:pt idx="1200">
                  <c:v>81.4475200662731</c:v>
                </c:pt>
                <c:pt idx="1201">
                  <c:v>81.740507846752493</c:v>
                </c:pt>
                <c:pt idx="1202">
                  <c:v>81.527464674677006</c:v>
                </c:pt>
                <c:pt idx="1203">
                  <c:v>81.177741270258096</c:v>
                </c:pt>
                <c:pt idx="1204">
                  <c:v>81.433068672843703</c:v>
                </c:pt>
                <c:pt idx="1205">
                  <c:v>81.752460159417694</c:v>
                </c:pt>
                <c:pt idx="1206">
                  <c:v>82.659230279919399</c:v>
                </c:pt>
                <c:pt idx="1207">
                  <c:v>81.0082770539546</c:v>
                </c:pt>
                <c:pt idx="1208">
                  <c:v>80.835700285574106</c:v>
                </c:pt>
                <c:pt idx="1209">
                  <c:v>82.1086903717609</c:v>
                </c:pt>
                <c:pt idx="1210">
                  <c:v>81.537549700856303</c:v>
                </c:pt>
                <c:pt idx="1211">
                  <c:v>81.276661879791703</c:v>
                </c:pt>
                <c:pt idx="1212">
                  <c:v>80.715209713729905</c:v>
                </c:pt>
                <c:pt idx="1213">
                  <c:v>80.998688965278205</c:v>
                </c:pt>
                <c:pt idx="1214">
                  <c:v>80.726688053977597</c:v>
                </c:pt>
                <c:pt idx="1215">
                  <c:v>81.027825764249897</c:v>
                </c:pt>
                <c:pt idx="1216">
                  <c:v>81.063614085942703</c:v>
                </c:pt>
                <c:pt idx="1217">
                  <c:v>80.646452888712801</c:v>
                </c:pt>
                <c:pt idx="1218">
                  <c:v>82.660855697645303</c:v>
                </c:pt>
                <c:pt idx="1219">
                  <c:v>83.392565128991905</c:v>
                </c:pt>
                <c:pt idx="1220">
                  <c:v>84.0202301702912</c:v>
                </c:pt>
                <c:pt idx="1221">
                  <c:v>83.7162105160442</c:v>
                </c:pt>
                <c:pt idx="1222">
                  <c:v>83.517959540872695</c:v>
                </c:pt>
                <c:pt idx="1223">
                  <c:v>85.082053886405404</c:v>
                </c:pt>
                <c:pt idx="1224">
                  <c:v>80.331809976496302</c:v>
                </c:pt>
                <c:pt idx="1225">
                  <c:v>81.727266736403394</c:v>
                </c:pt>
                <c:pt idx="1226">
                  <c:v>80.037422620973501</c:v>
                </c:pt>
                <c:pt idx="1227">
                  <c:v>78.839623407157404</c:v>
                </c:pt>
                <c:pt idx="1228">
                  <c:v>76.609610127444398</c:v>
                </c:pt>
                <c:pt idx="1229">
                  <c:v>77.556424835200801</c:v>
                </c:pt>
                <c:pt idx="1230">
                  <c:v>78.442296637552104</c:v>
                </c:pt>
                <c:pt idx="1231">
                  <c:v>79.232947281674996</c:v>
                </c:pt>
                <c:pt idx="1232">
                  <c:v>77.992019963915098</c:v>
                </c:pt>
                <c:pt idx="1233">
                  <c:v>77.388224377232504</c:v>
                </c:pt>
                <c:pt idx="1234">
                  <c:v>75.420705525556698</c:v>
                </c:pt>
                <c:pt idx="1235">
                  <c:v>75.828725865266193</c:v>
                </c:pt>
                <c:pt idx="1236">
                  <c:v>76.302550986682903</c:v>
                </c:pt>
                <c:pt idx="1237">
                  <c:v>77.123903281947904</c:v>
                </c:pt>
                <c:pt idx="1238">
                  <c:v>75.225819100336395</c:v>
                </c:pt>
                <c:pt idx="1239">
                  <c:v>75.445164109759403</c:v>
                </c:pt>
                <c:pt idx="1240">
                  <c:v>73.998234766202501</c:v>
                </c:pt>
                <c:pt idx="1241">
                  <c:v>75.513238903856603</c:v>
                </c:pt>
                <c:pt idx="1242">
                  <c:v>76.789333296192595</c:v>
                </c:pt>
                <c:pt idx="1243">
                  <c:v>76.137048965978295</c:v>
                </c:pt>
                <c:pt idx="1244">
                  <c:v>75.108366740954693</c:v>
                </c:pt>
                <c:pt idx="1245">
                  <c:v>75.023875387770005</c:v>
                </c:pt>
                <c:pt idx="1246">
                  <c:v>75.047905547099106</c:v>
                </c:pt>
                <c:pt idx="1247">
                  <c:v>76.631862643267993</c:v>
                </c:pt>
                <c:pt idx="1248">
                  <c:v>75.481308928890499</c:v>
                </c:pt>
                <c:pt idx="1249">
                  <c:v>74.326773121336103</c:v>
                </c:pt>
                <c:pt idx="1250">
                  <c:v>74.643078212422097</c:v>
                </c:pt>
                <c:pt idx="1251">
                  <c:v>74.816694266850206</c:v>
                </c:pt>
                <c:pt idx="1252">
                  <c:v>75.0264327416442</c:v>
                </c:pt>
                <c:pt idx="1253">
                  <c:v>75.247204882035007</c:v>
                </c:pt>
                <c:pt idx="1254">
                  <c:v>76.077980042828401</c:v>
                </c:pt>
                <c:pt idx="1255">
                  <c:v>75.347710964748998</c:v>
                </c:pt>
                <c:pt idx="1256">
                  <c:v>75.464206995865993</c:v>
                </c:pt>
                <c:pt idx="1257">
                  <c:v>75.558571914482201</c:v>
                </c:pt>
                <c:pt idx="1258">
                  <c:v>75.091442113525801</c:v>
                </c:pt>
                <c:pt idx="1259">
                  <c:v>75.133769765654705</c:v>
                </c:pt>
                <c:pt idx="1260">
                  <c:v>75.402695934043095</c:v>
                </c:pt>
                <c:pt idx="1261">
                  <c:v>75.039661926496905</c:v>
                </c:pt>
                <c:pt idx="1262">
                  <c:v>75.404698441506</c:v>
                </c:pt>
                <c:pt idx="1263">
                  <c:v>75.738757963823701</c:v>
                </c:pt>
                <c:pt idx="1264">
                  <c:v>76.283942418526095</c:v>
                </c:pt>
                <c:pt idx="1265">
                  <c:v>76.541890424476804</c:v>
                </c:pt>
                <c:pt idx="1266">
                  <c:v>76.667429214502206</c:v>
                </c:pt>
                <c:pt idx="1267">
                  <c:v>76.682110299566006</c:v>
                </c:pt>
                <c:pt idx="1268">
                  <c:v>76.565482544895303</c:v>
                </c:pt>
                <c:pt idx="1269">
                  <c:v>76.300188592475394</c:v>
                </c:pt>
                <c:pt idx="1270">
                  <c:v>75.650461508970295</c:v>
                </c:pt>
                <c:pt idx="1271">
                  <c:v>76.1572513029041</c:v>
                </c:pt>
                <c:pt idx="1272">
                  <c:v>76.035106419295303</c:v>
                </c:pt>
                <c:pt idx="1273">
                  <c:v>75.808038737846303</c:v>
                </c:pt>
                <c:pt idx="1274">
                  <c:v>75.833609372504995</c:v>
                </c:pt>
                <c:pt idx="1275">
                  <c:v>76.035565339009594</c:v>
                </c:pt>
                <c:pt idx="1276">
                  <c:v>75.082318032113605</c:v>
                </c:pt>
                <c:pt idx="1277">
                  <c:v>74.694667416844993</c:v>
                </c:pt>
                <c:pt idx="1278">
                  <c:v>73.848781476300999</c:v>
                </c:pt>
                <c:pt idx="1279">
                  <c:v>71.720912728003398</c:v>
                </c:pt>
                <c:pt idx="1280">
                  <c:v>70.884959220537198</c:v>
                </c:pt>
                <c:pt idx="1281">
                  <c:v>72.406354658484801</c:v>
                </c:pt>
                <c:pt idx="1282">
                  <c:v>72.549291948056094</c:v>
                </c:pt>
                <c:pt idx="1283">
                  <c:v>72.704816672651802</c:v>
                </c:pt>
                <c:pt idx="1284">
                  <c:v>73.004660492144893</c:v>
                </c:pt>
                <c:pt idx="1285">
                  <c:v>72.733884772021497</c:v>
                </c:pt>
                <c:pt idx="1286">
                  <c:v>73.757046089970103</c:v>
                </c:pt>
                <c:pt idx="1287">
                  <c:v>72.0136458339923</c:v>
                </c:pt>
                <c:pt idx="1288">
                  <c:v>72.535110928465599</c:v>
                </c:pt>
                <c:pt idx="1289">
                  <c:v>70.744538009155505</c:v>
                </c:pt>
                <c:pt idx="1290">
                  <c:v>70.223399917462203</c:v>
                </c:pt>
                <c:pt idx="1291">
                  <c:v>69.460992182263297</c:v>
                </c:pt>
                <c:pt idx="1292">
                  <c:v>68.308245259040703</c:v>
                </c:pt>
                <c:pt idx="1293">
                  <c:v>68.427631552310103</c:v>
                </c:pt>
                <c:pt idx="1294">
                  <c:v>68.428386406893793</c:v>
                </c:pt>
                <c:pt idx="1295">
                  <c:v>68.707275429076603</c:v>
                </c:pt>
                <c:pt idx="1296">
                  <c:v>68.145373072686496</c:v>
                </c:pt>
                <c:pt idx="1297">
                  <c:v>68.738243818071595</c:v>
                </c:pt>
                <c:pt idx="1298">
                  <c:v>68.626188590167104</c:v>
                </c:pt>
                <c:pt idx="1299">
                  <c:v>68.991998719037099</c:v>
                </c:pt>
                <c:pt idx="1300">
                  <c:v>69.263927313617103</c:v>
                </c:pt>
                <c:pt idx="1301">
                  <c:v>68.528409481077901</c:v>
                </c:pt>
                <c:pt idx="1302">
                  <c:v>68.745165439582294</c:v>
                </c:pt>
                <c:pt idx="1303">
                  <c:v>69.055048077792904</c:v>
                </c:pt>
                <c:pt idx="1304">
                  <c:v>68.291168772039399</c:v>
                </c:pt>
                <c:pt idx="1305">
                  <c:v>69.127393480624505</c:v>
                </c:pt>
                <c:pt idx="1306">
                  <c:v>68.885048131359298</c:v>
                </c:pt>
                <c:pt idx="1307">
                  <c:v>68.990755680800902</c:v>
                </c:pt>
                <c:pt idx="1308">
                  <c:v>69.173532782658299</c:v>
                </c:pt>
                <c:pt idx="1309">
                  <c:v>68.421063028605104</c:v>
                </c:pt>
                <c:pt idx="1310">
                  <c:v>69.027809933711197</c:v>
                </c:pt>
                <c:pt idx="1311">
                  <c:v>71.616806700022096</c:v>
                </c:pt>
                <c:pt idx="1312">
                  <c:v>70.982742644846894</c:v>
                </c:pt>
                <c:pt idx="1313">
                  <c:v>69.327898138069003</c:v>
                </c:pt>
                <c:pt idx="1314">
                  <c:v>70.301516664472601</c:v>
                </c:pt>
                <c:pt idx="1315">
                  <c:v>69.0456241265816</c:v>
                </c:pt>
                <c:pt idx="1316">
                  <c:v>70.398093980174707</c:v>
                </c:pt>
                <c:pt idx="1317">
                  <c:v>70.2361334127839</c:v>
                </c:pt>
                <c:pt idx="1318">
                  <c:v>71.238091800218996</c:v>
                </c:pt>
                <c:pt idx="1319">
                  <c:v>71.996769342371906</c:v>
                </c:pt>
                <c:pt idx="1320">
                  <c:v>72.592007493711506</c:v>
                </c:pt>
                <c:pt idx="1321">
                  <c:v>72.998256777681604</c:v>
                </c:pt>
                <c:pt idx="1322">
                  <c:v>74.380472706848707</c:v>
                </c:pt>
                <c:pt idx="1323">
                  <c:v>73.564411261091493</c:v>
                </c:pt>
                <c:pt idx="1324">
                  <c:v>71.462574774483002</c:v>
                </c:pt>
                <c:pt idx="1325">
                  <c:v>71.652267823393501</c:v>
                </c:pt>
                <c:pt idx="1326">
                  <c:v>71.743266518684493</c:v>
                </c:pt>
                <c:pt idx="1327">
                  <c:v>72.224009717588302</c:v>
                </c:pt>
                <c:pt idx="1328">
                  <c:v>72.816626895361793</c:v>
                </c:pt>
                <c:pt idx="1329">
                  <c:v>72.535127525755698</c:v>
                </c:pt>
                <c:pt idx="1330">
                  <c:v>71.240712773785006</c:v>
                </c:pt>
                <c:pt idx="1331">
                  <c:v>71.964329684351796</c:v>
                </c:pt>
                <c:pt idx="1332">
                  <c:v>71.379462233947393</c:v>
                </c:pt>
                <c:pt idx="1333">
                  <c:v>72.866011843431096</c:v>
                </c:pt>
                <c:pt idx="1334">
                  <c:v>73.258035406137495</c:v>
                </c:pt>
                <c:pt idx="1335">
                  <c:v>73.581101133658095</c:v>
                </c:pt>
                <c:pt idx="1336">
                  <c:v>73.482275086237905</c:v>
                </c:pt>
                <c:pt idx="1337">
                  <c:v>73.704110662767107</c:v>
                </c:pt>
                <c:pt idx="1338">
                  <c:v>73.665134647036197</c:v>
                </c:pt>
                <c:pt idx="1339">
                  <c:v>72.835690950117197</c:v>
                </c:pt>
                <c:pt idx="1340">
                  <c:v>72.817305806194597</c:v>
                </c:pt>
                <c:pt idx="1341">
                  <c:v>72.895625750271194</c:v>
                </c:pt>
                <c:pt idx="1342">
                  <c:v>73.816937489290893</c:v>
                </c:pt>
                <c:pt idx="1343">
                  <c:v>73.550780240344196</c:v>
                </c:pt>
                <c:pt idx="1344">
                  <c:v>75.077635070041396</c:v>
                </c:pt>
                <c:pt idx="1345">
                  <c:v>76.113838665297294</c:v>
                </c:pt>
                <c:pt idx="1346">
                  <c:v>77.430652969683294</c:v>
                </c:pt>
                <c:pt idx="1347">
                  <c:v>78.970094605536701</c:v>
                </c:pt>
                <c:pt idx="1348">
                  <c:v>79.264083875761401</c:v>
                </c:pt>
                <c:pt idx="1349">
                  <c:v>79.193344155013307</c:v>
                </c:pt>
                <c:pt idx="1350">
                  <c:v>79.612209608373902</c:v>
                </c:pt>
                <c:pt idx="1351">
                  <c:v>79.124386319827394</c:v>
                </c:pt>
                <c:pt idx="1352">
                  <c:v>78.485835088114698</c:v>
                </c:pt>
                <c:pt idx="1353">
                  <c:v>81.660348548732301</c:v>
                </c:pt>
                <c:pt idx="1354">
                  <c:v>82.849684190725597</c:v>
                </c:pt>
                <c:pt idx="1355">
                  <c:v>82.573752206281398</c:v>
                </c:pt>
                <c:pt idx="1356">
                  <c:v>83.023056946511602</c:v>
                </c:pt>
                <c:pt idx="1357">
                  <c:v>84.850685587568194</c:v>
                </c:pt>
                <c:pt idx="1358">
                  <c:v>84.205982437219802</c:v>
                </c:pt>
                <c:pt idx="1359">
                  <c:v>84.316865063150203</c:v>
                </c:pt>
                <c:pt idx="1360">
                  <c:v>83.670064195787106</c:v>
                </c:pt>
                <c:pt idx="1361">
                  <c:v>86.371898987459403</c:v>
                </c:pt>
                <c:pt idx="1362">
                  <c:v>85.820682108449503</c:v>
                </c:pt>
                <c:pt idx="1363">
                  <c:v>84.843024577460696</c:v>
                </c:pt>
                <c:pt idx="1364">
                  <c:v>86.3672497946894</c:v>
                </c:pt>
                <c:pt idx="1365">
                  <c:v>86.218376774903405</c:v>
                </c:pt>
                <c:pt idx="1366">
                  <c:v>86.287002242874905</c:v>
                </c:pt>
                <c:pt idx="1367">
                  <c:v>86.1116281419892</c:v>
                </c:pt>
                <c:pt idx="1368">
                  <c:v>85.176399219969895</c:v>
                </c:pt>
                <c:pt idx="1369">
                  <c:v>84.877873285191995</c:v>
                </c:pt>
                <c:pt idx="1370">
                  <c:v>85.470717550906002</c:v>
                </c:pt>
                <c:pt idx="1371">
                  <c:v>86.732728303796193</c:v>
                </c:pt>
                <c:pt idx="1372">
                  <c:v>86.545979461655506</c:v>
                </c:pt>
                <c:pt idx="1373">
                  <c:v>86.957766387905195</c:v>
                </c:pt>
                <c:pt idx="1374">
                  <c:v>86.854605560309295</c:v>
                </c:pt>
                <c:pt idx="1375">
                  <c:v>86.897603058780703</c:v>
                </c:pt>
                <c:pt idx="1376">
                  <c:v>85.998984491506405</c:v>
                </c:pt>
                <c:pt idx="1377">
                  <c:v>85.067388124150696</c:v>
                </c:pt>
                <c:pt idx="1378">
                  <c:v>85.6721935726613</c:v>
                </c:pt>
                <c:pt idx="1379">
                  <c:v>85.512778680543207</c:v>
                </c:pt>
                <c:pt idx="1380">
                  <c:v>86.015636579845506</c:v>
                </c:pt>
                <c:pt idx="1381">
                  <c:v>86.481240518405102</c:v>
                </c:pt>
                <c:pt idx="1382">
                  <c:v>86.645734765157897</c:v>
                </c:pt>
                <c:pt idx="1383">
                  <c:v>86.504993600222505</c:v>
                </c:pt>
                <c:pt idx="1384">
                  <c:v>85.506648224535894</c:v>
                </c:pt>
                <c:pt idx="1385">
                  <c:v>84.777926112858296</c:v>
                </c:pt>
                <c:pt idx="1386">
                  <c:v>84.351953958506897</c:v>
                </c:pt>
                <c:pt idx="1387">
                  <c:v>85.2965256541016</c:v>
                </c:pt>
                <c:pt idx="1388">
                  <c:v>84.815528044375398</c:v>
                </c:pt>
                <c:pt idx="1389">
                  <c:v>85.824523898996105</c:v>
                </c:pt>
                <c:pt idx="1390">
                  <c:v>85.144211755461797</c:v>
                </c:pt>
                <c:pt idx="1391">
                  <c:v>84.741068856199703</c:v>
                </c:pt>
                <c:pt idx="1392">
                  <c:v>85.810372217307005</c:v>
                </c:pt>
                <c:pt idx="1393">
                  <c:v>86.275909422903993</c:v>
                </c:pt>
                <c:pt idx="1394">
                  <c:v>85.843852481109707</c:v>
                </c:pt>
                <c:pt idx="1395">
                  <c:v>85.814450073137394</c:v>
                </c:pt>
                <c:pt idx="1396">
                  <c:v>86.2294406456909</c:v>
                </c:pt>
                <c:pt idx="1397">
                  <c:v>85.5212468427315</c:v>
                </c:pt>
                <c:pt idx="1398">
                  <c:v>86.863793221861201</c:v>
                </c:pt>
                <c:pt idx="1399">
                  <c:v>87.927833510872006</c:v>
                </c:pt>
                <c:pt idx="1400">
                  <c:v>88.003477950269797</c:v>
                </c:pt>
                <c:pt idx="1401">
                  <c:v>88.127997648182003</c:v>
                </c:pt>
                <c:pt idx="1402">
                  <c:v>88.374943198394007</c:v>
                </c:pt>
                <c:pt idx="1403">
                  <c:v>88.444069624739001</c:v>
                </c:pt>
                <c:pt idx="1404">
                  <c:v>88.304760866351799</c:v>
                </c:pt>
                <c:pt idx="1405">
                  <c:v>88.258546300486898</c:v>
                </c:pt>
                <c:pt idx="1406">
                  <c:v>87.840647174012702</c:v>
                </c:pt>
                <c:pt idx="1407">
                  <c:v>87.088278981186406</c:v>
                </c:pt>
                <c:pt idx="1408">
                  <c:v>87.019459921834198</c:v>
                </c:pt>
                <c:pt idx="1409">
                  <c:v>86.944360700020496</c:v>
                </c:pt>
                <c:pt idx="1410">
                  <c:v>87.290785712581496</c:v>
                </c:pt>
                <c:pt idx="1411">
                  <c:v>87.598477844957202</c:v>
                </c:pt>
                <c:pt idx="1412">
                  <c:v>87.531702140095604</c:v>
                </c:pt>
                <c:pt idx="1413">
                  <c:v>87.5642110167433</c:v>
                </c:pt>
                <c:pt idx="1414">
                  <c:v>87.381311106919199</c:v>
                </c:pt>
                <c:pt idx="1415">
                  <c:v>87.433227117974795</c:v>
                </c:pt>
                <c:pt idx="1416">
                  <c:v>87.498702895208396</c:v>
                </c:pt>
                <c:pt idx="1417">
                  <c:v>87.1806319010159</c:v>
                </c:pt>
                <c:pt idx="1418">
                  <c:v>87.421199968086995</c:v>
                </c:pt>
                <c:pt idx="1419">
                  <c:v>87.338903304921004</c:v>
                </c:pt>
                <c:pt idx="1420">
                  <c:v>87.690013728918203</c:v>
                </c:pt>
                <c:pt idx="1421">
                  <c:v>88.668775116454398</c:v>
                </c:pt>
                <c:pt idx="1422">
                  <c:v>88.2462864421516</c:v>
                </c:pt>
                <c:pt idx="1423">
                  <c:v>87.649691724506894</c:v>
                </c:pt>
                <c:pt idx="1424">
                  <c:v>87.402927132025695</c:v>
                </c:pt>
                <c:pt idx="1425">
                  <c:v>88.616931562571295</c:v>
                </c:pt>
                <c:pt idx="1426">
                  <c:v>89.861822408404706</c:v>
                </c:pt>
                <c:pt idx="1427">
                  <c:v>89.915770202198701</c:v>
                </c:pt>
                <c:pt idx="1428">
                  <c:v>90.254406589712005</c:v>
                </c:pt>
                <c:pt idx="1429">
                  <c:v>89.739957793926607</c:v>
                </c:pt>
                <c:pt idx="1430">
                  <c:v>89.365707425209095</c:v>
                </c:pt>
                <c:pt idx="1431">
                  <c:v>88.691551206550997</c:v>
                </c:pt>
                <c:pt idx="1432">
                  <c:v>88.609033285509994</c:v>
                </c:pt>
                <c:pt idx="1433">
                  <c:v>87.925500807122205</c:v>
                </c:pt>
                <c:pt idx="1434">
                  <c:v>89.819666910846394</c:v>
                </c:pt>
                <c:pt idx="1435">
                  <c:v>92.514918754095007</c:v>
                </c:pt>
                <c:pt idx="1436">
                  <c:v>92.347329097231295</c:v>
                </c:pt>
                <c:pt idx="1437">
                  <c:v>92.741709493626601</c:v>
                </c:pt>
                <c:pt idx="1438">
                  <c:v>92.876304959243399</c:v>
                </c:pt>
                <c:pt idx="1439">
                  <c:v>92.913240925980503</c:v>
                </c:pt>
                <c:pt idx="1440">
                  <c:v>92.815074784382901</c:v>
                </c:pt>
                <c:pt idx="1441">
                  <c:v>93.434342228136501</c:v>
                </c:pt>
                <c:pt idx="1442">
                  <c:v>93.194786066352904</c:v>
                </c:pt>
                <c:pt idx="1443">
                  <c:v>93.712109478855595</c:v>
                </c:pt>
                <c:pt idx="1444">
                  <c:v>93.228229956530697</c:v>
                </c:pt>
                <c:pt idx="1445">
                  <c:v>93.795449874933993</c:v>
                </c:pt>
                <c:pt idx="1446">
                  <c:v>94.668468919634194</c:v>
                </c:pt>
                <c:pt idx="1447">
                  <c:v>94.974308268129803</c:v>
                </c:pt>
                <c:pt idx="1448">
                  <c:v>95.588211174225194</c:v>
                </c:pt>
                <c:pt idx="1449">
                  <c:v>94.760640217217599</c:v>
                </c:pt>
                <c:pt idx="1450">
                  <c:v>95.116973410514206</c:v>
                </c:pt>
                <c:pt idx="1451">
                  <c:v>95.293393968882896</c:v>
                </c:pt>
                <c:pt idx="1452">
                  <c:v>95.684160361461906</c:v>
                </c:pt>
                <c:pt idx="1453">
                  <c:v>96.4716550231783</c:v>
                </c:pt>
                <c:pt idx="1454">
                  <c:v>96.652875747760504</c:v>
                </c:pt>
                <c:pt idx="1455">
                  <c:v>96.079686698055497</c:v>
                </c:pt>
                <c:pt idx="1456">
                  <c:v>96.362147957877795</c:v>
                </c:pt>
                <c:pt idx="1457">
                  <c:v>94.906235610726995</c:v>
                </c:pt>
                <c:pt idx="1458">
                  <c:v>95.630594788736801</c:v>
                </c:pt>
                <c:pt idx="1459">
                  <c:v>95.752352997653503</c:v>
                </c:pt>
                <c:pt idx="1460">
                  <c:v>94.936381207728999</c:v>
                </c:pt>
                <c:pt idx="1461">
                  <c:v>95.147877240117595</c:v>
                </c:pt>
                <c:pt idx="1462">
                  <c:v>95.979894279202895</c:v>
                </c:pt>
                <c:pt idx="1463">
                  <c:v>96.413629918671603</c:v>
                </c:pt>
                <c:pt idx="1464">
                  <c:v>96.330914181062994</c:v>
                </c:pt>
                <c:pt idx="1465">
                  <c:v>96.5557870971586</c:v>
                </c:pt>
                <c:pt idx="1466">
                  <c:v>95.439339971946197</c:v>
                </c:pt>
                <c:pt idx="1467">
                  <c:v>96.145951017620405</c:v>
                </c:pt>
                <c:pt idx="1468">
                  <c:v>94.072263110484101</c:v>
                </c:pt>
                <c:pt idx="1469">
                  <c:v>92.324828478466301</c:v>
                </c:pt>
                <c:pt idx="1470">
                  <c:v>92.960289026291804</c:v>
                </c:pt>
                <c:pt idx="1471">
                  <c:v>91.627114307098196</c:v>
                </c:pt>
                <c:pt idx="1472">
                  <c:v>91.965757863968406</c:v>
                </c:pt>
                <c:pt idx="1473">
                  <c:v>92.359443525030997</c:v>
                </c:pt>
                <c:pt idx="1474">
                  <c:v>91.7096617308963</c:v>
                </c:pt>
                <c:pt idx="1475">
                  <c:v>91.164725615172699</c:v>
                </c:pt>
                <c:pt idx="1476">
                  <c:v>90.749325104910497</c:v>
                </c:pt>
                <c:pt idx="1477">
                  <c:v>90.530403189954399</c:v>
                </c:pt>
                <c:pt idx="1478">
                  <c:v>89.842917799065305</c:v>
                </c:pt>
                <c:pt idx="1479">
                  <c:v>89.238262916595502</c:v>
                </c:pt>
                <c:pt idx="1480">
                  <c:v>88.427771661988103</c:v>
                </c:pt>
                <c:pt idx="1481">
                  <c:v>88.501654916451002</c:v>
                </c:pt>
                <c:pt idx="1482">
                  <c:v>89.040564423282305</c:v>
                </c:pt>
                <c:pt idx="1483">
                  <c:v>88.952393746759199</c:v>
                </c:pt>
                <c:pt idx="1484">
                  <c:v>88.757486787116804</c:v>
                </c:pt>
                <c:pt idx="1485">
                  <c:v>89.146600682980903</c:v>
                </c:pt>
                <c:pt idx="1486">
                  <c:v>89.727020800781901</c:v>
                </c:pt>
                <c:pt idx="1487">
                  <c:v>90.251382309744997</c:v>
                </c:pt>
                <c:pt idx="1488">
                  <c:v>89.411003703033998</c:v>
                </c:pt>
                <c:pt idx="1489">
                  <c:v>90.114522294529195</c:v>
                </c:pt>
                <c:pt idx="1490">
                  <c:v>90.174771206849599</c:v>
                </c:pt>
                <c:pt idx="1491">
                  <c:v>90.1285036454058</c:v>
                </c:pt>
                <c:pt idx="1492">
                  <c:v>90.232401451351393</c:v>
                </c:pt>
                <c:pt idx="1493">
                  <c:v>90.905182549157999</c:v>
                </c:pt>
                <c:pt idx="1494">
                  <c:v>90.5176175412699</c:v>
                </c:pt>
                <c:pt idx="1495">
                  <c:v>91.0882312034325</c:v>
                </c:pt>
                <c:pt idx="1496">
                  <c:v>91.087925056861806</c:v>
                </c:pt>
                <c:pt idx="1497">
                  <c:v>89.213838027909802</c:v>
                </c:pt>
                <c:pt idx="1498">
                  <c:v>88.818222752147094</c:v>
                </c:pt>
                <c:pt idx="1499">
                  <c:v>88.663617698008593</c:v>
                </c:pt>
                <c:pt idx="1500">
                  <c:v>89.292925913596903</c:v>
                </c:pt>
                <c:pt idx="1501">
                  <c:v>89.598215811312997</c:v>
                </c:pt>
                <c:pt idx="1502">
                  <c:v>90.109725676501498</c:v>
                </c:pt>
                <c:pt idx="1503">
                  <c:v>89.495188247918193</c:v>
                </c:pt>
                <c:pt idx="1504">
                  <c:v>87.800408775999301</c:v>
                </c:pt>
                <c:pt idx="1505">
                  <c:v>85.160359763652394</c:v>
                </c:pt>
                <c:pt idx="1506">
                  <c:v>86.058151173218107</c:v>
                </c:pt>
                <c:pt idx="1507">
                  <c:v>84.296500705069207</c:v>
                </c:pt>
                <c:pt idx="1508">
                  <c:v>85.537538457192099</c:v>
                </c:pt>
                <c:pt idx="1509">
                  <c:v>85.312971482156698</c:v>
                </c:pt>
                <c:pt idx="1510">
                  <c:v>86.192698916777502</c:v>
                </c:pt>
                <c:pt idx="1511">
                  <c:v>86.408723602889197</c:v>
                </c:pt>
                <c:pt idx="1512">
                  <c:v>88.057819217945294</c:v>
                </c:pt>
                <c:pt idx="1513">
                  <c:v>89.192616667590798</c:v>
                </c:pt>
                <c:pt idx="1514">
                  <c:v>88.828715029950402</c:v>
                </c:pt>
                <c:pt idx="1515">
                  <c:v>89.976925658548595</c:v>
                </c:pt>
                <c:pt idx="1516">
                  <c:v>89.322415335537102</c:v>
                </c:pt>
                <c:pt idx="1517">
                  <c:v>87.642241809940401</c:v>
                </c:pt>
                <c:pt idx="1518">
                  <c:v>90.000333012639501</c:v>
                </c:pt>
                <c:pt idx="1519">
                  <c:v>91.082008021438099</c:v>
                </c:pt>
                <c:pt idx="1520">
                  <c:v>91.355144049577902</c:v>
                </c:pt>
                <c:pt idx="1521">
                  <c:v>90.816491343855006</c:v>
                </c:pt>
                <c:pt idx="1522">
                  <c:v>91.930917958922294</c:v>
                </c:pt>
                <c:pt idx="1523">
                  <c:v>91.207959807512907</c:v>
                </c:pt>
                <c:pt idx="1524">
                  <c:v>90.959198126866298</c:v>
                </c:pt>
                <c:pt idx="1525">
                  <c:v>90.2093018751779</c:v>
                </c:pt>
                <c:pt idx="1526">
                  <c:v>89.504218085468295</c:v>
                </c:pt>
                <c:pt idx="1527">
                  <c:v>89.111919326405598</c:v>
                </c:pt>
                <c:pt idx="1528">
                  <c:v>89.555711261512798</c:v>
                </c:pt>
                <c:pt idx="1529">
                  <c:v>89.776776933661594</c:v>
                </c:pt>
                <c:pt idx="1530">
                  <c:v>90.870360689202698</c:v>
                </c:pt>
                <c:pt idx="1531">
                  <c:v>89.854882707340806</c:v>
                </c:pt>
                <c:pt idx="1532">
                  <c:v>88.389827903686694</c:v>
                </c:pt>
                <c:pt idx="1533">
                  <c:v>88.966757131694806</c:v>
                </c:pt>
                <c:pt idx="1534">
                  <c:v>88.489780225973604</c:v>
                </c:pt>
                <c:pt idx="1535">
                  <c:v>89.300196959000004</c:v>
                </c:pt>
                <c:pt idx="1536">
                  <c:v>88.107989114126994</c:v>
                </c:pt>
                <c:pt idx="1537">
                  <c:v>88.702756749934693</c:v>
                </c:pt>
                <c:pt idx="1538">
                  <c:v>86.972293609783804</c:v>
                </c:pt>
                <c:pt idx="1539">
                  <c:v>88.4906105213784</c:v>
                </c:pt>
                <c:pt idx="1540">
                  <c:v>87.868304565034407</c:v>
                </c:pt>
                <c:pt idx="1541">
                  <c:v>88.011933734230098</c:v>
                </c:pt>
                <c:pt idx="1542">
                  <c:v>88.500334051946297</c:v>
                </c:pt>
                <c:pt idx="1543">
                  <c:v>86.917649004926801</c:v>
                </c:pt>
                <c:pt idx="1544">
                  <c:v>87.230664878225795</c:v>
                </c:pt>
                <c:pt idx="1545">
                  <c:v>86.892565097672502</c:v>
                </c:pt>
                <c:pt idx="1546">
                  <c:v>87.376130296326593</c:v>
                </c:pt>
                <c:pt idx="1547">
                  <c:v>87.138652232026402</c:v>
                </c:pt>
                <c:pt idx="1548">
                  <c:v>87.489861953721899</c:v>
                </c:pt>
                <c:pt idx="1549">
                  <c:v>87.168985444981999</c:v>
                </c:pt>
                <c:pt idx="1550">
                  <c:v>86.371655938416197</c:v>
                </c:pt>
                <c:pt idx="1551">
                  <c:v>85.596724202405397</c:v>
                </c:pt>
                <c:pt idx="1552">
                  <c:v>82.195712292971393</c:v>
                </c:pt>
                <c:pt idx="1553">
                  <c:v>82.881029993650898</c:v>
                </c:pt>
                <c:pt idx="1554">
                  <c:v>82.327319335317299</c:v>
                </c:pt>
                <c:pt idx="1555">
                  <c:v>82.099761137646595</c:v>
                </c:pt>
                <c:pt idx="1556">
                  <c:v>79.588282585333403</c:v>
                </c:pt>
                <c:pt idx="1557">
                  <c:v>78.463739450034197</c:v>
                </c:pt>
                <c:pt idx="1558">
                  <c:v>80.002307715302706</c:v>
                </c:pt>
                <c:pt idx="1559">
                  <c:v>80.994136819849302</c:v>
                </c:pt>
                <c:pt idx="1560">
                  <c:v>82.011974876675197</c:v>
                </c:pt>
                <c:pt idx="1561">
                  <c:v>81.609588767870306</c:v>
                </c:pt>
                <c:pt idx="1562">
                  <c:v>80.868641143050098</c:v>
                </c:pt>
                <c:pt idx="1563">
                  <c:v>81.128277265118001</c:v>
                </c:pt>
                <c:pt idx="1564">
                  <c:v>82.189934947738394</c:v>
                </c:pt>
                <c:pt idx="1565">
                  <c:v>82.198779187660605</c:v>
                </c:pt>
                <c:pt idx="1566">
                  <c:v>84.398523191738903</c:v>
                </c:pt>
                <c:pt idx="1567">
                  <c:v>83.854865541344694</c:v>
                </c:pt>
                <c:pt idx="1568">
                  <c:v>84.173250983299397</c:v>
                </c:pt>
                <c:pt idx="1569">
                  <c:v>84.086931430190305</c:v>
                </c:pt>
                <c:pt idx="1570">
                  <c:v>84.494595714657706</c:v>
                </c:pt>
                <c:pt idx="1571">
                  <c:v>85.070100753563096</c:v>
                </c:pt>
                <c:pt idx="1572">
                  <c:v>84.990974855964197</c:v>
                </c:pt>
                <c:pt idx="1573">
                  <c:v>85.239749806882301</c:v>
                </c:pt>
                <c:pt idx="1574">
                  <c:v>85.188569650214902</c:v>
                </c:pt>
                <c:pt idx="1575">
                  <c:v>83.531168295438803</c:v>
                </c:pt>
                <c:pt idx="1576">
                  <c:v>83.4901103201898</c:v>
                </c:pt>
                <c:pt idx="1577">
                  <c:v>83.673277879031005</c:v>
                </c:pt>
                <c:pt idx="1578">
                  <c:v>83.020435471400603</c:v>
                </c:pt>
                <c:pt idx="1579">
                  <c:v>82.884848376678406</c:v>
                </c:pt>
                <c:pt idx="1580">
                  <c:v>81.690294561996794</c:v>
                </c:pt>
                <c:pt idx="1581">
                  <c:v>81.270491164883396</c:v>
                </c:pt>
                <c:pt idx="1582">
                  <c:v>81.627418368687202</c:v>
                </c:pt>
                <c:pt idx="1583">
                  <c:v>81.664788514613093</c:v>
                </c:pt>
                <c:pt idx="1584">
                  <c:v>81.296033103706606</c:v>
                </c:pt>
                <c:pt idx="1585">
                  <c:v>81.189386948077001</c:v>
                </c:pt>
                <c:pt idx="1586">
                  <c:v>81.4920238384139</c:v>
                </c:pt>
                <c:pt idx="1587">
                  <c:v>81.240340655239393</c:v>
                </c:pt>
                <c:pt idx="1588">
                  <c:v>81.383655889294801</c:v>
                </c:pt>
                <c:pt idx="1589">
                  <c:v>81.716443289275702</c:v>
                </c:pt>
                <c:pt idx="1590">
                  <c:v>81.4855052696321</c:v>
                </c:pt>
                <c:pt idx="1591">
                  <c:v>80.443041677166903</c:v>
                </c:pt>
                <c:pt idx="1592">
                  <c:v>80.425580271370393</c:v>
                </c:pt>
                <c:pt idx="1593">
                  <c:v>80.313251970360398</c:v>
                </c:pt>
                <c:pt idx="1594">
                  <c:v>80.580859068429803</c:v>
                </c:pt>
                <c:pt idx="1595">
                  <c:v>80.361724782545593</c:v>
                </c:pt>
                <c:pt idx="1596">
                  <c:v>80.943855012042405</c:v>
                </c:pt>
                <c:pt idx="1597">
                  <c:v>81.349956095531596</c:v>
                </c:pt>
                <c:pt idx="1598">
                  <c:v>81.389023561603494</c:v>
                </c:pt>
                <c:pt idx="1599">
                  <c:v>80.148407997943096</c:v>
                </c:pt>
                <c:pt idx="1600">
                  <c:v>80.367305132669202</c:v>
                </c:pt>
                <c:pt idx="1601">
                  <c:v>80.794151379688998</c:v>
                </c:pt>
                <c:pt idx="1602">
                  <c:v>80.406397072084502</c:v>
                </c:pt>
                <c:pt idx="1603">
                  <c:v>80.740971026128307</c:v>
                </c:pt>
                <c:pt idx="1604">
                  <c:v>80.388607771079606</c:v>
                </c:pt>
                <c:pt idx="1605">
                  <c:v>79.728366665568501</c:v>
                </c:pt>
                <c:pt idx="1606">
                  <c:v>80.373604832903794</c:v>
                </c:pt>
                <c:pt idx="1607">
                  <c:v>80.183922715912203</c:v>
                </c:pt>
                <c:pt idx="1608">
                  <c:v>79.450539895191895</c:v>
                </c:pt>
                <c:pt idx="1609">
                  <c:v>80.054781801788806</c:v>
                </c:pt>
                <c:pt idx="1610">
                  <c:v>80.173908007357198</c:v>
                </c:pt>
                <c:pt idx="1611">
                  <c:v>80.398507046046802</c:v>
                </c:pt>
                <c:pt idx="1612">
                  <c:v>79.612220331297806</c:v>
                </c:pt>
                <c:pt idx="1613">
                  <c:v>79.913461574871803</c:v>
                </c:pt>
                <c:pt idx="1614">
                  <c:v>81.146666329173698</c:v>
                </c:pt>
                <c:pt idx="1615">
                  <c:v>80.473974231365702</c:v>
                </c:pt>
                <c:pt idx="1616">
                  <c:v>80.635048832953601</c:v>
                </c:pt>
                <c:pt idx="1617">
                  <c:v>80.819107925378901</c:v>
                </c:pt>
                <c:pt idx="1618">
                  <c:v>81.455499677852998</c:v>
                </c:pt>
                <c:pt idx="1619">
                  <c:v>81.406252519414906</c:v>
                </c:pt>
                <c:pt idx="1620">
                  <c:v>81.074629632225495</c:v>
                </c:pt>
                <c:pt idx="1621">
                  <c:v>81.163175078993703</c:v>
                </c:pt>
                <c:pt idx="1622">
                  <c:v>81.012938207361998</c:v>
                </c:pt>
                <c:pt idx="1623">
                  <c:v>80.736668231389501</c:v>
                </c:pt>
                <c:pt idx="1624">
                  <c:v>80.861970026257893</c:v>
                </c:pt>
                <c:pt idx="1625">
                  <c:v>80.792460658057905</c:v>
                </c:pt>
                <c:pt idx="1626">
                  <c:v>80.691089317329798</c:v>
                </c:pt>
                <c:pt idx="1627">
                  <c:v>80.955064868186099</c:v>
                </c:pt>
                <c:pt idx="1628">
                  <c:v>80.962289507478502</c:v>
                </c:pt>
                <c:pt idx="1629">
                  <c:v>80.440140747180905</c:v>
                </c:pt>
                <c:pt idx="1630">
                  <c:v>80.493782952894406</c:v>
                </c:pt>
                <c:pt idx="1631">
                  <c:v>80.503522178246897</c:v>
                </c:pt>
                <c:pt idx="1632">
                  <c:v>79.952415450977796</c:v>
                </c:pt>
                <c:pt idx="1633">
                  <c:v>79.916296668491498</c:v>
                </c:pt>
                <c:pt idx="1634">
                  <c:v>80.763285761795899</c:v>
                </c:pt>
                <c:pt idx="1635">
                  <c:v>81.427826169873001</c:v>
                </c:pt>
                <c:pt idx="1636">
                  <c:v>81.561427570378797</c:v>
                </c:pt>
                <c:pt idx="1637">
                  <c:v>81.352963693122803</c:v>
                </c:pt>
                <c:pt idx="1638">
                  <c:v>82.174906245435395</c:v>
                </c:pt>
                <c:pt idx="1639">
                  <c:v>82.450018892991494</c:v>
                </c:pt>
                <c:pt idx="1640">
                  <c:v>82.168950798507495</c:v>
                </c:pt>
                <c:pt idx="1641">
                  <c:v>82.4336142473325</c:v>
                </c:pt>
                <c:pt idx="1642">
                  <c:v>82.201975359827003</c:v>
                </c:pt>
                <c:pt idx="1643">
                  <c:v>82.309883441878796</c:v>
                </c:pt>
                <c:pt idx="1644">
                  <c:v>81.884313164172696</c:v>
                </c:pt>
                <c:pt idx="1645">
                  <c:v>81.992114642651401</c:v>
                </c:pt>
                <c:pt idx="1646">
                  <c:v>81.212228869975405</c:v>
                </c:pt>
                <c:pt idx="1647">
                  <c:v>81.373007731728094</c:v>
                </c:pt>
                <c:pt idx="1648">
                  <c:v>81.382019843532404</c:v>
                </c:pt>
                <c:pt idx="1649">
                  <c:v>81.453948842166596</c:v>
                </c:pt>
                <c:pt idx="1650">
                  <c:v>80.037538481481604</c:v>
                </c:pt>
                <c:pt idx="1651">
                  <c:v>81.117003282808497</c:v>
                </c:pt>
                <c:pt idx="1652">
                  <c:v>81.036175485904707</c:v>
                </c:pt>
                <c:pt idx="1653">
                  <c:v>81.083350023870807</c:v>
                </c:pt>
                <c:pt idx="1654">
                  <c:v>81.983813878047101</c:v>
                </c:pt>
                <c:pt idx="1655">
                  <c:v>82.274395940938305</c:v>
                </c:pt>
                <c:pt idx="1656">
                  <c:v>82.479215024078201</c:v>
                </c:pt>
                <c:pt idx="1657">
                  <c:v>81.799462430128699</c:v>
                </c:pt>
                <c:pt idx="1658">
                  <c:v>81.580708497624897</c:v>
                </c:pt>
                <c:pt idx="1659">
                  <c:v>81.358702649715894</c:v>
                </c:pt>
                <c:pt idx="1660">
                  <c:v>82.143436356227795</c:v>
                </c:pt>
                <c:pt idx="1661">
                  <c:v>82.577083632232402</c:v>
                </c:pt>
                <c:pt idx="1662">
                  <c:v>82.697975179225907</c:v>
                </c:pt>
                <c:pt idx="1663">
                  <c:v>83.024675854948995</c:v>
                </c:pt>
                <c:pt idx="1664">
                  <c:v>83.510292710304597</c:v>
                </c:pt>
                <c:pt idx="1665">
                  <c:v>83.869028847258804</c:v>
                </c:pt>
                <c:pt idx="1666">
                  <c:v>83.62857469747</c:v>
                </c:pt>
                <c:pt idx="1667">
                  <c:v>83.310016279936306</c:v>
                </c:pt>
                <c:pt idx="1668">
                  <c:v>83.162168385362193</c:v>
                </c:pt>
                <c:pt idx="1669">
                  <c:v>83.179928265550799</c:v>
                </c:pt>
                <c:pt idx="1670">
                  <c:v>83.817138408626406</c:v>
                </c:pt>
                <c:pt idx="1671">
                  <c:v>83.886021923026405</c:v>
                </c:pt>
                <c:pt idx="1672">
                  <c:v>83.301970949280502</c:v>
                </c:pt>
                <c:pt idx="1673">
                  <c:v>82.009101514337999</c:v>
                </c:pt>
                <c:pt idx="1674">
                  <c:v>82.089229952111197</c:v>
                </c:pt>
                <c:pt idx="1675">
                  <c:v>82.263236674928194</c:v>
                </c:pt>
                <c:pt idx="1676">
                  <c:v>83.109401204699793</c:v>
                </c:pt>
                <c:pt idx="1677">
                  <c:v>82.978539720658802</c:v>
                </c:pt>
                <c:pt idx="1678">
                  <c:v>84.074648569909598</c:v>
                </c:pt>
                <c:pt idx="1679">
                  <c:v>83.547101393904796</c:v>
                </c:pt>
                <c:pt idx="1680">
                  <c:v>84.816087755313703</c:v>
                </c:pt>
                <c:pt idx="1681">
                  <c:v>85.760338319009605</c:v>
                </c:pt>
                <c:pt idx="1682">
                  <c:v>86.016737012883198</c:v>
                </c:pt>
                <c:pt idx="1683">
                  <c:v>86.093473389060094</c:v>
                </c:pt>
                <c:pt idx="1684">
                  <c:v>86.000231491925604</c:v>
                </c:pt>
                <c:pt idx="1685">
                  <c:v>85.929154547980502</c:v>
                </c:pt>
                <c:pt idx="1686">
                  <c:v>86.220292119099895</c:v>
                </c:pt>
                <c:pt idx="1687">
                  <c:v>85.350589737859494</c:v>
                </c:pt>
                <c:pt idx="1688">
                  <c:v>85.5219007255224</c:v>
                </c:pt>
                <c:pt idx="1689">
                  <c:v>84.921945987157301</c:v>
                </c:pt>
                <c:pt idx="1690">
                  <c:v>85.650524425521397</c:v>
                </c:pt>
                <c:pt idx="1691">
                  <c:v>85.7811075167197</c:v>
                </c:pt>
                <c:pt idx="1692">
                  <c:v>85.72706159194</c:v>
                </c:pt>
                <c:pt idx="1693">
                  <c:v>86.148898135410306</c:v>
                </c:pt>
                <c:pt idx="1694">
                  <c:v>84.947149094469495</c:v>
                </c:pt>
                <c:pt idx="1695">
                  <c:v>86.133488529320502</c:v>
                </c:pt>
                <c:pt idx="1696">
                  <c:v>86.791988387574406</c:v>
                </c:pt>
                <c:pt idx="1697">
                  <c:v>86.872966444739902</c:v>
                </c:pt>
                <c:pt idx="1698">
                  <c:v>86.520725791297494</c:v>
                </c:pt>
                <c:pt idx="1699">
                  <c:v>87.071604130487501</c:v>
                </c:pt>
                <c:pt idx="1700">
                  <c:v>87.458841392464393</c:v>
                </c:pt>
                <c:pt idx="1701">
                  <c:v>86.942331968642307</c:v>
                </c:pt>
                <c:pt idx="1702">
                  <c:v>84.850775673384504</c:v>
                </c:pt>
                <c:pt idx="1703">
                  <c:v>83.714151811703104</c:v>
                </c:pt>
                <c:pt idx="1704">
                  <c:v>84.363870829355406</c:v>
                </c:pt>
                <c:pt idx="1705">
                  <c:v>83.2245351020008</c:v>
                </c:pt>
                <c:pt idx="1706">
                  <c:v>84.540215349631794</c:v>
                </c:pt>
                <c:pt idx="1707">
                  <c:v>84.012198229036699</c:v>
                </c:pt>
                <c:pt idx="1708">
                  <c:v>81.559032164834306</c:v>
                </c:pt>
                <c:pt idx="1709">
                  <c:v>80.848441616036297</c:v>
                </c:pt>
                <c:pt idx="1710">
                  <c:v>80.215406848637102</c:v>
                </c:pt>
                <c:pt idx="1711">
                  <c:v>79.920276388111603</c:v>
                </c:pt>
                <c:pt idx="1712">
                  <c:v>80.024244487902394</c:v>
                </c:pt>
                <c:pt idx="1713">
                  <c:v>80.202058087006506</c:v>
                </c:pt>
                <c:pt idx="1714">
                  <c:v>79.765752496056194</c:v>
                </c:pt>
                <c:pt idx="1715">
                  <c:v>79.410352238966695</c:v>
                </c:pt>
                <c:pt idx="1716">
                  <c:v>79.841425980821001</c:v>
                </c:pt>
                <c:pt idx="1717">
                  <c:v>79.861056049663901</c:v>
                </c:pt>
                <c:pt idx="1718">
                  <c:v>80.044984098130598</c:v>
                </c:pt>
                <c:pt idx="1719">
                  <c:v>79.753513275810803</c:v>
                </c:pt>
                <c:pt idx="1720">
                  <c:v>79.586142446592604</c:v>
                </c:pt>
                <c:pt idx="1721">
                  <c:v>79.925302224394997</c:v>
                </c:pt>
                <c:pt idx="1722">
                  <c:v>79.754391923509104</c:v>
                </c:pt>
                <c:pt idx="1723">
                  <c:v>80.355451509370397</c:v>
                </c:pt>
                <c:pt idx="1724">
                  <c:v>80.733956389002103</c:v>
                </c:pt>
                <c:pt idx="1725">
                  <c:v>81.087951293051006</c:v>
                </c:pt>
                <c:pt idx="1726">
                  <c:v>81.101676877912098</c:v>
                </c:pt>
                <c:pt idx="1727">
                  <c:v>81.607982406378298</c:v>
                </c:pt>
                <c:pt idx="1728">
                  <c:v>82.840534813489398</c:v>
                </c:pt>
                <c:pt idx="1729">
                  <c:v>82.846889683257302</c:v>
                </c:pt>
                <c:pt idx="1730">
                  <c:v>82.638081853176899</c:v>
                </c:pt>
                <c:pt idx="1731">
                  <c:v>82.491772105164799</c:v>
                </c:pt>
                <c:pt idx="1732">
                  <c:v>82.310418847479497</c:v>
                </c:pt>
                <c:pt idx="1733">
                  <c:v>81.713507482175899</c:v>
                </c:pt>
                <c:pt idx="1734">
                  <c:v>82.040491156359494</c:v>
                </c:pt>
                <c:pt idx="1735">
                  <c:v>81.592558242005296</c:v>
                </c:pt>
                <c:pt idx="1736">
                  <c:v>81.852905631891204</c:v>
                </c:pt>
                <c:pt idx="1737">
                  <c:v>81.973602894657304</c:v>
                </c:pt>
                <c:pt idx="1738">
                  <c:v>82.947211810466598</c:v>
                </c:pt>
                <c:pt idx="1739">
                  <c:v>82.381587958740297</c:v>
                </c:pt>
                <c:pt idx="1740">
                  <c:v>82.429784543381999</c:v>
                </c:pt>
                <c:pt idx="1741">
                  <c:v>82.358918700635797</c:v>
                </c:pt>
                <c:pt idx="1742">
                  <c:v>81.796111832387297</c:v>
                </c:pt>
                <c:pt idx="1743">
                  <c:v>81.704688178377907</c:v>
                </c:pt>
                <c:pt idx="1744">
                  <c:v>80.687846795462093</c:v>
                </c:pt>
                <c:pt idx="1745">
                  <c:v>80.638502123124397</c:v>
                </c:pt>
                <c:pt idx="1746">
                  <c:v>80.464743858270893</c:v>
                </c:pt>
                <c:pt idx="1747">
                  <c:v>81.490404463339303</c:v>
                </c:pt>
                <c:pt idx="1748">
                  <c:v>82.119190896776203</c:v>
                </c:pt>
                <c:pt idx="1749">
                  <c:v>82.085002095946706</c:v>
                </c:pt>
                <c:pt idx="1750">
                  <c:v>82.626023465992702</c:v>
                </c:pt>
                <c:pt idx="1751">
                  <c:v>83.193967170666198</c:v>
                </c:pt>
                <c:pt idx="1752">
                  <c:v>83.002704826487602</c:v>
                </c:pt>
                <c:pt idx="1753">
                  <c:v>84.195752793970797</c:v>
                </c:pt>
                <c:pt idx="1754">
                  <c:v>84.693737833275407</c:v>
                </c:pt>
                <c:pt idx="1755">
                  <c:v>84.462565174791195</c:v>
                </c:pt>
                <c:pt idx="1756">
                  <c:v>84.3037526423618</c:v>
                </c:pt>
                <c:pt idx="1757">
                  <c:v>84.769066050395793</c:v>
                </c:pt>
                <c:pt idx="1758">
                  <c:v>85.029372631747805</c:v>
                </c:pt>
                <c:pt idx="1759">
                  <c:v>85.317200125182197</c:v>
                </c:pt>
                <c:pt idx="1760">
                  <c:v>85.505049562302105</c:v>
                </c:pt>
                <c:pt idx="1761">
                  <c:v>85.589322327511695</c:v>
                </c:pt>
                <c:pt idx="1762">
                  <c:v>84.535496095133993</c:v>
                </c:pt>
                <c:pt idx="1763">
                  <c:v>84.296867098001897</c:v>
                </c:pt>
                <c:pt idx="1764">
                  <c:v>84.624349962194501</c:v>
                </c:pt>
                <c:pt idx="1765">
                  <c:v>83.769812029980599</c:v>
                </c:pt>
                <c:pt idx="1766">
                  <c:v>84.120930300036605</c:v>
                </c:pt>
                <c:pt idx="1767">
                  <c:v>84.152591661885197</c:v>
                </c:pt>
                <c:pt idx="1768">
                  <c:v>83.540285506307896</c:v>
                </c:pt>
                <c:pt idx="1769">
                  <c:v>83.354963508168794</c:v>
                </c:pt>
                <c:pt idx="1770">
                  <c:v>83.328994716331493</c:v>
                </c:pt>
                <c:pt idx="1771">
                  <c:v>83.531106950869898</c:v>
                </c:pt>
                <c:pt idx="1772">
                  <c:v>83.232122594469999</c:v>
                </c:pt>
                <c:pt idx="1773">
                  <c:v>84.226416835965594</c:v>
                </c:pt>
                <c:pt idx="1774">
                  <c:v>84.383363759946306</c:v>
                </c:pt>
                <c:pt idx="1775">
                  <c:v>84.423071451648795</c:v>
                </c:pt>
                <c:pt idx="1776">
                  <c:v>84.663803291820301</c:v>
                </c:pt>
                <c:pt idx="1777">
                  <c:v>84.129594561171501</c:v>
                </c:pt>
                <c:pt idx="1778">
                  <c:v>84.208617921132102</c:v>
                </c:pt>
                <c:pt idx="1779">
                  <c:v>84.138819865685505</c:v>
                </c:pt>
                <c:pt idx="1780">
                  <c:v>84.873401050608706</c:v>
                </c:pt>
                <c:pt idx="1781">
                  <c:v>84.540310683927004</c:v>
                </c:pt>
                <c:pt idx="1782">
                  <c:v>84.278713784525195</c:v>
                </c:pt>
                <c:pt idx="1783">
                  <c:v>83.780926445888696</c:v>
                </c:pt>
                <c:pt idx="1784">
                  <c:v>83.6487499164637</c:v>
                </c:pt>
                <c:pt idx="1785">
                  <c:v>84.360709073384697</c:v>
                </c:pt>
                <c:pt idx="1786">
                  <c:v>84.940569353533505</c:v>
                </c:pt>
                <c:pt idx="1787">
                  <c:v>84.453377117712506</c:v>
                </c:pt>
                <c:pt idx="1788">
                  <c:v>84.608098022486899</c:v>
                </c:pt>
                <c:pt idx="1789">
                  <c:v>85.002103316478298</c:v>
                </c:pt>
                <c:pt idx="1790">
                  <c:v>85.2370181729096</c:v>
                </c:pt>
                <c:pt idx="1791">
                  <c:v>85.157765405876304</c:v>
                </c:pt>
                <c:pt idx="1792">
                  <c:v>85.479523814839595</c:v>
                </c:pt>
                <c:pt idx="1793">
                  <c:v>86.467168874521704</c:v>
                </c:pt>
                <c:pt idx="1794">
                  <c:v>87.047422269892607</c:v>
                </c:pt>
                <c:pt idx="1795">
                  <c:v>87.192021106859798</c:v>
                </c:pt>
                <c:pt idx="1796">
                  <c:v>87.260450971663602</c:v>
                </c:pt>
                <c:pt idx="1797">
                  <c:v>87.138212505167999</c:v>
                </c:pt>
                <c:pt idx="1798">
                  <c:v>86.414779590796101</c:v>
                </c:pt>
                <c:pt idx="1799">
                  <c:v>86.641949579470904</c:v>
                </c:pt>
                <c:pt idx="1800">
                  <c:v>86.804344975152503</c:v>
                </c:pt>
                <c:pt idx="1801">
                  <c:v>86.995074005372999</c:v>
                </c:pt>
                <c:pt idx="1802">
                  <c:v>87.509429357715007</c:v>
                </c:pt>
                <c:pt idx="1803">
                  <c:v>87.4863544212308</c:v>
                </c:pt>
                <c:pt idx="1804">
                  <c:v>87.637085873470198</c:v>
                </c:pt>
                <c:pt idx="1805">
                  <c:v>87.607455978583303</c:v>
                </c:pt>
                <c:pt idx="1806">
                  <c:v>87.305035775086296</c:v>
                </c:pt>
                <c:pt idx="1807">
                  <c:v>87.907535127877793</c:v>
                </c:pt>
                <c:pt idx="1808">
                  <c:v>87.904707438172395</c:v>
                </c:pt>
                <c:pt idx="1809">
                  <c:v>88.342818087494905</c:v>
                </c:pt>
                <c:pt idx="1810">
                  <c:v>88.544433055877207</c:v>
                </c:pt>
                <c:pt idx="1811">
                  <c:v>89.497919392491994</c:v>
                </c:pt>
                <c:pt idx="1812">
                  <c:v>88.880161281673196</c:v>
                </c:pt>
                <c:pt idx="1813">
                  <c:v>88.629979063838405</c:v>
                </c:pt>
                <c:pt idx="1814">
                  <c:v>88.981308340014195</c:v>
                </c:pt>
                <c:pt idx="1815">
                  <c:v>89.772909977567394</c:v>
                </c:pt>
                <c:pt idx="1816">
                  <c:v>89.893091595944895</c:v>
                </c:pt>
                <c:pt idx="1817">
                  <c:v>90.187806138856203</c:v>
                </c:pt>
                <c:pt idx="1818">
                  <c:v>90.673650060838995</c:v>
                </c:pt>
                <c:pt idx="1819">
                  <c:v>89.860319663149895</c:v>
                </c:pt>
                <c:pt idx="1820">
                  <c:v>89.479262492008104</c:v>
                </c:pt>
                <c:pt idx="1821">
                  <c:v>89.8712057015818</c:v>
                </c:pt>
                <c:pt idx="1822">
                  <c:v>91.146795845592294</c:v>
                </c:pt>
                <c:pt idx="1823">
                  <c:v>90.626644060988397</c:v>
                </c:pt>
                <c:pt idx="1824">
                  <c:v>91.056002562110706</c:v>
                </c:pt>
                <c:pt idx="1825">
                  <c:v>91.199456617902698</c:v>
                </c:pt>
                <c:pt idx="1826">
                  <c:v>91.087679615730593</c:v>
                </c:pt>
                <c:pt idx="1827">
                  <c:v>90.019964692103997</c:v>
                </c:pt>
                <c:pt idx="1828">
                  <c:v>91.148118997545296</c:v>
                </c:pt>
                <c:pt idx="1829">
                  <c:v>90.986035863092496</c:v>
                </c:pt>
                <c:pt idx="1830">
                  <c:v>91.203915020606303</c:v>
                </c:pt>
                <c:pt idx="1831">
                  <c:v>90.241384581744001</c:v>
                </c:pt>
                <c:pt idx="1832">
                  <c:v>89.816732830473796</c:v>
                </c:pt>
                <c:pt idx="1833">
                  <c:v>90.277657411586006</c:v>
                </c:pt>
                <c:pt idx="1834">
                  <c:v>90.244290949885396</c:v>
                </c:pt>
                <c:pt idx="1835">
                  <c:v>90.269805304131907</c:v>
                </c:pt>
                <c:pt idx="1836">
                  <c:v>90.287825359472095</c:v>
                </c:pt>
                <c:pt idx="1837">
                  <c:v>90.418009638271101</c:v>
                </c:pt>
                <c:pt idx="1838">
                  <c:v>90.358315422285102</c:v>
                </c:pt>
                <c:pt idx="1839">
                  <c:v>90.360273454169302</c:v>
                </c:pt>
                <c:pt idx="1840">
                  <c:v>90.291582498883798</c:v>
                </c:pt>
                <c:pt idx="1841">
                  <c:v>90.388400315982196</c:v>
                </c:pt>
                <c:pt idx="1842">
                  <c:v>90.4279175605527</c:v>
                </c:pt>
                <c:pt idx="1843">
                  <c:v>90.482882312731405</c:v>
                </c:pt>
                <c:pt idx="1844">
                  <c:v>90.394551098852105</c:v>
                </c:pt>
                <c:pt idx="1845">
                  <c:v>90.353352509614496</c:v>
                </c:pt>
                <c:pt idx="1846">
                  <c:v>90.222614856381199</c:v>
                </c:pt>
                <c:pt idx="1847">
                  <c:v>90.265791457420093</c:v>
                </c:pt>
                <c:pt idx="1848">
                  <c:v>90.239919294625807</c:v>
                </c:pt>
                <c:pt idx="1849">
                  <c:v>90.243379766903203</c:v>
                </c:pt>
                <c:pt idx="1850">
                  <c:v>90.249729433964205</c:v>
                </c:pt>
                <c:pt idx="1851">
                  <c:v>90.307010026574901</c:v>
                </c:pt>
                <c:pt idx="1852">
                  <c:v>90.358315422285102</c:v>
                </c:pt>
                <c:pt idx="1853">
                  <c:v>90.3687600573884</c:v>
                </c:pt>
                <c:pt idx="1854">
                  <c:v>90.190045654691005</c:v>
                </c:pt>
                <c:pt idx="1855">
                  <c:v>91.059256751747895</c:v>
                </c:pt>
                <c:pt idx="1856">
                  <c:v>90.068595132998198</c:v>
                </c:pt>
                <c:pt idx="1857">
                  <c:v>89.681866704607501</c:v>
                </c:pt>
                <c:pt idx="1858">
                  <c:v>89.581228745378397</c:v>
                </c:pt>
                <c:pt idx="1859">
                  <c:v>89.477223879241805</c:v>
                </c:pt>
                <c:pt idx="1860">
                  <c:v>88.820845088502395</c:v>
                </c:pt>
                <c:pt idx="1861">
                  <c:v>88.879346659501394</c:v>
                </c:pt>
                <c:pt idx="1862">
                  <c:v>87.983033604262502</c:v>
                </c:pt>
                <c:pt idx="1863">
                  <c:v>88.198196634775499</c:v>
                </c:pt>
                <c:pt idx="1864">
                  <c:v>88.378857204632496</c:v>
                </c:pt>
                <c:pt idx="1865">
                  <c:v>88.055286218363307</c:v>
                </c:pt>
                <c:pt idx="1866">
                  <c:v>88.011091243843893</c:v>
                </c:pt>
                <c:pt idx="1867">
                  <c:v>88.813130659615894</c:v>
                </c:pt>
                <c:pt idx="1868">
                  <c:v>88.647990726409802</c:v>
                </c:pt>
                <c:pt idx="1869">
                  <c:v>89.221460628947895</c:v>
                </c:pt>
                <c:pt idx="1870">
                  <c:v>89.213554563467795</c:v>
                </c:pt>
                <c:pt idx="1871">
                  <c:v>89.8914737502393</c:v>
                </c:pt>
                <c:pt idx="1872">
                  <c:v>90.006782222732198</c:v>
                </c:pt>
                <c:pt idx="1873">
                  <c:v>90.779030616611195</c:v>
                </c:pt>
                <c:pt idx="1874">
                  <c:v>89.677174622247705</c:v>
                </c:pt>
                <c:pt idx="1875">
                  <c:v>90.815395638964802</c:v>
                </c:pt>
                <c:pt idx="1876">
                  <c:v>90.1545173640624</c:v>
                </c:pt>
                <c:pt idx="1877">
                  <c:v>90.4360896290261</c:v>
                </c:pt>
                <c:pt idx="1878">
                  <c:v>90.513402277369494</c:v>
                </c:pt>
                <c:pt idx="1879">
                  <c:v>91.5621632368197</c:v>
                </c:pt>
                <c:pt idx="1880">
                  <c:v>91.659980227917004</c:v>
                </c:pt>
                <c:pt idx="1881">
                  <c:v>91.321192917608499</c:v>
                </c:pt>
                <c:pt idx="1882">
                  <c:v>92.090251255198496</c:v>
                </c:pt>
                <c:pt idx="1883">
                  <c:v>92.630543912109701</c:v>
                </c:pt>
                <c:pt idx="1884">
                  <c:v>93.131397946571894</c:v>
                </c:pt>
                <c:pt idx="1885">
                  <c:v>93.814995888551607</c:v>
                </c:pt>
                <c:pt idx="1886">
                  <c:v>93.302553518799002</c:v>
                </c:pt>
                <c:pt idx="1887">
                  <c:v>92.843314100369597</c:v>
                </c:pt>
                <c:pt idx="1888">
                  <c:v>93.129483506224503</c:v>
                </c:pt>
                <c:pt idx="1889">
                  <c:v>92.507531680306698</c:v>
                </c:pt>
                <c:pt idx="1890">
                  <c:v>92.575883523942693</c:v>
                </c:pt>
                <c:pt idx="1891">
                  <c:v>91.863678711256298</c:v>
                </c:pt>
                <c:pt idx="1892">
                  <c:v>91.952384244623005</c:v>
                </c:pt>
                <c:pt idx="1893">
                  <c:v>92.103058083753297</c:v>
                </c:pt>
                <c:pt idx="1894">
                  <c:v>91.614431297480607</c:v>
                </c:pt>
                <c:pt idx="1895">
                  <c:v>91.693791896041603</c:v>
                </c:pt>
                <c:pt idx="1896">
                  <c:v>91.775340164835001</c:v>
                </c:pt>
                <c:pt idx="1897">
                  <c:v>91.559753766160796</c:v>
                </c:pt>
                <c:pt idx="1898">
                  <c:v>91.551139486813895</c:v>
                </c:pt>
                <c:pt idx="1899">
                  <c:v>91.155978528232794</c:v>
                </c:pt>
                <c:pt idx="1900">
                  <c:v>91.282146880455997</c:v>
                </c:pt>
                <c:pt idx="1901">
                  <c:v>91.649219579768797</c:v>
                </c:pt>
                <c:pt idx="1902">
                  <c:v>91.735182562528806</c:v>
                </c:pt>
                <c:pt idx="1903">
                  <c:v>92.158469548498402</c:v>
                </c:pt>
                <c:pt idx="1904">
                  <c:v>92.277653519388195</c:v>
                </c:pt>
                <c:pt idx="1905">
                  <c:v>92.630956396034307</c:v>
                </c:pt>
                <c:pt idx="1906">
                  <c:v>92.139869318534707</c:v>
                </c:pt>
                <c:pt idx="1907">
                  <c:v>92.087980288563699</c:v>
                </c:pt>
                <c:pt idx="1908">
                  <c:v>91.445798845671604</c:v>
                </c:pt>
                <c:pt idx="1909">
                  <c:v>92.014468810480395</c:v>
                </c:pt>
                <c:pt idx="1910">
                  <c:v>91.176942378217404</c:v>
                </c:pt>
                <c:pt idx="1911">
                  <c:v>92.041711829452595</c:v>
                </c:pt>
                <c:pt idx="1912">
                  <c:v>92.169357127236907</c:v>
                </c:pt>
                <c:pt idx="1913">
                  <c:v>93.1718404231394</c:v>
                </c:pt>
                <c:pt idx="1914">
                  <c:v>93.260956067748495</c:v>
                </c:pt>
                <c:pt idx="1915">
                  <c:v>93.644143779401503</c:v>
                </c:pt>
                <c:pt idx="1916">
                  <c:v>92.715869449564906</c:v>
                </c:pt>
                <c:pt idx="1917">
                  <c:v>91.371782216977095</c:v>
                </c:pt>
                <c:pt idx="1918">
                  <c:v>90.797753961865695</c:v>
                </c:pt>
                <c:pt idx="1919">
                  <c:v>91.104295469114305</c:v>
                </c:pt>
                <c:pt idx="1920">
                  <c:v>91.663068615346205</c:v>
                </c:pt>
                <c:pt idx="1921">
                  <c:v>91.264812826118899</c:v>
                </c:pt>
                <c:pt idx="1922">
                  <c:v>91.936075749032995</c:v>
                </c:pt>
                <c:pt idx="1923">
                  <c:v>92.363305658660593</c:v>
                </c:pt>
                <c:pt idx="1924">
                  <c:v>92.511326447492294</c:v>
                </c:pt>
                <c:pt idx="1925">
                  <c:v>92.905801791929804</c:v>
                </c:pt>
                <c:pt idx="1926">
                  <c:v>93.612730498326997</c:v>
                </c:pt>
                <c:pt idx="1927">
                  <c:v>93.235056344527095</c:v>
                </c:pt>
                <c:pt idx="1928">
                  <c:v>93.759675287332598</c:v>
                </c:pt>
                <c:pt idx="1929">
                  <c:v>93.507622284851195</c:v>
                </c:pt>
                <c:pt idx="1930">
                  <c:v>92.772619504856195</c:v>
                </c:pt>
                <c:pt idx="1931">
                  <c:v>93.814477349818702</c:v>
                </c:pt>
                <c:pt idx="1932">
                  <c:v>93.967251588569397</c:v>
                </c:pt>
                <c:pt idx="1933">
                  <c:v>92.476220422247195</c:v>
                </c:pt>
                <c:pt idx="1934">
                  <c:v>92.875317428419393</c:v>
                </c:pt>
                <c:pt idx="1935">
                  <c:v>93.297254199820998</c:v>
                </c:pt>
                <c:pt idx="1936">
                  <c:v>93.818511864695594</c:v>
                </c:pt>
                <c:pt idx="1937">
                  <c:v>93.857552459884801</c:v>
                </c:pt>
                <c:pt idx="1938">
                  <c:v>93.759148475026606</c:v>
                </c:pt>
                <c:pt idx="1939">
                  <c:v>94.482619152822494</c:v>
                </c:pt>
                <c:pt idx="1940">
                  <c:v>93.631798537983798</c:v>
                </c:pt>
                <c:pt idx="1941">
                  <c:v>92.518853280565196</c:v>
                </c:pt>
                <c:pt idx="1942">
                  <c:v>93.396488692146505</c:v>
                </c:pt>
                <c:pt idx="1943">
                  <c:v>94.499336000916898</c:v>
                </c:pt>
                <c:pt idx="1944">
                  <c:v>93.883191811808601</c:v>
                </c:pt>
                <c:pt idx="1945">
                  <c:v>93.696156650105493</c:v>
                </c:pt>
                <c:pt idx="1946">
                  <c:v>93.771456004298599</c:v>
                </c:pt>
                <c:pt idx="1947">
                  <c:v>93.532796999997402</c:v>
                </c:pt>
                <c:pt idx="1948">
                  <c:v>92.483207929296398</c:v>
                </c:pt>
                <c:pt idx="1949">
                  <c:v>93.463404860683795</c:v>
                </c:pt>
                <c:pt idx="1950">
                  <c:v>93.226610308030899</c:v>
                </c:pt>
                <c:pt idx="1951">
                  <c:v>92.996311638366805</c:v>
                </c:pt>
                <c:pt idx="1952">
                  <c:v>94.390633591856897</c:v>
                </c:pt>
                <c:pt idx="1953">
                  <c:v>94.482900801260698</c:v>
                </c:pt>
                <c:pt idx="1954">
                  <c:v>95.156260287832794</c:v>
                </c:pt>
                <c:pt idx="1955">
                  <c:v>94.834341340433994</c:v>
                </c:pt>
                <c:pt idx="1956">
                  <c:v>93.806309654405396</c:v>
                </c:pt>
                <c:pt idx="1957">
                  <c:v>94.708399118107394</c:v>
                </c:pt>
                <c:pt idx="1958">
                  <c:v>93.3583425979824</c:v>
                </c:pt>
                <c:pt idx="1959">
                  <c:v>94.012698854648093</c:v>
                </c:pt>
                <c:pt idx="1960">
                  <c:v>92.330173642726507</c:v>
                </c:pt>
                <c:pt idx="1961">
                  <c:v>92.480449338955196</c:v>
                </c:pt>
                <c:pt idx="1962">
                  <c:v>91.6472820123236</c:v>
                </c:pt>
                <c:pt idx="1963">
                  <c:v>90.193644974663599</c:v>
                </c:pt>
                <c:pt idx="1964">
                  <c:v>90.101123924218498</c:v>
                </c:pt>
                <c:pt idx="1965">
                  <c:v>89.505052372004499</c:v>
                </c:pt>
                <c:pt idx="1966">
                  <c:v>89.643328490610003</c:v>
                </c:pt>
                <c:pt idx="1967">
                  <c:v>89.481728201411798</c:v>
                </c:pt>
                <c:pt idx="1968">
                  <c:v>88.708347961229606</c:v>
                </c:pt>
                <c:pt idx="1969">
                  <c:v>87.612091385947593</c:v>
                </c:pt>
                <c:pt idx="1970">
                  <c:v>88.078482796798994</c:v>
                </c:pt>
                <c:pt idx="1971">
                  <c:v>87.643888087906305</c:v>
                </c:pt>
                <c:pt idx="1972">
                  <c:v>87.8678308396143</c:v>
                </c:pt>
                <c:pt idx="1973">
                  <c:v>88.689395424313702</c:v>
                </c:pt>
                <c:pt idx="1974">
                  <c:v>89.701162655813505</c:v>
                </c:pt>
                <c:pt idx="1975">
                  <c:v>90.009300171082302</c:v>
                </c:pt>
                <c:pt idx="1976">
                  <c:v>88.970970435621297</c:v>
                </c:pt>
                <c:pt idx="1977">
                  <c:v>89.579940705816099</c:v>
                </c:pt>
                <c:pt idx="1978">
                  <c:v>88.142002624774506</c:v>
                </c:pt>
                <c:pt idx="1979">
                  <c:v>87.933493754727493</c:v>
                </c:pt>
                <c:pt idx="1980">
                  <c:v>87.975738953257107</c:v>
                </c:pt>
                <c:pt idx="1981">
                  <c:v>87.853420742619804</c:v>
                </c:pt>
                <c:pt idx="1982">
                  <c:v>86.144721594953793</c:v>
                </c:pt>
                <c:pt idx="1983">
                  <c:v>86.705616329184394</c:v>
                </c:pt>
                <c:pt idx="1984">
                  <c:v>87.585447287414894</c:v>
                </c:pt>
                <c:pt idx="1985">
                  <c:v>88.101839407818304</c:v>
                </c:pt>
                <c:pt idx="1986">
                  <c:v>88.006234259543504</c:v>
                </c:pt>
                <c:pt idx="1987">
                  <c:v>87.732981787687606</c:v>
                </c:pt>
                <c:pt idx="1988">
                  <c:v>88.399777979785398</c:v>
                </c:pt>
                <c:pt idx="1989">
                  <c:v>88.973510712485506</c:v>
                </c:pt>
                <c:pt idx="1990">
                  <c:v>90.603828405745602</c:v>
                </c:pt>
                <c:pt idx="1991">
                  <c:v>90.241072206263297</c:v>
                </c:pt>
                <c:pt idx="1992">
                  <c:v>90.666794504733502</c:v>
                </c:pt>
                <c:pt idx="1993">
                  <c:v>90.573676789768697</c:v>
                </c:pt>
                <c:pt idx="1994">
                  <c:v>91.342487244306398</c:v>
                </c:pt>
                <c:pt idx="1995">
                  <c:v>90.7530624046138</c:v>
                </c:pt>
                <c:pt idx="1996">
                  <c:v>89.566159115644993</c:v>
                </c:pt>
                <c:pt idx="1997">
                  <c:v>90.414785600855097</c:v>
                </c:pt>
                <c:pt idx="1998">
                  <c:v>90.009951695673607</c:v>
                </c:pt>
                <c:pt idx="1999">
                  <c:v>90.206436701633507</c:v>
                </c:pt>
                <c:pt idx="2000">
                  <c:v>91.272182465387402</c:v>
                </c:pt>
                <c:pt idx="2001">
                  <c:v>91.211981912003694</c:v>
                </c:pt>
                <c:pt idx="2002">
                  <c:v>94.657693160203095</c:v>
                </c:pt>
                <c:pt idx="2003">
                  <c:v>97.232000261688199</c:v>
                </c:pt>
                <c:pt idx="2004">
                  <c:v>93.372027910148205</c:v>
                </c:pt>
                <c:pt idx="2005">
                  <c:v>93.1935500408661</c:v>
                </c:pt>
                <c:pt idx="2006">
                  <c:v>94.726248734160606</c:v>
                </c:pt>
                <c:pt idx="2007">
                  <c:v>95.033759440075102</c:v>
                </c:pt>
                <c:pt idx="2008">
                  <c:v>96.2899167501471</c:v>
                </c:pt>
                <c:pt idx="2009">
                  <c:v>99.846321691409401</c:v>
                </c:pt>
                <c:pt idx="2010">
                  <c:v>100.693954439398</c:v>
                </c:pt>
                <c:pt idx="2011">
                  <c:v>100.233888630606</c:v>
                </c:pt>
                <c:pt idx="2012">
                  <c:v>100.479047415458</c:v>
                </c:pt>
                <c:pt idx="2013">
                  <c:v>98.780914307683105</c:v>
                </c:pt>
                <c:pt idx="2014">
                  <c:v>98.407743216418595</c:v>
                </c:pt>
                <c:pt idx="2015">
                  <c:v>99.957705369442905</c:v>
                </c:pt>
                <c:pt idx="2016">
                  <c:v>99.6451205304312</c:v>
                </c:pt>
                <c:pt idx="2017">
                  <c:v>99.068624487319198</c:v>
                </c:pt>
                <c:pt idx="2018">
                  <c:v>99.344780171672795</c:v>
                </c:pt>
                <c:pt idx="2019">
                  <c:v>101.326680163446</c:v>
                </c:pt>
                <c:pt idx="2020">
                  <c:v>102.832657115787</c:v>
                </c:pt>
                <c:pt idx="2021">
                  <c:v>102.45568004822501</c:v>
                </c:pt>
                <c:pt idx="2022">
                  <c:v>102.38448427831401</c:v>
                </c:pt>
                <c:pt idx="2023">
                  <c:v>104.374654404655</c:v>
                </c:pt>
                <c:pt idx="2024">
                  <c:v>104.534430958059</c:v>
                </c:pt>
                <c:pt idx="2025">
                  <c:v>101.91757248494601</c:v>
                </c:pt>
                <c:pt idx="2026">
                  <c:v>103.011172625086</c:v>
                </c:pt>
                <c:pt idx="2027">
                  <c:v>102.54591654729801</c:v>
                </c:pt>
                <c:pt idx="2028">
                  <c:v>104.29931934579599</c:v>
                </c:pt>
                <c:pt idx="2029">
                  <c:v>104.703727876044</c:v>
                </c:pt>
                <c:pt idx="2030">
                  <c:v>104.899102314404</c:v>
                </c:pt>
                <c:pt idx="2031">
                  <c:v>105.02700634290601</c:v>
                </c:pt>
                <c:pt idx="2032">
                  <c:v>104.95746628857501</c:v>
                </c:pt>
                <c:pt idx="2033">
                  <c:v>101.061981459333</c:v>
                </c:pt>
                <c:pt idx="2034">
                  <c:v>101.83644242155999</c:v>
                </c:pt>
                <c:pt idx="2035">
                  <c:v>104.355613675493</c:v>
                </c:pt>
                <c:pt idx="2036">
                  <c:v>103.33113966078901</c:v>
                </c:pt>
                <c:pt idx="2037">
                  <c:v>100.691929027356</c:v>
                </c:pt>
                <c:pt idx="2038">
                  <c:v>99.801567974577694</c:v>
                </c:pt>
                <c:pt idx="2039">
                  <c:v>100.11946536580599</c:v>
                </c:pt>
                <c:pt idx="2040">
                  <c:v>102.977644384605</c:v>
                </c:pt>
                <c:pt idx="2041">
                  <c:v>103.182539187546</c:v>
                </c:pt>
                <c:pt idx="2042">
                  <c:v>102.508267131892</c:v>
                </c:pt>
                <c:pt idx="2043">
                  <c:v>100.635517986434</c:v>
                </c:pt>
                <c:pt idx="2044">
                  <c:v>100.966799049125</c:v>
                </c:pt>
                <c:pt idx="2045">
                  <c:v>100.344534128451</c:v>
                </c:pt>
                <c:pt idx="2046">
                  <c:v>100.020713789048</c:v>
                </c:pt>
                <c:pt idx="2047">
                  <c:v>100.060109930179</c:v>
                </c:pt>
                <c:pt idx="2048">
                  <c:v>99.953239673110801</c:v>
                </c:pt>
                <c:pt idx="2049">
                  <c:v>101.315619551984</c:v>
                </c:pt>
                <c:pt idx="2050">
                  <c:v>101.036884794847</c:v>
                </c:pt>
                <c:pt idx="2051">
                  <c:v>101.006283829041</c:v>
                </c:pt>
                <c:pt idx="2052">
                  <c:v>101.739809256583</c:v>
                </c:pt>
                <c:pt idx="2053">
                  <c:v>101.08864854655501</c:v>
                </c:pt>
                <c:pt idx="2054">
                  <c:v>100.908172512541</c:v>
                </c:pt>
                <c:pt idx="2055">
                  <c:v>101.442081123455</c:v>
                </c:pt>
                <c:pt idx="2056">
                  <c:v>100.067031482894</c:v>
                </c:pt>
                <c:pt idx="2057">
                  <c:v>100.012589021647</c:v>
                </c:pt>
                <c:pt idx="2058">
                  <c:v>100.322020721238</c:v>
                </c:pt>
                <c:pt idx="2059">
                  <c:v>99.768705411354404</c:v>
                </c:pt>
                <c:pt idx="2060">
                  <c:v>98.931741119180799</c:v>
                </c:pt>
                <c:pt idx="2061">
                  <c:v>100.28486009572001</c:v>
                </c:pt>
                <c:pt idx="2062">
                  <c:v>100.22975359036</c:v>
                </c:pt>
                <c:pt idx="2063">
                  <c:v>98.228706719376106</c:v>
                </c:pt>
                <c:pt idx="2064">
                  <c:v>98.375742500053505</c:v>
                </c:pt>
                <c:pt idx="2065">
                  <c:v>98.481544029300494</c:v>
                </c:pt>
                <c:pt idx="2066">
                  <c:v>98.506873181443893</c:v>
                </c:pt>
                <c:pt idx="2067">
                  <c:v>98.644143533102906</c:v>
                </c:pt>
                <c:pt idx="2068">
                  <c:v>98.501262212381604</c:v>
                </c:pt>
                <c:pt idx="2069">
                  <c:v>98.327405944484596</c:v>
                </c:pt>
                <c:pt idx="2070">
                  <c:v>98.256316196670298</c:v>
                </c:pt>
                <c:pt idx="2071">
                  <c:v>98.331943724078798</c:v>
                </c:pt>
                <c:pt idx="2072">
                  <c:v>98.423760550167799</c:v>
                </c:pt>
                <c:pt idx="2073">
                  <c:v>98.409346266048004</c:v>
                </c:pt>
                <c:pt idx="2074">
                  <c:v>98.394253547451896</c:v>
                </c:pt>
                <c:pt idx="2075">
                  <c:v>98.307764010940602</c:v>
                </c:pt>
                <c:pt idx="2076">
                  <c:v>98.357261440868399</c:v>
                </c:pt>
                <c:pt idx="2077">
                  <c:v>98.359925085657295</c:v>
                </c:pt>
                <c:pt idx="2078">
                  <c:v>98.438918082947396</c:v>
                </c:pt>
                <c:pt idx="2079">
                  <c:v>98.451741911746396</c:v>
                </c:pt>
                <c:pt idx="2080">
                  <c:v>98.535655488359694</c:v>
                </c:pt>
                <c:pt idx="2081">
                  <c:v>98.493271797923995</c:v>
                </c:pt>
                <c:pt idx="2082">
                  <c:v>98.455490181357007</c:v>
                </c:pt>
                <c:pt idx="2083">
                  <c:v>98.423035854367697</c:v>
                </c:pt>
                <c:pt idx="2084">
                  <c:v>98.598766257069997</c:v>
                </c:pt>
                <c:pt idx="2085">
                  <c:v>98.648778772378705</c:v>
                </c:pt>
                <c:pt idx="2086">
                  <c:v>97.9346649246162</c:v>
                </c:pt>
                <c:pt idx="2087">
                  <c:v>97.288894601966902</c:v>
                </c:pt>
                <c:pt idx="2088">
                  <c:v>98.021201711209102</c:v>
                </c:pt>
                <c:pt idx="2089">
                  <c:v>99.082502685938906</c:v>
                </c:pt>
                <c:pt idx="2090">
                  <c:v>98.058540477860305</c:v>
                </c:pt>
                <c:pt idx="2091">
                  <c:v>99.388179204836106</c:v>
                </c:pt>
                <c:pt idx="2092">
                  <c:v>98.971764864867296</c:v>
                </c:pt>
                <c:pt idx="2093">
                  <c:v>98.667437033539201</c:v>
                </c:pt>
                <c:pt idx="2094">
                  <c:v>98.815652385752401</c:v>
                </c:pt>
                <c:pt idx="2095">
                  <c:v>99.194975715908001</c:v>
                </c:pt>
                <c:pt idx="2096">
                  <c:v>98.5687695866377</c:v>
                </c:pt>
                <c:pt idx="2097">
                  <c:v>99.449693949936503</c:v>
                </c:pt>
                <c:pt idx="2098">
                  <c:v>100.271344213257</c:v>
                </c:pt>
                <c:pt idx="2099">
                  <c:v>100.598398612783</c:v>
                </c:pt>
                <c:pt idx="2100">
                  <c:v>100.61604839623</c:v>
                </c:pt>
                <c:pt idx="2101">
                  <c:v>99.263922588229505</c:v>
                </c:pt>
                <c:pt idx="2102">
                  <c:v>97.674036828572099</c:v>
                </c:pt>
                <c:pt idx="2103">
                  <c:v>97.702043032735304</c:v>
                </c:pt>
                <c:pt idx="2104">
                  <c:v>97.922291965435605</c:v>
                </c:pt>
                <c:pt idx="2105">
                  <c:v>97.317704609816602</c:v>
                </c:pt>
                <c:pt idx="2106">
                  <c:v>97.951972485253506</c:v>
                </c:pt>
                <c:pt idx="2107">
                  <c:v>99.441038733290199</c:v>
                </c:pt>
                <c:pt idx="2108">
                  <c:v>100.715475953766</c:v>
                </c:pt>
                <c:pt idx="2109">
                  <c:v>99.400024451619302</c:v>
                </c:pt>
                <c:pt idx="2110">
                  <c:v>99.236873779367897</c:v>
                </c:pt>
                <c:pt idx="2111">
                  <c:v>96.675567526931502</c:v>
                </c:pt>
                <c:pt idx="2112">
                  <c:v>98.819048051807002</c:v>
                </c:pt>
                <c:pt idx="2113">
                  <c:v>97.421537416830901</c:v>
                </c:pt>
                <c:pt idx="2114">
                  <c:v>96.088905863084094</c:v>
                </c:pt>
                <c:pt idx="2115">
                  <c:v>96.976066903517193</c:v>
                </c:pt>
                <c:pt idx="2116">
                  <c:v>100.806094542908</c:v>
                </c:pt>
                <c:pt idx="2117">
                  <c:v>100.181261559665</c:v>
                </c:pt>
                <c:pt idx="2118">
                  <c:v>97.086739736535804</c:v>
                </c:pt>
                <c:pt idx="2119">
                  <c:v>99.173931866497298</c:v>
                </c:pt>
                <c:pt idx="2120">
                  <c:v>98.351681137295898</c:v>
                </c:pt>
                <c:pt idx="2121">
                  <c:v>95.927754819196196</c:v>
                </c:pt>
                <c:pt idx="2122">
                  <c:v>96.551620209033203</c:v>
                </c:pt>
                <c:pt idx="2123">
                  <c:v>97.073434021653696</c:v>
                </c:pt>
                <c:pt idx="2124">
                  <c:v>95.0177915836491</c:v>
                </c:pt>
                <c:pt idx="2125">
                  <c:v>96.155817123710406</c:v>
                </c:pt>
                <c:pt idx="2126">
                  <c:v>96.651828968413895</c:v>
                </c:pt>
                <c:pt idx="2127">
                  <c:v>96.002938459550094</c:v>
                </c:pt>
                <c:pt idx="2128">
                  <c:v>96.554889815362401</c:v>
                </c:pt>
                <c:pt idx="2129">
                  <c:v>95.438482561190199</c:v>
                </c:pt>
                <c:pt idx="2130">
                  <c:v>95.795664764047501</c:v>
                </c:pt>
                <c:pt idx="2131">
                  <c:v>95.497080892247297</c:v>
                </c:pt>
                <c:pt idx="2132">
                  <c:v>94.835784706348804</c:v>
                </c:pt>
                <c:pt idx="2133">
                  <c:v>95.035222184774597</c:v>
                </c:pt>
                <c:pt idx="2134">
                  <c:v>95.656224553952995</c:v>
                </c:pt>
                <c:pt idx="2135">
                  <c:v>95.800604046317204</c:v>
                </c:pt>
                <c:pt idx="2136">
                  <c:v>96.560063088165194</c:v>
                </c:pt>
                <c:pt idx="2137">
                  <c:v>96.122946174832293</c:v>
                </c:pt>
                <c:pt idx="2138">
                  <c:v>96.126176160431498</c:v>
                </c:pt>
                <c:pt idx="2139">
                  <c:v>95.917269537121598</c:v>
                </c:pt>
                <c:pt idx="2140">
                  <c:v>95.392955814005802</c:v>
                </c:pt>
                <c:pt idx="2141">
                  <c:v>96.184774491488596</c:v>
                </c:pt>
                <c:pt idx="2142">
                  <c:v>96.331460089688605</c:v>
                </c:pt>
                <c:pt idx="2143">
                  <c:v>95.579127120622999</c:v>
                </c:pt>
                <c:pt idx="2144">
                  <c:v>96.118386422396497</c:v>
                </c:pt>
                <c:pt idx="2145">
                  <c:v>96.358781382794703</c:v>
                </c:pt>
                <c:pt idx="2146">
                  <c:v>95.9433207210527</c:v>
                </c:pt>
                <c:pt idx="2147">
                  <c:v>94.650705510191401</c:v>
                </c:pt>
                <c:pt idx="2148">
                  <c:v>95.232459694067799</c:v>
                </c:pt>
                <c:pt idx="2149">
                  <c:v>94.835643984097601</c:v>
                </c:pt>
                <c:pt idx="2150">
                  <c:v>95.1485271689466</c:v>
                </c:pt>
                <c:pt idx="2151">
                  <c:v>95.070453771977697</c:v>
                </c:pt>
                <c:pt idx="2152">
                  <c:v>94.851285473893498</c:v>
                </c:pt>
                <c:pt idx="2153">
                  <c:v>94.892700382363202</c:v>
                </c:pt>
                <c:pt idx="2154">
                  <c:v>93.903187477875605</c:v>
                </c:pt>
                <c:pt idx="2155">
                  <c:v>93.758645655119295</c:v>
                </c:pt>
                <c:pt idx="2156">
                  <c:v>93.596004859875194</c:v>
                </c:pt>
                <c:pt idx="2157">
                  <c:v>92.586218623074998</c:v>
                </c:pt>
                <c:pt idx="2158">
                  <c:v>90.9625616871094</c:v>
                </c:pt>
                <c:pt idx="2159">
                  <c:v>92.282812617939101</c:v>
                </c:pt>
                <c:pt idx="2160">
                  <c:v>92.2952527760132</c:v>
                </c:pt>
                <c:pt idx="2161">
                  <c:v>93.996806210855993</c:v>
                </c:pt>
                <c:pt idx="2162">
                  <c:v>94.020079275404001</c:v>
                </c:pt>
                <c:pt idx="2163">
                  <c:v>94.587267398178497</c:v>
                </c:pt>
                <c:pt idx="2164">
                  <c:v>94.353419587290404</c:v>
                </c:pt>
                <c:pt idx="2165">
                  <c:v>94.320086982614299</c:v>
                </c:pt>
                <c:pt idx="2166">
                  <c:v>94.379111142657905</c:v>
                </c:pt>
                <c:pt idx="2167">
                  <c:v>94.492365169900907</c:v>
                </c:pt>
                <c:pt idx="2168">
                  <c:v>94.203076567905001</c:v>
                </c:pt>
                <c:pt idx="2169">
                  <c:v>95.1609779205763</c:v>
                </c:pt>
                <c:pt idx="2170">
                  <c:v>93.908289421560298</c:v>
                </c:pt>
                <c:pt idx="2171">
                  <c:v>92.351188809527699</c:v>
                </c:pt>
                <c:pt idx="2172">
                  <c:v>93.491103505493896</c:v>
                </c:pt>
                <c:pt idx="2173">
                  <c:v>92.372376814627202</c:v>
                </c:pt>
                <c:pt idx="2174">
                  <c:v>91.970705025113105</c:v>
                </c:pt>
                <c:pt idx="2175">
                  <c:v>91.072703737946597</c:v>
                </c:pt>
                <c:pt idx="2176">
                  <c:v>91.133377698306802</c:v>
                </c:pt>
                <c:pt idx="2177">
                  <c:v>89.573996156453404</c:v>
                </c:pt>
                <c:pt idx="2178">
                  <c:v>89.204190308235198</c:v>
                </c:pt>
                <c:pt idx="2179">
                  <c:v>90.407911570530203</c:v>
                </c:pt>
                <c:pt idx="2180">
                  <c:v>91.886985595929104</c:v>
                </c:pt>
                <c:pt idx="2181">
                  <c:v>91.042466697301094</c:v>
                </c:pt>
                <c:pt idx="2182">
                  <c:v>89.7377060994164</c:v>
                </c:pt>
                <c:pt idx="2183">
                  <c:v>90.329428797932394</c:v>
                </c:pt>
                <c:pt idx="2184">
                  <c:v>91.037174320981094</c:v>
                </c:pt>
                <c:pt idx="2185">
                  <c:v>92.130596666443694</c:v>
                </c:pt>
                <c:pt idx="2186">
                  <c:v>92.259626178013505</c:v>
                </c:pt>
                <c:pt idx="2187">
                  <c:v>92.074604503907693</c:v>
                </c:pt>
                <c:pt idx="2188">
                  <c:v>93.064771049498702</c:v>
                </c:pt>
                <c:pt idx="2189">
                  <c:v>92.287261752435001</c:v>
                </c:pt>
                <c:pt idx="2190">
                  <c:v>91.228496077458104</c:v>
                </c:pt>
                <c:pt idx="2191">
                  <c:v>89.380358462391101</c:v>
                </c:pt>
                <c:pt idx="2192">
                  <c:v>87.468543959479405</c:v>
                </c:pt>
                <c:pt idx="2193">
                  <c:v>84.110675301397805</c:v>
                </c:pt>
                <c:pt idx="2194">
                  <c:v>82.683521298091094</c:v>
                </c:pt>
                <c:pt idx="2195">
                  <c:v>82.014397529964398</c:v>
                </c:pt>
                <c:pt idx="2196">
                  <c:v>78.623062781084798</c:v>
                </c:pt>
                <c:pt idx="2197">
                  <c:v>78.156975734277395</c:v>
                </c:pt>
                <c:pt idx="2198">
                  <c:v>77.423043048978698</c:v>
                </c:pt>
                <c:pt idx="2199">
                  <c:v>78.375424090719505</c:v>
                </c:pt>
                <c:pt idx="2200">
                  <c:v>75.399011769266806</c:v>
                </c:pt>
                <c:pt idx="2201">
                  <c:v>73.492126421361206</c:v>
                </c:pt>
                <c:pt idx="2202">
                  <c:v>71.820763788375899</c:v>
                </c:pt>
                <c:pt idx="2203">
                  <c:v>73.919491523298902</c:v>
                </c:pt>
                <c:pt idx="2204">
                  <c:v>78.5861666296002</c:v>
                </c:pt>
                <c:pt idx="2205">
                  <c:v>73.911756477710597</c:v>
                </c:pt>
                <c:pt idx="2206">
                  <c:v>76.732271694460294</c:v>
                </c:pt>
                <c:pt idx="2207">
                  <c:v>77.980900909475295</c:v>
                </c:pt>
                <c:pt idx="2208">
                  <c:v>81.267205701993703</c:v>
                </c:pt>
                <c:pt idx="2209">
                  <c:v>81.034459649628801</c:v>
                </c:pt>
                <c:pt idx="2210">
                  <c:v>77.056706067203606</c:v>
                </c:pt>
                <c:pt idx="2211">
                  <c:v>73.970184561425299</c:v>
                </c:pt>
                <c:pt idx="2212">
                  <c:v>78.997327885873304</c:v>
                </c:pt>
                <c:pt idx="2213">
                  <c:v>77.609158573757099</c:v>
                </c:pt>
                <c:pt idx="2214">
                  <c:v>75.832947602152004</c:v>
                </c:pt>
                <c:pt idx="2215">
                  <c:v>73.551923845860003</c:v>
                </c:pt>
                <c:pt idx="2216">
                  <c:v>70.310340676501696</c:v>
                </c:pt>
                <c:pt idx="2217">
                  <c:v>68.994401489320197</c:v>
                </c:pt>
                <c:pt idx="2218">
                  <c:v>68.936508773777604</c:v>
                </c:pt>
                <c:pt idx="2219">
                  <c:v>71.330283264486596</c:v>
                </c:pt>
                <c:pt idx="2220">
                  <c:v>71.547230486668795</c:v>
                </c:pt>
                <c:pt idx="2221">
                  <c:v>74.724457720406093</c:v>
                </c:pt>
                <c:pt idx="2222">
                  <c:v>74.132152579192294</c:v>
                </c:pt>
                <c:pt idx="2223">
                  <c:v>73.467502663215399</c:v>
                </c:pt>
                <c:pt idx="2224">
                  <c:v>75.990768496793706</c:v>
                </c:pt>
                <c:pt idx="2225">
                  <c:v>73.190210966700107</c:v>
                </c:pt>
                <c:pt idx="2226">
                  <c:v>73.903041847021399</c:v>
                </c:pt>
                <c:pt idx="2227">
                  <c:v>75.590962372243794</c:v>
                </c:pt>
                <c:pt idx="2228">
                  <c:v>75.403949811038501</c:v>
                </c:pt>
                <c:pt idx="2229">
                  <c:v>76.781430607336802</c:v>
                </c:pt>
                <c:pt idx="2230">
                  <c:v>78.240098202838496</c:v>
                </c:pt>
                <c:pt idx="2231">
                  <c:v>79.069124949819397</c:v>
                </c:pt>
                <c:pt idx="2232">
                  <c:v>78.813723792906103</c:v>
                </c:pt>
                <c:pt idx="2233">
                  <c:v>81.434576276921405</c:v>
                </c:pt>
                <c:pt idx="2234">
                  <c:v>84.408779421882301</c:v>
                </c:pt>
                <c:pt idx="2235">
                  <c:v>81.320962913823195</c:v>
                </c:pt>
                <c:pt idx="2236">
                  <c:v>84.575882695414805</c:v>
                </c:pt>
                <c:pt idx="2237">
                  <c:v>84.005787498451099</c:v>
                </c:pt>
                <c:pt idx="2238">
                  <c:v>85.204659334970302</c:v>
                </c:pt>
                <c:pt idx="2239">
                  <c:v>83.160987903271007</c:v>
                </c:pt>
                <c:pt idx="2240">
                  <c:v>81.8229191073805</c:v>
                </c:pt>
                <c:pt idx="2241">
                  <c:v>85.031753088735002</c:v>
                </c:pt>
                <c:pt idx="2242">
                  <c:v>87.530305216805203</c:v>
                </c:pt>
                <c:pt idx="2243">
                  <c:v>87.127313293374101</c:v>
                </c:pt>
                <c:pt idx="2244">
                  <c:v>87.810996784291405</c:v>
                </c:pt>
                <c:pt idx="2245">
                  <c:v>87.437168988526395</c:v>
                </c:pt>
                <c:pt idx="2246">
                  <c:v>84.587647768242704</c:v>
                </c:pt>
                <c:pt idx="2247">
                  <c:v>84.179976627336004</c:v>
                </c:pt>
                <c:pt idx="2248">
                  <c:v>83.769898848552501</c:v>
                </c:pt>
                <c:pt idx="2249">
                  <c:v>82.498074732873405</c:v>
                </c:pt>
                <c:pt idx="2250">
                  <c:v>82.119249464787899</c:v>
                </c:pt>
                <c:pt idx="2251">
                  <c:v>81.953454143049598</c:v>
                </c:pt>
                <c:pt idx="2252">
                  <c:v>79.589857896479003</c:v>
                </c:pt>
                <c:pt idx="2253">
                  <c:v>79.476183811432804</c:v>
                </c:pt>
                <c:pt idx="2254">
                  <c:v>78.971585618956993</c:v>
                </c:pt>
                <c:pt idx="2255">
                  <c:v>79.162716205122905</c:v>
                </c:pt>
                <c:pt idx="2256">
                  <c:v>78.684562763467397</c:v>
                </c:pt>
                <c:pt idx="2257">
                  <c:v>79.125056118388599</c:v>
                </c:pt>
                <c:pt idx="2258">
                  <c:v>78.978230065053495</c:v>
                </c:pt>
                <c:pt idx="2259">
                  <c:v>79.541553168255007</c:v>
                </c:pt>
                <c:pt idx="2260">
                  <c:v>79.231664392403999</c:v>
                </c:pt>
                <c:pt idx="2261">
                  <c:v>78.775837667525806</c:v>
                </c:pt>
                <c:pt idx="2262">
                  <c:v>79.348342422724102</c:v>
                </c:pt>
                <c:pt idx="2263">
                  <c:v>79.717915576810597</c:v>
                </c:pt>
                <c:pt idx="2264">
                  <c:v>79.766893643192802</c:v>
                </c:pt>
                <c:pt idx="2265">
                  <c:v>78.473148837279794</c:v>
                </c:pt>
                <c:pt idx="2266">
                  <c:v>77.090084844937493</c:v>
                </c:pt>
                <c:pt idx="2267">
                  <c:v>77.896089488188395</c:v>
                </c:pt>
                <c:pt idx="2268">
                  <c:v>78.532232341567607</c:v>
                </c:pt>
                <c:pt idx="2269">
                  <c:v>78.832015679512907</c:v>
                </c:pt>
                <c:pt idx="2270">
                  <c:v>78.791171037482798</c:v>
                </c:pt>
                <c:pt idx="2271">
                  <c:v>78.623964292161304</c:v>
                </c:pt>
                <c:pt idx="2272">
                  <c:v>77.918488669176199</c:v>
                </c:pt>
                <c:pt idx="2273">
                  <c:v>79.084802657467904</c:v>
                </c:pt>
                <c:pt idx="2274">
                  <c:v>78.280619134969996</c:v>
                </c:pt>
                <c:pt idx="2275">
                  <c:v>78.084920033371304</c:v>
                </c:pt>
                <c:pt idx="2276">
                  <c:v>78.353027802561499</c:v>
                </c:pt>
                <c:pt idx="2277">
                  <c:v>78.888125060361304</c:v>
                </c:pt>
                <c:pt idx="2278">
                  <c:v>76.569230491489805</c:v>
                </c:pt>
                <c:pt idx="2279">
                  <c:v>77.694220755536904</c:v>
                </c:pt>
                <c:pt idx="2280">
                  <c:v>79.318523298805701</c:v>
                </c:pt>
                <c:pt idx="2281">
                  <c:v>78.303404101799003</c:v>
                </c:pt>
                <c:pt idx="2282">
                  <c:v>78.374135348519701</c:v>
                </c:pt>
                <c:pt idx="2283">
                  <c:v>79.214523204813304</c:v>
                </c:pt>
                <c:pt idx="2284">
                  <c:v>79.821609774986896</c:v>
                </c:pt>
                <c:pt idx="2285">
                  <c:v>77.966522076904198</c:v>
                </c:pt>
                <c:pt idx="2286">
                  <c:v>76.951263094824895</c:v>
                </c:pt>
                <c:pt idx="2287">
                  <c:v>76.9509835246797</c:v>
                </c:pt>
                <c:pt idx="2288">
                  <c:v>76.433499186023894</c:v>
                </c:pt>
                <c:pt idx="2289">
                  <c:v>76.113810725055203</c:v>
                </c:pt>
                <c:pt idx="2290">
                  <c:v>76.774714548168404</c:v>
                </c:pt>
                <c:pt idx="2291">
                  <c:v>76.738510214372596</c:v>
                </c:pt>
                <c:pt idx="2292">
                  <c:v>76.293154973163098</c:v>
                </c:pt>
                <c:pt idx="2293">
                  <c:v>75.383433720874507</c:v>
                </c:pt>
                <c:pt idx="2294">
                  <c:v>75.419498269597696</c:v>
                </c:pt>
                <c:pt idx="2295">
                  <c:v>75.893605808390305</c:v>
                </c:pt>
                <c:pt idx="2296">
                  <c:v>75.462802748679593</c:v>
                </c:pt>
                <c:pt idx="2297">
                  <c:v>76.141808465218503</c:v>
                </c:pt>
                <c:pt idx="2298">
                  <c:v>76.260078966309194</c:v>
                </c:pt>
                <c:pt idx="2299">
                  <c:v>76.717597603809693</c:v>
                </c:pt>
                <c:pt idx="2300">
                  <c:v>76.315521140224604</c:v>
                </c:pt>
                <c:pt idx="2301">
                  <c:v>75.3203064902021</c:v>
                </c:pt>
                <c:pt idx="2302">
                  <c:v>74.549212809530104</c:v>
                </c:pt>
                <c:pt idx="2303">
                  <c:v>74.387987199084407</c:v>
                </c:pt>
                <c:pt idx="2304">
                  <c:v>74.374082766422603</c:v>
                </c:pt>
                <c:pt idx="2305">
                  <c:v>74.423890615201401</c:v>
                </c:pt>
                <c:pt idx="2306">
                  <c:v>73.968053886533397</c:v>
                </c:pt>
                <c:pt idx="2307">
                  <c:v>74.688672814076</c:v>
                </c:pt>
                <c:pt idx="2308">
                  <c:v>74.639445946273398</c:v>
                </c:pt>
                <c:pt idx="2309">
                  <c:v>74.375050403705004</c:v>
                </c:pt>
                <c:pt idx="2310">
                  <c:v>75.707083455728295</c:v>
                </c:pt>
                <c:pt idx="2311">
                  <c:v>72.853446300404201</c:v>
                </c:pt>
                <c:pt idx="2312">
                  <c:v>70.613028464670506</c:v>
                </c:pt>
                <c:pt idx="2313">
                  <c:v>71.817539929609794</c:v>
                </c:pt>
                <c:pt idx="2314">
                  <c:v>73.360726664356207</c:v>
                </c:pt>
                <c:pt idx="2315">
                  <c:v>74.597433483875506</c:v>
                </c:pt>
                <c:pt idx="2316">
                  <c:v>74.890225095040705</c:v>
                </c:pt>
                <c:pt idx="2317">
                  <c:v>75.764106021092601</c:v>
                </c:pt>
                <c:pt idx="2318">
                  <c:v>76.234581161658895</c:v>
                </c:pt>
                <c:pt idx="2319">
                  <c:v>74.994226787557594</c:v>
                </c:pt>
                <c:pt idx="2320">
                  <c:v>76.636528917686107</c:v>
                </c:pt>
                <c:pt idx="2321">
                  <c:v>76.696967895475893</c:v>
                </c:pt>
                <c:pt idx="2322">
                  <c:v>75.755536013364207</c:v>
                </c:pt>
                <c:pt idx="2323">
                  <c:v>76.825287714325597</c:v>
                </c:pt>
                <c:pt idx="2324">
                  <c:v>76.261333745929406</c:v>
                </c:pt>
                <c:pt idx="2325">
                  <c:v>75.680365025012804</c:v>
                </c:pt>
                <c:pt idx="2326">
                  <c:v>75.7694697644679</c:v>
                </c:pt>
                <c:pt idx="2327">
                  <c:v>75.254758912652903</c:v>
                </c:pt>
                <c:pt idx="2328">
                  <c:v>73.490793794008198</c:v>
                </c:pt>
                <c:pt idx="2329">
                  <c:v>75.147992877198405</c:v>
                </c:pt>
                <c:pt idx="2330">
                  <c:v>74.380066500621993</c:v>
                </c:pt>
                <c:pt idx="2331">
                  <c:v>73.862122931411506</c:v>
                </c:pt>
                <c:pt idx="2332">
                  <c:v>74.299063394437397</c:v>
                </c:pt>
                <c:pt idx="2333">
                  <c:v>76.723060709745994</c:v>
                </c:pt>
                <c:pt idx="2334">
                  <c:v>76.189560417473501</c:v>
                </c:pt>
                <c:pt idx="2335">
                  <c:v>76.801629357992994</c:v>
                </c:pt>
                <c:pt idx="2336">
                  <c:v>77.0763986661498</c:v>
                </c:pt>
                <c:pt idx="2337">
                  <c:v>77.738749825599101</c:v>
                </c:pt>
                <c:pt idx="2338">
                  <c:v>76.991761798651396</c:v>
                </c:pt>
                <c:pt idx="2339">
                  <c:v>76.935313173065396</c:v>
                </c:pt>
                <c:pt idx="2340">
                  <c:v>74.685257695405397</c:v>
                </c:pt>
                <c:pt idx="2341">
                  <c:v>74.7581093620323</c:v>
                </c:pt>
                <c:pt idx="2342">
                  <c:v>75.222421410484301</c:v>
                </c:pt>
                <c:pt idx="2343">
                  <c:v>76.174688050892101</c:v>
                </c:pt>
                <c:pt idx="2344">
                  <c:v>75.446941152561905</c:v>
                </c:pt>
                <c:pt idx="2345">
                  <c:v>74.692641481390297</c:v>
                </c:pt>
                <c:pt idx="2346">
                  <c:v>75.085520907003499</c:v>
                </c:pt>
                <c:pt idx="2347">
                  <c:v>75.149714027379304</c:v>
                </c:pt>
                <c:pt idx="2348">
                  <c:v>74.737665614909801</c:v>
                </c:pt>
                <c:pt idx="2349">
                  <c:v>75.096392056413805</c:v>
                </c:pt>
                <c:pt idx="2350">
                  <c:v>73.676830996455607</c:v>
                </c:pt>
                <c:pt idx="2351">
                  <c:v>72.517938840560305</c:v>
                </c:pt>
                <c:pt idx="2352">
                  <c:v>72.395950192571405</c:v>
                </c:pt>
                <c:pt idx="2353">
                  <c:v>71.261903198685204</c:v>
                </c:pt>
                <c:pt idx="2354">
                  <c:v>71.275251726866898</c:v>
                </c:pt>
                <c:pt idx="2355">
                  <c:v>71.516174509985404</c:v>
                </c:pt>
                <c:pt idx="2356">
                  <c:v>72.088982394722706</c:v>
                </c:pt>
                <c:pt idx="2357">
                  <c:v>71.215315737855605</c:v>
                </c:pt>
                <c:pt idx="2358">
                  <c:v>71.326793945239302</c:v>
                </c:pt>
                <c:pt idx="2359">
                  <c:v>72.057378931145905</c:v>
                </c:pt>
                <c:pt idx="2360">
                  <c:v>72.451560895736506</c:v>
                </c:pt>
                <c:pt idx="2361">
                  <c:v>72.643009008590695</c:v>
                </c:pt>
                <c:pt idx="2362">
                  <c:v>72.598051612612593</c:v>
                </c:pt>
                <c:pt idx="2363">
                  <c:v>72.288181818190793</c:v>
                </c:pt>
                <c:pt idx="2364">
                  <c:v>71.046013602851602</c:v>
                </c:pt>
                <c:pt idx="2365">
                  <c:v>71.445477230556506</c:v>
                </c:pt>
                <c:pt idx="2366">
                  <c:v>70.602472438436806</c:v>
                </c:pt>
                <c:pt idx="2367">
                  <c:v>70.642400984300494</c:v>
                </c:pt>
                <c:pt idx="2368">
                  <c:v>71.033502930173498</c:v>
                </c:pt>
                <c:pt idx="2369">
                  <c:v>71.028500717356806</c:v>
                </c:pt>
                <c:pt idx="2370">
                  <c:v>71.223734578951706</c:v>
                </c:pt>
                <c:pt idx="2371">
                  <c:v>71.132845079589899</c:v>
                </c:pt>
                <c:pt idx="2372">
                  <c:v>71.777517048762206</c:v>
                </c:pt>
                <c:pt idx="2373">
                  <c:v>72.301985570337706</c:v>
                </c:pt>
                <c:pt idx="2374">
                  <c:v>72.285418168341096</c:v>
                </c:pt>
                <c:pt idx="2375">
                  <c:v>72.069010808979797</c:v>
                </c:pt>
                <c:pt idx="2376">
                  <c:v>72.084114079191295</c:v>
                </c:pt>
                <c:pt idx="2377">
                  <c:v>72.545731073324802</c:v>
                </c:pt>
                <c:pt idx="2378">
                  <c:v>72.145517083744807</c:v>
                </c:pt>
                <c:pt idx="2379">
                  <c:v>72.296931539944595</c:v>
                </c:pt>
                <c:pt idx="2380">
                  <c:v>71.940997833975899</c:v>
                </c:pt>
                <c:pt idx="2381">
                  <c:v>71.6820446538309</c:v>
                </c:pt>
                <c:pt idx="2382">
                  <c:v>72.863052357117894</c:v>
                </c:pt>
                <c:pt idx="2383">
                  <c:v>73.542193114560305</c:v>
                </c:pt>
                <c:pt idx="2384">
                  <c:v>72.679075960387706</c:v>
                </c:pt>
                <c:pt idx="2385">
                  <c:v>74.227919482454297</c:v>
                </c:pt>
                <c:pt idx="2386">
                  <c:v>73.750992634966806</c:v>
                </c:pt>
                <c:pt idx="2387">
                  <c:v>73.038957144895406</c:v>
                </c:pt>
                <c:pt idx="2388">
                  <c:v>73.396334231124101</c:v>
                </c:pt>
                <c:pt idx="2389">
                  <c:v>72.907462652584698</c:v>
                </c:pt>
                <c:pt idx="2390">
                  <c:v>72.6776286923957</c:v>
                </c:pt>
                <c:pt idx="2391">
                  <c:v>73.123029831074504</c:v>
                </c:pt>
                <c:pt idx="2392">
                  <c:v>74.158276260351599</c:v>
                </c:pt>
                <c:pt idx="2393">
                  <c:v>73.058674462587504</c:v>
                </c:pt>
                <c:pt idx="2394">
                  <c:v>73.328008131111702</c:v>
                </c:pt>
                <c:pt idx="2395">
                  <c:v>73.008716021701602</c:v>
                </c:pt>
                <c:pt idx="2396">
                  <c:v>72.131169403452702</c:v>
                </c:pt>
                <c:pt idx="2397">
                  <c:v>71.283720591274999</c:v>
                </c:pt>
                <c:pt idx="2398">
                  <c:v>71.677716021075796</c:v>
                </c:pt>
                <c:pt idx="2399">
                  <c:v>70.667422861376707</c:v>
                </c:pt>
                <c:pt idx="2400">
                  <c:v>68.439360337696002</c:v>
                </c:pt>
                <c:pt idx="2401">
                  <c:v>68.635099417846405</c:v>
                </c:pt>
                <c:pt idx="2402">
                  <c:v>69.205832258429595</c:v>
                </c:pt>
                <c:pt idx="2403">
                  <c:v>68.884166858151602</c:v>
                </c:pt>
                <c:pt idx="2404">
                  <c:v>69.015018088050496</c:v>
                </c:pt>
                <c:pt idx="2405">
                  <c:v>68.199204897017296</c:v>
                </c:pt>
                <c:pt idx="2406">
                  <c:v>68.453140361230197</c:v>
                </c:pt>
                <c:pt idx="2407">
                  <c:v>68.5897911405619</c:v>
                </c:pt>
                <c:pt idx="2408">
                  <c:v>68.661974732283994</c:v>
                </c:pt>
                <c:pt idx="2409">
                  <c:v>65.068666413833498</c:v>
                </c:pt>
                <c:pt idx="2410">
                  <c:v>63.540601578977601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Sheet10!$AI$7</c:f>
              <c:strCache>
                <c:ptCount val="1"/>
                <c:pt idx="0">
                  <c:v>Rainbow7525Quarterly7</c:v>
                </c:pt>
              </c:strCache>
            </c:strRef>
          </c:tx>
          <c:marker>
            <c:symbol val="none"/>
          </c:marker>
          <c:val>
            <c:numRef>
              <c:f>Sheet10!$AI$8:$AI$2418</c:f>
              <c:numCache>
                <c:formatCode>General</c:formatCode>
                <c:ptCount val="2411"/>
                <c:pt idx="0">
                  <c:v>100</c:v>
                </c:pt>
                <c:pt idx="1">
                  <c:v>100.100127981529</c:v>
                </c:pt>
                <c:pt idx="2">
                  <c:v>101.195698683372</c:v>
                </c:pt>
                <c:pt idx="3">
                  <c:v>101.268390996139</c:v>
                </c:pt>
                <c:pt idx="4">
                  <c:v>101.270240773048</c:v>
                </c:pt>
                <c:pt idx="5">
                  <c:v>100.342360817936</c:v>
                </c:pt>
                <c:pt idx="6">
                  <c:v>100.623812472336</c:v>
                </c:pt>
                <c:pt idx="7">
                  <c:v>101.28145098818</c:v>
                </c:pt>
                <c:pt idx="8">
                  <c:v>101.70262288947001</c:v>
                </c:pt>
                <c:pt idx="9">
                  <c:v>101.88819346862699</c:v>
                </c:pt>
                <c:pt idx="10">
                  <c:v>102.083678738019</c:v>
                </c:pt>
                <c:pt idx="11">
                  <c:v>102.04949310176301</c:v>
                </c:pt>
                <c:pt idx="12">
                  <c:v>102.350629362934</c:v>
                </c:pt>
                <c:pt idx="13">
                  <c:v>100.929682657379</c:v>
                </c:pt>
                <c:pt idx="14">
                  <c:v>101.982322466018</c:v>
                </c:pt>
                <c:pt idx="15">
                  <c:v>101.66959697603301</c:v>
                </c:pt>
                <c:pt idx="16">
                  <c:v>101.372416596056</c:v>
                </c:pt>
                <c:pt idx="17">
                  <c:v>102.27569721587901</c:v>
                </c:pt>
                <c:pt idx="18">
                  <c:v>102.084322311847</c:v>
                </c:pt>
                <c:pt idx="19">
                  <c:v>102.79970452963801</c:v>
                </c:pt>
                <c:pt idx="20">
                  <c:v>103.083679405027</c:v>
                </c:pt>
                <c:pt idx="21">
                  <c:v>103.056039366532</c:v>
                </c:pt>
                <c:pt idx="22">
                  <c:v>102.841874729021</c:v>
                </c:pt>
                <c:pt idx="23">
                  <c:v>101.725501944765</c:v>
                </c:pt>
                <c:pt idx="24">
                  <c:v>102.301213801231</c:v>
                </c:pt>
                <c:pt idx="25">
                  <c:v>102.61966459912099</c:v>
                </c:pt>
                <c:pt idx="26">
                  <c:v>103.44241178352</c:v>
                </c:pt>
                <c:pt idx="27">
                  <c:v>103.583142835378</c:v>
                </c:pt>
                <c:pt idx="28">
                  <c:v>103.88933377129899</c:v>
                </c:pt>
                <c:pt idx="29">
                  <c:v>104.368545078759</c:v>
                </c:pt>
                <c:pt idx="30">
                  <c:v>102.67456856425</c:v>
                </c:pt>
                <c:pt idx="31">
                  <c:v>101.991419622004</c:v>
                </c:pt>
                <c:pt idx="32">
                  <c:v>98.797611947797705</c:v>
                </c:pt>
                <c:pt idx="33">
                  <c:v>100.091332586517</c:v>
                </c:pt>
                <c:pt idx="34">
                  <c:v>98.597512534620904</c:v>
                </c:pt>
                <c:pt idx="35">
                  <c:v>96.794364253037898</c:v>
                </c:pt>
                <c:pt idx="36">
                  <c:v>98.9226896373805</c:v>
                </c:pt>
                <c:pt idx="37">
                  <c:v>97.869501154747596</c:v>
                </c:pt>
                <c:pt idx="38">
                  <c:v>99.047844201030102</c:v>
                </c:pt>
                <c:pt idx="39">
                  <c:v>97.534474722579006</c:v>
                </c:pt>
                <c:pt idx="40">
                  <c:v>97.696654484239204</c:v>
                </c:pt>
                <c:pt idx="41">
                  <c:v>95.061888178039396</c:v>
                </c:pt>
                <c:pt idx="42">
                  <c:v>95.358899472222404</c:v>
                </c:pt>
                <c:pt idx="43">
                  <c:v>95.001906008574906</c:v>
                </c:pt>
                <c:pt idx="44">
                  <c:v>93.293021864283602</c:v>
                </c:pt>
                <c:pt idx="45">
                  <c:v>92.990271418339404</c:v>
                </c:pt>
                <c:pt idx="46">
                  <c:v>95.283275075793</c:v>
                </c:pt>
                <c:pt idx="47">
                  <c:v>94.820966047137503</c:v>
                </c:pt>
                <c:pt idx="48">
                  <c:v>94.520990204463104</c:v>
                </c:pt>
                <c:pt idx="49">
                  <c:v>96.754920617963506</c:v>
                </c:pt>
                <c:pt idx="50">
                  <c:v>96.442047714938099</c:v>
                </c:pt>
                <c:pt idx="51">
                  <c:v>97.918779190559704</c:v>
                </c:pt>
                <c:pt idx="52">
                  <c:v>97.776860699837698</c:v>
                </c:pt>
                <c:pt idx="53">
                  <c:v>97.818897428734203</c:v>
                </c:pt>
                <c:pt idx="54">
                  <c:v>95.212251866498207</c:v>
                </c:pt>
                <c:pt idx="55">
                  <c:v>95.072570467607406</c:v>
                </c:pt>
                <c:pt idx="56">
                  <c:v>96.290746584090797</c:v>
                </c:pt>
                <c:pt idx="57">
                  <c:v>97.209095982225904</c:v>
                </c:pt>
                <c:pt idx="58">
                  <c:v>96.465559150571593</c:v>
                </c:pt>
                <c:pt idx="59">
                  <c:v>96.049951472342002</c:v>
                </c:pt>
                <c:pt idx="60">
                  <c:v>95.758502037444998</c:v>
                </c:pt>
                <c:pt idx="61">
                  <c:v>96.107556518283403</c:v>
                </c:pt>
                <c:pt idx="62">
                  <c:v>94.464195473819501</c:v>
                </c:pt>
                <c:pt idx="63">
                  <c:v>92.823162275910605</c:v>
                </c:pt>
                <c:pt idx="64">
                  <c:v>90.818705598792306</c:v>
                </c:pt>
                <c:pt idx="65">
                  <c:v>90.1109614495127</c:v>
                </c:pt>
                <c:pt idx="66">
                  <c:v>88.352629868403</c:v>
                </c:pt>
                <c:pt idx="67">
                  <c:v>85.544496081143194</c:v>
                </c:pt>
                <c:pt idx="68">
                  <c:v>87.072990443863105</c:v>
                </c:pt>
                <c:pt idx="69">
                  <c:v>86.522415105642295</c:v>
                </c:pt>
                <c:pt idx="70">
                  <c:v>87.717695923914903</c:v>
                </c:pt>
                <c:pt idx="71">
                  <c:v>89.127018185672796</c:v>
                </c:pt>
                <c:pt idx="72">
                  <c:v>85.724515244801395</c:v>
                </c:pt>
                <c:pt idx="73">
                  <c:v>88.527364425163299</c:v>
                </c:pt>
                <c:pt idx="74">
                  <c:v>88.985397835665495</c:v>
                </c:pt>
                <c:pt idx="75">
                  <c:v>92.429516085573994</c:v>
                </c:pt>
                <c:pt idx="76">
                  <c:v>91.621274037046206</c:v>
                </c:pt>
                <c:pt idx="77">
                  <c:v>88.788967299368295</c:v>
                </c:pt>
                <c:pt idx="78">
                  <c:v>88.377684464599795</c:v>
                </c:pt>
                <c:pt idx="79">
                  <c:v>85.644403364337094</c:v>
                </c:pt>
                <c:pt idx="80">
                  <c:v>84.327006892875204</c:v>
                </c:pt>
                <c:pt idx="81">
                  <c:v>87.410839933364798</c:v>
                </c:pt>
                <c:pt idx="82">
                  <c:v>89.471384341042594</c:v>
                </c:pt>
                <c:pt idx="83">
                  <c:v>91.076521433425498</c:v>
                </c:pt>
                <c:pt idx="84">
                  <c:v>91.732729829653394</c:v>
                </c:pt>
                <c:pt idx="85">
                  <c:v>92.754819035853799</c:v>
                </c:pt>
                <c:pt idx="86">
                  <c:v>91.394996832119304</c:v>
                </c:pt>
                <c:pt idx="87">
                  <c:v>91.620190994464593</c:v>
                </c:pt>
                <c:pt idx="88">
                  <c:v>89.817002411375896</c:v>
                </c:pt>
                <c:pt idx="89">
                  <c:v>87.0466256710381</c:v>
                </c:pt>
                <c:pt idx="90">
                  <c:v>90.008492074726902</c:v>
                </c:pt>
                <c:pt idx="91">
                  <c:v>90.464904422882896</c:v>
                </c:pt>
                <c:pt idx="92">
                  <c:v>92.036803813492895</c:v>
                </c:pt>
                <c:pt idx="93">
                  <c:v>93.2612696776729</c:v>
                </c:pt>
                <c:pt idx="94">
                  <c:v>93.819454506382002</c:v>
                </c:pt>
                <c:pt idx="95">
                  <c:v>94.685288998089206</c:v>
                </c:pt>
                <c:pt idx="96">
                  <c:v>94.994361581326004</c:v>
                </c:pt>
                <c:pt idx="97">
                  <c:v>96.3423048325797</c:v>
                </c:pt>
                <c:pt idx="98">
                  <c:v>96.852200923872203</c:v>
                </c:pt>
                <c:pt idx="99">
                  <c:v>98.003934841943504</c:v>
                </c:pt>
                <c:pt idx="100">
                  <c:v>98.016408925075694</c:v>
                </c:pt>
                <c:pt idx="101">
                  <c:v>97.569093140967098</c:v>
                </c:pt>
                <c:pt idx="102">
                  <c:v>99.088005275247895</c:v>
                </c:pt>
                <c:pt idx="103">
                  <c:v>101.096912642467</c:v>
                </c:pt>
                <c:pt idx="104">
                  <c:v>100.81343125005399</c:v>
                </c:pt>
                <c:pt idx="105">
                  <c:v>102.701178347896</c:v>
                </c:pt>
                <c:pt idx="106">
                  <c:v>102.261992168831</c:v>
                </c:pt>
                <c:pt idx="107">
                  <c:v>101.882888567599</c:v>
                </c:pt>
                <c:pt idx="108">
                  <c:v>100.84370302858601</c:v>
                </c:pt>
                <c:pt idx="109">
                  <c:v>101.549408560152</c:v>
                </c:pt>
                <c:pt idx="110">
                  <c:v>103.875757269277</c:v>
                </c:pt>
                <c:pt idx="111">
                  <c:v>103.218834694485</c:v>
                </c:pt>
                <c:pt idx="112">
                  <c:v>102.018389558984</c:v>
                </c:pt>
                <c:pt idx="113">
                  <c:v>101.273728619221</c:v>
                </c:pt>
                <c:pt idx="114">
                  <c:v>100.82788490759</c:v>
                </c:pt>
                <c:pt idx="115">
                  <c:v>102.584916581228</c:v>
                </c:pt>
                <c:pt idx="116">
                  <c:v>102.19731402520399</c:v>
                </c:pt>
                <c:pt idx="117">
                  <c:v>100.119163491723</c:v>
                </c:pt>
                <c:pt idx="118">
                  <c:v>101.30400572426301</c:v>
                </c:pt>
                <c:pt idx="119">
                  <c:v>102.710631220216</c:v>
                </c:pt>
                <c:pt idx="120">
                  <c:v>104.471966175758</c:v>
                </c:pt>
                <c:pt idx="121">
                  <c:v>105.168618727913</c:v>
                </c:pt>
                <c:pt idx="122">
                  <c:v>107.402438178374</c:v>
                </c:pt>
                <c:pt idx="123">
                  <c:v>108.380479613009</c:v>
                </c:pt>
                <c:pt idx="124">
                  <c:v>107.99309760153101</c:v>
                </c:pt>
                <c:pt idx="125">
                  <c:v>110.231733162334</c:v>
                </c:pt>
                <c:pt idx="126">
                  <c:v>108.49159178926099</c:v>
                </c:pt>
                <c:pt idx="127">
                  <c:v>107.548706038528</c:v>
                </c:pt>
                <c:pt idx="128">
                  <c:v>106.892285672863</c:v>
                </c:pt>
                <c:pt idx="129">
                  <c:v>109.56900468999901</c:v>
                </c:pt>
                <c:pt idx="130">
                  <c:v>112.753778376203</c:v>
                </c:pt>
                <c:pt idx="131">
                  <c:v>114.75771550136901</c:v>
                </c:pt>
                <c:pt idx="132">
                  <c:v>116.88674682806899</c:v>
                </c:pt>
                <c:pt idx="133">
                  <c:v>112.710431967224</c:v>
                </c:pt>
                <c:pt idx="134">
                  <c:v>117.780311543228</c:v>
                </c:pt>
                <c:pt idx="135">
                  <c:v>115.741532290385</c:v>
                </c:pt>
                <c:pt idx="136">
                  <c:v>119.436679026646</c:v>
                </c:pt>
                <c:pt idx="137">
                  <c:v>118.60668973238499</c:v>
                </c:pt>
                <c:pt idx="138">
                  <c:v>122.27350306833399</c:v>
                </c:pt>
                <c:pt idx="139">
                  <c:v>120.823244206021</c:v>
                </c:pt>
                <c:pt idx="140">
                  <c:v>120.632512616819</c:v>
                </c:pt>
                <c:pt idx="141">
                  <c:v>121.40834349283099</c:v>
                </c:pt>
                <c:pt idx="142">
                  <c:v>117.077955376036</c:v>
                </c:pt>
                <c:pt idx="143">
                  <c:v>115.08751266436499</c:v>
                </c:pt>
                <c:pt idx="144">
                  <c:v>117.92449083776501</c:v>
                </c:pt>
                <c:pt idx="145">
                  <c:v>116.556062160376</c:v>
                </c:pt>
                <c:pt idx="146">
                  <c:v>118.51854082148201</c:v>
                </c:pt>
                <c:pt idx="147">
                  <c:v>118.73109175712</c:v>
                </c:pt>
                <c:pt idx="148">
                  <c:v>123.370648132087</c:v>
                </c:pt>
                <c:pt idx="149">
                  <c:v>121.658727223797</c:v>
                </c:pt>
                <c:pt idx="150">
                  <c:v>122.66152149680001</c:v>
                </c:pt>
                <c:pt idx="151">
                  <c:v>121.967884828946</c:v>
                </c:pt>
                <c:pt idx="152">
                  <c:v>119.02111774657</c:v>
                </c:pt>
                <c:pt idx="153">
                  <c:v>115.847966508475</c:v>
                </c:pt>
                <c:pt idx="154">
                  <c:v>115.275782393889</c:v>
                </c:pt>
                <c:pt idx="155">
                  <c:v>112.758963836292</c:v>
                </c:pt>
                <c:pt idx="156">
                  <c:v>113.937369080812</c:v>
                </c:pt>
                <c:pt idx="157">
                  <c:v>110.932595371034</c:v>
                </c:pt>
                <c:pt idx="158">
                  <c:v>114.238122757273</c:v>
                </c:pt>
                <c:pt idx="159">
                  <c:v>118.22282332299901</c:v>
                </c:pt>
                <c:pt idx="160">
                  <c:v>117.687845917263</c:v>
                </c:pt>
                <c:pt idx="161">
                  <c:v>120.53272416732899</c:v>
                </c:pt>
                <c:pt idx="162">
                  <c:v>113.77029103407099</c:v>
                </c:pt>
                <c:pt idx="163">
                  <c:v>113.94482608526801</c:v>
                </c:pt>
                <c:pt idx="164">
                  <c:v>112.147109626793</c:v>
                </c:pt>
                <c:pt idx="165">
                  <c:v>108.896057614299</c:v>
                </c:pt>
                <c:pt idx="166">
                  <c:v>106.57505893525099</c:v>
                </c:pt>
                <c:pt idx="167">
                  <c:v>108.017510674702</c:v>
                </c:pt>
                <c:pt idx="168">
                  <c:v>108.968264729821</c:v>
                </c:pt>
                <c:pt idx="169">
                  <c:v>109.16214901664</c:v>
                </c:pt>
                <c:pt idx="170">
                  <c:v>111.09537086730199</c:v>
                </c:pt>
                <c:pt idx="171">
                  <c:v>114.26493237406901</c:v>
                </c:pt>
                <c:pt idx="172">
                  <c:v>112.364731075661</c:v>
                </c:pt>
                <c:pt idx="173">
                  <c:v>110.165915341851</c:v>
                </c:pt>
                <c:pt idx="174">
                  <c:v>108.464345890403</c:v>
                </c:pt>
                <c:pt idx="175">
                  <c:v>108.934636372857</c:v>
                </c:pt>
                <c:pt idx="176">
                  <c:v>108.166516631614</c:v>
                </c:pt>
                <c:pt idx="177">
                  <c:v>104.696207093732</c:v>
                </c:pt>
                <c:pt idx="178">
                  <c:v>101.141131270149</c:v>
                </c:pt>
                <c:pt idx="179">
                  <c:v>102.084877793845</c:v>
                </c:pt>
                <c:pt idx="180">
                  <c:v>98.417616542529004</c:v>
                </c:pt>
                <c:pt idx="181">
                  <c:v>100.30676637952099</c:v>
                </c:pt>
                <c:pt idx="182">
                  <c:v>101.687087975118</c:v>
                </c:pt>
                <c:pt idx="183">
                  <c:v>101.567093317972</c:v>
                </c:pt>
                <c:pt idx="184">
                  <c:v>101.249550971917</c:v>
                </c:pt>
                <c:pt idx="185">
                  <c:v>98.758196750409297</c:v>
                </c:pt>
                <c:pt idx="186">
                  <c:v>99.999255861480805</c:v>
                </c:pt>
                <c:pt idx="187">
                  <c:v>98.750383329292902</c:v>
                </c:pt>
                <c:pt idx="188">
                  <c:v>97.800532006842005</c:v>
                </c:pt>
                <c:pt idx="189">
                  <c:v>100.86015996207399</c:v>
                </c:pt>
                <c:pt idx="190">
                  <c:v>109.436083761134</c:v>
                </c:pt>
                <c:pt idx="191">
                  <c:v>107.18948517784</c:v>
                </c:pt>
                <c:pt idx="192">
                  <c:v>105.915186082574</c:v>
                </c:pt>
                <c:pt idx="193">
                  <c:v>109.761964699904</c:v>
                </c:pt>
                <c:pt idx="194">
                  <c:v>109.016377227654</c:v>
                </c:pt>
                <c:pt idx="195">
                  <c:v>106.374637713006</c:v>
                </c:pt>
                <c:pt idx="196">
                  <c:v>108.80890287278299</c:v>
                </c:pt>
                <c:pt idx="197">
                  <c:v>113.12226646277</c:v>
                </c:pt>
                <c:pt idx="198">
                  <c:v>111.51168864489399</c:v>
                </c:pt>
                <c:pt idx="199">
                  <c:v>107.879289809196</c:v>
                </c:pt>
                <c:pt idx="200">
                  <c:v>105.886267162417</c:v>
                </c:pt>
                <c:pt idx="201">
                  <c:v>108.426057729877</c:v>
                </c:pt>
                <c:pt idx="202">
                  <c:v>105.03748904679099</c:v>
                </c:pt>
                <c:pt idx="203">
                  <c:v>102.926524654766</c:v>
                </c:pt>
                <c:pt idx="204">
                  <c:v>106.094922880529</c:v>
                </c:pt>
                <c:pt idx="205">
                  <c:v>106.676303618413</c:v>
                </c:pt>
                <c:pt idx="206">
                  <c:v>105.583069208228</c:v>
                </c:pt>
                <c:pt idx="207">
                  <c:v>105.472570736568</c:v>
                </c:pt>
                <c:pt idx="208">
                  <c:v>104.02579933905599</c:v>
                </c:pt>
                <c:pt idx="209">
                  <c:v>106.00526972179</c:v>
                </c:pt>
                <c:pt idx="210">
                  <c:v>103.484155197939</c:v>
                </c:pt>
                <c:pt idx="211">
                  <c:v>106.03889044122</c:v>
                </c:pt>
                <c:pt idx="212">
                  <c:v>109.307615182747</c:v>
                </c:pt>
                <c:pt idx="213">
                  <c:v>109.2534204151</c:v>
                </c:pt>
                <c:pt idx="214">
                  <c:v>108.540457372803</c:v>
                </c:pt>
                <c:pt idx="215">
                  <c:v>106.29087830448699</c:v>
                </c:pt>
                <c:pt idx="216">
                  <c:v>104.518475225847</c:v>
                </c:pt>
                <c:pt idx="217">
                  <c:v>105.119010650753</c:v>
                </c:pt>
                <c:pt idx="218">
                  <c:v>102.440622062508</c:v>
                </c:pt>
                <c:pt idx="219">
                  <c:v>107.042721283286</c:v>
                </c:pt>
                <c:pt idx="220">
                  <c:v>104.57648958850299</c:v>
                </c:pt>
                <c:pt idx="221">
                  <c:v>104.328828317101</c:v>
                </c:pt>
                <c:pt idx="222">
                  <c:v>102.060124009996</c:v>
                </c:pt>
                <c:pt idx="223">
                  <c:v>102.26851259669201</c:v>
                </c:pt>
                <c:pt idx="224">
                  <c:v>104.303752274019</c:v>
                </c:pt>
                <c:pt idx="225">
                  <c:v>106.36802907547001</c:v>
                </c:pt>
                <c:pt idx="226">
                  <c:v>106.526676618683</c:v>
                </c:pt>
                <c:pt idx="227">
                  <c:v>104.926608281451</c:v>
                </c:pt>
                <c:pt idx="228">
                  <c:v>101.855009047319</c:v>
                </c:pt>
                <c:pt idx="229">
                  <c:v>96.509218794541297</c:v>
                </c:pt>
                <c:pt idx="230">
                  <c:v>89.603330905819803</c:v>
                </c:pt>
                <c:pt idx="231">
                  <c:v>89.990224863148995</c:v>
                </c:pt>
                <c:pt idx="232">
                  <c:v>94.564223832314795</c:v>
                </c:pt>
                <c:pt idx="233">
                  <c:v>96.612976340094505</c:v>
                </c:pt>
                <c:pt idx="234">
                  <c:v>96.892555546201194</c:v>
                </c:pt>
                <c:pt idx="235">
                  <c:v>94.236751384849995</c:v>
                </c:pt>
                <c:pt idx="236">
                  <c:v>91.067161376894205</c:v>
                </c:pt>
                <c:pt idx="237">
                  <c:v>88.383337011765803</c:v>
                </c:pt>
                <c:pt idx="238">
                  <c:v>91.560654346821096</c:v>
                </c:pt>
                <c:pt idx="239">
                  <c:v>91.538630067114894</c:v>
                </c:pt>
                <c:pt idx="240">
                  <c:v>93.268359731287603</c:v>
                </c:pt>
                <c:pt idx="241">
                  <c:v>94.826903830705803</c:v>
                </c:pt>
                <c:pt idx="242">
                  <c:v>92.873086687524605</c:v>
                </c:pt>
                <c:pt idx="243">
                  <c:v>95.383752490264698</c:v>
                </c:pt>
                <c:pt idx="244">
                  <c:v>94.449453895720197</c:v>
                </c:pt>
                <c:pt idx="245">
                  <c:v>93.406670728057193</c:v>
                </c:pt>
                <c:pt idx="246">
                  <c:v>93.1097630959231</c:v>
                </c:pt>
                <c:pt idx="247">
                  <c:v>93.911403153849704</c:v>
                </c:pt>
                <c:pt idx="248">
                  <c:v>96.192118040718896</c:v>
                </c:pt>
                <c:pt idx="249">
                  <c:v>95.437170908747703</c:v>
                </c:pt>
                <c:pt idx="250">
                  <c:v>93.587324375347094</c:v>
                </c:pt>
                <c:pt idx="251">
                  <c:v>91.907619460695201</c:v>
                </c:pt>
                <c:pt idx="252">
                  <c:v>92.734160963061001</c:v>
                </c:pt>
                <c:pt idx="253">
                  <c:v>90.589149084486706</c:v>
                </c:pt>
                <c:pt idx="254">
                  <c:v>88.294532172771198</c:v>
                </c:pt>
                <c:pt idx="255">
                  <c:v>88.826533968397001</c:v>
                </c:pt>
                <c:pt idx="256">
                  <c:v>89.546118588852593</c:v>
                </c:pt>
                <c:pt idx="257">
                  <c:v>87.2471768422227</c:v>
                </c:pt>
                <c:pt idx="258">
                  <c:v>88.795830932491995</c:v>
                </c:pt>
                <c:pt idx="259">
                  <c:v>85.238162615529902</c:v>
                </c:pt>
                <c:pt idx="260">
                  <c:v>86.425989564188399</c:v>
                </c:pt>
                <c:pt idx="261">
                  <c:v>88.123421187077398</c:v>
                </c:pt>
                <c:pt idx="262">
                  <c:v>88.829527532224901</c:v>
                </c:pt>
                <c:pt idx="263">
                  <c:v>87.723010364467299</c:v>
                </c:pt>
                <c:pt idx="264">
                  <c:v>88.877078867996303</c:v>
                </c:pt>
                <c:pt idx="265">
                  <c:v>88.788868995925299</c:v>
                </c:pt>
                <c:pt idx="266">
                  <c:v>89.970836153570403</c:v>
                </c:pt>
                <c:pt idx="267">
                  <c:v>87.805072829044406</c:v>
                </c:pt>
                <c:pt idx="268">
                  <c:v>87.019757539648793</c:v>
                </c:pt>
                <c:pt idx="269">
                  <c:v>88.244069117123303</c:v>
                </c:pt>
                <c:pt idx="270">
                  <c:v>89.575291846032499</c:v>
                </c:pt>
                <c:pt idx="271">
                  <c:v>89.923441187195806</c:v>
                </c:pt>
                <c:pt idx="272">
                  <c:v>92.994356610155094</c:v>
                </c:pt>
                <c:pt idx="273">
                  <c:v>94.688490964622304</c:v>
                </c:pt>
                <c:pt idx="274">
                  <c:v>94.110825632458102</c:v>
                </c:pt>
                <c:pt idx="275">
                  <c:v>95.120741523834397</c:v>
                </c:pt>
                <c:pt idx="276">
                  <c:v>91.624079173547997</c:v>
                </c:pt>
                <c:pt idx="277">
                  <c:v>91.599814278282196</c:v>
                </c:pt>
                <c:pt idx="278">
                  <c:v>87.811733094918395</c:v>
                </c:pt>
                <c:pt idx="279">
                  <c:v>88.828258079727206</c:v>
                </c:pt>
                <c:pt idx="280">
                  <c:v>88.844873581403704</c:v>
                </c:pt>
                <c:pt idx="281">
                  <c:v>88.435591238826504</c:v>
                </c:pt>
                <c:pt idx="282">
                  <c:v>89.4235775102932</c:v>
                </c:pt>
                <c:pt idx="283">
                  <c:v>91.059537633335296</c:v>
                </c:pt>
                <c:pt idx="284">
                  <c:v>88.324809575316905</c:v>
                </c:pt>
                <c:pt idx="285">
                  <c:v>87.902080787177596</c:v>
                </c:pt>
                <c:pt idx="286">
                  <c:v>87.429663943486801</c:v>
                </c:pt>
                <c:pt idx="287">
                  <c:v>85.483760382420996</c:v>
                </c:pt>
                <c:pt idx="288">
                  <c:v>85.582736402219297</c:v>
                </c:pt>
                <c:pt idx="289">
                  <c:v>87.254432655218196</c:v>
                </c:pt>
                <c:pt idx="290">
                  <c:v>87.972451899182502</c:v>
                </c:pt>
                <c:pt idx="291">
                  <c:v>87.603759951347101</c:v>
                </c:pt>
                <c:pt idx="292">
                  <c:v>86.725308236281606</c:v>
                </c:pt>
                <c:pt idx="293">
                  <c:v>87.920093067278899</c:v>
                </c:pt>
                <c:pt idx="294">
                  <c:v>85.793026460702706</c:v>
                </c:pt>
                <c:pt idx="295">
                  <c:v>85.089371975743305</c:v>
                </c:pt>
                <c:pt idx="296">
                  <c:v>84.408295522603396</c:v>
                </c:pt>
                <c:pt idx="297">
                  <c:v>85.6742515239835</c:v>
                </c:pt>
                <c:pt idx="298">
                  <c:v>82.530278693023007</c:v>
                </c:pt>
                <c:pt idx="299">
                  <c:v>82.5422982296502</c:v>
                </c:pt>
                <c:pt idx="300">
                  <c:v>81.699291223066496</c:v>
                </c:pt>
                <c:pt idx="301">
                  <c:v>82.578180111754904</c:v>
                </c:pt>
                <c:pt idx="302">
                  <c:v>80.510915125824198</c:v>
                </c:pt>
                <c:pt idx="303">
                  <c:v>80.225139411091206</c:v>
                </c:pt>
                <c:pt idx="304">
                  <c:v>80.399692821243406</c:v>
                </c:pt>
                <c:pt idx="305">
                  <c:v>82.561071140166703</c:v>
                </c:pt>
                <c:pt idx="306">
                  <c:v>80.365993296159701</c:v>
                </c:pt>
                <c:pt idx="307">
                  <c:v>81.277198590454702</c:v>
                </c:pt>
                <c:pt idx="308">
                  <c:v>80.4168019170626</c:v>
                </c:pt>
                <c:pt idx="309">
                  <c:v>79.636913358072306</c:v>
                </c:pt>
                <c:pt idx="310">
                  <c:v>79.566127253359397</c:v>
                </c:pt>
                <c:pt idx="311">
                  <c:v>81.780078255691905</c:v>
                </c:pt>
                <c:pt idx="312">
                  <c:v>82.215111688192195</c:v>
                </c:pt>
                <c:pt idx="313">
                  <c:v>80.942426788463806</c:v>
                </c:pt>
                <c:pt idx="314">
                  <c:v>81.452075881110801</c:v>
                </c:pt>
                <c:pt idx="315">
                  <c:v>81.979369207479806</c:v>
                </c:pt>
                <c:pt idx="316">
                  <c:v>82.914341136188099</c:v>
                </c:pt>
                <c:pt idx="317">
                  <c:v>81.448024031445499</c:v>
                </c:pt>
                <c:pt idx="318">
                  <c:v>82.402751149732296</c:v>
                </c:pt>
                <c:pt idx="319">
                  <c:v>80.893816702333297</c:v>
                </c:pt>
                <c:pt idx="320">
                  <c:v>82.647834320687096</c:v>
                </c:pt>
                <c:pt idx="321">
                  <c:v>83.087845423563707</c:v>
                </c:pt>
                <c:pt idx="322">
                  <c:v>82.851952509022595</c:v>
                </c:pt>
                <c:pt idx="323">
                  <c:v>82.096255316932599</c:v>
                </c:pt>
                <c:pt idx="324">
                  <c:v>81.290021942780697</c:v>
                </c:pt>
                <c:pt idx="325">
                  <c:v>83.6792689895221</c:v>
                </c:pt>
                <c:pt idx="326">
                  <c:v>84.732628391127506</c:v>
                </c:pt>
                <c:pt idx="327">
                  <c:v>83.921277949602995</c:v>
                </c:pt>
                <c:pt idx="328">
                  <c:v>85.905056342027393</c:v>
                </c:pt>
                <c:pt idx="329">
                  <c:v>87.0127347211467</c:v>
                </c:pt>
                <c:pt idx="330">
                  <c:v>86.911467757318604</c:v>
                </c:pt>
                <c:pt idx="331">
                  <c:v>86.857880000811704</c:v>
                </c:pt>
                <c:pt idx="332">
                  <c:v>87.817271945803398</c:v>
                </c:pt>
                <c:pt idx="333">
                  <c:v>87.635446722964105</c:v>
                </c:pt>
                <c:pt idx="334">
                  <c:v>86.587293641118094</c:v>
                </c:pt>
                <c:pt idx="335">
                  <c:v>85.420307200858801</c:v>
                </c:pt>
                <c:pt idx="336">
                  <c:v>85.558443508182805</c:v>
                </c:pt>
                <c:pt idx="337">
                  <c:v>85.008309368111497</c:v>
                </c:pt>
                <c:pt idx="338">
                  <c:v>86.303186381352901</c:v>
                </c:pt>
                <c:pt idx="339">
                  <c:v>84.465273594052206</c:v>
                </c:pt>
                <c:pt idx="340">
                  <c:v>84.417511489495894</c:v>
                </c:pt>
                <c:pt idx="341">
                  <c:v>85.081529012131298</c:v>
                </c:pt>
                <c:pt idx="342">
                  <c:v>86.040379464068593</c:v>
                </c:pt>
                <c:pt idx="343">
                  <c:v>84.511300441336203</c:v>
                </c:pt>
                <c:pt idx="344">
                  <c:v>83.735848059667802</c:v>
                </c:pt>
                <c:pt idx="345">
                  <c:v>85.014402154668204</c:v>
                </c:pt>
                <c:pt idx="346">
                  <c:v>82.561634519102995</c:v>
                </c:pt>
                <c:pt idx="347">
                  <c:v>82.702152242759297</c:v>
                </c:pt>
                <c:pt idx="348">
                  <c:v>86.276708307915499</c:v>
                </c:pt>
                <c:pt idx="349">
                  <c:v>82.912985692940495</c:v>
                </c:pt>
                <c:pt idx="350">
                  <c:v>83.135240288311607</c:v>
                </c:pt>
                <c:pt idx="351">
                  <c:v>84.3243163251243</c:v>
                </c:pt>
                <c:pt idx="352">
                  <c:v>84.343590972358996</c:v>
                </c:pt>
                <c:pt idx="353">
                  <c:v>79.397051735444705</c:v>
                </c:pt>
                <c:pt idx="354">
                  <c:v>82.944144666036607</c:v>
                </c:pt>
                <c:pt idx="355">
                  <c:v>78.397112427413205</c:v>
                </c:pt>
                <c:pt idx="356">
                  <c:v>85.048253627349496</c:v>
                </c:pt>
                <c:pt idx="357">
                  <c:v>87.644852776675407</c:v>
                </c:pt>
                <c:pt idx="358">
                  <c:v>80.190395696487897</c:v>
                </c:pt>
                <c:pt idx="359">
                  <c:v>80.722218099545501</c:v>
                </c:pt>
                <c:pt idx="360">
                  <c:v>80.155527752158093</c:v>
                </c:pt>
                <c:pt idx="361">
                  <c:v>81.273606049485807</c:v>
                </c:pt>
                <c:pt idx="362">
                  <c:v>83.582252368247097</c:v>
                </c:pt>
                <c:pt idx="363">
                  <c:v>77.646175326063599</c:v>
                </c:pt>
                <c:pt idx="364">
                  <c:v>82.775882161419901</c:v>
                </c:pt>
                <c:pt idx="365">
                  <c:v>80.955367363529405</c:v>
                </c:pt>
                <c:pt idx="366">
                  <c:v>75.695663329944296</c:v>
                </c:pt>
                <c:pt idx="367">
                  <c:v>72.231929831265703</c:v>
                </c:pt>
                <c:pt idx="368">
                  <c:v>70.275257749924805</c:v>
                </c:pt>
                <c:pt idx="369">
                  <c:v>64.268806569635501</c:v>
                </c:pt>
                <c:pt idx="370">
                  <c:v>63.335053643181197</c:v>
                </c:pt>
                <c:pt idx="371">
                  <c:v>58.437053031230199</c:v>
                </c:pt>
                <c:pt idx="372">
                  <c:v>63.791643546601101</c:v>
                </c:pt>
                <c:pt idx="373">
                  <c:v>68.024839824741505</c:v>
                </c:pt>
                <c:pt idx="374">
                  <c:v>63.450614699805797</c:v>
                </c:pt>
                <c:pt idx="375">
                  <c:v>55.096244633945702</c:v>
                </c:pt>
                <c:pt idx="376">
                  <c:v>58.360187471674998</c:v>
                </c:pt>
                <c:pt idx="377">
                  <c:v>57.742087625043098</c:v>
                </c:pt>
                <c:pt idx="378">
                  <c:v>58.193154634588097</c:v>
                </c:pt>
                <c:pt idx="379">
                  <c:v>56.1981023256104</c:v>
                </c:pt>
                <c:pt idx="380">
                  <c:v>52.191823530700901</c:v>
                </c:pt>
                <c:pt idx="381">
                  <c:v>50.965318554801101</c:v>
                </c:pt>
                <c:pt idx="382">
                  <c:v>47.976730128449397</c:v>
                </c:pt>
                <c:pt idx="383">
                  <c:v>45.305881666326897</c:v>
                </c:pt>
                <c:pt idx="384">
                  <c:v>52.468234017693099</c:v>
                </c:pt>
                <c:pt idx="385">
                  <c:v>50.552497796143797</c:v>
                </c:pt>
                <c:pt idx="386">
                  <c:v>53.192969426356697</c:v>
                </c:pt>
                <c:pt idx="387">
                  <c:v>56.597690902211497</c:v>
                </c:pt>
                <c:pt idx="388">
                  <c:v>54.691988273960597</c:v>
                </c:pt>
                <c:pt idx="389">
                  <c:v>57.751020374338403</c:v>
                </c:pt>
                <c:pt idx="390">
                  <c:v>52.0964970027606</c:v>
                </c:pt>
                <c:pt idx="391">
                  <c:v>49.677409703776803</c:v>
                </c:pt>
                <c:pt idx="392">
                  <c:v>52.774782857784999</c:v>
                </c:pt>
                <c:pt idx="393">
                  <c:v>48.098638328235303</c:v>
                </c:pt>
                <c:pt idx="394">
                  <c:v>47.444537300594703</c:v>
                </c:pt>
                <c:pt idx="395">
                  <c:v>44.023949662516102</c:v>
                </c:pt>
                <c:pt idx="396">
                  <c:v>48.871043102594903</c:v>
                </c:pt>
                <c:pt idx="397">
                  <c:v>43.534804845682302</c:v>
                </c:pt>
                <c:pt idx="398">
                  <c:v>42.270302399243597</c:v>
                </c:pt>
                <c:pt idx="399">
                  <c:v>41.537118556536903</c:v>
                </c:pt>
                <c:pt idx="400">
                  <c:v>36.100430089636703</c:v>
                </c:pt>
                <c:pt idx="401">
                  <c:v>33.169345317476001</c:v>
                </c:pt>
                <c:pt idx="402">
                  <c:v>35.683860599624403</c:v>
                </c:pt>
                <c:pt idx="403">
                  <c:v>41.521961281191103</c:v>
                </c:pt>
                <c:pt idx="404">
                  <c:v>42.294756067351003</c:v>
                </c:pt>
                <c:pt idx="405">
                  <c:v>44.491839400000202</c:v>
                </c:pt>
                <c:pt idx="406">
                  <c:v>43.904114439952998</c:v>
                </c:pt>
                <c:pt idx="407">
                  <c:v>35.214668751902899</c:v>
                </c:pt>
                <c:pt idx="408">
                  <c:v>35.702323546495698</c:v>
                </c:pt>
                <c:pt idx="409">
                  <c:v>35.458445209057501</c:v>
                </c:pt>
                <c:pt idx="410">
                  <c:v>35.3956669690726</c:v>
                </c:pt>
                <c:pt idx="411">
                  <c:v>34.907075898174099</c:v>
                </c:pt>
                <c:pt idx="412">
                  <c:v>35.472534742755698</c:v>
                </c:pt>
                <c:pt idx="413">
                  <c:v>35.695096768299997</c:v>
                </c:pt>
                <c:pt idx="414">
                  <c:v>36.867362032714603</c:v>
                </c:pt>
                <c:pt idx="415">
                  <c:v>37.1992763461203</c:v>
                </c:pt>
                <c:pt idx="416">
                  <c:v>37.255135701708298</c:v>
                </c:pt>
                <c:pt idx="417">
                  <c:v>37.9830681796767</c:v>
                </c:pt>
                <c:pt idx="418">
                  <c:v>38.858560178314498</c:v>
                </c:pt>
                <c:pt idx="419">
                  <c:v>39.451495672874401</c:v>
                </c:pt>
                <c:pt idx="420">
                  <c:v>39.108855807494201</c:v>
                </c:pt>
                <c:pt idx="421">
                  <c:v>38.686411866805599</c:v>
                </c:pt>
                <c:pt idx="422">
                  <c:v>38.900530824966701</c:v>
                </c:pt>
                <c:pt idx="423">
                  <c:v>38.597884675688199</c:v>
                </c:pt>
                <c:pt idx="424">
                  <c:v>38.866733294526099</c:v>
                </c:pt>
                <c:pt idx="425">
                  <c:v>39.646046701910798</c:v>
                </c:pt>
                <c:pt idx="426">
                  <c:v>39.896190672683304</c:v>
                </c:pt>
                <c:pt idx="427">
                  <c:v>39.831936366149698</c:v>
                </c:pt>
                <c:pt idx="428">
                  <c:v>39.842503597935398</c:v>
                </c:pt>
                <c:pt idx="429">
                  <c:v>39.499029091825598</c:v>
                </c:pt>
                <c:pt idx="430">
                  <c:v>38.645837965975701</c:v>
                </c:pt>
                <c:pt idx="431">
                  <c:v>38.780723139997399</c:v>
                </c:pt>
                <c:pt idx="432">
                  <c:v>37.985339863650999</c:v>
                </c:pt>
                <c:pt idx="433">
                  <c:v>38.5750766694687</c:v>
                </c:pt>
                <c:pt idx="434">
                  <c:v>38.400275127374897</c:v>
                </c:pt>
                <c:pt idx="435">
                  <c:v>37.391516331576803</c:v>
                </c:pt>
                <c:pt idx="436">
                  <c:v>37.443101266267398</c:v>
                </c:pt>
                <c:pt idx="437">
                  <c:v>37.214358718383103</c:v>
                </c:pt>
                <c:pt idx="438">
                  <c:v>37.439168430859802</c:v>
                </c:pt>
                <c:pt idx="439">
                  <c:v>38.1046001738166</c:v>
                </c:pt>
                <c:pt idx="440">
                  <c:v>38.7348957878989</c:v>
                </c:pt>
                <c:pt idx="441">
                  <c:v>38.314243182955202</c:v>
                </c:pt>
                <c:pt idx="442">
                  <c:v>38.2923887219983</c:v>
                </c:pt>
                <c:pt idx="443">
                  <c:v>39.602776964074998</c:v>
                </c:pt>
                <c:pt idx="444">
                  <c:v>39.673518458425598</c:v>
                </c:pt>
                <c:pt idx="445">
                  <c:v>39.677180583248401</c:v>
                </c:pt>
                <c:pt idx="446">
                  <c:v>39.119850275760797</c:v>
                </c:pt>
                <c:pt idx="447">
                  <c:v>39.649946462180402</c:v>
                </c:pt>
                <c:pt idx="448">
                  <c:v>40.255214529241201</c:v>
                </c:pt>
                <c:pt idx="449">
                  <c:v>39.548759772273101</c:v>
                </c:pt>
                <c:pt idx="450">
                  <c:v>39.216365467445797</c:v>
                </c:pt>
                <c:pt idx="451">
                  <c:v>39.435097710137299</c:v>
                </c:pt>
                <c:pt idx="452">
                  <c:v>39.770552165168198</c:v>
                </c:pt>
                <c:pt idx="453">
                  <c:v>39.559611436027403</c:v>
                </c:pt>
                <c:pt idx="454">
                  <c:v>39.142951429768502</c:v>
                </c:pt>
                <c:pt idx="455">
                  <c:v>39.983340032899903</c:v>
                </c:pt>
                <c:pt idx="456">
                  <c:v>40.819622520476301</c:v>
                </c:pt>
                <c:pt idx="457">
                  <c:v>41.045881759006903</c:v>
                </c:pt>
                <c:pt idx="458">
                  <c:v>40.602730958288802</c:v>
                </c:pt>
                <c:pt idx="459">
                  <c:v>41.873451584836303</c:v>
                </c:pt>
                <c:pt idx="460">
                  <c:v>42.3102987432897</c:v>
                </c:pt>
                <c:pt idx="461">
                  <c:v>41.768185600120297</c:v>
                </c:pt>
                <c:pt idx="462">
                  <c:v>42.557868391345501</c:v>
                </c:pt>
                <c:pt idx="463">
                  <c:v>42.611160106504599</c:v>
                </c:pt>
                <c:pt idx="464">
                  <c:v>41.554892760310899</c:v>
                </c:pt>
                <c:pt idx="465">
                  <c:v>40.905312221840703</c:v>
                </c:pt>
                <c:pt idx="466">
                  <c:v>40.784585671288802</c:v>
                </c:pt>
                <c:pt idx="467">
                  <c:v>40.5877414955294</c:v>
                </c:pt>
                <c:pt idx="468">
                  <c:v>40.130811787021599</c:v>
                </c:pt>
                <c:pt idx="469">
                  <c:v>41.241301197963303</c:v>
                </c:pt>
                <c:pt idx="470">
                  <c:v>43.960055089718601</c:v>
                </c:pt>
                <c:pt idx="471">
                  <c:v>42.681008933991997</c:v>
                </c:pt>
                <c:pt idx="472">
                  <c:v>44.431831145700798</c:v>
                </c:pt>
                <c:pt idx="473">
                  <c:v>45.233952191613596</c:v>
                </c:pt>
                <c:pt idx="474">
                  <c:v>44.219800580336504</c:v>
                </c:pt>
                <c:pt idx="475">
                  <c:v>42.343436921617801</c:v>
                </c:pt>
                <c:pt idx="476">
                  <c:v>44.721182929590398</c:v>
                </c:pt>
                <c:pt idx="477">
                  <c:v>43.990608372882498</c:v>
                </c:pt>
                <c:pt idx="478">
                  <c:v>44.739775246085202</c:v>
                </c:pt>
                <c:pt idx="479">
                  <c:v>46.200487396827498</c:v>
                </c:pt>
                <c:pt idx="480">
                  <c:v>46.447684934498199</c:v>
                </c:pt>
                <c:pt idx="481">
                  <c:v>47.357869136327999</c:v>
                </c:pt>
                <c:pt idx="482">
                  <c:v>47.861607531160999</c:v>
                </c:pt>
                <c:pt idx="483">
                  <c:v>49.1073417122183</c:v>
                </c:pt>
                <c:pt idx="484">
                  <c:v>48.885205236409099</c:v>
                </c:pt>
                <c:pt idx="485">
                  <c:v>48.391015710026302</c:v>
                </c:pt>
                <c:pt idx="486">
                  <c:v>49.400030848326097</c:v>
                </c:pt>
                <c:pt idx="487">
                  <c:v>47.843336646244197</c:v>
                </c:pt>
                <c:pt idx="488">
                  <c:v>45.332414798904203</c:v>
                </c:pt>
                <c:pt idx="489">
                  <c:v>45.7770560797019</c:v>
                </c:pt>
                <c:pt idx="490">
                  <c:v>45.1969400890071</c:v>
                </c:pt>
                <c:pt idx="491">
                  <c:v>48.1310025370639</c:v>
                </c:pt>
                <c:pt idx="492">
                  <c:v>48.046819199458398</c:v>
                </c:pt>
                <c:pt idx="493">
                  <c:v>47.193341749337698</c:v>
                </c:pt>
                <c:pt idx="494">
                  <c:v>45.6108749887443</c:v>
                </c:pt>
                <c:pt idx="495">
                  <c:v>46.287098839322198</c:v>
                </c:pt>
                <c:pt idx="496">
                  <c:v>47.7505445198614</c:v>
                </c:pt>
                <c:pt idx="497">
                  <c:v>46.527874529227503</c:v>
                </c:pt>
                <c:pt idx="498">
                  <c:v>45.958376779602503</c:v>
                </c:pt>
                <c:pt idx="499">
                  <c:v>46.086107295268903</c:v>
                </c:pt>
                <c:pt idx="500">
                  <c:v>46.047175163109202</c:v>
                </c:pt>
                <c:pt idx="501">
                  <c:v>46.2331381982642</c:v>
                </c:pt>
                <c:pt idx="502">
                  <c:v>43.500919307952998</c:v>
                </c:pt>
                <c:pt idx="503">
                  <c:v>43.637359259231701</c:v>
                </c:pt>
                <c:pt idx="504">
                  <c:v>43.649654238333099</c:v>
                </c:pt>
                <c:pt idx="505">
                  <c:v>44.306412022831097</c:v>
                </c:pt>
                <c:pt idx="506">
                  <c:v>45.560499891175603</c:v>
                </c:pt>
                <c:pt idx="507">
                  <c:v>44.564263416490199</c:v>
                </c:pt>
                <c:pt idx="508">
                  <c:v>44.271917447852999</c:v>
                </c:pt>
                <c:pt idx="509">
                  <c:v>45.149641688705799</c:v>
                </c:pt>
                <c:pt idx="510">
                  <c:v>45.244072810557299</c:v>
                </c:pt>
                <c:pt idx="511">
                  <c:v>46.453714648134202</c:v>
                </c:pt>
                <c:pt idx="512">
                  <c:v>47.607039740486798</c:v>
                </c:pt>
                <c:pt idx="513">
                  <c:v>47.100555235002602</c:v>
                </c:pt>
                <c:pt idx="514">
                  <c:v>48.680301046653597</c:v>
                </c:pt>
                <c:pt idx="515">
                  <c:v>48.739703585596502</c:v>
                </c:pt>
                <c:pt idx="516">
                  <c:v>49.976385163570903</c:v>
                </c:pt>
                <c:pt idx="517">
                  <c:v>49.747243279534302</c:v>
                </c:pt>
                <c:pt idx="518">
                  <c:v>50.164077387819397</c:v>
                </c:pt>
                <c:pt idx="519">
                  <c:v>49.627891612863699</c:v>
                </c:pt>
                <c:pt idx="520">
                  <c:v>49.889671717482599</c:v>
                </c:pt>
                <c:pt idx="521">
                  <c:v>48.536028835163798</c:v>
                </c:pt>
                <c:pt idx="522">
                  <c:v>50.260046858304499</c:v>
                </c:pt>
                <c:pt idx="523">
                  <c:v>50.364395177785603</c:v>
                </c:pt>
                <c:pt idx="524">
                  <c:v>51.705425075241003</c:v>
                </c:pt>
                <c:pt idx="525">
                  <c:v>51.0900379810017</c:v>
                </c:pt>
                <c:pt idx="526">
                  <c:v>51.4856286383406</c:v>
                </c:pt>
                <c:pt idx="527">
                  <c:v>51.976550626996101</c:v>
                </c:pt>
                <c:pt idx="528">
                  <c:v>52.554483278256797</c:v>
                </c:pt>
                <c:pt idx="529">
                  <c:v>53.485247512981097</c:v>
                </c:pt>
                <c:pt idx="530">
                  <c:v>54.802882633396699</c:v>
                </c:pt>
                <c:pt idx="531">
                  <c:v>56.060962116972803</c:v>
                </c:pt>
                <c:pt idx="532">
                  <c:v>56.628377009050602</c:v>
                </c:pt>
                <c:pt idx="533">
                  <c:v>54.5437096731048</c:v>
                </c:pt>
                <c:pt idx="534">
                  <c:v>56.606850808729703</c:v>
                </c:pt>
                <c:pt idx="535">
                  <c:v>55.716827338890802</c:v>
                </c:pt>
                <c:pt idx="536">
                  <c:v>55.645830346354302</c:v>
                </c:pt>
                <c:pt idx="537">
                  <c:v>56.622507956858698</c:v>
                </c:pt>
                <c:pt idx="538">
                  <c:v>57.480433614411403</c:v>
                </c:pt>
                <c:pt idx="539">
                  <c:v>58.3875534430165</c:v>
                </c:pt>
                <c:pt idx="540">
                  <c:v>57.6502019254429</c:v>
                </c:pt>
                <c:pt idx="541">
                  <c:v>55.897548286805602</c:v>
                </c:pt>
                <c:pt idx="542">
                  <c:v>56.032402323513999</c:v>
                </c:pt>
                <c:pt idx="543">
                  <c:v>56.364528230465403</c:v>
                </c:pt>
                <c:pt idx="544">
                  <c:v>56.3960688974813</c:v>
                </c:pt>
                <c:pt idx="545">
                  <c:v>55.425811630022899</c:v>
                </c:pt>
                <c:pt idx="546">
                  <c:v>53.082837696115298</c:v>
                </c:pt>
                <c:pt idx="547">
                  <c:v>54.458927969871702</c:v>
                </c:pt>
                <c:pt idx="548">
                  <c:v>54.154249517310397</c:v>
                </c:pt>
                <c:pt idx="549">
                  <c:v>55.351328820536096</c:v>
                </c:pt>
                <c:pt idx="550">
                  <c:v>54.826912175750699</c:v>
                </c:pt>
                <c:pt idx="551">
                  <c:v>55.910828054109203</c:v>
                </c:pt>
                <c:pt idx="552">
                  <c:v>54.823921544833297</c:v>
                </c:pt>
                <c:pt idx="553">
                  <c:v>54.451180625831299</c:v>
                </c:pt>
                <c:pt idx="554">
                  <c:v>52.511217381768802</c:v>
                </c:pt>
                <c:pt idx="555">
                  <c:v>50.951191109894303</c:v>
                </c:pt>
                <c:pt idx="556">
                  <c:v>49.748467173762499</c:v>
                </c:pt>
                <c:pt idx="557">
                  <c:v>48.1729462138073</c:v>
                </c:pt>
                <c:pt idx="558">
                  <c:v>48.379348533906501</c:v>
                </c:pt>
                <c:pt idx="559">
                  <c:v>47.782667659421698</c:v>
                </c:pt>
                <c:pt idx="560">
                  <c:v>47.920891644427201</c:v>
                </c:pt>
                <c:pt idx="561">
                  <c:v>47.681786067838097</c:v>
                </c:pt>
                <c:pt idx="562">
                  <c:v>49.521757347638101</c:v>
                </c:pt>
                <c:pt idx="563">
                  <c:v>49.650247146121799</c:v>
                </c:pt>
                <c:pt idx="564">
                  <c:v>50.4871456923305</c:v>
                </c:pt>
                <c:pt idx="565">
                  <c:v>51.4055547867477</c:v>
                </c:pt>
                <c:pt idx="566">
                  <c:v>51.419554159369902</c:v>
                </c:pt>
                <c:pt idx="567">
                  <c:v>51.383088464766601</c:v>
                </c:pt>
                <c:pt idx="568">
                  <c:v>52.547851390836399</c:v>
                </c:pt>
                <c:pt idx="569">
                  <c:v>53.159826927516797</c:v>
                </c:pt>
                <c:pt idx="570">
                  <c:v>53.4353833187349</c:v>
                </c:pt>
                <c:pt idx="571">
                  <c:v>52.514151907864701</c:v>
                </c:pt>
                <c:pt idx="572">
                  <c:v>49.5765400467752</c:v>
                </c:pt>
                <c:pt idx="573">
                  <c:v>51.964334415002099</c:v>
                </c:pt>
                <c:pt idx="574">
                  <c:v>53.8579819092866</c:v>
                </c:pt>
                <c:pt idx="575">
                  <c:v>55.406167624494699</c:v>
                </c:pt>
                <c:pt idx="576">
                  <c:v>55.754507824845497</c:v>
                </c:pt>
                <c:pt idx="577">
                  <c:v>56.168088175183897</c:v>
                </c:pt>
                <c:pt idx="578">
                  <c:v>56.064111304994299</c:v>
                </c:pt>
                <c:pt idx="579">
                  <c:v>55.431568472571797</c:v>
                </c:pt>
                <c:pt idx="580">
                  <c:v>55.279836641966803</c:v>
                </c:pt>
                <c:pt idx="581">
                  <c:v>54.270235258630699</c:v>
                </c:pt>
                <c:pt idx="582">
                  <c:v>55.048921393573501</c:v>
                </c:pt>
                <c:pt idx="583">
                  <c:v>55.965283881677799</c:v>
                </c:pt>
                <c:pt idx="584">
                  <c:v>53.647405146537402</c:v>
                </c:pt>
                <c:pt idx="585">
                  <c:v>52.454556390783097</c:v>
                </c:pt>
                <c:pt idx="586">
                  <c:v>53.9324086139518</c:v>
                </c:pt>
                <c:pt idx="587">
                  <c:v>55.210830150921801</c:v>
                </c:pt>
                <c:pt idx="588">
                  <c:v>54.824033754476197</c:v>
                </c:pt>
                <c:pt idx="589">
                  <c:v>55.653960666784599</c:v>
                </c:pt>
                <c:pt idx="590">
                  <c:v>55.7143318940062</c:v>
                </c:pt>
                <c:pt idx="591">
                  <c:v>54.572811000057598</c:v>
                </c:pt>
                <c:pt idx="592">
                  <c:v>54.371333707545901</c:v>
                </c:pt>
                <c:pt idx="593">
                  <c:v>55.227156653964101</c:v>
                </c:pt>
                <c:pt idx="594">
                  <c:v>55.543236581980402</c:v>
                </c:pt>
                <c:pt idx="595">
                  <c:v>53.844263060771702</c:v>
                </c:pt>
                <c:pt idx="596">
                  <c:v>53.095902801493303</c:v>
                </c:pt>
                <c:pt idx="597">
                  <c:v>54.069170707121401</c:v>
                </c:pt>
                <c:pt idx="598">
                  <c:v>56.082095581674402</c:v>
                </c:pt>
                <c:pt idx="599">
                  <c:v>56.506893693218302</c:v>
                </c:pt>
                <c:pt idx="600">
                  <c:v>57.460318118330001</c:v>
                </c:pt>
                <c:pt idx="601">
                  <c:v>57.4889317907923</c:v>
                </c:pt>
                <c:pt idx="602">
                  <c:v>58.643932444863502</c:v>
                </c:pt>
                <c:pt idx="603">
                  <c:v>58.861725928704097</c:v>
                </c:pt>
                <c:pt idx="604">
                  <c:v>58.774081586660202</c:v>
                </c:pt>
                <c:pt idx="605">
                  <c:v>60.277813676962502</c:v>
                </c:pt>
                <c:pt idx="606">
                  <c:v>61.859739352310299</c:v>
                </c:pt>
                <c:pt idx="607">
                  <c:v>61.279280697660603</c:v>
                </c:pt>
                <c:pt idx="608">
                  <c:v>60.626224982762899</c:v>
                </c:pt>
                <c:pt idx="609">
                  <c:v>59.9517320444847</c:v>
                </c:pt>
                <c:pt idx="610">
                  <c:v>61.354677171855599</c:v>
                </c:pt>
                <c:pt idx="611">
                  <c:v>59.876784213512103</c:v>
                </c:pt>
                <c:pt idx="612">
                  <c:v>57.8256548812235</c:v>
                </c:pt>
                <c:pt idx="613">
                  <c:v>57.198047232477798</c:v>
                </c:pt>
                <c:pt idx="614">
                  <c:v>58.266179688067602</c:v>
                </c:pt>
                <c:pt idx="615">
                  <c:v>57.963405393429198</c:v>
                </c:pt>
                <c:pt idx="616">
                  <c:v>59.141122641055802</c:v>
                </c:pt>
                <c:pt idx="617">
                  <c:v>57.558449380543799</c:v>
                </c:pt>
                <c:pt idx="618">
                  <c:v>56.858512061068197</c:v>
                </c:pt>
                <c:pt idx="619">
                  <c:v>58.758835087006297</c:v>
                </c:pt>
                <c:pt idx="620">
                  <c:v>60.607749541641397</c:v>
                </c:pt>
                <c:pt idx="621">
                  <c:v>61.0555912864614</c:v>
                </c:pt>
                <c:pt idx="622">
                  <c:v>62.061750866531703</c:v>
                </c:pt>
                <c:pt idx="623">
                  <c:v>61.972115497456002</c:v>
                </c:pt>
                <c:pt idx="624">
                  <c:v>62.058410224878003</c:v>
                </c:pt>
                <c:pt idx="625">
                  <c:v>61.849254504927401</c:v>
                </c:pt>
                <c:pt idx="626">
                  <c:v>62.602428133187097</c:v>
                </c:pt>
                <c:pt idx="627">
                  <c:v>61.123609790619902</c:v>
                </c:pt>
                <c:pt idx="628">
                  <c:v>61.050677629813102</c:v>
                </c:pt>
                <c:pt idx="629">
                  <c:v>62.069516908349399</c:v>
                </c:pt>
                <c:pt idx="630">
                  <c:v>61.144296204500797</c:v>
                </c:pt>
                <c:pt idx="631">
                  <c:v>61.388438265273599</c:v>
                </c:pt>
                <c:pt idx="632">
                  <c:v>61.662807317694103</c:v>
                </c:pt>
                <c:pt idx="633">
                  <c:v>61.701924262312197</c:v>
                </c:pt>
                <c:pt idx="634">
                  <c:v>60.0200960131369</c:v>
                </c:pt>
                <c:pt idx="635">
                  <c:v>58.593221711837799</c:v>
                </c:pt>
                <c:pt idx="636">
                  <c:v>56.688720868622902</c:v>
                </c:pt>
                <c:pt idx="637">
                  <c:v>58.807338301917397</c:v>
                </c:pt>
                <c:pt idx="638">
                  <c:v>57.637580556224997</c:v>
                </c:pt>
                <c:pt idx="639">
                  <c:v>57.8768089603495</c:v>
                </c:pt>
                <c:pt idx="640">
                  <c:v>60.3522532145101</c:v>
                </c:pt>
                <c:pt idx="641">
                  <c:v>60.419822614826899</c:v>
                </c:pt>
                <c:pt idx="642">
                  <c:v>60.686820606500802</c:v>
                </c:pt>
                <c:pt idx="643">
                  <c:v>60.367878573558698</c:v>
                </c:pt>
                <c:pt idx="644">
                  <c:v>61.605319953160503</c:v>
                </c:pt>
                <c:pt idx="645">
                  <c:v>60.797444095115303</c:v>
                </c:pt>
                <c:pt idx="646">
                  <c:v>61.7765768362976</c:v>
                </c:pt>
                <c:pt idx="647">
                  <c:v>60.623281625276803</c:v>
                </c:pt>
                <c:pt idx="648">
                  <c:v>61.445745067031801</c:v>
                </c:pt>
                <c:pt idx="649">
                  <c:v>64.133880294461505</c:v>
                </c:pt>
                <c:pt idx="650">
                  <c:v>64.187149767836999</c:v>
                </c:pt>
                <c:pt idx="651">
                  <c:v>64.734655715983905</c:v>
                </c:pt>
                <c:pt idx="652">
                  <c:v>64.458519036904093</c:v>
                </c:pt>
                <c:pt idx="653">
                  <c:v>64.242434450758907</c:v>
                </c:pt>
                <c:pt idx="654">
                  <c:v>64.568452748079594</c:v>
                </c:pt>
                <c:pt idx="655">
                  <c:v>64.286594025436301</c:v>
                </c:pt>
                <c:pt idx="656">
                  <c:v>65.077082425205504</c:v>
                </c:pt>
                <c:pt idx="657">
                  <c:v>63.099261349402603</c:v>
                </c:pt>
                <c:pt idx="658">
                  <c:v>64.187002369653001</c:v>
                </c:pt>
                <c:pt idx="659">
                  <c:v>66.110321815386399</c:v>
                </c:pt>
                <c:pt idx="660">
                  <c:v>66.884541986561899</c:v>
                </c:pt>
                <c:pt idx="661">
                  <c:v>66.510003174789006</c:v>
                </c:pt>
                <c:pt idx="662">
                  <c:v>64.246809015031005</c:v>
                </c:pt>
                <c:pt idx="663">
                  <c:v>63.996036846725801</c:v>
                </c:pt>
                <c:pt idx="664">
                  <c:v>63.107902743588198</c:v>
                </c:pt>
                <c:pt idx="665">
                  <c:v>62.986825686062701</c:v>
                </c:pt>
                <c:pt idx="666">
                  <c:v>62.792718223621002</c:v>
                </c:pt>
                <c:pt idx="667">
                  <c:v>62.157359805433899</c:v>
                </c:pt>
                <c:pt idx="668">
                  <c:v>62.565077717752203</c:v>
                </c:pt>
                <c:pt idx="669">
                  <c:v>62.481252455769699</c:v>
                </c:pt>
                <c:pt idx="670">
                  <c:v>63.045104034409199</c:v>
                </c:pt>
                <c:pt idx="671">
                  <c:v>61.511863370537199</c:v>
                </c:pt>
                <c:pt idx="672">
                  <c:v>62.122534231552002</c:v>
                </c:pt>
                <c:pt idx="673">
                  <c:v>60.991401104817903</c:v>
                </c:pt>
                <c:pt idx="674">
                  <c:v>60.5734296363702</c:v>
                </c:pt>
                <c:pt idx="675">
                  <c:v>60.737426568440299</c:v>
                </c:pt>
                <c:pt idx="676">
                  <c:v>61.338869437586098</c:v>
                </c:pt>
                <c:pt idx="677">
                  <c:v>61.375752842329298</c:v>
                </c:pt>
                <c:pt idx="678">
                  <c:v>61.021980363431801</c:v>
                </c:pt>
                <c:pt idx="679">
                  <c:v>60.896611227305897</c:v>
                </c:pt>
                <c:pt idx="680">
                  <c:v>60.982258336265701</c:v>
                </c:pt>
                <c:pt idx="681">
                  <c:v>62.020121955256499</c:v>
                </c:pt>
                <c:pt idx="682">
                  <c:v>62.078895508103798</c:v>
                </c:pt>
                <c:pt idx="683">
                  <c:v>62.632752729267999</c:v>
                </c:pt>
                <c:pt idx="684">
                  <c:v>62.367412095813599</c:v>
                </c:pt>
                <c:pt idx="685">
                  <c:v>62.592756700463099</c:v>
                </c:pt>
                <c:pt idx="686">
                  <c:v>63.1326162901751</c:v>
                </c:pt>
                <c:pt idx="687">
                  <c:v>62.4003985781926</c:v>
                </c:pt>
                <c:pt idx="688">
                  <c:v>62.661086465861501</c:v>
                </c:pt>
                <c:pt idx="689">
                  <c:v>63.085737861749102</c:v>
                </c:pt>
                <c:pt idx="690">
                  <c:v>62.689050080247704</c:v>
                </c:pt>
                <c:pt idx="691">
                  <c:v>62.9225551890178</c:v>
                </c:pt>
                <c:pt idx="692">
                  <c:v>61.992933206113399</c:v>
                </c:pt>
                <c:pt idx="693">
                  <c:v>61.402896937265702</c:v>
                </c:pt>
                <c:pt idx="694">
                  <c:v>61.290550580634203</c:v>
                </c:pt>
                <c:pt idx="695">
                  <c:v>61.348347506190599</c:v>
                </c:pt>
                <c:pt idx="696">
                  <c:v>61.387382420822703</c:v>
                </c:pt>
                <c:pt idx="697">
                  <c:v>60.942730808753304</c:v>
                </c:pt>
                <c:pt idx="698">
                  <c:v>60.913754262426401</c:v>
                </c:pt>
                <c:pt idx="699">
                  <c:v>60.833419536216297</c:v>
                </c:pt>
                <c:pt idx="700">
                  <c:v>61.697026674800497</c:v>
                </c:pt>
                <c:pt idx="701">
                  <c:v>62.071945484758103</c:v>
                </c:pt>
                <c:pt idx="702">
                  <c:v>61.705057213545999</c:v>
                </c:pt>
                <c:pt idx="703">
                  <c:v>60.125906959035497</c:v>
                </c:pt>
                <c:pt idx="704">
                  <c:v>60.291808164792201</c:v>
                </c:pt>
                <c:pt idx="705">
                  <c:v>60.042432133193898</c:v>
                </c:pt>
                <c:pt idx="706">
                  <c:v>60.460376814242203</c:v>
                </c:pt>
                <c:pt idx="707">
                  <c:v>60.185839526296</c:v>
                </c:pt>
                <c:pt idx="708">
                  <c:v>60.949255319494398</c:v>
                </c:pt>
                <c:pt idx="709">
                  <c:v>60.975903144730097</c:v>
                </c:pt>
                <c:pt idx="710">
                  <c:v>62.095438052310797</c:v>
                </c:pt>
                <c:pt idx="711">
                  <c:v>61.759136452186503</c:v>
                </c:pt>
                <c:pt idx="712">
                  <c:v>62.0045940560953</c:v>
                </c:pt>
                <c:pt idx="713">
                  <c:v>61.873034892993303</c:v>
                </c:pt>
                <c:pt idx="714">
                  <c:v>61.6394265842846</c:v>
                </c:pt>
                <c:pt idx="715">
                  <c:v>61.383871111821101</c:v>
                </c:pt>
                <c:pt idx="716">
                  <c:v>61.198447876807599</c:v>
                </c:pt>
                <c:pt idx="717">
                  <c:v>61.688852432894997</c:v>
                </c:pt>
                <c:pt idx="718">
                  <c:v>62.244106449652499</c:v>
                </c:pt>
                <c:pt idx="719">
                  <c:v>62.237016940020901</c:v>
                </c:pt>
                <c:pt idx="720">
                  <c:v>62.182631391320697</c:v>
                </c:pt>
                <c:pt idx="721">
                  <c:v>62.023575500701497</c:v>
                </c:pt>
                <c:pt idx="722">
                  <c:v>62.365701179122503</c:v>
                </c:pt>
                <c:pt idx="723">
                  <c:v>62.177634739461702</c:v>
                </c:pt>
                <c:pt idx="724">
                  <c:v>62.099962315552801</c:v>
                </c:pt>
                <c:pt idx="725">
                  <c:v>62.148192324988202</c:v>
                </c:pt>
                <c:pt idx="726">
                  <c:v>62.175806022915701</c:v>
                </c:pt>
                <c:pt idx="727">
                  <c:v>62.441277519027203</c:v>
                </c:pt>
                <c:pt idx="728">
                  <c:v>62.858772328663903</c:v>
                </c:pt>
                <c:pt idx="729">
                  <c:v>62.759439531022103</c:v>
                </c:pt>
                <c:pt idx="730">
                  <c:v>63.528380613442998</c:v>
                </c:pt>
                <c:pt idx="731">
                  <c:v>63.980049090412301</c:v>
                </c:pt>
                <c:pt idx="732">
                  <c:v>63.733405931519897</c:v>
                </c:pt>
                <c:pt idx="733">
                  <c:v>63.592703801972597</c:v>
                </c:pt>
                <c:pt idx="734">
                  <c:v>63.858087908194697</c:v>
                </c:pt>
                <c:pt idx="735">
                  <c:v>63.590008474348402</c:v>
                </c:pt>
                <c:pt idx="736">
                  <c:v>62.835011934010097</c:v>
                </c:pt>
                <c:pt idx="737">
                  <c:v>62.585871027413098</c:v>
                </c:pt>
                <c:pt idx="738">
                  <c:v>62.623107991611199</c:v>
                </c:pt>
                <c:pt idx="739">
                  <c:v>62.5015508904171</c:v>
                </c:pt>
                <c:pt idx="740">
                  <c:v>62.6202563936396</c:v>
                </c:pt>
                <c:pt idx="741">
                  <c:v>62.736983858019002</c:v>
                </c:pt>
                <c:pt idx="742">
                  <c:v>62.712025714881499</c:v>
                </c:pt>
                <c:pt idx="743">
                  <c:v>62.329090346782003</c:v>
                </c:pt>
                <c:pt idx="744">
                  <c:v>62.801363818571801</c:v>
                </c:pt>
                <c:pt idx="745">
                  <c:v>62.982297640436201</c:v>
                </c:pt>
                <c:pt idx="746">
                  <c:v>63.023704131474702</c:v>
                </c:pt>
                <c:pt idx="747">
                  <c:v>63.378720020416601</c:v>
                </c:pt>
                <c:pt idx="748">
                  <c:v>63.508355450406299</c:v>
                </c:pt>
                <c:pt idx="749">
                  <c:v>64.088961014411794</c:v>
                </c:pt>
                <c:pt idx="750">
                  <c:v>63.793690834678301</c:v>
                </c:pt>
                <c:pt idx="751">
                  <c:v>63.350427724903199</c:v>
                </c:pt>
                <c:pt idx="752">
                  <c:v>63.279814598001799</c:v>
                </c:pt>
                <c:pt idx="753">
                  <c:v>63.243587390614898</c:v>
                </c:pt>
                <c:pt idx="754">
                  <c:v>63.700289278026801</c:v>
                </c:pt>
                <c:pt idx="755">
                  <c:v>64.386364390525699</c:v>
                </c:pt>
                <c:pt idx="756">
                  <c:v>64.522970106733396</c:v>
                </c:pt>
                <c:pt idx="757">
                  <c:v>64.599156726405297</c:v>
                </c:pt>
                <c:pt idx="758">
                  <c:v>64.796727007852198</c:v>
                </c:pt>
                <c:pt idx="759">
                  <c:v>64.856073893052198</c:v>
                </c:pt>
                <c:pt idx="760">
                  <c:v>64.511734152483996</c:v>
                </c:pt>
                <c:pt idx="761">
                  <c:v>65.518133993999697</c:v>
                </c:pt>
                <c:pt idx="762">
                  <c:v>65.471598839705507</c:v>
                </c:pt>
                <c:pt idx="763">
                  <c:v>66.015877952044704</c:v>
                </c:pt>
                <c:pt idx="764">
                  <c:v>66.436764756809495</c:v>
                </c:pt>
                <c:pt idx="765">
                  <c:v>66.472597521293807</c:v>
                </c:pt>
                <c:pt idx="766">
                  <c:v>67.219949440483603</c:v>
                </c:pt>
                <c:pt idx="767">
                  <c:v>66.304619657707306</c:v>
                </c:pt>
                <c:pt idx="768">
                  <c:v>66.4138619039866</c:v>
                </c:pt>
                <c:pt idx="769">
                  <c:v>66.398308383292601</c:v>
                </c:pt>
                <c:pt idx="770">
                  <c:v>66.328867452321205</c:v>
                </c:pt>
                <c:pt idx="771">
                  <c:v>66.339859888162493</c:v>
                </c:pt>
                <c:pt idx="772">
                  <c:v>66.592091138835499</c:v>
                </c:pt>
                <c:pt idx="773">
                  <c:v>66.436311063776998</c:v>
                </c:pt>
                <c:pt idx="774">
                  <c:v>66.733393553119399</c:v>
                </c:pt>
                <c:pt idx="775">
                  <c:v>66.737925005114306</c:v>
                </c:pt>
                <c:pt idx="776">
                  <c:v>66.901613953222693</c:v>
                </c:pt>
                <c:pt idx="777">
                  <c:v>67.499876227390899</c:v>
                </c:pt>
                <c:pt idx="778">
                  <c:v>66.948789992681895</c:v>
                </c:pt>
                <c:pt idx="779">
                  <c:v>67.328189141398298</c:v>
                </c:pt>
                <c:pt idx="780">
                  <c:v>67.149174412165706</c:v>
                </c:pt>
                <c:pt idx="781">
                  <c:v>66.910408180565895</c:v>
                </c:pt>
                <c:pt idx="782">
                  <c:v>66.913959274823696</c:v>
                </c:pt>
                <c:pt idx="783">
                  <c:v>66.904307321739907</c:v>
                </c:pt>
                <c:pt idx="784">
                  <c:v>67.157408485509194</c:v>
                </c:pt>
                <c:pt idx="785">
                  <c:v>66.632728333987501</c:v>
                </c:pt>
                <c:pt idx="786">
                  <c:v>66.350961382128006</c:v>
                </c:pt>
                <c:pt idx="787">
                  <c:v>67.268063548004704</c:v>
                </c:pt>
                <c:pt idx="788">
                  <c:v>67.366522187264493</c:v>
                </c:pt>
                <c:pt idx="789">
                  <c:v>67.564467973425593</c:v>
                </c:pt>
                <c:pt idx="790">
                  <c:v>67.314562687478499</c:v>
                </c:pt>
                <c:pt idx="791">
                  <c:v>67.475460127559899</c:v>
                </c:pt>
                <c:pt idx="792">
                  <c:v>67.354299278853304</c:v>
                </c:pt>
                <c:pt idx="793">
                  <c:v>68.389657752543002</c:v>
                </c:pt>
                <c:pt idx="794">
                  <c:v>68.244536648561706</c:v>
                </c:pt>
                <c:pt idx="795">
                  <c:v>68.725092497996798</c:v>
                </c:pt>
                <c:pt idx="796">
                  <c:v>69.250372980159099</c:v>
                </c:pt>
                <c:pt idx="797">
                  <c:v>68.188988407519602</c:v>
                </c:pt>
                <c:pt idx="798">
                  <c:v>68.466208737615503</c:v>
                </c:pt>
                <c:pt idx="799">
                  <c:v>67.873858963146006</c:v>
                </c:pt>
                <c:pt idx="800">
                  <c:v>68.095937158221403</c:v>
                </c:pt>
                <c:pt idx="801">
                  <c:v>69.347105668826998</c:v>
                </c:pt>
                <c:pt idx="802">
                  <c:v>68.421422306145899</c:v>
                </c:pt>
                <c:pt idx="803">
                  <c:v>67.972480927653606</c:v>
                </c:pt>
                <c:pt idx="804">
                  <c:v>68.038190647627601</c:v>
                </c:pt>
                <c:pt idx="805">
                  <c:v>65.547039198794195</c:v>
                </c:pt>
                <c:pt idx="806">
                  <c:v>66.017707249442395</c:v>
                </c:pt>
                <c:pt idx="807">
                  <c:v>65.194186036370198</c:v>
                </c:pt>
                <c:pt idx="808">
                  <c:v>66.228979492986397</c:v>
                </c:pt>
                <c:pt idx="809">
                  <c:v>66.303755971312299</c:v>
                </c:pt>
                <c:pt idx="810">
                  <c:v>66.840442735646604</c:v>
                </c:pt>
                <c:pt idx="811">
                  <c:v>66.131310994790397</c:v>
                </c:pt>
                <c:pt idx="812">
                  <c:v>67.042083203765202</c:v>
                </c:pt>
                <c:pt idx="813">
                  <c:v>66.976647163936207</c:v>
                </c:pt>
                <c:pt idx="814">
                  <c:v>66.907026466406293</c:v>
                </c:pt>
                <c:pt idx="815">
                  <c:v>66.042497373543796</c:v>
                </c:pt>
                <c:pt idx="816">
                  <c:v>65.800369900749601</c:v>
                </c:pt>
                <c:pt idx="817">
                  <c:v>66.366834830537698</c:v>
                </c:pt>
                <c:pt idx="818">
                  <c:v>65.719519488883094</c:v>
                </c:pt>
                <c:pt idx="819">
                  <c:v>66.758428741744396</c:v>
                </c:pt>
                <c:pt idx="820">
                  <c:v>66.419831666357098</c:v>
                </c:pt>
                <c:pt idx="821">
                  <c:v>66.161142130594797</c:v>
                </c:pt>
                <c:pt idx="822">
                  <c:v>64.977237136915505</c:v>
                </c:pt>
                <c:pt idx="823">
                  <c:v>64.933951532047502</c:v>
                </c:pt>
                <c:pt idx="824">
                  <c:v>65.499402962459897</c:v>
                </c:pt>
                <c:pt idx="825">
                  <c:v>66.143547145789199</c:v>
                </c:pt>
                <c:pt idx="826">
                  <c:v>66.739145768431499</c:v>
                </c:pt>
                <c:pt idx="827">
                  <c:v>67.144218868198806</c:v>
                </c:pt>
                <c:pt idx="828">
                  <c:v>67.4446578686604</c:v>
                </c:pt>
                <c:pt idx="829">
                  <c:v>67.457679746527106</c:v>
                </c:pt>
                <c:pt idx="830">
                  <c:v>67.560468711951998</c:v>
                </c:pt>
                <c:pt idx="831">
                  <c:v>67.542697159310904</c:v>
                </c:pt>
                <c:pt idx="832">
                  <c:v>67.348084091044399</c:v>
                </c:pt>
                <c:pt idx="833">
                  <c:v>66.615248118275005</c:v>
                </c:pt>
                <c:pt idx="834">
                  <c:v>66.800291209858401</c:v>
                </c:pt>
                <c:pt idx="835">
                  <c:v>66.722204084617204</c:v>
                </c:pt>
                <c:pt idx="836">
                  <c:v>67.045746986351404</c:v>
                </c:pt>
                <c:pt idx="837">
                  <c:v>67.185182606030196</c:v>
                </c:pt>
                <c:pt idx="838">
                  <c:v>67.2860822956155</c:v>
                </c:pt>
                <c:pt idx="839">
                  <c:v>67.1404579733031</c:v>
                </c:pt>
                <c:pt idx="840">
                  <c:v>66.813471998777004</c:v>
                </c:pt>
                <c:pt idx="841">
                  <c:v>66.471830893906102</c:v>
                </c:pt>
                <c:pt idx="842">
                  <c:v>66.381834268161697</c:v>
                </c:pt>
                <c:pt idx="843">
                  <c:v>67.102760740427996</c:v>
                </c:pt>
                <c:pt idx="844">
                  <c:v>67.061399724966705</c:v>
                </c:pt>
                <c:pt idx="845">
                  <c:v>67.561219125252705</c:v>
                </c:pt>
                <c:pt idx="846">
                  <c:v>67.242116904580897</c:v>
                </c:pt>
                <c:pt idx="847">
                  <c:v>67.177210568258303</c:v>
                </c:pt>
                <c:pt idx="848">
                  <c:v>67.533233123329097</c:v>
                </c:pt>
                <c:pt idx="849">
                  <c:v>68.209700626564896</c:v>
                </c:pt>
                <c:pt idx="850">
                  <c:v>68.376629909628093</c:v>
                </c:pt>
                <c:pt idx="851">
                  <c:v>68.554014947395004</c:v>
                </c:pt>
                <c:pt idx="852">
                  <c:v>68.794215053131495</c:v>
                </c:pt>
                <c:pt idx="853">
                  <c:v>67.983671337881304</c:v>
                </c:pt>
                <c:pt idx="854">
                  <c:v>68.175953200989895</c:v>
                </c:pt>
                <c:pt idx="855">
                  <c:v>68.576949942244795</c:v>
                </c:pt>
                <c:pt idx="856">
                  <c:v>70.096262897851403</c:v>
                </c:pt>
                <c:pt idx="857">
                  <c:v>70.171530742907393</c:v>
                </c:pt>
                <c:pt idx="858">
                  <c:v>70.491529266402196</c:v>
                </c:pt>
                <c:pt idx="859">
                  <c:v>70.396535905126896</c:v>
                </c:pt>
                <c:pt idx="860">
                  <c:v>70.490511619451496</c:v>
                </c:pt>
                <c:pt idx="861">
                  <c:v>71.518119156777701</c:v>
                </c:pt>
                <c:pt idx="862">
                  <c:v>71.992141898042703</c:v>
                </c:pt>
                <c:pt idx="863">
                  <c:v>71.901335901147306</c:v>
                </c:pt>
                <c:pt idx="864">
                  <c:v>72.611426659468805</c:v>
                </c:pt>
                <c:pt idx="865">
                  <c:v>72.844709551525995</c:v>
                </c:pt>
                <c:pt idx="866">
                  <c:v>73.760813018933703</c:v>
                </c:pt>
                <c:pt idx="867">
                  <c:v>73.984573781509496</c:v>
                </c:pt>
                <c:pt idx="868">
                  <c:v>73.733009911119595</c:v>
                </c:pt>
                <c:pt idx="869">
                  <c:v>74.560096127018298</c:v>
                </c:pt>
                <c:pt idx="870">
                  <c:v>74.229269064849007</c:v>
                </c:pt>
                <c:pt idx="871">
                  <c:v>76.3458274798503</c:v>
                </c:pt>
                <c:pt idx="872">
                  <c:v>77.490242568863195</c:v>
                </c:pt>
                <c:pt idx="873">
                  <c:v>75.559712075356103</c:v>
                </c:pt>
                <c:pt idx="874">
                  <c:v>77.382874124106905</c:v>
                </c:pt>
                <c:pt idx="875">
                  <c:v>77.519640272828994</c:v>
                </c:pt>
                <c:pt idx="876">
                  <c:v>77.515261635634005</c:v>
                </c:pt>
                <c:pt idx="877">
                  <c:v>79.226093325109503</c:v>
                </c:pt>
                <c:pt idx="878">
                  <c:v>80.416804804252806</c:v>
                </c:pt>
                <c:pt idx="879">
                  <c:v>79.476231793372094</c:v>
                </c:pt>
                <c:pt idx="880">
                  <c:v>80.166719480111894</c:v>
                </c:pt>
                <c:pt idx="881">
                  <c:v>77.272256627242996</c:v>
                </c:pt>
                <c:pt idx="882">
                  <c:v>78.6164188266591</c:v>
                </c:pt>
                <c:pt idx="883">
                  <c:v>76.446132376868505</c:v>
                </c:pt>
                <c:pt idx="884">
                  <c:v>77.008982247395295</c:v>
                </c:pt>
                <c:pt idx="885">
                  <c:v>77.963627435333905</c:v>
                </c:pt>
                <c:pt idx="886">
                  <c:v>78.193477396380402</c:v>
                </c:pt>
                <c:pt idx="887">
                  <c:v>77.486452471326004</c:v>
                </c:pt>
                <c:pt idx="888">
                  <c:v>78.496672997286097</c:v>
                </c:pt>
                <c:pt idx="889">
                  <c:v>80.622200905882295</c:v>
                </c:pt>
                <c:pt idx="890">
                  <c:v>80.285998996462297</c:v>
                </c:pt>
                <c:pt idx="891">
                  <c:v>81.137228787861901</c:v>
                </c:pt>
                <c:pt idx="892">
                  <c:v>80.643893920308599</c:v>
                </c:pt>
                <c:pt idx="893">
                  <c:v>84.456612683484394</c:v>
                </c:pt>
                <c:pt idx="894">
                  <c:v>85.705062416743402</c:v>
                </c:pt>
                <c:pt idx="895">
                  <c:v>88.313455022785604</c:v>
                </c:pt>
                <c:pt idx="896">
                  <c:v>85.374165714943501</c:v>
                </c:pt>
                <c:pt idx="897">
                  <c:v>86.8375848432472</c:v>
                </c:pt>
                <c:pt idx="898">
                  <c:v>87.871416679927705</c:v>
                </c:pt>
                <c:pt idx="899">
                  <c:v>83.5351199201165</c:v>
                </c:pt>
                <c:pt idx="900">
                  <c:v>81.643577512950301</c:v>
                </c:pt>
                <c:pt idx="901">
                  <c:v>82.016954450010303</c:v>
                </c:pt>
                <c:pt idx="902">
                  <c:v>82.119258246653303</c:v>
                </c:pt>
                <c:pt idx="903">
                  <c:v>85.788215920516393</c:v>
                </c:pt>
                <c:pt idx="904">
                  <c:v>86.924691970521494</c:v>
                </c:pt>
                <c:pt idx="905">
                  <c:v>88.139148541143499</c:v>
                </c:pt>
                <c:pt idx="906">
                  <c:v>87.401351792014495</c:v>
                </c:pt>
                <c:pt idx="907">
                  <c:v>87.322650728306002</c:v>
                </c:pt>
                <c:pt idx="908">
                  <c:v>85.372115312270097</c:v>
                </c:pt>
                <c:pt idx="909">
                  <c:v>86.627215660535398</c:v>
                </c:pt>
                <c:pt idx="910">
                  <c:v>89.086575520807799</c:v>
                </c:pt>
                <c:pt idx="911">
                  <c:v>89.724755245939903</c:v>
                </c:pt>
                <c:pt idx="912">
                  <c:v>89.985302320278393</c:v>
                </c:pt>
                <c:pt idx="913">
                  <c:v>92.076025024525194</c:v>
                </c:pt>
                <c:pt idx="914">
                  <c:v>94.456375552918402</c:v>
                </c:pt>
                <c:pt idx="915">
                  <c:v>90.563664276198395</c:v>
                </c:pt>
                <c:pt idx="916">
                  <c:v>89.360824050542007</c:v>
                </c:pt>
                <c:pt idx="917">
                  <c:v>90.255445863315003</c:v>
                </c:pt>
                <c:pt idx="918">
                  <c:v>90.140754031402395</c:v>
                </c:pt>
                <c:pt idx="919">
                  <c:v>92.400715081529896</c:v>
                </c:pt>
                <c:pt idx="920">
                  <c:v>92.277069166996597</c:v>
                </c:pt>
                <c:pt idx="921">
                  <c:v>90.265421257579206</c:v>
                </c:pt>
                <c:pt idx="922">
                  <c:v>90.601908947596002</c:v>
                </c:pt>
                <c:pt idx="923">
                  <c:v>91.217024002343507</c:v>
                </c:pt>
                <c:pt idx="924">
                  <c:v>91.857804114650406</c:v>
                </c:pt>
                <c:pt idx="925">
                  <c:v>91.723215830705698</c:v>
                </c:pt>
                <c:pt idx="926">
                  <c:v>91.509096075129193</c:v>
                </c:pt>
                <c:pt idx="927">
                  <c:v>91.541267213161902</c:v>
                </c:pt>
                <c:pt idx="928">
                  <c:v>91.552520587518998</c:v>
                </c:pt>
                <c:pt idx="929">
                  <c:v>94.191615612734907</c:v>
                </c:pt>
                <c:pt idx="930">
                  <c:v>95.095522889260295</c:v>
                </c:pt>
                <c:pt idx="931">
                  <c:v>94.716679542931502</c:v>
                </c:pt>
                <c:pt idx="932">
                  <c:v>96.012996416003404</c:v>
                </c:pt>
                <c:pt idx="933">
                  <c:v>95.409746914888302</c:v>
                </c:pt>
                <c:pt idx="934">
                  <c:v>92.6934672542112</c:v>
                </c:pt>
                <c:pt idx="935">
                  <c:v>91.493216949051003</c:v>
                </c:pt>
                <c:pt idx="936">
                  <c:v>90.943989364481197</c:v>
                </c:pt>
                <c:pt idx="937">
                  <c:v>90.128243053138405</c:v>
                </c:pt>
                <c:pt idx="938">
                  <c:v>90.677470637708197</c:v>
                </c:pt>
                <c:pt idx="939">
                  <c:v>92.266272469442001</c:v>
                </c:pt>
                <c:pt idx="940">
                  <c:v>92.617526638532993</c:v>
                </c:pt>
                <c:pt idx="941">
                  <c:v>89.964141472277504</c:v>
                </c:pt>
                <c:pt idx="942">
                  <c:v>89.109664320886395</c:v>
                </c:pt>
                <c:pt idx="943">
                  <c:v>90.230426945341094</c:v>
                </c:pt>
                <c:pt idx="944">
                  <c:v>90.103044502997605</c:v>
                </c:pt>
                <c:pt idx="945">
                  <c:v>86.709197670875994</c:v>
                </c:pt>
                <c:pt idx="946">
                  <c:v>86.632635045306301</c:v>
                </c:pt>
                <c:pt idx="947">
                  <c:v>85.384334476035207</c:v>
                </c:pt>
                <c:pt idx="948">
                  <c:v>85.026685938017494</c:v>
                </c:pt>
                <c:pt idx="949">
                  <c:v>86.7993605069735</c:v>
                </c:pt>
                <c:pt idx="950">
                  <c:v>84.811494645286103</c:v>
                </c:pt>
                <c:pt idx="951">
                  <c:v>87.645655011000102</c:v>
                </c:pt>
                <c:pt idx="952">
                  <c:v>87.800339934068305</c:v>
                </c:pt>
                <c:pt idx="953">
                  <c:v>89.111078142219995</c:v>
                </c:pt>
                <c:pt idx="954">
                  <c:v>88.617529379854503</c:v>
                </c:pt>
                <c:pt idx="955">
                  <c:v>90.347245943839297</c:v>
                </c:pt>
                <c:pt idx="956">
                  <c:v>90.5360456071123</c:v>
                </c:pt>
                <c:pt idx="957">
                  <c:v>91.168497400198007</c:v>
                </c:pt>
                <c:pt idx="958">
                  <c:v>93.7817718653817</c:v>
                </c:pt>
                <c:pt idx="959">
                  <c:v>93.474962626631594</c:v>
                </c:pt>
                <c:pt idx="960">
                  <c:v>93.298164536970106</c:v>
                </c:pt>
                <c:pt idx="961">
                  <c:v>92.605822396373895</c:v>
                </c:pt>
                <c:pt idx="962">
                  <c:v>94.524614327728699</c:v>
                </c:pt>
                <c:pt idx="963">
                  <c:v>94.790409163679698</c:v>
                </c:pt>
                <c:pt idx="964">
                  <c:v>94.715158478513203</c:v>
                </c:pt>
                <c:pt idx="965">
                  <c:v>97.460052381579501</c:v>
                </c:pt>
                <c:pt idx="966">
                  <c:v>99.354327203227697</c:v>
                </c:pt>
                <c:pt idx="967">
                  <c:v>100.643472195008</c:v>
                </c:pt>
                <c:pt idx="968">
                  <c:v>101.93450734615701</c:v>
                </c:pt>
                <c:pt idx="969">
                  <c:v>98.097907438750497</c:v>
                </c:pt>
                <c:pt idx="970">
                  <c:v>101.550666114603</c:v>
                </c:pt>
                <c:pt idx="971">
                  <c:v>102.92743120894301</c:v>
                </c:pt>
                <c:pt idx="972">
                  <c:v>105.165020279166</c:v>
                </c:pt>
                <c:pt idx="973">
                  <c:v>105.680376096071</c:v>
                </c:pt>
                <c:pt idx="974">
                  <c:v>104.55435052594299</c:v>
                </c:pt>
                <c:pt idx="975">
                  <c:v>108.275982121773</c:v>
                </c:pt>
                <c:pt idx="976">
                  <c:v>109.55355653906101</c:v>
                </c:pt>
                <c:pt idx="977">
                  <c:v>109.39815985340699</c:v>
                </c:pt>
                <c:pt idx="978">
                  <c:v>109.438862477859</c:v>
                </c:pt>
                <c:pt idx="979">
                  <c:v>106.897716285643</c:v>
                </c:pt>
                <c:pt idx="980">
                  <c:v>107.994379209709</c:v>
                </c:pt>
                <c:pt idx="981">
                  <c:v>108.09302404057701</c:v>
                </c:pt>
                <c:pt idx="982">
                  <c:v>103.845834846503</c:v>
                </c:pt>
                <c:pt idx="983">
                  <c:v>103.47468505811401</c:v>
                </c:pt>
                <c:pt idx="984">
                  <c:v>104.46100623520999</c:v>
                </c:pt>
                <c:pt idx="985">
                  <c:v>106.408867267956</c:v>
                </c:pt>
                <c:pt idx="986">
                  <c:v>108.91119041398601</c:v>
                </c:pt>
                <c:pt idx="987">
                  <c:v>109.98381074695099</c:v>
                </c:pt>
                <c:pt idx="988">
                  <c:v>112.272090147076</c:v>
                </c:pt>
                <c:pt idx="989">
                  <c:v>111.41812885701501</c:v>
                </c:pt>
                <c:pt idx="990">
                  <c:v>112.131270379418</c:v>
                </c:pt>
                <c:pt idx="991">
                  <c:v>111.17195012306099</c:v>
                </c:pt>
                <c:pt idx="992">
                  <c:v>111.391669035269</c:v>
                </c:pt>
                <c:pt idx="993">
                  <c:v>112.119533681066</c:v>
                </c:pt>
                <c:pt idx="994">
                  <c:v>113.288903639434</c:v>
                </c:pt>
                <c:pt idx="995">
                  <c:v>113.86868091082</c:v>
                </c:pt>
                <c:pt idx="996">
                  <c:v>115.603689838778</c:v>
                </c:pt>
                <c:pt idx="997">
                  <c:v>117.26946883238401</c:v>
                </c:pt>
                <c:pt idx="998">
                  <c:v>118.09682409529999</c:v>
                </c:pt>
                <c:pt idx="999">
                  <c:v>118.755646716635</c:v>
                </c:pt>
                <c:pt idx="1000">
                  <c:v>122.140312257228</c:v>
                </c:pt>
                <c:pt idx="1001">
                  <c:v>119.646029449438</c:v>
                </c:pt>
                <c:pt idx="1002">
                  <c:v>118.496290322262</c:v>
                </c:pt>
                <c:pt idx="1003">
                  <c:v>119.906263076207</c:v>
                </c:pt>
                <c:pt idx="1004">
                  <c:v>123.743314487254</c:v>
                </c:pt>
                <c:pt idx="1005">
                  <c:v>125.815576608265</c:v>
                </c:pt>
                <c:pt idx="1006">
                  <c:v>126.624731647838</c:v>
                </c:pt>
                <c:pt idx="1007">
                  <c:v>128.023082558558</c:v>
                </c:pt>
                <c:pt idx="1008">
                  <c:v>131.45823478892601</c:v>
                </c:pt>
                <c:pt idx="1009">
                  <c:v>134.97812325861901</c:v>
                </c:pt>
                <c:pt idx="1010">
                  <c:v>135.639065618563</c:v>
                </c:pt>
                <c:pt idx="1011">
                  <c:v>131.41520361579401</c:v>
                </c:pt>
                <c:pt idx="1012">
                  <c:v>138.68171646370399</c:v>
                </c:pt>
                <c:pt idx="1013">
                  <c:v>139.16373649083701</c:v>
                </c:pt>
                <c:pt idx="1014">
                  <c:v>138.486724000377</c:v>
                </c:pt>
                <c:pt idx="1015">
                  <c:v>128.91321458505399</c:v>
                </c:pt>
                <c:pt idx="1016">
                  <c:v>123.12191565453</c:v>
                </c:pt>
                <c:pt idx="1017">
                  <c:v>117.21271697759801</c:v>
                </c:pt>
                <c:pt idx="1018">
                  <c:v>104.058839623284</c:v>
                </c:pt>
                <c:pt idx="1019">
                  <c:v>105.533938685544</c:v>
                </c:pt>
                <c:pt idx="1020">
                  <c:v>112.6542854418</c:v>
                </c:pt>
                <c:pt idx="1021">
                  <c:v>114.048094110284</c:v>
                </c:pt>
                <c:pt idx="1022">
                  <c:v>105.636123316907</c:v>
                </c:pt>
                <c:pt idx="1023">
                  <c:v>103.099112101001</c:v>
                </c:pt>
                <c:pt idx="1024">
                  <c:v>105.696905742967</c:v>
                </c:pt>
                <c:pt idx="1025">
                  <c:v>101.50458882541299</c:v>
                </c:pt>
                <c:pt idx="1026">
                  <c:v>102.089420009996</c:v>
                </c:pt>
                <c:pt idx="1027">
                  <c:v>105.36097865685301</c:v>
                </c:pt>
                <c:pt idx="1028">
                  <c:v>105.15155548093</c:v>
                </c:pt>
                <c:pt idx="1029">
                  <c:v>105.22506659699199</c:v>
                </c:pt>
                <c:pt idx="1030">
                  <c:v>104.785148451887</c:v>
                </c:pt>
                <c:pt idx="1031">
                  <c:v>108.804056370334</c:v>
                </c:pt>
                <c:pt idx="1032">
                  <c:v>111.904054246076</c:v>
                </c:pt>
                <c:pt idx="1033">
                  <c:v>110.735018402997</c:v>
                </c:pt>
                <c:pt idx="1034">
                  <c:v>112.017307345212</c:v>
                </c:pt>
                <c:pt idx="1035">
                  <c:v>113.857675239465</c:v>
                </c:pt>
                <c:pt idx="1036">
                  <c:v>108.91336240304901</c:v>
                </c:pt>
                <c:pt idx="1037">
                  <c:v>107.972546571029</c:v>
                </c:pt>
                <c:pt idx="1038">
                  <c:v>108.07301183217101</c:v>
                </c:pt>
                <c:pt idx="1039">
                  <c:v>108.46369893497599</c:v>
                </c:pt>
                <c:pt idx="1040">
                  <c:v>109.43495498951199</c:v>
                </c:pt>
                <c:pt idx="1041">
                  <c:v>109.780495359005</c:v>
                </c:pt>
                <c:pt idx="1042">
                  <c:v>111.44263172308</c:v>
                </c:pt>
                <c:pt idx="1043">
                  <c:v>107.46087524227499</c:v>
                </c:pt>
                <c:pt idx="1044">
                  <c:v>103.749648409803</c:v>
                </c:pt>
                <c:pt idx="1045">
                  <c:v>106.15630501461401</c:v>
                </c:pt>
                <c:pt idx="1046">
                  <c:v>105.588889245451</c:v>
                </c:pt>
                <c:pt idx="1047">
                  <c:v>104.95312703429499</c:v>
                </c:pt>
                <c:pt idx="1048">
                  <c:v>105.094304527196</c:v>
                </c:pt>
                <c:pt idx="1049">
                  <c:v>105.476197787941</c:v>
                </c:pt>
                <c:pt idx="1050">
                  <c:v>106.48408232422</c:v>
                </c:pt>
                <c:pt idx="1051">
                  <c:v>106.674815998303</c:v>
                </c:pt>
                <c:pt idx="1052">
                  <c:v>103.34189975018</c:v>
                </c:pt>
                <c:pt idx="1053">
                  <c:v>100.896359832328</c:v>
                </c:pt>
                <c:pt idx="1054">
                  <c:v>99.111260001499801</c:v>
                </c:pt>
                <c:pt idx="1055">
                  <c:v>100.494072875182</c:v>
                </c:pt>
                <c:pt idx="1056">
                  <c:v>103.359888293198</c:v>
                </c:pt>
                <c:pt idx="1057">
                  <c:v>102.978345783988</c:v>
                </c:pt>
                <c:pt idx="1058">
                  <c:v>100.997025522919</c:v>
                </c:pt>
                <c:pt idx="1059">
                  <c:v>105.279476284079</c:v>
                </c:pt>
                <c:pt idx="1060">
                  <c:v>106.305148933927</c:v>
                </c:pt>
                <c:pt idx="1061">
                  <c:v>107.715170105266</c:v>
                </c:pt>
                <c:pt idx="1062">
                  <c:v>107.73060818354899</c:v>
                </c:pt>
                <c:pt idx="1063">
                  <c:v>105.434784053111</c:v>
                </c:pt>
                <c:pt idx="1064">
                  <c:v>106.56119755459299</c:v>
                </c:pt>
                <c:pt idx="1065">
                  <c:v>111.48890587203999</c:v>
                </c:pt>
                <c:pt idx="1066">
                  <c:v>111.34900611687399</c:v>
                </c:pt>
                <c:pt idx="1067">
                  <c:v>113.645075773386</c:v>
                </c:pt>
                <c:pt idx="1068">
                  <c:v>116.083450338448</c:v>
                </c:pt>
                <c:pt idx="1069">
                  <c:v>113.20222690656701</c:v>
                </c:pt>
                <c:pt idx="1070">
                  <c:v>115.841807584405</c:v>
                </c:pt>
                <c:pt idx="1071">
                  <c:v>114.211514448987</c:v>
                </c:pt>
                <c:pt idx="1072">
                  <c:v>116.09272020044899</c:v>
                </c:pt>
                <c:pt idx="1073">
                  <c:v>116.468851114545</c:v>
                </c:pt>
                <c:pt idx="1074">
                  <c:v>117.88365753897</c:v>
                </c:pt>
                <c:pt idx="1075">
                  <c:v>115.659792591339</c:v>
                </c:pt>
                <c:pt idx="1076">
                  <c:v>114.681646774505</c:v>
                </c:pt>
                <c:pt idx="1077">
                  <c:v>114.549689036242</c:v>
                </c:pt>
                <c:pt idx="1078">
                  <c:v>113.118572665431</c:v>
                </c:pt>
                <c:pt idx="1079">
                  <c:v>116.063282125177</c:v>
                </c:pt>
                <c:pt idx="1080">
                  <c:v>117.35920883286499</c:v>
                </c:pt>
                <c:pt idx="1081">
                  <c:v>109.17134015715899</c:v>
                </c:pt>
                <c:pt idx="1082">
                  <c:v>108.66305107535101</c:v>
                </c:pt>
                <c:pt idx="1083">
                  <c:v>108.467131289284</c:v>
                </c:pt>
                <c:pt idx="1084">
                  <c:v>104.77284074522299</c:v>
                </c:pt>
                <c:pt idx="1085">
                  <c:v>109.736195440115</c:v>
                </c:pt>
                <c:pt idx="1086">
                  <c:v>109.311966469076</c:v>
                </c:pt>
                <c:pt idx="1087">
                  <c:v>109.99490476171199</c:v>
                </c:pt>
                <c:pt idx="1088">
                  <c:v>111.93368387230301</c:v>
                </c:pt>
                <c:pt idx="1089">
                  <c:v>112.4875456</c:v>
                </c:pt>
                <c:pt idx="1090">
                  <c:v>113.297030035784</c:v>
                </c:pt>
                <c:pt idx="1091">
                  <c:v>112.473290055463</c:v>
                </c:pt>
                <c:pt idx="1092">
                  <c:v>117.364369891168</c:v>
                </c:pt>
                <c:pt idx="1093">
                  <c:v>119.94840655804499</c:v>
                </c:pt>
                <c:pt idx="1094">
                  <c:v>115.86089848939</c:v>
                </c:pt>
                <c:pt idx="1095">
                  <c:v>111.51383428471701</c:v>
                </c:pt>
                <c:pt idx="1096">
                  <c:v>114.11137488569901</c:v>
                </c:pt>
                <c:pt idx="1097">
                  <c:v>115.172197850106</c:v>
                </c:pt>
                <c:pt idx="1098">
                  <c:v>114.15369055304799</c:v>
                </c:pt>
                <c:pt idx="1099">
                  <c:v>116.03812822937</c:v>
                </c:pt>
                <c:pt idx="1100">
                  <c:v>116.20060135119201</c:v>
                </c:pt>
                <c:pt idx="1101">
                  <c:v>116.332985002033</c:v>
                </c:pt>
                <c:pt idx="1102">
                  <c:v>112.422830995509</c:v>
                </c:pt>
                <c:pt idx="1103">
                  <c:v>112.195041841608</c:v>
                </c:pt>
                <c:pt idx="1104">
                  <c:v>116.081096321508</c:v>
                </c:pt>
                <c:pt idx="1105">
                  <c:v>114.352355450001</c:v>
                </c:pt>
                <c:pt idx="1106">
                  <c:v>111.191394730458</c:v>
                </c:pt>
                <c:pt idx="1107">
                  <c:v>112.265571762798</c:v>
                </c:pt>
                <c:pt idx="1108">
                  <c:v>113.999452520856</c:v>
                </c:pt>
                <c:pt idx="1109">
                  <c:v>115.93702290619299</c:v>
                </c:pt>
                <c:pt idx="1110">
                  <c:v>117.589212920554</c:v>
                </c:pt>
                <c:pt idx="1111">
                  <c:v>117.998901705732</c:v>
                </c:pt>
                <c:pt idx="1112">
                  <c:v>116.438605545214</c:v>
                </c:pt>
                <c:pt idx="1113">
                  <c:v>114.967428527444</c:v>
                </c:pt>
                <c:pt idx="1114">
                  <c:v>111.30207473310701</c:v>
                </c:pt>
                <c:pt idx="1115">
                  <c:v>108.05802248846599</c:v>
                </c:pt>
                <c:pt idx="1116">
                  <c:v>109.17532325807301</c:v>
                </c:pt>
                <c:pt idx="1117">
                  <c:v>111.027186064673</c:v>
                </c:pt>
                <c:pt idx="1118">
                  <c:v>113.09354543801101</c:v>
                </c:pt>
                <c:pt idx="1119">
                  <c:v>109.452280599548</c:v>
                </c:pt>
                <c:pt idx="1120">
                  <c:v>110.497332893844</c:v>
                </c:pt>
                <c:pt idx="1121">
                  <c:v>107.253891797267</c:v>
                </c:pt>
                <c:pt idx="1122">
                  <c:v>102.454819521286</c:v>
                </c:pt>
                <c:pt idx="1123">
                  <c:v>107.697463154727</c:v>
                </c:pt>
                <c:pt idx="1124">
                  <c:v>109.509598144945</c:v>
                </c:pt>
                <c:pt idx="1125">
                  <c:v>111.78904319999501</c:v>
                </c:pt>
                <c:pt idx="1126">
                  <c:v>109.576156899556</c:v>
                </c:pt>
                <c:pt idx="1127">
                  <c:v>114.11087082007499</c:v>
                </c:pt>
                <c:pt idx="1128">
                  <c:v>114.892888496363</c:v>
                </c:pt>
                <c:pt idx="1129">
                  <c:v>116.249883038874</c:v>
                </c:pt>
                <c:pt idx="1130">
                  <c:v>116.453700833478</c:v>
                </c:pt>
                <c:pt idx="1131">
                  <c:v>118.719951191951</c:v>
                </c:pt>
                <c:pt idx="1132">
                  <c:v>115.578055362163</c:v>
                </c:pt>
                <c:pt idx="1133">
                  <c:v>118.211908401296</c:v>
                </c:pt>
                <c:pt idx="1134">
                  <c:v>115.913549879778</c:v>
                </c:pt>
                <c:pt idx="1135">
                  <c:v>115.998101128115</c:v>
                </c:pt>
                <c:pt idx="1136">
                  <c:v>118.237736035521</c:v>
                </c:pt>
                <c:pt idx="1137">
                  <c:v>121.69466557852</c:v>
                </c:pt>
                <c:pt idx="1138">
                  <c:v>118.542446127544</c:v>
                </c:pt>
                <c:pt idx="1139">
                  <c:v>120.020495113876</c:v>
                </c:pt>
                <c:pt idx="1140">
                  <c:v>125.583052588938</c:v>
                </c:pt>
                <c:pt idx="1141">
                  <c:v>125.15070159253</c:v>
                </c:pt>
                <c:pt idx="1142">
                  <c:v>122.133167158722</c:v>
                </c:pt>
                <c:pt idx="1143">
                  <c:v>118.098821488014</c:v>
                </c:pt>
                <c:pt idx="1144">
                  <c:v>120.523573839421</c:v>
                </c:pt>
                <c:pt idx="1145">
                  <c:v>123.396098029435</c:v>
                </c:pt>
                <c:pt idx="1146">
                  <c:v>122.779958228924</c:v>
                </c:pt>
                <c:pt idx="1147">
                  <c:v>122.814104494183</c:v>
                </c:pt>
                <c:pt idx="1148">
                  <c:v>124.51494123453401</c:v>
                </c:pt>
                <c:pt idx="1149">
                  <c:v>118.974064194619</c:v>
                </c:pt>
                <c:pt idx="1150">
                  <c:v>119.61101673960501</c:v>
                </c:pt>
                <c:pt idx="1151">
                  <c:v>122.535707132358</c:v>
                </c:pt>
                <c:pt idx="1152">
                  <c:v>121.025085057019</c:v>
                </c:pt>
                <c:pt idx="1153">
                  <c:v>122.51267391056599</c:v>
                </c:pt>
                <c:pt idx="1154">
                  <c:v>120.51904049257401</c:v>
                </c:pt>
                <c:pt idx="1155">
                  <c:v>118.524558580104</c:v>
                </c:pt>
                <c:pt idx="1156">
                  <c:v>118.270280914913</c:v>
                </c:pt>
                <c:pt idx="1157">
                  <c:v>115.58504542701399</c:v>
                </c:pt>
                <c:pt idx="1158">
                  <c:v>114.95429835333</c:v>
                </c:pt>
                <c:pt idx="1159">
                  <c:v>111.599127192984</c:v>
                </c:pt>
                <c:pt idx="1160">
                  <c:v>110.32063902716401</c:v>
                </c:pt>
                <c:pt idx="1161">
                  <c:v>115.208873071084</c:v>
                </c:pt>
                <c:pt idx="1162">
                  <c:v>114.867118194659</c:v>
                </c:pt>
                <c:pt idx="1163">
                  <c:v>120.95505875059401</c:v>
                </c:pt>
                <c:pt idx="1164">
                  <c:v>120.51035169908999</c:v>
                </c:pt>
                <c:pt idx="1165">
                  <c:v>120.81629359943599</c:v>
                </c:pt>
                <c:pt idx="1166">
                  <c:v>121.73023752326399</c:v>
                </c:pt>
                <c:pt idx="1167">
                  <c:v>121.823377793757</c:v>
                </c:pt>
                <c:pt idx="1168">
                  <c:v>121.859577369395</c:v>
                </c:pt>
                <c:pt idx="1169">
                  <c:v>119.119784480795</c:v>
                </c:pt>
                <c:pt idx="1170">
                  <c:v>121.195027944796</c:v>
                </c:pt>
                <c:pt idx="1171">
                  <c:v>119.351771735266</c:v>
                </c:pt>
                <c:pt idx="1172">
                  <c:v>119.141444037754</c:v>
                </c:pt>
                <c:pt idx="1173">
                  <c:v>116.609689241377</c:v>
                </c:pt>
                <c:pt idx="1174">
                  <c:v>116.481528336013</c:v>
                </c:pt>
                <c:pt idx="1175">
                  <c:v>116.87471956479099</c:v>
                </c:pt>
                <c:pt idx="1176">
                  <c:v>115.780890308184</c:v>
                </c:pt>
                <c:pt idx="1177">
                  <c:v>119.448932404435</c:v>
                </c:pt>
                <c:pt idx="1178">
                  <c:v>120.057744902672</c:v>
                </c:pt>
                <c:pt idx="1179">
                  <c:v>120.936941672784</c:v>
                </c:pt>
                <c:pt idx="1180">
                  <c:v>121.923602806094</c:v>
                </c:pt>
                <c:pt idx="1181">
                  <c:v>122.375638941011</c:v>
                </c:pt>
                <c:pt idx="1182">
                  <c:v>120.667132012276</c:v>
                </c:pt>
                <c:pt idx="1183">
                  <c:v>121.693423649517</c:v>
                </c:pt>
                <c:pt idx="1184">
                  <c:v>121.065725716431</c:v>
                </c:pt>
                <c:pt idx="1185">
                  <c:v>123.711814632323</c:v>
                </c:pt>
                <c:pt idx="1186">
                  <c:v>123.79166811999001</c:v>
                </c:pt>
                <c:pt idx="1187">
                  <c:v>123.596540256762</c:v>
                </c:pt>
                <c:pt idx="1188">
                  <c:v>123.399536959841</c:v>
                </c:pt>
                <c:pt idx="1189">
                  <c:v>123.500169184489</c:v>
                </c:pt>
                <c:pt idx="1190">
                  <c:v>124.529476637982</c:v>
                </c:pt>
                <c:pt idx="1191">
                  <c:v>124.230796847245</c:v>
                </c:pt>
                <c:pt idx="1192">
                  <c:v>123.779049992944</c:v>
                </c:pt>
                <c:pt idx="1193">
                  <c:v>123.391579297749</c:v>
                </c:pt>
                <c:pt idx="1194">
                  <c:v>124.21577626161201</c:v>
                </c:pt>
                <c:pt idx="1195">
                  <c:v>125.290553624758</c:v>
                </c:pt>
                <c:pt idx="1196">
                  <c:v>125.65044316245501</c:v>
                </c:pt>
                <c:pt idx="1197">
                  <c:v>125.00427189713901</c:v>
                </c:pt>
                <c:pt idx="1198">
                  <c:v>125.525283214326</c:v>
                </c:pt>
                <c:pt idx="1199">
                  <c:v>125.20095619541</c:v>
                </c:pt>
                <c:pt idx="1200">
                  <c:v>126.223913017749</c:v>
                </c:pt>
                <c:pt idx="1201">
                  <c:v>125.686146371679</c:v>
                </c:pt>
                <c:pt idx="1202">
                  <c:v>125.479020698356</c:v>
                </c:pt>
                <c:pt idx="1203">
                  <c:v>125.011630120139</c:v>
                </c:pt>
                <c:pt idx="1204">
                  <c:v>124.819799454048</c:v>
                </c:pt>
                <c:pt idx="1205">
                  <c:v>125.32467952107901</c:v>
                </c:pt>
                <c:pt idx="1206">
                  <c:v>125.234903783523</c:v>
                </c:pt>
                <c:pt idx="1207">
                  <c:v>126.99978864534199</c:v>
                </c:pt>
                <c:pt idx="1208">
                  <c:v>126.75551524060501</c:v>
                </c:pt>
                <c:pt idx="1209">
                  <c:v>127.436833912661</c:v>
                </c:pt>
                <c:pt idx="1210">
                  <c:v>127.718388779969</c:v>
                </c:pt>
                <c:pt idx="1211">
                  <c:v>128.08919330038401</c:v>
                </c:pt>
                <c:pt idx="1212">
                  <c:v>127.171196250424</c:v>
                </c:pt>
                <c:pt idx="1213">
                  <c:v>128.35703141380799</c:v>
                </c:pt>
                <c:pt idx="1214">
                  <c:v>128.381848417904</c:v>
                </c:pt>
                <c:pt idx="1215">
                  <c:v>128.11919685388401</c:v>
                </c:pt>
                <c:pt idx="1216">
                  <c:v>129.27274581776399</c:v>
                </c:pt>
                <c:pt idx="1217">
                  <c:v>129.87115060884901</c:v>
                </c:pt>
                <c:pt idx="1218">
                  <c:v>130.58997268829199</c:v>
                </c:pt>
                <c:pt idx="1219">
                  <c:v>130.267349754149</c:v>
                </c:pt>
                <c:pt idx="1220">
                  <c:v>131.297190251377</c:v>
                </c:pt>
                <c:pt idx="1221">
                  <c:v>131.96216174730401</c:v>
                </c:pt>
                <c:pt idx="1222">
                  <c:v>131.448857369802</c:v>
                </c:pt>
                <c:pt idx="1223">
                  <c:v>131.47786913091699</c:v>
                </c:pt>
                <c:pt idx="1224">
                  <c:v>131.10727169630101</c:v>
                </c:pt>
                <c:pt idx="1225">
                  <c:v>132.36566851970801</c:v>
                </c:pt>
                <c:pt idx="1226">
                  <c:v>129.62879311734801</c:v>
                </c:pt>
                <c:pt idx="1227">
                  <c:v>127.688834765376</c:v>
                </c:pt>
                <c:pt idx="1228">
                  <c:v>124.077100146511</c:v>
                </c:pt>
                <c:pt idx="1229">
                  <c:v>125.610563417229</c:v>
                </c:pt>
                <c:pt idx="1230">
                  <c:v>127.04532341867601</c:v>
                </c:pt>
                <c:pt idx="1231">
                  <c:v>128.32586301401599</c:v>
                </c:pt>
                <c:pt idx="1232">
                  <c:v>126.31605428605</c:v>
                </c:pt>
                <c:pt idx="1233">
                  <c:v>125.33814556999999</c:v>
                </c:pt>
                <c:pt idx="1234">
                  <c:v>122.151547528404</c:v>
                </c:pt>
                <c:pt idx="1235">
                  <c:v>122.81237820575301</c:v>
                </c:pt>
                <c:pt idx="1236">
                  <c:v>123.579786458375</c:v>
                </c:pt>
                <c:pt idx="1237">
                  <c:v>124.91005051827101</c:v>
                </c:pt>
                <c:pt idx="1238">
                  <c:v>121.835909027451</c:v>
                </c:pt>
                <c:pt idx="1239">
                  <c:v>122.191160707436</c:v>
                </c:pt>
                <c:pt idx="1240">
                  <c:v>119.847710626346</c:v>
                </c:pt>
                <c:pt idx="1241">
                  <c:v>122.301414799979</c:v>
                </c:pt>
                <c:pt idx="1242">
                  <c:v>124.368180202529</c:v>
                </c:pt>
                <c:pt idx="1243">
                  <c:v>123.311739006322</c:v>
                </c:pt>
                <c:pt idx="1244">
                  <c:v>121.645682917003</c:v>
                </c:pt>
                <c:pt idx="1245">
                  <c:v>121.50884052773699</c:v>
                </c:pt>
                <c:pt idx="1246">
                  <c:v>121.547759828861</c:v>
                </c:pt>
                <c:pt idx="1247">
                  <c:v>124.11314037213999</c:v>
                </c:pt>
                <c:pt idx="1248">
                  <c:v>122.66686406871101</c:v>
                </c:pt>
                <c:pt idx="1249">
                  <c:v>118.197575755475</c:v>
                </c:pt>
                <c:pt idx="1250">
                  <c:v>119.669069860459</c:v>
                </c:pt>
                <c:pt idx="1251">
                  <c:v>119.064484719142</c:v>
                </c:pt>
                <c:pt idx="1252">
                  <c:v>119.27639019903</c:v>
                </c:pt>
                <c:pt idx="1253">
                  <c:v>119.269140728357</c:v>
                </c:pt>
                <c:pt idx="1254">
                  <c:v>121.829508780485</c:v>
                </c:pt>
                <c:pt idx="1255">
                  <c:v>119.091853196996</c:v>
                </c:pt>
                <c:pt idx="1256">
                  <c:v>119.14445673704699</c:v>
                </c:pt>
                <c:pt idx="1257">
                  <c:v>120.200863411966</c:v>
                </c:pt>
                <c:pt idx="1258">
                  <c:v>119.272019803853</c:v>
                </c:pt>
                <c:pt idx="1259">
                  <c:v>119.66188943236401</c:v>
                </c:pt>
                <c:pt idx="1260">
                  <c:v>119.85858483235501</c:v>
                </c:pt>
                <c:pt idx="1261">
                  <c:v>117.324874119528</c:v>
                </c:pt>
                <c:pt idx="1262">
                  <c:v>117.32053824563999</c:v>
                </c:pt>
                <c:pt idx="1263">
                  <c:v>117.308987422369</c:v>
                </c:pt>
                <c:pt idx="1264">
                  <c:v>118.326509317451</c:v>
                </c:pt>
                <c:pt idx="1265">
                  <c:v>118.94552435753501</c:v>
                </c:pt>
                <c:pt idx="1266">
                  <c:v>118.24362370276199</c:v>
                </c:pt>
                <c:pt idx="1267">
                  <c:v>118.472023454493</c:v>
                </c:pt>
                <c:pt idx="1268">
                  <c:v>117.458837433299</c:v>
                </c:pt>
                <c:pt idx="1269">
                  <c:v>115.206233576123</c:v>
                </c:pt>
                <c:pt idx="1270">
                  <c:v>114.33728440428099</c:v>
                </c:pt>
                <c:pt idx="1271">
                  <c:v>113.564787713672</c:v>
                </c:pt>
                <c:pt idx="1272">
                  <c:v>111.813667716333</c:v>
                </c:pt>
                <c:pt idx="1273">
                  <c:v>110.752207124718</c:v>
                </c:pt>
                <c:pt idx="1274">
                  <c:v>110.448813324943</c:v>
                </c:pt>
                <c:pt idx="1275">
                  <c:v>109.681370551032</c:v>
                </c:pt>
                <c:pt idx="1276">
                  <c:v>107.263706603028</c:v>
                </c:pt>
                <c:pt idx="1277">
                  <c:v>105.387930231411</c:v>
                </c:pt>
                <c:pt idx="1278">
                  <c:v>103.78742661761601</c:v>
                </c:pt>
                <c:pt idx="1279">
                  <c:v>106.29306461829501</c:v>
                </c:pt>
                <c:pt idx="1280">
                  <c:v>107.394963447748</c:v>
                </c:pt>
                <c:pt idx="1281">
                  <c:v>107.64856374038899</c:v>
                </c:pt>
                <c:pt idx="1282">
                  <c:v>106.137456456374</c:v>
                </c:pt>
                <c:pt idx="1283">
                  <c:v>104.992406015775</c:v>
                </c:pt>
                <c:pt idx="1284">
                  <c:v>106.251335284253</c:v>
                </c:pt>
                <c:pt idx="1285">
                  <c:v>106.73848590493201</c:v>
                </c:pt>
                <c:pt idx="1286">
                  <c:v>105.24749762809699</c:v>
                </c:pt>
                <c:pt idx="1287">
                  <c:v>104.346091540415</c:v>
                </c:pt>
                <c:pt idx="1288">
                  <c:v>103.559917515138</c:v>
                </c:pt>
                <c:pt idx="1289">
                  <c:v>104.52710737098</c:v>
                </c:pt>
                <c:pt idx="1290">
                  <c:v>103.757110721083</c:v>
                </c:pt>
                <c:pt idx="1291">
                  <c:v>102.630631173117</c:v>
                </c:pt>
                <c:pt idx="1292">
                  <c:v>100.927414150205</c:v>
                </c:pt>
                <c:pt idx="1293">
                  <c:v>101.103810862183</c:v>
                </c:pt>
                <c:pt idx="1294">
                  <c:v>101.10492618172999</c:v>
                </c:pt>
                <c:pt idx="1295">
                  <c:v>101.51699280322001</c:v>
                </c:pt>
                <c:pt idx="1296">
                  <c:v>100.686765769568</c:v>
                </c:pt>
                <c:pt idx="1297">
                  <c:v>101.562749496425</c:v>
                </c:pt>
                <c:pt idx="1298">
                  <c:v>101.397184646215</c:v>
                </c:pt>
                <c:pt idx="1299">
                  <c:v>101.937679724617</c:v>
                </c:pt>
                <c:pt idx="1300">
                  <c:v>102.339462112386</c:v>
                </c:pt>
                <c:pt idx="1301">
                  <c:v>101.25271317573799</c:v>
                </c:pt>
                <c:pt idx="1302">
                  <c:v>101.572976393019</c:v>
                </c:pt>
                <c:pt idx="1303">
                  <c:v>102.030836981386</c:v>
                </c:pt>
                <c:pt idx="1304">
                  <c:v>100.902183145232</c:v>
                </c:pt>
                <c:pt idx="1305">
                  <c:v>102.137729412977</c:v>
                </c:pt>
                <c:pt idx="1306">
                  <c:v>101.77965712843999</c:v>
                </c:pt>
                <c:pt idx="1307">
                  <c:v>101.93584309956</c:v>
                </c:pt>
                <c:pt idx="1308">
                  <c:v>102.20590157034</c:v>
                </c:pt>
                <c:pt idx="1309">
                  <c:v>101.094105677841</c:v>
                </c:pt>
                <c:pt idx="1310">
                  <c:v>101.99059183326401</c:v>
                </c:pt>
                <c:pt idx="1311">
                  <c:v>101.34136018970599</c:v>
                </c:pt>
                <c:pt idx="1312">
                  <c:v>101.79645784421901</c:v>
                </c:pt>
                <c:pt idx="1313">
                  <c:v>102.592567488631</c:v>
                </c:pt>
                <c:pt idx="1314">
                  <c:v>103.339369035597</c:v>
                </c:pt>
                <c:pt idx="1315">
                  <c:v>103.508087970548</c:v>
                </c:pt>
                <c:pt idx="1316">
                  <c:v>103.580559086516</c:v>
                </c:pt>
                <c:pt idx="1317">
                  <c:v>104.188865732545</c:v>
                </c:pt>
                <c:pt idx="1318">
                  <c:v>103.962349298495</c:v>
                </c:pt>
                <c:pt idx="1319">
                  <c:v>104.381463152931</c:v>
                </c:pt>
                <c:pt idx="1320">
                  <c:v>103.69969093104</c:v>
                </c:pt>
                <c:pt idx="1321">
                  <c:v>103.768203951571</c:v>
                </c:pt>
                <c:pt idx="1322">
                  <c:v>103.531039704875</c:v>
                </c:pt>
                <c:pt idx="1323">
                  <c:v>104.580139806072</c:v>
                </c:pt>
                <c:pt idx="1324">
                  <c:v>105.06320945902699</c:v>
                </c:pt>
                <c:pt idx="1325">
                  <c:v>105.734240243691</c:v>
                </c:pt>
                <c:pt idx="1326">
                  <c:v>105.95351029384901</c:v>
                </c:pt>
                <c:pt idx="1327">
                  <c:v>105.142885165896</c:v>
                </c:pt>
                <c:pt idx="1328">
                  <c:v>103.46514813743801</c:v>
                </c:pt>
                <c:pt idx="1329">
                  <c:v>104.127531387121</c:v>
                </c:pt>
                <c:pt idx="1330">
                  <c:v>104.32969173571701</c:v>
                </c:pt>
                <c:pt idx="1331">
                  <c:v>103.84323566798</c:v>
                </c:pt>
                <c:pt idx="1332">
                  <c:v>104.346482763529</c:v>
                </c:pt>
                <c:pt idx="1333">
                  <c:v>102.94760160402301</c:v>
                </c:pt>
                <c:pt idx="1334">
                  <c:v>102.994567241355</c:v>
                </c:pt>
                <c:pt idx="1335">
                  <c:v>101.867401437035</c:v>
                </c:pt>
                <c:pt idx="1336">
                  <c:v>101.426802613495</c:v>
                </c:pt>
                <c:pt idx="1337">
                  <c:v>101.353254770932</c:v>
                </c:pt>
                <c:pt idx="1338">
                  <c:v>101.808104642948</c:v>
                </c:pt>
                <c:pt idx="1339">
                  <c:v>101.664492653278</c:v>
                </c:pt>
                <c:pt idx="1340">
                  <c:v>100.510691492858</c:v>
                </c:pt>
                <c:pt idx="1341">
                  <c:v>99.330375835992299</c:v>
                </c:pt>
                <c:pt idx="1342">
                  <c:v>98.639955742233099</c:v>
                </c:pt>
                <c:pt idx="1343">
                  <c:v>99.027416071105193</c:v>
                </c:pt>
                <c:pt idx="1344">
                  <c:v>99.192789928208796</c:v>
                </c:pt>
                <c:pt idx="1345">
                  <c:v>99.540531003641306</c:v>
                </c:pt>
                <c:pt idx="1346">
                  <c:v>100.959515282987</c:v>
                </c:pt>
                <c:pt idx="1347">
                  <c:v>101.31910859587499</c:v>
                </c:pt>
                <c:pt idx="1348">
                  <c:v>101.234593473974</c:v>
                </c:pt>
                <c:pt idx="1349">
                  <c:v>101.742660907321</c:v>
                </c:pt>
                <c:pt idx="1350">
                  <c:v>101.933438460641</c:v>
                </c:pt>
                <c:pt idx="1351">
                  <c:v>101.58446572532399</c:v>
                </c:pt>
                <c:pt idx="1352">
                  <c:v>102.02498548219999</c:v>
                </c:pt>
                <c:pt idx="1353">
                  <c:v>103.26785446721701</c:v>
                </c:pt>
                <c:pt idx="1354">
                  <c:v>103.130352920786</c:v>
                </c:pt>
                <c:pt idx="1355">
                  <c:v>102.786875897115</c:v>
                </c:pt>
                <c:pt idx="1356">
                  <c:v>103.346165372767</c:v>
                </c:pt>
                <c:pt idx="1357">
                  <c:v>105.621176902399</c:v>
                </c:pt>
                <c:pt idx="1358">
                  <c:v>104.818657688548</c:v>
                </c:pt>
                <c:pt idx="1359">
                  <c:v>104.95668313133299</c:v>
                </c:pt>
                <c:pt idx="1360">
                  <c:v>104.15155270298899</c:v>
                </c:pt>
                <c:pt idx="1361">
                  <c:v>107.514766194031</c:v>
                </c:pt>
                <c:pt idx="1362">
                  <c:v>106.828617636876</c:v>
                </c:pt>
                <c:pt idx="1363">
                  <c:v>105.61164056338001</c:v>
                </c:pt>
                <c:pt idx="1364">
                  <c:v>107.50897893128101</c:v>
                </c:pt>
                <c:pt idx="1365">
                  <c:v>107.323663474488</c:v>
                </c:pt>
                <c:pt idx="1366">
                  <c:v>107.409087683408</c:v>
                </c:pt>
                <c:pt idx="1367">
                  <c:v>107.190783979608</c:v>
                </c:pt>
                <c:pt idx="1368">
                  <c:v>106.026621560262</c:v>
                </c:pt>
                <c:pt idx="1369">
                  <c:v>105.655019841916</c:v>
                </c:pt>
                <c:pt idx="1370">
                  <c:v>106.392985700777</c:v>
                </c:pt>
                <c:pt idx="1371">
                  <c:v>107.96392245939801</c:v>
                </c:pt>
                <c:pt idx="1372">
                  <c:v>107.731459605911</c:v>
                </c:pt>
                <c:pt idx="1373">
                  <c:v>108.244047329656</c:v>
                </c:pt>
                <c:pt idx="1374">
                  <c:v>107.839577326976</c:v>
                </c:pt>
                <c:pt idx="1375">
                  <c:v>107.872352153698</c:v>
                </c:pt>
                <c:pt idx="1376">
                  <c:v>108.593722701703</c:v>
                </c:pt>
                <c:pt idx="1377">
                  <c:v>107.08718096843801</c:v>
                </c:pt>
                <c:pt idx="1378">
                  <c:v>106.110282052038</c:v>
                </c:pt>
                <c:pt idx="1379">
                  <c:v>105.720327236644</c:v>
                </c:pt>
                <c:pt idx="1380">
                  <c:v>106.190809514088</c:v>
                </c:pt>
                <c:pt idx="1381">
                  <c:v>106.23997961033299</c:v>
                </c:pt>
                <c:pt idx="1382">
                  <c:v>105.192990584059</c:v>
                </c:pt>
                <c:pt idx="1383">
                  <c:v>103.18767995146</c:v>
                </c:pt>
                <c:pt idx="1384">
                  <c:v>103.506687378259</c:v>
                </c:pt>
                <c:pt idx="1385">
                  <c:v>103.74593400317001</c:v>
                </c:pt>
                <c:pt idx="1386">
                  <c:v>102.63384223244999</c:v>
                </c:pt>
                <c:pt idx="1387">
                  <c:v>101.39719582337599</c:v>
                </c:pt>
                <c:pt idx="1388">
                  <c:v>101.967742821033</c:v>
                </c:pt>
                <c:pt idx="1389">
                  <c:v>100.56762204424</c:v>
                </c:pt>
                <c:pt idx="1390">
                  <c:v>100.396084458685</c:v>
                </c:pt>
                <c:pt idx="1391">
                  <c:v>101.28150368794201</c:v>
                </c:pt>
                <c:pt idx="1392">
                  <c:v>101.544074051641</c:v>
                </c:pt>
                <c:pt idx="1393">
                  <c:v>102.15879867162199</c:v>
                </c:pt>
                <c:pt idx="1394">
                  <c:v>101.88489095396</c:v>
                </c:pt>
                <c:pt idx="1395">
                  <c:v>98.734198851002006</c:v>
                </c:pt>
                <c:pt idx="1396">
                  <c:v>99.417139935255506</c:v>
                </c:pt>
                <c:pt idx="1397">
                  <c:v>101.253052299784</c:v>
                </c:pt>
                <c:pt idx="1398">
                  <c:v>101.258537308755</c:v>
                </c:pt>
                <c:pt idx="1399">
                  <c:v>102.98953890665</c:v>
                </c:pt>
                <c:pt idx="1400">
                  <c:v>103.41237794170701</c:v>
                </c:pt>
                <c:pt idx="1401">
                  <c:v>103.035808673519</c:v>
                </c:pt>
                <c:pt idx="1402">
                  <c:v>103.195210061778</c:v>
                </c:pt>
                <c:pt idx="1403">
                  <c:v>103.811556287274</c:v>
                </c:pt>
                <c:pt idx="1404">
                  <c:v>103.490293683581</c:v>
                </c:pt>
                <c:pt idx="1405">
                  <c:v>102.677764463808</c:v>
                </c:pt>
                <c:pt idx="1406">
                  <c:v>104.60520157191699</c:v>
                </c:pt>
                <c:pt idx="1407">
                  <c:v>104.48460950633201</c:v>
                </c:pt>
                <c:pt idx="1408">
                  <c:v>104.926652355044</c:v>
                </c:pt>
                <c:pt idx="1409">
                  <c:v>106.60410144722201</c:v>
                </c:pt>
                <c:pt idx="1410">
                  <c:v>106.82276093577801</c:v>
                </c:pt>
                <c:pt idx="1411">
                  <c:v>106.700415848265</c:v>
                </c:pt>
                <c:pt idx="1412">
                  <c:v>105.89920751160901</c:v>
                </c:pt>
                <c:pt idx="1413">
                  <c:v>107.161173101572</c:v>
                </c:pt>
                <c:pt idx="1414">
                  <c:v>105.192867276648</c:v>
                </c:pt>
                <c:pt idx="1415">
                  <c:v>105.61090097175401</c:v>
                </c:pt>
                <c:pt idx="1416">
                  <c:v>105.68998939218</c:v>
                </c:pt>
                <c:pt idx="1417">
                  <c:v>105.30579032533799</c:v>
                </c:pt>
                <c:pt idx="1418">
                  <c:v>105.596373335321</c:v>
                </c:pt>
                <c:pt idx="1419">
                  <c:v>105.49696690792</c:v>
                </c:pt>
                <c:pt idx="1420">
                  <c:v>105.92107441763</c:v>
                </c:pt>
                <c:pt idx="1421">
                  <c:v>107.10332372240001</c:v>
                </c:pt>
                <c:pt idx="1422">
                  <c:v>106.592998174388</c:v>
                </c:pt>
                <c:pt idx="1423">
                  <c:v>105.872369327412</c:v>
                </c:pt>
                <c:pt idx="1424">
                  <c:v>105.574301512704</c:v>
                </c:pt>
                <c:pt idx="1425">
                  <c:v>107.04070171226</c:v>
                </c:pt>
                <c:pt idx="1426">
                  <c:v>108.54440972091599</c:v>
                </c:pt>
                <c:pt idx="1427">
                  <c:v>108.609573449808</c:v>
                </c:pt>
                <c:pt idx="1428">
                  <c:v>109.018613527201</c:v>
                </c:pt>
                <c:pt idx="1429">
                  <c:v>108.39720902667401</c:v>
                </c:pt>
                <c:pt idx="1430">
                  <c:v>107.945150696768</c:v>
                </c:pt>
                <c:pt idx="1431">
                  <c:v>107.130835041324</c:v>
                </c:pt>
                <c:pt idx="1432">
                  <c:v>107.031161355761</c:v>
                </c:pt>
                <c:pt idx="1433">
                  <c:v>106.205520083381</c:v>
                </c:pt>
                <c:pt idx="1434">
                  <c:v>108.49348994791001</c:v>
                </c:pt>
                <c:pt idx="1435">
                  <c:v>111.749094080275</c:v>
                </c:pt>
                <c:pt idx="1436">
                  <c:v>111.4135531628</c:v>
                </c:pt>
                <c:pt idx="1437">
                  <c:v>111.947390413413</c:v>
                </c:pt>
                <c:pt idx="1438">
                  <c:v>111.634076508406</c:v>
                </c:pt>
                <c:pt idx="1439">
                  <c:v>111.52159141687601</c:v>
                </c:pt>
                <c:pt idx="1440">
                  <c:v>112.033153970616</c:v>
                </c:pt>
                <c:pt idx="1441">
                  <c:v>112.38985585784999</c:v>
                </c:pt>
                <c:pt idx="1442">
                  <c:v>112.299547327182</c:v>
                </c:pt>
                <c:pt idx="1443">
                  <c:v>112.226918068317</c:v>
                </c:pt>
                <c:pt idx="1444">
                  <c:v>112.46383065969199</c:v>
                </c:pt>
                <c:pt idx="1445">
                  <c:v>112.319602336855</c:v>
                </c:pt>
                <c:pt idx="1446">
                  <c:v>113.23832698605401</c:v>
                </c:pt>
                <c:pt idx="1447">
                  <c:v>113.421217113243</c:v>
                </c:pt>
                <c:pt idx="1448">
                  <c:v>114.08932207026</c:v>
                </c:pt>
                <c:pt idx="1449">
                  <c:v>114.050425543307</c:v>
                </c:pt>
                <c:pt idx="1450">
                  <c:v>113.957106758637</c:v>
                </c:pt>
                <c:pt idx="1451">
                  <c:v>114.727959000114</c:v>
                </c:pt>
                <c:pt idx="1452">
                  <c:v>114.847027275372</c:v>
                </c:pt>
                <c:pt idx="1453">
                  <c:v>114.899839676686</c:v>
                </c:pt>
                <c:pt idx="1454">
                  <c:v>113.790846796539</c:v>
                </c:pt>
                <c:pt idx="1455">
                  <c:v>114.324567206339</c:v>
                </c:pt>
                <c:pt idx="1456">
                  <c:v>115.41377213451</c:v>
                </c:pt>
                <c:pt idx="1457">
                  <c:v>113.87457544001001</c:v>
                </c:pt>
                <c:pt idx="1458">
                  <c:v>115.050252207958</c:v>
                </c:pt>
                <c:pt idx="1459">
                  <c:v>115.33168204076</c:v>
                </c:pt>
                <c:pt idx="1460">
                  <c:v>115.063633966925</c:v>
                </c:pt>
                <c:pt idx="1461">
                  <c:v>115.966202011006</c:v>
                </c:pt>
                <c:pt idx="1462">
                  <c:v>115.87685265306099</c:v>
                </c:pt>
                <c:pt idx="1463">
                  <c:v>116.15338622151</c:v>
                </c:pt>
                <c:pt idx="1464">
                  <c:v>116.62065815136</c:v>
                </c:pt>
                <c:pt idx="1465">
                  <c:v>116.836704778471</c:v>
                </c:pt>
                <c:pt idx="1466">
                  <c:v>116.78510244002899</c:v>
                </c:pt>
                <c:pt idx="1467">
                  <c:v>117.77256137305901</c:v>
                </c:pt>
                <c:pt idx="1468">
                  <c:v>115.671844855134</c:v>
                </c:pt>
                <c:pt idx="1469">
                  <c:v>114.523423603918</c:v>
                </c:pt>
                <c:pt idx="1470">
                  <c:v>115.84628455593599</c:v>
                </c:pt>
                <c:pt idx="1471">
                  <c:v>113.552446617846</c:v>
                </c:pt>
                <c:pt idx="1472">
                  <c:v>113.99460288799099</c:v>
                </c:pt>
                <c:pt idx="1473">
                  <c:v>115.18505592238</c:v>
                </c:pt>
                <c:pt idx="1474">
                  <c:v>115.294585019688</c:v>
                </c:pt>
                <c:pt idx="1475">
                  <c:v>115.807291247092</c:v>
                </c:pt>
                <c:pt idx="1476">
                  <c:v>115.27960460566899</c:v>
                </c:pt>
                <c:pt idx="1477">
                  <c:v>115.00150631935701</c:v>
                </c:pt>
                <c:pt idx="1478">
                  <c:v>114.128188044623</c:v>
                </c:pt>
                <c:pt idx="1479">
                  <c:v>113.36009003735499</c:v>
                </c:pt>
                <c:pt idx="1480">
                  <c:v>112.330516415077</c:v>
                </c:pt>
                <c:pt idx="1481">
                  <c:v>112.424370913186</c:v>
                </c:pt>
                <c:pt idx="1482">
                  <c:v>113.10895203589899</c:v>
                </c:pt>
                <c:pt idx="1483">
                  <c:v>112.996948109527</c:v>
                </c:pt>
                <c:pt idx="1484">
                  <c:v>112.749356215962</c:v>
                </c:pt>
                <c:pt idx="1485">
                  <c:v>113.243650757656</c:v>
                </c:pt>
                <c:pt idx="1486">
                  <c:v>113.980963146568</c:v>
                </c:pt>
                <c:pt idx="1487">
                  <c:v>114.647063829453</c:v>
                </c:pt>
                <c:pt idx="1488">
                  <c:v>113.5795240611</c:v>
                </c:pt>
                <c:pt idx="1489">
                  <c:v>114.47320944076</c:v>
                </c:pt>
                <c:pt idx="1490">
                  <c:v>114.54974412332901</c:v>
                </c:pt>
                <c:pt idx="1491">
                  <c:v>114.490970064313</c:v>
                </c:pt>
                <c:pt idx="1492">
                  <c:v>114.62295229090201</c:v>
                </c:pt>
                <c:pt idx="1493">
                  <c:v>115.477591582728</c:v>
                </c:pt>
                <c:pt idx="1494">
                  <c:v>114.985264606008</c:v>
                </c:pt>
                <c:pt idx="1495">
                  <c:v>115.71011977468901</c:v>
                </c:pt>
                <c:pt idx="1496">
                  <c:v>115.302023389661</c:v>
                </c:pt>
                <c:pt idx="1497">
                  <c:v>116.19886969003301</c:v>
                </c:pt>
                <c:pt idx="1498">
                  <c:v>117.355383335135</c:v>
                </c:pt>
                <c:pt idx="1499">
                  <c:v>119.226133935108</c:v>
                </c:pt>
                <c:pt idx="1500">
                  <c:v>118.44341416465601</c:v>
                </c:pt>
                <c:pt idx="1501">
                  <c:v>118.23460363930199</c:v>
                </c:pt>
                <c:pt idx="1502">
                  <c:v>116.89045339905999</c:v>
                </c:pt>
                <c:pt idx="1503">
                  <c:v>117.09125979116</c:v>
                </c:pt>
                <c:pt idx="1504">
                  <c:v>118.563815196614</c:v>
                </c:pt>
                <c:pt idx="1505">
                  <c:v>119.40466366779999</c:v>
                </c:pt>
                <c:pt idx="1506">
                  <c:v>118.58151780967501</c:v>
                </c:pt>
                <c:pt idx="1507">
                  <c:v>119.228490304792</c:v>
                </c:pt>
                <c:pt idx="1508">
                  <c:v>119.464319125494</c:v>
                </c:pt>
                <c:pt idx="1509">
                  <c:v>119.257778062759</c:v>
                </c:pt>
                <c:pt idx="1510">
                  <c:v>119.339906666028</c:v>
                </c:pt>
                <c:pt idx="1511">
                  <c:v>119.00618508005</c:v>
                </c:pt>
                <c:pt idx="1512">
                  <c:v>119.24663973305501</c:v>
                </c:pt>
                <c:pt idx="1513">
                  <c:v>118.826215497462</c:v>
                </c:pt>
                <c:pt idx="1514">
                  <c:v>119.751497155644</c:v>
                </c:pt>
                <c:pt idx="1515">
                  <c:v>119.411263072265</c:v>
                </c:pt>
                <c:pt idx="1516">
                  <c:v>119.457092819007</c:v>
                </c:pt>
                <c:pt idx="1517">
                  <c:v>120.477818592636</c:v>
                </c:pt>
                <c:pt idx="1518">
                  <c:v>120.360506195708</c:v>
                </c:pt>
                <c:pt idx="1519">
                  <c:v>117.966701915244</c:v>
                </c:pt>
                <c:pt idx="1520">
                  <c:v>117.708826149047</c:v>
                </c:pt>
                <c:pt idx="1521">
                  <c:v>117.323389336346</c:v>
                </c:pt>
                <c:pt idx="1522">
                  <c:v>117.49797587498701</c:v>
                </c:pt>
                <c:pt idx="1523">
                  <c:v>117.265128167127</c:v>
                </c:pt>
                <c:pt idx="1524">
                  <c:v>116.153722674528</c:v>
                </c:pt>
                <c:pt idx="1525">
                  <c:v>115.434748428341</c:v>
                </c:pt>
                <c:pt idx="1526">
                  <c:v>114.37934687406501</c:v>
                </c:pt>
                <c:pt idx="1527">
                  <c:v>115.028040324599</c:v>
                </c:pt>
                <c:pt idx="1528">
                  <c:v>116.06027771164899</c:v>
                </c:pt>
                <c:pt idx="1529">
                  <c:v>114.802940311819</c:v>
                </c:pt>
                <c:pt idx="1530">
                  <c:v>114.680040205278</c:v>
                </c:pt>
                <c:pt idx="1531">
                  <c:v>115.429344769271</c:v>
                </c:pt>
                <c:pt idx="1532">
                  <c:v>113.915484763422</c:v>
                </c:pt>
                <c:pt idx="1533">
                  <c:v>114.348741559876</c:v>
                </c:pt>
                <c:pt idx="1534">
                  <c:v>114.47694195747199</c:v>
                </c:pt>
                <c:pt idx="1535">
                  <c:v>111.965771716161</c:v>
                </c:pt>
                <c:pt idx="1536">
                  <c:v>113.021173270437</c:v>
                </c:pt>
                <c:pt idx="1537">
                  <c:v>112.819895218787</c:v>
                </c:pt>
                <c:pt idx="1538">
                  <c:v>112.45536967359099</c:v>
                </c:pt>
                <c:pt idx="1539">
                  <c:v>112.94136695316701</c:v>
                </c:pt>
                <c:pt idx="1540">
                  <c:v>112.14711222988601</c:v>
                </c:pt>
                <c:pt idx="1541">
                  <c:v>112.33042743822</c:v>
                </c:pt>
                <c:pt idx="1542">
                  <c:v>112.95377718321799</c:v>
                </c:pt>
                <c:pt idx="1543">
                  <c:v>110.933781936112</c:v>
                </c:pt>
                <c:pt idx="1544">
                  <c:v>111.33328692766</c:v>
                </c:pt>
                <c:pt idx="1545">
                  <c:v>110.901767118301</c:v>
                </c:pt>
                <c:pt idx="1546">
                  <c:v>111.518945757087</c:v>
                </c:pt>
                <c:pt idx="1547">
                  <c:v>111.2158503547</c:v>
                </c:pt>
                <c:pt idx="1548">
                  <c:v>111.66410250057</c:v>
                </c:pt>
                <c:pt idx="1549">
                  <c:v>111.254564908878</c:v>
                </c:pt>
                <c:pt idx="1550">
                  <c:v>110.236926044675</c:v>
                </c:pt>
                <c:pt idx="1551">
                  <c:v>109.247873657707</c:v>
                </c:pt>
                <c:pt idx="1552">
                  <c:v>104.907131382201</c:v>
                </c:pt>
                <c:pt idx="1553">
                  <c:v>105.781808564965</c:v>
                </c:pt>
                <c:pt idx="1554">
                  <c:v>105.075102641249</c:v>
                </c:pt>
                <c:pt idx="1555">
                  <c:v>104.784668054405</c:v>
                </c:pt>
                <c:pt idx="1556">
                  <c:v>101.579245251911</c:v>
                </c:pt>
                <c:pt idx="1557">
                  <c:v>100.14398067242399</c:v>
                </c:pt>
                <c:pt idx="1558">
                  <c:v>102.10766927177301</c:v>
                </c:pt>
                <c:pt idx="1559">
                  <c:v>103.37354973289099</c:v>
                </c:pt>
                <c:pt idx="1560">
                  <c:v>102.706764182713</c:v>
                </c:pt>
                <c:pt idx="1561">
                  <c:v>103.131550246891</c:v>
                </c:pt>
                <c:pt idx="1562">
                  <c:v>101.45709696466901</c:v>
                </c:pt>
                <c:pt idx="1563">
                  <c:v>102.358288498595</c:v>
                </c:pt>
                <c:pt idx="1564">
                  <c:v>103.043723402664</c:v>
                </c:pt>
                <c:pt idx="1565">
                  <c:v>103.248492198509</c:v>
                </c:pt>
                <c:pt idx="1566">
                  <c:v>105.313407114819</c:v>
                </c:pt>
                <c:pt idx="1567">
                  <c:v>105.22841851302699</c:v>
                </c:pt>
                <c:pt idx="1568">
                  <c:v>105.272809552075</c:v>
                </c:pt>
                <c:pt idx="1569">
                  <c:v>105.71673959148499</c:v>
                </c:pt>
                <c:pt idx="1570">
                  <c:v>104.752569132605</c:v>
                </c:pt>
                <c:pt idx="1571">
                  <c:v>105.177355196783</c:v>
                </c:pt>
                <c:pt idx="1572">
                  <c:v>105.87331732233601</c:v>
                </c:pt>
                <c:pt idx="1573">
                  <c:v>108.187825226896</c:v>
                </c:pt>
                <c:pt idx="1574">
                  <c:v>108.72433737035</c:v>
                </c:pt>
                <c:pt idx="1575">
                  <c:v>107.3271972469</c:v>
                </c:pt>
                <c:pt idx="1576">
                  <c:v>108.082338271461</c:v>
                </c:pt>
                <c:pt idx="1577">
                  <c:v>108.153927400519</c:v>
                </c:pt>
                <c:pt idx="1578">
                  <c:v>107.958235970948</c:v>
                </c:pt>
                <c:pt idx="1579">
                  <c:v>107.74438980882699</c:v>
                </c:pt>
                <c:pt idx="1580">
                  <c:v>107.64510796841699</c:v>
                </c:pt>
                <c:pt idx="1581">
                  <c:v>106.796874707603</c:v>
                </c:pt>
                <c:pt idx="1582">
                  <c:v>106.661812032249</c:v>
                </c:pt>
                <c:pt idx="1583">
                  <c:v>106.24894157678099</c:v>
                </c:pt>
                <c:pt idx="1584">
                  <c:v>105.17208980475699</c:v>
                </c:pt>
                <c:pt idx="1585">
                  <c:v>105.29048161158499</c:v>
                </c:pt>
                <c:pt idx="1586">
                  <c:v>106.972067783531</c:v>
                </c:pt>
                <c:pt idx="1587">
                  <c:v>106.96536804716401</c:v>
                </c:pt>
                <c:pt idx="1588">
                  <c:v>108.373929157982</c:v>
                </c:pt>
                <c:pt idx="1589">
                  <c:v>107.49805270549901</c:v>
                </c:pt>
                <c:pt idx="1590">
                  <c:v>108.279897198729</c:v>
                </c:pt>
                <c:pt idx="1591">
                  <c:v>109.939006531665</c:v>
                </c:pt>
                <c:pt idx="1592">
                  <c:v>110.49462864153701</c:v>
                </c:pt>
                <c:pt idx="1593">
                  <c:v>110.13423734870899</c:v>
                </c:pt>
                <c:pt idx="1594">
                  <c:v>110.413962146204</c:v>
                </c:pt>
                <c:pt idx="1595">
                  <c:v>110.161435438719</c:v>
                </c:pt>
                <c:pt idx="1596">
                  <c:v>110.610581350472</c:v>
                </c:pt>
                <c:pt idx="1597">
                  <c:v>111.907450390829</c:v>
                </c:pt>
                <c:pt idx="1598">
                  <c:v>112.258764317382</c:v>
                </c:pt>
                <c:pt idx="1599">
                  <c:v>113.078794734634</c:v>
                </c:pt>
                <c:pt idx="1600">
                  <c:v>113.037241938021</c:v>
                </c:pt>
                <c:pt idx="1601">
                  <c:v>112.522712012235</c:v>
                </c:pt>
                <c:pt idx="1602">
                  <c:v>111.750439506622</c:v>
                </c:pt>
                <c:pt idx="1603">
                  <c:v>112.85647739074101</c:v>
                </c:pt>
                <c:pt idx="1604">
                  <c:v>112.363958224556</c:v>
                </c:pt>
                <c:pt idx="1605">
                  <c:v>111.44109979903099</c:v>
                </c:pt>
                <c:pt idx="1606">
                  <c:v>112.34298772183</c:v>
                </c:pt>
                <c:pt idx="1607">
                  <c:v>112.07785769830301</c:v>
                </c:pt>
                <c:pt idx="1608">
                  <c:v>111.05276472910199</c:v>
                </c:pt>
                <c:pt idx="1609">
                  <c:v>111.897349729799</c:v>
                </c:pt>
                <c:pt idx="1610">
                  <c:v>112.063859542036</c:v>
                </c:pt>
                <c:pt idx="1611">
                  <c:v>112.37779503240399</c:v>
                </c:pt>
                <c:pt idx="1612">
                  <c:v>111.278755130877</c:v>
                </c:pt>
                <c:pt idx="1613">
                  <c:v>111.69981800840399</c:v>
                </c:pt>
                <c:pt idx="1614">
                  <c:v>113.423541945623</c:v>
                </c:pt>
                <c:pt idx="1615">
                  <c:v>112.483280024539</c:v>
                </c:pt>
                <c:pt idx="1616">
                  <c:v>112.708423615225</c:v>
                </c:pt>
                <c:pt idx="1617">
                  <c:v>112.96569400148501</c:v>
                </c:pt>
                <c:pt idx="1618">
                  <c:v>113.85521676188699</c:v>
                </c:pt>
                <c:pt idx="1619">
                  <c:v>113.78638106729299</c:v>
                </c:pt>
                <c:pt idx="1620">
                  <c:v>113.322851951966</c:v>
                </c:pt>
                <c:pt idx="1621">
                  <c:v>113.446617211218</c:v>
                </c:pt>
                <c:pt idx="1622">
                  <c:v>113.23662216296501</c:v>
                </c:pt>
                <c:pt idx="1623">
                  <c:v>112.85046311755301</c:v>
                </c:pt>
                <c:pt idx="1624">
                  <c:v>113.519400568381</c:v>
                </c:pt>
                <c:pt idx="1625">
                  <c:v>113.17716877287801</c:v>
                </c:pt>
                <c:pt idx="1626">
                  <c:v>113.235731791682</c:v>
                </c:pt>
                <c:pt idx="1627">
                  <c:v>113.462134862977</c:v>
                </c:pt>
                <c:pt idx="1628">
                  <c:v>113.610291503529</c:v>
                </c:pt>
                <c:pt idx="1629">
                  <c:v>112.36500033774099</c:v>
                </c:pt>
                <c:pt idx="1630">
                  <c:v>112.903770116316</c:v>
                </c:pt>
                <c:pt idx="1631">
                  <c:v>112.62051973653899</c:v>
                </c:pt>
                <c:pt idx="1632">
                  <c:v>112.01977678519999</c:v>
                </c:pt>
                <c:pt idx="1633">
                  <c:v>111.67156311854001</c:v>
                </c:pt>
                <c:pt idx="1634">
                  <c:v>113.065847718722</c:v>
                </c:pt>
                <c:pt idx="1635">
                  <c:v>113.45452695754</c:v>
                </c:pt>
                <c:pt idx="1636">
                  <c:v>113.692716883445</c:v>
                </c:pt>
                <c:pt idx="1637">
                  <c:v>113.04464921523</c:v>
                </c:pt>
                <c:pt idx="1638">
                  <c:v>113.627843272604</c:v>
                </c:pt>
                <c:pt idx="1639">
                  <c:v>113.635013157356</c:v>
                </c:pt>
                <c:pt idx="1640">
                  <c:v>113.322117521159</c:v>
                </c:pt>
                <c:pt idx="1641">
                  <c:v>113.888069317302</c:v>
                </c:pt>
                <c:pt idx="1642">
                  <c:v>113.754162359482</c:v>
                </c:pt>
                <c:pt idx="1643">
                  <c:v>113.766257900477</c:v>
                </c:pt>
                <c:pt idx="1644">
                  <c:v>112.82937555678799</c:v>
                </c:pt>
                <c:pt idx="1645">
                  <c:v>112.90014423785399</c:v>
                </c:pt>
                <c:pt idx="1646">
                  <c:v>111.54295634336</c:v>
                </c:pt>
                <c:pt idx="1647">
                  <c:v>111.559805275888</c:v>
                </c:pt>
                <c:pt idx="1648">
                  <c:v>110.25355973018701</c:v>
                </c:pt>
                <c:pt idx="1649">
                  <c:v>110.672210468233</c:v>
                </c:pt>
                <c:pt idx="1650">
                  <c:v>111.239451011776</c:v>
                </c:pt>
                <c:pt idx="1651">
                  <c:v>109.186599481561</c:v>
                </c:pt>
                <c:pt idx="1652">
                  <c:v>109.050181229484</c:v>
                </c:pt>
                <c:pt idx="1653">
                  <c:v>108.99076649365</c:v>
                </c:pt>
                <c:pt idx="1654">
                  <c:v>109.490286323842</c:v>
                </c:pt>
                <c:pt idx="1655">
                  <c:v>110.034650153217</c:v>
                </c:pt>
                <c:pt idx="1656">
                  <c:v>110.16965841497399</c:v>
                </c:pt>
                <c:pt idx="1657">
                  <c:v>110.494789057806</c:v>
                </c:pt>
                <c:pt idx="1658">
                  <c:v>109.91442305876301</c:v>
                </c:pt>
                <c:pt idx="1659">
                  <c:v>108.395601027002</c:v>
                </c:pt>
                <c:pt idx="1660">
                  <c:v>108.92744539642599</c:v>
                </c:pt>
                <c:pt idx="1661">
                  <c:v>109.616693854571</c:v>
                </c:pt>
                <c:pt idx="1662">
                  <c:v>109.70145281958099</c:v>
                </c:pt>
                <c:pt idx="1663">
                  <c:v>109.925221286357</c:v>
                </c:pt>
                <c:pt idx="1664">
                  <c:v>109.414356820812</c:v>
                </c:pt>
                <c:pt idx="1665">
                  <c:v>109.63530530694599</c:v>
                </c:pt>
                <c:pt idx="1666">
                  <c:v>109.13220692351101</c:v>
                </c:pt>
                <c:pt idx="1667">
                  <c:v>108.716499932625</c:v>
                </c:pt>
                <c:pt idx="1668">
                  <c:v>108.523563880777</c:v>
                </c:pt>
                <c:pt idx="1669">
                  <c:v>108.54673986968599</c:v>
                </c:pt>
                <c:pt idx="1670">
                  <c:v>109.378275614967</c:v>
                </c:pt>
                <c:pt idx="1671">
                  <c:v>109.468166061795</c:v>
                </c:pt>
                <c:pt idx="1672">
                  <c:v>108.706001072719</c:v>
                </c:pt>
                <c:pt idx="1673">
                  <c:v>107.01885412313101</c:v>
                </c:pt>
                <c:pt idx="1674">
                  <c:v>107.123418780405</c:v>
                </c:pt>
                <c:pt idx="1675">
                  <c:v>107.350491138737</c:v>
                </c:pt>
                <c:pt idx="1676">
                  <c:v>108.454704655331</c:v>
                </c:pt>
                <c:pt idx="1677">
                  <c:v>108.283935243005</c:v>
                </c:pt>
                <c:pt idx="1678">
                  <c:v>109.714316882055</c:v>
                </c:pt>
                <c:pt idx="1679">
                  <c:v>109.025887265958</c:v>
                </c:pt>
                <c:pt idx="1680">
                  <c:v>110.68186768506</c:v>
                </c:pt>
                <c:pt idx="1681">
                  <c:v>111.914079859878</c:v>
                </c:pt>
                <c:pt idx="1682">
                  <c:v>112.248670702971</c:v>
                </c:pt>
                <c:pt idx="1683">
                  <c:v>112.348808844914</c:v>
                </c:pt>
                <c:pt idx="1684">
                  <c:v>112.227131606616</c:v>
                </c:pt>
                <c:pt idx="1685">
                  <c:v>112.134378815095</c:v>
                </c:pt>
                <c:pt idx="1686">
                  <c:v>112.514302612308</c:v>
                </c:pt>
                <c:pt idx="1687">
                  <c:v>111.379373067296</c:v>
                </c:pt>
                <c:pt idx="1688">
                  <c:v>111.601720508293</c:v>
                </c:pt>
                <c:pt idx="1689">
                  <c:v>110.81924159876</c:v>
                </c:pt>
                <c:pt idx="1690">
                  <c:v>111.770092219181</c:v>
                </c:pt>
                <c:pt idx="1691">
                  <c:v>111.940582983673</c:v>
                </c:pt>
                <c:pt idx="1692">
                  <c:v>111.869703172789</c:v>
                </c:pt>
                <c:pt idx="1693">
                  <c:v>112.419957400098</c:v>
                </c:pt>
                <c:pt idx="1694">
                  <c:v>110.851627418861</c:v>
                </c:pt>
                <c:pt idx="1695">
                  <c:v>112.40039677711999</c:v>
                </c:pt>
                <c:pt idx="1696">
                  <c:v>113.259784757331</c:v>
                </c:pt>
                <c:pt idx="1697">
                  <c:v>113.36534897506699</c:v>
                </c:pt>
                <c:pt idx="1698">
                  <c:v>112.90547838470501</c:v>
                </c:pt>
                <c:pt idx="1699">
                  <c:v>113.624514202848</c:v>
                </c:pt>
                <c:pt idx="1700">
                  <c:v>114.129595810433</c:v>
                </c:pt>
                <c:pt idx="1701">
                  <c:v>113.45591214516099</c:v>
                </c:pt>
                <c:pt idx="1702">
                  <c:v>110.727105762148</c:v>
                </c:pt>
                <c:pt idx="1703">
                  <c:v>109.24433652606599</c:v>
                </c:pt>
                <c:pt idx="1704">
                  <c:v>110.091125027446</c:v>
                </c:pt>
                <c:pt idx="1705">
                  <c:v>108.604701113986</c:v>
                </c:pt>
                <c:pt idx="1706">
                  <c:v>110.321952215217</c:v>
                </c:pt>
                <c:pt idx="1707">
                  <c:v>109.633374046109</c:v>
                </c:pt>
                <c:pt idx="1708">
                  <c:v>106.432874883209</c:v>
                </c:pt>
                <c:pt idx="1709">
                  <c:v>107.230990994042</c:v>
                </c:pt>
                <c:pt idx="1710">
                  <c:v>106.56092903648999</c:v>
                </c:pt>
                <c:pt idx="1711">
                  <c:v>107.535611912175</c:v>
                </c:pt>
                <c:pt idx="1712">
                  <c:v>108.932212346681</c:v>
                </c:pt>
                <c:pt idx="1713">
                  <c:v>109.30434091352799</c:v>
                </c:pt>
                <c:pt idx="1714">
                  <c:v>110.348367976324</c:v>
                </c:pt>
                <c:pt idx="1715">
                  <c:v>110.724566528336</c:v>
                </c:pt>
                <c:pt idx="1716">
                  <c:v>111.981450399011</c:v>
                </c:pt>
                <c:pt idx="1717">
                  <c:v>112.15611468615</c:v>
                </c:pt>
                <c:pt idx="1718">
                  <c:v>113.167068406114</c:v>
                </c:pt>
                <c:pt idx="1719">
                  <c:v>112.105779307091</c:v>
                </c:pt>
                <c:pt idx="1720">
                  <c:v>113.139595244379</c:v>
                </c:pt>
                <c:pt idx="1721">
                  <c:v>113.364401606523</c:v>
                </c:pt>
                <c:pt idx="1722">
                  <c:v>114.13967469878099</c:v>
                </c:pt>
                <c:pt idx="1723">
                  <c:v>114.19536015796901</c:v>
                </c:pt>
                <c:pt idx="1724">
                  <c:v>114.696240701091</c:v>
                </c:pt>
                <c:pt idx="1725">
                  <c:v>115.231371144527</c:v>
                </c:pt>
                <c:pt idx="1726">
                  <c:v>114.855705208692</c:v>
                </c:pt>
                <c:pt idx="1727">
                  <c:v>114.18056191530999</c:v>
                </c:pt>
                <c:pt idx="1728">
                  <c:v>115.905068786871</c:v>
                </c:pt>
                <c:pt idx="1729">
                  <c:v>115.913960105827</c:v>
                </c:pt>
                <c:pt idx="1730">
                  <c:v>115.621809820183</c:v>
                </c:pt>
                <c:pt idx="1731">
                  <c:v>115.417102771324</c:v>
                </c:pt>
                <c:pt idx="1732">
                  <c:v>115.163365131242</c:v>
                </c:pt>
                <c:pt idx="1733">
                  <c:v>114.328205713079</c:v>
                </c:pt>
                <c:pt idx="1734">
                  <c:v>114.78569992571001</c:v>
                </c:pt>
                <c:pt idx="1735">
                  <c:v>114.158981431352</c:v>
                </c:pt>
                <c:pt idx="1736">
                  <c:v>114.523242504764</c:v>
                </c:pt>
                <c:pt idx="1737">
                  <c:v>114.69211423615501</c:v>
                </c:pt>
                <c:pt idx="1738">
                  <c:v>116.05432427756099</c:v>
                </c:pt>
                <c:pt idx="1739">
                  <c:v>115.262940306061</c:v>
                </c:pt>
                <c:pt idx="1740">
                  <c:v>115.330373821197</c:v>
                </c:pt>
                <c:pt idx="1741">
                  <c:v>115.23122295988701</c:v>
                </c:pt>
                <c:pt idx="1742">
                  <c:v>114.44378032778801</c:v>
                </c:pt>
                <c:pt idx="1743">
                  <c:v>114.315866318896</c:v>
                </c:pt>
                <c:pt idx="1744">
                  <c:v>112.89316823157</c:v>
                </c:pt>
                <c:pt idx="1745">
                  <c:v>112.824128387073</c:v>
                </c:pt>
                <c:pt idx="1746">
                  <c:v>112.581017165188</c:v>
                </c:pt>
                <c:pt idx="1747">
                  <c:v>114.016054532464</c:v>
                </c:pt>
                <c:pt idx="1748">
                  <c:v>114.895811465272</c:v>
                </c:pt>
                <c:pt idx="1749">
                  <c:v>115.12238967863</c:v>
                </c:pt>
                <c:pt idx="1750">
                  <c:v>114.36432106857499</c:v>
                </c:pt>
                <c:pt idx="1751">
                  <c:v>112.56277060098201</c:v>
                </c:pt>
                <c:pt idx="1752">
                  <c:v>111.506798788501</c:v>
                </c:pt>
                <c:pt idx="1753">
                  <c:v>112.155245276054</c:v>
                </c:pt>
                <c:pt idx="1754">
                  <c:v>113.21809769096799</c:v>
                </c:pt>
                <c:pt idx="1755">
                  <c:v>111.065952344252</c:v>
                </c:pt>
                <c:pt idx="1756">
                  <c:v>110.161828504257</c:v>
                </c:pt>
                <c:pt idx="1757">
                  <c:v>110.313384216242</c:v>
                </c:pt>
                <c:pt idx="1758">
                  <c:v>110.810340465889</c:v>
                </c:pt>
                <c:pt idx="1759">
                  <c:v>111.73590240807</c:v>
                </c:pt>
                <c:pt idx="1760">
                  <c:v>111.826938750756</c:v>
                </c:pt>
                <c:pt idx="1761">
                  <c:v>112.192618865659</c:v>
                </c:pt>
                <c:pt idx="1762">
                  <c:v>113.14909358610799</c:v>
                </c:pt>
                <c:pt idx="1763">
                  <c:v>112.78565664539801</c:v>
                </c:pt>
                <c:pt idx="1764">
                  <c:v>112.62771498076</c:v>
                </c:pt>
                <c:pt idx="1765">
                  <c:v>111.20076516753301</c:v>
                </c:pt>
                <c:pt idx="1766">
                  <c:v>110.581607176144</c:v>
                </c:pt>
                <c:pt idx="1767">
                  <c:v>110.747896017263</c:v>
                </c:pt>
                <c:pt idx="1768">
                  <c:v>111.41214107703399</c:v>
                </c:pt>
                <c:pt idx="1769">
                  <c:v>111.69567286645101</c:v>
                </c:pt>
                <c:pt idx="1770">
                  <c:v>111.943327078959</c:v>
                </c:pt>
                <c:pt idx="1771">
                  <c:v>111.66160789412299</c:v>
                </c:pt>
                <c:pt idx="1772">
                  <c:v>110.44316095888099</c:v>
                </c:pt>
                <c:pt idx="1773">
                  <c:v>110.388620642173</c:v>
                </c:pt>
                <c:pt idx="1774">
                  <c:v>109.447751785058</c:v>
                </c:pt>
                <c:pt idx="1775">
                  <c:v>110.087573218427</c:v>
                </c:pt>
                <c:pt idx="1776">
                  <c:v>111.80536937252501</c:v>
                </c:pt>
                <c:pt idx="1777">
                  <c:v>111.250009415127</c:v>
                </c:pt>
                <c:pt idx="1778">
                  <c:v>110.23901157327499</c:v>
                </c:pt>
                <c:pt idx="1779">
                  <c:v>109.93223273748301</c:v>
                </c:pt>
                <c:pt idx="1780">
                  <c:v>110.35482567266</c:v>
                </c:pt>
                <c:pt idx="1781">
                  <c:v>111.000546804458</c:v>
                </c:pt>
                <c:pt idx="1782">
                  <c:v>109.825048060737</c:v>
                </c:pt>
                <c:pt idx="1783">
                  <c:v>110.05481373268</c:v>
                </c:pt>
                <c:pt idx="1784">
                  <c:v>110.84999275118101</c:v>
                </c:pt>
                <c:pt idx="1785">
                  <c:v>111.896603774189</c:v>
                </c:pt>
                <c:pt idx="1786">
                  <c:v>113.252869881878</c:v>
                </c:pt>
                <c:pt idx="1787">
                  <c:v>113.187904733257</c:v>
                </c:pt>
                <c:pt idx="1788">
                  <c:v>113.30647070546701</c:v>
                </c:pt>
                <c:pt idx="1789">
                  <c:v>112.918767737341</c:v>
                </c:pt>
                <c:pt idx="1790">
                  <c:v>112.247426992762</c:v>
                </c:pt>
                <c:pt idx="1791">
                  <c:v>112.14306014168901</c:v>
                </c:pt>
                <c:pt idx="1792">
                  <c:v>112.56677925216</c:v>
                </c:pt>
                <c:pt idx="1793">
                  <c:v>113.867395100858</c:v>
                </c:pt>
                <c:pt idx="1794">
                  <c:v>114.63152261294501</c:v>
                </c:pt>
                <c:pt idx="1795">
                  <c:v>114.82194278183</c:v>
                </c:pt>
                <c:pt idx="1796">
                  <c:v>114.91205710561</c:v>
                </c:pt>
                <c:pt idx="1797">
                  <c:v>114.751082993214</c:v>
                </c:pt>
                <c:pt idx="1798">
                  <c:v>113.798404392053</c:v>
                </c:pt>
                <c:pt idx="1799">
                  <c:v>114.097561345983</c:v>
                </c:pt>
                <c:pt idx="1800">
                  <c:v>114.31141755202501</c:v>
                </c:pt>
                <c:pt idx="1801">
                  <c:v>114.56258592175401</c:v>
                </c:pt>
                <c:pt idx="1802">
                  <c:v>115.239933230446</c:v>
                </c:pt>
                <c:pt idx="1803">
                  <c:v>115.209546172054</c:v>
                </c:pt>
                <c:pt idx="1804">
                  <c:v>115.408042295492</c:v>
                </c:pt>
                <c:pt idx="1805">
                  <c:v>115.36902310483499</c:v>
                </c:pt>
                <c:pt idx="1806">
                  <c:v>114.970770204384</c:v>
                </c:pt>
                <c:pt idx="1807">
                  <c:v>115.764193104027</c:v>
                </c:pt>
                <c:pt idx="1808">
                  <c:v>115.76046935933699</c:v>
                </c:pt>
                <c:pt idx="1809">
                  <c:v>116.33741109402899</c:v>
                </c:pt>
                <c:pt idx="1810">
                  <c:v>116.60291500218101</c:v>
                </c:pt>
                <c:pt idx="1811">
                  <c:v>117.858547710268</c:v>
                </c:pt>
                <c:pt idx="1812">
                  <c:v>117.89100664077399</c:v>
                </c:pt>
                <c:pt idx="1813">
                  <c:v>118.626909794168</c:v>
                </c:pt>
                <c:pt idx="1814">
                  <c:v>117.844040605347</c:v>
                </c:pt>
                <c:pt idx="1815">
                  <c:v>116.421016246753</c:v>
                </c:pt>
                <c:pt idx="1816">
                  <c:v>117.10642553570401</c:v>
                </c:pt>
                <c:pt idx="1817">
                  <c:v>116.517618324872</c:v>
                </c:pt>
                <c:pt idx="1818">
                  <c:v>117.044497151268</c:v>
                </c:pt>
                <c:pt idx="1819">
                  <c:v>117.719992313579</c:v>
                </c:pt>
                <c:pt idx="1820">
                  <c:v>117.128517824273</c:v>
                </c:pt>
                <c:pt idx="1821">
                  <c:v>117.40237471291201</c:v>
                </c:pt>
                <c:pt idx="1822">
                  <c:v>115.78455041301</c:v>
                </c:pt>
                <c:pt idx="1823">
                  <c:v>117.612713098754</c:v>
                </c:pt>
                <c:pt idx="1824">
                  <c:v>117.38625902273699</c:v>
                </c:pt>
                <c:pt idx="1825">
                  <c:v>118.19168236399901</c:v>
                </c:pt>
                <c:pt idx="1826">
                  <c:v>118.796415649604</c:v>
                </c:pt>
                <c:pt idx="1827">
                  <c:v>118.640961419286</c:v>
                </c:pt>
                <c:pt idx="1828">
                  <c:v>118.028331373006</c:v>
                </c:pt>
                <c:pt idx="1829">
                  <c:v>117.913055212036</c:v>
                </c:pt>
                <c:pt idx="1830">
                  <c:v>117.833562276845</c:v>
                </c:pt>
                <c:pt idx="1831">
                  <c:v>118.29813456229201</c:v>
                </c:pt>
                <c:pt idx="1832">
                  <c:v>115.831875517744</c:v>
                </c:pt>
                <c:pt idx="1833">
                  <c:v>115.38005181113201</c:v>
                </c:pt>
                <c:pt idx="1834">
                  <c:v>116.227479401601</c:v>
                </c:pt>
                <c:pt idx="1835">
                  <c:v>115.481662121567</c:v>
                </c:pt>
                <c:pt idx="1836">
                  <c:v>115.50499401842799</c:v>
                </c:pt>
                <c:pt idx="1837">
                  <c:v>115.09161180025799</c:v>
                </c:pt>
                <c:pt idx="1838">
                  <c:v>115.991931759433</c:v>
                </c:pt>
                <c:pt idx="1839">
                  <c:v>116.778592662203</c:v>
                </c:pt>
                <c:pt idx="1840">
                  <c:v>116.54587301618599</c:v>
                </c:pt>
                <c:pt idx="1841">
                  <c:v>117.70135632125501</c:v>
                </c:pt>
                <c:pt idx="1842">
                  <c:v>118.206694978122</c:v>
                </c:pt>
                <c:pt idx="1843">
                  <c:v>118.58639522485799</c:v>
                </c:pt>
                <c:pt idx="1844">
                  <c:v>119.69450163324299</c:v>
                </c:pt>
                <c:pt idx="1845">
                  <c:v>120.30382318886799</c:v>
                </c:pt>
                <c:pt idx="1846">
                  <c:v>120.180852057213</c:v>
                </c:pt>
                <c:pt idx="1847">
                  <c:v>120.42866695444999</c:v>
                </c:pt>
                <c:pt idx="1848">
                  <c:v>120.569985106822</c:v>
                </c:pt>
                <c:pt idx="1849">
                  <c:v>121.02937626769</c:v>
                </c:pt>
                <c:pt idx="1850">
                  <c:v>121.38539982604</c:v>
                </c:pt>
                <c:pt idx="1851">
                  <c:v>121.331116147175</c:v>
                </c:pt>
                <c:pt idx="1852">
                  <c:v>121.078811602652</c:v>
                </c:pt>
                <c:pt idx="1853">
                  <c:v>121.5842915173</c:v>
                </c:pt>
                <c:pt idx="1854">
                  <c:v>122.013235576103</c:v>
                </c:pt>
                <c:pt idx="1855">
                  <c:v>123.189144265146</c:v>
                </c:pt>
                <c:pt idx="1856">
                  <c:v>121.848931732962</c:v>
                </c:pt>
                <c:pt idx="1857">
                  <c:v>121.325747755232</c:v>
                </c:pt>
                <c:pt idx="1858">
                  <c:v>121.189600102371</c:v>
                </c:pt>
                <c:pt idx="1859">
                  <c:v>121.048897543227</c:v>
                </c:pt>
                <c:pt idx="1860">
                  <c:v>120.160918172108</c:v>
                </c:pt>
                <c:pt idx="1861">
                  <c:v>120.240061783934</c:v>
                </c:pt>
                <c:pt idx="1862">
                  <c:v>119.027488321253</c:v>
                </c:pt>
                <c:pt idx="1863">
                  <c:v>119.318570749904</c:v>
                </c:pt>
                <c:pt idx="1864">
                  <c:v>119.562976665316</c:v>
                </c:pt>
                <c:pt idx="1865">
                  <c:v>119.12523497567901</c:v>
                </c:pt>
                <c:pt idx="1866">
                  <c:v>119.06544598457501</c:v>
                </c:pt>
                <c:pt idx="1867">
                  <c:v>120.150481738439</c:v>
                </c:pt>
                <c:pt idx="1868">
                  <c:v>119.927072853045</c:v>
                </c:pt>
                <c:pt idx="1869">
                  <c:v>120.70288927276501</c:v>
                </c:pt>
                <c:pt idx="1870">
                  <c:v>120.69219358431199</c:v>
                </c:pt>
                <c:pt idx="1871">
                  <c:v>121.609313792387</c:v>
                </c:pt>
                <c:pt idx="1872">
                  <c:v>121.765308389308</c:v>
                </c:pt>
                <c:pt idx="1873">
                  <c:v>122.810041480656</c:v>
                </c:pt>
                <c:pt idx="1874">
                  <c:v>121.319400090741</c:v>
                </c:pt>
                <c:pt idx="1875">
                  <c:v>122.85923775289299</c:v>
                </c:pt>
                <c:pt idx="1876">
                  <c:v>122.24263578242299</c:v>
                </c:pt>
                <c:pt idx="1877">
                  <c:v>122.109566509666</c:v>
                </c:pt>
                <c:pt idx="1878">
                  <c:v>122.401306700937</c:v>
                </c:pt>
                <c:pt idx="1879">
                  <c:v>123.12479931365201</c:v>
                </c:pt>
                <c:pt idx="1880">
                  <c:v>122.762589533194</c:v>
                </c:pt>
                <c:pt idx="1881">
                  <c:v>121.57353419103499</c:v>
                </c:pt>
                <c:pt idx="1882">
                  <c:v>122.562278956433</c:v>
                </c:pt>
                <c:pt idx="1883">
                  <c:v>122.969433463676</c:v>
                </c:pt>
                <c:pt idx="1884">
                  <c:v>122.59079354301301</c:v>
                </c:pt>
                <c:pt idx="1885">
                  <c:v>123.187375584956</c:v>
                </c:pt>
                <c:pt idx="1886">
                  <c:v>122.95144008314</c:v>
                </c:pt>
                <c:pt idx="1887">
                  <c:v>122.54850605294099</c:v>
                </c:pt>
                <c:pt idx="1888">
                  <c:v>122.797910653584</c:v>
                </c:pt>
                <c:pt idx="1889">
                  <c:v>122.175851849795</c:v>
                </c:pt>
                <c:pt idx="1890">
                  <c:v>121.620422746171</c:v>
                </c:pt>
                <c:pt idx="1891">
                  <c:v>121.226654618114</c:v>
                </c:pt>
                <c:pt idx="1892">
                  <c:v>121.16313392263</c:v>
                </c:pt>
                <c:pt idx="1893">
                  <c:v>121.125589857514</c:v>
                </c:pt>
                <c:pt idx="1894">
                  <c:v>120.694033499928</c:v>
                </c:pt>
                <c:pt idx="1895">
                  <c:v>121.265690743614</c:v>
                </c:pt>
                <c:pt idx="1896">
                  <c:v>120.932186010184</c:v>
                </c:pt>
                <c:pt idx="1897">
                  <c:v>120.574594770771</c:v>
                </c:pt>
                <c:pt idx="1898">
                  <c:v>119.81179285246699</c:v>
                </c:pt>
                <c:pt idx="1899">
                  <c:v>119.69997631383799</c:v>
                </c:pt>
                <c:pt idx="1900">
                  <c:v>120.135962693796</c:v>
                </c:pt>
                <c:pt idx="1901">
                  <c:v>119.222422509686</c:v>
                </c:pt>
                <c:pt idx="1902">
                  <c:v>120.43417543347</c:v>
                </c:pt>
                <c:pt idx="1903">
                  <c:v>119.19927254982299</c:v>
                </c:pt>
                <c:pt idx="1904">
                  <c:v>119.332447621611</c:v>
                </c:pt>
                <c:pt idx="1905">
                  <c:v>119.008199055151</c:v>
                </c:pt>
                <c:pt idx="1906">
                  <c:v>118.48354609642701</c:v>
                </c:pt>
                <c:pt idx="1907">
                  <c:v>119.413952654504</c:v>
                </c:pt>
                <c:pt idx="1908">
                  <c:v>119.04514556378599</c:v>
                </c:pt>
                <c:pt idx="1909">
                  <c:v>118.88515394936</c:v>
                </c:pt>
                <c:pt idx="1910">
                  <c:v>118.33026837647</c:v>
                </c:pt>
                <c:pt idx="1911">
                  <c:v>119.23958408902701</c:v>
                </c:pt>
                <c:pt idx="1912">
                  <c:v>120.13120268052801</c:v>
                </c:pt>
                <c:pt idx="1913">
                  <c:v>119.894309605937</c:v>
                </c:pt>
                <c:pt idx="1914">
                  <c:v>120.059614961462</c:v>
                </c:pt>
                <c:pt idx="1915">
                  <c:v>120.20562089817101</c:v>
                </c:pt>
                <c:pt idx="1916">
                  <c:v>118.927788129598</c:v>
                </c:pt>
                <c:pt idx="1917">
                  <c:v>119.008903475865</c:v>
                </c:pt>
                <c:pt idx="1918">
                  <c:v>118.261249533396</c:v>
                </c:pt>
                <c:pt idx="1919">
                  <c:v>118.660510309123</c:v>
                </c:pt>
                <c:pt idx="1920">
                  <c:v>119.38829494690999</c:v>
                </c:pt>
                <c:pt idx="1921">
                  <c:v>118.869579172424</c:v>
                </c:pt>
                <c:pt idx="1922">
                  <c:v>119.743878244432</c:v>
                </c:pt>
                <c:pt idx="1923">
                  <c:v>120.300331909264</c:v>
                </c:pt>
                <c:pt idx="1924">
                  <c:v>120.493124381328</c:v>
                </c:pt>
                <c:pt idx="1925">
                  <c:v>121.006916244097</c:v>
                </c:pt>
                <c:pt idx="1926">
                  <c:v>121.927668889418</c:v>
                </c:pt>
                <c:pt idx="1927">
                  <c:v>121.43576005471699</c:v>
                </c:pt>
                <c:pt idx="1928">
                  <c:v>122.11905990518601</c:v>
                </c:pt>
                <c:pt idx="1929">
                  <c:v>121.79076871161</c:v>
                </c:pt>
                <c:pt idx="1930">
                  <c:v>120.833450458901</c:v>
                </c:pt>
                <c:pt idx="1931">
                  <c:v>122.19043788651101</c:v>
                </c:pt>
                <c:pt idx="1932">
                  <c:v>122.389421579199</c:v>
                </c:pt>
                <c:pt idx="1933">
                  <c:v>120.447399875705</c:v>
                </c:pt>
                <c:pt idx="1934">
                  <c:v>120.967211309089</c:v>
                </c:pt>
                <c:pt idx="1935">
                  <c:v>121.516770826067</c:v>
                </c:pt>
                <c:pt idx="1936">
                  <c:v>122.19569271661101</c:v>
                </c:pt>
                <c:pt idx="1937">
                  <c:v>122.24654187717</c:v>
                </c:pt>
                <c:pt idx="1938">
                  <c:v>122.118373748548</c:v>
                </c:pt>
                <c:pt idx="1939">
                  <c:v>123.060671796943</c:v>
                </c:pt>
                <c:pt idx="1940">
                  <c:v>124.10278059329799</c:v>
                </c:pt>
                <c:pt idx="1941">
                  <c:v>125.43064094523599</c:v>
                </c:pt>
                <c:pt idx="1942">
                  <c:v>125.606706791303</c:v>
                </c:pt>
                <c:pt idx="1943">
                  <c:v>124.878531652863</c:v>
                </c:pt>
                <c:pt idx="1944">
                  <c:v>125.730143800676</c:v>
                </c:pt>
                <c:pt idx="1945">
                  <c:v>125.977464520379</c:v>
                </c:pt>
                <c:pt idx="1946">
                  <c:v>125.96890486632699</c:v>
                </c:pt>
                <c:pt idx="1947">
                  <c:v>126.54547148840901</c:v>
                </c:pt>
                <c:pt idx="1948">
                  <c:v>127.710906967852</c:v>
                </c:pt>
                <c:pt idx="1949">
                  <c:v>126.77804294316999</c:v>
                </c:pt>
                <c:pt idx="1950">
                  <c:v>128.308975126229</c:v>
                </c:pt>
                <c:pt idx="1951">
                  <c:v>127.30875849266801</c:v>
                </c:pt>
                <c:pt idx="1952">
                  <c:v>127.493861018735</c:v>
                </c:pt>
                <c:pt idx="1953">
                  <c:v>128.921343419327</c:v>
                </c:pt>
                <c:pt idx="1954">
                  <c:v>128.58532490412699</c:v>
                </c:pt>
                <c:pt idx="1955">
                  <c:v>127.970565718175</c:v>
                </c:pt>
                <c:pt idx="1956">
                  <c:v>129.44203871293001</c:v>
                </c:pt>
                <c:pt idx="1957">
                  <c:v>129.05586356439699</c:v>
                </c:pt>
                <c:pt idx="1958">
                  <c:v>130.604922815001</c:v>
                </c:pt>
                <c:pt idx="1959">
                  <c:v>130.471414843171</c:v>
                </c:pt>
                <c:pt idx="1960">
                  <c:v>128.603982615375</c:v>
                </c:pt>
                <c:pt idx="1961">
                  <c:v>128.748029924695</c:v>
                </c:pt>
                <c:pt idx="1962">
                  <c:v>127.909870319072</c:v>
                </c:pt>
                <c:pt idx="1963">
                  <c:v>125.98943287519501</c:v>
                </c:pt>
                <c:pt idx="1964">
                  <c:v>125.74050086348799</c:v>
                </c:pt>
                <c:pt idx="1965">
                  <c:v>125.42922838719601</c:v>
                </c:pt>
                <c:pt idx="1966">
                  <c:v>125.714523740228</c:v>
                </c:pt>
                <c:pt idx="1967">
                  <c:v>125.74497973039099</c:v>
                </c:pt>
                <c:pt idx="1968">
                  <c:v>125.023099033931</c:v>
                </c:pt>
                <c:pt idx="1969">
                  <c:v>123.627876647505</c:v>
                </c:pt>
                <c:pt idx="1970">
                  <c:v>124.22388381193601</c:v>
                </c:pt>
                <c:pt idx="1971">
                  <c:v>123.755304304471</c:v>
                </c:pt>
                <c:pt idx="1972">
                  <c:v>124.23334673679</c:v>
                </c:pt>
                <c:pt idx="1973">
                  <c:v>125.334276727602</c:v>
                </c:pt>
                <c:pt idx="1974">
                  <c:v>126.596373335838</c:v>
                </c:pt>
                <c:pt idx="1975">
                  <c:v>126.932545886086</c:v>
                </c:pt>
                <c:pt idx="1976">
                  <c:v>125.77624200874099</c:v>
                </c:pt>
                <c:pt idx="1977">
                  <c:v>126.43610575355</c:v>
                </c:pt>
                <c:pt idx="1978">
                  <c:v>124.935619791139</c:v>
                </c:pt>
                <c:pt idx="1979">
                  <c:v>124.640071878277</c:v>
                </c:pt>
                <c:pt idx="1980">
                  <c:v>124.699951730156</c:v>
                </c:pt>
                <c:pt idx="1981">
                  <c:v>124.526573533579</c:v>
                </c:pt>
                <c:pt idx="1982">
                  <c:v>122.104602388233</c:v>
                </c:pt>
                <c:pt idx="1983">
                  <c:v>122.89963459957301</c:v>
                </c:pt>
                <c:pt idx="1984">
                  <c:v>124.146738395772</c:v>
                </c:pt>
                <c:pt idx="1985">
                  <c:v>124.878691014236</c:v>
                </c:pt>
                <c:pt idx="1986">
                  <c:v>124.743176865485</c:v>
                </c:pt>
                <c:pt idx="1987">
                  <c:v>124.355859061099</c:v>
                </c:pt>
                <c:pt idx="1988">
                  <c:v>125.300999777821</c:v>
                </c:pt>
                <c:pt idx="1989">
                  <c:v>126.114229026304</c:v>
                </c:pt>
                <c:pt idx="1990">
                  <c:v>128.425099501202</c:v>
                </c:pt>
                <c:pt idx="1991">
                  <c:v>127.910915919416</c:v>
                </c:pt>
                <c:pt idx="1992">
                  <c:v>128.514349896798</c:v>
                </c:pt>
                <c:pt idx="1993">
                  <c:v>128.382361524782</c:v>
                </c:pt>
                <c:pt idx="1994">
                  <c:v>129.472100897377</c:v>
                </c:pt>
                <c:pt idx="1995">
                  <c:v>128.63662909648301</c:v>
                </c:pt>
                <c:pt idx="1996">
                  <c:v>126.954270021086</c:v>
                </c:pt>
                <c:pt idx="1997">
                  <c:v>128.157143483722</c:v>
                </c:pt>
                <c:pt idx="1998">
                  <c:v>127.58331746037101</c:v>
                </c:pt>
                <c:pt idx="1999">
                  <c:v>127.86182231921499</c:v>
                </c:pt>
                <c:pt idx="2000">
                  <c:v>129.372448394972</c:v>
                </c:pt>
                <c:pt idx="2001">
                  <c:v>128.22044911639401</c:v>
                </c:pt>
                <c:pt idx="2002">
                  <c:v>127.804292654945</c:v>
                </c:pt>
                <c:pt idx="2003">
                  <c:v>128.679977631583</c:v>
                </c:pt>
                <c:pt idx="2004">
                  <c:v>128.63232644796099</c:v>
                </c:pt>
                <c:pt idx="2005">
                  <c:v>127.26108023322</c:v>
                </c:pt>
                <c:pt idx="2006">
                  <c:v>127.371311535412</c:v>
                </c:pt>
                <c:pt idx="2007">
                  <c:v>127.512852536194</c:v>
                </c:pt>
                <c:pt idx="2008">
                  <c:v>128.27653822426299</c:v>
                </c:pt>
                <c:pt idx="2009">
                  <c:v>128.29163601817299</c:v>
                </c:pt>
                <c:pt idx="2010">
                  <c:v>127.846395304197</c:v>
                </c:pt>
                <c:pt idx="2011">
                  <c:v>129.150596050584</c:v>
                </c:pt>
                <c:pt idx="2012">
                  <c:v>128.20651639404201</c:v>
                </c:pt>
                <c:pt idx="2013">
                  <c:v>127.65675632206499</c:v>
                </c:pt>
                <c:pt idx="2014">
                  <c:v>126.045131360295</c:v>
                </c:pt>
                <c:pt idx="2015">
                  <c:v>126.53218843233201</c:v>
                </c:pt>
                <c:pt idx="2016">
                  <c:v>127.259453082902</c:v>
                </c:pt>
                <c:pt idx="2017">
                  <c:v>127.26497359437001</c:v>
                </c:pt>
                <c:pt idx="2018">
                  <c:v>125.76551908966501</c:v>
                </c:pt>
                <c:pt idx="2019">
                  <c:v>124.552962450149</c:v>
                </c:pt>
                <c:pt idx="2020">
                  <c:v>124.768247473806</c:v>
                </c:pt>
                <c:pt idx="2021">
                  <c:v>123.383823490835</c:v>
                </c:pt>
                <c:pt idx="2022">
                  <c:v>122.39472297177301</c:v>
                </c:pt>
                <c:pt idx="2023">
                  <c:v>122.254813510757</c:v>
                </c:pt>
                <c:pt idx="2024">
                  <c:v>120.44637795995401</c:v>
                </c:pt>
                <c:pt idx="2025">
                  <c:v>121.727774141579</c:v>
                </c:pt>
                <c:pt idx="2026">
                  <c:v>122.10222082508</c:v>
                </c:pt>
                <c:pt idx="2027">
                  <c:v>119.60797985257101</c:v>
                </c:pt>
                <c:pt idx="2028">
                  <c:v>119.868194042768</c:v>
                </c:pt>
                <c:pt idx="2029">
                  <c:v>119.109336564903</c:v>
                </c:pt>
                <c:pt idx="2030">
                  <c:v>119.404584955879</c:v>
                </c:pt>
                <c:pt idx="2031">
                  <c:v>121.392251057035</c:v>
                </c:pt>
                <c:pt idx="2032">
                  <c:v>119.713791782572</c:v>
                </c:pt>
                <c:pt idx="2033">
                  <c:v>118.778711636154</c:v>
                </c:pt>
                <c:pt idx="2034">
                  <c:v>119.009810647639</c:v>
                </c:pt>
                <c:pt idx="2035">
                  <c:v>120.359535267349</c:v>
                </c:pt>
                <c:pt idx="2036">
                  <c:v>120.449082616094</c:v>
                </c:pt>
                <c:pt idx="2037">
                  <c:v>122.00163245340001</c:v>
                </c:pt>
                <c:pt idx="2038">
                  <c:v>122.18174699694001</c:v>
                </c:pt>
                <c:pt idx="2039">
                  <c:v>121.93995659224301</c:v>
                </c:pt>
                <c:pt idx="2040">
                  <c:v>122.239450283632</c:v>
                </c:pt>
                <c:pt idx="2041">
                  <c:v>121.068484930143</c:v>
                </c:pt>
                <c:pt idx="2042">
                  <c:v>120.27733269788099</c:v>
                </c:pt>
                <c:pt idx="2043">
                  <c:v>118.079956053731</c:v>
                </c:pt>
                <c:pt idx="2044">
                  <c:v>118.468662288931</c:v>
                </c:pt>
                <c:pt idx="2045">
                  <c:v>117.738532251772</c:v>
                </c:pt>
                <c:pt idx="2046">
                  <c:v>117.358580002198</c:v>
                </c:pt>
                <c:pt idx="2047">
                  <c:v>117.40480517902</c:v>
                </c:pt>
                <c:pt idx="2048">
                  <c:v>117.279409737026</c:v>
                </c:pt>
                <c:pt idx="2049">
                  <c:v>118.877948299202</c:v>
                </c:pt>
                <c:pt idx="2050">
                  <c:v>118.55089689099199</c:v>
                </c:pt>
                <c:pt idx="2051">
                  <c:v>118.51499146942901</c:v>
                </c:pt>
                <c:pt idx="2052">
                  <c:v>119.375668216382</c:v>
                </c:pt>
                <c:pt idx="2053">
                  <c:v>118.61163351409699</c:v>
                </c:pt>
                <c:pt idx="2054">
                  <c:v>118.399873266905</c:v>
                </c:pt>
                <c:pt idx="2055">
                  <c:v>119.026331068036</c:v>
                </c:pt>
                <c:pt idx="2056">
                  <c:v>117.41292653276</c:v>
                </c:pt>
                <c:pt idx="2057">
                  <c:v>117.34904686522199</c:v>
                </c:pt>
                <c:pt idx="2058">
                  <c:v>117.7121163085</c:v>
                </c:pt>
                <c:pt idx="2059">
                  <c:v>117.062887797709</c:v>
                </c:pt>
                <c:pt idx="2060">
                  <c:v>116.08084180822399</c:v>
                </c:pt>
                <c:pt idx="2061">
                  <c:v>117.66851415773</c:v>
                </c:pt>
                <c:pt idx="2062">
                  <c:v>117.603855338841</c:v>
                </c:pt>
                <c:pt idx="2063">
                  <c:v>115.255941487798</c:v>
                </c:pt>
                <c:pt idx="2064">
                  <c:v>115.288657844254</c:v>
                </c:pt>
                <c:pt idx="2065">
                  <c:v>115.12002483580601</c:v>
                </c:pt>
                <c:pt idx="2066">
                  <c:v>115.998520269756</c:v>
                </c:pt>
                <c:pt idx="2067">
                  <c:v>116.20739820554</c:v>
                </c:pt>
                <c:pt idx="2068">
                  <c:v>114.917478857177</c:v>
                </c:pt>
                <c:pt idx="2069">
                  <c:v>113.45308652250699</c:v>
                </c:pt>
                <c:pt idx="2070">
                  <c:v>112.94484059516</c:v>
                </c:pt>
                <c:pt idx="2071">
                  <c:v>113.542463929433</c:v>
                </c:pt>
                <c:pt idx="2072">
                  <c:v>113.738136446052</c:v>
                </c:pt>
                <c:pt idx="2073">
                  <c:v>114.079043582129</c:v>
                </c:pt>
                <c:pt idx="2074">
                  <c:v>114.44809967511701</c:v>
                </c:pt>
                <c:pt idx="2075">
                  <c:v>113.626552463694</c:v>
                </c:pt>
                <c:pt idx="2076">
                  <c:v>114.434349550984</c:v>
                </c:pt>
                <c:pt idx="2077">
                  <c:v>114.142972470454</c:v>
                </c:pt>
                <c:pt idx="2078">
                  <c:v>114.965065986903</c:v>
                </c:pt>
                <c:pt idx="2079">
                  <c:v>115.026865580915</c:v>
                </c:pt>
                <c:pt idx="2080">
                  <c:v>114.95030561753499</c:v>
                </c:pt>
                <c:pt idx="2081">
                  <c:v>114.579017826613</c:v>
                </c:pt>
                <c:pt idx="2082">
                  <c:v>114.820686483386</c:v>
                </c:pt>
                <c:pt idx="2083">
                  <c:v>115.311265195758</c:v>
                </c:pt>
                <c:pt idx="2084">
                  <c:v>115.22923159127799</c:v>
                </c:pt>
                <c:pt idx="2085">
                  <c:v>115.470124296813</c:v>
                </c:pt>
                <c:pt idx="2086">
                  <c:v>114.910643491752</c:v>
                </c:pt>
                <c:pt idx="2087">
                  <c:v>113.935537709493</c:v>
                </c:pt>
                <c:pt idx="2088">
                  <c:v>114.510792329268</c:v>
                </c:pt>
                <c:pt idx="2089">
                  <c:v>115.26212745884</c:v>
                </c:pt>
                <c:pt idx="2090">
                  <c:v>114.593268235097</c:v>
                </c:pt>
                <c:pt idx="2091">
                  <c:v>115.466772940254</c:v>
                </c:pt>
                <c:pt idx="2092">
                  <c:v>114.880516407774</c:v>
                </c:pt>
                <c:pt idx="2093">
                  <c:v>114.05902382685299</c:v>
                </c:pt>
                <c:pt idx="2094">
                  <c:v>114.128708575779</c:v>
                </c:pt>
                <c:pt idx="2095">
                  <c:v>114.401690263212</c:v>
                </c:pt>
                <c:pt idx="2096">
                  <c:v>113.901673350553</c:v>
                </c:pt>
                <c:pt idx="2097">
                  <c:v>113.898503562317</c:v>
                </c:pt>
                <c:pt idx="2098">
                  <c:v>114.7580009152</c:v>
                </c:pt>
                <c:pt idx="2099">
                  <c:v>114.83601327277501</c:v>
                </c:pt>
                <c:pt idx="2100">
                  <c:v>113.705758615848</c:v>
                </c:pt>
                <c:pt idx="2101">
                  <c:v>112.534130610745</c:v>
                </c:pt>
                <c:pt idx="2102">
                  <c:v>110.78664849800801</c:v>
                </c:pt>
                <c:pt idx="2103">
                  <c:v>112.593499718844</c:v>
                </c:pt>
                <c:pt idx="2104">
                  <c:v>114.247123656745</c:v>
                </c:pt>
                <c:pt idx="2105">
                  <c:v>115.040809540471</c:v>
                </c:pt>
                <c:pt idx="2106">
                  <c:v>114.09373072986</c:v>
                </c:pt>
                <c:pt idx="2107">
                  <c:v>115.82818404643901</c:v>
                </c:pt>
                <c:pt idx="2108">
                  <c:v>117.3126390643</c:v>
                </c:pt>
                <c:pt idx="2109">
                  <c:v>115.780410915481</c:v>
                </c:pt>
                <c:pt idx="2110">
                  <c:v>115.59037422305001</c:v>
                </c:pt>
                <c:pt idx="2111">
                  <c:v>112.606983705557</c:v>
                </c:pt>
                <c:pt idx="2112">
                  <c:v>115.10369391592801</c:v>
                </c:pt>
                <c:pt idx="2113">
                  <c:v>113.47588389808401</c:v>
                </c:pt>
                <c:pt idx="2114">
                  <c:v>111.92364455264099</c:v>
                </c:pt>
                <c:pt idx="2115">
                  <c:v>112.957003149646</c:v>
                </c:pt>
                <c:pt idx="2116">
                  <c:v>117.418190924526</c:v>
                </c:pt>
                <c:pt idx="2117">
                  <c:v>116.690390102016</c:v>
                </c:pt>
                <c:pt idx="2118">
                  <c:v>113.085914044334</c:v>
                </c:pt>
                <c:pt idx="2119">
                  <c:v>115.51705994997801</c:v>
                </c:pt>
                <c:pt idx="2120">
                  <c:v>114.55930840185</c:v>
                </c:pt>
                <c:pt idx="2121">
                  <c:v>111.73593701249</c:v>
                </c:pt>
                <c:pt idx="2122">
                  <c:v>112.46261078937999</c:v>
                </c:pt>
                <c:pt idx="2123">
                  <c:v>113.07041564636999</c:v>
                </c:pt>
                <c:pt idx="2124">
                  <c:v>110.676018587813</c:v>
                </c:pt>
                <c:pt idx="2125">
                  <c:v>112.001582292525</c:v>
                </c:pt>
                <c:pt idx="2126">
                  <c:v>112.57933320874</c:v>
                </c:pt>
                <c:pt idx="2127">
                  <c:v>111.82351035889801</c:v>
                </c:pt>
                <c:pt idx="2128">
                  <c:v>112.948082762805</c:v>
                </c:pt>
                <c:pt idx="2129">
                  <c:v>114.60856695763199</c:v>
                </c:pt>
                <c:pt idx="2130">
                  <c:v>119.038229287587</c:v>
                </c:pt>
                <c:pt idx="2131">
                  <c:v>118.344016814374</c:v>
                </c:pt>
                <c:pt idx="2132">
                  <c:v>121.17683570084699</c:v>
                </c:pt>
                <c:pt idx="2133">
                  <c:v>120.891289122976</c:v>
                </c:pt>
                <c:pt idx="2134">
                  <c:v>116.908746829981</c:v>
                </c:pt>
                <c:pt idx="2135">
                  <c:v>115.397301621655</c:v>
                </c:pt>
                <c:pt idx="2136">
                  <c:v>115.319404874428</c:v>
                </c:pt>
                <c:pt idx="2137">
                  <c:v>115.848611685181</c:v>
                </c:pt>
                <c:pt idx="2138">
                  <c:v>116.49926274044</c:v>
                </c:pt>
                <c:pt idx="2139">
                  <c:v>114.32291048097299</c:v>
                </c:pt>
                <c:pt idx="2140">
                  <c:v>113.771899736078</c:v>
                </c:pt>
                <c:pt idx="2141">
                  <c:v>112.008414241738</c:v>
                </c:pt>
                <c:pt idx="2142">
                  <c:v>112.480685281314</c:v>
                </c:pt>
                <c:pt idx="2143">
                  <c:v>111.194479047314</c:v>
                </c:pt>
                <c:pt idx="2144">
                  <c:v>109.662072862939</c:v>
                </c:pt>
                <c:pt idx="2145">
                  <c:v>108.47052348243101</c:v>
                </c:pt>
                <c:pt idx="2146">
                  <c:v>113.574291110858</c:v>
                </c:pt>
                <c:pt idx="2147">
                  <c:v>113.153947621695</c:v>
                </c:pt>
                <c:pt idx="2148">
                  <c:v>114.227435433282</c:v>
                </c:pt>
                <c:pt idx="2149">
                  <c:v>113.969531586464</c:v>
                </c:pt>
                <c:pt idx="2150">
                  <c:v>117.06207028243701</c:v>
                </c:pt>
                <c:pt idx="2151">
                  <c:v>114.493480926671</c:v>
                </c:pt>
                <c:pt idx="2152">
                  <c:v>112.244644970278</c:v>
                </c:pt>
                <c:pt idx="2153">
                  <c:v>110.662234788871</c:v>
                </c:pt>
                <c:pt idx="2154">
                  <c:v>109.67780113233501</c:v>
                </c:pt>
                <c:pt idx="2155">
                  <c:v>109.671629489475</c:v>
                </c:pt>
                <c:pt idx="2156">
                  <c:v>107.697669590106</c:v>
                </c:pt>
                <c:pt idx="2157">
                  <c:v>105.14030885638699</c:v>
                </c:pt>
                <c:pt idx="2158">
                  <c:v>103.384004385973</c:v>
                </c:pt>
                <c:pt idx="2159">
                  <c:v>105.42191465747101</c:v>
                </c:pt>
                <c:pt idx="2160">
                  <c:v>103.24651217743001</c:v>
                </c:pt>
                <c:pt idx="2161">
                  <c:v>103.531429439878</c:v>
                </c:pt>
                <c:pt idx="2162">
                  <c:v>102.75910888486101</c:v>
                </c:pt>
                <c:pt idx="2163">
                  <c:v>102.57904295299301</c:v>
                </c:pt>
                <c:pt idx="2164">
                  <c:v>103.075479608647</c:v>
                </c:pt>
                <c:pt idx="2165">
                  <c:v>104.84587288260499</c:v>
                </c:pt>
                <c:pt idx="2166">
                  <c:v>105.280590032204</c:v>
                </c:pt>
                <c:pt idx="2167">
                  <c:v>103.244281311356</c:v>
                </c:pt>
                <c:pt idx="2168">
                  <c:v>102.649687462071</c:v>
                </c:pt>
                <c:pt idx="2169">
                  <c:v>102.96407503083699</c:v>
                </c:pt>
                <c:pt idx="2170">
                  <c:v>101.608667431825</c:v>
                </c:pt>
                <c:pt idx="2171">
                  <c:v>99.923886256271402</c:v>
                </c:pt>
                <c:pt idx="2172">
                  <c:v>101.15727272254099</c:v>
                </c:pt>
                <c:pt idx="2173">
                  <c:v>99.9468116548381</c:v>
                </c:pt>
                <c:pt idx="2174">
                  <c:v>99.512203213678305</c:v>
                </c:pt>
                <c:pt idx="2175">
                  <c:v>98.540566793687205</c:v>
                </c:pt>
                <c:pt idx="2176">
                  <c:v>98.606215953074397</c:v>
                </c:pt>
                <c:pt idx="2177">
                  <c:v>96.918966813925195</c:v>
                </c:pt>
                <c:pt idx="2178">
                  <c:v>96.518837286730104</c:v>
                </c:pt>
                <c:pt idx="2179">
                  <c:v>97.821262388651505</c:v>
                </c:pt>
                <c:pt idx="2180">
                  <c:v>99.421618881986902</c:v>
                </c:pt>
                <c:pt idx="2181">
                  <c:v>98.507850348461901</c:v>
                </c:pt>
                <c:pt idx="2182">
                  <c:v>97.096100794879007</c:v>
                </c:pt>
                <c:pt idx="2183">
                  <c:v>97.736344113713898</c:v>
                </c:pt>
                <c:pt idx="2184">
                  <c:v>98.502124003016306</c:v>
                </c:pt>
                <c:pt idx="2185">
                  <c:v>99.685205796401902</c:v>
                </c:pt>
                <c:pt idx="2186">
                  <c:v>99.824815588154493</c:v>
                </c:pt>
                <c:pt idx="2187">
                  <c:v>99.624622337189294</c:v>
                </c:pt>
                <c:pt idx="2188">
                  <c:v>100.695981466961</c:v>
                </c:pt>
                <c:pt idx="2189">
                  <c:v>99.854717249743601</c:v>
                </c:pt>
                <c:pt idx="2190">
                  <c:v>98.709133936283095</c:v>
                </c:pt>
                <c:pt idx="2191">
                  <c:v>96.709451038699797</c:v>
                </c:pt>
                <c:pt idx="2192">
                  <c:v>97.357569398340104</c:v>
                </c:pt>
                <c:pt idx="2193">
                  <c:v>96.199395459529995</c:v>
                </c:pt>
                <c:pt idx="2194">
                  <c:v>93.817499301696301</c:v>
                </c:pt>
                <c:pt idx="2195">
                  <c:v>92.299608964507399</c:v>
                </c:pt>
                <c:pt idx="2196">
                  <c:v>92.151229656872999</c:v>
                </c:pt>
                <c:pt idx="2197">
                  <c:v>92.183147526997502</c:v>
                </c:pt>
                <c:pt idx="2198">
                  <c:v>89.668991532345402</c:v>
                </c:pt>
                <c:pt idx="2199">
                  <c:v>90.509846851246493</c:v>
                </c:pt>
                <c:pt idx="2200">
                  <c:v>89.2737944941438</c:v>
                </c:pt>
                <c:pt idx="2201">
                  <c:v>88.530203600507306</c:v>
                </c:pt>
                <c:pt idx="2202">
                  <c:v>88.133917370094906</c:v>
                </c:pt>
                <c:pt idx="2203">
                  <c:v>88.118102608326396</c:v>
                </c:pt>
                <c:pt idx="2204">
                  <c:v>90.354810281474201</c:v>
                </c:pt>
                <c:pt idx="2205">
                  <c:v>88.740397893730403</c:v>
                </c:pt>
                <c:pt idx="2206">
                  <c:v>90.540118643528601</c:v>
                </c:pt>
                <c:pt idx="2207">
                  <c:v>89.154521456628501</c:v>
                </c:pt>
                <c:pt idx="2208">
                  <c:v>88.953480116911095</c:v>
                </c:pt>
                <c:pt idx="2209">
                  <c:v>91.571489355968197</c:v>
                </c:pt>
                <c:pt idx="2210">
                  <c:v>91.309584400655297</c:v>
                </c:pt>
                <c:pt idx="2211">
                  <c:v>89.652927191613102</c:v>
                </c:pt>
                <c:pt idx="2212">
                  <c:v>89.902427494951297</c:v>
                </c:pt>
                <c:pt idx="2213">
                  <c:v>90.167685613917598</c:v>
                </c:pt>
                <c:pt idx="2214">
                  <c:v>87.908747020321997</c:v>
                </c:pt>
                <c:pt idx="2215">
                  <c:v>86.166818706871695</c:v>
                </c:pt>
                <c:pt idx="2216">
                  <c:v>85.3085814759323</c:v>
                </c:pt>
                <c:pt idx="2217">
                  <c:v>85.503036429310697</c:v>
                </c:pt>
                <c:pt idx="2218">
                  <c:v>84.495715998350306</c:v>
                </c:pt>
                <c:pt idx="2219">
                  <c:v>85.926587362643403</c:v>
                </c:pt>
                <c:pt idx="2220">
                  <c:v>87.839271293870496</c:v>
                </c:pt>
                <c:pt idx="2221">
                  <c:v>89.046300370254897</c:v>
                </c:pt>
                <c:pt idx="2222">
                  <c:v>88.978997574071599</c:v>
                </c:pt>
                <c:pt idx="2223">
                  <c:v>89.441892377114797</c:v>
                </c:pt>
                <c:pt idx="2224">
                  <c:v>90.399897902924806</c:v>
                </c:pt>
                <c:pt idx="2225">
                  <c:v>89.733419122934393</c:v>
                </c:pt>
                <c:pt idx="2226">
                  <c:v>90.331760947647894</c:v>
                </c:pt>
                <c:pt idx="2227">
                  <c:v>91.436012042179499</c:v>
                </c:pt>
                <c:pt idx="2228">
                  <c:v>91.726754304835794</c:v>
                </c:pt>
                <c:pt idx="2229">
                  <c:v>91.331941326985799</c:v>
                </c:pt>
                <c:pt idx="2230">
                  <c:v>93.462016263898207</c:v>
                </c:pt>
                <c:pt idx="2231">
                  <c:v>94.452333416985894</c:v>
                </c:pt>
                <c:pt idx="2232">
                  <c:v>94.147242962991797</c:v>
                </c:pt>
                <c:pt idx="2233">
                  <c:v>97.277992580039495</c:v>
                </c:pt>
                <c:pt idx="2234">
                  <c:v>100.830838615403</c:v>
                </c:pt>
                <c:pt idx="2235">
                  <c:v>97.142275291416595</c:v>
                </c:pt>
                <c:pt idx="2236">
                  <c:v>101.03045248639</c:v>
                </c:pt>
                <c:pt idx="2237">
                  <c:v>100.349443032229</c:v>
                </c:pt>
                <c:pt idx="2238">
                  <c:v>101.781560088021</c:v>
                </c:pt>
                <c:pt idx="2239">
                  <c:v>99.340284361445001</c:v>
                </c:pt>
                <c:pt idx="2240">
                  <c:v>97.741889031731603</c:v>
                </c:pt>
                <c:pt idx="2241">
                  <c:v>101.575014253226</c:v>
                </c:pt>
                <c:pt idx="2242">
                  <c:v>104.55966950026399</c:v>
                </c:pt>
                <c:pt idx="2243">
                  <c:v>104.07827391709</c:v>
                </c:pt>
                <c:pt idx="2244">
                  <c:v>104.894970713429</c:v>
                </c:pt>
                <c:pt idx="2245">
                  <c:v>104.448413253376</c:v>
                </c:pt>
                <c:pt idx="2246">
                  <c:v>101.04450650029401</c:v>
                </c:pt>
                <c:pt idx="2247">
                  <c:v>100.557521339527</c:v>
                </c:pt>
                <c:pt idx="2248">
                  <c:v>100.06766132004201</c:v>
                </c:pt>
                <c:pt idx="2249">
                  <c:v>98.548398832970506</c:v>
                </c:pt>
                <c:pt idx="2250">
                  <c:v>98.095871622751602</c:v>
                </c:pt>
                <c:pt idx="2251">
                  <c:v>97.897820170712095</c:v>
                </c:pt>
                <c:pt idx="2252">
                  <c:v>95.074377001385102</c:v>
                </c:pt>
                <c:pt idx="2253">
                  <c:v>93.107264196520006</c:v>
                </c:pt>
                <c:pt idx="2254">
                  <c:v>93.403280877686996</c:v>
                </c:pt>
                <c:pt idx="2255">
                  <c:v>97.201123983193398</c:v>
                </c:pt>
                <c:pt idx="2256">
                  <c:v>96.395637564892098</c:v>
                </c:pt>
                <c:pt idx="2257">
                  <c:v>100.486592546403</c:v>
                </c:pt>
                <c:pt idx="2258">
                  <c:v>102.43369076160999</c:v>
                </c:pt>
                <c:pt idx="2259">
                  <c:v>105.33083729262501</c:v>
                </c:pt>
                <c:pt idx="2260">
                  <c:v>104.49158041560401</c:v>
                </c:pt>
                <c:pt idx="2261">
                  <c:v>104.253071316404</c:v>
                </c:pt>
                <c:pt idx="2262">
                  <c:v>102.45334996453199</c:v>
                </c:pt>
                <c:pt idx="2263">
                  <c:v>101.97683044807999</c:v>
                </c:pt>
                <c:pt idx="2264">
                  <c:v>104.146800514402</c:v>
                </c:pt>
                <c:pt idx="2265">
                  <c:v>106.64468022578799</c:v>
                </c:pt>
                <c:pt idx="2266">
                  <c:v>106.262812290689</c:v>
                </c:pt>
                <c:pt idx="2267">
                  <c:v>106.624376536095</c:v>
                </c:pt>
                <c:pt idx="2268">
                  <c:v>104.922770145576</c:v>
                </c:pt>
                <c:pt idx="2269">
                  <c:v>106.995798365707</c:v>
                </c:pt>
                <c:pt idx="2270">
                  <c:v>109.666025071728</c:v>
                </c:pt>
                <c:pt idx="2271">
                  <c:v>110.238283372762</c:v>
                </c:pt>
                <c:pt idx="2272">
                  <c:v>110.891756432566</c:v>
                </c:pt>
                <c:pt idx="2273">
                  <c:v>108.985864525644</c:v>
                </c:pt>
                <c:pt idx="2274">
                  <c:v>106.453641445681</c:v>
                </c:pt>
                <c:pt idx="2275">
                  <c:v>106.746334071456</c:v>
                </c:pt>
                <c:pt idx="2276">
                  <c:v>107.568630853004</c:v>
                </c:pt>
                <c:pt idx="2277">
                  <c:v>108.013696194616</c:v>
                </c:pt>
                <c:pt idx="2278">
                  <c:v>105.824944503487</c:v>
                </c:pt>
                <c:pt idx="2279">
                  <c:v>108.40379419827499</c:v>
                </c:pt>
                <c:pt idx="2280">
                  <c:v>111.067592826243</c:v>
                </c:pt>
                <c:pt idx="2281">
                  <c:v>111.948195336157</c:v>
                </c:pt>
                <c:pt idx="2282">
                  <c:v>111.227492507386</c:v>
                </c:pt>
                <c:pt idx="2283">
                  <c:v>114.349252987133</c:v>
                </c:pt>
                <c:pt idx="2284">
                  <c:v>115.52545292798401</c:v>
                </c:pt>
                <c:pt idx="2285">
                  <c:v>113.842977111994</c:v>
                </c:pt>
                <c:pt idx="2286">
                  <c:v>114.465430858613</c:v>
                </c:pt>
                <c:pt idx="2287">
                  <c:v>114.243506886121</c:v>
                </c:pt>
                <c:pt idx="2288">
                  <c:v>113.55987255241899</c:v>
                </c:pt>
                <c:pt idx="2289">
                  <c:v>114.931323314501</c:v>
                </c:pt>
                <c:pt idx="2290">
                  <c:v>116.577977978494</c:v>
                </c:pt>
                <c:pt idx="2291">
                  <c:v>115.895157402615</c:v>
                </c:pt>
                <c:pt idx="2292">
                  <c:v>116.165769090827</c:v>
                </c:pt>
                <c:pt idx="2293">
                  <c:v>115.29978044606101</c:v>
                </c:pt>
                <c:pt idx="2294">
                  <c:v>115.797970781057</c:v>
                </c:pt>
                <c:pt idx="2295">
                  <c:v>116.525908412357</c:v>
                </c:pt>
                <c:pt idx="2296">
                  <c:v>115.864459831216</c:v>
                </c:pt>
                <c:pt idx="2297">
                  <c:v>116.906995063191</c:v>
                </c:pt>
                <c:pt idx="2298">
                  <c:v>117.088585823456</c:v>
                </c:pt>
                <c:pt idx="2299">
                  <c:v>117.791053103571</c:v>
                </c:pt>
                <c:pt idx="2300">
                  <c:v>117.17371090891</c:v>
                </c:pt>
                <c:pt idx="2301">
                  <c:v>115.645673205023</c:v>
                </c:pt>
                <c:pt idx="2302">
                  <c:v>114.461747488828</c:v>
                </c:pt>
                <c:pt idx="2303">
                  <c:v>114.21420409546199</c:v>
                </c:pt>
                <c:pt idx="2304">
                  <c:v>114.192855437303</c:v>
                </c:pt>
                <c:pt idx="2305">
                  <c:v>114.269329664126</c:v>
                </c:pt>
                <c:pt idx="2306">
                  <c:v>113.569444761703</c:v>
                </c:pt>
                <c:pt idx="2307">
                  <c:v>114.6758722961</c:v>
                </c:pt>
                <c:pt idx="2308">
                  <c:v>114.600290098787</c:v>
                </c:pt>
                <c:pt idx="2309">
                  <c:v>114.194341133129</c:v>
                </c:pt>
                <c:pt idx="2310">
                  <c:v>116.239524778958</c:v>
                </c:pt>
                <c:pt idx="2311">
                  <c:v>111.85809292759799</c:v>
                </c:pt>
                <c:pt idx="2312">
                  <c:v>108.41818885727101</c:v>
                </c:pt>
                <c:pt idx="2313">
                  <c:v>110.267577763624</c:v>
                </c:pt>
                <c:pt idx="2314">
                  <c:v>112.63696361900401</c:v>
                </c:pt>
                <c:pt idx="2315">
                  <c:v>114.53578479174</c:v>
                </c:pt>
                <c:pt idx="2316">
                  <c:v>114.985332656849</c:v>
                </c:pt>
                <c:pt idx="2317">
                  <c:v>113.536584760125</c:v>
                </c:pt>
                <c:pt idx="2318">
                  <c:v>114.386956121415</c:v>
                </c:pt>
                <c:pt idx="2319">
                  <c:v>114.652116142911</c:v>
                </c:pt>
                <c:pt idx="2320">
                  <c:v>117.10031198723701</c:v>
                </c:pt>
                <c:pt idx="2321">
                  <c:v>118.28417789322801</c:v>
                </c:pt>
                <c:pt idx="2322">
                  <c:v>119.623212942668</c:v>
                </c:pt>
                <c:pt idx="2323">
                  <c:v>119.197711797773</c:v>
                </c:pt>
                <c:pt idx="2324">
                  <c:v>119.488077898383</c:v>
                </c:pt>
                <c:pt idx="2325">
                  <c:v>119.68962231025699</c:v>
                </c:pt>
                <c:pt idx="2326">
                  <c:v>120.035170732141</c:v>
                </c:pt>
                <c:pt idx="2327">
                  <c:v>119.47473617678401</c:v>
                </c:pt>
                <c:pt idx="2328">
                  <c:v>120.407652767722</c:v>
                </c:pt>
                <c:pt idx="2329">
                  <c:v>119.90938355318301</c:v>
                </c:pt>
                <c:pt idx="2330">
                  <c:v>120.704239300182</c:v>
                </c:pt>
                <c:pt idx="2331">
                  <c:v>120.571116929314</c:v>
                </c:pt>
                <c:pt idx="2332">
                  <c:v>121.04277393732799</c:v>
                </c:pt>
                <c:pt idx="2333">
                  <c:v>121.507036785097</c:v>
                </c:pt>
                <c:pt idx="2334">
                  <c:v>121.37839871307</c:v>
                </c:pt>
                <c:pt idx="2335">
                  <c:v>121.625228169986</c:v>
                </c:pt>
                <c:pt idx="2336">
                  <c:v>121.86106775737601</c:v>
                </c:pt>
                <c:pt idx="2337">
                  <c:v>120.354891701962</c:v>
                </c:pt>
                <c:pt idx="2338">
                  <c:v>121.18652357369599</c:v>
                </c:pt>
                <c:pt idx="2339">
                  <c:v>121.35630157057901</c:v>
                </c:pt>
                <c:pt idx="2340">
                  <c:v>122.960634911719</c:v>
                </c:pt>
                <c:pt idx="2341">
                  <c:v>122.88112959774701</c:v>
                </c:pt>
                <c:pt idx="2342">
                  <c:v>123.050238410376</c:v>
                </c:pt>
                <c:pt idx="2343">
                  <c:v>122.30698853721</c:v>
                </c:pt>
                <c:pt idx="2344">
                  <c:v>122.876555565378</c:v>
                </c:pt>
                <c:pt idx="2345">
                  <c:v>122.988130204659</c:v>
                </c:pt>
                <c:pt idx="2346">
                  <c:v>124.03223849731999</c:v>
                </c:pt>
                <c:pt idx="2347">
                  <c:v>123.107054137422</c:v>
                </c:pt>
                <c:pt idx="2348">
                  <c:v>122.890780373392</c:v>
                </c:pt>
                <c:pt idx="2349">
                  <c:v>123.577461785083</c:v>
                </c:pt>
                <c:pt idx="2350">
                  <c:v>123.569577182269</c:v>
                </c:pt>
                <c:pt idx="2351">
                  <c:v>123.80442178294901</c:v>
                </c:pt>
                <c:pt idx="2352">
                  <c:v>124.508335662782</c:v>
                </c:pt>
                <c:pt idx="2353">
                  <c:v>123.546584685025</c:v>
                </c:pt>
                <c:pt idx="2354">
                  <c:v>123.677676610991</c:v>
                </c:pt>
                <c:pt idx="2355">
                  <c:v>123.533849509432</c:v>
                </c:pt>
                <c:pt idx="2356">
                  <c:v>124.05861903020001</c:v>
                </c:pt>
                <c:pt idx="2357">
                  <c:v>124.13215041290999</c:v>
                </c:pt>
                <c:pt idx="2358">
                  <c:v>123.572598943968</c:v>
                </c:pt>
                <c:pt idx="2359">
                  <c:v>123.71936594675201</c:v>
                </c:pt>
                <c:pt idx="2360">
                  <c:v>124.396159128105</c:v>
                </c:pt>
                <c:pt idx="2361">
                  <c:v>124.724867158919</c:v>
                </c:pt>
                <c:pt idx="2362">
                  <c:v>124.647677277639</c:v>
                </c:pt>
                <c:pt idx="2363">
                  <c:v>124.115644402442</c:v>
                </c:pt>
                <c:pt idx="2364">
                  <c:v>121.982895941693</c:v>
                </c:pt>
                <c:pt idx="2365">
                  <c:v>122.668757507455</c:v>
                </c:pt>
                <c:pt idx="2366">
                  <c:v>121.221355174507</c:v>
                </c:pt>
                <c:pt idx="2367">
                  <c:v>121.28991074023401</c:v>
                </c:pt>
                <c:pt idx="2368">
                  <c:v>121.96141566425</c:v>
                </c:pt>
                <c:pt idx="2369">
                  <c:v>121.952827083771</c:v>
                </c:pt>
                <c:pt idx="2370">
                  <c:v>122.288035079484</c:v>
                </c:pt>
                <c:pt idx="2371">
                  <c:v>122.13198178696901</c:v>
                </c:pt>
                <c:pt idx="2372">
                  <c:v>123.238855343192</c:v>
                </c:pt>
                <c:pt idx="2373">
                  <c:v>124.13934484073999</c:v>
                </c:pt>
                <c:pt idx="2374">
                  <c:v>124.11089933660401</c:v>
                </c:pt>
                <c:pt idx="2375">
                  <c:v>123.73933737191</c:v>
                </c:pt>
                <c:pt idx="2376">
                  <c:v>123.76526902585</c:v>
                </c:pt>
                <c:pt idx="2377">
                  <c:v>124.55784520155299</c:v>
                </c:pt>
                <c:pt idx="2378">
                  <c:v>123.870695297292</c:v>
                </c:pt>
                <c:pt idx="2379">
                  <c:v>124.130667291751</c:v>
                </c:pt>
                <c:pt idx="2380">
                  <c:v>123.51954469647001</c:v>
                </c:pt>
                <c:pt idx="2381">
                  <c:v>122.926410864948</c:v>
                </c:pt>
                <c:pt idx="2382">
                  <c:v>122.602551669192</c:v>
                </c:pt>
                <c:pt idx="2383">
                  <c:v>122.70566257457099</c:v>
                </c:pt>
                <c:pt idx="2384">
                  <c:v>122.879514110748</c:v>
                </c:pt>
                <c:pt idx="2385">
                  <c:v>123.319251245283</c:v>
                </c:pt>
                <c:pt idx="2386">
                  <c:v>122.499811213375</c:v>
                </c:pt>
                <c:pt idx="2387">
                  <c:v>122.85735176735101</c:v>
                </c:pt>
                <c:pt idx="2388">
                  <c:v>122.783096552307</c:v>
                </c:pt>
                <c:pt idx="2389">
                  <c:v>122.90016621884</c:v>
                </c:pt>
                <c:pt idx="2390">
                  <c:v>122.808790793954</c:v>
                </c:pt>
                <c:pt idx="2391">
                  <c:v>123.38650326283999</c:v>
                </c:pt>
                <c:pt idx="2392">
                  <c:v>123.78081490165999</c:v>
                </c:pt>
                <c:pt idx="2393">
                  <c:v>123.677966213009</c:v>
                </c:pt>
                <c:pt idx="2394">
                  <c:v>123.66164996735399</c:v>
                </c:pt>
                <c:pt idx="2395">
                  <c:v>123.795044536543</c:v>
                </c:pt>
                <c:pt idx="2396">
                  <c:v>123.684362715212</c:v>
                </c:pt>
                <c:pt idx="2397">
                  <c:v>122.962802843227</c:v>
                </c:pt>
                <c:pt idx="2398">
                  <c:v>121.94794697002899</c:v>
                </c:pt>
                <c:pt idx="2399">
                  <c:v>121.552207357733</c:v>
                </c:pt>
                <c:pt idx="2400">
                  <c:v>121.696072074835</c:v>
                </c:pt>
                <c:pt idx="2401">
                  <c:v>120.694615543232</c:v>
                </c:pt>
                <c:pt idx="2402">
                  <c:v>119.919926805597</c:v>
                </c:pt>
                <c:pt idx="2403">
                  <c:v>119.77879867956</c:v>
                </c:pt>
                <c:pt idx="2404">
                  <c:v>119.96972467451999</c:v>
                </c:pt>
                <c:pt idx="2405">
                  <c:v>121.715735822746</c:v>
                </c:pt>
                <c:pt idx="2406">
                  <c:v>121.684224503697</c:v>
                </c:pt>
                <c:pt idx="2407">
                  <c:v>120.504976942475</c:v>
                </c:pt>
                <c:pt idx="2408">
                  <c:v>118.781618803142</c:v>
                </c:pt>
                <c:pt idx="2409">
                  <c:v>118.07421226997501</c:v>
                </c:pt>
                <c:pt idx="2410">
                  <c:v>119.214652634259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Sheet10!$AJ$7</c:f>
              <c:strCache>
                <c:ptCount val="1"/>
                <c:pt idx="0">
                  <c:v>Rainbow7525Daily7</c:v>
                </c:pt>
              </c:strCache>
            </c:strRef>
          </c:tx>
          <c:marker>
            <c:symbol val="none"/>
          </c:marker>
          <c:val>
            <c:numRef>
              <c:f>Sheet10!$AJ$8:$AJ$2418</c:f>
              <c:numCache>
                <c:formatCode>General</c:formatCode>
                <c:ptCount val="2411"/>
                <c:pt idx="0">
                  <c:v>100</c:v>
                </c:pt>
                <c:pt idx="1">
                  <c:v>100.100127981529</c:v>
                </c:pt>
                <c:pt idx="2">
                  <c:v>100.18798850616</c:v>
                </c:pt>
                <c:pt idx="3">
                  <c:v>100.39623928714499</c:v>
                </c:pt>
                <c:pt idx="4">
                  <c:v>100.42547688743301</c:v>
                </c:pt>
                <c:pt idx="5">
                  <c:v>99.242412443143806</c:v>
                </c:pt>
                <c:pt idx="6">
                  <c:v>99.059087335256606</c:v>
                </c:pt>
                <c:pt idx="7">
                  <c:v>98.089631344501498</c:v>
                </c:pt>
                <c:pt idx="8">
                  <c:v>98.361476756717707</c:v>
                </c:pt>
                <c:pt idx="9">
                  <c:v>98.477675609375098</c:v>
                </c:pt>
                <c:pt idx="10">
                  <c:v>98.540793100483796</c:v>
                </c:pt>
                <c:pt idx="11">
                  <c:v>98.670465586422196</c:v>
                </c:pt>
                <c:pt idx="12">
                  <c:v>98.104254007665304</c:v>
                </c:pt>
                <c:pt idx="13">
                  <c:v>97.937011489358497</c:v>
                </c:pt>
                <c:pt idx="14">
                  <c:v>98.857687481553597</c:v>
                </c:pt>
                <c:pt idx="15">
                  <c:v>98.272903121434396</c:v>
                </c:pt>
                <c:pt idx="16">
                  <c:v>97.669800419914196</c:v>
                </c:pt>
                <c:pt idx="17">
                  <c:v>98.074806527759904</c:v>
                </c:pt>
                <c:pt idx="18">
                  <c:v>100.53841143687499</c:v>
                </c:pt>
                <c:pt idx="19">
                  <c:v>100.45535099835701</c:v>
                </c:pt>
                <c:pt idx="20">
                  <c:v>101.576860479584</c:v>
                </c:pt>
                <c:pt idx="21">
                  <c:v>100.211381274145</c:v>
                </c:pt>
                <c:pt idx="22">
                  <c:v>100.55753103750899</c:v>
                </c:pt>
                <c:pt idx="23">
                  <c:v>98.390626656813296</c:v>
                </c:pt>
                <c:pt idx="24">
                  <c:v>99.400242364990305</c:v>
                </c:pt>
                <c:pt idx="25">
                  <c:v>100.18933246565</c:v>
                </c:pt>
                <c:pt idx="26">
                  <c:v>100.03562106023701</c:v>
                </c:pt>
                <c:pt idx="27">
                  <c:v>100.931986272739</c:v>
                </c:pt>
                <c:pt idx="28">
                  <c:v>101.025743383858</c:v>
                </c:pt>
                <c:pt idx="29">
                  <c:v>101.491745780993</c:v>
                </c:pt>
                <c:pt idx="30">
                  <c:v>101.379026582498</c:v>
                </c:pt>
                <c:pt idx="31">
                  <c:v>100.862988120781</c:v>
                </c:pt>
                <c:pt idx="32">
                  <c:v>98.544648475716798</c:v>
                </c:pt>
                <c:pt idx="33">
                  <c:v>96.997941868410194</c:v>
                </c:pt>
                <c:pt idx="34">
                  <c:v>98.385332489225107</c:v>
                </c:pt>
                <c:pt idx="35">
                  <c:v>97.949171159795696</c:v>
                </c:pt>
                <c:pt idx="36">
                  <c:v>98.740959227949702</c:v>
                </c:pt>
                <c:pt idx="37">
                  <c:v>100.234196932385</c:v>
                </c:pt>
                <c:pt idx="38">
                  <c:v>100.548780919002</c:v>
                </c:pt>
                <c:pt idx="39">
                  <c:v>101.44148550410701</c:v>
                </c:pt>
                <c:pt idx="40">
                  <c:v>101.407012156549</c:v>
                </c:pt>
                <c:pt idx="41">
                  <c:v>100.413120946975</c:v>
                </c:pt>
                <c:pt idx="42">
                  <c:v>100.42797611447899</c:v>
                </c:pt>
                <c:pt idx="43">
                  <c:v>100.614619743134</c:v>
                </c:pt>
                <c:pt idx="44">
                  <c:v>100.610069677315</c:v>
                </c:pt>
                <c:pt idx="45">
                  <c:v>99.339243601418104</c:v>
                </c:pt>
                <c:pt idx="46">
                  <c:v>100.47046157953901</c:v>
                </c:pt>
                <c:pt idx="47">
                  <c:v>100.437090879899</c:v>
                </c:pt>
                <c:pt idx="48">
                  <c:v>101.345177935321</c:v>
                </c:pt>
                <c:pt idx="49">
                  <c:v>102.143929926081</c:v>
                </c:pt>
                <c:pt idx="50">
                  <c:v>102.00253793614</c:v>
                </c:pt>
                <c:pt idx="51">
                  <c:v>102.588351387914</c:v>
                </c:pt>
                <c:pt idx="52">
                  <c:v>103.446861630005</c:v>
                </c:pt>
                <c:pt idx="53">
                  <c:v>103.719719454689</c:v>
                </c:pt>
                <c:pt idx="54">
                  <c:v>103.45916432347001</c:v>
                </c:pt>
                <c:pt idx="55">
                  <c:v>103.32384036694501</c:v>
                </c:pt>
                <c:pt idx="56">
                  <c:v>103.75499229390999</c:v>
                </c:pt>
                <c:pt idx="57">
                  <c:v>103.894695847066</c:v>
                </c:pt>
                <c:pt idx="58">
                  <c:v>103.453888728593</c:v>
                </c:pt>
                <c:pt idx="59">
                  <c:v>103.128445509177</c:v>
                </c:pt>
                <c:pt idx="60">
                  <c:v>105.374699577667</c:v>
                </c:pt>
                <c:pt idx="61">
                  <c:v>105.843801407013</c:v>
                </c:pt>
                <c:pt idx="62">
                  <c:v>105.861140557521</c:v>
                </c:pt>
                <c:pt idx="63">
                  <c:v>105.008131679028</c:v>
                </c:pt>
                <c:pt idx="64">
                  <c:v>103.303937984699</c:v>
                </c:pt>
                <c:pt idx="65">
                  <c:v>106.28825191288399</c:v>
                </c:pt>
                <c:pt idx="66">
                  <c:v>106.45674108941201</c:v>
                </c:pt>
                <c:pt idx="67">
                  <c:v>108.518120855723</c:v>
                </c:pt>
                <c:pt idx="68">
                  <c:v>108.215819327912</c:v>
                </c:pt>
                <c:pt idx="69">
                  <c:v>109.288040526079</c:v>
                </c:pt>
                <c:pt idx="70">
                  <c:v>109.034383601702</c:v>
                </c:pt>
                <c:pt idx="71">
                  <c:v>109.018276683972</c:v>
                </c:pt>
                <c:pt idx="72">
                  <c:v>107.41376448192401</c:v>
                </c:pt>
                <c:pt idx="73">
                  <c:v>104.021042878888</c:v>
                </c:pt>
                <c:pt idx="74">
                  <c:v>103.955324667272</c:v>
                </c:pt>
                <c:pt idx="75">
                  <c:v>104.18832907416299</c:v>
                </c:pt>
                <c:pt idx="76">
                  <c:v>102.40743934208901</c:v>
                </c:pt>
                <c:pt idx="77">
                  <c:v>99.241402412047293</c:v>
                </c:pt>
                <c:pt idx="78">
                  <c:v>98.781797038350007</c:v>
                </c:pt>
                <c:pt idx="79">
                  <c:v>97.497020337335499</c:v>
                </c:pt>
                <c:pt idx="80">
                  <c:v>97.847447277406005</c:v>
                </c:pt>
                <c:pt idx="81">
                  <c:v>98.255012123145505</c:v>
                </c:pt>
                <c:pt idx="82">
                  <c:v>99.2079873729421</c:v>
                </c:pt>
                <c:pt idx="83">
                  <c:v>98.552729942992897</c:v>
                </c:pt>
                <c:pt idx="84">
                  <c:v>98.958321119020596</c:v>
                </c:pt>
                <c:pt idx="85">
                  <c:v>99.014088149714595</c:v>
                </c:pt>
                <c:pt idx="86">
                  <c:v>97.565567663098705</c:v>
                </c:pt>
                <c:pt idx="87">
                  <c:v>97.804615119545204</c:v>
                </c:pt>
                <c:pt idx="88">
                  <c:v>96.279781836714506</c:v>
                </c:pt>
                <c:pt idx="89">
                  <c:v>93.309882699833594</c:v>
                </c:pt>
                <c:pt idx="90">
                  <c:v>95.827600642816705</c:v>
                </c:pt>
                <c:pt idx="91">
                  <c:v>96.201110200519196</c:v>
                </c:pt>
                <c:pt idx="92">
                  <c:v>96.8338464369034</c:v>
                </c:pt>
                <c:pt idx="93">
                  <c:v>98.498049063836703</c:v>
                </c:pt>
                <c:pt idx="94">
                  <c:v>99.087576922881496</c:v>
                </c:pt>
                <c:pt idx="95">
                  <c:v>100.004505859112</c:v>
                </c:pt>
                <c:pt idx="96">
                  <c:v>99.8886173215312</c:v>
                </c:pt>
                <c:pt idx="97">
                  <c:v>101.30684889736</c:v>
                </c:pt>
                <c:pt idx="98">
                  <c:v>101.845093441278</c:v>
                </c:pt>
                <c:pt idx="99">
                  <c:v>103.05545834646701</c:v>
                </c:pt>
                <c:pt idx="100">
                  <c:v>102.283275156168</c:v>
                </c:pt>
                <c:pt idx="101">
                  <c:v>101.765963035889</c:v>
                </c:pt>
                <c:pt idx="102">
                  <c:v>103.245552140865</c:v>
                </c:pt>
                <c:pt idx="103">
                  <c:v>105.27236674301101</c:v>
                </c:pt>
                <c:pt idx="104">
                  <c:v>104.880602082301</c:v>
                </c:pt>
                <c:pt idx="105">
                  <c:v>105.25639821472301</c:v>
                </c:pt>
                <c:pt idx="106">
                  <c:v>105.465113067064</c:v>
                </c:pt>
                <c:pt idx="107">
                  <c:v>106.008493593898</c:v>
                </c:pt>
                <c:pt idx="108">
                  <c:v>105.214565313271</c:v>
                </c:pt>
                <c:pt idx="109">
                  <c:v>105.37962495967901</c:v>
                </c:pt>
                <c:pt idx="110">
                  <c:v>106.076369552936</c:v>
                </c:pt>
                <c:pt idx="111">
                  <c:v>106.26839189186499</c:v>
                </c:pt>
                <c:pt idx="112">
                  <c:v>106.52079831517</c:v>
                </c:pt>
                <c:pt idx="113">
                  <c:v>103.532628507745</c:v>
                </c:pt>
                <c:pt idx="114">
                  <c:v>102.87007634585601</c:v>
                </c:pt>
                <c:pt idx="115">
                  <c:v>103.670430799719</c:v>
                </c:pt>
                <c:pt idx="116">
                  <c:v>105.719950246743</c:v>
                </c:pt>
                <c:pt idx="117">
                  <c:v>103.926459974194</c:v>
                </c:pt>
                <c:pt idx="118">
                  <c:v>104.94623907941499</c:v>
                </c:pt>
                <c:pt idx="119">
                  <c:v>104.361953029635</c:v>
                </c:pt>
                <c:pt idx="120">
                  <c:v>103.756580831517</c:v>
                </c:pt>
                <c:pt idx="121">
                  <c:v>103.45089539093</c:v>
                </c:pt>
                <c:pt idx="122">
                  <c:v>105.648056366212</c:v>
                </c:pt>
                <c:pt idx="123">
                  <c:v>106.59034137872401</c:v>
                </c:pt>
                <c:pt idx="124">
                  <c:v>105.95267045944</c:v>
                </c:pt>
                <c:pt idx="125">
                  <c:v>108.32262943827899</c:v>
                </c:pt>
                <c:pt idx="126">
                  <c:v>106.98822394698</c:v>
                </c:pt>
                <c:pt idx="127">
                  <c:v>105.88248206147399</c:v>
                </c:pt>
                <c:pt idx="128">
                  <c:v>105.258681232824</c:v>
                </c:pt>
                <c:pt idx="129">
                  <c:v>108.03209812164999</c:v>
                </c:pt>
                <c:pt idx="130">
                  <c:v>108.606374605337</c:v>
                </c:pt>
                <c:pt idx="131">
                  <c:v>108.82434699402199</c:v>
                </c:pt>
                <c:pt idx="132">
                  <c:v>110.45483466819201</c:v>
                </c:pt>
                <c:pt idx="133">
                  <c:v>106.54296409844299</c:v>
                </c:pt>
                <c:pt idx="134">
                  <c:v>111.295211151936</c:v>
                </c:pt>
                <c:pt idx="135">
                  <c:v>108.802333689077</c:v>
                </c:pt>
                <c:pt idx="136">
                  <c:v>112.29092176191099</c:v>
                </c:pt>
                <c:pt idx="137">
                  <c:v>111.543434223994</c:v>
                </c:pt>
                <c:pt idx="138">
                  <c:v>115.035159106611</c:v>
                </c:pt>
                <c:pt idx="139">
                  <c:v>114.176488245214</c:v>
                </c:pt>
                <c:pt idx="140">
                  <c:v>114.915017484635</c:v>
                </c:pt>
                <c:pt idx="141">
                  <c:v>114.678274093</c:v>
                </c:pt>
                <c:pt idx="142">
                  <c:v>108.426868935361</c:v>
                </c:pt>
                <c:pt idx="143">
                  <c:v>109.53445608907001</c:v>
                </c:pt>
                <c:pt idx="144">
                  <c:v>111.849353111806</c:v>
                </c:pt>
                <c:pt idx="145">
                  <c:v>111.97596243638201</c:v>
                </c:pt>
                <c:pt idx="146">
                  <c:v>111.946690225916</c:v>
                </c:pt>
                <c:pt idx="147">
                  <c:v>112.693305318944</c:v>
                </c:pt>
                <c:pt idx="148">
                  <c:v>112.527832814723</c:v>
                </c:pt>
                <c:pt idx="149">
                  <c:v>113.239503579781</c:v>
                </c:pt>
                <c:pt idx="150">
                  <c:v>113.679836625538</c:v>
                </c:pt>
                <c:pt idx="151">
                  <c:v>113.67432895062301</c:v>
                </c:pt>
                <c:pt idx="152">
                  <c:v>111.074555582626</c:v>
                </c:pt>
                <c:pt idx="153">
                  <c:v>108.083838716825</c:v>
                </c:pt>
                <c:pt idx="154">
                  <c:v>107.465129615536</c:v>
                </c:pt>
                <c:pt idx="155">
                  <c:v>106.527767362649</c:v>
                </c:pt>
                <c:pt idx="156">
                  <c:v>105.701279071871</c:v>
                </c:pt>
                <c:pt idx="157">
                  <c:v>102.913708786482</c:v>
                </c:pt>
                <c:pt idx="158">
                  <c:v>104.811728891618</c:v>
                </c:pt>
                <c:pt idx="159">
                  <c:v>105.894761992261</c:v>
                </c:pt>
                <c:pt idx="160">
                  <c:v>105.48508786490299</c:v>
                </c:pt>
                <c:pt idx="161">
                  <c:v>108.035099730794</c:v>
                </c:pt>
                <c:pt idx="162">
                  <c:v>101.974019203651</c:v>
                </c:pt>
                <c:pt idx="163">
                  <c:v>101.797578360293</c:v>
                </c:pt>
                <c:pt idx="164">
                  <c:v>98.364419665390599</c:v>
                </c:pt>
                <c:pt idx="165">
                  <c:v>96.964359362075697</c:v>
                </c:pt>
                <c:pt idx="166">
                  <c:v>96.220295586633299</c:v>
                </c:pt>
                <c:pt idx="167">
                  <c:v>95.461015709493694</c:v>
                </c:pt>
                <c:pt idx="168">
                  <c:v>96.6578320129682</c:v>
                </c:pt>
                <c:pt idx="169">
                  <c:v>96.433770971984103</c:v>
                </c:pt>
                <c:pt idx="170">
                  <c:v>97.786623163013999</c:v>
                </c:pt>
                <c:pt idx="171">
                  <c:v>98.113001220717507</c:v>
                </c:pt>
                <c:pt idx="172">
                  <c:v>98.348474388278802</c:v>
                </c:pt>
                <c:pt idx="173">
                  <c:v>96.476998848949094</c:v>
                </c:pt>
                <c:pt idx="174">
                  <c:v>96.845980055227201</c:v>
                </c:pt>
                <c:pt idx="175">
                  <c:v>96.7959163992181</c:v>
                </c:pt>
                <c:pt idx="176">
                  <c:v>100.188042554555</c:v>
                </c:pt>
                <c:pt idx="177">
                  <c:v>100.67587355696899</c:v>
                </c:pt>
                <c:pt idx="178">
                  <c:v>99.52518002699</c:v>
                </c:pt>
                <c:pt idx="179">
                  <c:v>98.858914146641794</c:v>
                </c:pt>
                <c:pt idx="180">
                  <c:v>101.49863517932999</c:v>
                </c:pt>
                <c:pt idx="181">
                  <c:v>101.576268644593</c:v>
                </c:pt>
                <c:pt idx="182">
                  <c:v>104.730662426571</c:v>
                </c:pt>
                <c:pt idx="183">
                  <c:v>104.90681894808399</c:v>
                </c:pt>
                <c:pt idx="184">
                  <c:v>106.184498332781</c:v>
                </c:pt>
                <c:pt idx="185">
                  <c:v>103.543256259411</c:v>
                </c:pt>
                <c:pt idx="186">
                  <c:v>102.28094530215201</c:v>
                </c:pt>
                <c:pt idx="187">
                  <c:v>102.530713829766</c:v>
                </c:pt>
                <c:pt idx="188">
                  <c:v>104.334713435583</c:v>
                </c:pt>
                <c:pt idx="189">
                  <c:v>105.462981121431</c:v>
                </c:pt>
                <c:pt idx="190">
                  <c:v>105.329380109231</c:v>
                </c:pt>
                <c:pt idx="191">
                  <c:v>103.506547939512</c:v>
                </c:pt>
                <c:pt idx="192">
                  <c:v>102.27662839850601</c:v>
                </c:pt>
                <c:pt idx="193">
                  <c:v>105.991532612719</c:v>
                </c:pt>
                <c:pt idx="194">
                  <c:v>105.271629593412</c:v>
                </c:pt>
                <c:pt idx="195">
                  <c:v>102.720518510936</c:v>
                </c:pt>
                <c:pt idx="196">
                  <c:v>105.07079139041601</c:v>
                </c:pt>
                <c:pt idx="197">
                  <c:v>109.236472437318</c:v>
                </c:pt>
                <c:pt idx="198">
                  <c:v>107.9616592906</c:v>
                </c:pt>
                <c:pt idx="199">
                  <c:v>105.317661462578</c:v>
                </c:pt>
                <c:pt idx="200">
                  <c:v>103.655688196794</c:v>
                </c:pt>
                <c:pt idx="201">
                  <c:v>105.576735295517</c:v>
                </c:pt>
                <c:pt idx="202">
                  <c:v>105.941632579942</c:v>
                </c:pt>
                <c:pt idx="203">
                  <c:v>107.696469747176</c:v>
                </c:pt>
                <c:pt idx="204">
                  <c:v>106.313968921845</c:v>
                </c:pt>
                <c:pt idx="205">
                  <c:v>106.965219535267</c:v>
                </c:pt>
                <c:pt idx="206">
                  <c:v>108.68110055432101</c:v>
                </c:pt>
                <c:pt idx="207">
                  <c:v>108.649339625571</c:v>
                </c:pt>
                <c:pt idx="208">
                  <c:v>112.42269844375799</c:v>
                </c:pt>
                <c:pt idx="209">
                  <c:v>113.489110785029</c:v>
                </c:pt>
                <c:pt idx="210">
                  <c:v>111.34726657239</c:v>
                </c:pt>
                <c:pt idx="211">
                  <c:v>113.06484139329601</c:v>
                </c:pt>
                <c:pt idx="212">
                  <c:v>113.01504801361899</c:v>
                </c:pt>
                <c:pt idx="213">
                  <c:v>115.441230150062</c:v>
                </c:pt>
                <c:pt idx="214">
                  <c:v>114.992774374547</c:v>
                </c:pt>
                <c:pt idx="215">
                  <c:v>118.327875207096</c:v>
                </c:pt>
                <c:pt idx="216">
                  <c:v>118.39545426640601</c:v>
                </c:pt>
                <c:pt idx="217">
                  <c:v>120.954671023882</c:v>
                </c:pt>
                <c:pt idx="218">
                  <c:v>117.872796408056</c:v>
                </c:pt>
                <c:pt idx="219">
                  <c:v>123.83237586100201</c:v>
                </c:pt>
                <c:pt idx="220">
                  <c:v>121.538026543011</c:v>
                </c:pt>
                <c:pt idx="221">
                  <c:v>121.321152704166</c:v>
                </c:pt>
                <c:pt idx="222">
                  <c:v>119.44404598273999</c:v>
                </c:pt>
                <c:pt idx="223">
                  <c:v>120.255821001458</c:v>
                </c:pt>
                <c:pt idx="224">
                  <c:v>121.15025627016399</c:v>
                </c:pt>
                <c:pt idx="225">
                  <c:v>121.809659118312</c:v>
                </c:pt>
                <c:pt idx="226">
                  <c:v>121.14442272777499</c:v>
                </c:pt>
                <c:pt idx="227">
                  <c:v>117.119035023187</c:v>
                </c:pt>
                <c:pt idx="228">
                  <c:v>119.642108923942</c:v>
                </c:pt>
                <c:pt idx="229">
                  <c:v>119.457107622506</c:v>
                </c:pt>
                <c:pt idx="230">
                  <c:v>124.195448880936</c:v>
                </c:pt>
                <c:pt idx="231">
                  <c:v>126.48319149416101</c:v>
                </c:pt>
                <c:pt idx="232">
                  <c:v>127.363392478368</c:v>
                </c:pt>
                <c:pt idx="233">
                  <c:v>124.68986220520399</c:v>
                </c:pt>
                <c:pt idx="234">
                  <c:v>124.037375101051</c:v>
                </c:pt>
                <c:pt idx="235">
                  <c:v>122.465930243664</c:v>
                </c:pt>
                <c:pt idx="236">
                  <c:v>123.194861298802</c:v>
                </c:pt>
                <c:pt idx="237">
                  <c:v>123.184025352238</c:v>
                </c:pt>
                <c:pt idx="238">
                  <c:v>123.055390950266</c:v>
                </c:pt>
                <c:pt idx="239">
                  <c:v>123.340543536973</c:v>
                </c:pt>
                <c:pt idx="240">
                  <c:v>125.38975787856</c:v>
                </c:pt>
                <c:pt idx="241">
                  <c:v>124.448427424101</c:v>
                </c:pt>
                <c:pt idx="242">
                  <c:v>123.237109978842</c:v>
                </c:pt>
                <c:pt idx="243">
                  <c:v>121.572191350167</c:v>
                </c:pt>
                <c:pt idx="244">
                  <c:v>122.395144536527</c:v>
                </c:pt>
                <c:pt idx="245">
                  <c:v>122.305121584437</c:v>
                </c:pt>
                <c:pt idx="246">
                  <c:v>123.398475372622</c:v>
                </c:pt>
                <c:pt idx="247">
                  <c:v>125.443114775038</c:v>
                </c:pt>
                <c:pt idx="248">
                  <c:v>126.72448097639599</c:v>
                </c:pt>
                <c:pt idx="249">
                  <c:v>126.710222163795</c:v>
                </c:pt>
                <c:pt idx="250">
                  <c:v>127.50721337097001</c:v>
                </c:pt>
                <c:pt idx="251">
                  <c:v>127.38001316878599</c:v>
                </c:pt>
                <c:pt idx="252">
                  <c:v>127.940235354881</c:v>
                </c:pt>
                <c:pt idx="253">
                  <c:v>128.410814011551</c:v>
                </c:pt>
                <c:pt idx="254">
                  <c:v>126.695149016288</c:v>
                </c:pt>
                <c:pt idx="255">
                  <c:v>127.289851296666</c:v>
                </c:pt>
                <c:pt idx="256">
                  <c:v>127.56575470265</c:v>
                </c:pt>
                <c:pt idx="257">
                  <c:v>127.395089488796</c:v>
                </c:pt>
                <c:pt idx="258">
                  <c:v>126.44448178770701</c:v>
                </c:pt>
                <c:pt idx="259">
                  <c:v>130.118562925503</c:v>
                </c:pt>
                <c:pt idx="260">
                  <c:v>128.94120823164599</c:v>
                </c:pt>
                <c:pt idx="261">
                  <c:v>128.61180201995899</c:v>
                </c:pt>
                <c:pt idx="262">
                  <c:v>129.46924654790701</c:v>
                </c:pt>
                <c:pt idx="263">
                  <c:v>130.28209596094999</c:v>
                </c:pt>
                <c:pt idx="264">
                  <c:v>131.29485608279401</c:v>
                </c:pt>
                <c:pt idx="265">
                  <c:v>132.594280366438</c:v>
                </c:pt>
                <c:pt idx="266">
                  <c:v>131.29730323367099</c:v>
                </c:pt>
                <c:pt idx="267">
                  <c:v>132.95805906713699</c:v>
                </c:pt>
                <c:pt idx="268">
                  <c:v>131.120334854628</c:v>
                </c:pt>
                <c:pt idx="269">
                  <c:v>131.48847682215401</c:v>
                </c:pt>
                <c:pt idx="270">
                  <c:v>133.694515153249</c:v>
                </c:pt>
                <c:pt idx="271">
                  <c:v>133.14626943437901</c:v>
                </c:pt>
                <c:pt idx="272">
                  <c:v>132.944206825859</c:v>
                </c:pt>
                <c:pt idx="273">
                  <c:v>129.98461138195299</c:v>
                </c:pt>
                <c:pt idx="274">
                  <c:v>129.201627717148</c:v>
                </c:pt>
                <c:pt idx="275">
                  <c:v>130.50130585395999</c:v>
                </c:pt>
                <c:pt idx="276">
                  <c:v>125.677681786904</c:v>
                </c:pt>
                <c:pt idx="277">
                  <c:v>125.64948981648401</c:v>
                </c:pt>
                <c:pt idx="278">
                  <c:v>120.268392339492</c:v>
                </c:pt>
                <c:pt idx="279">
                  <c:v>121.329867572691</c:v>
                </c:pt>
                <c:pt idx="280">
                  <c:v>120.13122242125</c:v>
                </c:pt>
                <c:pt idx="281">
                  <c:v>119.577813021841</c:v>
                </c:pt>
                <c:pt idx="282">
                  <c:v>120.914225167144</c:v>
                </c:pt>
                <c:pt idx="283">
                  <c:v>123.126967848391</c:v>
                </c:pt>
                <c:pt idx="284">
                  <c:v>119.429158799905</c:v>
                </c:pt>
                <c:pt idx="285">
                  <c:v>118.980010286012</c:v>
                </c:pt>
                <c:pt idx="286">
                  <c:v>117.141789129693</c:v>
                </c:pt>
                <c:pt idx="287">
                  <c:v>120.864048402126</c:v>
                </c:pt>
                <c:pt idx="288">
                  <c:v>120.790417587783</c:v>
                </c:pt>
                <c:pt idx="289">
                  <c:v>119.23883256929101</c:v>
                </c:pt>
                <c:pt idx="290">
                  <c:v>118.65410531873501</c:v>
                </c:pt>
                <c:pt idx="291">
                  <c:v>118.45341188456101</c:v>
                </c:pt>
                <c:pt idx="292">
                  <c:v>120.60955840517001</c:v>
                </c:pt>
                <c:pt idx="293">
                  <c:v>121.173515556149</c:v>
                </c:pt>
                <c:pt idx="294">
                  <c:v>123.14580137602201</c:v>
                </c:pt>
                <c:pt idx="295">
                  <c:v>119.459985873364</c:v>
                </c:pt>
                <c:pt idx="296">
                  <c:v>118.84681370901301</c:v>
                </c:pt>
                <c:pt idx="297">
                  <c:v>119.03727398538901</c:v>
                </c:pt>
                <c:pt idx="298">
                  <c:v>120.72409797547699</c:v>
                </c:pt>
                <c:pt idx="299">
                  <c:v>121.934050893128</c:v>
                </c:pt>
                <c:pt idx="300">
                  <c:v>121.838366054606</c:v>
                </c:pt>
                <c:pt idx="301">
                  <c:v>123.025798273253</c:v>
                </c:pt>
                <c:pt idx="302">
                  <c:v>124.998385375954</c:v>
                </c:pt>
                <c:pt idx="303">
                  <c:v>124.61003948931901</c:v>
                </c:pt>
                <c:pt idx="304">
                  <c:v>122.247262431113</c:v>
                </c:pt>
                <c:pt idx="305">
                  <c:v>121.24333536947699</c:v>
                </c:pt>
                <c:pt idx="306">
                  <c:v>121.51074141194</c:v>
                </c:pt>
                <c:pt idx="307">
                  <c:v>122.37056757052299</c:v>
                </c:pt>
                <c:pt idx="308">
                  <c:v>124.564114518639</c:v>
                </c:pt>
                <c:pt idx="309">
                  <c:v>126.293173536404</c:v>
                </c:pt>
                <c:pt idx="310">
                  <c:v>125.202207304913</c:v>
                </c:pt>
                <c:pt idx="311">
                  <c:v>123.86180912351701</c:v>
                </c:pt>
                <c:pt idx="312">
                  <c:v>123.26971206905201</c:v>
                </c:pt>
                <c:pt idx="313">
                  <c:v>121.545800915782</c:v>
                </c:pt>
                <c:pt idx="314">
                  <c:v>123.17143486105201</c:v>
                </c:pt>
                <c:pt idx="315">
                  <c:v>126.93013808547801</c:v>
                </c:pt>
                <c:pt idx="316">
                  <c:v>129.854658752365</c:v>
                </c:pt>
                <c:pt idx="317">
                  <c:v>121.713396910063</c:v>
                </c:pt>
                <c:pt idx="318">
                  <c:v>123.67258908171399</c:v>
                </c:pt>
                <c:pt idx="319">
                  <c:v>121.50221093645899</c:v>
                </c:pt>
                <c:pt idx="320">
                  <c:v>123.73819777719299</c:v>
                </c:pt>
                <c:pt idx="321">
                  <c:v>123.94004858541599</c:v>
                </c:pt>
                <c:pt idx="322">
                  <c:v>122.418304923411</c:v>
                </c:pt>
                <c:pt idx="323">
                  <c:v>122.533020900122</c:v>
                </c:pt>
                <c:pt idx="324">
                  <c:v>121.541358261482</c:v>
                </c:pt>
                <c:pt idx="325">
                  <c:v>120.707339267829</c:v>
                </c:pt>
                <c:pt idx="326">
                  <c:v>120.128845451592</c:v>
                </c:pt>
                <c:pt idx="327">
                  <c:v>117.023165384968</c:v>
                </c:pt>
                <c:pt idx="328">
                  <c:v>120.71794653577</c:v>
                </c:pt>
                <c:pt idx="329">
                  <c:v>121.251948927184</c:v>
                </c:pt>
                <c:pt idx="330">
                  <c:v>120.676105126811</c:v>
                </c:pt>
                <c:pt idx="331">
                  <c:v>118.871084279874</c:v>
                </c:pt>
                <c:pt idx="332">
                  <c:v>120.186025893794</c:v>
                </c:pt>
                <c:pt idx="333">
                  <c:v>119.937975301457</c:v>
                </c:pt>
                <c:pt idx="334">
                  <c:v>118.504741354201</c:v>
                </c:pt>
                <c:pt idx="335">
                  <c:v>116.662877903005</c:v>
                </c:pt>
                <c:pt idx="336">
                  <c:v>116.83255362920799</c:v>
                </c:pt>
                <c:pt idx="337">
                  <c:v>116.61085567677701</c:v>
                </c:pt>
                <c:pt idx="338">
                  <c:v>116.44241315629</c:v>
                </c:pt>
                <c:pt idx="339">
                  <c:v>116.917040786535</c:v>
                </c:pt>
                <c:pt idx="340">
                  <c:v>117.002635726525</c:v>
                </c:pt>
                <c:pt idx="341">
                  <c:v>117.192789226481</c:v>
                </c:pt>
                <c:pt idx="342">
                  <c:v>118.804848788492</c:v>
                </c:pt>
                <c:pt idx="343">
                  <c:v>118.13884968639699</c:v>
                </c:pt>
                <c:pt idx="344">
                  <c:v>118.27849866929699</c:v>
                </c:pt>
                <c:pt idx="345">
                  <c:v>120.084480961569</c:v>
                </c:pt>
                <c:pt idx="346">
                  <c:v>116.432760547871</c:v>
                </c:pt>
                <c:pt idx="347">
                  <c:v>116.991453443493</c:v>
                </c:pt>
                <c:pt idx="348">
                  <c:v>122.04806440494799</c:v>
                </c:pt>
                <c:pt idx="349">
                  <c:v>116.897617784215</c:v>
                </c:pt>
                <c:pt idx="350">
                  <c:v>117.420902575952</c:v>
                </c:pt>
                <c:pt idx="351">
                  <c:v>117.337627730812</c:v>
                </c:pt>
                <c:pt idx="352">
                  <c:v>116.08466093819</c:v>
                </c:pt>
                <c:pt idx="353">
                  <c:v>119.023885313089</c:v>
                </c:pt>
                <c:pt idx="354">
                  <c:v>118.11287312880501</c:v>
                </c:pt>
                <c:pt idx="355">
                  <c:v>118.82163069638401</c:v>
                </c:pt>
                <c:pt idx="356">
                  <c:v>117.169568643099</c:v>
                </c:pt>
                <c:pt idx="357">
                  <c:v>119.61495240928799</c:v>
                </c:pt>
                <c:pt idx="358">
                  <c:v>125.08980187842501</c:v>
                </c:pt>
                <c:pt idx="359">
                  <c:v>123.593550689599</c:v>
                </c:pt>
                <c:pt idx="360">
                  <c:v>122.397327308109</c:v>
                </c:pt>
                <c:pt idx="361">
                  <c:v>121.884805155924</c:v>
                </c:pt>
                <c:pt idx="362">
                  <c:v>122.79364992225899</c:v>
                </c:pt>
                <c:pt idx="363">
                  <c:v>118.14543235825199</c:v>
                </c:pt>
                <c:pt idx="364">
                  <c:v>121.291717203392</c:v>
                </c:pt>
                <c:pt idx="365">
                  <c:v>125.29733098553</c:v>
                </c:pt>
                <c:pt idx="366">
                  <c:v>126.120197126515</c:v>
                </c:pt>
                <c:pt idx="367">
                  <c:v>125.589576946161</c:v>
                </c:pt>
                <c:pt idx="368">
                  <c:v>127.55565989231999</c:v>
                </c:pt>
                <c:pt idx="369">
                  <c:v>127.24158374802199</c:v>
                </c:pt>
                <c:pt idx="370">
                  <c:v>125.464493697373</c:v>
                </c:pt>
                <c:pt idx="371">
                  <c:v>124.35768030553299</c:v>
                </c:pt>
                <c:pt idx="372">
                  <c:v>118.999083481157</c:v>
                </c:pt>
                <c:pt idx="373">
                  <c:v>117.298588044878</c:v>
                </c:pt>
                <c:pt idx="374">
                  <c:v>117.13081699970201</c:v>
                </c:pt>
                <c:pt idx="375">
                  <c:v>117.81621265493401</c:v>
                </c:pt>
                <c:pt idx="376">
                  <c:v>116.346499597682</c:v>
                </c:pt>
                <c:pt idx="377">
                  <c:v>115.64593361748901</c:v>
                </c:pt>
                <c:pt idx="378">
                  <c:v>116.389315616791</c:v>
                </c:pt>
                <c:pt idx="379">
                  <c:v>115.05891956892</c:v>
                </c:pt>
                <c:pt idx="380">
                  <c:v>108.97140648176899</c:v>
                </c:pt>
                <c:pt idx="381">
                  <c:v>107.70435737838299</c:v>
                </c:pt>
                <c:pt idx="382">
                  <c:v>106.37935126391</c:v>
                </c:pt>
                <c:pt idx="383">
                  <c:v>106.264829673281</c:v>
                </c:pt>
                <c:pt idx="384">
                  <c:v>105.52413272648199</c:v>
                </c:pt>
                <c:pt idx="385">
                  <c:v>105.57070493779899</c:v>
                </c:pt>
                <c:pt idx="386">
                  <c:v>104.74212381403601</c:v>
                </c:pt>
                <c:pt idx="387">
                  <c:v>104.36732912417099</c:v>
                </c:pt>
                <c:pt idx="388">
                  <c:v>104.413134103335</c:v>
                </c:pt>
                <c:pt idx="389">
                  <c:v>110.230867994508</c:v>
                </c:pt>
                <c:pt idx="390">
                  <c:v>104.465861483304</c:v>
                </c:pt>
                <c:pt idx="391">
                  <c:v>99.615368872549496</c:v>
                </c:pt>
                <c:pt idx="392">
                  <c:v>101.49583720208101</c:v>
                </c:pt>
                <c:pt idx="393">
                  <c:v>102.41825634948</c:v>
                </c:pt>
                <c:pt idx="394">
                  <c:v>101.925690791672</c:v>
                </c:pt>
                <c:pt idx="395">
                  <c:v>98.193031176257506</c:v>
                </c:pt>
                <c:pt idx="396">
                  <c:v>97.5365065101102</c:v>
                </c:pt>
                <c:pt idx="397">
                  <c:v>98.981281187309605</c:v>
                </c:pt>
                <c:pt idx="398">
                  <c:v>99.584465610077601</c:v>
                </c:pt>
                <c:pt idx="399">
                  <c:v>99.633691366678093</c:v>
                </c:pt>
                <c:pt idx="400">
                  <c:v>100.433841263251</c:v>
                </c:pt>
                <c:pt idx="401">
                  <c:v>104.830706884752</c:v>
                </c:pt>
                <c:pt idx="402">
                  <c:v>103.45345209302501</c:v>
                </c:pt>
                <c:pt idx="403">
                  <c:v>101.997505466194</c:v>
                </c:pt>
                <c:pt idx="404">
                  <c:v>102.709743661546</c:v>
                </c:pt>
                <c:pt idx="405">
                  <c:v>102.55416132448001</c:v>
                </c:pt>
                <c:pt idx="406">
                  <c:v>102.803886428368</c:v>
                </c:pt>
                <c:pt idx="407">
                  <c:v>93.398794719322396</c:v>
                </c:pt>
                <c:pt idx="408">
                  <c:v>94.6921866968232</c:v>
                </c:pt>
                <c:pt idx="409">
                  <c:v>94.655762507689801</c:v>
                </c:pt>
                <c:pt idx="410">
                  <c:v>92.311704074731395</c:v>
                </c:pt>
                <c:pt idx="411">
                  <c:v>101.866715704461</c:v>
                </c:pt>
                <c:pt idx="412">
                  <c:v>101.373375796202</c:v>
                </c:pt>
                <c:pt idx="413">
                  <c:v>95.280417322995802</c:v>
                </c:pt>
                <c:pt idx="414">
                  <c:v>103.000717607198</c:v>
                </c:pt>
                <c:pt idx="415">
                  <c:v>103.24023957388501</c:v>
                </c:pt>
                <c:pt idx="416">
                  <c:v>113.78109936579899</c:v>
                </c:pt>
                <c:pt idx="417">
                  <c:v>116.239202773918</c:v>
                </c:pt>
                <c:pt idx="418">
                  <c:v>130.45100241863199</c:v>
                </c:pt>
                <c:pt idx="419">
                  <c:v>133.32658050640299</c:v>
                </c:pt>
                <c:pt idx="420">
                  <c:v>128.73141386632901</c:v>
                </c:pt>
                <c:pt idx="421">
                  <c:v>126.742336035208</c:v>
                </c:pt>
                <c:pt idx="422">
                  <c:v>128.54610345290899</c:v>
                </c:pt>
                <c:pt idx="423">
                  <c:v>129.91080735261701</c:v>
                </c:pt>
                <c:pt idx="424">
                  <c:v>130.14563555903101</c:v>
                </c:pt>
                <c:pt idx="425">
                  <c:v>132.115811700466</c:v>
                </c:pt>
                <c:pt idx="426">
                  <c:v>130.92308986540701</c:v>
                </c:pt>
                <c:pt idx="427">
                  <c:v>131.50939692651301</c:v>
                </c:pt>
                <c:pt idx="428">
                  <c:v>132.21082606177399</c:v>
                </c:pt>
                <c:pt idx="429">
                  <c:v>130.845819435458</c:v>
                </c:pt>
                <c:pt idx="430">
                  <c:v>134.72617642165901</c:v>
                </c:pt>
                <c:pt idx="431">
                  <c:v>134.85402096275701</c:v>
                </c:pt>
                <c:pt idx="432">
                  <c:v>122.608679509041</c:v>
                </c:pt>
                <c:pt idx="433">
                  <c:v>122.793555367601</c:v>
                </c:pt>
                <c:pt idx="434">
                  <c:v>120.942668555103</c:v>
                </c:pt>
                <c:pt idx="435">
                  <c:v>115.224604164944</c:v>
                </c:pt>
                <c:pt idx="436">
                  <c:v>118.47432400410101</c:v>
                </c:pt>
                <c:pt idx="437">
                  <c:v>117.37443943007401</c:v>
                </c:pt>
                <c:pt idx="438">
                  <c:v>117.437124429232</c:v>
                </c:pt>
                <c:pt idx="439">
                  <c:v>116.62022203554901</c:v>
                </c:pt>
                <c:pt idx="440">
                  <c:v>116.58855647253699</c:v>
                </c:pt>
                <c:pt idx="441">
                  <c:v>116.84721353949</c:v>
                </c:pt>
                <c:pt idx="442">
                  <c:v>115.21119859498199</c:v>
                </c:pt>
                <c:pt idx="443">
                  <c:v>120.522115225533</c:v>
                </c:pt>
                <c:pt idx="444">
                  <c:v>121.04645820889201</c:v>
                </c:pt>
                <c:pt idx="445">
                  <c:v>120.471090002156</c:v>
                </c:pt>
                <c:pt idx="446">
                  <c:v>120.21848880080501</c:v>
                </c:pt>
                <c:pt idx="447">
                  <c:v>123.976283737795</c:v>
                </c:pt>
                <c:pt idx="448">
                  <c:v>126.574981526317</c:v>
                </c:pt>
                <c:pt idx="449">
                  <c:v>124.99288984292799</c:v>
                </c:pt>
                <c:pt idx="450">
                  <c:v>125.707294091661</c:v>
                </c:pt>
                <c:pt idx="451">
                  <c:v>126.724767945371</c:v>
                </c:pt>
                <c:pt idx="452">
                  <c:v>129.94912066808899</c:v>
                </c:pt>
                <c:pt idx="453">
                  <c:v>132.02238077454899</c:v>
                </c:pt>
                <c:pt idx="454">
                  <c:v>130.70107651866201</c:v>
                </c:pt>
                <c:pt idx="455">
                  <c:v>131.50223233922301</c:v>
                </c:pt>
                <c:pt idx="456">
                  <c:v>131.959046920677</c:v>
                </c:pt>
                <c:pt idx="457">
                  <c:v>133.14688332732101</c:v>
                </c:pt>
                <c:pt idx="458">
                  <c:v>134.49856761660601</c:v>
                </c:pt>
                <c:pt idx="459">
                  <c:v>138.90470682685199</c:v>
                </c:pt>
                <c:pt idx="460">
                  <c:v>140.76882628881901</c:v>
                </c:pt>
                <c:pt idx="461">
                  <c:v>138.261044608768</c:v>
                </c:pt>
                <c:pt idx="462">
                  <c:v>141.69661109287901</c:v>
                </c:pt>
                <c:pt idx="463">
                  <c:v>142.342450855903</c:v>
                </c:pt>
                <c:pt idx="464">
                  <c:v>135.830352302958</c:v>
                </c:pt>
                <c:pt idx="465">
                  <c:v>134.350921304796</c:v>
                </c:pt>
                <c:pt idx="466">
                  <c:v>130.43326169295099</c:v>
                </c:pt>
                <c:pt idx="467">
                  <c:v>129.59885059260901</c:v>
                </c:pt>
                <c:pt idx="468">
                  <c:v>120.437127270723</c:v>
                </c:pt>
                <c:pt idx="469">
                  <c:v>123.769832206475</c:v>
                </c:pt>
                <c:pt idx="470">
                  <c:v>131.744556249216</c:v>
                </c:pt>
                <c:pt idx="471">
                  <c:v>128.02613020664</c:v>
                </c:pt>
                <c:pt idx="472">
                  <c:v>133.17236390268999</c:v>
                </c:pt>
                <c:pt idx="473">
                  <c:v>135.33270416120999</c:v>
                </c:pt>
                <c:pt idx="474">
                  <c:v>131.778063663138</c:v>
                </c:pt>
                <c:pt idx="475">
                  <c:v>126.701018531545</c:v>
                </c:pt>
                <c:pt idx="476">
                  <c:v>136.79192540933599</c:v>
                </c:pt>
                <c:pt idx="477">
                  <c:v>133.87188832990299</c:v>
                </c:pt>
                <c:pt idx="478">
                  <c:v>123.50320503092701</c:v>
                </c:pt>
                <c:pt idx="479">
                  <c:v>132.82060340414799</c:v>
                </c:pt>
                <c:pt idx="480">
                  <c:v>136.047667286175</c:v>
                </c:pt>
                <c:pt idx="481">
                  <c:v>127.86769186837201</c:v>
                </c:pt>
                <c:pt idx="482">
                  <c:v>117.217908327057</c:v>
                </c:pt>
                <c:pt idx="483">
                  <c:v>125.665898770265</c:v>
                </c:pt>
                <c:pt idx="484">
                  <c:v>123.941526569956</c:v>
                </c:pt>
                <c:pt idx="485">
                  <c:v>123.637504140313</c:v>
                </c:pt>
                <c:pt idx="486">
                  <c:v>126.764916401777</c:v>
                </c:pt>
                <c:pt idx="487">
                  <c:v>122.31599559532501</c:v>
                </c:pt>
                <c:pt idx="488">
                  <c:v>117.646631153057</c:v>
                </c:pt>
                <c:pt idx="489">
                  <c:v>118.768484974914</c:v>
                </c:pt>
                <c:pt idx="490">
                  <c:v>120.196116597515</c:v>
                </c:pt>
                <c:pt idx="491">
                  <c:v>128.71762756092301</c:v>
                </c:pt>
                <c:pt idx="492">
                  <c:v>126.530838966543</c:v>
                </c:pt>
                <c:pt idx="493">
                  <c:v>124.54892211787499</c:v>
                </c:pt>
                <c:pt idx="494">
                  <c:v>115.219315207403</c:v>
                </c:pt>
                <c:pt idx="495">
                  <c:v>117.107270548697</c:v>
                </c:pt>
                <c:pt idx="496">
                  <c:v>132.367363317685</c:v>
                </c:pt>
                <c:pt idx="497">
                  <c:v>133.09223421449099</c:v>
                </c:pt>
                <c:pt idx="498">
                  <c:v>121.895708284374</c:v>
                </c:pt>
                <c:pt idx="499">
                  <c:v>132.32883408517699</c:v>
                </c:pt>
                <c:pt idx="500">
                  <c:v>137.483408496609</c:v>
                </c:pt>
                <c:pt idx="501">
                  <c:v>139.68574946569001</c:v>
                </c:pt>
                <c:pt idx="502">
                  <c:v>124.875815058973</c:v>
                </c:pt>
                <c:pt idx="503">
                  <c:v>136.20020154729599</c:v>
                </c:pt>
                <c:pt idx="504">
                  <c:v>131.48361196646499</c:v>
                </c:pt>
                <c:pt idx="505">
                  <c:v>137.05878370567299</c:v>
                </c:pt>
                <c:pt idx="506">
                  <c:v>138.72613924906099</c:v>
                </c:pt>
                <c:pt idx="507">
                  <c:v>130.536070164482</c:v>
                </c:pt>
                <c:pt idx="508">
                  <c:v>132.02881963672701</c:v>
                </c:pt>
                <c:pt idx="509">
                  <c:v>134.25962136272</c:v>
                </c:pt>
                <c:pt idx="510">
                  <c:v>131.12884296041</c:v>
                </c:pt>
                <c:pt idx="511">
                  <c:v>126.716672985965</c:v>
                </c:pt>
                <c:pt idx="512">
                  <c:v>135.57092697841199</c:v>
                </c:pt>
                <c:pt idx="513">
                  <c:v>133.07188423294801</c:v>
                </c:pt>
                <c:pt idx="514">
                  <c:v>138.42187495197899</c:v>
                </c:pt>
                <c:pt idx="515">
                  <c:v>135.51831299216599</c:v>
                </c:pt>
                <c:pt idx="516">
                  <c:v>141.04260601747501</c:v>
                </c:pt>
                <c:pt idx="517">
                  <c:v>140.263591157062</c:v>
                </c:pt>
                <c:pt idx="518">
                  <c:v>142.08586712731</c:v>
                </c:pt>
                <c:pt idx="519">
                  <c:v>140.116835059202</c:v>
                </c:pt>
                <c:pt idx="520">
                  <c:v>140.64973863960401</c:v>
                </c:pt>
                <c:pt idx="521">
                  <c:v>138.846639330518</c:v>
                </c:pt>
                <c:pt idx="522">
                  <c:v>143.058748537718</c:v>
                </c:pt>
                <c:pt idx="523">
                  <c:v>144.824644261077</c:v>
                </c:pt>
                <c:pt idx="524">
                  <c:v>148.11381311053299</c:v>
                </c:pt>
                <c:pt idx="525">
                  <c:v>147.648386030701</c:v>
                </c:pt>
                <c:pt idx="526">
                  <c:v>148.82796104487699</c:v>
                </c:pt>
                <c:pt idx="527">
                  <c:v>148.81825723413201</c:v>
                </c:pt>
                <c:pt idx="528">
                  <c:v>150.57151062761599</c:v>
                </c:pt>
                <c:pt idx="529">
                  <c:v>152.958533380831</c:v>
                </c:pt>
                <c:pt idx="530">
                  <c:v>157.782532331395</c:v>
                </c:pt>
                <c:pt idx="531">
                  <c:v>157.98078042268099</c:v>
                </c:pt>
                <c:pt idx="532">
                  <c:v>159.57976560040399</c:v>
                </c:pt>
                <c:pt idx="533">
                  <c:v>155.18040049633601</c:v>
                </c:pt>
                <c:pt idx="534">
                  <c:v>161.05416915809701</c:v>
                </c:pt>
                <c:pt idx="535">
                  <c:v>160.754338860844</c:v>
                </c:pt>
                <c:pt idx="536">
                  <c:v>160.536291015155</c:v>
                </c:pt>
                <c:pt idx="537">
                  <c:v>160.58209476173499</c:v>
                </c:pt>
                <c:pt idx="538">
                  <c:v>158.320553910912</c:v>
                </c:pt>
                <c:pt idx="539">
                  <c:v>159.08699751216599</c:v>
                </c:pt>
                <c:pt idx="540">
                  <c:v>158.15167549734099</c:v>
                </c:pt>
                <c:pt idx="541">
                  <c:v>154.605121301986</c:v>
                </c:pt>
                <c:pt idx="542">
                  <c:v>154.20602785748</c:v>
                </c:pt>
                <c:pt idx="543">
                  <c:v>154.82333218929799</c:v>
                </c:pt>
                <c:pt idx="544">
                  <c:v>154.68755330469699</c:v>
                </c:pt>
                <c:pt idx="545">
                  <c:v>152.589819570559</c:v>
                </c:pt>
                <c:pt idx="546">
                  <c:v>147.77603503497099</c:v>
                </c:pt>
                <c:pt idx="547">
                  <c:v>149.20106014622201</c:v>
                </c:pt>
                <c:pt idx="548">
                  <c:v>147.97913795501299</c:v>
                </c:pt>
                <c:pt idx="549">
                  <c:v>150.18512947665701</c:v>
                </c:pt>
                <c:pt idx="550">
                  <c:v>150.39471454293701</c:v>
                </c:pt>
                <c:pt idx="551">
                  <c:v>150.64438296901599</c:v>
                </c:pt>
                <c:pt idx="552">
                  <c:v>150.381116631167</c:v>
                </c:pt>
                <c:pt idx="553">
                  <c:v>150.13357413680001</c:v>
                </c:pt>
                <c:pt idx="554">
                  <c:v>149.74261503937501</c:v>
                </c:pt>
                <c:pt idx="555">
                  <c:v>153.34038768917699</c:v>
                </c:pt>
                <c:pt idx="556">
                  <c:v>149.900053473226</c:v>
                </c:pt>
                <c:pt idx="557">
                  <c:v>151.610582665294</c:v>
                </c:pt>
                <c:pt idx="558">
                  <c:v>150.837186764059</c:v>
                </c:pt>
                <c:pt idx="559">
                  <c:v>152.115871349598</c:v>
                </c:pt>
                <c:pt idx="560">
                  <c:v>151.49405092188999</c:v>
                </c:pt>
                <c:pt idx="561">
                  <c:v>149.35459406635599</c:v>
                </c:pt>
                <c:pt idx="562">
                  <c:v>145.99071548906099</c:v>
                </c:pt>
                <c:pt idx="563">
                  <c:v>147.18955044525001</c:v>
                </c:pt>
                <c:pt idx="564">
                  <c:v>148.68877131724801</c:v>
                </c:pt>
                <c:pt idx="565">
                  <c:v>150.42016170921099</c:v>
                </c:pt>
                <c:pt idx="566">
                  <c:v>151.129324078102</c:v>
                </c:pt>
                <c:pt idx="567">
                  <c:v>151.27962361303199</c:v>
                </c:pt>
                <c:pt idx="568">
                  <c:v>156.720406764617</c:v>
                </c:pt>
                <c:pt idx="569">
                  <c:v>156.29588660626001</c:v>
                </c:pt>
                <c:pt idx="570">
                  <c:v>156.91654222207401</c:v>
                </c:pt>
                <c:pt idx="571">
                  <c:v>155.066981301493</c:v>
                </c:pt>
                <c:pt idx="572">
                  <c:v>147.06735959787699</c:v>
                </c:pt>
                <c:pt idx="573">
                  <c:v>152.30747485610499</c:v>
                </c:pt>
                <c:pt idx="574">
                  <c:v>152.050815033216</c:v>
                </c:pt>
                <c:pt idx="575">
                  <c:v>154.862215728579</c:v>
                </c:pt>
                <c:pt idx="576">
                  <c:v>163.048544363768</c:v>
                </c:pt>
                <c:pt idx="577">
                  <c:v>169.555685299761</c:v>
                </c:pt>
                <c:pt idx="578">
                  <c:v>168.32638691592001</c:v>
                </c:pt>
                <c:pt idx="579">
                  <c:v>177.32523446649401</c:v>
                </c:pt>
                <c:pt idx="580">
                  <c:v>173.597092164847</c:v>
                </c:pt>
                <c:pt idx="581">
                  <c:v>168.534392717641</c:v>
                </c:pt>
                <c:pt idx="582">
                  <c:v>169.740710990227</c:v>
                </c:pt>
                <c:pt idx="583">
                  <c:v>170.60711850862299</c:v>
                </c:pt>
                <c:pt idx="584">
                  <c:v>169.16093585657899</c:v>
                </c:pt>
                <c:pt idx="585">
                  <c:v>160.28059712689799</c:v>
                </c:pt>
                <c:pt idx="586">
                  <c:v>159.441789639527</c:v>
                </c:pt>
                <c:pt idx="587">
                  <c:v>160.581524093621</c:v>
                </c:pt>
                <c:pt idx="588">
                  <c:v>161.67645096898499</c:v>
                </c:pt>
                <c:pt idx="589">
                  <c:v>158.770092197298</c:v>
                </c:pt>
                <c:pt idx="590">
                  <c:v>161.00154289363999</c:v>
                </c:pt>
                <c:pt idx="591">
                  <c:v>157.666553991207</c:v>
                </c:pt>
                <c:pt idx="592">
                  <c:v>158.32067534442601</c:v>
                </c:pt>
                <c:pt idx="593">
                  <c:v>158.962979454584</c:v>
                </c:pt>
                <c:pt idx="594">
                  <c:v>160.281263393839</c:v>
                </c:pt>
                <c:pt idx="595">
                  <c:v>157.88586094488599</c:v>
                </c:pt>
                <c:pt idx="596">
                  <c:v>149.539802361201</c:v>
                </c:pt>
                <c:pt idx="597">
                  <c:v>152.280923287165</c:v>
                </c:pt>
                <c:pt idx="598">
                  <c:v>156.92415009930801</c:v>
                </c:pt>
                <c:pt idx="599">
                  <c:v>157.693532512264</c:v>
                </c:pt>
                <c:pt idx="600">
                  <c:v>158.986553146337</c:v>
                </c:pt>
                <c:pt idx="601">
                  <c:v>158.17927551407001</c:v>
                </c:pt>
                <c:pt idx="602">
                  <c:v>161.01726128519999</c:v>
                </c:pt>
                <c:pt idx="603">
                  <c:v>162.12456208815101</c:v>
                </c:pt>
                <c:pt idx="604">
                  <c:v>160.38793524926101</c:v>
                </c:pt>
                <c:pt idx="605">
                  <c:v>164.49414780795399</c:v>
                </c:pt>
                <c:pt idx="606">
                  <c:v>171.11864313548301</c:v>
                </c:pt>
                <c:pt idx="607">
                  <c:v>170.351989039682</c:v>
                </c:pt>
                <c:pt idx="608">
                  <c:v>170.51857659735401</c:v>
                </c:pt>
                <c:pt idx="609">
                  <c:v>167.84846221347701</c:v>
                </c:pt>
                <c:pt idx="610">
                  <c:v>173.13437896082499</c:v>
                </c:pt>
                <c:pt idx="611">
                  <c:v>166.99131712048199</c:v>
                </c:pt>
                <c:pt idx="612">
                  <c:v>161.03778221953201</c:v>
                </c:pt>
                <c:pt idx="613">
                  <c:v>161.39469614675301</c:v>
                </c:pt>
                <c:pt idx="614">
                  <c:v>162.70829321218801</c:v>
                </c:pt>
                <c:pt idx="615">
                  <c:v>162.57958164482</c:v>
                </c:pt>
                <c:pt idx="616">
                  <c:v>162.49925553178599</c:v>
                </c:pt>
                <c:pt idx="617">
                  <c:v>164.47450442757699</c:v>
                </c:pt>
                <c:pt idx="618">
                  <c:v>163.60315578382099</c:v>
                </c:pt>
                <c:pt idx="619">
                  <c:v>163.611079665289</c:v>
                </c:pt>
                <c:pt idx="620">
                  <c:v>162.803598828009</c:v>
                </c:pt>
                <c:pt idx="621">
                  <c:v>161.34292493944201</c:v>
                </c:pt>
                <c:pt idx="622">
                  <c:v>164.04456255136799</c:v>
                </c:pt>
                <c:pt idx="623">
                  <c:v>163.16619998588101</c:v>
                </c:pt>
                <c:pt idx="624">
                  <c:v>164.02867130793399</c:v>
                </c:pt>
                <c:pt idx="625">
                  <c:v>164.30585378648701</c:v>
                </c:pt>
                <c:pt idx="626">
                  <c:v>164.838314206278</c:v>
                </c:pt>
                <c:pt idx="627">
                  <c:v>162.705661703446</c:v>
                </c:pt>
                <c:pt idx="628">
                  <c:v>164.11438507626099</c:v>
                </c:pt>
                <c:pt idx="629">
                  <c:v>165.44357567372001</c:v>
                </c:pt>
                <c:pt idx="630">
                  <c:v>164.05915590860499</c:v>
                </c:pt>
                <c:pt idx="631">
                  <c:v>166.55964249139899</c:v>
                </c:pt>
                <c:pt idx="632">
                  <c:v>167.42599081191699</c:v>
                </c:pt>
                <c:pt idx="633">
                  <c:v>165.55637211511001</c:v>
                </c:pt>
                <c:pt idx="634">
                  <c:v>162.93421639157</c:v>
                </c:pt>
                <c:pt idx="635">
                  <c:v>164.016210483772</c:v>
                </c:pt>
                <c:pt idx="636">
                  <c:v>160.848924217041</c:v>
                </c:pt>
                <c:pt idx="637">
                  <c:v>162.466292471477</c:v>
                </c:pt>
                <c:pt idx="638">
                  <c:v>162.98138354795799</c:v>
                </c:pt>
                <c:pt idx="639">
                  <c:v>164.95789139347599</c:v>
                </c:pt>
                <c:pt idx="640">
                  <c:v>164.33713957013899</c:v>
                </c:pt>
                <c:pt idx="641">
                  <c:v>164.50795190345201</c:v>
                </c:pt>
                <c:pt idx="642">
                  <c:v>164.44891065366099</c:v>
                </c:pt>
                <c:pt idx="643">
                  <c:v>163.859295399556</c:v>
                </c:pt>
                <c:pt idx="644">
                  <c:v>165.20330394249899</c:v>
                </c:pt>
                <c:pt idx="645">
                  <c:v>163.43057585989399</c:v>
                </c:pt>
                <c:pt idx="646">
                  <c:v>165.42268630453501</c:v>
                </c:pt>
                <c:pt idx="647">
                  <c:v>163.831198078076</c:v>
                </c:pt>
                <c:pt idx="648">
                  <c:v>165.83926380534899</c:v>
                </c:pt>
                <c:pt idx="649">
                  <c:v>167.71102888325001</c:v>
                </c:pt>
                <c:pt idx="650">
                  <c:v>164.924225755387</c:v>
                </c:pt>
                <c:pt idx="651">
                  <c:v>167.85513983289701</c:v>
                </c:pt>
                <c:pt idx="652">
                  <c:v>164.38828182129501</c:v>
                </c:pt>
                <c:pt idx="653">
                  <c:v>163.80555228533601</c:v>
                </c:pt>
                <c:pt idx="654">
                  <c:v>164.632195400439</c:v>
                </c:pt>
                <c:pt idx="655">
                  <c:v>164.65548194046599</c:v>
                </c:pt>
                <c:pt idx="656">
                  <c:v>167.16059247391399</c:v>
                </c:pt>
                <c:pt idx="657">
                  <c:v>162.74298129655</c:v>
                </c:pt>
                <c:pt idx="658">
                  <c:v>163.81157636895699</c:v>
                </c:pt>
                <c:pt idx="659">
                  <c:v>165.434296898963</c:v>
                </c:pt>
                <c:pt idx="660">
                  <c:v>167.37170343619201</c:v>
                </c:pt>
                <c:pt idx="661">
                  <c:v>166.26806107447001</c:v>
                </c:pt>
                <c:pt idx="662">
                  <c:v>162.297795281303</c:v>
                </c:pt>
                <c:pt idx="663">
                  <c:v>160.872024864179</c:v>
                </c:pt>
                <c:pt idx="664">
                  <c:v>159.93350328615401</c:v>
                </c:pt>
                <c:pt idx="665">
                  <c:v>159.68793715787601</c:v>
                </c:pt>
                <c:pt idx="666">
                  <c:v>159.17900719161699</c:v>
                </c:pt>
                <c:pt idx="667">
                  <c:v>160.87677869902299</c:v>
                </c:pt>
                <c:pt idx="668">
                  <c:v>162.45655232666201</c:v>
                </c:pt>
                <c:pt idx="669">
                  <c:v>162.218449273788</c:v>
                </c:pt>
                <c:pt idx="670">
                  <c:v>163.239406498611</c:v>
                </c:pt>
                <c:pt idx="671">
                  <c:v>162.71680404641901</c:v>
                </c:pt>
                <c:pt idx="672">
                  <c:v>163.92882367297901</c:v>
                </c:pt>
                <c:pt idx="673">
                  <c:v>165.96740955787399</c:v>
                </c:pt>
                <c:pt idx="674">
                  <c:v>167.72360554842899</c:v>
                </c:pt>
                <c:pt idx="675">
                  <c:v>169.69635154441099</c:v>
                </c:pt>
                <c:pt idx="676">
                  <c:v>171.91827803003801</c:v>
                </c:pt>
                <c:pt idx="677">
                  <c:v>174.078133590779</c:v>
                </c:pt>
                <c:pt idx="678">
                  <c:v>173.36007300532901</c:v>
                </c:pt>
                <c:pt idx="679">
                  <c:v>174.431147951318</c:v>
                </c:pt>
                <c:pt idx="680">
                  <c:v>174.50238741250601</c:v>
                </c:pt>
                <c:pt idx="681">
                  <c:v>177.61569957688999</c:v>
                </c:pt>
                <c:pt idx="682">
                  <c:v>178.07881476078799</c:v>
                </c:pt>
                <c:pt idx="683">
                  <c:v>180.81955660669101</c:v>
                </c:pt>
                <c:pt idx="684">
                  <c:v>180.06796446182199</c:v>
                </c:pt>
                <c:pt idx="685">
                  <c:v>181.41868899718699</c:v>
                </c:pt>
                <c:pt idx="686">
                  <c:v>180.272140817516</c:v>
                </c:pt>
                <c:pt idx="687">
                  <c:v>177.03308491643901</c:v>
                </c:pt>
                <c:pt idx="688">
                  <c:v>180.12251716368201</c:v>
                </c:pt>
                <c:pt idx="689">
                  <c:v>180.61610632799699</c:v>
                </c:pt>
                <c:pt idx="690">
                  <c:v>178.220987592645</c:v>
                </c:pt>
                <c:pt idx="691">
                  <c:v>181.44836691894599</c:v>
                </c:pt>
                <c:pt idx="692">
                  <c:v>182.98332314474999</c:v>
                </c:pt>
                <c:pt idx="693">
                  <c:v>179.28734308636001</c:v>
                </c:pt>
                <c:pt idx="694">
                  <c:v>179.09346062365199</c:v>
                </c:pt>
                <c:pt idx="695">
                  <c:v>178.381363312064</c:v>
                </c:pt>
                <c:pt idx="696">
                  <c:v>178.514106182001</c:v>
                </c:pt>
                <c:pt idx="697">
                  <c:v>178.337441761056</c:v>
                </c:pt>
                <c:pt idx="698">
                  <c:v>178.24962725950999</c:v>
                </c:pt>
                <c:pt idx="699">
                  <c:v>179.59108867277399</c:v>
                </c:pt>
                <c:pt idx="700">
                  <c:v>178.21385385014699</c:v>
                </c:pt>
                <c:pt idx="701">
                  <c:v>178.66930510100099</c:v>
                </c:pt>
                <c:pt idx="702">
                  <c:v>177.959111589488</c:v>
                </c:pt>
                <c:pt idx="703">
                  <c:v>169.73867955937899</c:v>
                </c:pt>
                <c:pt idx="704">
                  <c:v>167.76669213277199</c:v>
                </c:pt>
                <c:pt idx="705">
                  <c:v>167.893878488534</c:v>
                </c:pt>
                <c:pt idx="706">
                  <c:v>166.79481240076501</c:v>
                </c:pt>
                <c:pt idx="707">
                  <c:v>165.485730904196</c:v>
                </c:pt>
                <c:pt idx="708">
                  <c:v>167.02862501919901</c:v>
                </c:pt>
                <c:pt idx="709">
                  <c:v>167.09017999384099</c:v>
                </c:pt>
                <c:pt idx="710">
                  <c:v>168.699014299483</c:v>
                </c:pt>
                <c:pt idx="711">
                  <c:v>167.991195012318</c:v>
                </c:pt>
                <c:pt idx="712">
                  <c:v>170.886604820608</c:v>
                </c:pt>
                <c:pt idx="713">
                  <c:v>172.320038679433</c:v>
                </c:pt>
                <c:pt idx="714">
                  <c:v>171.93283655262499</c:v>
                </c:pt>
                <c:pt idx="715">
                  <c:v>169.290835689657</c:v>
                </c:pt>
                <c:pt idx="716">
                  <c:v>170.99990728049599</c:v>
                </c:pt>
                <c:pt idx="717">
                  <c:v>171.705575139872</c:v>
                </c:pt>
                <c:pt idx="718">
                  <c:v>174.085507298604</c:v>
                </c:pt>
                <c:pt idx="719">
                  <c:v>175.79616235620699</c:v>
                </c:pt>
                <c:pt idx="720">
                  <c:v>175.64254363829301</c:v>
                </c:pt>
                <c:pt idx="721">
                  <c:v>175.56129455633899</c:v>
                </c:pt>
                <c:pt idx="722">
                  <c:v>175.441016724609</c:v>
                </c:pt>
                <c:pt idx="723">
                  <c:v>178.05863255065799</c:v>
                </c:pt>
                <c:pt idx="724">
                  <c:v>177.196673326255</c:v>
                </c:pt>
                <c:pt idx="725">
                  <c:v>177.59203622909499</c:v>
                </c:pt>
                <c:pt idx="726">
                  <c:v>175.92317645347899</c:v>
                </c:pt>
                <c:pt idx="727">
                  <c:v>176.57343701303</c:v>
                </c:pt>
                <c:pt idx="728">
                  <c:v>177.60890503030399</c:v>
                </c:pt>
                <c:pt idx="729">
                  <c:v>177.177331653827</c:v>
                </c:pt>
                <c:pt idx="730">
                  <c:v>181.54049701708001</c:v>
                </c:pt>
                <c:pt idx="731">
                  <c:v>184.11569964964599</c:v>
                </c:pt>
                <c:pt idx="732">
                  <c:v>183.18661454160201</c:v>
                </c:pt>
                <c:pt idx="733">
                  <c:v>181.301329392041</c:v>
                </c:pt>
                <c:pt idx="734">
                  <c:v>183.489573041433</c:v>
                </c:pt>
                <c:pt idx="735">
                  <c:v>182.98016618082301</c:v>
                </c:pt>
                <c:pt idx="736">
                  <c:v>183.87314628659399</c:v>
                </c:pt>
                <c:pt idx="737">
                  <c:v>184.20228040023599</c:v>
                </c:pt>
                <c:pt idx="738">
                  <c:v>183.312857426764</c:v>
                </c:pt>
                <c:pt idx="739">
                  <c:v>183.93231502101801</c:v>
                </c:pt>
                <c:pt idx="740">
                  <c:v>184.34334008152999</c:v>
                </c:pt>
                <c:pt idx="741">
                  <c:v>183.53533640902899</c:v>
                </c:pt>
                <c:pt idx="742">
                  <c:v>186.78102832244201</c:v>
                </c:pt>
                <c:pt idx="743">
                  <c:v>189.398016988633</c:v>
                </c:pt>
                <c:pt idx="744">
                  <c:v>188.22135968659899</c:v>
                </c:pt>
                <c:pt idx="745">
                  <c:v>188.944042398292</c:v>
                </c:pt>
                <c:pt idx="746">
                  <c:v>188.53809244691001</c:v>
                </c:pt>
                <c:pt idx="747">
                  <c:v>190.545156867153</c:v>
                </c:pt>
                <c:pt idx="748">
                  <c:v>188.601117339339</c:v>
                </c:pt>
                <c:pt idx="749">
                  <c:v>188.78547329124501</c:v>
                </c:pt>
                <c:pt idx="750">
                  <c:v>192.41797344714399</c:v>
                </c:pt>
                <c:pt idx="751">
                  <c:v>187.27539378867601</c:v>
                </c:pt>
                <c:pt idx="752">
                  <c:v>184.31412301488601</c:v>
                </c:pt>
                <c:pt idx="753">
                  <c:v>183.61399394892601</c:v>
                </c:pt>
                <c:pt idx="754">
                  <c:v>185.72435797727599</c:v>
                </c:pt>
                <c:pt idx="755">
                  <c:v>186.95189109595401</c:v>
                </c:pt>
                <c:pt idx="756">
                  <c:v>188.70105688071399</c:v>
                </c:pt>
                <c:pt idx="757">
                  <c:v>190.40306457321401</c:v>
                </c:pt>
                <c:pt idx="758">
                  <c:v>189.759868865855</c:v>
                </c:pt>
                <c:pt idx="759">
                  <c:v>185.00124040003399</c:v>
                </c:pt>
                <c:pt idx="760">
                  <c:v>185.59152696470699</c:v>
                </c:pt>
                <c:pt idx="761">
                  <c:v>193.78904702473099</c:v>
                </c:pt>
                <c:pt idx="762">
                  <c:v>187.75868025575301</c:v>
                </c:pt>
                <c:pt idx="763">
                  <c:v>193.89750097019399</c:v>
                </c:pt>
                <c:pt idx="764">
                  <c:v>186.98455855214399</c:v>
                </c:pt>
                <c:pt idx="765">
                  <c:v>182.529171935764</c:v>
                </c:pt>
                <c:pt idx="766">
                  <c:v>187.26002795473099</c:v>
                </c:pt>
                <c:pt idx="767">
                  <c:v>185.41893605311699</c:v>
                </c:pt>
                <c:pt idx="768">
                  <c:v>182.26370442298901</c:v>
                </c:pt>
                <c:pt idx="769">
                  <c:v>183.10931937152401</c:v>
                </c:pt>
                <c:pt idx="770">
                  <c:v>182.34709762376701</c:v>
                </c:pt>
                <c:pt idx="771">
                  <c:v>181.090863403404</c:v>
                </c:pt>
                <c:pt idx="772">
                  <c:v>180.73377513061399</c:v>
                </c:pt>
                <c:pt idx="773">
                  <c:v>177.49040645131799</c:v>
                </c:pt>
                <c:pt idx="774">
                  <c:v>177.82609081697501</c:v>
                </c:pt>
                <c:pt idx="775">
                  <c:v>172.27183320343599</c:v>
                </c:pt>
                <c:pt idx="776">
                  <c:v>164.47626539233801</c:v>
                </c:pt>
                <c:pt idx="777">
                  <c:v>164.623744344926</c:v>
                </c:pt>
                <c:pt idx="778">
                  <c:v>164.19732754843801</c:v>
                </c:pt>
                <c:pt idx="779">
                  <c:v>164.94046781802399</c:v>
                </c:pt>
                <c:pt idx="780">
                  <c:v>164.505405673225</c:v>
                </c:pt>
                <c:pt idx="781">
                  <c:v>161.31506085164401</c:v>
                </c:pt>
                <c:pt idx="782">
                  <c:v>162.05194075922401</c:v>
                </c:pt>
                <c:pt idx="783">
                  <c:v>158.19809751738899</c:v>
                </c:pt>
                <c:pt idx="784">
                  <c:v>158.79656604939501</c:v>
                </c:pt>
                <c:pt idx="785">
                  <c:v>156.45431254851701</c:v>
                </c:pt>
                <c:pt idx="786">
                  <c:v>149.73458115400001</c:v>
                </c:pt>
                <c:pt idx="787">
                  <c:v>148.74248190442299</c:v>
                </c:pt>
                <c:pt idx="788">
                  <c:v>150.64709183572199</c:v>
                </c:pt>
                <c:pt idx="789">
                  <c:v>150.23790990153299</c:v>
                </c:pt>
                <c:pt idx="790">
                  <c:v>147.73076319196801</c:v>
                </c:pt>
                <c:pt idx="791">
                  <c:v>149.457310281248</c:v>
                </c:pt>
                <c:pt idx="792">
                  <c:v>150.22816665529299</c:v>
                </c:pt>
                <c:pt idx="793">
                  <c:v>150.74767516085399</c:v>
                </c:pt>
                <c:pt idx="794">
                  <c:v>149.446821962949</c:v>
                </c:pt>
                <c:pt idx="795">
                  <c:v>149.74473622933399</c:v>
                </c:pt>
                <c:pt idx="796">
                  <c:v>149.287152096564</c:v>
                </c:pt>
                <c:pt idx="797">
                  <c:v>148.146511082552</c:v>
                </c:pt>
                <c:pt idx="798">
                  <c:v>143.802351249174</c:v>
                </c:pt>
                <c:pt idx="799">
                  <c:v>143.25912459432001</c:v>
                </c:pt>
                <c:pt idx="800">
                  <c:v>143.888825851734</c:v>
                </c:pt>
                <c:pt idx="801">
                  <c:v>144.49087503472899</c:v>
                </c:pt>
                <c:pt idx="802">
                  <c:v>145.70668800156301</c:v>
                </c:pt>
                <c:pt idx="803">
                  <c:v>144.61741724984799</c:v>
                </c:pt>
                <c:pt idx="804">
                  <c:v>145.400187412874</c:v>
                </c:pt>
                <c:pt idx="805">
                  <c:v>145.55565851705401</c:v>
                </c:pt>
                <c:pt idx="806">
                  <c:v>144.62054513737499</c:v>
                </c:pt>
                <c:pt idx="807">
                  <c:v>145.60109019014601</c:v>
                </c:pt>
                <c:pt idx="808">
                  <c:v>144.20788152319301</c:v>
                </c:pt>
                <c:pt idx="809">
                  <c:v>143.43149228479501</c:v>
                </c:pt>
                <c:pt idx="810">
                  <c:v>142.734366652126</c:v>
                </c:pt>
                <c:pt idx="811">
                  <c:v>142.69090252176699</c:v>
                </c:pt>
                <c:pt idx="812">
                  <c:v>144.799048808652</c:v>
                </c:pt>
                <c:pt idx="813">
                  <c:v>145.34445167350199</c:v>
                </c:pt>
                <c:pt idx="814">
                  <c:v>145.506793097638</c:v>
                </c:pt>
                <c:pt idx="815">
                  <c:v>140.96836837667999</c:v>
                </c:pt>
                <c:pt idx="816">
                  <c:v>142.67507404252299</c:v>
                </c:pt>
                <c:pt idx="817">
                  <c:v>144.45924932375601</c:v>
                </c:pt>
                <c:pt idx="818">
                  <c:v>142.27953535572601</c:v>
                </c:pt>
                <c:pt idx="819">
                  <c:v>147.55524706002899</c:v>
                </c:pt>
                <c:pt idx="820">
                  <c:v>146.261730899056</c:v>
                </c:pt>
                <c:pt idx="821">
                  <c:v>146.033539336296</c:v>
                </c:pt>
                <c:pt idx="822">
                  <c:v>146.005008764</c:v>
                </c:pt>
                <c:pt idx="823">
                  <c:v>145.73488620649101</c:v>
                </c:pt>
                <c:pt idx="824">
                  <c:v>144.49225077458601</c:v>
                </c:pt>
                <c:pt idx="825">
                  <c:v>145.26022411857301</c:v>
                </c:pt>
                <c:pt idx="826">
                  <c:v>150.02063515648001</c:v>
                </c:pt>
                <c:pt idx="827">
                  <c:v>148.73365211067599</c:v>
                </c:pt>
                <c:pt idx="828">
                  <c:v>149.644376673773</c:v>
                </c:pt>
                <c:pt idx="829">
                  <c:v>147.769225335068</c:v>
                </c:pt>
                <c:pt idx="830">
                  <c:v>146.05853544649599</c:v>
                </c:pt>
                <c:pt idx="831">
                  <c:v>146.834859513895</c:v>
                </c:pt>
                <c:pt idx="832">
                  <c:v>144.86561195627601</c:v>
                </c:pt>
                <c:pt idx="833">
                  <c:v>140.55610632434099</c:v>
                </c:pt>
                <c:pt idx="834">
                  <c:v>141.946502756124</c:v>
                </c:pt>
                <c:pt idx="835">
                  <c:v>143.42689812612701</c:v>
                </c:pt>
                <c:pt idx="836">
                  <c:v>145.221154610236</c:v>
                </c:pt>
                <c:pt idx="837">
                  <c:v>144.41402203758301</c:v>
                </c:pt>
                <c:pt idx="838">
                  <c:v>144.668241916646</c:v>
                </c:pt>
                <c:pt idx="839">
                  <c:v>146.41130547284001</c:v>
                </c:pt>
                <c:pt idx="840">
                  <c:v>146.15946842639499</c:v>
                </c:pt>
                <c:pt idx="841">
                  <c:v>146.12227731848</c:v>
                </c:pt>
                <c:pt idx="842">
                  <c:v>148.055781023517</c:v>
                </c:pt>
                <c:pt idx="843">
                  <c:v>147.76412255655001</c:v>
                </c:pt>
                <c:pt idx="844">
                  <c:v>148.83900087086701</c:v>
                </c:pt>
                <c:pt idx="845">
                  <c:v>148.44591682426801</c:v>
                </c:pt>
                <c:pt idx="846">
                  <c:v>150.43746923996699</c:v>
                </c:pt>
                <c:pt idx="847">
                  <c:v>152.67260488398901</c:v>
                </c:pt>
                <c:pt idx="848">
                  <c:v>152.064962863652</c:v>
                </c:pt>
                <c:pt idx="849">
                  <c:v>153.58816856550499</c:v>
                </c:pt>
                <c:pt idx="850">
                  <c:v>154.986708053293</c:v>
                </c:pt>
                <c:pt idx="851">
                  <c:v>153.08086847002599</c:v>
                </c:pt>
                <c:pt idx="852">
                  <c:v>153.34290309135699</c:v>
                </c:pt>
                <c:pt idx="853">
                  <c:v>151.722580478607</c:v>
                </c:pt>
                <c:pt idx="854">
                  <c:v>152.343412970608</c:v>
                </c:pt>
                <c:pt idx="855">
                  <c:v>154.863393851637</c:v>
                </c:pt>
                <c:pt idx="856">
                  <c:v>155.188937279573</c:v>
                </c:pt>
                <c:pt idx="857">
                  <c:v>156.14436436984801</c:v>
                </c:pt>
                <c:pt idx="858">
                  <c:v>156.958559035381</c:v>
                </c:pt>
                <c:pt idx="859">
                  <c:v>156.74814486979599</c:v>
                </c:pt>
                <c:pt idx="860">
                  <c:v>157.429769776955</c:v>
                </c:pt>
                <c:pt idx="861">
                  <c:v>159.167637851509</c:v>
                </c:pt>
                <c:pt idx="862">
                  <c:v>157.64624415608401</c:v>
                </c:pt>
                <c:pt idx="863">
                  <c:v>157.333183003946</c:v>
                </c:pt>
                <c:pt idx="864">
                  <c:v>159.453669772415</c:v>
                </c:pt>
                <c:pt idx="865">
                  <c:v>159.12312091058601</c:v>
                </c:pt>
                <c:pt idx="866">
                  <c:v>159.64327304347</c:v>
                </c:pt>
                <c:pt idx="867">
                  <c:v>159.08165595534101</c:v>
                </c:pt>
                <c:pt idx="868">
                  <c:v>158.553540932305</c:v>
                </c:pt>
                <c:pt idx="869">
                  <c:v>160.25931741054501</c:v>
                </c:pt>
                <c:pt idx="870">
                  <c:v>159.865301406393</c:v>
                </c:pt>
                <c:pt idx="871">
                  <c:v>163.09191770926799</c:v>
                </c:pt>
                <c:pt idx="872">
                  <c:v>164.374668822964</c:v>
                </c:pt>
                <c:pt idx="873">
                  <c:v>160.37484219069799</c:v>
                </c:pt>
                <c:pt idx="874">
                  <c:v>164.008096135264</c:v>
                </c:pt>
                <c:pt idx="875">
                  <c:v>162.226828087011</c:v>
                </c:pt>
                <c:pt idx="876">
                  <c:v>162.50453496828399</c:v>
                </c:pt>
                <c:pt idx="877">
                  <c:v>166.62265283267899</c:v>
                </c:pt>
                <c:pt idx="878">
                  <c:v>169.37796417242299</c:v>
                </c:pt>
                <c:pt idx="879">
                  <c:v>167.76411563843999</c:v>
                </c:pt>
                <c:pt idx="880">
                  <c:v>169.06490180842499</c:v>
                </c:pt>
                <c:pt idx="881">
                  <c:v>162.742252736821</c:v>
                </c:pt>
                <c:pt idx="882">
                  <c:v>165.65705565101601</c:v>
                </c:pt>
                <c:pt idx="883">
                  <c:v>165.85503776053201</c:v>
                </c:pt>
                <c:pt idx="884">
                  <c:v>165.929544364457</c:v>
                </c:pt>
                <c:pt idx="885">
                  <c:v>166.234963235322</c:v>
                </c:pt>
                <c:pt idx="886">
                  <c:v>166.272569843024</c:v>
                </c:pt>
                <c:pt idx="887">
                  <c:v>166.36272064993599</c:v>
                </c:pt>
                <c:pt idx="888">
                  <c:v>165.333683407173</c:v>
                </c:pt>
                <c:pt idx="889">
                  <c:v>165.067326950156</c:v>
                </c:pt>
                <c:pt idx="890">
                  <c:v>164.99141562249</c:v>
                </c:pt>
                <c:pt idx="891">
                  <c:v>166.66756124845199</c:v>
                </c:pt>
                <c:pt idx="892">
                  <c:v>166.893837523223</c:v>
                </c:pt>
                <c:pt idx="893">
                  <c:v>174.53392000535499</c:v>
                </c:pt>
                <c:pt idx="894">
                  <c:v>177.63130776225401</c:v>
                </c:pt>
                <c:pt idx="895">
                  <c:v>182.32039126781299</c:v>
                </c:pt>
                <c:pt idx="896">
                  <c:v>176.85205173287</c:v>
                </c:pt>
                <c:pt idx="897">
                  <c:v>180.76932224468101</c:v>
                </c:pt>
                <c:pt idx="898">
                  <c:v>182.51057377484301</c:v>
                </c:pt>
                <c:pt idx="899">
                  <c:v>172.82034694258499</c:v>
                </c:pt>
                <c:pt idx="900">
                  <c:v>169.869220007759</c:v>
                </c:pt>
                <c:pt idx="901">
                  <c:v>169.40356129409901</c:v>
                </c:pt>
                <c:pt idx="902">
                  <c:v>169.59295582630699</c:v>
                </c:pt>
                <c:pt idx="903">
                  <c:v>169.596183530296</c:v>
                </c:pt>
                <c:pt idx="904">
                  <c:v>169.56813714582199</c:v>
                </c:pt>
                <c:pt idx="905">
                  <c:v>171.65353824170299</c:v>
                </c:pt>
                <c:pt idx="906">
                  <c:v>171.80887626916299</c:v>
                </c:pt>
                <c:pt idx="907">
                  <c:v>169.628770002999</c:v>
                </c:pt>
                <c:pt idx="908">
                  <c:v>166.39273298143701</c:v>
                </c:pt>
                <c:pt idx="909">
                  <c:v>168.461159545931</c:v>
                </c:pt>
                <c:pt idx="910">
                  <c:v>172.36336406860701</c:v>
                </c:pt>
                <c:pt idx="911">
                  <c:v>175.493411855544</c:v>
                </c:pt>
                <c:pt idx="912">
                  <c:v>176.00301809408299</c:v>
                </c:pt>
                <c:pt idx="913">
                  <c:v>178.94183802703699</c:v>
                </c:pt>
                <c:pt idx="914">
                  <c:v>178.90437064036701</c:v>
                </c:pt>
                <c:pt idx="915">
                  <c:v>175.26254037197</c:v>
                </c:pt>
                <c:pt idx="916">
                  <c:v>173.66916349140001</c:v>
                </c:pt>
                <c:pt idx="917">
                  <c:v>175.198025317049</c:v>
                </c:pt>
                <c:pt idx="918">
                  <c:v>176.753991544407</c:v>
                </c:pt>
                <c:pt idx="919">
                  <c:v>176.350330050455</c:v>
                </c:pt>
                <c:pt idx="920">
                  <c:v>176.32212495888001</c:v>
                </c:pt>
                <c:pt idx="921">
                  <c:v>172.834486513673</c:v>
                </c:pt>
                <c:pt idx="922">
                  <c:v>174.29597179524399</c:v>
                </c:pt>
                <c:pt idx="923">
                  <c:v>174.73579793099501</c:v>
                </c:pt>
                <c:pt idx="924">
                  <c:v>175.36783571500399</c:v>
                </c:pt>
                <c:pt idx="925">
                  <c:v>175.53463429679601</c:v>
                </c:pt>
                <c:pt idx="926">
                  <c:v>175.19950893908401</c:v>
                </c:pt>
                <c:pt idx="927">
                  <c:v>175.32791040093201</c:v>
                </c:pt>
                <c:pt idx="928">
                  <c:v>176.27346160837101</c:v>
                </c:pt>
                <c:pt idx="929">
                  <c:v>177.132804614126</c:v>
                </c:pt>
                <c:pt idx="930">
                  <c:v>177.59622929438899</c:v>
                </c:pt>
                <c:pt idx="931">
                  <c:v>178.01284186907699</c:v>
                </c:pt>
                <c:pt idx="932">
                  <c:v>179.80880627295701</c:v>
                </c:pt>
                <c:pt idx="933">
                  <c:v>179.75129429069199</c:v>
                </c:pt>
                <c:pt idx="934">
                  <c:v>174.64587379224901</c:v>
                </c:pt>
                <c:pt idx="935">
                  <c:v>172.686682759154</c:v>
                </c:pt>
                <c:pt idx="936">
                  <c:v>171.18688753100199</c:v>
                </c:pt>
                <c:pt idx="937">
                  <c:v>170.993154827518</c:v>
                </c:pt>
                <c:pt idx="938">
                  <c:v>171.442442168079</c:v>
                </c:pt>
                <c:pt idx="939">
                  <c:v>171.78550321716199</c:v>
                </c:pt>
                <c:pt idx="940">
                  <c:v>172.67963090173001</c:v>
                </c:pt>
                <c:pt idx="941">
                  <c:v>172.709235511944</c:v>
                </c:pt>
                <c:pt idx="942">
                  <c:v>174.00124520678199</c:v>
                </c:pt>
                <c:pt idx="943">
                  <c:v>174.399902999777</c:v>
                </c:pt>
                <c:pt idx="944">
                  <c:v>171.792763619331</c:v>
                </c:pt>
                <c:pt idx="945">
                  <c:v>168.245959349164</c:v>
                </c:pt>
                <c:pt idx="946">
                  <c:v>167.722069305178</c:v>
                </c:pt>
                <c:pt idx="947">
                  <c:v>168.66456030550799</c:v>
                </c:pt>
                <c:pt idx="948">
                  <c:v>170.496491378201</c:v>
                </c:pt>
                <c:pt idx="949">
                  <c:v>170.922089542295</c:v>
                </c:pt>
                <c:pt idx="950">
                  <c:v>173.38239016587599</c:v>
                </c:pt>
                <c:pt idx="951">
                  <c:v>170.63101292175</c:v>
                </c:pt>
                <c:pt idx="952">
                  <c:v>172.71716231585199</c:v>
                </c:pt>
                <c:pt idx="953">
                  <c:v>173.426371934988</c:v>
                </c:pt>
                <c:pt idx="954">
                  <c:v>173.44893642150899</c:v>
                </c:pt>
                <c:pt idx="955">
                  <c:v>176.355837141504</c:v>
                </c:pt>
                <c:pt idx="956">
                  <c:v>176.025481669275</c:v>
                </c:pt>
                <c:pt idx="957">
                  <c:v>176.432705839047</c:v>
                </c:pt>
                <c:pt idx="958">
                  <c:v>180.93334723145799</c:v>
                </c:pt>
                <c:pt idx="959">
                  <c:v>180.35101594509101</c:v>
                </c:pt>
                <c:pt idx="960">
                  <c:v>180.26367682246601</c:v>
                </c:pt>
                <c:pt idx="961">
                  <c:v>179.60484080367499</c:v>
                </c:pt>
                <c:pt idx="962">
                  <c:v>183.293262144061</c:v>
                </c:pt>
                <c:pt idx="963">
                  <c:v>183.21462861285099</c:v>
                </c:pt>
                <c:pt idx="964">
                  <c:v>183.40112638010399</c:v>
                </c:pt>
                <c:pt idx="965">
                  <c:v>188.635307034052</c:v>
                </c:pt>
                <c:pt idx="966">
                  <c:v>192.13996673144899</c:v>
                </c:pt>
                <c:pt idx="967">
                  <c:v>193.04867461916501</c:v>
                </c:pt>
                <c:pt idx="968">
                  <c:v>194.23635515674701</c:v>
                </c:pt>
                <c:pt idx="969">
                  <c:v>186.47648626211401</c:v>
                </c:pt>
                <c:pt idx="970">
                  <c:v>193.445587134318</c:v>
                </c:pt>
                <c:pt idx="971">
                  <c:v>192.470888374765</c:v>
                </c:pt>
                <c:pt idx="972">
                  <c:v>198.33061536260001</c:v>
                </c:pt>
                <c:pt idx="973">
                  <c:v>199.30252442538699</c:v>
                </c:pt>
                <c:pt idx="974">
                  <c:v>197.91835994553401</c:v>
                </c:pt>
                <c:pt idx="975">
                  <c:v>203.955358114354</c:v>
                </c:pt>
                <c:pt idx="976">
                  <c:v>204.88988825088001</c:v>
                </c:pt>
                <c:pt idx="977">
                  <c:v>204.599583156823</c:v>
                </c:pt>
                <c:pt idx="978">
                  <c:v>204.67782694161301</c:v>
                </c:pt>
                <c:pt idx="979">
                  <c:v>199.926196377385</c:v>
                </c:pt>
                <c:pt idx="980">
                  <c:v>198.32783836601101</c:v>
                </c:pt>
                <c:pt idx="981">
                  <c:v>199.10517410490499</c:v>
                </c:pt>
                <c:pt idx="982">
                  <c:v>193.12003575775199</c:v>
                </c:pt>
                <c:pt idx="983">
                  <c:v>192.496613602624</c:v>
                </c:pt>
                <c:pt idx="984">
                  <c:v>191.242833957583</c:v>
                </c:pt>
                <c:pt idx="985">
                  <c:v>191.59716105892801</c:v>
                </c:pt>
                <c:pt idx="986">
                  <c:v>190.50304896503499</c:v>
                </c:pt>
                <c:pt idx="987">
                  <c:v>191.0051359286</c:v>
                </c:pt>
                <c:pt idx="988">
                  <c:v>194.911744505402</c:v>
                </c:pt>
                <c:pt idx="989">
                  <c:v>194.33703562211301</c:v>
                </c:pt>
                <c:pt idx="990">
                  <c:v>195.576750772015</c:v>
                </c:pt>
                <c:pt idx="991">
                  <c:v>193.88960479322901</c:v>
                </c:pt>
                <c:pt idx="992">
                  <c:v>194.289050493448</c:v>
                </c:pt>
                <c:pt idx="993">
                  <c:v>196.36699263934199</c:v>
                </c:pt>
                <c:pt idx="994">
                  <c:v>197.403047246493</c:v>
                </c:pt>
                <c:pt idx="995">
                  <c:v>197.98242261618699</c:v>
                </c:pt>
                <c:pt idx="996">
                  <c:v>198.15254524808401</c:v>
                </c:pt>
                <c:pt idx="997">
                  <c:v>199.010120474399</c:v>
                </c:pt>
                <c:pt idx="998">
                  <c:v>200.211123230086</c:v>
                </c:pt>
                <c:pt idx="999">
                  <c:v>200.33981185629301</c:v>
                </c:pt>
                <c:pt idx="1000">
                  <c:v>206.044421722056</c:v>
                </c:pt>
                <c:pt idx="1001">
                  <c:v>201.80169409108299</c:v>
                </c:pt>
                <c:pt idx="1002">
                  <c:v>199.789372709779</c:v>
                </c:pt>
                <c:pt idx="1003">
                  <c:v>202.16069094900399</c:v>
                </c:pt>
                <c:pt idx="1004">
                  <c:v>208.588526590649</c:v>
                </c:pt>
                <c:pt idx="1005">
                  <c:v>211.97120269168499</c:v>
                </c:pt>
                <c:pt idx="1006">
                  <c:v>214.49271513460801</c:v>
                </c:pt>
                <c:pt idx="1007">
                  <c:v>216.92704926214299</c:v>
                </c:pt>
                <c:pt idx="1008">
                  <c:v>220.81965209952</c:v>
                </c:pt>
                <c:pt idx="1009">
                  <c:v>226.07962778486001</c:v>
                </c:pt>
                <c:pt idx="1010">
                  <c:v>227.55498678376</c:v>
                </c:pt>
                <c:pt idx="1011">
                  <c:v>220.78809371299701</c:v>
                </c:pt>
                <c:pt idx="1012">
                  <c:v>232.365571569454</c:v>
                </c:pt>
                <c:pt idx="1013">
                  <c:v>234.10586683027401</c:v>
                </c:pt>
                <c:pt idx="1014">
                  <c:v>232.644580593624</c:v>
                </c:pt>
                <c:pt idx="1015">
                  <c:v>217.655519714544</c:v>
                </c:pt>
                <c:pt idx="1016">
                  <c:v>208.39158087463099</c:v>
                </c:pt>
                <c:pt idx="1017">
                  <c:v>207.21353895866</c:v>
                </c:pt>
                <c:pt idx="1018">
                  <c:v>205.61800109283899</c:v>
                </c:pt>
                <c:pt idx="1019">
                  <c:v>204.966634709776</c:v>
                </c:pt>
                <c:pt idx="1020">
                  <c:v>204.88027110671999</c:v>
                </c:pt>
                <c:pt idx="1021">
                  <c:v>203.53301351829401</c:v>
                </c:pt>
                <c:pt idx="1022">
                  <c:v>204.58958493805301</c:v>
                </c:pt>
                <c:pt idx="1023">
                  <c:v>203.50595521835999</c:v>
                </c:pt>
                <c:pt idx="1024">
                  <c:v>205.08086108629999</c:v>
                </c:pt>
                <c:pt idx="1025">
                  <c:v>202.542279300281</c:v>
                </c:pt>
                <c:pt idx="1026">
                  <c:v>203.50603885202</c:v>
                </c:pt>
                <c:pt idx="1027">
                  <c:v>204.47335489039</c:v>
                </c:pt>
                <c:pt idx="1028">
                  <c:v>204.46273832552399</c:v>
                </c:pt>
                <c:pt idx="1029">
                  <c:v>202.06876136033699</c:v>
                </c:pt>
                <c:pt idx="1030">
                  <c:v>202.86869430523899</c:v>
                </c:pt>
                <c:pt idx="1031">
                  <c:v>203.84156238256199</c:v>
                </c:pt>
                <c:pt idx="1032">
                  <c:v>208.51812423201</c:v>
                </c:pt>
                <c:pt idx="1033">
                  <c:v>206.65510792603001</c:v>
                </c:pt>
                <c:pt idx="1034">
                  <c:v>209.006109299353</c:v>
                </c:pt>
                <c:pt idx="1035">
                  <c:v>212.45852483828699</c:v>
                </c:pt>
                <c:pt idx="1036">
                  <c:v>204.71430258559499</c:v>
                </c:pt>
                <c:pt idx="1037">
                  <c:v>202.945938698335</c:v>
                </c:pt>
                <c:pt idx="1038">
                  <c:v>203.45295138769399</c:v>
                </c:pt>
                <c:pt idx="1039">
                  <c:v>201.44616093704599</c:v>
                </c:pt>
                <c:pt idx="1040">
                  <c:v>201.70671180535399</c:v>
                </c:pt>
                <c:pt idx="1041">
                  <c:v>201.20233545008699</c:v>
                </c:pt>
                <c:pt idx="1042">
                  <c:v>201.756141662728</c:v>
                </c:pt>
                <c:pt idx="1043">
                  <c:v>202.62749446749299</c:v>
                </c:pt>
                <c:pt idx="1044">
                  <c:v>201.12600776131501</c:v>
                </c:pt>
                <c:pt idx="1045">
                  <c:v>199.886736242181</c:v>
                </c:pt>
                <c:pt idx="1046">
                  <c:v>203.151598762616</c:v>
                </c:pt>
                <c:pt idx="1047">
                  <c:v>203.20268911834401</c:v>
                </c:pt>
                <c:pt idx="1048">
                  <c:v>202.44613371319301</c:v>
                </c:pt>
                <c:pt idx="1049">
                  <c:v>202.55627081008899</c:v>
                </c:pt>
                <c:pt idx="1050">
                  <c:v>202.128813986853</c:v>
                </c:pt>
                <c:pt idx="1051">
                  <c:v>201.70873482150699</c:v>
                </c:pt>
                <c:pt idx="1052">
                  <c:v>197.72195323831599</c:v>
                </c:pt>
                <c:pt idx="1053">
                  <c:v>193.37180212863601</c:v>
                </c:pt>
                <c:pt idx="1054">
                  <c:v>191.19542471973099</c:v>
                </c:pt>
                <c:pt idx="1055">
                  <c:v>193.818622012822</c:v>
                </c:pt>
                <c:pt idx="1056">
                  <c:v>194.71035262834701</c:v>
                </c:pt>
                <c:pt idx="1057">
                  <c:v>196.42482026958399</c:v>
                </c:pt>
                <c:pt idx="1058">
                  <c:v>199.41041040635599</c:v>
                </c:pt>
                <c:pt idx="1059">
                  <c:v>200.279598980619</c:v>
                </c:pt>
                <c:pt idx="1060">
                  <c:v>200.972547712618</c:v>
                </c:pt>
                <c:pt idx="1061">
                  <c:v>204.468239136872</c:v>
                </c:pt>
                <c:pt idx="1062">
                  <c:v>203.98848298498999</c:v>
                </c:pt>
                <c:pt idx="1063">
                  <c:v>199.65869211758701</c:v>
                </c:pt>
                <c:pt idx="1064">
                  <c:v>201.115928101886</c:v>
                </c:pt>
                <c:pt idx="1065">
                  <c:v>201.986142358297</c:v>
                </c:pt>
                <c:pt idx="1066">
                  <c:v>202.62340566003601</c:v>
                </c:pt>
                <c:pt idx="1067">
                  <c:v>206.21138404968099</c:v>
                </c:pt>
                <c:pt idx="1068">
                  <c:v>211.641091434999</c:v>
                </c:pt>
                <c:pt idx="1069">
                  <c:v>205.12416626745599</c:v>
                </c:pt>
                <c:pt idx="1070">
                  <c:v>210.067761572492</c:v>
                </c:pt>
                <c:pt idx="1071">
                  <c:v>206.40503102121599</c:v>
                </c:pt>
                <c:pt idx="1072">
                  <c:v>209.75591560256399</c:v>
                </c:pt>
                <c:pt idx="1073">
                  <c:v>210.61663676987001</c:v>
                </c:pt>
                <c:pt idx="1074">
                  <c:v>213.07573394031601</c:v>
                </c:pt>
                <c:pt idx="1075">
                  <c:v>208.81989331122</c:v>
                </c:pt>
                <c:pt idx="1076">
                  <c:v>207.27038931944799</c:v>
                </c:pt>
                <c:pt idx="1077">
                  <c:v>205.091988379144</c:v>
                </c:pt>
                <c:pt idx="1078">
                  <c:v>202.690144373198</c:v>
                </c:pt>
                <c:pt idx="1079">
                  <c:v>205.212643886021</c:v>
                </c:pt>
                <c:pt idx="1080">
                  <c:v>205.197983944306</c:v>
                </c:pt>
                <c:pt idx="1081">
                  <c:v>210.40383370151699</c:v>
                </c:pt>
                <c:pt idx="1082">
                  <c:v>205.44515877374101</c:v>
                </c:pt>
                <c:pt idx="1083">
                  <c:v>211.12644607882899</c:v>
                </c:pt>
                <c:pt idx="1084">
                  <c:v>211.91333267673201</c:v>
                </c:pt>
                <c:pt idx="1085">
                  <c:v>218.51787491298299</c:v>
                </c:pt>
                <c:pt idx="1086">
                  <c:v>209.05137777103999</c:v>
                </c:pt>
                <c:pt idx="1087">
                  <c:v>209.37009503825399</c:v>
                </c:pt>
                <c:pt idx="1088">
                  <c:v>210.867006049027</c:v>
                </c:pt>
                <c:pt idx="1089">
                  <c:v>213.69130631822</c:v>
                </c:pt>
                <c:pt idx="1090">
                  <c:v>214.218289814851</c:v>
                </c:pt>
                <c:pt idx="1091">
                  <c:v>214.87167110049401</c:v>
                </c:pt>
                <c:pt idx="1092">
                  <c:v>210.70932353148299</c:v>
                </c:pt>
                <c:pt idx="1093">
                  <c:v>215.66958216122899</c:v>
                </c:pt>
                <c:pt idx="1094">
                  <c:v>206.05964527704199</c:v>
                </c:pt>
                <c:pt idx="1095">
                  <c:v>197.466325753543</c:v>
                </c:pt>
                <c:pt idx="1096">
                  <c:v>202.13412111972801</c:v>
                </c:pt>
                <c:pt idx="1097">
                  <c:v>204.147887691059</c:v>
                </c:pt>
                <c:pt idx="1098">
                  <c:v>200.82785274781301</c:v>
                </c:pt>
                <c:pt idx="1099">
                  <c:v>204.910732523901</c:v>
                </c:pt>
                <c:pt idx="1100">
                  <c:v>204.678158486293</c:v>
                </c:pt>
                <c:pt idx="1101">
                  <c:v>200.91714517890199</c:v>
                </c:pt>
                <c:pt idx="1102">
                  <c:v>194.16397040059701</c:v>
                </c:pt>
                <c:pt idx="1103">
                  <c:v>194.05678982109799</c:v>
                </c:pt>
                <c:pt idx="1104">
                  <c:v>190.66937801110399</c:v>
                </c:pt>
                <c:pt idx="1105">
                  <c:v>193.225058876437</c:v>
                </c:pt>
                <c:pt idx="1106">
                  <c:v>189.14698955563799</c:v>
                </c:pt>
                <c:pt idx="1107">
                  <c:v>188.24209116291499</c:v>
                </c:pt>
                <c:pt idx="1108">
                  <c:v>186.09363325028701</c:v>
                </c:pt>
                <c:pt idx="1109">
                  <c:v>187.30204543233799</c:v>
                </c:pt>
                <c:pt idx="1110">
                  <c:v>185.50897417015199</c:v>
                </c:pt>
                <c:pt idx="1111">
                  <c:v>186.85652277362101</c:v>
                </c:pt>
                <c:pt idx="1112">
                  <c:v>186.069980982245</c:v>
                </c:pt>
                <c:pt idx="1113">
                  <c:v>185.376508238501</c:v>
                </c:pt>
                <c:pt idx="1114">
                  <c:v>184.49202573115599</c:v>
                </c:pt>
                <c:pt idx="1115">
                  <c:v>178.524335249762</c:v>
                </c:pt>
                <c:pt idx="1116">
                  <c:v>176.508730094133</c:v>
                </c:pt>
                <c:pt idx="1117">
                  <c:v>174.19924431522699</c:v>
                </c:pt>
                <c:pt idx="1118">
                  <c:v>171.90923490554499</c:v>
                </c:pt>
                <c:pt idx="1119">
                  <c:v>171.87330924911399</c:v>
                </c:pt>
                <c:pt idx="1120">
                  <c:v>172.765508139514</c:v>
                </c:pt>
                <c:pt idx="1121">
                  <c:v>176.04067215344301</c:v>
                </c:pt>
                <c:pt idx="1122">
                  <c:v>179.68385357889099</c:v>
                </c:pt>
                <c:pt idx="1123">
                  <c:v>177.94841942556701</c:v>
                </c:pt>
                <c:pt idx="1124">
                  <c:v>176.987663399822</c:v>
                </c:pt>
                <c:pt idx="1125">
                  <c:v>174.53380492855101</c:v>
                </c:pt>
                <c:pt idx="1126">
                  <c:v>173.210519374185</c:v>
                </c:pt>
                <c:pt idx="1127">
                  <c:v>171.07798355482001</c:v>
                </c:pt>
                <c:pt idx="1128">
                  <c:v>171.282833540459</c:v>
                </c:pt>
                <c:pt idx="1129">
                  <c:v>172.76265077761701</c:v>
                </c:pt>
                <c:pt idx="1130">
                  <c:v>169.023309997155</c:v>
                </c:pt>
                <c:pt idx="1131">
                  <c:v>173.10978960711401</c:v>
                </c:pt>
                <c:pt idx="1132">
                  <c:v>170.539157724305</c:v>
                </c:pt>
                <c:pt idx="1133">
                  <c:v>173.822307850458</c:v>
                </c:pt>
                <c:pt idx="1134">
                  <c:v>170.23570688850799</c:v>
                </c:pt>
                <c:pt idx="1135">
                  <c:v>170.82554879741701</c:v>
                </c:pt>
                <c:pt idx="1136">
                  <c:v>173.35930678892899</c:v>
                </c:pt>
                <c:pt idx="1137">
                  <c:v>177.736537744407</c:v>
                </c:pt>
                <c:pt idx="1138">
                  <c:v>174.88241220997699</c:v>
                </c:pt>
                <c:pt idx="1139">
                  <c:v>176.255072244686</c:v>
                </c:pt>
                <c:pt idx="1140">
                  <c:v>182.68335074535199</c:v>
                </c:pt>
                <c:pt idx="1141">
                  <c:v>183.105724276111</c:v>
                </c:pt>
                <c:pt idx="1142">
                  <c:v>180.45582969382301</c:v>
                </c:pt>
                <c:pt idx="1143">
                  <c:v>174.51227663236801</c:v>
                </c:pt>
                <c:pt idx="1144">
                  <c:v>179.07408029657401</c:v>
                </c:pt>
                <c:pt idx="1145">
                  <c:v>179.94570781061199</c:v>
                </c:pt>
                <c:pt idx="1146">
                  <c:v>178.039730395394</c:v>
                </c:pt>
                <c:pt idx="1147">
                  <c:v>177.778911217841</c:v>
                </c:pt>
                <c:pt idx="1148">
                  <c:v>179.57909378605501</c:v>
                </c:pt>
                <c:pt idx="1149">
                  <c:v>181.994639869965</c:v>
                </c:pt>
                <c:pt idx="1150">
                  <c:v>180.846229667796</c:v>
                </c:pt>
                <c:pt idx="1151">
                  <c:v>183.35317008480001</c:v>
                </c:pt>
                <c:pt idx="1152">
                  <c:v>181.536531352434</c:v>
                </c:pt>
                <c:pt idx="1153">
                  <c:v>183.62469845381699</c:v>
                </c:pt>
                <c:pt idx="1154">
                  <c:v>187.30805900830001</c:v>
                </c:pt>
                <c:pt idx="1155">
                  <c:v>182.14025511156899</c:v>
                </c:pt>
                <c:pt idx="1156">
                  <c:v>180.663774069852</c:v>
                </c:pt>
                <c:pt idx="1157">
                  <c:v>181.19520127508699</c:v>
                </c:pt>
                <c:pt idx="1158">
                  <c:v>182.53232296043601</c:v>
                </c:pt>
                <c:pt idx="1159">
                  <c:v>184.03081377781101</c:v>
                </c:pt>
                <c:pt idx="1160">
                  <c:v>181.733954865257</c:v>
                </c:pt>
                <c:pt idx="1161">
                  <c:v>181.670727755158</c:v>
                </c:pt>
                <c:pt idx="1162">
                  <c:v>180.46666750027299</c:v>
                </c:pt>
                <c:pt idx="1163">
                  <c:v>178.22208099681799</c:v>
                </c:pt>
                <c:pt idx="1164">
                  <c:v>177.433617468406</c:v>
                </c:pt>
                <c:pt idx="1165">
                  <c:v>177.88407153603001</c:v>
                </c:pt>
                <c:pt idx="1166">
                  <c:v>179.80244333099901</c:v>
                </c:pt>
                <c:pt idx="1167">
                  <c:v>179.978276480419</c:v>
                </c:pt>
                <c:pt idx="1168">
                  <c:v>179.79849453671699</c:v>
                </c:pt>
                <c:pt idx="1169">
                  <c:v>174.65908864009501</c:v>
                </c:pt>
                <c:pt idx="1170">
                  <c:v>179.34274751317301</c:v>
                </c:pt>
                <c:pt idx="1171">
                  <c:v>176.74335807544199</c:v>
                </c:pt>
                <c:pt idx="1172">
                  <c:v>176.39211258781299</c:v>
                </c:pt>
                <c:pt idx="1173">
                  <c:v>176.54043089408799</c:v>
                </c:pt>
                <c:pt idx="1174">
                  <c:v>176.334961294111</c:v>
                </c:pt>
                <c:pt idx="1175">
                  <c:v>178.09076565536799</c:v>
                </c:pt>
                <c:pt idx="1176">
                  <c:v>179.934866480094</c:v>
                </c:pt>
                <c:pt idx="1177">
                  <c:v>176.16148947698699</c:v>
                </c:pt>
                <c:pt idx="1178">
                  <c:v>174.30845497002599</c:v>
                </c:pt>
                <c:pt idx="1179">
                  <c:v>175.48374762991401</c:v>
                </c:pt>
                <c:pt idx="1180">
                  <c:v>176.27222340367999</c:v>
                </c:pt>
                <c:pt idx="1181">
                  <c:v>176.96354971020301</c:v>
                </c:pt>
                <c:pt idx="1182">
                  <c:v>174.89456217842601</c:v>
                </c:pt>
                <c:pt idx="1183">
                  <c:v>175.52021047141599</c:v>
                </c:pt>
                <c:pt idx="1184">
                  <c:v>174.303720464338</c:v>
                </c:pt>
                <c:pt idx="1185">
                  <c:v>179.99204166055799</c:v>
                </c:pt>
                <c:pt idx="1186">
                  <c:v>178.99698554975899</c:v>
                </c:pt>
                <c:pt idx="1187">
                  <c:v>177.33969631804499</c:v>
                </c:pt>
                <c:pt idx="1188">
                  <c:v>177.66337193701699</c:v>
                </c:pt>
                <c:pt idx="1189">
                  <c:v>177.06698719752401</c:v>
                </c:pt>
                <c:pt idx="1190">
                  <c:v>178.64028348329899</c:v>
                </c:pt>
                <c:pt idx="1191">
                  <c:v>179.14764588049101</c:v>
                </c:pt>
                <c:pt idx="1192">
                  <c:v>180.130646351076</c:v>
                </c:pt>
                <c:pt idx="1193">
                  <c:v>177.557617615314</c:v>
                </c:pt>
                <c:pt idx="1194">
                  <c:v>178.99884218803399</c:v>
                </c:pt>
                <c:pt idx="1195">
                  <c:v>180.848342806528</c:v>
                </c:pt>
                <c:pt idx="1196">
                  <c:v>179.12011442736801</c:v>
                </c:pt>
                <c:pt idx="1197">
                  <c:v>185.83407522090801</c:v>
                </c:pt>
                <c:pt idx="1198">
                  <c:v>186.53368538522199</c:v>
                </c:pt>
                <c:pt idx="1199">
                  <c:v>185.41205308322901</c:v>
                </c:pt>
                <c:pt idx="1200">
                  <c:v>191.76626255697701</c:v>
                </c:pt>
                <c:pt idx="1201">
                  <c:v>192.36859441150099</c:v>
                </c:pt>
                <c:pt idx="1202">
                  <c:v>194.74199710099501</c:v>
                </c:pt>
                <c:pt idx="1203">
                  <c:v>192.47451262272</c:v>
                </c:pt>
                <c:pt idx="1204">
                  <c:v>191.731659472557</c:v>
                </c:pt>
                <c:pt idx="1205">
                  <c:v>193.98525493787901</c:v>
                </c:pt>
                <c:pt idx="1206">
                  <c:v>196.136872548561</c:v>
                </c:pt>
                <c:pt idx="1207">
                  <c:v>192.20494167794101</c:v>
                </c:pt>
                <c:pt idx="1208">
                  <c:v>192.02899309274699</c:v>
                </c:pt>
                <c:pt idx="1209">
                  <c:v>191.820176509655</c:v>
                </c:pt>
                <c:pt idx="1210">
                  <c:v>192.388371807048</c:v>
                </c:pt>
                <c:pt idx="1211">
                  <c:v>192.02048127618099</c:v>
                </c:pt>
                <c:pt idx="1212">
                  <c:v>189.71352852902501</c:v>
                </c:pt>
                <c:pt idx="1213">
                  <c:v>191.98842204661699</c:v>
                </c:pt>
                <c:pt idx="1214">
                  <c:v>192.53991487411801</c:v>
                </c:pt>
                <c:pt idx="1215">
                  <c:v>193.468925149011</c:v>
                </c:pt>
                <c:pt idx="1216">
                  <c:v>194.501965440628</c:v>
                </c:pt>
                <c:pt idx="1217">
                  <c:v>196.09461128612401</c:v>
                </c:pt>
                <c:pt idx="1218">
                  <c:v>199.30459669535199</c:v>
                </c:pt>
                <c:pt idx="1219">
                  <c:v>199.11431503906499</c:v>
                </c:pt>
                <c:pt idx="1220">
                  <c:v>202.007060530693</c:v>
                </c:pt>
                <c:pt idx="1221">
                  <c:v>204.12057333466799</c:v>
                </c:pt>
                <c:pt idx="1222">
                  <c:v>201.08108769680399</c:v>
                </c:pt>
                <c:pt idx="1223">
                  <c:v>201.80349435686901</c:v>
                </c:pt>
                <c:pt idx="1224">
                  <c:v>192.333137703148</c:v>
                </c:pt>
                <c:pt idx="1225">
                  <c:v>197.13503223349599</c:v>
                </c:pt>
                <c:pt idx="1226">
                  <c:v>193.05894493157601</c:v>
                </c:pt>
                <c:pt idx="1227">
                  <c:v>190.17337129699101</c:v>
                </c:pt>
                <c:pt idx="1228">
                  <c:v>187.302770079629</c:v>
                </c:pt>
                <c:pt idx="1229">
                  <c:v>188.588131578907</c:v>
                </c:pt>
                <c:pt idx="1230">
                  <c:v>187.03343292954</c:v>
                </c:pt>
                <c:pt idx="1231">
                  <c:v>187.618389398315</c:v>
                </c:pt>
                <c:pt idx="1232">
                  <c:v>187.23802719565001</c:v>
                </c:pt>
                <c:pt idx="1233">
                  <c:v>185.75223080540499</c:v>
                </c:pt>
                <c:pt idx="1234">
                  <c:v>185.29001107092901</c:v>
                </c:pt>
                <c:pt idx="1235">
                  <c:v>186.387535036001</c:v>
                </c:pt>
                <c:pt idx="1236">
                  <c:v>186.249259829344</c:v>
                </c:pt>
                <c:pt idx="1237">
                  <c:v>187.75625843456399</c:v>
                </c:pt>
                <c:pt idx="1238">
                  <c:v>186.58019638320499</c:v>
                </c:pt>
                <c:pt idx="1239">
                  <c:v>186.36994922787301</c:v>
                </c:pt>
                <c:pt idx="1240">
                  <c:v>184.35597944311701</c:v>
                </c:pt>
                <c:pt idx="1241">
                  <c:v>184.558527818686</c:v>
                </c:pt>
                <c:pt idx="1242">
                  <c:v>186.99110473039701</c:v>
                </c:pt>
                <c:pt idx="1243">
                  <c:v>187.669899408183</c:v>
                </c:pt>
                <c:pt idx="1244">
                  <c:v>186.61144415686999</c:v>
                </c:pt>
                <c:pt idx="1245">
                  <c:v>186.43004099312299</c:v>
                </c:pt>
                <c:pt idx="1246">
                  <c:v>183.97603433582699</c:v>
                </c:pt>
                <c:pt idx="1247">
                  <c:v>184.85078338955401</c:v>
                </c:pt>
                <c:pt idx="1248">
                  <c:v>182.07542666327299</c:v>
                </c:pt>
                <c:pt idx="1249">
                  <c:v>175.85955948922</c:v>
                </c:pt>
                <c:pt idx="1250">
                  <c:v>175.63290607229399</c:v>
                </c:pt>
                <c:pt idx="1251">
                  <c:v>177.26781285219599</c:v>
                </c:pt>
                <c:pt idx="1252">
                  <c:v>177.89446452890601</c:v>
                </c:pt>
                <c:pt idx="1253">
                  <c:v>176.122725694416</c:v>
                </c:pt>
                <c:pt idx="1254">
                  <c:v>175.48530400654599</c:v>
                </c:pt>
                <c:pt idx="1255">
                  <c:v>177.87896220973201</c:v>
                </c:pt>
                <c:pt idx="1256">
                  <c:v>177.67204912980699</c:v>
                </c:pt>
                <c:pt idx="1257">
                  <c:v>177.54562573710299</c:v>
                </c:pt>
                <c:pt idx="1258">
                  <c:v>177.668130767473</c:v>
                </c:pt>
                <c:pt idx="1259">
                  <c:v>177.68895418717599</c:v>
                </c:pt>
                <c:pt idx="1260">
                  <c:v>179.63000771269199</c:v>
                </c:pt>
                <c:pt idx="1261">
                  <c:v>177.824150433178</c:v>
                </c:pt>
                <c:pt idx="1262">
                  <c:v>180.391281228493</c:v>
                </c:pt>
                <c:pt idx="1263">
                  <c:v>180.217168078735</c:v>
                </c:pt>
                <c:pt idx="1264">
                  <c:v>180.74159540800599</c:v>
                </c:pt>
                <c:pt idx="1265">
                  <c:v>181.897259099541</c:v>
                </c:pt>
                <c:pt idx="1266">
                  <c:v>181.47985471127799</c:v>
                </c:pt>
                <c:pt idx="1267">
                  <c:v>183.35351469146099</c:v>
                </c:pt>
                <c:pt idx="1268">
                  <c:v>183.07464770871999</c:v>
                </c:pt>
                <c:pt idx="1269">
                  <c:v>182.44030716044301</c:v>
                </c:pt>
                <c:pt idx="1270">
                  <c:v>180.886752969778</c:v>
                </c:pt>
                <c:pt idx="1271">
                  <c:v>181.33131013637899</c:v>
                </c:pt>
                <c:pt idx="1272">
                  <c:v>182.159127296739</c:v>
                </c:pt>
                <c:pt idx="1273">
                  <c:v>182.10537664127801</c:v>
                </c:pt>
                <c:pt idx="1274">
                  <c:v>181.639009025174</c:v>
                </c:pt>
                <c:pt idx="1275">
                  <c:v>182.91519561319501</c:v>
                </c:pt>
                <c:pt idx="1276">
                  <c:v>185.03428722336901</c:v>
                </c:pt>
                <c:pt idx="1277">
                  <c:v>185.60843379694501</c:v>
                </c:pt>
                <c:pt idx="1278">
                  <c:v>186.04360461784199</c:v>
                </c:pt>
                <c:pt idx="1279">
                  <c:v>188.68776202279599</c:v>
                </c:pt>
                <c:pt idx="1280">
                  <c:v>188.69133987110499</c:v>
                </c:pt>
                <c:pt idx="1281">
                  <c:v>188.27189271186299</c:v>
                </c:pt>
                <c:pt idx="1282">
                  <c:v>186.59848293905</c:v>
                </c:pt>
                <c:pt idx="1283">
                  <c:v>187.572945017601</c:v>
                </c:pt>
                <c:pt idx="1284">
                  <c:v>186.97488355232599</c:v>
                </c:pt>
                <c:pt idx="1285">
                  <c:v>187.542424515346</c:v>
                </c:pt>
                <c:pt idx="1286">
                  <c:v>184.38452778824001</c:v>
                </c:pt>
                <c:pt idx="1287">
                  <c:v>184.75824209729299</c:v>
                </c:pt>
                <c:pt idx="1288">
                  <c:v>185.56324353250599</c:v>
                </c:pt>
                <c:pt idx="1289">
                  <c:v>180.464972700695</c:v>
                </c:pt>
                <c:pt idx="1290">
                  <c:v>179.13558142700401</c:v>
                </c:pt>
                <c:pt idx="1291">
                  <c:v>177.28711087161699</c:v>
                </c:pt>
                <c:pt idx="1292">
                  <c:v>174.649699627827</c:v>
                </c:pt>
                <c:pt idx="1293">
                  <c:v>174.09599999771899</c:v>
                </c:pt>
                <c:pt idx="1294">
                  <c:v>173.97285202146301</c:v>
                </c:pt>
                <c:pt idx="1295">
                  <c:v>174.33801812089101</c:v>
                </c:pt>
                <c:pt idx="1296">
                  <c:v>176.09588324843199</c:v>
                </c:pt>
                <c:pt idx="1297">
                  <c:v>175.76512067673599</c:v>
                </c:pt>
                <c:pt idx="1298">
                  <c:v>177.353394183261</c:v>
                </c:pt>
                <c:pt idx="1299">
                  <c:v>178.46213936884601</c:v>
                </c:pt>
                <c:pt idx="1300">
                  <c:v>179.005478531081</c:v>
                </c:pt>
                <c:pt idx="1301">
                  <c:v>180.63891408208801</c:v>
                </c:pt>
                <c:pt idx="1302">
                  <c:v>180.44493342926299</c:v>
                </c:pt>
                <c:pt idx="1303">
                  <c:v>176.30950469899099</c:v>
                </c:pt>
                <c:pt idx="1304">
                  <c:v>178.274970227399</c:v>
                </c:pt>
                <c:pt idx="1305">
                  <c:v>179.99422694325099</c:v>
                </c:pt>
                <c:pt idx="1306">
                  <c:v>180.805126473369</c:v>
                </c:pt>
                <c:pt idx="1307">
                  <c:v>181.69126170742601</c:v>
                </c:pt>
                <c:pt idx="1308">
                  <c:v>181.74571347159599</c:v>
                </c:pt>
                <c:pt idx="1309">
                  <c:v>184.364371149714</c:v>
                </c:pt>
                <c:pt idx="1310">
                  <c:v>186.03566294965299</c:v>
                </c:pt>
                <c:pt idx="1311">
                  <c:v>193.01322359162799</c:v>
                </c:pt>
                <c:pt idx="1312">
                  <c:v>191.55363959866099</c:v>
                </c:pt>
                <c:pt idx="1313">
                  <c:v>186.48222256486599</c:v>
                </c:pt>
                <c:pt idx="1314">
                  <c:v>188.87068566928599</c:v>
                </c:pt>
                <c:pt idx="1315">
                  <c:v>185.48469477563501</c:v>
                </c:pt>
                <c:pt idx="1316">
                  <c:v>189.10905454093501</c:v>
                </c:pt>
                <c:pt idx="1317">
                  <c:v>188.682612352863</c:v>
                </c:pt>
                <c:pt idx="1318">
                  <c:v>189.01418413466899</c:v>
                </c:pt>
                <c:pt idx="1319">
                  <c:v>190.30894111393701</c:v>
                </c:pt>
                <c:pt idx="1320">
                  <c:v>189.18705236659599</c:v>
                </c:pt>
                <c:pt idx="1321">
                  <c:v>189.70343367932199</c:v>
                </c:pt>
                <c:pt idx="1322">
                  <c:v>193.317167346416</c:v>
                </c:pt>
                <c:pt idx="1323">
                  <c:v>191.51160358056401</c:v>
                </c:pt>
                <c:pt idx="1324">
                  <c:v>185.89418990446401</c:v>
                </c:pt>
                <c:pt idx="1325">
                  <c:v>186.16179341012901</c:v>
                </c:pt>
                <c:pt idx="1326">
                  <c:v>186.10403275404201</c:v>
                </c:pt>
                <c:pt idx="1327">
                  <c:v>185.10632098798101</c:v>
                </c:pt>
                <c:pt idx="1328">
                  <c:v>182.71501573324699</c:v>
                </c:pt>
                <c:pt idx="1329">
                  <c:v>182.960647931685</c:v>
                </c:pt>
                <c:pt idx="1330">
                  <c:v>181.740087583769</c:v>
                </c:pt>
                <c:pt idx="1331">
                  <c:v>178.43305220138299</c:v>
                </c:pt>
                <c:pt idx="1332">
                  <c:v>176.98289370249</c:v>
                </c:pt>
                <c:pt idx="1333">
                  <c:v>180.34869276693999</c:v>
                </c:pt>
                <c:pt idx="1334">
                  <c:v>181.484563959659</c:v>
                </c:pt>
                <c:pt idx="1335">
                  <c:v>182.84894847329701</c:v>
                </c:pt>
                <c:pt idx="1336">
                  <c:v>182.734751202864</c:v>
                </c:pt>
                <c:pt idx="1337">
                  <c:v>183.107733647076</c:v>
                </c:pt>
                <c:pt idx="1338">
                  <c:v>182.820626092705</c:v>
                </c:pt>
                <c:pt idx="1339">
                  <c:v>182.18245375373701</c:v>
                </c:pt>
                <c:pt idx="1340">
                  <c:v>183.099022205625</c:v>
                </c:pt>
                <c:pt idx="1341">
                  <c:v>184.27692164262001</c:v>
                </c:pt>
                <c:pt idx="1342">
                  <c:v>186.27835242526501</c:v>
                </c:pt>
                <c:pt idx="1343">
                  <c:v>188.01593515007701</c:v>
                </c:pt>
                <c:pt idx="1344">
                  <c:v>188.06545885973301</c:v>
                </c:pt>
                <c:pt idx="1345">
                  <c:v>188.47042401558599</c:v>
                </c:pt>
                <c:pt idx="1346">
                  <c:v>190.32675372024599</c:v>
                </c:pt>
                <c:pt idx="1347">
                  <c:v>193.07884305611299</c:v>
                </c:pt>
                <c:pt idx="1348">
                  <c:v>193.65576518413101</c:v>
                </c:pt>
                <c:pt idx="1349">
                  <c:v>193.47343201014399</c:v>
                </c:pt>
                <c:pt idx="1350">
                  <c:v>194.48439631017101</c:v>
                </c:pt>
                <c:pt idx="1351">
                  <c:v>193.39465656861799</c:v>
                </c:pt>
                <c:pt idx="1352">
                  <c:v>192.13409390624</c:v>
                </c:pt>
                <c:pt idx="1353">
                  <c:v>199.42085945176899</c:v>
                </c:pt>
                <c:pt idx="1354">
                  <c:v>202.13949827850399</c:v>
                </c:pt>
                <c:pt idx="1355">
                  <c:v>201.466269968229</c:v>
                </c:pt>
                <c:pt idx="1356">
                  <c:v>202.56044301754201</c:v>
                </c:pt>
                <c:pt idx="1357">
                  <c:v>206.977826701467</c:v>
                </c:pt>
                <c:pt idx="1358">
                  <c:v>205.07987137270499</c:v>
                </c:pt>
                <c:pt idx="1359">
                  <c:v>205.838427216398</c:v>
                </c:pt>
                <c:pt idx="1360">
                  <c:v>204.89189535856801</c:v>
                </c:pt>
                <c:pt idx="1361">
                  <c:v>212.61948993523899</c:v>
                </c:pt>
                <c:pt idx="1362">
                  <c:v>213.054641459175</c:v>
                </c:pt>
                <c:pt idx="1363">
                  <c:v>209.90702536676099</c:v>
                </c:pt>
                <c:pt idx="1364">
                  <c:v>213.17207905119699</c:v>
                </c:pt>
                <c:pt idx="1365">
                  <c:v>212.51429704471599</c:v>
                </c:pt>
                <c:pt idx="1366">
                  <c:v>212.478249897372</c:v>
                </c:pt>
                <c:pt idx="1367">
                  <c:v>212.01891998427601</c:v>
                </c:pt>
                <c:pt idx="1368">
                  <c:v>209.09316074411899</c:v>
                </c:pt>
                <c:pt idx="1369">
                  <c:v>207.17170761867399</c:v>
                </c:pt>
                <c:pt idx="1370">
                  <c:v>208.420430273427</c:v>
                </c:pt>
                <c:pt idx="1371">
                  <c:v>207.19747405124599</c:v>
                </c:pt>
                <c:pt idx="1372">
                  <c:v>207.285133910642</c:v>
                </c:pt>
                <c:pt idx="1373">
                  <c:v>207.95803734538299</c:v>
                </c:pt>
                <c:pt idx="1374">
                  <c:v>207.71132995938601</c:v>
                </c:pt>
                <c:pt idx="1375">
                  <c:v>207.79555137909301</c:v>
                </c:pt>
                <c:pt idx="1376">
                  <c:v>205.80940338929</c:v>
                </c:pt>
                <c:pt idx="1377">
                  <c:v>202.959236248129</c:v>
                </c:pt>
                <c:pt idx="1378">
                  <c:v>200.607376173494</c:v>
                </c:pt>
                <c:pt idx="1379">
                  <c:v>198.90627277982699</c:v>
                </c:pt>
                <c:pt idx="1380">
                  <c:v>198.83777269900199</c:v>
                </c:pt>
                <c:pt idx="1381">
                  <c:v>198.866370087544</c:v>
                </c:pt>
                <c:pt idx="1382">
                  <c:v>198.121920926417</c:v>
                </c:pt>
                <c:pt idx="1383">
                  <c:v>198.27523281073499</c:v>
                </c:pt>
                <c:pt idx="1384">
                  <c:v>198.833488185318</c:v>
                </c:pt>
                <c:pt idx="1385">
                  <c:v>198.08194347296799</c:v>
                </c:pt>
                <c:pt idx="1386">
                  <c:v>197.85849341361299</c:v>
                </c:pt>
                <c:pt idx="1387">
                  <c:v>194.43013748712301</c:v>
                </c:pt>
                <c:pt idx="1388">
                  <c:v>193.52334582728199</c:v>
                </c:pt>
                <c:pt idx="1389">
                  <c:v>192.49148213283601</c:v>
                </c:pt>
                <c:pt idx="1390">
                  <c:v>192.39541830438699</c:v>
                </c:pt>
                <c:pt idx="1391">
                  <c:v>192.49173630738099</c:v>
                </c:pt>
                <c:pt idx="1392">
                  <c:v>192.655125309814</c:v>
                </c:pt>
                <c:pt idx="1393">
                  <c:v>193.01749595970199</c:v>
                </c:pt>
                <c:pt idx="1394">
                  <c:v>192.05049485077501</c:v>
                </c:pt>
                <c:pt idx="1395">
                  <c:v>191.98471556853599</c:v>
                </c:pt>
                <c:pt idx="1396">
                  <c:v>193.20495118782699</c:v>
                </c:pt>
                <c:pt idx="1397">
                  <c:v>191.61846896125701</c:v>
                </c:pt>
                <c:pt idx="1398">
                  <c:v>193.097989981285</c:v>
                </c:pt>
                <c:pt idx="1399">
                  <c:v>192.839385394652</c:v>
                </c:pt>
                <c:pt idx="1400">
                  <c:v>193.00467421308099</c:v>
                </c:pt>
                <c:pt idx="1401">
                  <c:v>193.37576022158399</c:v>
                </c:pt>
                <c:pt idx="1402">
                  <c:v>193.91618317319001</c:v>
                </c:pt>
                <c:pt idx="1403">
                  <c:v>194.06735711349</c:v>
                </c:pt>
                <c:pt idx="1404">
                  <c:v>193.46729932284501</c:v>
                </c:pt>
                <c:pt idx="1405">
                  <c:v>191.95091812939299</c:v>
                </c:pt>
                <c:pt idx="1406">
                  <c:v>192.43372093027801</c:v>
                </c:pt>
                <c:pt idx="1407">
                  <c:v>188.770613649046</c:v>
                </c:pt>
                <c:pt idx="1408">
                  <c:v>189.795863833298</c:v>
                </c:pt>
                <c:pt idx="1409">
                  <c:v>192.99743849480899</c:v>
                </c:pt>
                <c:pt idx="1410">
                  <c:v>192.97892481031701</c:v>
                </c:pt>
                <c:pt idx="1411">
                  <c:v>192.42083446614001</c:v>
                </c:pt>
                <c:pt idx="1412">
                  <c:v>194.07071351430901</c:v>
                </c:pt>
                <c:pt idx="1413">
                  <c:v>196.02417919350501</c:v>
                </c:pt>
                <c:pt idx="1414">
                  <c:v>195.68352065819701</c:v>
                </c:pt>
                <c:pt idx="1415">
                  <c:v>195.76444887845699</c:v>
                </c:pt>
                <c:pt idx="1416">
                  <c:v>195.911050232056</c:v>
                </c:pt>
                <c:pt idx="1417">
                  <c:v>195.19822498237099</c:v>
                </c:pt>
                <c:pt idx="1418">
                  <c:v>195.51458342423399</c:v>
                </c:pt>
                <c:pt idx="1419">
                  <c:v>195.54735235174601</c:v>
                </c:pt>
                <c:pt idx="1420">
                  <c:v>196.167246309923</c:v>
                </c:pt>
                <c:pt idx="1421">
                  <c:v>196.58921841302799</c:v>
                </c:pt>
                <c:pt idx="1422">
                  <c:v>196.15254424604899</c:v>
                </c:pt>
                <c:pt idx="1423">
                  <c:v>194.717941748671</c:v>
                </c:pt>
                <c:pt idx="1424">
                  <c:v>194.08444511032499</c:v>
                </c:pt>
                <c:pt idx="1425">
                  <c:v>196.11608898115301</c:v>
                </c:pt>
                <c:pt idx="1426">
                  <c:v>198.29521909322301</c:v>
                </c:pt>
                <c:pt idx="1427">
                  <c:v>198.24701429032001</c:v>
                </c:pt>
                <c:pt idx="1428">
                  <c:v>198.98896677964299</c:v>
                </c:pt>
                <c:pt idx="1429">
                  <c:v>197.095875862269</c:v>
                </c:pt>
                <c:pt idx="1430">
                  <c:v>196.30776216719599</c:v>
                </c:pt>
                <c:pt idx="1431">
                  <c:v>196.63996754509799</c:v>
                </c:pt>
                <c:pt idx="1432">
                  <c:v>197.14593589570799</c:v>
                </c:pt>
                <c:pt idx="1433">
                  <c:v>196.15437603709799</c:v>
                </c:pt>
                <c:pt idx="1434">
                  <c:v>198.14337824651599</c:v>
                </c:pt>
                <c:pt idx="1435">
                  <c:v>199.48517323126799</c:v>
                </c:pt>
                <c:pt idx="1436">
                  <c:v>199.12380825163601</c:v>
                </c:pt>
                <c:pt idx="1437">
                  <c:v>199.84346292204799</c:v>
                </c:pt>
                <c:pt idx="1438">
                  <c:v>199.83143137570099</c:v>
                </c:pt>
                <c:pt idx="1439">
                  <c:v>199.972919288844</c:v>
                </c:pt>
                <c:pt idx="1440">
                  <c:v>200.88828573202201</c:v>
                </c:pt>
                <c:pt idx="1441">
                  <c:v>201.534617285829</c:v>
                </c:pt>
                <c:pt idx="1442">
                  <c:v>201.37744965245301</c:v>
                </c:pt>
                <c:pt idx="1443">
                  <c:v>201.416960218269</c:v>
                </c:pt>
                <c:pt idx="1444">
                  <c:v>202.359568507701</c:v>
                </c:pt>
                <c:pt idx="1445">
                  <c:v>203.24110758632901</c:v>
                </c:pt>
                <c:pt idx="1446">
                  <c:v>203.835679686606</c:v>
                </c:pt>
                <c:pt idx="1447">
                  <c:v>204.4524094727</c:v>
                </c:pt>
                <c:pt idx="1448">
                  <c:v>206.348067015879</c:v>
                </c:pt>
                <c:pt idx="1449">
                  <c:v>206.10678241166701</c:v>
                </c:pt>
                <c:pt idx="1450">
                  <c:v>203.65381713530201</c:v>
                </c:pt>
                <c:pt idx="1451">
                  <c:v>201.83176623401499</c:v>
                </c:pt>
                <c:pt idx="1452">
                  <c:v>201.33138423652699</c:v>
                </c:pt>
                <c:pt idx="1453">
                  <c:v>201.91954691364</c:v>
                </c:pt>
                <c:pt idx="1454">
                  <c:v>199.622790030624</c:v>
                </c:pt>
                <c:pt idx="1455">
                  <c:v>199.071005388027</c:v>
                </c:pt>
                <c:pt idx="1456">
                  <c:v>199.867540602947</c:v>
                </c:pt>
                <c:pt idx="1457">
                  <c:v>196.84779035531199</c:v>
                </c:pt>
                <c:pt idx="1458">
                  <c:v>198.349935074537</c:v>
                </c:pt>
                <c:pt idx="1459">
                  <c:v>198.82549973467999</c:v>
                </c:pt>
                <c:pt idx="1460">
                  <c:v>196.963163298936</c:v>
                </c:pt>
                <c:pt idx="1461">
                  <c:v>196.73552267653</c:v>
                </c:pt>
                <c:pt idx="1462">
                  <c:v>194.33276299533901</c:v>
                </c:pt>
                <c:pt idx="1463">
                  <c:v>194.77545438593799</c:v>
                </c:pt>
                <c:pt idx="1464">
                  <c:v>195.32197431360899</c:v>
                </c:pt>
                <c:pt idx="1465">
                  <c:v>194.51801428807499</c:v>
                </c:pt>
                <c:pt idx="1466">
                  <c:v>194.422639440045</c:v>
                </c:pt>
                <c:pt idx="1467">
                  <c:v>196.09625537476899</c:v>
                </c:pt>
                <c:pt idx="1468">
                  <c:v>193.046573392932</c:v>
                </c:pt>
                <c:pt idx="1469">
                  <c:v>191.28216304445499</c:v>
                </c:pt>
                <c:pt idx="1470">
                  <c:v>192.83819667783399</c:v>
                </c:pt>
                <c:pt idx="1471">
                  <c:v>192.67656542968001</c:v>
                </c:pt>
                <c:pt idx="1472">
                  <c:v>193.32791846239701</c:v>
                </c:pt>
                <c:pt idx="1473">
                  <c:v>192.877619481435</c:v>
                </c:pt>
                <c:pt idx="1474">
                  <c:v>193.214172568869</c:v>
                </c:pt>
                <c:pt idx="1475">
                  <c:v>194.12362546684</c:v>
                </c:pt>
                <c:pt idx="1476">
                  <c:v>193.23908319976599</c:v>
                </c:pt>
                <c:pt idx="1477">
                  <c:v>192.77271733618699</c:v>
                </c:pt>
                <c:pt idx="1478">
                  <c:v>192.234041395453</c:v>
                </c:pt>
                <c:pt idx="1479">
                  <c:v>192.43883443330401</c:v>
                </c:pt>
                <c:pt idx="1480">
                  <c:v>193.99093661498699</c:v>
                </c:pt>
                <c:pt idx="1481">
                  <c:v>194.08537765262599</c:v>
                </c:pt>
                <c:pt idx="1482">
                  <c:v>193.67364069254799</c:v>
                </c:pt>
                <c:pt idx="1483">
                  <c:v>194.15377734497699</c:v>
                </c:pt>
                <c:pt idx="1484">
                  <c:v>195.88417922574601</c:v>
                </c:pt>
                <c:pt idx="1485">
                  <c:v>196.070375737962</c:v>
                </c:pt>
                <c:pt idx="1486">
                  <c:v>195.336304861055</c:v>
                </c:pt>
                <c:pt idx="1487">
                  <c:v>192.60387393874601</c:v>
                </c:pt>
                <c:pt idx="1488">
                  <c:v>194.044713770155</c:v>
                </c:pt>
                <c:pt idx="1489">
                  <c:v>195.72187542456399</c:v>
                </c:pt>
                <c:pt idx="1490">
                  <c:v>195.897070092403</c:v>
                </c:pt>
                <c:pt idx="1491">
                  <c:v>195.66171401608401</c:v>
                </c:pt>
                <c:pt idx="1492">
                  <c:v>196.70407972069299</c:v>
                </c:pt>
                <c:pt idx="1493">
                  <c:v>198.10389504539299</c:v>
                </c:pt>
                <c:pt idx="1494">
                  <c:v>198.712878396907</c:v>
                </c:pt>
                <c:pt idx="1495">
                  <c:v>198.78686338845799</c:v>
                </c:pt>
                <c:pt idx="1496">
                  <c:v>198.78619526793699</c:v>
                </c:pt>
                <c:pt idx="1497">
                  <c:v>195.40311496966001</c:v>
                </c:pt>
                <c:pt idx="1498">
                  <c:v>194.591455140394</c:v>
                </c:pt>
                <c:pt idx="1499">
                  <c:v>196.365363949461</c:v>
                </c:pt>
                <c:pt idx="1500">
                  <c:v>197.171954399519</c:v>
                </c:pt>
                <c:pt idx="1501">
                  <c:v>196.81473826577701</c:v>
                </c:pt>
                <c:pt idx="1502">
                  <c:v>198.016052678547</c:v>
                </c:pt>
                <c:pt idx="1503">
                  <c:v>198.591359202749</c:v>
                </c:pt>
                <c:pt idx="1504">
                  <c:v>199.244020767173</c:v>
                </c:pt>
                <c:pt idx="1505">
                  <c:v>194.90836719986399</c:v>
                </c:pt>
                <c:pt idx="1506">
                  <c:v>198.10327851627599</c:v>
                </c:pt>
                <c:pt idx="1507">
                  <c:v>199.159278818666</c:v>
                </c:pt>
                <c:pt idx="1508">
                  <c:v>197.009604622474</c:v>
                </c:pt>
                <c:pt idx="1509">
                  <c:v>196.67145466188299</c:v>
                </c:pt>
                <c:pt idx="1510">
                  <c:v>196.806753127045</c:v>
                </c:pt>
                <c:pt idx="1511">
                  <c:v>196.35504923630799</c:v>
                </c:pt>
                <c:pt idx="1512">
                  <c:v>196.74787096605201</c:v>
                </c:pt>
                <c:pt idx="1513">
                  <c:v>196.08280210560901</c:v>
                </c:pt>
                <c:pt idx="1514">
                  <c:v>195.14352721899999</c:v>
                </c:pt>
                <c:pt idx="1515">
                  <c:v>197.30903706042099</c:v>
                </c:pt>
                <c:pt idx="1516">
                  <c:v>195.49065000509</c:v>
                </c:pt>
                <c:pt idx="1517">
                  <c:v>191.517823712352</c:v>
                </c:pt>
                <c:pt idx="1518">
                  <c:v>196.670778337082</c:v>
                </c:pt>
                <c:pt idx="1519">
                  <c:v>197.42687780269901</c:v>
                </c:pt>
                <c:pt idx="1520">
                  <c:v>197.75974733770599</c:v>
                </c:pt>
                <c:pt idx="1521">
                  <c:v>197.16771395273901</c:v>
                </c:pt>
                <c:pt idx="1522">
                  <c:v>198.44810559083399</c:v>
                </c:pt>
                <c:pt idx="1523">
                  <c:v>198.066412041614</c:v>
                </c:pt>
                <c:pt idx="1524">
                  <c:v>199.34991902657899</c:v>
                </c:pt>
                <c:pt idx="1525">
                  <c:v>198.185095193118</c:v>
                </c:pt>
                <c:pt idx="1526">
                  <c:v>199.650852810809</c:v>
                </c:pt>
                <c:pt idx="1527">
                  <c:v>200.05834217462601</c:v>
                </c:pt>
                <c:pt idx="1528">
                  <c:v>199.425695690233</c:v>
                </c:pt>
                <c:pt idx="1529">
                  <c:v>201.61889013927899</c:v>
                </c:pt>
                <c:pt idx="1530">
                  <c:v>201.78858978520199</c:v>
                </c:pt>
                <c:pt idx="1531">
                  <c:v>201.87362094083599</c:v>
                </c:pt>
                <c:pt idx="1532">
                  <c:v>198.43404004319601</c:v>
                </c:pt>
                <c:pt idx="1533">
                  <c:v>195.70386606726299</c:v>
                </c:pt>
                <c:pt idx="1534">
                  <c:v>195.61296405533099</c:v>
                </c:pt>
                <c:pt idx="1535">
                  <c:v>191.85771197020699</c:v>
                </c:pt>
                <c:pt idx="1536">
                  <c:v>191.41265798160899</c:v>
                </c:pt>
                <c:pt idx="1537">
                  <c:v>192.55293597057599</c:v>
                </c:pt>
                <c:pt idx="1538">
                  <c:v>188.42244547501201</c:v>
                </c:pt>
                <c:pt idx="1539">
                  <c:v>191.170596582455</c:v>
                </c:pt>
                <c:pt idx="1540">
                  <c:v>189.82619856971499</c:v>
                </c:pt>
                <c:pt idx="1541">
                  <c:v>190.15330856620699</c:v>
                </c:pt>
                <c:pt idx="1542">
                  <c:v>191.21051791629799</c:v>
                </c:pt>
                <c:pt idx="1543">
                  <c:v>185.464427412323</c:v>
                </c:pt>
                <c:pt idx="1544">
                  <c:v>186.82005803509401</c:v>
                </c:pt>
                <c:pt idx="1545">
                  <c:v>185.949069696744</c:v>
                </c:pt>
                <c:pt idx="1546">
                  <c:v>186.934133526529</c:v>
                </c:pt>
                <c:pt idx="1547">
                  <c:v>188.19224456885499</c:v>
                </c:pt>
                <c:pt idx="1548">
                  <c:v>189.911415349035</c:v>
                </c:pt>
                <c:pt idx="1549">
                  <c:v>190.30387301962401</c:v>
                </c:pt>
                <c:pt idx="1550">
                  <c:v>191.24299372154499</c:v>
                </c:pt>
                <c:pt idx="1551">
                  <c:v>189.84224893521301</c:v>
                </c:pt>
                <c:pt idx="1552">
                  <c:v>183.87897451432701</c:v>
                </c:pt>
                <c:pt idx="1553">
                  <c:v>182.197821313069</c:v>
                </c:pt>
                <c:pt idx="1554">
                  <c:v>182.70294064063</c:v>
                </c:pt>
                <c:pt idx="1555">
                  <c:v>183.117499086626</c:v>
                </c:pt>
                <c:pt idx="1556">
                  <c:v>183.27219396395</c:v>
                </c:pt>
                <c:pt idx="1557">
                  <c:v>184.06441193277499</c:v>
                </c:pt>
                <c:pt idx="1558">
                  <c:v>184.05236742393001</c:v>
                </c:pt>
                <c:pt idx="1559">
                  <c:v>184.01287771598899</c:v>
                </c:pt>
                <c:pt idx="1560">
                  <c:v>186.32533287928001</c:v>
                </c:pt>
                <c:pt idx="1561">
                  <c:v>185.19982933719399</c:v>
                </c:pt>
                <c:pt idx="1562">
                  <c:v>187.76936701769199</c:v>
                </c:pt>
                <c:pt idx="1563">
                  <c:v>187.23926269559101</c:v>
                </c:pt>
                <c:pt idx="1564">
                  <c:v>189.062770728381</c:v>
                </c:pt>
                <c:pt idx="1565">
                  <c:v>191.73900057059799</c:v>
                </c:pt>
                <c:pt idx="1566">
                  <c:v>191.429269490585</c:v>
                </c:pt>
                <c:pt idx="1567">
                  <c:v>193.660976726379</c:v>
                </c:pt>
                <c:pt idx="1568">
                  <c:v>194.195665932661</c:v>
                </c:pt>
                <c:pt idx="1569">
                  <c:v>193.39673664828001</c:v>
                </c:pt>
                <c:pt idx="1570">
                  <c:v>194.372550668765</c:v>
                </c:pt>
                <c:pt idx="1571">
                  <c:v>195.113183060674</c:v>
                </c:pt>
                <c:pt idx="1572">
                  <c:v>194.96282030539601</c:v>
                </c:pt>
                <c:pt idx="1573">
                  <c:v>193.09553559376801</c:v>
                </c:pt>
                <c:pt idx="1574">
                  <c:v>193.261700551362</c:v>
                </c:pt>
                <c:pt idx="1575">
                  <c:v>189.89452200555999</c:v>
                </c:pt>
                <c:pt idx="1576">
                  <c:v>191.30178144958199</c:v>
                </c:pt>
                <c:pt idx="1577">
                  <c:v>190.98297373875999</c:v>
                </c:pt>
                <c:pt idx="1578">
                  <c:v>190.303428443097</c:v>
                </c:pt>
                <c:pt idx="1579">
                  <c:v>189.64116105667901</c:v>
                </c:pt>
                <c:pt idx="1580">
                  <c:v>189.73758690948</c:v>
                </c:pt>
                <c:pt idx="1581">
                  <c:v>188.71830998604401</c:v>
                </c:pt>
                <c:pt idx="1582">
                  <c:v>189.54713109594999</c:v>
                </c:pt>
                <c:pt idx="1583">
                  <c:v>189.56924117480099</c:v>
                </c:pt>
                <c:pt idx="1584">
                  <c:v>188.24397639868701</c:v>
                </c:pt>
                <c:pt idx="1585">
                  <c:v>187.80674694036199</c:v>
                </c:pt>
                <c:pt idx="1586">
                  <c:v>188.29153823259799</c:v>
                </c:pt>
                <c:pt idx="1587">
                  <c:v>187.767249849801</c:v>
                </c:pt>
                <c:pt idx="1588">
                  <c:v>194.006736008319</c:v>
                </c:pt>
                <c:pt idx="1589">
                  <c:v>194.913819380896</c:v>
                </c:pt>
                <c:pt idx="1590">
                  <c:v>198.07676668929099</c:v>
                </c:pt>
                <c:pt idx="1591">
                  <c:v>206.57599684050501</c:v>
                </c:pt>
                <c:pt idx="1592">
                  <c:v>208.25401006375401</c:v>
                </c:pt>
                <c:pt idx="1593">
                  <c:v>208.041360344738</c:v>
                </c:pt>
                <c:pt idx="1594">
                  <c:v>207.155959029033</c:v>
                </c:pt>
                <c:pt idx="1595">
                  <c:v>206.657292744313</c:v>
                </c:pt>
                <c:pt idx="1596">
                  <c:v>207.85684871292599</c:v>
                </c:pt>
                <c:pt idx="1597">
                  <c:v>214.834701585207</c:v>
                </c:pt>
                <c:pt idx="1598">
                  <c:v>217.21130404368901</c:v>
                </c:pt>
                <c:pt idx="1599">
                  <c:v>218.63521528493399</c:v>
                </c:pt>
                <c:pt idx="1600">
                  <c:v>217.50705158959599</c:v>
                </c:pt>
                <c:pt idx="1601">
                  <c:v>214.17908431167899</c:v>
                </c:pt>
                <c:pt idx="1602">
                  <c:v>210.89283376396301</c:v>
                </c:pt>
                <c:pt idx="1603">
                  <c:v>216.80541280414101</c:v>
                </c:pt>
                <c:pt idx="1604">
                  <c:v>215.85924805039801</c:v>
                </c:pt>
                <c:pt idx="1605">
                  <c:v>214.140017000748</c:v>
                </c:pt>
                <c:pt idx="1606">
                  <c:v>216.98396322108599</c:v>
                </c:pt>
                <c:pt idx="1607">
                  <c:v>215.881997946035</c:v>
                </c:pt>
                <c:pt idx="1608">
                  <c:v>217.20224815137101</c:v>
                </c:pt>
                <c:pt idx="1609">
                  <c:v>216.91558626962899</c:v>
                </c:pt>
                <c:pt idx="1610">
                  <c:v>216.41389689513599</c:v>
                </c:pt>
                <c:pt idx="1611">
                  <c:v>217.44835708789</c:v>
                </c:pt>
                <c:pt idx="1612">
                  <c:v>219.59191350369801</c:v>
                </c:pt>
                <c:pt idx="1613">
                  <c:v>219.43184037873499</c:v>
                </c:pt>
                <c:pt idx="1614">
                  <c:v>226.923877680511</c:v>
                </c:pt>
                <c:pt idx="1615">
                  <c:v>226.70000022406199</c:v>
                </c:pt>
                <c:pt idx="1616">
                  <c:v>222.94277855316699</c:v>
                </c:pt>
                <c:pt idx="1617">
                  <c:v>221.444846113171</c:v>
                </c:pt>
                <c:pt idx="1618">
                  <c:v>220.19049713804699</c:v>
                </c:pt>
                <c:pt idx="1619">
                  <c:v>220.579554093056</c:v>
                </c:pt>
                <c:pt idx="1620">
                  <c:v>219.342045483948</c:v>
                </c:pt>
                <c:pt idx="1621">
                  <c:v>219.700980859661</c:v>
                </c:pt>
                <c:pt idx="1622">
                  <c:v>219.332925350164</c:v>
                </c:pt>
                <c:pt idx="1623">
                  <c:v>218.711484620671</c:v>
                </c:pt>
                <c:pt idx="1624">
                  <c:v>219.05092074283999</c:v>
                </c:pt>
                <c:pt idx="1625">
                  <c:v>217.280584343143</c:v>
                </c:pt>
                <c:pt idx="1626">
                  <c:v>219.05105208932099</c:v>
                </c:pt>
                <c:pt idx="1627">
                  <c:v>219.25725080605801</c:v>
                </c:pt>
                <c:pt idx="1628">
                  <c:v>218.95180721855701</c:v>
                </c:pt>
                <c:pt idx="1629">
                  <c:v>215.594430419133</c:v>
                </c:pt>
                <c:pt idx="1630">
                  <c:v>214.67715002904399</c:v>
                </c:pt>
                <c:pt idx="1631">
                  <c:v>212.418189811487</c:v>
                </c:pt>
                <c:pt idx="1632">
                  <c:v>212.43631596087499</c:v>
                </c:pt>
                <c:pt idx="1633">
                  <c:v>211.83201402434599</c:v>
                </c:pt>
                <c:pt idx="1634">
                  <c:v>215.77803490317601</c:v>
                </c:pt>
                <c:pt idx="1635">
                  <c:v>219.05173249799901</c:v>
                </c:pt>
                <c:pt idx="1636">
                  <c:v>218.78227810699201</c:v>
                </c:pt>
                <c:pt idx="1637">
                  <c:v>217.50953008541501</c:v>
                </c:pt>
                <c:pt idx="1638">
                  <c:v>218.01712482415101</c:v>
                </c:pt>
                <c:pt idx="1639">
                  <c:v>216.843310293657</c:v>
                </c:pt>
                <c:pt idx="1640">
                  <c:v>218.250307009034</c:v>
                </c:pt>
                <c:pt idx="1641">
                  <c:v>217.28799419070501</c:v>
                </c:pt>
                <c:pt idx="1642">
                  <c:v>217.104438171021</c:v>
                </c:pt>
                <c:pt idx="1643">
                  <c:v>216.85112646553199</c:v>
                </c:pt>
                <c:pt idx="1644">
                  <c:v>218.22362142851301</c:v>
                </c:pt>
                <c:pt idx="1645">
                  <c:v>211.56865242975999</c:v>
                </c:pt>
                <c:pt idx="1646">
                  <c:v>211.12871424352099</c:v>
                </c:pt>
                <c:pt idx="1647">
                  <c:v>211.54669359012601</c:v>
                </c:pt>
                <c:pt idx="1648">
                  <c:v>211.570449184328</c:v>
                </c:pt>
                <c:pt idx="1649">
                  <c:v>212.23452679994699</c:v>
                </c:pt>
                <c:pt idx="1650">
                  <c:v>209.13890651703201</c:v>
                </c:pt>
                <c:pt idx="1651">
                  <c:v>211.95128601511499</c:v>
                </c:pt>
                <c:pt idx="1652">
                  <c:v>211.789319267596</c:v>
                </c:pt>
                <c:pt idx="1653">
                  <c:v>211.400271543055</c:v>
                </c:pt>
                <c:pt idx="1654">
                  <c:v>213.19066190033001</c:v>
                </c:pt>
                <c:pt idx="1655">
                  <c:v>213.28213716426001</c:v>
                </c:pt>
                <c:pt idx="1656">
                  <c:v>214.059304688315</c:v>
                </c:pt>
                <c:pt idx="1657">
                  <c:v>212.94294628232501</c:v>
                </c:pt>
                <c:pt idx="1658">
                  <c:v>211.84728727157301</c:v>
                </c:pt>
                <c:pt idx="1659">
                  <c:v>211.59668767383999</c:v>
                </c:pt>
                <c:pt idx="1660">
                  <c:v>212.28911498778899</c:v>
                </c:pt>
                <c:pt idx="1661">
                  <c:v>213.26548040428401</c:v>
                </c:pt>
                <c:pt idx="1662">
                  <c:v>213.39835178378499</c:v>
                </c:pt>
                <c:pt idx="1663">
                  <c:v>213.817708113881</c:v>
                </c:pt>
                <c:pt idx="1664">
                  <c:v>214.845988300708</c:v>
                </c:pt>
                <c:pt idx="1665">
                  <c:v>215.25261709240101</c:v>
                </c:pt>
                <c:pt idx="1666">
                  <c:v>213.47441004357</c:v>
                </c:pt>
                <c:pt idx="1667">
                  <c:v>212.66124217010699</c:v>
                </c:pt>
                <c:pt idx="1668">
                  <c:v>212.66813347337001</c:v>
                </c:pt>
                <c:pt idx="1669">
                  <c:v>212.31278552161299</c:v>
                </c:pt>
                <c:pt idx="1670">
                  <c:v>213.24525361802799</c:v>
                </c:pt>
                <c:pt idx="1671">
                  <c:v>212.82337582476299</c:v>
                </c:pt>
                <c:pt idx="1672">
                  <c:v>214.61529972883301</c:v>
                </c:pt>
                <c:pt idx="1673">
                  <c:v>212.42085369366001</c:v>
                </c:pt>
                <c:pt idx="1674">
                  <c:v>210.365188303308</c:v>
                </c:pt>
                <c:pt idx="1675">
                  <c:v>211.04318944917199</c:v>
                </c:pt>
                <c:pt idx="1676">
                  <c:v>213.75533562470801</c:v>
                </c:pt>
                <c:pt idx="1677">
                  <c:v>214.63161074189799</c:v>
                </c:pt>
                <c:pt idx="1678">
                  <c:v>213.740767935376</c:v>
                </c:pt>
                <c:pt idx="1679">
                  <c:v>208.62303044376301</c:v>
                </c:pt>
                <c:pt idx="1680">
                  <c:v>210.228013235383</c:v>
                </c:pt>
                <c:pt idx="1681">
                  <c:v>212.29507136415</c:v>
                </c:pt>
                <c:pt idx="1682">
                  <c:v>213.06026224039701</c:v>
                </c:pt>
                <c:pt idx="1683">
                  <c:v>213.250712534456</c:v>
                </c:pt>
                <c:pt idx="1684">
                  <c:v>213.019778046797</c:v>
                </c:pt>
                <c:pt idx="1685">
                  <c:v>212.843666544249</c:v>
                </c:pt>
                <c:pt idx="1686">
                  <c:v>213.42888812764201</c:v>
                </c:pt>
                <c:pt idx="1687">
                  <c:v>211.275834703344</c:v>
                </c:pt>
                <c:pt idx="1688">
                  <c:v>211.69989588468499</c:v>
                </c:pt>
                <c:pt idx="1689">
                  <c:v>211.79306584473099</c:v>
                </c:pt>
                <c:pt idx="1690">
                  <c:v>209.07883433692601</c:v>
                </c:pt>
                <c:pt idx="1691">
                  <c:v>206.35214453705601</c:v>
                </c:pt>
                <c:pt idx="1692">
                  <c:v>206.79762199097601</c:v>
                </c:pt>
                <c:pt idx="1693">
                  <c:v>209.771211131146</c:v>
                </c:pt>
                <c:pt idx="1694">
                  <c:v>210.78896275177701</c:v>
                </c:pt>
                <c:pt idx="1695">
                  <c:v>208.20830267711401</c:v>
                </c:pt>
                <c:pt idx="1696">
                  <c:v>207.94395905805101</c:v>
                </c:pt>
                <c:pt idx="1697">
                  <c:v>209.08378171917499</c:v>
                </c:pt>
                <c:pt idx="1698">
                  <c:v>207.891509512825</c:v>
                </c:pt>
                <c:pt idx="1699">
                  <c:v>208.479458338771</c:v>
                </c:pt>
                <c:pt idx="1700">
                  <c:v>207.20918679334599</c:v>
                </c:pt>
                <c:pt idx="1701">
                  <c:v>207.80546855060001</c:v>
                </c:pt>
                <c:pt idx="1702">
                  <c:v>206.52684558105801</c:v>
                </c:pt>
                <c:pt idx="1703">
                  <c:v>204.45906088245201</c:v>
                </c:pt>
                <c:pt idx="1704">
                  <c:v>206.64428855348999</c:v>
                </c:pt>
                <c:pt idx="1705">
                  <c:v>207.97854097566301</c:v>
                </c:pt>
                <c:pt idx="1706">
                  <c:v>208.81724213868301</c:v>
                </c:pt>
                <c:pt idx="1707">
                  <c:v>208.49452798271801</c:v>
                </c:pt>
                <c:pt idx="1708">
                  <c:v>207.871240486061</c:v>
                </c:pt>
                <c:pt idx="1709">
                  <c:v>206.06014323618399</c:v>
                </c:pt>
                <c:pt idx="1710">
                  <c:v>204.445048111848</c:v>
                </c:pt>
                <c:pt idx="1711">
                  <c:v>205.945742217662</c:v>
                </c:pt>
                <c:pt idx="1712">
                  <c:v>207.460718644357</c:v>
                </c:pt>
                <c:pt idx="1713">
                  <c:v>208.11100795753299</c:v>
                </c:pt>
                <c:pt idx="1714">
                  <c:v>209.31832061252501</c:v>
                </c:pt>
                <c:pt idx="1715">
                  <c:v>209.18634797818299</c:v>
                </c:pt>
                <c:pt idx="1716">
                  <c:v>212.13498506076701</c:v>
                </c:pt>
                <c:pt idx="1717">
                  <c:v>212.70953243543599</c:v>
                </c:pt>
                <c:pt idx="1718">
                  <c:v>214.72717816474901</c:v>
                </c:pt>
                <c:pt idx="1719">
                  <c:v>210.54758546457401</c:v>
                </c:pt>
                <c:pt idx="1720">
                  <c:v>213.94727524387699</c:v>
                </c:pt>
                <c:pt idx="1721">
                  <c:v>213.442490283577</c:v>
                </c:pt>
                <c:pt idx="1722">
                  <c:v>215.43778774995801</c:v>
                </c:pt>
                <c:pt idx="1723">
                  <c:v>214.27262191700299</c:v>
                </c:pt>
                <c:pt idx="1724">
                  <c:v>209.22939415309801</c:v>
                </c:pt>
                <c:pt idx="1725">
                  <c:v>209.57353010189399</c:v>
                </c:pt>
                <c:pt idx="1726">
                  <c:v>209.01883526334501</c:v>
                </c:pt>
                <c:pt idx="1727">
                  <c:v>208.52748510368301</c:v>
                </c:pt>
                <c:pt idx="1728">
                  <c:v>211.67694482728601</c:v>
                </c:pt>
                <c:pt idx="1729">
                  <c:v>212.10329825367501</c:v>
                </c:pt>
                <c:pt idx="1730">
                  <c:v>211.63313406200399</c:v>
                </c:pt>
                <c:pt idx="1731">
                  <c:v>211.00709385190501</c:v>
                </c:pt>
                <c:pt idx="1732">
                  <c:v>210.45389946883199</c:v>
                </c:pt>
                <c:pt idx="1733">
                  <c:v>208.54587849646501</c:v>
                </c:pt>
                <c:pt idx="1734">
                  <c:v>208.75260600433299</c:v>
                </c:pt>
                <c:pt idx="1735">
                  <c:v>208.68353192933901</c:v>
                </c:pt>
                <c:pt idx="1736">
                  <c:v>209.19158089463201</c:v>
                </c:pt>
                <c:pt idx="1737">
                  <c:v>207.08021342562199</c:v>
                </c:pt>
                <c:pt idx="1738">
                  <c:v>205.06193203569401</c:v>
                </c:pt>
                <c:pt idx="1739">
                  <c:v>201.68464921955399</c:v>
                </c:pt>
                <c:pt idx="1740">
                  <c:v>201.32612440259101</c:v>
                </c:pt>
                <c:pt idx="1741">
                  <c:v>203.135866362977</c:v>
                </c:pt>
                <c:pt idx="1742">
                  <c:v>201.76311295408601</c:v>
                </c:pt>
                <c:pt idx="1743">
                  <c:v>201.36213227617799</c:v>
                </c:pt>
                <c:pt idx="1744">
                  <c:v>202.36077663303101</c:v>
                </c:pt>
                <c:pt idx="1745">
                  <c:v>202.647130661501</c:v>
                </c:pt>
                <c:pt idx="1746">
                  <c:v>202.86123297235801</c:v>
                </c:pt>
                <c:pt idx="1747">
                  <c:v>202.611369796617</c:v>
                </c:pt>
                <c:pt idx="1748">
                  <c:v>199.02230804868</c:v>
                </c:pt>
                <c:pt idx="1749">
                  <c:v>198.939448804986</c:v>
                </c:pt>
                <c:pt idx="1750">
                  <c:v>198.44897743036299</c:v>
                </c:pt>
                <c:pt idx="1751">
                  <c:v>199.15049878853699</c:v>
                </c:pt>
                <c:pt idx="1752">
                  <c:v>199.098632765535</c:v>
                </c:pt>
                <c:pt idx="1753">
                  <c:v>200.29697698245801</c:v>
                </c:pt>
                <c:pt idx="1754">
                  <c:v>199.88379597199</c:v>
                </c:pt>
                <c:pt idx="1755">
                  <c:v>198.014943919887</c:v>
                </c:pt>
                <c:pt idx="1756">
                  <c:v>197.89478600645401</c:v>
                </c:pt>
                <c:pt idx="1757">
                  <c:v>199.051767876361</c:v>
                </c:pt>
                <c:pt idx="1758">
                  <c:v>199.40260978020399</c:v>
                </c:pt>
                <c:pt idx="1759">
                  <c:v>199.78245282139</c:v>
                </c:pt>
                <c:pt idx="1760">
                  <c:v>199.95446064865601</c:v>
                </c:pt>
                <c:pt idx="1761">
                  <c:v>199.833906094887</c:v>
                </c:pt>
                <c:pt idx="1762">
                  <c:v>197.489982095458</c:v>
                </c:pt>
                <c:pt idx="1763">
                  <c:v>197.41164563522301</c:v>
                </c:pt>
                <c:pt idx="1764">
                  <c:v>198.91278475172101</c:v>
                </c:pt>
                <c:pt idx="1765">
                  <c:v>196.82953745588301</c:v>
                </c:pt>
                <c:pt idx="1766">
                  <c:v>197.46825877478901</c:v>
                </c:pt>
                <c:pt idx="1767">
                  <c:v>198.885015557744</c:v>
                </c:pt>
                <c:pt idx="1768">
                  <c:v>199.729300444838</c:v>
                </c:pt>
                <c:pt idx="1769">
                  <c:v>200.514476060692</c:v>
                </c:pt>
                <c:pt idx="1770">
                  <c:v>200.45200685106099</c:v>
                </c:pt>
                <c:pt idx="1771">
                  <c:v>199.72340588015001</c:v>
                </c:pt>
                <c:pt idx="1772">
                  <c:v>200.14091412994</c:v>
                </c:pt>
                <c:pt idx="1773">
                  <c:v>202.49599526713399</c:v>
                </c:pt>
                <c:pt idx="1774">
                  <c:v>202.697746613834</c:v>
                </c:pt>
                <c:pt idx="1775">
                  <c:v>202.71048199242901</c:v>
                </c:pt>
                <c:pt idx="1776">
                  <c:v>203.18831042975199</c:v>
                </c:pt>
                <c:pt idx="1777">
                  <c:v>201.96220521567801</c:v>
                </c:pt>
                <c:pt idx="1778">
                  <c:v>203.83877330010699</c:v>
                </c:pt>
                <c:pt idx="1779">
                  <c:v>203.23551688579801</c:v>
                </c:pt>
                <c:pt idx="1780">
                  <c:v>203.66494010999199</c:v>
                </c:pt>
                <c:pt idx="1781">
                  <c:v>203.90367675809799</c:v>
                </c:pt>
                <c:pt idx="1782">
                  <c:v>204.29173508280601</c:v>
                </c:pt>
                <c:pt idx="1783">
                  <c:v>206.65770442725699</c:v>
                </c:pt>
                <c:pt idx="1784">
                  <c:v>206.70650420528901</c:v>
                </c:pt>
                <c:pt idx="1785">
                  <c:v>207.67645221904701</c:v>
                </c:pt>
                <c:pt idx="1786">
                  <c:v>208.160774659536</c:v>
                </c:pt>
                <c:pt idx="1787">
                  <c:v>206.117150119276</c:v>
                </c:pt>
                <c:pt idx="1788">
                  <c:v>207.278808806462</c:v>
                </c:pt>
                <c:pt idx="1789">
                  <c:v>207.06269390786201</c:v>
                </c:pt>
                <c:pt idx="1790">
                  <c:v>206.62980942721299</c:v>
                </c:pt>
                <c:pt idx="1791">
                  <c:v>206.43768651513</c:v>
                </c:pt>
                <c:pt idx="1792">
                  <c:v>207.21770185413499</c:v>
                </c:pt>
                <c:pt idx="1793">
                  <c:v>209.47807843759799</c:v>
                </c:pt>
                <c:pt idx="1794">
                  <c:v>210.62267877780801</c:v>
                </c:pt>
                <c:pt idx="1795">
                  <c:v>208.14819488843401</c:v>
                </c:pt>
                <c:pt idx="1796">
                  <c:v>207.453399324777</c:v>
                </c:pt>
                <c:pt idx="1797">
                  <c:v>206.50986859316399</c:v>
                </c:pt>
                <c:pt idx="1798">
                  <c:v>206.401702259411</c:v>
                </c:pt>
                <c:pt idx="1799">
                  <c:v>207.11006315654799</c:v>
                </c:pt>
                <c:pt idx="1800">
                  <c:v>207.117030714186</c:v>
                </c:pt>
                <c:pt idx="1801">
                  <c:v>207.62075247653601</c:v>
                </c:pt>
                <c:pt idx="1802">
                  <c:v>208.002082778789</c:v>
                </c:pt>
                <c:pt idx="1803">
                  <c:v>210.85679146795999</c:v>
                </c:pt>
                <c:pt idx="1804">
                  <c:v>211.986028402568</c:v>
                </c:pt>
                <c:pt idx="1805">
                  <c:v>212.29141044883499</c:v>
                </c:pt>
                <c:pt idx="1806">
                  <c:v>212.58403348807599</c:v>
                </c:pt>
                <c:pt idx="1807">
                  <c:v>213.46163434849399</c:v>
                </c:pt>
                <c:pt idx="1808">
                  <c:v>213.74884778854101</c:v>
                </c:pt>
                <c:pt idx="1809">
                  <c:v>213.16489398015901</c:v>
                </c:pt>
                <c:pt idx="1810">
                  <c:v>214.379623186526</c:v>
                </c:pt>
                <c:pt idx="1811">
                  <c:v>213.91970675030601</c:v>
                </c:pt>
                <c:pt idx="1812">
                  <c:v>212.44312902865599</c:v>
                </c:pt>
                <c:pt idx="1813">
                  <c:v>213.76944632922499</c:v>
                </c:pt>
                <c:pt idx="1814">
                  <c:v>212.369159990074</c:v>
                </c:pt>
                <c:pt idx="1815">
                  <c:v>209.80471367942701</c:v>
                </c:pt>
                <c:pt idx="1816">
                  <c:v>211.21685629749101</c:v>
                </c:pt>
                <c:pt idx="1817">
                  <c:v>210.955123262304</c:v>
                </c:pt>
                <c:pt idx="1818">
                  <c:v>212.07322223468299</c:v>
                </c:pt>
                <c:pt idx="1819">
                  <c:v>208.698700673356</c:v>
                </c:pt>
                <c:pt idx="1820">
                  <c:v>206.879393455323</c:v>
                </c:pt>
                <c:pt idx="1821">
                  <c:v>207.867745211364</c:v>
                </c:pt>
                <c:pt idx="1822">
                  <c:v>209.56667768038599</c:v>
                </c:pt>
                <c:pt idx="1823">
                  <c:v>210.95304685984601</c:v>
                </c:pt>
                <c:pt idx="1824">
                  <c:v>211.54772905500599</c:v>
                </c:pt>
                <c:pt idx="1825">
                  <c:v>212.15711913965299</c:v>
                </c:pt>
                <c:pt idx="1826">
                  <c:v>212.28893834908899</c:v>
                </c:pt>
                <c:pt idx="1827">
                  <c:v>210.47404352161001</c:v>
                </c:pt>
                <c:pt idx="1828">
                  <c:v>210.88674809884401</c:v>
                </c:pt>
                <c:pt idx="1829">
                  <c:v>210.358722737855</c:v>
                </c:pt>
                <c:pt idx="1830">
                  <c:v>210.58310079852501</c:v>
                </c:pt>
                <c:pt idx="1831">
                  <c:v>211.20762414231999</c:v>
                </c:pt>
                <c:pt idx="1832">
                  <c:v>209.66940939030499</c:v>
                </c:pt>
                <c:pt idx="1833">
                  <c:v>208.84983370247701</c:v>
                </c:pt>
                <c:pt idx="1834">
                  <c:v>208.77264317519399</c:v>
                </c:pt>
                <c:pt idx="1835">
                  <c:v>208.83173405040799</c:v>
                </c:pt>
                <c:pt idx="1836">
                  <c:v>208.99951297591701</c:v>
                </c:pt>
                <c:pt idx="1837">
                  <c:v>209.17420880249</c:v>
                </c:pt>
                <c:pt idx="1838">
                  <c:v>209.00789626403801</c:v>
                </c:pt>
                <c:pt idx="1839">
                  <c:v>208.697083477837</c:v>
                </c:pt>
                <c:pt idx="1840">
                  <c:v>207.60556503913301</c:v>
                </c:pt>
                <c:pt idx="1841">
                  <c:v>208.27084117645799</c:v>
                </c:pt>
                <c:pt idx="1842">
                  <c:v>208.60493156072599</c:v>
                </c:pt>
                <c:pt idx="1843">
                  <c:v>207.63042765226399</c:v>
                </c:pt>
                <c:pt idx="1844">
                  <c:v>209.47523877036099</c:v>
                </c:pt>
                <c:pt idx="1845">
                  <c:v>210.19383660124501</c:v>
                </c:pt>
                <c:pt idx="1846">
                  <c:v>209.97078183584401</c:v>
                </c:pt>
                <c:pt idx="1847">
                  <c:v>210.20860750241499</c:v>
                </c:pt>
                <c:pt idx="1848">
                  <c:v>210.0265732339</c:v>
                </c:pt>
                <c:pt idx="1849">
                  <c:v>210.834568139396</c:v>
                </c:pt>
                <c:pt idx="1850">
                  <c:v>211.04904958394599</c:v>
                </c:pt>
                <c:pt idx="1851">
                  <c:v>211.08347138059401</c:v>
                </c:pt>
                <c:pt idx="1852">
                  <c:v>210.17902644747701</c:v>
                </c:pt>
                <c:pt idx="1853">
                  <c:v>210.45943371145901</c:v>
                </c:pt>
                <c:pt idx="1854">
                  <c:v>206.30942891046499</c:v>
                </c:pt>
                <c:pt idx="1855">
                  <c:v>208.29774639866099</c:v>
                </c:pt>
                <c:pt idx="1856">
                  <c:v>207.64703159164301</c:v>
                </c:pt>
                <c:pt idx="1857">
                  <c:v>206.047852365864</c:v>
                </c:pt>
                <c:pt idx="1858">
                  <c:v>205.10940469842299</c:v>
                </c:pt>
                <c:pt idx="1859">
                  <c:v>203.886132146195</c:v>
                </c:pt>
                <c:pt idx="1860">
                  <c:v>200.76800764936701</c:v>
                </c:pt>
                <c:pt idx="1861">
                  <c:v>200.94818189141699</c:v>
                </c:pt>
                <c:pt idx="1862">
                  <c:v>200.16764755450299</c:v>
                </c:pt>
                <c:pt idx="1863">
                  <c:v>199.75583145654201</c:v>
                </c:pt>
                <c:pt idx="1864">
                  <c:v>201.09324051182401</c:v>
                </c:pt>
                <c:pt idx="1865">
                  <c:v>200.997752944691</c:v>
                </c:pt>
                <c:pt idx="1866">
                  <c:v>199.32443177585</c:v>
                </c:pt>
                <c:pt idx="1867">
                  <c:v>199.084741922624</c:v>
                </c:pt>
                <c:pt idx="1868">
                  <c:v>197.425299268549</c:v>
                </c:pt>
                <c:pt idx="1869">
                  <c:v>198.222884979681</c:v>
                </c:pt>
                <c:pt idx="1870">
                  <c:v>197.498186006157</c:v>
                </c:pt>
                <c:pt idx="1871">
                  <c:v>199.49226778955801</c:v>
                </c:pt>
                <c:pt idx="1872">
                  <c:v>201.55688116091</c:v>
                </c:pt>
                <c:pt idx="1873">
                  <c:v>202.929696459425</c:v>
                </c:pt>
                <c:pt idx="1874">
                  <c:v>202.02659059526101</c:v>
                </c:pt>
                <c:pt idx="1875">
                  <c:v>204.58363033798199</c:v>
                </c:pt>
                <c:pt idx="1876">
                  <c:v>203.094842277987</c:v>
                </c:pt>
                <c:pt idx="1877">
                  <c:v>203.730154566523</c:v>
                </c:pt>
                <c:pt idx="1878">
                  <c:v>203.904272068295</c:v>
                </c:pt>
                <c:pt idx="1879">
                  <c:v>206.153113560788</c:v>
                </c:pt>
                <c:pt idx="1880">
                  <c:v>207.310834563822</c:v>
                </c:pt>
                <c:pt idx="1881">
                  <c:v>206.54479480581099</c:v>
                </c:pt>
                <c:pt idx="1882">
                  <c:v>208.125751636823</c:v>
                </c:pt>
                <c:pt idx="1883">
                  <c:v>209.124552891777</c:v>
                </c:pt>
                <c:pt idx="1884">
                  <c:v>212.45019276890599</c:v>
                </c:pt>
                <c:pt idx="1885">
                  <c:v>213.50228234091799</c:v>
                </c:pt>
                <c:pt idx="1886">
                  <c:v>213.63249000777901</c:v>
                </c:pt>
                <c:pt idx="1887">
                  <c:v>212.80202529245801</c:v>
                </c:pt>
                <c:pt idx="1888">
                  <c:v>215.998684671928</c:v>
                </c:pt>
                <c:pt idx="1889">
                  <c:v>217.041992271015</c:v>
                </c:pt>
                <c:pt idx="1890">
                  <c:v>217.06217488328701</c:v>
                </c:pt>
                <c:pt idx="1891">
                  <c:v>220.36460455298501</c:v>
                </c:pt>
                <c:pt idx="1892">
                  <c:v>220.60493534144501</c:v>
                </c:pt>
                <c:pt idx="1893">
                  <c:v>220.69259010571</c:v>
                </c:pt>
                <c:pt idx="1894">
                  <c:v>223.85027654790699</c:v>
                </c:pt>
                <c:pt idx="1895">
                  <c:v>223.152645644068</c:v>
                </c:pt>
                <c:pt idx="1896">
                  <c:v>223.979940291726</c:v>
                </c:pt>
                <c:pt idx="1897">
                  <c:v>227.12151155209199</c:v>
                </c:pt>
                <c:pt idx="1898">
                  <c:v>226.99722108843801</c:v>
                </c:pt>
                <c:pt idx="1899">
                  <c:v>226.01743601986001</c:v>
                </c:pt>
                <c:pt idx="1900">
                  <c:v>226.330359771232</c:v>
                </c:pt>
                <c:pt idx="1901">
                  <c:v>226.62845720163301</c:v>
                </c:pt>
                <c:pt idx="1902">
                  <c:v>226.91084106725401</c:v>
                </c:pt>
                <c:pt idx="1903">
                  <c:v>227.72377032428099</c:v>
                </c:pt>
                <c:pt idx="1904">
                  <c:v>227.88154798336399</c:v>
                </c:pt>
                <c:pt idx="1905">
                  <c:v>228.01901685116701</c:v>
                </c:pt>
                <c:pt idx="1906">
                  <c:v>228.35439478017599</c:v>
                </c:pt>
                <c:pt idx="1907">
                  <c:v>228.060463182164</c:v>
                </c:pt>
                <c:pt idx="1908">
                  <c:v>227.58865715875299</c:v>
                </c:pt>
                <c:pt idx="1909">
                  <c:v>228.63815400341699</c:v>
                </c:pt>
                <c:pt idx="1910">
                  <c:v>227.18557641117599</c:v>
                </c:pt>
                <c:pt idx="1911">
                  <c:v>228.759600443263</c:v>
                </c:pt>
                <c:pt idx="1912">
                  <c:v>231.11312351279301</c:v>
                </c:pt>
                <c:pt idx="1913">
                  <c:v>230.863146352793</c:v>
                </c:pt>
                <c:pt idx="1914">
                  <c:v>233.19304009131</c:v>
                </c:pt>
                <c:pt idx="1915">
                  <c:v>231.87797379971701</c:v>
                </c:pt>
                <c:pt idx="1916">
                  <c:v>220.64745365162099</c:v>
                </c:pt>
                <c:pt idx="1917">
                  <c:v>222.30782275158199</c:v>
                </c:pt>
                <c:pt idx="1918">
                  <c:v>220.91121026908999</c:v>
                </c:pt>
                <c:pt idx="1919">
                  <c:v>222.839352192756</c:v>
                </c:pt>
                <c:pt idx="1920">
                  <c:v>223.360693624775</c:v>
                </c:pt>
                <c:pt idx="1921">
                  <c:v>222.22282901770299</c:v>
                </c:pt>
                <c:pt idx="1922">
                  <c:v>223.95671872916401</c:v>
                </c:pt>
                <c:pt idx="1923">
                  <c:v>224.91194207534301</c:v>
                </c:pt>
                <c:pt idx="1924">
                  <c:v>226.089024586383</c:v>
                </c:pt>
                <c:pt idx="1925">
                  <c:v>225.54531472990601</c:v>
                </c:pt>
                <c:pt idx="1926">
                  <c:v>225.999285711857</c:v>
                </c:pt>
                <c:pt idx="1927">
                  <c:v>217.25201336134</c:v>
                </c:pt>
                <c:pt idx="1928">
                  <c:v>217.899481968023</c:v>
                </c:pt>
                <c:pt idx="1929">
                  <c:v>216.05270699516299</c:v>
                </c:pt>
                <c:pt idx="1930">
                  <c:v>212.86511115942901</c:v>
                </c:pt>
                <c:pt idx="1931">
                  <c:v>215.20790952309301</c:v>
                </c:pt>
                <c:pt idx="1932">
                  <c:v>216.32539629791901</c:v>
                </c:pt>
                <c:pt idx="1933">
                  <c:v>216.623071884376</c:v>
                </c:pt>
                <c:pt idx="1934">
                  <c:v>216.87008954463101</c:v>
                </c:pt>
                <c:pt idx="1935">
                  <c:v>218.10888184858899</c:v>
                </c:pt>
                <c:pt idx="1936">
                  <c:v>218.84790239363301</c:v>
                </c:pt>
                <c:pt idx="1937">
                  <c:v>217.61783047310999</c:v>
                </c:pt>
                <c:pt idx="1938">
                  <c:v>216.08025993738499</c:v>
                </c:pt>
                <c:pt idx="1939">
                  <c:v>216.306745774858</c:v>
                </c:pt>
                <c:pt idx="1940">
                  <c:v>214.35889293076801</c:v>
                </c:pt>
                <c:pt idx="1941">
                  <c:v>217.157075854217</c:v>
                </c:pt>
                <c:pt idx="1942">
                  <c:v>216.90389531330999</c:v>
                </c:pt>
                <c:pt idx="1943">
                  <c:v>214.03114319846699</c:v>
                </c:pt>
                <c:pt idx="1944">
                  <c:v>215.81445394110199</c:v>
                </c:pt>
                <c:pt idx="1945">
                  <c:v>217.14959876885101</c:v>
                </c:pt>
                <c:pt idx="1946">
                  <c:v>217.06732534780301</c:v>
                </c:pt>
                <c:pt idx="1947">
                  <c:v>217.940722105916</c:v>
                </c:pt>
                <c:pt idx="1948">
                  <c:v>218.26954913598999</c:v>
                </c:pt>
                <c:pt idx="1949">
                  <c:v>222.390418944495</c:v>
                </c:pt>
                <c:pt idx="1950">
                  <c:v>221.835106189794</c:v>
                </c:pt>
                <c:pt idx="1951">
                  <c:v>223.68851964490901</c:v>
                </c:pt>
                <c:pt idx="1952">
                  <c:v>226.45668535558701</c:v>
                </c:pt>
                <c:pt idx="1953">
                  <c:v>225.04013752293599</c:v>
                </c:pt>
                <c:pt idx="1954">
                  <c:v>220.815732452551</c:v>
                </c:pt>
                <c:pt idx="1955">
                  <c:v>223.382197330526</c:v>
                </c:pt>
                <c:pt idx="1956">
                  <c:v>221.975513010995</c:v>
                </c:pt>
                <c:pt idx="1957">
                  <c:v>213.175470681646</c:v>
                </c:pt>
                <c:pt idx="1958">
                  <c:v>216.99582141174801</c:v>
                </c:pt>
                <c:pt idx="1959">
                  <c:v>216.38975662490699</c:v>
                </c:pt>
                <c:pt idx="1960">
                  <c:v>212.51707532165199</c:v>
                </c:pt>
                <c:pt idx="1961">
                  <c:v>201.72208552919699</c:v>
                </c:pt>
                <c:pt idx="1962">
                  <c:v>208.22518903018701</c:v>
                </c:pt>
                <c:pt idx="1963">
                  <c:v>211.42781623995501</c:v>
                </c:pt>
                <c:pt idx="1964">
                  <c:v>213.70201855747399</c:v>
                </c:pt>
                <c:pt idx="1965">
                  <c:v>207.31476427830199</c:v>
                </c:pt>
                <c:pt idx="1966">
                  <c:v>203.78321812865099</c:v>
                </c:pt>
                <c:pt idx="1967">
                  <c:v>209.806768914722</c:v>
                </c:pt>
                <c:pt idx="1968">
                  <c:v>211.371387976183</c:v>
                </c:pt>
                <c:pt idx="1969">
                  <c:v>211.603941961526</c:v>
                </c:pt>
                <c:pt idx="1970">
                  <c:v>207.427841740492</c:v>
                </c:pt>
                <c:pt idx="1971">
                  <c:v>206.39196278665599</c:v>
                </c:pt>
                <c:pt idx="1972">
                  <c:v>207.74298315555399</c:v>
                </c:pt>
                <c:pt idx="1973">
                  <c:v>207.95195370241601</c:v>
                </c:pt>
                <c:pt idx="1974">
                  <c:v>208.13492075343601</c:v>
                </c:pt>
                <c:pt idx="1975">
                  <c:v>207.80609267933301</c:v>
                </c:pt>
                <c:pt idx="1976">
                  <c:v>208.78779108034701</c:v>
                </c:pt>
                <c:pt idx="1977">
                  <c:v>209.87419669846199</c:v>
                </c:pt>
                <c:pt idx="1978">
                  <c:v>210.31992257692301</c:v>
                </c:pt>
                <c:pt idx="1979">
                  <c:v>209.82238941340299</c:v>
                </c:pt>
                <c:pt idx="1980">
                  <c:v>209.052959208743</c:v>
                </c:pt>
                <c:pt idx="1981">
                  <c:v>208.86821298608999</c:v>
                </c:pt>
                <c:pt idx="1982">
                  <c:v>204.329258997311</c:v>
                </c:pt>
                <c:pt idx="1983">
                  <c:v>205.4768604226</c:v>
                </c:pt>
                <c:pt idx="1984">
                  <c:v>204.55939167899101</c:v>
                </c:pt>
                <c:pt idx="1985">
                  <c:v>203.36013226378699</c:v>
                </c:pt>
                <c:pt idx="1986">
                  <c:v>203.437628050146</c:v>
                </c:pt>
                <c:pt idx="1987">
                  <c:v>202.87290800814401</c:v>
                </c:pt>
                <c:pt idx="1988">
                  <c:v>204.513798841647</c:v>
                </c:pt>
                <c:pt idx="1989">
                  <c:v>205.92141666880701</c:v>
                </c:pt>
                <c:pt idx="1990">
                  <c:v>209.31472549098899</c:v>
                </c:pt>
                <c:pt idx="1991">
                  <c:v>208.490119055191</c:v>
                </c:pt>
                <c:pt idx="1992">
                  <c:v>210.62261757505999</c:v>
                </c:pt>
                <c:pt idx="1993">
                  <c:v>210.34588393103101</c:v>
                </c:pt>
                <c:pt idx="1994">
                  <c:v>209.70460177351899</c:v>
                </c:pt>
                <c:pt idx="1995">
                  <c:v>208.41371067286201</c:v>
                </c:pt>
                <c:pt idx="1996">
                  <c:v>208.178940630032</c:v>
                </c:pt>
                <c:pt idx="1997">
                  <c:v>204.35454516062899</c:v>
                </c:pt>
                <c:pt idx="1998">
                  <c:v>204.403389880064</c:v>
                </c:pt>
                <c:pt idx="1999">
                  <c:v>203.88328840773599</c:v>
                </c:pt>
                <c:pt idx="2000">
                  <c:v>211.56262231276901</c:v>
                </c:pt>
                <c:pt idx="2001">
                  <c:v>211.423081583113</c:v>
                </c:pt>
                <c:pt idx="2002">
                  <c:v>219.92569056901399</c:v>
                </c:pt>
                <c:pt idx="2003">
                  <c:v>225.29076434326601</c:v>
                </c:pt>
                <c:pt idx="2004">
                  <c:v>216.99878951285999</c:v>
                </c:pt>
                <c:pt idx="2005">
                  <c:v>216.44396601393399</c:v>
                </c:pt>
                <c:pt idx="2006">
                  <c:v>220.12495971835401</c:v>
                </c:pt>
                <c:pt idx="2007">
                  <c:v>220.829490003644</c:v>
                </c:pt>
                <c:pt idx="2008">
                  <c:v>223.53502592538001</c:v>
                </c:pt>
                <c:pt idx="2009">
                  <c:v>231.81268164066</c:v>
                </c:pt>
                <c:pt idx="2010">
                  <c:v>233.76083767271501</c:v>
                </c:pt>
                <c:pt idx="2011">
                  <c:v>231.96990984706301</c:v>
                </c:pt>
                <c:pt idx="2012">
                  <c:v>233.27821095989501</c:v>
                </c:pt>
                <c:pt idx="2013">
                  <c:v>229.20026561923299</c:v>
                </c:pt>
                <c:pt idx="2014">
                  <c:v>228.140232953669</c:v>
                </c:pt>
                <c:pt idx="2015">
                  <c:v>231.820241400947</c:v>
                </c:pt>
                <c:pt idx="2016">
                  <c:v>231.814849640875</c:v>
                </c:pt>
                <c:pt idx="2017">
                  <c:v>230.34220811271399</c:v>
                </c:pt>
                <c:pt idx="2018">
                  <c:v>229.88593005506499</c:v>
                </c:pt>
                <c:pt idx="2019">
                  <c:v>228.58755697690199</c:v>
                </c:pt>
                <c:pt idx="2020">
                  <c:v>224.51731647360501</c:v>
                </c:pt>
                <c:pt idx="2021">
                  <c:v>225.69437037587201</c:v>
                </c:pt>
                <c:pt idx="2022">
                  <c:v>225.53753686058201</c:v>
                </c:pt>
                <c:pt idx="2023">
                  <c:v>229.936211600978</c:v>
                </c:pt>
                <c:pt idx="2024">
                  <c:v>229.66603888522701</c:v>
                </c:pt>
                <c:pt idx="2025">
                  <c:v>223.91766227258799</c:v>
                </c:pt>
                <c:pt idx="2026">
                  <c:v>226.32084053422099</c:v>
                </c:pt>
                <c:pt idx="2027">
                  <c:v>225.93494894664201</c:v>
                </c:pt>
                <c:pt idx="2028">
                  <c:v>228.92195482200199</c:v>
                </c:pt>
                <c:pt idx="2029">
                  <c:v>228.897480196364</c:v>
                </c:pt>
                <c:pt idx="2030">
                  <c:v>231.82532278344101</c:v>
                </c:pt>
                <c:pt idx="2031">
                  <c:v>233.04268831405699</c:v>
                </c:pt>
                <c:pt idx="2032">
                  <c:v>234.352600543129</c:v>
                </c:pt>
                <c:pt idx="2033">
                  <c:v>228.84255286174701</c:v>
                </c:pt>
                <c:pt idx="2034">
                  <c:v>228.83156749741499</c:v>
                </c:pt>
                <c:pt idx="2035">
                  <c:v>228.97721444448399</c:v>
                </c:pt>
                <c:pt idx="2036">
                  <c:v>228.40878635478799</c:v>
                </c:pt>
                <c:pt idx="2037">
                  <c:v>224.39746202826399</c:v>
                </c:pt>
                <c:pt idx="2038">
                  <c:v>227.66083902174699</c:v>
                </c:pt>
                <c:pt idx="2039">
                  <c:v>227.296846574401</c:v>
                </c:pt>
                <c:pt idx="2040">
                  <c:v>226.40582281518701</c:v>
                </c:pt>
                <c:pt idx="2041">
                  <c:v>224.33165111491999</c:v>
                </c:pt>
                <c:pt idx="2042">
                  <c:v>222.86569994976699</c:v>
                </c:pt>
                <c:pt idx="2043">
                  <c:v>217.847939392423</c:v>
                </c:pt>
                <c:pt idx="2044">
                  <c:v>213.54124474289699</c:v>
                </c:pt>
                <c:pt idx="2045">
                  <c:v>214.645498090584</c:v>
                </c:pt>
                <c:pt idx="2046">
                  <c:v>213.35595578759299</c:v>
                </c:pt>
                <c:pt idx="2047">
                  <c:v>217.252848860971</c:v>
                </c:pt>
                <c:pt idx="2048">
                  <c:v>221.396177880468</c:v>
                </c:pt>
                <c:pt idx="2049">
                  <c:v>221.83094137888199</c:v>
                </c:pt>
                <c:pt idx="2050">
                  <c:v>220.734946092234</c:v>
                </c:pt>
                <c:pt idx="2051">
                  <c:v>219.954058436374</c:v>
                </c:pt>
                <c:pt idx="2052">
                  <c:v>221.287488244256</c:v>
                </c:pt>
                <c:pt idx="2053">
                  <c:v>220.794773240014</c:v>
                </c:pt>
                <c:pt idx="2054">
                  <c:v>221.75288573222801</c:v>
                </c:pt>
                <c:pt idx="2055">
                  <c:v>218.54955709842</c:v>
                </c:pt>
                <c:pt idx="2056">
                  <c:v>216.32516765268099</c:v>
                </c:pt>
                <c:pt idx="2057">
                  <c:v>215.08941774785899</c:v>
                </c:pt>
                <c:pt idx="2058">
                  <c:v>213.449775204155</c:v>
                </c:pt>
                <c:pt idx="2059">
                  <c:v>213.25571498145999</c:v>
                </c:pt>
                <c:pt idx="2060">
                  <c:v>212.048223880709</c:v>
                </c:pt>
                <c:pt idx="2061">
                  <c:v>206.95445972236101</c:v>
                </c:pt>
                <c:pt idx="2062">
                  <c:v>207.86307399566101</c:v>
                </c:pt>
                <c:pt idx="2063">
                  <c:v>205.48767983526801</c:v>
                </c:pt>
                <c:pt idx="2064">
                  <c:v>205.79526854770501</c:v>
                </c:pt>
                <c:pt idx="2065">
                  <c:v>206.01661737868099</c:v>
                </c:pt>
                <c:pt idx="2066">
                  <c:v>206.79334228339499</c:v>
                </c:pt>
                <c:pt idx="2067">
                  <c:v>208.33822545802701</c:v>
                </c:pt>
                <c:pt idx="2068">
                  <c:v>207.34449322223901</c:v>
                </c:pt>
                <c:pt idx="2069">
                  <c:v>204.51915043915699</c:v>
                </c:pt>
                <c:pt idx="2070">
                  <c:v>204.812483379089</c:v>
                </c:pt>
                <c:pt idx="2071">
                  <c:v>205.266572792001</c:v>
                </c:pt>
                <c:pt idx="2072">
                  <c:v>205.571630834865</c:v>
                </c:pt>
                <c:pt idx="2073">
                  <c:v>207.54073376698301</c:v>
                </c:pt>
                <c:pt idx="2074">
                  <c:v>209.65072364829601</c:v>
                </c:pt>
                <c:pt idx="2075">
                  <c:v>210.23095932974201</c:v>
                </c:pt>
                <c:pt idx="2076">
                  <c:v>209.910218666758</c:v>
                </c:pt>
                <c:pt idx="2077">
                  <c:v>208.002000990151</c:v>
                </c:pt>
                <c:pt idx="2078">
                  <c:v>208.06809691973501</c:v>
                </c:pt>
                <c:pt idx="2079">
                  <c:v>207.94461838988499</c:v>
                </c:pt>
                <c:pt idx="2080">
                  <c:v>208.34925489</c:v>
                </c:pt>
                <c:pt idx="2081">
                  <c:v>207.06252420691601</c:v>
                </c:pt>
                <c:pt idx="2082">
                  <c:v>206.41228034559799</c:v>
                </c:pt>
                <c:pt idx="2083">
                  <c:v>207.66371038474199</c:v>
                </c:pt>
                <c:pt idx="2084">
                  <c:v>209.120285880268</c:v>
                </c:pt>
                <c:pt idx="2085">
                  <c:v>210.931335205339</c:v>
                </c:pt>
                <c:pt idx="2086">
                  <c:v>209.40441323760999</c:v>
                </c:pt>
                <c:pt idx="2087">
                  <c:v>207.880615916784</c:v>
                </c:pt>
                <c:pt idx="2088">
                  <c:v>209.264715103632</c:v>
                </c:pt>
                <c:pt idx="2089">
                  <c:v>208.91538586399699</c:v>
                </c:pt>
                <c:pt idx="2090">
                  <c:v>206.981833713442</c:v>
                </c:pt>
                <c:pt idx="2091">
                  <c:v>209.78855939059699</c:v>
                </c:pt>
                <c:pt idx="2092">
                  <c:v>212.45850983248101</c:v>
                </c:pt>
                <c:pt idx="2093">
                  <c:v>211.104544446266</c:v>
                </c:pt>
                <c:pt idx="2094">
                  <c:v>209.37747474906701</c:v>
                </c:pt>
                <c:pt idx="2095">
                  <c:v>210.37805522601701</c:v>
                </c:pt>
                <c:pt idx="2096">
                  <c:v>205.94641467025301</c:v>
                </c:pt>
                <c:pt idx="2097">
                  <c:v>209.465759243918</c:v>
                </c:pt>
                <c:pt idx="2098">
                  <c:v>207.90507964988399</c:v>
                </c:pt>
                <c:pt idx="2099">
                  <c:v>207.913625889754</c:v>
                </c:pt>
                <c:pt idx="2100">
                  <c:v>207.055239333017</c:v>
                </c:pt>
                <c:pt idx="2101">
                  <c:v>204.29883447883799</c:v>
                </c:pt>
                <c:pt idx="2102">
                  <c:v>201.22147938822101</c:v>
                </c:pt>
                <c:pt idx="2103">
                  <c:v>201.277255800538</c:v>
                </c:pt>
                <c:pt idx="2104">
                  <c:v>202.64594480042601</c:v>
                </c:pt>
                <c:pt idx="2105">
                  <c:v>202.728126806246</c:v>
                </c:pt>
                <c:pt idx="2106">
                  <c:v>192.230693058138</c:v>
                </c:pt>
                <c:pt idx="2107">
                  <c:v>195.152984765052</c:v>
                </c:pt>
                <c:pt idx="2108">
                  <c:v>197.64596520063</c:v>
                </c:pt>
                <c:pt idx="2109">
                  <c:v>194.54567547776301</c:v>
                </c:pt>
                <c:pt idx="2110">
                  <c:v>195.33624927157601</c:v>
                </c:pt>
                <c:pt idx="2111">
                  <c:v>189.70469193474099</c:v>
                </c:pt>
                <c:pt idx="2112">
                  <c:v>194.02729900956899</c:v>
                </c:pt>
                <c:pt idx="2113">
                  <c:v>194.111278020236</c:v>
                </c:pt>
                <c:pt idx="2114">
                  <c:v>193.854642499514</c:v>
                </c:pt>
                <c:pt idx="2115">
                  <c:v>196.11290887752199</c:v>
                </c:pt>
                <c:pt idx="2116">
                  <c:v>197.46615672240901</c:v>
                </c:pt>
                <c:pt idx="2117">
                  <c:v>197.690253365193</c:v>
                </c:pt>
                <c:pt idx="2118">
                  <c:v>195.497390829403</c:v>
                </c:pt>
                <c:pt idx="2119">
                  <c:v>197.17401490466801</c:v>
                </c:pt>
                <c:pt idx="2120">
                  <c:v>194.65836864008199</c:v>
                </c:pt>
                <c:pt idx="2121">
                  <c:v>195.798617236746</c:v>
                </c:pt>
                <c:pt idx="2122">
                  <c:v>193.97265614667299</c:v>
                </c:pt>
                <c:pt idx="2123">
                  <c:v>194.79886340994801</c:v>
                </c:pt>
                <c:pt idx="2124">
                  <c:v>189.515355208019</c:v>
                </c:pt>
                <c:pt idx="2125">
                  <c:v>189.07267378366001</c:v>
                </c:pt>
                <c:pt idx="2126">
                  <c:v>188.58958398312001</c:v>
                </c:pt>
                <c:pt idx="2127">
                  <c:v>189.23023984212799</c:v>
                </c:pt>
                <c:pt idx="2128">
                  <c:v>190.318184535462</c:v>
                </c:pt>
                <c:pt idx="2129">
                  <c:v>189.18434785126999</c:v>
                </c:pt>
                <c:pt idx="2130">
                  <c:v>191.10357582707601</c:v>
                </c:pt>
                <c:pt idx="2131">
                  <c:v>193.21269798231501</c:v>
                </c:pt>
                <c:pt idx="2132">
                  <c:v>196.639233393246</c:v>
                </c:pt>
                <c:pt idx="2133">
                  <c:v>197.76499978424999</c:v>
                </c:pt>
                <c:pt idx="2134">
                  <c:v>191.38466764986401</c:v>
                </c:pt>
                <c:pt idx="2135">
                  <c:v>190.887988561822</c:v>
                </c:pt>
                <c:pt idx="2136">
                  <c:v>192.874456657639</c:v>
                </c:pt>
                <c:pt idx="2137">
                  <c:v>193.25162614262001</c:v>
                </c:pt>
                <c:pt idx="2138">
                  <c:v>191.88282154363699</c:v>
                </c:pt>
                <c:pt idx="2139">
                  <c:v>191.37296994059301</c:v>
                </c:pt>
                <c:pt idx="2140">
                  <c:v>192.036286434733</c:v>
                </c:pt>
                <c:pt idx="2141">
                  <c:v>190.58106147626799</c:v>
                </c:pt>
                <c:pt idx="2142">
                  <c:v>192.359034931259</c:v>
                </c:pt>
                <c:pt idx="2143">
                  <c:v>190.52127481533</c:v>
                </c:pt>
                <c:pt idx="2144">
                  <c:v>190.60365229459799</c:v>
                </c:pt>
                <c:pt idx="2145">
                  <c:v>190.77337003162799</c:v>
                </c:pt>
                <c:pt idx="2146">
                  <c:v>192.527362480714</c:v>
                </c:pt>
                <c:pt idx="2147">
                  <c:v>192.277765938389</c:v>
                </c:pt>
                <c:pt idx="2148">
                  <c:v>191.400548471278</c:v>
                </c:pt>
                <c:pt idx="2149">
                  <c:v>193.590060343533</c:v>
                </c:pt>
                <c:pt idx="2150">
                  <c:v>194.22875558606799</c:v>
                </c:pt>
                <c:pt idx="2151">
                  <c:v>194.21680772222001</c:v>
                </c:pt>
                <c:pt idx="2152">
                  <c:v>190.62444144880101</c:v>
                </c:pt>
                <c:pt idx="2153">
                  <c:v>188.49421078802101</c:v>
                </c:pt>
                <c:pt idx="2154">
                  <c:v>186.45066937686499</c:v>
                </c:pt>
                <c:pt idx="2155">
                  <c:v>186.747088651269</c:v>
                </c:pt>
                <c:pt idx="2156">
                  <c:v>185.46856269838</c:v>
                </c:pt>
                <c:pt idx="2157">
                  <c:v>182.15981418123499</c:v>
                </c:pt>
                <c:pt idx="2158">
                  <c:v>181.94405916761301</c:v>
                </c:pt>
                <c:pt idx="2159">
                  <c:v>181.981797609035</c:v>
                </c:pt>
                <c:pt idx="2160">
                  <c:v>181.966942220552</c:v>
                </c:pt>
                <c:pt idx="2161">
                  <c:v>181.88507123674501</c:v>
                </c:pt>
                <c:pt idx="2162">
                  <c:v>182.89322440973899</c:v>
                </c:pt>
                <c:pt idx="2163">
                  <c:v>184.86861518288299</c:v>
                </c:pt>
                <c:pt idx="2164">
                  <c:v>185.374621706684</c:v>
                </c:pt>
                <c:pt idx="2165">
                  <c:v>184.445417021281</c:v>
                </c:pt>
                <c:pt idx="2166">
                  <c:v>185.094351335043</c:v>
                </c:pt>
                <c:pt idx="2167">
                  <c:v>185.46365690392699</c:v>
                </c:pt>
                <c:pt idx="2168">
                  <c:v>184.51691197537099</c:v>
                </c:pt>
                <c:pt idx="2169">
                  <c:v>186.07400641659899</c:v>
                </c:pt>
                <c:pt idx="2170">
                  <c:v>183.62454895097201</c:v>
                </c:pt>
                <c:pt idx="2171">
                  <c:v>180.580237497795</c:v>
                </c:pt>
                <c:pt idx="2172">
                  <c:v>182.22676594516301</c:v>
                </c:pt>
                <c:pt idx="2173">
                  <c:v>180.44660711319099</c:v>
                </c:pt>
                <c:pt idx="2174">
                  <c:v>179.42828896363</c:v>
                </c:pt>
                <c:pt idx="2175">
                  <c:v>179.21823124549499</c:v>
                </c:pt>
                <c:pt idx="2176">
                  <c:v>179.15930720147</c:v>
                </c:pt>
                <c:pt idx="2177">
                  <c:v>180.59888214014299</c:v>
                </c:pt>
                <c:pt idx="2178">
                  <c:v>178.81154399776099</c:v>
                </c:pt>
                <c:pt idx="2179">
                  <c:v>178.192337983594</c:v>
                </c:pt>
                <c:pt idx="2180">
                  <c:v>177.78834724283399</c:v>
                </c:pt>
                <c:pt idx="2181">
                  <c:v>179.481088789154</c:v>
                </c:pt>
                <c:pt idx="2182">
                  <c:v>177.34480301582701</c:v>
                </c:pt>
                <c:pt idx="2183">
                  <c:v>178.09269011144599</c:v>
                </c:pt>
                <c:pt idx="2184">
                  <c:v>177.30726286324099</c:v>
                </c:pt>
                <c:pt idx="2185">
                  <c:v>179.17583803314099</c:v>
                </c:pt>
                <c:pt idx="2186">
                  <c:v>179.18789557687001</c:v>
                </c:pt>
                <c:pt idx="2187">
                  <c:v>175.39258294838299</c:v>
                </c:pt>
                <c:pt idx="2188">
                  <c:v>175.64350403931999</c:v>
                </c:pt>
                <c:pt idx="2189">
                  <c:v>175.35961314768701</c:v>
                </c:pt>
                <c:pt idx="2190">
                  <c:v>175.82035411335801</c:v>
                </c:pt>
                <c:pt idx="2191">
                  <c:v>172.50909408711399</c:v>
                </c:pt>
                <c:pt idx="2192">
                  <c:v>168.819185100022</c:v>
                </c:pt>
                <c:pt idx="2193">
                  <c:v>162.42077507132799</c:v>
                </c:pt>
                <c:pt idx="2194">
                  <c:v>160.62157904898299</c:v>
                </c:pt>
                <c:pt idx="2195">
                  <c:v>159.55112914601099</c:v>
                </c:pt>
                <c:pt idx="2196">
                  <c:v>158.24682388840199</c:v>
                </c:pt>
                <c:pt idx="2197">
                  <c:v>158.216950026489</c:v>
                </c:pt>
                <c:pt idx="2198">
                  <c:v>159.18756879934</c:v>
                </c:pt>
                <c:pt idx="2199">
                  <c:v>156.87686067972299</c:v>
                </c:pt>
                <c:pt idx="2200">
                  <c:v>158.861369467412</c:v>
                </c:pt>
                <c:pt idx="2201">
                  <c:v>158.43855220228301</c:v>
                </c:pt>
                <c:pt idx="2202">
                  <c:v>159.88444081873399</c:v>
                </c:pt>
                <c:pt idx="2203">
                  <c:v>158.97070420570901</c:v>
                </c:pt>
                <c:pt idx="2204">
                  <c:v>158.27964897692701</c:v>
                </c:pt>
                <c:pt idx="2205">
                  <c:v>159.51523294534701</c:v>
                </c:pt>
                <c:pt idx="2206">
                  <c:v>161.64853965567599</c:v>
                </c:pt>
                <c:pt idx="2207">
                  <c:v>162.090929388929</c:v>
                </c:pt>
                <c:pt idx="2208">
                  <c:v>159.545496651429</c:v>
                </c:pt>
                <c:pt idx="2209">
                  <c:v>158.987483158803</c:v>
                </c:pt>
                <c:pt idx="2210">
                  <c:v>151.61196696150699</c:v>
                </c:pt>
                <c:pt idx="2211">
                  <c:v>145.53911982797001</c:v>
                </c:pt>
                <c:pt idx="2212">
                  <c:v>155.52518929937801</c:v>
                </c:pt>
                <c:pt idx="2213">
                  <c:v>156.56026480789799</c:v>
                </c:pt>
                <c:pt idx="2214">
                  <c:v>154.47598311031999</c:v>
                </c:pt>
                <c:pt idx="2215">
                  <c:v>156.70680740575901</c:v>
                </c:pt>
                <c:pt idx="2216">
                  <c:v>156.233867028568</c:v>
                </c:pt>
                <c:pt idx="2217">
                  <c:v>156.85950560538501</c:v>
                </c:pt>
                <c:pt idx="2218">
                  <c:v>161.66944351184799</c:v>
                </c:pt>
                <c:pt idx="2219">
                  <c:v>161.756504412856</c:v>
                </c:pt>
                <c:pt idx="2220">
                  <c:v>156.78188828848101</c:v>
                </c:pt>
                <c:pt idx="2221">
                  <c:v>157.590349635347</c:v>
                </c:pt>
                <c:pt idx="2222">
                  <c:v>161.062471921221</c:v>
                </c:pt>
                <c:pt idx="2223">
                  <c:v>161.17845455296899</c:v>
                </c:pt>
                <c:pt idx="2224">
                  <c:v>162.42485427436401</c:v>
                </c:pt>
                <c:pt idx="2225">
                  <c:v>160.04785886051701</c:v>
                </c:pt>
                <c:pt idx="2226">
                  <c:v>161.987024403036</c:v>
                </c:pt>
                <c:pt idx="2227">
                  <c:v>165.01959100083701</c:v>
                </c:pt>
                <c:pt idx="2228">
                  <c:v>165.677644105925</c:v>
                </c:pt>
                <c:pt idx="2229">
                  <c:v>168.62983245464599</c:v>
                </c:pt>
                <c:pt idx="2230">
                  <c:v>173.28830577420101</c:v>
                </c:pt>
                <c:pt idx="2231">
                  <c:v>175.12445684923401</c:v>
                </c:pt>
                <c:pt idx="2232">
                  <c:v>174.637562633225</c:v>
                </c:pt>
                <c:pt idx="2233">
                  <c:v>175.23094664291901</c:v>
                </c:pt>
                <c:pt idx="2234">
                  <c:v>181.971195662019</c:v>
                </c:pt>
                <c:pt idx="2235">
                  <c:v>174.66301730333001</c:v>
                </c:pt>
                <c:pt idx="2236">
                  <c:v>181.67235688715999</c:v>
                </c:pt>
                <c:pt idx="2237">
                  <c:v>181.102195946926</c:v>
                </c:pt>
                <c:pt idx="2238">
                  <c:v>184.10206713215899</c:v>
                </c:pt>
                <c:pt idx="2239">
                  <c:v>179.46376206967901</c:v>
                </c:pt>
                <c:pt idx="2240">
                  <c:v>176.88848603730301</c:v>
                </c:pt>
                <c:pt idx="2241">
                  <c:v>184.015283483166</c:v>
                </c:pt>
                <c:pt idx="2242">
                  <c:v>186.10378592312</c:v>
                </c:pt>
                <c:pt idx="2243">
                  <c:v>185.321251979827</c:v>
                </c:pt>
                <c:pt idx="2244">
                  <c:v>186.36194898361401</c:v>
                </c:pt>
                <c:pt idx="2245">
                  <c:v>186.39831060842499</c:v>
                </c:pt>
                <c:pt idx="2246">
                  <c:v>180.366463936099</c:v>
                </c:pt>
                <c:pt idx="2247">
                  <c:v>179.448838987671</c:v>
                </c:pt>
                <c:pt idx="2248">
                  <c:v>178.83878866596601</c:v>
                </c:pt>
                <c:pt idx="2249">
                  <c:v>176.49366496023501</c:v>
                </c:pt>
                <c:pt idx="2250">
                  <c:v>175.047861776665</c:v>
                </c:pt>
                <c:pt idx="2251">
                  <c:v>175.72726537981001</c:v>
                </c:pt>
                <c:pt idx="2252">
                  <c:v>177.06956910994501</c:v>
                </c:pt>
                <c:pt idx="2253">
                  <c:v>176.81666978595999</c:v>
                </c:pt>
                <c:pt idx="2254">
                  <c:v>175.694051400614</c:v>
                </c:pt>
                <c:pt idx="2255">
                  <c:v>176.119272558364</c:v>
                </c:pt>
                <c:pt idx="2256">
                  <c:v>175.128673006219</c:v>
                </c:pt>
                <c:pt idx="2257">
                  <c:v>175.20552592151799</c:v>
                </c:pt>
                <c:pt idx="2258">
                  <c:v>175.03269951023799</c:v>
                </c:pt>
                <c:pt idx="2259">
                  <c:v>179.32780183134099</c:v>
                </c:pt>
                <c:pt idx="2260">
                  <c:v>177.77180374598501</c:v>
                </c:pt>
                <c:pt idx="2261">
                  <c:v>177.10338367445399</c:v>
                </c:pt>
                <c:pt idx="2262">
                  <c:v>174.53463152916899</c:v>
                </c:pt>
                <c:pt idx="2263">
                  <c:v>173.40007106510299</c:v>
                </c:pt>
                <c:pt idx="2264">
                  <c:v>180.45465541011299</c:v>
                </c:pt>
                <c:pt idx="2265">
                  <c:v>184.65901058076199</c:v>
                </c:pt>
                <c:pt idx="2266">
                  <c:v>185.08805103285499</c:v>
                </c:pt>
                <c:pt idx="2267">
                  <c:v>184.57561939083399</c:v>
                </c:pt>
                <c:pt idx="2268">
                  <c:v>184.591383989018</c:v>
                </c:pt>
                <c:pt idx="2269">
                  <c:v>186.75608717665</c:v>
                </c:pt>
                <c:pt idx="2270">
                  <c:v>187.69316439517499</c:v>
                </c:pt>
                <c:pt idx="2271">
                  <c:v>189.821300321303</c:v>
                </c:pt>
                <c:pt idx="2272">
                  <c:v>191.430640217888</c:v>
                </c:pt>
                <c:pt idx="2273">
                  <c:v>187.295966261422</c:v>
                </c:pt>
                <c:pt idx="2274">
                  <c:v>185.391424240243</c:v>
                </c:pt>
                <c:pt idx="2275">
                  <c:v>184.75909394113299</c:v>
                </c:pt>
                <c:pt idx="2276">
                  <c:v>184.656374765766</c:v>
                </c:pt>
                <c:pt idx="2277">
                  <c:v>186.42282975900901</c:v>
                </c:pt>
                <c:pt idx="2278">
                  <c:v>185.90501541859501</c:v>
                </c:pt>
                <c:pt idx="2279">
                  <c:v>186.28103107653101</c:v>
                </c:pt>
                <c:pt idx="2280">
                  <c:v>182.464380108597</c:v>
                </c:pt>
                <c:pt idx="2281">
                  <c:v>183.48184926806201</c:v>
                </c:pt>
                <c:pt idx="2282">
                  <c:v>184.49534781630501</c:v>
                </c:pt>
                <c:pt idx="2283">
                  <c:v>189.605304996032</c:v>
                </c:pt>
                <c:pt idx="2284">
                  <c:v>191.619595062012</c:v>
                </c:pt>
                <c:pt idx="2285">
                  <c:v>189.139703128078</c:v>
                </c:pt>
                <c:pt idx="2286">
                  <c:v>190.435370235558</c:v>
                </c:pt>
                <c:pt idx="2287">
                  <c:v>190.11743998694601</c:v>
                </c:pt>
                <c:pt idx="2288">
                  <c:v>189.03673133336</c:v>
                </c:pt>
                <c:pt idx="2289">
                  <c:v>191.26638281289499</c:v>
                </c:pt>
                <c:pt idx="2290">
                  <c:v>194.15886622865199</c:v>
                </c:pt>
                <c:pt idx="2291">
                  <c:v>193.13496017927901</c:v>
                </c:pt>
                <c:pt idx="2292">
                  <c:v>194.69864507003501</c:v>
                </c:pt>
                <c:pt idx="2293">
                  <c:v>195.14694876583499</c:v>
                </c:pt>
                <c:pt idx="2294">
                  <c:v>196.144093775134</c:v>
                </c:pt>
                <c:pt idx="2295">
                  <c:v>197.37710905211199</c:v>
                </c:pt>
                <c:pt idx="2296">
                  <c:v>196.25698335050399</c:v>
                </c:pt>
                <c:pt idx="2297">
                  <c:v>198.02175958597499</c:v>
                </c:pt>
                <c:pt idx="2298">
                  <c:v>198.52476263940801</c:v>
                </c:pt>
                <c:pt idx="2299">
                  <c:v>199.89251648605</c:v>
                </c:pt>
                <c:pt idx="2300">
                  <c:v>198.20673200830299</c:v>
                </c:pt>
                <c:pt idx="2301">
                  <c:v>198.58749825805299</c:v>
                </c:pt>
                <c:pt idx="2302">
                  <c:v>199.76742395390499</c:v>
                </c:pt>
                <c:pt idx="2303">
                  <c:v>199.45890201270001</c:v>
                </c:pt>
                <c:pt idx="2304">
                  <c:v>201.185169230236</c:v>
                </c:pt>
                <c:pt idx="2305">
                  <c:v>197.22104834260901</c:v>
                </c:pt>
                <c:pt idx="2306">
                  <c:v>200.48359734997001</c:v>
                </c:pt>
                <c:pt idx="2307">
                  <c:v>200.63726779300299</c:v>
                </c:pt>
                <c:pt idx="2308">
                  <c:v>196.92936211355601</c:v>
                </c:pt>
                <c:pt idx="2309">
                  <c:v>197.122922773992</c:v>
                </c:pt>
                <c:pt idx="2310">
                  <c:v>198.198356333216</c:v>
                </c:pt>
                <c:pt idx="2311">
                  <c:v>196.25722847540399</c:v>
                </c:pt>
                <c:pt idx="2312">
                  <c:v>196.11813230537501</c:v>
                </c:pt>
                <c:pt idx="2313">
                  <c:v>194.65528405880201</c:v>
                </c:pt>
                <c:pt idx="2314">
                  <c:v>196.584851831012</c:v>
                </c:pt>
                <c:pt idx="2315">
                  <c:v>197.637792252357</c:v>
                </c:pt>
                <c:pt idx="2316">
                  <c:v>204.91450690875499</c:v>
                </c:pt>
                <c:pt idx="2317">
                  <c:v>207.30561841672099</c:v>
                </c:pt>
                <c:pt idx="2318">
                  <c:v>208.59285258304399</c:v>
                </c:pt>
                <c:pt idx="2319">
                  <c:v>205.394785131763</c:v>
                </c:pt>
                <c:pt idx="2320">
                  <c:v>210.424729597533</c:v>
                </c:pt>
                <c:pt idx="2321">
                  <c:v>211.38208046671599</c:v>
                </c:pt>
                <c:pt idx="2322">
                  <c:v>210.363851570219</c:v>
                </c:pt>
                <c:pt idx="2323">
                  <c:v>212.636796495759</c:v>
                </c:pt>
                <c:pt idx="2324">
                  <c:v>211.53879637465201</c:v>
                </c:pt>
                <c:pt idx="2325">
                  <c:v>211.510377893374</c:v>
                </c:pt>
                <c:pt idx="2326">
                  <c:v>212.12551510531901</c:v>
                </c:pt>
                <c:pt idx="2327">
                  <c:v>211.13609535887599</c:v>
                </c:pt>
                <c:pt idx="2328">
                  <c:v>212.78814780178899</c:v>
                </c:pt>
                <c:pt idx="2329">
                  <c:v>211.90873038762399</c:v>
                </c:pt>
                <c:pt idx="2330">
                  <c:v>212.80993872250599</c:v>
                </c:pt>
                <c:pt idx="2331">
                  <c:v>212.725492273036</c:v>
                </c:pt>
                <c:pt idx="2332">
                  <c:v>212.925174874021</c:v>
                </c:pt>
                <c:pt idx="2333">
                  <c:v>211.30370979657599</c:v>
                </c:pt>
                <c:pt idx="2334">
                  <c:v>212.34752540037201</c:v>
                </c:pt>
                <c:pt idx="2335">
                  <c:v>213.13624746344701</c:v>
                </c:pt>
                <c:pt idx="2336">
                  <c:v>214.202656152884</c:v>
                </c:pt>
                <c:pt idx="2337">
                  <c:v>216.043393137425</c:v>
                </c:pt>
                <c:pt idx="2338">
                  <c:v>214.40321645717299</c:v>
                </c:pt>
                <c:pt idx="2339">
                  <c:v>214.245250243307</c:v>
                </c:pt>
                <c:pt idx="2340">
                  <c:v>207.97381914015099</c:v>
                </c:pt>
                <c:pt idx="2341">
                  <c:v>208.17908176021601</c:v>
                </c:pt>
                <c:pt idx="2342">
                  <c:v>208.59581222967799</c:v>
                </c:pt>
                <c:pt idx="2343">
                  <c:v>203.80124774709199</c:v>
                </c:pt>
                <c:pt idx="2344">
                  <c:v>210.903439072298</c:v>
                </c:pt>
                <c:pt idx="2345">
                  <c:v>215.43904878248301</c:v>
                </c:pt>
                <c:pt idx="2346">
                  <c:v>219.97338417832299</c:v>
                </c:pt>
                <c:pt idx="2347">
                  <c:v>222.315445849756</c:v>
                </c:pt>
                <c:pt idx="2348">
                  <c:v>223.220806083159</c:v>
                </c:pt>
                <c:pt idx="2349">
                  <c:v>228.162541612832</c:v>
                </c:pt>
                <c:pt idx="2350">
                  <c:v>228.264632309429</c:v>
                </c:pt>
                <c:pt idx="2351">
                  <c:v>222.59406400303399</c:v>
                </c:pt>
                <c:pt idx="2352">
                  <c:v>224.82086865820301</c:v>
                </c:pt>
                <c:pt idx="2353">
                  <c:v>220.246297854886</c:v>
                </c:pt>
                <c:pt idx="2354">
                  <c:v>222.338361146822</c:v>
                </c:pt>
                <c:pt idx="2355">
                  <c:v>221.36786428490799</c:v>
                </c:pt>
                <c:pt idx="2356">
                  <c:v>222.97123873060701</c:v>
                </c:pt>
                <c:pt idx="2357">
                  <c:v>223.314295832825</c:v>
                </c:pt>
                <c:pt idx="2358">
                  <c:v>222.44818052782301</c:v>
                </c:pt>
                <c:pt idx="2359">
                  <c:v>222.63136690230999</c:v>
                </c:pt>
                <c:pt idx="2360">
                  <c:v>223.849247303829</c:v>
                </c:pt>
                <c:pt idx="2361">
                  <c:v>225.89366849218399</c:v>
                </c:pt>
                <c:pt idx="2362">
                  <c:v>223.84626615522299</c:v>
                </c:pt>
                <c:pt idx="2363">
                  <c:v>222.11926854207201</c:v>
                </c:pt>
                <c:pt idx="2364">
                  <c:v>215.35727794418901</c:v>
                </c:pt>
                <c:pt idx="2365">
                  <c:v>216.64280374564399</c:v>
                </c:pt>
                <c:pt idx="2366">
                  <c:v>214.13725649665099</c:v>
                </c:pt>
                <c:pt idx="2367">
                  <c:v>210.06953875948099</c:v>
                </c:pt>
                <c:pt idx="2368">
                  <c:v>210.51314277813401</c:v>
                </c:pt>
                <c:pt idx="2369">
                  <c:v>210.30867669874499</c:v>
                </c:pt>
                <c:pt idx="2370">
                  <c:v>210.04291286844199</c:v>
                </c:pt>
                <c:pt idx="2371">
                  <c:v>210.10472725175799</c:v>
                </c:pt>
                <c:pt idx="2372">
                  <c:v>210.658139652427</c:v>
                </c:pt>
                <c:pt idx="2373">
                  <c:v>212.05482862617299</c:v>
                </c:pt>
                <c:pt idx="2374">
                  <c:v>209.86523724787</c:v>
                </c:pt>
                <c:pt idx="2375">
                  <c:v>207.71465334958901</c:v>
                </c:pt>
                <c:pt idx="2376">
                  <c:v>205.659649196532</c:v>
                </c:pt>
                <c:pt idx="2377">
                  <c:v>207.208551727849</c:v>
                </c:pt>
                <c:pt idx="2378">
                  <c:v>204.848403964114</c:v>
                </c:pt>
                <c:pt idx="2379">
                  <c:v>205.34463042909499</c:v>
                </c:pt>
                <c:pt idx="2380">
                  <c:v>207.570634792872</c:v>
                </c:pt>
                <c:pt idx="2381">
                  <c:v>206.82347979637899</c:v>
                </c:pt>
                <c:pt idx="2382">
                  <c:v>210.37531193000899</c:v>
                </c:pt>
                <c:pt idx="2383">
                  <c:v>212.62982018514401</c:v>
                </c:pt>
                <c:pt idx="2384">
                  <c:v>210.01949316400501</c:v>
                </c:pt>
                <c:pt idx="2385">
                  <c:v>214.89695130928001</c:v>
                </c:pt>
                <c:pt idx="2386">
                  <c:v>213.35277553708301</c:v>
                </c:pt>
                <c:pt idx="2387">
                  <c:v>211.23633871254901</c:v>
                </c:pt>
                <c:pt idx="2388">
                  <c:v>211.93426123329701</c:v>
                </c:pt>
                <c:pt idx="2389">
                  <c:v>211.3648471523</c:v>
                </c:pt>
                <c:pt idx="2390">
                  <c:v>210.56867405998801</c:v>
                </c:pt>
                <c:pt idx="2391">
                  <c:v>211.98336875274501</c:v>
                </c:pt>
                <c:pt idx="2392">
                  <c:v>212.54895100257599</c:v>
                </c:pt>
                <c:pt idx="2393">
                  <c:v>211.98489086146901</c:v>
                </c:pt>
                <c:pt idx="2394">
                  <c:v>211.58519927497301</c:v>
                </c:pt>
                <c:pt idx="2395">
                  <c:v>212.132899498547</c:v>
                </c:pt>
                <c:pt idx="2396">
                  <c:v>212.22802164725701</c:v>
                </c:pt>
                <c:pt idx="2397">
                  <c:v>211.05397426319701</c:v>
                </c:pt>
                <c:pt idx="2398">
                  <c:v>211.339530664958</c:v>
                </c:pt>
                <c:pt idx="2399">
                  <c:v>210.593039850645</c:v>
                </c:pt>
                <c:pt idx="2400">
                  <c:v>211.372798605893</c:v>
                </c:pt>
                <c:pt idx="2401">
                  <c:v>215.825520979933</c:v>
                </c:pt>
                <c:pt idx="2402">
                  <c:v>217.62021077719399</c:v>
                </c:pt>
                <c:pt idx="2403">
                  <c:v>216.60936940546401</c:v>
                </c:pt>
                <c:pt idx="2404">
                  <c:v>217.0216143172</c:v>
                </c:pt>
                <c:pt idx="2405">
                  <c:v>214.45980977482401</c:v>
                </c:pt>
                <c:pt idx="2406">
                  <c:v>215.25926139501601</c:v>
                </c:pt>
                <c:pt idx="2407">
                  <c:v>215.68778937558801</c:v>
                </c:pt>
                <c:pt idx="2408">
                  <c:v>217.56998628135801</c:v>
                </c:pt>
                <c:pt idx="2409">
                  <c:v>217.94218160945599</c:v>
                </c:pt>
                <c:pt idx="2410">
                  <c:v>220.23321390187601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Sheet10!$AK$7</c:f>
              <c:strCache>
                <c:ptCount val="1"/>
                <c:pt idx="0">
                  <c:v>Rainbow7525Weekly20</c:v>
                </c:pt>
              </c:strCache>
            </c:strRef>
          </c:tx>
          <c:marker>
            <c:symbol val="none"/>
          </c:marker>
          <c:val>
            <c:numRef>
              <c:f>Sheet10!$AK$8:$AK$2418</c:f>
              <c:numCache>
                <c:formatCode>General</c:formatCode>
                <c:ptCount val="2411"/>
                <c:pt idx="0">
                  <c:v>100</c:v>
                </c:pt>
                <c:pt idx="1">
                  <c:v>101.19901067937801</c:v>
                </c:pt>
                <c:pt idx="2">
                  <c:v>100.634022433064</c:v>
                </c:pt>
                <c:pt idx="3">
                  <c:v>100.016429496797</c:v>
                </c:pt>
                <c:pt idx="4">
                  <c:v>100.964293217326</c:v>
                </c:pt>
                <c:pt idx="5">
                  <c:v>100.58357000820099</c:v>
                </c:pt>
                <c:pt idx="6">
                  <c:v>101.36830621257</c:v>
                </c:pt>
                <c:pt idx="7">
                  <c:v>101.895050022194</c:v>
                </c:pt>
                <c:pt idx="8">
                  <c:v>101.943701869189</c:v>
                </c:pt>
                <c:pt idx="9">
                  <c:v>101.55526583509101</c:v>
                </c:pt>
                <c:pt idx="10">
                  <c:v>100.219419939087</c:v>
                </c:pt>
                <c:pt idx="11">
                  <c:v>100.828075425656</c:v>
                </c:pt>
                <c:pt idx="12">
                  <c:v>101.453015774959</c:v>
                </c:pt>
                <c:pt idx="13">
                  <c:v>102.118092830058</c:v>
                </c:pt>
                <c:pt idx="14">
                  <c:v>102.09684787213099</c:v>
                </c:pt>
                <c:pt idx="15">
                  <c:v>102.380055212611</c:v>
                </c:pt>
                <c:pt idx="16">
                  <c:v>102.54408575328399</c:v>
                </c:pt>
                <c:pt idx="17">
                  <c:v>102.333333784404</c:v>
                </c:pt>
                <c:pt idx="18">
                  <c:v>101.364286082066</c:v>
                </c:pt>
                <c:pt idx="19">
                  <c:v>99.332909116372306</c:v>
                </c:pt>
                <c:pt idx="20">
                  <c:v>99.623554586962996</c:v>
                </c:pt>
                <c:pt idx="21">
                  <c:v>99.874646045038901</c:v>
                </c:pt>
                <c:pt idx="22">
                  <c:v>99.044049486001896</c:v>
                </c:pt>
                <c:pt idx="23">
                  <c:v>100.166001416752</c:v>
                </c:pt>
                <c:pt idx="24">
                  <c:v>101.909942205223</c:v>
                </c:pt>
                <c:pt idx="25">
                  <c:v>102.854487477012</c:v>
                </c:pt>
                <c:pt idx="26">
                  <c:v>103.723048981776</c:v>
                </c:pt>
                <c:pt idx="27">
                  <c:v>103.921017196178</c:v>
                </c:pt>
                <c:pt idx="28">
                  <c:v>102.327375845593</c:v>
                </c:pt>
                <c:pt idx="29">
                  <c:v>103.078325907734</c:v>
                </c:pt>
                <c:pt idx="30">
                  <c:v>102.307187440565</c:v>
                </c:pt>
                <c:pt idx="31">
                  <c:v>101.801319367814</c:v>
                </c:pt>
                <c:pt idx="32">
                  <c:v>100.42107589440501</c:v>
                </c:pt>
                <c:pt idx="33">
                  <c:v>101.92692711867301</c:v>
                </c:pt>
                <c:pt idx="34">
                  <c:v>102.783113338807</c:v>
                </c:pt>
                <c:pt idx="35">
                  <c:v>103.605105233833</c:v>
                </c:pt>
                <c:pt idx="36">
                  <c:v>104.605516833164</c:v>
                </c:pt>
                <c:pt idx="37">
                  <c:v>104.610358953784</c:v>
                </c:pt>
                <c:pt idx="38">
                  <c:v>105.46838462391</c:v>
                </c:pt>
                <c:pt idx="39">
                  <c:v>106.241862522262</c:v>
                </c:pt>
                <c:pt idx="40">
                  <c:v>105.777838982242</c:v>
                </c:pt>
                <c:pt idx="41">
                  <c:v>106.096120545511</c:v>
                </c:pt>
                <c:pt idx="42">
                  <c:v>106.187045007736</c:v>
                </c:pt>
                <c:pt idx="43">
                  <c:v>106.709512274829</c:v>
                </c:pt>
                <c:pt idx="44">
                  <c:v>108.061147632014</c:v>
                </c:pt>
                <c:pt idx="45">
                  <c:v>108.35521056447701</c:v>
                </c:pt>
                <c:pt idx="46">
                  <c:v>108.386843345147</c:v>
                </c:pt>
                <c:pt idx="47">
                  <c:v>109.724223365631</c:v>
                </c:pt>
                <c:pt idx="48">
                  <c:v>110.53445449414799</c:v>
                </c:pt>
                <c:pt idx="49">
                  <c:v>110.27113269698501</c:v>
                </c:pt>
                <c:pt idx="50">
                  <c:v>109.378413164235</c:v>
                </c:pt>
                <c:pt idx="51">
                  <c:v>107.199119311573</c:v>
                </c:pt>
                <c:pt idx="52">
                  <c:v>110.554826366369</c:v>
                </c:pt>
                <c:pt idx="53">
                  <c:v>108.550321721185</c:v>
                </c:pt>
                <c:pt idx="54">
                  <c:v>110.221253139425</c:v>
                </c:pt>
                <c:pt idx="55">
                  <c:v>110.177915591756</c:v>
                </c:pt>
                <c:pt idx="56">
                  <c:v>111.857550783286</c:v>
                </c:pt>
                <c:pt idx="57">
                  <c:v>110.69073926954</c:v>
                </c:pt>
                <c:pt idx="58">
                  <c:v>110.67442677238201</c:v>
                </c:pt>
                <c:pt idx="59">
                  <c:v>109.047959126344</c:v>
                </c:pt>
                <c:pt idx="60">
                  <c:v>105.625525635911</c:v>
                </c:pt>
                <c:pt idx="61">
                  <c:v>105.55879374730701</c:v>
                </c:pt>
                <c:pt idx="62">
                  <c:v>104.413841717991</c:v>
                </c:pt>
                <c:pt idx="63">
                  <c:v>104.670308122159</c:v>
                </c:pt>
                <c:pt idx="64">
                  <c:v>104.450327515224</c:v>
                </c:pt>
                <c:pt idx="65">
                  <c:v>104.718994084447</c:v>
                </c:pt>
                <c:pt idx="66">
                  <c:v>105.023781378089</c:v>
                </c:pt>
                <c:pt idx="67">
                  <c:v>104.789527804988</c:v>
                </c:pt>
                <c:pt idx="68">
                  <c:v>105.701141386283</c:v>
                </c:pt>
                <c:pt idx="69">
                  <c:v>105.401840748018</c:v>
                </c:pt>
                <c:pt idx="70">
                  <c:v>105.504614374612</c:v>
                </c:pt>
                <c:pt idx="71">
                  <c:v>105.93881584874001</c:v>
                </c:pt>
                <c:pt idx="72">
                  <c:v>105.621408146311</c:v>
                </c:pt>
                <c:pt idx="73">
                  <c:v>105.663346218633</c:v>
                </c:pt>
                <c:pt idx="74">
                  <c:v>105.72599415219</c:v>
                </c:pt>
                <c:pt idx="75">
                  <c:v>105.976258480133</c:v>
                </c:pt>
                <c:pt idx="76">
                  <c:v>102.707256488377</c:v>
                </c:pt>
                <c:pt idx="77">
                  <c:v>106.200059624155</c:v>
                </c:pt>
                <c:pt idx="78">
                  <c:v>106.73851657068001</c:v>
                </c:pt>
                <c:pt idx="79">
                  <c:v>108.59384686060601</c:v>
                </c:pt>
                <c:pt idx="80">
                  <c:v>110.038639131127</c:v>
                </c:pt>
                <c:pt idx="81">
                  <c:v>107.398064761306</c:v>
                </c:pt>
                <c:pt idx="82">
                  <c:v>108.27799492390901</c:v>
                </c:pt>
                <c:pt idx="83">
                  <c:v>105.814751625837</c:v>
                </c:pt>
                <c:pt idx="84">
                  <c:v>104.492469265171</c:v>
                </c:pt>
                <c:pt idx="85">
                  <c:v>105.05678775380601</c:v>
                </c:pt>
                <c:pt idx="86">
                  <c:v>106.420634662335</c:v>
                </c:pt>
                <c:pt idx="87">
                  <c:v>106.50466601846701</c:v>
                </c:pt>
                <c:pt idx="88">
                  <c:v>105.964341079666</c:v>
                </c:pt>
                <c:pt idx="89">
                  <c:v>107.50513507291301</c:v>
                </c:pt>
                <c:pt idx="90">
                  <c:v>110.016429473222</c:v>
                </c:pt>
                <c:pt idx="91">
                  <c:v>109.782331221127</c:v>
                </c:pt>
                <c:pt idx="92">
                  <c:v>110.808267513972</c:v>
                </c:pt>
                <c:pt idx="93">
                  <c:v>110.326640613639</c:v>
                </c:pt>
                <c:pt idx="94">
                  <c:v>110.02809997913501</c:v>
                </c:pt>
                <c:pt idx="95">
                  <c:v>108.90403650505699</c:v>
                </c:pt>
                <c:pt idx="96">
                  <c:v>109.66919910573201</c:v>
                </c:pt>
                <c:pt idx="97">
                  <c:v>112.18647668921299</c:v>
                </c:pt>
                <c:pt idx="98">
                  <c:v>111.46963695923399</c:v>
                </c:pt>
                <c:pt idx="99">
                  <c:v>110.169733179804</c:v>
                </c:pt>
                <c:pt idx="100">
                  <c:v>107.674772366963</c:v>
                </c:pt>
                <c:pt idx="101">
                  <c:v>107.43795697051</c:v>
                </c:pt>
                <c:pt idx="102">
                  <c:v>108.439991632568</c:v>
                </c:pt>
                <c:pt idx="103">
                  <c:v>108.352969490349</c:v>
                </c:pt>
                <c:pt idx="104">
                  <c:v>107.025349624095</c:v>
                </c:pt>
                <c:pt idx="105">
                  <c:v>108.075536605377</c:v>
                </c:pt>
                <c:pt idx="106">
                  <c:v>107.47322109536501</c:v>
                </c:pt>
                <c:pt idx="107">
                  <c:v>106.972477728272</c:v>
                </c:pt>
                <c:pt idx="108">
                  <c:v>106.02077572357</c:v>
                </c:pt>
                <c:pt idx="109">
                  <c:v>103.981315868571</c:v>
                </c:pt>
                <c:pt idx="110">
                  <c:v>102.770898445209</c:v>
                </c:pt>
                <c:pt idx="111">
                  <c:v>103.234711375297</c:v>
                </c:pt>
                <c:pt idx="112">
                  <c:v>104.361272979902</c:v>
                </c:pt>
                <c:pt idx="113">
                  <c:v>102.304134405978</c:v>
                </c:pt>
                <c:pt idx="114">
                  <c:v>102.006906699697</c:v>
                </c:pt>
                <c:pt idx="115">
                  <c:v>101.405938610468</c:v>
                </c:pt>
                <c:pt idx="116">
                  <c:v>103.97706284365501</c:v>
                </c:pt>
                <c:pt idx="117">
                  <c:v>106.611895618812</c:v>
                </c:pt>
                <c:pt idx="118">
                  <c:v>108.386610675336</c:v>
                </c:pt>
                <c:pt idx="119">
                  <c:v>110.062788332926</c:v>
                </c:pt>
                <c:pt idx="120">
                  <c:v>106.421377780775</c:v>
                </c:pt>
                <c:pt idx="121">
                  <c:v>111.11560710350901</c:v>
                </c:pt>
                <c:pt idx="122">
                  <c:v>109.62013428682501</c:v>
                </c:pt>
                <c:pt idx="123">
                  <c:v>112.77146451059799</c:v>
                </c:pt>
                <c:pt idx="124">
                  <c:v>111.821036372542</c:v>
                </c:pt>
                <c:pt idx="125">
                  <c:v>115.32145123620801</c:v>
                </c:pt>
                <c:pt idx="126">
                  <c:v>113.950571581959</c:v>
                </c:pt>
                <c:pt idx="127">
                  <c:v>113.79656443508701</c:v>
                </c:pt>
                <c:pt idx="128">
                  <c:v>114.50886452245</c:v>
                </c:pt>
                <c:pt idx="129">
                  <c:v>110.363467432272</c:v>
                </c:pt>
                <c:pt idx="130">
                  <c:v>108.550024602741</c:v>
                </c:pt>
                <c:pt idx="131">
                  <c:v>111.234030120565</c:v>
                </c:pt>
                <c:pt idx="132">
                  <c:v>109.88668586554201</c:v>
                </c:pt>
                <c:pt idx="133">
                  <c:v>111.696976823019</c:v>
                </c:pt>
                <c:pt idx="134">
                  <c:v>111.849602121863</c:v>
                </c:pt>
                <c:pt idx="135">
                  <c:v>116.229622764425</c:v>
                </c:pt>
                <c:pt idx="136">
                  <c:v>114.590104881549</c:v>
                </c:pt>
                <c:pt idx="137">
                  <c:v>115.582415229856</c:v>
                </c:pt>
                <c:pt idx="138">
                  <c:v>114.940510726718</c:v>
                </c:pt>
                <c:pt idx="139">
                  <c:v>112.31177931963801</c:v>
                </c:pt>
                <c:pt idx="140">
                  <c:v>109.29804714754199</c:v>
                </c:pt>
                <c:pt idx="141">
                  <c:v>108.661212333074</c:v>
                </c:pt>
                <c:pt idx="142">
                  <c:v>106.366031599309</c:v>
                </c:pt>
                <c:pt idx="143">
                  <c:v>107.598483676519</c:v>
                </c:pt>
                <c:pt idx="144">
                  <c:v>107.614438654697</c:v>
                </c:pt>
                <c:pt idx="145">
                  <c:v>106.55080632102499</c:v>
                </c:pt>
                <c:pt idx="146">
                  <c:v>105.711121629548</c:v>
                </c:pt>
                <c:pt idx="147">
                  <c:v>104.65348189459201</c:v>
                </c:pt>
                <c:pt idx="148">
                  <c:v>104.12363288653999</c:v>
                </c:pt>
                <c:pt idx="149">
                  <c:v>100.66054852718401</c:v>
                </c:pt>
                <c:pt idx="150">
                  <c:v>101.198910868987</c:v>
                </c:pt>
                <c:pt idx="151">
                  <c:v>100.868116143805</c:v>
                </c:pt>
                <c:pt idx="152">
                  <c:v>99.081712832863701</c:v>
                </c:pt>
                <c:pt idx="153">
                  <c:v>97.521233776499997</c:v>
                </c:pt>
                <c:pt idx="154">
                  <c:v>97.909655400593294</c:v>
                </c:pt>
                <c:pt idx="155">
                  <c:v>97.861621625936706</c:v>
                </c:pt>
                <c:pt idx="156">
                  <c:v>99.481786303749999</c:v>
                </c:pt>
                <c:pt idx="157">
                  <c:v>101.369382432302</c:v>
                </c:pt>
                <c:pt idx="158">
                  <c:v>102.14583707323899</c:v>
                </c:pt>
                <c:pt idx="159">
                  <c:v>102.630866337643</c:v>
                </c:pt>
                <c:pt idx="160">
                  <c:v>100.524205613898</c:v>
                </c:pt>
                <c:pt idx="161">
                  <c:v>99.684202774614704</c:v>
                </c:pt>
                <c:pt idx="162">
                  <c:v>98.749949202865594</c:v>
                </c:pt>
                <c:pt idx="163">
                  <c:v>101.788631220163</c:v>
                </c:pt>
                <c:pt idx="164">
                  <c:v>102.393740001018</c:v>
                </c:pt>
                <c:pt idx="165">
                  <c:v>101.653132327262</c:v>
                </c:pt>
                <c:pt idx="166">
                  <c:v>100.739979332659</c:v>
                </c:pt>
                <c:pt idx="167">
                  <c:v>101.897554082423</c:v>
                </c:pt>
                <c:pt idx="168">
                  <c:v>101.01860193982399</c:v>
                </c:pt>
                <c:pt idx="169">
                  <c:v>100.292802422977</c:v>
                </c:pt>
                <c:pt idx="170">
                  <c:v>99.460167460240996</c:v>
                </c:pt>
                <c:pt idx="171">
                  <c:v>100.906196595654</c:v>
                </c:pt>
                <c:pt idx="172">
                  <c:v>98.396247440205798</c:v>
                </c:pt>
                <c:pt idx="173">
                  <c:v>97.196056065197794</c:v>
                </c:pt>
                <c:pt idx="174">
                  <c:v>97.432600682503306</c:v>
                </c:pt>
                <c:pt idx="175">
                  <c:v>99.146789219006294</c:v>
                </c:pt>
                <c:pt idx="176">
                  <c:v>98.763038253310498</c:v>
                </c:pt>
                <c:pt idx="177">
                  <c:v>98.6753400382987</c:v>
                </c:pt>
                <c:pt idx="178">
                  <c:v>101.151838397055</c:v>
                </c:pt>
                <c:pt idx="179">
                  <c:v>101.20413025468299</c:v>
                </c:pt>
                <c:pt idx="180">
                  <c:v>102.784010762222</c:v>
                </c:pt>
                <c:pt idx="181">
                  <c:v>102.54144533662399</c:v>
                </c:pt>
                <c:pt idx="182">
                  <c:v>103.453094760845</c:v>
                </c:pt>
                <c:pt idx="183">
                  <c:v>103.93430122701</c:v>
                </c:pt>
                <c:pt idx="184">
                  <c:v>102.431822483568</c:v>
                </c:pt>
                <c:pt idx="185">
                  <c:v>101.878811388565</c:v>
                </c:pt>
                <c:pt idx="186">
                  <c:v>99.462291942246296</c:v>
                </c:pt>
                <c:pt idx="187">
                  <c:v>99.951385813165302</c:v>
                </c:pt>
                <c:pt idx="188">
                  <c:v>101.899313546854</c:v>
                </c:pt>
                <c:pt idx="189">
                  <c:v>102.77779070712199</c:v>
                </c:pt>
                <c:pt idx="190">
                  <c:v>104.027308131339</c:v>
                </c:pt>
                <c:pt idx="191">
                  <c:v>103.202102223043</c:v>
                </c:pt>
                <c:pt idx="192">
                  <c:v>103.77162281789801</c:v>
                </c:pt>
                <c:pt idx="193">
                  <c:v>103.368916883998</c:v>
                </c:pt>
                <c:pt idx="194">
                  <c:v>102.654779560603</c:v>
                </c:pt>
                <c:pt idx="195">
                  <c:v>104.10030347484</c:v>
                </c:pt>
                <c:pt idx="196">
                  <c:v>106.154520176508</c:v>
                </c:pt>
                <c:pt idx="197">
                  <c:v>105.53311805711699</c:v>
                </c:pt>
                <c:pt idx="198">
                  <c:v>107.133249600518</c:v>
                </c:pt>
                <c:pt idx="199">
                  <c:v>108.28965862890701</c:v>
                </c:pt>
                <c:pt idx="200">
                  <c:v>110.614397147757</c:v>
                </c:pt>
                <c:pt idx="201">
                  <c:v>110.199304237942</c:v>
                </c:pt>
                <c:pt idx="202">
                  <c:v>113.642061877863</c:v>
                </c:pt>
                <c:pt idx="203">
                  <c:v>112.551670103296</c:v>
                </c:pt>
                <c:pt idx="204">
                  <c:v>114.224333156944</c:v>
                </c:pt>
                <c:pt idx="205">
                  <c:v>111.244675389413</c:v>
                </c:pt>
                <c:pt idx="206">
                  <c:v>116.869005103698</c:v>
                </c:pt>
                <c:pt idx="207">
                  <c:v>114.754605581314</c:v>
                </c:pt>
                <c:pt idx="208">
                  <c:v>114.549710047546</c:v>
                </c:pt>
                <c:pt idx="209">
                  <c:v>112.81629716464199</c:v>
                </c:pt>
                <c:pt idx="210">
                  <c:v>113.24566049872899</c:v>
                </c:pt>
                <c:pt idx="211">
                  <c:v>115.391792211924</c:v>
                </c:pt>
                <c:pt idx="212">
                  <c:v>117.381580996701</c:v>
                </c:pt>
                <c:pt idx="213">
                  <c:v>117.21619088241</c:v>
                </c:pt>
                <c:pt idx="214">
                  <c:v>114.242914272853</c:v>
                </c:pt>
                <c:pt idx="215">
                  <c:v>112.522751988357</c:v>
                </c:pt>
                <c:pt idx="216">
                  <c:v>106.481980131027</c:v>
                </c:pt>
                <c:pt idx="217">
                  <c:v>99.495526492227</c:v>
                </c:pt>
                <c:pt idx="218">
                  <c:v>99.507748168216395</c:v>
                </c:pt>
                <c:pt idx="219">
                  <c:v>99.894751973308004</c:v>
                </c:pt>
                <c:pt idx="220">
                  <c:v>97.797107091985197</c:v>
                </c:pt>
                <c:pt idx="221">
                  <c:v>97.091797000915705</c:v>
                </c:pt>
                <c:pt idx="222">
                  <c:v>95.861606332861101</c:v>
                </c:pt>
                <c:pt idx="223">
                  <c:v>96.298510814804303</c:v>
                </c:pt>
                <c:pt idx="224">
                  <c:v>100.3191882994</c:v>
                </c:pt>
                <c:pt idx="225">
                  <c:v>100.753695961189</c:v>
                </c:pt>
                <c:pt idx="226">
                  <c:v>102.451544534541</c:v>
                </c:pt>
                <c:pt idx="227">
                  <c:v>101.588541500647</c:v>
                </c:pt>
                <c:pt idx="228">
                  <c:v>101.48890601433099</c:v>
                </c:pt>
                <c:pt idx="229">
                  <c:v>101.066563741699</c:v>
                </c:pt>
                <c:pt idx="230">
                  <c:v>98.649639408282297</c:v>
                </c:pt>
                <c:pt idx="231">
                  <c:v>99.318815628469395</c:v>
                </c:pt>
                <c:pt idx="232">
                  <c:v>98.311459975246805</c:v>
                </c:pt>
                <c:pt idx="233">
                  <c:v>97.748307643328701</c:v>
                </c:pt>
                <c:pt idx="234">
                  <c:v>98.617337281002094</c:v>
                </c:pt>
                <c:pt idx="235">
                  <c:v>102.68257647727999</c:v>
                </c:pt>
                <c:pt idx="236">
                  <c:v>103.109803154915</c:v>
                </c:pt>
                <c:pt idx="237">
                  <c:v>102.694883619797</c:v>
                </c:pt>
                <c:pt idx="238">
                  <c:v>101.869680411112</c:v>
                </c:pt>
                <c:pt idx="239">
                  <c:v>102.057370498022</c:v>
                </c:pt>
                <c:pt idx="240">
                  <c:v>102.41444891576</c:v>
                </c:pt>
                <c:pt idx="241">
                  <c:v>101.038999286072</c:v>
                </c:pt>
                <c:pt idx="242">
                  <c:v>102.96541723130601</c:v>
                </c:pt>
                <c:pt idx="243">
                  <c:v>103.038434432873</c:v>
                </c:pt>
                <c:pt idx="244">
                  <c:v>100.48496546238</c:v>
                </c:pt>
                <c:pt idx="245">
                  <c:v>99.643878438704206</c:v>
                </c:pt>
                <c:pt idx="246">
                  <c:v>98.518355483838107</c:v>
                </c:pt>
                <c:pt idx="247">
                  <c:v>101.00073692327101</c:v>
                </c:pt>
                <c:pt idx="248">
                  <c:v>103.63653654641099</c:v>
                </c:pt>
                <c:pt idx="249">
                  <c:v>105.114037096526</c:v>
                </c:pt>
                <c:pt idx="250">
                  <c:v>105.78081299159901</c:v>
                </c:pt>
                <c:pt idx="251">
                  <c:v>106.6635606464</c:v>
                </c:pt>
                <c:pt idx="252">
                  <c:v>107.735414309421</c:v>
                </c:pt>
                <c:pt idx="253">
                  <c:v>106.589296406003</c:v>
                </c:pt>
                <c:pt idx="254">
                  <c:v>107.937525131434</c:v>
                </c:pt>
                <c:pt idx="255">
                  <c:v>106.687987224888</c:v>
                </c:pt>
                <c:pt idx="256">
                  <c:v>107.146841166323</c:v>
                </c:pt>
                <c:pt idx="257">
                  <c:v>108.81348019132101</c:v>
                </c:pt>
                <c:pt idx="258">
                  <c:v>109.041384183622</c:v>
                </c:pt>
                <c:pt idx="259">
                  <c:v>110.026030540465</c:v>
                </c:pt>
                <c:pt idx="260">
                  <c:v>112.61768548184</c:v>
                </c:pt>
                <c:pt idx="261">
                  <c:v>110.5789736478</c:v>
                </c:pt>
                <c:pt idx="262">
                  <c:v>111.546733038874</c:v>
                </c:pt>
                <c:pt idx="263">
                  <c:v>109.873417228378</c:v>
                </c:pt>
                <c:pt idx="264">
                  <c:v>111.199775063083</c:v>
                </c:pt>
                <c:pt idx="265">
                  <c:v>107.05422455244501</c:v>
                </c:pt>
                <c:pt idx="266">
                  <c:v>107.99693275572901</c:v>
                </c:pt>
                <c:pt idx="267">
                  <c:v>107.93968269607799</c:v>
                </c:pt>
                <c:pt idx="268">
                  <c:v>105.96509116342099</c:v>
                </c:pt>
                <c:pt idx="269">
                  <c:v>104.740721255079</c:v>
                </c:pt>
                <c:pt idx="270">
                  <c:v>109.18180455288299</c:v>
                </c:pt>
                <c:pt idx="271">
                  <c:v>116.333331304336</c:v>
                </c:pt>
                <c:pt idx="272">
                  <c:v>113.14289746395799</c:v>
                </c:pt>
                <c:pt idx="273">
                  <c:v>110.72189446191901</c:v>
                </c:pt>
                <c:pt idx="274">
                  <c:v>114.24518184763799</c:v>
                </c:pt>
                <c:pt idx="275">
                  <c:v>113.87878580230699</c:v>
                </c:pt>
                <c:pt idx="276">
                  <c:v>112.236298965168</c:v>
                </c:pt>
                <c:pt idx="277">
                  <c:v>113.106224701744</c:v>
                </c:pt>
                <c:pt idx="278">
                  <c:v>112.841947595661</c:v>
                </c:pt>
                <c:pt idx="279">
                  <c:v>114.335952528714</c:v>
                </c:pt>
                <c:pt idx="280">
                  <c:v>111.472006318273</c:v>
                </c:pt>
                <c:pt idx="281">
                  <c:v>112.75926589323601</c:v>
                </c:pt>
                <c:pt idx="282">
                  <c:v>113.88403134392</c:v>
                </c:pt>
                <c:pt idx="283">
                  <c:v>113.959011648599</c:v>
                </c:pt>
                <c:pt idx="284">
                  <c:v>112.093146173958</c:v>
                </c:pt>
                <c:pt idx="285">
                  <c:v>115.733722778874</c:v>
                </c:pt>
                <c:pt idx="286">
                  <c:v>116.23269842609101</c:v>
                </c:pt>
                <c:pt idx="287">
                  <c:v>116.18065026188199</c:v>
                </c:pt>
                <c:pt idx="288">
                  <c:v>117.294022568519</c:v>
                </c:pt>
                <c:pt idx="289">
                  <c:v>119.18101463448799</c:v>
                </c:pt>
                <c:pt idx="290">
                  <c:v>118.81294532087</c:v>
                </c:pt>
                <c:pt idx="291">
                  <c:v>117.115583884041</c:v>
                </c:pt>
                <c:pt idx="292">
                  <c:v>113.15326648296799</c:v>
                </c:pt>
                <c:pt idx="293">
                  <c:v>113.152349884918</c:v>
                </c:pt>
                <c:pt idx="294">
                  <c:v>117.38761527618701</c:v>
                </c:pt>
                <c:pt idx="295">
                  <c:v>120.241334278403</c:v>
                </c:pt>
                <c:pt idx="296">
                  <c:v>120.550807151348</c:v>
                </c:pt>
                <c:pt idx="297">
                  <c:v>119.509445563081</c:v>
                </c:pt>
                <c:pt idx="298">
                  <c:v>118.226671845521</c:v>
                </c:pt>
                <c:pt idx="299">
                  <c:v>117.083184526666</c:v>
                </c:pt>
                <c:pt idx="300">
                  <c:v>115.386701327412</c:v>
                </c:pt>
                <c:pt idx="301">
                  <c:v>116.92669799513099</c:v>
                </c:pt>
                <c:pt idx="302">
                  <c:v>114.27537897370701</c:v>
                </c:pt>
                <c:pt idx="303">
                  <c:v>111.067258464407</c:v>
                </c:pt>
                <c:pt idx="304">
                  <c:v>111.880190403573</c:v>
                </c:pt>
                <c:pt idx="305">
                  <c:v>112.196052459044</c:v>
                </c:pt>
                <c:pt idx="306">
                  <c:v>112.409333662845</c:v>
                </c:pt>
                <c:pt idx="307">
                  <c:v>114.196830863613</c:v>
                </c:pt>
                <c:pt idx="308">
                  <c:v>114.99360541096399</c:v>
                </c:pt>
                <c:pt idx="309">
                  <c:v>114.917113594643</c:v>
                </c:pt>
                <c:pt idx="310">
                  <c:v>114.621698557961</c:v>
                </c:pt>
                <c:pt idx="311">
                  <c:v>112.946630994272</c:v>
                </c:pt>
                <c:pt idx="312">
                  <c:v>115.66444881980701</c:v>
                </c:pt>
                <c:pt idx="313">
                  <c:v>115.952789465992</c:v>
                </c:pt>
                <c:pt idx="314">
                  <c:v>113.884980971446</c:v>
                </c:pt>
                <c:pt idx="315">
                  <c:v>116.967794520608</c:v>
                </c:pt>
                <c:pt idx="316">
                  <c:v>120.01361552190301</c:v>
                </c:pt>
                <c:pt idx="317">
                  <c:v>117.3495831179</c:v>
                </c:pt>
                <c:pt idx="318">
                  <c:v>115.502844264909</c:v>
                </c:pt>
                <c:pt idx="319">
                  <c:v>117.400750047518</c:v>
                </c:pt>
                <c:pt idx="320">
                  <c:v>117.222058715391</c:v>
                </c:pt>
                <c:pt idx="321">
                  <c:v>114.97569207807599</c:v>
                </c:pt>
                <c:pt idx="322">
                  <c:v>113.188678979743</c:v>
                </c:pt>
                <c:pt idx="323">
                  <c:v>113.35333166594501</c:v>
                </c:pt>
                <c:pt idx="324">
                  <c:v>112.243354710687</c:v>
                </c:pt>
                <c:pt idx="325">
                  <c:v>114.385802863111</c:v>
                </c:pt>
                <c:pt idx="326">
                  <c:v>111.897562571669</c:v>
                </c:pt>
                <c:pt idx="327">
                  <c:v>111.83206500819701</c:v>
                </c:pt>
                <c:pt idx="328">
                  <c:v>112.70740951034099</c:v>
                </c:pt>
                <c:pt idx="329">
                  <c:v>113.967904278327</c:v>
                </c:pt>
                <c:pt idx="330">
                  <c:v>111.93241208867001</c:v>
                </c:pt>
                <c:pt idx="331">
                  <c:v>110.895645682073</c:v>
                </c:pt>
                <c:pt idx="332">
                  <c:v>110.97171355034099</c:v>
                </c:pt>
                <c:pt idx="333">
                  <c:v>107.459066959333</c:v>
                </c:pt>
                <c:pt idx="334">
                  <c:v>107.12849955067</c:v>
                </c:pt>
                <c:pt idx="335">
                  <c:v>107.98924677370201</c:v>
                </c:pt>
                <c:pt idx="336">
                  <c:v>108.9146083238</c:v>
                </c:pt>
                <c:pt idx="337">
                  <c:v>108.338854793984</c:v>
                </c:pt>
                <c:pt idx="338">
                  <c:v>108.248660239453</c:v>
                </c:pt>
                <c:pt idx="339">
                  <c:v>107.06624526797501</c:v>
                </c:pt>
                <c:pt idx="340">
                  <c:v>110.183694798118</c:v>
                </c:pt>
                <c:pt idx="341">
                  <c:v>109.887591478948</c:v>
                </c:pt>
                <c:pt idx="342">
                  <c:v>110.368445309707</c:v>
                </c:pt>
                <c:pt idx="343">
                  <c:v>109.078478404976</c:v>
                </c:pt>
                <c:pt idx="344">
                  <c:v>106.603890987981</c:v>
                </c:pt>
                <c:pt idx="345">
                  <c:v>106.167124084744</c:v>
                </c:pt>
                <c:pt idx="346">
                  <c:v>106.85216383656601</c:v>
                </c:pt>
                <c:pt idx="347">
                  <c:v>106.075720057282</c:v>
                </c:pt>
                <c:pt idx="348">
                  <c:v>107.87958769174</c:v>
                </c:pt>
                <c:pt idx="349">
                  <c:v>110.39538977853</c:v>
                </c:pt>
                <c:pt idx="350">
                  <c:v>103.377801556257</c:v>
                </c:pt>
                <c:pt idx="351">
                  <c:v>99.380846319627693</c:v>
                </c:pt>
                <c:pt idx="352">
                  <c:v>100.24028460522599</c:v>
                </c:pt>
                <c:pt idx="353">
                  <c:v>97.145053682698403</c:v>
                </c:pt>
                <c:pt idx="354">
                  <c:v>97.441205377242994</c:v>
                </c:pt>
                <c:pt idx="355">
                  <c:v>98.9566731946407</c:v>
                </c:pt>
                <c:pt idx="356">
                  <c:v>101.51482280590599</c:v>
                </c:pt>
                <c:pt idx="357">
                  <c:v>103.053897784347</c:v>
                </c:pt>
                <c:pt idx="358">
                  <c:v>103.272022403484</c:v>
                </c:pt>
                <c:pt idx="359">
                  <c:v>97.219950293307207</c:v>
                </c:pt>
                <c:pt idx="360">
                  <c:v>95.829954799763897</c:v>
                </c:pt>
                <c:pt idx="361">
                  <c:v>95.859776852269704</c:v>
                </c:pt>
                <c:pt idx="362">
                  <c:v>97.060417226671007</c:v>
                </c:pt>
                <c:pt idx="363">
                  <c:v>93.4123127335384</c:v>
                </c:pt>
                <c:pt idx="364">
                  <c:v>91.424830749821197</c:v>
                </c:pt>
                <c:pt idx="365">
                  <c:v>92.745339910804205</c:v>
                </c:pt>
                <c:pt idx="366">
                  <c:v>93.008973148191998</c:v>
                </c:pt>
                <c:pt idx="367">
                  <c:v>93.581473702499693</c:v>
                </c:pt>
                <c:pt idx="368">
                  <c:v>93.716304394366006</c:v>
                </c:pt>
                <c:pt idx="369">
                  <c:v>93.519677494571098</c:v>
                </c:pt>
                <c:pt idx="370">
                  <c:v>93.362593951888897</c:v>
                </c:pt>
                <c:pt idx="371">
                  <c:v>92.370306950759201</c:v>
                </c:pt>
                <c:pt idx="372">
                  <c:v>92.0371833399184</c:v>
                </c:pt>
                <c:pt idx="373">
                  <c:v>91.434544622668795</c:v>
                </c:pt>
                <c:pt idx="374">
                  <c:v>90.563169115560598</c:v>
                </c:pt>
                <c:pt idx="375">
                  <c:v>90.787708792609394</c:v>
                </c:pt>
                <c:pt idx="376">
                  <c:v>90.920853333505804</c:v>
                </c:pt>
                <c:pt idx="377">
                  <c:v>91.486392756547303</c:v>
                </c:pt>
                <c:pt idx="378">
                  <c:v>91.670392511042607</c:v>
                </c:pt>
                <c:pt idx="379">
                  <c:v>91.383989119557896</c:v>
                </c:pt>
                <c:pt idx="380">
                  <c:v>91.605029474736796</c:v>
                </c:pt>
                <c:pt idx="381">
                  <c:v>91.998940267163803</c:v>
                </c:pt>
                <c:pt idx="382">
                  <c:v>91.784360989778406</c:v>
                </c:pt>
                <c:pt idx="383">
                  <c:v>91.390813978831403</c:v>
                </c:pt>
                <c:pt idx="384">
                  <c:v>91.4443958169241</c:v>
                </c:pt>
                <c:pt idx="385">
                  <c:v>92.000917352735797</c:v>
                </c:pt>
                <c:pt idx="386">
                  <c:v>92.051554136469804</c:v>
                </c:pt>
                <c:pt idx="387">
                  <c:v>92.224466454772497</c:v>
                </c:pt>
                <c:pt idx="388">
                  <c:v>91.474792247683197</c:v>
                </c:pt>
                <c:pt idx="389">
                  <c:v>92.082820336732595</c:v>
                </c:pt>
                <c:pt idx="390">
                  <c:v>91.7756956814181</c:v>
                </c:pt>
                <c:pt idx="391">
                  <c:v>92.416556019821101</c:v>
                </c:pt>
                <c:pt idx="392">
                  <c:v>92.031388741509502</c:v>
                </c:pt>
                <c:pt idx="393">
                  <c:v>92.263988522875593</c:v>
                </c:pt>
                <c:pt idx="394">
                  <c:v>89.216529579580097</c:v>
                </c:pt>
                <c:pt idx="395">
                  <c:v>89.856691362510801</c:v>
                </c:pt>
                <c:pt idx="396">
                  <c:v>89.819263182117396</c:v>
                </c:pt>
                <c:pt idx="397">
                  <c:v>90.946008946324895</c:v>
                </c:pt>
                <c:pt idx="398">
                  <c:v>89.543957962492399</c:v>
                </c:pt>
                <c:pt idx="399">
                  <c:v>89.890970897305195</c:v>
                </c:pt>
                <c:pt idx="400">
                  <c:v>91.415406856730897</c:v>
                </c:pt>
                <c:pt idx="401">
                  <c:v>91.229034256851506</c:v>
                </c:pt>
                <c:pt idx="402">
                  <c:v>91.500513881658193</c:v>
                </c:pt>
                <c:pt idx="403">
                  <c:v>91.564247489335898</c:v>
                </c:pt>
                <c:pt idx="404">
                  <c:v>92.396643060588104</c:v>
                </c:pt>
                <c:pt idx="405">
                  <c:v>94.630175073394099</c:v>
                </c:pt>
                <c:pt idx="406">
                  <c:v>96.828197087599904</c:v>
                </c:pt>
                <c:pt idx="407">
                  <c:v>97.922426658521999</c:v>
                </c:pt>
                <c:pt idx="408">
                  <c:v>97.654961768442206</c:v>
                </c:pt>
                <c:pt idx="409">
                  <c:v>97.313855190944494</c:v>
                </c:pt>
                <c:pt idx="410">
                  <c:v>96.718292586517705</c:v>
                </c:pt>
                <c:pt idx="411">
                  <c:v>97.757405309982303</c:v>
                </c:pt>
                <c:pt idx="412">
                  <c:v>99.134035029633296</c:v>
                </c:pt>
                <c:pt idx="413">
                  <c:v>93.461774751826297</c:v>
                </c:pt>
                <c:pt idx="414">
                  <c:v>94.200705056999794</c:v>
                </c:pt>
                <c:pt idx="415">
                  <c:v>92.872489760149307</c:v>
                </c:pt>
                <c:pt idx="416">
                  <c:v>91.056450492668802</c:v>
                </c:pt>
                <c:pt idx="417">
                  <c:v>90.450775428678</c:v>
                </c:pt>
                <c:pt idx="418">
                  <c:v>92.976297423522894</c:v>
                </c:pt>
                <c:pt idx="419">
                  <c:v>89.218331666454901</c:v>
                </c:pt>
                <c:pt idx="420">
                  <c:v>89.934627484009994</c:v>
                </c:pt>
                <c:pt idx="421">
                  <c:v>89.536965686721402</c:v>
                </c:pt>
                <c:pt idx="422">
                  <c:v>84.6240765672311</c:v>
                </c:pt>
                <c:pt idx="423">
                  <c:v>84.345995166062096</c:v>
                </c:pt>
                <c:pt idx="424">
                  <c:v>83.445848062290295</c:v>
                </c:pt>
                <c:pt idx="425">
                  <c:v>83.239942445353705</c:v>
                </c:pt>
                <c:pt idx="426">
                  <c:v>83.743100824292199</c:v>
                </c:pt>
                <c:pt idx="427">
                  <c:v>82.359775153538493</c:v>
                </c:pt>
                <c:pt idx="428">
                  <c:v>82.265263386572798</c:v>
                </c:pt>
                <c:pt idx="429">
                  <c:v>82.023772290869999</c:v>
                </c:pt>
                <c:pt idx="430">
                  <c:v>80.903785220950894</c:v>
                </c:pt>
                <c:pt idx="431">
                  <c:v>80.879967065257802</c:v>
                </c:pt>
                <c:pt idx="432">
                  <c:v>78.964210261683306</c:v>
                </c:pt>
                <c:pt idx="433">
                  <c:v>79.172465613965201</c:v>
                </c:pt>
                <c:pt idx="434">
                  <c:v>80.878021544095205</c:v>
                </c:pt>
                <c:pt idx="435">
                  <c:v>82.203365542223395</c:v>
                </c:pt>
                <c:pt idx="436">
                  <c:v>80.107267385657295</c:v>
                </c:pt>
                <c:pt idx="437">
                  <c:v>80.565125206582906</c:v>
                </c:pt>
                <c:pt idx="438">
                  <c:v>81.217236816845002</c:v>
                </c:pt>
                <c:pt idx="439">
                  <c:v>83.052932910589107</c:v>
                </c:pt>
                <c:pt idx="440">
                  <c:v>83.720752314719803</c:v>
                </c:pt>
                <c:pt idx="441">
                  <c:v>82.499056824057604</c:v>
                </c:pt>
                <c:pt idx="442">
                  <c:v>84.2056380557637</c:v>
                </c:pt>
                <c:pt idx="443">
                  <c:v>86.442539190418799</c:v>
                </c:pt>
                <c:pt idx="444">
                  <c:v>86.599395864187898</c:v>
                </c:pt>
                <c:pt idx="445">
                  <c:v>87.476129092747797</c:v>
                </c:pt>
                <c:pt idx="446">
                  <c:v>90.3423124547014</c:v>
                </c:pt>
                <c:pt idx="447">
                  <c:v>91.554718187617198</c:v>
                </c:pt>
                <c:pt idx="448">
                  <c:v>89.924022451274197</c:v>
                </c:pt>
                <c:pt idx="449">
                  <c:v>92.1576131652632</c:v>
                </c:pt>
                <c:pt idx="450">
                  <c:v>92.576939975972394</c:v>
                </c:pt>
                <c:pt idx="451">
                  <c:v>88.341589571166395</c:v>
                </c:pt>
                <c:pt idx="452">
                  <c:v>87.376706339257893</c:v>
                </c:pt>
                <c:pt idx="453">
                  <c:v>84.836899367601802</c:v>
                </c:pt>
                <c:pt idx="454">
                  <c:v>84.300007914859904</c:v>
                </c:pt>
                <c:pt idx="455">
                  <c:v>83.364809190389494</c:v>
                </c:pt>
                <c:pt idx="456">
                  <c:v>82.5732848854677</c:v>
                </c:pt>
                <c:pt idx="457">
                  <c:v>82.969121523606901</c:v>
                </c:pt>
                <c:pt idx="458">
                  <c:v>85.467604325847503</c:v>
                </c:pt>
                <c:pt idx="459">
                  <c:v>85.683936043065003</c:v>
                </c:pt>
                <c:pt idx="460">
                  <c:v>83.282297007093106</c:v>
                </c:pt>
                <c:pt idx="461">
                  <c:v>81.158467880305494</c:v>
                </c:pt>
                <c:pt idx="462">
                  <c:v>82.091522412117996</c:v>
                </c:pt>
                <c:pt idx="463">
                  <c:v>83.501961133070495</c:v>
                </c:pt>
                <c:pt idx="464">
                  <c:v>84.819672260626007</c:v>
                </c:pt>
                <c:pt idx="465">
                  <c:v>83.432995998086199</c:v>
                </c:pt>
                <c:pt idx="466">
                  <c:v>86.063905336729206</c:v>
                </c:pt>
                <c:pt idx="467">
                  <c:v>86.520052754864494</c:v>
                </c:pt>
                <c:pt idx="468">
                  <c:v>88.156442154279802</c:v>
                </c:pt>
                <c:pt idx="469">
                  <c:v>89.067343340646801</c:v>
                </c:pt>
                <c:pt idx="470">
                  <c:v>91.309266257125898</c:v>
                </c:pt>
                <c:pt idx="471">
                  <c:v>90.909817882320198</c:v>
                </c:pt>
                <c:pt idx="472">
                  <c:v>89.910738754369902</c:v>
                </c:pt>
                <c:pt idx="473">
                  <c:v>91.715295818330503</c:v>
                </c:pt>
                <c:pt idx="474">
                  <c:v>88.964425714166893</c:v>
                </c:pt>
                <c:pt idx="475">
                  <c:v>84.643864984887998</c:v>
                </c:pt>
                <c:pt idx="476">
                  <c:v>85.601075256594598</c:v>
                </c:pt>
                <c:pt idx="477">
                  <c:v>84.878219688290898</c:v>
                </c:pt>
                <c:pt idx="478">
                  <c:v>90.883796099957806</c:v>
                </c:pt>
                <c:pt idx="479">
                  <c:v>91.188553187901803</c:v>
                </c:pt>
                <c:pt idx="480">
                  <c:v>89.583925743307702</c:v>
                </c:pt>
                <c:pt idx="481">
                  <c:v>82.873447655902396</c:v>
                </c:pt>
                <c:pt idx="482">
                  <c:v>84.231344964947496</c:v>
                </c:pt>
                <c:pt idx="483">
                  <c:v>95.206136028110393</c:v>
                </c:pt>
                <c:pt idx="484">
                  <c:v>95.726215533436303</c:v>
                </c:pt>
                <c:pt idx="485">
                  <c:v>91.618455373870304</c:v>
                </c:pt>
                <c:pt idx="486">
                  <c:v>94.581931120425907</c:v>
                </c:pt>
                <c:pt idx="487">
                  <c:v>97.426105498685999</c:v>
                </c:pt>
                <c:pt idx="488">
                  <c:v>98.515521696447607</c:v>
                </c:pt>
                <c:pt idx="489">
                  <c:v>92.167203291642096</c:v>
                </c:pt>
                <c:pt idx="490">
                  <c:v>100.396925095442</c:v>
                </c:pt>
                <c:pt idx="491">
                  <c:v>96.920253723995003</c:v>
                </c:pt>
                <c:pt idx="492">
                  <c:v>101.201782674204</c:v>
                </c:pt>
                <c:pt idx="493">
                  <c:v>106.134093071667</c:v>
                </c:pt>
                <c:pt idx="494">
                  <c:v>99.868560172533506</c:v>
                </c:pt>
                <c:pt idx="495">
                  <c:v>101.13263815363</c:v>
                </c:pt>
                <c:pt idx="496">
                  <c:v>105.439951939377</c:v>
                </c:pt>
                <c:pt idx="497">
                  <c:v>105.091981740687</c:v>
                </c:pt>
                <c:pt idx="498">
                  <c:v>101.61706276087</c:v>
                </c:pt>
                <c:pt idx="499">
                  <c:v>110.098718678719</c:v>
                </c:pt>
                <c:pt idx="500">
                  <c:v>106.306266135097</c:v>
                </c:pt>
                <c:pt idx="501">
                  <c:v>109.98688312967499</c:v>
                </c:pt>
                <c:pt idx="502">
                  <c:v>103.645238969902</c:v>
                </c:pt>
                <c:pt idx="503">
                  <c:v>110.644838192569</c:v>
                </c:pt>
                <c:pt idx="504">
                  <c:v>107.161237105144</c:v>
                </c:pt>
                <c:pt idx="505">
                  <c:v>106.422594522083</c:v>
                </c:pt>
                <c:pt idx="506">
                  <c:v>100.63783114552101</c:v>
                </c:pt>
                <c:pt idx="507">
                  <c:v>103.070369330186</c:v>
                </c:pt>
                <c:pt idx="508">
                  <c:v>100.416965266733</c:v>
                </c:pt>
                <c:pt idx="509">
                  <c:v>105.56468068790799</c:v>
                </c:pt>
                <c:pt idx="510">
                  <c:v>108.071983027111</c:v>
                </c:pt>
                <c:pt idx="511">
                  <c:v>109.14836805037299</c:v>
                </c:pt>
                <c:pt idx="512">
                  <c:v>111.00325216888901</c:v>
                </c:pt>
                <c:pt idx="513">
                  <c:v>112.035357432776</c:v>
                </c:pt>
                <c:pt idx="514">
                  <c:v>111.455038886732</c:v>
                </c:pt>
                <c:pt idx="515">
                  <c:v>112.920908188102</c:v>
                </c:pt>
                <c:pt idx="516">
                  <c:v>115.454797017161</c:v>
                </c:pt>
                <c:pt idx="517">
                  <c:v>119.09591558987699</c:v>
                </c:pt>
                <c:pt idx="518">
                  <c:v>121.38819729501201</c:v>
                </c:pt>
                <c:pt idx="519">
                  <c:v>122.616814647742</c:v>
                </c:pt>
                <c:pt idx="520">
                  <c:v>118.102906924534</c:v>
                </c:pt>
                <c:pt idx="521">
                  <c:v>122.570204198101</c:v>
                </c:pt>
                <c:pt idx="522">
                  <c:v>120.643045967592</c:v>
                </c:pt>
                <c:pt idx="523">
                  <c:v>120.489316944544</c:v>
                </c:pt>
                <c:pt idx="524">
                  <c:v>122.60502727763399</c:v>
                </c:pt>
                <c:pt idx="525">
                  <c:v>124.441841651785</c:v>
                </c:pt>
                <c:pt idx="526">
                  <c:v>126.395863871141</c:v>
                </c:pt>
                <c:pt idx="527">
                  <c:v>124.77365510447299</c:v>
                </c:pt>
                <c:pt idx="528">
                  <c:v>120.95043957191101</c:v>
                </c:pt>
                <c:pt idx="529">
                  <c:v>120.420603888201</c:v>
                </c:pt>
                <c:pt idx="530">
                  <c:v>121.02697789273</c:v>
                </c:pt>
                <c:pt idx="531">
                  <c:v>121.51564219852401</c:v>
                </c:pt>
                <c:pt idx="532">
                  <c:v>119.625792590396</c:v>
                </c:pt>
                <c:pt idx="533">
                  <c:v>114.50378916035901</c:v>
                </c:pt>
                <c:pt idx="534">
                  <c:v>117.186651761768</c:v>
                </c:pt>
                <c:pt idx="535">
                  <c:v>116.909967395378</c:v>
                </c:pt>
                <c:pt idx="536">
                  <c:v>119.755523548825</c:v>
                </c:pt>
                <c:pt idx="537">
                  <c:v>118.541468173887</c:v>
                </c:pt>
                <c:pt idx="538">
                  <c:v>121.354875124673</c:v>
                </c:pt>
                <c:pt idx="539">
                  <c:v>119.604089197836</c:v>
                </c:pt>
                <c:pt idx="540">
                  <c:v>118.456764786276</c:v>
                </c:pt>
                <c:pt idx="541">
                  <c:v>115.141111144858</c:v>
                </c:pt>
                <c:pt idx="542">
                  <c:v>112.06012921850601</c:v>
                </c:pt>
                <c:pt idx="543">
                  <c:v>112.51054526766499</c:v>
                </c:pt>
                <c:pt idx="544">
                  <c:v>114.328262902286</c:v>
                </c:pt>
                <c:pt idx="545">
                  <c:v>113.31262011105601</c:v>
                </c:pt>
                <c:pt idx="546">
                  <c:v>114.210503701589</c:v>
                </c:pt>
                <c:pt idx="547">
                  <c:v>113.711481027885</c:v>
                </c:pt>
                <c:pt idx="548">
                  <c:v>112.10560405675901</c:v>
                </c:pt>
                <c:pt idx="549">
                  <c:v>109.583393589758</c:v>
                </c:pt>
                <c:pt idx="550">
                  <c:v>110.632948095743</c:v>
                </c:pt>
                <c:pt idx="551">
                  <c:v>109.169593600837</c:v>
                </c:pt>
                <c:pt idx="552">
                  <c:v>109.699555519632</c:v>
                </c:pt>
                <c:pt idx="553">
                  <c:v>110.651276122158</c:v>
                </c:pt>
                <c:pt idx="554">
                  <c:v>111.271767524571</c:v>
                </c:pt>
                <c:pt idx="555">
                  <c:v>113.06973405230799</c:v>
                </c:pt>
                <c:pt idx="556">
                  <c:v>112.495073540354</c:v>
                </c:pt>
                <c:pt idx="557">
                  <c:v>113.08337172719</c:v>
                </c:pt>
                <c:pt idx="558">
                  <c:v>112.72129905879299</c:v>
                </c:pt>
                <c:pt idx="559">
                  <c:v>111.165499500257</c:v>
                </c:pt>
                <c:pt idx="560">
                  <c:v>115.076792693616</c:v>
                </c:pt>
                <c:pt idx="561">
                  <c:v>115.12370856553601</c:v>
                </c:pt>
                <c:pt idx="562">
                  <c:v>117.353207357073</c:v>
                </c:pt>
                <c:pt idx="563">
                  <c:v>123.55673426193199</c:v>
                </c:pt>
                <c:pt idx="564">
                  <c:v>128.34928483996299</c:v>
                </c:pt>
                <c:pt idx="565">
                  <c:v>127.41859586422299</c:v>
                </c:pt>
                <c:pt idx="566">
                  <c:v>134.23120114669601</c:v>
                </c:pt>
                <c:pt idx="567">
                  <c:v>131.408581932174</c:v>
                </c:pt>
                <c:pt idx="568">
                  <c:v>127.576247261071</c:v>
                </c:pt>
                <c:pt idx="569">
                  <c:v>128.489408809503</c:v>
                </c:pt>
                <c:pt idx="570">
                  <c:v>129.145270071352</c:v>
                </c:pt>
                <c:pt idx="571">
                  <c:v>128.05057646306599</c:v>
                </c:pt>
                <c:pt idx="572">
                  <c:v>121.328198284712</c:v>
                </c:pt>
                <c:pt idx="573">
                  <c:v>122.603936380509</c:v>
                </c:pt>
                <c:pt idx="574">
                  <c:v>121.64963516218</c:v>
                </c:pt>
                <c:pt idx="575">
                  <c:v>126.526843848472</c:v>
                </c:pt>
                <c:pt idx="576">
                  <c:v>129.71573482002199</c:v>
                </c:pt>
                <c:pt idx="577">
                  <c:v>129.203461005923</c:v>
                </c:pt>
                <c:pt idx="578">
                  <c:v>130.639014599299</c:v>
                </c:pt>
                <c:pt idx="579">
                  <c:v>131.08570018773</c:v>
                </c:pt>
                <c:pt idx="580">
                  <c:v>132.29818034885099</c:v>
                </c:pt>
                <c:pt idx="581">
                  <c:v>133.39535998951999</c:v>
                </c:pt>
                <c:pt idx="582">
                  <c:v>131.40153820676599</c:v>
                </c:pt>
                <c:pt idx="583">
                  <c:v>124.455476480296</c:v>
                </c:pt>
                <c:pt idx="584">
                  <c:v>121.958371830038</c:v>
                </c:pt>
                <c:pt idx="585">
                  <c:v>124.32250376370099</c:v>
                </c:pt>
                <c:pt idx="586">
                  <c:v>125.78415773163999</c:v>
                </c:pt>
                <c:pt idx="587">
                  <c:v>130.08337853819199</c:v>
                </c:pt>
                <c:pt idx="588">
                  <c:v>129.501848964695</c:v>
                </c:pt>
                <c:pt idx="589">
                  <c:v>132.21472669664999</c:v>
                </c:pt>
                <c:pt idx="590">
                  <c:v>132.94072647305899</c:v>
                </c:pt>
                <c:pt idx="591">
                  <c:v>131.462714349891</c:v>
                </c:pt>
                <c:pt idx="592">
                  <c:v>134.61932421732999</c:v>
                </c:pt>
                <c:pt idx="593">
                  <c:v>137.13444834382199</c:v>
                </c:pt>
                <c:pt idx="594">
                  <c:v>135.794626823215</c:v>
                </c:pt>
                <c:pt idx="595">
                  <c:v>134.05854385029599</c:v>
                </c:pt>
                <c:pt idx="596">
                  <c:v>132.98730826718901</c:v>
                </c:pt>
                <c:pt idx="597">
                  <c:v>136.090996376661</c:v>
                </c:pt>
                <c:pt idx="598">
                  <c:v>132.82545082800601</c:v>
                </c:pt>
                <c:pt idx="599">
                  <c:v>128.277670745552</c:v>
                </c:pt>
                <c:pt idx="600">
                  <c:v>126.871800212634</c:v>
                </c:pt>
                <c:pt idx="601">
                  <c:v>129.21896851477101</c:v>
                </c:pt>
                <c:pt idx="602">
                  <c:v>129.059784205813</c:v>
                </c:pt>
                <c:pt idx="603">
                  <c:v>132.037124593898</c:v>
                </c:pt>
                <c:pt idx="604">
                  <c:v>129.12864601254</c:v>
                </c:pt>
                <c:pt idx="605">
                  <c:v>127.78770549434699</c:v>
                </c:pt>
                <c:pt idx="606">
                  <c:v>131.62074061728899</c:v>
                </c:pt>
                <c:pt idx="607">
                  <c:v>131.359847399453</c:v>
                </c:pt>
                <c:pt idx="608">
                  <c:v>131.18362964033699</c:v>
                </c:pt>
                <c:pt idx="609">
                  <c:v>133.68345075951899</c:v>
                </c:pt>
                <c:pt idx="610">
                  <c:v>134.86342001566101</c:v>
                </c:pt>
                <c:pt idx="611">
                  <c:v>134.661411163021</c:v>
                </c:pt>
                <c:pt idx="612">
                  <c:v>134.888967622596</c:v>
                </c:pt>
                <c:pt idx="613">
                  <c:v>135.325185693516</c:v>
                </c:pt>
                <c:pt idx="614">
                  <c:v>132.00717595537199</c:v>
                </c:pt>
                <c:pt idx="615">
                  <c:v>132.804538550627</c:v>
                </c:pt>
                <c:pt idx="616">
                  <c:v>134.648102941178</c:v>
                </c:pt>
                <c:pt idx="617">
                  <c:v>133.46980223878001</c:v>
                </c:pt>
                <c:pt idx="618">
                  <c:v>135.90368721452501</c:v>
                </c:pt>
                <c:pt idx="619">
                  <c:v>136.30706596779001</c:v>
                </c:pt>
                <c:pt idx="620">
                  <c:v>134.780749908475</c:v>
                </c:pt>
                <c:pt idx="621">
                  <c:v>132.32181579483401</c:v>
                </c:pt>
                <c:pt idx="622">
                  <c:v>132.57278299308601</c:v>
                </c:pt>
                <c:pt idx="623">
                  <c:v>128.832577846769</c:v>
                </c:pt>
                <c:pt idx="624">
                  <c:v>133.477329321539</c:v>
                </c:pt>
                <c:pt idx="625">
                  <c:v>128.900110249139</c:v>
                </c:pt>
                <c:pt idx="626">
                  <c:v>130.684880439935</c:v>
                </c:pt>
                <c:pt idx="627">
                  <c:v>133.06768446226701</c:v>
                </c:pt>
                <c:pt idx="628">
                  <c:v>134.176141669571</c:v>
                </c:pt>
                <c:pt idx="629">
                  <c:v>133.672511653052</c:v>
                </c:pt>
                <c:pt idx="630">
                  <c:v>131.11654679823701</c:v>
                </c:pt>
                <c:pt idx="631">
                  <c:v>133.317157376556</c:v>
                </c:pt>
                <c:pt idx="632">
                  <c:v>133.15657462806999</c:v>
                </c:pt>
                <c:pt idx="633">
                  <c:v>133.87496741128501</c:v>
                </c:pt>
                <c:pt idx="634">
                  <c:v>130.28665004324901</c:v>
                </c:pt>
                <c:pt idx="635">
                  <c:v>130.38766033671899</c:v>
                </c:pt>
                <c:pt idx="636">
                  <c:v>133.858437002025</c:v>
                </c:pt>
                <c:pt idx="637">
                  <c:v>133.58187002316001</c:v>
                </c:pt>
                <c:pt idx="638">
                  <c:v>134.431582815437</c:v>
                </c:pt>
                <c:pt idx="639">
                  <c:v>133.70778262548799</c:v>
                </c:pt>
                <c:pt idx="640">
                  <c:v>134.05048645651999</c:v>
                </c:pt>
                <c:pt idx="641">
                  <c:v>135.676074572533</c:v>
                </c:pt>
                <c:pt idx="642">
                  <c:v>136.03069371128399</c:v>
                </c:pt>
                <c:pt idx="643">
                  <c:v>138.21470420617501</c:v>
                </c:pt>
                <c:pt idx="644">
                  <c:v>135.76754365301599</c:v>
                </c:pt>
                <c:pt idx="645">
                  <c:v>136.65524970647499</c:v>
                </c:pt>
                <c:pt idx="646">
                  <c:v>139.38325861233901</c:v>
                </c:pt>
                <c:pt idx="647">
                  <c:v>141.18564743350399</c:v>
                </c:pt>
                <c:pt idx="648">
                  <c:v>140.252002653792</c:v>
                </c:pt>
                <c:pt idx="649">
                  <c:v>134.982806415684</c:v>
                </c:pt>
                <c:pt idx="650">
                  <c:v>133.791756928496</c:v>
                </c:pt>
                <c:pt idx="651">
                  <c:v>133.011220654738</c:v>
                </c:pt>
                <c:pt idx="652">
                  <c:v>132.75791439805101</c:v>
                </c:pt>
                <c:pt idx="653">
                  <c:v>132.267376835954</c:v>
                </c:pt>
                <c:pt idx="654">
                  <c:v>134.34307815301401</c:v>
                </c:pt>
                <c:pt idx="655">
                  <c:v>136.82249164334999</c:v>
                </c:pt>
                <c:pt idx="656">
                  <c:v>135.53988189735301</c:v>
                </c:pt>
                <c:pt idx="657">
                  <c:v>136.39311999684799</c:v>
                </c:pt>
                <c:pt idx="658">
                  <c:v>135.53368089662101</c:v>
                </c:pt>
                <c:pt idx="659">
                  <c:v>136.54319897977601</c:v>
                </c:pt>
                <c:pt idx="660">
                  <c:v>138.24121187794699</c:v>
                </c:pt>
                <c:pt idx="661">
                  <c:v>139.70402112872901</c:v>
                </c:pt>
                <c:pt idx="662">
                  <c:v>141.303436917532</c:v>
                </c:pt>
                <c:pt idx="663">
                  <c:v>143.15362286655301</c:v>
                </c:pt>
                <c:pt idx="664">
                  <c:v>143.71142581096899</c:v>
                </c:pt>
                <c:pt idx="665">
                  <c:v>141.58434210740899</c:v>
                </c:pt>
                <c:pt idx="666">
                  <c:v>141.808609194844</c:v>
                </c:pt>
                <c:pt idx="667">
                  <c:v>139.297166668816</c:v>
                </c:pt>
                <c:pt idx="668">
                  <c:v>138.76995420894499</c:v>
                </c:pt>
                <c:pt idx="669">
                  <c:v>138.373090111576</c:v>
                </c:pt>
                <c:pt idx="670">
                  <c:v>138.21322433539001</c:v>
                </c:pt>
                <c:pt idx="671">
                  <c:v>139.35155497302401</c:v>
                </c:pt>
                <c:pt idx="672">
                  <c:v>139.663986035514</c:v>
                </c:pt>
                <c:pt idx="673">
                  <c:v>139.44343789169</c:v>
                </c:pt>
                <c:pt idx="674">
                  <c:v>136.716102672076</c:v>
                </c:pt>
                <c:pt idx="675">
                  <c:v>136.07745959185101</c:v>
                </c:pt>
                <c:pt idx="676">
                  <c:v>135.82070528601199</c:v>
                </c:pt>
                <c:pt idx="677">
                  <c:v>133.60815809209501</c:v>
                </c:pt>
                <c:pt idx="678">
                  <c:v>135.61015293043999</c:v>
                </c:pt>
                <c:pt idx="679">
                  <c:v>132.40162481108399</c:v>
                </c:pt>
                <c:pt idx="680">
                  <c:v>130.15321955819101</c:v>
                </c:pt>
                <c:pt idx="681">
                  <c:v>127.21246280235501</c:v>
                </c:pt>
                <c:pt idx="682">
                  <c:v>128.476982778392</c:v>
                </c:pt>
                <c:pt idx="683">
                  <c:v>128.57258919768501</c:v>
                </c:pt>
                <c:pt idx="684">
                  <c:v>128.44527790357</c:v>
                </c:pt>
                <c:pt idx="685">
                  <c:v>128.38203003758801</c:v>
                </c:pt>
                <c:pt idx="686">
                  <c:v>129.348188967602</c:v>
                </c:pt>
                <c:pt idx="687">
                  <c:v>128.355605154279</c:v>
                </c:pt>
                <c:pt idx="688">
                  <c:v>128.68363644735101</c:v>
                </c:pt>
                <c:pt idx="689">
                  <c:v>127.41089975848401</c:v>
                </c:pt>
                <c:pt idx="690">
                  <c:v>129.18475157962399</c:v>
                </c:pt>
                <c:pt idx="691">
                  <c:v>129.499264421497</c:v>
                </c:pt>
                <c:pt idx="692">
                  <c:v>129.59748074273</c:v>
                </c:pt>
                <c:pt idx="693">
                  <c:v>128.45170958480199</c:v>
                </c:pt>
                <c:pt idx="694">
                  <c:v>127.44431757786001</c:v>
                </c:pt>
                <c:pt idx="695">
                  <c:v>126.88790856444901</c:v>
                </c:pt>
                <c:pt idx="696">
                  <c:v>127.353358937596</c:v>
                </c:pt>
                <c:pt idx="697">
                  <c:v>127.604211239234</c:v>
                </c:pt>
                <c:pt idx="698">
                  <c:v>127.06881556894101</c:v>
                </c:pt>
                <c:pt idx="699">
                  <c:v>126.710669831996</c:v>
                </c:pt>
                <c:pt idx="700">
                  <c:v>126.75230503118701</c:v>
                </c:pt>
                <c:pt idx="701">
                  <c:v>126.68947056796399</c:v>
                </c:pt>
                <c:pt idx="702">
                  <c:v>124.642691133208</c:v>
                </c:pt>
                <c:pt idx="703">
                  <c:v>126.095532498929</c:v>
                </c:pt>
                <c:pt idx="704">
                  <c:v>124.22907119683499</c:v>
                </c:pt>
                <c:pt idx="705">
                  <c:v>126.282772123036</c:v>
                </c:pt>
                <c:pt idx="706">
                  <c:v>125.138574368099</c:v>
                </c:pt>
                <c:pt idx="707">
                  <c:v>126.253783572882</c:v>
                </c:pt>
                <c:pt idx="708">
                  <c:v>127.63870609513999</c:v>
                </c:pt>
                <c:pt idx="709">
                  <c:v>127.221554593194</c:v>
                </c:pt>
                <c:pt idx="710">
                  <c:v>129.78953794188899</c:v>
                </c:pt>
                <c:pt idx="711">
                  <c:v>129.969431377154</c:v>
                </c:pt>
                <c:pt idx="712">
                  <c:v>130.25942040857899</c:v>
                </c:pt>
                <c:pt idx="713">
                  <c:v>129.036411553128</c:v>
                </c:pt>
                <c:pt idx="714">
                  <c:v>129.99943541004899</c:v>
                </c:pt>
                <c:pt idx="715">
                  <c:v>129.696298267104</c:v>
                </c:pt>
                <c:pt idx="716">
                  <c:v>129.468861764493</c:v>
                </c:pt>
                <c:pt idx="717">
                  <c:v>132.657159319252</c:v>
                </c:pt>
                <c:pt idx="718">
                  <c:v>134.53882087386299</c:v>
                </c:pt>
                <c:pt idx="719">
                  <c:v>133.85987635633899</c:v>
                </c:pt>
                <c:pt idx="720">
                  <c:v>132.48227629727299</c:v>
                </c:pt>
                <c:pt idx="721">
                  <c:v>134.08112313481499</c:v>
                </c:pt>
                <c:pt idx="722">
                  <c:v>133.70513875012901</c:v>
                </c:pt>
                <c:pt idx="723">
                  <c:v>134.35764357778001</c:v>
                </c:pt>
                <c:pt idx="724">
                  <c:v>134.65707910790701</c:v>
                </c:pt>
                <c:pt idx="725">
                  <c:v>134.006755634802</c:v>
                </c:pt>
                <c:pt idx="726">
                  <c:v>134.45954823999901</c:v>
                </c:pt>
                <c:pt idx="727">
                  <c:v>134.24986342708499</c:v>
                </c:pt>
                <c:pt idx="728">
                  <c:v>132.807188409454</c:v>
                </c:pt>
                <c:pt idx="729">
                  <c:v>133.47076685307999</c:v>
                </c:pt>
                <c:pt idx="730">
                  <c:v>136.36836231580099</c:v>
                </c:pt>
                <c:pt idx="731">
                  <c:v>139.401896257895</c:v>
                </c:pt>
                <c:pt idx="732">
                  <c:v>136.34905853449399</c:v>
                </c:pt>
                <c:pt idx="733">
                  <c:v>136.48462366382</c:v>
                </c:pt>
                <c:pt idx="734">
                  <c:v>138.47226079512399</c:v>
                </c:pt>
                <c:pt idx="735">
                  <c:v>137.59403019022</c:v>
                </c:pt>
                <c:pt idx="736">
                  <c:v>140.90463635767401</c:v>
                </c:pt>
                <c:pt idx="737">
                  <c:v>141.101302954234</c:v>
                </c:pt>
                <c:pt idx="738">
                  <c:v>137.330065800667</c:v>
                </c:pt>
                <c:pt idx="739">
                  <c:v>134.24922021807399</c:v>
                </c:pt>
                <c:pt idx="740">
                  <c:v>134.824905159586</c:v>
                </c:pt>
                <c:pt idx="741">
                  <c:v>136.37451270231901</c:v>
                </c:pt>
                <c:pt idx="742">
                  <c:v>137.27615538343301</c:v>
                </c:pt>
                <c:pt idx="743">
                  <c:v>138.56180613682</c:v>
                </c:pt>
                <c:pt idx="744">
                  <c:v>139.814050256065</c:v>
                </c:pt>
                <c:pt idx="745">
                  <c:v>139.340863495989</c:v>
                </c:pt>
                <c:pt idx="746">
                  <c:v>138.252247815945</c:v>
                </c:pt>
                <c:pt idx="747">
                  <c:v>137.55118695306399</c:v>
                </c:pt>
                <c:pt idx="748">
                  <c:v>140.54599041417401</c:v>
                </c:pt>
                <c:pt idx="749">
                  <c:v>140.22656792186399</c:v>
                </c:pt>
                <c:pt idx="750">
                  <c:v>141.91853935631801</c:v>
                </c:pt>
                <c:pt idx="751">
                  <c:v>138.66407817824</c:v>
                </c:pt>
                <c:pt idx="752">
                  <c:v>136.778234996951</c:v>
                </c:pt>
                <c:pt idx="753">
                  <c:v>131.18875596453</c:v>
                </c:pt>
                <c:pt idx="754">
                  <c:v>128.985367598773</c:v>
                </c:pt>
                <c:pt idx="755">
                  <c:v>137.491839165768</c:v>
                </c:pt>
                <c:pt idx="756">
                  <c:v>138.129734433332</c:v>
                </c:pt>
                <c:pt idx="757">
                  <c:v>137.564976544572</c:v>
                </c:pt>
                <c:pt idx="758">
                  <c:v>137.991484366728</c:v>
                </c:pt>
                <c:pt idx="759">
                  <c:v>139.720718225007</c:v>
                </c:pt>
                <c:pt idx="760">
                  <c:v>139.039791236349</c:v>
                </c:pt>
                <c:pt idx="761">
                  <c:v>139.30275465536101</c:v>
                </c:pt>
                <c:pt idx="762">
                  <c:v>134.53053147254701</c:v>
                </c:pt>
                <c:pt idx="763">
                  <c:v>131.37410448708701</c:v>
                </c:pt>
                <c:pt idx="764">
                  <c:v>130.85589111276801</c:v>
                </c:pt>
                <c:pt idx="765">
                  <c:v>132.84712459699901</c:v>
                </c:pt>
                <c:pt idx="766">
                  <c:v>133.44837706231499</c:v>
                </c:pt>
                <c:pt idx="767">
                  <c:v>133.096351513012</c:v>
                </c:pt>
                <c:pt idx="768">
                  <c:v>130.514927392213</c:v>
                </c:pt>
                <c:pt idx="769">
                  <c:v>131.111098580407</c:v>
                </c:pt>
                <c:pt idx="770">
                  <c:v>131.84267884839301</c:v>
                </c:pt>
                <c:pt idx="771">
                  <c:v>130.86765309731899</c:v>
                </c:pt>
                <c:pt idx="772">
                  <c:v>129.652661050391</c:v>
                </c:pt>
                <c:pt idx="773">
                  <c:v>132.60448540981699</c:v>
                </c:pt>
                <c:pt idx="774">
                  <c:v>134.002425829923</c:v>
                </c:pt>
                <c:pt idx="775">
                  <c:v>133.52568138927299</c:v>
                </c:pt>
                <c:pt idx="776">
                  <c:v>133.49893123642701</c:v>
                </c:pt>
                <c:pt idx="777">
                  <c:v>131.97351109774499</c:v>
                </c:pt>
                <c:pt idx="778">
                  <c:v>133.01934534278701</c:v>
                </c:pt>
                <c:pt idx="779">
                  <c:v>132.76376650213101</c:v>
                </c:pt>
                <c:pt idx="780">
                  <c:v>132.24961003174101</c:v>
                </c:pt>
                <c:pt idx="781">
                  <c:v>132.90723004984</c:v>
                </c:pt>
                <c:pt idx="782">
                  <c:v>133.87542508568899</c:v>
                </c:pt>
                <c:pt idx="783">
                  <c:v>133.64337645381201</c:v>
                </c:pt>
                <c:pt idx="784">
                  <c:v>133.330808620092</c:v>
                </c:pt>
                <c:pt idx="785">
                  <c:v>131.457541074262</c:v>
                </c:pt>
                <c:pt idx="786">
                  <c:v>129.325874792679</c:v>
                </c:pt>
                <c:pt idx="787">
                  <c:v>129.08285229821001</c:v>
                </c:pt>
                <c:pt idx="788">
                  <c:v>133.48760080092401</c:v>
                </c:pt>
                <c:pt idx="789">
                  <c:v>131.84149902866201</c:v>
                </c:pt>
                <c:pt idx="790">
                  <c:v>129.28017875625201</c:v>
                </c:pt>
                <c:pt idx="791">
                  <c:v>128.914611849089</c:v>
                </c:pt>
                <c:pt idx="792">
                  <c:v>125.906264956775</c:v>
                </c:pt>
                <c:pt idx="793">
                  <c:v>124.88018284840101</c:v>
                </c:pt>
                <c:pt idx="794">
                  <c:v>125.182736345081</c:v>
                </c:pt>
                <c:pt idx="795">
                  <c:v>124.103464703445</c:v>
                </c:pt>
                <c:pt idx="796">
                  <c:v>123.43417081192101</c:v>
                </c:pt>
                <c:pt idx="797">
                  <c:v>122.869962740742</c:v>
                </c:pt>
                <c:pt idx="798">
                  <c:v>122.87058111157801</c:v>
                </c:pt>
                <c:pt idx="799">
                  <c:v>123.320863997774</c:v>
                </c:pt>
                <c:pt idx="800">
                  <c:v>123.542350212136</c:v>
                </c:pt>
                <c:pt idx="801">
                  <c:v>123.987282334906</c:v>
                </c:pt>
                <c:pt idx="802">
                  <c:v>123.57465884443501</c:v>
                </c:pt>
                <c:pt idx="803">
                  <c:v>123.691507156923</c:v>
                </c:pt>
                <c:pt idx="804">
                  <c:v>123.864484359884</c:v>
                </c:pt>
                <c:pt idx="805">
                  <c:v>125.58905647029199</c:v>
                </c:pt>
                <c:pt idx="806">
                  <c:v>124.456633879367</c:v>
                </c:pt>
                <c:pt idx="807">
                  <c:v>123.50551276643699</c:v>
                </c:pt>
                <c:pt idx="808">
                  <c:v>123.37650493887899</c:v>
                </c:pt>
                <c:pt idx="809">
                  <c:v>123.245588368231</c:v>
                </c:pt>
                <c:pt idx="810">
                  <c:v>123.00040225587701</c:v>
                </c:pt>
                <c:pt idx="811">
                  <c:v>123.008825856333</c:v>
                </c:pt>
                <c:pt idx="812">
                  <c:v>122.876142520474</c:v>
                </c:pt>
                <c:pt idx="813">
                  <c:v>124.288086364655</c:v>
                </c:pt>
                <c:pt idx="814">
                  <c:v>123.22185531064</c:v>
                </c:pt>
                <c:pt idx="815">
                  <c:v>123.97596603710301</c:v>
                </c:pt>
                <c:pt idx="816">
                  <c:v>122.422460221403</c:v>
                </c:pt>
                <c:pt idx="817">
                  <c:v>121.898257109388</c:v>
                </c:pt>
                <c:pt idx="818">
                  <c:v>123.24629949244699</c:v>
                </c:pt>
                <c:pt idx="819">
                  <c:v>122.104166476747</c:v>
                </c:pt>
                <c:pt idx="820">
                  <c:v>119.08497340284799</c:v>
                </c:pt>
                <c:pt idx="821">
                  <c:v>117.62537521502</c:v>
                </c:pt>
                <c:pt idx="822">
                  <c:v>117.56119092666501</c:v>
                </c:pt>
                <c:pt idx="823">
                  <c:v>117.519478492438</c:v>
                </c:pt>
                <c:pt idx="824">
                  <c:v>120.179919258514</c:v>
                </c:pt>
                <c:pt idx="825">
                  <c:v>120.265410574862</c:v>
                </c:pt>
                <c:pt idx="826">
                  <c:v>117.289754635123</c:v>
                </c:pt>
                <c:pt idx="827">
                  <c:v>116.91890835631401</c:v>
                </c:pt>
                <c:pt idx="828">
                  <c:v>116.31851216461099</c:v>
                </c:pt>
                <c:pt idx="829">
                  <c:v>117.857649648381</c:v>
                </c:pt>
                <c:pt idx="830">
                  <c:v>117.812493140638</c:v>
                </c:pt>
                <c:pt idx="831">
                  <c:v>118.546172889709</c:v>
                </c:pt>
                <c:pt idx="832">
                  <c:v>116.03313464361401</c:v>
                </c:pt>
                <c:pt idx="833">
                  <c:v>117.66706692475201</c:v>
                </c:pt>
                <c:pt idx="834">
                  <c:v>119.415313932228</c:v>
                </c:pt>
                <c:pt idx="835">
                  <c:v>118.942483649755</c:v>
                </c:pt>
                <c:pt idx="836">
                  <c:v>120.150556211584</c:v>
                </c:pt>
                <c:pt idx="837">
                  <c:v>120.456479151648</c:v>
                </c:pt>
                <c:pt idx="838">
                  <c:v>120.75484459855601</c:v>
                </c:pt>
                <c:pt idx="839">
                  <c:v>121.169845789939</c:v>
                </c:pt>
                <c:pt idx="840">
                  <c:v>119.736619965071</c:v>
                </c:pt>
                <c:pt idx="841">
                  <c:v>120.070186274997</c:v>
                </c:pt>
                <c:pt idx="842">
                  <c:v>120.77576576778</c:v>
                </c:pt>
                <c:pt idx="843">
                  <c:v>123.026501226185</c:v>
                </c:pt>
                <c:pt idx="844">
                  <c:v>123.84386542694</c:v>
                </c:pt>
                <c:pt idx="845">
                  <c:v>124.519366824087</c:v>
                </c:pt>
                <c:pt idx="846">
                  <c:v>124.332049729001</c:v>
                </c:pt>
                <c:pt idx="847">
                  <c:v>125.07005331516</c:v>
                </c:pt>
                <c:pt idx="848">
                  <c:v>125.999030076531</c:v>
                </c:pt>
                <c:pt idx="849">
                  <c:v>126.145247146033</c:v>
                </c:pt>
                <c:pt idx="850">
                  <c:v>125.155075427811</c:v>
                </c:pt>
                <c:pt idx="851">
                  <c:v>127.611740242369</c:v>
                </c:pt>
                <c:pt idx="852">
                  <c:v>127.14388377864201</c:v>
                </c:pt>
                <c:pt idx="853">
                  <c:v>127.55950007596</c:v>
                </c:pt>
                <c:pt idx="854">
                  <c:v>127.57174754363</c:v>
                </c:pt>
                <c:pt idx="855">
                  <c:v>127.010535676801</c:v>
                </c:pt>
                <c:pt idx="856">
                  <c:v>127.409560626288</c:v>
                </c:pt>
                <c:pt idx="857">
                  <c:v>126.17424375092099</c:v>
                </c:pt>
                <c:pt idx="858">
                  <c:v>130.59352559658299</c:v>
                </c:pt>
                <c:pt idx="859">
                  <c:v>131.85356830785</c:v>
                </c:pt>
                <c:pt idx="860">
                  <c:v>129.023038675761</c:v>
                </c:pt>
                <c:pt idx="861">
                  <c:v>132.36788126709399</c:v>
                </c:pt>
                <c:pt idx="862">
                  <c:v>132.60081795924401</c:v>
                </c:pt>
                <c:pt idx="863">
                  <c:v>132.94880268183101</c:v>
                </c:pt>
                <c:pt idx="864">
                  <c:v>136.29328475459599</c:v>
                </c:pt>
                <c:pt idx="865">
                  <c:v>138.61809780276101</c:v>
                </c:pt>
                <c:pt idx="866">
                  <c:v>137.28969239895201</c:v>
                </c:pt>
                <c:pt idx="867">
                  <c:v>138.48860267675499</c:v>
                </c:pt>
                <c:pt idx="868">
                  <c:v>132.04926488371501</c:v>
                </c:pt>
                <c:pt idx="869">
                  <c:v>135.099086778578</c:v>
                </c:pt>
                <c:pt idx="870">
                  <c:v>131.185006357698</c:v>
                </c:pt>
                <c:pt idx="871">
                  <c:v>132.532709894996</c:v>
                </c:pt>
                <c:pt idx="872">
                  <c:v>134.08295211835301</c:v>
                </c:pt>
                <c:pt idx="873">
                  <c:v>134.970216456896</c:v>
                </c:pt>
                <c:pt idx="874">
                  <c:v>133.80228696831401</c:v>
                </c:pt>
                <c:pt idx="875">
                  <c:v>135.349925352605</c:v>
                </c:pt>
                <c:pt idx="876">
                  <c:v>138.36407353688799</c:v>
                </c:pt>
                <c:pt idx="877">
                  <c:v>138.53186754043901</c:v>
                </c:pt>
                <c:pt idx="878">
                  <c:v>139.939210964691</c:v>
                </c:pt>
                <c:pt idx="879">
                  <c:v>139.83508390885399</c:v>
                </c:pt>
                <c:pt idx="880">
                  <c:v>146.22731752211999</c:v>
                </c:pt>
                <c:pt idx="881">
                  <c:v>148.68774017993201</c:v>
                </c:pt>
                <c:pt idx="882">
                  <c:v>152.83318785310601</c:v>
                </c:pt>
                <c:pt idx="883">
                  <c:v>148.53355677370899</c:v>
                </c:pt>
                <c:pt idx="884">
                  <c:v>151.00177654651901</c:v>
                </c:pt>
                <c:pt idx="885">
                  <c:v>152.41370879306399</c:v>
                </c:pt>
                <c:pt idx="886">
                  <c:v>145.07027685092399</c:v>
                </c:pt>
                <c:pt idx="887">
                  <c:v>142.44911665021101</c:v>
                </c:pt>
                <c:pt idx="888">
                  <c:v>141.42465382498699</c:v>
                </c:pt>
                <c:pt idx="889">
                  <c:v>141.02214812818701</c:v>
                </c:pt>
                <c:pt idx="890">
                  <c:v>147.55880917829001</c:v>
                </c:pt>
                <c:pt idx="891">
                  <c:v>148.95695349269499</c:v>
                </c:pt>
                <c:pt idx="892">
                  <c:v>150.63384139696299</c:v>
                </c:pt>
                <c:pt idx="893">
                  <c:v>149.00632784200499</c:v>
                </c:pt>
                <c:pt idx="894">
                  <c:v>150.15746587849699</c:v>
                </c:pt>
                <c:pt idx="895">
                  <c:v>146.52559133759601</c:v>
                </c:pt>
                <c:pt idx="896">
                  <c:v>148.328935858264</c:v>
                </c:pt>
                <c:pt idx="897">
                  <c:v>151.76480110999401</c:v>
                </c:pt>
                <c:pt idx="898">
                  <c:v>154.139387010592</c:v>
                </c:pt>
                <c:pt idx="899">
                  <c:v>155.02147622727799</c:v>
                </c:pt>
                <c:pt idx="900">
                  <c:v>158.091446519112</c:v>
                </c:pt>
                <c:pt idx="901">
                  <c:v>162.15253529253101</c:v>
                </c:pt>
                <c:pt idx="902">
                  <c:v>156.49360233897499</c:v>
                </c:pt>
                <c:pt idx="903">
                  <c:v>154.90098037446501</c:v>
                </c:pt>
                <c:pt idx="904">
                  <c:v>156.39934766624401</c:v>
                </c:pt>
                <c:pt idx="905">
                  <c:v>156.701734912316</c:v>
                </c:pt>
                <c:pt idx="906">
                  <c:v>160.159230295323</c:v>
                </c:pt>
                <c:pt idx="907">
                  <c:v>160.013926405479</c:v>
                </c:pt>
                <c:pt idx="908">
                  <c:v>158.62877989853399</c:v>
                </c:pt>
                <c:pt idx="909">
                  <c:v>160.00880816132801</c:v>
                </c:pt>
                <c:pt idx="910">
                  <c:v>160.69703733866299</c:v>
                </c:pt>
                <c:pt idx="911">
                  <c:v>161.45929382994501</c:v>
                </c:pt>
                <c:pt idx="912">
                  <c:v>161.61286350318699</c:v>
                </c:pt>
                <c:pt idx="913">
                  <c:v>161.30519541988801</c:v>
                </c:pt>
                <c:pt idx="914">
                  <c:v>161.422146470635</c:v>
                </c:pt>
                <c:pt idx="915">
                  <c:v>161.46203183019199</c:v>
                </c:pt>
                <c:pt idx="916">
                  <c:v>161.97525169604901</c:v>
                </c:pt>
                <c:pt idx="917">
                  <c:v>161.780613111034</c:v>
                </c:pt>
                <c:pt idx="918">
                  <c:v>159.514095639489</c:v>
                </c:pt>
                <c:pt idx="919">
                  <c:v>162.00114622113301</c:v>
                </c:pt>
                <c:pt idx="920">
                  <c:v>162.85282915511601</c:v>
                </c:pt>
                <c:pt idx="921">
                  <c:v>158.583665016086</c:v>
                </c:pt>
                <c:pt idx="922">
                  <c:v>157.13843258532401</c:v>
                </c:pt>
                <c:pt idx="923">
                  <c:v>156.175122994579</c:v>
                </c:pt>
                <c:pt idx="924">
                  <c:v>154.641250201497</c:v>
                </c:pt>
                <c:pt idx="925">
                  <c:v>155.645498216639</c:v>
                </c:pt>
                <c:pt idx="926">
                  <c:v>155.35105278215801</c:v>
                </c:pt>
                <c:pt idx="927">
                  <c:v>156.03768345100499</c:v>
                </c:pt>
                <c:pt idx="928">
                  <c:v>156.50030138235999</c:v>
                </c:pt>
                <c:pt idx="929">
                  <c:v>157.55828296940899</c:v>
                </c:pt>
                <c:pt idx="930">
                  <c:v>159.008188469369</c:v>
                </c:pt>
                <c:pt idx="931">
                  <c:v>156.961652503187</c:v>
                </c:pt>
                <c:pt idx="932">
                  <c:v>156.89904800670101</c:v>
                </c:pt>
                <c:pt idx="933">
                  <c:v>157.13759969689099</c:v>
                </c:pt>
                <c:pt idx="934">
                  <c:v>157.927935095034</c:v>
                </c:pt>
                <c:pt idx="935">
                  <c:v>159.243322929171</c:v>
                </c:pt>
                <c:pt idx="936">
                  <c:v>159.660043046553</c:v>
                </c:pt>
                <c:pt idx="937">
                  <c:v>161.38522618649901</c:v>
                </c:pt>
                <c:pt idx="938">
                  <c:v>159.24427068218</c:v>
                </c:pt>
                <c:pt idx="939">
                  <c:v>160.878037160274</c:v>
                </c:pt>
                <c:pt idx="940">
                  <c:v>162.19427579125599</c:v>
                </c:pt>
                <c:pt idx="941">
                  <c:v>162.147085579145</c:v>
                </c:pt>
                <c:pt idx="942">
                  <c:v>162.532717608274</c:v>
                </c:pt>
                <c:pt idx="943">
                  <c:v>161.657621366086</c:v>
                </c:pt>
                <c:pt idx="944">
                  <c:v>163.20832214544001</c:v>
                </c:pt>
                <c:pt idx="945">
                  <c:v>163.698935571725</c:v>
                </c:pt>
                <c:pt idx="946">
                  <c:v>164.02025693517601</c:v>
                </c:pt>
                <c:pt idx="947">
                  <c:v>164.58765030255699</c:v>
                </c:pt>
                <c:pt idx="948">
                  <c:v>165.63088238331201</c:v>
                </c:pt>
                <c:pt idx="949">
                  <c:v>165.61706894554601</c:v>
                </c:pt>
                <c:pt idx="950">
                  <c:v>165.042767668854</c:v>
                </c:pt>
                <c:pt idx="951">
                  <c:v>165.49053392674401</c:v>
                </c:pt>
                <c:pt idx="952">
                  <c:v>165.70049374717701</c:v>
                </c:pt>
                <c:pt idx="953">
                  <c:v>166.34448788711299</c:v>
                </c:pt>
                <c:pt idx="954">
                  <c:v>164.85359039692301</c:v>
                </c:pt>
                <c:pt idx="955">
                  <c:v>165.867808190706</c:v>
                </c:pt>
                <c:pt idx="956">
                  <c:v>160.31917027171599</c:v>
                </c:pt>
                <c:pt idx="957">
                  <c:v>166.49568295770899</c:v>
                </c:pt>
                <c:pt idx="958">
                  <c:v>168.64828143114499</c:v>
                </c:pt>
                <c:pt idx="959">
                  <c:v>172.949000195222</c:v>
                </c:pt>
                <c:pt idx="960">
                  <c:v>173.80385639046801</c:v>
                </c:pt>
                <c:pt idx="961">
                  <c:v>171.95435336411401</c:v>
                </c:pt>
                <c:pt idx="962">
                  <c:v>178.071848380235</c:v>
                </c:pt>
                <c:pt idx="963">
                  <c:v>180.168229461301</c:v>
                </c:pt>
                <c:pt idx="964">
                  <c:v>179.91266843182899</c:v>
                </c:pt>
                <c:pt idx="965">
                  <c:v>179.981470422938</c:v>
                </c:pt>
                <c:pt idx="966">
                  <c:v>175.80013434680899</c:v>
                </c:pt>
                <c:pt idx="967">
                  <c:v>177.61133642782099</c:v>
                </c:pt>
                <c:pt idx="968">
                  <c:v>177.77233538031501</c:v>
                </c:pt>
                <c:pt idx="969">
                  <c:v>170.789417870584</c:v>
                </c:pt>
                <c:pt idx="970">
                  <c:v>170.18938000755401</c:v>
                </c:pt>
                <c:pt idx="971">
                  <c:v>171.82694669945101</c:v>
                </c:pt>
                <c:pt idx="972">
                  <c:v>175.019360990763</c:v>
                </c:pt>
                <c:pt idx="973">
                  <c:v>179.11574763559801</c:v>
                </c:pt>
                <c:pt idx="974">
                  <c:v>182.029943543652</c:v>
                </c:pt>
                <c:pt idx="975">
                  <c:v>183.80075049057001</c:v>
                </c:pt>
                <c:pt idx="976">
                  <c:v>183.160797607539</c:v>
                </c:pt>
                <c:pt idx="977">
                  <c:v>183.92789908478099</c:v>
                </c:pt>
                <c:pt idx="978">
                  <c:v>181.19191892845501</c:v>
                </c:pt>
                <c:pt idx="979">
                  <c:v>181.565205227159</c:v>
                </c:pt>
                <c:pt idx="980">
                  <c:v>182.73109371114899</c:v>
                </c:pt>
                <c:pt idx="981">
                  <c:v>184.660305186823</c:v>
                </c:pt>
                <c:pt idx="982">
                  <c:v>185.62162309695401</c:v>
                </c:pt>
                <c:pt idx="983">
                  <c:v>188.42365914954999</c:v>
                </c:pt>
                <c:pt idx="984">
                  <c:v>191.53732946544301</c:v>
                </c:pt>
                <c:pt idx="985">
                  <c:v>192.69588629398399</c:v>
                </c:pt>
                <c:pt idx="986">
                  <c:v>192.82597888802599</c:v>
                </c:pt>
                <c:pt idx="987">
                  <c:v>196.580470227653</c:v>
                </c:pt>
                <c:pt idx="988">
                  <c:v>193.719220703221</c:v>
                </c:pt>
                <c:pt idx="989">
                  <c:v>191.78749593972799</c:v>
                </c:pt>
                <c:pt idx="990">
                  <c:v>194.065487032813</c:v>
                </c:pt>
                <c:pt idx="991">
                  <c:v>200.21178443277</c:v>
                </c:pt>
                <c:pt idx="992">
                  <c:v>203.54215142203799</c:v>
                </c:pt>
                <c:pt idx="993">
                  <c:v>204.76648959150199</c:v>
                </c:pt>
                <c:pt idx="994">
                  <c:v>206.95352573966099</c:v>
                </c:pt>
                <c:pt idx="995">
                  <c:v>212.52819351348299</c:v>
                </c:pt>
                <c:pt idx="996">
                  <c:v>218.06531850129801</c:v>
                </c:pt>
                <c:pt idx="997">
                  <c:v>219.08559090833199</c:v>
                </c:pt>
                <c:pt idx="998">
                  <c:v>213.11273716549999</c:v>
                </c:pt>
                <c:pt idx="999">
                  <c:v>224.169174337984</c:v>
                </c:pt>
                <c:pt idx="1000">
                  <c:v>225.845090904551</c:v>
                </c:pt>
                <c:pt idx="1001">
                  <c:v>224.156128051206</c:v>
                </c:pt>
                <c:pt idx="1002">
                  <c:v>209.71733787956501</c:v>
                </c:pt>
                <c:pt idx="1003">
                  <c:v>201.268349861178</c:v>
                </c:pt>
                <c:pt idx="1004">
                  <c:v>192.03940743410001</c:v>
                </c:pt>
                <c:pt idx="1005">
                  <c:v>173.84518704323199</c:v>
                </c:pt>
                <c:pt idx="1006">
                  <c:v>177.27040023540101</c:v>
                </c:pt>
                <c:pt idx="1007">
                  <c:v>187.176367420182</c:v>
                </c:pt>
                <c:pt idx="1008">
                  <c:v>186.910544023216</c:v>
                </c:pt>
                <c:pt idx="1009">
                  <c:v>187.20819277564601</c:v>
                </c:pt>
                <c:pt idx="1010">
                  <c:v>186.39833755833399</c:v>
                </c:pt>
                <c:pt idx="1011">
                  <c:v>187.15428394353401</c:v>
                </c:pt>
                <c:pt idx="1012">
                  <c:v>188.006918563022</c:v>
                </c:pt>
                <c:pt idx="1013">
                  <c:v>189.43678281978401</c:v>
                </c:pt>
                <c:pt idx="1014">
                  <c:v>188.006395422428</c:v>
                </c:pt>
                <c:pt idx="1015">
                  <c:v>188.14911080489901</c:v>
                </c:pt>
                <c:pt idx="1016">
                  <c:v>187.64124371062701</c:v>
                </c:pt>
                <c:pt idx="1017">
                  <c:v>187.83882984979601</c:v>
                </c:pt>
                <c:pt idx="1018">
                  <c:v>188.41741741611801</c:v>
                </c:pt>
                <c:pt idx="1019">
                  <c:v>187.76039314196001</c:v>
                </c:pt>
                <c:pt idx="1020">
                  <c:v>189.226256614367</c:v>
                </c:pt>
                <c:pt idx="1021">
                  <c:v>189.16264171250299</c:v>
                </c:pt>
                <c:pt idx="1022">
                  <c:v>189.55976591243899</c:v>
                </c:pt>
                <c:pt idx="1023">
                  <c:v>191.871826875777</c:v>
                </c:pt>
                <c:pt idx="1024">
                  <c:v>188.84171883132299</c:v>
                </c:pt>
                <c:pt idx="1025">
                  <c:v>189.84031084800699</c:v>
                </c:pt>
                <c:pt idx="1026">
                  <c:v>188.73345448634399</c:v>
                </c:pt>
                <c:pt idx="1027">
                  <c:v>190.33983140889001</c:v>
                </c:pt>
                <c:pt idx="1028">
                  <c:v>189.79181541222999</c:v>
                </c:pt>
                <c:pt idx="1029">
                  <c:v>192.56386175874499</c:v>
                </c:pt>
                <c:pt idx="1030">
                  <c:v>186.52126554654001</c:v>
                </c:pt>
                <c:pt idx="1031">
                  <c:v>180.59019160424501</c:v>
                </c:pt>
                <c:pt idx="1032">
                  <c:v>183.107280119411</c:v>
                </c:pt>
                <c:pt idx="1033">
                  <c:v>184.75520631970099</c:v>
                </c:pt>
                <c:pt idx="1034">
                  <c:v>184.04100302232601</c:v>
                </c:pt>
                <c:pt idx="1035">
                  <c:v>185.025786249557</c:v>
                </c:pt>
                <c:pt idx="1036">
                  <c:v>185.64168902866399</c:v>
                </c:pt>
                <c:pt idx="1037">
                  <c:v>186.25712607136501</c:v>
                </c:pt>
                <c:pt idx="1038">
                  <c:v>186.451468008348</c:v>
                </c:pt>
                <c:pt idx="1039">
                  <c:v>184.234542464242</c:v>
                </c:pt>
                <c:pt idx="1040">
                  <c:v>182.500767070731</c:v>
                </c:pt>
                <c:pt idx="1041">
                  <c:v>181.82767158988699</c:v>
                </c:pt>
                <c:pt idx="1042">
                  <c:v>180.39124178290399</c:v>
                </c:pt>
                <c:pt idx="1043">
                  <c:v>179.59791023782</c:v>
                </c:pt>
                <c:pt idx="1044">
                  <c:v>179.034963975734</c:v>
                </c:pt>
                <c:pt idx="1045">
                  <c:v>178.751253528387</c:v>
                </c:pt>
                <c:pt idx="1046">
                  <c:v>179.64048131310099</c:v>
                </c:pt>
                <c:pt idx="1047">
                  <c:v>180.23039728210301</c:v>
                </c:pt>
                <c:pt idx="1048">
                  <c:v>182.736420398148</c:v>
                </c:pt>
                <c:pt idx="1049">
                  <c:v>181.58654384065599</c:v>
                </c:pt>
                <c:pt idx="1050">
                  <c:v>177.86876471327801</c:v>
                </c:pt>
                <c:pt idx="1051">
                  <c:v>176.77875440918601</c:v>
                </c:pt>
                <c:pt idx="1052">
                  <c:v>178.14769118803801</c:v>
                </c:pt>
                <c:pt idx="1053">
                  <c:v>175.504186153126</c:v>
                </c:pt>
                <c:pt idx="1054">
                  <c:v>176.96794449184199</c:v>
                </c:pt>
                <c:pt idx="1055">
                  <c:v>174.60064531151701</c:v>
                </c:pt>
                <c:pt idx="1056">
                  <c:v>170.750563598604</c:v>
                </c:pt>
                <c:pt idx="1057">
                  <c:v>174.243577453505</c:v>
                </c:pt>
                <c:pt idx="1058">
                  <c:v>171.852085140795</c:v>
                </c:pt>
                <c:pt idx="1059">
                  <c:v>174.83632124059599</c:v>
                </c:pt>
                <c:pt idx="1060">
                  <c:v>175.54148424401299</c:v>
                </c:pt>
                <c:pt idx="1061">
                  <c:v>177.631501176038</c:v>
                </c:pt>
                <c:pt idx="1062">
                  <c:v>174.267051152872</c:v>
                </c:pt>
                <c:pt idx="1063">
                  <c:v>172.82581442904799</c:v>
                </c:pt>
                <c:pt idx="1064">
                  <c:v>172.571298402179</c:v>
                </c:pt>
                <c:pt idx="1065">
                  <c:v>170.446153219097</c:v>
                </c:pt>
                <c:pt idx="1066">
                  <c:v>176.58084992364101</c:v>
                </c:pt>
                <c:pt idx="1067">
                  <c:v>179.009915534371</c:v>
                </c:pt>
                <c:pt idx="1068">
                  <c:v>168.9648143851</c:v>
                </c:pt>
                <c:pt idx="1069">
                  <c:v>168.29651424986</c:v>
                </c:pt>
                <c:pt idx="1070">
                  <c:v>171.91715163884601</c:v>
                </c:pt>
                <c:pt idx="1071">
                  <c:v>173.197834764151</c:v>
                </c:pt>
                <c:pt idx="1072">
                  <c:v>179.08651157291001</c:v>
                </c:pt>
                <c:pt idx="1073">
                  <c:v>173.891992616773</c:v>
                </c:pt>
                <c:pt idx="1074">
                  <c:v>174.12492953221499</c:v>
                </c:pt>
                <c:pt idx="1075">
                  <c:v>175.10112626602501</c:v>
                </c:pt>
                <c:pt idx="1076">
                  <c:v>177.81543782531199</c:v>
                </c:pt>
                <c:pt idx="1077">
                  <c:v>180.28041156813501</c:v>
                </c:pt>
                <c:pt idx="1078">
                  <c:v>183.911137925969</c:v>
                </c:pt>
                <c:pt idx="1079">
                  <c:v>185.59776749790799</c:v>
                </c:pt>
                <c:pt idx="1080">
                  <c:v>186.42820174430099</c:v>
                </c:pt>
                <c:pt idx="1081">
                  <c:v>182.75236210710599</c:v>
                </c:pt>
                <c:pt idx="1082">
                  <c:v>177.31095113237501</c:v>
                </c:pt>
                <c:pt idx="1083">
                  <c:v>178.94096351786601</c:v>
                </c:pt>
                <c:pt idx="1084">
                  <c:v>181.56735241233</c:v>
                </c:pt>
                <c:pt idx="1085">
                  <c:v>178.772538238099</c:v>
                </c:pt>
                <c:pt idx="1086">
                  <c:v>183.50824080200701</c:v>
                </c:pt>
                <c:pt idx="1087">
                  <c:v>181.74238760098601</c:v>
                </c:pt>
                <c:pt idx="1088">
                  <c:v>182.806008616177</c:v>
                </c:pt>
                <c:pt idx="1089">
                  <c:v>188.42829648685199</c:v>
                </c:pt>
                <c:pt idx="1090">
                  <c:v>188.657895766325</c:v>
                </c:pt>
                <c:pt idx="1091">
                  <c:v>183.55802573501799</c:v>
                </c:pt>
                <c:pt idx="1092">
                  <c:v>188.00998177212699</c:v>
                </c:pt>
                <c:pt idx="1093">
                  <c:v>186.347007441139</c:v>
                </c:pt>
                <c:pt idx="1094">
                  <c:v>181.643802204037</c:v>
                </c:pt>
                <c:pt idx="1095">
                  <c:v>180.55191207001499</c:v>
                </c:pt>
                <c:pt idx="1096">
                  <c:v>181.375666824978</c:v>
                </c:pt>
                <c:pt idx="1097">
                  <c:v>178.36542230744001</c:v>
                </c:pt>
                <c:pt idx="1098">
                  <c:v>180.03097818900699</c:v>
                </c:pt>
                <c:pt idx="1099">
                  <c:v>181.73352274849901</c:v>
                </c:pt>
                <c:pt idx="1100">
                  <c:v>180.426677315891</c:v>
                </c:pt>
                <c:pt idx="1101">
                  <c:v>176.41102203824599</c:v>
                </c:pt>
                <c:pt idx="1102">
                  <c:v>170.874258080522</c:v>
                </c:pt>
                <c:pt idx="1103">
                  <c:v>172.674989866023</c:v>
                </c:pt>
                <c:pt idx="1104">
                  <c:v>174.990388684154</c:v>
                </c:pt>
                <c:pt idx="1105">
                  <c:v>173.43662977682999</c:v>
                </c:pt>
                <c:pt idx="1106">
                  <c:v>172.73750703140101</c:v>
                </c:pt>
                <c:pt idx="1107">
                  <c:v>173.11263369437799</c:v>
                </c:pt>
                <c:pt idx="1108">
                  <c:v>175.27000480304801</c:v>
                </c:pt>
                <c:pt idx="1109">
                  <c:v>177.86168861794999</c:v>
                </c:pt>
                <c:pt idx="1110">
                  <c:v>175.943263273258</c:v>
                </c:pt>
                <c:pt idx="1111">
                  <c:v>174.81028842475999</c:v>
                </c:pt>
                <c:pt idx="1112">
                  <c:v>172.09016070426</c:v>
                </c:pt>
                <c:pt idx="1113">
                  <c:v>170.915072753408</c:v>
                </c:pt>
                <c:pt idx="1114">
                  <c:v>168.657874785643</c:v>
                </c:pt>
                <c:pt idx="1115">
                  <c:v>168.520992631995</c:v>
                </c:pt>
                <c:pt idx="1116">
                  <c:v>166.89818179546501</c:v>
                </c:pt>
                <c:pt idx="1117">
                  <c:v>168.527231209972</c:v>
                </c:pt>
                <c:pt idx="1118">
                  <c:v>167.50322186713299</c:v>
                </c:pt>
                <c:pt idx="1119">
                  <c:v>168.96259109711599</c:v>
                </c:pt>
                <c:pt idx="1120">
                  <c:v>170.270754819198</c:v>
                </c:pt>
                <c:pt idx="1121">
                  <c:v>167.77853919463499</c:v>
                </c:pt>
                <c:pt idx="1122">
                  <c:v>166.860258331556</c:v>
                </c:pt>
                <c:pt idx="1123">
                  <c:v>167.99014027866301</c:v>
                </c:pt>
                <c:pt idx="1124">
                  <c:v>170.69194607009001</c:v>
                </c:pt>
                <c:pt idx="1125">
                  <c:v>166.24461931542299</c:v>
                </c:pt>
                <c:pt idx="1126">
                  <c:v>168.829929871715</c:v>
                </c:pt>
                <c:pt idx="1127">
                  <c:v>176.95714916589199</c:v>
                </c:pt>
                <c:pt idx="1128">
                  <c:v>176.294250883893</c:v>
                </c:pt>
                <c:pt idx="1129">
                  <c:v>171.690387012158</c:v>
                </c:pt>
                <c:pt idx="1130">
                  <c:v>165.89663682182999</c:v>
                </c:pt>
                <c:pt idx="1131">
                  <c:v>170.46001628986201</c:v>
                </c:pt>
                <c:pt idx="1132">
                  <c:v>172.93258980550399</c:v>
                </c:pt>
                <c:pt idx="1133">
                  <c:v>171.10838007028801</c:v>
                </c:pt>
                <c:pt idx="1134">
                  <c:v>174.41000789624499</c:v>
                </c:pt>
                <c:pt idx="1135">
                  <c:v>176.63309647395201</c:v>
                </c:pt>
                <c:pt idx="1136">
                  <c:v>168.59692606133001</c:v>
                </c:pt>
                <c:pt idx="1137">
                  <c:v>168.61241231401499</c:v>
                </c:pt>
                <c:pt idx="1138">
                  <c:v>173.104756868263</c:v>
                </c:pt>
                <c:pt idx="1139">
                  <c:v>169.83311214992801</c:v>
                </c:pt>
                <c:pt idx="1140">
                  <c:v>172.06480539357599</c:v>
                </c:pt>
                <c:pt idx="1141">
                  <c:v>174.721694257753</c:v>
                </c:pt>
                <c:pt idx="1142">
                  <c:v>170.20896845322</c:v>
                </c:pt>
                <c:pt idx="1143">
                  <c:v>169.094084607127</c:v>
                </c:pt>
                <c:pt idx="1144">
                  <c:v>167.26235044428401</c:v>
                </c:pt>
                <c:pt idx="1145">
                  <c:v>168.496655295338</c:v>
                </c:pt>
                <c:pt idx="1146">
                  <c:v>166.708581736811</c:v>
                </c:pt>
                <c:pt idx="1147">
                  <c:v>166.08856272201299</c:v>
                </c:pt>
                <c:pt idx="1148">
                  <c:v>168.370385871688</c:v>
                </c:pt>
                <c:pt idx="1149">
                  <c:v>167.25447637854799</c:v>
                </c:pt>
                <c:pt idx="1150">
                  <c:v>165.05350708422799</c:v>
                </c:pt>
                <c:pt idx="1151">
                  <c:v>164.422748113137</c:v>
                </c:pt>
                <c:pt idx="1152">
                  <c:v>166.32748758260399</c:v>
                </c:pt>
                <c:pt idx="1153">
                  <c:v>166.051690656234</c:v>
                </c:pt>
                <c:pt idx="1154">
                  <c:v>165.62358912703601</c:v>
                </c:pt>
                <c:pt idx="1155">
                  <c:v>165.164276289675</c:v>
                </c:pt>
                <c:pt idx="1156">
                  <c:v>162.391404971024</c:v>
                </c:pt>
                <c:pt idx="1157">
                  <c:v>163.831002264517</c:v>
                </c:pt>
                <c:pt idx="1158">
                  <c:v>162.30746425764701</c:v>
                </c:pt>
                <c:pt idx="1159">
                  <c:v>160.55438971833101</c:v>
                </c:pt>
                <c:pt idx="1160">
                  <c:v>156.97429224943301</c:v>
                </c:pt>
                <c:pt idx="1161">
                  <c:v>157.50011907433699</c:v>
                </c:pt>
                <c:pt idx="1162">
                  <c:v>158.57800986793899</c:v>
                </c:pt>
                <c:pt idx="1163">
                  <c:v>156.43194108772499</c:v>
                </c:pt>
                <c:pt idx="1164">
                  <c:v>159.014097194925</c:v>
                </c:pt>
                <c:pt idx="1165">
                  <c:v>158.441747728557</c:v>
                </c:pt>
                <c:pt idx="1166">
                  <c:v>160.336790609216</c:v>
                </c:pt>
                <c:pt idx="1167">
                  <c:v>160.449954697317</c:v>
                </c:pt>
                <c:pt idx="1168">
                  <c:v>161.17759909764499</c:v>
                </c:pt>
                <c:pt idx="1169">
                  <c:v>158.49622163128799</c:v>
                </c:pt>
                <c:pt idx="1170">
                  <c:v>160.044136713044</c:v>
                </c:pt>
                <c:pt idx="1171">
                  <c:v>159.22510369372301</c:v>
                </c:pt>
                <c:pt idx="1172">
                  <c:v>161.543474066318</c:v>
                </c:pt>
                <c:pt idx="1173">
                  <c:v>159.01997766553501</c:v>
                </c:pt>
                <c:pt idx="1174">
                  <c:v>160.42819618268899</c:v>
                </c:pt>
                <c:pt idx="1175">
                  <c:v>159.96384814338501</c:v>
                </c:pt>
                <c:pt idx="1176">
                  <c:v>159.43647020789999</c:v>
                </c:pt>
                <c:pt idx="1177">
                  <c:v>161.20740586209601</c:v>
                </c:pt>
                <c:pt idx="1178">
                  <c:v>162.41672252772301</c:v>
                </c:pt>
                <c:pt idx="1179">
                  <c:v>161.25724412251901</c:v>
                </c:pt>
                <c:pt idx="1180">
                  <c:v>161.709975424367</c:v>
                </c:pt>
                <c:pt idx="1181">
                  <c:v>162.91314436181</c:v>
                </c:pt>
                <c:pt idx="1182">
                  <c:v>165.35282899497801</c:v>
                </c:pt>
                <c:pt idx="1183">
                  <c:v>166.380727608917</c:v>
                </c:pt>
                <c:pt idx="1184">
                  <c:v>166.65731440565901</c:v>
                </c:pt>
                <c:pt idx="1185">
                  <c:v>166.623821105779</c:v>
                </c:pt>
                <c:pt idx="1186">
                  <c:v>165.31302532478799</c:v>
                </c:pt>
                <c:pt idx="1187">
                  <c:v>170.97116052464699</c:v>
                </c:pt>
                <c:pt idx="1188">
                  <c:v>171.06372254623699</c:v>
                </c:pt>
                <c:pt idx="1189">
                  <c:v>173.29916150652599</c:v>
                </c:pt>
                <c:pt idx="1190">
                  <c:v>171.622104232244</c:v>
                </c:pt>
                <c:pt idx="1191">
                  <c:v>170.95973071052899</c:v>
                </c:pt>
                <c:pt idx="1192">
                  <c:v>172.96242705095901</c:v>
                </c:pt>
                <c:pt idx="1193">
                  <c:v>175.677436256921</c:v>
                </c:pt>
                <c:pt idx="1194">
                  <c:v>172.155617119292</c:v>
                </c:pt>
                <c:pt idx="1195">
                  <c:v>171.99859010128901</c:v>
                </c:pt>
                <c:pt idx="1196">
                  <c:v>174.26203550942799</c:v>
                </c:pt>
                <c:pt idx="1197">
                  <c:v>173.487255807933</c:v>
                </c:pt>
                <c:pt idx="1198">
                  <c:v>172.72140671909099</c:v>
                </c:pt>
                <c:pt idx="1199">
                  <c:v>170.59424261818199</c:v>
                </c:pt>
                <c:pt idx="1200">
                  <c:v>172.08769109497501</c:v>
                </c:pt>
                <c:pt idx="1201">
                  <c:v>171.36927133825799</c:v>
                </c:pt>
                <c:pt idx="1202">
                  <c:v>170.71433056682901</c:v>
                </c:pt>
                <c:pt idx="1203">
                  <c:v>171.774081559687</c:v>
                </c:pt>
                <c:pt idx="1204">
                  <c:v>170.48687330032001</c:v>
                </c:pt>
                <c:pt idx="1205">
                  <c:v>174.95256836661801</c:v>
                </c:pt>
                <c:pt idx="1206">
                  <c:v>174.00871220963501</c:v>
                </c:pt>
                <c:pt idx="1207">
                  <c:v>175.52402648669101</c:v>
                </c:pt>
                <c:pt idx="1208">
                  <c:v>175.89275481831001</c:v>
                </c:pt>
                <c:pt idx="1209">
                  <c:v>176.003916664803</c:v>
                </c:pt>
                <c:pt idx="1210">
                  <c:v>175.20032597080501</c:v>
                </c:pt>
                <c:pt idx="1211">
                  <c:v>175.41778293254399</c:v>
                </c:pt>
                <c:pt idx="1212">
                  <c:v>178.42869129583801</c:v>
                </c:pt>
                <c:pt idx="1213">
                  <c:v>175.25294556273701</c:v>
                </c:pt>
                <c:pt idx="1214">
                  <c:v>175.43379463339599</c:v>
                </c:pt>
                <c:pt idx="1215">
                  <c:v>172.30574892068901</c:v>
                </c:pt>
                <c:pt idx="1216">
                  <c:v>174.18203657412201</c:v>
                </c:pt>
                <c:pt idx="1217">
                  <c:v>175.32783338628099</c:v>
                </c:pt>
                <c:pt idx="1218">
                  <c:v>176.37939927999801</c:v>
                </c:pt>
                <c:pt idx="1219">
                  <c:v>175.14737595285101</c:v>
                </c:pt>
                <c:pt idx="1220">
                  <c:v>176.38143153816401</c:v>
                </c:pt>
                <c:pt idx="1221">
                  <c:v>175.18071255817</c:v>
                </c:pt>
                <c:pt idx="1222">
                  <c:v>174.88899888878601</c:v>
                </c:pt>
                <c:pt idx="1223">
                  <c:v>177.27784089891301</c:v>
                </c:pt>
                <c:pt idx="1224">
                  <c:v>178.43392927089599</c:v>
                </c:pt>
                <c:pt idx="1225">
                  <c:v>177.74439611173699</c:v>
                </c:pt>
                <c:pt idx="1226">
                  <c:v>178.01286419737701</c:v>
                </c:pt>
                <c:pt idx="1227">
                  <c:v>177.17152067345401</c:v>
                </c:pt>
                <c:pt idx="1228">
                  <c:v>177.68368894030399</c:v>
                </c:pt>
                <c:pt idx="1229">
                  <c:v>180.10959702816601</c:v>
                </c:pt>
                <c:pt idx="1230">
                  <c:v>180.18094507788399</c:v>
                </c:pt>
                <c:pt idx="1231">
                  <c:v>179.41965796046799</c:v>
                </c:pt>
                <c:pt idx="1232">
                  <c:v>178.83618263038201</c:v>
                </c:pt>
                <c:pt idx="1233">
                  <c:v>178.74325404840599</c:v>
                </c:pt>
                <c:pt idx="1234">
                  <c:v>180.467555682182</c:v>
                </c:pt>
                <c:pt idx="1235">
                  <c:v>179.92639361577801</c:v>
                </c:pt>
                <c:pt idx="1236">
                  <c:v>177.83351399594099</c:v>
                </c:pt>
                <c:pt idx="1237">
                  <c:v>177.60462298594101</c:v>
                </c:pt>
                <c:pt idx="1238">
                  <c:v>175.85249169853299</c:v>
                </c:pt>
                <c:pt idx="1239">
                  <c:v>172.786649357637</c:v>
                </c:pt>
                <c:pt idx="1240">
                  <c:v>173.96552224988301</c:v>
                </c:pt>
                <c:pt idx="1241">
                  <c:v>176.047667130767</c:v>
                </c:pt>
                <c:pt idx="1242">
                  <c:v>173.87212461930599</c:v>
                </c:pt>
                <c:pt idx="1243">
                  <c:v>173.02039627525801</c:v>
                </c:pt>
                <c:pt idx="1244">
                  <c:v>172.897282788296</c:v>
                </c:pt>
                <c:pt idx="1245">
                  <c:v>173.36195840361199</c:v>
                </c:pt>
                <c:pt idx="1246">
                  <c:v>173.53359326082</c:v>
                </c:pt>
                <c:pt idx="1247">
                  <c:v>173.559975684444</c:v>
                </c:pt>
                <c:pt idx="1248">
                  <c:v>174.59183601749001</c:v>
                </c:pt>
                <c:pt idx="1249">
                  <c:v>174.32475267120901</c:v>
                </c:pt>
                <c:pt idx="1250">
                  <c:v>174.16849503255401</c:v>
                </c:pt>
                <c:pt idx="1251">
                  <c:v>175.05603896339599</c:v>
                </c:pt>
                <c:pt idx="1252">
                  <c:v>175.47727580716699</c:v>
                </c:pt>
                <c:pt idx="1253">
                  <c:v>175.39336800833399</c:v>
                </c:pt>
                <c:pt idx="1254">
                  <c:v>177.20418902177099</c:v>
                </c:pt>
                <c:pt idx="1255">
                  <c:v>176.93467747556701</c:v>
                </c:pt>
                <c:pt idx="1256">
                  <c:v>176.32160709702001</c:v>
                </c:pt>
                <c:pt idx="1257">
                  <c:v>174.82007724389501</c:v>
                </c:pt>
                <c:pt idx="1258">
                  <c:v>175.991308136046</c:v>
                </c:pt>
                <c:pt idx="1259">
                  <c:v>176.61473421739601</c:v>
                </c:pt>
                <c:pt idx="1260">
                  <c:v>176.56353451501201</c:v>
                </c:pt>
                <c:pt idx="1261">
                  <c:v>176.206011393328</c:v>
                </c:pt>
                <c:pt idx="1262">
                  <c:v>177.394443332685</c:v>
                </c:pt>
                <c:pt idx="1263">
                  <c:v>178.704347570165</c:v>
                </c:pt>
                <c:pt idx="1264">
                  <c:v>177.78166726018799</c:v>
                </c:pt>
                <c:pt idx="1265">
                  <c:v>175.76846255568199</c:v>
                </c:pt>
                <c:pt idx="1266">
                  <c:v>170.70377198038699</c:v>
                </c:pt>
                <c:pt idx="1267">
                  <c:v>168.713964181759</c:v>
                </c:pt>
                <c:pt idx="1268">
                  <c:v>172.335144535269</c:v>
                </c:pt>
                <c:pt idx="1269">
                  <c:v>170.80338474409399</c:v>
                </c:pt>
                <c:pt idx="1270">
                  <c:v>171.802489626035</c:v>
                </c:pt>
                <c:pt idx="1271">
                  <c:v>171.21979464480501</c:v>
                </c:pt>
                <c:pt idx="1272">
                  <c:v>171.82433555995101</c:v>
                </c:pt>
                <c:pt idx="1273">
                  <c:v>171.39184763074999</c:v>
                </c:pt>
                <c:pt idx="1274">
                  <c:v>175.05994995641899</c:v>
                </c:pt>
                <c:pt idx="1275">
                  <c:v>176.753470340137</c:v>
                </c:pt>
                <c:pt idx="1276">
                  <c:v>180.29129818980499</c:v>
                </c:pt>
                <c:pt idx="1277">
                  <c:v>178.960458408433</c:v>
                </c:pt>
                <c:pt idx="1278">
                  <c:v>177.01677698927099</c:v>
                </c:pt>
                <c:pt idx="1279">
                  <c:v>174.07811230668801</c:v>
                </c:pt>
                <c:pt idx="1280">
                  <c:v>174.38229488093</c:v>
                </c:pt>
                <c:pt idx="1281">
                  <c:v>174.38414864624099</c:v>
                </c:pt>
                <c:pt idx="1282">
                  <c:v>175.09500757353101</c:v>
                </c:pt>
                <c:pt idx="1283">
                  <c:v>173.65980168418301</c:v>
                </c:pt>
                <c:pt idx="1284">
                  <c:v>175.17455226732099</c:v>
                </c:pt>
                <c:pt idx="1285">
                  <c:v>174.890194907199</c:v>
                </c:pt>
                <c:pt idx="1286">
                  <c:v>175.823242425638</c:v>
                </c:pt>
                <c:pt idx="1287">
                  <c:v>176.52110064909101</c:v>
                </c:pt>
                <c:pt idx="1288">
                  <c:v>176.922436048853</c:v>
                </c:pt>
                <c:pt idx="1289">
                  <c:v>176.42009737877899</c:v>
                </c:pt>
                <c:pt idx="1290">
                  <c:v>173.22512048355901</c:v>
                </c:pt>
                <c:pt idx="1291">
                  <c:v>173.51656042227401</c:v>
                </c:pt>
                <c:pt idx="1292">
                  <c:v>173.10798337744399</c:v>
                </c:pt>
                <c:pt idx="1293">
                  <c:v>173.19218168714201</c:v>
                </c:pt>
                <c:pt idx="1294">
                  <c:v>174.23568230650801</c:v>
                </c:pt>
                <c:pt idx="1295">
                  <c:v>173.73352315303799</c:v>
                </c:pt>
                <c:pt idx="1296">
                  <c:v>176.338989507517</c:v>
                </c:pt>
                <c:pt idx="1297">
                  <c:v>176.613304998893</c:v>
                </c:pt>
                <c:pt idx="1298">
                  <c:v>178.60174545585099</c:v>
                </c:pt>
                <c:pt idx="1299">
                  <c:v>178.17985539850699</c:v>
                </c:pt>
                <c:pt idx="1300">
                  <c:v>176.78897552059701</c:v>
                </c:pt>
                <c:pt idx="1301">
                  <c:v>176.325559355987</c:v>
                </c:pt>
                <c:pt idx="1302">
                  <c:v>174.38669554694701</c:v>
                </c:pt>
                <c:pt idx="1303">
                  <c:v>173.98801645328999</c:v>
                </c:pt>
                <c:pt idx="1304">
                  <c:v>173.67588083296599</c:v>
                </c:pt>
                <c:pt idx="1305">
                  <c:v>175.831021717727</c:v>
                </c:pt>
                <c:pt idx="1306">
                  <c:v>175.38833242694801</c:v>
                </c:pt>
                <c:pt idx="1307">
                  <c:v>177.01598007077999</c:v>
                </c:pt>
                <c:pt idx="1308">
                  <c:v>175.88724258945399</c:v>
                </c:pt>
                <c:pt idx="1309">
                  <c:v>174.14169518674601</c:v>
                </c:pt>
                <c:pt idx="1310">
                  <c:v>173.305795309817</c:v>
                </c:pt>
                <c:pt idx="1311">
                  <c:v>172.100159390762</c:v>
                </c:pt>
                <c:pt idx="1312">
                  <c:v>172.512971472262</c:v>
                </c:pt>
                <c:pt idx="1313">
                  <c:v>172.741032015222</c:v>
                </c:pt>
                <c:pt idx="1314">
                  <c:v>173.87101265436999</c:v>
                </c:pt>
                <c:pt idx="1315">
                  <c:v>175.37614556434801</c:v>
                </c:pt>
                <c:pt idx="1316">
                  <c:v>174.636014043095</c:v>
                </c:pt>
                <c:pt idx="1317">
                  <c:v>171.23802394214201</c:v>
                </c:pt>
                <c:pt idx="1318">
                  <c:v>172.231150921932</c:v>
                </c:pt>
                <c:pt idx="1319">
                  <c:v>169.63223919831199</c:v>
                </c:pt>
                <c:pt idx="1320">
                  <c:v>176.42540004962399</c:v>
                </c:pt>
                <c:pt idx="1321">
                  <c:v>178.03522061511501</c:v>
                </c:pt>
                <c:pt idx="1322">
                  <c:v>180.163386411945</c:v>
                </c:pt>
                <c:pt idx="1323">
                  <c:v>180.035986864785</c:v>
                </c:pt>
                <c:pt idx="1324">
                  <c:v>180.287262123293</c:v>
                </c:pt>
                <c:pt idx="1325">
                  <c:v>180.07492138294299</c:v>
                </c:pt>
                <c:pt idx="1326">
                  <c:v>179.28166387170799</c:v>
                </c:pt>
                <c:pt idx="1327">
                  <c:v>180.310340054535</c:v>
                </c:pt>
                <c:pt idx="1328">
                  <c:v>181.47153159358299</c:v>
                </c:pt>
                <c:pt idx="1329">
                  <c:v>183.44191942016801</c:v>
                </c:pt>
                <c:pt idx="1330">
                  <c:v>185.155479212421</c:v>
                </c:pt>
                <c:pt idx="1331">
                  <c:v>184.75683025619301</c:v>
                </c:pt>
                <c:pt idx="1332">
                  <c:v>184.40340684163101</c:v>
                </c:pt>
                <c:pt idx="1333">
                  <c:v>185.28001236866501</c:v>
                </c:pt>
                <c:pt idx="1334">
                  <c:v>183.552796495156</c:v>
                </c:pt>
                <c:pt idx="1335">
                  <c:v>184.30027876013301</c:v>
                </c:pt>
                <c:pt idx="1336">
                  <c:v>184.432799343337</c:v>
                </c:pt>
                <c:pt idx="1337">
                  <c:v>185.549579880121</c:v>
                </c:pt>
                <c:pt idx="1338">
                  <c:v>184.18150423945099</c:v>
                </c:pt>
                <c:pt idx="1339">
                  <c:v>182.58427675618401</c:v>
                </c:pt>
                <c:pt idx="1340">
                  <c:v>189.679032530782</c:v>
                </c:pt>
                <c:pt idx="1341">
                  <c:v>191.83814853459299</c:v>
                </c:pt>
                <c:pt idx="1342">
                  <c:v>191.37566252723499</c:v>
                </c:pt>
                <c:pt idx="1343">
                  <c:v>193.37996691476101</c:v>
                </c:pt>
                <c:pt idx="1344">
                  <c:v>198.86541276272001</c:v>
                </c:pt>
                <c:pt idx="1345">
                  <c:v>196.924304481706</c:v>
                </c:pt>
                <c:pt idx="1346">
                  <c:v>197.65269425945499</c:v>
                </c:pt>
                <c:pt idx="1347">
                  <c:v>196.74378760461701</c:v>
                </c:pt>
                <c:pt idx="1348">
                  <c:v>204.158685045928</c:v>
                </c:pt>
                <c:pt idx="1349">
                  <c:v>204.24342359737301</c:v>
                </c:pt>
                <c:pt idx="1350">
                  <c:v>201.04130670580901</c:v>
                </c:pt>
                <c:pt idx="1351">
                  <c:v>204.721411302798</c:v>
                </c:pt>
                <c:pt idx="1352">
                  <c:v>204.087439616963</c:v>
                </c:pt>
                <c:pt idx="1353">
                  <c:v>204.05350683148399</c:v>
                </c:pt>
                <c:pt idx="1354">
                  <c:v>203.74098420531101</c:v>
                </c:pt>
                <c:pt idx="1355">
                  <c:v>200.95879709898301</c:v>
                </c:pt>
                <c:pt idx="1356">
                  <c:v>199.73231879086401</c:v>
                </c:pt>
                <c:pt idx="1357">
                  <c:v>200.319975077268</c:v>
                </c:pt>
                <c:pt idx="1358">
                  <c:v>204.31270770384799</c:v>
                </c:pt>
                <c:pt idx="1359">
                  <c:v>203.722841207524</c:v>
                </c:pt>
                <c:pt idx="1360">
                  <c:v>204.61987738054299</c:v>
                </c:pt>
                <c:pt idx="1361">
                  <c:v>203.87788801900601</c:v>
                </c:pt>
                <c:pt idx="1362">
                  <c:v>204.01553428286701</c:v>
                </c:pt>
                <c:pt idx="1363">
                  <c:v>206.28727931133699</c:v>
                </c:pt>
                <c:pt idx="1364">
                  <c:v>203.80424671418001</c:v>
                </c:pt>
                <c:pt idx="1365">
                  <c:v>201.44591354024999</c:v>
                </c:pt>
                <c:pt idx="1366">
                  <c:v>200.49408899120399</c:v>
                </c:pt>
                <c:pt idx="1367">
                  <c:v>201.00007971412299</c:v>
                </c:pt>
                <c:pt idx="1368">
                  <c:v>200.911458425408</c:v>
                </c:pt>
                <c:pt idx="1369">
                  <c:v>198.48052158204999</c:v>
                </c:pt>
                <c:pt idx="1370">
                  <c:v>194.359819430692</c:v>
                </c:pt>
                <c:pt idx="1371">
                  <c:v>192.31342053997801</c:v>
                </c:pt>
                <c:pt idx="1372">
                  <c:v>190.88656285189001</c:v>
                </c:pt>
                <c:pt idx="1373">
                  <c:v>189.92362467028599</c:v>
                </c:pt>
                <c:pt idx="1374">
                  <c:v>191.93151493803799</c:v>
                </c:pt>
                <c:pt idx="1375">
                  <c:v>190.89778193459699</c:v>
                </c:pt>
                <c:pt idx="1376">
                  <c:v>191.82571950181901</c:v>
                </c:pt>
                <c:pt idx="1377">
                  <c:v>190.96275367108601</c:v>
                </c:pt>
                <c:pt idx="1378">
                  <c:v>190.30909889041101</c:v>
                </c:pt>
                <c:pt idx="1379">
                  <c:v>191.71256391520501</c:v>
                </c:pt>
                <c:pt idx="1380">
                  <c:v>192.44079182837601</c:v>
                </c:pt>
                <c:pt idx="1381">
                  <c:v>192.48994614243901</c:v>
                </c:pt>
                <c:pt idx="1382">
                  <c:v>192.139606419968</c:v>
                </c:pt>
                <c:pt idx="1383">
                  <c:v>192.132311802065</c:v>
                </c:pt>
                <c:pt idx="1384">
                  <c:v>192.117710027198</c:v>
                </c:pt>
                <c:pt idx="1385">
                  <c:v>191.356922011433</c:v>
                </c:pt>
                <c:pt idx="1386">
                  <c:v>190.84125780281099</c:v>
                </c:pt>
                <c:pt idx="1387">
                  <c:v>190.473402710985</c:v>
                </c:pt>
                <c:pt idx="1388">
                  <c:v>190.52812467704501</c:v>
                </c:pt>
                <c:pt idx="1389">
                  <c:v>191.060589404702</c:v>
                </c:pt>
                <c:pt idx="1390">
                  <c:v>191.20958838279</c:v>
                </c:pt>
                <c:pt idx="1391">
                  <c:v>190.90939674139301</c:v>
                </c:pt>
                <c:pt idx="1392">
                  <c:v>190.81051427916199</c:v>
                </c:pt>
                <c:pt idx="1393">
                  <c:v>189.90942259120999</c:v>
                </c:pt>
                <c:pt idx="1394">
                  <c:v>188.28594204740099</c:v>
                </c:pt>
                <c:pt idx="1395">
                  <c:v>188.13667453551199</c:v>
                </c:pt>
                <c:pt idx="1396">
                  <c:v>187.97452489180401</c:v>
                </c:pt>
                <c:pt idx="1397">
                  <c:v>188.72188191773401</c:v>
                </c:pt>
                <c:pt idx="1398">
                  <c:v>188.13559827914801</c:v>
                </c:pt>
                <c:pt idx="1399">
                  <c:v>186.20528593220999</c:v>
                </c:pt>
                <c:pt idx="1400">
                  <c:v>188.567326062832</c:v>
                </c:pt>
                <c:pt idx="1401">
                  <c:v>184.95155370007799</c:v>
                </c:pt>
                <c:pt idx="1402">
                  <c:v>185.65875775617499</c:v>
                </c:pt>
                <c:pt idx="1403">
                  <c:v>183.27211448031201</c:v>
                </c:pt>
                <c:pt idx="1404">
                  <c:v>182.90721756246799</c:v>
                </c:pt>
                <c:pt idx="1405">
                  <c:v>183.478762818485</c:v>
                </c:pt>
                <c:pt idx="1406">
                  <c:v>183.475031347271</c:v>
                </c:pt>
                <c:pt idx="1407">
                  <c:v>184.15209274707701</c:v>
                </c:pt>
                <c:pt idx="1408">
                  <c:v>185.90934783418101</c:v>
                </c:pt>
                <c:pt idx="1409">
                  <c:v>185.14373356239</c:v>
                </c:pt>
                <c:pt idx="1410">
                  <c:v>183.963809772128</c:v>
                </c:pt>
                <c:pt idx="1411">
                  <c:v>183.68954299031</c:v>
                </c:pt>
                <c:pt idx="1412">
                  <c:v>186.175191534775</c:v>
                </c:pt>
                <c:pt idx="1413">
                  <c:v>188.61827067651399</c:v>
                </c:pt>
                <c:pt idx="1414">
                  <c:v>188.57316406986499</c:v>
                </c:pt>
                <c:pt idx="1415">
                  <c:v>189.53780643213099</c:v>
                </c:pt>
                <c:pt idx="1416">
                  <c:v>188.50696687201099</c:v>
                </c:pt>
                <c:pt idx="1417">
                  <c:v>187.70205424069701</c:v>
                </c:pt>
                <c:pt idx="1418">
                  <c:v>186.47344641319199</c:v>
                </c:pt>
                <c:pt idx="1419">
                  <c:v>186.54289796608199</c:v>
                </c:pt>
                <c:pt idx="1420">
                  <c:v>185.243930753272</c:v>
                </c:pt>
                <c:pt idx="1421">
                  <c:v>188.741515237089</c:v>
                </c:pt>
                <c:pt idx="1422">
                  <c:v>191.141954532526</c:v>
                </c:pt>
                <c:pt idx="1423">
                  <c:v>191.00739922278501</c:v>
                </c:pt>
                <c:pt idx="1424">
                  <c:v>191.86934139918301</c:v>
                </c:pt>
                <c:pt idx="1425">
                  <c:v>192.251412010265</c:v>
                </c:pt>
                <c:pt idx="1426">
                  <c:v>192.055349853943</c:v>
                </c:pt>
                <c:pt idx="1427">
                  <c:v>192.93566864013499</c:v>
                </c:pt>
                <c:pt idx="1428">
                  <c:v>193.38375188045299</c:v>
                </c:pt>
                <c:pt idx="1429">
                  <c:v>193.16082862580399</c:v>
                </c:pt>
                <c:pt idx="1430">
                  <c:v>193.316212208797</c:v>
                </c:pt>
                <c:pt idx="1431">
                  <c:v>192.299838596125</c:v>
                </c:pt>
                <c:pt idx="1432">
                  <c:v>193.38258194222499</c:v>
                </c:pt>
                <c:pt idx="1433">
                  <c:v>195.480066928036</c:v>
                </c:pt>
                <c:pt idx="1434">
                  <c:v>196.041233497505</c:v>
                </c:pt>
                <c:pt idx="1435">
                  <c:v>197.41024585631499</c:v>
                </c:pt>
                <c:pt idx="1436">
                  <c:v>195.60246884956001</c:v>
                </c:pt>
                <c:pt idx="1437">
                  <c:v>196.39729364240799</c:v>
                </c:pt>
                <c:pt idx="1438">
                  <c:v>196.841466520415</c:v>
                </c:pt>
                <c:pt idx="1439">
                  <c:v>197.55127548435101</c:v>
                </c:pt>
                <c:pt idx="1440">
                  <c:v>197.88584565619001</c:v>
                </c:pt>
                <c:pt idx="1441">
                  <c:v>195.91430784993699</c:v>
                </c:pt>
                <c:pt idx="1442">
                  <c:v>196.79171855086901</c:v>
                </c:pt>
                <c:pt idx="1443">
                  <c:v>198.58811275408701</c:v>
                </c:pt>
                <c:pt idx="1444">
                  <c:v>196.218868072596</c:v>
                </c:pt>
                <c:pt idx="1445">
                  <c:v>196.907138072001</c:v>
                </c:pt>
                <c:pt idx="1446">
                  <c:v>197.16100148617599</c:v>
                </c:pt>
                <c:pt idx="1447">
                  <c:v>194.974933206982</c:v>
                </c:pt>
                <c:pt idx="1448">
                  <c:v>194.85928630978401</c:v>
                </c:pt>
                <c:pt idx="1449">
                  <c:v>193.38973796947499</c:v>
                </c:pt>
                <c:pt idx="1450">
                  <c:v>194.106470706484</c:v>
                </c:pt>
                <c:pt idx="1451">
                  <c:v>194.742746677204</c:v>
                </c:pt>
                <c:pt idx="1452">
                  <c:v>195.14403487112801</c:v>
                </c:pt>
                <c:pt idx="1453">
                  <c:v>195.141382289441</c:v>
                </c:pt>
                <c:pt idx="1454">
                  <c:v>196.79212433346601</c:v>
                </c:pt>
                <c:pt idx="1455">
                  <c:v>193.438574568202</c:v>
                </c:pt>
                <c:pt idx="1456">
                  <c:v>191.72925294883601</c:v>
                </c:pt>
                <c:pt idx="1457">
                  <c:v>193.87513114186899</c:v>
                </c:pt>
                <c:pt idx="1458">
                  <c:v>189.77781547429899</c:v>
                </c:pt>
                <c:pt idx="1459">
                  <c:v>190.62732930987599</c:v>
                </c:pt>
                <c:pt idx="1460">
                  <c:v>192.73770239823</c:v>
                </c:pt>
                <c:pt idx="1461">
                  <c:v>192.967837474319</c:v>
                </c:pt>
                <c:pt idx="1462">
                  <c:v>193.735594163001</c:v>
                </c:pt>
                <c:pt idx="1463">
                  <c:v>194.34258104820199</c:v>
                </c:pt>
                <c:pt idx="1464">
                  <c:v>194.306148295176</c:v>
                </c:pt>
                <c:pt idx="1465">
                  <c:v>192.841439696278</c:v>
                </c:pt>
                <c:pt idx="1466">
                  <c:v>191.50266357464901</c:v>
                </c:pt>
                <c:pt idx="1467">
                  <c:v>190.094898210629</c:v>
                </c:pt>
                <c:pt idx="1468">
                  <c:v>190.27222235526301</c:v>
                </c:pt>
                <c:pt idx="1469">
                  <c:v>189.86857470613401</c:v>
                </c:pt>
                <c:pt idx="1470">
                  <c:v>190.463854498366</c:v>
                </c:pt>
                <c:pt idx="1471">
                  <c:v>192.161810520644</c:v>
                </c:pt>
                <c:pt idx="1472">
                  <c:v>192.008253764778</c:v>
                </c:pt>
                <c:pt idx="1473">
                  <c:v>190.953458078946</c:v>
                </c:pt>
                <c:pt idx="1474">
                  <c:v>190.22992009739099</c:v>
                </c:pt>
                <c:pt idx="1475">
                  <c:v>191.87114724908901</c:v>
                </c:pt>
                <c:pt idx="1476">
                  <c:v>190.212489601546</c:v>
                </c:pt>
                <c:pt idx="1477">
                  <c:v>190.99445260126299</c:v>
                </c:pt>
                <c:pt idx="1478">
                  <c:v>190.91682662863801</c:v>
                </c:pt>
                <c:pt idx="1479">
                  <c:v>191.74558944250299</c:v>
                </c:pt>
                <c:pt idx="1480">
                  <c:v>191.81481348254201</c:v>
                </c:pt>
                <c:pt idx="1481">
                  <c:v>192.18661876705701</c:v>
                </c:pt>
                <c:pt idx="1482">
                  <c:v>190.035124148466</c:v>
                </c:pt>
                <c:pt idx="1483">
                  <c:v>189.61605495028701</c:v>
                </c:pt>
                <c:pt idx="1484">
                  <c:v>185.218877113899</c:v>
                </c:pt>
                <c:pt idx="1485">
                  <c:v>184.09606531823599</c:v>
                </c:pt>
                <c:pt idx="1486">
                  <c:v>183.55220497412799</c:v>
                </c:pt>
                <c:pt idx="1487">
                  <c:v>184.80281744657</c:v>
                </c:pt>
                <c:pt idx="1488">
                  <c:v>184.468010459673</c:v>
                </c:pt>
                <c:pt idx="1489">
                  <c:v>182.85431938528001</c:v>
                </c:pt>
                <c:pt idx="1490">
                  <c:v>183.388651455569</c:v>
                </c:pt>
                <c:pt idx="1491">
                  <c:v>185.53849543461499</c:v>
                </c:pt>
                <c:pt idx="1492">
                  <c:v>185.773354609211</c:v>
                </c:pt>
                <c:pt idx="1493">
                  <c:v>185.39933192225601</c:v>
                </c:pt>
                <c:pt idx="1494">
                  <c:v>185.816269148771</c:v>
                </c:pt>
                <c:pt idx="1495">
                  <c:v>186.08558305035399</c:v>
                </c:pt>
                <c:pt idx="1496">
                  <c:v>186.509756269391</c:v>
                </c:pt>
                <c:pt idx="1497">
                  <c:v>186.54757132955399</c:v>
                </c:pt>
                <c:pt idx="1498">
                  <c:v>187.59830074074699</c:v>
                </c:pt>
                <c:pt idx="1499">
                  <c:v>188.043533767871</c:v>
                </c:pt>
                <c:pt idx="1500">
                  <c:v>187.518121441272</c:v>
                </c:pt>
                <c:pt idx="1501">
                  <c:v>186.848538193222</c:v>
                </c:pt>
                <c:pt idx="1502">
                  <c:v>188.40750218796299</c:v>
                </c:pt>
                <c:pt idx="1503">
                  <c:v>189.038633975274</c:v>
                </c:pt>
                <c:pt idx="1504">
                  <c:v>190.110705297339</c:v>
                </c:pt>
                <c:pt idx="1505">
                  <c:v>190.236690728204</c:v>
                </c:pt>
                <c:pt idx="1506">
                  <c:v>187.063231591414</c:v>
                </c:pt>
                <c:pt idx="1507">
                  <c:v>186.964645722722</c:v>
                </c:pt>
                <c:pt idx="1508">
                  <c:v>187.14611857158499</c:v>
                </c:pt>
                <c:pt idx="1509">
                  <c:v>187.848539102583</c:v>
                </c:pt>
                <c:pt idx="1510">
                  <c:v>187.339972378623</c:v>
                </c:pt>
                <c:pt idx="1511">
                  <c:v>188.37147040985599</c:v>
                </c:pt>
                <c:pt idx="1512">
                  <c:v>188.767587798617</c:v>
                </c:pt>
                <c:pt idx="1513">
                  <c:v>187.75846687625099</c:v>
                </c:pt>
                <c:pt idx="1514">
                  <c:v>188.06429600292299</c:v>
                </c:pt>
                <c:pt idx="1515">
                  <c:v>189.099773169184</c:v>
                </c:pt>
                <c:pt idx="1516">
                  <c:v>190.979476140695</c:v>
                </c:pt>
                <c:pt idx="1517">
                  <c:v>191.866022357567</c:v>
                </c:pt>
                <c:pt idx="1518">
                  <c:v>191.94687226897801</c:v>
                </c:pt>
                <c:pt idx="1519">
                  <c:v>189.422682178142</c:v>
                </c:pt>
                <c:pt idx="1520">
                  <c:v>189.48746067184899</c:v>
                </c:pt>
                <c:pt idx="1521">
                  <c:v>189.43263393824401</c:v>
                </c:pt>
                <c:pt idx="1522">
                  <c:v>191.585072051043</c:v>
                </c:pt>
                <c:pt idx="1523">
                  <c:v>190.45993582624399</c:v>
                </c:pt>
                <c:pt idx="1524">
                  <c:v>191.53711231491999</c:v>
                </c:pt>
                <c:pt idx="1525">
                  <c:v>189.68834764220799</c:v>
                </c:pt>
                <c:pt idx="1526">
                  <c:v>190.39043368370901</c:v>
                </c:pt>
                <c:pt idx="1527">
                  <c:v>188.625328254875</c:v>
                </c:pt>
                <c:pt idx="1528">
                  <c:v>186.20124339572399</c:v>
                </c:pt>
                <c:pt idx="1529">
                  <c:v>187.90348875561699</c:v>
                </c:pt>
                <c:pt idx="1530">
                  <c:v>189.63040489235701</c:v>
                </c:pt>
                <c:pt idx="1531">
                  <c:v>190.51752871450901</c:v>
                </c:pt>
                <c:pt idx="1532">
                  <c:v>188.49648123281301</c:v>
                </c:pt>
                <c:pt idx="1533">
                  <c:v>186.54884599858701</c:v>
                </c:pt>
                <c:pt idx="1534">
                  <c:v>189.619382176974</c:v>
                </c:pt>
                <c:pt idx="1535">
                  <c:v>188.203139913277</c:v>
                </c:pt>
                <c:pt idx="1536">
                  <c:v>189.58129119279201</c:v>
                </c:pt>
                <c:pt idx="1537">
                  <c:v>189.818332776212</c:v>
                </c:pt>
                <c:pt idx="1538">
                  <c:v>188.536412757433</c:v>
                </c:pt>
                <c:pt idx="1539">
                  <c:v>181.35574255576299</c:v>
                </c:pt>
                <c:pt idx="1540">
                  <c:v>180.23328201940299</c:v>
                </c:pt>
                <c:pt idx="1541">
                  <c:v>181.513568119219</c:v>
                </c:pt>
                <c:pt idx="1542">
                  <c:v>181.62430690845</c:v>
                </c:pt>
                <c:pt idx="1543">
                  <c:v>181.77787380261501</c:v>
                </c:pt>
                <c:pt idx="1544">
                  <c:v>182.57365931043299</c:v>
                </c:pt>
                <c:pt idx="1545">
                  <c:v>182.35521451178201</c:v>
                </c:pt>
                <c:pt idx="1546">
                  <c:v>183.076337764768</c:v>
                </c:pt>
                <c:pt idx="1547">
                  <c:v>185.22041901426601</c:v>
                </c:pt>
                <c:pt idx="1548">
                  <c:v>187.71001201883701</c:v>
                </c:pt>
                <c:pt idx="1549">
                  <c:v>190.51267365275601</c:v>
                </c:pt>
                <c:pt idx="1550">
                  <c:v>189.95116632744501</c:v>
                </c:pt>
                <c:pt idx="1551">
                  <c:v>191.801085370328</c:v>
                </c:pt>
                <c:pt idx="1552">
                  <c:v>194.51639774701599</c:v>
                </c:pt>
                <c:pt idx="1553">
                  <c:v>193.43773185864299</c:v>
                </c:pt>
                <c:pt idx="1554">
                  <c:v>195.689430024372</c:v>
                </c:pt>
                <c:pt idx="1555">
                  <c:v>196.54691297271299</c:v>
                </c:pt>
                <c:pt idx="1556">
                  <c:v>195.556713225218</c:v>
                </c:pt>
                <c:pt idx="1557">
                  <c:v>196.998707469181</c:v>
                </c:pt>
                <c:pt idx="1558">
                  <c:v>199.43916930840101</c:v>
                </c:pt>
                <c:pt idx="1559">
                  <c:v>199.945499658562</c:v>
                </c:pt>
                <c:pt idx="1560">
                  <c:v>197.97586847832301</c:v>
                </c:pt>
                <c:pt idx="1561">
                  <c:v>198.586915542192</c:v>
                </c:pt>
                <c:pt idx="1562">
                  <c:v>194.92323949455599</c:v>
                </c:pt>
                <c:pt idx="1563">
                  <c:v>195.70310636017601</c:v>
                </c:pt>
                <c:pt idx="1564">
                  <c:v>194.29525361573999</c:v>
                </c:pt>
                <c:pt idx="1565">
                  <c:v>193.62043538071899</c:v>
                </c:pt>
                <c:pt idx="1566">
                  <c:v>192.62512865181199</c:v>
                </c:pt>
                <c:pt idx="1567">
                  <c:v>193.34380292998699</c:v>
                </c:pt>
                <c:pt idx="1568">
                  <c:v>193.004174006146</c:v>
                </c:pt>
                <c:pt idx="1569">
                  <c:v>192.29137824872899</c:v>
                </c:pt>
                <c:pt idx="1570">
                  <c:v>191.401947808778</c:v>
                </c:pt>
                <c:pt idx="1571">
                  <c:v>189.140465767655</c:v>
                </c:pt>
                <c:pt idx="1572">
                  <c:v>189.25906762448801</c:v>
                </c:pt>
                <c:pt idx="1573">
                  <c:v>192.59003367887999</c:v>
                </c:pt>
                <c:pt idx="1574">
                  <c:v>192.397444786157</c:v>
                </c:pt>
                <c:pt idx="1575">
                  <c:v>195.101629124109</c:v>
                </c:pt>
                <c:pt idx="1576">
                  <c:v>195.215263014957</c:v>
                </c:pt>
                <c:pt idx="1577">
                  <c:v>198.38779785539299</c:v>
                </c:pt>
                <c:pt idx="1578">
                  <c:v>206.92597799903399</c:v>
                </c:pt>
                <c:pt idx="1579">
                  <c:v>208.610453472323</c:v>
                </c:pt>
                <c:pt idx="1580">
                  <c:v>208.40650532215599</c:v>
                </c:pt>
                <c:pt idx="1581">
                  <c:v>207.51954998929301</c:v>
                </c:pt>
                <c:pt idx="1582">
                  <c:v>207.01976500541201</c:v>
                </c:pt>
                <c:pt idx="1583">
                  <c:v>208.221325474677</c:v>
                </c:pt>
                <c:pt idx="1584">
                  <c:v>215.20280535379399</c:v>
                </c:pt>
                <c:pt idx="1585">
                  <c:v>217.58868127474199</c:v>
                </c:pt>
                <c:pt idx="1586">
                  <c:v>219.01506638208701</c:v>
                </c:pt>
                <c:pt idx="1587">
                  <c:v>217.88601666713399</c:v>
                </c:pt>
                <c:pt idx="1588">
                  <c:v>214.557521122921</c:v>
                </c:pt>
                <c:pt idx="1589">
                  <c:v>211.27305301223601</c:v>
                </c:pt>
                <c:pt idx="1590">
                  <c:v>217.491305307505</c:v>
                </c:pt>
                <c:pt idx="1591">
                  <c:v>211.908124493119</c:v>
                </c:pt>
                <c:pt idx="1592">
                  <c:v>208.76574878189601</c:v>
                </c:pt>
                <c:pt idx="1593">
                  <c:v>213.65753366713</c:v>
                </c:pt>
                <c:pt idx="1594">
                  <c:v>212.62040654509099</c:v>
                </c:pt>
                <c:pt idx="1595">
                  <c:v>206.83635616177901</c:v>
                </c:pt>
                <c:pt idx="1596">
                  <c:v>208.186545033443</c:v>
                </c:pt>
                <c:pt idx="1597">
                  <c:v>200.122541978751</c:v>
                </c:pt>
                <c:pt idx="1598">
                  <c:v>202.61608021108501</c:v>
                </c:pt>
                <c:pt idx="1599">
                  <c:v>198.25392350162599</c:v>
                </c:pt>
                <c:pt idx="1600">
                  <c:v>199.73785665104</c:v>
                </c:pt>
                <c:pt idx="1601">
                  <c:v>202.00979654387001</c:v>
                </c:pt>
                <c:pt idx="1602">
                  <c:v>202.32083737563801</c:v>
                </c:pt>
                <c:pt idx="1603">
                  <c:v>201.60569633142501</c:v>
                </c:pt>
                <c:pt idx="1604">
                  <c:v>201.313410737027</c:v>
                </c:pt>
                <c:pt idx="1605">
                  <c:v>199.93338251646301</c:v>
                </c:pt>
                <c:pt idx="1606">
                  <c:v>200.613703583183</c:v>
                </c:pt>
                <c:pt idx="1607">
                  <c:v>201.83459953735999</c:v>
                </c:pt>
                <c:pt idx="1608">
                  <c:v>201.06242748275</c:v>
                </c:pt>
                <c:pt idx="1609">
                  <c:v>199.00742653938201</c:v>
                </c:pt>
                <c:pt idx="1610">
                  <c:v>201.24791121459199</c:v>
                </c:pt>
                <c:pt idx="1611">
                  <c:v>200.61297987069</c:v>
                </c:pt>
                <c:pt idx="1612">
                  <c:v>198.48641206578299</c:v>
                </c:pt>
                <c:pt idx="1613">
                  <c:v>199.90930660163701</c:v>
                </c:pt>
                <c:pt idx="1614">
                  <c:v>197.74299953562399</c:v>
                </c:pt>
                <c:pt idx="1615">
                  <c:v>194.38405741984201</c:v>
                </c:pt>
                <c:pt idx="1616">
                  <c:v>193.65144770571499</c:v>
                </c:pt>
                <c:pt idx="1617">
                  <c:v>198.18025241008601</c:v>
                </c:pt>
                <c:pt idx="1618">
                  <c:v>200.728858801012</c:v>
                </c:pt>
                <c:pt idx="1619">
                  <c:v>201.83764351232401</c:v>
                </c:pt>
                <c:pt idx="1620">
                  <c:v>200.78563433303901</c:v>
                </c:pt>
                <c:pt idx="1621">
                  <c:v>204.23834421943801</c:v>
                </c:pt>
                <c:pt idx="1622">
                  <c:v>207.00088133780801</c:v>
                </c:pt>
                <c:pt idx="1623">
                  <c:v>207.42767609629101</c:v>
                </c:pt>
                <c:pt idx="1624">
                  <c:v>206.38827743160499</c:v>
                </c:pt>
                <c:pt idx="1625">
                  <c:v>206.86991887379801</c:v>
                </c:pt>
                <c:pt idx="1626">
                  <c:v>206.037979576429</c:v>
                </c:pt>
                <c:pt idx="1627">
                  <c:v>207.09183722589299</c:v>
                </c:pt>
                <c:pt idx="1628">
                  <c:v>207.60028797632401</c:v>
                </c:pt>
                <c:pt idx="1629">
                  <c:v>207.542820450394</c:v>
                </c:pt>
                <c:pt idx="1630">
                  <c:v>206.20129800034599</c:v>
                </c:pt>
                <c:pt idx="1631">
                  <c:v>204.52377763742999</c:v>
                </c:pt>
                <c:pt idx="1632">
                  <c:v>203.25126084225701</c:v>
                </c:pt>
                <c:pt idx="1633">
                  <c:v>204.366686409664</c:v>
                </c:pt>
                <c:pt idx="1634">
                  <c:v>204.72332870615799</c:v>
                </c:pt>
                <c:pt idx="1635">
                  <c:v>201.43395164844799</c:v>
                </c:pt>
                <c:pt idx="1636">
                  <c:v>201.205768704749</c:v>
                </c:pt>
                <c:pt idx="1637">
                  <c:v>198.717192562078</c:v>
                </c:pt>
                <c:pt idx="1638">
                  <c:v>196.042206460138</c:v>
                </c:pt>
                <c:pt idx="1639">
                  <c:v>196.158444118414</c:v>
                </c:pt>
                <c:pt idx="1640">
                  <c:v>196.274185377908</c:v>
                </c:pt>
                <c:pt idx="1641">
                  <c:v>198.45546642927701</c:v>
                </c:pt>
                <c:pt idx="1642">
                  <c:v>199.15818639882099</c:v>
                </c:pt>
                <c:pt idx="1643">
                  <c:v>199.65306466382</c:v>
                </c:pt>
                <c:pt idx="1644">
                  <c:v>198.005204219104</c:v>
                </c:pt>
                <c:pt idx="1645">
                  <c:v>197.558886966465</c:v>
                </c:pt>
                <c:pt idx="1646">
                  <c:v>196.90101875702101</c:v>
                </c:pt>
                <c:pt idx="1647">
                  <c:v>198.60143614771499</c:v>
                </c:pt>
                <c:pt idx="1648">
                  <c:v>199.60791056804999</c:v>
                </c:pt>
                <c:pt idx="1649">
                  <c:v>199.53804656743901</c:v>
                </c:pt>
                <c:pt idx="1650">
                  <c:v>199.82113830508101</c:v>
                </c:pt>
                <c:pt idx="1651">
                  <c:v>200.54270315967099</c:v>
                </c:pt>
                <c:pt idx="1652">
                  <c:v>200.72697756639101</c:v>
                </c:pt>
                <c:pt idx="1653">
                  <c:v>200.17120012471199</c:v>
                </c:pt>
                <c:pt idx="1654">
                  <c:v>199.40870691018301</c:v>
                </c:pt>
                <c:pt idx="1655">
                  <c:v>199.05482200182701</c:v>
                </c:pt>
                <c:pt idx="1656">
                  <c:v>199.097331593127</c:v>
                </c:pt>
                <c:pt idx="1657">
                  <c:v>200.62254136182699</c:v>
                </c:pt>
                <c:pt idx="1658">
                  <c:v>200.78741916580901</c:v>
                </c:pt>
                <c:pt idx="1659">
                  <c:v>200.227402729083</c:v>
                </c:pt>
                <c:pt idx="1660">
                  <c:v>197.47488896350799</c:v>
                </c:pt>
                <c:pt idx="1661">
                  <c:v>197.19830045046001</c:v>
                </c:pt>
                <c:pt idx="1662">
                  <c:v>197.16712600289699</c:v>
                </c:pt>
                <c:pt idx="1663">
                  <c:v>198.57156563429999</c:v>
                </c:pt>
                <c:pt idx="1664">
                  <c:v>198.17426814243001</c:v>
                </c:pt>
                <c:pt idx="1665">
                  <c:v>199.43227606232099</c:v>
                </c:pt>
                <c:pt idx="1666">
                  <c:v>200.528757512185</c:v>
                </c:pt>
                <c:pt idx="1667">
                  <c:v>201.71993149329799</c:v>
                </c:pt>
                <c:pt idx="1668">
                  <c:v>201.73962762429201</c:v>
                </c:pt>
                <c:pt idx="1669">
                  <c:v>201.99438428948301</c:v>
                </c:pt>
                <c:pt idx="1670">
                  <c:v>202.724512077101</c:v>
                </c:pt>
                <c:pt idx="1671">
                  <c:v>202.61462154144101</c:v>
                </c:pt>
                <c:pt idx="1672">
                  <c:v>201.94752515012499</c:v>
                </c:pt>
                <c:pt idx="1673">
                  <c:v>201.38157878500999</c:v>
                </c:pt>
                <c:pt idx="1674">
                  <c:v>196.33640017501199</c:v>
                </c:pt>
                <c:pt idx="1675">
                  <c:v>193.92626827000601</c:v>
                </c:pt>
                <c:pt idx="1676">
                  <c:v>192.974061119954</c:v>
                </c:pt>
                <c:pt idx="1677">
                  <c:v>193.44992501021099</c:v>
                </c:pt>
                <c:pt idx="1678">
                  <c:v>192.90788758477899</c:v>
                </c:pt>
                <c:pt idx="1679">
                  <c:v>192.97094403953301</c:v>
                </c:pt>
                <c:pt idx="1680">
                  <c:v>195.113863724011</c:v>
                </c:pt>
                <c:pt idx="1681">
                  <c:v>193.84897900754601</c:v>
                </c:pt>
                <c:pt idx="1682">
                  <c:v>195.93803175254899</c:v>
                </c:pt>
                <c:pt idx="1683">
                  <c:v>197.262523349757</c:v>
                </c:pt>
                <c:pt idx="1684">
                  <c:v>197.55461161133101</c:v>
                </c:pt>
                <c:pt idx="1685">
                  <c:v>196.87254847941199</c:v>
                </c:pt>
                <c:pt idx="1686">
                  <c:v>198.09352593561499</c:v>
                </c:pt>
                <c:pt idx="1687">
                  <c:v>198.72323785917601</c:v>
                </c:pt>
                <c:pt idx="1688">
                  <c:v>198.41584642734301</c:v>
                </c:pt>
                <c:pt idx="1689">
                  <c:v>194.95588396115301</c:v>
                </c:pt>
                <c:pt idx="1690">
                  <c:v>192.4891865269</c:v>
                </c:pt>
                <c:pt idx="1691">
                  <c:v>192.59447182751299</c:v>
                </c:pt>
                <c:pt idx="1692">
                  <c:v>194.80535944239199</c:v>
                </c:pt>
                <c:pt idx="1693">
                  <c:v>191.44314197953199</c:v>
                </c:pt>
                <c:pt idx="1694">
                  <c:v>192.14969022549701</c:v>
                </c:pt>
                <c:pt idx="1695">
                  <c:v>194.21235145504301</c:v>
                </c:pt>
                <c:pt idx="1696">
                  <c:v>193.25318782254101</c:v>
                </c:pt>
                <c:pt idx="1697">
                  <c:v>191.81814215242599</c:v>
                </c:pt>
                <c:pt idx="1698">
                  <c:v>191.564333356899</c:v>
                </c:pt>
                <c:pt idx="1699">
                  <c:v>192.058003400719</c:v>
                </c:pt>
                <c:pt idx="1700">
                  <c:v>192.926800554756</c:v>
                </c:pt>
                <c:pt idx="1701">
                  <c:v>193.15738640414699</c:v>
                </c:pt>
                <c:pt idx="1702">
                  <c:v>193.835298406139</c:v>
                </c:pt>
                <c:pt idx="1703">
                  <c:v>194.30251094326101</c:v>
                </c:pt>
                <c:pt idx="1704">
                  <c:v>194.654928199121</c:v>
                </c:pt>
                <c:pt idx="1705">
                  <c:v>197.93994161785201</c:v>
                </c:pt>
                <c:pt idx="1706">
                  <c:v>194.751006922664</c:v>
                </c:pt>
                <c:pt idx="1707">
                  <c:v>197.32355274057699</c:v>
                </c:pt>
                <c:pt idx="1708">
                  <c:v>196.856310193599</c:v>
                </c:pt>
                <c:pt idx="1709">
                  <c:v>198.466709821476</c:v>
                </c:pt>
                <c:pt idx="1710">
                  <c:v>197.072523390333</c:v>
                </c:pt>
                <c:pt idx="1711">
                  <c:v>193.07159191378699</c:v>
                </c:pt>
                <c:pt idx="1712">
                  <c:v>193.27178748813799</c:v>
                </c:pt>
                <c:pt idx="1713">
                  <c:v>192.56615539644699</c:v>
                </c:pt>
                <c:pt idx="1714">
                  <c:v>195.515620747138</c:v>
                </c:pt>
                <c:pt idx="1715">
                  <c:v>193.133775961525</c:v>
                </c:pt>
                <c:pt idx="1716">
                  <c:v>193.14144461835701</c:v>
                </c:pt>
                <c:pt idx="1717">
                  <c:v>195.75505750007599</c:v>
                </c:pt>
                <c:pt idx="1718">
                  <c:v>191.22528834311399</c:v>
                </c:pt>
                <c:pt idx="1719">
                  <c:v>190.74249772735499</c:v>
                </c:pt>
                <c:pt idx="1720">
                  <c:v>189.52510582390701</c:v>
                </c:pt>
                <c:pt idx="1721">
                  <c:v>190.65846596555099</c:v>
                </c:pt>
                <c:pt idx="1722">
                  <c:v>189.181761551617</c:v>
                </c:pt>
                <c:pt idx="1723">
                  <c:v>190.09805802844301</c:v>
                </c:pt>
                <c:pt idx="1724">
                  <c:v>190.182431089055</c:v>
                </c:pt>
                <c:pt idx="1725">
                  <c:v>188.328841820392</c:v>
                </c:pt>
                <c:pt idx="1726">
                  <c:v>185.07298073388401</c:v>
                </c:pt>
                <c:pt idx="1727">
                  <c:v>184.192320369611</c:v>
                </c:pt>
                <c:pt idx="1728">
                  <c:v>184.85327799816801</c:v>
                </c:pt>
                <c:pt idx="1729">
                  <c:v>181.646983537301</c:v>
                </c:pt>
                <c:pt idx="1730">
                  <c:v>181.443544565362</c:v>
                </c:pt>
                <c:pt idx="1731">
                  <c:v>179.18856625094199</c:v>
                </c:pt>
                <c:pt idx="1732">
                  <c:v>179.07986502281301</c:v>
                </c:pt>
                <c:pt idx="1733">
                  <c:v>178.69343998499301</c:v>
                </c:pt>
                <c:pt idx="1734">
                  <c:v>180.96881526316599</c:v>
                </c:pt>
                <c:pt idx="1735">
                  <c:v>179.69652968209601</c:v>
                </c:pt>
                <c:pt idx="1736">
                  <c:v>178.86115928499501</c:v>
                </c:pt>
                <c:pt idx="1737">
                  <c:v>179.53273668643101</c:v>
                </c:pt>
                <c:pt idx="1738">
                  <c:v>180.60928839797501</c:v>
                </c:pt>
                <c:pt idx="1739">
                  <c:v>181.52867620888799</c:v>
                </c:pt>
                <c:pt idx="1740">
                  <c:v>182.13296344459701</c:v>
                </c:pt>
                <c:pt idx="1741">
                  <c:v>181.34467393335501</c:v>
                </c:pt>
                <c:pt idx="1742">
                  <c:v>182.17222813926699</c:v>
                </c:pt>
                <c:pt idx="1743">
                  <c:v>183.00916908150299</c:v>
                </c:pt>
                <c:pt idx="1744">
                  <c:v>182.91455217455601</c:v>
                </c:pt>
                <c:pt idx="1745">
                  <c:v>183.23695116859699</c:v>
                </c:pt>
                <c:pt idx="1746">
                  <c:v>183.625208067795</c:v>
                </c:pt>
                <c:pt idx="1747">
                  <c:v>183.78068787065601</c:v>
                </c:pt>
                <c:pt idx="1748">
                  <c:v>183.66999327536999</c:v>
                </c:pt>
                <c:pt idx="1749">
                  <c:v>181.429519361187</c:v>
                </c:pt>
                <c:pt idx="1750">
                  <c:v>180.915658990249</c:v>
                </c:pt>
                <c:pt idx="1751">
                  <c:v>181.61889678179901</c:v>
                </c:pt>
                <c:pt idx="1752">
                  <c:v>179.79392172381699</c:v>
                </c:pt>
                <c:pt idx="1753">
                  <c:v>180.552679729907</c:v>
                </c:pt>
                <c:pt idx="1754">
                  <c:v>180.67192437950601</c:v>
                </c:pt>
                <c:pt idx="1755">
                  <c:v>181.35859720756301</c:v>
                </c:pt>
                <c:pt idx="1756">
                  <c:v>182.287902258439</c:v>
                </c:pt>
                <c:pt idx="1757">
                  <c:v>182.231088904205</c:v>
                </c:pt>
                <c:pt idx="1758">
                  <c:v>182.67330537559701</c:v>
                </c:pt>
                <c:pt idx="1759">
                  <c:v>183.05517154533601</c:v>
                </c:pt>
                <c:pt idx="1760">
                  <c:v>183.09731429425599</c:v>
                </c:pt>
                <c:pt idx="1761">
                  <c:v>182.53626734963001</c:v>
                </c:pt>
                <c:pt idx="1762">
                  <c:v>182.08946715707199</c:v>
                </c:pt>
                <c:pt idx="1763">
                  <c:v>181.63632415967299</c:v>
                </c:pt>
                <c:pt idx="1764">
                  <c:v>180.49029174770999</c:v>
                </c:pt>
                <c:pt idx="1765">
                  <c:v>180.660020836325</c:v>
                </c:pt>
                <c:pt idx="1766">
                  <c:v>180.51017267947901</c:v>
                </c:pt>
                <c:pt idx="1767">
                  <c:v>182.085963886933</c:v>
                </c:pt>
                <c:pt idx="1768">
                  <c:v>181.37139181434401</c:v>
                </c:pt>
                <c:pt idx="1769">
                  <c:v>180.81016623999801</c:v>
                </c:pt>
                <c:pt idx="1770">
                  <c:v>179.74245165876499</c:v>
                </c:pt>
                <c:pt idx="1771">
                  <c:v>179.45896721875599</c:v>
                </c:pt>
                <c:pt idx="1772">
                  <c:v>180.986278442658</c:v>
                </c:pt>
                <c:pt idx="1773">
                  <c:v>182.23020521999899</c:v>
                </c:pt>
                <c:pt idx="1774">
                  <c:v>180.441154809453</c:v>
                </c:pt>
                <c:pt idx="1775">
                  <c:v>181.555729397942</c:v>
                </c:pt>
                <c:pt idx="1776">
                  <c:v>180.73652552531399</c:v>
                </c:pt>
                <c:pt idx="1777">
                  <c:v>180.15395459826999</c:v>
                </c:pt>
                <c:pt idx="1778">
                  <c:v>180.53024509386501</c:v>
                </c:pt>
                <c:pt idx="1779">
                  <c:v>180.23006283063299</c:v>
                </c:pt>
                <c:pt idx="1780">
                  <c:v>180.754242370681</c:v>
                </c:pt>
                <c:pt idx="1781">
                  <c:v>181.23193612057</c:v>
                </c:pt>
                <c:pt idx="1782">
                  <c:v>183.24950690415901</c:v>
                </c:pt>
                <c:pt idx="1783">
                  <c:v>183.39638195806199</c:v>
                </c:pt>
                <c:pt idx="1784">
                  <c:v>183.143334581402</c:v>
                </c:pt>
                <c:pt idx="1785">
                  <c:v>181.62044224947999</c:v>
                </c:pt>
                <c:pt idx="1786">
                  <c:v>182.09887419740599</c:v>
                </c:pt>
                <c:pt idx="1787">
                  <c:v>182.436924629169</c:v>
                </c:pt>
                <c:pt idx="1788">
                  <c:v>183.427600373177</c:v>
                </c:pt>
                <c:pt idx="1789">
                  <c:v>184.61493134963899</c:v>
                </c:pt>
                <c:pt idx="1790">
                  <c:v>184.703041595342</c:v>
                </c:pt>
                <c:pt idx="1791">
                  <c:v>185.21659056985899</c:v>
                </c:pt>
                <c:pt idx="1792">
                  <c:v>184.95549177274299</c:v>
                </c:pt>
                <c:pt idx="1793">
                  <c:v>184.66937036979499</c:v>
                </c:pt>
                <c:pt idx="1794">
                  <c:v>185.81828408892699</c:v>
                </c:pt>
                <c:pt idx="1795">
                  <c:v>186.08586414835</c:v>
                </c:pt>
                <c:pt idx="1796">
                  <c:v>185.911094967764</c:v>
                </c:pt>
                <c:pt idx="1797">
                  <c:v>186.64872693549799</c:v>
                </c:pt>
                <c:pt idx="1798">
                  <c:v>186.24830260392599</c:v>
                </c:pt>
                <c:pt idx="1799">
                  <c:v>186.87046502704399</c:v>
                </c:pt>
                <c:pt idx="1800">
                  <c:v>186.60454128803701</c:v>
                </c:pt>
                <c:pt idx="1801">
                  <c:v>185.72397057328001</c:v>
                </c:pt>
                <c:pt idx="1802">
                  <c:v>186.01848554679501</c:v>
                </c:pt>
                <c:pt idx="1803">
                  <c:v>186.71430886431199</c:v>
                </c:pt>
                <c:pt idx="1804">
                  <c:v>188.696674509476</c:v>
                </c:pt>
                <c:pt idx="1805">
                  <c:v>189.12970171868699</c:v>
                </c:pt>
                <c:pt idx="1806">
                  <c:v>184.76535114745801</c:v>
                </c:pt>
                <c:pt idx="1807">
                  <c:v>182.811397522465</c:v>
                </c:pt>
                <c:pt idx="1808">
                  <c:v>183.17988674204301</c:v>
                </c:pt>
                <c:pt idx="1809">
                  <c:v>186.57857573656699</c:v>
                </c:pt>
                <c:pt idx="1810">
                  <c:v>184.36445268792801</c:v>
                </c:pt>
                <c:pt idx="1811">
                  <c:v>184.99314807259199</c:v>
                </c:pt>
                <c:pt idx="1812">
                  <c:v>185.971238630828</c:v>
                </c:pt>
                <c:pt idx="1813">
                  <c:v>186.80257240469601</c:v>
                </c:pt>
                <c:pt idx="1814">
                  <c:v>186.30236556114801</c:v>
                </c:pt>
                <c:pt idx="1815">
                  <c:v>186.29565427775501</c:v>
                </c:pt>
                <c:pt idx="1816">
                  <c:v>186.27474252816401</c:v>
                </c:pt>
                <c:pt idx="1817">
                  <c:v>186.19867621691901</c:v>
                </c:pt>
                <c:pt idx="1818">
                  <c:v>186.09819824149301</c:v>
                </c:pt>
                <c:pt idx="1819">
                  <c:v>183.13145964034501</c:v>
                </c:pt>
                <c:pt idx="1820">
                  <c:v>182.981802537481</c:v>
                </c:pt>
                <c:pt idx="1821">
                  <c:v>183.79891814102999</c:v>
                </c:pt>
                <c:pt idx="1822">
                  <c:v>184.26754697334999</c:v>
                </c:pt>
                <c:pt idx="1823">
                  <c:v>184.39189960024501</c:v>
                </c:pt>
                <c:pt idx="1824">
                  <c:v>185.891146747845</c:v>
                </c:pt>
                <c:pt idx="1825">
                  <c:v>185.549632832263</c:v>
                </c:pt>
                <c:pt idx="1826">
                  <c:v>185.515454169143</c:v>
                </c:pt>
                <c:pt idx="1827">
                  <c:v>184.545179283094</c:v>
                </c:pt>
                <c:pt idx="1828">
                  <c:v>185.60011399573301</c:v>
                </c:pt>
                <c:pt idx="1829">
                  <c:v>186.81382815800501</c:v>
                </c:pt>
                <c:pt idx="1830">
                  <c:v>188.53075752440199</c:v>
                </c:pt>
                <c:pt idx="1831">
                  <c:v>186.97441642268501</c:v>
                </c:pt>
                <c:pt idx="1832">
                  <c:v>186.80316864578</c:v>
                </c:pt>
                <c:pt idx="1833">
                  <c:v>186.57448808762999</c:v>
                </c:pt>
                <c:pt idx="1834">
                  <c:v>187.45185760620399</c:v>
                </c:pt>
                <c:pt idx="1835">
                  <c:v>188.305414894048</c:v>
                </c:pt>
                <c:pt idx="1836">
                  <c:v>189.00161625899901</c:v>
                </c:pt>
                <c:pt idx="1837">
                  <c:v>188.991716016711</c:v>
                </c:pt>
                <c:pt idx="1838">
                  <c:v>189.42152979212199</c:v>
                </c:pt>
                <c:pt idx="1839">
                  <c:v>189.51360825080999</c:v>
                </c:pt>
                <c:pt idx="1840">
                  <c:v>190.073310971366</c:v>
                </c:pt>
                <c:pt idx="1841">
                  <c:v>189.66260491634901</c:v>
                </c:pt>
                <c:pt idx="1842">
                  <c:v>188.52460291583</c:v>
                </c:pt>
                <c:pt idx="1843">
                  <c:v>188.21454902851701</c:v>
                </c:pt>
                <c:pt idx="1844">
                  <c:v>189.074938517215</c:v>
                </c:pt>
                <c:pt idx="1845">
                  <c:v>189.41792708134301</c:v>
                </c:pt>
                <c:pt idx="1846">
                  <c:v>187.92978580348799</c:v>
                </c:pt>
                <c:pt idx="1847">
                  <c:v>189.26526869079899</c:v>
                </c:pt>
                <c:pt idx="1848">
                  <c:v>189.19332006404699</c:v>
                </c:pt>
                <c:pt idx="1849">
                  <c:v>188.18768705608699</c:v>
                </c:pt>
                <c:pt idx="1850">
                  <c:v>186.79155661668901</c:v>
                </c:pt>
                <c:pt idx="1851">
                  <c:v>188.364019739112</c:v>
                </c:pt>
                <c:pt idx="1852">
                  <c:v>188.63827366136201</c:v>
                </c:pt>
                <c:pt idx="1853">
                  <c:v>189.935170459478</c:v>
                </c:pt>
                <c:pt idx="1854">
                  <c:v>189.82384835713501</c:v>
                </c:pt>
                <c:pt idx="1855">
                  <c:v>188.11916146355901</c:v>
                </c:pt>
                <c:pt idx="1856">
                  <c:v>187.46296846831501</c:v>
                </c:pt>
                <c:pt idx="1857">
                  <c:v>189.33905743377801</c:v>
                </c:pt>
                <c:pt idx="1858">
                  <c:v>185.58579344371401</c:v>
                </c:pt>
                <c:pt idx="1859">
                  <c:v>187.46485504610899</c:v>
                </c:pt>
                <c:pt idx="1860">
                  <c:v>187.160563456495</c:v>
                </c:pt>
                <c:pt idx="1861">
                  <c:v>187.193806489579</c:v>
                </c:pt>
                <c:pt idx="1862">
                  <c:v>186.59443119013099</c:v>
                </c:pt>
                <c:pt idx="1863">
                  <c:v>186.57778316592601</c:v>
                </c:pt>
                <c:pt idx="1864">
                  <c:v>186.90027180235501</c:v>
                </c:pt>
                <c:pt idx="1865">
                  <c:v>186.933490570852</c:v>
                </c:pt>
                <c:pt idx="1866">
                  <c:v>189.100059554061</c:v>
                </c:pt>
                <c:pt idx="1867">
                  <c:v>189.301814674014</c:v>
                </c:pt>
                <c:pt idx="1868">
                  <c:v>188.60191801486701</c:v>
                </c:pt>
                <c:pt idx="1869">
                  <c:v>190.190704967421</c:v>
                </c:pt>
                <c:pt idx="1870">
                  <c:v>191.30662138304299</c:v>
                </c:pt>
                <c:pt idx="1871">
                  <c:v>192.34000411732001</c:v>
                </c:pt>
                <c:pt idx="1872">
                  <c:v>193.75130754372199</c:v>
                </c:pt>
                <c:pt idx="1873">
                  <c:v>192.69380525625201</c:v>
                </c:pt>
                <c:pt idx="1874">
                  <c:v>191.74595536573099</c:v>
                </c:pt>
                <c:pt idx="1875">
                  <c:v>192.33647574490999</c:v>
                </c:pt>
                <c:pt idx="1876">
                  <c:v>191.05365579065599</c:v>
                </c:pt>
                <c:pt idx="1877">
                  <c:v>191.194389796016</c:v>
                </c:pt>
                <c:pt idx="1878">
                  <c:v>189.724986778854</c:v>
                </c:pt>
                <c:pt idx="1879">
                  <c:v>189.90814182191701</c:v>
                </c:pt>
                <c:pt idx="1880">
                  <c:v>190.21907566489199</c:v>
                </c:pt>
                <c:pt idx="1881">
                  <c:v>190.99811177299901</c:v>
                </c:pt>
                <c:pt idx="1882">
                  <c:v>189.83628172882999</c:v>
                </c:pt>
                <c:pt idx="1883">
                  <c:v>191.14125008740501</c:v>
                </c:pt>
                <c:pt idx="1884">
                  <c:v>193.30202625596999</c:v>
                </c:pt>
                <c:pt idx="1885">
                  <c:v>194.942389168913</c:v>
                </c:pt>
                <c:pt idx="1886">
                  <c:v>195.239068469182</c:v>
                </c:pt>
                <c:pt idx="1887">
                  <c:v>194.92708354838999</c:v>
                </c:pt>
                <c:pt idx="1888">
                  <c:v>193.60134865621899</c:v>
                </c:pt>
                <c:pt idx="1889">
                  <c:v>193.37915127559401</c:v>
                </c:pt>
                <c:pt idx="1890">
                  <c:v>194.79110114677701</c:v>
                </c:pt>
                <c:pt idx="1891">
                  <c:v>195.04349960261399</c:v>
                </c:pt>
                <c:pt idx="1892">
                  <c:v>195.78971629641799</c:v>
                </c:pt>
                <c:pt idx="1893">
                  <c:v>194.754261369581</c:v>
                </c:pt>
                <c:pt idx="1894">
                  <c:v>194.64555833282</c:v>
                </c:pt>
                <c:pt idx="1895">
                  <c:v>193.28924077860199</c:v>
                </c:pt>
                <c:pt idx="1896">
                  <c:v>194.653700293605</c:v>
                </c:pt>
                <c:pt idx="1897">
                  <c:v>193.47381421527501</c:v>
                </c:pt>
                <c:pt idx="1898">
                  <c:v>194.66059089639299</c:v>
                </c:pt>
                <c:pt idx="1899">
                  <c:v>195.00072007791101</c:v>
                </c:pt>
                <c:pt idx="1900">
                  <c:v>196.72222949570701</c:v>
                </c:pt>
                <c:pt idx="1901">
                  <c:v>196.89113432697201</c:v>
                </c:pt>
                <c:pt idx="1902">
                  <c:v>197.98745986568099</c:v>
                </c:pt>
                <c:pt idx="1903">
                  <c:v>198.552734521508</c:v>
                </c:pt>
                <c:pt idx="1904">
                  <c:v>196.52580517394699</c:v>
                </c:pt>
                <c:pt idx="1905">
                  <c:v>197.43013249437701</c:v>
                </c:pt>
                <c:pt idx="1906">
                  <c:v>197.88350367827201</c:v>
                </c:pt>
                <c:pt idx="1907">
                  <c:v>197.755549261754</c:v>
                </c:pt>
                <c:pt idx="1908">
                  <c:v>197.852182484824</c:v>
                </c:pt>
                <c:pt idx="1909">
                  <c:v>196.437043026629</c:v>
                </c:pt>
                <c:pt idx="1910">
                  <c:v>203.17982574965001</c:v>
                </c:pt>
                <c:pt idx="1911">
                  <c:v>203.551167015564</c:v>
                </c:pt>
                <c:pt idx="1912">
                  <c:v>203.06152530026301</c:v>
                </c:pt>
                <c:pt idx="1913">
                  <c:v>202.66142160310599</c:v>
                </c:pt>
                <c:pt idx="1914">
                  <c:v>193.59674956651901</c:v>
                </c:pt>
                <c:pt idx="1915">
                  <c:v>190.535345899085</c:v>
                </c:pt>
                <c:pt idx="1916">
                  <c:v>190.28139480316699</c:v>
                </c:pt>
                <c:pt idx="1917">
                  <c:v>190.82437662822099</c:v>
                </c:pt>
                <c:pt idx="1918">
                  <c:v>192.78059904431601</c:v>
                </c:pt>
                <c:pt idx="1919">
                  <c:v>189.09158926632901</c:v>
                </c:pt>
                <c:pt idx="1920">
                  <c:v>186.14646697533999</c:v>
                </c:pt>
                <c:pt idx="1921">
                  <c:v>186.708025753827</c:v>
                </c:pt>
                <c:pt idx="1922">
                  <c:v>187.393378893678</c:v>
                </c:pt>
                <c:pt idx="1923">
                  <c:v>188.70053654777601</c:v>
                </c:pt>
                <c:pt idx="1924">
                  <c:v>188.72554268351499</c:v>
                </c:pt>
                <c:pt idx="1925">
                  <c:v>186.43008232354899</c:v>
                </c:pt>
                <c:pt idx="1926">
                  <c:v>189.05103056250601</c:v>
                </c:pt>
                <c:pt idx="1927">
                  <c:v>190.576156646474</c:v>
                </c:pt>
                <c:pt idx="1928">
                  <c:v>193.62408470032801</c:v>
                </c:pt>
                <c:pt idx="1929">
                  <c:v>194.07430717838901</c:v>
                </c:pt>
                <c:pt idx="1930">
                  <c:v>192.335605528863</c:v>
                </c:pt>
                <c:pt idx="1931">
                  <c:v>193.92814116777799</c:v>
                </c:pt>
                <c:pt idx="1932">
                  <c:v>195.13177602507599</c:v>
                </c:pt>
                <c:pt idx="1933">
                  <c:v>194.909982033381</c:v>
                </c:pt>
                <c:pt idx="1934">
                  <c:v>196.54239165821701</c:v>
                </c:pt>
                <c:pt idx="1935">
                  <c:v>197.65713107188699</c:v>
                </c:pt>
                <c:pt idx="1936">
                  <c:v>198.30011899382799</c:v>
                </c:pt>
                <c:pt idx="1937">
                  <c:v>197.777947982049</c:v>
                </c:pt>
                <c:pt idx="1938">
                  <c:v>199.384199221758</c:v>
                </c:pt>
                <c:pt idx="1939">
                  <c:v>202.335149478836</c:v>
                </c:pt>
                <c:pt idx="1940">
                  <c:v>201.32905187156999</c:v>
                </c:pt>
                <c:pt idx="1941">
                  <c:v>198.470376177182</c:v>
                </c:pt>
                <c:pt idx="1942">
                  <c:v>200.777128708444</c:v>
                </c:pt>
                <c:pt idx="1943">
                  <c:v>199.512809777863</c:v>
                </c:pt>
                <c:pt idx="1944">
                  <c:v>189.83699144357399</c:v>
                </c:pt>
                <c:pt idx="1945">
                  <c:v>193.52909126718001</c:v>
                </c:pt>
                <c:pt idx="1946">
                  <c:v>192.50528882761799</c:v>
                </c:pt>
                <c:pt idx="1947">
                  <c:v>192.18789035952199</c:v>
                </c:pt>
                <c:pt idx="1948">
                  <c:v>192.96971446753699</c:v>
                </c:pt>
                <c:pt idx="1949">
                  <c:v>192.01331224466799</c:v>
                </c:pt>
                <c:pt idx="1950">
                  <c:v>186.365762144152</c:v>
                </c:pt>
                <c:pt idx="1951">
                  <c:v>188.83443635046501</c:v>
                </c:pt>
                <c:pt idx="1952">
                  <c:v>182.51253828500501</c:v>
                </c:pt>
                <c:pt idx="1953">
                  <c:v>179.11396335101301</c:v>
                </c:pt>
                <c:pt idx="1954">
                  <c:v>184.11611257610701</c:v>
                </c:pt>
                <c:pt idx="1955">
                  <c:v>188.396275872698</c:v>
                </c:pt>
                <c:pt idx="1956">
                  <c:v>187.56029447627799</c:v>
                </c:pt>
                <c:pt idx="1957">
                  <c:v>183.858706594886</c:v>
                </c:pt>
                <c:pt idx="1958">
                  <c:v>182.95366630926</c:v>
                </c:pt>
                <c:pt idx="1959">
                  <c:v>180.070485571993</c:v>
                </c:pt>
                <c:pt idx="1960">
                  <c:v>176.280279351617</c:v>
                </c:pt>
                <c:pt idx="1961">
                  <c:v>175.801757178625</c:v>
                </c:pt>
                <c:pt idx="1962">
                  <c:v>180.145324317638</c:v>
                </c:pt>
                <c:pt idx="1963">
                  <c:v>175.842440413959</c:v>
                </c:pt>
                <c:pt idx="1964">
                  <c:v>176.15855818594099</c:v>
                </c:pt>
                <c:pt idx="1965">
                  <c:v>178.16261305779099</c:v>
                </c:pt>
                <c:pt idx="1966">
                  <c:v>179.194879025375</c:v>
                </c:pt>
                <c:pt idx="1967">
                  <c:v>182.81662470500899</c:v>
                </c:pt>
                <c:pt idx="1968">
                  <c:v>180.705872974572</c:v>
                </c:pt>
                <c:pt idx="1969">
                  <c:v>176.77689692600501</c:v>
                </c:pt>
                <c:pt idx="1970">
                  <c:v>177.70544324354799</c:v>
                </c:pt>
                <c:pt idx="1971">
                  <c:v>174.71989587380301</c:v>
                </c:pt>
                <c:pt idx="1972">
                  <c:v>174.23528871698699</c:v>
                </c:pt>
                <c:pt idx="1973">
                  <c:v>175.822815855887</c:v>
                </c:pt>
                <c:pt idx="1974">
                  <c:v>175.09302930515599</c:v>
                </c:pt>
                <c:pt idx="1975">
                  <c:v>177.03848938683601</c:v>
                </c:pt>
                <c:pt idx="1976">
                  <c:v>177.38328421751899</c:v>
                </c:pt>
                <c:pt idx="1977">
                  <c:v>178.55378411728699</c:v>
                </c:pt>
                <c:pt idx="1978">
                  <c:v>178.75462215204001</c:v>
                </c:pt>
                <c:pt idx="1979">
                  <c:v>179.97019707236501</c:v>
                </c:pt>
                <c:pt idx="1980">
                  <c:v>179.86747103388399</c:v>
                </c:pt>
                <c:pt idx="1981">
                  <c:v>181.116652066336</c:v>
                </c:pt>
                <c:pt idx="1982">
                  <c:v>179.856050297368</c:v>
                </c:pt>
                <c:pt idx="1983">
                  <c:v>177.91612500040799</c:v>
                </c:pt>
                <c:pt idx="1984">
                  <c:v>179.34894504123699</c:v>
                </c:pt>
                <c:pt idx="1985">
                  <c:v>178.01933265592501</c:v>
                </c:pt>
                <c:pt idx="1986">
                  <c:v>177.69713099842301</c:v>
                </c:pt>
                <c:pt idx="1987">
                  <c:v>180.78948939436901</c:v>
                </c:pt>
                <c:pt idx="1988">
                  <c:v>178.55615666172</c:v>
                </c:pt>
                <c:pt idx="1989">
                  <c:v>180.39526347487501</c:v>
                </c:pt>
                <c:pt idx="1990">
                  <c:v>181.19704314820399</c:v>
                </c:pt>
                <c:pt idx="1991">
                  <c:v>180.29623168905499</c:v>
                </c:pt>
                <c:pt idx="1992">
                  <c:v>177.69546145676699</c:v>
                </c:pt>
                <c:pt idx="1993">
                  <c:v>178.61383875003901</c:v>
                </c:pt>
                <c:pt idx="1994">
                  <c:v>178.33002549456799</c:v>
                </c:pt>
                <c:pt idx="1995">
                  <c:v>178.32956205895101</c:v>
                </c:pt>
                <c:pt idx="1996">
                  <c:v>181.50316916546601</c:v>
                </c:pt>
                <c:pt idx="1997">
                  <c:v>181.543024628544</c:v>
                </c:pt>
                <c:pt idx="1998">
                  <c:v>181.21630251842501</c:v>
                </c:pt>
                <c:pt idx="1999">
                  <c:v>179.02193487103301</c:v>
                </c:pt>
                <c:pt idx="2000">
                  <c:v>176.30922133403701</c:v>
                </c:pt>
                <c:pt idx="2001">
                  <c:v>175.096982437056</c:v>
                </c:pt>
                <c:pt idx="2002">
                  <c:v>178.12096868699399</c:v>
                </c:pt>
                <c:pt idx="2003">
                  <c:v>176.885322110245</c:v>
                </c:pt>
                <c:pt idx="2004">
                  <c:v>176.76224643652901</c:v>
                </c:pt>
                <c:pt idx="2005">
                  <c:v>177.21741243444299</c:v>
                </c:pt>
                <c:pt idx="2006">
                  <c:v>180.472500084991</c:v>
                </c:pt>
                <c:pt idx="2007">
                  <c:v>182.43185435600799</c:v>
                </c:pt>
                <c:pt idx="2008">
                  <c:v>182.25389451821201</c:v>
                </c:pt>
                <c:pt idx="2009">
                  <c:v>181.511061948741</c:v>
                </c:pt>
                <c:pt idx="2010">
                  <c:v>183.99364859967201</c:v>
                </c:pt>
                <c:pt idx="2011">
                  <c:v>184.08900105039299</c:v>
                </c:pt>
                <c:pt idx="2012">
                  <c:v>180.19301002469899</c:v>
                </c:pt>
                <c:pt idx="2013">
                  <c:v>182.226496859072</c:v>
                </c:pt>
                <c:pt idx="2014">
                  <c:v>181.78349700487399</c:v>
                </c:pt>
                <c:pt idx="2015">
                  <c:v>183.98612834438001</c:v>
                </c:pt>
                <c:pt idx="2016">
                  <c:v>183.208831538917</c:v>
                </c:pt>
                <c:pt idx="2017">
                  <c:v>183.33681462942801</c:v>
                </c:pt>
                <c:pt idx="2018">
                  <c:v>183.26991687537799</c:v>
                </c:pt>
                <c:pt idx="2019">
                  <c:v>182.93624321633999</c:v>
                </c:pt>
                <c:pt idx="2020">
                  <c:v>176.981013327787</c:v>
                </c:pt>
                <c:pt idx="2021">
                  <c:v>177.36965102543999</c:v>
                </c:pt>
                <c:pt idx="2022">
                  <c:v>179.00885242408799</c:v>
                </c:pt>
                <c:pt idx="2023">
                  <c:v>178.04331884555501</c:v>
                </c:pt>
                <c:pt idx="2024">
                  <c:v>174.19088159638301</c:v>
                </c:pt>
                <c:pt idx="2025">
                  <c:v>173.237131327372</c:v>
                </c:pt>
                <c:pt idx="2026">
                  <c:v>173.49561471407</c:v>
                </c:pt>
                <c:pt idx="2027">
                  <c:v>175.317464932641</c:v>
                </c:pt>
                <c:pt idx="2028">
                  <c:v>175.50959831365299</c:v>
                </c:pt>
                <c:pt idx="2029">
                  <c:v>175.94640194901001</c:v>
                </c:pt>
                <c:pt idx="2030">
                  <c:v>174.10305259247701</c:v>
                </c:pt>
                <c:pt idx="2031">
                  <c:v>170.88982925693301</c:v>
                </c:pt>
                <c:pt idx="2032">
                  <c:v>170.04608196137301</c:v>
                </c:pt>
                <c:pt idx="2033">
                  <c:v>169.02910893438801</c:v>
                </c:pt>
                <c:pt idx="2034">
                  <c:v>168.57283105531499</c:v>
                </c:pt>
                <c:pt idx="2035">
                  <c:v>170.72518200512999</c:v>
                </c:pt>
                <c:pt idx="2036">
                  <c:v>171.11261802625299</c:v>
                </c:pt>
                <c:pt idx="2037">
                  <c:v>170.37513689364499</c:v>
                </c:pt>
                <c:pt idx="2038">
                  <c:v>169.75799852950399</c:v>
                </c:pt>
                <c:pt idx="2039">
                  <c:v>170.67563617317799</c:v>
                </c:pt>
                <c:pt idx="2040">
                  <c:v>170.51305925705901</c:v>
                </c:pt>
                <c:pt idx="2041">
                  <c:v>172.23711532202299</c:v>
                </c:pt>
                <c:pt idx="2042">
                  <c:v>172.18632989305399</c:v>
                </c:pt>
                <c:pt idx="2043">
                  <c:v>173.04874727684799</c:v>
                </c:pt>
                <c:pt idx="2044">
                  <c:v>173.31079629186101</c:v>
                </c:pt>
                <c:pt idx="2045">
                  <c:v>172.23230559897601</c:v>
                </c:pt>
                <c:pt idx="2046">
                  <c:v>172.151571650568</c:v>
                </c:pt>
                <c:pt idx="2047">
                  <c:v>171.77313761415101</c:v>
                </c:pt>
                <c:pt idx="2048">
                  <c:v>168.59849650253</c:v>
                </c:pt>
                <c:pt idx="2049">
                  <c:v>169.18861406788201</c:v>
                </c:pt>
                <c:pt idx="2050">
                  <c:v>169.52907199447</c:v>
                </c:pt>
                <c:pt idx="2051">
                  <c:v>168.65282450528801</c:v>
                </c:pt>
                <c:pt idx="2052">
                  <c:v>168.621846776284</c:v>
                </c:pt>
                <c:pt idx="2053">
                  <c:v>169.03259137530799</c:v>
                </c:pt>
                <c:pt idx="2054">
                  <c:v>169.23456132102399</c:v>
                </c:pt>
                <c:pt idx="2055">
                  <c:v>168.38465131562199</c:v>
                </c:pt>
                <c:pt idx="2056">
                  <c:v>167.749507168869</c:v>
                </c:pt>
                <c:pt idx="2057">
                  <c:v>167.29155464421601</c:v>
                </c:pt>
                <c:pt idx="2058">
                  <c:v>167.66245646904699</c:v>
                </c:pt>
                <c:pt idx="2059">
                  <c:v>167.91161415317501</c:v>
                </c:pt>
                <c:pt idx="2060">
                  <c:v>169.22670349722699</c:v>
                </c:pt>
                <c:pt idx="2061">
                  <c:v>168.611425233658</c:v>
                </c:pt>
                <c:pt idx="2062">
                  <c:v>168.829965266328</c:v>
                </c:pt>
                <c:pt idx="2063">
                  <c:v>168.980726060058</c:v>
                </c:pt>
                <c:pt idx="2064">
                  <c:v>167.81183100689501</c:v>
                </c:pt>
                <c:pt idx="2065">
                  <c:v>167.87725145872199</c:v>
                </c:pt>
                <c:pt idx="2066">
                  <c:v>166.762255314046</c:v>
                </c:pt>
                <c:pt idx="2067">
                  <c:v>165.97225526871799</c:v>
                </c:pt>
                <c:pt idx="2068">
                  <c:v>165.091012199321</c:v>
                </c:pt>
                <c:pt idx="2069">
                  <c:v>164.90257651112699</c:v>
                </c:pt>
                <c:pt idx="2070">
                  <c:v>165.644277432488</c:v>
                </c:pt>
                <c:pt idx="2071">
                  <c:v>166.891180352585</c:v>
                </c:pt>
                <c:pt idx="2072">
                  <c:v>168.467157848315</c:v>
                </c:pt>
                <c:pt idx="2073">
                  <c:v>167.15766080784701</c:v>
                </c:pt>
                <c:pt idx="2074">
                  <c:v>165.94130372474899</c:v>
                </c:pt>
                <c:pt idx="2075">
                  <c:v>167.10404127216199</c:v>
                </c:pt>
                <c:pt idx="2076">
                  <c:v>168.904149154945</c:v>
                </c:pt>
                <c:pt idx="2077">
                  <c:v>167.19686496162601</c:v>
                </c:pt>
                <c:pt idx="2078">
                  <c:v>168.652312329973</c:v>
                </c:pt>
                <c:pt idx="2079">
                  <c:v>168.10034225144</c:v>
                </c:pt>
                <c:pt idx="2080">
                  <c:v>167.62444633673701</c:v>
                </c:pt>
                <c:pt idx="2081">
                  <c:v>167.98426846513601</c:v>
                </c:pt>
                <c:pt idx="2082">
                  <c:v>168.90081187797</c:v>
                </c:pt>
                <c:pt idx="2083">
                  <c:v>166.72047941689601</c:v>
                </c:pt>
                <c:pt idx="2084">
                  <c:v>168.97172488496199</c:v>
                </c:pt>
                <c:pt idx="2085">
                  <c:v>170.859669661423</c:v>
                </c:pt>
                <c:pt idx="2086">
                  <c:v>170.75563156249001</c:v>
                </c:pt>
                <c:pt idx="2087">
                  <c:v>169.32948414465599</c:v>
                </c:pt>
                <c:pt idx="2088">
                  <c:v>167.075300123255</c:v>
                </c:pt>
                <c:pt idx="2089">
                  <c:v>164.559302231478</c:v>
                </c:pt>
                <c:pt idx="2090">
                  <c:v>164.65167549439499</c:v>
                </c:pt>
                <c:pt idx="2091">
                  <c:v>165.88681184479699</c:v>
                </c:pt>
                <c:pt idx="2092">
                  <c:v>165.70975945759099</c:v>
                </c:pt>
                <c:pt idx="2093">
                  <c:v>166.32989897556899</c:v>
                </c:pt>
                <c:pt idx="2094">
                  <c:v>165.554326073966</c:v>
                </c:pt>
                <c:pt idx="2095">
                  <c:v>164.76494927117801</c:v>
                </c:pt>
                <c:pt idx="2096">
                  <c:v>164.49394623201999</c:v>
                </c:pt>
                <c:pt idx="2097">
                  <c:v>164.34485113542101</c:v>
                </c:pt>
                <c:pt idx="2098">
                  <c:v>159.62848224941999</c:v>
                </c:pt>
                <c:pt idx="2099">
                  <c:v>163.17066015354601</c:v>
                </c:pt>
                <c:pt idx="2100">
                  <c:v>160.78882815159699</c:v>
                </c:pt>
                <c:pt idx="2101">
                  <c:v>158.678117511886</c:v>
                </c:pt>
                <c:pt idx="2102">
                  <c:v>160.157580731861</c:v>
                </c:pt>
                <c:pt idx="2103">
                  <c:v>166.54863185977001</c:v>
                </c:pt>
                <c:pt idx="2104">
                  <c:v>165.50564938038301</c:v>
                </c:pt>
                <c:pt idx="2105">
                  <c:v>160.35057691196999</c:v>
                </c:pt>
                <c:pt idx="2106">
                  <c:v>163.83325372597201</c:v>
                </c:pt>
                <c:pt idx="2107">
                  <c:v>162.47554792349999</c:v>
                </c:pt>
                <c:pt idx="2108">
                  <c:v>158.484918323177</c:v>
                </c:pt>
                <c:pt idx="2109">
                  <c:v>159.50879969361799</c:v>
                </c:pt>
                <c:pt idx="2110">
                  <c:v>160.36464310375601</c:v>
                </c:pt>
                <c:pt idx="2111">
                  <c:v>156.97217746084601</c:v>
                </c:pt>
                <c:pt idx="2112">
                  <c:v>158.9396428144</c:v>
                </c:pt>
                <c:pt idx="2113">
                  <c:v>159.23121922211999</c:v>
                </c:pt>
                <c:pt idx="2114">
                  <c:v>158.49697289823499</c:v>
                </c:pt>
                <c:pt idx="2115">
                  <c:v>161.88234452668601</c:v>
                </c:pt>
                <c:pt idx="2116">
                  <c:v>164.72250311935201</c:v>
                </c:pt>
                <c:pt idx="2117">
                  <c:v>164.93430296430299</c:v>
                </c:pt>
                <c:pt idx="2118">
                  <c:v>166.95694914948601</c:v>
                </c:pt>
                <c:pt idx="2119">
                  <c:v>167.175986069961</c:v>
                </c:pt>
                <c:pt idx="2120">
                  <c:v>167.328952624648</c:v>
                </c:pt>
                <c:pt idx="2121">
                  <c:v>168.24644399763</c:v>
                </c:pt>
                <c:pt idx="2122">
                  <c:v>166.26934746959199</c:v>
                </c:pt>
                <c:pt idx="2123">
                  <c:v>166.909731217634</c:v>
                </c:pt>
                <c:pt idx="2124">
                  <c:v>167.48568982211299</c:v>
                </c:pt>
                <c:pt idx="2125">
                  <c:v>167.92166718878701</c:v>
                </c:pt>
                <c:pt idx="2126">
                  <c:v>164.23468958160501</c:v>
                </c:pt>
                <c:pt idx="2127">
                  <c:v>164.40652660171199</c:v>
                </c:pt>
                <c:pt idx="2128">
                  <c:v>163.407578973835</c:v>
                </c:pt>
                <c:pt idx="2129">
                  <c:v>164.81163606025001</c:v>
                </c:pt>
                <c:pt idx="2130">
                  <c:v>163.63936787504099</c:v>
                </c:pt>
                <c:pt idx="2131">
                  <c:v>163.58182909261299</c:v>
                </c:pt>
                <c:pt idx="2132">
                  <c:v>163.727485996448</c:v>
                </c:pt>
                <c:pt idx="2133">
                  <c:v>165.23231851821399</c:v>
                </c:pt>
                <c:pt idx="2134">
                  <c:v>165.018069337588</c:v>
                </c:pt>
                <c:pt idx="2135">
                  <c:v>164.26521687585799</c:v>
                </c:pt>
                <c:pt idx="2136">
                  <c:v>166.144310800818</c:v>
                </c:pt>
                <c:pt idx="2137">
                  <c:v>166.69245661313099</c:v>
                </c:pt>
                <c:pt idx="2138">
                  <c:v>166.555678391501</c:v>
                </c:pt>
                <c:pt idx="2139">
                  <c:v>166.17171341478101</c:v>
                </c:pt>
                <c:pt idx="2140">
                  <c:v>166.24426895545599</c:v>
                </c:pt>
                <c:pt idx="2141">
                  <c:v>164.51072307926501</c:v>
                </c:pt>
                <c:pt idx="2142">
                  <c:v>164.25788121438401</c:v>
                </c:pt>
                <c:pt idx="2143">
                  <c:v>163.97275901953401</c:v>
                </c:pt>
                <c:pt idx="2144">
                  <c:v>162.20329181751299</c:v>
                </c:pt>
                <c:pt idx="2145">
                  <c:v>159.35956461269001</c:v>
                </c:pt>
                <c:pt idx="2146">
                  <c:v>161.67259254781899</c:v>
                </c:pt>
                <c:pt idx="2147">
                  <c:v>161.73442235696299</c:v>
                </c:pt>
                <c:pt idx="2148">
                  <c:v>164.04906385322499</c:v>
                </c:pt>
                <c:pt idx="2149">
                  <c:v>164.12654716814299</c:v>
                </c:pt>
                <c:pt idx="2150">
                  <c:v>164.964459736446</c:v>
                </c:pt>
                <c:pt idx="2151">
                  <c:v>164.60061140980099</c:v>
                </c:pt>
                <c:pt idx="2152">
                  <c:v>164.79391036710101</c:v>
                </c:pt>
                <c:pt idx="2153">
                  <c:v>165.22457005640601</c:v>
                </c:pt>
                <c:pt idx="2154">
                  <c:v>165.555342321588</c:v>
                </c:pt>
                <c:pt idx="2155">
                  <c:v>165.059398917767</c:v>
                </c:pt>
                <c:pt idx="2156">
                  <c:v>166.29313443961601</c:v>
                </c:pt>
                <c:pt idx="2157">
                  <c:v>164.69531871094901</c:v>
                </c:pt>
                <c:pt idx="2158">
                  <c:v>161.914386182334</c:v>
                </c:pt>
                <c:pt idx="2159">
                  <c:v>164.09274330135301</c:v>
                </c:pt>
                <c:pt idx="2160">
                  <c:v>162.06476266979899</c:v>
                </c:pt>
                <c:pt idx="2161">
                  <c:v>162.08641537436901</c:v>
                </c:pt>
                <c:pt idx="2162">
                  <c:v>160.16409981159799</c:v>
                </c:pt>
                <c:pt idx="2163">
                  <c:v>160.61682317882699</c:v>
                </c:pt>
                <c:pt idx="2164">
                  <c:v>157.981200888747</c:v>
                </c:pt>
                <c:pt idx="2165">
                  <c:v>158.582018391931</c:v>
                </c:pt>
                <c:pt idx="2166">
                  <c:v>157.78015510224799</c:v>
                </c:pt>
                <c:pt idx="2167">
                  <c:v>157.422391981685</c:v>
                </c:pt>
                <c:pt idx="2168">
                  <c:v>158.92062388560601</c:v>
                </c:pt>
                <c:pt idx="2169">
                  <c:v>159.72459362775601</c:v>
                </c:pt>
                <c:pt idx="2170">
                  <c:v>159.71402276724299</c:v>
                </c:pt>
                <c:pt idx="2171">
                  <c:v>159.00964941355099</c:v>
                </c:pt>
                <c:pt idx="2172">
                  <c:v>158.52718611154401</c:v>
                </c:pt>
                <c:pt idx="2173">
                  <c:v>159.20341077405499</c:v>
                </c:pt>
                <c:pt idx="2174">
                  <c:v>159.77857452831799</c:v>
                </c:pt>
                <c:pt idx="2175">
                  <c:v>160.993955436031</c:v>
                </c:pt>
                <c:pt idx="2176">
                  <c:v>160.39338704883599</c:v>
                </c:pt>
                <c:pt idx="2177">
                  <c:v>159.28285038602701</c:v>
                </c:pt>
                <c:pt idx="2178">
                  <c:v>157.84240938795199</c:v>
                </c:pt>
                <c:pt idx="2179">
                  <c:v>160.774223508652</c:v>
                </c:pt>
                <c:pt idx="2180">
                  <c:v>160.310964968191</c:v>
                </c:pt>
                <c:pt idx="2181">
                  <c:v>157.074857837688</c:v>
                </c:pt>
                <c:pt idx="2182">
                  <c:v>155.03501560749899</c:v>
                </c:pt>
                <c:pt idx="2183">
                  <c:v>155.85019576869499</c:v>
                </c:pt>
                <c:pt idx="2184">
                  <c:v>155.82077434263999</c:v>
                </c:pt>
                <c:pt idx="2185">
                  <c:v>156.77951920670901</c:v>
                </c:pt>
                <c:pt idx="2186">
                  <c:v>154.50870894834301</c:v>
                </c:pt>
                <c:pt idx="2187">
                  <c:v>156.30860672631701</c:v>
                </c:pt>
                <c:pt idx="2188">
                  <c:v>156.07185259473101</c:v>
                </c:pt>
                <c:pt idx="2189">
                  <c:v>157.49614303337901</c:v>
                </c:pt>
                <c:pt idx="2190">
                  <c:v>156.59534925733999</c:v>
                </c:pt>
                <c:pt idx="2191">
                  <c:v>156.060332448607</c:v>
                </c:pt>
                <c:pt idx="2192">
                  <c:v>156.825595963431</c:v>
                </c:pt>
                <c:pt idx="2193">
                  <c:v>157.32874288421601</c:v>
                </c:pt>
                <c:pt idx="2194">
                  <c:v>157.44861013824499</c:v>
                </c:pt>
                <c:pt idx="2195">
                  <c:v>157.19158782347199</c:v>
                </c:pt>
                <c:pt idx="2196">
                  <c:v>158.34146285040799</c:v>
                </c:pt>
                <c:pt idx="2197">
                  <c:v>158.38460741370801</c:v>
                </c:pt>
                <c:pt idx="2198">
                  <c:v>160.60307862345701</c:v>
                </c:pt>
                <c:pt idx="2199">
                  <c:v>160.02468005323999</c:v>
                </c:pt>
                <c:pt idx="2200">
                  <c:v>161.08991644171499</c:v>
                </c:pt>
                <c:pt idx="2201">
                  <c:v>161.87185418290801</c:v>
                </c:pt>
                <c:pt idx="2202">
                  <c:v>165.02286486853501</c:v>
                </c:pt>
                <c:pt idx="2203">
                  <c:v>164.52482667065399</c:v>
                </c:pt>
                <c:pt idx="2204">
                  <c:v>165.59475587441599</c:v>
                </c:pt>
                <c:pt idx="2205">
                  <c:v>171.72652583477199</c:v>
                </c:pt>
                <c:pt idx="2206">
                  <c:v>171.07939379676699</c:v>
                </c:pt>
                <c:pt idx="2207">
                  <c:v>165.81871147163</c:v>
                </c:pt>
                <c:pt idx="2208">
                  <c:v>166.673772092951</c:v>
                </c:pt>
                <c:pt idx="2209">
                  <c:v>170.34720406875101</c:v>
                </c:pt>
                <c:pt idx="2210">
                  <c:v>169.23501587967601</c:v>
                </c:pt>
                <c:pt idx="2211">
                  <c:v>166.37034100135901</c:v>
                </c:pt>
                <c:pt idx="2212">
                  <c:v>168.55652894403201</c:v>
                </c:pt>
                <c:pt idx="2213">
                  <c:v>168.92024553190799</c:v>
                </c:pt>
                <c:pt idx="2214">
                  <c:v>168.93811527156299</c:v>
                </c:pt>
                <c:pt idx="2215">
                  <c:v>166.93885079554201</c:v>
                </c:pt>
                <c:pt idx="2216">
                  <c:v>169.110720484528</c:v>
                </c:pt>
                <c:pt idx="2217">
                  <c:v>169.09013862992501</c:v>
                </c:pt>
                <c:pt idx="2218">
                  <c:v>170.507762968968</c:v>
                </c:pt>
                <c:pt idx="2219">
                  <c:v>173.15580834164601</c:v>
                </c:pt>
                <c:pt idx="2220">
                  <c:v>173.195492193197</c:v>
                </c:pt>
                <c:pt idx="2221">
                  <c:v>174.31812512287399</c:v>
                </c:pt>
                <c:pt idx="2222">
                  <c:v>172.66147258203401</c:v>
                </c:pt>
                <c:pt idx="2223">
                  <c:v>171.79836760410399</c:v>
                </c:pt>
                <c:pt idx="2224">
                  <c:v>173.52230298354101</c:v>
                </c:pt>
                <c:pt idx="2225">
                  <c:v>172.17554186980601</c:v>
                </c:pt>
                <c:pt idx="2226">
                  <c:v>170.401123142198</c:v>
                </c:pt>
                <c:pt idx="2227">
                  <c:v>168.06150779501499</c:v>
                </c:pt>
                <c:pt idx="2228">
                  <c:v>174.811570193215</c:v>
                </c:pt>
                <c:pt idx="2229">
                  <c:v>180.20073631782299</c:v>
                </c:pt>
                <c:pt idx="2230">
                  <c:v>179.12613380488901</c:v>
                </c:pt>
                <c:pt idx="2231">
                  <c:v>180.26722948236099</c:v>
                </c:pt>
                <c:pt idx="2232">
                  <c:v>179.640613590041</c:v>
                </c:pt>
                <c:pt idx="2233">
                  <c:v>173.83312830723801</c:v>
                </c:pt>
                <c:pt idx="2234">
                  <c:v>173.23044419608999</c:v>
                </c:pt>
                <c:pt idx="2235">
                  <c:v>172.936516322328</c:v>
                </c:pt>
                <c:pt idx="2236">
                  <c:v>171.074385161815</c:v>
                </c:pt>
                <c:pt idx="2237">
                  <c:v>170.09913362012199</c:v>
                </c:pt>
                <c:pt idx="2238">
                  <c:v>169.97203784008701</c:v>
                </c:pt>
                <c:pt idx="2239">
                  <c:v>165.19589751113401</c:v>
                </c:pt>
                <c:pt idx="2240">
                  <c:v>161.90437348468299</c:v>
                </c:pt>
                <c:pt idx="2241">
                  <c:v>160.95141200195599</c:v>
                </c:pt>
                <c:pt idx="2242">
                  <c:v>161.34477919845199</c:v>
                </c:pt>
                <c:pt idx="2243">
                  <c:v>160.437304810684</c:v>
                </c:pt>
                <c:pt idx="2244">
                  <c:v>161.346876988236</c:v>
                </c:pt>
                <c:pt idx="2245">
                  <c:v>161.10853755348401</c:v>
                </c:pt>
                <c:pt idx="2246">
                  <c:v>162.226350872643</c:v>
                </c:pt>
                <c:pt idx="2247">
                  <c:v>161.76600123698199</c:v>
                </c:pt>
                <c:pt idx="2248">
                  <c:v>160.76279649500901</c:v>
                </c:pt>
                <c:pt idx="2249">
                  <c:v>161.859214570625</c:v>
                </c:pt>
                <c:pt idx="2250">
                  <c:v>162.568060537154</c:v>
                </c:pt>
                <c:pt idx="2251">
                  <c:v>162.416382909161</c:v>
                </c:pt>
                <c:pt idx="2252">
                  <c:v>162.63219075303999</c:v>
                </c:pt>
                <c:pt idx="2253">
                  <c:v>162.022494267231</c:v>
                </c:pt>
                <c:pt idx="2254">
                  <c:v>162.61751912347199</c:v>
                </c:pt>
                <c:pt idx="2255">
                  <c:v>161.74591197755799</c:v>
                </c:pt>
                <c:pt idx="2256">
                  <c:v>163.642706311496</c:v>
                </c:pt>
                <c:pt idx="2257">
                  <c:v>165.582735666617</c:v>
                </c:pt>
                <c:pt idx="2258">
                  <c:v>168.815193492134</c:v>
                </c:pt>
                <c:pt idx="2259">
                  <c:v>170.69726800800501</c:v>
                </c:pt>
                <c:pt idx="2260">
                  <c:v>167.18833359966001</c:v>
                </c:pt>
                <c:pt idx="2261">
                  <c:v>163.49474094259301</c:v>
                </c:pt>
                <c:pt idx="2262">
                  <c:v>163.86117464887101</c:v>
                </c:pt>
                <c:pt idx="2263">
                  <c:v>165.15965021772899</c:v>
                </c:pt>
                <c:pt idx="2264">
                  <c:v>166.14192895939499</c:v>
                </c:pt>
                <c:pt idx="2265">
                  <c:v>161.68355369600101</c:v>
                </c:pt>
                <c:pt idx="2266">
                  <c:v>164.06041883926801</c:v>
                </c:pt>
                <c:pt idx="2267">
                  <c:v>167.49137281923601</c:v>
                </c:pt>
                <c:pt idx="2268">
                  <c:v>165.35004356357001</c:v>
                </c:pt>
                <c:pt idx="2269">
                  <c:v>165.49861524386799</c:v>
                </c:pt>
                <c:pt idx="2270">
                  <c:v>167.27555883609801</c:v>
                </c:pt>
                <c:pt idx="2271">
                  <c:v>169.21307117068099</c:v>
                </c:pt>
                <c:pt idx="2272">
                  <c:v>165.815495559943</c:v>
                </c:pt>
                <c:pt idx="2273">
                  <c:v>165.93002058053</c:v>
                </c:pt>
                <c:pt idx="2274">
                  <c:v>165.554545855501</c:v>
                </c:pt>
                <c:pt idx="2275">
                  <c:v>164.33817508890499</c:v>
                </c:pt>
                <c:pt idx="2276">
                  <c:v>165.84680023623901</c:v>
                </c:pt>
                <c:pt idx="2277">
                  <c:v>167.91227454730699</c:v>
                </c:pt>
                <c:pt idx="2278">
                  <c:v>167.27764953670999</c:v>
                </c:pt>
                <c:pt idx="2279">
                  <c:v>167.534948764934</c:v>
                </c:pt>
                <c:pt idx="2280">
                  <c:v>166.46980803430301</c:v>
                </c:pt>
                <c:pt idx="2281">
                  <c:v>167.10469796944699</c:v>
                </c:pt>
                <c:pt idx="2282">
                  <c:v>166.45516003313901</c:v>
                </c:pt>
                <c:pt idx="2283">
                  <c:v>165.83830608004001</c:v>
                </c:pt>
                <c:pt idx="2284">
                  <c:v>168.30318852441201</c:v>
                </c:pt>
                <c:pt idx="2285">
                  <c:v>170.31234692292099</c:v>
                </c:pt>
                <c:pt idx="2286">
                  <c:v>172.826284413194</c:v>
                </c:pt>
                <c:pt idx="2287">
                  <c:v>170.666351989497</c:v>
                </c:pt>
                <c:pt idx="2288">
                  <c:v>166.10814337705199</c:v>
                </c:pt>
                <c:pt idx="2289">
                  <c:v>164.50261720622601</c:v>
                </c:pt>
                <c:pt idx="2290">
                  <c:v>164.043073687575</c:v>
                </c:pt>
                <c:pt idx="2291">
                  <c:v>163.219754965325</c:v>
                </c:pt>
                <c:pt idx="2292">
                  <c:v>162.054992049731</c:v>
                </c:pt>
                <c:pt idx="2293">
                  <c:v>163.346890008516</c:v>
                </c:pt>
                <c:pt idx="2294">
                  <c:v>165.55376247720599</c:v>
                </c:pt>
                <c:pt idx="2295">
                  <c:v>163.69805309263799</c:v>
                </c:pt>
                <c:pt idx="2296">
                  <c:v>163.933048913205</c:v>
                </c:pt>
                <c:pt idx="2297">
                  <c:v>164.66442839874</c:v>
                </c:pt>
                <c:pt idx="2298">
                  <c:v>167.282194882407</c:v>
                </c:pt>
                <c:pt idx="2299">
                  <c:v>167.157366811457</c:v>
                </c:pt>
                <c:pt idx="2300">
                  <c:v>167.005985201176</c:v>
                </c:pt>
                <c:pt idx="2301">
                  <c:v>170.59597576344399</c:v>
                </c:pt>
                <c:pt idx="2302">
                  <c:v>174.48235288730001</c:v>
                </c:pt>
                <c:pt idx="2303">
                  <c:v>181.624813210735</c:v>
                </c:pt>
                <c:pt idx="2304">
                  <c:v>183.758027578889</c:v>
                </c:pt>
                <c:pt idx="2305">
                  <c:v>184.89904639565799</c:v>
                </c:pt>
                <c:pt idx="2306">
                  <c:v>181.89329354540899</c:v>
                </c:pt>
                <c:pt idx="2307">
                  <c:v>185.873296322025</c:v>
                </c:pt>
                <c:pt idx="2308">
                  <c:v>186.017758569374</c:v>
                </c:pt>
                <c:pt idx="2309">
                  <c:v>183.72999942208099</c:v>
                </c:pt>
                <c:pt idx="2310">
                  <c:v>186.31943861620701</c:v>
                </c:pt>
                <c:pt idx="2311">
                  <c:v>184.951330888423</c:v>
                </c:pt>
                <c:pt idx="2312">
                  <c:v>183.54620854170801</c:v>
                </c:pt>
                <c:pt idx="2313">
                  <c:v>183.762720114118</c:v>
                </c:pt>
                <c:pt idx="2314">
                  <c:v>182.68756170319401</c:v>
                </c:pt>
                <c:pt idx="2315">
                  <c:v>179.08477478572399</c:v>
                </c:pt>
                <c:pt idx="2316">
                  <c:v>182.49554150269799</c:v>
                </c:pt>
                <c:pt idx="2317">
                  <c:v>181.386995987348</c:v>
                </c:pt>
                <c:pt idx="2318">
                  <c:v>180.362516456143</c:v>
                </c:pt>
                <c:pt idx="2319">
                  <c:v>181.01657706760199</c:v>
                </c:pt>
                <c:pt idx="2320">
                  <c:v>185.847441434275</c:v>
                </c:pt>
                <c:pt idx="2321">
                  <c:v>185.093479656234</c:v>
                </c:pt>
                <c:pt idx="2322">
                  <c:v>186.685886432247</c:v>
                </c:pt>
                <c:pt idx="2323">
                  <c:v>187.368060481258</c:v>
                </c:pt>
                <c:pt idx="2324">
                  <c:v>188.24172955123001</c:v>
                </c:pt>
                <c:pt idx="2325">
                  <c:v>186.80427566697799</c:v>
                </c:pt>
                <c:pt idx="2326">
                  <c:v>186.72075429197301</c:v>
                </c:pt>
                <c:pt idx="2327">
                  <c:v>182.540839200232</c:v>
                </c:pt>
                <c:pt idx="2328">
                  <c:v>182.70523408014699</c:v>
                </c:pt>
                <c:pt idx="2329">
                  <c:v>183.07097129700699</c:v>
                </c:pt>
                <c:pt idx="2330">
                  <c:v>182.38948877443201</c:v>
                </c:pt>
                <c:pt idx="2331">
                  <c:v>183.193802541167</c:v>
                </c:pt>
                <c:pt idx="2332">
                  <c:v>183.332629407898</c:v>
                </c:pt>
                <c:pt idx="2333">
                  <c:v>184.372144267365</c:v>
                </c:pt>
                <c:pt idx="2334">
                  <c:v>183.234958144806</c:v>
                </c:pt>
                <c:pt idx="2335">
                  <c:v>183.34723769875799</c:v>
                </c:pt>
                <c:pt idx="2336">
                  <c:v>183.71861986812701</c:v>
                </c:pt>
                <c:pt idx="2337">
                  <c:v>183.68340407561899</c:v>
                </c:pt>
                <c:pt idx="2338">
                  <c:v>183.89374600321199</c:v>
                </c:pt>
                <c:pt idx="2339">
                  <c:v>185.49474450015501</c:v>
                </c:pt>
                <c:pt idx="2340">
                  <c:v>181.79237238841301</c:v>
                </c:pt>
                <c:pt idx="2341">
                  <c:v>183.35237214979099</c:v>
                </c:pt>
                <c:pt idx="2342">
                  <c:v>183.41898159212599</c:v>
                </c:pt>
                <c:pt idx="2343">
                  <c:v>182.22441373220099</c:v>
                </c:pt>
                <c:pt idx="2344">
                  <c:v>180.739089453145</c:v>
                </c:pt>
                <c:pt idx="2345">
                  <c:v>175.90042141146</c:v>
                </c:pt>
                <c:pt idx="2346">
                  <c:v>172.21162723640001</c:v>
                </c:pt>
                <c:pt idx="2347">
                  <c:v>174.689289496387</c:v>
                </c:pt>
                <c:pt idx="2348">
                  <c:v>176.63130161266599</c:v>
                </c:pt>
                <c:pt idx="2349">
                  <c:v>178.167033606693</c:v>
                </c:pt>
                <c:pt idx="2350">
                  <c:v>183.69585399326201</c:v>
                </c:pt>
                <c:pt idx="2351">
                  <c:v>178.55705594398799</c:v>
                </c:pt>
                <c:pt idx="2352">
                  <c:v>179.34681152283699</c:v>
                </c:pt>
                <c:pt idx="2353">
                  <c:v>175.91764228791499</c:v>
                </c:pt>
                <c:pt idx="2354">
                  <c:v>172.40426443886599</c:v>
                </c:pt>
                <c:pt idx="2355">
                  <c:v>173.073341368054</c:v>
                </c:pt>
                <c:pt idx="2356">
                  <c:v>171.28233977236201</c:v>
                </c:pt>
                <c:pt idx="2357">
                  <c:v>171.01893534971401</c:v>
                </c:pt>
                <c:pt idx="2358">
                  <c:v>171.25049855230699</c:v>
                </c:pt>
                <c:pt idx="2359">
                  <c:v>172.52366181034</c:v>
                </c:pt>
                <c:pt idx="2360">
                  <c:v>173.546030160123</c:v>
                </c:pt>
                <c:pt idx="2361">
                  <c:v>172.73647065237699</c:v>
                </c:pt>
                <c:pt idx="2362">
                  <c:v>171.674242475206</c:v>
                </c:pt>
                <c:pt idx="2363">
                  <c:v>170.42001716144199</c:v>
                </c:pt>
                <c:pt idx="2364">
                  <c:v>170.772921259757</c:v>
                </c:pt>
                <c:pt idx="2365">
                  <c:v>169.75898654812099</c:v>
                </c:pt>
                <c:pt idx="2366">
                  <c:v>170.71029860353801</c:v>
                </c:pt>
                <c:pt idx="2367">
                  <c:v>168.34016815204501</c:v>
                </c:pt>
                <c:pt idx="2368">
                  <c:v>168.16252511094399</c:v>
                </c:pt>
                <c:pt idx="2369">
                  <c:v>171.268951652521</c:v>
                </c:pt>
                <c:pt idx="2370">
                  <c:v>173.067545467526</c:v>
                </c:pt>
                <c:pt idx="2371">
                  <c:v>170.927865500151</c:v>
                </c:pt>
                <c:pt idx="2372">
                  <c:v>175.06138831771301</c:v>
                </c:pt>
                <c:pt idx="2373">
                  <c:v>173.424756937544</c:v>
                </c:pt>
                <c:pt idx="2374">
                  <c:v>171.70043741714099</c:v>
                </c:pt>
                <c:pt idx="2375">
                  <c:v>172.22130044039599</c:v>
                </c:pt>
                <c:pt idx="2376">
                  <c:v>171.71015747573401</c:v>
                </c:pt>
                <c:pt idx="2377">
                  <c:v>170.805135088225</c:v>
                </c:pt>
                <c:pt idx="2378">
                  <c:v>171.87876812939999</c:v>
                </c:pt>
                <c:pt idx="2379">
                  <c:v>174.36788543140801</c:v>
                </c:pt>
                <c:pt idx="2380">
                  <c:v>171.781410280297</c:v>
                </c:pt>
                <c:pt idx="2381">
                  <c:v>172.35459246946999</c:v>
                </c:pt>
                <c:pt idx="2382">
                  <c:v>171.81587750683599</c:v>
                </c:pt>
                <c:pt idx="2383">
                  <c:v>169.64923647972799</c:v>
                </c:pt>
                <c:pt idx="2384">
                  <c:v>167.78617710136601</c:v>
                </c:pt>
                <c:pt idx="2385">
                  <c:v>168.98180805685499</c:v>
                </c:pt>
                <c:pt idx="2386">
                  <c:v>166.52064677730201</c:v>
                </c:pt>
                <c:pt idx="2387">
                  <c:v>160.981388323712</c:v>
                </c:pt>
                <c:pt idx="2388">
                  <c:v>161.440309179107</c:v>
                </c:pt>
                <c:pt idx="2389">
                  <c:v>158.13889681815701</c:v>
                </c:pt>
                <c:pt idx="2390">
                  <c:v>155.850455005371</c:v>
                </c:pt>
                <c:pt idx="2391">
                  <c:v>154.71808499164601</c:v>
                </c:pt>
                <c:pt idx="2392">
                  <c:v>156.767727873312</c:v>
                </c:pt>
                <c:pt idx="2393">
                  <c:v>157.35211808690801</c:v>
                </c:pt>
                <c:pt idx="2394">
                  <c:v>157.66646099565699</c:v>
                </c:pt>
                <c:pt idx="2395">
                  <c:v>157.833745097433</c:v>
                </c:pt>
                <c:pt idx="2396">
                  <c:v>149.57125102875</c:v>
                </c:pt>
                <c:pt idx="2397">
                  <c:v>146.05750549666899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Sheet10!$AL$7</c:f>
              <c:strCache>
                <c:ptCount val="1"/>
                <c:pt idx="0">
                  <c:v>Rainbow7525Monthly20</c:v>
                </c:pt>
              </c:strCache>
            </c:strRef>
          </c:tx>
          <c:marker>
            <c:symbol val="none"/>
          </c:marker>
          <c:val>
            <c:numRef>
              <c:f>Sheet10!$AL$8:$AL$2418</c:f>
              <c:numCache>
                <c:formatCode>General</c:formatCode>
                <c:ptCount val="2411"/>
                <c:pt idx="0">
                  <c:v>100</c:v>
                </c:pt>
                <c:pt idx="1">
                  <c:v>101.19901067937801</c:v>
                </c:pt>
                <c:pt idx="2">
                  <c:v>100.634022433064</c:v>
                </c:pt>
                <c:pt idx="3">
                  <c:v>100.01666969750799</c:v>
                </c:pt>
                <c:pt idx="4">
                  <c:v>100.964493475899</c:v>
                </c:pt>
                <c:pt idx="5">
                  <c:v>100.583912332944</c:v>
                </c:pt>
                <c:pt idx="6">
                  <c:v>101.368591620533</c:v>
                </c:pt>
                <c:pt idx="7">
                  <c:v>101.895152990973</c:v>
                </c:pt>
                <c:pt idx="8">
                  <c:v>101.94367060443101</c:v>
                </c:pt>
                <c:pt idx="9">
                  <c:v>101.55554656755299</c:v>
                </c:pt>
                <c:pt idx="10">
                  <c:v>100.220109992991</c:v>
                </c:pt>
                <c:pt idx="11">
                  <c:v>100.828696133378</c:v>
                </c:pt>
                <c:pt idx="12">
                  <c:v>101.453088903262</c:v>
                </c:pt>
                <c:pt idx="13">
                  <c:v>102.273303602223</c:v>
                </c:pt>
                <c:pt idx="14">
                  <c:v>102.637122758681</c:v>
                </c:pt>
                <c:pt idx="15">
                  <c:v>102.781753591854</c:v>
                </c:pt>
                <c:pt idx="16">
                  <c:v>102.911153175081</c:v>
                </c:pt>
                <c:pt idx="17">
                  <c:v>102.464035002938</c:v>
                </c:pt>
                <c:pt idx="18">
                  <c:v>101.381602786587</c:v>
                </c:pt>
                <c:pt idx="19">
                  <c:v>99.415762908170095</c:v>
                </c:pt>
                <c:pt idx="20">
                  <c:v>100.61849565983501</c:v>
                </c:pt>
                <c:pt idx="21">
                  <c:v>100.660981853357</c:v>
                </c:pt>
                <c:pt idx="22">
                  <c:v>99.153595024660603</c:v>
                </c:pt>
                <c:pt idx="23">
                  <c:v>100.515660844137</c:v>
                </c:pt>
                <c:pt idx="24">
                  <c:v>101.320360785049</c:v>
                </c:pt>
                <c:pt idx="25">
                  <c:v>102.38761579347501</c:v>
                </c:pt>
                <c:pt idx="26">
                  <c:v>102.21083710600701</c:v>
                </c:pt>
                <c:pt idx="27">
                  <c:v>102.455428823207</c:v>
                </c:pt>
                <c:pt idx="28">
                  <c:v>100.777799422778</c:v>
                </c:pt>
                <c:pt idx="29">
                  <c:v>101.44381571199099</c:v>
                </c:pt>
                <c:pt idx="30">
                  <c:v>100.596695906885</c:v>
                </c:pt>
                <c:pt idx="31">
                  <c:v>100.12481421830999</c:v>
                </c:pt>
                <c:pt idx="32">
                  <c:v>99.361090769630394</c:v>
                </c:pt>
                <c:pt idx="33">
                  <c:v>101.23332309652599</c:v>
                </c:pt>
                <c:pt idx="34">
                  <c:v>101.249252794185</c:v>
                </c:pt>
                <c:pt idx="35">
                  <c:v>100.790276958296</c:v>
                </c:pt>
                <c:pt idx="36">
                  <c:v>101.998465054693</c:v>
                </c:pt>
                <c:pt idx="37">
                  <c:v>102.003186496599</c:v>
                </c:pt>
                <c:pt idx="38">
                  <c:v>102.839827851471</c:v>
                </c:pt>
                <c:pt idx="39">
                  <c:v>103.594028593212</c:v>
                </c:pt>
                <c:pt idx="40">
                  <c:v>103.14156977207</c:v>
                </c:pt>
                <c:pt idx="41">
                  <c:v>103.718213410131</c:v>
                </c:pt>
                <c:pt idx="42">
                  <c:v>103.619685392496</c:v>
                </c:pt>
                <c:pt idx="43">
                  <c:v>103.718086899163</c:v>
                </c:pt>
                <c:pt idx="44">
                  <c:v>104.874101125015</c:v>
                </c:pt>
                <c:pt idx="45">
                  <c:v>105.214029820468</c:v>
                </c:pt>
                <c:pt idx="46">
                  <c:v>105.026578886677</c:v>
                </c:pt>
                <c:pt idx="47">
                  <c:v>106.408230821174</c:v>
                </c:pt>
                <c:pt idx="48">
                  <c:v>107.119559052851</c:v>
                </c:pt>
                <c:pt idx="49">
                  <c:v>107.04672354119801</c:v>
                </c:pt>
                <c:pt idx="50">
                  <c:v>106.141552876977</c:v>
                </c:pt>
                <c:pt idx="51">
                  <c:v>104.423601089353</c:v>
                </c:pt>
                <c:pt idx="52">
                  <c:v>107.701050643787</c:v>
                </c:pt>
                <c:pt idx="53">
                  <c:v>106.018198539262</c:v>
                </c:pt>
                <c:pt idx="54">
                  <c:v>108.219113900187</c:v>
                </c:pt>
                <c:pt idx="55">
                  <c:v>107.844247739301</c:v>
                </c:pt>
                <c:pt idx="56">
                  <c:v>109.357659393323</c:v>
                </c:pt>
                <c:pt idx="57">
                  <c:v>108.232270280482</c:v>
                </c:pt>
                <c:pt idx="58">
                  <c:v>108.216281853571</c:v>
                </c:pt>
                <c:pt idx="59">
                  <c:v>106.62563304369201</c:v>
                </c:pt>
                <c:pt idx="60">
                  <c:v>103.27887542758501</c:v>
                </c:pt>
                <c:pt idx="61">
                  <c:v>103.481988286592</c:v>
                </c:pt>
                <c:pt idx="62">
                  <c:v>103.02629877371901</c:v>
                </c:pt>
                <c:pt idx="63">
                  <c:v>102.374928630298</c:v>
                </c:pt>
                <c:pt idx="64">
                  <c:v>102.116074380767</c:v>
                </c:pt>
                <c:pt idx="65">
                  <c:v>102.48886195479901</c:v>
                </c:pt>
                <c:pt idx="66">
                  <c:v>103.09433108890801</c:v>
                </c:pt>
                <c:pt idx="67">
                  <c:v>104.26289530382699</c:v>
                </c:pt>
                <c:pt idx="68">
                  <c:v>102.360958311809</c:v>
                </c:pt>
                <c:pt idx="69">
                  <c:v>102.884685306604</c:v>
                </c:pt>
                <c:pt idx="70">
                  <c:v>102.21156873490401</c:v>
                </c:pt>
                <c:pt idx="71">
                  <c:v>100.782043608332</c:v>
                </c:pt>
                <c:pt idx="72">
                  <c:v>100.62612110812999</c:v>
                </c:pt>
                <c:pt idx="73">
                  <c:v>101.140907026875</c:v>
                </c:pt>
                <c:pt idx="74">
                  <c:v>102.66575456691901</c:v>
                </c:pt>
                <c:pt idx="75">
                  <c:v>103.77831689695</c:v>
                </c:pt>
                <c:pt idx="76">
                  <c:v>103.403293110829</c:v>
                </c:pt>
                <c:pt idx="77">
                  <c:v>105.46493349226201</c:v>
                </c:pt>
                <c:pt idx="78">
                  <c:v>105.57787756347</c:v>
                </c:pt>
                <c:pt idx="79">
                  <c:v>105.9931277445</c:v>
                </c:pt>
                <c:pt idx="80">
                  <c:v>107.369351118083</c:v>
                </c:pt>
                <c:pt idx="81">
                  <c:v>104.792831098338</c:v>
                </c:pt>
                <c:pt idx="82">
                  <c:v>105.65141614931601</c:v>
                </c:pt>
                <c:pt idx="83">
                  <c:v>103.247925551393</c:v>
                </c:pt>
                <c:pt idx="84">
                  <c:v>101.957718764207</c:v>
                </c:pt>
                <c:pt idx="85">
                  <c:v>104.005048693017</c:v>
                </c:pt>
                <c:pt idx="86">
                  <c:v>103.594111034994</c:v>
                </c:pt>
                <c:pt idx="87">
                  <c:v>105.81943576762799</c:v>
                </c:pt>
                <c:pt idx="88">
                  <c:v>106.459222505463</c:v>
                </c:pt>
                <c:pt idx="89">
                  <c:v>105.825867183087</c:v>
                </c:pt>
                <c:pt idx="90">
                  <c:v>109.47317935052899</c:v>
                </c:pt>
                <c:pt idx="91">
                  <c:v>111.571523356291</c:v>
                </c:pt>
                <c:pt idx="92">
                  <c:v>109.058655502303</c:v>
                </c:pt>
                <c:pt idx="93">
                  <c:v>109.649138217415</c:v>
                </c:pt>
                <c:pt idx="94">
                  <c:v>111.442900434626</c:v>
                </c:pt>
                <c:pt idx="95">
                  <c:v>108.90396996371101</c:v>
                </c:pt>
                <c:pt idx="96">
                  <c:v>110.24948153535701</c:v>
                </c:pt>
                <c:pt idx="97">
                  <c:v>111.144769288007</c:v>
                </c:pt>
                <c:pt idx="98">
                  <c:v>110.164758342224</c:v>
                </c:pt>
                <c:pt idx="99">
                  <c:v>112.907656850187</c:v>
                </c:pt>
                <c:pt idx="100">
                  <c:v>110.350691600475</c:v>
                </c:pt>
                <c:pt idx="101">
                  <c:v>110.10799089904</c:v>
                </c:pt>
                <c:pt idx="102">
                  <c:v>111.134927994286</c:v>
                </c:pt>
                <c:pt idx="103">
                  <c:v>111.045743189272</c:v>
                </c:pt>
                <c:pt idx="104">
                  <c:v>109.685129489302</c:v>
                </c:pt>
                <c:pt idx="105">
                  <c:v>111.26298967387299</c:v>
                </c:pt>
                <c:pt idx="106">
                  <c:v>112.285996965831</c:v>
                </c:pt>
                <c:pt idx="107">
                  <c:v>113.78703068839999</c:v>
                </c:pt>
                <c:pt idx="108">
                  <c:v>114.59548872250799</c:v>
                </c:pt>
                <c:pt idx="109">
                  <c:v>115.15140559399499</c:v>
                </c:pt>
                <c:pt idx="110">
                  <c:v>114.465699084805</c:v>
                </c:pt>
                <c:pt idx="111">
                  <c:v>114.448020175715</c:v>
                </c:pt>
                <c:pt idx="112">
                  <c:v>116.2583929938</c:v>
                </c:pt>
                <c:pt idx="113">
                  <c:v>114.259778534422</c:v>
                </c:pt>
                <c:pt idx="114">
                  <c:v>113.32514795417799</c:v>
                </c:pt>
                <c:pt idx="115">
                  <c:v>113.70904520143</c:v>
                </c:pt>
                <c:pt idx="116">
                  <c:v>114.78127528628301</c:v>
                </c:pt>
                <c:pt idx="117">
                  <c:v>117.53682809561001</c:v>
                </c:pt>
                <c:pt idx="118">
                  <c:v>120.32030061069899</c:v>
                </c:pt>
                <c:pt idx="119">
                  <c:v>122.518461486916</c:v>
                </c:pt>
                <c:pt idx="120">
                  <c:v>119.44915514446799</c:v>
                </c:pt>
                <c:pt idx="121">
                  <c:v>122.691394661953</c:v>
                </c:pt>
                <c:pt idx="122">
                  <c:v>119.97188447286599</c:v>
                </c:pt>
                <c:pt idx="123">
                  <c:v>123.42108291616201</c:v>
                </c:pt>
                <c:pt idx="124">
                  <c:v>122.38041492249199</c:v>
                </c:pt>
                <c:pt idx="125">
                  <c:v>125.27117173337901</c:v>
                </c:pt>
                <c:pt idx="126">
                  <c:v>124.510700464631</c:v>
                </c:pt>
                <c:pt idx="127">
                  <c:v>124.008146404737</c:v>
                </c:pt>
                <c:pt idx="128">
                  <c:v>124.84916960566601</c:v>
                </c:pt>
                <c:pt idx="129">
                  <c:v>120.86234464967001</c:v>
                </c:pt>
                <c:pt idx="130">
                  <c:v>118.88389397221</c:v>
                </c:pt>
                <c:pt idx="131">
                  <c:v>121.412438796201</c:v>
                </c:pt>
                <c:pt idx="132">
                  <c:v>120.14166112601301</c:v>
                </c:pt>
                <c:pt idx="133">
                  <c:v>122.059508405391</c:v>
                </c:pt>
                <c:pt idx="134">
                  <c:v>122.59881476096599</c:v>
                </c:pt>
                <c:pt idx="135">
                  <c:v>127.01035199117899</c:v>
                </c:pt>
                <c:pt idx="136">
                  <c:v>125.84592917301001</c:v>
                </c:pt>
                <c:pt idx="137">
                  <c:v>126.972299017159</c:v>
                </c:pt>
                <c:pt idx="138">
                  <c:v>126.355693225179</c:v>
                </c:pt>
                <c:pt idx="139">
                  <c:v>123.46265982723401</c:v>
                </c:pt>
                <c:pt idx="140">
                  <c:v>120.141769915837</c:v>
                </c:pt>
                <c:pt idx="141">
                  <c:v>119.445804613475</c:v>
                </c:pt>
                <c:pt idx="142">
                  <c:v>116.919428120001</c:v>
                </c:pt>
                <c:pt idx="143">
                  <c:v>118.273847033409</c:v>
                </c:pt>
                <c:pt idx="144">
                  <c:v>118.29138498175099</c:v>
                </c:pt>
                <c:pt idx="145">
                  <c:v>117.122224565786</c:v>
                </c:pt>
                <c:pt idx="146">
                  <c:v>116.19923071529</c:v>
                </c:pt>
                <c:pt idx="147">
                  <c:v>115.036657452597</c:v>
                </c:pt>
                <c:pt idx="148">
                  <c:v>114.45423957468699</c:v>
                </c:pt>
                <c:pt idx="149">
                  <c:v>116.52823967476201</c:v>
                </c:pt>
                <c:pt idx="150">
                  <c:v>115.383155407167</c:v>
                </c:pt>
                <c:pt idx="151">
                  <c:v>114.23095450873301</c:v>
                </c:pt>
                <c:pt idx="152">
                  <c:v>113.753454095918</c:v>
                </c:pt>
                <c:pt idx="153">
                  <c:v>114.683883796302</c:v>
                </c:pt>
                <c:pt idx="154">
                  <c:v>115.29358131621601</c:v>
                </c:pt>
                <c:pt idx="155">
                  <c:v>116.668580071232</c:v>
                </c:pt>
                <c:pt idx="156">
                  <c:v>116.434123980099</c:v>
                </c:pt>
                <c:pt idx="157">
                  <c:v>114.94824350981</c:v>
                </c:pt>
                <c:pt idx="158">
                  <c:v>114.46131393733199</c:v>
                </c:pt>
                <c:pt idx="159">
                  <c:v>113.57404341571301</c:v>
                </c:pt>
                <c:pt idx="160">
                  <c:v>114.69098165807</c:v>
                </c:pt>
                <c:pt idx="161">
                  <c:v>116.259432078347</c:v>
                </c:pt>
                <c:pt idx="162">
                  <c:v>116.925951913479</c:v>
                </c:pt>
                <c:pt idx="163">
                  <c:v>118.390730602779</c:v>
                </c:pt>
                <c:pt idx="164">
                  <c:v>118.52521076817401</c:v>
                </c:pt>
                <c:pt idx="165">
                  <c:v>117.17229915445699</c:v>
                </c:pt>
                <c:pt idx="166">
                  <c:v>114.9986245872</c:v>
                </c:pt>
                <c:pt idx="167">
                  <c:v>116.333347684876</c:v>
                </c:pt>
                <c:pt idx="168">
                  <c:v>115.33653403492001</c:v>
                </c:pt>
                <c:pt idx="169">
                  <c:v>114.53768764983199</c:v>
                </c:pt>
                <c:pt idx="170">
                  <c:v>113.60044058763</c:v>
                </c:pt>
                <c:pt idx="171">
                  <c:v>115.247839628365</c:v>
                </c:pt>
                <c:pt idx="172">
                  <c:v>113.043877152698</c:v>
                </c:pt>
                <c:pt idx="173">
                  <c:v>111.541602446209</c:v>
                </c:pt>
                <c:pt idx="174">
                  <c:v>110.54400648693699</c:v>
                </c:pt>
                <c:pt idx="175">
                  <c:v>111.441944081657</c:v>
                </c:pt>
                <c:pt idx="176">
                  <c:v>110.583257545463</c:v>
                </c:pt>
                <c:pt idx="177">
                  <c:v>109.29750155014101</c:v>
                </c:pt>
                <c:pt idx="178">
                  <c:v>111.67945753895999</c:v>
                </c:pt>
                <c:pt idx="179">
                  <c:v>112.868054718357</c:v>
                </c:pt>
                <c:pt idx="180">
                  <c:v>113.868731088902</c:v>
                </c:pt>
                <c:pt idx="181">
                  <c:v>114.372340655754</c:v>
                </c:pt>
                <c:pt idx="182">
                  <c:v>114.80292301289499</c:v>
                </c:pt>
                <c:pt idx="183">
                  <c:v>113.74665721513701</c:v>
                </c:pt>
                <c:pt idx="184">
                  <c:v>110.904296565621</c:v>
                </c:pt>
                <c:pt idx="185">
                  <c:v>110.307721693226</c:v>
                </c:pt>
                <c:pt idx="186">
                  <c:v>108.125308866335</c:v>
                </c:pt>
                <c:pt idx="187">
                  <c:v>109.560430596551</c:v>
                </c:pt>
                <c:pt idx="188">
                  <c:v>111.31624360255699</c:v>
                </c:pt>
                <c:pt idx="189">
                  <c:v>113.45491379560799</c:v>
                </c:pt>
                <c:pt idx="190">
                  <c:v>115.42922240948</c:v>
                </c:pt>
                <c:pt idx="191">
                  <c:v>112.97173352607599</c:v>
                </c:pt>
                <c:pt idx="192">
                  <c:v>113.501372214917</c:v>
                </c:pt>
                <c:pt idx="193">
                  <c:v>113.35992622210701</c:v>
                </c:pt>
                <c:pt idx="194">
                  <c:v>112.510464974668</c:v>
                </c:pt>
                <c:pt idx="195">
                  <c:v>115.396687491964</c:v>
                </c:pt>
                <c:pt idx="196">
                  <c:v>117.523441919714</c:v>
                </c:pt>
                <c:pt idx="197">
                  <c:v>117.50652461719901</c:v>
                </c:pt>
                <c:pt idx="198">
                  <c:v>118.651089434827</c:v>
                </c:pt>
                <c:pt idx="199">
                  <c:v>118.819765867062</c:v>
                </c:pt>
                <c:pt idx="200">
                  <c:v>122.173875344584</c:v>
                </c:pt>
                <c:pt idx="201">
                  <c:v>125.17362317030199</c:v>
                </c:pt>
                <c:pt idx="202">
                  <c:v>128.216814249788</c:v>
                </c:pt>
                <c:pt idx="203">
                  <c:v>128.28578314736399</c:v>
                </c:pt>
                <c:pt idx="204">
                  <c:v>131.09023211965399</c:v>
                </c:pt>
                <c:pt idx="205">
                  <c:v>127.670610244112</c:v>
                </c:pt>
                <c:pt idx="206">
                  <c:v>134.12540553497101</c:v>
                </c:pt>
                <c:pt idx="207">
                  <c:v>131.69880240652799</c:v>
                </c:pt>
                <c:pt idx="208">
                  <c:v>131.46365283428199</c:v>
                </c:pt>
                <c:pt idx="209">
                  <c:v>129.474291277959</c:v>
                </c:pt>
                <c:pt idx="210">
                  <c:v>129.97985729366599</c:v>
                </c:pt>
                <c:pt idx="211">
                  <c:v>132.407909502443</c:v>
                </c:pt>
                <c:pt idx="212">
                  <c:v>134.65082222031199</c:v>
                </c:pt>
                <c:pt idx="213">
                  <c:v>134.441860670604</c:v>
                </c:pt>
                <c:pt idx="214">
                  <c:v>130.99778527958901</c:v>
                </c:pt>
                <c:pt idx="215">
                  <c:v>129.07468350021099</c:v>
                </c:pt>
                <c:pt idx="216">
                  <c:v>122.15972910933699</c:v>
                </c:pt>
                <c:pt idx="217">
                  <c:v>114.202580023666</c:v>
                </c:pt>
                <c:pt idx="218">
                  <c:v>114.202809004663</c:v>
                </c:pt>
                <c:pt idx="219">
                  <c:v>119.508172898859</c:v>
                </c:pt>
                <c:pt idx="220">
                  <c:v>123.048525404766</c:v>
                </c:pt>
                <c:pt idx="221">
                  <c:v>123.882534958535</c:v>
                </c:pt>
                <c:pt idx="222">
                  <c:v>120.554988228695</c:v>
                </c:pt>
                <c:pt idx="223">
                  <c:v>115.884682022173</c:v>
                </c:pt>
                <c:pt idx="224">
                  <c:v>113.61335803139301</c:v>
                </c:pt>
                <c:pt idx="225">
                  <c:v>113.32054837145699</c:v>
                </c:pt>
                <c:pt idx="226">
                  <c:v>115.84098213816399</c:v>
                </c:pt>
                <c:pt idx="227">
                  <c:v>113.99723445952201</c:v>
                </c:pt>
                <c:pt idx="228">
                  <c:v>113.14234780936999</c:v>
                </c:pt>
                <c:pt idx="229">
                  <c:v>112.668390569594</c:v>
                </c:pt>
                <c:pt idx="230">
                  <c:v>109.97533353868</c:v>
                </c:pt>
                <c:pt idx="231">
                  <c:v>110.71812539019599</c:v>
                </c:pt>
                <c:pt idx="232">
                  <c:v>109.597501262091</c:v>
                </c:pt>
                <c:pt idx="233">
                  <c:v>108.96980044025899</c:v>
                </c:pt>
                <c:pt idx="234">
                  <c:v>109.938179101831</c:v>
                </c:pt>
                <c:pt idx="235">
                  <c:v>114.47030664549</c:v>
                </c:pt>
                <c:pt idx="236">
                  <c:v>114.946770609995</c:v>
                </c:pt>
                <c:pt idx="237">
                  <c:v>114.48481194075499</c:v>
                </c:pt>
                <c:pt idx="238">
                  <c:v>113.564645317032</c:v>
                </c:pt>
                <c:pt idx="239">
                  <c:v>113.22489026193099</c:v>
                </c:pt>
                <c:pt idx="240">
                  <c:v>114.612932802838</c:v>
                </c:pt>
                <c:pt idx="241">
                  <c:v>116.97985836831</c:v>
                </c:pt>
                <c:pt idx="242">
                  <c:v>117.570796952582</c:v>
                </c:pt>
                <c:pt idx="243">
                  <c:v>117.52098980445</c:v>
                </c:pt>
                <c:pt idx="244">
                  <c:v>116.136421518446</c:v>
                </c:pt>
                <c:pt idx="245">
                  <c:v>114.41026768623701</c:v>
                </c:pt>
                <c:pt idx="246">
                  <c:v>116.931795886716</c:v>
                </c:pt>
                <c:pt idx="247">
                  <c:v>119.90423729062999</c:v>
                </c:pt>
                <c:pt idx="248">
                  <c:v>123.061093629328</c:v>
                </c:pt>
                <c:pt idx="249">
                  <c:v>124.832500003486</c:v>
                </c:pt>
                <c:pt idx="250">
                  <c:v>125.676169973893</c:v>
                </c:pt>
                <c:pt idx="251">
                  <c:v>126.726713842938</c:v>
                </c:pt>
                <c:pt idx="252">
                  <c:v>128.02937466757101</c:v>
                </c:pt>
                <c:pt idx="253">
                  <c:v>126.607239921185</c:v>
                </c:pt>
                <c:pt idx="254">
                  <c:v>128.23780463514899</c:v>
                </c:pt>
                <c:pt idx="255">
                  <c:v>126.72597624509</c:v>
                </c:pt>
                <c:pt idx="256">
                  <c:v>127.232511315435</c:v>
                </c:pt>
                <c:pt idx="257">
                  <c:v>129.25533488243201</c:v>
                </c:pt>
                <c:pt idx="258">
                  <c:v>129.55362105830201</c:v>
                </c:pt>
                <c:pt idx="259">
                  <c:v>130.78100262273901</c:v>
                </c:pt>
                <c:pt idx="260">
                  <c:v>134.01777940132899</c:v>
                </c:pt>
                <c:pt idx="261">
                  <c:v>131.51931077596299</c:v>
                </c:pt>
                <c:pt idx="262">
                  <c:v>132.710123769435</c:v>
                </c:pt>
                <c:pt idx="263">
                  <c:v>130.610129754219</c:v>
                </c:pt>
                <c:pt idx="264">
                  <c:v>132.34094526722299</c:v>
                </c:pt>
                <c:pt idx="265">
                  <c:v>129.053639361618</c:v>
                </c:pt>
                <c:pt idx="266">
                  <c:v>130.02196412906201</c:v>
                </c:pt>
                <c:pt idx="267">
                  <c:v>129.64611354484799</c:v>
                </c:pt>
                <c:pt idx="268">
                  <c:v>127.274436033359</c:v>
                </c:pt>
                <c:pt idx="269">
                  <c:v>125.80384805132</c:v>
                </c:pt>
                <c:pt idx="270">
                  <c:v>131.13802335282199</c:v>
                </c:pt>
                <c:pt idx="271">
                  <c:v>139.727706276464</c:v>
                </c:pt>
                <c:pt idx="272">
                  <c:v>135.89568326513401</c:v>
                </c:pt>
                <c:pt idx="273">
                  <c:v>132.99866478782801</c:v>
                </c:pt>
                <c:pt idx="274">
                  <c:v>137.25099527094901</c:v>
                </c:pt>
                <c:pt idx="275">
                  <c:v>136.83354310723101</c:v>
                </c:pt>
                <c:pt idx="276">
                  <c:v>134.84335539240601</c:v>
                </c:pt>
                <c:pt idx="277">
                  <c:v>135.85075468642901</c:v>
                </c:pt>
                <c:pt idx="278">
                  <c:v>135.464765341538</c:v>
                </c:pt>
                <c:pt idx="279">
                  <c:v>138.109002306501</c:v>
                </c:pt>
                <c:pt idx="280">
                  <c:v>134.28349275409599</c:v>
                </c:pt>
                <c:pt idx="281">
                  <c:v>136.47217200629299</c:v>
                </c:pt>
                <c:pt idx="282">
                  <c:v>137.04861538910299</c:v>
                </c:pt>
                <c:pt idx="283">
                  <c:v>136.808157173219</c:v>
                </c:pt>
                <c:pt idx="284">
                  <c:v>134.757392816243</c:v>
                </c:pt>
                <c:pt idx="285">
                  <c:v>139.89375468769001</c:v>
                </c:pt>
                <c:pt idx="286">
                  <c:v>141.082212037624</c:v>
                </c:pt>
                <c:pt idx="287">
                  <c:v>140.86680353698901</c:v>
                </c:pt>
                <c:pt idx="288">
                  <c:v>142.984925609302</c:v>
                </c:pt>
                <c:pt idx="289">
                  <c:v>145.28732810451501</c:v>
                </c:pt>
                <c:pt idx="290">
                  <c:v>144.840397084676</c:v>
                </c:pt>
                <c:pt idx="291">
                  <c:v>142.77016729984101</c:v>
                </c:pt>
                <c:pt idx="292">
                  <c:v>137.92011945604199</c:v>
                </c:pt>
                <c:pt idx="293">
                  <c:v>137.91433900746199</c:v>
                </c:pt>
                <c:pt idx="294">
                  <c:v>143.08659114242101</c:v>
                </c:pt>
                <c:pt idx="295">
                  <c:v>146.56974300994699</c:v>
                </c:pt>
                <c:pt idx="296">
                  <c:v>146.94330306865001</c:v>
                </c:pt>
                <c:pt idx="297">
                  <c:v>142.28014483696501</c:v>
                </c:pt>
                <c:pt idx="298">
                  <c:v>138.67418890481599</c:v>
                </c:pt>
                <c:pt idx="299">
                  <c:v>135.10796724428701</c:v>
                </c:pt>
                <c:pt idx="300">
                  <c:v>134.06860522029899</c:v>
                </c:pt>
                <c:pt idx="301">
                  <c:v>136.522033296941</c:v>
                </c:pt>
                <c:pt idx="302">
                  <c:v>132.59224263027301</c:v>
                </c:pt>
                <c:pt idx="303">
                  <c:v>128.543359573158</c:v>
                </c:pt>
                <c:pt idx="304">
                  <c:v>130.184170707069</c:v>
                </c:pt>
                <c:pt idx="305">
                  <c:v>128.273546278391</c:v>
                </c:pt>
                <c:pt idx="306">
                  <c:v>129.47750295661299</c:v>
                </c:pt>
                <c:pt idx="307">
                  <c:v>126.69809831587099</c:v>
                </c:pt>
                <c:pt idx="308">
                  <c:v>130.11292911909899</c:v>
                </c:pt>
                <c:pt idx="309">
                  <c:v>128.32625272500701</c:v>
                </c:pt>
                <c:pt idx="310">
                  <c:v>129.112144940354</c:v>
                </c:pt>
                <c:pt idx="311">
                  <c:v>127.745967841568</c:v>
                </c:pt>
                <c:pt idx="312">
                  <c:v>130.81629282165301</c:v>
                </c:pt>
                <c:pt idx="313">
                  <c:v>131.14372809002199</c:v>
                </c:pt>
                <c:pt idx="314">
                  <c:v>128.80655290293399</c:v>
                </c:pt>
                <c:pt idx="315">
                  <c:v>132.292932108343</c:v>
                </c:pt>
                <c:pt idx="316">
                  <c:v>135.73668857313601</c:v>
                </c:pt>
                <c:pt idx="317">
                  <c:v>134.211669902202</c:v>
                </c:pt>
                <c:pt idx="318">
                  <c:v>134.09068367618599</c:v>
                </c:pt>
                <c:pt idx="319">
                  <c:v>135.597013936076</c:v>
                </c:pt>
                <c:pt idx="320">
                  <c:v>135.277610485335</c:v>
                </c:pt>
                <c:pt idx="321">
                  <c:v>133.50179051864299</c:v>
                </c:pt>
                <c:pt idx="322">
                  <c:v>131.020206118777</c:v>
                </c:pt>
                <c:pt idx="323">
                  <c:v>131.203994221708</c:v>
                </c:pt>
                <c:pt idx="324">
                  <c:v>129.49209683506001</c:v>
                </c:pt>
                <c:pt idx="325">
                  <c:v>132.62928177029099</c:v>
                </c:pt>
                <c:pt idx="326">
                  <c:v>129.44213890601799</c:v>
                </c:pt>
                <c:pt idx="327">
                  <c:v>129.96600946276399</c:v>
                </c:pt>
                <c:pt idx="328">
                  <c:v>131.45340170840001</c:v>
                </c:pt>
                <c:pt idx="329">
                  <c:v>134.28478918810299</c:v>
                </c:pt>
                <c:pt idx="330">
                  <c:v>133.18682851566601</c:v>
                </c:pt>
                <c:pt idx="331">
                  <c:v>133.37384899302799</c:v>
                </c:pt>
                <c:pt idx="332">
                  <c:v>133.465335582183</c:v>
                </c:pt>
                <c:pt idx="333">
                  <c:v>129.240686425641</c:v>
                </c:pt>
                <c:pt idx="334">
                  <c:v>128.84311402887201</c:v>
                </c:pt>
                <c:pt idx="335">
                  <c:v>129.878332043428</c:v>
                </c:pt>
                <c:pt idx="336">
                  <c:v>126.986828741308</c:v>
                </c:pt>
                <c:pt idx="337">
                  <c:v>128.137063841843</c:v>
                </c:pt>
                <c:pt idx="338">
                  <c:v>129.33220155501701</c:v>
                </c:pt>
                <c:pt idx="339">
                  <c:v>129.65473938960901</c:v>
                </c:pt>
                <c:pt idx="340">
                  <c:v>124.27791849572699</c:v>
                </c:pt>
                <c:pt idx="341">
                  <c:v>127.214807095021</c:v>
                </c:pt>
                <c:pt idx="342">
                  <c:v>121.270023198459</c:v>
                </c:pt>
                <c:pt idx="343">
                  <c:v>127.683635564029</c:v>
                </c:pt>
                <c:pt idx="344">
                  <c:v>133.01283179802499</c:v>
                </c:pt>
                <c:pt idx="345">
                  <c:v>127.401903295431</c:v>
                </c:pt>
                <c:pt idx="346">
                  <c:v>125.874519842449</c:v>
                </c:pt>
                <c:pt idx="347">
                  <c:v>124.857713668686</c:v>
                </c:pt>
                <c:pt idx="348">
                  <c:v>125.82237578831</c:v>
                </c:pt>
                <c:pt idx="349">
                  <c:v>125.962763176664</c:v>
                </c:pt>
                <c:pt idx="350">
                  <c:v>116.000644932163</c:v>
                </c:pt>
                <c:pt idx="351">
                  <c:v>120.803256473453</c:v>
                </c:pt>
                <c:pt idx="352">
                  <c:v>119.172831309755</c:v>
                </c:pt>
                <c:pt idx="353">
                  <c:v>115.452633564443</c:v>
                </c:pt>
                <c:pt idx="354">
                  <c:v>115.8049660497</c:v>
                </c:pt>
                <c:pt idx="355">
                  <c:v>117.622649683795</c:v>
                </c:pt>
                <c:pt idx="356">
                  <c:v>120.737300655599</c:v>
                </c:pt>
                <c:pt idx="357">
                  <c:v>122.843817525848</c:v>
                </c:pt>
                <c:pt idx="358">
                  <c:v>123.362119956215</c:v>
                </c:pt>
                <c:pt idx="359">
                  <c:v>116.463538262516</c:v>
                </c:pt>
                <c:pt idx="360">
                  <c:v>115.0527977073</c:v>
                </c:pt>
                <c:pt idx="361">
                  <c:v>115.27826033299201</c:v>
                </c:pt>
                <c:pt idx="362">
                  <c:v>116.53070848988401</c:v>
                </c:pt>
                <c:pt idx="363">
                  <c:v>112.334868653553</c:v>
                </c:pt>
                <c:pt idx="364">
                  <c:v>110.193776251033</c:v>
                </c:pt>
                <c:pt idx="365">
                  <c:v>111.51349861475499</c:v>
                </c:pt>
                <c:pt idx="366">
                  <c:v>109.003075088714</c:v>
                </c:pt>
                <c:pt idx="367">
                  <c:v>104.55766356636801</c:v>
                </c:pt>
                <c:pt idx="368">
                  <c:v>103.437731346794</c:v>
                </c:pt>
                <c:pt idx="369">
                  <c:v>105.084627771797</c:v>
                </c:pt>
                <c:pt idx="370">
                  <c:v>104.978551124628</c:v>
                </c:pt>
                <c:pt idx="371">
                  <c:v>106.68788345429699</c:v>
                </c:pt>
                <c:pt idx="372">
                  <c:v>106.92421859458101</c:v>
                </c:pt>
                <c:pt idx="373">
                  <c:v>105.60804410404199</c:v>
                </c:pt>
                <c:pt idx="374">
                  <c:v>104.197938696851</c:v>
                </c:pt>
                <c:pt idx="375">
                  <c:v>104.00350755537001</c:v>
                </c:pt>
                <c:pt idx="376">
                  <c:v>104.156033700696</c:v>
                </c:pt>
                <c:pt idx="377">
                  <c:v>104.803897650997</c:v>
                </c:pt>
                <c:pt idx="378">
                  <c:v>105.014681909255</c:v>
                </c:pt>
                <c:pt idx="379">
                  <c:v>104.68658730607299</c:v>
                </c:pt>
                <c:pt idx="380">
                  <c:v>104.939804096711</c:v>
                </c:pt>
                <c:pt idx="381">
                  <c:v>105.081212923477</c:v>
                </c:pt>
                <c:pt idx="382">
                  <c:v>105.19451563673501</c:v>
                </c:pt>
                <c:pt idx="383">
                  <c:v>104.817693842976</c:v>
                </c:pt>
                <c:pt idx="384">
                  <c:v>104.793265086575</c:v>
                </c:pt>
                <c:pt idx="385">
                  <c:v>105.124679665969</c:v>
                </c:pt>
                <c:pt idx="386">
                  <c:v>105.240763270421</c:v>
                </c:pt>
                <c:pt idx="387">
                  <c:v>105.39353946719</c:v>
                </c:pt>
                <c:pt idx="388">
                  <c:v>105.249362696942</c:v>
                </c:pt>
                <c:pt idx="389">
                  <c:v>105.42692330411499</c:v>
                </c:pt>
                <c:pt idx="390">
                  <c:v>105.11370029449</c:v>
                </c:pt>
                <c:pt idx="391">
                  <c:v>105.305845786001</c:v>
                </c:pt>
                <c:pt idx="392">
                  <c:v>105.40525364425</c:v>
                </c:pt>
                <c:pt idx="393">
                  <c:v>105.374740514602</c:v>
                </c:pt>
                <c:pt idx="394">
                  <c:v>105.920946742699</c:v>
                </c:pt>
                <c:pt idx="395">
                  <c:v>106.680968931816</c:v>
                </c:pt>
                <c:pt idx="396">
                  <c:v>106.63653290274399</c:v>
                </c:pt>
                <c:pt idx="397">
                  <c:v>107.97424440806201</c:v>
                </c:pt>
                <c:pt idx="398">
                  <c:v>106.30968103299099</c:v>
                </c:pt>
                <c:pt idx="399">
                  <c:v>106.721666780034</c:v>
                </c:pt>
                <c:pt idx="400">
                  <c:v>108.351936857388</c:v>
                </c:pt>
                <c:pt idx="401">
                  <c:v>109.35299178582299</c:v>
                </c:pt>
                <c:pt idx="402">
                  <c:v>109.82779101319301</c:v>
                </c:pt>
                <c:pt idx="403">
                  <c:v>109.88379680129199</c:v>
                </c:pt>
                <c:pt idx="404">
                  <c:v>111.439845215896</c:v>
                </c:pt>
                <c:pt idx="405">
                  <c:v>114.13139043741199</c:v>
                </c:pt>
                <c:pt idx="406">
                  <c:v>116.76551832275</c:v>
                </c:pt>
                <c:pt idx="407">
                  <c:v>118.042127086395</c:v>
                </c:pt>
                <c:pt idx="408">
                  <c:v>117.70252374109199</c:v>
                </c:pt>
                <c:pt idx="409">
                  <c:v>117.31040587783301</c:v>
                </c:pt>
                <c:pt idx="410">
                  <c:v>116.90369039453699</c:v>
                </c:pt>
                <c:pt idx="411">
                  <c:v>117.00543071702199</c:v>
                </c:pt>
                <c:pt idx="412">
                  <c:v>118.04501843750199</c:v>
                </c:pt>
                <c:pt idx="413">
                  <c:v>118.201998780087</c:v>
                </c:pt>
                <c:pt idx="414">
                  <c:v>118.88232429841401</c:v>
                </c:pt>
                <c:pt idx="415">
                  <c:v>117.241499266643</c:v>
                </c:pt>
                <c:pt idx="416">
                  <c:v>114.954209027698</c:v>
                </c:pt>
                <c:pt idx="417">
                  <c:v>112.800124190283</c:v>
                </c:pt>
                <c:pt idx="418">
                  <c:v>118.426015265505</c:v>
                </c:pt>
                <c:pt idx="419">
                  <c:v>114.445362746105</c:v>
                </c:pt>
                <c:pt idx="420">
                  <c:v>113.683297281221</c:v>
                </c:pt>
                <c:pt idx="421">
                  <c:v>108.000824559484</c:v>
                </c:pt>
                <c:pt idx="422">
                  <c:v>101.681579020889</c:v>
                </c:pt>
                <c:pt idx="423">
                  <c:v>104.74802635474801</c:v>
                </c:pt>
                <c:pt idx="424">
                  <c:v>99.278556099373205</c:v>
                </c:pt>
                <c:pt idx="425">
                  <c:v>102.443979268755</c:v>
                </c:pt>
                <c:pt idx="426">
                  <c:v>106.295712020072</c:v>
                </c:pt>
                <c:pt idx="427">
                  <c:v>94.497450205728597</c:v>
                </c:pt>
                <c:pt idx="428">
                  <c:v>104.26494724657501</c:v>
                </c:pt>
                <c:pt idx="429">
                  <c:v>98.664344785251501</c:v>
                </c:pt>
                <c:pt idx="430">
                  <c:v>101.69746539095399</c:v>
                </c:pt>
                <c:pt idx="431">
                  <c:v>101.043646962425</c:v>
                </c:pt>
                <c:pt idx="432">
                  <c:v>102.578904603547</c:v>
                </c:pt>
                <c:pt idx="433">
                  <c:v>111.279664757181</c:v>
                </c:pt>
                <c:pt idx="434">
                  <c:v>102.280848350451</c:v>
                </c:pt>
                <c:pt idx="435">
                  <c:v>98.311706172700497</c:v>
                </c:pt>
                <c:pt idx="436">
                  <c:v>100.253850002847</c:v>
                </c:pt>
                <c:pt idx="437">
                  <c:v>100.826856807345</c:v>
                </c:pt>
                <c:pt idx="438">
                  <c:v>101.642971271037</c:v>
                </c:pt>
                <c:pt idx="439">
                  <c:v>103.940335877759</c:v>
                </c:pt>
                <c:pt idx="440">
                  <c:v>104.776108568</c:v>
                </c:pt>
                <c:pt idx="441">
                  <c:v>103.247162687467</c:v>
                </c:pt>
                <c:pt idx="442">
                  <c:v>105.382089344178</c:v>
                </c:pt>
                <c:pt idx="443">
                  <c:v>108.185812712995</c:v>
                </c:pt>
                <c:pt idx="444">
                  <c:v>108.37249654846001</c:v>
                </c:pt>
                <c:pt idx="445">
                  <c:v>109.490783462748</c:v>
                </c:pt>
                <c:pt idx="446">
                  <c:v>113.080073409364</c:v>
                </c:pt>
                <c:pt idx="447">
                  <c:v>114.59426702471001</c:v>
                </c:pt>
                <c:pt idx="448">
                  <c:v>112.54222544008999</c:v>
                </c:pt>
                <c:pt idx="449">
                  <c:v>115.34415905076401</c:v>
                </c:pt>
                <c:pt idx="450">
                  <c:v>115.878639612965</c:v>
                </c:pt>
                <c:pt idx="451">
                  <c:v>110.54918626180699</c:v>
                </c:pt>
                <c:pt idx="452">
                  <c:v>109.352149989211</c:v>
                </c:pt>
                <c:pt idx="453">
                  <c:v>106.123701486025</c:v>
                </c:pt>
                <c:pt idx="454">
                  <c:v>105.449007721855</c:v>
                </c:pt>
                <c:pt idx="455">
                  <c:v>104.29201434175501</c:v>
                </c:pt>
                <c:pt idx="456">
                  <c:v>103.301792388842</c:v>
                </c:pt>
                <c:pt idx="457">
                  <c:v>103.796996549239</c:v>
                </c:pt>
                <c:pt idx="458">
                  <c:v>106.922677598287</c:v>
                </c:pt>
                <c:pt idx="459">
                  <c:v>107.19331542225299</c:v>
                </c:pt>
                <c:pt idx="460">
                  <c:v>104.188788989388</c:v>
                </c:pt>
                <c:pt idx="461">
                  <c:v>101.531948679857</c:v>
                </c:pt>
                <c:pt idx="462">
                  <c:v>102.69915500366901</c:v>
                </c:pt>
                <c:pt idx="463">
                  <c:v>104.463263970855</c:v>
                </c:pt>
                <c:pt idx="464">
                  <c:v>106.113167598441</c:v>
                </c:pt>
                <c:pt idx="465">
                  <c:v>104.377242843882</c:v>
                </c:pt>
                <c:pt idx="466">
                  <c:v>102.995531579302</c:v>
                </c:pt>
                <c:pt idx="467">
                  <c:v>104.911366455959</c:v>
                </c:pt>
                <c:pt idx="468">
                  <c:v>109.254045713254</c:v>
                </c:pt>
                <c:pt idx="469">
                  <c:v>110.19991660117201</c:v>
                </c:pt>
                <c:pt idx="470">
                  <c:v>108.848161166792</c:v>
                </c:pt>
                <c:pt idx="471">
                  <c:v>107.23785285513</c:v>
                </c:pt>
                <c:pt idx="472">
                  <c:v>108.145713676814</c:v>
                </c:pt>
                <c:pt idx="473">
                  <c:v>108.131376822319</c:v>
                </c:pt>
                <c:pt idx="474">
                  <c:v>106.550779592675</c:v>
                </c:pt>
                <c:pt idx="475">
                  <c:v>104.509631401604</c:v>
                </c:pt>
                <c:pt idx="476">
                  <c:v>104.22813955713001</c:v>
                </c:pt>
                <c:pt idx="477">
                  <c:v>104.749453184101</c:v>
                </c:pt>
                <c:pt idx="478">
                  <c:v>109.431689148514</c:v>
                </c:pt>
                <c:pt idx="479">
                  <c:v>110.997765173215</c:v>
                </c:pt>
                <c:pt idx="480">
                  <c:v>109.338760472445</c:v>
                </c:pt>
                <c:pt idx="481">
                  <c:v>105.775269482471</c:v>
                </c:pt>
                <c:pt idx="482">
                  <c:v>107.554771580405</c:v>
                </c:pt>
                <c:pt idx="483">
                  <c:v>113.306482627851</c:v>
                </c:pt>
                <c:pt idx="484">
                  <c:v>113.413214617417</c:v>
                </c:pt>
                <c:pt idx="485">
                  <c:v>110.377747672764</c:v>
                </c:pt>
                <c:pt idx="486">
                  <c:v>111.985934910536</c:v>
                </c:pt>
                <c:pt idx="487">
                  <c:v>114.85590747325899</c:v>
                </c:pt>
                <c:pt idx="488">
                  <c:v>115.76602270982799</c:v>
                </c:pt>
                <c:pt idx="489">
                  <c:v>110.065380699847</c:v>
                </c:pt>
                <c:pt idx="490">
                  <c:v>113.519674752726</c:v>
                </c:pt>
                <c:pt idx="491">
                  <c:v>113.29040345852501</c:v>
                </c:pt>
                <c:pt idx="492">
                  <c:v>113.358658351847</c:v>
                </c:pt>
                <c:pt idx="493">
                  <c:v>115.418353892726</c:v>
                </c:pt>
                <c:pt idx="494">
                  <c:v>114.200211588622</c:v>
                </c:pt>
                <c:pt idx="495">
                  <c:v>114.252986334242</c:v>
                </c:pt>
                <c:pt idx="496">
                  <c:v>118.13676221484199</c:v>
                </c:pt>
                <c:pt idx="497">
                  <c:v>117.28357683465499</c:v>
                </c:pt>
                <c:pt idx="498">
                  <c:v>117.986710074717</c:v>
                </c:pt>
                <c:pt idx="499">
                  <c:v>127.834955206136</c:v>
                </c:pt>
                <c:pt idx="500">
                  <c:v>123.18628208039701</c:v>
                </c:pt>
                <c:pt idx="501">
                  <c:v>127.740255235577</c:v>
                </c:pt>
                <c:pt idx="502">
                  <c:v>120.411563791598</c:v>
                </c:pt>
                <c:pt idx="503">
                  <c:v>128.48239289421701</c:v>
                </c:pt>
                <c:pt idx="504">
                  <c:v>123.876831078225</c:v>
                </c:pt>
                <c:pt idx="505">
                  <c:v>123.117536394876</c:v>
                </c:pt>
                <c:pt idx="506">
                  <c:v>114.971762486006</c:v>
                </c:pt>
                <c:pt idx="507">
                  <c:v>117.934997357878</c:v>
                </c:pt>
                <c:pt idx="508">
                  <c:v>113.99364736899599</c:v>
                </c:pt>
                <c:pt idx="509">
                  <c:v>123.002461304156</c:v>
                </c:pt>
                <c:pt idx="510">
                  <c:v>120.753131575552</c:v>
                </c:pt>
                <c:pt idx="511">
                  <c:v>119.680760453274</c:v>
                </c:pt>
                <c:pt idx="512">
                  <c:v>119.995934559437</c:v>
                </c:pt>
                <c:pt idx="513">
                  <c:v>117.137406655104</c:v>
                </c:pt>
                <c:pt idx="514">
                  <c:v>123.873410660193</c:v>
                </c:pt>
                <c:pt idx="515">
                  <c:v>119.47287616411199</c:v>
                </c:pt>
                <c:pt idx="516">
                  <c:v>121.27707332892101</c:v>
                </c:pt>
                <c:pt idx="517">
                  <c:v>125.108788045797</c:v>
                </c:pt>
                <c:pt idx="518">
                  <c:v>131.23748464727399</c:v>
                </c:pt>
                <c:pt idx="519">
                  <c:v>132.56579048391501</c:v>
                </c:pt>
                <c:pt idx="520">
                  <c:v>127.685629902207</c:v>
                </c:pt>
                <c:pt idx="521">
                  <c:v>132.51539812036199</c:v>
                </c:pt>
                <c:pt idx="522">
                  <c:v>130.431872667927</c:v>
                </c:pt>
                <c:pt idx="523">
                  <c:v>130.26567026314899</c:v>
                </c:pt>
                <c:pt idx="524">
                  <c:v>132.55205116125899</c:v>
                </c:pt>
                <c:pt idx="525">
                  <c:v>134.560436338035</c:v>
                </c:pt>
                <c:pt idx="526">
                  <c:v>136.683983991952</c:v>
                </c:pt>
                <c:pt idx="527">
                  <c:v>134.95786023643601</c:v>
                </c:pt>
                <c:pt idx="528">
                  <c:v>130.85493644942099</c:v>
                </c:pt>
                <c:pt idx="529">
                  <c:v>131.17062679621199</c:v>
                </c:pt>
                <c:pt idx="530">
                  <c:v>131.94812627122201</c:v>
                </c:pt>
                <c:pt idx="531">
                  <c:v>132.02196228200299</c:v>
                </c:pt>
                <c:pt idx="532">
                  <c:v>129.75061126636601</c:v>
                </c:pt>
                <c:pt idx="533">
                  <c:v>124.265760595438</c:v>
                </c:pt>
                <c:pt idx="534">
                  <c:v>127.487157791557</c:v>
                </c:pt>
                <c:pt idx="535">
                  <c:v>126.773912206208</c:v>
                </c:pt>
                <c:pt idx="536">
                  <c:v>129.576248640443</c:v>
                </c:pt>
                <c:pt idx="537">
                  <c:v>128.348600759102</c:v>
                </c:pt>
                <c:pt idx="538">
                  <c:v>130.886024093868</c:v>
                </c:pt>
                <c:pt idx="539">
                  <c:v>128.341599757616</c:v>
                </c:pt>
                <c:pt idx="540">
                  <c:v>127.46902142881601</c:v>
                </c:pt>
                <c:pt idx="541">
                  <c:v>127.69567499297101</c:v>
                </c:pt>
                <c:pt idx="542">
                  <c:v>127.589574684021</c:v>
                </c:pt>
                <c:pt idx="543">
                  <c:v>128.10187783268199</c:v>
                </c:pt>
                <c:pt idx="544">
                  <c:v>130.17102510756399</c:v>
                </c:pt>
                <c:pt idx="545">
                  <c:v>129.01526104093401</c:v>
                </c:pt>
                <c:pt idx="546">
                  <c:v>130.03730848702099</c:v>
                </c:pt>
                <c:pt idx="547">
                  <c:v>129.46938617735</c:v>
                </c:pt>
                <c:pt idx="548">
                  <c:v>127.783373595458</c:v>
                </c:pt>
                <c:pt idx="549">
                  <c:v>125.026907407073</c:v>
                </c:pt>
                <c:pt idx="550">
                  <c:v>126.25352386985401</c:v>
                </c:pt>
                <c:pt idx="551">
                  <c:v>124.70128090075301</c:v>
                </c:pt>
                <c:pt idx="552">
                  <c:v>125.320055623158</c:v>
                </c:pt>
                <c:pt idx="553">
                  <c:v>127.63356349354601</c:v>
                </c:pt>
                <c:pt idx="554">
                  <c:v>126.69370535204401</c:v>
                </c:pt>
                <c:pt idx="555">
                  <c:v>124.911835885849</c:v>
                </c:pt>
                <c:pt idx="556">
                  <c:v>125.44842130367</c:v>
                </c:pt>
                <c:pt idx="557">
                  <c:v>124.307980604859</c:v>
                </c:pt>
                <c:pt idx="558">
                  <c:v>125.245545794295</c:v>
                </c:pt>
                <c:pt idx="559">
                  <c:v>125.958165601095</c:v>
                </c:pt>
                <c:pt idx="560">
                  <c:v>127.45827673184399</c:v>
                </c:pt>
                <c:pt idx="561">
                  <c:v>129.73223135866999</c:v>
                </c:pt>
                <c:pt idx="562">
                  <c:v>127.96169491130399</c:v>
                </c:pt>
                <c:pt idx="563">
                  <c:v>134.72600783509401</c:v>
                </c:pt>
                <c:pt idx="564">
                  <c:v>139.95179508645501</c:v>
                </c:pt>
                <c:pt idx="565">
                  <c:v>138.936973749629</c:v>
                </c:pt>
                <c:pt idx="566">
                  <c:v>146.36542447833</c:v>
                </c:pt>
                <c:pt idx="567">
                  <c:v>143.28764631688199</c:v>
                </c:pt>
                <c:pt idx="568">
                  <c:v>139.10901670304401</c:v>
                </c:pt>
                <c:pt idx="569">
                  <c:v>140.10493074531701</c:v>
                </c:pt>
                <c:pt idx="570">
                  <c:v>140.820196575642</c:v>
                </c:pt>
                <c:pt idx="571">
                  <c:v>139.62674329917101</c:v>
                </c:pt>
                <c:pt idx="572">
                  <c:v>132.29577871391899</c:v>
                </c:pt>
                <c:pt idx="573">
                  <c:v>133.686292825382</c:v>
                </c:pt>
                <c:pt idx="574">
                  <c:v>132.64559996539799</c:v>
                </c:pt>
                <c:pt idx="575">
                  <c:v>137.963510641634</c:v>
                </c:pt>
                <c:pt idx="576">
                  <c:v>141.44163547207799</c:v>
                </c:pt>
                <c:pt idx="577">
                  <c:v>140.883651548236</c:v>
                </c:pt>
                <c:pt idx="578">
                  <c:v>142.449014181092</c:v>
                </c:pt>
                <c:pt idx="579">
                  <c:v>142.93562210532201</c:v>
                </c:pt>
                <c:pt idx="580">
                  <c:v>144.25830385689801</c:v>
                </c:pt>
                <c:pt idx="581">
                  <c:v>145.455416342929</c:v>
                </c:pt>
                <c:pt idx="582">
                  <c:v>143.28020368907099</c:v>
                </c:pt>
                <c:pt idx="583">
                  <c:v>135.70544868256499</c:v>
                </c:pt>
                <c:pt idx="584">
                  <c:v>132.98259268864899</c:v>
                </c:pt>
                <c:pt idx="585">
                  <c:v>135.56056859374601</c:v>
                </c:pt>
                <c:pt idx="586">
                  <c:v>137.15432882935599</c:v>
                </c:pt>
                <c:pt idx="587">
                  <c:v>141.84235611546299</c:v>
                </c:pt>
                <c:pt idx="588">
                  <c:v>144.63718657099199</c:v>
                </c:pt>
                <c:pt idx="589">
                  <c:v>146.76377416885299</c:v>
                </c:pt>
                <c:pt idx="590">
                  <c:v>146.45741175119099</c:v>
                </c:pt>
                <c:pt idx="591">
                  <c:v>150.76426739799999</c:v>
                </c:pt>
                <c:pt idx="592">
                  <c:v>153.23211172966299</c:v>
                </c:pt>
                <c:pt idx="593">
                  <c:v>159.403292056834</c:v>
                </c:pt>
                <c:pt idx="594">
                  <c:v>158.68922848526401</c:v>
                </c:pt>
                <c:pt idx="595">
                  <c:v>158.84473898253</c:v>
                </c:pt>
                <c:pt idx="596">
                  <c:v>156.35748709405499</c:v>
                </c:pt>
                <c:pt idx="597">
                  <c:v>161.28172442227</c:v>
                </c:pt>
                <c:pt idx="598">
                  <c:v>155.55846531673799</c:v>
                </c:pt>
                <c:pt idx="599">
                  <c:v>150.01185343021001</c:v>
                </c:pt>
                <c:pt idx="600">
                  <c:v>150.34468595702401</c:v>
                </c:pt>
                <c:pt idx="601">
                  <c:v>156.47563215661799</c:v>
                </c:pt>
                <c:pt idx="602">
                  <c:v>153.918900463292</c:v>
                </c:pt>
                <c:pt idx="603">
                  <c:v>152.546015226186</c:v>
                </c:pt>
                <c:pt idx="604">
                  <c:v>145.79402840054601</c:v>
                </c:pt>
                <c:pt idx="605">
                  <c:v>144.66374195675701</c:v>
                </c:pt>
                <c:pt idx="606">
                  <c:v>148.61881410321001</c:v>
                </c:pt>
                <c:pt idx="607">
                  <c:v>148.32395939231901</c:v>
                </c:pt>
                <c:pt idx="608">
                  <c:v>148.125200499107</c:v>
                </c:pt>
                <c:pt idx="609">
                  <c:v>150.94788574434301</c:v>
                </c:pt>
                <c:pt idx="610">
                  <c:v>152.28013219863399</c:v>
                </c:pt>
                <c:pt idx="611">
                  <c:v>152.052053278199</c:v>
                </c:pt>
                <c:pt idx="612">
                  <c:v>149.87933423676299</c:v>
                </c:pt>
                <c:pt idx="613">
                  <c:v>155.36823535368001</c:v>
                </c:pt>
                <c:pt idx="614">
                  <c:v>154.079495852766</c:v>
                </c:pt>
                <c:pt idx="615">
                  <c:v>149.997869490461</c:v>
                </c:pt>
                <c:pt idx="616">
                  <c:v>153.29360635182499</c:v>
                </c:pt>
                <c:pt idx="617">
                  <c:v>150.45317148037901</c:v>
                </c:pt>
                <c:pt idx="618">
                  <c:v>148.72257783860499</c:v>
                </c:pt>
                <c:pt idx="619">
                  <c:v>152.48886656481201</c:v>
                </c:pt>
                <c:pt idx="620">
                  <c:v>150.71624412385199</c:v>
                </c:pt>
                <c:pt idx="621">
                  <c:v>150.207965236973</c:v>
                </c:pt>
                <c:pt idx="622">
                  <c:v>148.00752109636099</c:v>
                </c:pt>
                <c:pt idx="623">
                  <c:v>141.79656587214001</c:v>
                </c:pt>
                <c:pt idx="624">
                  <c:v>148.18310147645801</c:v>
                </c:pt>
                <c:pt idx="625">
                  <c:v>145.544988198281</c:v>
                </c:pt>
                <c:pt idx="626">
                  <c:v>145.57099033435699</c:v>
                </c:pt>
                <c:pt idx="627">
                  <c:v>148.22521582804799</c:v>
                </c:pt>
                <c:pt idx="628">
                  <c:v>149.45993565843099</c:v>
                </c:pt>
                <c:pt idx="629">
                  <c:v>148.89893793612401</c:v>
                </c:pt>
                <c:pt idx="630">
                  <c:v>146.051827130936</c:v>
                </c:pt>
                <c:pt idx="631">
                  <c:v>148.50310581097801</c:v>
                </c:pt>
                <c:pt idx="632">
                  <c:v>148.32729010459201</c:v>
                </c:pt>
                <c:pt idx="633">
                  <c:v>149.13332004625499</c:v>
                </c:pt>
                <c:pt idx="634">
                  <c:v>145.15035700494499</c:v>
                </c:pt>
                <c:pt idx="635">
                  <c:v>145.276282130586</c:v>
                </c:pt>
                <c:pt idx="636">
                  <c:v>149.13382894611999</c:v>
                </c:pt>
                <c:pt idx="637">
                  <c:v>149.77184835643499</c:v>
                </c:pt>
                <c:pt idx="638">
                  <c:v>150.38886185183901</c:v>
                </c:pt>
                <c:pt idx="639">
                  <c:v>147.64754703666699</c:v>
                </c:pt>
                <c:pt idx="640">
                  <c:v>147.216049001703</c:v>
                </c:pt>
                <c:pt idx="641">
                  <c:v>147.579421899312</c:v>
                </c:pt>
                <c:pt idx="642">
                  <c:v>145.54826151749299</c:v>
                </c:pt>
                <c:pt idx="643">
                  <c:v>148.722932158704</c:v>
                </c:pt>
                <c:pt idx="644">
                  <c:v>145.445273673721</c:v>
                </c:pt>
                <c:pt idx="645">
                  <c:v>147.42380890443599</c:v>
                </c:pt>
                <c:pt idx="646">
                  <c:v>149.31678764458701</c:v>
                </c:pt>
                <c:pt idx="647">
                  <c:v>150.54516814204001</c:v>
                </c:pt>
                <c:pt idx="648">
                  <c:v>148.782473269778</c:v>
                </c:pt>
                <c:pt idx="649">
                  <c:v>144.406556603773</c:v>
                </c:pt>
                <c:pt idx="650">
                  <c:v>142.23423662876101</c:v>
                </c:pt>
                <c:pt idx="651">
                  <c:v>138.446485398986</c:v>
                </c:pt>
                <c:pt idx="652">
                  <c:v>137.51703361571199</c:v>
                </c:pt>
                <c:pt idx="653">
                  <c:v>137.15288538430599</c:v>
                </c:pt>
                <c:pt idx="654">
                  <c:v>135.36396655598099</c:v>
                </c:pt>
                <c:pt idx="655">
                  <c:v>136.90880243332799</c:v>
                </c:pt>
                <c:pt idx="656">
                  <c:v>136.958893135918</c:v>
                </c:pt>
                <c:pt idx="657">
                  <c:v>139.00780607957299</c:v>
                </c:pt>
                <c:pt idx="658">
                  <c:v>134.25723635915901</c:v>
                </c:pt>
                <c:pt idx="659">
                  <c:v>135.72334956639</c:v>
                </c:pt>
                <c:pt idx="660">
                  <c:v>133.536895478524</c:v>
                </c:pt>
                <c:pt idx="661">
                  <c:v>132.99068329180099</c:v>
                </c:pt>
                <c:pt idx="662">
                  <c:v>134.12526310643199</c:v>
                </c:pt>
                <c:pt idx="663">
                  <c:v>136.84760642892601</c:v>
                </c:pt>
                <c:pt idx="664">
                  <c:v>137.19426050785299</c:v>
                </c:pt>
                <c:pt idx="665">
                  <c:v>134.417841579411</c:v>
                </c:pt>
                <c:pt idx="666">
                  <c:v>132.57643419741899</c:v>
                </c:pt>
                <c:pt idx="667">
                  <c:v>132.75095000203501</c:v>
                </c:pt>
                <c:pt idx="668">
                  <c:v>137.66334317297299</c:v>
                </c:pt>
                <c:pt idx="669">
                  <c:v>137.26964383985299</c:v>
                </c:pt>
                <c:pt idx="670">
                  <c:v>137.11105290182101</c:v>
                </c:pt>
                <c:pt idx="671">
                  <c:v>138.24030600351799</c:v>
                </c:pt>
                <c:pt idx="672">
                  <c:v>138.550245606934</c:v>
                </c:pt>
                <c:pt idx="673">
                  <c:v>138.33145620844701</c:v>
                </c:pt>
                <c:pt idx="674">
                  <c:v>136.62234378094101</c:v>
                </c:pt>
                <c:pt idx="675">
                  <c:v>138.63316176686499</c:v>
                </c:pt>
                <c:pt idx="676">
                  <c:v>138.98962927961099</c:v>
                </c:pt>
                <c:pt idx="677">
                  <c:v>137.21009014556901</c:v>
                </c:pt>
                <c:pt idx="678">
                  <c:v>139.80123398127299</c:v>
                </c:pt>
                <c:pt idx="679">
                  <c:v>137.890217523064</c:v>
                </c:pt>
                <c:pt idx="680">
                  <c:v>135.19517258904301</c:v>
                </c:pt>
                <c:pt idx="681">
                  <c:v>132.52597644797601</c:v>
                </c:pt>
                <c:pt idx="682">
                  <c:v>132.87072737869599</c:v>
                </c:pt>
                <c:pt idx="683">
                  <c:v>131.57726859063999</c:v>
                </c:pt>
                <c:pt idx="684">
                  <c:v>132.91977473748801</c:v>
                </c:pt>
                <c:pt idx="685">
                  <c:v>130.923321779068</c:v>
                </c:pt>
                <c:pt idx="686">
                  <c:v>129.65668832310499</c:v>
                </c:pt>
                <c:pt idx="687">
                  <c:v>131.397318866267</c:v>
                </c:pt>
                <c:pt idx="688">
                  <c:v>131.73312369817901</c:v>
                </c:pt>
                <c:pt idx="689">
                  <c:v>130.43022626460899</c:v>
                </c:pt>
                <c:pt idx="690">
                  <c:v>132.24611403268599</c:v>
                </c:pt>
                <c:pt idx="691">
                  <c:v>132.568080059191</c:v>
                </c:pt>
                <c:pt idx="692">
                  <c:v>132.66862386686901</c:v>
                </c:pt>
                <c:pt idx="693">
                  <c:v>131.49536318298701</c:v>
                </c:pt>
                <c:pt idx="694">
                  <c:v>130.46360620440899</c:v>
                </c:pt>
                <c:pt idx="695">
                  <c:v>129.89370946791101</c:v>
                </c:pt>
                <c:pt idx="696">
                  <c:v>130.370315282067</c:v>
                </c:pt>
                <c:pt idx="697">
                  <c:v>130.62708581555299</c:v>
                </c:pt>
                <c:pt idx="698">
                  <c:v>129.33836067002301</c:v>
                </c:pt>
                <c:pt idx="699">
                  <c:v>128.83250992326001</c:v>
                </c:pt>
                <c:pt idx="700">
                  <c:v>129.36966472350599</c:v>
                </c:pt>
                <c:pt idx="701">
                  <c:v>128.94417286034701</c:v>
                </c:pt>
                <c:pt idx="702">
                  <c:v>130.694845519041</c:v>
                </c:pt>
                <c:pt idx="703">
                  <c:v>130.95102021691599</c:v>
                </c:pt>
                <c:pt idx="704">
                  <c:v>131.622652432314</c:v>
                </c:pt>
                <c:pt idx="705">
                  <c:v>132.18012538259401</c:v>
                </c:pt>
                <c:pt idx="706">
                  <c:v>132.17231736419899</c:v>
                </c:pt>
                <c:pt idx="707">
                  <c:v>133.350209838094</c:v>
                </c:pt>
                <c:pt idx="708">
                  <c:v>134.81297557648401</c:v>
                </c:pt>
                <c:pt idx="709">
                  <c:v>134.372376976232</c:v>
                </c:pt>
                <c:pt idx="710">
                  <c:v>137.084700589184</c:v>
                </c:pt>
                <c:pt idx="711">
                  <c:v>137.27470540854199</c:v>
                </c:pt>
                <c:pt idx="712">
                  <c:v>136.73508690977701</c:v>
                </c:pt>
                <c:pt idx="713">
                  <c:v>137.94806747917301</c:v>
                </c:pt>
                <c:pt idx="714">
                  <c:v>138.541411387636</c:v>
                </c:pt>
                <c:pt idx="715">
                  <c:v>137.42455045681101</c:v>
                </c:pt>
                <c:pt idx="716">
                  <c:v>135.586101185529</c:v>
                </c:pt>
                <c:pt idx="717">
                  <c:v>138.91905984101001</c:v>
                </c:pt>
                <c:pt idx="718">
                  <c:v>140.59240111237</c:v>
                </c:pt>
                <c:pt idx="719">
                  <c:v>139.59288121863801</c:v>
                </c:pt>
                <c:pt idx="720">
                  <c:v>137.335355803997</c:v>
                </c:pt>
                <c:pt idx="721">
                  <c:v>138.720971797451</c:v>
                </c:pt>
                <c:pt idx="722">
                  <c:v>138.98009138407801</c:v>
                </c:pt>
                <c:pt idx="723">
                  <c:v>137.21381506699399</c:v>
                </c:pt>
                <c:pt idx="724">
                  <c:v>137.19989722869099</c:v>
                </c:pt>
                <c:pt idx="725">
                  <c:v>136.826720585674</c:v>
                </c:pt>
                <c:pt idx="726">
                  <c:v>139.858528561231</c:v>
                </c:pt>
                <c:pt idx="727">
                  <c:v>139.780872870981</c:v>
                </c:pt>
                <c:pt idx="728">
                  <c:v>140.24555163768099</c:v>
                </c:pt>
                <c:pt idx="729">
                  <c:v>142.88609566650399</c:v>
                </c:pt>
                <c:pt idx="730">
                  <c:v>145.988137728174</c:v>
                </c:pt>
                <c:pt idx="731">
                  <c:v>149.235755045773</c:v>
                </c:pt>
                <c:pt idx="732">
                  <c:v>145.96754283064899</c:v>
                </c:pt>
                <c:pt idx="733">
                  <c:v>146.11269729179199</c:v>
                </c:pt>
                <c:pt idx="734">
                  <c:v>148.240493396315</c:v>
                </c:pt>
                <c:pt idx="735">
                  <c:v>147.30031753110501</c:v>
                </c:pt>
                <c:pt idx="736">
                  <c:v>150.844595716534</c:v>
                </c:pt>
                <c:pt idx="737">
                  <c:v>151.05518145010601</c:v>
                </c:pt>
                <c:pt idx="738">
                  <c:v>147.01771547253</c:v>
                </c:pt>
                <c:pt idx="739">
                  <c:v>143.719378668687</c:v>
                </c:pt>
                <c:pt idx="740">
                  <c:v>144.33572306686801</c:v>
                </c:pt>
                <c:pt idx="741">
                  <c:v>146.73483319239199</c:v>
                </c:pt>
                <c:pt idx="742">
                  <c:v>149.342937481262</c:v>
                </c:pt>
                <c:pt idx="743">
                  <c:v>151.61132471026701</c:v>
                </c:pt>
                <c:pt idx="744">
                  <c:v>153.61149248101501</c:v>
                </c:pt>
                <c:pt idx="745">
                  <c:v>154.77179312189099</c:v>
                </c:pt>
                <c:pt idx="746">
                  <c:v>149.83687525406199</c:v>
                </c:pt>
                <c:pt idx="747">
                  <c:v>150.31493046523701</c:v>
                </c:pt>
                <c:pt idx="748">
                  <c:v>156.95461762034299</c:v>
                </c:pt>
                <c:pt idx="749">
                  <c:v>152.070468203063</c:v>
                </c:pt>
                <c:pt idx="750">
                  <c:v>157.042888337454</c:v>
                </c:pt>
                <c:pt idx="751">
                  <c:v>153.44159716220801</c:v>
                </c:pt>
                <c:pt idx="752">
                  <c:v>151.35477847393599</c:v>
                </c:pt>
                <c:pt idx="753">
                  <c:v>145.16962510684101</c:v>
                </c:pt>
                <c:pt idx="754">
                  <c:v>142.73142024187399</c:v>
                </c:pt>
                <c:pt idx="755">
                  <c:v>152.14443189278501</c:v>
                </c:pt>
                <c:pt idx="756">
                  <c:v>152.863019760073</c:v>
                </c:pt>
                <c:pt idx="757">
                  <c:v>155.33410311985199</c:v>
                </c:pt>
                <c:pt idx="758">
                  <c:v>152.92730035617399</c:v>
                </c:pt>
                <c:pt idx="759">
                  <c:v>148.108198885039</c:v>
                </c:pt>
                <c:pt idx="760">
                  <c:v>148.20331612678399</c:v>
                </c:pt>
                <c:pt idx="761">
                  <c:v>144.449683281164</c:v>
                </c:pt>
                <c:pt idx="762">
                  <c:v>143.14528285332699</c:v>
                </c:pt>
                <c:pt idx="763">
                  <c:v>135.90522142878399</c:v>
                </c:pt>
                <c:pt idx="764">
                  <c:v>140.42710695421101</c:v>
                </c:pt>
                <c:pt idx="765">
                  <c:v>137.368748482455</c:v>
                </c:pt>
                <c:pt idx="766">
                  <c:v>138.55650224454601</c:v>
                </c:pt>
                <c:pt idx="767">
                  <c:v>138.20174035221501</c:v>
                </c:pt>
                <c:pt idx="768">
                  <c:v>145.767332101926</c:v>
                </c:pt>
                <c:pt idx="769">
                  <c:v>143.825891137626</c:v>
                </c:pt>
                <c:pt idx="770">
                  <c:v>140.88349144083799</c:v>
                </c:pt>
                <c:pt idx="771">
                  <c:v>139.84160551091099</c:v>
                </c:pt>
                <c:pt idx="772">
                  <c:v>138.5432981408</c:v>
                </c:pt>
                <c:pt idx="773">
                  <c:v>141.69753715891201</c:v>
                </c:pt>
                <c:pt idx="774">
                  <c:v>143.19133817183999</c:v>
                </c:pt>
                <c:pt idx="775">
                  <c:v>142.513552975409</c:v>
                </c:pt>
                <c:pt idx="776">
                  <c:v>142.26358944975399</c:v>
                </c:pt>
                <c:pt idx="777">
                  <c:v>139.88878941421001</c:v>
                </c:pt>
                <c:pt idx="778">
                  <c:v>141.523789835766</c:v>
                </c:pt>
                <c:pt idx="779">
                  <c:v>140.85792056098501</c:v>
                </c:pt>
                <c:pt idx="780">
                  <c:v>140.82976973022801</c:v>
                </c:pt>
                <c:pt idx="781">
                  <c:v>141.23598720733901</c:v>
                </c:pt>
                <c:pt idx="782">
                  <c:v>142.559023538986</c:v>
                </c:pt>
                <c:pt idx="783">
                  <c:v>142.657564400778</c:v>
                </c:pt>
                <c:pt idx="784">
                  <c:v>141.63540631218001</c:v>
                </c:pt>
                <c:pt idx="785">
                  <c:v>143.21239754853499</c:v>
                </c:pt>
                <c:pt idx="786">
                  <c:v>143.79644847790101</c:v>
                </c:pt>
                <c:pt idx="787">
                  <c:v>143.25551900977899</c:v>
                </c:pt>
                <c:pt idx="788">
                  <c:v>144.120793413645</c:v>
                </c:pt>
                <c:pt idx="789">
                  <c:v>144.644949975695</c:v>
                </c:pt>
                <c:pt idx="790">
                  <c:v>145.88699602693899</c:v>
                </c:pt>
                <c:pt idx="791">
                  <c:v>146.749319301806</c:v>
                </c:pt>
                <c:pt idx="792">
                  <c:v>145.56091686486701</c:v>
                </c:pt>
                <c:pt idx="793">
                  <c:v>144.625769703255</c:v>
                </c:pt>
                <c:pt idx="794">
                  <c:v>145.605366787496</c:v>
                </c:pt>
                <c:pt idx="795">
                  <c:v>144.21221808225499</c:v>
                </c:pt>
                <c:pt idx="796">
                  <c:v>143.43677688474301</c:v>
                </c:pt>
                <c:pt idx="797">
                  <c:v>142.728932077271</c:v>
                </c:pt>
                <c:pt idx="798">
                  <c:v>142.74698208236299</c:v>
                </c:pt>
                <c:pt idx="799">
                  <c:v>141.65436081649801</c:v>
                </c:pt>
                <c:pt idx="800">
                  <c:v>142.897403776244</c:v>
                </c:pt>
                <c:pt idx="801">
                  <c:v>144.14806119289099</c:v>
                </c:pt>
                <c:pt idx="802">
                  <c:v>144.88452145148199</c:v>
                </c:pt>
                <c:pt idx="803">
                  <c:v>144.12289893997999</c:v>
                </c:pt>
                <c:pt idx="804">
                  <c:v>144.3222614611</c:v>
                </c:pt>
                <c:pt idx="805">
                  <c:v>146.381626142475</c:v>
                </c:pt>
                <c:pt idx="806">
                  <c:v>144.91145339175199</c:v>
                </c:pt>
                <c:pt idx="807">
                  <c:v>143.64346425343999</c:v>
                </c:pt>
                <c:pt idx="808">
                  <c:v>143.44938445533299</c:v>
                </c:pt>
                <c:pt idx="809">
                  <c:v>142.29194437953601</c:v>
                </c:pt>
                <c:pt idx="810">
                  <c:v>142.79220665127701</c:v>
                </c:pt>
                <c:pt idx="811">
                  <c:v>142.83631060172499</c:v>
                </c:pt>
                <c:pt idx="812">
                  <c:v>144.70476254846599</c:v>
                </c:pt>
                <c:pt idx="813">
                  <c:v>143.075983619022</c:v>
                </c:pt>
                <c:pt idx="814">
                  <c:v>141.848576702717</c:v>
                </c:pt>
                <c:pt idx="815">
                  <c:v>142.71668190171201</c:v>
                </c:pt>
                <c:pt idx="816">
                  <c:v>140.928341770809</c:v>
                </c:pt>
                <c:pt idx="817">
                  <c:v>140.32489796487801</c:v>
                </c:pt>
                <c:pt idx="818">
                  <c:v>141.876715967373</c:v>
                </c:pt>
                <c:pt idx="819">
                  <c:v>140.561968588718</c:v>
                </c:pt>
                <c:pt idx="820">
                  <c:v>137.08639672724101</c:v>
                </c:pt>
                <c:pt idx="821">
                  <c:v>135.40617532731201</c:v>
                </c:pt>
                <c:pt idx="822">
                  <c:v>135.33225213755301</c:v>
                </c:pt>
                <c:pt idx="823">
                  <c:v>135.284264332161</c:v>
                </c:pt>
                <c:pt idx="824">
                  <c:v>138.346749358556</c:v>
                </c:pt>
                <c:pt idx="825">
                  <c:v>138.44508858478699</c:v>
                </c:pt>
                <c:pt idx="826">
                  <c:v>135.019923037415</c:v>
                </c:pt>
                <c:pt idx="827">
                  <c:v>134.593043938157</c:v>
                </c:pt>
                <c:pt idx="828">
                  <c:v>133.90193957155699</c:v>
                </c:pt>
                <c:pt idx="829">
                  <c:v>133.34648357101901</c:v>
                </c:pt>
                <c:pt idx="830">
                  <c:v>135.372878946914</c:v>
                </c:pt>
                <c:pt idx="831">
                  <c:v>134.57328085775501</c:v>
                </c:pt>
                <c:pt idx="832">
                  <c:v>136.781748721453</c:v>
                </c:pt>
                <c:pt idx="833">
                  <c:v>135.67138521580699</c:v>
                </c:pt>
                <c:pt idx="834">
                  <c:v>136.761549515328</c:v>
                </c:pt>
                <c:pt idx="835">
                  <c:v>141.18558103370401</c:v>
                </c:pt>
                <c:pt idx="836">
                  <c:v>140.240821345315</c:v>
                </c:pt>
                <c:pt idx="837">
                  <c:v>138.817404135689</c:v>
                </c:pt>
                <c:pt idx="838">
                  <c:v>141.17885290892499</c:v>
                </c:pt>
                <c:pt idx="839">
                  <c:v>140.34260037249999</c:v>
                </c:pt>
                <c:pt idx="840">
                  <c:v>137.941282304845</c:v>
                </c:pt>
                <c:pt idx="841">
                  <c:v>137.52108784609101</c:v>
                </c:pt>
                <c:pt idx="842">
                  <c:v>137.99361011394299</c:v>
                </c:pt>
                <c:pt idx="843">
                  <c:v>139.67490704724401</c:v>
                </c:pt>
                <c:pt idx="844">
                  <c:v>138.11205543117501</c:v>
                </c:pt>
                <c:pt idx="845">
                  <c:v>137.30333520947701</c:v>
                </c:pt>
                <c:pt idx="846">
                  <c:v>137.68745085160799</c:v>
                </c:pt>
                <c:pt idx="847">
                  <c:v>138.37184219984101</c:v>
                </c:pt>
                <c:pt idx="848">
                  <c:v>140.121092291982</c:v>
                </c:pt>
                <c:pt idx="849">
                  <c:v>141.10512726921499</c:v>
                </c:pt>
                <c:pt idx="850">
                  <c:v>141.43585309130799</c:v>
                </c:pt>
                <c:pt idx="851">
                  <c:v>140.13842323234201</c:v>
                </c:pt>
                <c:pt idx="852">
                  <c:v>141.94532704463199</c:v>
                </c:pt>
                <c:pt idx="853">
                  <c:v>142.992342402611</c:v>
                </c:pt>
                <c:pt idx="854">
                  <c:v>142.581728348707</c:v>
                </c:pt>
                <c:pt idx="855">
                  <c:v>142.50027686906401</c:v>
                </c:pt>
                <c:pt idx="856">
                  <c:v>142.28109999586701</c:v>
                </c:pt>
                <c:pt idx="857">
                  <c:v>141.20637954139499</c:v>
                </c:pt>
                <c:pt idx="858">
                  <c:v>146.15381782372901</c:v>
                </c:pt>
                <c:pt idx="859">
                  <c:v>147.56689545345901</c:v>
                </c:pt>
                <c:pt idx="860">
                  <c:v>144.39509899390799</c:v>
                </c:pt>
                <c:pt idx="861">
                  <c:v>148.141454134485</c:v>
                </c:pt>
                <c:pt idx="862">
                  <c:v>148.402364359009</c:v>
                </c:pt>
                <c:pt idx="863">
                  <c:v>148.94485294403199</c:v>
                </c:pt>
                <c:pt idx="864">
                  <c:v>152.44621687946599</c:v>
                </c:pt>
                <c:pt idx="865">
                  <c:v>155.025411995105</c:v>
                </c:pt>
                <c:pt idx="866">
                  <c:v>154.43171687021101</c:v>
                </c:pt>
                <c:pt idx="867">
                  <c:v>155.32894522842199</c:v>
                </c:pt>
                <c:pt idx="868">
                  <c:v>149.46017471854199</c:v>
                </c:pt>
                <c:pt idx="869">
                  <c:v>152.14390646453199</c:v>
                </c:pt>
                <c:pt idx="870">
                  <c:v>148.56907224268701</c:v>
                </c:pt>
                <c:pt idx="871">
                  <c:v>149.66101166582001</c:v>
                </c:pt>
                <c:pt idx="872">
                  <c:v>151.518308624968</c:v>
                </c:pt>
                <c:pt idx="873">
                  <c:v>152.50707550700699</c:v>
                </c:pt>
                <c:pt idx="874">
                  <c:v>151.578253307848</c:v>
                </c:pt>
                <c:pt idx="875">
                  <c:v>153.442422491163</c:v>
                </c:pt>
                <c:pt idx="876">
                  <c:v>157.00271445939001</c:v>
                </c:pt>
                <c:pt idx="877">
                  <c:v>156.53883096757801</c:v>
                </c:pt>
                <c:pt idx="878">
                  <c:v>158.12910689696301</c:v>
                </c:pt>
                <c:pt idx="879">
                  <c:v>158.01144496197099</c:v>
                </c:pt>
                <c:pt idx="880">
                  <c:v>165.23456838373701</c:v>
                </c:pt>
                <c:pt idx="881">
                  <c:v>168.01480728023199</c:v>
                </c:pt>
                <c:pt idx="882">
                  <c:v>172.69909793564</c:v>
                </c:pt>
                <c:pt idx="883">
                  <c:v>167.75239862621501</c:v>
                </c:pt>
                <c:pt idx="884">
                  <c:v>170.584871679271</c:v>
                </c:pt>
                <c:pt idx="885">
                  <c:v>172.23985577987301</c:v>
                </c:pt>
                <c:pt idx="886">
                  <c:v>163.81894579540401</c:v>
                </c:pt>
                <c:pt idx="887">
                  <c:v>160.80474358557001</c:v>
                </c:pt>
                <c:pt idx="888">
                  <c:v>160.15650005840001</c:v>
                </c:pt>
                <c:pt idx="889">
                  <c:v>160.61039309339299</c:v>
                </c:pt>
                <c:pt idx="890">
                  <c:v>167.81713497008499</c:v>
                </c:pt>
                <c:pt idx="891">
                  <c:v>169.74943567077699</c:v>
                </c:pt>
                <c:pt idx="892">
                  <c:v>172.176521697467</c:v>
                </c:pt>
                <c:pt idx="893">
                  <c:v>170.05929659654799</c:v>
                </c:pt>
                <c:pt idx="894">
                  <c:v>171.21201933119599</c:v>
                </c:pt>
                <c:pt idx="895">
                  <c:v>167.14725564159099</c:v>
                </c:pt>
                <c:pt idx="896">
                  <c:v>169.01749789372499</c:v>
                </c:pt>
                <c:pt idx="897">
                  <c:v>172.87518554680301</c:v>
                </c:pt>
                <c:pt idx="898">
                  <c:v>175.50801795369799</c:v>
                </c:pt>
                <c:pt idx="899">
                  <c:v>176.51844672481801</c:v>
                </c:pt>
                <c:pt idx="900">
                  <c:v>179.996443374233</c:v>
                </c:pt>
                <c:pt idx="901">
                  <c:v>184.59272465283999</c:v>
                </c:pt>
                <c:pt idx="902">
                  <c:v>178.08378335857799</c:v>
                </c:pt>
                <c:pt idx="903">
                  <c:v>176.255691545053</c:v>
                </c:pt>
                <c:pt idx="904">
                  <c:v>177.970995386754</c:v>
                </c:pt>
                <c:pt idx="905">
                  <c:v>178.29767663006999</c:v>
                </c:pt>
                <c:pt idx="906">
                  <c:v>182.27723404607499</c:v>
                </c:pt>
                <c:pt idx="907">
                  <c:v>181.96965480159801</c:v>
                </c:pt>
                <c:pt idx="908">
                  <c:v>178.37282111763199</c:v>
                </c:pt>
                <c:pt idx="909">
                  <c:v>179.73832227624601</c:v>
                </c:pt>
                <c:pt idx="910">
                  <c:v>180.95670992402799</c:v>
                </c:pt>
                <c:pt idx="911">
                  <c:v>182.09805803167899</c:v>
                </c:pt>
                <c:pt idx="912">
                  <c:v>182.28051250235299</c:v>
                </c:pt>
                <c:pt idx="913">
                  <c:v>181.93497065529399</c:v>
                </c:pt>
                <c:pt idx="914">
                  <c:v>182.06504469075301</c:v>
                </c:pt>
                <c:pt idx="915">
                  <c:v>182.11260510095801</c:v>
                </c:pt>
                <c:pt idx="916">
                  <c:v>186.43150232944001</c:v>
                </c:pt>
                <c:pt idx="917">
                  <c:v>188.141539115596</c:v>
                </c:pt>
                <c:pt idx="918">
                  <c:v>187.53196944937099</c:v>
                </c:pt>
                <c:pt idx="919">
                  <c:v>189.21175956260799</c:v>
                </c:pt>
                <c:pt idx="920">
                  <c:v>189.07103409929701</c:v>
                </c:pt>
                <c:pt idx="921">
                  <c:v>184.114563384642</c:v>
                </c:pt>
                <c:pt idx="922">
                  <c:v>182.436658299322</c:v>
                </c:pt>
                <c:pt idx="923">
                  <c:v>181.31826237445699</c:v>
                </c:pt>
                <c:pt idx="924">
                  <c:v>179.53744642751099</c:v>
                </c:pt>
                <c:pt idx="925">
                  <c:v>180.70337158644199</c:v>
                </c:pt>
                <c:pt idx="926">
                  <c:v>183.74314132124701</c:v>
                </c:pt>
                <c:pt idx="927">
                  <c:v>184.65541293203</c:v>
                </c:pt>
                <c:pt idx="928">
                  <c:v>179.90767651911099</c:v>
                </c:pt>
                <c:pt idx="929">
                  <c:v>179.034169937402</c:v>
                </c:pt>
                <c:pt idx="930">
                  <c:v>181.020880255751</c:v>
                </c:pt>
                <c:pt idx="931">
                  <c:v>179.448805187429</c:v>
                </c:pt>
                <c:pt idx="932">
                  <c:v>173.14404433584301</c:v>
                </c:pt>
                <c:pt idx="933">
                  <c:v>172.740635239093</c:v>
                </c:pt>
                <c:pt idx="934">
                  <c:v>170.856101017664</c:v>
                </c:pt>
                <c:pt idx="935">
                  <c:v>170.31243932702299</c:v>
                </c:pt>
                <c:pt idx="936">
                  <c:v>174.170507164155</c:v>
                </c:pt>
                <c:pt idx="937">
                  <c:v>171.469115286793</c:v>
                </c:pt>
                <c:pt idx="938">
                  <c:v>175.094374951042</c:v>
                </c:pt>
                <c:pt idx="939">
                  <c:v>175.85018887742399</c:v>
                </c:pt>
                <c:pt idx="940">
                  <c:v>179.17998474234599</c:v>
                </c:pt>
                <c:pt idx="941">
                  <c:v>179.203297830808</c:v>
                </c:pt>
                <c:pt idx="942">
                  <c:v>179.67428820311301</c:v>
                </c:pt>
                <c:pt idx="943">
                  <c:v>178.123091137702</c:v>
                </c:pt>
                <c:pt idx="944">
                  <c:v>180.06090980703499</c:v>
                </c:pt>
                <c:pt idx="945">
                  <c:v>180.602208388734</c:v>
                </c:pt>
                <c:pt idx="946">
                  <c:v>180.95668456526801</c:v>
                </c:pt>
                <c:pt idx="947">
                  <c:v>181.58267904957299</c:v>
                </c:pt>
                <c:pt idx="948">
                  <c:v>182.73363720924701</c:v>
                </c:pt>
                <c:pt idx="949">
                  <c:v>182.718402320004</c:v>
                </c:pt>
                <c:pt idx="950">
                  <c:v>182.084772893653</c:v>
                </c:pt>
                <c:pt idx="951">
                  <c:v>182.57873047703799</c:v>
                </c:pt>
                <c:pt idx="952">
                  <c:v>182.81034796895801</c:v>
                </c:pt>
                <c:pt idx="953">
                  <c:v>183.52084359628799</c:v>
                </c:pt>
                <c:pt idx="954">
                  <c:v>181.87602523302101</c:v>
                </c:pt>
                <c:pt idx="955">
                  <c:v>180.40854017607799</c:v>
                </c:pt>
                <c:pt idx="956">
                  <c:v>179.32605913563</c:v>
                </c:pt>
                <c:pt idx="957">
                  <c:v>182.601600308326</c:v>
                </c:pt>
                <c:pt idx="958">
                  <c:v>186.59665988339299</c:v>
                </c:pt>
                <c:pt idx="959">
                  <c:v>181.443640899896</c:v>
                </c:pt>
                <c:pt idx="960">
                  <c:v>181.50437782309899</c:v>
                </c:pt>
                <c:pt idx="961">
                  <c:v>180.83218775642899</c:v>
                </c:pt>
                <c:pt idx="962">
                  <c:v>185.76200892493401</c:v>
                </c:pt>
                <c:pt idx="963">
                  <c:v>187.16183670609101</c:v>
                </c:pt>
                <c:pt idx="964">
                  <c:v>187.703666936095</c:v>
                </c:pt>
                <c:pt idx="965">
                  <c:v>187.87958088028799</c:v>
                </c:pt>
                <c:pt idx="966">
                  <c:v>183.03643301942299</c:v>
                </c:pt>
                <c:pt idx="967">
                  <c:v>185.84230995864101</c:v>
                </c:pt>
                <c:pt idx="968">
                  <c:v>185.524053770763</c:v>
                </c:pt>
                <c:pt idx="969">
                  <c:v>179.50007138026399</c:v>
                </c:pt>
                <c:pt idx="970">
                  <c:v>178.091352940071</c:v>
                </c:pt>
                <c:pt idx="971">
                  <c:v>178.75347309991301</c:v>
                </c:pt>
                <c:pt idx="972">
                  <c:v>182.38789966558201</c:v>
                </c:pt>
                <c:pt idx="973">
                  <c:v>187.56123181862799</c:v>
                </c:pt>
                <c:pt idx="974">
                  <c:v>188.27340273718599</c:v>
                </c:pt>
                <c:pt idx="975">
                  <c:v>192.16040800309801</c:v>
                </c:pt>
                <c:pt idx="976">
                  <c:v>191.069403906448</c:v>
                </c:pt>
                <c:pt idx="977">
                  <c:v>192.55447154049901</c:v>
                </c:pt>
                <c:pt idx="978">
                  <c:v>191.64949019922801</c:v>
                </c:pt>
                <c:pt idx="979">
                  <c:v>192.003289896208</c:v>
                </c:pt>
                <c:pt idx="980">
                  <c:v>194.05289556126399</c:v>
                </c:pt>
                <c:pt idx="981">
                  <c:v>195.18054564943901</c:v>
                </c:pt>
                <c:pt idx="982">
                  <c:v>195.75078971771401</c:v>
                </c:pt>
                <c:pt idx="983">
                  <c:v>198.72056848431501</c:v>
                </c:pt>
                <c:pt idx="984">
                  <c:v>201.566265864862</c:v>
                </c:pt>
                <c:pt idx="985">
                  <c:v>202.98757683905399</c:v>
                </c:pt>
                <c:pt idx="986">
                  <c:v>204.12854064355099</c:v>
                </c:pt>
                <c:pt idx="987">
                  <c:v>209.94430280588901</c:v>
                </c:pt>
                <c:pt idx="988">
                  <c:v>205.643615393532</c:v>
                </c:pt>
                <c:pt idx="989">
                  <c:v>203.646626574452</c:v>
                </c:pt>
                <c:pt idx="990">
                  <c:v>206.068584760698</c:v>
                </c:pt>
                <c:pt idx="991">
                  <c:v>212.64388332893299</c:v>
                </c:pt>
                <c:pt idx="992">
                  <c:v>216.19823716567001</c:v>
                </c:pt>
                <c:pt idx="993">
                  <c:v>217.56349808114601</c:v>
                </c:pt>
                <c:pt idx="994">
                  <c:v>219.956968846808</c:v>
                </c:pt>
                <c:pt idx="995">
                  <c:v>225.86158055188201</c:v>
                </c:pt>
                <c:pt idx="996">
                  <c:v>231.890293018233</c:v>
                </c:pt>
                <c:pt idx="997">
                  <c:v>233.01993154378999</c:v>
                </c:pt>
                <c:pt idx="998">
                  <c:v>225.79386537897099</c:v>
                </c:pt>
                <c:pt idx="999">
                  <c:v>238.23549851603599</c:v>
                </c:pt>
                <c:pt idx="1000">
                  <c:v>239.055691670486</c:v>
                </c:pt>
                <c:pt idx="1001">
                  <c:v>237.904908011092</c:v>
                </c:pt>
                <c:pt idx="1002">
                  <c:v>221.524396678502</c:v>
                </c:pt>
                <c:pt idx="1003">
                  <c:v>212.599731735483</c:v>
                </c:pt>
                <c:pt idx="1004">
                  <c:v>202.85120105218201</c:v>
                </c:pt>
                <c:pt idx="1005">
                  <c:v>183.63264842379999</c:v>
                </c:pt>
                <c:pt idx="1006">
                  <c:v>187.25070067242299</c:v>
                </c:pt>
                <c:pt idx="1007">
                  <c:v>197.71437251907699</c:v>
                </c:pt>
                <c:pt idx="1008">
                  <c:v>200.00056411398199</c:v>
                </c:pt>
                <c:pt idx="1009">
                  <c:v>187.35813562621101</c:v>
                </c:pt>
                <c:pt idx="1010">
                  <c:v>183.225872094799</c:v>
                </c:pt>
                <c:pt idx="1011">
                  <c:v>187.026960840459</c:v>
                </c:pt>
                <c:pt idx="1012">
                  <c:v>180.95348607654</c:v>
                </c:pt>
                <c:pt idx="1013">
                  <c:v>181.652517765124</c:v>
                </c:pt>
                <c:pt idx="1014">
                  <c:v>186.39137457687301</c:v>
                </c:pt>
                <c:pt idx="1015">
                  <c:v>186.52615814468501</c:v>
                </c:pt>
                <c:pt idx="1016">
                  <c:v>186.89329910792199</c:v>
                </c:pt>
                <c:pt idx="1017">
                  <c:v>187.36760612421699</c:v>
                </c:pt>
                <c:pt idx="1018">
                  <c:v>193.46613196550001</c:v>
                </c:pt>
                <c:pt idx="1019">
                  <c:v>197.923453839849</c:v>
                </c:pt>
                <c:pt idx="1020">
                  <c:v>196.200460208647</c:v>
                </c:pt>
                <c:pt idx="1021">
                  <c:v>198.76253260451401</c:v>
                </c:pt>
                <c:pt idx="1022">
                  <c:v>200.951547361439</c:v>
                </c:pt>
                <c:pt idx="1023">
                  <c:v>193.874561569772</c:v>
                </c:pt>
                <c:pt idx="1024">
                  <c:v>190.81529997278599</c:v>
                </c:pt>
                <c:pt idx="1025">
                  <c:v>191.82398947081799</c:v>
                </c:pt>
                <c:pt idx="1026">
                  <c:v>190.706877540167</c:v>
                </c:pt>
                <c:pt idx="1027">
                  <c:v>191.45194158206399</c:v>
                </c:pt>
                <c:pt idx="1028">
                  <c:v>192.67367960897201</c:v>
                </c:pt>
                <c:pt idx="1029">
                  <c:v>191.89829074906299</c:v>
                </c:pt>
                <c:pt idx="1030">
                  <c:v>193.15501150301799</c:v>
                </c:pt>
                <c:pt idx="1031">
                  <c:v>192.32048276900099</c:v>
                </c:pt>
                <c:pt idx="1032">
                  <c:v>189.76198582527701</c:v>
                </c:pt>
                <c:pt idx="1033">
                  <c:v>192.857320248105</c:v>
                </c:pt>
                <c:pt idx="1034">
                  <c:v>193.64733303409901</c:v>
                </c:pt>
                <c:pt idx="1035">
                  <c:v>192.92734105779499</c:v>
                </c:pt>
                <c:pt idx="1036">
                  <c:v>193.03121227309401</c:v>
                </c:pt>
                <c:pt idx="1037">
                  <c:v>192.32595091459001</c:v>
                </c:pt>
                <c:pt idx="1038">
                  <c:v>192.395323535036</c:v>
                </c:pt>
                <c:pt idx="1039">
                  <c:v>193.75185042890399</c:v>
                </c:pt>
                <c:pt idx="1040">
                  <c:v>193.345845442826</c:v>
                </c:pt>
                <c:pt idx="1041">
                  <c:v>191.17552806612099</c:v>
                </c:pt>
                <c:pt idx="1042">
                  <c:v>189.57969290075101</c:v>
                </c:pt>
                <c:pt idx="1043">
                  <c:v>188.352284468037</c:v>
                </c:pt>
                <c:pt idx="1044">
                  <c:v>187.96421159273399</c:v>
                </c:pt>
                <c:pt idx="1045">
                  <c:v>187.61970209733201</c:v>
                </c:pt>
                <c:pt idx="1046">
                  <c:v>187.89591271666799</c:v>
                </c:pt>
                <c:pt idx="1047">
                  <c:v>188.51333929271601</c:v>
                </c:pt>
                <c:pt idx="1048">
                  <c:v>191.13513967978901</c:v>
                </c:pt>
                <c:pt idx="1049">
                  <c:v>189.93253261075</c:v>
                </c:pt>
                <c:pt idx="1050">
                  <c:v>186.04345834976499</c:v>
                </c:pt>
                <c:pt idx="1051">
                  <c:v>185.04979193104799</c:v>
                </c:pt>
                <c:pt idx="1052">
                  <c:v>186.43472617024401</c:v>
                </c:pt>
                <c:pt idx="1053">
                  <c:v>183.89253944338</c:v>
                </c:pt>
                <c:pt idx="1054">
                  <c:v>185.07031095757901</c:v>
                </c:pt>
                <c:pt idx="1055">
                  <c:v>182.46335147905199</c:v>
                </c:pt>
                <c:pt idx="1056">
                  <c:v>186.29694738870401</c:v>
                </c:pt>
                <c:pt idx="1057">
                  <c:v>186.03088123282799</c:v>
                </c:pt>
                <c:pt idx="1058">
                  <c:v>187.935292030466</c:v>
                </c:pt>
                <c:pt idx="1059">
                  <c:v>188.16265345552699</c:v>
                </c:pt>
                <c:pt idx="1060">
                  <c:v>186.23527441791799</c:v>
                </c:pt>
                <c:pt idx="1061">
                  <c:v>184.985619259527</c:v>
                </c:pt>
                <c:pt idx="1062">
                  <c:v>179.90966780071099</c:v>
                </c:pt>
                <c:pt idx="1063">
                  <c:v>179.54376362158101</c:v>
                </c:pt>
                <c:pt idx="1064">
                  <c:v>179.082116948193</c:v>
                </c:pt>
                <c:pt idx="1065">
                  <c:v>178.02236005579499</c:v>
                </c:pt>
                <c:pt idx="1066">
                  <c:v>184.42973954159501</c:v>
                </c:pt>
                <c:pt idx="1067">
                  <c:v>186.96677534196701</c:v>
                </c:pt>
                <c:pt idx="1068">
                  <c:v>176.475176794162</c:v>
                </c:pt>
                <c:pt idx="1069">
                  <c:v>175.77717120674299</c:v>
                </c:pt>
                <c:pt idx="1070">
                  <c:v>179.558743279331</c:v>
                </c:pt>
                <c:pt idx="1071">
                  <c:v>174.225944996403</c:v>
                </c:pt>
                <c:pt idx="1072">
                  <c:v>183.31692815385</c:v>
                </c:pt>
                <c:pt idx="1073">
                  <c:v>179.99055459447399</c:v>
                </c:pt>
                <c:pt idx="1074">
                  <c:v>180.88628955715501</c:v>
                </c:pt>
                <c:pt idx="1075">
                  <c:v>183.32052421154401</c:v>
                </c:pt>
                <c:pt idx="1076">
                  <c:v>185.17406364325899</c:v>
                </c:pt>
                <c:pt idx="1077">
                  <c:v>186.36125054805299</c:v>
                </c:pt>
                <c:pt idx="1078">
                  <c:v>188.443153940298</c:v>
                </c:pt>
                <c:pt idx="1079">
                  <c:v>196.116133343163</c:v>
                </c:pt>
                <c:pt idx="1080">
                  <c:v>200.73809185055401</c:v>
                </c:pt>
                <c:pt idx="1081">
                  <c:v>191.81142323733101</c:v>
                </c:pt>
                <c:pt idx="1082">
                  <c:v>183.83498641291601</c:v>
                </c:pt>
                <c:pt idx="1083">
                  <c:v>188.116239604501</c:v>
                </c:pt>
                <c:pt idx="1084">
                  <c:v>190.98784967666299</c:v>
                </c:pt>
                <c:pt idx="1085">
                  <c:v>187.571619924131</c:v>
                </c:pt>
                <c:pt idx="1086">
                  <c:v>191.41293485462899</c:v>
                </c:pt>
                <c:pt idx="1087">
                  <c:v>191.19787445043301</c:v>
                </c:pt>
                <c:pt idx="1088">
                  <c:v>191.48429076212099</c:v>
                </c:pt>
                <c:pt idx="1089">
                  <c:v>197.373589047113</c:v>
                </c:pt>
                <c:pt idx="1090">
                  <c:v>197.61466660837601</c:v>
                </c:pt>
                <c:pt idx="1091">
                  <c:v>191.962274131236</c:v>
                </c:pt>
                <c:pt idx="1092">
                  <c:v>196.22061397876999</c:v>
                </c:pt>
                <c:pt idx="1093">
                  <c:v>195.85157812237901</c:v>
                </c:pt>
                <c:pt idx="1094">
                  <c:v>192.65044728401099</c:v>
                </c:pt>
                <c:pt idx="1095">
                  <c:v>193.44861454314599</c:v>
                </c:pt>
                <c:pt idx="1096">
                  <c:v>192.79212152828899</c:v>
                </c:pt>
                <c:pt idx="1097">
                  <c:v>189.763318845339</c:v>
                </c:pt>
                <c:pt idx="1098">
                  <c:v>191.43523034903501</c:v>
                </c:pt>
                <c:pt idx="1099">
                  <c:v>190.17917613429699</c:v>
                </c:pt>
                <c:pt idx="1100">
                  <c:v>192.38432121255201</c:v>
                </c:pt>
                <c:pt idx="1101">
                  <c:v>192.285477810918</c:v>
                </c:pt>
                <c:pt idx="1102">
                  <c:v>190.579154979793</c:v>
                </c:pt>
                <c:pt idx="1103">
                  <c:v>182.10464823608899</c:v>
                </c:pt>
                <c:pt idx="1104">
                  <c:v>179.45994111729701</c:v>
                </c:pt>
                <c:pt idx="1105">
                  <c:v>181.12302499219501</c:v>
                </c:pt>
                <c:pt idx="1106">
                  <c:v>177.54476184476599</c:v>
                </c:pt>
                <c:pt idx="1107">
                  <c:v>179.095562521956</c:v>
                </c:pt>
                <c:pt idx="1108">
                  <c:v>180.68655901251199</c:v>
                </c:pt>
                <c:pt idx="1109">
                  <c:v>184.488427968389</c:v>
                </c:pt>
                <c:pt idx="1110">
                  <c:v>182.49852627136201</c:v>
                </c:pt>
                <c:pt idx="1111">
                  <c:v>181.32333924625601</c:v>
                </c:pt>
                <c:pt idx="1112">
                  <c:v>178.501865488037</c:v>
                </c:pt>
                <c:pt idx="1113">
                  <c:v>177.28299631805501</c:v>
                </c:pt>
                <c:pt idx="1114">
                  <c:v>174.941700067456</c:v>
                </c:pt>
                <c:pt idx="1115">
                  <c:v>174.65395654901201</c:v>
                </c:pt>
                <c:pt idx="1116">
                  <c:v>172.61270447413401</c:v>
                </c:pt>
                <c:pt idx="1117">
                  <c:v>174.065486472701</c:v>
                </c:pt>
                <c:pt idx="1118">
                  <c:v>171.965687716942</c:v>
                </c:pt>
                <c:pt idx="1119">
                  <c:v>174.45933315515001</c:v>
                </c:pt>
                <c:pt idx="1120">
                  <c:v>173.60662561884399</c:v>
                </c:pt>
                <c:pt idx="1121">
                  <c:v>173.631715887327</c:v>
                </c:pt>
                <c:pt idx="1122">
                  <c:v>172.62377348739901</c:v>
                </c:pt>
                <c:pt idx="1123">
                  <c:v>171.18869053087801</c:v>
                </c:pt>
                <c:pt idx="1124">
                  <c:v>171.379260035855</c:v>
                </c:pt>
                <c:pt idx="1125">
                  <c:v>174.98136085302201</c:v>
                </c:pt>
                <c:pt idx="1126">
                  <c:v>172.381465241347</c:v>
                </c:pt>
                <c:pt idx="1127">
                  <c:v>167.51603327127401</c:v>
                </c:pt>
                <c:pt idx="1128">
                  <c:v>169.07830695296801</c:v>
                </c:pt>
                <c:pt idx="1129">
                  <c:v>174.61500429594099</c:v>
                </c:pt>
                <c:pt idx="1130">
                  <c:v>179.49185752164601</c:v>
                </c:pt>
                <c:pt idx="1131">
                  <c:v>183.40981683011199</c:v>
                </c:pt>
                <c:pt idx="1132">
                  <c:v>187.67034644306099</c:v>
                </c:pt>
                <c:pt idx="1133">
                  <c:v>187.15102402831101</c:v>
                </c:pt>
                <c:pt idx="1134">
                  <c:v>187.67128050394899</c:v>
                </c:pt>
                <c:pt idx="1135">
                  <c:v>190.16018995364499</c:v>
                </c:pt>
                <c:pt idx="1136">
                  <c:v>182.82361102406799</c:v>
                </c:pt>
                <c:pt idx="1137">
                  <c:v>184.74087829806399</c:v>
                </c:pt>
                <c:pt idx="1138">
                  <c:v>188.96720121177901</c:v>
                </c:pt>
                <c:pt idx="1139">
                  <c:v>186.503245854867</c:v>
                </c:pt>
                <c:pt idx="1140">
                  <c:v>188.98226398573399</c:v>
                </c:pt>
                <c:pt idx="1141">
                  <c:v>187.87699776516001</c:v>
                </c:pt>
                <c:pt idx="1142">
                  <c:v>184.50472145921799</c:v>
                </c:pt>
                <c:pt idx="1143">
                  <c:v>183.94435131416799</c:v>
                </c:pt>
                <c:pt idx="1144">
                  <c:v>180.40774822362499</c:v>
                </c:pt>
                <c:pt idx="1145">
                  <c:v>179.58843478576699</c:v>
                </c:pt>
                <c:pt idx="1146">
                  <c:v>174.61736273940099</c:v>
                </c:pt>
                <c:pt idx="1147">
                  <c:v>172.99576510599101</c:v>
                </c:pt>
                <c:pt idx="1148">
                  <c:v>179.85289135366801</c:v>
                </c:pt>
                <c:pt idx="1149">
                  <c:v>180.50008593204501</c:v>
                </c:pt>
                <c:pt idx="1150">
                  <c:v>188.46800973904601</c:v>
                </c:pt>
                <c:pt idx="1151">
                  <c:v>187.25188253349401</c:v>
                </c:pt>
                <c:pt idx="1152">
                  <c:v>188.971445462616</c:v>
                </c:pt>
                <c:pt idx="1153">
                  <c:v>189.70452526489899</c:v>
                </c:pt>
                <c:pt idx="1154">
                  <c:v>189.71286981252001</c:v>
                </c:pt>
                <c:pt idx="1155">
                  <c:v>188.92583577707001</c:v>
                </c:pt>
                <c:pt idx="1156">
                  <c:v>183.69569214864501</c:v>
                </c:pt>
                <c:pt idx="1157">
                  <c:v>187.70874498516201</c:v>
                </c:pt>
                <c:pt idx="1158">
                  <c:v>184.769323066711</c:v>
                </c:pt>
                <c:pt idx="1159">
                  <c:v>186.44612441842401</c:v>
                </c:pt>
                <c:pt idx="1160">
                  <c:v>178.77764932670499</c:v>
                </c:pt>
                <c:pt idx="1161">
                  <c:v>177.27193585108799</c:v>
                </c:pt>
                <c:pt idx="1162">
                  <c:v>178.139328650229</c:v>
                </c:pt>
                <c:pt idx="1163">
                  <c:v>177.08531323515399</c:v>
                </c:pt>
                <c:pt idx="1164">
                  <c:v>183.83654904369499</c:v>
                </c:pt>
                <c:pt idx="1165">
                  <c:v>186.047779166244</c:v>
                </c:pt>
                <c:pt idx="1166">
                  <c:v>186.967272141054</c:v>
                </c:pt>
                <c:pt idx="1167">
                  <c:v>187.91102994030399</c:v>
                </c:pt>
                <c:pt idx="1168">
                  <c:v>190.12574367062501</c:v>
                </c:pt>
                <c:pt idx="1169">
                  <c:v>186.63286029490899</c:v>
                </c:pt>
                <c:pt idx="1170">
                  <c:v>187.36299661174999</c:v>
                </c:pt>
                <c:pt idx="1171">
                  <c:v>186.014741562967</c:v>
                </c:pt>
                <c:pt idx="1172">
                  <c:v>192.54902340280199</c:v>
                </c:pt>
                <c:pt idx="1173">
                  <c:v>189.54118436541901</c:v>
                </c:pt>
                <c:pt idx="1174">
                  <c:v>191.21968671150799</c:v>
                </c:pt>
                <c:pt idx="1175">
                  <c:v>190.66621488602101</c:v>
                </c:pt>
                <c:pt idx="1176">
                  <c:v>190.03761563725101</c:v>
                </c:pt>
                <c:pt idx="1177">
                  <c:v>192.14845529165501</c:v>
                </c:pt>
                <c:pt idx="1178">
                  <c:v>193.590286004219</c:v>
                </c:pt>
                <c:pt idx="1179">
                  <c:v>192.208427817011</c:v>
                </c:pt>
                <c:pt idx="1180">
                  <c:v>192.74855461183799</c:v>
                </c:pt>
                <c:pt idx="1181">
                  <c:v>194.18198038417401</c:v>
                </c:pt>
                <c:pt idx="1182">
                  <c:v>195.51006349941099</c:v>
                </c:pt>
                <c:pt idx="1183">
                  <c:v>196.389596413568</c:v>
                </c:pt>
                <c:pt idx="1184">
                  <c:v>197.539005424594</c:v>
                </c:pt>
                <c:pt idx="1185">
                  <c:v>198.406527555087</c:v>
                </c:pt>
                <c:pt idx="1186">
                  <c:v>199.82011424298</c:v>
                </c:pt>
                <c:pt idx="1187">
                  <c:v>202.385998152246</c:v>
                </c:pt>
                <c:pt idx="1188">
                  <c:v>203.74260154431099</c:v>
                </c:pt>
                <c:pt idx="1189">
                  <c:v>203.91811118601899</c:v>
                </c:pt>
                <c:pt idx="1190">
                  <c:v>202.33612552410801</c:v>
                </c:pt>
                <c:pt idx="1191">
                  <c:v>203.337770279338</c:v>
                </c:pt>
                <c:pt idx="1192">
                  <c:v>205.22293106349801</c:v>
                </c:pt>
                <c:pt idx="1193">
                  <c:v>208.44494475267501</c:v>
                </c:pt>
                <c:pt idx="1194">
                  <c:v>204.26622295335099</c:v>
                </c:pt>
                <c:pt idx="1195">
                  <c:v>204.08006649190301</c:v>
                </c:pt>
                <c:pt idx="1196">
                  <c:v>207.566770274368</c:v>
                </c:pt>
                <c:pt idx="1197">
                  <c:v>206.17035581933101</c:v>
                </c:pt>
                <c:pt idx="1198">
                  <c:v>205.36755157800999</c:v>
                </c:pt>
                <c:pt idx="1199">
                  <c:v>203.26949134249401</c:v>
                </c:pt>
                <c:pt idx="1200">
                  <c:v>204.50870095479601</c:v>
                </c:pt>
                <c:pt idx="1201">
                  <c:v>203.40434651433301</c:v>
                </c:pt>
                <c:pt idx="1202">
                  <c:v>203.28057670538999</c:v>
                </c:pt>
                <c:pt idx="1203">
                  <c:v>203.811525108496</c:v>
                </c:pt>
                <c:pt idx="1204">
                  <c:v>202.243354194386</c:v>
                </c:pt>
                <c:pt idx="1205">
                  <c:v>208.52980517422799</c:v>
                </c:pt>
                <c:pt idx="1206">
                  <c:v>209.39257541541201</c:v>
                </c:pt>
                <c:pt idx="1207">
                  <c:v>213.92579965211601</c:v>
                </c:pt>
                <c:pt idx="1208">
                  <c:v>213.54615598176599</c:v>
                </c:pt>
                <c:pt idx="1209">
                  <c:v>213.33851622811201</c:v>
                </c:pt>
                <c:pt idx="1210">
                  <c:v>220.784570625816</c:v>
                </c:pt>
                <c:pt idx="1211">
                  <c:v>207.29069269827701</c:v>
                </c:pt>
                <c:pt idx="1212">
                  <c:v>212.17412745993499</c:v>
                </c:pt>
                <c:pt idx="1213">
                  <c:v>208.397997956089</c:v>
                </c:pt>
                <c:pt idx="1214">
                  <c:v>208.61289640805001</c:v>
                </c:pt>
                <c:pt idx="1215">
                  <c:v>204.89648466780801</c:v>
                </c:pt>
                <c:pt idx="1216">
                  <c:v>207.12639390473399</c:v>
                </c:pt>
                <c:pt idx="1217">
                  <c:v>208.49058892847401</c:v>
                </c:pt>
                <c:pt idx="1218">
                  <c:v>209.74031311386199</c:v>
                </c:pt>
                <c:pt idx="1219">
                  <c:v>208.27829832114099</c:v>
                </c:pt>
                <c:pt idx="1220">
                  <c:v>209.762430872891</c:v>
                </c:pt>
                <c:pt idx="1221">
                  <c:v>208.34955075038101</c:v>
                </c:pt>
                <c:pt idx="1222">
                  <c:v>208.00926118809301</c:v>
                </c:pt>
                <c:pt idx="1223">
                  <c:v>210.82928681704101</c:v>
                </c:pt>
                <c:pt idx="1224">
                  <c:v>212.204979145338</c:v>
                </c:pt>
                <c:pt idx="1225">
                  <c:v>209.02523639920901</c:v>
                </c:pt>
                <c:pt idx="1226">
                  <c:v>209.91007091885299</c:v>
                </c:pt>
                <c:pt idx="1227">
                  <c:v>207.81355425569799</c:v>
                </c:pt>
                <c:pt idx="1228">
                  <c:v>209.87627596476599</c:v>
                </c:pt>
                <c:pt idx="1229">
                  <c:v>211.139670589763</c:v>
                </c:pt>
                <c:pt idx="1230">
                  <c:v>210.992763006731</c:v>
                </c:pt>
                <c:pt idx="1231">
                  <c:v>208.78817890525801</c:v>
                </c:pt>
                <c:pt idx="1232">
                  <c:v>205.14668221852901</c:v>
                </c:pt>
                <c:pt idx="1233">
                  <c:v>204.81156148933701</c:v>
                </c:pt>
                <c:pt idx="1234">
                  <c:v>208.43368305053201</c:v>
                </c:pt>
                <c:pt idx="1235">
                  <c:v>207.808659886664</c:v>
                </c:pt>
                <c:pt idx="1236">
                  <c:v>205.39145749427399</c:v>
                </c:pt>
                <c:pt idx="1237">
                  <c:v>205.127096423658</c:v>
                </c:pt>
                <c:pt idx="1238">
                  <c:v>203.10344637729901</c:v>
                </c:pt>
                <c:pt idx="1239">
                  <c:v>199.01098449038599</c:v>
                </c:pt>
                <c:pt idx="1240">
                  <c:v>201.15749084581699</c:v>
                </c:pt>
                <c:pt idx="1241">
                  <c:v>203.807069423223</c:v>
                </c:pt>
                <c:pt idx="1242">
                  <c:v>202.39792844872801</c:v>
                </c:pt>
                <c:pt idx="1243">
                  <c:v>203.90602069842399</c:v>
                </c:pt>
                <c:pt idx="1244">
                  <c:v>206.23831185209201</c:v>
                </c:pt>
                <c:pt idx="1245">
                  <c:v>205.05995415350901</c:v>
                </c:pt>
                <c:pt idx="1246">
                  <c:v>204.487321777125</c:v>
                </c:pt>
                <c:pt idx="1247">
                  <c:v>206.227633219778</c:v>
                </c:pt>
                <c:pt idx="1248">
                  <c:v>204.16003221734599</c:v>
                </c:pt>
                <c:pt idx="1249">
                  <c:v>206.20944723030999</c:v>
                </c:pt>
                <c:pt idx="1250">
                  <c:v>209.32748375903299</c:v>
                </c:pt>
                <c:pt idx="1251">
                  <c:v>210.01557634269699</c:v>
                </c:pt>
                <c:pt idx="1252">
                  <c:v>211.418417006174</c:v>
                </c:pt>
                <c:pt idx="1253">
                  <c:v>210.637176045411</c:v>
                </c:pt>
                <c:pt idx="1254">
                  <c:v>212.452778956315</c:v>
                </c:pt>
                <c:pt idx="1255">
                  <c:v>213.49472859251699</c:v>
                </c:pt>
                <c:pt idx="1256">
                  <c:v>213.26906815279699</c:v>
                </c:pt>
                <c:pt idx="1257">
                  <c:v>214.062725400403</c:v>
                </c:pt>
                <c:pt idx="1258">
                  <c:v>214.459233582689</c:v>
                </c:pt>
                <c:pt idx="1259">
                  <c:v>215.22510241601401</c:v>
                </c:pt>
                <c:pt idx="1260">
                  <c:v>215.16605178682499</c:v>
                </c:pt>
                <c:pt idx="1261">
                  <c:v>214.72717099235601</c:v>
                </c:pt>
                <c:pt idx="1262">
                  <c:v>216.1806860785</c:v>
                </c:pt>
                <c:pt idx="1263">
                  <c:v>217.799995766438</c:v>
                </c:pt>
                <c:pt idx="1264">
                  <c:v>218.19769619322699</c:v>
                </c:pt>
                <c:pt idx="1265">
                  <c:v>218.106910279376</c:v>
                </c:pt>
                <c:pt idx="1266">
                  <c:v>219.570306244031</c:v>
                </c:pt>
                <c:pt idx="1267">
                  <c:v>219.00975061337701</c:v>
                </c:pt>
                <c:pt idx="1268">
                  <c:v>219.720971407126</c:v>
                </c:pt>
                <c:pt idx="1269">
                  <c:v>217.92863831834899</c:v>
                </c:pt>
                <c:pt idx="1270">
                  <c:v>219.16411260265099</c:v>
                </c:pt>
                <c:pt idx="1271">
                  <c:v>218.74563327826399</c:v>
                </c:pt>
                <c:pt idx="1272">
                  <c:v>219.17462707355099</c:v>
                </c:pt>
                <c:pt idx="1273">
                  <c:v>219.368857485083</c:v>
                </c:pt>
                <c:pt idx="1274">
                  <c:v>222.426806607858</c:v>
                </c:pt>
                <c:pt idx="1275">
                  <c:v>224.80198100223799</c:v>
                </c:pt>
                <c:pt idx="1276">
                  <c:v>227.71925984440301</c:v>
                </c:pt>
                <c:pt idx="1277">
                  <c:v>226.041770898164</c:v>
                </c:pt>
                <c:pt idx="1278">
                  <c:v>223.58766023400699</c:v>
                </c:pt>
                <c:pt idx="1279">
                  <c:v>219.877088597929</c:v>
                </c:pt>
                <c:pt idx="1280">
                  <c:v>220.26138057444001</c:v>
                </c:pt>
                <c:pt idx="1281">
                  <c:v>220.26381037230101</c:v>
                </c:pt>
                <c:pt idx="1282">
                  <c:v>221.16152493087199</c:v>
                </c:pt>
                <c:pt idx="1283">
                  <c:v>219.35282008519999</c:v>
                </c:pt>
                <c:pt idx="1284">
                  <c:v>221.26120893219499</c:v>
                </c:pt>
                <c:pt idx="1285">
                  <c:v>220.90051488742199</c:v>
                </c:pt>
                <c:pt idx="1286">
                  <c:v>222.07801938648399</c:v>
                </c:pt>
                <c:pt idx="1287">
                  <c:v>222.95332905746201</c:v>
                </c:pt>
                <c:pt idx="1288">
                  <c:v>220.58577417419301</c:v>
                </c:pt>
                <c:pt idx="1289">
                  <c:v>221.283488907041</c:v>
                </c:pt>
                <c:pt idx="1290">
                  <c:v>222.280968670112</c:v>
                </c:pt>
                <c:pt idx="1291">
                  <c:v>219.82212117443501</c:v>
                </c:pt>
                <c:pt idx="1292">
                  <c:v>222.51384094618501</c:v>
                </c:pt>
                <c:pt idx="1293">
                  <c:v>221.73375664406899</c:v>
                </c:pt>
                <c:pt idx="1294">
                  <c:v>222.074018176566</c:v>
                </c:pt>
                <c:pt idx="1295">
                  <c:v>222.66235852796001</c:v>
                </c:pt>
                <c:pt idx="1296">
                  <c:v>220.24023718445599</c:v>
                </c:pt>
                <c:pt idx="1297">
                  <c:v>222.19329193655199</c:v>
                </c:pt>
                <c:pt idx="1298">
                  <c:v>224.694904886687</c:v>
                </c:pt>
                <c:pt idx="1299">
                  <c:v>224.16413433869701</c:v>
                </c:pt>
                <c:pt idx="1300">
                  <c:v>222.41429913368199</c:v>
                </c:pt>
                <c:pt idx="1301">
                  <c:v>221.83128550879201</c:v>
                </c:pt>
                <c:pt idx="1302">
                  <c:v>219.392149350148</c:v>
                </c:pt>
                <c:pt idx="1303">
                  <c:v>218.89175977144001</c:v>
                </c:pt>
                <c:pt idx="1304">
                  <c:v>218.500771152634</c:v>
                </c:pt>
                <c:pt idx="1305">
                  <c:v>221.212100450451</c:v>
                </c:pt>
                <c:pt idx="1306">
                  <c:v>220.65675340243499</c:v>
                </c:pt>
                <c:pt idx="1307">
                  <c:v>221.77589908486701</c:v>
                </c:pt>
                <c:pt idx="1308">
                  <c:v>222.45261919093599</c:v>
                </c:pt>
                <c:pt idx="1309">
                  <c:v>221.30568526630299</c:v>
                </c:pt>
                <c:pt idx="1310">
                  <c:v>218.899798113994</c:v>
                </c:pt>
                <c:pt idx="1311">
                  <c:v>215.88766112514099</c:v>
                </c:pt>
                <c:pt idx="1312">
                  <c:v>213.59095401282499</c:v>
                </c:pt>
                <c:pt idx="1313">
                  <c:v>213.91766876500199</c:v>
                </c:pt>
                <c:pt idx="1314">
                  <c:v>215.77132155860301</c:v>
                </c:pt>
                <c:pt idx="1315">
                  <c:v>220.11033324024001</c:v>
                </c:pt>
                <c:pt idx="1316">
                  <c:v>219.811529717192</c:v>
                </c:pt>
                <c:pt idx="1317">
                  <c:v>218.27832573414901</c:v>
                </c:pt>
                <c:pt idx="1318">
                  <c:v>215.33840169989699</c:v>
                </c:pt>
                <c:pt idx="1319">
                  <c:v>212.598761454434</c:v>
                </c:pt>
                <c:pt idx="1320">
                  <c:v>219.62684571389801</c:v>
                </c:pt>
                <c:pt idx="1321">
                  <c:v>221.40233350454</c:v>
                </c:pt>
                <c:pt idx="1322">
                  <c:v>223.50728912536999</c:v>
                </c:pt>
                <c:pt idx="1323">
                  <c:v>223.16094246657201</c:v>
                </c:pt>
                <c:pt idx="1324">
                  <c:v>223.41740699149801</c:v>
                </c:pt>
                <c:pt idx="1325">
                  <c:v>223.17947701016999</c:v>
                </c:pt>
                <c:pt idx="1326">
                  <c:v>222.14290464545499</c:v>
                </c:pt>
                <c:pt idx="1327">
                  <c:v>223.168116800283</c:v>
                </c:pt>
                <c:pt idx="1328">
                  <c:v>224.23307437576099</c:v>
                </c:pt>
                <c:pt idx="1329">
                  <c:v>225.878559938291</c:v>
                </c:pt>
                <c:pt idx="1330">
                  <c:v>227.84880660897599</c:v>
                </c:pt>
                <c:pt idx="1331">
                  <c:v>227.41161974734899</c:v>
                </c:pt>
                <c:pt idx="1332">
                  <c:v>228.231150035349</c:v>
                </c:pt>
                <c:pt idx="1333">
                  <c:v>229.70282717196</c:v>
                </c:pt>
                <c:pt idx="1334">
                  <c:v>227.50322014571699</c:v>
                </c:pt>
                <c:pt idx="1335">
                  <c:v>227.17165937744201</c:v>
                </c:pt>
                <c:pt idx="1336">
                  <c:v>226.89773262853799</c:v>
                </c:pt>
                <c:pt idx="1337">
                  <c:v>227.84994147810599</c:v>
                </c:pt>
                <c:pt idx="1338">
                  <c:v>225.74219527315901</c:v>
                </c:pt>
                <c:pt idx="1339">
                  <c:v>225.17575553060101</c:v>
                </c:pt>
                <c:pt idx="1340">
                  <c:v>228.613233038793</c:v>
                </c:pt>
                <c:pt idx="1341">
                  <c:v>226.63542523433799</c:v>
                </c:pt>
                <c:pt idx="1342">
                  <c:v>226.089049480906</c:v>
                </c:pt>
                <c:pt idx="1343">
                  <c:v>228.456912080894</c:v>
                </c:pt>
                <c:pt idx="1344">
                  <c:v>234.937355943851</c:v>
                </c:pt>
                <c:pt idx="1345">
                  <c:v>232.64415251140599</c:v>
                </c:pt>
                <c:pt idx="1346">
                  <c:v>233.50470135311599</c:v>
                </c:pt>
                <c:pt idx="1347">
                  <c:v>232.42755656489001</c:v>
                </c:pt>
                <c:pt idx="1348">
                  <c:v>241.19981893976399</c:v>
                </c:pt>
                <c:pt idx="1349">
                  <c:v>241.29814829724299</c:v>
                </c:pt>
                <c:pt idx="1350">
                  <c:v>237.50958219736901</c:v>
                </c:pt>
                <c:pt idx="1351">
                  <c:v>241.86680932008301</c:v>
                </c:pt>
                <c:pt idx="1352">
                  <c:v>241.11487480403699</c:v>
                </c:pt>
                <c:pt idx="1353">
                  <c:v>241.07606890904299</c:v>
                </c:pt>
                <c:pt idx="1354">
                  <c:v>240.702843371862</c:v>
                </c:pt>
                <c:pt idx="1355">
                  <c:v>237.408279127284</c:v>
                </c:pt>
                <c:pt idx="1356">
                  <c:v>235.95678399332701</c:v>
                </c:pt>
                <c:pt idx="1357">
                  <c:v>236.65592280803099</c:v>
                </c:pt>
                <c:pt idx="1358">
                  <c:v>241.37576008723099</c:v>
                </c:pt>
                <c:pt idx="1359">
                  <c:v>240.678730288559</c:v>
                </c:pt>
                <c:pt idx="1360">
                  <c:v>241.73967080360299</c:v>
                </c:pt>
                <c:pt idx="1361">
                  <c:v>240.86307823452501</c:v>
                </c:pt>
                <c:pt idx="1362">
                  <c:v>241.025694706292</c:v>
                </c:pt>
                <c:pt idx="1363">
                  <c:v>243.709553685988</c:v>
                </c:pt>
                <c:pt idx="1364">
                  <c:v>240.77607776803001</c:v>
                </c:pt>
                <c:pt idx="1365">
                  <c:v>237.98992281373501</c:v>
                </c:pt>
                <c:pt idx="1366">
                  <c:v>236.863798782365</c:v>
                </c:pt>
                <c:pt idx="1367">
                  <c:v>237.457738992673</c:v>
                </c:pt>
                <c:pt idx="1368">
                  <c:v>237.35670795821</c:v>
                </c:pt>
                <c:pt idx="1369">
                  <c:v>234.490164416515</c:v>
                </c:pt>
                <c:pt idx="1370">
                  <c:v>229.63387160464899</c:v>
                </c:pt>
                <c:pt idx="1371">
                  <c:v>231.463937688214</c:v>
                </c:pt>
                <c:pt idx="1372">
                  <c:v>232.529741222415</c:v>
                </c:pt>
                <c:pt idx="1373">
                  <c:v>230.16504915462599</c:v>
                </c:pt>
                <c:pt idx="1374">
                  <c:v>226.102927325369</c:v>
                </c:pt>
                <c:pt idx="1375">
                  <c:v>227.909034780843</c:v>
                </c:pt>
                <c:pt idx="1376">
                  <c:v>223.32796907181799</c:v>
                </c:pt>
                <c:pt idx="1377">
                  <c:v>223.29125062721801</c:v>
                </c:pt>
                <c:pt idx="1378">
                  <c:v>225.90709423966999</c:v>
                </c:pt>
                <c:pt idx="1379">
                  <c:v>225.66000718167999</c:v>
                </c:pt>
                <c:pt idx="1380">
                  <c:v>226.99940679125601</c:v>
                </c:pt>
                <c:pt idx="1381">
                  <c:v>226.46342814978701</c:v>
                </c:pt>
                <c:pt idx="1382">
                  <c:v>226.05110695228001</c:v>
                </c:pt>
                <c:pt idx="1383">
                  <c:v>226.04308600550499</c:v>
                </c:pt>
                <c:pt idx="1384">
                  <c:v>225.310031936071</c:v>
                </c:pt>
                <c:pt idx="1385">
                  <c:v>225.320237528435</c:v>
                </c:pt>
                <c:pt idx="1386">
                  <c:v>224.97023006264499</c:v>
                </c:pt>
                <c:pt idx="1387">
                  <c:v>224.45630875577899</c:v>
                </c:pt>
                <c:pt idx="1388">
                  <c:v>224.50238971813101</c:v>
                </c:pt>
                <c:pt idx="1389">
                  <c:v>224.44325085779201</c:v>
                </c:pt>
                <c:pt idx="1390">
                  <c:v>224.48403050785899</c:v>
                </c:pt>
                <c:pt idx="1391">
                  <c:v>224.126558248039</c:v>
                </c:pt>
                <c:pt idx="1392">
                  <c:v>224.341246861277</c:v>
                </c:pt>
                <c:pt idx="1393">
                  <c:v>225.571855032488</c:v>
                </c:pt>
                <c:pt idx="1394">
                  <c:v>225.05090300463601</c:v>
                </c:pt>
                <c:pt idx="1395">
                  <c:v>225.15744776067501</c:v>
                </c:pt>
                <c:pt idx="1396">
                  <c:v>225.41912576465</c:v>
                </c:pt>
                <c:pt idx="1397">
                  <c:v>225.70600259017399</c:v>
                </c:pt>
                <c:pt idx="1398">
                  <c:v>225.85810605917499</c:v>
                </c:pt>
                <c:pt idx="1399">
                  <c:v>225.84259915452401</c:v>
                </c:pt>
                <c:pt idx="1400">
                  <c:v>226.21839534837099</c:v>
                </c:pt>
                <c:pt idx="1401">
                  <c:v>226.290028902508</c:v>
                </c:pt>
                <c:pt idx="1402">
                  <c:v>226.753893204657</c:v>
                </c:pt>
                <c:pt idx="1403">
                  <c:v>223.83897197479899</c:v>
                </c:pt>
                <c:pt idx="1404">
                  <c:v>223.39330597046001</c:v>
                </c:pt>
                <c:pt idx="1405">
                  <c:v>224.091361443366</c:v>
                </c:pt>
                <c:pt idx="1406">
                  <c:v>224.08680401965299</c:v>
                </c:pt>
                <c:pt idx="1407">
                  <c:v>224.913731390062</c:v>
                </c:pt>
                <c:pt idx="1408">
                  <c:v>223.27750321256499</c:v>
                </c:pt>
                <c:pt idx="1409">
                  <c:v>225.028134113698</c:v>
                </c:pt>
                <c:pt idx="1410">
                  <c:v>220.676201163641</c:v>
                </c:pt>
                <c:pt idx="1411">
                  <c:v>219.21191896466101</c:v>
                </c:pt>
                <c:pt idx="1412">
                  <c:v>218.527534083874</c:v>
                </c:pt>
                <c:pt idx="1413">
                  <c:v>215.08740946124101</c:v>
                </c:pt>
                <c:pt idx="1414">
                  <c:v>212.445349727863</c:v>
                </c:pt>
                <c:pt idx="1415">
                  <c:v>206.63917490284001</c:v>
                </c:pt>
                <c:pt idx="1416">
                  <c:v>207.24989966030299</c:v>
                </c:pt>
                <c:pt idx="1417">
                  <c:v>206.836073125051</c:v>
                </c:pt>
                <c:pt idx="1418">
                  <c:v>207.40184354007499</c:v>
                </c:pt>
                <c:pt idx="1419">
                  <c:v>208.79150265965501</c:v>
                </c:pt>
                <c:pt idx="1420">
                  <c:v>208.37837963436399</c:v>
                </c:pt>
                <c:pt idx="1421">
                  <c:v>208.81961311552399</c:v>
                </c:pt>
                <c:pt idx="1422">
                  <c:v>210.95758650808901</c:v>
                </c:pt>
                <c:pt idx="1423">
                  <c:v>210.81241379896099</c:v>
                </c:pt>
                <c:pt idx="1424">
                  <c:v>211.93427179312701</c:v>
                </c:pt>
                <c:pt idx="1425">
                  <c:v>212.09310814884699</c:v>
                </c:pt>
                <c:pt idx="1426">
                  <c:v>211.74712961437299</c:v>
                </c:pt>
                <c:pt idx="1427">
                  <c:v>212.45432810972301</c:v>
                </c:pt>
                <c:pt idx="1428">
                  <c:v>212.74209284167799</c:v>
                </c:pt>
                <c:pt idx="1429">
                  <c:v>212.56816534070799</c:v>
                </c:pt>
                <c:pt idx="1430">
                  <c:v>213.04975772956101</c:v>
                </c:pt>
                <c:pt idx="1431">
                  <c:v>214.04064340251199</c:v>
                </c:pt>
                <c:pt idx="1432">
                  <c:v>213.692788400571</c:v>
                </c:pt>
                <c:pt idx="1433">
                  <c:v>214.683546205412</c:v>
                </c:pt>
                <c:pt idx="1434">
                  <c:v>215.52410330779199</c:v>
                </c:pt>
                <c:pt idx="1435">
                  <c:v>216.744190060736</c:v>
                </c:pt>
                <c:pt idx="1436">
                  <c:v>216.56927251138299</c:v>
                </c:pt>
                <c:pt idx="1437">
                  <c:v>217.07790118605001</c:v>
                </c:pt>
                <c:pt idx="1438">
                  <c:v>218.398996780685</c:v>
                </c:pt>
                <c:pt idx="1439">
                  <c:v>218.86300810917601</c:v>
                </c:pt>
                <c:pt idx="1440">
                  <c:v>219.36832746821699</c:v>
                </c:pt>
                <c:pt idx="1441">
                  <c:v>217.14486582350901</c:v>
                </c:pt>
                <c:pt idx="1442">
                  <c:v>216.54171907029101</c:v>
                </c:pt>
                <c:pt idx="1443">
                  <c:v>217.97156005436099</c:v>
                </c:pt>
                <c:pt idx="1444">
                  <c:v>214.678280563024</c:v>
                </c:pt>
                <c:pt idx="1445">
                  <c:v>216.31678389048699</c:v>
                </c:pt>
                <c:pt idx="1446">
                  <c:v>216.59220144094101</c:v>
                </c:pt>
                <c:pt idx="1447">
                  <c:v>214.74647002275</c:v>
                </c:pt>
                <c:pt idx="1448">
                  <c:v>215.22487488505399</c:v>
                </c:pt>
                <c:pt idx="1449">
                  <c:v>217.10690072034799</c:v>
                </c:pt>
                <c:pt idx="1450">
                  <c:v>218.08801245342701</c:v>
                </c:pt>
                <c:pt idx="1451">
                  <c:v>217.900909127592</c:v>
                </c:pt>
                <c:pt idx="1452">
                  <c:v>218.409572553782</c:v>
                </c:pt>
                <c:pt idx="1453">
                  <c:v>215.88416473797599</c:v>
                </c:pt>
                <c:pt idx="1454">
                  <c:v>217.48252171985399</c:v>
                </c:pt>
                <c:pt idx="1455">
                  <c:v>212.79183146685199</c:v>
                </c:pt>
                <c:pt idx="1456">
                  <c:v>208.83912741338401</c:v>
                </c:pt>
                <c:pt idx="1457">
                  <c:v>210.276541687535</c:v>
                </c:pt>
                <c:pt idx="1458">
                  <c:v>207.260895196398</c:v>
                </c:pt>
                <c:pt idx="1459">
                  <c:v>208.02690826229201</c:v>
                </c:pt>
                <c:pt idx="1460">
                  <c:v>208.91742678571001</c:v>
                </c:pt>
                <c:pt idx="1461">
                  <c:v>207.44761779572801</c:v>
                </c:pt>
                <c:pt idx="1462">
                  <c:v>206.21497014526099</c:v>
                </c:pt>
                <c:pt idx="1463">
                  <c:v>205.53162447046199</c:v>
                </c:pt>
                <c:pt idx="1464">
                  <c:v>205.69049831834801</c:v>
                </c:pt>
                <c:pt idx="1465">
                  <c:v>204.43491806904399</c:v>
                </c:pt>
                <c:pt idx="1466">
                  <c:v>203.51373423451699</c:v>
                </c:pt>
                <c:pt idx="1467">
                  <c:v>202.42763603789501</c:v>
                </c:pt>
                <c:pt idx="1468">
                  <c:v>202.55369770042799</c:v>
                </c:pt>
                <c:pt idx="1469">
                  <c:v>203.525616529046</c:v>
                </c:pt>
                <c:pt idx="1470">
                  <c:v>203.56792615727201</c:v>
                </c:pt>
                <c:pt idx="1471">
                  <c:v>203.64585770924899</c:v>
                </c:pt>
                <c:pt idx="1472">
                  <c:v>204.31986844927599</c:v>
                </c:pt>
                <c:pt idx="1473">
                  <c:v>205.16968685389301</c:v>
                </c:pt>
                <c:pt idx="1474">
                  <c:v>205.97034298944899</c:v>
                </c:pt>
                <c:pt idx="1475">
                  <c:v>204.75990176534</c:v>
                </c:pt>
                <c:pt idx="1476">
                  <c:v>205.74588266693101</c:v>
                </c:pt>
                <c:pt idx="1477">
                  <c:v>206.027504917925</c:v>
                </c:pt>
                <c:pt idx="1478">
                  <c:v>205.91512933867</c:v>
                </c:pt>
                <c:pt idx="1479">
                  <c:v>206.26792973911799</c:v>
                </c:pt>
                <c:pt idx="1480">
                  <c:v>207.60510763343299</c:v>
                </c:pt>
                <c:pt idx="1481">
                  <c:v>206.89053273359301</c:v>
                </c:pt>
                <c:pt idx="1482">
                  <c:v>207.32196619711999</c:v>
                </c:pt>
                <c:pt idx="1483">
                  <c:v>206.864775714422</c:v>
                </c:pt>
                <c:pt idx="1484">
                  <c:v>202.06760172438501</c:v>
                </c:pt>
                <c:pt idx="1485">
                  <c:v>200.842651599037</c:v>
                </c:pt>
                <c:pt idx="1486">
                  <c:v>200.2493181488</c:v>
                </c:pt>
                <c:pt idx="1487">
                  <c:v>201.61369453921299</c:v>
                </c:pt>
                <c:pt idx="1488">
                  <c:v>202.13600119404299</c:v>
                </c:pt>
                <c:pt idx="1489">
                  <c:v>203.917059433248</c:v>
                </c:pt>
                <c:pt idx="1490">
                  <c:v>202.33043624496099</c:v>
                </c:pt>
                <c:pt idx="1491">
                  <c:v>197.94924342957799</c:v>
                </c:pt>
                <c:pt idx="1492">
                  <c:v>191.322373411412</c:v>
                </c:pt>
                <c:pt idx="1493">
                  <c:v>193.400857304537</c:v>
                </c:pt>
                <c:pt idx="1494">
                  <c:v>189.15130222715899</c:v>
                </c:pt>
                <c:pt idx="1495">
                  <c:v>191.69999914968</c:v>
                </c:pt>
                <c:pt idx="1496">
                  <c:v>191.15215085928699</c:v>
                </c:pt>
                <c:pt idx="1497">
                  <c:v>193.22478258607401</c:v>
                </c:pt>
                <c:pt idx="1498">
                  <c:v>194.20527915516101</c:v>
                </c:pt>
                <c:pt idx="1499">
                  <c:v>198.054712060528</c:v>
                </c:pt>
                <c:pt idx="1500">
                  <c:v>201.04392449328</c:v>
                </c:pt>
                <c:pt idx="1501">
                  <c:v>200.18285908532599</c:v>
                </c:pt>
                <c:pt idx="1502">
                  <c:v>202.75260616844901</c:v>
                </c:pt>
                <c:pt idx="1503">
                  <c:v>201.02984001262399</c:v>
                </c:pt>
                <c:pt idx="1504">
                  <c:v>196.30888901255699</c:v>
                </c:pt>
                <c:pt idx="1505">
                  <c:v>197.463297882484</c:v>
                </c:pt>
                <c:pt idx="1506">
                  <c:v>198.09502824769001</c:v>
                </c:pt>
                <c:pt idx="1507">
                  <c:v>199.05886854065801</c:v>
                </c:pt>
                <c:pt idx="1508">
                  <c:v>200.17609656406199</c:v>
                </c:pt>
                <c:pt idx="1509">
                  <c:v>200.37609340673001</c:v>
                </c:pt>
                <c:pt idx="1510">
                  <c:v>199.13470243413801</c:v>
                </c:pt>
                <c:pt idx="1511">
                  <c:v>199.70033087981599</c:v>
                </c:pt>
                <c:pt idx="1512">
                  <c:v>200.48397084565099</c:v>
                </c:pt>
                <c:pt idx="1513">
                  <c:v>201.29823667484601</c:v>
                </c:pt>
                <c:pt idx="1514">
                  <c:v>203.24063836980801</c:v>
                </c:pt>
                <c:pt idx="1515">
                  <c:v>202.29067140256001</c:v>
                </c:pt>
                <c:pt idx="1516">
                  <c:v>203.45450853819699</c:v>
                </c:pt>
                <c:pt idx="1517">
                  <c:v>203.78256931500201</c:v>
                </c:pt>
                <c:pt idx="1518">
                  <c:v>204.88545698531399</c:v>
                </c:pt>
                <c:pt idx="1519">
                  <c:v>199.881557462503</c:v>
                </c:pt>
                <c:pt idx="1520">
                  <c:v>196.36946365132201</c:v>
                </c:pt>
                <c:pt idx="1521">
                  <c:v>195.80671586441201</c:v>
                </c:pt>
                <c:pt idx="1522">
                  <c:v>194.06057479315001</c:v>
                </c:pt>
                <c:pt idx="1523">
                  <c:v>190.00343494056</c:v>
                </c:pt>
                <c:pt idx="1524">
                  <c:v>188.212008791485</c:v>
                </c:pt>
                <c:pt idx="1525">
                  <c:v>185.747622279724</c:v>
                </c:pt>
                <c:pt idx="1526">
                  <c:v>186.65051310736601</c:v>
                </c:pt>
                <c:pt idx="1527">
                  <c:v>184.92008039808499</c:v>
                </c:pt>
                <c:pt idx="1528">
                  <c:v>182.54361287278999</c:v>
                </c:pt>
                <c:pt idx="1529">
                  <c:v>184.212420300302</c:v>
                </c:pt>
                <c:pt idx="1530">
                  <c:v>185.90541388605899</c:v>
                </c:pt>
                <c:pt idx="1531">
                  <c:v>186.77511155621301</c:v>
                </c:pt>
                <c:pt idx="1532">
                  <c:v>184.79375924586401</c:v>
                </c:pt>
                <c:pt idx="1533">
                  <c:v>182.884391613563</c:v>
                </c:pt>
                <c:pt idx="1534">
                  <c:v>185.894640584527</c:v>
                </c:pt>
                <c:pt idx="1535">
                  <c:v>184.50621127554899</c:v>
                </c:pt>
                <c:pt idx="1536">
                  <c:v>185.85727324238499</c:v>
                </c:pt>
                <c:pt idx="1537">
                  <c:v>187.88368483701399</c:v>
                </c:pt>
                <c:pt idx="1538">
                  <c:v>185.63229067648999</c:v>
                </c:pt>
                <c:pt idx="1539">
                  <c:v>180.84256534910301</c:v>
                </c:pt>
                <c:pt idx="1540">
                  <c:v>181.00965421118701</c:v>
                </c:pt>
                <c:pt idx="1541">
                  <c:v>178.76959457756601</c:v>
                </c:pt>
                <c:pt idx="1542">
                  <c:v>180.385194923261</c:v>
                </c:pt>
                <c:pt idx="1543">
                  <c:v>181.425170796868</c:v>
                </c:pt>
                <c:pt idx="1544">
                  <c:v>183.729226713739</c:v>
                </c:pt>
                <c:pt idx="1545">
                  <c:v>182.99895357473599</c:v>
                </c:pt>
                <c:pt idx="1546">
                  <c:v>185.51982444797</c:v>
                </c:pt>
                <c:pt idx="1547">
                  <c:v>187.692522361122</c:v>
                </c:pt>
                <c:pt idx="1548">
                  <c:v>190.21534351209101</c:v>
                </c:pt>
                <c:pt idx="1549">
                  <c:v>193.055411762636</c:v>
                </c:pt>
                <c:pt idx="1550">
                  <c:v>192.48641010087101</c:v>
                </c:pt>
                <c:pt idx="1551">
                  <c:v>193.92570584115001</c:v>
                </c:pt>
                <c:pt idx="1552">
                  <c:v>196.574460185014</c:v>
                </c:pt>
                <c:pt idx="1553">
                  <c:v>194.927412468933</c:v>
                </c:pt>
                <c:pt idx="1554">
                  <c:v>197.107199150018</c:v>
                </c:pt>
                <c:pt idx="1555">
                  <c:v>197.57063154462301</c:v>
                </c:pt>
                <c:pt idx="1556">
                  <c:v>196.81364662289599</c:v>
                </c:pt>
                <c:pt idx="1557">
                  <c:v>198.114385134174</c:v>
                </c:pt>
                <c:pt idx="1558">
                  <c:v>200.27601251098</c:v>
                </c:pt>
                <c:pt idx="1559">
                  <c:v>200.739500817384</c:v>
                </c:pt>
                <c:pt idx="1560">
                  <c:v>198.612470813979</c:v>
                </c:pt>
                <c:pt idx="1561">
                  <c:v>199.28924636435801</c:v>
                </c:pt>
                <c:pt idx="1562">
                  <c:v>196.49806484667999</c:v>
                </c:pt>
                <c:pt idx="1563">
                  <c:v>197.24796100047399</c:v>
                </c:pt>
                <c:pt idx="1564">
                  <c:v>195.76853261862101</c:v>
                </c:pt>
                <c:pt idx="1565">
                  <c:v>195.44199212965799</c:v>
                </c:pt>
                <c:pt idx="1566">
                  <c:v>193.601369973641</c:v>
                </c:pt>
                <c:pt idx="1567">
                  <c:v>196.370522242226</c:v>
                </c:pt>
                <c:pt idx="1568">
                  <c:v>200.005259967515</c:v>
                </c:pt>
                <c:pt idx="1569">
                  <c:v>199.27790859071899</c:v>
                </c:pt>
                <c:pt idx="1570">
                  <c:v>198.35223978461099</c:v>
                </c:pt>
                <c:pt idx="1571">
                  <c:v>195.81916466085201</c:v>
                </c:pt>
                <c:pt idx="1572">
                  <c:v>195.44448022365199</c:v>
                </c:pt>
                <c:pt idx="1573">
                  <c:v>198.433099601805</c:v>
                </c:pt>
                <c:pt idx="1574">
                  <c:v>199.41300517389601</c:v>
                </c:pt>
                <c:pt idx="1575">
                  <c:v>202.324548863263</c:v>
                </c:pt>
                <c:pt idx="1576">
                  <c:v>200.86063190662901</c:v>
                </c:pt>
                <c:pt idx="1577">
                  <c:v>202.60168699394299</c:v>
                </c:pt>
                <c:pt idx="1578">
                  <c:v>205.984703982182</c:v>
                </c:pt>
                <c:pt idx="1579">
                  <c:v>207.2481973175</c:v>
                </c:pt>
                <c:pt idx="1580">
                  <c:v>206.27237307288399</c:v>
                </c:pt>
                <c:pt idx="1581">
                  <c:v>205.94442112520699</c:v>
                </c:pt>
                <c:pt idx="1582">
                  <c:v>205.03691861211499</c:v>
                </c:pt>
                <c:pt idx="1583">
                  <c:v>206.39706975257201</c:v>
                </c:pt>
                <c:pt idx="1584">
                  <c:v>209.40892431895301</c:v>
                </c:pt>
                <c:pt idx="1585">
                  <c:v>210.07361416174899</c:v>
                </c:pt>
                <c:pt idx="1586">
                  <c:v>212.802769466282</c:v>
                </c:pt>
                <c:pt idx="1587">
                  <c:v>213.02975215845501</c:v>
                </c:pt>
                <c:pt idx="1588">
                  <c:v>211.38127354880501</c:v>
                </c:pt>
                <c:pt idx="1589">
                  <c:v>209.76965484714501</c:v>
                </c:pt>
                <c:pt idx="1590">
                  <c:v>212.26807532127501</c:v>
                </c:pt>
                <c:pt idx="1591">
                  <c:v>206.81897911963699</c:v>
                </c:pt>
                <c:pt idx="1592">
                  <c:v>203.75207010819699</c:v>
                </c:pt>
                <c:pt idx="1593">
                  <c:v>208.526374814337</c:v>
                </c:pt>
                <c:pt idx="1594">
                  <c:v>207.51415514078599</c:v>
                </c:pt>
                <c:pt idx="1595">
                  <c:v>201.83750629802699</c:v>
                </c:pt>
                <c:pt idx="1596">
                  <c:v>202.94499789264</c:v>
                </c:pt>
                <c:pt idx="1597">
                  <c:v>193.00550019158899</c:v>
                </c:pt>
                <c:pt idx="1598">
                  <c:v>195.51414395165901</c:v>
                </c:pt>
                <c:pt idx="1599">
                  <c:v>191.714158702454</c:v>
                </c:pt>
                <c:pt idx="1600">
                  <c:v>191.86973602325699</c:v>
                </c:pt>
                <c:pt idx="1601">
                  <c:v>203.201714525097</c:v>
                </c:pt>
                <c:pt idx="1602">
                  <c:v>202.351874220968</c:v>
                </c:pt>
                <c:pt idx="1603">
                  <c:v>192.70312069162699</c:v>
                </c:pt>
                <c:pt idx="1604">
                  <c:v>191.05303616480299</c:v>
                </c:pt>
                <c:pt idx="1605">
                  <c:v>191.84452686605599</c:v>
                </c:pt>
                <c:pt idx="1606">
                  <c:v>192.896667413698</c:v>
                </c:pt>
                <c:pt idx="1607">
                  <c:v>192.09928770164899</c:v>
                </c:pt>
                <c:pt idx="1608">
                  <c:v>192.83055948397299</c:v>
                </c:pt>
                <c:pt idx="1609">
                  <c:v>192.11486921595301</c:v>
                </c:pt>
                <c:pt idx="1610">
                  <c:v>187.417277980867</c:v>
                </c:pt>
                <c:pt idx="1611">
                  <c:v>186.82617330160701</c:v>
                </c:pt>
                <c:pt idx="1612">
                  <c:v>184.84567638706099</c:v>
                </c:pt>
                <c:pt idx="1613">
                  <c:v>186.17088428364099</c:v>
                </c:pt>
                <c:pt idx="1614">
                  <c:v>184.15362629549</c:v>
                </c:pt>
                <c:pt idx="1615">
                  <c:v>181.02470547142599</c:v>
                </c:pt>
                <c:pt idx="1616">
                  <c:v>180.342673121172</c:v>
                </c:pt>
                <c:pt idx="1617">
                  <c:v>184.559474680943</c:v>
                </c:pt>
                <c:pt idx="1618">
                  <c:v>186.931175623234</c:v>
                </c:pt>
                <c:pt idx="1619">
                  <c:v>187.96428987714199</c:v>
                </c:pt>
                <c:pt idx="1620">
                  <c:v>186.40044457939101</c:v>
                </c:pt>
                <c:pt idx="1621">
                  <c:v>188.663162958371</c:v>
                </c:pt>
                <c:pt idx="1622">
                  <c:v>190.171745876964</c:v>
                </c:pt>
                <c:pt idx="1623">
                  <c:v>192.57125084171099</c:v>
                </c:pt>
                <c:pt idx="1624">
                  <c:v>192.390280308271</c:v>
                </c:pt>
                <c:pt idx="1625">
                  <c:v>192.83888726109501</c:v>
                </c:pt>
                <c:pt idx="1626">
                  <c:v>192.062515030539</c:v>
                </c:pt>
                <c:pt idx="1627">
                  <c:v>193.04458862171501</c:v>
                </c:pt>
                <c:pt idx="1628">
                  <c:v>193.52052927120101</c:v>
                </c:pt>
                <c:pt idx="1629">
                  <c:v>193.46717858691201</c:v>
                </c:pt>
                <c:pt idx="1630">
                  <c:v>193.96653501355101</c:v>
                </c:pt>
                <c:pt idx="1631">
                  <c:v>191.93842420539701</c:v>
                </c:pt>
                <c:pt idx="1632">
                  <c:v>190.992556556257</c:v>
                </c:pt>
                <c:pt idx="1633">
                  <c:v>190.38522218338599</c:v>
                </c:pt>
                <c:pt idx="1634">
                  <c:v>190.68123142580501</c:v>
                </c:pt>
                <c:pt idx="1635">
                  <c:v>190.05556027085899</c:v>
                </c:pt>
                <c:pt idx="1636">
                  <c:v>189.952525064063</c:v>
                </c:pt>
                <c:pt idx="1637">
                  <c:v>186.68048238166099</c:v>
                </c:pt>
                <c:pt idx="1638">
                  <c:v>187.953853546288</c:v>
                </c:pt>
                <c:pt idx="1639">
                  <c:v>187.777784888231</c:v>
                </c:pt>
                <c:pt idx="1640">
                  <c:v>187.79633152889201</c:v>
                </c:pt>
                <c:pt idx="1641">
                  <c:v>189.81521361139099</c:v>
                </c:pt>
                <c:pt idx="1642">
                  <c:v>190.58544932994201</c:v>
                </c:pt>
                <c:pt idx="1643">
                  <c:v>191.03255052351901</c:v>
                </c:pt>
                <c:pt idx="1644">
                  <c:v>189.33099997564301</c:v>
                </c:pt>
                <c:pt idx="1645">
                  <c:v>188.59514023743299</c:v>
                </c:pt>
                <c:pt idx="1646">
                  <c:v>187.69550652947601</c:v>
                </c:pt>
                <c:pt idx="1647">
                  <c:v>189.49329054836201</c:v>
                </c:pt>
                <c:pt idx="1648">
                  <c:v>190.09107283383699</c:v>
                </c:pt>
                <c:pt idx="1649">
                  <c:v>190.22375706851</c:v>
                </c:pt>
                <c:pt idx="1650">
                  <c:v>190.824822099133</c:v>
                </c:pt>
                <c:pt idx="1651">
                  <c:v>192.22573377344301</c:v>
                </c:pt>
                <c:pt idx="1652">
                  <c:v>192.68723904127501</c:v>
                </c:pt>
                <c:pt idx="1653">
                  <c:v>191.995959746621</c:v>
                </c:pt>
                <c:pt idx="1654">
                  <c:v>191.26460770180799</c:v>
                </c:pt>
                <c:pt idx="1655">
                  <c:v>190.92517589254999</c:v>
                </c:pt>
                <c:pt idx="1656">
                  <c:v>190.96594933935401</c:v>
                </c:pt>
                <c:pt idx="1657">
                  <c:v>192.42886764715399</c:v>
                </c:pt>
                <c:pt idx="1658">
                  <c:v>192.58701163688201</c:v>
                </c:pt>
                <c:pt idx="1659">
                  <c:v>191.246137089504</c:v>
                </c:pt>
                <c:pt idx="1660">
                  <c:v>188.277944592062</c:v>
                </c:pt>
                <c:pt idx="1661">
                  <c:v>188.4619048756</c:v>
                </c:pt>
                <c:pt idx="1662">
                  <c:v>188.86139258503999</c:v>
                </c:pt>
                <c:pt idx="1663">
                  <c:v>190.804032066638</c:v>
                </c:pt>
                <c:pt idx="1664">
                  <c:v>190.50359795887999</c:v>
                </c:pt>
                <c:pt idx="1665">
                  <c:v>193.020064026369</c:v>
                </c:pt>
                <c:pt idx="1666">
                  <c:v>191.80891189642901</c:v>
                </c:pt>
                <c:pt idx="1667">
                  <c:v>194.72227321157101</c:v>
                </c:pt>
                <c:pt idx="1668">
                  <c:v>196.89010034331301</c:v>
                </c:pt>
                <c:pt idx="1669">
                  <c:v>197.47874499600599</c:v>
                </c:pt>
                <c:pt idx="1670">
                  <c:v>197.654917724585</c:v>
                </c:pt>
                <c:pt idx="1671">
                  <c:v>197.440851329292</c:v>
                </c:pt>
                <c:pt idx="1672">
                  <c:v>197.27767162525001</c:v>
                </c:pt>
                <c:pt idx="1673">
                  <c:v>197.94607040625999</c:v>
                </c:pt>
                <c:pt idx="1674">
                  <c:v>195.94939230927901</c:v>
                </c:pt>
                <c:pt idx="1675">
                  <c:v>193.53495614160499</c:v>
                </c:pt>
                <c:pt idx="1676">
                  <c:v>192.58250805217199</c:v>
                </c:pt>
                <c:pt idx="1677">
                  <c:v>193.07454561545401</c:v>
                </c:pt>
                <c:pt idx="1678">
                  <c:v>191.37797084219</c:v>
                </c:pt>
                <c:pt idx="1679">
                  <c:v>190.871737240828</c:v>
                </c:pt>
                <c:pt idx="1680">
                  <c:v>191.50116535929999</c:v>
                </c:pt>
                <c:pt idx="1681">
                  <c:v>189.145569919981</c:v>
                </c:pt>
                <c:pt idx="1682">
                  <c:v>191.05362117360301</c:v>
                </c:pt>
                <c:pt idx="1683">
                  <c:v>194.59191672191201</c:v>
                </c:pt>
                <c:pt idx="1684">
                  <c:v>194.08231893337799</c:v>
                </c:pt>
                <c:pt idx="1685">
                  <c:v>193.97343605379899</c:v>
                </c:pt>
                <c:pt idx="1686">
                  <c:v>195.63749197208401</c:v>
                </c:pt>
                <c:pt idx="1687">
                  <c:v>198.21383727768</c:v>
                </c:pt>
                <c:pt idx="1688">
                  <c:v>198.73240582675299</c:v>
                </c:pt>
                <c:pt idx="1689">
                  <c:v>197.15457651145499</c:v>
                </c:pt>
                <c:pt idx="1690">
                  <c:v>195.18036696266401</c:v>
                </c:pt>
                <c:pt idx="1691">
                  <c:v>197.12728414978901</c:v>
                </c:pt>
                <c:pt idx="1692">
                  <c:v>196.78257839052699</c:v>
                </c:pt>
                <c:pt idx="1693">
                  <c:v>198.60839213404299</c:v>
                </c:pt>
                <c:pt idx="1694">
                  <c:v>197.83531989482199</c:v>
                </c:pt>
                <c:pt idx="1695">
                  <c:v>195.52174546376199</c:v>
                </c:pt>
                <c:pt idx="1696">
                  <c:v>194.55611507925201</c:v>
                </c:pt>
                <c:pt idx="1697">
                  <c:v>193.11139422530499</c:v>
                </c:pt>
                <c:pt idx="1698">
                  <c:v>192.855874232145</c:v>
                </c:pt>
                <c:pt idx="1699">
                  <c:v>193.35287263583899</c:v>
                </c:pt>
                <c:pt idx="1700">
                  <c:v>194.22752728441699</c:v>
                </c:pt>
                <c:pt idx="1701">
                  <c:v>193.595067724892</c:v>
                </c:pt>
                <c:pt idx="1702">
                  <c:v>192.88681929345</c:v>
                </c:pt>
                <c:pt idx="1703">
                  <c:v>193.883539178593</c:v>
                </c:pt>
                <c:pt idx="1704">
                  <c:v>194.16312712952401</c:v>
                </c:pt>
                <c:pt idx="1705">
                  <c:v>194.73591480663899</c:v>
                </c:pt>
                <c:pt idx="1706">
                  <c:v>194.102883007922</c:v>
                </c:pt>
                <c:pt idx="1707">
                  <c:v>193.64334848126299</c:v>
                </c:pt>
                <c:pt idx="1708">
                  <c:v>194.519937309412</c:v>
                </c:pt>
                <c:pt idx="1709">
                  <c:v>194.28325778501599</c:v>
                </c:pt>
                <c:pt idx="1710">
                  <c:v>195.727261960443</c:v>
                </c:pt>
                <c:pt idx="1711">
                  <c:v>196.60986797878601</c:v>
                </c:pt>
                <c:pt idx="1712">
                  <c:v>197.26116760557301</c:v>
                </c:pt>
                <c:pt idx="1713">
                  <c:v>197.82127604194201</c:v>
                </c:pt>
                <c:pt idx="1714">
                  <c:v>198.823332749342</c:v>
                </c:pt>
                <c:pt idx="1715">
                  <c:v>196.401192172761</c:v>
                </c:pt>
                <c:pt idx="1716">
                  <c:v>196.408990567095</c:v>
                </c:pt>
                <c:pt idx="1717">
                  <c:v>199.06682026721899</c:v>
                </c:pt>
                <c:pt idx="1718">
                  <c:v>194.460416968441</c:v>
                </c:pt>
                <c:pt idx="1719">
                  <c:v>193.969458553566</c:v>
                </c:pt>
                <c:pt idx="1720">
                  <c:v>194.46490543929599</c:v>
                </c:pt>
                <c:pt idx="1721">
                  <c:v>198.29938610885301</c:v>
                </c:pt>
                <c:pt idx="1722">
                  <c:v>197.67557561722899</c:v>
                </c:pt>
                <c:pt idx="1723">
                  <c:v>199.895352023703</c:v>
                </c:pt>
                <c:pt idx="1724">
                  <c:v>197.241168974879</c:v>
                </c:pt>
                <c:pt idx="1725">
                  <c:v>194.537895820042</c:v>
                </c:pt>
                <c:pt idx="1726">
                  <c:v>191.98172461933399</c:v>
                </c:pt>
                <c:pt idx="1727">
                  <c:v>189.94142229170001</c:v>
                </c:pt>
                <c:pt idx="1728">
                  <c:v>190.17413821958601</c:v>
                </c:pt>
                <c:pt idx="1729">
                  <c:v>187.058675058023</c:v>
                </c:pt>
                <c:pt idx="1730">
                  <c:v>187.21873733298401</c:v>
                </c:pt>
                <c:pt idx="1731">
                  <c:v>185.39089730980299</c:v>
                </c:pt>
                <c:pt idx="1732">
                  <c:v>184.93343221227599</c:v>
                </c:pt>
                <c:pt idx="1733">
                  <c:v>185.35588871725901</c:v>
                </c:pt>
                <c:pt idx="1734">
                  <c:v>184.84882842198499</c:v>
                </c:pt>
                <c:pt idx="1735">
                  <c:v>184.90953193754299</c:v>
                </c:pt>
                <c:pt idx="1736">
                  <c:v>185.344370216025</c:v>
                </c:pt>
                <c:pt idx="1737">
                  <c:v>185.08994538130401</c:v>
                </c:pt>
                <c:pt idx="1738">
                  <c:v>183.504643012461</c:v>
                </c:pt>
                <c:pt idx="1739">
                  <c:v>182.17985705651901</c:v>
                </c:pt>
                <c:pt idx="1740">
                  <c:v>182.97549556207301</c:v>
                </c:pt>
                <c:pt idx="1741">
                  <c:v>184.34544411557599</c:v>
                </c:pt>
                <c:pt idx="1742">
                  <c:v>181.026469260038</c:v>
                </c:pt>
                <c:pt idx="1743">
                  <c:v>179.46722453142999</c:v>
                </c:pt>
                <c:pt idx="1744">
                  <c:v>180.838251771833</c:v>
                </c:pt>
                <c:pt idx="1745">
                  <c:v>182.29551167659901</c:v>
                </c:pt>
                <c:pt idx="1746">
                  <c:v>184.01701218807199</c:v>
                </c:pt>
                <c:pt idx="1747">
                  <c:v>183.93011594820101</c:v>
                </c:pt>
                <c:pt idx="1748">
                  <c:v>184.715085958982</c:v>
                </c:pt>
                <c:pt idx="1749">
                  <c:v>185.382722840013</c:v>
                </c:pt>
                <c:pt idx="1750">
                  <c:v>184.887774452625</c:v>
                </c:pt>
                <c:pt idx="1751">
                  <c:v>185.32013093455899</c:v>
                </c:pt>
                <c:pt idx="1752">
                  <c:v>184.018988597765</c:v>
                </c:pt>
                <c:pt idx="1753">
                  <c:v>184.82736092199301</c:v>
                </c:pt>
                <c:pt idx="1754">
                  <c:v>185.514553051864</c:v>
                </c:pt>
                <c:pt idx="1755">
                  <c:v>186.09739147453701</c:v>
                </c:pt>
                <c:pt idx="1756">
                  <c:v>186.27952870342699</c:v>
                </c:pt>
                <c:pt idx="1757">
                  <c:v>187.12741892676399</c:v>
                </c:pt>
                <c:pt idx="1758">
                  <c:v>186.374630119594</c:v>
                </c:pt>
                <c:pt idx="1759">
                  <c:v>186.77058154346301</c:v>
                </c:pt>
                <c:pt idx="1760">
                  <c:v>186.83119510316399</c:v>
                </c:pt>
                <c:pt idx="1761">
                  <c:v>186.340690631538</c:v>
                </c:pt>
                <c:pt idx="1762">
                  <c:v>185.92344379275801</c:v>
                </c:pt>
                <c:pt idx="1763">
                  <c:v>185.508402468502</c:v>
                </c:pt>
                <c:pt idx="1764">
                  <c:v>186.40055171860701</c:v>
                </c:pt>
                <c:pt idx="1765">
                  <c:v>187.92880399166401</c:v>
                </c:pt>
                <c:pt idx="1766">
                  <c:v>189.025794328296</c:v>
                </c:pt>
                <c:pt idx="1767">
                  <c:v>189.05893349732</c:v>
                </c:pt>
                <c:pt idx="1768">
                  <c:v>187.820618103019</c:v>
                </c:pt>
                <c:pt idx="1769">
                  <c:v>187.98621122821501</c:v>
                </c:pt>
                <c:pt idx="1770">
                  <c:v>186.81667022005999</c:v>
                </c:pt>
                <c:pt idx="1771">
                  <c:v>186.53193850427101</c:v>
                </c:pt>
                <c:pt idx="1772">
                  <c:v>187.69344567838701</c:v>
                </c:pt>
                <c:pt idx="1773">
                  <c:v>188.85363635594999</c:v>
                </c:pt>
                <c:pt idx="1774">
                  <c:v>190.30084009610499</c:v>
                </c:pt>
                <c:pt idx="1775">
                  <c:v>189.635456950139</c:v>
                </c:pt>
                <c:pt idx="1776">
                  <c:v>189.78927749472999</c:v>
                </c:pt>
                <c:pt idx="1777">
                  <c:v>188.87741135269599</c:v>
                </c:pt>
                <c:pt idx="1778">
                  <c:v>189.27192267432</c:v>
                </c:pt>
                <c:pt idx="1779">
                  <c:v>188.957204915614</c:v>
                </c:pt>
                <c:pt idx="1780">
                  <c:v>189.506766399452</c:v>
                </c:pt>
                <c:pt idx="1781">
                  <c:v>190.00759114737201</c:v>
                </c:pt>
                <c:pt idx="1782">
                  <c:v>192.12285721341499</c:v>
                </c:pt>
                <c:pt idx="1783">
                  <c:v>192.58311055266699</c:v>
                </c:pt>
                <c:pt idx="1784">
                  <c:v>192.45950469237499</c:v>
                </c:pt>
                <c:pt idx="1785">
                  <c:v>195.15756785583099</c:v>
                </c:pt>
                <c:pt idx="1786">
                  <c:v>195.44830472149999</c:v>
                </c:pt>
                <c:pt idx="1787">
                  <c:v>195.67845798087501</c:v>
                </c:pt>
                <c:pt idx="1788">
                  <c:v>195.02494124779099</c:v>
                </c:pt>
                <c:pt idx="1789">
                  <c:v>195.369573260712</c:v>
                </c:pt>
                <c:pt idx="1790">
                  <c:v>195.79145986621199</c:v>
                </c:pt>
                <c:pt idx="1791">
                  <c:v>196.56525646668101</c:v>
                </c:pt>
                <c:pt idx="1792">
                  <c:v>195.97170189217999</c:v>
                </c:pt>
                <c:pt idx="1793">
                  <c:v>195.66079329039101</c:v>
                </c:pt>
                <c:pt idx="1794">
                  <c:v>196.72190656236901</c:v>
                </c:pt>
                <c:pt idx="1795">
                  <c:v>195.54000900419899</c:v>
                </c:pt>
                <c:pt idx="1796">
                  <c:v>195.79057864239101</c:v>
                </c:pt>
                <c:pt idx="1797">
                  <c:v>195.49613897880201</c:v>
                </c:pt>
                <c:pt idx="1798">
                  <c:v>195.95526190301101</c:v>
                </c:pt>
                <c:pt idx="1799">
                  <c:v>196.60973890343001</c:v>
                </c:pt>
                <c:pt idx="1800">
                  <c:v>196.32986214699901</c:v>
                </c:pt>
                <c:pt idx="1801">
                  <c:v>195.40351875281101</c:v>
                </c:pt>
                <c:pt idx="1802">
                  <c:v>195.71357863167401</c:v>
                </c:pt>
                <c:pt idx="1803">
                  <c:v>196.44528729692101</c:v>
                </c:pt>
                <c:pt idx="1804">
                  <c:v>198.531815932901</c:v>
                </c:pt>
                <c:pt idx="1805">
                  <c:v>198.98748408411899</c:v>
                </c:pt>
                <c:pt idx="1806">
                  <c:v>194.395769573537</c:v>
                </c:pt>
                <c:pt idx="1807">
                  <c:v>192.339424059989</c:v>
                </c:pt>
                <c:pt idx="1808">
                  <c:v>192.72637772582399</c:v>
                </c:pt>
                <c:pt idx="1809">
                  <c:v>196.30297008776</c:v>
                </c:pt>
                <c:pt idx="1810">
                  <c:v>193.97129817832001</c:v>
                </c:pt>
                <c:pt idx="1811">
                  <c:v>194.63361660247099</c:v>
                </c:pt>
                <c:pt idx="1812">
                  <c:v>194.403442058341</c:v>
                </c:pt>
                <c:pt idx="1813">
                  <c:v>194.21196781608799</c:v>
                </c:pt>
                <c:pt idx="1814">
                  <c:v>190.08878169535501</c:v>
                </c:pt>
                <c:pt idx="1815">
                  <c:v>192.75045456019001</c:v>
                </c:pt>
                <c:pt idx="1816">
                  <c:v>192.23319184522501</c:v>
                </c:pt>
                <c:pt idx="1817">
                  <c:v>191.86925563380299</c:v>
                </c:pt>
                <c:pt idx="1818">
                  <c:v>191.727314664923</c:v>
                </c:pt>
                <c:pt idx="1819">
                  <c:v>189.720502424747</c:v>
                </c:pt>
                <c:pt idx="1820">
                  <c:v>189.663972422283</c:v>
                </c:pt>
                <c:pt idx="1821">
                  <c:v>189.221322444371</c:v>
                </c:pt>
                <c:pt idx="1822">
                  <c:v>189.734408790689</c:v>
                </c:pt>
                <c:pt idx="1823">
                  <c:v>189.825455241924</c:v>
                </c:pt>
                <c:pt idx="1824">
                  <c:v>191.360189023549</c:v>
                </c:pt>
                <c:pt idx="1825">
                  <c:v>191.00853198525701</c:v>
                </c:pt>
                <c:pt idx="1826">
                  <c:v>191.00030167011701</c:v>
                </c:pt>
                <c:pt idx="1827">
                  <c:v>189.92467849668299</c:v>
                </c:pt>
                <c:pt idx="1828">
                  <c:v>190.992074427277</c:v>
                </c:pt>
                <c:pt idx="1829">
                  <c:v>192.19620517801701</c:v>
                </c:pt>
                <c:pt idx="1830">
                  <c:v>193.88868396263899</c:v>
                </c:pt>
                <c:pt idx="1831">
                  <c:v>192.250332987402</c:v>
                </c:pt>
                <c:pt idx="1832">
                  <c:v>191.71677094902799</c:v>
                </c:pt>
                <c:pt idx="1833">
                  <c:v>191.34059271705999</c:v>
                </c:pt>
                <c:pt idx="1834">
                  <c:v>192.23838560840301</c:v>
                </c:pt>
                <c:pt idx="1835">
                  <c:v>193.024858867028</c:v>
                </c:pt>
                <c:pt idx="1836">
                  <c:v>193.62899166458001</c:v>
                </c:pt>
                <c:pt idx="1837">
                  <c:v>193.12005784311199</c:v>
                </c:pt>
                <c:pt idx="1838">
                  <c:v>194.44826994363601</c:v>
                </c:pt>
                <c:pt idx="1839">
                  <c:v>195.29240324541499</c:v>
                </c:pt>
                <c:pt idx="1840">
                  <c:v>195.34630424898199</c:v>
                </c:pt>
                <c:pt idx="1841">
                  <c:v>192.54190525220901</c:v>
                </c:pt>
                <c:pt idx="1842">
                  <c:v>191.38662704933199</c:v>
                </c:pt>
                <c:pt idx="1843">
                  <c:v>191.07186618110299</c:v>
                </c:pt>
                <c:pt idx="1844">
                  <c:v>191.94531738929399</c:v>
                </c:pt>
                <c:pt idx="1845">
                  <c:v>192.29351292128101</c:v>
                </c:pt>
                <c:pt idx="1846">
                  <c:v>190.52897481389201</c:v>
                </c:pt>
                <c:pt idx="1847">
                  <c:v>191.99154121829099</c:v>
                </c:pt>
                <c:pt idx="1848">
                  <c:v>192.18412062982799</c:v>
                </c:pt>
                <c:pt idx="1849">
                  <c:v>190.938947303801</c:v>
                </c:pt>
                <c:pt idx="1850">
                  <c:v>189.03606838124199</c:v>
                </c:pt>
                <c:pt idx="1851">
                  <c:v>190.40859024320201</c:v>
                </c:pt>
                <c:pt idx="1852">
                  <c:v>190.748260187016</c:v>
                </c:pt>
                <c:pt idx="1853">
                  <c:v>192.11802866604501</c:v>
                </c:pt>
                <c:pt idx="1854">
                  <c:v>191.42833688659201</c:v>
                </c:pt>
                <c:pt idx="1855">
                  <c:v>189.42604719043399</c:v>
                </c:pt>
                <c:pt idx="1856">
                  <c:v>188.60430100768301</c:v>
                </c:pt>
                <c:pt idx="1857">
                  <c:v>190.55128862562</c:v>
                </c:pt>
                <c:pt idx="1858">
                  <c:v>186.73526019913501</c:v>
                </c:pt>
                <c:pt idx="1859">
                  <c:v>188.64739362932801</c:v>
                </c:pt>
                <c:pt idx="1860">
                  <c:v>188.422254354877</c:v>
                </c:pt>
                <c:pt idx="1861">
                  <c:v>187.932766024541</c:v>
                </c:pt>
                <c:pt idx="1862">
                  <c:v>185.00906638030699</c:v>
                </c:pt>
                <c:pt idx="1863">
                  <c:v>184.91663578335201</c:v>
                </c:pt>
                <c:pt idx="1864">
                  <c:v>184.764277222461</c:v>
                </c:pt>
                <c:pt idx="1865">
                  <c:v>184.93773853515299</c:v>
                </c:pt>
                <c:pt idx="1866">
                  <c:v>185.197121278758</c:v>
                </c:pt>
                <c:pt idx="1867">
                  <c:v>185.475692572892</c:v>
                </c:pt>
                <c:pt idx="1868">
                  <c:v>185.382813864859</c:v>
                </c:pt>
                <c:pt idx="1869">
                  <c:v>185.482201738935</c:v>
                </c:pt>
                <c:pt idx="1870">
                  <c:v>185.666493064805</c:v>
                </c:pt>
                <c:pt idx="1871">
                  <c:v>185.85409985217899</c:v>
                </c:pt>
                <c:pt idx="1872">
                  <c:v>186.119095539672</c:v>
                </c:pt>
                <c:pt idx="1873">
                  <c:v>185.99905302487201</c:v>
                </c:pt>
                <c:pt idx="1874">
                  <c:v>185.853651741101</c:v>
                </c:pt>
                <c:pt idx="1875">
                  <c:v>185.99058532404399</c:v>
                </c:pt>
                <c:pt idx="1876">
                  <c:v>185.91549390630999</c:v>
                </c:pt>
                <c:pt idx="1877">
                  <c:v>185.857415313682</c:v>
                </c:pt>
                <c:pt idx="1878">
                  <c:v>185.68203979971599</c:v>
                </c:pt>
                <c:pt idx="1879">
                  <c:v>185.73165069151699</c:v>
                </c:pt>
                <c:pt idx="1880">
                  <c:v>185.74854175965999</c:v>
                </c:pt>
                <c:pt idx="1881">
                  <c:v>185.644001646259</c:v>
                </c:pt>
                <c:pt idx="1882">
                  <c:v>185.36211489062299</c:v>
                </c:pt>
                <c:pt idx="1883">
                  <c:v>185.487309644747</c:v>
                </c:pt>
                <c:pt idx="1884">
                  <c:v>185.45458982109099</c:v>
                </c:pt>
                <c:pt idx="1885">
                  <c:v>185.34765348520099</c:v>
                </c:pt>
                <c:pt idx="1886">
                  <c:v>185.629730730571</c:v>
                </c:pt>
                <c:pt idx="1887">
                  <c:v>185.33310118151201</c:v>
                </c:pt>
                <c:pt idx="1888">
                  <c:v>184.07261672528401</c:v>
                </c:pt>
                <c:pt idx="1889">
                  <c:v>183.86135552506499</c:v>
                </c:pt>
                <c:pt idx="1890">
                  <c:v>185.203811604414</c:v>
                </c:pt>
                <c:pt idx="1891">
                  <c:v>184.54639719738799</c:v>
                </c:pt>
                <c:pt idx="1892">
                  <c:v>183.26062798154501</c:v>
                </c:pt>
                <c:pt idx="1893">
                  <c:v>184.194747183342</c:v>
                </c:pt>
                <c:pt idx="1894">
                  <c:v>182.77851147152299</c:v>
                </c:pt>
                <c:pt idx="1895">
                  <c:v>183.56089722508699</c:v>
                </c:pt>
                <c:pt idx="1896">
                  <c:v>184.37492805130299</c:v>
                </c:pt>
                <c:pt idx="1897">
                  <c:v>182.84797287343201</c:v>
                </c:pt>
                <c:pt idx="1898">
                  <c:v>183.43031936234399</c:v>
                </c:pt>
                <c:pt idx="1899">
                  <c:v>184.62252823869699</c:v>
                </c:pt>
                <c:pt idx="1900">
                  <c:v>185.245955067387</c:v>
                </c:pt>
                <c:pt idx="1901">
                  <c:v>185.619016080959</c:v>
                </c:pt>
                <c:pt idx="1902">
                  <c:v>187.311767531112</c:v>
                </c:pt>
                <c:pt idx="1903">
                  <c:v>187.795737067174</c:v>
                </c:pt>
                <c:pt idx="1904">
                  <c:v>187.275005421895</c:v>
                </c:pt>
                <c:pt idx="1905">
                  <c:v>188.13676453636199</c:v>
                </c:pt>
                <c:pt idx="1906">
                  <c:v>188.568794777108</c:v>
                </c:pt>
                <c:pt idx="1907">
                  <c:v>188.44686338989899</c:v>
                </c:pt>
                <c:pt idx="1908">
                  <c:v>188.53894792484601</c:v>
                </c:pt>
                <c:pt idx="1909">
                  <c:v>187.19042145794401</c:v>
                </c:pt>
                <c:pt idx="1910">
                  <c:v>187.62155643090401</c:v>
                </c:pt>
                <c:pt idx="1911">
                  <c:v>184.642522885815</c:v>
                </c:pt>
                <c:pt idx="1912">
                  <c:v>185.50859942025099</c:v>
                </c:pt>
                <c:pt idx="1913">
                  <c:v>183.241885081291</c:v>
                </c:pt>
                <c:pt idx="1914">
                  <c:v>181.53184490862199</c:v>
                </c:pt>
                <c:pt idx="1915">
                  <c:v>178.962336991966</c:v>
                </c:pt>
                <c:pt idx="1916">
                  <c:v>182.31682155685101</c:v>
                </c:pt>
                <c:pt idx="1917">
                  <c:v>186.702244519034</c:v>
                </c:pt>
                <c:pt idx="1918">
                  <c:v>187.53151235957299</c:v>
                </c:pt>
                <c:pt idx="1919">
                  <c:v>188.06111444279699</c:v>
                </c:pt>
                <c:pt idx="1920">
                  <c:v>187.64609523011501</c:v>
                </c:pt>
                <c:pt idx="1921">
                  <c:v>187.76057312972199</c:v>
                </c:pt>
                <c:pt idx="1922">
                  <c:v>188.91309677614899</c:v>
                </c:pt>
                <c:pt idx="1923">
                  <c:v>188.92715207972299</c:v>
                </c:pt>
                <c:pt idx="1924">
                  <c:v>187.752673868139</c:v>
                </c:pt>
                <c:pt idx="1925">
                  <c:v>185.824366132812</c:v>
                </c:pt>
                <c:pt idx="1926">
                  <c:v>185.39130321666599</c:v>
                </c:pt>
                <c:pt idx="1927">
                  <c:v>186.955752368031</c:v>
                </c:pt>
                <c:pt idx="1928">
                  <c:v>188.70927882009201</c:v>
                </c:pt>
                <c:pt idx="1929">
                  <c:v>188.97863538159501</c:v>
                </c:pt>
                <c:pt idx="1930">
                  <c:v>187.850062050242</c:v>
                </c:pt>
                <c:pt idx="1931">
                  <c:v>188.956536145304</c:v>
                </c:pt>
                <c:pt idx="1932">
                  <c:v>189.62369058696899</c:v>
                </c:pt>
                <c:pt idx="1933">
                  <c:v>189.65875798617699</c:v>
                </c:pt>
                <c:pt idx="1934">
                  <c:v>190.56757996810001</c:v>
                </c:pt>
                <c:pt idx="1935">
                  <c:v>192.082373269675</c:v>
                </c:pt>
                <c:pt idx="1936">
                  <c:v>190.932781000007</c:v>
                </c:pt>
                <c:pt idx="1937">
                  <c:v>192.674751285843</c:v>
                </c:pt>
                <c:pt idx="1938">
                  <c:v>190.82698058514501</c:v>
                </c:pt>
                <c:pt idx="1939">
                  <c:v>191.222440614959</c:v>
                </c:pt>
                <c:pt idx="1940">
                  <c:v>193.211644511619</c:v>
                </c:pt>
                <c:pt idx="1941">
                  <c:v>193.208166483669</c:v>
                </c:pt>
                <c:pt idx="1942">
                  <c:v>193.21525129882701</c:v>
                </c:pt>
                <c:pt idx="1943">
                  <c:v>194.83847124880299</c:v>
                </c:pt>
                <c:pt idx="1944">
                  <c:v>194.48303217095199</c:v>
                </c:pt>
                <c:pt idx="1945">
                  <c:v>196.101661131561</c:v>
                </c:pt>
                <c:pt idx="1946">
                  <c:v>195.94472270700899</c:v>
                </c:pt>
                <c:pt idx="1947">
                  <c:v>195.62165337630401</c:v>
                </c:pt>
                <c:pt idx="1948">
                  <c:v>196.41744609962899</c:v>
                </c:pt>
                <c:pt idx="1949">
                  <c:v>195.44395612697599</c:v>
                </c:pt>
                <c:pt idx="1950">
                  <c:v>189.69550295377201</c:v>
                </c:pt>
                <c:pt idx="1951">
                  <c:v>192.208284216853</c:v>
                </c:pt>
                <c:pt idx="1952">
                  <c:v>190.67776990990501</c:v>
                </c:pt>
                <c:pt idx="1953">
                  <c:v>189.781761859792</c:v>
                </c:pt>
                <c:pt idx="1954">
                  <c:v>190.253164053066</c:v>
                </c:pt>
                <c:pt idx="1955">
                  <c:v>193.25912576617</c:v>
                </c:pt>
                <c:pt idx="1956">
                  <c:v>186.23625543141699</c:v>
                </c:pt>
                <c:pt idx="1957">
                  <c:v>185.78967495261199</c:v>
                </c:pt>
                <c:pt idx="1958">
                  <c:v>185.044247266539</c:v>
                </c:pt>
                <c:pt idx="1959">
                  <c:v>183.74841790008799</c:v>
                </c:pt>
                <c:pt idx="1960">
                  <c:v>185.06811383350899</c:v>
                </c:pt>
                <c:pt idx="1961">
                  <c:v>185.04213011094399</c:v>
                </c:pt>
                <c:pt idx="1962">
                  <c:v>187.650836391681</c:v>
                </c:pt>
                <c:pt idx="1963">
                  <c:v>187.10583935918299</c:v>
                </c:pt>
                <c:pt idx="1964">
                  <c:v>187.75831113738599</c:v>
                </c:pt>
                <c:pt idx="1965">
                  <c:v>185.02487482225101</c:v>
                </c:pt>
                <c:pt idx="1966">
                  <c:v>186.09690041818001</c:v>
                </c:pt>
                <c:pt idx="1967">
                  <c:v>189.85814431504099</c:v>
                </c:pt>
                <c:pt idx="1968">
                  <c:v>187.66609308722099</c:v>
                </c:pt>
                <c:pt idx="1969">
                  <c:v>183.58578527690599</c:v>
                </c:pt>
                <c:pt idx="1970">
                  <c:v>184.55009626910299</c:v>
                </c:pt>
                <c:pt idx="1971">
                  <c:v>180.37145031367899</c:v>
                </c:pt>
                <c:pt idx="1972">
                  <c:v>179.05302546717999</c:v>
                </c:pt>
                <c:pt idx="1973">
                  <c:v>176.84518733226599</c:v>
                </c:pt>
                <c:pt idx="1974">
                  <c:v>171.80360210754199</c:v>
                </c:pt>
                <c:pt idx="1975">
                  <c:v>168.96933003120799</c:v>
                </c:pt>
                <c:pt idx="1976">
                  <c:v>166.08711410883299</c:v>
                </c:pt>
                <c:pt idx="1977">
                  <c:v>172.59089180363799</c:v>
                </c:pt>
                <c:pt idx="1978">
                  <c:v>167.50778999967301</c:v>
                </c:pt>
                <c:pt idx="1979">
                  <c:v>170.45480172041101</c:v>
                </c:pt>
                <c:pt idx="1980">
                  <c:v>173.01693208585201</c:v>
                </c:pt>
                <c:pt idx="1981">
                  <c:v>172.92739164045</c:v>
                </c:pt>
                <c:pt idx="1982">
                  <c:v>176.197996451036</c:v>
                </c:pt>
                <c:pt idx="1983">
                  <c:v>182.483915467359</c:v>
                </c:pt>
                <c:pt idx="1984">
                  <c:v>174.557012664251</c:v>
                </c:pt>
                <c:pt idx="1985">
                  <c:v>175.75161008954299</c:v>
                </c:pt>
                <c:pt idx="1986">
                  <c:v>172.31849316045799</c:v>
                </c:pt>
                <c:pt idx="1987">
                  <c:v>177.690660736014</c:v>
                </c:pt>
                <c:pt idx="1988">
                  <c:v>175.70386077488601</c:v>
                </c:pt>
                <c:pt idx="1989">
                  <c:v>175.651780503103</c:v>
                </c:pt>
                <c:pt idx="1990">
                  <c:v>176.422718698361</c:v>
                </c:pt>
                <c:pt idx="1991">
                  <c:v>175.532463773453</c:v>
                </c:pt>
                <c:pt idx="1992">
                  <c:v>172.996760246549</c:v>
                </c:pt>
                <c:pt idx="1993">
                  <c:v>173.89997920546901</c:v>
                </c:pt>
                <c:pt idx="1994">
                  <c:v>173.61630124419401</c:v>
                </c:pt>
                <c:pt idx="1995">
                  <c:v>174.29789335731101</c:v>
                </c:pt>
                <c:pt idx="1996">
                  <c:v>174.51535519166299</c:v>
                </c:pt>
                <c:pt idx="1997">
                  <c:v>173.69548140513001</c:v>
                </c:pt>
                <c:pt idx="1998">
                  <c:v>175.17099017853701</c:v>
                </c:pt>
                <c:pt idx="1999">
                  <c:v>173.26195679283001</c:v>
                </c:pt>
                <c:pt idx="2000">
                  <c:v>172.748995726099</c:v>
                </c:pt>
                <c:pt idx="2001">
                  <c:v>170.17718368085701</c:v>
                </c:pt>
                <c:pt idx="2002">
                  <c:v>171.005614725567</c:v>
                </c:pt>
                <c:pt idx="2003">
                  <c:v>171.40193474349201</c:v>
                </c:pt>
                <c:pt idx="2004">
                  <c:v>173.04417744899999</c:v>
                </c:pt>
                <c:pt idx="2005">
                  <c:v>171.82368167201699</c:v>
                </c:pt>
                <c:pt idx="2006">
                  <c:v>170.085940484432</c:v>
                </c:pt>
                <c:pt idx="2007">
                  <c:v>169.26782685110899</c:v>
                </c:pt>
                <c:pt idx="2008">
                  <c:v>167.66733886969399</c:v>
                </c:pt>
                <c:pt idx="2009">
                  <c:v>166.996834065645</c:v>
                </c:pt>
                <c:pt idx="2010">
                  <c:v>169.271439858582</c:v>
                </c:pt>
                <c:pt idx="2011">
                  <c:v>169.356862537773</c:v>
                </c:pt>
                <c:pt idx="2012">
                  <c:v>165.78103590115799</c:v>
                </c:pt>
                <c:pt idx="2013">
                  <c:v>167.652254644077</c:v>
                </c:pt>
                <c:pt idx="2014">
                  <c:v>167.24423496178099</c:v>
                </c:pt>
                <c:pt idx="2015">
                  <c:v>169.275003094948</c:v>
                </c:pt>
                <c:pt idx="2016">
                  <c:v>168.55824324203701</c:v>
                </c:pt>
                <c:pt idx="2017">
                  <c:v>168.672396833275</c:v>
                </c:pt>
                <c:pt idx="2018">
                  <c:v>168.61075442927901</c:v>
                </c:pt>
                <c:pt idx="2019">
                  <c:v>168.302146296323</c:v>
                </c:pt>
                <c:pt idx="2020">
                  <c:v>163.262988561426</c:v>
                </c:pt>
                <c:pt idx="2021">
                  <c:v>164.584387389732</c:v>
                </c:pt>
                <c:pt idx="2022">
                  <c:v>168.871880120247</c:v>
                </c:pt>
                <c:pt idx="2023">
                  <c:v>167.28852432082201</c:v>
                </c:pt>
                <c:pt idx="2024">
                  <c:v>163.34837218641701</c:v>
                </c:pt>
                <c:pt idx="2025">
                  <c:v>162.73041762381001</c:v>
                </c:pt>
                <c:pt idx="2026">
                  <c:v>163.127444467489</c:v>
                </c:pt>
                <c:pt idx="2027">
                  <c:v>167.49692867848799</c:v>
                </c:pt>
                <c:pt idx="2028">
                  <c:v>167.94737609796201</c:v>
                </c:pt>
                <c:pt idx="2029">
                  <c:v>168.36535907515</c:v>
                </c:pt>
                <c:pt idx="2030">
                  <c:v>166.60143453406499</c:v>
                </c:pt>
                <c:pt idx="2031">
                  <c:v>163.52666008750199</c:v>
                </c:pt>
                <c:pt idx="2032">
                  <c:v>162.71926752469801</c:v>
                </c:pt>
                <c:pt idx="2033">
                  <c:v>161.74611304719099</c:v>
                </c:pt>
                <c:pt idx="2034">
                  <c:v>161.441477488066</c:v>
                </c:pt>
                <c:pt idx="2035">
                  <c:v>162.24043589664001</c:v>
                </c:pt>
                <c:pt idx="2036">
                  <c:v>162.37997124599201</c:v>
                </c:pt>
                <c:pt idx="2037">
                  <c:v>161.40794804631801</c:v>
                </c:pt>
                <c:pt idx="2038">
                  <c:v>162.38348798411101</c:v>
                </c:pt>
                <c:pt idx="2039">
                  <c:v>161.97803333364999</c:v>
                </c:pt>
                <c:pt idx="2040">
                  <c:v>163.11554904786999</c:v>
                </c:pt>
                <c:pt idx="2041">
                  <c:v>163.79885884864899</c:v>
                </c:pt>
                <c:pt idx="2042">
                  <c:v>163.27595171764901</c:v>
                </c:pt>
                <c:pt idx="2043">
                  <c:v>164.135715217187</c:v>
                </c:pt>
                <c:pt idx="2044">
                  <c:v>161.414635626951</c:v>
                </c:pt>
                <c:pt idx="2045">
                  <c:v>161.591022947558</c:v>
                </c:pt>
                <c:pt idx="2046">
                  <c:v>161.34973636349</c:v>
                </c:pt>
                <c:pt idx="2047">
                  <c:v>160.59914183896601</c:v>
                </c:pt>
                <c:pt idx="2048">
                  <c:v>158.98606361460099</c:v>
                </c:pt>
                <c:pt idx="2049">
                  <c:v>159.13086408664</c:v>
                </c:pt>
                <c:pt idx="2050">
                  <c:v>158.43142002462099</c:v>
                </c:pt>
                <c:pt idx="2051">
                  <c:v>157.61477207313999</c:v>
                </c:pt>
                <c:pt idx="2052">
                  <c:v>157.58596195006101</c:v>
                </c:pt>
                <c:pt idx="2053">
                  <c:v>157.714654036865</c:v>
                </c:pt>
                <c:pt idx="2054">
                  <c:v>155.955821110953</c:v>
                </c:pt>
                <c:pt idx="2055">
                  <c:v>156.34706679811401</c:v>
                </c:pt>
                <c:pt idx="2056">
                  <c:v>157.92959878804601</c:v>
                </c:pt>
                <c:pt idx="2057">
                  <c:v>159.244862995029</c:v>
                </c:pt>
                <c:pt idx="2058">
                  <c:v>159.930568055853</c:v>
                </c:pt>
                <c:pt idx="2059">
                  <c:v>159.30621184043301</c:v>
                </c:pt>
                <c:pt idx="2060">
                  <c:v>160.00214228248299</c:v>
                </c:pt>
                <c:pt idx="2061">
                  <c:v>159.46868935897601</c:v>
                </c:pt>
                <c:pt idx="2062">
                  <c:v>158.79738797199599</c:v>
                </c:pt>
                <c:pt idx="2063">
                  <c:v>158.23988902522001</c:v>
                </c:pt>
                <c:pt idx="2064">
                  <c:v>158.673540630818</c:v>
                </c:pt>
                <c:pt idx="2065">
                  <c:v>157.36325173249401</c:v>
                </c:pt>
                <c:pt idx="2066">
                  <c:v>155.476343255568</c:v>
                </c:pt>
                <c:pt idx="2067">
                  <c:v>154.54205221269399</c:v>
                </c:pt>
                <c:pt idx="2068">
                  <c:v>155.51413205045799</c:v>
                </c:pt>
                <c:pt idx="2069">
                  <c:v>155.82878106050299</c:v>
                </c:pt>
                <c:pt idx="2070">
                  <c:v>156.14360777540901</c:v>
                </c:pt>
                <c:pt idx="2071">
                  <c:v>156.82401562184199</c:v>
                </c:pt>
                <c:pt idx="2072">
                  <c:v>156.25593148912299</c:v>
                </c:pt>
                <c:pt idx="2073">
                  <c:v>155.041352443248</c:v>
                </c:pt>
                <c:pt idx="2074">
                  <c:v>153.913162168833</c:v>
                </c:pt>
                <c:pt idx="2075">
                  <c:v>154.99161948282099</c:v>
                </c:pt>
                <c:pt idx="2076">
                  <c:v>156.66124778068999</c:v>
                </c:pt>
                <c:pt idx="2077">
                  <c:v>155.07771491083699</c:v>
                </c:pt>
                <c:pt idx="2078">
                  <c:v>157.18283578147401</c:v>
                </c:pt>
                <c:pt idx="2079">
                  <c:v>156.660746067302</c:v>
                </c:pt>
                <c:pt idx="2080">
                  <c:v>156.32556617575099</c:v>
                </c:pt>
                <c:pt idx="2081">
                  <c:v>156.81195404196399</c:v>
                </c:pt>
                <c:pt idx="2082">
                  <c:v>157.677307783727</c:v>
                </c:pt>
                <c:pt idx="2083">
                  <c:v>156.85583068875101</c:v>
                </c:pt>
                <c:pt idx="2084">
                  <c:v>157.77713305164801</c:v>
                </c:pt>
                <c:pt idx="2085">
                  <c:v>158.682365734375</c:v>
                </c:pt>
                <c:pt idx="2086">
                  <c:v>158.315533021644</c:v>
                </c:pt>
                <c:pt idx="2087">
                  <c:v>156.478858349783</c:v>
                </c:pt>
                <c:pt idx="2088">
                  <c:v>153.54588630877899</c:v>
                </c:pt>
                <c:pt idx="2089">
                  <c:v>152.23268985068299</c:v>
                </c:pt>
                <c:pt idx="2090">
                  <c:v>153.00670645617799</c:v>
                </c:pt>
                <c:pt idx="2091">
                  <c:v>153.294148180592</c:v>
                </c:pt>
                <c:pt idx="2092">
                  <c:v>151.55231232672099</c:v>
                </c:pt>
                <c:pt idx="2093">
                  <c:v>151.68890777546099</c:v>
                </c:pt>
                <c:pt idx="2094">
                  <c:v>153.638378660706</c:v>
                </c:pt>
                <c:pt idx="2095">
                  <c:v>155.287942492127</c:v>
                </c:pt>
                <c:pt idx="2096">
                  <c:v>153.16914253668699</c:v>
                </c:pt>
                <c:pt idx="2097">
                  <c:v>152.718655879458</c:v>
                </c:pt>
                <c:pt idx="2098">
                  <c:v>148.318254976867</c:v>
                </c:pt>
                <c:pt idx="2099">
                  <c:v>151.63140722210801</c:v>
                </c:pt>
                <c:pt idx="2100">
                  <c:v>149.40411782445301</c:v>
                </c:pt>
                <c:pt idx="2101">
                  <c:v>147.427699856624</c:v>
                </c:pt>
                <c:pt idx="2102">
                  <c:v>148.69928700599399</c:v>
                </c:pt>
                <c:pt idx="2103">
                  <c:v>155.25752267813701</c:v>
                </c:pt>
                <c:pt idx="2104">
                  <c:v>154.64089595457</c:v>
                </c:pt>
                <c:pt idx="2105">
                  <c:v>150.23284847729099</c:v>
                </c:pt>
                <c:pt idx="2106">
                  <c:v>153.29985417709699</c:v>
                </c:pt>
                <c:pt idx="2107">
                  <c:v>152.04424487498801</c:v>
                </c:pt>
                <c:pt idx="2108">
                  <c:v>148.50633351385099</c:v>
                </c:pt>
                <c:pt idx="2109">
                  <c:v>150.44690567142399</c:v>
                </c:pt>
                <c:pt idx="2110">
                  <c:v>151.20938711400601</c:v>
                </c:pt>
                <c:pt idx="2111">
                  <c:v>148.114883290508</c:v>
                </c:pt>
                <c:pt idx="2112">
                  <c:v>149.72888503922101</c:v>
                </c:pt>
                <c:pt idx="2113">
                  <c:v>149.87766144853401</c:v>
                </c:pt>
                <c:pt idx="2114">
                  <c:v>149.06434118786001</c:v>
                </c:pt>
                <c:pt idx="2115">
                  <c:v>150.19838105709101</c:v>
                </c:pt>
                <c:pt idx="2116">
                  <c:v>152.772716987552</c:v>
                </c:pt>
                <c:pt idx="2117">
                  <c:v>152.41350225069201</c:v>
                </c:pt>
                <c:pt idx="2118">
                  <c:v>154.09550240714501</c:v>
                </c:pt>
                <c:pt idx="2119">
                  <c:v>155.38646902129199</c:v>
                </c:pt>
                <c:pt idx="2120">
                  <c:v>155.15318418506001</c:v>
                </c:pt>
                <c:pt idx="2121">
                  <c:v>156.18705654537999</c:v>
                </c:pt>
                <c:pt idx="2122">
                  <c:v>154.98640856703199</c:v>
                </c:pt>
                <c:pt idx="2123">
                  <c:v>153.86647664586499</c:v>
                </c:pt>
                <c:pt idx="2124">
                  <c:v>155.88151927632401</c:v>
                </c:pt>
                <c:pt idx="2125">
                  <c:v>157.078883557339</c:v>
                </c:pt>
                <c:pt idx="2126">
                  <c:v>159.19373835111799</c:v>
                </c:pt>
                <c:pt idx="2127">
                  <c:v>159.19660995842801</c:v>
                </c:pt>
                <c:pt idx="2128">
                  <c:v>158.61360391285899</c:v>
                </c:pt>
                <c:pt idx="2129">
                  <c:v>160.09325933293499</c:v>
                </c:pt>
                <c:pt idx="2130">
                  <c:v>158.56377342998599</c:v>
                </c:pt>
                <c:pt idx="2131">
                  <c:v>158.529083017228</c:v>
                </c:pt>
                <c:pt idx="2132">
                  <c:v>158.38555352919801</c:v>
                </c:pt>
                <c:pt idx="2133">
                  <c:v>158.640284937762</c:v>
                </c:pt>
                <c:pt idx="2134">
                  <c:v>158.436456061717</c:v>
                </c:pt>
                <c:pt idx="2135">
                  <c:v>157.059017796701</c:v>
                </c:pt>
                <c:pt idx="2136">
                  <c:v>160.43589200648901</c:v>
                </c:pt>
                <c:pt idx="2137">
                  <c:v>160.96520451754799</c:v>
                </c:pt>
                <c:pt idx="2138">
                  <c:v>160.833125748865</c:v>
                </c:pt>
                <c:pt idx="2139">
                  <c:v>160.462353116071</c:v>
                </c:pt>
                <c:pt idx="2140">
                  <c:v>160.532415779259</c:v>
                </c:pt>
                <c:pt idx="2141">
                  <c:v>158.858431412052</c:v>
                </c:pt>
                <c:pt idx="2142">
                  <c:v>158.613906302168</c:v>
                </c:pt>
                <c:pt idx="2143">
                  <c:v>158.33876269618301</c:v>
                </c:pt>
                <c:pt idx="2144">
                  <c:v>156.63048141257599</c:v>
                </c:pt>
                <c:pt idx="2145">
                  <c:v>153.88369931788301</c:v>
                </c:pt>
                <c:pt idx="2146">
                  <c:v>156.117201689582</c:v>
                </c:pt>
                <c:pt idx="2147">
                  <c:v>156.13824702415701</c:v>
                </c:pt>
                <c:pt idx="2148">
                  <c:v>159.016808624493</c:v>
                </c:pt>
                <c:pt idx="2149">
                  <c:v>159.05618026487599</c:v>
                </c:pt>
                <c:pt idx="2150">
                  <c:v>160.015706963805</c:v>
                </c:pt>
                <c:pt idx="2151">
                  <c:v>159.62010062258699</c:v>
                </c:pt>
                <c:pt idx="2152">
                  <c:v>159.563711000083</c:v>
                </c:pt>
                <c:pt idx="2153">
                  <c:v>159.66356368593799</c:v>
                </c:pt>
                <c:pt idx="2154">
                  <c:v>159.85515842944099</c:v>
                </c:pt>
                <c:pt idx="2155">
                  <c:v>159.36576147953099</c:v>
                </c:pt>
                <c:pt idx="2156">
                  <c:v>160.98626777351299</c:v>
                </c:pt>
                <c:pt idx="2157">
                  <c:v>159.43897935054801</c:v>
                </c:pt>
                <c:pt idx="2158">
                  <c:v>156.74681056764601</c:v>
                </c:pt>
                <c:pt idx="2159">
                  <c:v>158.854339905811</c:v>
                </c:pt>
                <c:pt idx="2160">
                  <c:v>156.89004418306101</c:v>
                </c:pt>
                <c:pt idx="2161">
                  <c:v>156.24902641810601</c:v>
                </c:pt>
                <c:pt idx="2162">
                  <c:v>154.34175498581499</c:v>
                </c:pt>
                <c:pt idx="2163">
                  <c:v>154.90263875072301</c:v>
                </c:pt>
                <c:pt idx="2164">
                  <c:v>151.422446738285</c:v>
                </c:pt>
                <c:pt idx="2165">
                  <c:v>150.910404007587</c:v>
                </c:pt>
                <c:pt idx="2166">
                  <c:v>152.75937906028099</c:v>
                </c:pt>
                <c:pt idx="2167">
                  <c:v>155.07517953995301</c:v>
                </c:pt>
                <c:pt idx="2168">
                  <c:v>153.26633921992399</c:v>
                </c:pt>
                <c:pt idx="2169">
                  <c:v>150.771199718753</c:v>
                </c:pt>
                <c:pt idx="2170">
                  <c:v>152.044919833053</c:v>
                </c:pt>
                <c:pt idx="2171">
                  <c:v>153.33812605531301</c:v>
                </c:pt>
                <c:pt idx="2172">
                  <c:v>155.069165206978</c:v>
                </c:pt>
                <c:pt idx="2173">
                  <c:v>155.28045023214801</c:v>
                </c:pt>
                <c:pt idx="2174">
                  <c:v>154.72333109330401</c:v>
                </c:pt>
                <c:pt idx="2175">
                  <c:v>156.58794093162999</c:v>
                </c:pt>
                <c:pt idx="2176">
                  <c:v>155.05351701058899</c:v>
                </c:pt>
                <c:pt idx="2177">
                  <c:v>153.12301292328601</c:v>
                </c:pt>
                <c:pt idx="2178">
                  <c:v>149.65586839635901</c:v>
                </c:pt>
                <c:pt idx="2179">
                  <c:v>152.435623152457</c:v>
                </c:pt>
                <c:pt idx="2180">
                  <c:v>151.996391646592</c:v>
                </c:pt>
                <c:pt idx="2181">
                  <c:v>148.92812612329601</c:v>
                </c:pt>
                <c:pt idx="2182">
                  <c:v>146.99408088454001</c:v>
                </c:pt>
                <c:pt idx="2183">
                  <c:v>147.76698149722299</c:v>
                </c:pt>
                <c:pt idx="2184">
                  <c:v>146.76945566098999</c:v>
                </c:pt>
                <c:pt idx="2185">
                  <c:v>144.63420999512601</c:v>
                </c:pt>
                <c:pt idx="2186">
                  <c:v>144.32742240685999</c:v>
                </c:pt>
                <c:pt idx="2187">
                  <c:v>143.176265168577</c:v>
                </c:pt>
                <c:pt idx="2188">
                  <c:v>143.85449720972301</c:v>
                </c:pt>
                <c:pt idx="2189">
                  <c:v>140.00162317304901</c:v>
                </c:pt>
                <c:pt idx="2190">
                  <c:v>140.817329978522</c:v>
                </c:pt>
                <c:pt idx="2191">
                  <c:v>144.733106609738</c:v>
                </c:pt>
                <c:pt idx="2192">
                  <c:v>143.69692154611701</c:v>
                </c:pt>
                <c:pt idx="2193">
                  <c:v>146.72228630637099</c:v>
                </c:pt>
                <c:pt idx="2194">
                  <c:v>144.021392576219</c:v>
                </c:pt>
                <c:pt idx="2195">
                  <c:v>142.958386807133</c:v>
                </c:pt>
                <c:pt idx="2196">
                  <c:v>145.93685922228099</c:v>
                </c:pt>
                <c:pt idx="2197">
                  <c:v>146.12721314238601</c:v>
                </c:pt>
                <c:pt idx="2198">
                  <c:v>148.173996732098</c:v>
                </c:pt>
                <c:pt idx="2199">
                  <c:v>147.64036046193601</c:v>
                </c:pt>
                <c:pt idx="2200">
                  <c:v>148.623158142389</c:v>
                </c:pt>
                <c:pt idx="2201">
                  <c:v>149.34458167487199</c:v>
                </c:pt>
                <c:pt idx="2202">
                  <c:v>152.25173545446799</c:v>
                </c:pt>
                <c:pt idx="2203">
                  <c:v>152.28833084463599</c:v>
                </c:pt>
                <c:pt idx="2204">
                  <c:v>153.589505925341</c:v>
                </c:pt>
                <c:pt idx="2205">
                  <c:v>155.949124312968</c:v>
                </c:pt>
                <c:pt idx="2206">
                  <c:v>153.79195889814901</c:v>
                </c:pt>
                <c:pt idx="2207">
                  <c:v>151.375596779874</c:v>
                </c:pt>
                <c:pt idx="2208">
                  <c:v>150.923430012474</c:v>
                </c:pt>
                <c:pt idx="2209">
                  <c:v>153.24921604825201</c:v>
                </c:pt>
                <c:pt idx="2210">
                  <c:v>153.10000486559599</c:v>
                </c:pt>
                <c:pt idx="2211">
                  <c:v>152.33712681720701</c:v>
                </c:pt>
                <c:pt idx="2212">
                  <c:v>153.38055686830299</c:v>
                </c:pt>
                <c:pt idx="2213">
                  <c:v>153.287515657721</c:v>
                </c:pt>
                <c:pt idx="2214">
                  <c:v>153.79890843140799</c:v>
                </c:pt>
                <c:pt idx="2215">
                  <c:v>152.42624678966899</c:v>
                </c:pt>
                <c:pt idx="2216">
                  <c:v>153.43673799846499</c:v>
                </c:pt>
                <c:pt idx="2217">
                  <c:v>151.14744491786499</c:v>
                </c:pt>
                <c:pt idx="2218">
                  <c:v>152.23670811891401</c:v>
                </c:pt>
                <c:pt idx="2219">
                  <c:v>154.87662434680001</c:v>
                </c:pt>
                <c:pt idx="2220">
                  <c:v>155.38707502354299</c:v>
                </c:pt>
                <c:pt idx="2221">
                  <c:v>156.33794573142501</c:v>
                </c:pt>
                <c:pt idx="2222">
                  <c:v>155.05224213140801</c:v>
                </c:pt>
                <c:pt idx="2223">
                  <c:v>153.84968180854699</c:v>
                </c:pt>
                <c:pt idx="2224">
                  <c:v>156.47113257100099</c:v>
                </c:pt>
                <c:pt idx="2225">
                  <c:v>154.19271603922201</c:v>
                </c:pt>
                <c:pt idx="2226">
                  <c:v>152.33703978946099</c:v>
                </c:pt>
                <c:pt idx="2227">
                  <c:v>152.317002891409</c:v>
                </c:pt>
                <c:pt idx="2228">
                  <c:v>155.72853782159899</c:v>
                </c:pt>
                <c:pt idx="2229">
                  <c:v>156.05909795674199</c:v>
                </c:pt>
                <c:pt idx="2230">
                  <c:v>155.39478500635099</c:v>
                </c:pt>
                <c:pt idx="2231">
                  <c:v>154.66623578510001</c:v>
                </c:pt>
                <c:pt idx="2232">
                  <c:v>155.163132289424</c:v>
                </c:pt>
                <c:pt idx="2233">
                  <c:v>150.93754771189899</c:v>
                </c:pt>
                <c:pt idx="2234">
                  <c:v>150.454696735727</c:v>
                </c:pt>
                <c:pt idx="2235">
                  <c:v>150.79458810116299</c:v>
                </c:pt>
                <c:pt idx="2236">
                  <c:v>153.24705098493001</c:v>
                </c:pt>
                <c:pt idx="2237">
                  <c:v>151.35586805663499</c:v>
                </c:pt>
                <c:pt idx="2238">
                  <c:v>152.38231923915501</c:v>
                </c:pt>
                <c:pt idx="2239">
                  <c:v>150.79223095223401</c:v>
                </c:pt>
                <c:pt idx="2240">
                  <c:v>150.57686219371899</c:v>
                </c:pt>
                <c:pt idx="2241">
                  <c:v>149.620842303888</c:v>
                </c:pt>
                <c:pt idx="2242">
                  <c:v>149.98296140113101</c:v>
                </c:pt>
                <c:pt idx="2243">
                  <c:v>149.07704416355401</c:v>
                </c:pt>
                <c:pt idx="2244">
                  <c:v>149.91160999221299</c:v>
                </c:pt>
                <c:pt idx="2245">
                  <c:v>149.633430978837</c:v>
                </c:pt>
                <c:pt idx="2246">
                  <c:v>150.700712033531</c:v>
                </c:pt>
                <c:pt idx="2247">
                  <c:v>150.11359175096501</c:v>
                </c:pt>
                <c:pt idx="2248">
                  <c:v>149.249975071796</c:v>
                </c:pt>
                <c:pt idx="2249">
                  <c:v>150.33465183274001</c:v>
                </c:pt>
                <c:pt idx="2250">
                  <c:v>151.03485110281801</c:v>
                </c:pt>
                <c:pt idx="2251">
                  <c:v>151.12764573887699</c:v>
                </c:pt>
                <c:pt idx="2252">
                  <c:v>148.67649592252499</c:v>
                </c:pt>
                <c:pt idx="2253">
                  <c:v>146.05612053215401</c:v>
                </c:pt>
                <c:pt idx="2254">
                  <c:v>147.58318995438799</c:v>
                </c:pt>
                <c:pt idx="2255">
                  <c:v>148.788436484545</c:v>
                </c:pt>
                <c:pt idx="2256">
                  <c:v>149.35641084114999</c:v>
                </c:pt>
                <c:pt idx="2257">
                  <c:v>149.279025922306</c:v>
                </c:pt>
                <c:pt idx="2258">
                  <c:v>148.96223332053901</c:v>
                </c:pt>
                <c:pt idx="2259">
                  <c:v>147.62562780466101</c:v>
                </c:pt>
                <c:pt idx="2260">
                  <c:v>149.83534513465099</c:v>
                </c:pt>
                <c:pt idx="2261">
                  <c:v>146.52512175576601</c:v>
                </c:pt>
                <c:pt idx="2262">
                  <c:v>146.853522186986</c:v>
                </c:pt>
                <c:pt idx="2263">
                  <c:v>148.01722500535701</c:v>
                </c:pt>
                <c:pt idx="2264">
                  <c:v>148.89755003227299</c:v>
                </c:pt>
                <c:pt idx="2265">
                  <c:v>144.901923172745</c:v>
                </c:pt>
                <c:pt idx="2266">
                  <c:v>148.41474843056801</c:v>
                </c:pt>
                <c:pt idx="2267">
                  <c:v>152.604502319196</c:v>
                </c:pt>
                <c:pt idx="2268">
                  <c:v>152.95779762181499</c:v>
                </c:pt>
                <c:pt idx="2269">
                  <c:v>152.27927995666499</c:v>
                </c:pt>
                <c:pt idx="2270">
                  <c:v>156.335554960346</c:v>
                </c:pt>
                <c:pt idx="2271">
                  <c:v>158.16532800816699</c:v>
                </c:pt>
                <c:pt idx="2272">
                  <c:v>155.00500353579</c:v>
                </c:pt>
                <c:pt idx="2273">
                  <c:v>155.177413762181</c:v>
                </c:pt>
                <c:pt idx="2274">
                  <c:v>154.81564360972399</c:v>
                </c:pt>
                <c:pt idx="2275">
                  <c:v>153.675246628407</c:v>
                </c:pt>
                <c:pt idx="2276">
                  <c:v>154.919725359296</c:v>
                </c:pt>
                <c:pt idx="2277">
                  <c:v>157.235478077511</c:v>
                </c:pt>
                <c:pt idx="2278">
                  <c:v>156.489426452716</c:v>
                </c:pt>
                <c:pt idx="2279">
                  <c:v>156.47936256853299</c:v>
                </c:pt>
                <c:pt idx="2280">
                  <c:v>154.91045599228599</c:v>
                </c:pt>
                <c:pt idx="2281">
                  <c:v>155.47562254085301</c:v>
                </c:pt>
                <c:pt idx="2282">
                  <c:v>154.872433188299</c:v>
                </c:pt>
                <c:pt idx="2283">
                  <c:v>154.29831113756899</c:v>
                </c:pt>
                <c:pt idx="2284">
                  <c:v>156.58952280227501</c:v>
                </c:pt>
                <c:pt idx="2285">
                  <c:v>158.25028236225799</c:v>
                </c:pt>
                <c:pt idx="2286">
                  <c:v>160.36978963592401</c:v>
                </c:pt>
                <c:pt idx="2287">
                  <c:v>158.54701478551101</c:v>
                </c:pt>
                <c:pt idx="2288">
                  <c:v>154.39253587368</c:v>
                </c:pt>
                <c:pt idx="2289">
                  <c:v>152.99680831509201</c:v>
                </c:pt>
                <c:pt idx="2290">
                  <c:v>152.70358103033399</c:v>
                </c:pt>
                <c:pt idx="2291">
                  <c:v>150.053087520828</c:v>
                </c:pt>
                <c:pt idx="2292">
                  <c:v>146.94031830735099</c:v>
                </c:pt>
                <c:pt idx="2293">
                  <c:v>151.57674522990499</c:v>
                </c:pt>
                <c:pt idx="2294">
                  <c:v>154.25692048735201</c:v>
                </c:pt>
                <c:pt idx="2295">
                  <c:v>154.181530881095</c:v>
                </c:pt>
                <c:pt idx="2296">
                  <c:v>152.62355274764801</c:v>
                </c:pt>
                <c:pt idx="2297">
                  <c:v>155.509728840961</c:v>
                </c:pt>
                <c:pt idx="2298">
                  <c:v>148.25846972896201</c:v>
                </c:pt>
                <c:pt idx="2299">
                  <c:v>145.47482722410999</c:v>
                </c:pt>
                <c:pt idx="2300">
                  <c:v>149.00271435185601</c:v>
                </c:pt>
                <c:pt idx="2301">
                  <c:v>152.78380862813299</c:v>
                </c:pt>
                <c:pt idx="2302">
                  <c:v>151.06789994730201</c:v>
                </c:pt>
                <c:pt idx="2303">
                  <c:v>153.31118463691001</c:v>
                </c:pt>
                <c:pt idx="2304">
                  <c:v>155.10014601116899</c:v>
                </c:pt>
                <c:pt idx="2305">
                  <c:v>156.06327706132799</c:v>
                </c:pt>
                <c:pt idx="2306">
                  <c:v>153.52409123004401</c:v>
                </c:pt>
                <c:pt idx="2307">
                  <c:v>156.886122587036</c:v>
                </c:pt>
                <c:pt idx="2308">
                  <c:v>157.009849966296</c:v>
                </c:pt>
                <c:pt idx="2309">
                  <c:v>155.08260195871799</c:v>
                </c:pt>
                <c:pt idx="2310">
                  <c:v>157.27253930145599</c:v>
                </c:pt>
                <c:pt idx="2311">
                  <c:v>156.11804349288099</c:v>
                </c:pt>
                <c:pt idx="2312">
                  <c:v>154.928716010854</c:v>
                </c:pt>
                <c:pt idx="2313">
                  <c:v>155.111126374093</c:v>
                </c:pt>
                <c:pt idx="2314">
                  <c:v>154.057438388283</c:v>
                </c:pt>
                <c:pt idx="2315">
                  <c:v>150.44634519615499</c:v>
                </c:pt>
                <c:pt idx="2316">
                  <c:v>153.83887278304201</c:v>
                </c:pt>
                <c:pt idx="2317">
                  <c:v>152.266815784182</c:v>
                </c:pt>
                <c:pt idx="2318">
                  <c:v>151.206509955618</c:v>
                </c:pt>
                <c:pt idx="2319">
                  <c:v>152.100990642748</c:v>
                </c:pt>
                <c:pt idx="2320">
                  <c:v>157.063265752684</c:v>
                </c:pt>
                <c:pt idx="2321">
                  <c:v>155.97111304906201</c:v>
                </c:pt>
                <c:pt idx="2322">
                  <c:v>157.224107204593</c:v>
                </c:pt>
                <c:pt idx="2323">
                  <c:v>157.78659994756299</c:v>
                </c:pt>
                <c:pt idx="2324">
                  <c:v>158.52233511862801</c:v>
                </c:pt>
                <c:pt idx="2325">
                  <c:v>157.31182485132399</c:v>
                </c:pt>
                <c:pt idx="2326">
                  <c:v>157.241489737905</c:v>
                </c:pt>
                <c:pt idx="2327">
                  <c:v>153.72149498158799</c:v>
                </c:pt>
                <c:pt idx="2328">
                  <c:v>153.85993538110901</c:v>
                </c:pt>
                <c:pt idx="2329">
                  <c:v>154.74364425278901</c:v>
                </c:pt>
                <c:pt idx="2330">
                  <c:v>156.40777130248901</c:v>
                </c:pt>
                <c:pt idx="2331">
                  <c:v>155.35990164884899</c:v>
                </c:pt>
                <c:pt idx="2332">
                  <c:v>153.925404803405</c:v>
                </c:pt>
                <c:pt idx="2333">
                  <c:v>154.76564877760401</c:v>
                </c:pt>
                <c:pt idx="2334">
                  <c:v>154.48339227327699</c:v>
                </c:pt>
                <c:pt idx="2335">
                  <c:v>153.70223029824999</c:v>
                </c:pt>
                <c:pt idx="2336">
                  <c:v>154.26058966662501</c:v>
                </c:pt>
                <c:pt idx="2337">
                  <c:v>151.692339228408</c:v>
                </c:pt>
                <c:pt idx="2338">
                  <c:v>149.40857512183399</c:v>
                </c:pt>
                <c:pt idx="2339">
                  <c:v>149.23643690877</c:v>
                </c:pt>
                <c:pt idx="2340">
                  <c:v>147.08955733172701</c:v>
                </c:pt>
                <c:pt idx="2341">
                  <c:v>147.08577163442101</c:v>
                </c:pt>
                <c:pt idx="2342">
                  <c:v>147.69182177206301</c:v>
                </c:pt>
                <c:pt idx="2343">
                  <c:v>148.842610220859</c:v>
                </c:pt>
                <c:pt idx="2344">
                  <c:v>147.31235993838001</c:v>
                </c:pt>
                <c:pt idx="2345">
                  <c:v>147.57602571669401</c:v>
                </c:pt>
                <c:pt idx="2346">
                  <c:v>149.01812809473699</c:v>
                </c:pt>
                <c:pt idx="2347">
                  <c:v>151.37739419127399</c:v>
                </c:pt>
                <c:pt idx="2348">
                  <c:v>153.07983773741299</c:v>
                </c:pt>
                <c:pt idx="2349">
                  <c:v>154.759992164208</c:v>
                </c:pt>
                <c:pt idx="2350">
                  <c:v>159.572739801127</c:v>
                </c:pt>
                <c:pt idx="2351">
                  <c:v>154.28095734568399</c:v>
                </c:pt>
                <c:pt idx="2352">
                  <c:v>155.346973924205</c:v>
                </c:pt>
                <c:pt idx="2353">
                  <c:v>151.63440379270699</c:v>
                </c:pt>
                <c:pt idx="2354">
                  <c:v>148.52971575033499</c:v>
                </c:pt>
                <c:pt idx="2355">
                  <c:v>149.52024164355399</c:v>
                </c:pt>
                <c:pt idx="2356">
                  <c:v>147.91050713147499</c:v>
                </c:pt>
                <c:pt idx="2357">
                  <c:v>147.93299138006</c:v>
                </c:pt>
                <c:pt idx="2358">
                  <c:v>148.77579419964701</c:v>
                </c:pt>
                <c:pt idx="2359">
                  <c:v>152.97670115330399</c:v>
                </c:pt>
                <c:pt idx="2360">
                  <c:v>154.95869714845699</c:v>
                </c:pt>
                <c:pt idx="2361">
                  <c:v>150.91251611962801</c:v>
                </c:pt>
                <c:pt idx="2362">
                  <c:v>153.204511229687</c:v>
                </c:pt>
                <c:pt idx="2363">
                  <c:v>150.245260900049</c:v>
                </c:pt>
                <c:pt idx="2364">
                  <c:v>156.08789711720999</c:v>
                </c:pt>
                <c:pt idx="2365">
                  <c:v>157.98069495923801</c:v>
                </c:pt>
                <c:pt idx="2366">
                  <c:v>159.05623541056801</c:v>
                </c:pt>
                <c:pt idx="2367">
                  <c:v>160.82674111998699</c:v>
                </c:pt>
                <c:pt idx="2368">
                  <c:v>160.657026715537</c:v>
                </c:pt>
                <c:pt idx="2369">
                  <c:v>163.62480596094699</c:v>
                </c:pt>
                <c:pt idx="2370">
                  <c:v>165.34312420335601</c:v>
                </c:pt>
                <c:pt idx="2371">
                  <c:v>163.29894330482</c:v>
                </c:pt>
                <c:pt idx="2372">
                  <c:v>167.247977046388</c:v>
                </c:pt>
                <c:pt idx="2373">
                  <c:v>165.693415100793</c:v>
                </c:pt>
                <c:pt idx="2374">
                  <c:v>164.02949896426699</c:v>
                </c:pt>
                <c:pt idx="2375">
                  <c:v>164.539054661992</c:v>
                </c:pt>
                <c:pt idx="2376">
                  <c:v>164.04320261183099</c:v>
                </c:pt>
                <c:pt idx="2377">
                  <c:v>163.17400637083901</c:v>
                </c:pt>
                <c:pt idx="2378">
                  <c:v>164.396060078712</c:v>
                </c:pt>
                <c:pt idx="2379">
                  <c:v>166.67466959695099</c:v>
                </c:pt>
                <c:pt idx="2380">
                  <c:v>164.127853571869</c:v>
                </c:pt>
                <c:pt idx="2381">
                  <c:v>164.82041483723299</c:v>
                </c:pt>
                <c:pt idx="2382">
                  <c:v>164.75867967579799</c:v>
                </c:pt>
                <c:pt idx="2383">
                  <c:v>162.56513360197101</c:v>
                </c:pt>
                <c:pt idx="2384">
                  <c:v>160.66041825373</c:v>
                </c:pt>
                <c:pt idx="2385">
                  <c:v>161.78127579497499</c:v>
                </c:pt>
                <c:pt idx="2386">
                  <c:v>159.356967629221</c:v>
                </c:pt>
                <c:pt idx="2387">
                  <c:v>154.10365829439399</c:v>
                </c:pt>
                <c:pt idx="2388">
                  <c:v>154.239869801287</c:v>
                </c:pt>
                <c:pt idx="2389">
                  <c:v>154.32463627540201</c:v>
                </c:pt>
                <c:pt idx="2390">
                  <c:v>154.22844217285601</c:v>
                </c:pt>
                <c:pt idx="2391">
                  <c:v>154.36915440229399</c:v>
                </c:pt>
                <c:pt idx="2392">
                  <c:v>154.30831092394001</c:v>
                </c:pt>
                <c:pt idx="2393">
                  <c:v>154.11912475962001</c:v>
                </c:pt>
                <c:pt idx="2394">
                  <c:v>153.683048669431</c:v>
                </c:pt>
                <c:pt idx="2395">
                  <c:v>153.57561508627799</c:v>
                </c:pt>
                <c:pt idx="2396">
                  <c:v>153.46912341816599</c:v>
                </c:pt>
                <c:pt idx="2397">
                  <c:v>152.99914073833099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Sheet10!$AM$7</c:f>
              <c:strCache>
                <c:ptCount val="1"/>
                <c:pt idx="0">
                  <c:v>Rainbow7525Quarterly20</c:v>
                </c:pt>
              </c:strCache>
            </c:strRef>
          </c:tx>
          <c:marker>
            <c:symbol val="none"/>
          </c:marker>
          <c:val>
            <c:numRef>
              <c:f>Sheet10!$AM$8:$AM$2418</c:f>
              <c:numCache>
                <c:formatCode>General</c:formatCode>
                <c:ptCount val="2411"/>
                <c:pt idx="0">
                  <c:v>100</c:v>
                </c:pt>
                <c:pt idx="1">
                  <c:v>101.19901067937801</c:v>
                </c:pt>
                <c:pt idx="2">
                  <c:v>100.634022433064</c:v>
                </c:pt>
                <c:pt idx="3">
                  <c:v>100.01666969750799</c:v>
                </c:pt>
                <c:pt idx="4">
                  <c:v>100.964493475899</c:v>
                </c:pt>
                <c:pt idx="5">
                  <c:v>100.583912332944</c:v>
                </c:pt>
                <c:pt idx="6">
                  <c:v>101.368591620533</c:v>
                </c:pt>
                <c:pt idx="7">
                  <c:v>101.895152990973</c:v>
                </c:pt>
                <c:pt idx="8">
                  <c:v>101.94367060443101</c:v>
                </c:pt>
                <c:pt idx="9">
                  <c:v>101.55554656755299</c:v>
                </c:pt>
                <c:pt idx="10">
                  <c:v>100.220109992991</c:v>
                </c:pt>
                <c:pt idx="11">
                  <c:v>100.828696133378</c:v>
                </c:pt>
                <c:pt idx="12">
                  <c:v>101.453088903262</c:v>
                </c:pt>
                <c:pt idx="13">
                  <c:v>102.273303602223</c:v>
                </c:pt>
                <c:pt idx="14">
                  <c:v>102.637122758681</c:v>
                </c:pt>
                <c:pt idx="15">
                  <c:v>102.781753591854</c:v>
                </c:pt>
                <c:pt idx="16">
                  <c:v>102.911153175081</c:v>
                </c:pt>
                <c:pt idx="17">
                  <c:v>102.464035002938</c:v>
                </c:pt>
                <c:pt idx="18">
                  <c:v>101.381602786587</c:v>
                </c:pt>
                <c:pt idx="19">
                  <c:v>99.415762908170095</c:v>
                </c:pt>
                <c:pt idx="20">
                  <c:v>100.61849565983501</c:v>
                </c:pt>
                <c:pt idx="21">
                  <c:v>100.660981853357</c:v>
                </c:pt>
                <c:pt idx="22">
                  <c:v>99.153595024660603</c:v>
                </c:pt>
                <c:pt idx="23">
                  <c:v>100.515660844137</c:v>
                </c:pt>
                <c:pt idx="24">
                  <c:v>101.320360785049</c:v>
                </c:pt>
                <c:pt idx="25">
                  <c:v>102.38761579347501</c:v>
                </c:pt>
                <c:pt idx="26">
                  <c:v>102.21083710600701</c:v>
                </c:pt>
                <c:pt idx="27">
                  <c:v>102.455428823207</c:v>
                </c:pt>
                <c:pt idx="28">
                  <c:v>100.777799422778</c:v>
                </c:pt>
                <c:pt idx="29">
                  <c:v>101.44381571199099</c:v>
                </c:pt>
                <c:pt idx="30">
                  <c:v>100.596695906885</c:v>
                </c:pt>
                <c:pt idx="31">
                  <c:v>100.12481421830999</c:v>
                </c:pt>
                <c:pt idx="32">
                  <c:v>99.361090769630394</c:v>
                </c:pt>
                <c:pt idx="33">
                  <c:v>101.23332309652599</c:v>
                </c:pt>
                <c:pt idx="34">
                  <c:v>101.249252794185</c:v>
                </c:pt>
                <c:pt idx="35">
                  <c:v>100.790276958296</c:v>
                </c:pt>
                <c:pt idx="36">
                  <c:v>101.998465054693</c:v>
                </c:pt>
                <c:pt idx="37">
                  <c:v>102.42684549494901</c:v>
                </c:pt>
                <c:pt idx="38">
                  <c:v>102.53594909880501</c:v>
                </c:pt>
                <c:pt idx="39">
                  <c:v>102.921169899191</c:v>
                </c:pt>
                <c:pt idx="40">
                  <c:v>103.80189209501199</c:v>
                </c:pt>
                <c:pt idx="41">
                  <c:v>101.131492979085</c:v>
                </c:pt>
                <c:pt idx="42">
                  <c:v>101.841380837164</c:v>
                </c:pt>
                <c:pt idx="43">
                  <c:v>103.228079905849</c:v>
                </c:pt>
                <c:pt idx="44">
                  <c:v>103.417769181389</c:v>
                </c:pt>
                <c:pt idx="45">
                  <c:v>102.94852798305899</c:v>
                </c:pt>
                <c:pt idx="46">
                  <c:v>103.02802371952301</c:v>
                </c:pt>
                <c:pt idx="47">
                  <c:v>102.673681299916</c:v>
                </c:pt>
                <c:pt idx="48">
                  <c:v>103.09924333584</c:v>
                </c:pt>
                <c:pt idx="49">
                  <c:v>101.523495549337</c:v>
                </c:pt>
                <c:pt idx="50">
                  <c:v>101.447745037269</c:v>
                </c:pt>
                <c:pt idx="51">
                  <c:v>99.131674155136693</c:v>
                </c:pt>
                <c:pt idx="52">
                  <c:v>98.976064099758901</c:v>
                </c:pt>
                <c:pt idx="53">
                  <c:v>96.340987831072795</c:v>
                </c:pt>
                <c:pt idx="54">
                  <c:v>94.275795223868002</c:v>
                </c:pt>
                <c:pt idx="55">
                  <c:v>95.738669013083097</c:v>
                </c:pt>
                <c:pt idx="56">
                  <c:v>94.642712564375202</c:v>
                </c:pt>
                <c:pt idx="57">
                  <c:v>95.202030108699205</c:v>
                </c:pt>
                <c:pt idx="58">
                  <c:v>95.865116994810904</c:v>
                </c:pt>
                <c:pt idx="59">
                  <c:v>92.7029511057886</c:v>
                </c:pt>
                <c:pt idx="60">
                  <c:v>93.874489882333705</c:v>
                </c:pt>
                <c:pt idx="61">
                  <c:v>95.092576883810196</c:v>
                </c:pt>
                <c:pt idx="62">
                  <c:v>97.582869755505698</c:v>
                </c:pt>
                <c:pt idx="63">
                  <c:v>95.144334751868101</c:v>
                </c:pt>
                <c:pt idx="64">
                  <c:v>95.490825259791606</c:v>
                </c:pt>
                <c:pt idx="65">
                  <c:v>95.123256684899403</c:v>
                </c:pt>
                <c:pt idx="66">
                  <c:v>93.441873768060503</c:v>
                </c:pt>
                <c:pt idx="67">
                  <c:v>92.097964298128005</c:v>
                </c:pt>
                <c:pt idx="68">
                  <c:v>93.587751310710104</c:v>
                </c:pt>
                <c:pt idx="69">
                  <c:v>95.681203100734805</c:v>
                </c:pt>
                <c:pt idx="70">
                  <c:v>95.729384712657804</c:v>
                </c:pt>
                <c:pt idx="71">
                  <c:v>95.956330118510195</c:v>
                </c:pt>
                <c:pt idx="72">
                  <c:v>97.0969603507708</c:v>
                </c:pt>
                <c:pt idx="73">
                  <c:v>96.140518739629897</c:v>
                </c:pt>
                <c:pt idx="74">
                  <c:v>97.352854363482095</c:v>
                </c:pt>
                <c:pt idx="75">
                  <c:v>96.212269413782295</c:v>
                </c:pt>
                <c:pt idx="76">
                  <c:v>93.758031445413096</c:v>
                </c:pt>
                <c:pt idx="77">
                  <c:v>96.116057463233304</c:v>
                </c:pt>
                <c:pt idx="78">
                  <c:v>95.530425554459597</c:v>
                </c:pt>
                <c:pt idx="79">
                  <c:v>96.451268426120393</c:v>
                </c:pt>
                <c:pt idx="80">
                  <c:v>97.630350408090294</c:v>
                </c:pt>
                <c:pt idx="81">
                  <c:v>95.287535165736102</c:v>
                </c:pt>
                <c:pt idx="82">
                  <c:v>96.068241750149994</c:v>
                </c:pt>
                <c:pt idx="83">
                  <c:v>93.882761193229001</c:v>
                </c:pt>
                <c:pt idx="84">
                  <c:v>92.709583378330294</c:v>
                </c:pt>
                <c:pt idx="85">
                  <c:v>94.571209030988001</c:v>
                </c:pt>
                <c:pt idx="86">
                  <c:v>94.197545717101406</c:v>
                </c:pt>
                <c:pt idx="87">
                  <c:v>96.221021049274299</c:v>
                </c:pt>
                <c:pt idx="88">
                  <c:v>96.8027755513816</c:v>
                </c:pt>
                <c:pt idx="89">
                  <c:v>96.226869099377694</c:v>
                </c:pt>
                <c:pt idx="90">
                  <c:v>99.5433496522258</c:v>
                </c:pt>
                <c:pt idx="91">
                  <c:v>101.451362119712</c:v>
                </c:pt>
                <c:pt idx="92">
                  <c:v>99.166425435646303</c:v>
                </c:pt>
                <c:pt idx="93">
                  <c:v>99.7033480656699</c:v>
                </c:pt>
                <c:pt idx="94">
                  <c:v>101.334406016486</c:v>
                </c:pt>
                <c:pt idx="95">
                  <c:v>99.025770740628403</c:v>
                </c:pt>
                <c:pt idx="96">
                  <c:v>100.249236886693</c:v>
                </c:pt>
                <c:pt idx="97">
                  <c:v>101.063317032443</c:v>
                </c:pt>
                <c:pt idx="98">
                  <c:v>100.172198561071</c:v>
                </c:pt>
                <c:pt idx="99">
                  <c:v>102.66630083213499</c:v>
                </c:pt>
                <c:pt idx="100">
                  <c:v>104.300152602165</c:v>
                </c:pt>
                <c:pt idx="101">
                  <c:v>103.91530496253699</c:v>
                </c:pt>
                <c:pt idx="102">
                  <c:v>104.723872183186</c:v>
                </c:pt>
                <c:pt idx="103">
                  <c:v>107.08810373972599</c:v>
                </c:pt>
                <c:pt idx="104">
                  <c:v>105.26925387779001</c:v>
                </c:pt>
                <c:pt idx="105">
                  <c:v>106.30284239501501</c:v>
                </c:pt>
                <c:pt idx="106">
                  <c:v>105.709745932562</c:v>
                </c:pt>
                <c:pt idx="107">
                  <c:v>105.217543683602</c:v>
                </c:pt>
                <c:pt idx="108">
                  <c:v>104.28120232768499</c:v>
                </c:pt>
                <c:pt idx="109">
                  <c:v>102.27541633192899</c:v>
                </c:pt>
                <c:pt idx="110">
                  <c:v>100.917090481716</c:v>
                </c:pt>
                <c:pt idx="111">
                  <c:v>100.732671470306</c:v>
                </c:pt>
                <c:pt idx="112">
                  <c:v>100.819238163459</c:v>
                </c:pt>
                <c:pt idx="113">
                  <c:v>96.786272261469804</c:v>
                </c:pt>
                <c:pt idx="114">
                  <c:v>98.986844491564099</c:v>
                </c:pt>
                <c:pt idx="115">
                  <c:v>99.988100529948099</c:v>
                </c:pt>
                <c:pt idx="116">
                  <c:v>98.628719073719594</c:v>
                </c:pt>
                <c:pt idx="117">
                  <c:v>98.720718307847505</c:v>
                </c:pt>
                <c:pt idx="118">
                  <c:v>100.20585164384801</c:v>
                </c:pt>
                <c:pt idx="119">
                  <c:v>98.796073699654798</c:v>
                </c:pt>
                <c:pt idx="120">
                  <c:v>99.926861130882003</c:v>
                </c:pt>
                <c:pt idx="121">
                  <c:v>101.938684824563</c:v>
                </c:pt>
                <c:pt idx="122">
                  <c:v>97.453336085746798</c:v>
                </c:pt>
                <c:pt idx="123">
                  <c:v>95.9310107500594</c:v>
                </c:pt>
                <c:pt idx="124">
                  <c:v>94.549556739990607</c:v>
                </c:pt>
                <c:pt idx="125">
                  <c:v>95.6887695227758</c:v>
                </c:pt>
                <c:pt idx="126">
                  <c:v>92.646952211145006</c:v>
                </c:pt>
                <c:pt idx="127">
                  <c:v>93.001353260936895</c:v>
                </c:pt>
                <c:pt idx="128">
                  <c:v>92.355232898072799</c:v>
                </c:pt>
                <c:pt idx="129">
                  <c:v>93.1572384853188</c:v>
                </c:pt>
                <c:pt idx="130">
                  <c:v>96.306015939582906</c:v>
                </c:pt>
                <c:pt idx="131">
                  <c:v>94.483859184491294</c:v>
                </c:pt>
                <c:pt idx="132">
                  <c:v>94.226683125157294</c:v>
                </c:pt>
                <c:pt idx="133">
                  <c:v>92.456576723282595</c:v>
                </c:pt>
                <c:pt idx="134">
                  <c:v>90.503888951698102</c:v>
                </c:pt>
                <c:pt idx="135">
                  <c:v>88.665620024824193</c:v>
                </c:pt>
                <c:pt idx="136">
                  <c:v>88.039239707185999</c:v>
                </c:pt>
                <c:pt idx="137">
                  <c:v>89.758868399622301</c:v>
                </c:pt>
                <c:pt idx="138">
                  <c:v>85.685953616722301</c:v>
                </c:pt>
                <c:pt idx="139">
                  <c:v>87.346058818076301</c:v>
                </c:pt>
                <c:pt idx="140">
                  <c:v>91.2458945223417</c:v>
                </c:pt>
                <c:pt idx="141">
                  <c:v>90.322805064659903</c:v>
                </c:pt>
                <c:pt idx="142">
                  <c:v>92.371847671830295</c:v>
                </c:pt>
                <c:pt idx="143">
                  <c:v>91.458472032822201</c:v>
                </c:pt>
                <c:pt idx="144">
                  <c:v>91.472033728819795</c:v>
                </c:pt>
                <c:pt idx="145">
                  <c:v>90.567948608672907</c:v>
                </c:pt>
                <c:pt idx="146">
                  <c:v>89.854218486762406</c:v>
                </c:pt>
                <c:pt idx="147">
                  <c:v>88.955227062207399</c:v>
                </c:pt>
                <c:pt idx="148">
                  <c:v>88.504856582728806</c:v>
                </c:pt>
                <c:pt idx="149">
                  <c:v>90.108633621410902</c:v>
                </c:pt>
                <c:pt idx="150">
                  <c:v>89.223166038425305</c:v>
                </c:pt>
                <c:pt idx="151">
                  <c:v>88.332195326904696</c:v>
                </c:pt>
                <c:pt idx="152">
                  <c:v>87.962955133518705</c:v>
                </c:pt>
                <c:pt idx="153">
                  <c:v>88.682435228784698</c:v>
                </c:pt>
                <c:pt idx="154">
                  <c:v>89.153900434087802</c:v>
                </c:pt>
                <c:pt idx="155">
                  <c:v>90.217155653521502</c:v>
                </c:pt>
                <c:pt idx="156">
                  <c:v>90.035856098364803</c:v>
                </c:pt>
                <c:pt idx="157">
                  <c:v>88.886858574020494</c:v>
                </c:pt>
                <c:pt idx="158">
                  <c:v>88.510327026231906</c:v>
                </c:pt>
                <c:pt idx="159">
                  <c:v>87.824220940884999</c:v>
                </c:pt>
                <c:pt idx="160">
                  <c:v>88.6879238436251</c:v>
                </c:pt>
                <c:pt idx="161">
                  <c:v>89.900770829630702</c:v>
                </c:pt>
                <c:pt idx="162">
                  <c:v>90.416175437071601</c:v>
                </c:pt>
                <c:pt idx="163">
                  <c:v>91.548855434804196</c:v>
                </c:pt>
                <c:pt idx="164">
                  <c:v>91.501523982885701</c:v>
                </c:pt>
                <c:pt idx="165">
                  <c:v>91.576312520589795</c:v>
                </c:pt>
                <c:pt idx="166">
                  <c:v>91.916188081505794</c:v>
                </c:pt>
                <c:pt idx="167">
                  <c:v>91.884682206644996</c:v>
                </c:pt>
                <c:pt idx="168">
                  <c:v>91.980139824029393</c:v>
                </c:pt>
                <c:pt idx="169">
                  <c:v>90.9869096857568</c:v>
                </c:pt>
                <c:pt idx="170">
                  <c:v>91.6641835886292</c:v>
                </c:pt>
                <c:pt idx="171">
                  <c:v>91.929062458486001</c:v>
                </c:pt>
                <c:pt idx="172">
                  <c:v>92.851402917293896</c:v>
                </c:pt>
                <c:pt idx="173">
                  <c:v>92.305337938896699</c:v>
                </c:pt>
                <c:pt idx="174">
                  <c:v>93.387915156191895</c:v>
                </c:pt>
                <c:pt idx="175">
                  <c:v>92.874216136266895</c:v>
                </c:pt>
                <c:pt idx="176">
                  <c:v>93.878683711340202</c:v>
                </c:pt>
                <c:pt idx="177">
                  <c:v>93.607564688956899</c:v>
                </c:pt>
                <c:pt idx="178">
                  <c:v>91.989967441799905</c:v>
                </c:pt>
                <c:pt idx="179">
                  <c:v>93.363051186292907</c:v>
                </c:pt>
                <c:pt idx="180">
                  <c:v>93.0150181657812</c:v>
                </c:pt>
                <c:pt idx="181">
                  <c:v>92.448242083237503</c:v>
                </c:pt>
                <c:pt idx="182">
                  <c:v>91.986295512092696</c:v>
                </c:pt>
                <c:pt idx="183">
                  <c:v>92.594619454821498</c:v>
                </c:pt>
                <c:pt idx="184">
                  <c:v>93.085801146000094</c:v>
                </c:pt>
                <c:pt idx="185">
                  <c:v>92.239692834909405</c:v>
                </c:pt>
                <c:pt idx="186">
                  <c:v>92.930349104912295</c:v>
                </c:pt>
                <c:pt idx="187">
                  <c:v>92.676769658055093</c:v>
                </c:pt>
                <c:pt idx="188">
                  <c:v>90.923542865067404</c:v>
                </c:pt>
                <c:pt idx="189">
                  <c:v>91.893646240618196</c:v>
                </c:pt>
                <c:pt idx="190">
                  <c:v>92.230631126766497</c:v>
                </c:pt>
                <c:pt idx="191">
                  <c:v>91.772308018330406</c:v>
                </c:pt>
                <c:pt idx="192">
                  <c:v>90.950352190634703</c:v>
                </c:pt>
                <c:pt idx="193">
                  <c:v>89.829722681772907</c:v>
                </c:pt>
                <c:pt idx="194">
                  <c:v>90.390221969905397</c:v>
                </c:pt>
                <c:pt idx="195">
                  <c:v>89.543799769855795</c:v>
                </c:pt>
                <c:pt idx="196">
                  <c:v>89.982235839724098</c:v>
                </c:pt>
                <c:pt idx="197">
                  <c:v>90.9288471948298</c:v>
                </c:pt>
                <c:pt idx="198">
                  <c:v>90.476514061098996</c:v>
                </c:pt>
                <c:pt idx="199">
                  <c:v>89.635939889500904</c:v>
                </c:pt>
                <c:pt idx="200">
                  <c:v>89.7156337742734</c:v>
                </c:pt>
                <c:pt idx="201">
                  <c:v>89.829136943469507</c:v>
                </c:pt>
                <c:pt idx="202">
                  <c:v>91.283906726191304</c:v>
                </c:pt>
                <c:pt idx="203">
                  <c:v>92.571865630331104</c:v>
                </c:pt>
                <c:pt idx="204">
                  <c:v>92.334071745065799</c:v>
                </c:pt>
                <c:pt idx="205">
                  <c:v>89.925443684135203</c:v>
                </c:pt>
                <c:pt idx="206">
                  <c:v>94.471911577653799</c:v>
                </c:pt>
                <c:pt idx="207">
                  <c:v>92.762721321937605</c:v>
                </c:pt>
                <c:pt idx="208">
                  <c:v>92.597092524707605</c:v>
                </c:pt>
                <c:pt idx="209">
                  <c:v>91.195875594214002</c:v>
                </c:pt>
                <c:pt idx="210">
                  <c:v>91.551973588788698</c:v>
                </c:pt>
                <c:pt idx="211">
                  <c:v>93.262184511608794</c:v>
                </c:pt>
                <c:pt idx="212">
                  <c:v>94.841991492349507</c:v>
                </c:pt>
                <c:pt idx="213">
                  <c:v>94.694808361991704</c:v>
                </c:pt>
                <c:pt idx="214">
                  <c:v>92.268956343062797</c:v>
                </c:pt>
                <c:pt idx="215">
                  <c:v>90.914409823470606</c:v>
                </c:pt>
                <c:pt idx="216">
                  <c:v>86.043826527393705</c:v>
                </c:pt>
                <c:pt idx="217">
                  <c:v>80.439168097222506</c:v>
                </c:pt>
                <c:pt idx="218">
                  <c:v>80.439329381152305</c:v>
                </c:pt>
                <c:pt idx="219">
                  <c:v>84.176189424189502</c:v>
                </c:pt>
                <c:pt idx="220">
                  <c:v>86.669854718678295</c:v>
                </c:pt>
                <c:pt idx="221">
                  <c:v>87.257293589817806</c:v>
                </c:pt>
                <c:pt idx="222">
                  <c:v>84.9135191260754</c:v>
                </c:pt>
                <c:pt idx="223">
                  <c:v>81.623965195383803</c:v>
                </c:pt>
                <c:pt idx="224">
                  <c:v>80.024146590062102</c:v>
                </c:pt>
                <c:pt idx="225">
                  <c:v>83.015000965180505</c:v>
                </c:pt>
                <c:pt idx="226">
                  <c:v>82.9231454591215</c:v>
                </c:pt>
                <c:pt idx="227">
                  <c:v>84.594616280468998</c:v>
                </c:pt>
                <c:pt idx="228">
                  <c:v>86.327122313229495</c:v>
                </c:pt>
                <c:pt idx="229">
                  <c:v>84.879396255764206</c:v>
                </c:pt>
                <c:pt idx="230">
                  <c:v>87.109576347228099</c:v>
                </c:pt>
                <c:pt idx="231">
                  <c:v>86.207972261448703</c:v>
                </c:pt>
                <c:pt idx="232">
                  <c:v>85.488746004912301</c:v>
                </c:pt>
                <c:pt idx="233">
                  <c:v>85.602330775616096</c:v>
                </c:pt>
                <c:pt idx="234">
                  <c:v>86.686858206500204</c:v>
                </c:pt>
                <c:pt idx="235">
                  <c:v>88.5095322615214</c:v>
                </c:pt>
                <c:pt idx="236">
                  <c:v>88.077398495620699</c:v>
                </c:pt>
                <c:pt idx="237">
                  <c:v>87.316149215609698</c:v>
                </c:pt>
                <c:pt idx="238">
                  <c:v>86.0960466203328</c:v>
                </c:pt>
                <c:pt idx="239">
                  <c:v>87.016015731019493</c:v>
                </c:pt>
                <c:pt idx="240">
                  <c:v>85.409530085038199</c:v>
                </c:pt>
                <c:pt idx="241">
                  <c:v>83.306723216891896</c:v>
                </c:pt>
                <c:pt idx="242">
                  <c:v>84.460448042424005</c:v>
                </c:pt>
                <c:pt idx="243">
                  <c:v>85.001327526149396</c:v>
                </c:pt>
                <c:pt idx="244">
                  <c:v>82.661855975742199</c:v>
                </c:pt>
                <c:pt idx="245">
                  <c:v>83.683660711414902</c:v>
                </c:pt>
                <c:pt idx="246">
                  <c:v>80.588354155489299</c:v>
                </c:pt>
                <c:pt idx="247">
                  <c:v>82.348913145746906</c:v>
                </c:pt>
                <c:pt idx="248">
                  <c:v>84.386806442059495</c:v>
                </c:pt>
                <c:pt idx="249">
                  <c:v>85.387105198974794</c:v>
                </c:pt>
                <c:pt idx="250">
                  <c:v>85.010531606949797</c:v>
                </c:pt>
                <c:pt idx="251">
                  <c:v>85.931268505729705</c:v>
                </c:pt>
                <c:pt idx="252">
                  <c:v>86.225493361435696</c:v>
                </c:pt>
                <c:pt idx="253">
                  <c:v>86.7952228459894</c:v>
                </c:pt>
                <c:pt idx="254">
                  <c:v>85.726839181867703</c:v>
                </c:pt>
                <c:pt idx="255">
                  <c:v>84.659212127466304</c:v>
                </c:pt>
                <c:pt idx="256">
                  <c:v>85.304483366839605</c:v>
                </c:pt>
                <c:pt idx="257">
                  <c:v>86.560013773720698</c:v>
                </c:pt>
                <c:pt idx="258">
                  <c:v>86.947447422537607</c:v>
                </c:pt>
                <c:pt idx="259">
                  <c:v>89.712203409051597</c:v>
                </c:pt>
                <c:pt idx="260">
                  <c:v>92.086940698734196</c:v>
                </c:pt>
                <c:pt idx="261">
                  <c:v>91.051426800871297</c:v>
                </c:pt>
                <c:pt idx="262">
                  <c:v>92.253862019971393</c:v>
                </c:pt>
                <c:pt idx="263">
                  <c:v>88.862805534755793</c:v>
                </c:pt>
                <c:pt idx="264">
                  <c:v>89.364925038088501</c:v>
                </c:pt>
                <c:pt idx="265">
                  <c:v>85.622962785816</c:v>
                </c:pt>
                <c:pt idx="266">
                  <c:v>86.519798859106501</c:v>
                </c:pt>
                <c:pt idx="267">
                  <c:v>86.410487521242999</c:v>
                </c:pt>
                <c:pt idx="268">
                  <c:v>84.829739711629799</c:v>
                </c:pt>
                <c:pt idx="269">
                  <c:v>83.8495774761696</c:v>
                </c:pt>
                <c:pt idx="270">
                  <c:v>87.404860976180302</c:v>
                </c:pt>
                <c:pt idx="271">
                  <c:v>93.129974277228399</c:v>
                </c:pt>
                <c:pt idx="272">
                  <c:v>90.575890953418906</c:v>
                </c:pt>
                <c:pt idx="273">
                  <c:v>88.644997908209902</c:v>
                </c:pt>
                <c:pt idx="274">
                  <c:v>91.479220547832895</c:v>
                </c:pt>
                <c:pt idx="275">
                  <c:v>91.200984324645205</c:v>
                </c:pt>
                <c:pt idx="276">
                  <c:v>89.874503445314701</c:v>
                </c:pt>
                <c:pt idx="277">
                  <c:v>90.5459455868871</c:v>
                </c:pt>
                <c:pt idx="278">
                  <c:v>90.288679660758802</c:v>
                </c:pt>
                <c:pt idx="279">
                  <c:v>92.051091190241607</c:v>
                </c:pt>
                <c:pt idx="280">
                  <c:v>89.501349154772996</c:v>
                </c:pt>
                <c:pt idx="281">
                  <c:v>90.960126715000797</c:v>
                </c:pt>
                <c:pt idx="282">
                  <c:v>91.344332244769802</c:v>
                </c:pt>
                <c:pt idx="283">
                  <c:v>91.184064334727097</c:v>
                </c:pt>
                <c:pt idx="284">
                  <c:v>89.817208491291296</c:v>
                </c:pt>
                <c:pt idx="285">
                  <c:v>93.240647276008502</c:v>
                </c:pt>
                <c:pt idx="286">
                  <c:v>94.032766501167103</c:v>
                </c:pt>
                <c:pt idx="287">
                  <c:v>93.889194487729</c:v>
                </c:pt>
                <c:pt idx="288">
                  <c:v>95.3009449513074</c:v>
                </c:pt>
                <c:pt idx="289">
                  <c:v>97.124858569484502</c:v>
                </c:pt>
                <c:pt idx="290">
                  <c:v>96.834491831346796</c:v>
                </c:pt>
                <c:pt idx="291">
                  <c:v>95.137924434694696</c:v>
                </c:pt>
                <c:pt idx="292">
                  <c:v>92.057648092574894</c:v>
                </c:pt>
                <c:pt idx="293">
                  <c:v>92.259096266640498</c:v>
                </c:pt>
                <c:pt idx="294">
                  <c:v>95.429297892204005</c:v>
                </c:pt>
                <c:pt idx="295">
                  <c:v>98.021137349321094</c:v>
                </c:pt>
                <c:pt idx="296">
                  <c:v>98.461969332149394</c:v>
                </c:pt>
                <c:pt idx="297">
                  <c:v>94.955574074773295</c:v>
                </c:pt>
                <c:pt idx="298">
                  <c:v>92.779894040030499</c:v>
                </c:pt>
                <c:pt idx="299">
                  <c:v>90.148328469093897</c:v>
                </c:pt>
                <c:pt idx="300">
                  <c:v>89.005906802912193</c:v>
                </c:pt>
                <c:pt idx="301">
                  <c:v>90.745848159515106</c:v>
                </c:pt>
                <c:pt idx="302">
                  <c:v>88.030243439117996</c:v>
                </c:pt>
                <c:pt idx="303">
                  <c:v>85.216275736280295</c:v>
                </c:pt>
                <c:pt idx="304">
                  <c:v>86.212753325399504</c:v>
                </c:pt>
                <c:pt idx="305">
                  <c:v>84.8224874775985</c:v>
                </c:pt>
                <c:pt idx="306">
                  <c:v>85.763975666330097</c:v>
                </c:pt>
                <c:pt idx="307">
                  <c:v>83.971059103878105</c:v>
                </c:pt>
                <c:pt idx="308">
                  <c:v>86.763792548139506</c:v>
                </c:pt>
                <c:pt idx="309">
                  <c:v>85.638755497051505</c:v>
                </c:pt>
                <c:pt idx="310">
                  <c:v>85.974578033359904</c:v>
                </c:pt>
                <c:pt idx="311">
                  <c:v>83.059897202521498</c:v>
                </c:pt>
                <c:pt idx="312">
                  <c:v>81.171124630718595</c:v>
                </c:pt>
                <c:pt idx="313">
                  <c:v>81.258923861915804</c:v>
                </c:pt>
                <c:pt idx="314">
                  <c:v>81.510908637985906</c:v>
                </c:pt>
                <c:pt idx="315">
                  <c:v>78.003753080745696</c:v>
                </c:pt>
                <c:pt idx="316">
                  <c:v>76.871618166821193</c:v>
                </c:pt>
                <c:pt idx="317">
                  <c:v>76.230142931947398</c:v>
                </c:pt>
                <c:pt idx="318">
                  <c:v>78.157701408186895</c:v>
                </c:pt>
                <c:pt idx="319">
                  <c:v>76.574917863868507</c:v>
                </c:pt>
                <c:pt idx="320">
                  <c:v>74.218367694346298</c:v>
                </c:pt>
                <c:pt idx="321">
                  <c:v>74.177321206095797</c:v>
                </c:pt>
                <c:pt idx="322">
                  <c:v>75.315781748984406</c:v>
                </c:pt>
                <c:pt idx="323">
                  <c:v>76.212441449664198</c:v>
                </c:pt>
                <c:pt idx="324">
                  <c:v>79.534697001689295</c:v>
                </c:pt>
                <c:pt idx="325">
                  <c:v>75.410675630887894</c:v>
                </c:pt>
                <c:pt idx="326">
                  <c:v>75.853723605606106</c:v>
                </c:pt>
                <c:pt idx="327">
                  <c:v>76.512610853154101</c:v>
                </c:pt>
                <c:pt idx="328">
                  <c:v>77.489662235060806</c:v>
                </c:pt>
                <c:pt idx="329">
                  <c:v>76.3216810826124</c:v>
                </c:pt>
                <c:pt idx="330">
                  <c:v>75.761000367873095</c:v>
                </c:pt>
                <c:pt idx="331">
                  <c:v>72.888484602364798</c:v>
                </c:pt>
                <c:pt idx="332">
                  <c:v>72.938481801180998</c:v>
                </c:pt>
                <c:pt idx="333">
                  <c:v>70.629721295865394</c:v>
                </c:pt>
                <c:pt idx="334">
                  <c:v>70.412448946458198</c:v>
                </c:pt>
                <c:pt idx="335">
                  <c:v>70.978193077588102</c:v>
                </c:pt>
                <c:pt idx="336">
                  <c:v>69.397993544430605</c:v>
                </c:pt>
                <c:pt idx="337">
                  <c:v>70.026594233751496</c:v>
                </c:pt>
                <c:pt idx="338">
                  <c:v>70.679734091842704</c:v>
                </c:pt>
                <c:pt idx="339">
                  <c:v>70.856000235227199</c:v>
                </c:pt>
                <c:pt idx="340">
                  <c:v>67.917580673279403</c:v>
                </c:pt>
                <c:pt idx="341">
                  <c:v>69.522583161133895</c:v>
                </c:pt>
                <c:pt idx="342">
                  <c:v>66.273773197408403</c:v>
                </c:pt>
                <c:pt idx="343">
                  <c:v>69.778796780988202</c:v>
                </c:pt>
                <c:pt idx="344">
                  <c:v>72.691189581955399</c:v>
                </c:pt>
                <c:pt idx="345">
                  <c:v>69.624830780331095</c:v>
                </c:pt>
                <c:pt idx="346">
                  <c:v>68.790119432228906</c:v>
                </c:pt>
                <c:pt idx="347">
                  <c:v>68.234437327382295</c:v>
                </c:pt>
                <c:pt idx="348">
                  <c:v>68.761622833263203</c:v>
                </c:pt>
                <c:pt idx="349">
                  <c:v>68.838344200095193</c:v>
                </c:pt>
                <c:pt idx="350">
                  <c:v>63.3940707705327</c:v>
                </c:pt>
                <c:pt idx="351">
                  <c:v>66.018686315644004</c:v>
                </c:pt>
                <c:pt idx="352">
                  <c:v>65.127662922852295</c:v>
                </c:pt>
                <c:pt idx="353">
                  <c:v>61.875269265044999</c:v>
                </c:pt>
                <c:pt idx="354">
                  <c:v>60.994298826979303</c:v>
                </c:pt>
                <c:pt idx="355">
                  <c:v>58.255336671264999</c:v>
                </c:pt>
                <c:pt idx="356">
                  <c:v>54.462780383405303</c:v>
                </c:pt>
                <c:pt idx="357">
                  <c:v>53.364706174167097</c:v>
                </c:pt>
                <c:pt idx="358">
                  <c:v>49.700523813541302</c:v>
                </c:pt>
                <c:pt idx="359">
                  <c:v>51.445304811338197</c:v>
                </c:pt>
                <c:pt idx="360">
                  <c:v>56.330887483224998</c:v>
                </c:pt>
                <c:pt idx="361">
                  <c:v>54.535506610625397</c:v>
                </c:pt>
                <c:pt idx="362">
                  <c:v>49.643823622194702</c:v>
                </c:pt>
                <c:pt idx="363">
                  <c:v>52.756297795029298</c:v>
                </c:pt>
                <c:pt idx="364">
                  <c:v>51.837618713774098</c:v>
                </c:pt>
                <c:pt idx="365">
                  <c:v>53.859504174912601</c:v>
                </c:pt>
                <c:pt idx="366">
                  <c:v>52.050872671032103</c:v>
                </c:pt>
                <c:pt idx="367">
                  <c:v>49.722038481738402</c:v>
                </c:pt>
                <c:pt idx="368">
                  <c:v>48.546401550316297</c:v>
                </c:pt>
                <c:pt idx="369">
                  <c:v>46.804060273140799</c:v>
                </c:pt>
                <c:pt idx="370">
                  <c:v>44.762237035935399</c:v>
                </c:pt>
                <c:pt idx="371">
                  <c:v>48.694312705377797</c:v>
                </c:pt>
                <c:pt idx="372">
                  <c:v>48.847755883891303</c:v>
                </c:pt>
                <c:pt idx="373">
                  <c:v>51.2971615483223</c:v>
                </c:pt>
                <c:pt idx="374">
                  <c:v>53.038176827055601</c:v>
                </c:pt>
                <c:pt idx="375">
                  <c:v>53.062048261305002</c:v>
                </c:pt>
                <c:pt idx="376">
                  <c:v>53.894226528111297</c:v>
                </c:pt>
                <c:pt idx="377">
                  <c:v>51.075599217003997</c:v>
                </c:pt>
                <c:pt idx="378">
                  <c:v>49.019537972036098</c:v>
                </c:pt>
                <c:pt idx="379">
                  <c:v>50.035780367519799</c:v>
                </c:pt>
                <c:pt idx="380">
                  <c:v>48.999789413961103</c:v>
                </c:pt>
                <c:pt idx="381">
                  <c:v>47.937825232059701</c:v>
                </c:pt>
                <c:pt idx="382">
                  <c:v>45.289527664957298</c:v>
                </c:pt>
                <c:pt idx="383">
                  <c:v>48.771791526976997</c:v>
                </c:pt>
                <c:pt idx="384">
                  <c:v>45.4569140652508</c:v>
                </c:pt>
                <c:pt idx="385">
                  <c:v>44.923376847972001</c:v>
                </c:pt>
                <c:pt idx="386">
                  <c:v>44.748250617293202</c:v>
                </c:pt>
                <c:pt idx="387">
                  <c:v>41.433332702427599</c:v>
                </c:pt>
                <c:pt idx="388">
                  <c:v>38.813616468257798</c:v>
                </c:pt>
                <c:pt idx="389">
                  <c:v>40.823157768318303</c:v>
                </c:pt>
                <c:pt idx="390">
                  <c:v>43.597304557483398</c:v>
                </c:pt>
                <c:pt idx="391">
                  <c:v>44.0793575983285</c:v>
                </c:pt>
                <c:pt idx="392">
                  <c:v>46.517406672429701</c:v>
                </c:pt>
                <c:pt idx="393">
                  <c:v>46.774007365485701</c:v>
                </c:pt>
                <c:pt idx="394">
                  <c:v>41.950927728100702</c:v>
                </c:pt>
                <c:pt idx="395">
                  <c:v>42.251941237778503</c:v>
                </c:pt>
                <c:pt idx="396">
                  <c:v>42.234341955469802</c:v>
                </c:pt>
                <c:pt idx="397">
                  <c:v>42.764154427944902</c:v>
                </c:pt>
                <c:pt idx="398">
                  <c:v>42.104889381758497</c:v>
                </c:pt>
                <c:pt idx="399">
                  <c:v>42.268059980498997</c:v>
                </c:pt>
                <c:pt idx="400">
                  <c:v>42.913742862833097</c:v>
                </c:pt>
                <c:pt idx="401">
                  <c:v>43.310219520624599</c:v>
                </c:pt>
                <c:pt idx="402">
                  <c:v>43.498267953774601</c:v>
                </c:pt>
                <c:pt idx="403">
                  <c:v>43.520449541469503</c:v>
                </c:pt>
                <c:pt idx="404">
                  <c:v>44.136736277850801</c:v>
                </c:pt>
                <c:pt idx="405">
                  <c:v>45.202746567005498</c:v>
                </c:pt>
                <c:pt idx="406">
                  <c:v>46.246016212365099</c:v>
                </c:pt>
                <c:pt idx="407">
                  <c:v>46.7516284036044</c:v>
                </c:pt>
                <c:pt idx="408">
                  <c:v>46.617125495226702</c:v>
                </c:pt>
                <c:pt idx="409">
                  <c:v>46.461823747570897</c:v>
                </c:pt>
                <c:pt idx="410">
                  <c:v>46.300740483397803</c:v>
                </c:pt>
                <c:pt idx="411">
                  <c:v>46.3410356379148</c:v>
                </c:pt>
                <c:pt idx="412">
                  <c:v>46.752773548781498</c:v>
                </c:pt>
                <c:pt idx="413">
                  <c:v>46.814947001805102</c:v>
                </c:pt>
                <c:pt idx="414">
                  <c:v>47.084395940174701</c:v>
                </c:pt>
                <c:pt idx="415">
                  <c:v>46.4345326747953</c:v>
                </c:pt>
                <c:pt idx="416">
                  <c:v>45.528631146741198</c:v>
                </c:pt>
                <c:pt idx="417">
                  <c:v>44.420322630970603</c:v>
                </c:pt>
                <c:pt idx="418">
                  <c:v>44.181483624757398</c:v>
                </c:pt>
                <c:pt idx="419">
                  <c:v>43.978493082050903</c:v>
                </c:pt>
                <c:pt idx="420">
                  <c:v>44.189612272701602</c:v>
                </c:pt>
                <c:pt idx="421">
                  <c:v>44.163796483237803</c:v>
                </c:pt>
                <c:pt idx="422">
                  <c:v>44.063310675099302</c:v>
                </c:pt>
                <c:pt idx="423">
                  <c:v>44.114579197188696</c:v>
                </c:pt>
                <c:pt idx="424">
                  <c:v>44.505978720225102</c:v>
                </c:pt>
                <c:pt idx="425">
                  <c:v>44.643972638163298</c:v>
                </c:pt>
                <c:pt idx="426">
                  <c:v>44.449077559236997</c:v>
                </c:pt>
                <c:pt idx="427">
                  <c:v>44.694240874960897</c:v>
                </c:pt>
                <c:pt idx="428">
                  <c:v>43.601240909796502</c:v>
                </c:pt>
                <c:pt idx="429">
                  <c:v>43.046231688210099</c:v>
                </c:pt>
                <c:pt idx="430">
                  <c:v>43.348530367664601</c:v>
                </c:pt>
                <c:pt idx="431">
                  <c:v>43.135538201625501</c:v>
                </c:pt>
                <c:pt idx="432">
                  <c:v>43.780801423008803</c:v>
                </c:pt>
                <c:pt idx="433">
                  <c:v>42.859234827115998</c:v>
                </c:pt>
                <c:pt idx="434">
                  <c:v>42.441301199445597</c:v>
                </c:pt>
                <c:pt idx="435">
                  <c:v>42.597019219769201</c:v>
                </c:pt>
                <c:pt idx="436">
                  <c:v>42.811665130088599</c:v>
                </c:pt>
                <c:pt idx="437">
                  <c:v>42.0340891942406</c:v>
                </c:pt>
                <c:pt idx="438">
                  <c:v>42.028364269621399</c:v>
                </c:pt>
                <c:pt idx="439">
                  <c:v>42.1847015469002</c:v>
                </c:pt>
                <c:pt idx="440">
                  <c:v>42.018638068661701</c:v>
                </c:pt>
                <c:pt idx="441">
                  <c:v>41.938078593735497</c:v>
                </c:pt>
                <c:pt idx="442">
                  <c:v>42.845361394703303</c:v>
                </c:pt>
                <c:pt idx="443">
                  <c:v>43.527244373632897</c:v>
                </c:pt>
                <c:pt idx="444">
                  <c:v>43.359876487075802</c:v>
                </c:pt>
                <c:pt idx="445">
                  <c:v>42.463740654934298</c:v>
                </c:pt>
                <c:pt idx="446">
                  <c:v>43.788805635223603</c:v>
                </c:pt>
                <c:pt idx="447">
                  <c:v>43.730786362035197</c:v>
                </c:pt>
                <c:pt idx="448">
                  <c:v>43.057692883839998</c:v>
                </c:pt>
                <c:pt idx="449">
                  <c:v>43.628488396599302</c:v>
                </c:pt>
                <c:pt idx="450">
                  <c:v>43.896581819845501</c:v>
                </c:pt>
                <c:pt idx="451">
                  <c:v>43.448853745052702</c:v>
                </c:pt>
                <c:pt idx="452">
                  <c:v>42.879680284198798</c:v>
                </c:pt>
                <c:pt idx="453">
                  <c:v>42.551363207034797</c:v>
                </c:pt>
                <c:pt idx="454">
                  <c:v>42.321443855430203</c:v>
                </c:pt>
                <c:pt idx="455">
                  <c:v>42.573869680822099</c:v>
                </c:pt>
                <c:pt idx="456">
                  <c:v>42.169643329988901</c:v>
                </c:pt>
                <c:pt idx="457">
                  <c:v>42.371794544760398</c:v>
                </c:pt>
                <c:pt idx="458">
                  <c:v>43.647753576579603</c:v>
                </c:pt>
                <c:pt idx="459">
                  <c:v>43.758232787485198</c:v>
                </c:pt>
                <c:pt idx="460">
                  <c:v>42.531731241679097</c:v>
                </c:pt>
                <c:pt idx="461">
                  <c:v>41.447161403666001</c:v>
                </c:pt>
                <c:pt idx="462">
                  <c:v>41.923635947131601</c:v>
                </c:pt>
                <c:pt idx="463">
                  <c:v>42.643776849057602</c:v>
                </c:pt>
                <c:pt idx="464">
                  <c:v>43.3172970842366</c:v>
                </c:pt>
                <c:pt idx="465">
                  <c:v>42.608661483105102</c:v>
                </c:pt>
                <c:pt idx="466">
                  <c:v>42.044622177832998</c:v>
                </c:pt>
                <c:pt idx="467">
                  <c:v>42.826700315680199</c:v>
                </c:pt>
                <c:pt idx="468">
                  <c:v>44.599459830707403</c:v>
                </c:pt>
                <c:pt idx="469">
                  <c:v>44.985581281820103</c:v>
                </c:pt>
                <c:pt idx="470">
                  <c:v>44.433770483391498</c:v>
                </c:pt>
                <c:pt idx="471">
                  <c:v>43.776413765915599</c:v>
                </c:pt>
                <c:pt idx="472">
                  <c:v>44.147018826664301</c:v>
                </c:pt>
                <c:pt idx="473">
                  <c:v>44.141166265672297</c:v>
                </c:pt>
                <c:pt idx="474">
                  <c:v>43.495938144444899</c:v>
                </c:pt>
                <c:pt idx="475">
                  <c:v>42.662704865421901</c:v>
                </c:pt>
                <c:pt idx="476">
                  <c:v>42.547794848787397</c:v>
                </c:pt>
                <c:pt idx="477">
                  <c:v>42.760604415824503</c:v>
                </c:pt>
                <c:pt idx="478">
                  <c:v>42.324550582559297</c:v>
                </c:pt>
                <c:pt idx="479">
                  <c:v>41.757846689220798</c:v>
                </c:pt>
                <c:pt idx="480">
                  <c:v>39.8360086507302</c:v>
                </c:pt>
                <c:pt idx="481">
                  <c:v>40.333128939502799</c:v>
                </c:pt>
                <c:pt idx="482">
                  <c:v>40.487941047855401</c:v>
                </c:pt>
                <c:pt idx="483">
                  <c:v>40.5328392192827</c:v>
                </c:pt>
                <c:pt idx="484">
                  <c:v>41.716778851681397</c:v>
                </c:pt>
                <c:pt idx="485">
                  <c:v>41.582070038268498</c:v>
                </c:pt>
                <c:pt idx="486">
                  <c:v>41.622290927279103</c:v>
                </c:pt>
                <c:pt idx="487">
                  <c:v>40.199267074618902</c:v>
                </c:pt>
                <c:pt idx="488">
                  <c:v>39.180046098527399</c:v>
                </c:pt>
                <c:pt idx="489">
                  <c:v>39.907633547908297</c:v>
                </c:pt>
                <c:pt idx="490">
                  <c:v>39.8255977834243</c:v>
                </c:pt>
                <c:pt idx="491">
                  <c:v>40.558067102788598</c:v>
                </c:pt>
                <c:pt idx="492">
                  <c:v>41.7494532826422</c:v>
                </c:pt>
                <c:pt idx="493">
                  <c:v>42.182195400501897</c:v>
                </c:pt>
                <c:pt idx="494">
                  <c:v>42.074084803983098</c:v>
                </c:pt>
                <c:pt idx="495">
                  <c:v>41.026447971460101</c:v>
                </c:pt>
                <c:pt idx="496">
                  <c:v>41.719443439747799</c:v>
                </c:pt>
                <c:pt idx="497">
                  <c:v>40.745225312055403</c:v>
                </c:pt>
                <c:pt idx="498">
                  <c:v>40.957811226017903</c:v>
                </c:pt>
                <c:pt idx="499">
                  <c:v>42.456109517397998</c:v>
                </c:pt>
                <c:pt idx="500">
                  <c:v>43.185328937599998</c:v>
                </c:pt>
                <c:pt idx="501">
                  <c:v>44.2864857675807</c:v>
                </c:pt>
                <c:pt idx="502">
                  <c:v>44.474814489045897</c:v>
                </c:pt>
                <c:pt idx="503">
                  <c:v>45.013102525952903</c:v>
                </c:pt>
                <c:pt idx="504">
                  <c:v>44.8541365200429</c:v>
                </c:pt>
                <c:pt idx="505">
                  <c:v>45.672476704155997</c:v>
                </c:pt>
                <c:pt idx="506">
                  <c:v>45.193037840839501</c:v>
                </c:pt>
                <c:pt idx="507">
                  <c:v>45.286031689373701</c:v>
                </c:pt>
                <c:pt idx="508">
                  <c:v>45.146864480242002</c:v>
                </c:pt>
                <c:pt idx="509">
                  <c:v>44.532493150437901</c:v>
                </c:pt>
                <c:pt idx="510">
                  <c:v>45.602893099590098</c:v>
                </c:pt>
                <c:pt idx="511">
                  <c:v>46.053939938360102</c:v>
                </c:pt>
                <c:pt idx="512">
                  <c:v>46.8363225743689</c:v>
                </c:pt>
                <c:pt idx="513">
                  <c:v>47.276506473306497</c:v>
                </c:pt>
                <c:pt idx="514">
                  <c:v>47.030822654118801</c:v>
                </c:pt>
                <c:pt idx="515">
                  <c:v>47.394604462866702</c:v>
                </c:pt>
                <c:pt idx="516">
                  <c:v>48.362222991632997</c:v>
                </c:pt>
                <c:pt idx="517">
                  <c:v>49.941871825806402</c:v>
                </c:pt>
                <c:pt idx="518">
                  <c:v>49.586806987306701</c:v>
                </c:pt>
                <c:pt idx="519">
                  <c:v>50.088694426849301</c:v>
                </c:pt>
                <c:pt idx="520">
                  <c:v>48.244773221847602</c:v>
                </c:pt>
                <c:pt idx="521">
                  <c:v>50.069654162462598</c:v>
                </c:pt>
                <c:pt idx="522">
                  <c:v>49.282414337341699</c:v>
                </c:pt>
                <c:pt idx="523">
                  <c:v>49.219616375397301</c:v>
                </c:pt>
                <c:pt idx="524">
                  <c:v>50.0835031574303</c:v>
                </c:pt>
                <c:pt idx="525">
                  <c:v>50.842351960305997</c:v>
                </c:pt>
                <c:pt idx="526">
                  <c:v>51.644713784948699</c:v>
                </c:pt>
                <c:pt idx="527">
                  <c:v>50.992514714454202</c:v>
                </c:pt>
                <c:pt idx="528">
                  <c:v>49.442264871910098</c:v>
                </c:pt>
                <c:pt idx="529">
                  <c:v>49.561545398629598</c:v>
                </c:pt>
                <c:pt idx="530">
                  <c:v>49.855316012289798</c:v>
                </c:pt>
                <c:pt idx="531">
                  <c:v>49.883214230738197</c:v>
                </c:pt>
                <c:pt idx="532">
                  <c:v>49.025006343597298</c:v>
                </c:pt>
                <c:pt idx="533">
                  <c:v>46.952608870386797</c:v>
                </c:pt>
                <c:pt idx="534">
                  <c:v>48.169782465436697</c:v>
                </c:pt>
                <c:pt idx="535">
                  <c:v>47.9002895589677</c:v>
                </c:pt>
                <c:pt idx="536">
                  <c:v>48.959125121470201</c:v>
                </c:pt>
                <c:pt idx="537">
                  <c:v>48.495270311207499</c:v>
                </c:pt>
                <c:pt idx="538">
                  <c:v>49.454011035965202</c:v>
                </c:pt>
                <c:pt idx="539">
                  <c:v>48.492625050896798</c:v>
                </c:pt>
                <c:pt idx="540">
                  <c:v>48.162929817192897</c:v>
                </c:pt>
                <c:pt idx="541">
                  <c:v>46.447001668384402</c:v>
                </c:pt>
                <c:pt idx="542">
                  <c:v>45.067133776050397</c:v>
                </c:pt>
                <c:pt idx="543">
                  <c:v>44.003305446534</c:v>
                </c:pt>
                <c:pt idx="544">
                  <c:v>42.609732257712402</c:v>
                </c:pt>
                <c:pt idx="545">
                  <c:v>42.792298371849597</c:v>
                </c:pt>
                <c:pt idx="546">
                  <c:v>42.264524708344503</c:v>
                </c:pt>
                <c:pt idx="547">
                  <c:v>42.386786007592001</c:v>
                </c:pt>
                <c:pt idx="548">
                  <c:v>42.175293346242803</c:v>
                </c:pt>
                <c:pt idx="549">
                  <c:v>43.802777022374897</c:v>
                </c:pt>
                <c:pt idx="550">
                  <c:v>43.916428279803498</c:v>
                </c:pt>
                <c:pt idx="551">
                  <c:v>44.656678270380198</c:v>
                </c:pt>
                <c:pt idx="552">
                  <c:v>45.469025629050698</c:v>
                </c:pt>
                <c:pt idx="553">
                  <c:v>45.481408295382899</c:v>
                </c:pt>
                <c:pt idx="554">
                  <c:v>45.4491538121977</c:v>
                </c:pt>
                <c:pt idx="555">
                  <c:v>46.479405028373399</c:v>
                </c:pt>
                <c:pt idx="556">
                  <c:v>47.020707062309398</c:v>
                </c:pt>
                <c:pt idx="557">
                  <c:v>47.264441045271397</c:v>
                </c:pt>
                <c:pt idx="558">
                  <c:v>46.449597303093903</c:v>
                </c:pt>
                <c:pt idx="559">
                  <c:v>43.851233185554598</c:v>
                </c:pt>
                <c:pt idx="560">
                  <c:v>45.963275041268702</c:v>
                </c:pt>
                <c:pt idx="561">
                  <c:v>47.6382361774182</c:v>
                </c:pt>
                <c:pt idx="562">
                  <c:v>49.007630910251201</c:v>
                </c:pt>
                <c:pt idx="563">
                  <c:v>49.315743322675999</c:v>
                </c:pt>
                <c:pt idx="564">
                  <c:v>49.6815616788288</c:v>
                </c:pt>
                <c:pt idx="565">
                  <c:v>49.589592493881803</c:v>
                </c:pt>
                <c:pt idx="566">
                  <c:v>49.0300983618137</c:v>
                </c:pt>
                <c:pt idx="567">
                  <c:v>48.895889159653798</c:v>
                </c:pt>
                <c:pt idx="568">
                  <c:v>48.0028807802194</c:v>
                </c:pt>
                <c:pt idx="569">
                  <c:v>48.6916409730349</c:v>
                </c:pt>
                <c:pt idx="570">
                  <c:v>49.502178076076802</c:v>
                </c:pt>
                <c:pt idx="571">
                  <c:v>47.451977702783701</c:v>
                </c:pt>
                <c:pt idx="572">
                  <c:v>46.396884126379803</c:v>
                </c:pt>
                <c:pt idx="573">
                  <c:v>47.704067773944097</c:v>
                </c:pt>
                <c:pt idx="574">
                  <c:v>48.834851827736699</c:v>
                </c:pt>
                <c:pt idx="575">
                  <c:v>48.492724302099298</c:v>
                </c:pt>
                <c:pt idx="576">
                  <c:v>49.226807772310501</c:v>
                </c:pt>
                <c:pt idx="577">
                  <c:v>49.280207076902897</c:v>
                </c:pt>
                <c:pt idx="578">
                  <c:v>48.270513805458499</c:v>
                </c:pt>
                <c:pt idx="579">
                  <c:v>48.092303956058103</c:v>
                </c:pt>
                <c:pt idx="580">
                  <c:v>48.849292877703903</c:v>
                </c:pt>
                <c:pt idx="581">
                  <c:v>49.128870569403198</c:v>
                </c:pt>
                <c:pt idx="582">
                  <c:v>47.626101639092298</c:v>
                </c:pt>
                <c:pt idx="583">
                  <c:v>46.9641651625763</c:v>
                </c:pt>
                <c:pt idx="584">
                  <c:v>46.0218547406024</c:v>
                </c:pt>
                <c:pt idx="585">
                  <c:v>46.914025890453203</c:v>
                </c:pt>
                <c:pt idx="586">
                  <c:v>47.465585313168802</c:v>
                </c:pt>
                <c:pt idx="587">
                  <c:v>49.087990971075698</c:v>
                </c:pt>
                <c:pt idx="588">
                  <c:v>50.055209902880598</c:v>
                </c:pt>
                <c:pt idx="589">
                  <c:v>50.791167170243199</c:v>
                </c:pt>
                <c:pt idx="590">
                  <c:v>50.685143017769299</c:v>
                </c:pt>
                <c:pt idx="591">
                  <c:v>52.175634975842598</c:v>
                </c:pt>
                <c:pt idx="592">
                  <c:v>53.029692420940897</c:v>
                </c:pt>
                <c:pt idx="593">
                  <c:v>55.165379196578499</c:v>
                </c:pt>
                <c:pt idx="594">
                  <c:v>54.9182601616588</c:v>
                </c:pt>
                <c:pt idx="595">
                  <c:v>54.972078344708798</c:v>
                </c:pt>
                <c:pt idx="596">
                  <c:v>54.111304443400698</c:v>
                </c:pt>
                <c:pt idx="597">
                  <c:v>55.815456321067401</c:v>
                </c:pt>
                <c:pt idx="598">
                  <c:v>53.834783558773601</c:v>
                </c:pt>
                <c:pt idx="599">
                  <c:v>51.915243855243197</c:v>
                </c:pt>
                <c:pt idx="600">
                  <c:v>52.030428631628403</c:v>
                </c:pt>
                <c:pt idx="601">
                  <c:v>54.152191410616801</c:v>
                </c:pt>
                <c:pt idx="602">
                  <c:v>53.267372336014901</c:v>
                </c:pt>
                <c:pt idx="603">
                  <c:v>52.792252068917001</c:v>
                </c:pt>
                <c:pt idx="604">
                  <c:v>50.455563103710702</c:v>
                </c:pt>
                <c:pt idx="605">
                  <c:v>50.064522256244501</c:v>
                </c:pt>
                <c:pt idx="606">
                  <c:v>51.433297961047799</c:v>
                </c:pt>
                <c:pt idx="607">
                  <c:v>51.331120459010698</c:v>
                </c:pt>
                <c:pt idx="608">
                  <c:v>51.262444137586797</c:v>
                </c:pt>
                <c:pt idx="609">
                  <c:v>52.239319044303002</c:v>
                </c:pt>
                <c:pt idx="610">
                  <c:v>52.700321520012402</c:v>
                </c:pt>
                <c:pt idx="611">
                  <c:v>52.6213982454559</c:v>
                </c:pt>
                <c:pt idx="612">
                  <c:v>51.869521688311302</c:v>
                </c:pt>
                <c:pt idx="613">
                  <c:v>53.769086707288501</c:v>
                </c:pt>
                <c:pt idx="614">
                  <c:v>53.323041383090803</c:v>
                </c:pt>
                <c:pt idx="615">
                  <c:v>51.910533656863997</c:v>
                </c:pt>
                <c:pt idx="616">
                  <c:v>53.051035559768103</c:v>
                </c:pt>
                <c:pt idx="617">
                  <c:v>52.068039864643602</c:v>
                </c:pt>
                <c:pt idx="618">
                  <c:v>51.468898458056998</c:v>
                </c:pt>
                <c:pt idx="619">
                  <c:v>52.7724835918388</c:v>
                </c:pt>
                <c:pt idx="620">
                  <c:v>52.158985179717497</c:v>
                </c:pt>
                <c:pt idx="621">
                  <c:v>51.9832556063227</c:v>
                </c:pt>
                <c:pt idx="622">
                  <c:v>51.221772510367401</c:v>
                </c:pt>
                <c:pt idx="623">
                  <c:v>49.072305110162901</c:v>
                </c:pt>
                <c:pt idx="624">
                  <c:v>51.282637970863298</c:v>
                </c:pt>
                <c:pt idx="625">
                  <c:v>50.369729187191801</c:v>
                </c:pt>
                <c:pt idx="626">
                  <c:v>50.378650565160299</c:v>
                </c:pt>
                <c:pt idx="627">
                  <c:v>51.112084220390798</c:v>
                </c:pt>
                <c:pt idx="628">
                  <c:v>50.061461862040403</c:v>
                </c:pt>
                <c:pt idx="629">
                  <c:v>51.1715390908576</c:v>
                </c:pt>
                <c:pt idx="630">
                  <c:v>50.343114492518502</c:v>
                </c:pt>
                <c:pt idx="631">
                  <c:v>52.797045199908403</c:v>
                </c:pt>
                <c:pt idx="632">
                  <c:v>52.435461987273399</c:v>
                </c:pt>
                <c:pt idx="633">
                  <c:v>53.412211610779799</c:v>
                </c:pt>
                <c:pt idx="634">
                  <c:v>52.843896078455799</c:v>
                </c:pt>
                <c:pt idx="635">
                  <c:v>53.555060740036303</c:v>
                </c:pt>
                <c:pt idx="636">
                  <c:v>54.832716339987002</c:v>
                </c:pt>
                <c:pt idx="637">
                  <c:v>53.921197555846803</c:v>
                </c:pt>
                <c:pt idx="638">
                  <c:v>54.879589292304097</c:v>
                </c:pt>
                <c:pt idx="639">
                  <c:v>53.661348294475502</c:v>
                </c:pt>
                <c:pt idx="640">
                  <c:v>53.272807963581002</c:v>
                </c:pt>
                <c:pt idx="641">
                  <c:v>53.930719079792397</c:v>
                </c:pt>
                <c:pt idx="642">
                  <c:v>53.129105088352802</c:v>
                </c:pt>
                <c:pt idx="643">
                  <c:v>53.345995537582901</c:v>
                </c:pt>
                <c:pt idx="644">
                  <c:v>51.803220600249396</c:v>
                </c:pt>
                <c:pt idx="645">
                  <c:v>53.740696925230303</c:v>
                </c:pt>
                <c:pt idx="646">
                  <c:v>54.506306185909899</c:v>
                </c:pt>
                <c:pt idx="647">
                  <c:v>54.954711784256702</c:v>
                </c:pt>
                <c:pt idx="648">
                  <c:v>54.311261118491103</c:v>
                </c:pt>
                <c:pt idx="649">
                  <c:v>52.713885114066301</c:v>
                </c:pt>
                <c:pt idx="650">
                  <c:v>51.920905707265703</c:v>
                </c:pt>
                <c:pt idx="651">
                  <c:v>50.538232455697901</c:v>
                </c:pt>
                <c:pt idx="652">
                  <c:v>50.198947206642302</c:v>
                </c:pt>
                <c:pt idx="653">
                  <c:v>50.066019253187399</c:v>
                </c:pt>
                <c:pt idx="654">
                  <c:v>49.412995846130897</c:v>
                </c:pt>
                <c:pt idx="655">
                  <c:v>49.9769196933144</c:v>
                </c:pt>
                <c:pt idx="656">
                  <c:v>49.995204704769002</c:v>
                </c:pt>
                <c:pt idx="657">
                  <c:v>50.743135851807601</c:v>
                </c:pt>
                <c:pt idx="658">
                  <c:v>49.008997234020597</c:v>
                </c:pt>
                <c:pt idx="659">
                  <c:v>49.544184312694902</c:v>
                </c:pt>
                <c:pt idx="660">
                  <c:v>48.746045417165199</c:v>
                </c:pt>
                <c:pt idx="661">
                  <c:v>48.5466571959101</c:v>
                </c:pt>
                <c:pt idx="662">
                  <c:v>48.960821977675003</c:v>
                </c:pt>
                <c:pt idx="663">
                  <c:v>49.9545808243507</c:v>
                </c:pt>
                <c:pt idx="664">
                  <c:v>50.081122746827504</c:v>
                </c:pt>
                <c:pt idx="665">
                  <c:v>49.067624247420802</c:v>
                </c:pt>
                <c:pt idx="666">
                  <c:v>48.395440522073301</c:v>
                </c:pt>
                <c:pt idx="667">
                  <c:v>48.459145427802603</c:v>
                </c:pt>
                <c:pt idx="668">
                  <c:v>50.252355759369799</c:v>
                </c:pt>
                <c:pt idx="669">
                  <c:v>50.850242253589798</c:v>
                </c:pt>
                <c:pt idx="670">
                  <c:v>51.822233406101802</c:v>
                </c:pt>
                <c:pt idx="671">
                  <c:v>51.807434786283601</c:v>
                </c:pt>
                <c:pt idx="672">
                  <c:v>52.437244017540003</c:v>
                </c:pt>
                <c:pt idx="673">
                  <c:v>52.739662529504599</c:v>
                </c:pt>
                <c:pt idx="674">
                  <c:v>51.812660664810899</c:v>
                </c:pt>
                <c:pt idx="675">
                  <c:v>52.7181915495227</c:v>
                </c:pt>
                <c:pt idx="676">
                  <c:v>52.862146143759503</c:v>
                </c:pt>
                <c:pt idx="677">
                  <c:v>52.160361469848297</c:v>
                </c:pt>
                <c:pt idx="678">
                  <c:v>53.107688255996599</c:v>
                </c:pt>
                <c:pt idx="679">
                  <c:v>50.8926204566081</c:v>
                </c:pt>
                <c:pt idx="680">
                  <c:v>49.621975353313303</c:v>
                </c:pt>
                <c:pt idx="681">
                  <c:v>48.967494337838602</c:v>
                </c:pt>
                <c:pt idx="682">
                  <c:v>49.112320529984501</c:v>
                </c:pt>
                <c:pt idx="683">
                  <c:v>48.250899917327402</c:v>
                </c:pt>
                <c:pt idx="684">
                  <c:v>47.761044831351398</c:v>
                </c:pt>
                <c:pt idx="685">
                  <c:v>47.015370937450903</c:v>
                </c:pt>
                <c:pt idx="686">
                  <c:v>46.911469048832402</c:v>
                </c:pt>
                <c:pt idx="687">
                  <c:v>48.190236702854499</c:v>
                </c:pt>
                <c:pt idx="688">
                  <c:v>48.2590187591274</c:v>
                </c:pt>
                <c:pt idx="689">
                  <c:v>47.599604870379999</c:v>
                </c:pt>
                <c:pt idx="690">
                  <c:v>44.854865167171702</c:v>
                </c:pt>
                <c:pt idx="691">
                  <c:v>44.586105170207198</c:v>
                </c:pt>
                <c:pt idx="692">
                  <c:v>44.185292526624202</c:v>
                </c:pt>
                <c:pt idx="693">
                  <c:v>45.149739721063497</c:v>
                </c:pt>
                <c:pt idx="694">
                  <c:v>44.746022987425903</c:v>
                </c:pt>
                <c:pt idx="695">
                  <c:v>45.893605883811198</c:v>
                </c:pt>
                <c:pt idx="696">
                  <c:v>45.600177811555803</c:v>
                </c:pt>
                <c:pt idx="697">
                  <c:v>47.162214786033203</c:v>
                </c:pt>
                <c:pt idx="698">
                  <c:v>46.945120145978002</c:v>
                </c:pt>
                <c:pt idx="699">
                  <c:v>47.334613143524599</c:v>
                </c:pt>
                <c:pt idx="700">
                  <c:v>47.471316784943198</c:v>
                </c:pt>
                <c:pt idx="701">
                  <c:v>47.272507156342598</c:v>
                </c:pt>
                <c:pt idx="702">
                  <c:v>46.417187729049097</c:v>
                </c:pt>
                <c:pt idx="703">
                  <c:v>46.464498805340199</c:v>
                </c:pt>
                <c:pt idx="704">
                  <c:v>46.901299170250603</c:v>
                </c:pt>
                <c:pt idx="705">
                  <c:v>47.684350149634803</c:v>
                </c:pt>
                <c:pt idx="706">
                  <c:v>47.771420926289601</c:v>
                </c:pt>
                <c:pt idx="707">
                  <c:v>48.197149991940002</c:v>
                </c:pt>
                <c:pt idx="708">
                  <c:v>48.725841621161202</c:v>
                </c:pt>
                <c:pt idx="709">
                  <c:v>48.566594801464497</c:v>
                </c:pt>
                <c:pt idx="710">
                  <c:v>49.546917728281301</c:v>
                </c:pt>
                <c:pt idx="711">
                  <c:v>49.615591716788103</c:v>
                </c:pt>
                <c:pt idx="712">
                  <c:v>49.420555850290498</c:v>
                </c:pt>
                <c:pt idx="713">
                  <c:v>49.858966907246902</c:v>
                </c:pt>
                <c:pt idx="714">
                  <c:v>50.073420903140601</c:v>
                </c:pt>
                <c:pt idx="715">
                  <c:v>49.669750643689902</c:v>
                </c:pt>
                <c:pt idx="716">
                  <c:v>49.005274634329801</c:v>
                </c:pt>
                <c:pt idx="717">
                  <c:v>50.209915470142498</c:v>
                </c:pt>
                <c:pt idx="718">
                  <c:v>50.814716020073</c:v>
                </c:pt>
                <c:pt idx="719">
                  <c:v>50.453456669250897</c:v>
                </c:pt>
                <c:pt idx="720">
                  <c:v>49.637512763709303</c:v>
                </c:pt>
                <c:pt idx="721">
                  <c:v>50.138319938657297</c:v>
                </c:pt>
                <c:pt idx="722">
                  <c:v>50.2319742763422</c:v>
                </c:pt>
                <c:pt idx="723">
                  <c:v>49.593583945460303</c:v>
                </c:pt>
                <c:pt idx="724">
                  <c:v>49.588553581120699</c:v>
                </c:pt>
                <c:pt idx="725">
                  <c:v>49.453675273401302</c:v>
                </c:pt>
                <c:pt idx="726">
                  <c:v>50.5494703525547</c:v>
                </c:pt>
                <c:pt idx="727">
                  <c:v>50.521403033011403</c:v>
                </c:pt>
                <c:pt idx="728">
                  <c:v>50.689353216546301</c:v>
                </c:pt>
                <c:pt idx="729">
                  <c:v>51.6437326417606</c:v>
                </c:pt>
                <c:pt idx="730">
                  <c:v>52.707887262817302</c:v>
                </c:pt>
                <c:pt idx="731">
                  <c:v>52.968590594225098</c:v>
                </c:pt>
                <c:pt idx="732">
                  <c:v>52.199398583996</c:v>
                </c:pt>
                <c:pt idx="733">
                  <c:v>52.140673954219899</c:v>
                </c:pt>
                <c:pt idx="734">
                  <c:v>52.078245983028097</c:v>
                </c:pt>
                <c:pt idx="735">
                  <c:v>51.768460706332903</c:v>
                </c:pt>
                <c:pt idx="736">
                  <c:v>52.062581299899399</c:v>
                </c:pt>
                <c:pt idx="737">
                  <c:v>52.896780344269402</c:v>
                </c:pt>
                <c:pt idx="738">
                  <c:v>52.470461878161402</c:v>
                </c:pt>
                <c:pt idx="739">
                  <c:v>51.1233169157303</c:v>
                </c:pt>
                <c:pt idx="740">
                  <c:v>50.724348490896602</c:v>
                </c:pt>
                <c:pt idx="741">
                  <c:v>51.126416790129099</c:v>
                </c:pt>
                <c:pt idx="742">
                  <c:v>51.333649526017602</c:v>
                </c:pt>
                <c:pt idx="743">
                  <c:v>51.572862642475798</c:v>
                </c:pt>
                <c:pt idx="744">
                  <c:v>52.364596604526298</c:v>
                </c:pt>
                <c:pt idx="745">
                  <c:v>51.916325587054502</c:v>
                </c:pt>
                <c:pt idx="746">
                  <c:v>50.546287822588702</c:v>
                </c:pt>
                <c:pt idx="747">
                  <c:v>51.149604292392603</c:v>
                </c:pt>
                <c:pt idx="748">
                  <c:v>52.772145049236599</c:v>
                </c:pt>
                <c:pt idx="749">
                  <c:v>52.593957316885202</c:v>
                </c:pt>
                <c:pt idx="750">
                  <c:v>53.180580733452302</c:v>
                </c:pt>
                <c:pt idx="751">
                  <c:v>51.207481441037302</c:v>
                </c:pt>
                <c:pt idx="752">
                  <c:v>49.719051027529503</c:v>
                </c:pt>
                <c:pt idx="753">
                  <c:v>47.885616434909899</c:v>
                </c:pt>
                <c:pt idx="754">
                  <c:v>47.053919917456398</c:v>
                </c:pt>
                <c:pt idx="755">
                  <c:v>48.779573784930797</c:v>
                </c:pt>
                <c:pt idx="756">
                  <c:v>48.423330848141603</c:v>
                </c:pt>
                <c:pt idx="757">
                  <c:v>48.659908751666201</c:v>
                </c:pt>
                <c:pt idx="758">
                  <c:v>47.8294021209717</c:v>
                </c:pt>
                <c:pt idx="759">
                  <c:v>46.149743577177098</c:v>
                </c:pt>
                <c:pt idx="760">
                  <c:v>45.299613980083301</c:v>
                </c:pt>
                <c:pt idx="761">
                  <c:v>44.571705112439602</c:v>
                </c:pt>
                <c:pt idx="762">
                  <c:v>44.486129397358397</c:v>
                </c:pt>
                <c:pt idx="763">
                  <c:v>42.5859030195111</c:v>
                </c:pt>
                <c:pt idx="764">
                  <c:v>43.070996801509501</c:v>
                </c:pt>
                <c:pt idx="765">
                  <c:v>42.688880463408999</c:v>
                </c:pt>
                <c:pt idx="766">
                  <c:v>42.491500131619702</c:v>
                </c:pt>
                <c:pt idx="767">
                  <c:v>43.1560969273852</c:v>
                </c:pt>
                <c:pt idx="768">
                  <c:v>45.460766411673703</c:v>
                </c:pt>
                <c:pt idx="769">
                  <c:v>45.036488828933301</c:v>
                </c:pt>
                <c:pt idx="770">
                  <c:v>43.958615755284598</c:v>
                </c:pt>
                <c:pt idx="771">
                  <c:v>43.633525407323098</c:v>
                </c:pt>
                <c:pt idx="772">
                  <c:v>43.2284261708458</c:v>
                </c:pt>
                <c:pt idx="773">
                  <c:v>44.212615159771701</c:v>
                </c:pt>
                <c:pt idx="774">
                  <c:v>44.678712529098398</c:v>
                </c:pt>
                <c:pt idx="775">
                  <c:v>44.467229276449103</c:v>
                </c:pt>
                <c:pt idx="776">
                  <c:v>44.389235393242799</c:v>
                </c:pt>
                <c:pt idx="777">
                  <c:v>43.648247778650997</c:v>
                </c:pt>
                <c:pt idx="778">
                  <c:v>44.158402336547397</c:v>
                </c:pt>
                <c:pt idx="779">
                  <c:v>43.9506371023529</c:v>
                </c:pt>
                <c:pt idx="780">
                  <c:v>43.941853450416403</c:v>
                </c:pt>
                <c:pt idx="781">
                  <c:v>44.068601856540802</c:v>
                </c:pt>
                <c:pt idx="782">
                  <c:v>44.481417049707503</c:v>
                </c:pt>
                <c:pt idx="783">
                  <c:v>44.5121638734513</c:v>
                </c:pt>
                <c:pt idx="784">
                  <c:v>44.1932290273718</c:v>
                </c:pt>
                <c:pt idx="785">
                  <c:v>44.685283498051</c:v>
                </c:pt>
                <c:pt idx="786">
                  <c:v>44.867519685719003</c:v>
                </c:pt>
                <c:pt idx="787">
                  <c:v>44.698738301919398</c:v>
                </c:pt>
                <c:pt idx="788">
                  <c:v>44.968722135038703</c:v>
                </c:pt>
                <c:pt idx="789">
                  <c:v>45.132270018975298</c:v>
                </c:pt>
                <c:pt idx="790">
                  <c:v>45.519814539335002</c:v>
                </c:pt>
                <c:pt idx="791">
                  <c:v>45.788877558067803</c:v>
                </c:pt>
                <c:pt idx="792">
                  <c:v>45.418070974884998</c:v>
                </c:pt>
                <c:pt idx="793">
                  <c:v>45.274399900249399</c:v>
                </c:pt>
                <c:pt idx="794">
                  <c:v>45.376349049021698</c:v>
                </c:pt>
                <c:pt idx="795">
                  <c:v>45.0818207257689</c:v>
                </c:pt>
                <c:pt idx="796">
                  <c:v>44.815637578921503</c:v>
                </c:pt>
                <c:pt idx="797">
                  <c:v>44.726408517603197</c:v>
                </c:pt>
                <c:pt idx="798">
                  <c:v>44.619263339628802</c:v>
                </c:pt>
                <c:pt idx="799">
                  <c:v>44.422520106983001</c:v>
                </c:pt>
                <c:pt idx="800">
                  <c:v>44.7550464471026</c:v>
                </c:pt>
                <c:pt idx="801">
                  <c:v>45.086656295358502</c:v>
                </c:pt>
                <c:pt idx="802">
                  <c:v>45.111024452496899</c:v>
                </c:pt>
                <c:pt idx="803">
                  <c:v>44.813159512318599</c:v>
                </c:pt>
                <c:pt idx="804">
                  <c:v>44.948702723796202</c:v>
                </c:pt>
                <c:pt idx="805">
                  <c:v>45.455834180199098</c:v>
                </c:pt>
                <c:pt idx="806">
                  <c:v>45.145760546824597</c:v>
                </c:pt>
                <c:pt idx="807">
                  <c:v>44.709564418716901</c:v>
                </c:pt>
                <c:pt idx="808">
                  <c:v>44.599287557523503</c:v>
                </c:pt>
                <c:pt idx="809">
                  <c:v>44.087284338005098</c:v>
                </c:pt>
                <c:pt idx="810">
                  <c:v>44.221292403292601</c:v>
                </c:pt>
                <c:pt idx="811">
                  <c:v>44.2576132535659</c:v>
                </c:pt>
                <c:pt idx="812">
                  <c:v>44.893615627603602</c:v>
                </c:pt>
                <c:pt idx="813">
                  <c:v>44.416690574034199</c:v>
                </c:pt>
                <c:pt idx="814">
                  <c:v>44.653177503101197</c:v>
                </c:pt>
                <c:pt idx="815">
                  <c:v>44.459741256240697</c:v>
                </c:pt>
                <c:pt idx="816">
                  <c:v>44.641169331815497</c:v>
                </c:pt>
                <c:pt idx="817">
                  <c:v>45.089920793740099</c:v>
                </c:pt>
                <c:pt idx="818">
                  <c:v>44.922871785717803</c:v>
                </c:pt>
                <c:pt idx="819">
                  <c:v>45.025022239893701</c:v>
                </c:pt>
                <c:pt idx="820">
                  <c:v>45.4483313547479</c:v>
                </c:pt>
                <c:pt idx="821">
                  <c:v>45.493737904795097</c:v>
                </c:pt>
                <c:pt idx="822">
                  <c:v>45.922632155073799</c:v>
                </c:pt>
                <c:pt idx="823">
                  <c:v>46.890315309196801</c:v>
                </c:pt>
                <c:pt idx="824">
                  <c:v>46.686584005381803</c:v>
                </c:pt>
                <c:pt idx="825">
                  <c:v>46.825589123833602</c:v>
                </c:pt>
                <c:pt idx="826">
                  <c:v>47.399536577403502</c:v>
                </c:pt>
                <c:pt idx="827">
                  <c:v>47.319931061615399</c:v>
                </c:pt>
                <c:pt idx="828">
                  <c:v>47.309369859121297</c:v>
                </c:pt>
                <c:pt idx="829">
                  <c:v>47.944875979320202</c:v>
                </c:pt>
                <c:pt idx="830">
                  <c:v>47.916612664633597</c:v>
                </c:pt>
                <c:pt idx="831">
                  <c:v>48.225944929475602</c:v>
                </c:pt>
                <c:pt idx="832">
                  <c:v>47.178888562745897</c:v>
                </c:pt>
                <c:pt idx="833">
                  <c:v>47.860304071936703</c:v>
                </c:pt>
                <c:pt idx="834">
                  <c:v>48.376557018647802</c:v>
                </c:pt>
                <c:pt idx="835">
                  <c:v>47.571970378174797</c:v>
                </c:pt>
                <c:pt idx="836">
                  <c:v>47.253637021599403</c:v>
                </c:pt>
                <c:pt idx="837">
                  <c:v>46.774021746184097</c:v>
                </c:pt>
                <c:pt idx="838">
                  <c:v>47.5697033608891</c:v>
                </c:pt>
                <c:pt idx="839">
                  <c:v>47.287931096326503</c:v>
                </c:pt>
                <c:pt idx="840">
                  <c:v>46.478815667210398</c:v>
                </c:pt>
                <c:pt idx="841">
                  <c:v>46.337232665613897</c:v>
                </c:pt>
                <c:pt idx="842">
                  <c:v>46.496447333037601</c:v>
                </c:pt>
                <c:pt idx="843">
                  <c:v>47.062954247711801</c:v>
                </c:pt>
                <c:pt idx="844">
                  <c:v>46.536357053857003</c:v>
                </c:pt>
                <c:pt idx="845">
                  <c:v>46.263861703062801</c:v>
                </c:pt>
                <c:pt idx="846">
                  <c:v>46.393288078018799</c:v>
                </c:pt>
                <c:pt idx="847">
                  <c:v>46.623891265021598</c:v>
                </c:pt>
                <c:pt idx="848">
                  <c:v>47.213294750548101</c:v>
                </c:pt>
                <c:pt idx="849">
                  <c:v>47.544861773506597</c:v>
                </c:pt>
                <c:pt idx="850">
                  <c:v>47.656298641894502</c:v>
                </c:pt>
                <c:pt idx="851">
                  <c:v>47.219134348157198</c:v>
                </c:pt>
                <c:pt idx="852">
                  <c:v>47.827964045957302</c:v>
                </c:pt>
                <c:pt idx="853">
                  <c:v>48.180752080192697</c:v>
                </c:pt>
                <c:pt idx="854">
                  <c:v>48.042397161325098</c:v>
                </c:pt>
                <c:pt idx="855">
                  <c:v>48.014952380147903</c:v>
                </c:pt>
                <c:pt idx="856">
                  <c:v>47.9411015262368</c:v>
                </c:pt>
                <c:pt idx="857">
                  <c:v>47.988352594575197</c:v>
                </c:pt>
                <c:pt idx="858">
                  <c:v>48.0227837246264</c:v>
                </c:pt>
                <c:pt idx="859">
                  <c:v>48.5454884322955</c:v>
                </c:pt>
                <c:pt idx="860">
                  <c:v>48.107446895424196</c:v>
                </c:pt>
                <c:pt idx="861">
                  <c:v>48.078113892448798</c:v>
                </c:pt>
                <c:pt idx="862">
                  <c:v>48.146633756496101</c:v>
                </c:pt>
                <c:pt idx="863">
                  <c:v>47.766209059642001</c:v>
                </c:pt>
                <c:pt idx="864">
                  <c:v>47.918356367239703</c:v>
                </c:pt>
                <c:pt idx="865">
                  <c:v>47.463878672582297</c:v>
                </c:pt>
                <c:pt idx="866">
                  <c:v>46.941044841869797</c:v>
                </c:pt>
                <c:pt idx="867">
                  <c:v>47.2733347757517</c:v>
                </c:pt>
                <c:pt idx="868">
                  <c:v>47.071870045641099</c:v>
                </c:pt>
                <c:pt idx="869">
                  <c:v>47.264452528678603</c:v>
                </c:pt>
                <c:pt idx="870">
                  <c:v>46.674850560005801</c:v>
                </c:pt>
                <c:pt idx="871">
                  <c:v>46.929994885546499</c:v>
                </c:pt>
                <c:pt idx="872">
                  <c:v>47.1374383222768</c:v>
                </c:pt>
                <c:pt idx="873">
                  <c:v>46.609931736787097</c:v>
                </c:pt>
                <c:pt idx="874">
                  <c:v>46.179708750392898</c:v>
                </c:pt>
                <c:pt idx="875">
                  <c:v>46.4390380004238</c:v>
                </c:pt>
                <c:pt idx="876">
                  <c:v>46.888119132138897</c:v>
                </c:pt>
                <c:pt idx="877">
                  <c:v>46.673762415236403</c:v>
                </c:pt>
                <c:pt idx="878">
                  <c:v>47.173449518141801</c:v>
                </c:pt>
                <c:pt idx="879">
                  <c:v>46.385356617156503</c:v>
                </c:pt>
                <c:pt idx="880">
                  <c:v>47.082234200291097</c:v>
                </c:pt>
                <c:pt idx="881">
                  <c:v>46.536868415137199</c:v>
                </c:pt>
                <c:pt idx="882">
                  <c:v>46.822791691778598</c:v>
                </c:pt>
                <c:pt idx="883">
                  <c:v>45.873294531392403</c:v>
                </c:pt>
                <c:pt idx="884">
                  <c:v>46.078630659851299</c:v>
                </c:pt>
                <c:pt idx="885">
                  <c:v>46.102734103141103</c:v>
                </c:pt>
                <c:pt idx="886">
                  <c:v>45.538464875255201</c:v>
                </c:pt>
                <c:pt idx="887">
                  <c:v>44.736506639793397</c:v>
                </c:pt>
                <c:pt idx="888">
                  <c:v>45.383645982780997</c:v>
                </c:pt>
                <c:pt idx="889">
                  <c:v>45.147196562402399</c:v>
                </c:pt>
                <c:pt idx="890">
                  <c:v>45.446317750679299</c:v>
                </c:pt>
                <c:pt idx="891">
                  <c:v>45.657234643798098</c:v>
                </c:pt>
                <c:pt idx="892">
                  <c:v>45.9212799023001</c:v>
                </c:pt>
                <c:pt idx="893">
                  <c:v>46.174856703471498</c:v>
                </c:pt>
                <c:pt idx="894">
                  <c:v>45.562656234934501</c:v>
                </c:pt>
                <c:pt idx="895">
                  <c:v>45.908856807350098</c:v>
                </c:pt>
                <c:pt idx="896">
                  <c:v>46.229047874855198</c:v>
                </c:pt>
                <c:pt idx="897">
                  <c:v>46.588788014570802</c:v>
                </c:pt>
                <c:pt idx="898">
                  <c:v>45.844723472675497</c:v>
                </c:pt>
                <c:pt idx="899">
                  <c:v>46.108659150035997</c:v>
                </c:pt>
                <c:pt idx="900">
                  <c:v>47.017152086657198</c:v>
                </c:pt>
                <c:pt idx="901">
                  <c:v>48.217753897771999</c:v>
                </c:pt>
                <c:pt idx="902">
                  <c:v>46.517543176834899</c:v>
                </c:pt>
                <c:pt idx="903">
                  <c:v>46.040024459166702</c:v>
                </c:pt>
                <c:pt idx="904">
                  <c:v>46.488081654565903</c:v>
                </c:pt>
                <c:pt idx="905">
                  <c:v>46.573414572333</c:v>
                </c:pt>
                <c:pt idx="906">
                  <c:v>47.612920980117302</c:v>
                </c:pt>
                <c:pt idx="907">
                  <c:v>47.532577725299802</c:v>
                </c:pt>
                <c:pt idx="908">
                  <c:v>46.593043181287399</c:v>
                </c:pt>
                <c:pt idx="909">
                  <c:v>46.949727871526498</c:v>
                </c:pt>
                <c:pt idx="910">
                  <c:v>47.267984811843696</c:v>
                </c:pt>
                <c:pt idx="911">
                  <c:v>47.566118133565404</c:v>
                </c:pt>
                <c:pt idx="912">
                  <c:v>47.613777350802003</c:v>
                </c:pt>
                <c:pt idx="913">
                  <c:v>47.523517825275</c:v>
                </c:pt>
                <c:pt idx="914">
                  <c:v>47.557494667222898</c:v>
                </c:pt>
                <c:pt idx="915">
                  <c:v>47.569917996250901</c:v>
                </c:pt>
                <c:pt idx="916">
                  <c:v>48.698063886422801</c:v>
                </c:pt>
                <c:pt idx="917">
                  <c:v>49.144745266016997</c:v>
                </c:pt>
                <c:pt idx="918">
                  <c:v>48.985518621495501</c:v>
                </c:pt>
                <c:pt idx="919">
                  <c:v>49.424299220418199</c:v>
                </c:pt>
                <c:pt idx="920">
                  <c:v>49.387540102366003</c:v>
                </c:pt>
                <c:pt idx="921">
                  <c:v>48.092459685262497</c:v>
                </c:pt>
                <c:pt idx="922">
                  <c:v>47.653468963068399</c:v>
                </c:pt>
                <c:pt idx="923">
                  <c:v>47.361287401218</c:v>
                </c:pt>
                <c:pt idx="924">
                  <c:v>46.895988080113298</c:v>
                </c:pt>
                <c:pt idx="925">
                  <c:v>47.200558866928603</c:v>
                </c:pt>
                <c:pt idx="926">
                  <c:v>47.994996946446101</c:v>
                </c:pt>
                <c:pt idx="927">
                  <c:v>48.2331648556126</c:v>
                </c:pt>
                <c:pt idx="928">
                  <c:v>46.992149775327</c:v>
                </c:pt>
                <c:pt idx="929">
                  <c:v>46.763561256826101</c:v>
                </c:pt>
                <c:pt idx="930">
                  <c:v>47.282848739056597</c:v>
                </c:pt>
                <c:pt idx="931">
                  <c:v>46.872813486183396</c:v>
                </c:pt>
                <c:pt idx="932">
                  <c:v>45.225143797933598</c:v>
                </c:pt>
                <c:pt idx="933">
                  <c:v>45.119920126954</c:v>
                </c:pt>
                <c:pt idx="934">
                  <c:v>44.627068346363302</c:v>
                </c:pt>
                <c:pt idx="935">
                  <c:v>44.484906770468299</c:v>
                </c:pt>
                <c:pt idx="936">
                  <c:v>45.492844887959698</c:v>
                </c:pt>
                <c:pt idx="937">
                  <c:v>44.786618806505203</c:v>
                </c:pt>
                <c:pt idx="938">
                  <c:v>45.735077526204002</c:v>
                </c:pt>
                <c:pt idx="939">
                  <c:v>45.932408944427699</c:v>
                </c:pt>
                <c:pt idx="940">
                  <c:v>46.8020179305623</c:v>
                </c:pt>
                <c:pt idx="941">
                  <c:v>46.533036454199802</c:v>
                </c:pt>
                <c:pt idx="942">
                  <c:v>47.311703298224103</c:v>
                </c:pt>
                <c:pt idx="943">
                  <c:v>47.475862759520801</c:v>
                </c:pt>
                <c:pt idx="944">
                  <c:v>47.919608567705602</c:v>
                </c:pt>
                <c:pt idx="945">
                  <c:v>49.219481252058003</c:v>
                </c:pt>
                <c:pt idx="946">
                  <c:v>49.012909071205101</c:v>
                </c:pt>
                <c:pt idx="947">
                  <c:v>48.9907394382519</c:v>
                </c:pt>
                <c:pt idx="948">
                  <c:v>48.817860061482001</c:v>
                </c:pt>
                <c:pt idx="949">
                  <c:v>49.810141300430402</c:v>
                </c:pt>
                <c:pt idx="950">
                  <c:v>49.7865436923028</c:v>
                </c:pt>
                <c:pt idx="951">
                  <c:v>49.839561489958903</c:v>
                </c:pt>
                <c:pt idx="952">
                  <c:v>51.252260647857</c:v>
                </c:pt>
                <c:pt idx="953">
                  <c:v>52.202738672223198</c:v>
                </c:pt>
                <c:pt idx="954">
                  <c:v>52.455673658890298</c:v>
                </c:pt>
                <c:pt idx="955">
                  <c:v>52.7953483786848</c:v>
                </c:pt>
                <c:pt idx="956">
                  <c:v>51.000865396817296</c:v>
                </c:pt>
                <c:pt idx="957">
                  <c:v>52.976741717347103</c:v>
                </c:pt>
                <c:pt idx="958">
                  <c:v>53.6703684505651</c:v>
                </c:pt>
                <c:pt idx="959">
                  <c:v>54.358009993554298</c:v>
                </c:pt>
                <c:pt idx="960">
                  <c:v>54.376205937276097</c:v>
                </c:pt>
                <c:pt idx="961">
                  <c:v>54.174827072850597</c:v>
                </c:pt>
                <c:pt idx="962">
                  <c:v>55.651733439009199</c:v>
                </c:pt>
                <c:pt idx="963">
                  <c:v>56.071102517693902</c:v>
                </c:pt>
                <c:pt idx="964">
                  <c:v>56.233427374664799</c:v>
                </c:pt>
                <c:pt idx="965">
                  <c:v>56.286128763862301</c:v>
                </c:pt>
                <c:pt idx="966">
                  <c:v>54.835188524152002</c:v>
                </c:pt>
                <c:pt idx="967">
                  <c:v>55.675790520156298</c:v>
                </c:pt>
                <c:pt idx="968">
                  <c:v>55.580445359778103</c:v>
                </c:pt>
                <c:pt idx="969">
                  <c:v>53.775743396349199</c:v>
                </c:pt>
                <c:pt idx="970">
                  <c:v>53.353710798952498</c:v>
                </c:pt>
                <c:pt idx="971">
                  <c:v>53.552072858306602</c:v>
                </c:pt>
                <c:pt idx="972">
                  <c:v>54.6408968843106</c:v>
                </c:pt>
                <c:pt idx="973">
                  <c:v>56.190755779781099</c:v>
                </c:pt>
                <c:pt idx="974">
                  <c:v>56.404112355498597</c:v>
                </c:pt>
                <c:pt idx="975">
                  <c:v>57.568605473259701</c:v>
                </c:pt>
                <c:pt idx="976">
                  <c:v>57.241755707158099</c:v>
                </c:pt>
                <c:pt idx="977">
                  <c:v>57.686661469038199</c:v>
                </c:pt>
                <c:pt idx="978">
                  <c:v>57.415541552413799</c:v>
                </c:pt>
                <c:pt idx="979">
                  <c:v>57.521535057442698</c:v>
                </c:pt>
                <c:pt idx="980">
                  <c:v>58.135568619993499</c:v>
                </c:pt>
                <c:pt idx="981">
                  <c:v>58.4733970192597</c:v>
                </c:pt>
                <c:pt idx="982">
                  <c:v>58.644234269925199</c:v>
                </c:pt>
                <c:pt idx="983">
                  <c:v>59.542910600331403</c:v>
                </c:pt>
                <c:pt idx="984">
                  <c:v>60.535334133189401</c:v>
                </c:pt>
                <c:pt idx="985">
                  <c:v>60.904432094775103</c:v>
                </c:pt>
                <c:pt idx="986">
                  <c:v>60.9506740834792</c:v>
                </c:pt>
                <c:pt idx="987">
                  <c:v>62.160387927958404</c:v>
                </c:pt>
                <c:pt idx="988">
                  <c:v>61.251373135304199</c:v>
                </c:pt>
                <c:pt idx="989">
                  <c:v>60.922836744759501</c:v>
                </c:pt>
                <c:pt idx="990">
                  <c:v>61.519141977404502</c:v>
                </c:pt>
                <c:pt idx="991">
                  <c:v>63.388709870328697</c:v>
                </c:pt>
                <c:pt idx="992">
                  <c:v>64.464102259397905</c:v>
                </c:pt>
                <c:pt idx="993">
                  <c:v>64.927887470955397</c:v>
                </c:pt>
                <c:pt idx="994">
                  <c:v>65.630314817487402</c:v>
                </c:pt>
                <c:pt idx="995">
                  <c:v>67.263543725288997</c:v>
                </c:pt>
                <c:pt idx="996">
                  <c:v>69.070152007976702</c:v>
                </c:pt>
                <c:pt idx="997">
                  <c:v>69.406626856776995</c:v>
                </c:pt>
                <c:pt idx="998">
                  <c:v>67.382054242988104</c:v>
                </c:pt>
                <c:pt idx="999">
                  <c:v>71.0428608360276</c:v>
                </c:pt>
                <c:pt idx="1000">
                  <c:v>71.421653286268807</c:v>
                </c:pt>
                <c:pt idx="1001">
                  <c:v>71.016658139185594</c:v>
                </c:pt>
                <c:pt idx="1002">
                  <c:v>65.971534214625905</c:v>
                </c:pt>
                <c:pt idx="1003">
                  <c:v>63.0810297717385</c:v>
                </c:pt>
                <c:pt idx="1004">
                  <c:v>60.117840996311799</c:v>
                </c:pt>
                <c:pt idx="1005">
                  <c:v>54.577332137699798</c:v>
                </c:pt>
                <c:pt idx="1006">
                  <c:v>55.565169945731903</c:v>
                </c:pt>
                <c:pt idx="1007">
                  <c:v>58.7379878133356</c:v>
                </c:pt>
                <c:pt idx="1008">
                  <c:v>59.605815442539097</c:v>
                </c:pt>
                <c:pt idx="1009">
                  <c:v>55.571711108504502</c:v>
                </c:pt>
                <c:pt idx="1010">
                  <c:v>54.408864845139099</c:v>
                </c:pt>
                <c:pt idx="1011">
                  <c:v>55.498581192707</c:v>
                </c:pt>
                <c:pt idx="1012">
                  <c:v>53.437781874938402</c:v>
                </c:pt>
                <c:pt idx="1013">
                  <c:v>53.682730157820799</c:v>
                </c:pt>
                <c:pt idx="1014">
                  <c:v>55.267655282889798</c:v>
                </c:pt>
                <c:pt idx="1015">
                  <c:v>55.334165375197202</c:v>
                </c:pt>
                <c:pt idx="1016">
                  <c:v>55.134668057964497</c:v>
                </c:pt>
                <c:pt idx="1017">
                  <c:v>54.991481182705002</c:v>
                </c:pt>
                <c:pt idx="1018">
                  <c:v>56.730983826563097</c:v>
                </c:pt>
                <c:pt idx="1019">
                  <c:v>58.287395934526899</c:v>
                </c:pt>
                <c:pt idx="1020">
                  <c:v>57.976358420453899</c:v>
                </c:pt>
                <c:pt idx="1021">
                  <c:v>58.698504400614198</c:v>
                </c:pt>
                <c:pt idx="1022">
                  <c:v>59.585547338935797</c:v>
                </c:pt>
                <c:pt idx="1023">
                  <c:v>56.897782284094902</c:v>
                </c:pt>
                <c:pt idx="1024">
                  <c:v>55.999958459834303</c:v>
                </c:pt>
                <c:pt idx="1025">
                  <c:v>56.295985927216201</c:v>
                </c:pt>
                <c:pt idx="1026">
                  <c:v>55.9681389373767</c:v>
                </c:pt>
                <c:pt idx="1027">
                  <c:v>56.186798318474899</c:v>
                </c:pt>
                <c:pt idx="1028">
                  <c:v>56.5453506922385</c:v>
                </c:pt>
                <c:pt idx="1029">
                  <c:v>56.3177916655183</c:v>
                </c:pt>
                <c:pt idx="1030">
                  <c:v>56.686610675456897</c:v>
                </c:pt>
                <c:pt idx="1031">
                  <c:v>56.441695438339302</c:v>
                </c:pt>
                <c:pt idx="1032">
                  <c:v>55.690834670945101</c:v>
                </c:pt>
                <c:pt idx="1033">
                  <c:v>56.599245050628298</c:v>
                </c:pt>
                <c:pt idx="1034">
                  <c:v>56.831095867647399</c:v>
                </c:pt>
                <c:pt idx="1035">
                  <c:v>56.619794568589001</c:v>
                </c:pt>
                <c:pt idx="1036">
                  <c:v>56.650278412089698</c:v>
                </c:pt>
                <c:pt idx="1037">
                  <c:v>56.443300214926303</c:v>
                </c:pt>
                <c:pt idx="1038">
                  <c:v>56.463659504059798</c:v>
                </c:pt>
                <c:pt idx="1039">
                  <c:v>56.861769350162703</c:v>
                </c:pt>
                <c:pt idx="1040">
                  <c:v>56.742616104285197</c:v>
                </c:pt>
                <c:pt idx="1041">
                  <c:v>56.105677226965199</c:v>
                </c:pt>
                <c:pt idx="1042">
                  <c:v>55.637335836195099</c:v>
                </c:pt>
                <c:pt idx="1043">
                  <c:v>55.277119327062998</c:v>
                </c:pt>
                <c:pt idx="1044">
                  <c:v>55.163228748584899</c:v>
                </c:pt>
                <c:pt idx="1045">
                  <c:v>55.062123033088</c:v>
                </c:pt>
                <c:pt idx="1046">
                  <c:v>55.2422955053623</c:v>
                </c:pt>
                <c:pt idx="1047">
                  <c:v>55.477751902988402</c:v>
                </c:pt>
                <c:pt idx="1048">
                  <c:v>55.3006415528845</c:v>
                </c:pt>
                <c:pt idx="1049">
                  <c:v>56.033657050691701</c:v>
                </c:pt>
                <c:pt idx="1050">
                  <c:v>56.769363141968597</c:v>
                </c:pt>
                <c:pt idx="1051">
                  <c:v>56.934653806087802</c:v>
                </c:pt>
                <c:pt idx="1052">
                  <c:v>57.076543082294599</c:v>
                </c:pt>
                <c:pt idx="1053">
                  <c:v>56.384751236098801</c:v>
                </c:pt>
                <c:pt idx="1054">
                  <c:v>56.513647527028901</c:v>
                </c:pt>
                <c:pt idx="1055">
                  <c:v>56.096998925871702</c:v>
                </c:pt>
                <c:pt idx="1056">
                  <c:v>57.019595336921398</c:v>
                </c:pt>
                <c:pt idx="1057">
                  <c:v>56.444835213062099</c:v>
                </c:pt>
                <c:pt idx="1058">
                  <c:v>56.041076850763901</c:v>
                </c:pt>
                <c:pt idx="1059">
                  <c:v>56.4110898151445</c:v>
                </c:pt>
                <c:pt idx="1060">
                  <c:v>55.905142005251903</c:v>
                </c:pt>
                <c:pt idx="1061">
                  <c:v>56.250374199779799</c:v>
                </c:pt>
                <c:pt idx="1062">
                  <c:v>56.2312699513623</c:v>
                </c:pt>
                <c:pt idx="1063">
                  <c:v>56.417050184847902</c:v>
                </c:pt>
                <c:pt idx="1064">
                  <c:v>57.423481304854803</c:v>
                </c:pt>
                <c:pt idx="1065">
                  <c:v>57.909639641432598</c:v>
                </c:pt>
                <c:pt idx="1066">
                  <c:v>59.345941555861799</c:v>
                </c:pt>
                <c:pt idx="1067">
                  <c:v>59.445691843475899</c:v>
                </c:pt>
                <c:pt idx="1068">
                  <c:v>61.232724678373998</c:v>
                </c:pt>
                <c:pt idx="1069">
                  <c:v>59.7229957913679</c:v>
                </c:pt>
                <c:pt idx="1070">
                  <c:v>61.378124542354698</c:v>
                </c:pt>
                <c:pt idx="1071">
                  <c:v>61.605751542527102</c:v>
                </c:pt>
                <c:pt idx="1072">
                  <c:v>63.190359200474298</c:v>
                </c:pt>
                <c:pt idx="1073">
                  <c:v>60.546732918707299</c:v>
                </c:pt>
                <c:pt idx="1074">
                  <c:v>61.553174262489101</c:v>
                </c:pt>
                <c:pt idx="1075">
                  <c:v>61.026461651760599</c:v>
                </c:pt>
                <c:pt idx="1076">
                  <c:v>61.856809157422603</c:v>
                </c:pt>
                <c:pt idx="1077">
                  <c:v>62.781194358284203</c:v>
                </c:pt>
                <c:pt idx="1078">
                  <c:v>63.837443128041798</c:v>
                </c:pt>
                <c:pt idx="1079">
                  <c:v>64.245204318887005</c:v>
                </c:pt>
                <c:pt idx="1080">
                  <c:v>64.094054022074403</c:v>
                </c:pt>
                <c:pt idx="1081">
                  <c:v>63.359072573911902</c:v>
                </c:pt>
                <c:pt idx="1082">
                  <c:v>61.827316331737997</c:v>
                </c:pt>
                <c:pt idx="1083">
                  <c:v>62.426044631694097</c:v>
                </c:pt>
                <c:pt idx="1084">
                  <c:v>62.940992745648799</c:v>
                </c:pt>
                <c:pt idx="1085">
                  <c:v>62.180915683116297</c:v>
                </c:pt>
                <c:pt idx="1086">
                  <c:v>63.042175911418603</c:v>
                </c:pt>
                <c:pt idx="1087">
                  <c:v>62.248536443837601</c:v>
                </c:pt>
                <c:pt idx="1088">
                  <c:v>63.367814877974197</c:v>
                </c:pt>
                <c:pt idx="1089">
                  <c:v>65.316757853918801</c:v>
                </c:pt>
                <c:pt idx="1090">
                  <c:v>65.396537548704998</c:v>
                </c:pt>
                <c:pt idx="1091">
                  <c:v>63.525993710964997</c:v>
                </c:pt>
                <c:pt idx="1092">
                  <c:v>64.935204305066804</c:v>
                </c:pt>
                <c:pt idx="1093">
                  <c:v>64.813079426111599</c:v>
                </c:pt>
                <c:pt idx="1094">
                  <c:v>63.753730559640701</c:v>
                </c:pt>
                <c:pt idx="1095">
                  <c:v>64.017867711138805</c:v>
                </c:pt>
                <c:pt idx="1096">
                  <c:v>63.800614757026601</c:v>
                </c:pt>
                <c:pt idx="1097">
                  <c:v>62.798294373713503</c:v>
                </c:pt>
                <c:pt idx="1098">
                  <c:v>63.351579336343598</c:v>
                </c:pt>
                <c:pt idx="1099">
                  <c:v>62.935913849428502</c:v>
                </c:pt>
                <c:pt idx="1100">
                  <c:v>63.665661572031702</c:v>
                </c:pt>
                <c:pt idx="1101">
                  <c:v>63.632951367180397</c:v>
                </c:pt>
                <c:pt idx="1102">
                  <c:v>63.068278678603903</c:v>
                </c:pt>
                <c:pt idx="1103">
                  <c:v>60.263813767253502</c:v>
                </c:pt>
                <c:pt idx="1104">
                  <c:v>59.3886019655803</c:v>
                </c:pt>
                <c:pt idx="1105">
                  <c:v>59.938965604767802</c:v>
                </c:pt>
                <c:pt idx="1106">
                  <c:v>58.754812503704102</c:v>
                </c:pt>
                <c:pt idx="1107">
                  <c:v>59.268018312043097</c:v>
                </c:pt>
                <c:pt idx="1108">
                  <c:v>59.794526103798603</c:v>
                </c:pt>
                <c:pt idx="1109">
                  <c:v>61.052676979922502</c:v>
                </c:pt>
                <c:pt idx="1110">
                  <c:v>59.937840681776301</c:v>
                </c:pt>
                <c:pt idx="1111">
                  <c:v>60.294810708802999</c:v>
                </c:pt>
                <c:pt idx="1112">
                  <c:v>60.243549230413997</c:v>
                </c:pt>
                <c:pt idx="1113">
                  <c:v>59.765252940734101</c:v>
                </c:pt>
                <c:pt idx="1114">
                  <c:v>60.613624397419102</c:v>
                </c:pt>
                <c:pt idx="1115">
                  <c:v>60.245222389756002</c:v>
                </c:pt>
                <c:pt idx="1116">
                  <c:v>60.308853419671102</c:v>
                </c:pt>
                <c:pt idx="1117">
                  <c:v>60.218504020892503</c:v>
                </c:pt>
                <c:pt idx="1118">
                  <c:v>60.267559880316902</c:v>
                </c:pt>
                <c:pt idx="1119">
                  <c:v>60.346277944817402</c:v>
                </c:pt>
                <c:pt idx="1120">
                  <c:v>60.032915267856801</c:v>
                </c:pt>
                <c:pt idx="1121">
                  <c:v>59.500716409929701</c:v>
                </c:pt>
                <c:pt idx="1122">
                  <c:v>58.820092262949203</c:v>
                </c:pt>
                <c:pt idx="1123">
                  <c:v>59.111329769081102</c:v>
                </c:pt>
                <c:pt idx="1124">
                  <c:v>59.539811386560601</c:v>
                </c:pt>
                <c:pt idx="1125">
                  <c:v>61.180643695382301</c:v>
                </c:pt>
                <c:pt idx="1126">
                  <c:v>61.368396876326699</c:v>
                </c:pt>
                <c:pt idx="1127">
                  <c:v>61.378817600729697</c:v>
                </c:pt>
                <c:pt idx="1128">
                  <c:v>61.566591377202002</c:v>
                </c:pt>
                <c:pt idx="1129">
                  <c:v>61.601592626998404</c:v>
                </c:pt>
                <c:pt idx="1130">
                  <c:v>62.177717081358502</c:v>
                </c:pt>
                <c:pt idx="1131">
                  <c:v>62.408866541809097</c:v>
                </c:pt>
                <c:pt idx="1132">
                  <c:v>62.882881867191799</c:v>
                </c:pt>
                <c:pt idx="1133">
                  <c:v>62.6708806145773</c:v>
                </c:pt>
                <c:pt idx="1134">
                  <c:v>63.882525246947701</c:v>
                </c:pt>
                <c:pt idx="1135">
                  <c:v>63.275916604574903</c:v>
                </c:pt>
                <c:pt idx="1136">
                  <c:v>63.236509137256398</c:v>
                </c:pt>
                <c:pt idx="1137">
                  <c:v>62.730838860995803</c:v>
                </c:pt>
                <c:pt idx="1138">
                  <c:v>63.3805812590725</c:v>
                </c:pt>
                <c:pt idx="1139">
                  <c:v>63.449308199745303</c:v>
                </c:pt>
                <c:pt idx="1140">
                  <c:v>63.468671731651597</c:v>
                </c:pt>
                <c:pt idx="1141">
                  <c:v>63.130725702847997</c:v>
                </c:pt>
                <c:pt idx="1142">
                  <c:v>62.091217247652096</c:v>
                </c:pt>
                <c:pt idx="1143">
                  <c:v>62.2257721009058</c:v>
                </c:pt>
                <c:pt idx="1144">
                  <c:v>61.228677032305598</c:v>
                </c:pt>
                <c:pt idx="1145">
                  <c:v>61.908104820251303</c:v>
                </c:pt>
                <c:pt idx="1146">
                  <c:v>61.9537431858516</c:v>
                </c:pt>
                <c:pt idx="1147">
                  <c:v>61.311546004890502</c:v>
                </c:pt>
                <c:pt idx="1148">
                  <c:v>62.165828105327599</c:v>
                </c:pt>
                <c:pt idx="1149">
                  <c:v>62.087948567388203</c:v>
                </c:pt>
                <c:pt idx="1150">
                  <c:v>62.683079096723198</c:v>
                </c:pt>
                <c:pt idx="1151">
                  <c:v>62.463029953801097</c:v>
                </c:pt>
                <c:pt idx="1152">
                  <c:v>63.036637595529101</c:v>
                </c:pt>
                <c:pt idx="1153">
                  <c:v>63.281176582422098</c:v>
                </c:pt>
                <c:pt idx="1154">
                  <c:v>63.283960136429201</c:v>
                </c:pt>
                <c:pt idx="1155">
                  <c:v>63.021423226969198</c:v>
                </c:pt>
                <c:pt idx="1156">
                  <c:v>61.276764568776201</c:v>
                </c:pt>
                <c:pt idx="1157">
                  <c:v>62.615429025133203</c:v>
                </c:pt>
                <c:pt idx="1158">
                  <c:v>61.634903772970603</c:v>
                </c:pt>
                <c:pt idx="1159">
                  <c:v>62.1942471111605</c:v>
                </c:pt>
                <c:pt idx="1160">
                  <c:v>59.636215742539598</c:v>
                </c:pt>
                <c:pt idx="1161">
                  <c:v>59.133943484141902</c:v>
                </c:pt>
                <c:pt idx="1162">
                  <c:v>59.423286275580899</c:v>
                </c:pt>
                <c:pt idx="1163">
                  <c:v>59.071690363417801</c:v>
                </c:pt>
                <c:pt idx="1164">
                  <c:v>61.323751271049296</c:v>
                </c:pt>
                <c:pt idx="1165">
                  <c:v>62.061368065662002</c:v>
                </c:pt>
                <c:pt idx="1166">
                  <c:v>62.368090307653603</c:v>
                </c:pt>
                <c:pt idx="1167">
                  <c:v>62.682906751077901</c:v>
                </c:pt>
                <c:pt idx="1168">
                  <c:v>63.421685599143103</c:v>
                </c:pt>
                <c:pt idx="1169">
                  <c:v>62.256538013065203</c:v>
                </c:pt>
                <c:pt idx="1170">
                  <c:v>62.500095119205398</c:v>
                </c:pt>
                <c:pt idx="1171">
                  <c:v>62.050347461889302</c:v>
                </c:pt>
                <c:pt idx="1172">
                  <c:v>64.230037389520206</c:v>
                </c:pt>
                <c:pt idx="1173">
                  <c:v>64.238133256979395</c:v>
                </c:pt>
                <c:pt idx="1174">
                  <c:v>63.600158253212797</c:v>
                </c:pt>
                <c:pt idx="1175">
                  <c:v>63.621169802666103</c:v>
                </c:pt>
                <c:pt idx="1176">
                  <c:v>63.531696496803697</c:v>
                </c:pt>
                <c:pt idx="1177">
                  <c:v>64.082979599003394</c:v>
                </c:pt>
                <c:pt idx="1178">
                  <c:v>63.637676685298601</c:v>
                </c:pt>
                <c:pt idx="1179">
                  <c:v>62.643492488371798</c:v>
                </c:pt>
                <c:pt idx="1180">
                  <c:v>62.676938883087097</c:v>
                </c:pt>
                <c:pt idx="1181">
                  <c:v>63.434914064168403</c:v>
                </c:pt>
                <c:pt idx="1182">
                  <c:v>63.775009718168</c:v>
                </c:pt>
                <c:pt idx="1183">
                  <c:v>63.708038732979603</c:v>
                </c:pt>
                <c:pt idx="1184">
                  <c:v>62.614592088682002</c:v>
                </c:pt>
                <c:pt idx="1185">
                  <c:v>63.333314181680997</c:v>
                </c:pt>
                <c:pt idx="1186">
                  <c:v>63.077908832819404</c:v>
                </c:pt>
                <c:pt idx="1187">
                  <c:v>63.524858909260502</c:v>
                </c:pt>
                <c:pt idx="1188">
                  <c:v>63.529851291890402</c:v>
                </c:pt>
                <c:pt idx="1189">
                  <c:v>63.560656497246399</c:v>
                </c:pt>
                <c:pt idx="1190">
                  <c:v>63.075893478236502</c:v>
                </c:pt>
                <c:pt idx="1191">
                  <c:v>62.828204411516197</c:v>
                </c:pt>
                <c:pt idx="1192">
                  <c:v>62.658750066133997</c:v>
                </c:pt>
                <c:pt idx="1193">
                  <c:v>62.454022716128101</c:v>
                </c:pt>
                <c:pt idx="1194">
                  <c:v>63.391611671915399</c:v>
                </c:pt>
                <c:pt idx="1195">
                  <c:v>63.018249070372498</c:v>
                </c:pt>
                <c:pt idx="1196">
                  <c:v>63.759802443656199</c:v>
                </c:pt>
                <c:pt idx="1197">
                  <c:v>63.907598713835</c:v>
                </c:pt>
                <c:pt idx="1198">
                  <c:v>64.171580766887899</c:v>
                </c:pt>
                <c:pt idx="1199">
                  <c:v>63.553197858034899</c:v>
                </c:pt>
                <c:pt idx="1200">
                  <c:v>64.591231763776605</c:v>
                </c:pt>
                <c:pt idx="1201">
                  <c:v>64.693922141193198</c:v>
                </c:pt>
                <c:pt idx="1202">
                  <c:v>64.960678719464696</c:v>
                </c:pt>
                <c:pt idx="1203">
                  <c:v>65.410003044832905</c:v>
                </c:pt>
                <c:pt idx="1204">
                  <c:v>65.978131286778193</c:v>
                </c:pt>
                <c:pt idx="1205">
                  <c:v>66.865157307020695</c:v>
                </c:pt>
                <c:pt idx="1206">
                  <c:v>66.737942375270293</c:v>
                </c:pt>
                <c:pt idx="1207">
                  <c:v>67.945895286547</c:v>
                </c:pt>
                <c:pt idx="1208">
                  <c:v>68.688129634708602</c:v>
                </c:pt>
                <c:pt idx="1209">
                  <c:v>67.651057402430993</c:v>
                </c:pt>
                <c:pt idx="1210">
                  <c:v>67.1306807570015</c:v>
                </c:pt>
                <c:pt idx="1211">
                  <c:v>67.024751194213707</c:v>
                </c:pt>
                <c:pt idx="1212">
                  <c:v>68.121860355830506</c:v>
                </c:pt>
                <c:pt idx="1213">
                  <c:v>66.909474237758104</c:v>
                </c:pt>
                <c:pt idx="1214">
                  <c:v>66.978470785595803</c:v>
                </c:pt>
                <c:pt idx="1215">
                  <c:v>65.785258000302704</c:v>
                </c:pt>
                <c:pt idx="1216">
                  <c:v>66.501205639454597</c:v>
                </c:pt>
                <c:pt idx="1217">
                  <c:v>66.939202034292705</c:v>
                </c:pt>
                <c:pt idx="1218">
                  <c:v>67.340445755473496</c:v>
                </c:pt>
                <c:pt idx="1219">
                  <c:v>66.871042776230695</c:v>
                </c:pt>
                <c:pt idx="1220">
                  <c:v>67.347547011927105</c:v>
                </c:pt>
                <c:pt idx="1221">
                  <c:v>66.893919495898601</c:v>
                </c:pt>
                <c:pt idx="1222">
                  <c:v>66.784664148320601</c:v>
                </c:pt>
                <c:pt idx="1223">
                  <c:v>67.690077991162198</c:v>
                </c:pt>
                <c:pt idx="1224">
                  <c:v>68.131765777523299</c:v>
                </c:pt>
                <c:pt idx="1225">
                  <c:v>67.1108590632481</c:v>
                </c:pt>
                <c:pt idx="1226">
                  <c:v>67.394949184446403</c:v>
                </c:pt>
                <c:pt idx="1227">
                  <c:v>66.721829341462197</c:v>
                </c:pt>
                <c:pt idx="1228">
                  <c:v>67.384098779778299</c:v>
                </c:pt>
                <c:pt idx="1229">
                  <c:v>67.789731611870806</c:v>
                </c:pt>
                <c:pt idx="1230">
                  <c:v>67.742564608163306</c:v>
                </c:pt>
                <c:pt idx="1231">
                  <c:v>67.034748004409096</c:v>
                </c:pt>
                <c:pt idx="1232">
                  <c:v>65.865587882252399</c:v>
                </c:pt>
                <c:pt idx="1233">
                  <c:v>65.757992070313904</c:v>
                </c:pt>
                <c:pt idx="1234">
                  <c:v>66.920931501890706</c:v>
                </c:pt>
                <c:pt idx="1235">
                  <c:v>66.462888398991595</c:v>
                </c:pt>
                <c:pt idx="1236">
                  <c:v>65.215045239295407</c:v>
                </c:pt>
                <c:pt idx="1237">
                  <c:v>65.839389672350194</c:v>
                </c:pt>
                <c:pt idx="1238">
                  <c:v>65.350475336226296</c:v>
                </c:pt>
                <c:pt idx="1239">
                  <c:v>64.503752597281306</c:v>
                </c:pt>
                <c:pt idx="1240">
                  <c:v>65.1997112850636</c:v>
                </c:pt>
                <c:pt idx="1241">
                  <c:v>65.924335516794699</c:v>
                </c:pt>
                <c:pt idx="1242">
                  <c:v>65.302721288603095</c:v>
                </c:pt>
                <c:pt idx="1243">
                  <c:v>65.144976862461306</c:v>
                </c:pt>
                <c:pt idx="1244">
                  <c:v>66.057385494602499</c:v>
                </c:pt>
                <c:pt idx="1245">
                  <c:v>65.290717804561496</c:v>
                </c:pt>
                <c:pt idx="1246">
                  <c:v>64.983495316607204</c:v>
                </c:pt>
                <c:pt idx="1247">
                  <c:v>65.462392329519801</c:v>
                </c:pt>
                <c:pt idx="1248">
                  <c:v>64.864186560311794</c:v>
                </c:pt>
                <c:pt idx="1249">
                  <c:v>64.943539681508099</c:v>
                </c:pt>
                <c:pt idx="1250">
                  <c:v>65.689209682829997</c:v>
                </c:pt>
                <c:pt idx="1251">
                  <c:v>65.938544690112195</c:v>
                </c:pt>
                <c:pt idx="1252">
                  <c:v>66.153795860044497</c:v>
                </c:pt>
                <c:pt idx="1253">
                  <c:v>66.101078249414002</c:v>
                </c:pt>
                <c:pt idx="1254">
                  <c:v>66.705152834098001</c:v>
                </c:pt>
                <c:pt idx="1255">
                  <c:v>66.436921182718706</c:v>
                </c:pt>
                <c:pt idx="1256">
                  <c:v>64.953179250111106</c:v>
                </c:pt>
                <c:pt idx="1257">
                  <c:v>62.6350115845581</c:v>
                </c:pt>
                <c:pt idx="1258">
                  <c:v>62.357083800793703</c:v>
                </c:pt>
                <c:pt idx="1259">
                  <c:v>62.073752171085196</c:v>
                </c:pt>
                <c:pt idx="1260">
                  <c:v>61.593146912070402</c:v>
                </c:pt>
                <c:pt idx="1261">
                  <c:v>61.6688639794802</c:v>
                </c:pt>
                <c:pt idx="1262">
                  <c:v>61.237924338951899</c:v>
                </c:pt>
                <c:pt idx="1263">
                  <c:v>60.284832231363303</c:v>
                </c:pt>
                <c:pt idx="1264">
                  <c:v>59.825796661071898</c:v>
                </c:pt>
                <c:pt idx="1265">
                  <c:v>59.431335424473602</c:v>
                </c:pt>
                <c:pt idx="1266">
                  <c:v>59.069612489819598</c:v>
                </c:pt>
                <c:pt idx="1267">
                  <c:v>58.112899372356097</c:v>
                </c:pt>
                <c:pt idx="1268">
                  <c:v>59.440738034900903</c:v>
                </c:pt>
                <c:pt idx="1269">
                  <c:v>58.602428421264001</c:v>
                </c:pt>
                <c:pt idx="1270">
                  <c:v>58.156682324364397</c:v>
                </c:pt>
                <c:pt idx="1271">
                  <c:v>58.257004239365997</c:v>
                </c:pt>
                <c:pt idx="1272">
                  <c:v>58.187026059728701</c:v>
                </c:pt>
                <c:pt idx="1273">
                  <c:v>58.406863038060003</c:v>
                </c:pt>
                <c:pt idx="1274">
                  <c:v>56.786845302108198</c:v>
                </c:pt>
                <c:pt idx="1275">
                  <c:v>56.2141664662362</c:v>
                </c:pt>
                <c:pt idx="1276">
                  <c:v>54.336298338858803</c:v>
                </c:pt>
                <c:pt idx="1277">
                  <c:v>53.936031185763198</c:v>
                </c:pt>
                <c:pt idx="1278">
                  <c:v>53.350453622866901</c:v>
                </c:pt>
                <c:pt idx="1279">
                  <c:v>52.465070772231599</c:v>
                </c:pt>
                <c:pt idx="1280">
                  <c:v>52.5567670279598</c:v>
                </c:pt>
                <c:pt idx="1281">
                  <c:v>52.557346804222597</c:v>
                </c:pt>
                <c:pt idx="1282">
                  <c:v>52.771551286140301</c:v>
                </c:pt>
                <c:pt idx="1283">
                  <c:v>52.339974588725603</c:v>
                </c:pt>
                <c:pt idx="1284">
                  <c:v>52.795336975761799</c:v>
                </c:pt>
                <c:pt idx="1285">
                  <c:v>52.709271443846703</c:v>
                </c:pt>
                <c:pt idx="1286">
                  <c:v>52.990236856258903</c:v>
                </c:pt>
                <c:pt idx="1287">
                  <c:v>53.199095287704999</c:v>
                </c:pt>
                <c:pt idx="1288">
                  <c:v>52.634170877890803</c:v>
                </c:pt>
                <c:pt idx="1289">
                  <c:v>52.800653220690101</c:v>
                </c:pt>
                <c:pt idx="1290">
                  <c:v>53.038662768192701</c:v>
                </c:pt>
                <c:pt idx="1291">
                  <c:v>52.451954945647799</c:v>
                </c:pt>
                <c:pt idx="1292">
                  <c:v>53.0942286323899</c:v>
                </c:pt>
                <c:pt idx="1293">
                  <c:v>52.908092012245397</c:v>
                </c:pt>
                <c:pt idx="1294">
                  <c:v>52.989282123945301</c:v>
                </c:pt>
                <c:pt idx="1295">
                  <c:v>53.129666546764703</c:v>
                </c:pt>
                <c:pt idx="1296">
                  <c:v>52.551721984572303</c:v>
                </c:pt>
                <c:pt idx="1297">
                  <c:v>53.017742143581003</c:v>
                </c:pt>
                <c:pt idx="1298">
                  <c:v>52.680252231512597</c:v>
                </c:pt>
                <c:pt idx="1299">
                  <c:v>52.916825523846903</c:v>
                </c:pt>
                <c:pt idx="1300">
                  <c:v>53.330666987915002</c:v>
                </c:pt>
                <c:pt idx="1301">
                  <c:v>53.718876636842403</c:v>
                </c:pt>
                <c:pt idx="1302">
                  <c:v>53.806581755786901</c:v>
                </c:pt>
                <c:pt idx="1303">
                  <c:v>53.844254396666599</c:v>
                </c:pt>
                <c:pt idx="1304">
                  <c:v>54.160470278187603</c:v>
                </c:pt>
                <c:pt idx="1305">
                  <c:v>54.042720300705298</c:v>
                </c:pt>
                <c:pt idx="1306">
                  <c:v>54.260588143845403</c:v>
                </c:pt>
                <c:pt idx="1307">
                  <c:v>53.906182671623498</c:v>
                </c:pt>
                <c:pt idx="1308">
                  <c:v>53.9417977768085</c:v>
                </c:pt>
                <c:pt idx="1309">
                  <c:v>53.818512749718799</c:v>
                </c:pt>
                <c:pt idx="1310">
                  <c:v>54.363866175444599</c:v>
                </c:pt>
                <c:pt idx="1311">
                  <c:v>54.614980144266603</c:v>
                </c:pt>
                <c:pt idx="1312">
                  <c:v>54.9638018980407</c:v>
                </c:pt>
                <c:pt idx="1313">
                  <c:v>55.0777849897175</c:v>
                </c:pt>
                <c:pt idx="1314">
                  <c:v>54.656397945712698</c:v>
                </c:pt>
                <c:pt idx="1315">
                  <c:v>53.784260353796697</c:v>
                </c:pt>
                <c:pt idx="1316">
                  <c:v>54.128586861768497</c:v>
                </c:pt>
                <c:pt idx="1317">
                  <c:v>54.2336758218471</c:v>
                </c:pt>
                <c:pt idx="1318">
                  <c:v>53.980801493931999</c:v>
                </c:pt>
                <c:pt idx="1319">
                  <c:v>54.242404297354803</c:v>
                </c:pt>
                <c:pt idx="1320">
                  <c:v>53.5152242774031</c:v>
                </c:pt>
                <c:pt idx="1321">
                  <c:v>53.5396384121279</c:v>
                </c:pt>
                <c:pt idx="1322">
                  <c:v>52.953704112773899</c:v>
                </c:pt>
                <c:pt idx="1323">
                  <c:v>52.724667743876601</c:v>
                </c:pt>
                <c:pt idx="1324">
                  <c:v>52.686435388498197</c:v>
                </c:pt>
                <c:pt idx="1325">
                  <c:v>52.922879876123197</c:v>
                </c:pt>
                <c:pt idx="1326">
                  <c:v>52.848226093845803</c:v>
                </c:pt>
                <c:pt idx="1327">
                  <c:v>52.248445944436298</c:v>
                </c:pt>
                <c:pt idx="1328">
                  <c:v>51.634882771412897</c:v>
                </c:pt>
                <c:pt idx="1329">
                  <c:v>51.275981878264702</c:v>
                </c:pt>
                <c:pt idx="1330">
                  <c:v>51.477395277655397</c:v>
                </c:pt>
                <c:pt idx="1331">
                  <c:v>51.563361525674999</c:v>
                </c:pt>
                <c:pt idx="1332">
                  <c:v>51.744127676146597</c:v>
                </c:pt>
                <c:pt idx="1333">
                  <c:v>52.481757895521703</c:v>
                </c:pt>
                <c:pt idx="1334">
                  <c:v>52.668685191427997</c:v>
                </c:pt>
                <c:pt idx="1335">
                  <c:v>52.624751718157</c:v>
                </c:pt>
                <c:pt idx="1336">
                  <c:v>52.888860276491201</c:v>
                </c:pt>
                <c:pt idx="1337">
                  <c:v>52.9880321211376</c:v>
                </c:pt>
                <c:pt idx="1338">
                  <c:v>52.806625717237303</c:v>
                </c:pt>
                <c:pt idx="1339">
                  <c:v>53.035620984932102</c:v>
                </c:pt>
                <c:pt idx="1340">
                  <c:v>53.681701237839803</c:v>
                </c:pt>
                <c:pt idx="1341">
                  <c:v>53.6102238456414</c:v>
                </c:pt>
                <c:pt idx="1342">
                  <c:v>53.4809795917255</c:v>
                </c:pt>
                <c:pt idx="1343">
                  <c:v>54.041093456933602</c:v>
                </c:pt>
                <c:pt idx="1344">
                  <c:v>55.574031415564797</c:v>
                </c:pt>
                <c:pt idx="1345">
                  <c:v>55.031578049283397</c:v>
                </c:pt>
                <c:pt idx="1346">
                  <c:v>55.2351394121482</c:v>
                </c:pt>
                <c:pt idx="1347">
                  <c:v>54.980342647029801</c:v>
                </c:pt>
                <c:pt idx="1348">
                  <c:v>57.055406371350202</c:v>
                </c:pt>
                <c:pt idx="1349">
                  <c:v>57.0786660133925</c:v>
                </c:pt>
                <c:pt idx="1350">
                  <c:v>56.182487154953797</c:v>
                </c:pt>
                <c:pt idx="1351">
                  <c:v>57.213181809831802</c:v>
                </c:pt>
                <c:pt idx="1352">
                  <c:v>57.035312980716299</c:v>
                </c:pt>
                <c:pt idx="1353">
                  <c:v>57.026133512347599</c:v>
                </c:pt>
                <c:pt idx="1354">
                  <c:v>56.9378476471855</c:v>
                </c:pt>
                <c:pt idx="1355">
                  <c:v>56.158524086259398</c:v>
                </c:pt>
                <c:pt idx="1356">
                  <c:v>55.815175384431903</c:v>
                </c:pt>
                <c:pt idx="1357">
                  <c:v>55.980555480313903</c:v>
                </c:pt>
                <c:pt idx="1358">
                  <c:v>57.097024950129899</c:v>
                </c:pt>
                <c:pt idx="1359">
                  <c:v>56.932143738398402</c:v>
                </c:pt>
                <c:pt idx="1360">
                  <c:v>57.183107410294099</c:v>
                </c:pt>
                <c:pt idx="1361">
                  <c:v>56.974898110094003</c:v>
                </c:pt>
                <c:pt idx="1362">
                  <c:v>57.012979600246801</c:v>
                </c:pt>
                <c:pt idx="1363">
                  <c:v>57.6492564457605</c:v>
                </c:pt>
                <c:pt idx="1364">
                  <c:v>56.953163390605098</c:v>
                </c:pt>
                <c:pt idx="1365">
                  <c:v>56.291293788171998</c:v>
                </c:pt>
                <c:pt idx="1366">
                  <c:v>56.0254217949131</c:v>
                </c:pt>
                <c:pt idx="1367">
                  <c:v>56.167055005232498</c:v>
                </c:pt>
                <c:pt idx="1368">
                  <c:v>56.142060909293797</c:v>
                </c:pt>
                <c:pt idx="1369">
                  <c:v>55.462431031103897</c:v>
                </c:pt>
                <c:pt idx="1370">
                  <c:v>54.310208197170603</c:v>
                </c:pt>
                <c:pt idx="1371">
                  <c:v>54.743572229215197</c:v>
                </c:pt>
                <c:pt idx="1372">
                  <c:v>54.996955489240598</c:v>
                </c:pt>
                <c:pt idx="1373">
                  <c:v>54.435737260818001</c:v>
                </c:pt>
                <c:pt idx="1374">
                  <c:v>53.472713912825697</c:v>
                </c:pt>
                <c:pt idx="1375">
                  <c:v>53.901289488499302</c:v>
                </c:pt>
                <c:pt idx="1376">
                  <c:v>52.815441860428699</c:v>
                </c:pt>
                <c:pt idx="1377">
                  <c:v>52.8078263938718</c:v>
                </c:pt>
                <c:pt idx="1378">
                  <c:v>53.427998094945202</c:v>
                </c:pt>
                <c:pt idx="1379">
                  <c:v>53.3693792072646</c:v>
                </c:pt>
                <c:pt idx="1380">
                  <c:v>53.686320308060303</c:v>
                </c:pt>
                <c:pt idx="1381">
                  <c:v>53.560285542179003</c:v>
                </c:pt>
                <c:pt idx="1382">
                  <c:v>51.649226656432397</c:v>
                </c:pt>
                <c:pt idx="1383">
                  <c:v>51.9826309341938</c:v>
                </c:pt>
                <c:pt idx="1384">
                  <c:v>53.309779180754703</c:v>
                </c:pt>
                <c:pt idx="1385">
                  <c:v>53.094477410882099</c:v>
                </c:pt>
                <c:pt idx="1386">
                  <c:v>53.922004987668799</c:v>
                </c:pt>
                <c:pt idx="1387">
                  <c:v>54.113165587205302</c:v>
                </c:pt>
                <c:pt idx="1388">
                  <c:v>53.865053869703203</c:v>
                </c:pt>
                <c:pt idx="1389">
                  <c:v>53.874998293769302</c:v>
                </c:pt>
                <c:pt idx="1390">
                  <c:v>54.185969414231103</c:v>
                </c:pt>
                <c:pt idx="1391">
                  <c:v>53.959376233086097</c:v>
                </c:pt>
                <c:pt idx="1392">
                  <c:v>53.531982181375497</c:v>
                </c:pt>
                <c:pt idx="1393">
                  <c:v>54.771127263792998</c:v>
                </c:pt>
                <c:pt idx="1394">
                  <c:v>54.802532021065304</c:v>
                </c:pt>
                <c:pt idx="1395">
                  <c:v>55.053578840319297</c:v>
                </c:pt>
                <c:pt idx="1396">
                  <c:v>56.105293147403899</c:v>
                </c:pt>
                <c:pt idx="1397">
                  <c:v>56.1419112440486</c:v>
                </c:pt>
                <c:pt idx="1398">
                  <c:v>55.967850563948502</c:v>
                </c:pt>
                <c:pt idx="1399">
                  <c:v>55.394383232979301</c:v>
                </c:pt>
                <c:pt idx="1400">
                  <c:v>56.099744391587599</c:v>
                </c:pt>
                <c:pt idx="1401">
                  <c:v>55.020286638011001</c:v>
                </c:pt>
                <c:pt idx="1402">
                  <c:v>55.231677655028101</c:v>
                </c:pt>
                <c:pt idx="1403">
                  <c:v>54.521674455162298</c:v>
                </c:pt>
                <c:pt idx="1404">
                  <c:v>54.413121165313399</c:v>
                </c:pt>
                <c:pt idx="1405">
                  <c:v>54.583150329178899</c:v>
                </c:pt>
                <c:pt idx="1406">
                  <c:v>54.582040252725903</c:v>
                </c:pt>
                <c:pt idx="1407">
                  <c:v>54.7834594447895</c:v>
                </c:pt>
                <c:pt idx="1408">
                  <c:v>54.384914458450403</c:v>
                </c:pt>
                <c:pt idx="1409">
                  <c:v>54.811325137701999</c:v>
                </c:pt>
                <c:pt idx="1410">
                  <c:v>53.751301186285701</c:v>
                </c:pt>
                <c:pt idx="1411">
                  <c:v>53.394638016065699</c:v>
                </c:pt>
                <c:pt idx="1412">
                  <c:v>53.227938672590902</c:v>
                </c:pt>
                <c:pt idx="1413">
                  <c:v>52.390008829071299</c:v>
                </c:pt>
                <c:pt idx="1414">
                  <c:v>51.746467986279697</c:v>
                </c:pt>
                <c:pt idx="1415">
                  <c:v>50.3322264409097</c:v>
                </c:pt>
                <c:pt idx="1416">
                  <c:v>50.480983987972699</c:v>
                </c:pt>
                <c:pt idx="1417">
                  <c:v>50.380186010583699</c:v>
                </c:pt>
                <c:pt idx="1418">
                  <c:v>50.517993784235102</c:v>
                </c:pt>
                <c:pt idx="1419">
                  <c:v>50.856480605600296</c:v>
                </c:pt>
                <c:pt idx="1420">
                  <c:v>50.755853985954403</c:v>
                </c:pt>
                <c:pt idx="1421">
                  <c:v>50.863327622052203</c:v>
                </c:pt>
                <c:pt idx="1422">
                  <c:v>51.384085416259403</c:v>
                </c:pt>
                <c:pt idx="1423">
                  <c:v>50.260376055193397</c:v>
                </c:pt>
                <c:pt idx="1424">
                  <c:v>50.386076225562398</c:v>
                </c:pt>
                <c:pt idx="1425">
                  <c:v>50.318247252544502</c:v>
                </c:pt>
                <c:pt idx="1426">
                  <c:v>50.659601419246101</c:v>
                </c:pt>
                <c:pt idx="1427">
                  <c:v>50.6091839588141</c:v>
                </c:pt>
                <c:pt idx="1428">
                  <c:v>51.120279466537397</c:v>
                </c:pt>
                <c:pt idx="1429">
                  <c:v>50.855806443978601</c:v>
                </c:pt>
                <c:pt idx="1430">
                  <c:v>51.532495081202697</c:v>
                </c:pt>
                <c:pt idx="1431">
                  <c:v>52.001164188493298</c:v>
                </c:pt>
                <c:pt idx="1432">
                  <c:v>52.143562450226902</c:v>
                </c:pt>
                <c:pt idx="1433">
                  <c:v>52.290591119898899</c:v>
                </c:pt>
                <c:pt idx="1434">
                  <c:v>52.571046262456299</c:v>
                </c:pt>
                <c:pt idx="1435">
                  <c:v>52.991450128032099</c:v>
                </c:pt>
                <c:pt idx="1436">
                  <c:v>53.060641553695902</c:v>
                </c:pt>
                <c:pt idx="1437">
                  <c:v>52.326170503879702</c:v>
                </c:pt>
                <c:pt idx="1438">
                  <c:v>51.583644004267903</c:v>
                </c:pt>
                <c:pt idx="1439">
                  <c:v>51.077347444888296</c:v>
                </c:pt>
                <c:pt idx="1440">
                  <c:v>51.603867376089497</c:v>
                </c:pt>
                <c:pt idx="1441">
                  <c:v>52.345940329789499</c:v>
                </c:pt>
                <c:pt idx="1442">
                  <c:v>51.797803717003703</c:v>
                </c:pt>
                <c:pt idx="1443">
                  <c:v>52.061803154201101</c:v>
                </c:pt>
                <c:pt idx="1444">
                  <c:v>52.111818825939601</c:v>
                </c:pt>
                <c:pt idx="1445">
                  <c:v>52.085277392799398</c:v>
                </c:pt>
                <c:pt idx="1446">
                  <c:v>52.254662340615397</c:v>
                </c:pt>
                <c:pt idx="1447">
                  <c:v>51.779907943164702</c:v>
                </c:pt>
                <c:pt idx="1448">
                  <c:v>51.791752552981201</c:v>
                </c:pt>
                <c:pt idx="1449">
                  <c:v>51.234009750538398</c:v>
                </c:pt>
                <c:pt idx="1450">
                  <c:v>51.316387179520497</c:v>
                </c:pt>
                <c:pt idx="1451">
                  <c:v>50.803078039664399</c:v>
                </c:pt>
                <c:pt idx="1452">
                  <c:v>50.5250296986286</c:v>
                </c:pt>
                <c:pt idx="1453">
                  <c:v>49.688913316472402</c:v>
                </c:pt>
                <c:pt idx="1454">
                  <c:v>49.1297714398575</c:v>
                </c:pt>
                <c:pt idx="1455">
                  <c:v>48.079616587952799</c:v>
                </c:pt>
                <c:pt idx="1456">
                  <c:v>48.333595573264503</c:v>
                </c:pt>
                <c:pt idx="1457">
                  <c:v>48.469878281179298</c:v>
                </c:pt>
                <c:pt idx="1458">
                  <c:v>49.031483812506998</c:v>
                </c:pt>
                <c:pt idx="1459">
                  <c:v>49.387804994295699</c:v>
                </c:pt>
                <c:pt idx="1460">
                  <c:v>48.839349249865997</c:v>
                </c:pt>
                <c:pt idx="1461">
                  <c:v>48.265135292147299</c:v>
                </c:pt>
                <c:pt idx="1462">
                  <c:v>48.438832243312604</c:v>
                </c:pt>
                <c:pt idx="1463">
                  <c:v>48.278317870944399</c:v>
                </c:pt>
                <c:pt idx="1464">
                  <c:v>48.315636517889402</c:v>
                </c:pt>
                <c:pt idx="1465">
                  <c:v>48.020707197184699</c:v>
                </c:pt>
                <c:pt idx="1466">
                  <c:v>47.804325868542797</c:v>
                </c:pt>
                <c:pt idx="1467">
                  <c:v>47.549207007342403</c:v>
                </c:pt>
                <c:pt idx="1468">
                  <c:v>47.578818241286498</c:v>
                </c:pt>
                <c:pt idx="1469">
                  <c:v>47.807116958204901</c:v>
                </c:pt>
                <c:pt idx="1470">
                  <c:v>47.817055271521703</c:v>
                </c:pt>
                <c:pt idx="1471">
                  <c:v>47.835360990888297</c:v>
                </c:pt>
                <c:pt idx="1472">
                  <c:v>47.993682635254601</c:v>
                </c:pt>
                <c:pt idx="1473">
                  <c:v>48.193300592716803</c:v>
                </c:pt>
                <c:pt idx="1474">
                  <c:v>48.381370586895599</c:v>
                </c:pt>
                <c:pt idx="1475">
                  <c:v>48.097044190253698</c:v>
                </c:pt>
                <c:pt idx="1476">
                  <c:v>48.328646015541302</c:v>
                </c:pt>
                <c:pt idx="1477">
                  <c:v>48.394797628890501</c:v>
                </c:pt>
                <c:pt idx="1478">
                  <c:v>48.368401185276703</c:v>
                </c:pt>
                <c:pt idx="1479">
                  <c:v>48.4512721785933</c:v>
                </c:pt>
                <c:pt idx="1480">
                  <c:v>48.765368364997897</c:v>
                </c:pt>
                <c:pt idx="1481">
                  <c:v>48.597518408836898</c:v>
                </c:pt>
                <c:pt idx="1482">
                  <c:v>48.6988599028575</c:v>
                </c:pt>
                <c:pt idx="1483">
                  <c:v>48.474399120878601</c:v>
                </c:pt>
                <c:pt idx="1484">
                  <c:v>48.604931844236603</c:v>
                </c:pt>
                <c:pt idx="1485">
                  <c:v>49.1442887334292</c:v>
                </c:pt>
                <c:pt idx="1486">
                  <c:v>49.864298418036498</c:v>
                </c:pt>
                <c:pt idx="1487">
                  <c:v>49.678008512786</c:v>
                </c:pt>
                <c:pt idx="1488">
                  <c:v>49.550070085088898</c:v>
                </c:pt>
                <c:pt idx="1489">
                  <c:v>49.261839472393902</c:v>
                </c:pt>
                <c:pt idx="1490">
                  <c:v>49.3496352837209</c:v>
                </c:pt>
                <c:pt idx="1491">
                  <c:v>49.846979856294901</c:v>
                </c:pt>
                <c:pt idx="1492">
                  <c:v>49.699926458757197</c:v>
                </c:pt>
                <c:pt idx="1493">
                  <c:v>49.599095374187499</c:v>
                </c:pt>
                <c:pt idx="1494">
                  <c:v>49.634126921800799</c:v>
                </c:pt>
                <c:pt idx="1495">
                  <c:v>49.659711479201903</c:v>
                </c:pt>
                <c:pt idx="1496">
                  <c:v>49.717720218034302</c:v>
                </c:pt>
                <c:pt idx="1497">
                  <c:v>49.780036654478003</c:v>
                </c:pt>
                <c:pt idx="1498">
                  <c:v>49.840751302620099</c:v>
                </c:pt>
                <c:pt idx="1499">
                  <c:v>49.999809416778703</c:v>
                </c:pt>
                <c:pt idx="1500">
                  <c:v>49.919026179696097</c:v>
                </c:pt>
                <c:pt idx="1501">
                  <c:v>50.195156167624802</c:v>
                </c:pt>
                <c:pt idx="1502">
                  <c:v>50.146889288782297</c:v>
                </c:pt>
                <c:pt idx="1503">
                  <c:v>50.239128354565203</c:v>
                </c:pt>
                <c:pt idx="1504">
                  <c:v>50.321257575718903</c:v>
                </c:pt>
                <c:pt idx="1505">
                  <c:v>50.467280647780399</c:v>
                </c:pt>
                <c:pt idx="1506">
                  <c:v>49.769004436856598</c:v>
                </c:pt>
                <c:pt idx="1507">
                  <c:v>49.758468753765101</c:v>
                </c:pt>
                <c:pt idx="1508">
                  <c:v>49.718454356730703</c:v>
                </c:pt>
                <c:pt idx="1509">
                  <c:v>49.814181751521701</c:v>
                </c:pt>
                <c:pt idx="1510">
                  <c:v>49.674953930812599</c:v>
                </c:pt>
                <c:pt idx="1511">
                  <c:v>49.376638418389398</c:v>
                </c:pt>
                <c:pt idx="1512">
                  <c:v>49.088064830767998</c:v>
                </c:pt>
                <c:pt idx="1513">
                  <c:v>48.860948596041403</c:v>
                </c:pt>
                <c:pt idx="1514">
                  <c:v>49.127316283544303</c:v>
                </c:pt>
                <c:pt idx="1515">
                  <c:v>49.467958474952603</c:v>
                </c:pt>
                <c:pt idx="1516">
                  <c:v>49.154648785395104</c:v>
                </c:pt>
                <c:pt idx="1517">
                  <c:v>49.1336765578803</c:v>
                </c:pt>
                <c:pt idx="1518">
                  <c:v>49.4180792023108</c:v>
                </c:pt>
                <c:pt idx="1519">
                  <c:v>48.687316843709098</c:v>
                </c:pt>
                <c:pt idx="1520">
                  <c:v>48.872118239990002</c:v>
                </c:pt>
                <c:pt idx="1521">
                  <c:v>48.9185530681766</c:v>
                </c:pt>
                <c:pt idx="1522">
                  <c:v>48.179322708110902</c:v>
                </c:pt>
                <c:pt idx="1523">
                  <c:v>48.449185827359798</c:v>
                </c:pt>
                <c:pt idx="1524">
                  <c:v>48.452062139599803</c:v>
                </c:pt>
                <c:pt idx="1525">
                  <c:v>48.1867604878111</c:v>
                </c:pt>
                <c:pt idx="1526">
                  <c:v>48.497129841157303</c:v>
                </c:pt>
                <c:pt idx="1527">
                  <c:v>48.047514041092001</c:v>
                </c:pt>
                <c:pt idx="1528">
                  <c:v>47.430039959618298</c:v>
                </c:pt>
                <c:pt idx="1529">
                  <c:v>47.863643752849697</c:v>
                </c:pt>
                <c:pt idx="1530">
                  <c:v>48.303531800205199</c:v>
                </c:pt>
                <c:pt idx="1531">
                  <c:v>48.529504073893897</c:v>
                </c:pt>
                <c:pt idx="1532">
                  <c:v>48.014692200856999</c:v>
                </c:pt>
                <c:pt idx="1533">
                  <c:v>47.518584001438903</c:v>
                </c:pt>
                <c:pt idx="1534">
                  <c:v>48.3007325890243</c:v>
                </c:pt>
                <c:pt idx="1535">
                  <c:v>47.939979032273797</c:v>
                </c:pt>
                <c:pt idx="1536">
                  <c:v>48.291023487166001</c:v>
                </c:pt>
                <c:pt idx="1537">
                  <c:v>48.817543048137303</c:v>
                </c:pt>
                <c:pt idx="1538">
                  <c:v>48.232566596110097</c:v>
                </c:pt>
                <c:pt idx="1539">
                  <c:v>46.988059269349399</c:v>
                </c:pt>
                <c:pt idx="1540">
                  <c:v>47.031473724014603</c:v>
                </c:pt>
                <c:pt idx="1541">
                  <c:v>46.449442305535896</c:v>
                </c:pt>
                <c:pt idx="1542">
                  <c:v>46.869221380514901</c:v>
                </c:pt>
                <c:pt idx="1543">
                  <c:v>47.139436790771903</c:v>
                </c:pt>
                <c:pt idx="1544">
                  <c:v>47.738096269931901</c:v>
                </c:pt>
                <c:pt idx="1545">
                  <c:v>47.548350468261503</c:v>
                </c:pt>
                <c:pt idx="1546">
                  <c:v>48.203344660437502</c:v>
                </c:pt>
                <c:pt idx="1547">
                  <c:v>48.182488827369099</c:v>
                </c:pt>
                <c:pt idx="1548">
                  <c:v>48.304698741581603</c:v>
                </c:pt>
                <c:pt idx="1549">
                  <c:v>48.910056939833801</c:v>
                </c:pt>
                <c:pt idx="1550">
                  <c:v>49.069631693012198</c:v>
                </c:pt>
                <c:pt idx="1551">
                  <c:v>49.4866836032785</c:v>
                </c:pt>
                <c:pt idx="1552">
                  <c:v>49.659924161430297</c:v>
                </c:pt>
                <c:pt idx="1553">
                  <c:v>50.3422306463833</c:v>
                </c:pt>
                <c:pt idx="1554">
                  <c:v>50.474652171821901</c:v>
                </c:pt>
                <c:pt idx="1555">
                  <c:v>50.835843093333096</c:v>
                </c:pt>
                <c:pt idx="1556">
                  <c:v>50.626850738837497</c:v>
                </c:pt>
                <c:pt idx="1557">
                  <c:v>50.806367155499998</c:v>
                </c:pt>
                <c:pt idx="1558">
                  <c:v>51.030195228425903</c:v>
                </c:pt>
                <c:pt idx="1559">
                  <c:v>50.960088876757098</c:v>
                </c:pt>
                <c:pt idx="1560">
                  <c:v>51.077967679705203</c:v>
                </c:pt>
                <c:pt idx="1561">
                  <c:v>50.960902642409003</c:v>
                </c:pt>
                <c:pt idx="1562">
                  <c:v>50.678712544130597</c:v>
                </c:pt>
                <c:pt idx="1563">
                  <c:v>51.108198089759</c:v>
                </c:pt>
                <c:pt idx="1564">
                  <c:v>51.019085836054302</c:v>
                </c:pt>
                <c:pt idx="1565">
                  <c:v>50.725759385710496</c:v>
                </c:pt>
                <c:pt idx="1566">
                  <c:v>50.825351967585704</c:v>
                </c:pt>
                <c:pt idx="1567">
                  <c:v>50.9133116756108</c:v>
                </c:pt>
                <c:pt idx="1568">
                  <c:v>51.564511533449902</c:v>
                </c:pt>
                <c:pt idx="1569">
                  <c:v>51.669084147155999</c:v>
                </c:pt>
                <c:pt idx="1570">
                  <c:v>51.8105965945999</c:v>
                </c:pt>
                <c:pt idx="1571">
                  <c:v>51.342115492800197</c:v>
                </c:pt>
                <c:pt idx="1572">
                  <c:v>51.045090181294697</c:v>
                </c:pt>
                <c:pt idx="1573">
                  <c:v>51.2672103985281</c:v>
                </c:pt>
                <c:pt idx="1574">
                  <c:v>51.175108672251298</c:v>
                </c:pt>
                <c:pt idx="1575">
                  <c:v>51.408467607302697</c:v>
                </c:pt>
                <c:pt idx="1576">
                  <c:v>51.4279026518821</c:v>
                </c:pt>
                <c:pt idx="1577">
                  <c:v>51.228137424988297</c:v>
                </c:pt>
                <c:pt idx="1578">
                  <c:v>50.298537256744197</c:v>
                </c:pt>
                <c:pt idx="1579">
                  <c:v>50.135305986417002</c:v>
                </c:pt>
                <c:pt idx="1580">
                  <c:v>49.731069018379799</c:v>
                </c:pt>
                <c:pt idx="1581">
                  <c:v>50.323001334212201</c:v>
                </c:pt>
                <c:pt idx="1582">
                  <c:v>50.050510637393103</c:v>
                </c:pt>
                <c:pt idx="1583">
                  <c:v>50.702282977768597</c:v>
                </c:pt>
                <c:pt idx="1584">
                  <c:v>50.8830359276796</c:v>
                </c:pt>
                <c:pt idx="1585">
                  <c:v>50.893341846772799</c:v>
                </c:pt>
                <c:pt idx="1586">
                  <c:v>49.737678605251403</c:v>
                </c:pt>
                <c:pt idx="1587">
                  <c:v>49.859755502912698</c:v>
                </c:pt>
                <c:pt idx="1588">
                  <c:v>50.321325307053897</c:v>
                </c:pt>
                <c:pt idx="1589">
                  <c:v>49.651783151680597</c:v>
                </c:pt>
                <c:pt idx="1590">
                  <c:v>49.974655571872603</c:v>
                </c:pt>
                <c:pt idx="1591">
                  <c:v>48.691765031490199</c:v>
                </c:pt>
                <c:pt idx="1592">
                  <c:v>47.969717115028701</c:v>
                </c:pt>
                <c:pt idx="1593">
                  <c:v>49.0937402773598</c:v>
                </c:pt>
                <c:pt idx="1594">
                  <c:v>48.855431575157397</c:v>
                </c:pt>
                <c:pt idx="1595">
                  <c:v>47.518967906327603</c:v>
                </c:pt>
                <c:pt idx="1596">
                  <c:v>47.7797066486267</c:v>
                </c:pt>
                <c:pt idx="1597">
                  <c:v>45.439632789589403</c:v>
                </c:pt>
                <c:pt idx="1598">
                  <c:v>46.030247311685102</c:v>
                </c:pt>
                <c:pt idx="1599">
                  <c:v>45.135609935245903</c:v>
                </c:pt>
                <c:pt idx="1600">
                  <c:v>45.1722377843003</c:v>
                </c:pt>
                <c:pt idx="1601">
                  <c:v>47.840145908120697</c:v>
                </c:pt>
                <c:pt idx="1602">
                  <c:v>47.6400664735391</c:v>
                </c:pt>
                <c:pt idx="1603">
                  <c:v>45.368443038894704</c:v>
                </c:pt>
                <c:pt idx="1604">
                  <c:v>44.979960664577703</c:v>
                </c:pt>
                <c:pt idx="1605">
                  <c:v>45.166302746982502</c:v>
                </c:pt>
                <c:pt idx="1606">
                  <c:v>45.414010092526802</c:v>
                </c:pt>
                <c:pt idx="1607">
                  <c:v>45.226281549695599</c:v>
                </c:pt>
                <c:pt idx="1608">
                  <c:v>45.398446183476601</c:v>
                </c:pt>
                <c:pt idx="1609">
                  <c:v>45.229949933692801</c:v>
                </c:pt>
                <c:pt idx="1610">
                  <c:v>44.123987562122998</c:v>
                </c:pt>
                <c:pt idx="1611">
                  <c:v>45.159426435768999</c:v>
                </c:pt>
                <c:pt idx="1612">
                  <c:v>45.170416317510401</c:v>
                </c:pt>
                <c:pt idx="1613">
                  <c:v>45.126912157242401</c:v>
                </c:pt>
                <c:pt idx="1614">
                  <c:v>46.190030513215</c:v>
                </c:pt>
                <c:pt idx="1615">
                  <c:v>46.103953286407901</c:v>
                </c:pt>
                <c:pt idx="1616">
                  <c:v>45.280739961120702</c:v>
                </c:pt>
                <c:pt idx="1617">
                  <c:v>44.751680209887098</c:v>
                </c:pt>
                <c:pt idx="1618">
                  <c:v>44.109994531138497</c:v>
                </c:pt>
                <c:pt idx="1619">
                  <c:v>44.0990097394806</c:v>
                </c:pt>
                <c:pt idx="1620">
                  <c:v>44.277580047527302</c:v>
                </c:pt>
                <c:pt idx="1621">
                  <c:v>44.164033206450299</c:v>
                </c:pt>
                <c:pt idx="1622">
                  <c:v>45.392700653881597</c:v>
                </c:pt>
                <c:pt idx="1623">
                  <c:v>45.444657093512198</c:v>
                </c:pt>
                <c:pt idx="1624">
                  <c:v>45.9372937736645</c:v>
                </c:pt>
                <c:pt idx="1625">
                  <c:v>46.890548942807797</c:v>
                </c:pt>
                <c:pt idx="1626">
                  <c:v>46.638728026735699</c:v>
                </c:pt>
                <c:pt idx="1627">
                  <c:v>46.941835057600798</c:v>
                </c:pt>
                <c:pt idx="1628">
                  <c:v>46.7367313190964</c:v>
                </c:pt>
                <c:pt idx="1629">
                  <c:v>46.697816456387599</c:v>
                </c:pt>
                <c:pt idx="1630">
                  <c:v>46.641490767421502</c:v>
                </c:pt>
                <c:pt idx="1631">
                  <c:v>46.930384719078397</c:v>
                </c:pt>
                <c:pt idx="1632">
                  <c:v>45.502128834347303</c:v>
                </c:pt>
                <c:pt idx="1633">
                  <c:v>45.405742230803398</c:v>
                </c:pt>
                <c:pt idx="1634">
                  <c:v>45.024360287990298</c:v>
                </c:pt>
                <c:pt idx="1635">
                  <c:v>45.081586530184502</c:v>
                </c:pt>
                <c:pt idx="1636">
                  <c:v>45.3004428911159</c:v>
                </c:pt>
                <c:pt idx="1637">
                  <c:v>44.932783030228997</c:v>
                </c:pt>
                <c:pt idx="1638">
                  <c:v>44.536175512298101</c:v>
                </c:pt>
                <c:pt idx="1639">
                  <c:v>44.3544990395499</c:v>
                </c:pt>
                <c:pt idx="1640">
                  <c:v>43.262990155745399</c:v>
                </c:pt>
                <c:pt idx="1641">
                  <c:v>42.947087046599499</c:v>
                </c:pt>
                <c:pt idx="1642">
                  <c:v>43.509791857978101</c:v>
                </c:pt>
                <c:pt idx="1643">
                  <c:v>43.434249146214903</c:v>
                </c:pt>
                <c:pt idx="1644">
                  <c:v>42.767385956934199</c:v>
                </c:pt>
                <c:pt idx="1645">
                  <c:v>42.6838310622555</c:v>
                </c:pt>
                <c:pt idx="1646">
                  <c:v>41.671507823794201</c:v>
                </c:pt>
                <c:pt idx="1647">
                  <c:v>41.815266659492998</c:v>
                </c:pt>
                <c:pt idx="1648">
                  <c:v>41.637166988394199</c:v>
                </c:pt>
                <c:pt idx="1649">
                  <c:v>41.910962577865497</c:v>
                </c:pt>
                <c:pt idx="1650">
                  <c:v>41.628008753609699</c:v>
                </c:pt>
                <c:pt idx="1651">
                  <c:v>41.322624889257199</c:v>
                </c:pt>
                <c:pt idx="1652">
                  <c:v>41.884869243854901</c:v>
                </c:pt>
                <c:pt idx="1653">
                  <c:v>40.349231783755101</c:v>
                </c:pt>
                <c:pt idx="1654">
                  <c:v>40.195533272543699</c:v>
                </c:pt>
                <c:pt idx="1655">
                  <c:v>40.124199413411297</c:v>
                </c:pt>
                <c:pt idx="1656">
                  <c:v>40.132768225265004</c:v>
                </c:pt>
                <c:pt idx="1657">
                  <c:v>40.440210267066298</c:v>
                </c:pt>
                <c:pt idx="1658">
                  <c:v>40.473445281517499</c:v>
                </c:pt>
                <c:pt idx="1659">
                  <c:v>40.191651550146901</c:v>
                </c:pt>
                <c:pt idx="1660">
                  <c:v>39.567866095410402</c:v>
                </c:pt>
                <c:pt idx="1661">
                  <c:v>39.606526576231502</c:v>
                </c:pt>
                <c:pt idx="1662">
                  <c:v>39.690481583431698</c:v>
                </c:pt>
                <c:pt idx="1663">
                  <c:v>40.098740230221502</c:v>
                </c:pt>
                <c:pt idx="1664">
                  <c:v>40.035601998220798</c:v>
                </c:pt>
                <c:pt idx="1665">
                  <c:v>40.564454130146302</c:v>
                </c:pt>
                <c:pt idx="1666">
                  <c:v>40.309922430204203</c:v>
                </c:pt>
                <c:pt idx="1667">
                  <c:v>40.922184746190503</c:v>
                </c:pt>
                <c:pt idx="1668">
                  <c:v>41.377768079929403</c:v>
                </c:pt>
                <c:pt idx="1669">
                  <c:v>41.501475680657798</c:v>
                </c:pt>
                <c:pt idx="1670">
                  <c:v>41.538499554851597</c:v>
                </c:pt>
                <c:pt idx="1671">
                  <c:v>41.493512073801703</c:v>
                </c:pt>
                <c:pt idx="1672">
                  <c:v>41.4592187703932</c:v>
                </c:pt>
                <c:pt idx="1673">
                  <c:v>41.599687233242797</c:v>
                </c:pt>
                <c:pt idx="1674">
                  <c:v>41.180072010927901</c:v>
                </c:pt>
                <c:pt idx="1675">
                  <c:v>41.262280083927003</c:v>
                </c:pt>
                <c:pt idx="1676">
                  <c:v>40.972975727525899</c:v>
                </c:pt>
                <c:pt idx="1677">
                  <c:v>41.324531818588802</c:v>
                </c:pt>
                <c:pt idx="1678">
                  <c:v>41.387567026685502</c:v>
                </c:pt>
                <c:pt idx="1679">
                  <c:v>41.361360776497797</c:v>
                </c:pt>
                <c:pt idx="1680">
                  <c:v>41.564805167329503</c:v>
                </c:pt>
                <c:pt idx="1681">
                  <c:v>40.9849496717775</c:v>
                </c:pt>
                <c:pt idx="1682">
                  <c:v>41.557573057463799</c:v>
                </c:pt>
                <c:pt idx="1683">
                  <c:v>41.875312850172399</c:v>
                </c:pt>
                <c:pt idx="1684">
                  <c:v>41.914342896476498</c:v>
                </c:pt>
                <c:pt idx="1685">
                  <c:v>41.7443158662889</c:v>
                </c:pt>
                <c:pt idx="1686">
                  <c:v>42.010163535871797</c:v>
                </c:pt>
                <c:pt idx="1687">
                  <c:v>42.196906344696899</c:v>
                </c:pt>
                <c:pt idx="1688">
                  <c:v>41.947826635550499</c:v>
                </c:pt>
                <c:pt idx="1689">
                  <c:v>40.938910529617203</c:v>
                </c:pt>
                <c:pt idx="1690">
                  <c:v>40.390689236608502</c:v>
                </c:pt>
                <c:pt idx="1691">
                  <c:v>40.703770649302399</c:v>
                </c:pt>
                <c:pt idx="1692">
                  <c:v>40.1541981197634</c:v>
                </c:pt>
                <c:pt idx="1693">
                  <c:v>40.789113922052998</c:v>
                </c:pt>
                <c:pt idx="1694">
                  <c:v>40.534527297904297</c:v>
                </c:pt>
                <c:pt idx="1695">
                  <c:v>39.351213167382902</c:v>
                </c:pt>
                <c:pt idx="1696">
                  <c:v>39.646299034829198</c:v>
                </c:pt>
                <c:pt idx="1697">
                  <c:v>39.3985583724075</c:v>
                </c:pt>
                <c:pt idx="1698">
                  <c:v>39.758925915366198</c:v>
                </c:pt>
                <c:pt idx="1699">
                  <c:v>40.275288190351503</c:v>
                </c:pt>
                <c:pt idx="1700">
                  <c:v>40.412874538326498</c:v>
                </c:pt>
                <c:pt idx="1701">
                  <c:v>40.798880568377498</c:v>
                </c:pt>
                <c:pt idx="1702">
                  <c:v>40.937971703797203</c:v>
                </c:pt>
                <c:pt idx="1703">
                  <c:v>41.402676854117402</c:v>
                </c:pt>
                <c:pt idx="1704">
                  <c:v>41.467255130364002</c:v>
                </c:pt>
                <c:pt idx="1705">
                  <c:v>41.841033019764097</c:v>
                </c:pt>
                <c:pt idx="1706">
                  <c:v>41.4486447317122</c:v>
                </c:pt>
                <c:pt idx="1707">
                  <c:v>41.830875422828299</c:v>
                </c:pt>
                <c:pt idx="1708">
                  <c:v>41.913992627806699</c:v>
                </c:pt>
                <c:pt idx="1709">
                  <c:v>42.200632791852399</c:v>
                </c:pt>
                <c:pt idx="1710">
                  <c:v>42.221221264889799</c:v>
                </c:pt>
                <c:pt idx="1711">
                  <c:v>42.406410822584398</c:v>
                </c:pt>
                <c:pt idx="1712">
                  <c:v>42.6042635271656</c:v>
                </c:pt>
                <c:pt idx="1713">
                  <c:v>42.465369314855799</c:v>
                </c:pt>
                <c:pt idx="1714">
                  <c:v>42.215749940338803</c:v>
                </c:pt>
                <c:pt idx="1715">
                  <c:v>41.7014618058057</c:v>
                </c:pt>
                <c:pt idx="1716">
                  <c:v>41.7031176228598</c:v>
                </c:pt>
                <c:pt idx="1717">
                  <c:v>42.267449144985001</c:v>
                </c:pt>
                <c:pt idx="1718">
                  <c:v>41.289380992235898</c:v>
                </c:pt>
                <c:pt idx="1719">
                  <c:v>41.185136800234702</c:v>
                </c:pt>
                <c:pt idx="1720">
                  <c:v>41.290334020034997</c:v>
                </c:pt>
                <c:pt idx="1721">
                  <c:v>42.104501426137197</c:v>
                </c:pt>
                <c:pt idx="1722">
                  <c:v>41.9720490255038</c:v>
                </c:pt>
                <c:pt idx="1723">
                  <c:v>42.443369591371699</c:v>
                </c:pt>
                <c:pt idx="1724">
                  <c:v>41.879812355228403</c:v>
                </c:pt>
                <c:pt idx="1725">
                  <c:v>41.305831917686298</c:v>
                </c:pt>
                <c:pt idx="1726">
                  <c:v>40.763085335977003</c:v>
                </c:pt>
                <c:pt idx="1727">
                  <c:v>40.329872132702199</c:v>
                </c:pt>
                <c:pt idx="1728">
                  <c:v>40.379284227766298</c:v>
                </c:pt>
                <c:pt idx="1729">
                  <c:v>39.7177843325669</c:v>
                </c:pt>
                <c:pt idx="1730">
                  <c:v>39.751770026706602</c:v>
                </c:pt>
                <c:pt idx="1731">
                  <c:v>39.363668508225203</c:v>
                </c:pt>
                <c:pt idx="1732">
                  <c:v>39.266535883514599</c:v>
                </c:pt>
                <c:pt idx="1733">
                  <c:v>39.356235205663602</c:v>
                </c:pt>
                <c:pt idx="1734">
                  <c:v>39.248572134463899</c:v>
                </c:pt>
                <c:pt idx="1735">
                  <c:v>39.261461187262</c:v>
                </c:pt>
                <c:pt idx="1736">
                  <c:v>39.533337155104199</c:v>
                </c:pt>
                <c:pt idx="1737">
                  <c:v>39.304393007563597</c:v>
                </c:pt>
                <c:pt idx="1738">
                  <c:v>39.591597716515302</c:v>
                </c:pt>
                <c:pt idx="1739">
                  <c:v>39.492070737132103</c:v>
                </c:pt>
                <c:pt idx="1740">
                  <c:v>39.741203831854101</c:v>
                </c:pt>
                <c:pt idx="1741">
                  <c:v>39.575575771426301</c:v>
                </c:pt>
                <c:pt idx="1742">
                  <c:v>39.877146608413</c:v>
                </c:pt>
                <c:pt idx="1743">
                  <c:v>39.747827100070403</c:v>
                </c:pt>
                <c:pt idx="1744">
                  <c:v>39.8530600682342</c:v>
                </c:pt>
                <c:pt idx="1745">
                  <c:v>39.155180124222703</c:v>
                </c:pt>
                <c:pt idx="1746">
                  <c:v>39.1592302959493</c:v>
                </c:pt>
                <c:pt idx="1747">
                  <c:v>39.095237582669498</c:v>
                </c:pt>
                <c:pt idx="1748">
                  <c:v>38.731472842911003</c:v>
                </c:pt>
                <c:pt idx="1749">
                  <c:v>38.7556308798166</c:v>
                </c:pt>
                <c:pt idx="1750">
                  <c:v>38.723301002730899</c:v>
                </c:pt>
                <c:pt idx="1751">
                  <c:v>39.141266546898599</c:v>
                </c:pt>
                <c:pt idx="1752">
                  <c:v>39.242449343335799</c:v>
                </c:pt>
                <c:pt idx="1753">
                  <c:v>39.0597033165661</c:v>
                </c:pt>
                <c:pt idx="1754">
                  <c:v>38.919889110097898</c:v>
                </c:pt>
                <c:pt idx="1755">
                  <c:v>38.407399786072702</c:v>
                </c:pt>
                <c:pt idx="1756">
                  <c:v>38.204474397397</c:v>
                </c:pt>
                <c:pt idx="1757">
                  <c:v>38.8286054676216</c:v>
                </c:pt>
                <c:pt idx="1758">
                  <c:v>39.152893014640497</c:v>
                </c:pt>
                <c:pt idx="1759">
                  <c:v>39.072032573563</c:v>
                </c:pt>
                <c:pt idx="1760">
                  <c:v>38.572253560518703</c:v>
                </c:pt>
                <c:pt idx="1761">
                  <c:v>38.372639805951202</c:v>
                </c:pt>
                <c:pt idx="1762">
                  <c:v>38.336259757138997</c:v>
                </c:pt>
                <c:pt idx="1763">
                  <c:v>38.957079193255403</c:v>
                </c:pt>
                <c:pt idx="1764">
                  <c:v>38.914183121317301</c:v>
                </c:pt>
                <c:pt idx="1765">
                  <c:v>39.365360073642798</c:v>
                </c:pt>
                <c:pt idx="1766">
                  <c:v>38.881888992595101</c:v>
                </c:pt>
                <c:pt idx="1767">
                  <c:v>38.660404310704102</c:v>
                </c:pt>
                <c:pt idx="1768">
                  <c:v>38.6975943938616</c:v>
                </c:pt>
                <c:pt idx="1769">
                  <c:v>38.737214580055003</c:v>
                </c:pt>
                <c:pt idx="1770">
                  <c:v>38.697558645498098</c:v>
                </c:pt>
                <c:pt idx="1771">
                  <c:v>38.858433744944399</c:v>
                </c:pt>
                <c:pt idx="1772">
                  <c:v>38.737988866036901</c:v>
                </c:pt>
                <c:pt idx="1773">
                  <c:v>38.061872604258497</c:v>
                </c:pt>
                <c:pt idx="1774">
                  <c:v>37.886381138233098</c:v>
                </c:pt>
                <c:pt idx="1775">
                  <c:v>37.896030053650001</c:v>
                </c:pt>
                <c:pt idx="1776">
                  <c:v>37.515374919274102</c:v>
                </c:pt>
                <c:pt idx="1777">
                  <c:v>37.365648477301001</c:v>
                </c:pt>
                <c:pt idx="1778">
                  <c:v>37.4436947151151</c:v>
                </c:pt>
                <c:pt idx="1779">
                  <c:v>37.381434050607098</c:v>
                </c:pt>
                <c:pt idx="1780">
                  <c:v>37.490153886794403</c:v>
                </c:pt>
                <c:pt idx="1781">
                  <c:v>37.589232126725101</c:v>
                </c:pt>
                <c:pt idx="1782">
                  <c:v>38.0076955506659</c:v>
                </c:pt>
                <c:pt idx="1783">
                  <c:v>38.098747542335197</c:v>
                </c:pt>
                <c:pt idx="1784">
                  <c:v>38.074294575237097</c:v>
                </c:pt>
                <c:pt idx="1785">
                  <c:v>38.6080528421111</c:v>
                </c:pt>
                <c:pt idx="1786">
                  <c:v>38.665569362716496</c:v>
                </c:pt>
                <c:pt idx="1787">
                  <c:v>38.711100618805403</c:v>
                </c:pt>
                <c:pt idx="1788">
                  <c:v>38.581815299043903</c:v>
                </c:pt>
                <c:pt idx="1789">
                  <c:v>38.6499939052446</c:v>
                </c:pt>
                <c:pt idx="1790">
                  <c:v>38.733455799843298</c:v>
                </c:pt>
                <c:pt idx="1791">
                  <c:v>38.886536104994697</c:v>
                </c:pt>
                <c:pt idx="1792">
                  <c:v>38.769113108649798</c:v>
                </c:pt>
                <c:pt idx="1793">
                  <c:v>38.707606010263497</c:v>
                </c:pt>
                <c:pt idx="1794">
                  <c:v>38.917526218463003</c:v>
                </c:pt>
                <c:pt idx="1795">
                  <c:v>38.6837112356205</c:v>
                </c:pt>
                <c:pt idx="1796">
                  <c:v>38.733281467193997</c:v>
                </c:pt>
                <c:pt idx="1797">
                  <c:v>38.675032421484197</c:v>
                </c:pt>
                <c:pt idx="1798">
                  <c:v>38.765860782964801</c:v>
                </c:pt>
                <c:pt idx="1799">
                  <c:v>38.438804642819001</c:v>
                </c:pt>
                <c:pt idx="1800">
                  <c:v>38.388405401891902</c:v>
                </c:pt>
                <c:pt idx="1801">
                  <c:v>38.298884594148603</c:v>
                </c:pt>
                <c:pt idx="1802">
                  <c:v>38.188269561072303</c:v>
                </c:pt>
                <c:pt idx="1803">
                  <c:v>37.894255033580897</c:v>
                </c:pt>
                <c:pt idx="1804">
                  <c:v>38.020261259648699</c:v>
                </c:pt>
                <c:pt idx="1805">
                  <c:v>37.530330826298602</c:v>
                </c:pt>
                <c:pt idx="1806">
                  <c:v>37.7083309114293</c:v>
                </c:pt>
                <c:pt idx="1807">
                  <c:v>37.345889490369302</c:v>
                </c:pt>
                <c:pt idx="1808">
                  <c:v>37.705997763678099</c:v>
                </c:pt>
                <c:pt idx="1809">
                  <c:v>37.9637829643953</c:v>
                </c:pt>
                <c:pt idx="1810">
                  <c:v>38.035769700387199</c:v>
                </c:pt>
                <c:pt idx="1811">
                  <c:v>38.307202111648301</c:v>
                </c:pt>
                <c:pt idx="1812">
                  <c:v>38.257833880568597</c:v>
                </c:pt>
                <c:pt idx="1813">
                  <c:v>38.4779881385127</c:v>
                </c:pt>
                <c:pt idx="1814">
                  <c:v>38.213121424482701</c:v>
                </c:pt>
                <c:pt idx="1815">
                  <c:v>38.136765078059902</c:v>
                </c:pt>
                <c:pt idx="1816">
                  <c:v>38.042774559474303</c:v>
                </c:pt>
                <c:pt idx="1817">
                  <c:v>37.8386421363629</c:v>
                </c:pt>
                <c:pt idx="1818">
                  <c:v>37.526706372310201</c:v>
                </c:pt>
                <c:pt idx="1819">
                  <c:v>36.873686105678701</c:v>
                </c:pt>
                <c:pt idx="1820">
                  <c:v>36.744408598509096</c:v>
                </c:pt>
                <c:pt idx="1821">
                  <c:v>37.027698228511497</c:v>
                </c:pt>
                <c:pt idx="1822">
                  <c:v>36.713790613344202</c:v>
                </c:pt>
                <c:pt idx="1823">
                  <c:v>36.549794830554397</c:v>
                </c:pt>
                <c:pt idx="1824">
                  <c:v>36.675801056622198</c:v>
                </c:pt>
                <c:pt idx="1825">
                  <c:v>36.715757048625399</c:v>
                </c:pt>
                <c:pt idx="1826">
                  <c:v>36.8479231880847</c:v>
                </c:pt>
                <c:pt idx="1827">
                  <c:v>36.672075602386897</c:v>
                </c:pt>
                <c:pt idx="1828">
                  <c:v>36.798188244534899</c:v>
                </c:pt>
                <c:pt idx="1829">
                  <c:v>36.170017133397003</c:v>
                </c:pt>
                <c:pt idx="1830">
                  <c:v>36.464690853590497</c:v>
                </c:pt>
                <c:pt idx="1831">
                  <c:v>36.257949049996</c:v>
                </c:pt>
                <c:pt idx="1832">
                  <c:v>36.0530726814358</c:v>
                </c:pt>
                <c:pt idx="1833">
                  <c:v>36.165080020996101</c:v>
                </c:pt>
                <c:pt idx="1834">
                  <c:v>36.357360641199499</c:v>
                </c:pt>
                <c:pt idx="1835">
                  <c:v>36.275689638239001</c:v>
                </c:pt>
                <c:pt idx="1836">
                  <c:v>36.244423292038803</c:v>
                </c:pt>
                <c:pt idx="1837">
                  <c:v>36.381632959979299</c:v>
                </c:pt>
                <c:pt idx="1838">
                  <c:v>36.3762173031947</c:v>
                </c:pt>
                <c:pt idx="1839">
                  <c:v>36.5814763205669</c:v>
                </c:pt>
                <c:pt idx="1840">
                  <c:v>36.948020739999102</c:v>
                </c:pt>
                <c:pt idx="1841">
                  <c:v>36.253479650312002</c:v>
                </c:pt>
                <c:pt idx="1842">
                  <c:v>36.035953731662701</c:v>
                </c:pt>
                <c:pt idx="1843">
                  <c:v>35.976687793081197</c:v>
                </c:pt>
                <c:pt idx="1844">
                  <c:v>36.141148851883997</c:v>
                </c:pt>
                <c:pt idx="1845">
                  <c:v>36.206710162377398</c:v>
                </c:pt>
                <c:pt idx="1846">
                  <c:v>35.8744674420998</c:v>
                </c:pt>
                <c:pt idx="1847">
                  <c:v>36.149852280063499</c:v>
                </c:pt>
                <c:pt idx="1848">
                  <c:v>36.186112821726198</c:v>
                </c:pt>
                <c:pt idx="1849">
                  <c:v>35.951660660379297</c:v>
                </c:pt>
                <c:pt idx="1850">
                  <c:v>35.593369917355801</c:v>
                </c:pt>
                <c:pt idx="1851">
                  <c:v>35.8518003786468</c:v>
                </c:pt>
                <c:pt idx="1852">
                  <c:v>35.9157564165791</c:v>
                </c:pt>
                <c:pt idx="1853">
                  <c:v>36.173668446768403</c:v>
                </c:pt>
                <c:pt idx="1854">
                  <c:v>36.043807225863603</c:v>
                </c:pt>
                <c:pt idx="1855">
                  <c:v>35.666798549967297</c:v>
                </c:pt>
                <c:pt idx="1856">
                  <c:v>35.512072967112701</c:v>
                </c:pt>
                <c:pt idx="1857">
                  <c:v>35.878668882395701</c:v>
                </c:pt>
                <c:pt idx="1858">
                  <c:v>35.160153561155099</c:v>
                </c:pt>
                <c:pt idx="1859">
                  <c:v>35.520186824092697</c:v>
                </c:pt>
                <c:pt idx="1860">
                  <c:v>35.477795625698398</c:v>
                </c:pt>
                <c:pt idx="1861">
                  <c:v>35.385630467159601</c:v>
                </c:pt>
                <c:pt idx="1862">
                  <c:v>34.835130640033697</c:v>
                </c:pt>
                <c:pt idx="1863">
                  <c:v>34.914999423160701</c:v>
                </c:pt>
                <c:pt idx="1864">
                  <c:v>35.240049635026601</c:v>
                </c:pt>
                <c:pt idx="1865">
                  <c:v>35.10995128735</c:v>
                </c:pt>
                <c:pt idx="1866">
                  <c:v>34.592588838493199</c:v>
                </c:pt>
                <c:pt idx="1867">
                  <c:v>35.263576895308098</c:v>
                </c:pt>
                <c:pt idx="1868">
                  <c:v>34.602552730252398</c:v>
                </c:pt>
                <c:pt idx="1869">
                  <c:v>33.843400014578201</c:v>
                </c:pt>
                <c:pt idx="1870">
                  <c:v>33.4077501164791</c:v>
                </c:pt>
                <c:pt idx="1871">
                  <c:v>33.505081450736597</c:v>
                </c:pt>
                <c:pt idx="1872">
                  <c:v>33.423866515851799</c:v>
                </c:pt>
                <c:pt idx="1873">
                  <c:v>33.358961131436402</c:v>
                </c:pt>
                <c:pt idx="1874">
                  <c:v>33.663680083316997</c:v>
                </c:pt>
                <c:pt idx="1875">
                  <c:v>34.1399660190567</c:v>
                </c:pt>
                <c:pt idx="1876">
                  <c:v>34.954232717025903</c:v>
                </c:pt>
                <c:pt idx="1877">
                  <c:v>34.695521291416902</c:v>
                </c:pt>
                <c:pt idx="1878">
                  <c:v>35.240114213123803</c:v>
                </c:pt>
                <c:pt idx="1879">
                  <c:v>35.472717508477601</c:v>
                </c:pt>
                <c:pt idx="1880">
                  <c:v>35.487131423413601</c:v>
                </c:pt>
                <c:pt idx="1881">
                  <c:v>36.1379792061324</c:v>
                </c:pt>
                <c:pt idx="1882">
                  <c:v>36.016270065179697</c:v>
                </c:pt>
                <c:pt idx="1883">
                  <c:v>36.148692362050397</c:v>
                </c:pt>
                <c:pt idx="1884">
                  <c:v>36.655599932561699</c:v>
                </c:pt>
                <c:pt idx="1885">
                  <c:v>36.7217987924179</c:v>
                </c:pt>
                <c:pt idx="1886">
                  <c:v>36.587307013581999</c:v>
                </c:pt>
                <c:pt idx="1887">
                  <c:v>36.6063188641753</c:v>
                </c:pt>
                <c:pt idx="1888">
                  <c:v>36.732255575935099</c:v>
                </c:pt>
                <c:pt idx="1889">
                  <c:v>36.721688975704502</c:v>
                </c:pt>
                <c:pt idx="1890">
                  <c:v>36.864715968572902</c:v>
                </c:pt>
                <c:pt idx="1891">
                  <c:v>36.958077461217101</c:v>
                </c:pt>
                <c:pt idx="1892">
                  <c:v>37.048206509442998</c:v>
                </c:pt>
                <c:pt idx="1893">
                  <c:v>37.090481261837397</c:v>
                </c:pt>
                <c:pt idx="1894">
                  <c:v>37.161361940112798</c:v>
                </c:pt>
                <c:pt idx="1895">
                  <c:v>37.001704994655903</c:v>
                </c:pt>
                <c:pt idx="1896">
                  <c:v>37.263374544410802</c:v>
                </c:pt>
                <c:pt idx="1897">
                  <c:v>37.039209870133</c:v>
                </c:pt>
                <c:pt idx="1898">
                  <c:v>37.264547398115504</c:v>
                </c:pt>
                <c:pt idx="1899">
                  <c:v>37.329861791526902</c:v>
                </c:pt>
                <c:pt idx="1900">
                  <c:v>37.658266974719098</c:v>
                </c:pt>
                <c:pt idx="1901">
                  <c:v>37.708815036216102</c:v>
                </c:pt>
                <c:pt idx="1902">
                  <c:v>37.924272006822598</c:v>
                </c:pt>
                <c:pt idx="1903">
                  <c:v>37.921230808329</c:v>
                </c:pt>
                <c:pt idx="1904">
                  <c:v>37.453261515136198</c:v>
                </c:pt>
                <c:pt idx="1905">
                  <c:v>37.625605333279502</c:v>
                </c:pt>
                <c:pt idx="1906">
                  <c:v>37.712007368365001</c:v>
                </c:pt>
                <c:pt idx="1907">
                  <c:v>37.687622223525402</c:v>
                </c:pt>
                <c:pt idx="1908">
                  <c:v>37.7060382751554</c:v>
                </c:pt>
                <c:pt idx="1909">
                  <c:v>37.436345508033803</c:v>
                </c:pt>
                <c:pt idx="1910">
                  <c:v>37.522568497878098</c:v>
                </c:pt>
                <c:pt idx="1911">
                  <c:v>36.926789460652998</c:v>
                </c:pt>
                <c:pt idx="1912">
                  <c:v>37.0999967226862</c:v>
                </c:pt>
                <c:pt idx="1913">
                  <c:v>36.6466749100613</c:v>
                </c:pt>
                <c:pt idx="1914">
                  <c:v>36.304682759832403</c:v>
                </c:pt>
                <c:pt idx="1915">
                  <c:v>35.790805044272098</c:v>
                </c:pt>
                <c:pt idx="1916">
                  <c:v>36.461670797948699</c:v>
                </c:pt>
                <c:pt idx="1917">
                  <c:v>37.338714654853497</c:v>
                </c:pt>
                <c:pt idx="1918">
                  <c:v>37.504560520017797</c:v>
                </c:pt>
                <c:pt idx="1919">
                  <c:v>37.610476017268702</c:v>
                </c:pt>
                <c:pt idx="1920">
                  <c:v>37.527476029783102</c:v>
                </c:pt>
                <c:pt idx="1921">
                  <c:v>37.550370546336502</c:v>
                </c:pt>
                <c:pt idx="1922">
                  <c:v>37.780864570003899</c:v>
                </c:pt>
                <c:pt idx="1923">
                  <c:v>37.783675500161102</c:v>
                </c:pt>
                <c:pt idx="1924">
                  <c:v>37.548790767394998</c:v>
                </c:pt>
                <c:pt idx="1925">
                  <c:v>37.163147132089001</c:v>
                </c:pt>
                <c:pt idx="1926">
                  <c:v>37.076538571515798</c:v>
                </c:pt>
                <c:pt idx="1927">
                  <c:v>36.498817801344202</c:v>
                </c:pt>
                <c:pt idx="1928">
                  <c:v>36.051022394824898</c:v>
                </c:pt>
                <c:pt idx="1929">
                  <c:v>36.504228525927601</c:v>
                </c:pt>
                <c:pt idx="1930">
                  <c:v>37.191344321604703</c:v>
                </c:pt>
                <c:pt idx="1931">
                  <c:v>36.929408623464099</c:v>
                </c:pt>
                <c:pt idx="1932">
                  <c:v>36.566108102812599</c:v>
                </c:pt>
                <c:pt idx="1933">
                  <c:v>36.534178828184103</c:v>
                </c:pt>
                <c:pt idx="1934">
                  <c:v>36.329912212752603</c:v>
                </c:pt>
                <c:pt idx="1935">
                  <c:v>35.892722284276701</c:v>
                </c:pt>
                <c:pt idx="1936">
                  <c:v>36.329434501104899</c:v>
                </c:pt>
                <c:pt idx="1937">
                  <c:v>36.5588916540528</c:v>
                </c:pt>
                <c:pt idx="1938">
                  <c:v>36.742433565237398</c:v>
                </c:pt>
                <c:pt idx="1939">
                  <c:v>37.3923419327012</c:v>
                </c:pt>
                <c:pt idx="1940">
                  <c:v>37.402536283075499</c:v>
                </c:pt>
                <c:pt idx="1941">
                  <c:v>37.394295641765197</c:v>
                </c:pt>
                <c:pt idx="1942">
                  <c:v>36.542404055605303</c:v>
                </c:pt>
                <c:pt idx="1943">
                  <c:v>36.277633558830303</c:v>
                </c:pt>
                <c:pt idx="1944">
                  <c:v>36.6256144814066</c:v>
                </c:pt>
                <c:pt idx="1945">
                  <c:v>36.293345987993902</c:v>
                </c:pt>
                <c:pt idx="1946">
                  <c:v>36.648007417835103</c:v>
                </c:pt>
                <c:pt idx="1947">
                  <c:v>37.044681592307803</c:v>
                </c:pt>
                <c:pt idx="1948">
                  <c:v>36.981615067569599</c:v>
                </c:pt>
                <c:pt idx="1949">
                  <c:v>37.316846048707802</c:v>
                </c:pt>
                <c:pt idx="1950">
                  <c:v>37.1152086680762</c:v>
                </c:pt>
                <c:pt idx="1951">
                  <c:v>36.986642803057102</c:v>
                </c:pt>
                <c:pt idx="1952">
                  <c:v>37.516672086751399</c:v>
                </c:pt>
                <c:pt idx="1953">
                  <c:v>37.618635304185098</c:v>
                </c:pt>
                <c:pt idx="1954">
                  <c:v>38.037791519226602</c:v>
                </c:pt>
                <c:pt idx="1955">
                  <c:v>38.3213941088705</c:v>
                </c:pt>
                <c:pt idx="1956">
                  <c:v>38.363543648081503</c:v>
                </c:pt>
                <c:pt idx="1957">
                  <c:v>38.400886476043503</c:v>
                </c:pt>
                <c:pt idx="1958">
                  <c:v>38.5333071942703</c:v>
                </c:pt>
                <c:pt idx="1959">
                  <c:v>38.785580996454598</c:v>
                </c:pt>
                <c:pt idx="1960">
                  <c:v>38.812248926218103</c:v>
                </c:pt>
                <c:pt idx="1961">
                  <c:v>38.860319263814198</c:v>
                </c:pt>
                <c:pt idx="1962">
                  <c:v>38.780281764054102</c:v>
                </c:pt>
                <c:pt idx="1963">
                  <c:v>38.9140135930596</c:v>
                </c:pt>
                <c:pt idx="1964">
                  <c:v>38.756449369429099</c:v>
                </c:pt>
                <c:pt idx="1965">
                  <c:v>39.078844087223999</c:v>
                </c:pt>
                <c:pt idx="1966">
                  <c:v>39.3052651085113</c:v>
                </c:pt>
                <c:pt idx="1967">
                  <c:v>40.099672152216399</c:v>
                </c:pt>
                <c:pt idx="1968">
                  <c:v>39.636692089424898</c:v>
                </c:pt>
                <c:pt idx="1969">
                  <c:v>38.774896004437203</c:v>
                </c:pt>
                <c:pt idx="1970">
                  <c:v>38.978566775471897</c:v>
                </c:pt>
                <c:pt idx="1971">
                  <c:v>38.096000828895299</c:v>
                </c:pt>
                <c:pt idx="1972">
                  <c:v>37.817538167771602</c:v>
                </c:pt>
                <c:pt idx="1973">
                  <c:v>37.351223774493398</c:v>
                </c:pt>
                <c:pt idx="1974">
                  <c:v>36.286397636177199</c:v>
                </c:pt>
                <c:pt idx="1975">
                  <c:v>35.687775009472297</c:v>
                </c:pt>
                <c:pt idx="1976">
                  <c:v>35.079026230345001</c:v>
                </c:pt>
                <c:pt idx="1977">
                  <c:v>36.452679987751502</c:v>
                </c:pt>
                <c:pt idx="1978">
                  <c:v>35.379085191011598</c:v>
                </c:pt>
                <c:pt idx="1979">
                  <c:v>36.001519399755601</c:v>
                </c:pt>
                <c:pt idx="1980">
                  <c:v>36.542663357714801</c:v>
                </c:pt>
                <c:pt idx="1981">
                  <c:v>36.523751645931497</c:v>
                </c:pt>
                <c:pt idx="1982">
                  <c:v>37.214531496946599</c:v>
                </c:pt>
                <c:pt idx="1983">
                  <c:v>38.542171628684599</c:v>
                </c:pt>
                <c:pt idx="1984">
                  <c:v>36.867941614829199</c:v>
                </c:pt>
                <c:pt idx="1985">
                  <c:v>37.120250860139201</c:v>
                </c:pt>
                <c:pt idx="1986">
                  <c:v>36.395147052698299</c:v>
                </c:pt>
                <c:pt idx="1987">
                  <c:v>37.5297950252872</c:v>
                </c:pt>
                <c:pt idx="1988">
                  <c:v>37.504065245068098</c:v>
                </c:pt>
                <c:pt idx="1989">
                  <c:v>38.972916976871197</c:v>
                </c:pt>
                <c:pt idx="1990">
                  <c:v>39.964709509828197</c:v>
                </c:pt>
                <c:pt idx="1991">
                  <c:v>38.456060420324199</c:v>
                </c:pt>
                <c:pt idx="1992">
                  <c:v>38.452045186627998</c:v>
                </c:pt>
                <c:pt idx="1993">
                  <c:v>39.099380155825202</c:v>
                </c:pt>
                <c:pt idx="1994">
                  <c:v>39.219198208013303</c:v>
                </c:pt>
                <c:pt idx="1995">
                  <c:v>39.703387378019499</c:v>
                </c:pt>
                <c:pt idx="1996">
                  <c:v>41.187235702626801</c:v>
                </c:pt>
                <c:pt idx="1997">
                  <c:v>41.541765033340901</c:v>
                </c:pt>
                <c:pt idx="1998">
                  <c:v>41.231379619917</c:v>
                </c:pt>
                <c:pt idx="1999">
                  <c:v>41.453722967382902</c:v>
                </c:pt>
                <c:pt idx="2000">
                  <c:v>40.790969060692703</c:v>
                </c:pt>
                <c:pt idx="2001">
                  <c:v>40.699803161349301</c:v>
                </c:pt>
                <c:pt idx="2002">
                  <c:v>41.376442607930002</c:v>
                </c:pt>
                <c:pt idx="2003">
                  <c:v>41.364956981259098</c:v>
                </c:pt>
                <c:pt idx="2004">
                  <c:v>41.099912095309797</c:v>
                </c:pt>
                <c:pt idx="2005">
                  <c:v>41.208206905815103</c:v>
                </c:pt>
                <c:pt idx="2006">
                  <c:v>41.978355126778403</c:v>
                </c:pt>
                <c:pt idx="2007">
                  <c:v>42.448309239158</c:v>
                </c:pt>
                <c:pt idx="2008">
                  <c:v>42.399451052699398</c:v>
                </c:pt>
                <c:pt idx="2009">
                  <c:v>42.223587804712103</c:v>
                </c:pt>
                <c:pt idx="2010">
                  <c:v>42.832152143177098</c:v>
                </c:pt>
                <c:pt idx="2011">
                  <c:v>42.8618971570924</c:v>
                </c:pt>
                <c:pt idx="2012">
                  <c:v>41.9272893919387</c:v>
                </c:pt>
                <c:pt idx="2013">
                  <c:v>42.399221072849102</c:v>
                </c:pt>
                <c:pt idx="2014">
                  <c:v>42.2976247928937</c:v>
                </c:pt>
                <c:pt idx="2015">
                  <c:v>42.829698826173697</c:v>
                </c:pt>
                <c:pt idx="2016">
                  <c:v>42.641420936193001</c:v>
                </c:pt>
                <c:pt idx="2017">
                  <c:v>42.654875035473303</c:v>
                </c:pt>
                <c:pt idx="2018">
                  <c:v>42.6388766003939</c:v>
                </c:pt>
                <c:pt idx="2019">
                  <c:v>42.553867349025701</c:v>
                </c:pt>
                <c:pt idx="2020">
                  <c:v>41.247251824259898</c:v>
                </c:pt>
                <c:pt idx="2021">
                  <c:v>41.589486050866498</c:v>
                </c:pt>
                <c:pt idx="2022">
                  <c:v>42.696410885933297</c:v>
                </c:pt>
                <c:pt idx="2023">
                  <c:v>42.286599125923303</c:v>
                </c:pt>
                <c:pt idx="2024">
                  <c:v>41.276987742253702</c:v>
                </c:pt>
                <c:pt idx="2025">
                  <c:v>41.098589254388799</c:v>
                </c:pt>
                <c:pt idx="2026">
                  <c:v>41.204191672118903</c:v>
                </c:pt>
                <c:pt idx="2027">
                  <c:v>42.344987196761601</c:v>
                </c:pt>
                <c:pt idx="2028">
                  <c:v>42.458106718399698</c:v>
                </c:pt>
                <c:pt idx="2029">
                  <c:v>42.5637753287957</c:v>
                </c:pt>
                <c:pt idx="2030">
                  <c:v>42.117844596511297</c:v>
                </c:pt>
                <c:pt idx="2031">
                  <c:v>41.3405231246293</c:v>
                </c:pt>
                <c:pt idx="2032">
                  <c:v>41.136409429068202</c:v>
                </c:pt>
                <c:pt idx="2033">
                  <c:v>40.890390124572399</c:v>
                </c:pt>
                <c:pt idx="2034">
                  <c:v>40.813376423137797</c:v>
                </c:pt>
                <c:pt idx="2035">
                  <c:v>41.015357913786502</c:v>
                </c:pt>
                <c:pt idx="2036">
                  <c:v>41.050633289272703</c:v>
                </c:pt>
                <c:pt idx="2037">
                  <c:v>40.804899978616902</c:v>
                </c:pt>
                <c:pt idx="2038">
                  <c:v>41.051522341818902</c:v>
                </c:pt>
                <c:pt idx="2039">
                  <c:v>40.9490209677653</c:v>
                </c:pt>
                <c:pt idx="2040">
                  <c:v>41.236591781375701</c:v>
                </c:pt>
                <c:pt idx="2041">
                  <c:v>41.409336608459299</c:v>
                </c:pt>
                <c:pt idx="2042">
                  <c:v>41.2771425409626</c:v>
                </c:pt>
                <c:pt idx="2043">
                  <c:v>41.494495924290497</c:v>
                </c:pt>
                <c:pt idx="2044">
                  <c:v>40.806590639220097</c:v>
                </c:pt>
                <c:pt idx="2045">
                  <c:v>40.8511824146686</c:v>
                </c:pt>
                <c:pt idx="2046">
                  <c:v>40.790183715110899</c:v>
                </c:pt>
                <c:pt idx="2047">
                  <c:v>40.600428905211999</c:v>
                </c:pt>
                <c:pt idx="2048">
                  <c:v>40.192633028989199</c:v>
                </c:pt>
                <c:pt idx="2049">
                  <c:v>40.229239459155302</c:v>
                </c:pt>
                <c:pt idx="2050">
                  <c:v>40.052415793797998</c:v>
                </c:pt>
                <c:pt idx="2051">
                  <c:v>40.154817990845302</c:v>
                </c:pt>
                <c:pt idx="2052">
                  <c:v>40.2103319400833</c:v>
                </c:pt>
                <c:pt idx="2053">
                  <c:v>39.121825723560498</c:v>
                </c:pt>
                <c:pt idx="2054">
                  <c:v>39.000395068507999</c:v>
                </c:pt>
                <c:pt idx="2055">
                  <c:v>39.591680175383303</c:v>
                </c:pt>
                <c:pt idx="2056">
                  <c:v>39.986592233914301</c:v>
                </c:pt>
                <c:pt idx="2057">
                  <c:v>40.029380864319698</c:v>
                </c:pt>
                <c:pt idx="2058">
                  <c:v>39.859928473332197</c:v>
                </c:pt>
                <c:pt idx="2059">
                  <c:v>39.354024568482501</c:v>
                </c:pt>
                <c:pt idx="2060">
                  <c:v>39.345119624599903</c:v>
                </c:pt>
                <c:pt idx="2061">
                  <c:v>39.265268991975098</c:v>
                </c:pt>
                <c:pt idx="2062">
                  <c:v>38.944602072154602</c:v>
                </c:pt>
                <c:pt idx="2063">
                  <c:v>39.116983032494304</c:v>
                </c:pt>
                <c:pt idx="2064">
                  <c:v>38.992689161018099</c:v>
                </c:pt>
                <c:pt idx="2065">
                  <c:v>38.673593470636398</c:v>
                </c:pt>
                <c:pt idx="2066">
                  <c:v>38.6074072892917</c:v>
                </c:pt>
                <c:pt idx="2067">
                  <c:v>38.319740314212801</c:v>
                </c:pt>
                <c:pt idx="2068">
                  <c:v>38.610298298717801</c:v>
                </c:pt>
                <c:pt idx="2069">
                  <c:v>38.909491751575203</c:v>
                </c:pt>
                <c:pt idx="2070">
                  <c:v>38.841149570650202</c:v>
                </c:pt>
                <c:pt idx="2071">
                  <c:v>38.8087163699714</c:v>
                </c:pt>
                <c:pt idx="2072">
                  <c:v>38.357053961222299</c:v>
                </c:pt>
                <c:pt idx="2073">
                  <c:v>38.436328082860598</c:v>
                </c:pt>
                <c:pt idx="2074">
                  <c:v>38.578897376417501</c:v>
                </c:pt>
                <c:pt idx="2075">
                  <c:v>38.485075061717701</c:v>
                </c:pt>
                <c:pt idx="2076">
                  <c:v>38.710413790327998</c:v>
                </c:pt>
                <c:pt idx="2077">
                  <c:v>39.687612865920897</c:v>
                </c:pt>
                <c:pt idx="2078">
                  <c:v>39.748853248006398</c:v>
                </c:pt>
                <c:pt idx="2079">
                  <c:v>40.143699953608902</c:v>
                </c:pt>
                <c:pt idx="2080">
                  <c:v>39.907439051209103</c:v>
                </c:pt>
                <c:pt idx="2081">
                  <c:v>39.605382381928003</c:v>
                </c:pt>
                <c:pt idx="2082">
                  <c:v>39.853244881958403</c:v>
                </c:pt>
                <c:pt idx="2083">
                  <c:v>38.982333731291398</c:v>
                </c:pt>
                <c:pt idx="2084">
                  <c:v>39.608570659886702</c:v>
                </c:pt>
                <c:pt idx="2085">
                  <c:v>39.732650446499001</c:v>
                </c:pt>
                <c:pt idx="2086">
                  <c:v>38.943393073499799</c:v>
                </c:pt>
                <c:pt idx="2087">
                  <c:v>37.608474647452297</c:v>
                </c:pt>
                <c:pt idx="2088">
                  <c:v>37.294194050472903</c:v>
                </c:pt>
                <c:pt idx="2089">
                  <c:v>36.914359564478602</c:v>
                </c:pt>
                <c:pt idx="2090">
                  <c:v>37.6434920174393</c:v>
                </c:pt>
                <c:pt idx="2091">
                  <c:v>37.880385016830402</c:v>
                </c:pt>
                <c:pt idx="2092">
                  <c:v>37.893482724047701</c:v>
                </c:pt>
                <c:pt idx="2093">
                  <c:v>37.479877035970297</c:v>
                </c:pt>
                <c:pt idx="2094">
                  <c:v>37.961559778207103</c:v>
                </c:pt>
                <c:pt idx="2095">
                  <c:v>38.369140335489099</c:v>
                </c:pt>
                <c:pt idx="2096">
                  <c:v>37.845619117238698</c:v>
                </c:pt>
                <c:pt idx="2097">
                  <c:v>37.734311146425803</c:v>
                </c:pt>
                <c:pt idx="2098">
                  <c:v>36.647043216576797</c:v>
                </c:pt>
                <c:pt idx="2099">
                  <c:v>37.465669578742201</c:v>
                </c:pt>
                <c:pt idx="2100">
                  <c:v>36.915342373069599</c:v>
                </c:pt>
                <c:pt idx="2101">
                  <c:v>36.427001442330003</c:v>
                </c:pt>
                <c:pt idx="2102">
                  <c:v>36.741190071530703</c:v>
                </c:pt>
                <c:pt idx="2103">
                  <c:v>38.361624091193399</c:v>
                </c:pt>
                <c:pt idx="2104">
                  <c:v>38.209265595669102</c:v>
                </c:pt>
                <c:pt idx="2105">
                  <c:v>37.120108320822901</c:v>
                </c:pt>
                <c:pt idx="2106">
                  <c:v>37.877915850609398</c:v>
                </c:pt>
                <c:pt idx="2107">
                  <c:v>37.5676750891827</c:v>
                </c:pt>
                <c:pt idx="2108">
                  <c:v>36.693514382746002</c:v>
                </c:pt>
                <c:pt idx="2109">
                  <c:v>37.172998393224397</c:v>
                </c:pt>
                <c:pt idx="2110">
                  <c:v>37.361395232052601</c:v>
                </c:pt>
                <c:pt idx="2111">
                  <c:v>36.596793360413301</c:v>
                </c:pt>
                <c:pt idx="2112">
                  <c:v>36.995587101924997</c:v>
                </c:pt>
                <c:pt idx="2113">
                  <c:v>37.032347347671802</c:v>
                </c:pt>
                <c:pt idx="2114">
                  <c:v>36.831389058710698</c:v>
                </c:pt>
                <c:pt idx="2115">
                  <c:v>37.3859364388572</c:v>
                </c:pt>
                <c:pt idx="2116">
                  <c:v>37.8036074078138</c:v>
                </c:pt>
                <c:pt idx="2117">
                  <c:v>39.301681860275799</c:v>
                </c:pt>
                <c:pt idx="2118">
                  <c:v>38.965286909378797</c:v>
                </c:pt>
                <c:pt idx="2119">
                  <c:v>39.809312534141803</c:v>
                </c:pt>
                <c:pt idx="2120">
                  <c:v>39.862854404495501</c:v>
                </c:pt>
                <c:pt idx="2121">
                  <c:v>38.609944626546202</c:v>
                </c:pt>
                <c:pt idx="2122">
                  <c:v>38.182628786026399</c:v>
                </c:pt>
                <c:pt idx="2123">
                  <c:v>38.330969309285997</c:v>
                </c:pt>
                <c:pt idx="2124">
                  <c:v>38.438193258974898</c:v>
                </c:pt>
                <c:pt idx="2125">
                  <c:v>38.540372002826601</c:v>
                </c:pt>
                <c:pt idx="2126">
                  <c:v>37.7598094823122</c:v>
                </c:pt>
                <c:pt idx="2127">
                  <c:v>37.630927879958698</c:v>
                </c:pt>
                <c:pt idx="2128">
                  <c:v>36.975711609705499</c:v>
                </c:pt>
                <c:pt idx="2129">
                  <c:v>37.124122237456</c:v>
                </c:pt>
                <c:pt idx="2130">
                  <c:v>36.652290624623298</c:v>
                </c:pt>
                <c:pt idx="2131">
                  <c:v>36.1527949685754</c:v>
                </c:pt>
                <c:pt idx="2132">
                  <c:v>35.813619592458799</c:v>
                </c:pt>
                <c:pt idx="2133">
                  <c:v>37.387685574872698</c:v>
                </c:pt>
                <c:pt idx="2134">
                  <c:v>37.182849522628501</c:v>
                </c:pt>
                <c:pt idx="2135">
                  <c:v>37.488457593899703</c:v>
                </c:pt>
                <c:pt idx="2136">
                  <c:v>37.313653494408797</c:v>
                </c:pt>
                <c:pt idx="2137">
                  <c:v>38.181465399103899</c:v>
                </c:pt>
                <c:pt idx="2138">
                  <c:v>37.278646440309203</c:v>
                </c:pt>
                <c:pt idx="2139">
                  <c:v>36.548057413626601</c:v>
                </c:pt>
                <c:pt idx="2140">
                  <c:v>35.941407912380598</c:v>
                </c:pt>
                <c:pt idx="2141">
                  <c:v>35.682444240689897</c:v>
                </c:pt>
                <c:pt idx="2142">
                  <c:v>35.682547369610297</c:v>
                </c:pt>
                <c:pt idx="2143">
                  <c:v>35.0261636568029</c:v>
                </c:pt>
                <c:pt idx="2144">
                  <c:v>34.249685157412401</c:v>
                </c:pt>
                <c:pt idx="2145">
                  <c:v>33.6743712048238</c:v>
                </c:pt>
                <c:pt idx="2146">
                  <c:v>34.3135938017722</c:v>
                </c:pt>
                <c:pt idx="2147">
                  <c:v>33.474786616257703</c:v>
                </c:pt>
                <c:pt idx="2148">
                  <c:v>33.558430543855401</c:v>
                </c:pt>
                <c:pt idx="2149">
                  <c:v>33.484567641170997</c:v>
                </c:pt>
                <c:pt idx="2150">
                  <c:v>33.387297949806602</c:v>
                </c:pt>
                <c:pt idx="2151">
                  <c:v>33.486902526279401</c:v>
                </c:pt>
                <c:pt idx="2152">
                  <c:v>34.114661011158297</c:v>
                </c:pt>
                <c:pt idx="2153">
                  <c:v>34.206336827653701</c:v>
                </c:pt>
                <c:pt idx="2154">
                  <c:v>33.419219247557002</c:v>
                </c:pt>
                <c:pt idx="2155">
                  <c:v>33.286905422031701</c:v>
                </c:pt>
                <c:pt idx="2156">
                  <c:v>33.355756143308398</c:v>
                </c:pt>
                <c:pt idx="2157">
                  <c:v>33.035163734815598</c:v>
                </c:pt>
                <c:pt idx="2158">
                  <c:v>32.477356372354997</c:v>
                </c:pt>
                <c:pt idx="2159">
                  <c:v>32.914028615527997</c:v>
                </c:pt>
                <c:pt idx="2160">
                  <c:v>32.507033844933197</c:v>
                </c:pt>
                <c:pt idx="2161">
                  <c:v>32.374217347308402</c:v>
                </c:pt>
                <c:pt idx="2162">
                  <c:v>31.979037797683102</c:v>
                </c:pt>
                <c:pt idx="2163">
                  <c:v>32.095250828432597</c:v>
                </c:pt>
                <c:pt idx="2164">
                  <c:v>31.3741679826454</c:v>
                </c:pt>
                <c:pt idx="2165">
                  <c:v>31.2680746325955</c:v>
                </c:pt>
                <c:pt idx="2166">
                  <c:v>31.6511753891116</c:v>
                </c:pt>
                <c:pt idx="2167">
                  <c:v>32.131000638462602</c:v>
                </c:pt>
                <c:pt idx="2168">
                  <c:v>31.756215649335701</c:v>
                </c:pt>
                <c:pt idx="2169">
                  <c:v>31.239232021504201</c:v>
                </c:pt>
                <c:pt idx="2170">
                  <c:v>31.503142093555802</c:v>
                </c:pt>
                <c:pt idx="2171">
                  <c:v>31.771089614728101</c:v>
                </c:pt>
                <c:pt idx="2172">
                  <c:v>32.1297544910311</c:v>
                </c:pt>
                <c:pt idx="2173">
                  <c:v>32.173531962698497</c:v>
                </c:pt>
                <c:pt idx="2174">
                  <c:v>32.058098948472797</c:v>
                </c:pt>
                <c:pt idx="2175">
                  <c:v>32.444439174442401</c:v>
                </c:pt>
                <c:pt idx="2176">
                  <c:v>32.126512242918601</c:v>
                </c:pt>
                <c:pt idx="2177">
                  <c:v>31.7265189735527</c:v>
                </c:pt>
                <c:pt idx="2178">
                  <c:v>31.0081395182535</c:v>
                </c:pt>
                <c:pt idx="2179">
                  <c:v>31.0446291979395</c:v>
                </c:pt>
                <c:pt idx="2180">
                  <c:v>30.616274465864599</c:v>
                </c:pt>
                <c:pt idx="2181">
                  <c:v>29.762297374931599</c:v>
                </c:pt>
                <c:pt idx="2182">
                  <c:v>29.318413520375799</c:v>
                </c:pt>
                <c:pt idx="2183">
                  <c:v>29.247364467136201</c:v>
                </c:pt>
                <c:pt idx="2184">
                  <c:v>29.400207949121501</c:v>
                </c:pt>
                <c:pt idx="2185">
                  <c:v>28.4379554597744</c:v>
                </c:pt>
                <c:pt idx="2186">
                  <c:v>28.886879840619201</c:v>
                </c:pt>
                <c:pt idx="2187">
                  <c:v>28.306477562356001</c:v>
                </c:pt>
                <c:pt idx="2188">
                  <c:v>28.039540752752998</c:v>
                </c:pt>
                <c:pt idx="2189">
                  <c:v>28.102943228340699</c:v>
                </c:pt>
                <c:pt idx="2190">
                  <c:v>28.062012717556001</c:v>
                </c:pt>
                <c:pt idx="2191">
                  <c:v>28.781245806182302</c:v>
                </c:pt>
                <c:pt idx="2192">
                  <c:v>28.196817534636899</c:v>
                </c:pt>
                <c:pt idx="2193">
                  <c:v>28.6796463842545</c:v>
                </c:pt>
                <c:pt idx="2194">
                  <c:v>28.201673585102899</c:v>
                </c:pt>
                <c:pt idx="2195">
                  <c:v>28.3006148633214</c:v>
                </c:pt>
                <c:pt idx="2196">
                  <c:v>29.140622861235499</c:v>
                </c:pt>
                <c:pt idx="2197">
                  <c:v>29.062449225544299</c:v>
                </c:pt>
                <c:pt idx="2198">
                  <c:v>28.435154740583101</c:v>
                </c:pt>
                <c:pt idx="2199">
                  <c:v>28.4268223985612</c:v>
                </c:pt>
                <c:pt idx="2200">
                  <c:v>28.507820329586998</c:v>
                </c:pt>
                <c:pt idx="2201">
                  <c:v>27.673004328737701</c:v>
                </c:pt>
                <c:pt idx="2202">
                  <c:v>27.226649113862901</c:v>
                </c:pt>
                <c:pt idx="2203">
                  <c:v>27.068645476944901</c:v>
                </c:pt>
                <c:pt idx="2204">
                  <c:v>27.1059961124732</c:v>
                </c:pt>
                <c:pt idx="2205">
                  <c:v>26.877699704147901</c:v>
                </c:pt>
                <c:pt idx="2206">
                  <c:v>27.361865298278001</c:v>
                </c:pt>
                <c:pt idx="2207">
                  <c:v>28.0022920226629</c:v>
                </c:pt>
                <c:pt idx="2208">
                  <c:v>28.4920087527662</c:v>
                </c:pt>
                <c:pt idx="2209">
                  <c:v>28.3064383977086</c:v>
                </c:pt>
                <c:pt idx="2210">
                  <c:v>28.4330117956628</c:v>
                </c:pt>
                <c:pt idx="2211">
                  <c:v>28.787579496097599</c:v>
                </c:pt>
                <c:pt idx="2212">
                  <c:v>28.469202767380899</c:v>
                </c:pt>
                <c:pt idx="2213">
                  <c:v>28.742949862963499</c:v>
                </c:pt>
                <c:pt idx="2214">
                  <c:v>29.011203974259001</c:v>
                </c:pt>
                <c:pt idx="2215">
                  <c:v>29.1379770833023</c:v>
                </c:pt>
                <c:pt idx="2216">
                  <c:v>28.974037987419599</c:v>
                </c:pt>
                <c:pt idx="2217">
                  <c:v>29.676146611488502</c:v>
                </c:pt>
                <c:pt idx="2218">
                  <c:v>29.8900115198261</c:v>
                </c:pt>
                <c:pt idx="2219">
                  <c:v>30.408330179221</c:v>
                </c:pt>
                <c:pt idx="2220">
                  <c:v>30.508551583090501</c:v>
                </c:pt>
                <c:pt idx="2221">
                  <c:v>30.695244639999402</c:v>
                </c:pt>
                <c:pt idx="2222">
                  <c:v>30.442810809220699</c:v>
                </c:pt>
                <c:pt idx="2223">
                  <c:v>30.206701250969399</c:v>
                </c:pt>
                <c:pt idx="2224">
                  <c:v>30.721394418317601</c:v>
                </c:pt>
                <c:pt idx="2225">
                  <c:v>30.274052267903901</c:v>
                </c:pt>
                <c:pt idx="2226">
                  <c:v>29.9097105452813</c:v>
                </c:pt>
                <c:pt idx="2227">
                  <c:v>29.905776519638099</c:v>
                </c:pt>
                <c:pt idx="2228">
                  <c:v>30.575594066428501</c:v>
                </c:pt>
                <c:pt idx="2229">
                  <c:v>30.6404959312251</c:v>
                </c:pt>
                <c:pt idx="2230">
                  <c:v>30.510065353834701</c:v>
                </c:pt>
                <c:pt idx="2231">
                  <c:v>30.367022687680102</c:v>
                </c:pt>
                <c:pt idx="2232">
                  <c:v>30.464582878135602</c:v>
                </c:pt>
                <c:pt idx="2233">
                  <c:v>29.634935592268199</c:v>
                </c:pt>
                <c:pt idx="2234">
                  <c:v>29.5401330875473</c:v>
                </c:pt>
                <c:pt idx="2235">
                  <c:v>29.606867037288701</c:v>
                </c:pt>
                <c:pt idx="2236">
                  <c:v>30.088381284105399</c:v>
                </c:pt>
                <c:pt idx="2237">
                  <c:v>29.717068213747201</c:v>
                </c:pt>
                <c:pt idx="2238">
                  <c:v>29.918600669678298</c:v>
                </c:pt>
                <c:pt idx="2239">
                  <c:v>29.606404236893699</c:v>
                </c:pt>
                <c:pt idx="2240">
                  <c:v>29.385693350380102</c:v>
                </c:pt>
                <c:pt idx="2241">
                  <c:v>29.786251315626501</c:v>
                </c:pt>
                <c:pt idx="2242">
                  <c:v>29.608294116316198</c:v>
                </c:pt>
                <c:pt idx="2243">
                  <c:v>29.997204271431201</c:v>
                </c:pt>
                <c:pt idx="2244">
                  <c:v>30.036486733386202</c:v>
                </c:pt>
                <c:pt idx="2245">
                  <c:v>30.611125666777401</c:v>
                </c:pt>
                <c:pt idx="2246">
                  <c:v>30.756270273630498</c:v>
                </c:pt>
                <c:pt idx="2247">
                  <c:v>30.530072912886599</c:v>
                </c:pt>
                <c:pt idx="2248">
                  <c:v>30.163995577639799</c:v>
                </c:pt>
                <c:pt idx="2249">
                  <c:v>30.379904632198102</c:v>
                </c:pt>
                <c:pt idx="2250">
                  <c:v>30.324943862147698</c:v>
                </c:pt>
                <c:pt idx="2251">
                  <c:v>31.039183133683999</c:v>
                </c:pt>
                <c:pt idx="2252">
                  <c:v>30.934371959135198</c:v>
                </c:pt>
                <c:pt idx="2253">
                  <c:v>31.056066678926999</c:v>
                </c:pt>
                <c:pt idx="2254">
                  <c:v>30.725029246395302</c:v>
                </c:pt>
                <c:pt idx="2255">
                  <c:v>30.810228087205498</c:v>
                </c:pt>
                <c:pt idx="2256">
                  <c:v>30.961881241399301</c:v>
                </c:pt>
                <c:pt idx="2257">
                  <c:v>31.073258757766499</c:v>
                </c:pt>
                <c:pt idx="2258">
                  <c:v>31.702675297170899</c:v>
                </c:pt>
                <c:pt idx="2259">
                  <c:v>32.2586372782173</c:v>
                </c:pt>
                <c:pt idx="2260">
                  <c:v>32.003137228107299</c:v>
                </c:pt>
                <c:pt idx="2261">
                  <c:v>31.913570458497801</c:v>
                </c:pt>
                <c:pt idx="2262">
                  <c:v>31.7299436209201</c:v>
                </c:pt>
                <c:pt idx="2263">
                  <c:v>31.713956779228099</c:v>
                </c:pt>
                <c:pt idx="2264">
                  <c:v>31.986562216461</c:v>
                </c:pt>
                <c:pt idx="2265">
                  <c:v>31.241400231890001</c:v>
                </c:pt>
                <c:pt idx="2266">
                  <c:v>31.387538014614702</c:v>
                </c:pt>
                <c:pt idx="2267">
                  <c:v>31.749584851897598</c:v>
                </c:pt>
                <c:pt idx="2268">
                  <c:v>31.390141433550902</c:v>
                </c:pt>
                <c:pt idx="2269">
                  <c:v>31.525499212456101</c:v>
                </c:pt>
                <c:pt idx="2270">
                  <c:v>31.563451067704101</c:v>
                </c:pt>
                <c:pt idx="2271">
                  <c:v>31.689947619451299</c:v>
                </c:pt>
                <c:pt idx="2272">
                  <c:v>31.074628042316299</c:v>
                </c:pt>
                <c:pt idx="2273">
                  <c:v>30.858381556922499</c:v>
                </c:pt>
                <c:pt idx="2274">
                  <c:v>30.838614956385602</c:v>
                </c:pt>
                <c:pt idx="2275">
                  <c:v>30.722001704906901</c:v>
                </c:pt>
                <c:pt idx="2276">
                  <c:v>30.241789167558299</c:v>
                </c:pt>
                <c:pt idx="2277">
                  <c:v>30.223198906930101</c:v>
                </c:pt>
                <c:pt idx="2278">
                  <c:v>30.163310935364901</c:v>
                </c:pt>
                <c:pt idx="2279">
                  <c:v>29.908582219246501</c:v>
                </c:pt>
                <c:pt idx="2280">
                  <c:v>29.887022211607601</c:v>
                </c:pt>
                <c:pt idx="2281">
                  <c:v>29.853872188314899</c:v>
                </c:pt>
                <c:pt idx="2282">
                  <c:v>29.738049929222299</c:v>
                </c:pt>
                <c:pt idx="2283">
                  <c:v>29.627809069318499</c:v>
                </c:pt>
                <c:pt idx="2284">
                  <c:v>30.067759326964499</c:v>
                </c:pt>
                <c:pt idx="2285">
                  <c:v>30.386652429490599</c:v>
                </c:pt>
                <c:pt idx="2286">
                  <c:v>30.793632624946198</c:v>
                </c:pt>
                <c:pt idx="2287">
                  <c:v>30.443629926625999</c:v>
                </c:pt>
                <c:pt idx="2288">
                  <c:v>29.645901765670899</c:v>
                </c:pt>
                <c:pt idx="2289">
                  <c:v>29.3778991588132</c:v>
                </c:pt>
                <c:pt idx="2290">
                  <c:v>29.321594705817599</c:v>
                </c:pt>
                <c:pt idx="2291">
                  <c:v>28.812656435138202</c:v>
                </c:pt>
                <c:pt idx="2292">
                  <c:v>28.214953639470298</c:v>
                </c:pt>
                <c:pt idx="2293">
                  <c:v>29.105223731297901</c:v>
                </c:pt>
                <c:pt idx="2294">
                  <c:v>29.619861384908699</c:v>
                </c:pt>
                <c:pt idx="2295">
                  <c:v>29.605385342731001</c:v>
                </c:pt>
                <c:pt idx="2296">
                  <c:v>29.306227961605899</c:v>
                </c:pt>
                <c:pt idx="2297">
                  <c:v>29.860421157906298</c:v>
                </c:pt>
                <c:pt idx="2298">
                  <c:v>28.468060354352801</c:v>
                </c:pt>
                <c:pt idx="2299">
                  <c:v>27.933555290473901</c:v>
                </c:pt>
                <c:pt idx="2300">
                  <c:v>28.610967541252101</c:v>
                </c:pt>
                <c:pt idx="2301">
                  <c:v>29.3369997218036</c:v>
                </c:pt>
                <c:pt idx="2302">
                  <c:v>29.007517082614399</c:v>
                </c:pt>
                <c:pt idx="2303">
                  <c:v>29.438264574157401</c:v>
                </c:pt>
                <c:pt idx="2304">
                  <c:v>28.267421478163801</c:v>
                </c:pt>
                <c:pt idx="2305">
                  <c:v>28.608620323535099</c:v>
                </c:pt>
                <c:pt idx="2306">
                  <c:v>27.673145197299</c:v>
                </c:pt>
                <c:pt idx="2307">
                  <c:v>27.805841365412299</c:v>
                </c:pt>
                <c:pt idx="2308">
                  <c:v>27.510735954250499</c:v>
                </c:pt>
                <c:pt idx="2309">
                  <c:v>28.5621921138756</c:v>
                </c:pt>
                <c:pt idx="2310">
                  <c:v>27.718085309653599</c:v>
                </c:pt>
                <c:pt idx="2311">
                  <c:v>27.994841986521099</c:v>
                </c:pt>
                <c:pt idx="2312">
                  <c:v>28.207849826028198</c:v>
                </c:pt>
                <c:pt idx="2313">
                  <c:v>27.938977237233399</c:v>
                </c:pt>
                <c:pt idx="2314">
                  <c:v>27.685953864325</c:v>
                </c:pt>
                <c:pt idx="2315">
                  <c:v>27.831093345345302</c:v>
                </c:pt>
                <c:pt idx="2316">
                  <c:v>27.363029403659201</c:v>
                </c:pt>
                <c:pt idx="2317">
                  <c:v>27.263523366136901</c:v>
                </c:pt>
                <c:pt idx="2318">
                  <c:v>26.719926829745202</c:v>
                </c:pt>
                <c:pt idx="2319">
                  <c:v>26.634903632826202</c:v>
                </c:pt>
                <c:pt idx="2320">
                  <c:v>26.3506485090087</c:v>
                </c:pt>
                <c:pt idx="2321">
                  <c:v>25.946106754403399</c:v>
                </c:pt>
                <c:pt idx="2322">
                  <c:v>26.131975386971899</c:v>
                </c:pt>
                <c:pt idx="2323">
                  <c:v>25.5164517237044</c:v>
                </c:pt>
                <c:pt idx="2324">
                  <c:v>25.3066299353228</c:v>
                </c:pt>
                <c:pt idx="2325">
                  <c:v>26.008056202925001</c:v>
                </c:pt>
                <c:pt idx="2326">
                  <c:v>26.311958885156798</c:v>
                </c:pt>
                <c:pt idx="2327">
                  <c:v>26.424767355998199</c:v>
                </c:pt>
                <c:pt idx="2328">
                  <c:v>26.866385421889099</c:v>
                </c:pt>
                <c:pt idx="2329">
                  <c:v>26.8283891291806</c:v>
                </c:pt>
                <c:pt idx="2330">
                  <c:v>26.245003709667198</c:v>
                </c:pt>
                <c:pt idx="2331">
                  <c:v>27.104706102340199</c:v>
                </c:pt>
                <c:pt idx="2332">
                  <c:v>27.654407624969402</c:v>
                </c:pt>
                <c:pt idx="2333">
                  <c:v>28.176290098094601</c:v>
                </c:pt>
                <c:pt idx="2334">
                  <c:v>28.432499522128499</c:v>
                </c:pt>
                <c:pt idx="2335">
                  <c:v>28.578119280863898</c:v>
                </c:pt>
                <c:pt idx="2336">
                  <c:v>29.161964691088698</c:v>
                </c:pt>
                <c:pt idx="2337">
                  <c:v>29.235004565812201</c:v>
                </c:pt>
                <c:pt idx="2338">
                  <c:v>28.5466879651044</c:v>
                </c:pt>
                <c:pt idx="2339">
                  <c:v>28.7876431324867</c:v>
                </c:pt>
                <c:pt idx="2340">
                  <c:v>28.227862738561502</c:v>
                </c:pt>
                <c:pt idx="2341">
                  <c:v>28.458965684927399</c:v>
                </c:pt>
                <c:pt idx="2342">
                  <c:v>28.470495814837001</c:v>
                </c:pt>
                <c:pt idx="2343">
                  <c:v>28.293664592196102</c:v>
                </c:pt>
                <c:pt idx="2344">
                  <c:v>28.042673948558399</c:v>
                </c:pt>
                <c:pt idx="2345">
                  <c:v>27.340114646104901</c:v>
                </c:pt>
                <c:pt idx="2346">
                  <c:v>26.7974178041326</c:v>
                </c:pt>
                <c:pt idx="2347">
                  <c:v>27.221676517541201</c:v>
                </c:pt>
                <c:pt idx="2348">
                  <c:v>27.5278210891924</c:v>
                </c:pt>
                <c:pt idx="2349">
                  <c:v>27.829957485119099</c:v>
                </c:pt>
                <c:pt idx="2350">
                  <c:v>28.6954173513871</c:v>
                </c:pt>
                <c:pt idx="2351">
                  <c:v>27.743814300133302</c:v>
                </c:pt>
                <c:pt idx="2352">
                  <c:v>27.935512397579501</c:v>
                </c:pt>
                <c:pt idx="2353">
                  <c:v>27.267893670832098</c:v>
                </c:pt>
                <c:pt idx="2354">
                  <c:v>26.709588290898399</c:v>
                </c:pt>
                <c:pt idx="2355">
                  <c:v>26.8877111578661</c:v>
                </c:pt>
                <c:pt idx="2356">
                  <c:v>26.598238133171598</c:v>
                </c:pt>
                <c:pt idx="2357">
                  <c:v>26.602281398316801</c:v>
                </c:pt>
                <c:pt idx="2358">
                  <c:v>26.753839732673502</c:v>
                </c:pt>
                <c:pt idx="2359">
                  <c:v>27.509274391749599</c:v>
                </c:pt>
                <c:pt idx="2360">
                  <c:v>27.8656899194932</c:v>
                </c:pt>
                <c:pt idx="2361">
                  <c:v>27.138079091690098</c:v>
                </c:pt>
                <c:pt idx="2362">
                  <c:v>27.5502406948087</c:v>
                </c:pt>
                <c:pt idx="2363">
                  <c:v>27.018088878890701</c:v>
                </c:pt>
                <c:pt idx="2364">
                  <c:v>28.068750068845301</c:v>
                </c:pt>
                <c:pt idx="2365">
                  <c:v>28.409125399283901</c:v>
                </c:pt>
                <c:pt idx="2366">
                  <c:v>28.602536142043999</c:v>
                </c:pt>
                <c:pt idx="2367">
                  <c:v>28.920920098590202</c:v>
                </c:pt>
                <c:pt idx="2368">
                  <c:v>28.867712006361</c:v>
                </c:pt>
                <c:pt idx="2369">
                  <c:v>29.4274567348393</c:v>
                </c:pt>
                <c:pt idx="2370">
                  <c:v>29.740026060297001</c:v>
                </c:pt>
                <c:pt idx="2371">
                  <c:v>29.326488074649902</c:v>
                </c:pt>
                <c:pt idx="2372">
                  <c:v>30.085825283796002</c:v>
                </c:pt>
                <c:pt idx="2373">
                  <c:v>29.782362735196799</c:v>
                </c:pt>
                <c:pt idx="2374">
                  <c:v>29.477242298108202</c:v>
                </c:pt>
                <c:pt idx="2375">
                  <c:v>29.5420914681185</c:v>
                </c:pt>
                <c:pt idx="2376">
                  <c:v>29.415507628260301</c:v>
                </c:pt>
                <c:pt idx="2377">
                  <c:v>29.268033734967901</c:v>
                </c:pt>
                <c:pt idx="2378">
                  <c:v>29.465447205928101</c:v>
                </c:pt>
                <c:pt idx="2379">
                  <c:v>29.912771657647699</c:v>
                </c:pt>
                <c:pt idx="2380">
                  <c:v>29.433662103955701</c:v>
                </c:pt>
                <c:pt idx="2381">
                  <c:v>29.530284560334199</c:v>
                </c:pt>
                <c:pt idx="2382">
                  <c:v>29.472339526266001</c:v>
                </c:pt>
                <c:pt idx="2383">
                  <c:v>29.043181365846198</c:v>
                </c:pt>
                <c:pt idx="2384">
                  <c:v>28.678138161798</c:v>
                </c:pt>
                <c:pt idx="2385">
                  <c:v>28.843245409567601</c:v>
                </c:pt>
                <c:pt idx="2386">
                  <c:v>28.425704695720299</c:v>
                </c:pt>
                <c:pt idx="2387">
                  <c:v>27.492354738762199</c:v>
                </c:pt>
                <c:pt idx="2388">
                  <c:v>27.493278413612799</c:v>
                </c:pt>
                <c:pt idx="2389">
                  <c:v>26.832742670552701</c:v>
                </c:pt>
                <c:pt idx="2390">
                  <c:v>26.402672650886601</c:v>
                </c:pt>
                <c:pt idx="2391">
                  <c:v>26.243202388597901</c:v>
                </c:pt>
                <c:pt idx="2392">
                  <c:v>26.756974820795602</c:v>
                </c:pt>
                <c:pt idx="2393">
                  <c:v>26.653992980901801</c:v>
                </c:pt>
                <c:pt idx="2394">
                  <c:v>27.212979864532599</c:v>
                </c:pt>
                <c:pt idx="2395">
                  <c:v>26.840274679694801</c:v>
                </c:pt>
                <c:pt idx="2396">
                  <c:v>26.456662630714501</c:v>
                </c:pt>
                <c:pt idx="2397">
                  <c:v>26.753955257010201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Sheet10!$AN$7</c:f>
              <c:strCache>
                <c:ptCount val="1"/>
                <c:pt idx="0">
                  <c:v>Rainbow7525Daily20</c:v>
                </c:pt>
              </c:strCache>
            </c:strRef>
          </c:tx>
          <c:marker>
            <c:symbol val="none"/>
          </c:marker>
          <c:val>
            <c:numRef>
              <c:f>Sheet10!$AN$8:$AN$2418</c:f>
              <c:numCache>
                <c:formatCode>General</c:formatCode>
                <c:ptCount val="2411"/>
                <c:pt idx="0">
                  <c:v>100</c:v>
                </c:pt>
                <c:pt idx="1">
                  <c:v>101.19901067937801</c:v>
                </c:pt>
                <c:pt idx="2">
                  <c:v>100.63431890663701</c:v>
                </c:pt>
                <c:pt idx="3">
                  <c:v>100.016724150906</c:v>
                </c:pt>
                <c:pt idx="4">
                  <c:v>100.964728789727</c:v>
                </c:pt>
                <c:pt idx="5">
                  <c:v>100.583617812122</c:v>
                </c:pt>
                <c:pt idx="6">
                  <c:v>101.36863029016</c:v>
                </c:pt>
                <c:pt idx="7">
                  <c:v>101.64873928025099</c:v>
                </c:pt>
                <c:pt idx="8">
                  <c:v>101.69727352121301</c:v>
                </c:pt>
                <c:pt idx="9">
                  <c:v>101.309875203182</c:v>
                </c:pt>
                <c:pt idx="10">
                  <c:v>99.977083333373898</c:v>
                </c:pt>
                <c:pt idx="11">
                  <c:v>100.542942420835</c:v>
                </c:pt>
                <c:pt idx="12">
                  <c:v>100.56181273819401</c:v>
                </c:pt>
                <c:pt idx="13">
                  <c:v>101.221047495883</c:v>
                </c:pt>
                <c:pt idx="14">
                  <c:v>101.58978642116899</c:v>
                </c:pt>
                <c:pt idx="15">
                  <c:v>102.13723210302599</c:v>
                </c:pt>
                <c:pt idx="16">
                  <c:v>102.265820250282</c:v>
                </c:pt>
                <c:pt idx="17">
                  <c:v>102.055640181792</c:v>
                </c:pt>
                <c:pt idx="18">
                  <c:v>102.21725960879201</c:v>
                </c:pt>
                <c:pt idx="19">
                  <c:v>102.222467491866</c:v>
                </c:pt>
                <c:pt idx="20">
                  <c:v>99.178914408328694</c:v>
                </c:pt>
                <c:pt idx="21">
                  <c:v>100.597500132749</c:v>
                </c:pt>
                <c:pt idx="22">
                  <c:v>99.760892036833795</c:v>
                </c:pt>
                <c:pt idx="23">
                  <c:v>100.891484529316</c:v>
                </c:pt>
                <c:pt idx="24">
                  <c:v>102.583433347482</c:v>
                </c:pt>
                <c:pt idx="25">
                  <c:v>103.451373545767</c:v>
                </c:pt>
                <c:pt idx="26">
                  <c:v>104.320760822815</c:v>
                </c:pt>
                <c:pt idx="27">
                  <c:v>104.519869843885</c:v>
                </c:pt>
                <c:pt idx="28">
                  <c:v>103.21051491839999</c:v>
                </c:pt>
                <c:pt idx="29">
                  <c:v>103.14949093332601</c:v>
                </c:pt>
                <c:pt idx="30">
                  <c:v>103.572387143603</c:v>
                </c:pt>
                <c:pt idx="31">
                  <c:v>103.56770331952499</c:v>
                </c:pt>
                <c:pt idx="32">
                  <c:v>102.16351084490501</c:v>
                </c:pt>
                <c:pt idx="33">
                  <c:v>103.695387305615</c:v>
                </c:pt>
                <c:pt idx="34">
                  <c:v>104.573322730168</c:v>
                </c:pt>
                <c:pt idx="35">
                  <c:v>105.409519695865</c:v>
                </c:pt>
                <c:pt idx="36">
                  <c:v>106.427107572892</c:v>
                </c:pt>
                <c:pt idx="37">
                  <c:v>106.43203401375</c:v>
                </c:pt>
                <c:pt idx="38">
                  <c:v>107.534238763301</c:v>
                </c:pt>
                <c:pt idx="39">
                  <c:v>108.434138645743</c:v>
                </c:pt>
                <c:pt idx="40">
                  <c:v>107.95997485884</c:v>
                </c:pt>
                <c:pt idx="41">
                  <c:v>108.284822387388</c:v>
                </c:pt>
                <c:pt idx="42">
                  <c:v>108.38005365790001</c:v>
                </c:pt>
                <c:pt idx="43">
                  <c:v>108.91537708117301</c:v>
                </c:pt>
                <c:pt idx="44">
                  <c:v>110.295977837267</c:v>
                </c:pt>
                <c:pt idx="45">
                  <c:v>110.59599803707999</c:v>
                </c:pt>
                <c:pt idx="46">
                  <c:v>110.62828498415701</c:v>
                </c:pt>
                <c:pt idx="47">
                  <c:v>111.99698909265901</c:v>
                </c:pt>
                <c:pt idx="48">
                  <c:v>112.822998242045</c:v>
                </c:pt>
                <c:pt idx="49">
                  <c:v>112.55305358310299</c:v>
                </c:pt>
                <c:pt idx="50">
                  <c:v>111.646122545876</c:v>
                </c:pt>
                <c:pt idx="51">
                  <c:v>109.421646056421</c:v>
                </c:pt>
                <c:pt idx="52">
                  <c:v>112.852656196097</c:v>
                </c:pt>
                <c:pt idx="53">
                  <c:v>110.81507017855</c:v>
                </c:pt>
                <c:pt idx="54">
                  <c:v>112.87895528919</c:v>
                </c:pt>
                <c:pt idx="55">
                  <c:v>112.90493690329301</c:v>
                </c:pt>
                <c:pt idx="56">
                  <c:v>114.62614486318</c:v>
                </c:pt>
                <c:pt idx="57">
                  <c:v>113.692141974766</c:v>
                </c:pt>
                <c:pt idx="58">
                  <c:v>113.675346997652</c:v>
                </c:pt>
                <c:pt idx="59">
                  <c:v>112.002292837581</c:v>
                </c:pt>
                <c:pt idx="60">
                  <c:v>108.464640095101</c:v>
                </c:pt>
                <c:pt idx="61">
                  <c:v>108.39611451630201</c:v>
                </c:pt>
                <c:pt idx="62">
                  <c:v>107.220314778367</c:v>
                </c:pt>
                <c:pt idx="63">
                  <c:v>107.483166329794</c:v>
                </c:pt>
                <c:pt idx="64">
                  <c:v>107.75197182650901</c:v>
                </c:pt>
                <c:pt idx="65">
                  <c:v>108.02942627236099</c:v>
                </c:pt>
                <c:pt idx="66">
                  <c:v>108.34384866301799</c:v>
                </c:pt>
                <c:pt idx="67">
                  <c:v>108.394572709041</c:v>
                </c:pt>
                <c:pt idx="68">
                  <c:v>108.98900812218599</c:v>
                </c:pt>
                <c:pt idx="69">
                  <c:v>108.938677058168</c:v>
                </c:pt>
                <c:pt idx="70">
                  <c:v>109.131462332542</c:v>
                </c:pt>
                <c:pt idx="71">
                  <c:v>109.580590004345</c:v>
                </c:pt>
                <c:pt idx="72">
                  <c:v>109.252287192487</c:v>
                </c:pt>
                <c:pt idx="73">
                  <c:v>109.295666634318</c:v>
                </c:pt>
                <c:pt idx="74">
                  <c:v>109.74632020784399</c:v>
                </c:pt>
                <c:pt idx="75">
                  <c:v>108.13998454488799</c:v>
                </c:pt>
                <c:pt idx="76">
                  <c:v>104.80423906816</c:v>
                </c:pt>
                <c:pt idx="77">
                  <c:v>106.076639224727</c:v>
                </c:pt>
                <c:pt idx="78">
                  <c:v>106.375899914991</c:v>
                </c:pt>
                <c:pt idx="79">
                  <c:v>107.536094919248</c:v>
                </c:pt>
                <c:pt idx="80">
                  <c:v>108.046871045869</c:v>
                </c:pt>
                <c:pt idx="81">
                  <c:v>105.45409272112801</c:v>
                </c:pt>
                <c:pt idx="82">
                  <c:v>105.641672800349</c:v>
                </c:pt>
                <c:pt idx="83">
                  <c:v>105.519251726785</c:v>
                </c:pt>
                <c:pt idx="84">
                  <c:v>107.04328143374001</c:v>
                </c:pt>
                <c:pt idx="85">
                  <c:v>107.62137575213499</c:v>
                </c:pt>
                <c:pt idx="86">
                  <c:v>108.94452812188401</c:v>
                </c:pt>
                <c:pt idx="87">
                  <c:v>109.029147220135</c:v>
                </c:pt>
                <c:pt idx="88">
                  <c:v>108.477716898466</c:v>
                </c:pt>
                <c:pt idx="89">
                  <c:v>108.283478127347</c:v>
                </c:pt>
                <c:pt idx="90">
                  <c:v>110.812954436388</c:v>
                </c:pt>
                <c:pt idx="91">
                  <c:v>110.400570818159</c:v>
                </c:pt>
                <c:pt idx="92">
                  <c:v>112.01070424258</c:v>
                </c:pt>
                <c:pt idx="93">
                  <c:v>111.53496800452901</c:v>
                </c:pt>
                <c:pt idx="94">
                  <c:v>111.120815899858</c:v>
                </c:pt>
                <c:pt idx="95">
                  <c:v>109.98558907701501</c:v>
                </c:pt>
                <c:pt idx="96">
                  <c:v>110.760439795225</c:v>
                </c:pt>
                <c:pt idx="97">
                  <c:v>112.13335192913701</c:v>
                </c:pt>
                <c:pt idx="98">
                  <c:v>113.18089173032401</c:v>
                </c:pt>
                <c:pt idx="99">
                  <c:v>111.859440739218</c:v>
                </c:pt>
                <c:pt idx="100">
                  <c:v>109.32621393421999</c:v>
                </c:pt>
                <c:pt idx="101">
                  <c:v>109.069457815006</c:v>
                </c:pt>
                <c:pt idx="102">
                  <c:v>110.97151342381299</c:v>
                </c:pt>
                <c:pt idx="103">
                  <c:v>113.476010812063</c:v>
                </c:pt>
                <c:pt idx="104">
                  <c:v>111.174571057083</c:v>
                </c:pt>
                <c:pt idx="105">
                  <c:v>112.265472302291</c:v>
                </c:pt>
                <c:pt idx="106">
                  <c:v>111.64043657053401</c:v>
                </c:pt>
                <c:pt idx="107">
                  <c:v>111.120292199383</c:v>
                </c:pt>
                <c:pt idx="108">
                  <c:v>110.131801347988</c:v>
                </c:pt>
                <c:pt idx="109">
                  <c:v>108.48019241173699</c:v>
                </c:pt>
                <c:pt idx="110">
                  <c:v>107.217404824486</c:v>
                </c:pt>
                <c:pt idx="111">
                  <c:v>108.111656365917</c:v>
                </c:pt>
                <c:pt idx="112">
                  <c:v>110.10182623367599</c:v>
                </c:pt>
                <c:pt idx="113">
                  <c:v>108.168294252658</c:v>
                </c:pt>
                <c:pt idx="114">
                  <c:v>107.768197088327</c:v>
                </c:pt>
                <c:pt idx="115">
                  <c:v>107.13328667314801</c:v>
                </c:pt>
                <c:pt idx="116">
                  <c:v>109.55479805751899</c:v>
                </c:pt>
                <c:pt idx="117">
                  <c:v>111.77463591660199</c:v>
                </c:pt>
                <c:pt idx="118">
                  <c:v>113.64005611500301</c:v>
                </c:pt>
                <c:pt idx="119">
                  <c:v>115.390049503735</c:v>
                </c:pt>
                <c:pt idx="120">
                  <c:v>111.572387328895</c:v>
                </c:pt>
                <c:pt idx="121">
                  <c:v>116.51876661040301</c:v>
                </c:pt>
                <c:pt idx="122">
                  <c:v>114.95114380636799</c:v>
                </c:pt>
                <c:pt idx="123">
                  <c:v>118.255995672403</c:v>
                </c:pt>
                <c:pt idx="124">
                  <c:v>117.26012100442099</c:v>
                </c:pt>
                <c:pt idx="125">
                  <c:v>120.930799472396</c:v>
                </c:pt>
                <c:pt idx="126">
                  <c:v>119.494351698456</c:v>
                </c:pt>
                <c:pt idx="127">
                  <c:v>119.324158850058</c:v>
                </c:pt>
                <c:pt idx="128">
                  <c:v>120.081824519995</c:v>
                </c:pt>
                <c:pt idx="129">
                  <c:v>115.758480883499</c:v>
                </c:pt>
                <c:pt idx="130">
                  <c:v>113.85638962087801</c:v>
                </c:pt>
                <c:pt idx="131">
                  <c:v>115.869627679407</c:v>
                </c:pt>
                <c:pt idx="132">
                  <c:v>112.69867593651399</c:v>
                </c:pt>
                <c:pt idx="133">
                  <c:v>113.292720612116</c:v>
                </c:pt>
                <c:pt idx="134">
                  <c:v>113.439790669308</c:v>
                </c:pt>
                <c:pt idx="135">
                  <c:v>117.882082956394</c:v>
                </c:pt>
                <c:pt idx="136">
                  <c:v>116.220009740596</c:v>
                </c:pt>
                <c:pt idx="137">
                  <c:v>117.228999105363</c:v>
                </c:pt>
                <c:pt idx="138">
                  <c:v>116.576882966222</c:v>
                </c:pt>
                <c:pt idx="139">
                  <c:v>113.91072712912499</c:v>
                </c:pt>
                <c:pt idx="140">
                  <c:v>110.84364546461801</c:v>
                </c:pt>
                <c:pt idx="141">
                  <c:v>111.729399434762</c:v>
                </c:pt>
                <c:pt idx="142">
                  <c:v>110.64841193597201</c:v>
                </c:pt>
                <c:pt idx="143">
                  <c:v>111.399407588023</c:v>
                </c:pt>
                <c:pt idx="144">
                  <c:v>111.415926176913</c:v>
                </c:pt>
                <c:pt idx="145">
                  <c:v>110.314547296782</c:v>
                </c:pt>
                <c:pt idx="146">
                  <c:v>109.444531708962</c:v>
                </c:pt>
                <c:pt idx="147">
                  <c:v>108.348286991604</c:v>
                </c:pt>
                <c:pt idx="148">
                  <c:v>110.22382538800601</c:v>
                </c:pt>
                <c:pt idx="149">
                  <c:v>106.557852590596</c:v>
                </c:pt>
                <c:pt idx="150">
                  <c:v>107.358619257877</c:v>
                </c:pt>
                <c:pt idx="151">
                  <c:v>106.956164388259</c:v>
                </c:pt>
                <c:pt idx="152">
                  <c:v>105.683340342847</c:v>
                </c:pt>
                <c:pt idx="153">
                  <c:v>103.35812442704</c:v>
                </c:pt>
                <c:pt idx="154">
                  <c:v>103.76979406039599</c:v>
                </c:pt>
                <c:pt idx="155">
                  <c:v>104.176073784887</c:v>
                </c:pt>
                <c:pt idx="156">
                  <c:v>103.741664671558</c:v>
                </c:pt>
                <c:pt idx="157">
                  <c:v>103.798212028278</c:v>
                </c:pt>
                <c:pt idx="158">
                  <c:v>104.271419934278</c:v>
                </c:pt>
                <c:pt idx="159">
                  <c:v>104.76654231574901</c:v>
                </c:pt>
                <c:pt idx="160">
                  <c:v>102.379026167235</c:v>
                </c:pt>
                <c:pt idx="161">
                  <c:v>101.52109977677701</c:v>
                </c:pt>
                <c:pt idx="162">
                  <c:v>101.225545432058</c:v>
                </c:pt>
                <c:pt idx="163">
                  <c:v>104.34040520746601</c:v>
                </c:pt>
                <c:pt idx="164">
                  <c:v>104.458925592282</c:v>
                </c:pt>
                <c:pt idx="165">
                  <c:v>103.264992968895</c:v>
                </c:pt>
                <c:pt idx="166">
                  <c:v>101.342572209834</c:v>
                </c:pt>
                <c:pt idx="167">
                  <c:v>102.507071184753</c:v>
                </c:pt>
                <c:pt idx="168">
                  <c:v>102.030308616334</c:v>
                </c:pt>
                <c:pt idx="169">
                  <c:v>103.11651042461899</c:v>
                </c:pt>
                <c:pt idx="170">
                  <c:v>102.241228127746</c:v>
                </c:pt>
                <c:pt idx="171">
                  <c:v>103.39492657289</c:v>
                </c:pt>
                <c:pt idx="172">
                  <c:v>100.82307254028601</c:v>
                </c:pt>
                <c:pt idx="173">
                  <c:v>99.593923739969298</c:v>
                </c:pt>
                <c:pt idx="174">
                  <c:v>99.837130601407097</c:v>
                </c:pt>
                <c:pt idx="175">
                  <c:v>101.59373735389499</c:v>
                </c:pt>
                <c:pt idx="176">
                  <c:v>101.203186755686</c:v>
                </c:pt>
                <c:pt idx="177">
                  <c:v>101.113321771893</c:v>
                </c:pt>
                <c:pt idx="178">
                  <c:v>103.650993360746</c:v>
                </c:pt>
                <c:pt idx="179">
                  <c:v>103.704740945255</c:v>
                </c:pt>
                <c:pt idx="180">
                  <c:v>105.32366646439201</c:v>
                </c:pt>
                <c:pt idx="181">
                  <c:v>105.075107570922</c:v>
                </c:pt>
                <c:pt idx="182">
                  <c:v>106.009442954048</c:v>
                </c:pt>
                <c:pt idx="183">
                  <c:v>106.501242505592</c:v>
                </c:pt>
                <c:pt idx="184">
                  <c:v>104.957475756896</c:v>
                </c:pt>
                <c:pt idx="185">
                  <c:v>104.392889941508</c:v>
                </c:pt>
                <c:pt idx="186">
                  <c:v>101.91673768606999</c:v>
                </c:pt>
                <c:pt idx="187">
                  <c:v>100.18013955063201</c:v>
                </c:pt>
                <c:pt idx="188">
                  <c:v>102.137394031225</c:v>
                </c:pt>
                <c:pt idx="189">
                  <c:v>98.945323171269493</c:v>
                </c:pt>
                <c:pt idx="190">
                  <c:v>96.943770304969604</c:v>
                </c:pt>
                <c:pt idx="191">
                  <c:v>96.174755192830602</c:v>
                </c:pt>
                <c:pt idx="192">
                  <c:v>96.623605893203901</c:v>
                </c:pt>
                <c:pt idx="193">
                  <c:v>96.019922013716695</c:v>
                </c:pt>
                <c:pt idx="194">
                  <c:v>95.537363917608999</c:v>
                </c:pt>
                <c:pt idx="195">
                  <c:v>96.921466203773804</c:v>
                </c:pt>
                <c:pt idx="196">
                  <c:v>98.834022536272997</c:v>
                </c:pt>
                <c:pt idx="197">
                  <c:v>96.968759184424997</c:v>
                </c:pt>
                <c:pt idx="198">
                  <c:v>98.464539945970003</c:v>
                </c:pt>
                <c:pt idx="199">
                  <c:v>98.812217822187193</c:v>
                </c:pt>
                <c:pt idx="200">
                  <c:v>100.93349673111101</c:v>
                </c:pt>
                <c:pt idx="201">
                  <c:v>102.731025321334</c:v>
                </c:pt>
                <c:pt idx="202">
                  <c:v>105.710502335794</c:v>
                </c:pt>
                <c:pt idx="203">
                  <c:v>105.374759639801</c:v>
                </c:pt>
                <c:pt idx="204">
                  <c:v>107.65700804027099</c:v>
                </c:pt>
                <c:pt idx="205">
                  <c:v>104.848665619961</c:v>
                </c:pt>
                <c:pt idx="206">
                  <c:v>110.14975265903</c:v>
                </c:pt>
                <c:pt idx="207">
                  <c:v>108.15583821668601</c:v>
                </c:pt>
                <c:pt idx="208">
                  <c:v>107.96284370711</c:v>
                </c:pt>
                <c:pt idx="209">
                  <c:v>106.292419588399</c:v>
                </c:pt>
                <c:pt idx="210">
                  <c:v>106.696953940348</c:v>
                </c:pt>
                <c:pt idx="211">
                  <c:v>107.849445426518</c:v>
                </c:pt>
                <c:pt idx="212">
                  <c:v>108.707979669316</c:v>
                </c:pt>
                <c:pt idx="213">
                  <c:v>108.07354007588999</c:v>
                </c:pt>
                <c:pt idx="214">
                  <c:v>105.32058856117099</c:v>
                </c:pt>
                <c:pt idx="215">
                  <c:v>103.734770260079</c:v>
                </c:pt>
                <c:pt idx="216">
                  <c:v>98.276299240733294</c:v>
                </c:pt>
                <c:pt idx="217">
                  <c:v>91.720995316215394</c:v>
                </c:pt>
                <c:pt idx="218">
                  <c:v>89.985532442676103</c:v>
                </c:pt>
                <c:pt idx="219">
                  <c:v>90.335502611829497</c:v>
                </c:pt>
                <c:pt idx="220">
                  <c:v>88.439237945236101</c:v>
                </c:pt>
                <c:pt idx="221">
                  <c:v>87.739959475469504</c:v>
                </c:pt>
                <c:pt idx="222">
                  <c:v>86.909302871960406</c:v>
                </c:pt>
                <c:pt idx="223">
                  <c:v>84.6611626363879</c:v>
                </c:pt>
                <c:pt idx="224">
                  <c:v>88.195954893835193</c:v>
                </c:pt>
                <c:pt idx="225">
                  <c:v>87.968652154019594</c:v>
                </c:pt>
                <c:pt idx="226">
                  <c:v>89.925586458222796</c:v>
                </c:pt>
                <c:pt idx="227">
                  <c:v>88.494369631804801</c:v>
                </c:pt>
                <c:pt idx="228">
                  <c:v>87.830021549537406</c:v>
                </c:pt>
                <c:pt idx="229">
                  <c:v>87.464520211870294</c:v>
                </c:pt>
                <c:pt idx="230">
                  <c:v>85.581287543184303</c:v>
                </c:pt>
                <c:pt idx="231">
                  <c:v>86.1606091174217</c:v>
                </c:pt>
                <c:pt idx="232">
                  <c:v>85.289241257380297</c:v>
                </c:pt>
                <c:pt idx="233">
                  <c:v>84.800739565840203</c:v>
                </c:pt>
                <c:pt idx="234">
                  <c:v>85.554659073564395</c:v>
                </c:pt>
                <c:pt idx="235">
                  <c:v>89.081626168168</c:v>
                </c:pt>
                <c:pt idx="236">
                  <c:v>89.321619861414405</c:v>
                </c:pt>
                <c:pt idx="237">
                  <c:v>88.962215656064899</c:v>
                </c:pt>
                <c:pt idx="238">
                  <c:v>89.160695864445401</c:v>
                </c:pt>
                <c:pt idx="239">
                  <c:v>89.324970246069697</c:v>
                </c:pt>
                <c:pt idx="240">
                  <c:v>89.641211138134295</c:v>
                </c:pt>
                <c:pt idx="241">
                  <c:v>88.443537178455998</c:v>
                </c:pt>
                <c:pt idx="242">
                  <c:v>90.269422714011796</c:v>
                </c:pt>
                <c:pt idx="243">
                  <c:v>90.333736492400405</c:v>
                </c:pt>
                <c:pt idx="244">
                  <c:v>88.095111707467595</c:v>
                </c:pt>
                <c:pt idx="245">
                  <c:v>87.360587107140404</c:v>
                </c:pt>
                <c:pt idx="246">
                  <c:v>86.548219964369807</c:v>
                </c:pt>
                <c:pt idx="247">
                  <c:v>88.748301734313699</c:v>
                </c:pt>
                <c:pt idx="248">
                  <c:v>91.064833664526105</c:v>
                </c:pt>
                <c:pt idx="249">
                  <c:v>92.363104972302196</c:v>
                </c:pt>
                <c:pt idx="250">
                  <c:v>92.942990139362294</c:v>
                </c:pt>
                <c:pt idx="251">
                  <c:v>93.717764855606802</c:v>
                </c:pt>
                <c:pt idx="252">
                  <c:v>94.645288926964298</c:v>
                </c:pt>
                <c:pt idx="253">
                  <c:v>93.680035804984399</c:v>
                </c:pt>
                <c:pt idx="254">
                  <c:v>94.864977628698696</c:v>
                </c:pt>
                <c:pt idx="255">
                  <c:v>93.769681700947103</c:v>
                </c:pt>
                <c:pt idx="256">
                  <c:v>94.998917264902602</c:v>
                </c:pt>
                <c:pt idx="257">
                  <c:v>96.482525401217003</c:v>
                </c:pt>
                <c:pt idx="258">
                  <c:v>96.086876174796899</c:v>
                </c:pt>
                <c:pt idx="259">
                  <c:v>96.9545430085806</c:v>
                </c:pt>
                <c:pt idx="260">
                  <c:v>99.214024952121903</c:v>
                </c:pt>
                <c:pt idx="261">
                  <c:v>97.460329609016597</c:v>
                </c:pt>
                <c:pt idx="262">
                  <c:v>98.704018567713902</c:v>
                </c:pt>
                <c:pt idx="263">
                  <c:v>95.794562286873003</c:v>
                </c:pt>
                <c:pt idx="264">
                  <c:v>96.950964548826207</c:v>
                </c:pt>
                <c:pt idx="265">
                  <c:v>94.654945971142197</c:v>
                </c:pt>
                <c:pt idx="266">
                  <c:v>95.490359822560194</c:v>
                </c:pt>
                <c:pt idx="267">
                  <c:v>95.192234994399001</c:v>
                </c:pt>
                <c:pt idx="268">
                  <c:v>93.450838535750506</c:v>
                </c:pt>
                <c:pt idx="269">
                  <c:v>92.226076922495494</c:v>
                </c:pt>
                <c:pt idx="270">
                  <c:v>96.288832673055893</c:v>
                </c:pt>
                <c:pt idx="271">
                  <c:v>93.404195015437097</c:v>
                </c:pt>
                <c:pt idx="272">
                  <c:v>93.052921040102007</c:v>
                </c:pt>
                <c:pt idx="273">
                  <c:v>91.061798254349199</c:v>
                </c:pt>
                <c:pt idx="274">
                  <c:v>93.200001709498693</c:v>
                </c:pt>
                <c:pt idx="275">
                  <c:v>93.424991839941896</c:v>
                </c:pt>
                <c:pt idx="276">
                  <c:v>92.184231444020199</c:v>
                </c:pt>
                <c:pt idx="277">
                  <c:v>92.368113080907094</c:v>
                </c:pt>
                <c:pt idx="278">
                  <c:v>92.152291381581705</c:v>
                </c:pt>
                <c:pt idx="279">
                  <c:v>93.948916038753893</c:v>
                </c:pt>
                <c:pt idx="280">
                  <c:v>91.370754982766101</c:v>
                </c:pt>
                <c:pt idx="281">
                  <c:v>92.841240633849296</c:v>
                </c:pt>
                <c:pt idx="282">
                  <c:v>92.007557227198802</c:v>
                </c:pt>
                <c:pt idx="283">
                  <c:v>92.068134242187099</c:v>
                </c:pt>
                <c:pt idx="284">
                  <c:v>90.803792562944196</c:v>
                </c:pt>
                <c:pt idx="285">
                  <c:v>93.8564459064918</c:v>
                </c:pt>
                <c:pt idx="286">
                  <c:v>94.523605838017204</c:v>
                </c:pt>
                <c:pt idx="287">
                  <c:v>94.449430692560099</c:v>
                </c:pt>
                <c:pt idx="288">
                  <c:v>95.354550265171198</c:v>
                </c:pt>
                <c:pt idx="289">
                  <c:v>96.889988728525694</c:v>
                </c:pt>
                <c:pt idx="290">
                  <c:v>96.592970490403005</c:v>
                </c:pt>
                <c:pt idx="291">
                  <c:v>94.895369824167403</c:v>
                </c:pt>
                <c:pt idx="292">
                  <c:v>91.684818651849397</c:v>
                </c:pt>
                <c:pt idx="293">
                  <c:v>91.677364859939104</c:v>
                </c:pt>
                <c:pt idx="294">
                  <c:v>92.837038801007594</c:v>
                </c:pt>
                <c:pt idx="295">
                  <c:v>95.235825238158</c:v>
                </c:pt>
                <c:pt idx="296">
                  <c:v>96.557781911463806</c:v>
                </c:pt>
                <c:pt idx="297">
                  <c:v>95.723680775959807</c:v>
                </c:pt>
                <c:pt idx="298">
                  <c:v>94.698875779381893</c:v>
                </c:pt>
                <c:pt idx="299">
                  <c:v>94.246186400736306</c:v>
                </c:pt>
                <c:pt idx="300">
                  <c:v>92.875550109504502</c:v>
                </c:pt>
                <c:pt idx="301">
                  <c:v>93.914237398115404</c:v>
                </c:pt>
                <c:pt idx="302">
                  <c:v>91.784727130010907</c:v>
                </c:pt>
                <c:pt idx="303">
                  <c:v>89.207621137829094</c:v>
                </c:pt>
                <c:pt idx="304">
                  <c:v>89.859863409214199</c:v>
                </c:pt>
                <c:pt idx="305">
                  <c:v>90.952937154616507</c:v>
                </c:pt>
                <c:pt idx="306">
                  <c:v>91.127693431478505</c:v>
                </c:pt>
                <c:pt idx="307">
                  <c:v>92.576776809286002</c:v>
                </c:pt>
                <c:pt idx="308">
                  <c:v>92.321782317511605</c:v>
                </c:pt>
                <c:pt idx="309">
                  <c:v>91.188249704686598</c:v>
                </c:pt>
                <c:pt idx="310">
                  <c:v>91.273700562186704</c:v>
                </c:pt>
                <c:pt idx="311">
                  <c:v>90.307904203624801</c:v>
                </c:pt>
                <c:pt idx="312">
                  <c:v>92.480969745028801</c:v>
                </c:pt>
                <c:pt idx="313">
                  <c:v>92.716151950160807</c:v>
                </c:pt>
                <c:pt idx="314">
                  <c:v>91.066159244977399</c:v>
                </c:pt>
                <c:pt idx="315">
                  <c:v>93.790981612154894</c:v>
                </c:pt>
                <c:pt idx="316">
                  <c:v>96.0500640033775</c:v>
                </c:pt>
                <c:pt idx="317">
                  <c:v>93.917968559049598</c:v>
                </c:pt>
                <c:pt idx="318">
                  <c:v>92.513184314704901</c:v>
                </c:pt>
                <c:pt idx="319">
                  <c:v>94.011811729562396</c:v>
                </c:pt>
                <c:pt idx="320">
                  <c:v>93.790710879598393</c:v>
                </c:pt>
                <c:pt idx="321">
                  <c:v>92.559274588110696</c:v>
                </c:pt>
                <c:pt idx="322">
                  <c:v>91.120669322322499</c:v>
                </c:pt>
                <c:pt idx="323">
                  <c:v>91.253196189628497</c:v>
                </c:pt>
                <c:pt idx="324">
                  <c:v>90.891808547122906</c:v>
                </c:pt>
                <c:pt idx="325">
                  <c:v>91.148423763933707</c:v>
                </c:pt>
                <c:pt idx="326">
                  <c:v>89.207939797762293</c:v>
                </c:pt>
                <c:pt idx="327">
                  <c:v>89.1557232653836</c:v>
                </c:pt>
                <c:pt idx="328">
                  <c:v>89.853316106033105</c:v>
                </c:pt>
                <c:pt idx="329">
                  <c:v>89.827903530380794</c:v>
                </c:pt>
                <c:pt idx="330">
                  <c:v>89.500060442657499</c:v>
                </c:pt>
                <c:pt idx="331">
                  <c:v>89.205339120389695</c:v>
                </c:pt>
                <c:pt idx="332">
                  <c:v>89.266528718442103</c:v>
                </c:pt>
                <c:pt idx="333">
                  <c:v>86.685760065263693</c:v>
                </c:pt>
                <c:pt idx="334">
                  <c:v>86.600064775875893</c:v>
                </c:pt>
                <c:pt idx="335">
                  <c:v>86.874134660466893</c:v>
                </c:pt>
                <c:pt idx="336">
                  <c:v>87.618560483542197</c:v>
                </c:pt>
                <c:pt idx="337">
                  <c:v>87.250572617505597</c:v>
                </c:pt>
                <c:pt idx="338">
                  <c:v>87.177900793373297</c:v>
                </c:pt>
                <c:pt idx="339">
                  <c:v>86.246988716344305</c:v>
                </c:pt>
                <c:pt idx="340">
                  <c:v>88.430733316603593</c:v>
                </c:pt>
                <c:pt idx="341">
                  <c:v>88.193088048856495</c:v>
                </c:pt>
                <c:pt idx="342">
                  <c:v>88.722306557448704</c:v>
                </c:pt>
                <c:pt idx="343">
                  <c:v>87.488736919627698</c:v>
                </c:pt>
                <c:pt idx="344">
                  <c:v>89.314667828695704</c:v>
                </c:pt>
                <c:pt idx="345">
                  <c:v>81.5370879775068</c:v>
                </c:pt>
                <c:pt idx="346">
                  <c:v>82.063203260311596</c:v>
                </c:pt>
                <c:pt idx="347">
                  <c:v>81.031105764731393</c:v>
                </c:pt>
                <c:pt idx="348">
                  <c:v>81.100668627366602</c:v>
                </c:pt>
                <c:pt idx="349">
                  <c:v>81.234351048180898</c:v>
                </c:pt>
                <c:pt idx="350">
                  <c:v>83.411635463874205</c:v>
                </c:pt>
                <c:pt idx="351">
                  <c:v>80.186643558994803</c:v>
                </c:pt>
                <c:pt idx="352">
                  <c:v>81.075103793264105</c:v>
                </c:pt>
                <c:pt idx="353">
                  <c:v>78.544196244808603</c:v>
                </c:pt>
                <c:pt idx="354">
                  <c:v>78.903113478357298</c:v>
                </c:pt>
                <c:pt idx="355">
                  <c:v>80.472506303126806</c:v>
                </c:pt>
                <c:pt idx="356">
                  <c:v>82.552817858386902</c:v>
                </c:pt>
                <c:pt idx="357">
                  <c:v>83.781751955341704</c:v>
                </c:pt>
                <c:pt idx="358">
                  <c:v>83.942799275624395</c:v>
                </c:pt>
                <c:pt idx="359">
                  <c:v>75.489115814475795</c:v>
                </c:pt>
                <c:pt idx="360">
                  <c:v>76.173650023714799</c:v>
                </c:pt>
                <c:pt idx="361">
                  <c:v>76.197355081233795</c:v>
                </c:pt>
                <c:pt idx="362">
                  <c:v>77.031940627809604</c:v>
                </c:pt>
                <c:pt idx="363">
                  <c:v>72.987781233821906</c:v>
                </c:pt>
                <c:pt idx="364">
                  <c:v>72.548294384806397</c:v>
                </c:pt>
                <c:pt idx="365">
                  <c:v>72.6542159632222</c:v>
                </c:pt>
                <c:pt idx="366">
                  <c:v>72.860739182423004</c:v>
                </c:pt>
                <c:pt idx="367">
                  <c:v>73.995490191633706</c:v>
                </c:pt>
                <c:pt idx="368">
                  <c:v>74.396228161206807</c:v>
                </c:pt>
                <c:pt idx="369">
                  <c:v>73.818229899718105</c:v>
                </c:pt>
                <c:pt idx="370">
                  <c:v>73.847914350005993</c:v>
                </c:pt>
                <c:pt idx="371">
                  <c:v>73.063035498977001</c:v>
                </c:pt>
                <c:pt idx="372">
                  <c:v>73.997835233040007</c:v>
                </c:pt>
                <c:pt idx="373">
                  <c:v>73.876443233549907</c:v>
                </c:pt>
                <c:pt idx="374">
                  <c:v>73.864959371796104</c:v>
                </c:pt>
                <c:pt idx="375">
                  <c:v>74.117954871880102</c:v>
                </c:pt>
                <c:pt idx="376">
                  <c:v>74.226652417008594</c:v>
                </c:pt>
                <c:pt idx="377">
                  <c:v>75.341348971786203</c:v>
                </c:pt>
                <c:pt idx="378">
                  <c:v>71.868746111312205</c:v>
                </c:pt>
                <c:pt idx="379">
                  <c:v>72.015876152373806</c:v>
                </c:pt>
                <c:pt idx="380">
                  <c:v>71.924929466148996</c:v>
                </c:pt>
                <c:pt idx="381">
                  <c:v>72.234213859415604</c:v>
                </c:pt>
                <c:pt idx="382">
                  <c:v>71.762036551276594</c:v>
                </c:pt>
                <c:pt idx="383">
                  <c:v>71.454910018061099</c:v>
                </c:pt>
                <c:pt idx="384">
                  <c:v>71.619650656414095</c:v>
                </c:pt>
                <c:pt idx="385">
                  <c:v>72.056095377293005</c:v>
                </c:pt>
                <c:pt idx="386">
                  <c:v>72.095754643997395</c:v>
                </c:pt>
                <c:pt idx="387">
                  <c:v>72.373526719767099</c:v>
                </c:pt>
                <c:pt idx="388">
                  <c:v>72.145931810118597</c:v>
                </c:pt>
                <c:pt idx="389">
                  <c:v>72.607077446277998</c:v>
                </c:pt>
                <c:pt idx="390">
                  <c:v>71.585245623818395</c:v>
                </c:pt>
                <c:pt idx="391">
                  <c:v>72.085118105247503</c:v>
                </c:pt>
                <c:pt idx="392">
                  <c:v>71.975925240552399</c:v>
                </c:pt>
                <c:pt idx="393">
                  <c:v>72.410103177390297</c:v>
                </c:pt>
                <c:pt idx="394">
                  <c:v>73.439440589348195</c:v>
                </c:pt>
                <c:pt idx="395">
                  <c:v>73.966395890643298</c:v>
                </c:pt>
                <c:pt idx="396">
                  <c:v>74.151931332436007</c:v>
                </c:pt>
                <c:pt idx="397">
                  <c:v>75.3636332292172</c:v>
                </c:pt>
                <c:pt idx="398">
                  <c:v>74.248645056037105</c:v>
                </c:pt>
                <c:pt idx="399">
                  <c:v>74.057691549892596</c:v>
                </c:pt>
                <c:pt idx="400">
                  <c:v>75.313615331155205</c:v>
                </c:pt>
                <c:pt idx="401">
                  <c:v>75.160299249381595</c:v>
                </c:pt>
                <c:pt idx="402">
                  <c:v>75.384515262559205</c:v>
                </c:pt>
                <c:pt idx="403">
                  <c:v>75.421903738820902</c:v>
                </c:pt>
                <c:pt idx="404">
                  <c:v>76.483919891296907</c:v>
                </c:pt>
                <c:pt idx="405">
                  <c:v>78.332788831590307</c:v>
                </c:pt>
                <c:pt idx="406">
                  <c:v>80.382300163525002</c:v>
                </c:pt>
                <c:pt idx="407">
                  <c:v>79.975775932312203</c:v>
                </c:pt>
                <c:pt idx="408">
                  <c:v>81.442169945244899</c:v>
                </c:pt>
                <c:pt idx="409">
                  <c:v>78.716199588264402</c:v>
                </c:pt>
                <c:pt idx="410">
                  <c:v>78.234454982160997</c:v>
                </c:pt>
                <c:pt idx="411">
                  <c:v>79.074863423628003</c:v>
                </c:pt>
                <c:pt idx="412">
                  <c:v>79.648325833391098</c:v>
                </c:pt>
                <c:pt idx="413">
                  <c:v>78.431645816659696</c:v>
                </c:pt>
                <c:pt idx="414">
                  <c:v>79.051744462683203</c:v>
                </c:pt>
                <c:pt idx="415">
                  <c:v>79.022979345639399</c:v>
                </c:pt>
                <c:pt idx="416">
                  <c:v>76.595579896598394</c:v>
                </c:pt>
                <c:pt idx="417">
                  <c:v>75.160283367103204</c:v>
                </c:pt>
                <c:pt idx="418">
                  <c:v>77.258871774806394</c:v>
                </c:pt>
                <c:pt idx="419">
                  <c:v>75.388417764275999</c:v>
                </c:pt>
                <c:pt idx="420">
                  <c:v>74.798708633784599</c:v>
                </c:pt>
                <c:pt idx="421">
                  <c:v>75.805839828963201</c:v>
                </c:pt>
                <c:pt idx="422">
                  <c:v>73.550132938677706</c:v>
                </c:pt>
                <c:pt idx="423">
                  <c:v>73.308441391148705</c:v>
                </c:pt>
                <c:pt idx="424">
                  <c:v>72.525914506279506</c:v>
                </c:pt>
                <c:pt idx="425">
                  <c:v>72.346151151373604</c:v>
                </c:pt>
                <c:pt idx="426">
                  <c:v>72.785208620346694</c:v>
                </c:pt>
                <c:pt idx="427">
                  <c:v>71.582642650578194</c:v>
                </c:pt>
                <c:pt idx="428">
                  <c:v>71.500498156759903</c:v>
                </c:pt>
                <c:pt idx="429">
                  <c:v>71.598070277999199</c:v>
                </c:pt>
                <c:pt idx="430">
                  <c:v>71.561785117254502</c:v>
                </c:pt>
                <c:pt idx="431">
                  <c:v>71.834633584274798</c:v>
                </c:pt>
                <c:pt idx="432">
                  <c:v>70.133128341198699</c:v>
                </c:pt>
                <c:pt idx="433">
                  <c:v>70.326103533427002</c:v>
                </c:pt>
                <c:pt idx="434">
                  <c:v>72.524360044819602</c:v>
                </c:pt>
                <c:pt idx="435">
                  <c:v>73.359156588770503</c:v>
                </c:pt>
                <c:pt idx="436">
                  <c:v>71.500751705849197</c:v>
                </c:pt>
                <c:pt idx="437">
                  <c:v>71.909418477778601</c:v>
                </c:pt>
                <c:pt idx="438">
                  <c:v>72.491452747669996</c:v>
                </c:pt>
                <c:pt idx="439">
                  <c:v>74.127052474465003</c:v>
                </c:pt>
                <c:pt idx="440">
                  <c:v>74.715732671679802</c:v>
                </c:pt>
                <c:pt idx="441">
                  <c:v>73.625802961714498</c:v>
                </c:pt>
                <c:pt idx="442">
                  <c:v>75.148831446412302</c:v>
                </c:pt>
                <c:pt idx="443">
                  <c:v>77.145202263095598</c:v>
                </c:pt>
                <c:pt idx="444">
                  <c:v>77.285727752240703</c:v>
                </c:pt>
                <c:pt idx="445">
                  <c:v>78.070319185236002</c:v>
                </c:pt>
                <c:pt idx="446">
                  <c:v>80.627883184720602</c:v>
                </c:pt>
                <c:pt idx="447">
                  <c:v>81.709919997261096</c:v>
                </c:pt>
                <c:pt idx="448">
                  <c:v>80.254266456276696</c:v>
                </c:pt>
                <c:pt idx="449">
                  <c:v>82.248457002314495</c:v>
                </c:pt>
                <c:pt idx="450">
                  <c:v>82.6233376968474</c:v>
                </c:pt>
                <c:pt idx="451">
                  <c:v>78.843359801146903</c:v>
                </c:pt>
                <c:pt idx="452">
                  <c:v>77.984617196777705</c:v>
                </c:pt>
                <c:pt idx="453">
                  <c:v>75.710593452319102</c:v>
                </c:pt>
                <c:pt idx="454">
                  <c:v>75.229720341408907</c:v>
                </c:pt>
                <c:pt idx="455">
                  <c:v>74.402687985962402</c:v>
                </c:pt>
                <c:pt idx="456">
                  <c:v>73.696256381735907</c:v>
                </c:pt>
                <c:pt idx="457">
                  <c:v>74.170491555433799</c:v>
                </c:pt>
                <c:pt idx="458">
                  <c:v>76.405478421143101</c:v>
                </c:pt>
                <c:pt idx="459">
                  <c:v>76.599129064580495</c:v>
                </c:pt>
                <c:pt idx="460">
                  <c:v>74.455117098085196</c:v>
                </c:pt>
                <c:pt idx="461">
                  <c:v>72.556394896440906</c:v>
                </c:pt>
                <c:pt idx="462">
                  <c:v>72.148016072300905</c:v>
                </c:pt>
                <c:pt idx="463">
                  <c:v>72.309013989028699</c:v>
                </c:pt>
                <c:pt idx="464">
                  <c:v>72.2811226000115</c:v>
                </c:pt>
                <c:pt idx="465">
                  <c:v>73.473914968506605</c:v>
                </c:pt>
                <c:pt idx="466">
                  <c:v>75.790782614512594</c:v>
                </c:pt>
                <c:pt idx="467">
                  <c:v>76.191338906424804</c:v>
                </c:pt>
                <c:pt idx="468">
                  <c:v>76.4735482198559</c:v>
                </c:pt>
                <c:pt idx="469">
                  <c:v>75.580894033153996</c:v>
                </c:pt>
                <c:pt idx="470">
                  <c:v>80.516746024685105</c:v>
                </c:pt>
                <c:pt idx="471">
                  <c:v>80.164511419561606</c:v>
                </c:pt>
                <c:pt idx="472">
                  <c:v>79.733567055956598</c:v>
                </c:pt>
                <c:pt idx="473">
                  <c:v>81.900562520515905</c:v>
                </c:pt>
                <c:pt idx="474">
                  <c:v>79.079644465369498</c:v>
                </c:pt>
                <c:pt idx="475">
                  <c:v>74.638156057153395</c:v>
                </c:pt>
                <c:pt idx="476">
                  <c:v>75.4822149815882</c:v>
                </c:pt>
                <c:pt idx="477">
                  <c:v>74.893889824675895</c:v>
                </c:pt>
                <c:pt idx="478">
                  <c:v>78.241600517118101</c:v>
                </c:pt>
                <c:pt idx="479">
                  <c:v>79.359498769408205</c:v>
                </c:pt>
                <c:pt idx="480">
                  <c:v>78.116450600301107</c:v>
                </c:pt>
                <c:pt idx="481">
                  <c:v>72.264968588659599</c:v>
                </c:pt>
                <c:pt idx="482">
                  <c:v>73.403821137321401</c:v>
                </c:pt>
                <c:pt idx="483">
                  <c:v>77.196082566851302</c:v>
                </c:pt>
                <c:pt idx="484">
                  <c:v>77.191563442091393</c:v>
                </c:pt>
                <c:pt idx="485">
                  <c:v>73.879153908348997</c:v>
                </c:pt>
                <c:pt idx="486">
                  <c:v>76.235096866403495</c:v>
                </c:pt>
                <c:pt idx="487">
                  <c:v>78.665225410578103</c:v>
                </c:pt>
                <c:pt idx="488">
                  <c:v>79.925360365465906</c:v>
                </c:pt>
                <c:pt idx="489">
                  <c:v>71.451415464332598</c:v>
                </c:pt>
                <c:pt idx="490">
                  <c:v>77.831399349691097</c:v>
                </c:pt>
                <c:pt idx="491">
                  <c:v>75.136111361392693</c:v>
                </c:pt>
                <c:pt idx="492">
                  <c:v>78.455497971521396</c:v>
                </c:pt>
                <c:pt idx="493">
                  <c:v>82.279183747484097</c:v>
                </c:pt>
                <c:pt idx="494">
                  <c:v>77.421611823675306</c:v>
                </c:pt>
                <c:pt idx="495">
                  <c:v>78.401569425930205</c:v>
                </c:pt>
                <c:pt idx="496">
                  <c:v>81.740613560166395</c:v>
                </c:pt>
                <c:pt idx="497">
                  <c:v>81.471266266920495</c:v>
                </c:pt>
                <c:pt idx="498">
                  <c:v>78.777347703206004</c:v>
                </c:pt>
                <c:pt idx="499">
                  <c:v>85.352822436698403</c:v>
                </c:pt>
                <c:pt idx="500">
                  <c:v>82.412765254925702</c:v>
                </c:pt>
                <c:pt idx="501">
                  <c:v>85.266412062478295</c:v>
                </c:pt>
                <c:pt idx="502">
                  <c:v>80.350100365149601</c:v>
                </c:pt>
                <c:pt idx="503">
                  <c:v>85.776498584571598</c:v>
                </c:pt>
                <c:pt idx="504">
                  <c:v>82.701259183902494</c:v>
                </c:pt>
                <c:pt idx="505">
                  <c:v>82.131214703677003</c:v>
                </c:pt>
                <c:pt idx="506">
                  <c:v>77.636969140283796</c:v>
                </c:pt>
                <c:pt idx="507">
                  <c:v>79.638339524570895</c:v>
                </c:pt>
                <c:pt idx="508">
                  <c:v>78.617393191059307</c:v>
                </c:pt>
                <c:pt idx="509">
                  <c:v>78.6892020784273</c:v>
                </c:pt>
                <c:pt idx="510">
                  <c:v>80.558175859767204</c:v>
                </c:pt>
                <c:pt idx="511">
                  <c:v>82.314210756187293</c:v>
                </c:pt>
                <c:pt idx="512">
                  <c:v>81.768430344964798</c:v>
                </c:pt>
                <c:pt idx="513">
                  <c:v>82.587308126548507</c:v>
                </c:pt>
                <c:pt idx="514">
                  <c:v>83.226973151478305</c:v>
                </c:pt>
                <c:pt idx="515">
                  <c:v>84.321583733532407</c:v>
                </c:pt>
                <c:pt idx="516">
                  <c:v>86.213807272278302</c:v>
                </c:pt>
                <c:pt idx="517">
                  <c:v>88.932814225425304</c:v>
                </c:pt>
                <c:pt idx="518">
                  <c:v>90.647731493920602</c:v>
                </c:pt>
                <c:pt idx="519">
                  <c:v>91.565212586653104</c:v>
                </c:pt>
                <c:pt idx="520">
                  <c:v>88.195339315654394</c:v>
                </c:pt>
                <c:pt idx="521">
                  <c:v>91.533641179347896</c:v>
                </c:pt>
                <c:pt idx="522">
                  <c:v>90.100511468057704</c:v>
                </c:pt>
                <c:pt idx="523">
                  <c:v>89.978298764125199</c:v>
                </c:pt>
                <c:pt idx="524">
                  <c:v>91.558256400840506</c:v>
                </c:pt>
                <c:pt idx="525">
                  <c:v>92.880194473585405</c:v>
                </c:pt>
                <c:pt idx="526">
                  <c:v>94.334979258670799</c:v>
                </c:pt>
                <c:pt idx="527">
                  <c:v>93.780354529758299</c:v>
                </c:pt>
                <c:pt idx="528">
                  <c:v>91.677328376203803</c:v>
                </c:pt>
                <c:pt idx="529">
                  <c:v>91.275726528928203</c:v>
                </c:pt>
                <c:pt idx="530">
                  <c:v>91.179247080986102</c:v>
                </c:pt>
                <c:pt idx="531">
                  <c:v>91.662327254788295</c:v>
                </c:pt>
                <c:pt idx="532">
                  <c:v>90.351084356914299</c:v>
                </c:pt>
                <c:pt idx="533">
                  <c:v>86.606791896004907</c:v>
                </c:pt>
                <c:pt idx="534">
                  <c:v>88.636018393308206</c:v>
                </c:pt>
                <c:pt idx="535">
                  <c:v>88.440887734819398</c:v>
                </c:pt>
                <c:pt idx="536">
                  <c:v>90.330895112905097</c:v>
                </c:pt>
                <c:pt idx="537">
                  <c:v>89.380654652495195</c:v>
                </c:pt>
                <c:pt idx="538">
                  <c:v>91.429271598649294</c:v>
                </c:pt>
                <c:pt idx="539">
                  <c:v>90.110222142652106</c:v>
                </c:pt>
                <c:pt idx="540">
                  <c:v>89.69730808928</c:v>
                </c:pt>
                <c:pt idx="541">
                  <c:v>89.856799504100707</c:v>
                </c:pt>
                <c:pt idx="542">
                  <c:v>87.308916183120104</c:v>
                </c:pt>
                <c:pt idx="543">
                  <c:v>87.659846860764304</c:v>
                </c:pt>
                <c:pt idx="544">
                  <c:v>89.074443911985497</c:v>
                </c:pt>
                <c:pt idx="545">
                  <c:v>88.147810951518807</c:v>
                </c:pt>
                <c:pt idx="546">
                  <c:v>88.895062007646104</c:v>
                </c:pt>
                <c:pt idx="547">
                  <c:v>88.441370036321203</c:v>
                </c:pt>
                <c:pt idx="548">
                  <c:v>87.192367225414699</c:v>
                </c:pt>
                <c:pt idx="549">
                  <c:v>85.228553939009601</c:v>
                </c:pt>
                <c:pt idx="550">
                  <c:v>86.046630202510102</c:v>
                </c:pt>
                <c:pt idx="551">
                  <c:v>86.997409668793907</c:v>
                </c:pt>
                <c:pt idx="552">
                  <c:v>89.874846384301506</c:v>
                </c:pt>
                <c:pt idx="553">
                  <c:v>90.654573727293993</c:v>
                </c:pt>
                <c:pt idx="554">
                  <c:v>91.252474517024694</c:v>
                </c:pt>
                <c:pt idx="555">
                  <c:v>93.554986599961396</c:v>
                </c:pt>
                <c:pt idx="556">
                  <c:v>93.140013408969494</c:v>
                </c:pt>
                <c:pt idx="557">
                  <c:v>93.795724707429699</c:v>
                </c:pt>
                <c:pt idx="558">
                  <c:v>93.495407624463198</c:v>
                </c:pt>
                <c:pt idx="559">
                  <c:v>92.204872939092297</c:v>
                </c:pt>
                <c:pt idx="560">
                  <c:v>95.490198540178596</c:v>
                </c:pt>
                <c:pt idx="561">
                  <c:v>95.174595571314299</c:v>
                </c:pt>
                <c:pt idx="562">
                  <c:v>97.017883173043302</c:v>
                </c:pt>
                <c:pt idx="563">
                  <c:v>102.14644388366099</c:v>
                </c:pt>
                <c:pt idx="564">
                  <c:v>104.991820806269</c:v>
                </c:pt>
                <c:pt idx="565">
                  <c:v>104.230617928256</c:v>
                </c:pt>
                <c:pt idx="566">
                  <c:v>109.80286039138799</c:v>
                </c:pt>
                <c:pt idx="567">
                  <c:v>107.494330024018</c:v>
                </c:pt>
                <c:pt idx="568">
                  <c:v>104.35941872796</c:v>
                </c:pt>
                <c:pt idx="569">
                  <c:v>105.106391922559</c:v>
                </c:pt>
                <c:pt idx="570">
                  <c:v>105.64288648336201</c:v>
                </c:pt>
                <c:pt idx="571">
                  <c:v>104.747385105227</c:v>
                </c:pt>
                <c:pt idx="572">
                  <c:v>99.248525359196293</c:v>
                </c:pt>
                <c:pt idx="573">
                  <c:v>100.292100773176</c:v>
                </c:pt>
                <c:pt idx="574">
                  <c:v>99.511442347692594</c:v>
                </c:pt>
                <c:pt idx="575">
                  <c:v>103.501046724426</c:v>
                </c:pt>
                <c:pt idx="576">
                  <c:v>106.109884868899</c:v>
                </c:pt>
                <c:pt idx="577">
                  <c:v>105.690812562945</c:v>
                </c:pt>
                <c:pt idx="578">
                  <c:v>106.86512186225001</c:v>
                </c:pt>
                <c:pt idx="579">
                  <c:v>107.230521690399</c:v>
                </c:pt>
                <c:pt idx="580">
                  <c:v>108.222399555913</c:v>
                </c:pt>
                <c:pt idx="581">
                  <c:v>109.119890605034</c:v>
                </c:pt>
                <c:pt idx="582">
                  <c:v>107.48909454284799</c:v>
                </c:pt>
                <c:pt idx="583">
                  <c:v>101.807076692783</c:v>
                </c:pt>
                <c:pt idx="584">
                  <c:v>99.764373089595196</c:v>
                </c:pt>
                <c:pt idx="585">
                  <c:v>100.368909856142</c:v>
                </c:pt>
                <c:pt idx="586">
                  <c:v>99.244644651886603</c:v>
                </c:pt>
                <c:pt idx="587">
                  <c:v>99.909003223217894</c:v>
                </c:pt>
                <c:pt idx="588">
                  <c:v>99.4623662993788</c:v>
                </c:pt>
                <c:pt idx="589">
                  <c:v>101.24687807820099</c:v>
                </c:pt>
                <c:pt idx="590">
                  <c:v>101.687730157074</c:v>
                </c:pt>
                <c:pt idx="591">
                  <c:v>100.55714866749</c:v>
                </c:pt>
                <c:pt idx="592">
                  <c:v>102.971671213256</c:v>
                </c:pt>
                <c:pt idx="593">
                  <c:v>105.676136253797</c:v>
                </c:pt>
                <c:pt idx="594">
                  <c:v>104.682780824128</c:v>
                </c:pt>
                <c:pt idx="595">
                  <c:v>103.56086324205</c:v>
                </c:pt>
                <c:pt idx="596">
                  <c:v>102.41295395703099</c:v>
                </c:pt>
                <c:pt idx="597">
                  <c:v>104.803090817412</c:v>
                </c:pt>
                <c:pt idx="598">
                  <c:v>102.291775921533</c:v>
                </c:pt>
                <c:pt idx="599">
                  <c:v>98.789092605947701</c:v>
                </c:pt>
                <c:pt idx="600">
                  <c:v>97.709530600704596</c:v>
                </c:pt>
                <c:pt idx="601">
                  <c:v>98.694636130626293</c:v>
                </c:pt>
                <c:pt idx="602">
                  <c:v>98.573054619560594</c:v>
                </c:pt>
                <c:pt idx="603">
                  <c:v>100.617242530098</c:v>
                </c:pt>
                <c:pt idx="604">
                  <c:v>97.931358473304698</c:v>
                </c:pt>
                <c:pt idx="605">
                  <c:v>97.172133365674696</c:v>
                </c:pt>
                <c:pt idx="606">
                  <c:v>99.828769822126901</c:v>
                </c:pt>
                <c:pt idx="607">
                  <c:v>99.630893341039098</c:v>
                </c:pt>
                <c:pt idx="608">
                  <c:v>99.497371771013505</c:v>
                </c:pt>
                <c:pt idx="609">
                  <c:v>100.976189142332</c:v>
                </c:pt>
                <c:pt idx="610">
                  <c:v>100.43552078265699</c:v>
                </c:pt>
                <c:pt idx="611">
                  <c:v>100.78407976688599</c:v>
                </c:pt>
                <c:pt idx="612">
                  <c:v>100.954388901293</c:v>
                </c:pt>
                <c:pt idx="613">
                  <c:v>101.281548372823</c:v>
                </c:pt>
                <c:pt idx="614">
                  <c:v>99.598123989704604</c:v>
                </c:pt>
                <c:pt idx="615">
                  <c:v>100.16741485437601</c:v>
                </c:pt>
                <c:pt idx="616">
                  <c:v>100.99799650028299</c:v>
                </c:pt>
                <c:pt idx="617">
                  <c:v>100.114166668168</c:v>
                </c:pt>
                <c:pt idx="618">
                  <c:v>101.94029381465501</c:v>
                </c:pt>
                <c:pt idx="619">
                  <c:v>102.242264873206</c:v>
                </c:pt>
                <c:pt idx="620">
                  <c:v>101.101010865045</c:v>
                </c:pt>
                <c:pt idx="621">
                  <c:v>98.7692120908156</c:v>
                </c:pt>
                <c:pt idx="622">
                  <c:v>98.956541990145396</c:v>
                </c:pt>
                <c:pt idx="623">
                  <c:v>96.163645171575396</c:v>
                </c:pt>
                <c:pt idx="624">
                  <c:v>99.262904595146395</c:v>
                </c:pt>
                <c:pt idx="625">
                  <c:v>96.348767522687794</c:v>
                </c:pt>
                <c:pt idx="626">
                  <c:v>97.876923707383995</c:v>
                </c:pt>
                <c:pt idx="627">
                  <c:v>99.661533577464596</c:v>
                </c:pt>
                <c:pt idx="628">
                  <c:v>100.492164815251</c:v>
                </c:pt>
                <c:pt idx="629">
                  <c:v>100.114658992068</c:v>
                </c:pt>
                <c:pt idx="630">
                  <c:v>98.195562114450397</c:v>
                </c:pt>
                <c:pt idx="631">
                  <c:v>99.8532940586542</c:v>
                </c:pt>
                <c:pt idx="632">
                  <c:v>99.733019093893901</c:v>
                </c:pt>
                <c:pt idx="633">
                  <c:v>100.27050173700501</c:v>
                </c:pt>
                <c:pt idx="634">
                  <c:v>97.578730452444205</c:v>
                </c:pt>
                <c:pt idx="635">
                  <c:v>98.520311820473907</c:v>
                </c:pt>
                <c:pt idx="636">
                  <c:v>99.9090570957501</c:v>
                </c:pt>
                <c:pt idx="637">
                  <c:v>99.702633453721702</c:v>
                </c:pt>
                <c:pt idx="638">
                  <c:v>100.342847786186</c:v>
                </c:pt>
                <c:pt idx="639">
                  <c:v>100.41765192302999</c:v>
                </c:pt>
                <c:pt idx="640">
                  <c:v>100.668142042941</c:v>
                </c:pt>
                <c:pt idx="641">
                  <c:v>101.639689920427</c:v>
                </c:pt>
                <c:pt idx="642">
                  <c:v>101.905347512718</c:v>
                </c:pt>
                <c:pt idx="643">
                  <c:v>103.54130790784301</c:v>
                </c:pt>
                <c:pt idx="644">
                  <c:v>101.705834361494</c:v>
                </c:pt>
                <c:pt idx="645">
                  <c:v>102.68391476020599</c:v>
                </c:pt>
                <c:pt idx="646">
                  <c:v>104.733763811424</c:v>
                </c:pt>
                <c:pt idx="647">
                  <c:v>105.595374316982</c:v>
                </c:pt>
                <c:pt idx="648">
                  <c:v>104.357074468965</c:v>
                </c:pt>
                <c:pt idx="649">
                  <c:v>100.436609765505</c:v>
                </c:pt>
                <c:pt idx="650">
                  <c:v>99.483676429643495</c:v>
                </c:pt>
                <c:pt idx="651">
                  <c:v>98.903292257384194</c:v>
                </c:pt>
                <c:pt idx="652">
                  <c:v>98.751433528258502</c:v>
                </c:pt>
                <c:pt idx="653">
                  <c:v>98.436709920276499</c:v>
                </c:pt>
                <c:pt idx="654">
                  <c:v>99.902096829133299</c:v>
                </c:pt>
                <c:pt idx="655">
                  <c:v>101.80921477749401</c:v>
                </c:pt>
                <c:pt idx="656">
                  <c:v>100.85482862696</c:v>
                </c:pt>
                <c:pt idx="657">
                  <c:v>101.48973900571499</c:v>
                </c:pt>
                <c:pt idx="658">
                  <c:v>100.990715693461</c:v>
                </c:pt>
                <c:pt idx="659">
                  <c:v>101.742959631868</c:v>
                </c:pt>
                <c:pt idx="660">
                  <c:v>102.276047793316</c:v>
                </c:pt>
                <c:pt idx="661">
                  <c:v>103.358289093237</c:v>
                </c:pt>
                <c:pt idx="662">
                  <c:v>104.541598651757</c:v>
                </c:pt>
                <c:pt idx="663">
                  <c:v>105.910418574991</c:v>
                </c:pt>
                <c:pt idx="664">
                  <c:v>106.323048345055</c:v>
                </c:pt>
                <c:pt idx="665">
                  <c:v>104.749352849576</c:v>
                </c:pt>
                <c:pt idx="666">
                  <c:v>104.915271863371</c:v>
                </c:pt>
                <c:pt idx="667">
                  <c:v>103.53179562253401</c:v>
                </c:pt>
                <c:pt idx="668">
                  <c:v>103.140003387135</c:v>
                </c:pt>
                <c:pt idx="669">
                  <c:v>102.845036334791</c:v>
                </c:pt>
                <c:pt idx="670">
                  <c:v>102.617408713164</c:v>
                </c:pt>
                <c:pt idx="671">
                  <c:v>103.02869424879</c:v>
                </c:pt>
                <c:pt idx="672">
                  <c:v>103.567692619483</c:v>
                </c:pt>
                <c:pt idx="673">
                  <c:v>102.723221723989</c:v>
                </c:pt>
                <c:pt idx="674">
                  <c:v>100.71408694708001</c:v>
                </c:pt>
                <c:pt idx="675">
                  <c:v>100.238391400686</c:v>
                </c:pt>
                <c:pt idx="676">
                  <c:v>100.005655833194</c:v>
                </c:pt>
                <c:pt idx="677">
                  <c:v>98.383285704593305</c:v>
                </c:pt>
                <c:pt idx="678">
                  <c:v>99.946766190115895</c:v>
                </c:pt>
                <c:pt idx="679">
                  <c:v>97.582031671128604</c:v>
                </c:pt>
                <c:pt idx="680">
                  <c:v>95.097561710215501</c:v>
                </c:pt>
                <c:pt idx="681">
                  <c:v>93.414311061688394</c:v>
                </c:pt>
                <c:pt idx="682">
                  <c:v>94.390022558153206</c:v>
                </c:pt>
                <c:pt idx="683">
                  <c:v>94.460263093684205</c:v>
                </c:pt>
                <c:pt idx="684">
                  <c:v>94.3667815865997</c:v>
                </c:pt>
                <c:pt idx="685">
                  <c:v>94.320314777354696</c:v>
                </c:pt>
                <c:pt idx="686">
                  <c:v>95.030145505788497</c:v>
                </c:pt>
                <c:pt idx="687">
                  <c:v>94.301385373217101</c:v>
                </c:pt>
                <c:pt idx="688">
                  <c:v>94.542386187674694</c:v>
                </c:pt>
                <c:pt idx="689">
                  <c:v>93.930429956962797</c:v>
                </c:pt>
                <c:pt idx="690">
                  <c:v>95.238920138651096</c:v>
                </c:pt>
                <c:pt idx="691">
                  <c:v>95.424863687172703</c:v>
                </c:pt>
                <c:pt idx="692">
                  <c:v>95.497206656490405</c:v>
                </c:pt>
                <c:pt idx="693">
                  <c:v>94.652915977206902</c:v>
                </c:pt>
                <c:pt idx="694">
                  <c:v>93.910036872523506</c:v>
                </c:pt>
                <c:pt idx="695">
                  <c:v>93.499185787249502</c:v>
                </c:pt>
                <c:pt idx="696">
                  <c:v>93.759192613212505</c:v>
                </c:pt>
                <c:pt idx="697">
                  <c:v>93.959490599377304</c:v>
                </c:pt>
                <c:pt idx="698">
                  <c:v>93.565259845067999</c:v>
                </c:pt>
                <c:pt idx="699">
                  <c:v>93.306313988088405</c:v>
                </c:pt>
                <c:pt idx="700">
                  <c:v>93.3634135275462</c:v>
                </c:pt>
                <c:pt idx="701">
                  <c:v>93.170647782785196</c:v>
                </c:pt>
                <c:pt idx="702">
                  <c:v>91.665394307892598</c:v>
                </c:pt>
                <c:pt idx="703">
                  <c:v>93.0833434994491</c:v>
                </c:pt>
                <c:pt idx="704">
                  <c:v>91.596670386499397</c:v>
                </c:pt>
                <c:pt idx="705">
                  <c:v>92.866249788962094</c:v>
                </c:pt>
                <c:pt idx="706">
                  <c:v>92.220661101555393</c:v>
                </c:pt>
                <c:pt idx="707">
                  <c:v>93.042512642145098</c:v>
                </c:pt>
                <c:pt idx="708">
                  <c:v>94.254537492146198</c:v>
                </c:pt>
                <c:pt idx="709">
                  <c:v>94.289550392138096</c:v>
                </c:pt>
                <c:pt idx="710">
                  <c:v>96.151652653547004</c:v>
                </c:pt>
                <c:pt idx="711">
                  <c:v>96.5249179621742</c:v>
                </c:pt>
                <c:pt idx="712">
                  <c:v>96.740285277178302</c:v>
                </c:pt>
                <c:pt idx="713">
                  <c:v>95.839397821708403</c:v>
                </c:pt>
                <c:pt idx="714">
                  <c:v>96.628089140786599</c:v>
                </c:pt>
                <c:pt idx="715">
                  <c:v>97.384028034992298</c:v>
                </c:pt>
                <c:pt idx="716">
                  <c:v>97.147393763828703</c:v>
                </c:pt>
                <c:pt idx="717">
                  <c:v>99.539743505435695</c:v>
                </c:pt>
                <c:pt idx="718">
                  <c:v>100.951742556512</c:v>
                </c:pt>
                <c:pt idx="719">
                  <c:v>100.442319618551</c:v>
                </c:pt>
                <c:pt idx="720">
                  <c:v>99.408606461952999</c:v>
                </c:pt>
                <c:pt idx="721">
                  <c:v>100.608433581339</c:v>
                </c:pt>
                <c:pt idx="722">
                  <c:v>100.326311839591</c:v>
                </c:pt>
                <c:pt idx="723">
                  <c:v>100.81592447044601</c:v>
                </c:pt>
                <c:pt idx="724">
                  <c:v>101.040570669773</c:v>
                </c:pt>
                <c:pt idx="725">
                  <c:v>100.55269503321099</c:v>
                </c:pt>
                <c:pt idx="726">
                  <c:v>100.89248642283501</c:v>
                </c:pt>
                <c:pt idx="727">
                  <c:v>100.73514823140999</c:v>
                </c:pt>
                <c:pt idx="728">
                  <c:v>99.652654589762406</c:v>
                </c:pt>
                <c:pt idx="729">
                  <c:v>100.15059185909701</c:v>
                </c:pt>
                <c:pt idx="730">
                  <c:v>102.324850641933</c:v>
                </c:pt>
                <c:pt idx="731">
                  <c:v>104.601081743273</c:v>
                </c:pt>
                <c:pt idx="732">
                  <c:v>102.310393691157</c:v>
                </c:pt>
                <c:pt idx="733">
                  <c:v>102.412082590102</c:v>
                </c:pt>
                <c:pt idx="734">
                  <c:v>103.90361515280399</c:v>
                </c:pt>
                <c:pt idx="735">
                  <c:v>103.11099017515799</c:v>
                </c:pt>
                <c:pt idx="736">
                  <c:v>105.591910891952</c:v>
                </c:pt>
                <c:pt idx="737">
                  <c:v>106.653664268561</c:v>
                </c:pt>
                <c:pt idx="738">
                  <c:v>103.803229069902</c:v>
                </c:pt>
                <c:pt idx="739">
                  <c:v>101.66670600234799</c:v>
                </c:pt>
                <c:pt idx="740">
                  <c:v>101.252100368643</c:v>
                </c:pt>
                <c:pt idx="741">
                  <c:v>102.415839503212</c:v>
                </c:pt>
                <c:pt idx="742">
                  <c:v>103.373431625037</c:v>
                </c:pt>
                <c:pt idx="743">
                  <c:v>104.00692371647</c:v>
                </c:pt>
                <c:pt idx="744">
                  <c:v>105.47740391338</c:v>
                </c:pt>
                <c:pt idx="745">
                  <c:v>105.466116519472</c:v>
                </c:pt>
                <c:pt idx="746">
                  <c:v>104.642150991515</c:v>
                </c:pt>
                <c:pt idx="747">
                  <c:v>104.582561093002</c:v>
                </c:pt>
                <c:pt idx="748">
                  <c:v>106.235956325598</c:v>
                </c:pt>
                <c:pt idx="749">
                  <c:v>106.211733461832</c:v>
                </c:pt>
                <c:pt idx="750">
                  <c:v>109.684354746792</c:v>
                </c:pt>
                <c:pt idx="751">
                  <c:v>107.169084536254</c:v>
                </c:pt>
                <c:pt idx="752">
                  <c:v>105.71156723296799</c:v>
                </c:pt>
                <c:pt idx="753">
                  <c:v>108.940228099019</c:v>
                </c:pt>
                <c:pt idx="754">
                  <c:v>107.46095191847699</c:v>
                </c:pt>
                <c:pt idx="755">
                  <c:v>105.63231347563899</c:v>
                </c:pt>
                <c:pt idx="756">
                  <c:v>106.122396038188</c:v>
                </c:pt>
                <c:pt idx="757">
                  <c:v>105.680644638194</c:v>
                </c:pt>
                <c:pt idx="758">
                  <c:v>104.952584559616</c:v>
                </c:pt>
                <c:pt idx="759">
                  <c:v>104.74563134043601</c:v>
                </c:pt>
                <c:pt idx="760">
                  <c:v>103.533125610981</c:v>
                </c:pt>
                <c:pt idx="761">
                  <c:v>103.72893592146499</c:v>
                </c:pt>
                <c:pt idx="762">
                  <c:v>100.889346464401</c:v>
                </c:pt>
                <c:pt idx="763">
                  <c:v>100.90847974390201</c:v>
                </c:pt>
                <c:pt idx="764">
                  <c:v>100.850435090913</c:v>
                </c:pt>
                <c:pt idx="765">
                  <c:v>100.589207164</c:v>
                </c:pt>
                <c:pt idx="766">
                  <c:v>101.04446360236901</c:v>
                </c:pt>
                <c:pt idx="767">
                  <c:v>100.77793943376101</c:v>
                </c:pt>
                <c:pt idx="768">
                  <c:v>98.823496806868206</c:v>
                </c:pt>
                <c:pt idx="769">
                  <c:v>99.274918074103596</c:v>
                </c:pt>
                <c:pt idx="770">
                  <c:v>100.013007642067</c:v>
                </c:pt>
                <c:pt idx="771">
                  <c:v>99.273374173260095</c:v>
                </c:pt>
                <c:pt idx="772">
                  <c:v>98.352953654697998</c:v>
                </c:pt>
                <c:pt idx="773">
                  <c:v>99.7831090962258</c:v>
                </c:pt>
                <c:pt idx="774">
                  <c:v>103.60034339278801</c:v>
                </c:pt>
                <c:pt idx="775">
                  <c:v>103.231761350664</c:v>
                </c:pt>
                <c:pt idx="776">
                  <c:v>103.05053757159099</c:v>
                </c:pt>
                <c:pt idx="777">
                  <c:v>101.430317166995</c:v>
                </c:pt>
                <c:pt idx="778">
                  <c:v>102.556351700062</c:v>
                </c:pt>
                <c:pt idx="779">
                  <c:v>102.13960836250099</c:v>
                </c:pt>
                <c:pt idx="780">
                  <c:v>101.744050584154</c:v>
                </c:pt>
                <c:pt idx="781">
                  <c:v>102.250036438027</c:v>
                </c:pt>
                <c:pt idx="782">
                  <c:v>101.701809956556</c:v>
                </c:pt>
                <c:pt idx="783">
                  <c:v>102.214548166656</c:v>
                </c:pt>
                <c:pt idx="784">
                  <c:v>101.85892819062001</c:v>
                </c:pt>
                <c:pt idx="785">
                  <c:v>100.427833409096</c:v>
                </c:pt>
                <c:pt idx="786">
                  <c:v>98.4651679146736</c:v>
                </c:pt>
                <c:pt idx="787">
                  <c:v>98.897010624108006</c:v>
                </c:pt>
                <c:pt idx="788">
                  <c:v>102.260054058325</c:v>
                </c:pt>
                <c:pt idx="789">
                  <c:v>101.34891350360201</c:v>
                </c:pt>
                <c:pt idx="790">
                  <c:v>99.379980893946296</c:v>
                </c:pt>
                <c:pt idx="791">
                  <c:v>99.728775494522907</c:v>
                </c:pt>
                <c:pt idx="792">
                  <c:v>99.046109406719793</c:v>
                </c:pt>
                <c:pt idx="793">
                  <c:v>98.409793765988098</c:v>
                </c:pt>
                <c:pt idx="794">
                  <c:v>99.077024250631894</c:v>
                </c:pt>
                <c:pt idx="795">
                  <c:v>98.222824816002003</c:v>
                </c:pt>
                <c:pt idx="796">
                  <c:v>98.407470956431794</c:v>
                </c:pt>
                <c:pt idx="797">
                  <c:v>98.096786339111105</c:v>
                </c:pt>
                <c:pt idx="798">
                  <c:v>98.066914825969107</c:v>
                </c:pt>
                <c:pt idx="799">
                  <c:v>98.426299904551101</c:v>
                </c:pt>
                <c:pt idx="800">
                  <c:v>98.467834838732699</c:v>
                </c:pt>
                <c:pt idx="801">
                  <c:v>98.621008588811307</c:v>
                </c:pt>
                <c:pt idx="802">
                  <c:v>99.025420600488502</c:v>
                </c:pt>
                <c:pt idx="803">
                  <c:v>98.564041947455806</c:v>
                </c:pt>
                <c:pt idx="804">
                  <c:v>98.701879481175695</c:v>
                </c:pt>
                <c:pt idx="805">
                  <c:v>100.07602271508399</c:v>
                </c:pt>
                <c:pt idx="806">
                  <c:v>99.070280678049301</c:v>
                </c:pt>
                <c:pt idx="807">
                  <c:v>98.3939360762473</c:v>
                </c:pt>
                <c:pt idx="808">
                  <c:v>98.399326038430104</c:v>
                </c:pt>
                <c:pt idx="809">
                  <c:v>98.294913108874994</c:v>
                </c:pt>
                <c:pt idx="810">
                  <c:v>98.099351279248594</c:v>
                </c:pt>
                <c:pt idx="811">
                  <c:v>97.241318397232305</c:v>
                </c:pt>
                <c:pt idx="812">
                  <c:v>97.6402145955159</c:v>
                </c:pt>
                <c:pt idx="813">
                  <c:v>100.68543777722</c:v>
                </c:pt>
                <c:pt idx="814">
                  <c:v>99.821686925589006</c:v>
                </c:pt>
                <c:pt idx="815">
                  <c:v>100.432914182654</c:v>
                </c:pt>
                <c:pt idx="816">
                  <c:v>99.174417754885496</c:v>
                </c:pt>
                <c:pt idx="817">
                  <c:v>98.749741894785998</c:v>
                </c:pt>
                <c:pt idx="818">
                  <c:v>99.841849221981903</c:v>
                </c:pt>
                <c:pt idx="819">
                  <c:v>98.916607062058404</c:v>
                </c:pt>
                <c:pt idx="820">
                  <c:v>96.470724361673405</c:v>
                </c:pt>
                <c:pt idx="821">
                  <c:v>95.288252949613806</c:v>
                </c:pt>
                <c:pt idx="822">
                  <c:v>95.595593235829398</c:v>
                </c:pt>
                <c:pt idx="823">
                  <c:v>96.095516206061205</c:v>
                </c:pt>
                <c:pt idx="824">
                  <c:v>98.270954967629507</c:v>
                </c:pt>
                <c:pt idx="825">
                  <c:v>98.490662359512299</c:v>
                </c:pt>
                <c:pt idx="826">
                  <c:v>96.053857378297195</c:v>
                </c:pt>
                <c:pt idx="827">
                  <c:v>95.750150105224606</c:v>
                </c:pt>
                <c:pt idx="828">
                  <c:v>95.795328121274906</c:v>
                </c:pt>
                <c:pt idx="829">
                  <c:v>97.062900905156994</c:v>
                </c:pt>
                <c:pt idx="830">
                  <c:v>97.028033881965897</c:v>
                </c:pt>
                <c:pt idx="831">
                  <c:v>97.632383508118195</c:v>
                </c:pt>
                <c:pt idx="832">
                  <c:v>95.703428828283606</c:v>
                </c:pt>
                <c:pt idx="833">
                  <c:v>96.987387316001502</c:v>
                </c:pt>
                <c:pt idx="834">
                  <c:v>98.428384479179996</c:v>
                </c:pt>
                <c:pt idx="835">
                  <c:v>96.8235564701139</c:v>
                </c:pt>
                <c:pt idx="836">
                  <c:v>96.175650413634003</c:v>
                </c:pt>
                <c:pt idx="837">
                  <c:v>95.456124866798902</c:v>
                </c:pt>
                <c:pt idx="838">
                  <c:v>95.723370718378305</c:v>
                </c:pt>
                <c:pt idx="839">
                  <c:v>96.052345618088395</c:v>
                </c:pt>
                <c:pt idx="840">
                  <c:v>94.913352582216106</c:v>
                </c:pt>
                <c:pt idx="841">
                  <c:v>95.173310194290096</c:v>
                </c:pt>
                <c:pt idx="842">
                  <c:v>95.592880564309397</c:v>
                </c:pt>
                <c:pt idx="843">
                  <c:v>97.374316471499895</c:v>
                </c:pt>
                <c:pt idx="844">
                  <c:v>97.949043604506002</c:v>
                </c:pt>
                <c:pt idx="845">
                  <c:v>98.476364631452597</c:v>
                </c:pt>
                <c:pt idx="846">
                  <c:v>98.344350026953805</c:v>
                </c:pt>
                <c:pt idx="847">
                  <c:v>98.772003945999401</c:v>
                </c:pt>
                <c:pt idx="848">
                  <c:v>99.505647963154203</c:v>
                </c:pt>
                <c:pt idx="849">
                  <c:v>99.610499270721206</c:v>
                </c:pt>
                <c:pt idx="850">
                  <c:v>99.121594296433798</c:v>
                </c:pt>
                <c:pt idx="851">
                  <c:v>100.88507036141</c:v>
                </c:pt>
                <c:pt idx="852">
                  <c:v>100.675934722004</c:v>
                </c:pt>
                <c:pt idx="853">
                  <c:v>101.005030845032</c:v>
                </c:pt>
                <c:pt idx="854">
                  <c:v>101.01284596169</c:v>
                </c:pt>
                <c:pt idx="855">
                  <c:v>100.581472404781</c:v>
                </c:pt>
                <c:pt idx="856">
                  <c:v>100.890420500232</c:v>
                </c:pt>
                <c:pt idx="857">
                  <c:v>100.12834459152</c:v>
                </c:pt>
                <c:pt idx="858">
                  <c:v>103.63536284132201</c:v>
                </c:pt>
                <c:pt idx="859">
                  <c:v>104.989501653221</c:v>
                </c:pt>
                <c:pt idx="860">
                  <c:v>102.071127782719</c:v>
                </c:pt>
                <c:pt idx="861">
                  <c:v>105.03600799228001</c:v>
                </c:pt>
                <c:pt idx="862">
                  <c:v>105.232048932079</c:v>
                </c:pt>
                <c:pt idx="863">
                  <c:v>105.50820971237</c:v>
                </c:pt>
                <c:pt idx="864">
                  <c:v>108.181951976497</c:v>
                </c:pt>
                <c:pt idx="865">
                  <c:v>110.021067426963</c:v>
                </c:pt>
                <c:pt idx="866">
                  <c:v>108.972776763878</c:v>
                </c:pt>
                <c:pt idx="867">
                  <c:v>110.317569356533</c:v>
                </c:pt>
                <c:pt idx="868">
                  <c:v>105.18810686024401</c:v>
                </c:pt>
                <c:pt idx="869">
                  <c:v>107.617406649542</c:v>
                </c:pt>
                <c:pt idx="870">
                  <c:v>104.49787913552299</c:v>
                </c:pt>
                <c:pt idx="871">
                  <c:v>105.567435309744</c:v>
                </c:pt>
                <c:pt idx="872">
                  <c:v>106.79769409890901</c:v>
                </c:pt>
                <c:pt idx="873">
                  <c:v>107.50440426538199</c:v>
                </c:pt>
                <c:pt idx="874">
                  <c:v>106.57431423922699</c:v>
                </c:pt>
                <c:pt idx="875">
                  <c:v>107.80607950015499</c:v>
                </c:pt>
                <c:pt idx="876">
                  <c:v>110.297901635668</c:v>
                </c:pt>
                <c:pt idx="877">
                  <c:v>109.97676555485801</c:v>
                </c:pt>
                <c:pt idx="878">
                  <c:v>111.094018072796</c:v>
                </c:pt>
                <c:pt idx="879">
                  <c:v>111.01124490554599</c:v>
                </c:pt>
                <c:pt idx="880">
                  <c:v>116.093128575484</c:v>
                </c:pt>
                <c:pt idx="881">
                  <c:v>116.73859368754</c:v>
                </c:pt>
                <c:pt idx="882">
                  <c:v>119.949945397067</c:v>
                </c:pt>
                <c:pt idx="883">
                  <c:v>116.57541319993101</c:v>
                </c:pt>
                <c:pt idx="884">
                  <c:v>118.52328217167999</c:v>
                </c:pt>
                <c:pt idx="885">
                  <c:v>119.638719082645</c:v>
                </c:pt>
                <c:pt idx="886">
                  <c:v>113.879258809223</c:v>
                </c:pt>
                <c:pt idx="887">
                  <c:v>111.805460557831</c:v>
                </c:pt>
                <c:pt idx="888">
                  <c:v>111.00138019080499</c:v>
                </c:pt>
                <c:pt idx="889">
                  <c:v>111.316076427746</c:v>
                </c:pt>
                <c:pt idx="890">
                  <c:v>116.441375643206</c:v>
                </c:pt>
                <c:pt idx="891">
                  <c:v>117.830694823076</c:v>
                </c:pt>
                <c:pt idx="892">
                  <c:v>119.394948261699</c:v>
                </c:pt>
                <c:pt idx="893">
                  <c:v>118.104953298499</c:v>
                </c:pt>
                <c:pt idx="894">
                  <c:v>119.01662156064501</c:v>
                </c:pt>
                <c:pt idx="895">
                  <c:v>116.09551306115399</c:v>
                </c:pt>
                <c:pt idx="896">
                  <c:v>117.538695337997</c:v>
                </c:pt>
                <c:pt idx="897">
                  <c:v>120.26134090076999</c:v>
                </c:pt>
                <c:pt idx="898">
                  <c:v>122.44523738001701</c:v>
                </c:pt>
                <c:pt idx="899">
                  <c:v>123.150174921776</c:v>
                </c:pt>
                <c:pt idx="900">
                  <c:v>125.57885349123499</c:v>
                </c:pt>
                <c:pt idx="901">
                  <c:v>128.77908574338099</c:v>
                </c:pt>
                <c:pt idx="902">
                  <c:v>124.284846965509</c:v>
                </c:pt>
                <c:pt idx="903">
                  <c:v>123.003142207666</c:v>
                </c:pt>
                <c:pt idx="904">
                  <c:v>123.68282888750601</c:v>
                </c:pt>
                <c:pt idx="905">
                  <c:v>123.90189507861</c:v>
                </c:pt>
                <c:pt idx="906">
                  <c:v>126.700360271607</c:v>
                </c:pt>
                <c:pt idx="907">
                  <c:v>126.58541182212799</c:v>
                </c:pt>
                <c:pt idx="908">
                  <c:v>124.081561843142</c:v>
                </c:pt>
                <c:pt idx="909">
                  <c:v>125.030179948286</c:v>
                </c:pt>
                <c:pt idx="910">
                  <c:v>125.880989415808</c:v>
                </c:pt>
                <c:pt idx="911">
                  <c:v>126.676667939128</c:v>
                </c:pt>
                <c:pt idx="912">
                  <c:v>126.797154620577</c:v>
                </c:pt>
                <c:pt idx="913">
                  <c:v>127.05797450903999</c:v>
                </c:pt>
                <c:pt idx="914">
                  <c:v>127.85617983048</c:v>
                </c:pt>
                <c:pt idx="915">
                  <c:v>127.289426800687</c:v>
                </c:pt>
                <c:pt idx="916">
                  <c:v>127.694026332893</c:v>
                </c:pt>
                <c:pt idx="917">
                  <c:v>128.86562531689</c:v>
                </c:pt>
                <c:pt idx="918">
                  <c:v>128.44844266021599</c:v>
                </c:pt>
                <c:pt idx="919">
                  <c:v>128.26553913088199</c:v>
                </c:pt>
                <c:pt idx="920">
                  <c:v>128.185440667406</c:v>
                </c:pt>
                <c:pt idx="921">
                  <c:v>124.825077268857</c:v>
                </c:pt>
                <c:pt idx="922">
                  <c:v>125.416681919526</c:v>
                </c:pt>
                <c:pt idx="923">
                  <c:v>125.070779705386</c:v>
                </c:pt>
                <c:pt idx="924">
                  <c:v>124.71954269580201</c:v>
                </c:pt>
                <c:pt idx="925">
                  <c:v>124.769508500752</c:v>
                </c:pt>
                <c:pt idx="926">
                  <c:v>124.533473327481</c:v>
                </c:pt>
                <c:pt idx="927">
                  <c:v>125.320750926147</c:v>
                </c:pt>
                <c:pt idx="928">
                  <c:v>125.347097950275</c:v>
                </c:pt>
                <c:pt idx="929">
                  <c:v>126.26307045242901</c:v>
                </c:pt>
                <c:pt idx="930">
                  <c:v>127.42497964648101</c:v>
                </c:pt>
                <c:pt idx="931">
                  <c:v>125.784939555799</c:v>
                </c:pt>
                <c:pt idx="932">
                  <c:v>125.58938445816</c:v>
                </c:pt>
                <c:pt idx="933">
                  <c:v>125.717917648484</c:v>
                </c:pt>
                <c:pt idx="934">
                  <c:v>126.34511494052499</c:v>
                </c:pt>
                <c:pt idx="935">
                  <c:v>127.39744825315501</c:v>
                </c:pt>
                <c:pt idx="936">
                  <c:v>127.98932775193801</c:v>
                </c:pt>
                <c:pt idx="937">
                  <c:v>129.02647912408099</c:v>
                </c:pt>
                <c:pt idx="938">
                  <c:v>125.99667923733899</c:v>
                </c:pt>
                <c:pt idx="939">
                  <c:v>126.828338171589</c:v>
                </c:pt>
                <c:pt idx="940">
                  <c:v>127.865996021917</c:v>
                </c:pt>
                <c:pt idx="941">
                  <c:v>127.882632652849</c:v>
                </c:pt>
                <c:pt idx="942">
                  <c:v>128.13039379595</c:v>
                </c:pt>
                <c:pt idx="943">
                  <c:v>127.024193106791</c:v>
                </c:pt>
                <c:pt idx="944">
                  <c:v>128.406163494992</c:v>
                </c:pt>
                <c:pt idx="945">
                  <c:v>128.792159668473</c:v>
                </c:pt>
                <c:pt idx="946">
                  <c:v>129.04503575861699</c:v>
                </c:pt>
                <c:pt idx="947">
                  <c:v>129.49143805947401</c:v>
                </c:pt>
                <c:pt idx="948">
                  <c:v>130.31220791635801</c:v>
                </c:pt>
                <c:pt idx="949">
                  <c:v>130.30132967542701</c:v>
                </c:pt>
                <c:pt idx="950">
                  <c:v>129.84949086156701</c:v>
                </c:pt>
                <c:pt idx="951">
                  <c:v>129.81293073799301</c:v>
                </c:pt>
                <c:pt idx="952">
                  <c:v>133.33386569995801</c:v>
                </c:pt>
                <c:pt idx="953">
                  <c:v>135.90610825974699</c:v>
                </c:pt>
                <c:pt idx="954">
                  <c:v>136.54886340676501</c:v>
                </c:pt>
                <c:pt idx="955">
                  <c:v>137.38894390882999</c:v>
                </c:pt>
                <c:pt idx="956">
                  <c:v>132.35917938624701</c:v>
                </c:pt>
                <c:pt idx="957">
                  <c:v>137.30577877255399</c:v>
                </c:pt>
                <c:pt idx="958">
                  <c:v>138.62140448288699</c:v>
                </c:pt>
                <c:pt idx="959">
                  <c:v>142.15640448587101</c:v>
                </c:pt>
                <c:pt idx="960">
                  <c:v>142.20399029587401</c:v>
                </c:pt>
                <c:pt idx="961">
                  <c:v>140.400308786533</c:v>
                </c:pt>
                <c:pt idx="962">
                  <c:v>145.40628802506899</c:v>
                </c:pt>
                <c:pt idx="963">
                  <c:v>147.130251984865</c:v>
                </c:pt>
                <c:pt idx="964">
                  <c:v>146.92155393207099</c:v>
                </c:pt>
                <c:pt idx="965">
                  <c:v>146.97774025596101</c:v>
                </c:pt>
                <c:pt idx="966">
                  <c:v>143.56562701781999</c:v>
                </c:pt>
                <c:pt idx="967">
                  <c:v>145.046548973981</c:v>
                </c:pt>
                <c:pt idx="968">
                  <c:v>145.183600219336</c:v>
                </c:pt>
                <c:pt idx="969">
                  <c:v>139.480771925336</c:v>
                </c:pt>
                <c:pt idx="970">
                  <c:v>138.9896145088</c:v>
                </c:pt>
                <c:pt idx="971">
                  <c:v>140.317259075929</c:v>
                </c:pt>
                <c:pt idx="972">
                  <c:v>141.83048549621299</c:v>
                </c:pt>
                <c:pt idx="973">
                  <c:v>143.3115975618</c:v>
                </c:pt>
                <c:pt idx="974">
                  <c:v>145.64326340751401</c:v>
                </c:pt>
                <c:pt idx="975">
                  <c:v>147.06759971244699</c:v>
                </c:pt>
                <c:pt idx="976">
                  <c:v>145.95666479100501</c:v>
                </c:pt>
                <c:pt idx="977">
                  <c:v>146.88775179658501</c:v>
                </c:pt>
                <c:pt idx="978">
                  <c:v>145.62062224873</c:v>
                </c:pt>
                <c:pt idx="979">
                  <c:v>145.92062560106299</c:v>
                </c:pt>
                <c:pt idx="980">
                  <c:v>146.861628693488</c:v>
                </c:pt>
                <c:pt idx="981">
                  <c:v>148.41371517187301</c:v>
                </c:pt>
                <c:pt idx="982">
                  <c:v>148.84930749070901</c:v>
                </c:pt>
                <c:pt idx="983">
                  <c:v>151.10753343935801</c:v>
                </c:pt>
                <c:pt idx="984">
                  <c:v>153.604560848239</c:v>
                </c:pt>
                <c:pt idx="985">
                  <c:v>154.53154637251799</c:v>
                </c:pt>
                <c:pt idx="986">
                  <c:v>154.63087378294099</c:v>
                </c:pt>
                <c:pt idx="987">
                  <c:v>157.60914147807199</c:v>
                </c:pt>
                <c:pt idx="988">
                  <c:v>155.3296502778</c:v>
                </c:pt>
                <c:pt idx="989">
                  <c:v>153.780737728714</c:v>
                </c:pt>
                <c:pt idx="990">
                  <c:v>155.605975294014</c:v>
                </c:pt>
                <c:pt idx="991">
                  <c:v>160.512238614719</c:v>
                </c:pt>
                <c:pt idx="992">
                  <c:v>163.16794328189701</c:v>
                </c:pt>
                <c:pt idx="993">
                  <c:v>164.08684422038101</c:v>
                </c:pt>
                <c:pt idx="994">
                  <c:v>165.83939592189901</c:v>
                </c:pt>
                <c:pt idx="995">
                  <c:v>169.24388322230499</c:v>
                </c:pt>
                <c:pt idx="996">
                  <c:v>173.38117342205899</c:v>
                </c:pt>
                <c:pt idx="997">
                  <c:v>174.51263085125899</c:v>
                </c:pt>
                <c:pt idx="998">
                  <c:v>169.75495410935301</c:v>
                </c:pt>
                <c:pt idx="999">
                  <c:v>178.65640431517701</c:v>
                </c:pt>
                <c:pt idx="1000">
                  <c:v>179.209140349851</c:v>
                </c:pt>
                <c:pt idx="1001">
                  <c:v>178.890978962688</c:v>
                </c:pt>
                <c:pt idx="1002">
                  <c:v>166.72596629188101</c:v>
                </c:pt>
                <c:pt idx="1003">
                  <c:v>160.00899331388601</c:v>
                </c:pt>
                <c:pt idx="1004">
                  <c:v>152.60679081972199</c:v>
                </c:pt>
                <c:pt idx="1005">
                  <c:v>137.899184741428</c:v>
                </c:pt>
                <c:pt idx="1006">
                  <c:v>137.42334299574401</c:v>
                </c:pt>
                <c:pt idx="1007">
                  <c:v>137.491039099744</c:v>
                </c:pt>
                <c:pt idx="1008">
                  <c:v>137.29577761684601</c:v>
                </c:pt>
                <c:pt idx="1009">
                  <c:v>137.52403880302501</c:v>
                </c:pt>
                <c:pt idx="1010">
                  <c:v>137.68739890061099</c:v>
                </c:pt>
                <c:pt idx="1011">
                  <c:v>136.27625663802499</c:v>
                </c:pt>
                <c:pt idx="1012">
                  <c:v>136.50649849681901</c:v>
                </c:pt>
                <c:pt idx="1013">
                  <c:v>137.54468243445299</c:v>
                </c:pt>
                <c:pt idx="1014">
                  <c:v>136.512342848385</c:v>
                </c:pt>
                <c:pt idx="1015">
                  <c:v>136.61447070237799</c:v>
                </c:pt>
                <c:pt idx="1016">
                  <c:v>135.014903472421</c:v>
                </c:pt>
                <c:pt idx="1017">
                  <c:v>135.15873489007399</c:v>
                </c:pt>
                <c:pt idx="1018">
                  <c:v>135.57505543226301</c:v>
                </c:pt>
                <c:pt idx="1019">
                  <c:v>135.10262535589101</c:v>
                </c:pt>
                <c:pt idx="1020">
                  <c:v>136.15754560584301</c:v>
                </c:pt>
                <c:pt idx="1021">
                  <c:v>136.111778968821</c:v>
                </c:pt>
                <c:pt idx="1022">
                  <c:v>136.39751770127199</c:v>
                </c:pt>
                <c:pt idx="1023">
                  <c:v>138.06115858337199</c:v>
                </c:pt>
                <c:pt idx="1024">
                  <c:v>135.88260974710499</c:v>
                </c:pt>
                <c:pt idx="1025">
                  <c:v>136.60152548025701</c:v>
                </c:pt>
                <c:pt idx="1026">
                  <c:v>136.27928704521801</c:v>
                </c:pt>
                <c:pt idx="1027">
                  <c:v>137.43920806889801</c:v>
                </c:pt>
                <c:pt idx="1028">
                  <c:v>137.043025984667</c:v>
                </c:pt>
                <c:pt idx="1029">
                  <c:v>137.420234723421</c:v>
                </c:pt>
                <c:pt idx="1030">
                  <c:v>138.32135271812001</c:v>
                </c:pt>
                <c:pt idx="1031">
                  <c:v>133.91938927458199</c:v>
                </c:pt>
                <c:pt idx="1032">
                  <c:v>135.78597435158201</c:v>
                </c:pt>
                <c:pt idx="1033">
                  <c:v>138.003843064612</c:v>
                </c:pt>
                <c:pt idx="1034">
                  <c:v>137.28663669960801</c:v>
                </c:pt>
                <c:pt idx="1035">
                  <c:v>138.40158966742001</c:v>
                </c:pt>
                <c:pt idx="1036">
                  <c:v>138.28466988681899</c:v>
                </c:pt>
                <c:pt idx="1037">
                  <c:v>138.743109522503</c:v>
                </c:pt>
                <c:pt idx="1038">
                  <c:v>138.73535292600701</c:v>
                </c:pt>
                <c:pt idx="1039">
                  <c:v>134.814330728269</c:v>
                </c:pt>
                <c:pt idx="1040">
                  <c:v>133.538783974425</c:v>
                </c:pt>
                <c:pt idx="1041">
                  <c:v>132.03582030829</c:v>
                </c:pt>
                <c:pt idx="1042">
                  <c:v>130.992743717021</c:v>
                </c:pt>
                <c:pt idx="1043">
                  <c:v>130.415831079226</c:v>
                </c:pt>
                <c:pt idx="1044">
                  <c:v>130.08344870155199</c:v>
                </c:pt>
                <c:pt idx="1045">
                  <c:v>130.700939256688</c:v>
                </c:pt>
                <c:pt idx="1046">
                  <c:v>130.89335501567399</c:v>
                </c:pt>
                <c:pt idx="1047">
                  <c:v>131.32319176402601</c:v>
                </c:pt>
                <c:pt idx="1048">
                  <c:v>133.25541079817901</c:v>
                </c:pt>
                <c:pt idx="1049">
                  <c:v>132.558561152084</c:v>
                </c:pt>
                <c:pt idx="1050">
                  <c:v>129.84406291093899</c:v>
                </c:pt>
                <c:pt idx="1051">
                  <c:v>129.04835621827601</c:v>
                </c:pt>
                <c:pt idx="1052">
                  <c:v>129.594834461776</c:v>
                </c:pt>
                <c:pt idx="1053">
                  <c:v>128.175052376888</c:v>
                </c:pt>
                <c:pt idx="1054">
                  <c:v>130.52215014458301</c:v>
                </c:pt>
                <c:pt idx="1055">
                  <c:v>133.146776271232</c:v>
                </c:pt>
                <c:pt idx="1056">
                  <c:v>130.21078501220501</c:v>
                </c:pt>
                <c:pt idx="1057">
                  <c:v>132.924387572461</c:v>
                </c:pt>
                <c:pt idx="1058">
                  <c:v>132.899822059972</c:v>
                </c:pt>
                <c:pt idx="1059">
                  <c:v>135.22077200589399</c:v>
                </c:pt>
                <c:pt idx="1060">
                  <c:v>135.77564255812899</c:v>
                </c:pt>
                <c:pt idx="1061">
                  <c:v>137.392202843722</c:v>
                </c:pt>
                <c:pt idx="1062">
                  <c:v>134.64801743992101</c:v>
                </c:pt>
                <c:pt idx="1063">
                  <c:v>133.53778469401499</c:v>
                </c:pt>
                <c:pt idx="1064">
                  <c:v>133.97617992801301</c:v>
                </c:pt>
                <c:pt idx="1065">
                  <c:v>132.407177222239</c:v>
                </c:pt>
                <c:pt idx="1066">
                  <c:v>137.172775379911</c:v>
                </c:pt>
                <c:pt idx="1067">
                  <c:v>139.05244545692</c:v>
                </c:pt>
                <c:pt idx="1068">
                  <c:v>131.30817217768401</c:v>
                </c:pt>
                <c:pt idx="1069">
                  <c:v>130.775642524847</c:v>
                </c:pt>
                <c:pt idx="1070">
                  <c:v>134.95702088803199</c:v>
                </c:pt>
                <c:pt idx="1071">
                  <c:v>135.96237246374699</c:v>
                </c:pt>
                <c:pt idx="1072">
                  <c:v>140.584211517075</c:v>
                </c:pt>
                <c:pt idx="1073">
                  <c:v>136.49798527521901</c:v>
                </c:pt>
                <c:pt idx="1074">
                  <c:v>136.70608849515901</c:v>
                </c:pt>
                <c:pt idx="1075">
                  <c:v>137.46357979147999</c:v>
                </c:pt>
                <c:pt idx="1076">
                  <c:v>139.59445691126501</c:v>
                </c:pt>
                <c:pt idx="1077">
                  <c:v>141.528000706542</c:v>
                </c:pt>
                <c:pt idx="1078">
                  <c:v>144.262953573511</c:v>
                </c:pt>
                <c:pt idx="1079">
                  <c:v>145.588412937529</c:v>
                </c:pt>
                <c:pt idx="1080">
                  <c:v>146.25198583356101</c:v>
                </c:pt>
                <c:pt idx="1081">
                  <c:v>143.36830814147601</c:v>
                </c:pt>
                <c:pt idx="1082">
                  <c:v>138.70354782221401</c:v>
                </c:pt>
                <c:pt idx="1083">
                  <c:v>139.973490700209</c:v>
                </c:pt>
                <c:pt idx="1084">
                  <c:v>142.046755529634</c:v>
                </c:pt>
                <c:pt idx="1085">
                  <c:v>139.857378648723</c:v>
                </c:pt>
                <c:pt idx="1086">
                  <c:v>143.56221471121799</c:v>
                </c:pt>
                <c:pt idx="1087">
                  <c:v>142.177930453117</c:v>
                </c:pt>
                <c:pt idx="1088">
                  <c:v>143.02156520239399</c:v>
                </c:pt>
                <c:pt idx="1089">
                  <c:v>147.42034201751</c:v>
                </c:pt>
                <c:pt idx="1090">
                  <c:v>146.22904801859801</c:v>
                </c:pt>
                <c:pt idx="1091">
                  <c:v>142.27613029592601</c:v>
                </c:pt>
                <c:pt idx="1092">
                  <c:v>141.19878075608099</c:v>
                </c:pt>
                <c:pt idx="1093">
                  <c:v>138.77553343136199</c:v>
                </c:pt>
                <c:pt idx="1094">
                  <c:v>139.70007212607999</c:v>
                </c:pt>
                <c:pt idx="1095">
                  <c:v>138.86031250518701</c:v>
                </c:pt>
                <c:pt idx="1096">
                  <c:v>139.483465240344</c:v>
                </c:pt>
                <c:pt idx="1097">
                  <c:v>137.331205627852</c:v>
                </c:pt>
                <c:pt idx="1098">
                  <c:v>138.39481850831899</c:v>
                </c:pt>
                <c:pt idx="1099">
                  <c:v>139.09114083130299</c:v>
                </c:pt>
                <c:pt idx="1100">
                  <c:v>138.090936689752</c:v>
                </c:pt>
                <c:pt idx="1101">
                  <c:v>135.01184039933199</c:v>
                </c:pt>
                <c:pt idx="1102">
                  <c:v>130.64466587439799</c:v>
                </c:pt>
                <c:pt idx="1103">
                  <c:v>129.16963972895201</c:v>
                </c:pt>
                <c:pt idx="1104">
                  <c:v>127.47955082592</c:v>
                </c:pt>
                <c:pt idx="1105">
                  <c:v>126.347645873386</c:v>
                </c:pt>
                <c:pt idx="1106">
                  <c:v>125.847234363482</c:v>
                </c:pt>
                <c:pt idx="1107">
                  <c:v>126.500510682821</c:v>
                </c:pt>
                <c:pt idx="1108">
                  <c:v>129.083583243437</c:v>
                </c:pt>
                <c:pt idx="1109">
                  <c:v>132.04672983047701</c:v>
                </c:pt>
                <c:pt idx="1110">
                  <c:v>130.62246699366901</c:v>
                </c:pt>
                <c:pt idx="1111">
                  <c:v>129.780765791758</c:v>
                </c:pt>
                <c:pt idx="1112">
                  <c:v>127.758321836299</c:v>
                </c:pt>
                <c:pt idx="1113">
                  <c:v>126.884761615391</c:v>
                </c:pt>
                <c:pt idx="1114">
                  <c:v>126.63780296147</c:v>
                </c:pt>
                <c:pt idx="1115">
                  <c:v>126.53502415422599</c:v>
                </c:pt>
                <c:pt idx="1116">
                  <c:v>127.31669483803201</c:v>
                </c:pt>
                <c:pt idx="1117">
                  <c:v>128.55995005451601</c:v>
                </c:pt>
                <c:pt idx="1118">
                  <c:v>130.90795736828301</c:v>
                </c:pt>
                <c:pt idx="1119">
                  <c:v>132.09910721329001</c:v>
                </c:pt>
                <c:pt idx="1120">
                  <c:v>133.121861768922</c:v>
                </c:pt>
                <c:pt idx="1121">
                  <c:v>132.444488963244</c:v>
                </c:pt>
                <c:pt idx="1122">
                  <c:v>132.046013077884</c:v>
                </c:pt>
                <c:pt idx="1123">
                  <c:v>134.814930326857</c:v>
                </c:pt>
                <c:pt idx="1124">
                  <c:v>138.50403252169099</c:v>
                </c:pt>
                <c:pt idx="1125">
                  <c:v>134.89535206754601</c:v>
                </c:pt>
                <c:pt idx="1126">
                  <c:v>133.385380760168</c:v>
                </c:pt>
                <c:pt idx="1127">
                  <c:v>138.25013934285101</c:v>
                </c:pt>
                <c:pt idx="1128">
                  <c:v>138.595246572706</c:v>
                </c:pt>
                <c:pt idx="1129">
                  <c:v>134.99433473044601</c:v>
                </c:pt>
                <c:pt idx="1130">
                  <c:v>130.43890523815699</c:v>
                </c:pt>
                <c:pt idx="1131">
                  <c:v>133.286133686402</c:v>
                </c:pt>
                <c:pt idx="1132">
                  <c:v>135.56681582047401</c:v>
                </c:pt>
                <c:pt idx="1133">
                  <c:v>135.68472534718299</c:v>
                </c:pt>
                <c:pt idx="1134">
                  <c:v>137.44897731305699</c:v>
                </c:pt>
                <c:pt idx="1135">
                  <c:v>139.20094817280199</c:v>
                </c:pt>
                <c:pt idx="1136">
                  <c:v>136.411383717772</c:v>
                </c:pt>
                <c:pt idx="1137">
                  <c:v>137.05650953191201</c:v>
                </c:pt>
                <c:pt idx="1138">
                  <c:v>139.31376301009601</c:v>
                </c:pt>
                <c:pt idx="1139">
                  <c:v>137.711833856857</c:v>
                </c:pt>
                <c:pt idx="1140">
                  <c:v>139.52143720980899</c:v>
                </c:pt>
                <c:pt idx="1141">
                  <c:v>141.66933236906399</c:v>
                </c:pt>
                <c:pt idx="1142">
                  <c:v>136.31885063089101</c:v>
                </c:pt>
                <c:pt idx="1143">
                  <c:v>136.067699914407</c:v>
                </c:pt>
                <c:pt idx="1144">
                  <c:v>134.61096861066201</c:v>
                </c:pt>
                <c:pt idx="1145">
                  <c:v>135.60432408557801</c:v>
                </c:pt>
                <c:pt idx="1146">
                  <c:v>134.16183225252999</c:v>
                </c:pt>
                <c:pt idx="1147">
                  <c:v>133.67477686143499</c:v>
                </c:pt>
                <c:pt idx="1148">
                  <c:v>134.24557823706499</c:v>
                </c:pt>
                <c:pt idx="1149">
                  <c:v>133.355837951734</c:v>
                </c:pt>
                <c:pt idx="1150">
                  <c:v>131.99291966484299</c:v>
                </c:pt>
                <c:pt idx="1151">
                  <c:v>131.39334174268899</c:v>
                </c:pt>
                <c:pt idx="1152">
                  <c:v>132.599947073099</c:v>
                </c:pt>
                <c:pt idx="1153">
                  <c:v>132.89000264940401</c:v>
                </c:pt>
                <c:pt idx="1154">
                  <c:v>132.547396000086</c:v>
                </c:pt>
                <c:pt idx="1155">
                  <c:v>132.18176729735501</c:v>
                </c:pt>
                <c:pt idx="1156">
                  <c:v>128.524174436306</c:v>
                </c:pt>
                <c:pt idx="1157">
                  <c:v>129.700586946973</c:v>
                </c:pt>
                <c:pt idx="1158">
                  <c:v>128.49524852222399</c:v>
                </c:pt>
                <c:pt idx="1159">
                  <c:v>127.107377978884</c:v>
                </c:pt>
                <c:pt idx="1160">
                  <c:v>129.04140054764301</c:v>
                </c:pt>
                <c:pt idx="1161">
                  <c:v>127.522614410806</c:v>
                </c:pt>
                <c:pt idx="1162">
                  <c:v>128.79238394997199</c:v>
                </c:pt>
                <c:pt idx="1163">
                  <c:v>129.97593925732301</c:v>
                </c:pt>
                <c:pt idx="1164">
                  <c:v>132.12139729491199</c:v>
                </c:pt>
                <c:pt idx="1165">
                  <c:v>130.83639430552</c:v>
                </c:pt>
                <c:pt idx="1166">
                  <c:v>132.6944803152</c:v>
                </c:pt>
                <c:pt idx="1167">
                  <c:v>133.29069725525301</c:v>
                </c:pt>
                <c:pt idx="1168">
                  <c:v>133.81345327232799</c:v>
                </c:pt>
                <c:pt idx="1169">
                  <c:v>131.58731030761999</c:v>
                </c:pt>
                <c:pt idx="1170">
                  <c:v>132.732062537193</c:v>
                </c:pt>
                <c:pt idx="1171">
                  <c:v>132.14202920654401</c:v>
                </c:pt>
                <c:pt idx="1172">
                  <c:v>133.18286786978601</c:v>
                </c:pt>
                <c:pt idx="1173">
                  <c:v>131.102397026517</c:v>
                </c:pt>
                <c:pt idx="1174">
                  <c:v>132.26370350507901</c:v>
                </c:pt>
                <c:pt idx="1175">
                  <c:v>131.880730012784</c:v>
                </c:pt>
                <c:pt idx="1176">
                  <c:v>131.44585244113901</c:v>
                </c:pt>
                <c:pt idx="1177">
                  <c:v>132.90588317551601</c:v>
                </c:pt>
                <c:pt idx="1178">
                  <c:v>133.90289199604501</c:v>
                </c:pt>
                <c:pt idx="1179">
                  <c:v>132.946935953755</c:v>
                </c:pt>
                <c:pt idx="1180">
                  <c:v>133.47246638069899</c:v>
                </c:pt>
                <c:pt idx="1181">
                  <c:v>134.46592190635999</c:v>
                </c:pt>
                <c:pt idx="1182">
                  <c:v>136.479598854557</c:v>
                </c:pt>
                <c:pt idx="1183">
                  <c:v>136.99321213504999</c:v>
                </c:pt>
                <c:pt idx="1184">
                  <c:v>136.86064343118099</c:v>
                </c:pt>
                <c:pt idx="1185">
                  <c:v>136.74105042020901</c:v>
                </c:pt>
                <c:pt idx="1186">
                  <c:v>135.66533633089401</c:v>
                </c:pt>
                <c:pt idx="1187">
                  <c:v>140.31468868441101</c:v>
                </c:pt>
                <c:pt idx="1188">
                  <c:v>140.387850372695</c:v>
                </c:pt>
                <c:pt idx="1189">
                  <c:v>142.213539485887</c:v>
                </c:pt>
                <c:pt idx="1190">
                  <c:v>140.624251017219</c:v>
                </c:pt>
                <c:pt idx="1191">
                  <c:v>140.08151335063701</c:v>
                </c:pt>
                <c:pt idx="1192">
                  <c:v>141.728017971371</c:v>
                </c:pt>
                <c:pt idx="1193">
                  <c:v>143.953157295116</c:v>
                </c:pt>
                <c:pt idx="1194">
                  <c:v>141.06734670918499</c:v>
                </c:pt>
                <c:pt idx="1195">
                  <c:v>140.938210590968</c:v>
                </c:pt>
                <c:pt idx="1196">
                  <c:v>142.792911524304</c:v>
                </c:pt>
                <c:pt idx="1197">
                  <c:v>142.16231018426299</c:v>
                </c:pt>
                <c:pt idx="1198">
                  <c:v>141.53456510372899</c:v>
                </c:pt>
                <c:pt idx="1199">
                  <c:v>139.79098768660799</c:v>
                </c:pt>
                <c:pt idx="1200">
                  <c:v>140.886647636855</c:v>
                </c:pt>
                <c:pt idx="1201">
                  <c:v>140.29848383225001</c:v>
                </c:pt>
                <c:pt idx="1202">
                  <c:v>139.763281654102</c:v>
                </c:pt>
                <c:pt idx="1203">
                  <c:v>140.62964946347</c:v>
                </c:pt>
                <c:pt idx="1204">
                  <c:v>139.573565244029</c:v>
                </c:pt>
                <c:pt idx="1205">
                  <c:v>143.24642590763</c:v>
                </c:pt>
                <c:pt idx="1206">
                  <c:v>142.47362204244001</c:v>
                </c:pt>
                <c:pt idx="1207">
                  <c:v>144.20491964166899</c:v>
                </c:pt>
                <c:pt idx="1208">
                  <c:v>143.94619995412501</c:v>
                </c:pt>
                <c:pt idx="1209">
                  <c:v>141.80274914836801</c:v>
                </c:pt>
                <c:pt idx="1210">
                  <c:v>141.15531259264699</c:v>
                </c:pt>
                <c:pt idx="1211">
                  <c:v>141.334514248928</c:v>
                </c:pt>
                <c:pt idx="1212">
                  <c:v>144.86314919465801</c:v>
                </c:pt>
                <c:pt idx="1213">
                  <c:v>142.28497428595099</c:v>
                </c:pt>
                <c:pt idx="1214">
                  <c:v>142.44109123544399</c:v>
                </c:pt>
                <c:pt idx="1215">
                  <c:v>139.90131692523499</c:v>
                </c:pt>
                <c:pt idx="1216">
                  <c:v>141.42595737665201</c:v>
                </c:pt>
                <c:pt idx="1217">
                  <c:v>142.355291387698</c:v>
                </c:pt>
                <c:pt idx="1218">
                  <c:v>143.209895797369</c:v>
                </c:pt>
                <c:pt idx="1219">
                  <c:v>142.20694728911801</c:v>
                </c:pt>
                <c:pt idx="1220">
                  <c:v>143.20891078767301</c:v>
                </c:pt>
                <c:pt idx="1221">
                  <c:v>142.22836221638801</c:v>
                </c:pt>
                <c:pt idx="1222">
                  <c:v>141.986782290685</c:v>
                </c:pt>
                <c:pt idx="1223">
                  <c:v>142.57225565604099</c:v>
                </c:pt>
                <c:pt idx="1224">
                  <c:v>143.46946892614301</c:v>
                </c:pt>
                <c:pt idx="1225">
                  <c:v>142.91505107211901</c:v>
                </c:pt>
                <c:pt idx="1226">
                  <c:v>143.13428303030699</c:v>
                </c:pt>
                <c:pt idx="1227">
                  <c:v>142.41975384996601</c:v>
                </c:pt>
                <c:pt idx="1228">
                  <c:v>142.57622769951701</c:v>
                </c:pt>
                <c:pt idx="1229">
                  <c:v>144.94194220601</c:v>
                </c:pt>
                <c:pt idx="1230">
                  <c:v>144.999359051471</c:v>
                </c:pt>
                <c:pt idx="1231">
                  <c:v>144.386607465943</c:v>
                </c:pt>
                <c:pt idx="1232">
                  <c:v>143.99259079387701</c:v>
                </c:pt>
                <c:pt idx="1233">
                  <c:v>144.081577524403</c:v>
                </c:pt>
                <c:pt idx="1234">
                  <c:v>145.456041643877</c:v>
                </c:pt>
                <c:pt idx="1235">
                  <c:v>145.01986744198501</c:v>
                </c:pt>
                <c:pt idx="1236">
                  <c:v>142.958309630249</c:v>
                </c:pt>
                <c:pt idx="1237">
                  <c:v>143.47046928135401</c:v>
                </c:pt>
                <c:pt idx="1238">
                  <c:v>142.27798002948799</c:v>
                </c:pt>
                <c:pt idx="1239">
                  <c:v>139.79748145287701</c:v>
                </c:pt>
                <c:pt idx="1240">
                  <c:v>140.752439560287</c:v>
                </c:pt>
                <c:pt idx="1241">
                  <c:v>141.80568586725701</c:v>
                </c:pt>
                <c:pt idx="1242">
                  <c:v>143.739946659955</c:v>
                </c:pt>
                <c:pt idx="1243">
                  <c:v>143.49587585260201</c:v>
                </c:pt>
                <c:pt idx="1244">
                  <c:v>143.39377067875401</c:v>
                </c:pt>
                <c:pt idx="1245">
                  <c:v>143.77914218831901</c:v>
                </c:pt>
                <c:pt idx="1246">
                  <c:v>143.92149628561799</c:v>
                </c:pt>
                <c:pt idx="1247">
                  <c:v>143.94337438265401</c:v>
                </c:pt>
                <c:pt idx="1248">
                  <c:v>144.798980374</c:v>
                </c:pt>
                <c:pt idx="1249">
                  <c:v>144.57747290206601</c:v>
                </c:pt>
                <c:pt idx="1250">
                  <c:v>143.977239525855</c:v>
                </c:pt>
                <c:pt idx="1251">
                  <c:v>144.74587773230201</c:v>
                </c:pt>
                <c:pt idx="1252">
                  <c:v>145.088383631081</c:v>
                </c:pt>
                <c:pt idx="1253">
                  <c:v>145.02221591576901</c:v>
                </c:pt>
                <c:pt idx="1254">
                  <c:v>146.519474785802</c:v>
                </c:pt>
                <c:pt idx="1255">
                  <c:v>147.23806229592901</c:v>
                </c:pt>
                <c:pt idx="1256">
                  <c:v>147.08167630485099</c:v>
                </c:pt>
                <c:pt idx="1257">
                  <c:v>147.62363789006201</c:v>
                </c:pt>
                <c:pt idx="1258">
                  <c:v>147.90245475646401</c:v>
                </c:pt>
                <c:pt idx="1259">
                  <c:v>148.42637976598499</c:v>
                </c:pt>
                <c:pt idx="1260">
                  <c:v>147.983109322975</c:v>
                </c:pt>
                <c:pt idx="1261">
                  <c:v>148.03309916545001</c:v>
                </c:pt>
                <c:pt idx="1262">
                  <c:v>148.427340889341</c:v>
                </c:pt>
                <c:pt idx="1263">
                  <c:v>146.56650235542401</c:v>
                </c:pt>
                <c:pt idx="1264">
                  <c:v>145.80975509289601</c:v>
                </c:pt>
                <c:pt idx="1265">
                  <c:v>145.722633001872</c:v>
                </c:pt>
                <c:pt idx="1266">
                  <c:v>147.79372585084599</c:v>
                </c:pt>
                <c:pt idx="1267">
                  <c:v>147.79652827706801</c:v>
                </c:pt>
                <c:pt idx="1268">
                  <c:v>147.46798731713901</c:v>
                </c:pt>
                <c:pt idx="1269">
                  <c:v>146.15725331643901</c:v>
                </c:pt>
                <c:pt idx="1270">
                  <c:v>147.01326400647699</c:v>
                </c:pt>
                <c:pt idx="1271">
                  <c:v>146.51442762020901</c:v>
                </c:pt>
                <c:pt idx="1272">
                  <c:v>147.031887872602</c:v>
                </c:pt>
                <c:pt idx="1273">
                  <c:v>146.661458444782</c:v>
                </c:pt>
                <c:pt idx="1274">
                  <c:v>149.800284732286</c:v>
                </c:pt>
                <c:pt idx="1275">
                  <c:v>151.246095620224</c:v>
                </c:pt>
                <c:pt idx="1276">
                  <c:v>154.26346900653999</c:v>
                </c:pt>
                <c:pt idx="1277">
                  <c:v>153.12709053664801</c:v>
                </c:pt>
                <c:pt idx="1278">
                  <c:v>151.46398415385599</c:v>
                </c:pt>
                <c:pt idx="1279">
                  <c:v>148.94564234688499</c:v>
                </c:pt>
                <c:pt idx="1280">
                  <c:v>149.20530939325101</c:v>
                </c:pt>
                <c:pt idx="1281">
                  <c:v>149.206214856793</c:v>
                </c:pt>
                <c:pt idx="1282">
                  <c:v>149.81578497373999</c:v>
                </c:pt>
                <c:pt idx="1283">
                  <c:v>148.58778595828301</c:v>
                </c:pt>
                <c:pt idx="1284">
                  <c:v>149.88433184968</c:v>
                </c:pt>
                <c:pt idx="1285">
                  <c:v>150.28744002543201</c:v>
                </c:pt>
                <c:pt idx="1286">
                  <c:v>150.33824151248501</c:v>
                </c:pt>
                <c:pt idx="1287">
                  <c:v>150.48362198624099</c:v>
                </c:pt>
                <c:pt idx="1288">
                  <c:v>150.82575901329</c:v>
                </c:pt>
                <c:pt idx="1289">
                  <c:v>150.72499747047399</c:v>
                </c:pt>
                <c:pt idx="1290">
                  <c:v>148.333488558151</c:v>
                </c:pt>
                <c:pt idx="1291">
                  <c:v>149.62982844022599</c:v>
                </c:pt>
                <c:pt idx="1292">
                  <c:v>151.20544281756401</c:v>
                </c:pt>
                <c:pt idx="1293">
                  <c:v>151.27898791036699</c:v>
                </c:pt>
                <c:pt idx="1294">
                  <c:v>151.6858403306</c:v>
                </c:pt>
                <c:pt idx="1295">
                  <c:v>151.96028494735501</c:v>
                </c:pt>
                <c:pt idx="1296">
                  <c:v>154.900842631366</c:v>
                </c:pt>
                <c:pt idx="1297">
                  <c:v>155.44106543049901</c:v>
                </c:pt>
                <c:pt idx="1298">
                  <c:v>157.19113348554501</c:v>
                </c:pt>
                <c:pt idx="1299">
                  <c:v>156.28322820668899</c:v>
                </c:pt>
                <c:pt idx="1300">
                  <c:v>155.06810288287099</c:v>
                </c:pt>
                <c:pt idx="1301">
                  <c:v>154.698311030583</c:v>
                </c:pt>
                <c:pt idx="1302">
                  <c:v>152.99725896715901</c:v>
                </c:pt>
                <c:pt idx="1303">
                  <c:v>153.21688796282899</c:v>
                </c:pt>
                <c:pt idx="1304">
                  <c:v>153.73353405129399</c:v>
                </c:pt>
                <c:pt idx="1305">
                  <c:v>155.56740736966</c:v>
                </c:pt>
                <c:pt idx="1306">
                  <c:v>155.943784148334</c:v>
                </c:pt>
                <c:pt idx="1307">
                  <c:v>157.39098151504101</c:v>
                </c:pt>
                <c:pt idx="1308">
                  <c:v>156.24583687465599</c:v>
                </c:pt>
                <c:pt idx="1309">
                  <c:v>159.142756651577</c:v>
                </c:pt>
                <c:pt idx="1310">
                  <c:v>157.41696979122</c:v>
                </c:pt>
                <c:pt idx="1311">
                  <c:v>152.98842116754901</c:v>
                </c:pt>
                <c:pt idx="1312">
                  <c:v>153.35539043016399</c:v>
                </c:pt>
                <c:pt idx="1313">
                  <c:v>153.66244147707999</c:v>
                </c:pt>
                <c:pt idx="1314">
                  <c:v>154.66825452034701</c:v>
                </c:pt>
                <c:pt idx="1315">
                  <c:v>154.841651253094</c:v>
                </c:pt>
                <c:pt idx="1316">
                  <c:v>154.26324128038601</c:v>
                </c:pt>
                <c:pt idx="1317">
                  <c:v>151.26165555544901</c:v>
                </c:pt>
                <c:pt idx="1318">
                  <c:v>152.77345466197201</c:v>
                </c:pt>
                <c:pt idx="1319">
                  <c:v>150.829796208457</c:v>
                </c:pt>
                <c:pt idx="1320">
                  <c:v>148.91375393982801</c:v>
                </c:pt>
                <c:pt idx="1321">
                  <c:v>149.00700653567901</c:v>
                </c:pt>
                <c:pt idx="1322">
                  <c:v>150.78818002315799</c:v>
                </c:pt>
                <c:pt idx="1323">
                  <c:v>150.64160630743501</c:v>
                </c:pt>
                <c:pt idx="1324">
                  <c:v>150.94908298688799</c:v>
                </c:pt>
                <c:pt idx="1325">
                  <c:v>150.712399253287</c:v>
                </c:pt>
                <c:pt idx="1326">
                  <c:v>150.18630716839101</c:v>
                </c:pt>
                <c:pt idx="1327">
                  <c:v>151.04804101129801</c:v>
                </c:pt>
                <c:pt idx="1328">
                  <c:v>151.62738068501301</c:v>
                </c:pt>
                <c:pt idx="1329">
                  <c:v>153.37932659607799</c:v>
                </c:pt>
                <c:pt idx="1330">
                  <c:v>154.81003104867199</c:v>
                </c:pt>
                <c:pt idx="1331">
                  <c:v>156.00334550711</c:v>
                </c:pt>
                <c:pt idx="1332">
                  <c:v>155.70492495629401</c:v>
                </c:pt>
                <c:pt idx="1333">
                  <c:v>156.643855285645</c:v>
                </c:pt>
                <c:pt idx="1334">
                  <c:v>154.831305365171</c:v>
                </c:pt>
                <c:pt idx="1335">
                  <c:v>155.46332303246299</c:v>
                </c:pt>
                <c:pt idx="1336">
                  <c:v>155.525922005165</c:v>
                </c:pt>
                <c:pt idx="1337">
                  <c:v>156.46766514022099</c:v>
                </c:pt>
                <c:pt idx="1338">
                  <c:v>155.31380169309699</c:v>
                </c:pt>
                <c:pt idx="1339">
                  <c:v>153.96830848498101</c:v>
                </c:pt>
                <c:pt idx="1340">
                  <c:v>159.951332440111</c:v>
                </c:pt>
                <c:pt idx="1341">
                  <c:v>161.74876973058301</c:v>
                </c:pt>
                <c:pt idx="1342">
                  <c:v>161.35882360527199</c:v>
                </c:pt>
                <c:pt idx="1343">
                  <c:v>163.04927320839499</c:v>
                </c:pt>
                <c:pt idx="1344">
                  <c:v>167.672313980186</c:v>
                </c:pt>
                <c:pt idx="1345">
                  <c:v>166.03765669815499</c:v>
                </c:pt>
                <c:pt idx="1346">
                  <c:v>166.651801976863</c:v>
                </c:pt>
                <c:pt idx="1347">
                  <c:v>165.88546674068201</c:v>
                </c:pt>
                <c:pt idx="1348">
                  <c:v>172.14191544447601</c:v>
                </c:pt>
                <c:pt idx="1349">
                  <c:v>172.21507775289399</c:v>
                </c:pt>
                <c:pt idx="1350">
                  <c:v>169.519339334894</c:v>
                </c:pt>
                <c:pt idx="1351">
                  <c:v>172.62242750213201</c:v>
                </c:pt>
                <c:pt idx="1352">
                  <c:v>172.089768969967</c:v>
                </c:pt>
                <c:pt idx="1353">
                  <c:v>172.06057872091199</c:v>
                </c:pt>
                <c:pt idx="1354">
                  <c:v>171.799208099315</c:v>
                </c:pt>
                <c:pt idx="1355">
                  <c:v>169.455219111426</c:v>
                </c:pt>
                <c:pt idx="1356">
                  <c:v>168.42101133630999</c:v>
                </c:pt>
                <c:pt idx="1357">
                  <c:v>168.918706547585</c:v>
                </c:pt>
                <c:pt idx="1358">
                  <c:v>172.284400581265</c:v>
                </c:pt>
                <c:pt idx="1359">
                  <c:v>171.787144438148</c:v>
                </c:pt>
                <c:pt idx="1360">
                  <c:v>172.54254116744801</c:v>
                </c:pt>
                <c:pt idx="1361">
                  <c:v>171.916870134909</c:v>
                </c:pt>
                <c:pt idx="1362">
                  <c:v>172.03277651946701</c:v>
                </c:pt>
                <c:pt idx="1363">
                  <c:v>173.949259038099</c:v>
                </c:pt>
                <c:pt idx="1364">
                  <c:v>171.855659906809</c:v>
                </c:pt>
                <c:pt idx="1365">
                  <c:v>169.86422323900001</c:v>
                </c:pt>
                <c:pt idx="1366">
                  <c:v>169.06162101767899</c:v>
                </c:pt>
                <c:pt idx="1367">
                  <c:v>169.10487799346501</c:v>
                </c:pt>
                <c:pt idx="1368">
                  <c:v>169.63877684404099</c:v>
                </c:pt>
                <c:pt idx="1369">
                  <c:v>169.20399736568999</c:v>
                </c:pt>
                <c:pt idx="1370">
                  <c:v>169.501261866059</c:v>
                </c:pt>
                <c:pt idx="1371">
                  <c:v>167.71659672656</c:v>
                </c:pt>
                <c:pt idx="1372">
                  <c:v>166.46917094397099</c:v>
                </c:pt>
                <c:pt idx="1373">
                  <c:v>165.98047077594899</c:v>
                </c:pt>
                <c:pt idx="1374">
                  <c:v>165.99528881562</c:v>
                </c:pt>
                <c:pt idx="1375">
                  <c:v>165.71012640905801</c:v>
                </c:pt>
                <c:pt idx="1376">
                  <c:v>166.51562896653101</c:v>
                </c:pt>
                <c:pt idx="1377">
                  <c:v>166.143611450527</c:v>
                </c:pt>
                <c:pt idx="1378">
                  <c:v>165.854600901331</c:v>
                </c:pt>
                <c:pt idx="1379">
                  <c:v>165.763130626058</c:v>
                </c:pt>
                <c:pt idx="1380">
                  <c:v>166.19876208204099</c:v>
                </c:pt>
                <c:pt idx="1381">
                  <c:v>166.241213508637</c:v>
                </c:pt>
                <c:pt idx="1382">
                  <c:v>165.93853869359501</c:v>
                </c:pt>
                <c:pt idx="1383">
                  <c:v>165.758165933745</c:v>
                </c:pt>
                <c:pt idx="1384">
                  <c:v>165.74556855541499</c:v>
                </c:pt>
                <c:pt idx="1385">
                  <c:v>166.752796744264</c:v>
                </c:pt>
                <c:pt idx="1386">
                  <c:v>168.47248024425701</c:v>
                </c:pt>
                <c:pt idx="1387">
                  <c:v>168.61688340723299</c:v>
                </c:pt>
                <c:pt idx="1388">
                  <c:v>168.85489624188901</c:v>
                </c:pt>
                <c:pt idx="1389">
                  <c:v>169.32679127834899</c:v>
                </c:pt>
                <c:pt idx="1390">
                  <c:v>169.40582350759399</c:v>
                </c:pt>
                <c:pt idx="1391">
                  <c:v>169.13999411996701</c:v>
                </c:pt>
                <c:pt idx="1392">
                  <c:v>169.052452106017</c:v>
                </c:pt>
                <c:pt idx="1393">
                  <c:v>168.25408601009701</c:v>
                </c:pt>
                <c:pt idx="1394">
                  <c:v>166.815730654546</c:v>
                </c:pt>
                <c:pt idx="1395">
                  <c:v>166.68365459746499</c:v>
                </c:pt>
                <c:pt idx="1396">
                  <c:v>169.31482178966399</c:v>
                </c:pt>
                <c:pt idx="1397">
                  <c:v>169.96941149993901</c:v>
                </c:pt>
                <c:pt idx="1398">
                  <c:v>169.44138430982201</c:v>
                </c:pt>
                <c:pt idx="1399">
                  <c:v>168.18419212546999</c:v>
                </c:pt>
                <c:pt idx="1400">
                  <c:v>170.16304770259001</c:v>
                </c:pt>
                <c:pt idx="1401">
                  <c:v>167.081295534313</c:v>
                </c:pt>
                <c:pt idx="1402">
                  <c:v>167.739397443261</c:v>
                </c:pt>
                <c:pt idx="1403">
                  <c:v>165.58310753890299</c:v>
                </c:pt>
                <c:pt idx="1404">
                  <c:v>165.03533765232001</c:v>
                </c:pt>
                <c:pt idx="1405">
                  <c:v>164.746126712727</c:v>
                </c:pt>
                <c:pt idx="1406">
                  <c:v>163.73384881450301</c:v>
                </c:pt>
                <c:pt idx="1407">
                  <c:v>164.33602585384401</c:v>
                </c:pt>
                <c:pt idx="1408">
                  <c:v>165.90418787208799</c:v>
                </c:pt>
                <c:pt idx="1409">
                  <c:v>165.22170716623299</c:v>
                </c:pt>
                <c:pt idx="1410">
                  <c:v>164.104296242999</c:v>
                </c:pt>
                <c:pt idx="1411">
                  <c:v>163.63939213724399</c:v>
                </c:pt>
                <c:pt idx="1412">
                  <c:v>165.91182938555599</c:v>
                </c:pt>
                <c:pt idx="1413">
                  <c:v>168.08900308092399</c:v>
                </c:pt>
                <c:pt idx="1414">
                  <c:v>168.18607419557799</c:v>
                </c:pt>
                <c:pt idx="1415">
                  <c:v>168.81552163954399</c:v>
                </c:pt>
                <c:pt idx="1416">
                  <c:v>167.847200088606</c:v>
                </c:pt>
                <c:pt idx="1417">
                  <c:v>167.28989956017301</c:v>
                </c:pt>
                <c:pt idx="1418">
                  <c:v>166.194899929542</c:v>
                </c:pt>
                <c:pt idx="1419">
                  <c:v>166.25646344274401</c:v>
                </c:pt>
                <c:pt idx="1420">
                  <c:v>165.18345706570301</c:v>
                </c:pt>
                <c:pt idx="1421">
                  <c:v>166.85841465625299</c:v>
                </c:pt>
                <c:pt idx="1422">
                  <c:v>168.98054181419101</c:v>
                </c:pt>
                <c:pt idx="1423">
                  <c:v>168.864256055281</c:v>
                </c:pt>
                <c:pt idx="1424">
                  <c:v>169.99582178577401</c:v>
                </c:pt>
                <c:pt idx="1425">
                  <c:v>169.60962852333299</c:v>
                </c:pt>
                <c:pt idx="1426">
                  <c:v>169.436656948489</c:v>
                </c:pt>
                <c:pt idx="1427">
                  <c:v>169.34275851455101</c:v>
                </c:pt>
                <c:pt idx="1428">
                  <c:v>170.52695689632799</c:v>
                </c:pt>
                <c:pt idx="1429">
                  <c:v>170.051866151898</c:v>
                </c:pt>
                <c:pt idx="1430">
                  <c:v>170.899974157325</c:v>
                </c:pt>
                <c:pt idx="1431">
                  <c:v>170.00145549634399</c:v>
                </c:pt>
                <c:pt idx="1432">
                  <c:v>170.96336576508401</c:v>
                </c:pt>
                <c:pt idx="1433">
                  <c:v>172.636539261753</c:v>
                </c:pt>
                <c:pt idx="1434">
                  <c:v>173.13212740759101</c:v>
                </c:pt>
                <c:pt idx="1435">
                  <c:v>174.341167076473</c:v>
                </c:pt>
                <c:pt idx="1436">
                  <c:v>172.744644303277</c:v>
                </c:pt>
                <c:pt idx="1437">
                  <c:v>170.688736151222</c:v>
                </c:pt>
                <c:pt idx="1438">
                  <c:v>168.87553060864499</c:v>
                </c:pt>
                <c:pt idx="1439">
                  <c:v>169.48633757945299</c:v>
                </c:pt>
                <c:pt idx="1440">
                  <c:v>169.77337735152901</c:v>
                </c:pt>
                <c:pt idx="1441">
                  <c:v>168.08075394436301</c:v>
                </c:pt>
                <c:pt idx="1442">
                  <c:v>168.83729148107301</c:v>
                </c:pt>
                <c:pt idx="1443">
                  <c:v>169.460794067519</c:v>
                </c:pt>
                <c:pt idx="1444">
                  <c:v>166.90045198642801</c:v>
                </c:pt>
                <c:pt idx="1445">
                  <c:v>167.48588281231</c:v>
                </c:pt>
                <c:pt idx="1446">
                  <c:v>167.70202051927799</c:v>
                </c:pt>
                <c:pt idx="1447">
                  <c:v>166.13417575451001</c:v>
                </c:pt>
                <c:pt idx="1448">
                  <c:v>166.306278448499</c:v>
                </c:pt>
                <c:pt idx="1449">
                  <c:v>164.49796331856999</c:v>
                </c:pt>
                <c:pt idx="1450">
                  <c:v>165.107618601832</c:v>
                </c:pt>
                <c:pt idx="1451">
                  <c:v>165.51877878338601</c:v>
                </c:pt>
                <c:pt idx="1452">
                  <c:v>165.859487578309</c:v>
                </c:pt>
                <c:pt idx="1453">
                  <c:v>165.25361623321999</c:v>
                </c:pt>
                <c:pt idx="1454">
                  <c:v>166.651089626562</c:v>
                </c:pt>
                <c:pt idx="1455">
                  <c:v>163.811175557892</c:v>
                </c:pt>
                <c:pt idx="1456">
                  <c:v>162.363003116626</c:v>
                </c:pt>
                <c:pt idx="1457">
                  <c:v>164.232072874425</c:v>
                </c:pt>
                <c:pt idx="1458">
                  <c:v>160.732563802323</c:v>
                </c:pt>
                <c:pt idx="1459">
                  <c:v>161.45206063306</c:v>
                </c:pt>
                <c:pt idx="1460">
                  <c:v>161.076006833094</c:v>
                </c:pt>
                <c:pt idx="1461">
                  <c:v>161.35706913341099</c:v>
                </c:pt>
                <c:pt idx="1462">
                  <c:v>162.116571669796</c:v>
                </c:pt>
                <c:pt idx="1463">
                  <c:v>161.579357237761</c:v>
                </c:pt>
                <c:pt idx="1464">
                  <c:v>161.54906649661501</c:v>
                </c:pt>
                <c:pt idx="1465">
                  <c:v>160.32930239331901</c:v>
                </c:pt>
                <c:pt idx="1466">
                  <c:v>160.836067219467</c:v>
                </c:pt>
                <c:pt idx="1467">
                  <c:v>161.41549034428499</c:v>
                </c:pt>
                <c:pt idx="1468">
                  <c:v>161.494072605215</c:v>
                </c:pt>
                <c:pt idx="1469">
                  <c:v>161.15147555164401</c:v>
                </c:pt>
                <c:pt idx="1470">
                  <c:v>161.656693286322</c:v>
                </c:pt>
                <c:pt idx="1471">
                  <c:v>163.09746384421101</c:v>
                </c:pt>
                <c:pt idx="1472">
                  <c:v>162.96689353301099</c:v>
                </c:pt>
                <c:pt idx="1473">
                  <c:v>162.07163065386601</c:v>
                </c:pt>
                <c:pt idx="1474">
                  <c:v>161.45752823492899</c:v>
                </c:pt>
                <c:pt idx="1475">
                  <c:v>162.85066133341601</c:v>
                </c:pt>
                <c:pt idx="1476">
                  <c:v>163.67180552627499</c:v>
                </c:pt>
                <c:pt idx="1477">
                  <c:v>164.34468982193999</c:v>
                </c:pt>
                <c:pt idx="1478">
                  <c:v>164.278356926736</c:v>
                </c:pt>
                <c:pt idx="1479">
                  <c:v>164.99148313854201</c:v>
                </c:pt>
                <c:pt idx="1480">
                  <c:v>165.051227652374</c:v>
                </c:pt>
                <c:pt idx="1481">
                  <c:v>165.37086668037799</c:v>
                </c:pt>
                <c:pt idx="1482">
                  <c:v>163.61953638265999</c:v>
                </c:pt>
                <c:pt idx="1483">
                  <c:v>163.258719358831</c:v>
                </c:pt>
                <c:pt idx="1484">
                  <c:v>159.897604053821</c:v>
                </c:pt>
                <c:pt idx="1485">
                  <c:v>158.745113280217</c:v>
                </c:pt>
                <c:pt idx="1486">
                  <c:v>158.568257497292</c:v>
                </c:pt>
                <c:pt idx="1487">
                  <c:v>157.976316964977</c:v>
                </c:pt>
                <c:pt idx="1488">
                  <c:v>157.69011150872501</c:v>
                </c:pt>
                <c:pt idx="1489">
                  <c:v>156.30913553682501</c:v>
                </c:pt>
                <c:pt idx="1490">
                  <c:v>156.763268745978</c:v>
                </c:pt>
                <c:pt idx="1491">
                  <c:v>157.278464173587</c:v>
                </c:pt>
                <c:pt idx="1492">
                  <c:v>153.85600295427599</c:v>
                </c:pt>
                <c:pt idx="1493">
                  <c:v>153.54624036345601</c:v>
                </c:pt>
                <c:pt idx="1494">
                  <c:v>153.90387745308399</c:v>
                </c:pt>
                <c:pt idx="1495">
                  <c:v>153.72958583141801</c:v>
                </c:pt>
                <c:pt idx="1496">
                  <c:v>155.424996653401</c:v>
                </c:pt>
                <c:pt idx="1497">
                  <c:v>155.45778592107399</c:v>
                </c:pt>
                <c:pt idx="1498">
                  <c:v>156.33340208000899</c:v>
                </c:pt>
                <c:pt idx="1499">
                  <c:v>156.67915032706699</c:v>
                </c:pt>
                <c:pt idx="1500">
                  <c:v>156.241291531667</c:v>
                </c:pt>
                <c:pt idx="1501">
                  <c:v>155.68352153874599</c:v>
                </c:pt>
                <c:pt idx="1502">
                  <c:v>156.98250945004</c:v>
                </c:pt>
                <c:pt idx="1503">
                  <c:v>157.50837307338401</c:v>
                </c:pt>
                <c:pt idx="1504">
                  <c:v>156.29898026827101</c:v>
                </c:pt>
                <c:pt idx="1505">
                  <c:v>157.21810792514799</c:v>
                </c:pt>
                <c:pt idx="1506">
                  <c:v>157.720831685029</c:v>
                </c:pt>
                <c:pt idx="1507">
                  <c:v>158.485153893355</c:v>
                </c:pt>
                <c:pt idx="1508">
                  <c:v>158.63898379134599</c:v>
                </c:pt>
                <c:pt idx="1509">
                  <c:v>159.23518769280099</c:v>
                </c:pt>
                <c:pt idx="1510">
                  <c:v>158.80435800314299</c:v>
                </c:pt>
                <c:pt idx="1511">
                  <c:v>159.48679798344199</c:v>
                </c:pt>
                <c:pt idx="1512">
                  <c:v>159.822778748508</c:v>
                </c:pt>
                <c:pt idx="1513">
                  <c:v>158.96839208294401</c:v>
                </c:pt>
                <c:pt idx="1514">
                  <c:v>159.227151865401</c:v>
                </c:pt>
                <c:pt idx="1515">
                  <c:v>158.87980382983301</c:v>
                </c:pt>
                <c:pt idx="1516">
                  <c:v>160.616697448026</c:v>
                </c:pt>
                <c:pt idx="1517">
                  <c:v>160.503288341744</c:v>
                </c:pt>
                <c:pt idx="1518">
                  <c:v>160.57092239432001</c:v>
                </c:pt>
                <c:pt idx="1519">
                  <c:v>158.04611192771799</c:v>
                </c:pt>
                <c:pt idx="1520">
                  <c:v>158.28603995024699</c:v>
                </c:pt>
                <c:pt idx="1521">
                  <c:v>158.213296806681</c:v>
                </c:pt>
                <c:pt idx="1522">
                  <c:v>159.50248297069999</c:v>
                </c:pt>
                <c:pt idx="1523">
                  <c:v>158.56576060702901</c:v>
                </c:pt>
                <c:pt idx="1524">
                  <c:v>159.575073234869</c:v>
                </c:pt>
                <c:pt idx="1525">
                  <c:v>157.88900161689301</c:v>
                </c:pt>
                <c:pt idx="1526">
                  <c:v>159.08508776693</c:v>
                </c:pt>
                <c:pt idx="1527">
                  <c:v>157.61021349603899</c:v>
                </c:pt>
                <c:pt idx="1528">
                  <c:v>155.58474900759899</c:v>
                </c:pt>
                <c:pt idx="1529">
                  <c:v>157.14930348717201</c:v>
                </c:pt>
                <c:pt idx="1530">
                  <c:v>158.051752185748</c:v>
                </c:pt>
                <c:pt idx="1531">
                  <c:v>158.76192212647999</c:v>
                </c:pt>
                <c:pt idx="1532">
                  <c:v>157.07774437618099</c:v>
                </c:pt>
                <c:pt idx="1533">
                  <c:v>155.57990731917999</c:v>
                </c:pt>
                <c:pt idx="1534">
                  <c:v>157.66643569835901</c:v>
                </c:pt>
                <c:pt idx="1535">
                  <c:v>159.106747597973</c:v>
                </c:pt>
                <c:pt idx="1536">
                  <c:v>159.435546493093</c:v>
                </c:pt>
                <c:pt idx="1537">
                  <c:v>159.63489556470401</c:v>
                </c:pt>
                <c:pt idx="1538">
                  <c:v>158.03398481699799</c:v>
                </c:pt>
                <c:pt idx="1539">
                  <c:v>153.06986316032999</c:v>
                </c:pt>
                <c:pt idx="1540">
                  <c:v>151.670388907508</c:v>
                </c:pt>
                <c:pt idx="1541">
                  <c:v>153.05811556845299</c:v>
                </c:pt>
                <c:pt idx="1542">
                  <c:v>153.151494099742</c:v>
                </c:pt>
                <c:pt idx="1543">
                  <c:v>153.37618746324199</c:v>
                </c:pt>
                <c:pt idx="1544">
                  <c:v>155.20270913087899</c:v>
                </c:pt>
                <c:pt idx="1545">
                  <c:v>154.689521768535</c:v>
                </c:pt>
                <c:pt idx="1546">
                  <c:v>156.36979882169999</c:v>
                </c:pt>
                <c:pt idx="1547">
                  <c:v>158.20110896114701</c:v>
                </c:pt>
                <c:pt idx="1548">
                  <c:v>160.31936646029499</c:v>
                </c:pt>
                <c:pt idx="1549">
                  <c:v>163.301786517735</c:v>
                </c:pt>
                <c:pt idx="1550">
                  <c:v>162.963099391735</c:v>
                </c:pt>
                <c:pt idx="1551">
                  <c:v>164.55018383391399</c:v>
                </c:pt>
                <c:pt idx="1552">
                  <c:v>166.879432002774</c:v>
                </c:pt>
                <c:pt idx="1553">
                  <c:v>165.96519868446401</c:v>
                </c:pt>
                <c:pt idx="1554">
                  <c:v>167.90004248227899</c:v>
                </c:pt>
                <c:pt idx="1555">
                  <c:v>168.63673763191699</c:v>
                </c:pt>
                <c:pt idx="1556">
                  <c:v>167.78714883657099</c:v>
                </c:pt>
                <c:pt idx="1557">
                  <c:v>169.02437955642301</c:v>
                </c:pt>
                <c:pt idx="1558">
                  <c:v>171.11717942169801</c:v>
                </c:pt>
                <c:pt idx="1559">
                  <c:v>171.55108892041201</c:v>
                </c:pt>
                <c:pt idx="1560">
                  <c:v>169.908033464493</c:v>
                </c:pt>
                <c:pt idx="1561">
                  <c:v>170.432449928854</c:v>
                </c:pt>
                <c:pt idx="1562">
                  <c:v>167.287949381244</c:v>
                </c:pt>
                <c:pt idx="1563">
                  <c:v>168.275413306985</c:v>
                </c:pt>
                <c:pt idx="1564">
                  <c:v>166.86380353660999</c:v>
                </c:pt>
                <c:pt idx="1565">
                  <c:v>166.302271603381</c:v>
                </c:pt>
                <c:pt idx="1566">
                  <c:v>165.44739401965001</c:v>
                </c:pt>
                <c:pt idx="1567">
                  <c:v>167.730592231759</c:v>
                </c:pt>
                <c:pt idx="1568">
                  <c:v>167.42478103261399</c:v>
                </c:pt>
                <c:pt idx="1569">
                  <c:v>166.815913820753</c:v>
                </c:pt>
                <c:pt idx="1570">
                  <c:v>167.12339180404601</c:v>
                </c:pt>
                <c:pt idx="1571">
                  <c:v>165.148769531163</c:v>
                </c:pt>
                <c:pt idx="1572">
                  <c:v>164.62982685021299</c:v>
                </c:pt>
                <c:pt idx="1573">
                  <c:v>165.41449487858699</c:v>
                </c:pt>
                <c:pt idx="1574">
                  <c:v>164.913743966287</c:v>
                </c:pt>
                <c:pt idx="1575">
                  <c:v>165.94247947150799</c:v>
                </c:pt>
                <c:pt idx="1576">
                  <c:v>166.039130071936</c:v>
                </c:pt>
                <c:pt idx="1577">
                  <c:v>168.73351583287101</c:v>
                </c:pt>
                <c:pt idx="1578">
                  <c:v>174.380103994465</c:v>
                </c:pt>
                <c:pt idx="1579">
                  <c:v>175.79659054106099</c:v>
                </c:pt>
                <c:pt idx="1580">
                  <c:v>175.617083334592</c:v>
                </c:pt>
                <c:pt idx="1581">
                  <c:v>174.869676201765</c:v>
                </c:pt>
                <c:pt idx="1582">
                  <c:v>174.44872952878299</c:v>
                </c:pt>
                <c:pt idx="1583">
                  <c:v>175.461328754991</c:v>
                </c:pt>
                <c:pt idx="1584">
                  <c:v>181.35164867665199</c:v>
                </c:pt>
                <c:pt idx="1585">
                  <c:v>183.357845864137</c:v>
                </c:pt>
                <c:pt idx="1586">
                  <c:v>184.55983348189</c:v>
                </c:pt>
                <c:pt idx="1587">
                  <c:v>183.607499689364</c:v>
                </c:pt>
                <c:pt idx="1588">
                  <c:v>180.79821260427599</c:v>
                </c:pt>
                <c:pt idx="1589">
                  <c:v>178.02414049024901</c:v>
                </c:pt>
                <c:pt idx="1590">
                  <c:v>183.28645516394201</c:v>
                </c:pt>
                <c:pt idx="1591">
                  <c:v>178.58134100518799</c:v>
                </c:pt>
                <c:pt idx="1592">
                  <c:v>175.93586156823099</c:v>
                </c:pt>
                <c:pt idx="1593">
                  <c:v>180.06326630190699</c:v>
                </c:pt>
                <c:pt idx="1594">
                  <c:v>179.18902602901201</c:v>
                </c:pt>
                <c:pt idx="1595">
                  <c:v>174.31443110404899</c:v>
                </c:pt>
                <c:pt idx="1596">
                  <c:v>175.27617842431599</c:v>
                </c:pt>
                <c:pt idx="1597">
                  <c:v>166.68129474100101</c:v>
                </c:pt>
                <c:pt idx="1598">
                  <c:v>168.86719304920899</c:v>
                </c:pt>
                <c:pt idx="1599">
                  <c:v>166.34122577448801</c:v>
                </c:pt>
                <c:pt idx="1600">
                  <c:v>167.58629197383999</c:v>
                </c:pt>
                <c:pt idx="1601">
                  <c:v>173.39798039013601</c:v>
                </c:pt>
                <c:pt idx="1602">
                  <c:v>172.85528258996999</c:v>
                </c:pt>
                <c:pt idx="1603">
                  <c:v>169.90401989728301</c:v>
                </c:pt>
                <c:pt idx="1604">
                  <c:v>168.80602711859299</c:v>
                </c:pt>
                <c:pt idx="1605">
                  <c:v>167.64884101573</c:v>
                </c:pt>
                <c:pt idx="1606">
                  <c:v>167.269520561391</c:v>
                </c:pt>
                <c:pt idx="1607">
                  <c:v>168.28945769646501</c:v>
                </c:pt>
                <c:pt idx="1608">
                  <c:v>167.670383722786</c:v>
                </c:pt>
                <c:pt idx="1609">
                  <c:v>167.60507721755201</c:v>
                </c:pt>
                <c:pt idx="1610">
                  <c:v>169.492024923591</c:v>
                </c:pt>
                <c:pt idx="1611">
                  <c:v>168.95745559194299</c:v>
                </c:pt>
                <c:pt idx="1612">
                  <c:v>167.007881234308</c:v>
                </c:pt>
                <c:pt idx="1613">
                  <c:v>167.69394784951999</c:v>
                </c:pt>
                <c:pt idx="1614">
                  <c:v>168.438673162741</c:v>
                </c:pt>
                <c:pt idx="1615">
                  <c:v>165.57750611995601</c:v>
                </c:pt>
                <c:pt idx="1616">
                  <c:v>164.587042612712</c:v>
                </c:pt>
                <c:pt idx="1617">
                  <c:v>164.697203337605</c:v>
                </c:pt>
                <c:pt idx="1618">
                  <c:v>164.87180976235999</c:v>
                </c:pt>
                <c:pt idx="1619">
                  <c:v>163.90528481916499</c:v>
                </c:pt>
                <c:pt idx="1620">
                  <c:v>163.050984991033</c:v>
                </c:pt>
                <c:pt idx="1621">
                  <c:v>165.030393859746</c:v>
                </c:pt>
                <c:pt idx="1622">
                  <c:v>167.13501257303901</c:v>
                </c:pt>
                <c:pt idx="1623">
                  <c:v>169.643575715807</c:v>
                </c:pt>
                <c:pt idx="1624">
                  <c:v>169.15516351180599</c:v>
                </c:pt>
                <c:pt idx="1625">
                  <c:v>169.549915277373</c:v>
                </c:pt>
                <c:pt idx="1626">
                  <c:v>168.63705049962999</c:v>
                </c:pt>
                <c:pt idx="1627">
                  <c:v>168.56676849736201</c:v>
                </c:pt>
                <c:pt idx="1628">
                  <c:v>170.53085564800699</c:v>
                </c:pt>
                <c:pt idx="1629">
                  <c:v>169.55377132871399</c:v>
                </c:pt>
                <c:pt idx="1630">
                  <c:v>168.45780380628199</c:v>
                </c:pt>
                <c:pt idx="1631">
                  <c:v>167.08743267198599</c:v>
                </c:pt>
                <c:pt idx="1632">
                  <c:v>162.43104379890801</c:v>
                </c:pt>
                <c:pt idx="1633">
                  <c:v>162.35424826474201</c:v>
                </c:pt>
                <c:pt idx="1634">
                  <c:v>162.60667519936001</c:v>
                </c:pt>
                <c:pt idx="1635">
                  <c:v>159.99400438059399</c:v>
                </c:pt>
                <c:pt idx="1636">
                  <c:v>160.49619378063599</c:v>
                </c:pt>
                <c:pt idx="1637">
                  <c:v>157.70485074493399</c:v>
                </c:pt>
                <c:pt idx="1638">
                  <c:v>159.83183296010401</c:v>
                </c:pt>
                <c:pt idx="1639">
                  <c:v>159.671995265188</c:v>
                </c:pt>
                <c:pt idx="1640">
                  <c:v>159.766208073212</c:v>
                </c:pt>
                <c:pt idx="1641">
                  <c:v>161.22013842234699</c:v>
                </c:pt>
                <c:pt idx="1642">
                  <c:v>161.930475845263</c:v>
                </c:pt>
                <c:pt idx="1643">
                  <c:v>162.33328422646699</c:v>
                </c:pt>
                <c:pt idx="1644">
                  <c:v>160.99416758420699</c:v>
                </c:pt>
                <c:pt idx="1645">
                  <c:v>160.63127573572999</c:v>
                </c:pt>
                <c:pt idx="1646">
                  <c:v>160.09640711645099</c:v>
                </c:pt>
                <c:pt idx="1647">
                  <c:v>161.47896041454001</c:v>
                </c:pt>
                <c:pt idx="1648">
                  <c:v>162.297274404614</c:v>
                </c:pt>
                <c:pt idx="1649">
                  <c:v>162.24015703724299</c:v>
                </c:pt>
                <c:pt idx="1650">
                  <c:v>162.47033292981601</c:v>
                </c:pt>
                <c:pt idx="1651">
                  <c:v>163.05632923881399</c:v>
                </c:pt>
                <c:pt idx="1652">
                  <c:v>163.75612335080999</c:v>
                </c:pt>
                <c:pt idx="1653">
                  <c:v>162.40333007579599</c:v>
                </c:pt>
                <c:pt idx="1654">
                  <c:v>161.78470243544399</c:v>
                </c:pt>
                <c:pt idx="1655">
                  <c:v>161.49714837921101</c:v>
                </c:pt>
                <c:pt idx="1656">
                  <c:v>161.37025319594801</c:v>
                </c:pt>
                <c:pt idx="1657">
                  <c:v>162.078984007641</c:v>
                </c:pt>
                <c:pt idx="1658">
                  <c:v>162.56287092058599</c:v>
                </c:pt>
                <c:pt idx="1659">
                  <c:v>162.109466618189</c:v>
                </c:pt>
                <c:pt idx="1660">
                  <c:v>159.88004901366199</c:v>
                </c:pt>
                <c:pt idx="1661">
                  <c:v>159.55889240235101</c:v>
                </c:pt>
                <c:pt idx="1662">
                  <c:v>158.37796373775899</c:v>
                </c:pt>
                <c:pt idx="1663">
                  <c:v>159.62601003546899</c:v>
                </c:pt>
                <c:pt idx="1664">
                  <c:v>159.30663392931899</c:v>
                </c:pt>
                <c:pt idx="1665">
                  <c:v>160.317908326202</c:v>
                </c:pt>
                <c:pt idx="1666">
                  <c:v>161.20166798315</c:v>
                </c:pt>
                <c:pt idx="1667">
                  <c:v>162.615942462682</c:v>
                </c:pt>
                <c:pt idx="1668">
                  <c:v>162.63115277327401</c:v>
                </c:pt>
                <c:pt idx="1669">
                  <c:v>162.83652328289901</c:v>
                </c:pt>
                <c:pt idx="1670">
                  <c:v>163.424994248574</c:v>
                </c:pt>
                <c:pt idx="1671">
                  <c:v>163.9757716622</c:v>
                </c:pt>
                <c:pt idx="1672">
                  <c:v>162.85116722007999</c:v>
                </c:pt>
                <c:pt idx="1673">
                  <c:v>162.39478615735399</c:v>
                </c:pt>
                <c:pt idx="1674">
                  <c:v>158.31759979099201</c:v>
                </c:pt>
                <c:pt idx="1675">
                  <c:v>156.366852537276</c:v>
                </c:pt>
                <c:pt idx="1676">
                  <c:v>156.22245695217799</c:v>
                </c:pt>
                <c:pt idx="1677">
                  <c:v>156.607693318554</c:v>
                </c:pt>
                <c:pt idx="1678">
                  <c:v>154.78764918075601</c:v>
                </c:pt>
                <c:pt idx="1679">
                  <c:v>154.83855858212399</c:v>
                </c:pt>
                <c:pt idx="1680">
                  <c:v>155.564585669472</c:v>
                </c:pt>
                <c:pt idx="1681">
                  <c:v>153.47970451339299</c:v>
                </c:pt>
                <c:pt idx="1682">
                  <c:v>155.13370960363201</c:v>
                </c:pt>
                <c:pt idx="1683">
                  <c:v>155.194476023248</c:v>
                </c:pt>
                <c:pt idx="1684">
                  <c:v>155.424556632405</c:v>
                </c:pt>
                <c:pt idx="1685">
                  <c:v>154.82047085932501</c:v>
                </c:pt>
                <c:pt idx="1686">
                  <c:v>155.861395665515</c:v>
                </c:pt>
                <c:pt idx="1687">
                  <c:v>156.35685748744999</c:v>
                </c:pt>
                <c:pt idx="1688">
                  <c:v>155.473507366219</c:v>
                </c:pt>
                <c:pt idx="1689">
                  <c:v>153.44250224624901</c:v>
                </c:pt>
                <c:pt idx="1690">
                  <c:v>151.89578385518499</c:v>
                </c:pt>
                <c:pt idx="1691">
                  <c:v>151.97886588983599</c:v>
                </c:pt>
                <c:pt idx="1692">
                  <c:v>153.39383257753499</c:v>
                </c:pt>
                <c:pt idx="1693">
                  <c:v>152.21784463344</c:v>
                </c:pt>
                <c:pt idx="1694">
                  <c:v>152.77759326646799</c:v>
                </c:pt>
                <c:pt idx="1695">
                  <c:v>153.56614101239199</c:v>
                </c:pt>
                <c:pt idx="1696">
                  <c:v>152.80771830374701</c:v>
                </c:pt>
                <c:pt idx="1697">
                  <c:v>151.610014580371</c:v>
                </c:pt>
                <c:pt idx="1698">
                  <c:v>151.32937137262999</c:v>
                </c:pt>
                <c:pt idx="1699">
                  <c:v>152.22726294019199</c:v>
                </c:pt>
                <c:pt idx="1700">
                  <c:v>152.302145874937</c:v>
                </c:pt>
                <c:pt idx="1701">
                  <c:v>152.48417719235701</c:v>
                </c:pt>
                <c:pt idx="1702">
                  <c:v>153.019749316532</c:v>
                </c:pt>
                <c:pt idx="1703">
                  <c:v>153.38859469393901</c:v>
                </c:pt>
                <c:pt idx="1704">
                  <c:v>153.666678220877</c:v>
                </c:pt>
                <c:pt idx="1705">
                  <c:v>156.14927186851901</c:v>
                </c:pt>
                <c:pt idx="1706">
                  <c:v>153.63361067037999</c:v>
                </c:pt>
                <c:pt idx="1707">
                  <c:v>154.260014453644</c:v>
                </c:pt>
                <c:pt idx="1708">
                  <c:v>153.60887896499301</c:v>
                </c:pt>
                <c:pt idx="1709">
                  <c:v>155.187010791517</c:v>
                </c:pt>
                <c:pt idx="1710">
                  <c:v>154.09685504232499</c:v>
                </c:pt>
                <c:pt idx="1711">
                  <c:v>150.96637930885899</c:v>
                </c:pt>
                <c:pt idx="1712">
                  <c:v>151.126552316789</c:v>
                </c:pt>
                <c:pt idx="1713">
                  <c:v>150.86760673094901</c:v>
                </c:pt>
                <c:pt idx="1714">
                  <c:v>152.08913632537801</c:v>
                </c:pt>
                <c:pt idx="1715">
                  <c:v>150.23632929686201</c:v>
                </c:pt>
                <c:pt idx="1716">
                  <c:v>150.24230874737799</c:v>
                </c:pt>
                <c:pt idx="1717">
                  <c:v>150.776979494345</c:v>
                </c:pt>
                <c:pt idx="1718">
                  <c:v>149.680977576895</c:v>
                </c:pt>
                <c:pt idx="1719">
                  <c:v>149.17544685431801</c:v>
                </c:pt>
                <c:pt idx="1720">
                  <c:v>148.223351839533</c:v>
                </c:pt>
                <c:pt idx="1721">
                  <c:v>149.10452903435001</c:v>
                </c:pt>
                <c:pt idx="1722">
                  <c:v>147.93804404283</c:v>
                </c:pt>
                <c:pt idx="1723">
                  <c:v>148.83979301548999</c:v>
                </c:pt>
                <c:pt idx="1724">
                  <c:v>147.09198206875001</c:v>
                </c:pt>
                <c:pt idx="1725">
                  <c:v>145.658368469913</c:v>
                </c:pt>
                <c:pt idx="1726">
                  <c:v>143.305271314956</c:v>
                </c:pt>
                <c:pt idx="1727">
                  <c:v>143.38540928301799</c:v>
                </c:pt>
                <c:pt idx="1728">
                  <c:v>142.78399905453401</c:v>
                </c:pt>
                <c:pt idx="1729">
                  <c:v>141.39149472454901</c:v>
                </c:pt>
                <c:pt idx="1730">
                  <c:v>141.233140648046</c:v>
                </c:pt>
                <c:pt idx="1731">
                  <c:v>141.38589994445999</c:v>
                </c:pt>
                <c:pt idx="1732">
                  <c:v>141.851702183138</c:v>
                </c:pt>
                <c:pt idx="1733">
                  <c:v>141.41655567762001</c:v>
                </c:pt>
                <c:pt idx="1734">
                  <c:v>141.15163554335899</c:v>
                </c:pt>
                <c:pt idx="1735">
                  <c:v>140.15928119553899</c:v>
                </c:pt>
                <c:pt idx="1736">
                  <c:v>140.48888356870901</c:v>
                </c:pt>
                <c:pt idx="1737">
                  <c:v>140.910985665281</c:v>
                </c:pt>
                <c:pt idx="1738">
                  <c:v>139.82143202002899</c:v>
                </c:pt>
                <c:pt idx="1739">
                  <c:v>140.074153295098</c:v>
                </c:pt>
                <c:pt idx="1740">
                  <c:v>140.54044338577</c:v>
                </c:pt>
                <c:pt idx="1741">
                  <c:v>139.931928841022</c:v>
                </c:pt>
                <c:pt idx="1742">
                  <c:v>140.88710515549701</c:v>
                </c:pt>
                <c:pt idx="1743">
                  <c:v>140.61669159847301</c:v>
                </c:pt>
                <c:pt idx="1744">
                  <c:v>141.393483154043</c:v>
                </c:pt>
                <c:pt idx="1745">
                  <c:v>141.642698518217</c:v>
                </c:pt>
                <c:pt idx="1746">
                  <c:v>141.943004176633</c:v>
                </c:pt>
                <c:pt idx="1747">
                  <c:v>142.06521364698099</c:v>
                </c:pt>
                <c:pt idx="1748">
                  <c:v>142.21152060759201</c:v>
                </c:pt>
                <c:pt idx="1749">
                  <c:v>140.476772342316</c:v>
                </c:pt>
                <c:pt idx="1750">
                  <c:v>140.07970975528499</c:v>
                </c:pt>
                <c:pt idx="1751">
                  <c:v>140.63387666692799</c:v>
                </c:pt>
                <c:pt idx="1752">
                  <c:v>139.21675525720499</c:v>
                </c:pt>
                <c:pt idx="1753">
                  <c:v>140.209468569075</c:v>
                </c:pt>
                <c:pt idx="1754">
                  <c:v>140.30206885047099</c:v>
                </c:pt>
                <c:pt idx="1755">
                  <c:v>140.835312147427</c:v>
                </c:pt>
                <c:pt idx="1756">
                  <c:v>141.55689925189901</c:v>
                </c:pt>
                <c:pt idx="1757">
                  <c:v>142.20122507641099</c:v>
                </c:pt>
                <c:pt idx="1758">
                  <c:v>141.63054800061499</c:v>
                </c:pt>
                <c:pt idx="1759">
                  <c:v>141.92661706649099</c:v>
                </c:pt>
                <c:pt idx="1760">
                  <c:v>141.96240844795199</c:v>
                </c:pt>
                <c:pt idx="1761">
                  <c:v>141.52644219061901</c:v>
                </c:pt>
                <c:pt idx="1762">
                  <c:v>141.535334212621</c:v>
                </c:pt>
                <c:pt idx="1763">
                  <c:v>141.86896080611501</c:v>
                </c:pt>
                <c:pt idx="1764">
                  <c:v>140.97384014075499</c:v>
                </c:pt>
                <c:pt idx="1765">
                  <c:v>141.106377548452</c:v>
                </c:pt>
                <c:pt idx="1766">
                  <c:v>140.908324558468</c:v>
                </c:pt>
                <c:pt idx="1767">
                  <c:v>141.91624219710801</c:v>
                </c:pt>
                <c:pt idx="1768">
                  <c:v>141.266104206058</c:v>
                </c:pt>
                <c:pt idx="1769">
                  <c:v>140.82897820908701</c:v>
                </c:pt>
                <c:pt idx="1770">
                  <c:v>140.18097610387699</c:v>
                </c:pt>
                <c:pt idx="1771">
                  <c:v>139.967353642989</c:v>
                </c:pt>
                <c:pt idx="1772">
                  <c:v>140.69179676301201</c:v>
                </c:pt>
                <c:pt idx="1773">
                  <c:v>140.79399074152201</c:v>
                </c:pt>
                <c:pt idx="1774">
                  <c:v>139.41174158785199</c:v>
                </c:pt>
                <c:pt idx="1775">
                  <c:v>140.29300254616999</c:v>
                </c:pt>
                <c:pt idx="1776">
                  <c:v>140.28912790635499</c:v>
                </c:pt>
                <c:pt idx="1777">
                  <c:v>140.045807377621</c:v>
                </c:pt>
                <c:pt idx="1778">
                  <c:v>140.338323333663</c:v>
                </c:pt>
                <c:pt idx="1779">
                  <c:v>140.609567085028</c:v>
                </c:pt>
                <c:pt idx="1780">
                  <c:v>141.01777482107099</c:v>
                </c:pt>
                <c:pt idx="1781">
                  <c:v>141.68148669187701</c:v>
                </c:pt>
                <c:pt idx="1782">
                  <c:v>141.913162217923</c:v>
                </c:pt>
                <c:pt idx="1783">
                  <c:v>142.026906062054</c:v>
                </c:pt>
                <c:pt idx="1784">
                  <c:v>141.830480836552</c:v>
                </c:pt>
                <c:pt idx="1785">
                  <c:v>141.638015969962</c:v>
                </c:pt>
                <c:pt idx="1786">
                  <c:v>142.01095192942199</c:v>
                </c:pt>
                <c:pt idx="1787">
                  <c:v>142.57233403828701</c:v>
                </c:pt>
                <c:pt idx="1788">
                  <c:v>143.346535606229</c:v>
                </c:pt>
                <c:pt idx="1789">
                  <c:v>144.27422400699899</c:v>
                </c:pt>
                <c:pt idx="1790">
                  <c:v>144.342773801026</c:v>
                </c:pt>
                <c:pt idx="1791">
                  <c:v>144.743580391888</c:v>
                </c:pt>
                <c:pt idx="1792">
                  <c:v>144.56853184493099</c:v>
                </c:pt>
                <c:pt idx="1793">
                  <c:v>144.344888033345</c:v>
                </c:pt>
                <c:pt idx="1794">
                  <c:v>145.24391467538001</c:v>
                </c:pt>
                <c:pt idx="1795">
                  <c:v>145.43934091441901</c:v>
                </c:pt>
                <c:pt idx="1796">
                  <c:v>145.04200610820001</c:v>
                </c:pt>
                <c:pt idx="1797">
                  <c:v>145.86853414328101</c:v>
                </c:pt>
                <c:pt idx="1798">
                  <c:v>145.555597048875</c:v>
                </c:pt>
                <c:pt idx="1799">
                  <c:v>146.04174265999899</c:v>
                </c:pt>
                <c:pt idx="1800">
                  <c:v>146.20850262769201</c:v>
                </c:pt>
                <c:pt idx="1801">
                  <c:v>145.519725134276</c:v>
                </c:pt>
                <c:pt idx="1802">
                  <c:v>145.75048553564801</c:v>
                </c:pt>
                <c:pt idx="1803">
                  <c:v>146.295815863559</c:v>
                </c:pt>
                <c:pt idx="1804">
                  <c:v>147.84933434461601</c:v>
                </c:pt>
                <c:pt idx="1805">
                  <c:v>148.18854006751801</c:v>
                </c:pt>
                <c:pt idx="1806">
                  <c:v>144.76879755636199</c:v>
                </c:pt>
                <c:pt idx="1807">
                  <c:v>143.23782048184799</c:v>
                </c:pt>
                <c:pt idx="1808">
                  <c:v>143.54241585023101</c:v>
                </c:pt>
                <c:pt idx="1809">
                  <c:v>145.121486371597</c:v>
                </c:pt>
                <c:pt idx="1810">
                  <c:v>144.248677745733</c:v>
                </c:pt>
                <c:pt idx="1811">
                  <c:v>144.74103313322499</c:v>
                </c:pt>
                <c:pt idx="1812">
                  <c:v>145.506303843908</c:v>
                </c:pt>
                <c:pt idx="1813">
                  <c:v>146.15585960738599</c:v>
                </c:pt>
                <c:pt idx="1814">
                  <c:v>145.76242045970301</c:v>
                </c:pt>
                <c:pt idx="1815">
                  <c:v>145.08238017648401</c:v>
                </c:pt>
                <c:pt idx="1816">
                  <c:v>145.36899724246601</c:v>
                </c:pt>
                <c:pt idx="1817">
                  <c:v>145.309635016329</c:v>
                </c:pt>
                <c:pt idx="1818">
                  <c:v>145.233841520049</c:v>
                </c:pt>
                <c:pt idx="1819">
                  <c:v>142.92441420557199</c:v>
                </c:pt>
                <c:pt idx="1820">
                  <c:v>142.80610825973699</c:v>
                </c:pt>
                <c:pt idx="1821">
                  <c:v>142.472818179077</c:v>
                </c:pt>
                <c:pt idx="1822">
                  <c:v>142.83607858939899</c:v>
                </c:pt>
                <c:pt idx="1823">
                  <c:v>142.932490173914</c:v>
                </c:pt>
                <c:pt idx="1824">
                  <c:v>144.09432005718301</c:v>
                </c:pt>
                <c:pt idx="1825">
                  <c:v>143.829847940333</c:v>
                </c:pt>
                <c:pt idx="1826">
                  <c:v>143.80329085247001</c:v>
                </c:pt>
                <c:pt idx="1827">
                  <c:v>143.05117711472101</c:v>
                </c:pt>
                <c:pt idx="1828">
                  <c:v>143.86936010555399</c:v>
                </c:pt>
                <c:pt idx="1829">
                  <c:v>144.76939016607699</c:v>
                </c:pt>
                <c:pt idx="1830">
                  <c:v>146.099125050845</c:v>
                </c:pt>
                <c:pt idx="1831">
                  <c:v>146.579821908095</c:v>
                </c:pt>
                <c:pt idx="1832">
                  <c:v>146.445571088539</c:v>
                </c:pt>
                <c:pt idx="1833">
                  <c:v>146.38568227830899</c:v>
                </c:pt>
                <c:pt idx="1834">
                  <c:v>146.57371485437</c:v>
                </c:pt>
                <c:pt idx="1835">
                  <c:v>146.49389301268599</c:v>
                </c:pt>
                <c:pt idx="1836">
                  <c:v>147.03552541709101</c:v>
                </c:pt>
                <c:pt idx="1837">
                  <c:v>147.027823433609</c:v>
                </c:pt>
                <c:pt idx="1838">
                  <c:v>146.958708756958</c:v>
                </c:pt>
                <c:pt idx="1839">
                  <c:v>146.35052454511001</c:v>
                </c:pt>
                <c:pt idx="1840">
                  <c:v>146.560459454517</c:v>
                </c:pt>
                <c:pt idx="1841">
                  <c:v>144.77081339875701</c:v>
                </c:pt>
                <c:pt idx="1842">
                  <c:v>143.90216838917601</c:v>
                </c:pt>
                <c:pt idx="1843">
                  <c:v>143.66546842615199</c:v>
                </c:pt>
                <c:pt idx="1844">
                  <c:v>144.32204177752499</c:v>
                </c:pt>
                <c:pt idx="1845">
                  <c:v>144.41711208694801</c:v>
                </c:pt>
                <c:pt idx="1846">
                  <c:v>143.28251480232601</c:v>
                </c:pt>
                <c:pt idx="1847">
                  <c:v>143.60545247160101</c:v>
                </c:pt>
                <c:pt idx="1848">
                  <c:v>143.55098918215899</c:v>
                </c:pt>
                <c:pt idx="1849">
                  <c:v>142.787935588078</c:v>
                </c:pt>
                <c:pt idx="1850">
                  <c:v>141.364591514691</c:v>
                </c:pt>
                <c:pt idx="1851">
                  <c:v>142.55463784761699</c:v>
                </c:pt>
                <c:pt idx="1852">
                  <c:v>142.74695595186299</c:v>
                </c:pt>
                <c:pt idx="1853">
                  <c:v>143.53951792727901</c:v>
                </c:pt>
                <c:pt idx="1854">
                  <c:v>143.43630874814599</c:v>
                </c:pt>
                <c:pt idx="1855">
                  <c:v>142.148334819513</c:v>
                </c:pt>
                <c:pt idx="1856">
                  <c:v>141.65249621982699</c:v>
                </c:pt>
                <c:pt idx="1857">
                  <c:v>142.864620130974</c:v>
                </c:pt>
                <c:pt idx="1858">
                  <c:v>142.18952691123101</c:v>
                </c:pt>
                <c:pt idx="1859">
                  <c:v>143.307480620539</c:v>
                </c:pt>
                <c:pt idx="1860">
                  <c:v>143.372272159559</c:v>
                </c:pt>
                <c:pt idx="1861">
                  <c:v>143.39773761605599</c:v>
                </c:pt>
                <c:pt idx="1862">
                  <c:v>143.71314118765699</c:v>
                </c:pt>
                <c:pt idx="1863">
                  <c:v>143.641342049971</c:v>
                </c:pt>
                <c:pt idx="1864">
                  <c:v>144.09067453287699</c:v>
                </c:pt>
                <c:pt idx="1865">
                  <c:v>144.21382129203801</c:v>
                </c:pt>
                <c:pt idx="1866">
                  <c:v>145.88526706244099</c:v>
                </c:pt>
                <c:pt idx="1867">
                  <c:v>146.04159337621601</c:v>
                </c:pt>
                <c:pt idx="1868">
                  <c:v>145.501951214798</c:v>
                </c:pt>
                <c:pt idx="1869">
                  <c:v>146.72739337886699</c:v>
                </c:pt>
                <c:pt idx="1870">
                  <c:v>147.588115110225</c:v>
                </c:pt>
                <c:pt idx="1871">
                  <c:v>148.38534318752099</c:v>
                </c:pt>
                <c:pt idx="1872">
                  <c:v>149.47384459071699</c:v>
                </c:pt>
                <c:pt idx="1873">
                  <c:v>148.65870080704599</c:v>
                </c:pt>
                <c:pt idx="1874">
                  <c:v>147.92768794588201</c:v>
                </c:pt>
                <c:pt idx="1875">
                  <c:v>148.38323546257601</c:v>
                </c:pt>
                <c:pt idx="1876">
                  <c:v>147.39356891809501</c:v>
                </c:pt>
                <c:pt idx="1877">
                  <c:v>147.52238424969099</c:v>
                </c:pt>
                <c:pt idx="1878">
                  <c:v>148.65312443300601</c:v>
                </c:pt>
                <c:pt idx="1879">
                  <c:v>148.581451462198</c:v>
                </c:pt>
                <c:pt idx="1880">
                  <c:v>149.62770796734199</c:v>
                </c:pt>
                <c:pt idx="1881">
                  <c:v>150.240503434213</c:v>
                </c:pt>
                <c:pt idx="1882">
                  <c:v>149.32654328027701</c:v>
                </c:pt>
                <c:pt idx="1883">
                  <c:v>150.35322049490401</c:v>
                </c:pt>
                <c:pt idx="1884">
                  <c:v>152.05280428545299</c:v>
                </c:pt>
                <c:pt idx="1885">
                  <c:v>153.342963954363</c:v>
                </c:pt>
                <c:pt idx="1886">
                  <c:v>153.57633384092901</c:v>
                </c:pt>
                <c:pt idx="1887">
                  <c:v>153.33095143655899</c:v>
                </c:pt>
                <c:pt idx="1888">
                  <c:v>152.28795256484599</c:v>
                </c:pt>
                <c:pt idx="1889">
                  <c:v>152.11310174092</c:v>
                </c:pt>
                <c:pt idx="1890">
                  <c:v>152.99323484765401</c:v>
                </c:pt>
                <c:pt idx="1891">
                  <c:v>153.191474171739</c:v>
                </c:pt>
                <c:pt idx="1892">
                  <c:v>153.77776356367801</c:v>
                </c:pt>
                <c:pt idx="1893">
                  <c:v>152.964601997344</c:v>
                </c:pt>
                <c:pt idx="1894">
                  <c:v>153.25271884953901</c:v>
                </c:pt>
                <c:pt idx="1895">
                  <c:v>152.93567329570499</c:v>
                </c:pt>
                <c:pt idx="1896">
                  <c:v>154.01527055508299</c:v>
                </c:pt>
                <c:pt idx="1897">
                  <c:v>153.43385139068801</c:v>
                </c:pt>
                <c:pt idx="1898">
                  <c:v>154.02226983611999</c:v>
                </c:pt>
                <c:pt idx="1899">
                  <c:v>154.44669949350899</c:v>
                </c:pt>
                <c:pt idx="1900">
                  <c:v>155.460657377492</c:v>
                </c:pt>
                <c:pt idx="1901">
                  <c:v>155.59413520645899</c:v>
                </c:pt>
                <c:pt idx="1902">
                  <c:v>156.23195288808699</c:v>
                </c:pt>
                <c:pt idx="1903">
                  <c:v>156.676678653382</c:v>
                </c:pt>
                <c:pt idx="1904">
                  <c:v>155.07901916619599</c:v>
                </c:pt>
                <c:pt idx="1905">
                  <c:v>155.79262618453899</c:v>
                </c:pt>
                <c:pt idx="1906">
                  <c:v>157.07057286860899</c:v>
                </c:pt>
                <c:pt idx="1907">
                  <c:v>156.86281897590601</c:v>
                </c:pt>
                <c:pt idx="1908">
                  <c:v>156.38329931245099</c:v>
                </c:pt>
                <c:pt idx="1909">
                  <c:v>157.595897574768</c:v>
                </c:pt>
                <c:pt idx="1910">
                  <c:v>163.00544192044401</c:v>
                </c:pt>
                <c:pt idx="1911">
                  <c:v>162.739386109663</c:v>
                </c:pt>
                <c:pt idx="1912">
                  <c:v>162.34802253760699</c:v>
                </c:pt>
                <c:pt idx="1913">
                  <c:v>162.027772374476</c:v>
                </c:pt>
                <c:pt idx="1914">
                  <c:v>154.79798924316199</c:v>
                </c:pt>
                <c:pt idx="1915">
                  <c:v>152.35012204992901</c:v>
                </c:pt>
                <c:pt idx="1916">
                  <c:v>152.19501649938601</c:v>
                </c:pt>
                <c:pt idx="1917">
                  <c:v>149.949563491367</c:v>
                </c:pt>
                <c:pt idx="1918">
                  <c:v>151.44347385351699</c:v>
                </c:pt>
                <c:pt idx="1919">
                  <c:v>152.22985795780099</c:v>
                </c:pt>
                <c:pt idx="1920">
                  <c:v>149.85886118441201</c:v>
                </c:pt>
                <c:pt idx="1921">
                  <c:v>149.59715689635101</c:v>
                </c:pt>
                <c:pt idx="1922">
                  <c:v>150.140066174834</c:v>
                </c:pt>
                <c:pt idx="1923">
                  <c:v>151.038572908866</c:v>
                </c:pt>
                <c:pt idx="1924">
                  <c:v>151.058588172866</c:v>
                </c:pt>
                <c:pt idx="1925">
                  <c:v>149.743581443495</c:v>
                </c:pt>
                <c:pt idx="1926">
                  <c:v>149.65966212977301</c:v>
                </c:pt>
                <c:pt idx="1927">
                  <c:v>150.92258507896199</c:v>
                </c:pt>
                <c:pt idx="1928">
                  <c:v>153.33632449483099</c:v>
                </c:pt>
                <c:pt idx="1929">
                  <c:v>153.69683487601301</c:v>
                </c:pt>
                <c:pt idx="1930">
                  <c:v>152.31534829009999</c:v>
                </c:pt>
                <c:pt idx="1931">
                  <c:v>153.58444209025799</c:v>
                </c:pt>
                <c:pt idx="1932">
                  <c:v>154.683684840073</c:v>
                </c:pt>
                <c:pt idx="1933">
                  <c:v>154.50786564440099</c:v>
                </c:pt>
                <c:pt idx="1934">
                  <c:v>155.80194585606401</c:v>
                </c:pt>
                <c:pt idx="1935">
                  <c:v>156.125468294694</c:v>
                </c:pt>
                <c:pt idx="1936">
                  <c:v>157.47221000321201</c:v>
                </c:pt>
                <c:pt idx="1937">
                  <c:v>156.23067484024</c:v>
                </c:pt>
                <c:pt idx="1938">
                  <c:v>157.49950039790801</c:v>
                </c:pt>
                <c:pt idx="1939">
                  <c:v>158.98992694655999</c:v>
                </c:pt>
                <c:pt idx="1940">
                  <c:v>157.99540194026201</c:v>
                </c:pt>
                <c:pt idx="1941">
                  <c:v>155.02954622936301</c:v>
                </c:pt>
                <c:pt idx="1942">
                  <c:v>156.831401020355</c:v>
                </c:pt>
                <c:pt idx="1943">
                  <c:v>155.843800955257</c:v>
                </c:pt>
                <c:pt idx="1944">
                  <c:v>148.28825234362699</c:v>
                </c:pt>
                <c:pt idx="1945">
                  <c:v>151.00029461754599</c:v>
                </c:pt>
                <c:pt idx="1946">
                  <c:v>150.472506240884</c:v>
                </c:pt>
                <c:pt idx="1947">
                  <c:v>150.22441049628301</c:v>
                </c:pt>
                <c:pt idx="1948">
                  <c:v>150.83323231723799</c:v>
                </c:pt>
                <c:pt idx="1949">
                  <c:v>150.94533968749101</c:v>
                </c:pt>
                <c:pt idx="1950">
                  <c:v>146.09330767015399</c:v>
                </c:pt>
                <c:pt idx="1951">
                  <c:v>148.238707385824</c:v>
                </c:pt>
                <c:pt idx="1952">
                  <c:v>143.27589437586201</c:v>
                </c:pt>
                <c:pt idx="1953">
                  <c:v>140.59290503599101</c:v>
                </c:pt>
                <c:pt idx="1954">
                  <c:v>144.81889529976499</c:v>
                </c:pt>
                <c:pt idx="1955">
                  <c:v>147.62138288713501</c:v>
                </c:pt>
                <c:pt idx="1956">
                  <c:v>148.04461192692</c:v>
                </c:pt>
                <c:pt idx="1957">
                  <c:v>145.12288404765701</c:v>
                </c:pt>
                <c:pt idx="1958">
                  <c:v>144.39815134040001</c:v>
                </c:pt>
                <c:pt idx="1959">
                  <c:v>142.08796398134501</c:v>
                </c:pt>
                <c:pt idx="1960">
                  <c:v>139.038445152961</c:v>
                </c:pt>
                <c:pt idx="1961">
                  <c:v>138.66101791521899</c:v>
                </c:pt>
                <c:pt idx="1962">
                  <c:v>142.091297706185</c:v>
                </c:pt>
                <c:pt idx="1963">
                  <c:v>138.728897041013</c:v>
                </c:pt>
                <c:pt idx="1964">
                  <c:v>138.979966719987</c:v>
                </c:pt>
                <c:pt idx="1965">
                  <c:v>140.56101715006099</c:v>
                </c:pt>
                <c:pt idx="1966">
                  <c:v>141.375421204215</c:v>
                </c:pt>
                <c:pt idx="1967">
                  <c:v>140.85698978431199</c:v>
                </c:pt>
                <c:pt idx="1968">
                  <c:v>141.145713896449</c:v>
                </c:pt>
                <c:pt idx="1969">
                  <c:v>139.501423988901</c:v>
                </c:pt>
                <c:pt idx="1970">
                  <c:v>139.95591109219299</c:v>
                </c:pt>
                <c:pt idx="1971">
                  <c:v>137.604576239333</c:v>
                </c:pt>
                <c:pt idx="1972">
                  <c:v>137.22070342192299</c:v>
                </c:pt>
                <c:pt idx="1973">
                  <c:v>138.466020506859</c:v>
                </c:pt>
                <c:pt idx="1974">
                  <c:v>137.94411305040299</c:v>
                </c:pt>
                <c:pt idx="1975">
                  <c:v>138.99692273703599</c:v>
                </c:pt>
                <c:pt idx="1976">
                  <c:v>139.26762895807599</c:v>
                </c:pt>
                <c:pt idx="1977">
                  <c:v>140.186186752146</c:v>
                </c:pt>
                <c:pt idx="1978">
                  <c:v>139.71788933051801</c:v>
                </c:pt>
                <c:pt idx="1979">
                  <c:v>140.578249519515</c:v>
                </c:pt>
                <c:pt idx="1980">
                  <c:v>140.41925966584401</c:v>
                </c:pt>
                <c:pt idx="1981">
                  <c:v>141.39447255318399</c:v>
                </c:pt>
                <c:pt idx="1982">
                  <c:v>140.835397833494</c:v>
                </c:pt>
                <c:pt idx="1983">
                  <c:v>141.041599695862</c:v>
                </c:pt>
                <c:pt idx="1984">
                  <c:v>140.56873747207601</c:v>
                </c:pt>
                <c:pt idx="1985">
                  <c:v>139.51167538377501</c:v>
                </c:pt>
                <c:pt idx="1986">
                  <c:v>139.25916970150499</c:v>
                </c:pt>
                <c:pt idx="1987">
                  <c:v>140.58150650122101</c:v>
                </c:pt>
                <c:pt idx="1988">
                  <c:v>139.00963248997601</c:v>
                </c:pt>
                <c:pt idx="1989">
                  <c:v>140.44254350268301</c:v>
                </c:pt>
                <c:pt idx="1990">
                  <c:v>141.06675044959599</c:v>
                </c:pt>
                <c:pt idx="1991">
                  <c:v>140.487608639737</c:v>
                </c:pt>
                <c:pt idx="1992">
                  <c:v>138.03294654061401</c:v>
                </c:pt>
                <c:pt idx="1993">
                  <c:v>139.74327921830101</c:v>
                </c:pt>
                <c:pt idx="1994">
                  <c:v>138.63573370271601</c:v>
                </c:pt>
                <c:pt idx="1995">
                  <c:v>138.63537342274199</c:v>
                </c:pt>
                <c:pt idx="1996">
                  <c:v>143.82058921107901</c:v>
                </c:pt>
                <c:pt idx="1997">
                  <c:v>144.94126939984301</c:v>
                </c:pt>
                <c:pt idx="1998">
                  <c:v>144.372831621443</c:v>
                </c:pt>
                <c:pt idx="1999">
                  <c:v>144.370955753608</c:v>
                </c:pt>
                <c:pt idx="2000">
                  <c:v>142.183307372397</c:v>
                </c:pt>
                <c:pt idx="2001">
                  <c:v>141.65481993389199</c:v>
                </c:pt>
                <c:pt idx="2002">
                  <c:v>143.83821901453101</c:v>
                </c:pt>
                <c:pt idx="2003">
                  <c:v>143.40602756795101</c:v>
                </c:pt>
                <c:pt idx="2004">
                  <c:v>142.495017458321</c:v>
                </c:pt>
                <c:pt idx="2005">
                  <c:v>142.861944718676</c:v>
                </c:pt>
                <c:pt idx="2006">
                  <c:v>145.480659199748</c:v>
                </c:pt>
                <c:pt idx="2007">
                  <c:v>147.02353636202901</c:v>
                </c:pt>
                <c:pt idx="2008">
                  <c:v>146.91707734094899</c:v>
                </c:pt>
                <c:pt idx="2009">
                  <c:v>146.32955321837301</c:v>
                </c:pt>
                <c:pt idx="2010">
                  <c:v>148.33095077264099</c:v>
                </c:pt>
                <c:pt idx="2011">
                  <c:v>148.397100989237</c:v>
                </c:pt>
                <c:pt idx="2012">
                  <c:v>145.30526004215801</c:v>
                </c:pt>
                <c:pt idx="2013">
                  <c:v>146.94561650648399</c:v>
                </c:pt>
                <c:pt idx="2014">
                  <c:v>146.28684354261199</c:v>
                </c:pt>
                <c:pt idx="2015">
                  <c:v>148.059369604952</c:v>
                </c:pt>
                <c:pt idx="2016">
                  <c:v>147.438912533327</c:v>
                </c:pt>
                <c:pt idx="2017">
                  <c:v>147.68601245617899</c:v>
                </c:pt>
                <c:pt idx="2018">
                  <c:v>148.33328059351501</c:v>
                </c:pt>
                <c:pt idx="2019">
                  <c:v>149.11855666161901</c:v>
                </c:pt>
                <c:pt idx="2020">
                  <c:v>144.264213585824</c:v>
                </c:pt>
                <c:pt idx="2021">
                  <c:v>144.58398998531999</c:v>
                </c:pt>
                <c:pt idx="2022">
                  <c:v>144.903755635621</c:v>
                </c:pt>
                <c:pt idx="2023">
                  <c:v>144.130438929051</c:v>
                </c:pt>
                <c:pt idx="2024">
                  <c:v>141.01701062226999</c:v>
                </c:pt>
                <c:pt idx="2025">
                  <c:v>140.24489780796199</c:v>
                </c:pt>
                <c:pt idx="2026">
                  <c:v>140.45479096664801</c:v>
                </c:pt>
                <c:pt idx="2027">
                  <c:v>139.87076214039701</c:v>
                </c:pt>
                <c:pt idx="2028">
                  <c:v>140.24536122583001</c:v>
                </c:pt>
                <c:pt idx="2029">
                  <c:v>140.59440016281201</c:v>
                </c:pt>
                <c:pt idx="2030">
                  <c:v>139.369616601225</c:v>
                </c:pt>
                <c:pt idx="2031">
                  <c:v>136.17753565150801</c:v>
                </c:pt>
                <c:pt idx="2032">
                  <c:v>136.83511137267101</c:v>
                </c:pt>
                <c:pt idx="2033">
                  <c:v>135.63465699030101</c:v>
                </c:pt>
                <c:pt idx="2034">
                  <c:v>135.268524233579</c:v>
                </c:pt>
                <c:pt idx="2035">
                  <c:v>136.524228595008</c:v>
                </c:pt>
                <c:pt idx="2036">
                  <c:v>136.792326047324</c:v>
                </c:pt>
                <c:pt idx="2037">
                  <c:v>136.20296762475999</c:v>
                </c:pt>
                <c:pt idx="2038">
                  <c:v>135.70944026108799</c:v>
                </c:pt>
                <c:pt idx="2039">
                  <c:v>136.44302626035901</c:v>
                </c:pt>
                <c:pt idx="2040">
                  <c:v>136.31343657121201</c:v>
                </c:pt>
                <c:pt idx="2041">
                  <c:v>137.600465334783</c:v>
                </c:pt>
                <c:pt idx="2042">
                  <c:v>135.860960482368</c:v>
                </c:pt>
                <c:pt idx="2043">
                  <c:v>136.807262326608</c:v>
                </c:pt>
                <c:pt idx="2044">
                  <c:v>137.01443058932901</c:v>
                </c:pt>
                <c:pt idx="2045">
                  <c:v>135.96995944868399</c:v>
                </c:pt>
                <c:pt idx="2046">
                  <c:v>135.527329648939</c:v>
                </c:pt>
                <c:pt idx="2047">
                  <c:v>135.43456383526799</c:v>
                </c:pt>
                <c:pt idx="2048">
                  <c:v>132.072839476664</c:v>
                </c:pt>
                <c:pt idx="2049">
                  <c:v>132.535112296991</c:v>
                </c:pt>
                <c:pt idx="2050">
                  <c:v>132.54842242838299</c:v>
                </c:pt>
                <c:pt idx="2051">
                  <c:v>131.865190544005</c:v>
                </c:pt>
                <c:pt idx="2052">
                  <c:v>132.26103508882801</c:v>
                </c:pt>
                <c:pt idx="2053">
                  <c:v>132.58320867939599</c:v>
                </c:pt>
                <c:pt idx="2054">
                  <c:v>133.01941779364199</c:v>
                </c:pt>
                <c:pt idx="2055">
                  <c:v>132.38494141199499</c:v>
                </c:pt>
                <c:pt idx="2056">
                  <c:v>131.08499543553199</c:v>
                </c:pt>
                <c:pt idx="2057">
                  <c:v>130.692426098488</c:v>
                </c:pt>
                <c:pt idx="2058">
                  <c:v>130.98218405688999</c:v>
                </c:pt>
                <c:pt idx="2059">
                  <c:v>131.17684394804999</c:v>
                </c:pt>
                <c:pt idx="2060">
                  <c:v>132.43334372379701</c:v>
                </c:pt>
                <c:pt idx="2061">
                  <c:v>133.77974454899299</c:v>
                </c:pt>
                <c:pt idx="2062">
                  <c:v>134.16252585501201</c:v>
                </c:pt>
                <c:pt idx="2063">
                  <c:v>134.282329521706</c:v>
                </c:pt>
                <c:pt idx="2064">
                  <c:v>133.06161755981699</c:v>
                </c:pt>
                <c:pt idx="2065">
                  <c:v>133.10389999586499</c:v>
                </c:pt>
                <c:pt idx="2066">
                  <c:v>133.492434086976</c:v>
                </c:pt>
                <c:pt idx="2067">
                  <c:v>134.088376928439</c:v>
                </c:pt>
                <c:pt idx="2068">
                  <c:v>133.37642388144599</c:v>
                </c:pt>
                <c:pt idx="2069">
                  <c:v>133.22214698870599</c:v>
                </c:pt>
                <c:pt idx="2070">
                  <c:v>132.88569208647999</c:v>
                </c:pt>
                <c:pt idx="2071">
                  <c:v>133.88855664282201</c:v>
                </c:pt>
                <c:pt idx="2072">
                  <c:v>134.84132207241001</c:v>
                </c:pt>
                <c:pt idx="2073">
                  <c:v>133.79319901719899</c:v>
                </c:pt>
                <c:pt idx="2074">
                  <c:v>132.819610566721</c:v>
                </c:pt>
                <c:pt idx="2075">
                  <c:v>131.51698953985101</c:v>
                </c:pt>
                <c:pt idx="2076">
                  <c:v>131.29744593484301</c:v>
                </c:pt>
                <c:pt idx="2077">
                  <c:v>130.45280873233099</c:v>
                </c:pt>
                <c:pt idx="2078">
                  <c:v>131.588399385938</c:v>
                </c:pt>
                <c:pt idx="2079">
                  <c:v>131.16398001814801</c:v>
                </c:pt>
                <c:pt idx="2080">
                  <c:v>130.76071939109701</c:v>
                </c:pt>
                <c:pt idx="2081">
                  <c:v>130.63511973758301</c:v>
                </c:pt>
                <c:pt idx="2082">
                  <c:v>131.257313574135</c:v>
                </c:pt>
                <c:pt idx="2083">
                  <c:v>129.562919223054</c:v>
                </c:pt>
                <c:pt idx="2084">
                  <c:v>131.31973227680001</c:v>
                </c:pt>
                <c:pt idx="2085">
                  <c:v>132.06012969123299</c:v>
                </c:pt>
                <c:pt idx="2086">
                  <c:v>132.565088943218</c:v>
                </c:pt>
                <c:pt idx="2087">
                  <c:v>130.93946128921999</c:v>
                </c:pt>
                <c:pt idx="2088">
                  <c:v>129.196341106104</c:v>
                </c:pt>
                <c:pt idx="2089">
                  <c:v>127.250255515326</c:v>
                </c:pt>
                <c:pt idx="2090">
                  <c:v>127.32168952586299</c:v>
                </c:pt>
                <c:pt idx="2091">
                  <c:v>128.27543161097901</c:v>
                </c:pt>
                <c:pt idx="2092">
                  <c:v>128.32745304312601</c:v>
                </c:pt>
                <c:pt idx="2093">
                  <c:v>128.80769587935899</c:v>
                </c:pt>
                <c:pt idx="2094">
                  <c:v>130.46310270240801</c:v>
                </c:pt>
                <c:pt idx="2095">
                  <c:v>129.840195400482</c:v>
                </c:pt>
                <c:pt idx="2096">
                  <c:v>129.62458453021401</c:v>
                </c:pt>
                <c:pt idx="2097">
                  <c:v>129.52278086027999</c:v>
                </c:pt>
                <c:pt idx="2098">
                  <c:v>125.805735820796</c:v>
                </c:pt>
                <c:pt idx="2099">
                  <c:v>126.938376171954</c:v>
                </c:pt>
                <c:pt idx="2100">
                  <c:v>126.993317715237</c:v>
                </c:pt>
                <c:pt idx="2101">
                  <c:v>125.24791017569</c:v>
                </c:pt>
                <c:pt idx="2102">
                  <c:v>126.41568100249999</c:v>
                </c:pt>
                <c:pt idx="2103">
                  <c:v>131.547509525089</c:v>
                </c:pt>
                <c:pt idx="2104">
                  <c:v>130.739244126323</c:v>
                </c:pt>
                <c:pt idx="2105">
                  <c:v>127.053110275744</c:v>
                </c:pt>
                <c:pt idx="2106">
                  <c:v>129.79654116536901</c:v>
                </c:pt>
                <c:pt idx="2107">
                  <c:v>128.72090167782201</c:v>
                </c:pt>
                <c:pt idx="2108">
                  <c:v>125.63976212057401</c:v>
                </c:pt>
                <c:pt idx="2109">
                  <c:v>126.504058956718</c:v>
                </c:pt>
                <c:pt idx="2110">
                  <c:v>127.08129904066701</c:v>
                </c:pt>
                <c:pt idx="2111">
                  <c:v>123.86493735827401</c:v>
                </c:pt>
                <c:pt idx="2112">
                  <c:v>125.41744160912</c:v>
                </c:pt>
                <c:pt idx="2113">
                  <c:v>125.096993996894</c:v>
                </c:pt>
                <c:pt idx="2114">
                  <c:v>125.65067373652499</c:v>
                </c:pt>
                <c:pt idx="2115">
                  <c:v>126.606588963986</c:v>
                </c:pt>
                <c:pt idx="2116">
                  <c:v>128.77653503374199</c:v>
                </c:pt>
                <c:pt idx="2117">
                  <c:v>128.94211562921001</c:v>
                </c:pt>
                <c:pt idx="2118">
                  <c:v>130.36519037618899</c:v>
                </c:pt>
                <c:pt idx="2119">
                  <c:v>130.548208678392</c:v>
                </c:pt>
                <c:pt idx="2120">
                  <c:v>131.34371211755001</c:v>
                </c:pt>
                <c:pt idx="2121">
                  <c:v>132.21897272817</c:v>
                </c:pt>
                <c:pt idx="2122">
                  <c:v>130.665241988248</c:v>
                </c:pt>
                <c:pt idx="2123">
                  <c:v>132.10177831311799</c:v>
                </c:pt>
                <c:pt idx="2124">
                  <c:v>132.360105727513</c:v>
                </c:pt>
                <c:pt idx="2125">
                  <c:v>131.41690699695701</c:v>
                </c:pt>
                <c:pt idx="2126">
                  <c:v>130.78024214556001</c:v>
                </c:pt>
                <c:pt idx="2127">
                  <c:v>130.917076130856</c:v>
                </c:pt>
                <c:pt idx="2128">
                  <c:v>130.43764014403999</c:v>
                </c:pt>
                <c:pt idx="2129">
                  <c:v>131.55833311410299</c:v>
                </c:pt>
                <c:pt idx="2130">
                  <c:v>130.30145085951301</c:v>
                </c:pt>
                <c:pt idx="2131">
                  <c:v>130.27293978481501</c:v>
                </c:pt>
                <c:pt idx="2132">
                  <c:v>130.38893771177101</c:v>
                </c:pt>
                <c:pt idx="2133">
                  <c:v>131.587748699662</c:v>
                </c:pt>
                <c:pt idx="2134">
                  <c:v>131.41715556077199</c:v>
                </c:pt>
                <c:pt idx="2135">
                  <c:v>130.79899104425101</c:v>
                </c:pt>
                <c:pt idx="2136">
                  <c:v>132.29525605528499</c:v>
                </c:pt>
                <c:pt idx="2137">
                  <c:v>132.73172655641801</c:v>
                </c:pt>
                <c:pt idx="2138">
                  <c:v>132.62274593632699</c:v>
                </c:pt>
                <c:pt idx="2139">
                  <c:v>132.31717809835001</c:v>
                </c:pt>
                <c:pt idx="2140">
                  <c:v>132.37487836277501</c:v>
                </c:pt>
                <c:pt idx="2141">
                  <c:v>130.99458989902499</c:v>
                </c:pt>
                <c:pt idx="2142">
                  <c:v>130.79326006605501</c:v>
                </c:pt>
                <c:pt idx="2143">
                  <c:v>130.56642522911201</c:v>
                </c:pt>
                <c:pt idx="2144">
                  <c:v>129.15766966346999</c:v>
                </c:pt>
                <c:pt idx="2145">
                  <c:v>126.893752921577</c:v>
                </c:pt>
                <c:pt idx="2146">
                  <c:v>128.73547703561701</c:v>
                </c:pt>
                <c:pt idx="2147">
                  <c:v>128.78471042669301</c:v>
                </c:pt>
                <c:pt idx="2148">
                  <c:v>131.159113995643</c:v>
                </c:pt>
                <c:pt idx="2149">
                  <c:v>131.19153482098699</c:v>
                </c:pt>
                <c:pt idx="2150">
                  <c:v>131.98274495010199</c:v>
                </c:pt>
                <c:pt idx="2151">
                  <c:v>131.65668709921999</c:v>
                </c:pt>
                <c:pt idx="2152">
                  <c:v>131.811298313115</c:v>
                </c:pt>
                <c:pt idx="2153">
                  <c:v>132.609329804092</c:v>
                </c:pt>
                <c:pt idx="2154">
                  <c:v>133.004611560429</c:v>
                </c:pt>
                <c:pt idx="2155">
                  <c:v>132.48658630158201</c:v>
                </c:pt>
                <c:pt idx="2156">
                  <c:v>133.47685652406301</c:v>
                </c:pt>
                <c:pt idx="2157">
                  <c:v>132.19396949469299</c:v>
                </c:pt>
                <c:pt idx="2158">
                  <c:v>130.083943798939</c:v>
                </c:pt>
                <c:pt idx="2159">
                  <c:v>131.11682732354299</c:v>
                </c:pt>
                <c:pt idx="2160">
                  <c:v>131.093336503112</c:v>
                </c:pt>
                <c:pt idx="2161">
                  <c:v>131.11085126227101</c:v>
                </c:pt>
                <c:pt idx="2162">
                  <c:v>130.99735690572601</c:v>
                </c:pt>
                <c:pt idx="2163">
                  <c:v>130.89254684477299</c:v>
                </c:pt>
                <c:pt idx="2164">
                  <c:v>132.70171454914899</c:v>
                </c:pt>
                <c:pt idx="2165">
                  <c:v>131.16996498789101</c:v>
                </c:pt>
                <c:pt idx="2166">
                  <c:v>130.50670959046599</c:v>
                </c:pt>
                <c:pt idx="2167">
                  <c:v>130.93417613150601</c:v>
                </c:pt>
                <c:pt idx="2168">
                  <c:v>130.81575382336601</c:v>
                </c:pt>
                <c:pt idx="2169">
                  <c:v>129.25871048411901</c:v>
                </c:pt>
                <c:pt idx="2170">
                  <c:v>129.63087055326099</c:v>
                </c:pt>
                <c:pt idx="2171">
                  <c:v>129.05917040163001</c:v>
                </c:pt>
                <c:pt idx="2172">
                  <c:v>128.402309685267</c:v>
                </c:pt>
                <c:pt idx="2173">
                  <c:v>129.11904854899399</c:v>
                </c:pt>
                <c:pt idx="2174">
                  <c:v>129.75023052776299</c:v>
                </c:pt>
                <c:pt idx="2175">
                  <c:v>130.73719610447</c:v>
                </c:pt>
                <c:pt idx="2176">
                  <c:v>130.52588684270901</c:v>
                </c:pt>
                <c:pt idx="2177">
                  <c:v>129.42800628166299</c:v>
                </c:pt>
                <c:pt idx="2178">
                  <c:v>127.944636458133</c:v>
                </c:pt>
                <c:pt idx="2179">
                  <c:v>130.321120023547</c:v>
                </c:pt>
                <c:pt idx="2180">
                  <c:v>129.94557035345099</c:v>
                </c:pt>
                <c:pt idx="2181">
                  <c:v>127.3221984095</c:v>
                </c:pt>
                <c:pt idx="2182">
                  <c:v>125.668970909588</c:v>
                </c:pt>
                <c:pt idx="2183">
                  <c:v>124.486813890031</c:v>
                </c:pt>
                <c:pt idx="2184">
                  <c:v>124.463313248459</c:v>
                </c:pt>
                <c:pt idx="2185">
                  <c:v>124.473788157527</c:v>
                </c:pt>
                <c:pt idx="2186">
                  <c:v>122.884843114257</c:v>
                </c:pt>
                <c:pt idx="2187">
                  <c:v>123.550311110815</c:v>
                </c:pt>
                <c:pt idx="2188">
                  <c:v>123.22147594576001</c:v>
                </c:pt>
                <c:pt idx="2189">
                  <c:v>124.345978327887</c:v>
                </c:pt>
                <c:pt idx="2190">
                  <c:v>124.24112570675101</c:v>
                </c:pt>
                <c:pt idx="2191">
                  <c:v>123.689809697453</c:v>
                </c:pt>
                <c:pt idx="2192">
                  <c:v>124.511214282662</c:v>
                </c:pt>
                <c:pt idx="2193">
                  <c:v>124.910686280104</c:v>
                </c:pt>
                <c:pt idx="2194">
                  <c:v>125.00484246758</c:v>
                </c:pt>
                <c:pt idx="2195">
                  <c:v>124.04829533048</c:v>
                </c:pt>
                <c:pt idx="2196">
                  <c:v>124.451336684753</c:v>
                </c:pt>
                <c:pt idx="2197">
                  <c:v>124.485852712083</c:v>
                </c:pt>
                <c:pt idx="2198">
                  <c:v>126.229508770412</c:v>
                </c:pt>
                <c:pt idx="2199">
                  <c:v>126.98377823673</c:v>
                </c:pt>
                <c:pt idx="2200">
                  <c:v>127.828900492644</c:v>
                </c:pt>
                <c:pt idx="2201">
                  <c:v>128.446512441908</c:v>
                </c:pt>
                <c:pt idx="2202">
                  <c:v>130.55769102818999</c:v>
                </c:pt>
                <c:pt idx="2203">
                  <c:v>130.163668556147</c:v>
                </c:pt>
                <c:pt idx="2204">
                  <c:v>130.68490901378701</c:v>
                </c:pt>
                <c:pt idx="2205">
                  <c:v>134.69222941966299</c:v>
                </c:pt>
                <c:pt idx="2206">
                  <c:v>134.76476277288799</c:v>
                </c:pt>
                <c:pt idx="2207">
                  <c:v>130.62024342684401</c:v>
                </c:pt>
                <c:pt idx="2208">
                  <c:v>131.293799658891</c:v>
                </c:pt>
                <c:pt idx="2209">
                  <c:v>134.18654105357399</c:v>
                </c:pt>
                <c:pt idx="2210">
                  <c:v>133.30974354146801</c:v>
                </c:pt>
                <c:pt idx="2211">
                  <c:v>131.054487360737</c:v>
                </c:pt>
                <c:pt idx="2212">
                  <c:v>132.77660765198999</c:v>
                </c:pt>
                <c:pt idx="2213">
                  <c:v>133.06226709798199</c:v>
                </c:pt>
                <c:pt idx="2214">
                  <c:v>133.07330239368801</c:v>
                </c:pt>
                <c:pt idx="2215">
                  <c:v>131.48734376382799</c:v>
                </c:pt>
                <c:pt idx="2216">
                  <c:v>132.919406003896</c:v>
                </c:pt>
                <c:pt idx="2217">
                  <c:v>132.90322886337901</c:v>
                </c:pt>
                <c:pt idx="2218">
                  <c:v>133.861012811232</c:v>
                </c:pt>
                <c:pt idx="2219">
                  <c:v>135.70759168135501</c:v>
                </c:pt>
                <c:pt idx="2220">
                  <c:v>137.01452243376801</c:v>
                </c:pt>
                <c:pt idx="2221">
                  <c:v>137.89783477344</c:v>
                </c:pt>
                <c:pt idx="2222">
                  <c:v>136.58730669041501</c:v>
                </c:pt>
                <c:pt idx="2223">
                  <c:v>142.06864343940299</c:v>
                </c:pt>
                <c:pt idx="2224">
                  <c:v>140.624567802553</c:v>
                </c:pt>
                <c:pt idx="2225">
                  <c:v>142.95394645354699</c:v>
                </c:pt>
                <c:pt idx="2226">
                  <c:v>139.59948006342401</c:v>
                </c:pt>
                <c:pt idx="2227">
                  <c:v>137.68277270849299</c:v>
                </c:pt>
                <c:pt idx="2228">
                  <c:v>143.22998075385701</c:v>
                </c:pt>
                <c:pt idx="2229">
                  <c:v>147.635041773209</c:v>
                </c:pt>
                <c:pt idx="2230">
                  <c:v>146.75762658765299</c:v>
                </c:pt>
                <c:pt idx="2231">
                  <c:v>147.67560260861899</c:v>
                </c:pt>
                <c:pt idx="2232">
                  <c:v>147.16227647736201</c:v>
                </c:pt>
                <c:pt idx="2233">
                  <c:v>142.400107309818</c:v>
                </c:pt>
                <c:pt idx="2234">
                  <c:v>141.900275589828</c:v>
                </c:pt>
                <c:pt idx="2235">
                  <c:v>141.644069257654</c:v>
                </c:pt>
                <c:pt idx="2236">
                  <c:v>140.118886255962</c:v>
                </c:pt>
                <c:pt idx="2237">
                  <c:v>139.31403460981701</c:v>
                </c:pt>
                <c:pt idx="2238">
                  <c:v>140.16080847546701</c:v>
                </c:pt>
                <c:pt idx="2239">
                  <c:v>140.18225930014</c:v>
                </c:pt>
                <c:pt idx="2240">
                  <c:v>139.98204421637399</c:v>
                </c:pt>
                <c:pt idx="2241">
                  <c:v>139.158116526588</c:v>
                </c:pt>
                <c:pt idx="2242">
                  <c:v>139.494912080837</c:v>
                </c:pt>
                <c:pt idx="2243">
                  <c:v>138.71030971775301</c:v>
                </c:pt>
                <c:pt idx="2244">
                  <c:v>138.831830312497</c:v>
                </c:pt>
                <c:pt idx="2245">
                  <c:v>138.62671126296601</c:v>
                </c:pt>
                <c:pt idx="2246">
                  <c:v>139.58853977059201</c:v>
                </c:pt>
                <c:pt idx="2247">
                  <c:v>139.875862898896</c:v>
                </c:pt>
                <c:pt idx="2248">
                  <c:v>139.34993115767401</c:v>
                </c:pt>
                <c:pt idx="2249">
                  <c:v>137.328764609752</c:v>
                </c:pt>
                <c:pt idx="2250">
                  <c:v>138.29046428503901</c:v>
                </c:pt>
                <c:pt idx="2251">
                  <c:v>138.161437897399</c:v>
                </c:pt>
                <c:pt idx="2252">
                  <c:v>138.34489465953899</c:v>
                </c:pt>
                <c:pt idx="2253">
                  <c:v>138.621307792799</c:v>
                </c:pt>
                <c:pt idx="2254">
                  <c:v>138.45172470339099</c:v>
                </c:pt>
                <c:pt idx="2255">
                  <c:v>138.033698276395</c:v>
                </c:pt>
                <c:pt idx="2256">
                  <c:v>139.65241947671601</c:v>
                </c:pt>
                <c:pt idx="2257">
                  <c:v>140.353146841387</c:v>
                </c:pt>
                <c:pt idx="2258">
                  <c:v>143.111433549959</c:v>
                </c:pt>
                <c:pt idx="2259">
                  <c:v>144.324758605048</c:v>
                </c:pt>
                <c:pt idx="2260">
                  <c:v>141.20751561825</c:v>
                </c:pt>
                <c:pt idx="2261">
                  <c:v>138.08790175775701</c:v>
                </c:pt>
                <c:pt idx="2262">
                  <c:v>138.403380071963</c:v>
                </c:pt>
                <c:pt idx="2263">
                  <c:v>139.50357380686501</c:v>
                </c:pt>
                <c:pt idx="2264">
                  <c:v>140.45601889690101</c:v>
                </c:pt>
                <c:pt idx="2265">
                  <c:v>136.687941925373</c:v>
                </c:pt>
                <c:pt idx="2266">
                  <c:v>138.69735350274499</c:v>
                </c:pt>
                <c:pt idx="2267">
                  <c:v>139.745001317423</c:v>
                </c:pt>
                <c:pt idx="2268">
                  <c:v>137.795312664455</c:v>
                </c:pt>
                <c:pt idx="2269">
                  <c:v>137.20067208737299</c:v>
                </c:pt>
                <c:pt idx="2270">
                  <c:v>140.81451642551301</c:v>
                </c:pt>
                <c:pt idx="2271">
                  <c:v>142.445536906694</c:v>
                </c:pt>
                <c:pt idx="2272">
                  <c:v>139.58402355238999</c:v>
                </c:pt>
                <c:pt idx="2273">
                  <c:v>140.322487674944</c:v>
                </c:pt>
                <c:pt idx="2274">
                  <c:v>139.918608109404</c:v>
                </c:pt>
                <c:pt idx="2275">
                  <c:v>139.19277338296399</c:v>
                </c:pt>
                <c:pt idx="2276">
                  <c:v>140.47056363552801</c:v>
                </c:pt>
                <c:pt idx="2277">
                  <c:v>142.209785627532</c:v>
                </c:pt>
                <c:pt idx="2278">
                  <c:v>141.684631327885</c:v>
                </c:pt>
                <c:pt idx="2279">
                  <c:v>142.13566265359799</c:v>
                </c:pt>
                <c:pt idx="2280">
                  <c:v>141.22459966238799</c:v>
                </c:pt>
                <c:pt idx="2281">
                  <c:v>141.76320830247201</c:v>
                </c:pt>
                <c:pt idx="2282">
                  <c:v>141.21321817260699</c:v>
                </c:pt>
                <c:pt idx="2283">
                  <c:v>140.69001272769901</c:v>
                </c:pt>
                <c:pt idx="2284">
                  <c:v>143.03305688636399</c:v>
                </c:pt>
                <c:pt idx="2285">
                  <c:v>144.74054721989401</c:v>
                </c:pt>
                <c:pt idx="2286">
                  <c:v>146.87386400822501</c:v>
                </c:pt>
                <c:pt idx="2287">
                  <c:v>145.04304981684101</c:v>
                </c:pt>
                <c:pt idx="2288">
                  <c:v>141.17555262341199</c:v>
                </c:pt>
                <c:pt idx="2289">
                  <c:v>139.811197229339</c:v>
                </c:pt>
                <c:pt idx="2290">
                  <c:v>139.42063001154801</c:v>
                </c:pt>
                <c:pt idx="2291">
                  <c:v>138.72108311822501</c:v>
                </c:pt>
                <c:pt idx="2292">
                  <c:v>139.22365883117399</c:v>
                </c:pt>
                <c:pt idx="2293">
                  <c:v>138.560186628065</c:v>
                </c:pt>
                <c:pt idx="2294">
                  <c:v>137.82566910418799</c:v>
                </c:pt>
                <c:pt idx="2295">
                  <c:v>136.280766809223</c:v>
                </c:pt>
                <c:pt idx="2296">
                  <c:v>136.47845641340299</c:v>
                </c:pt>
                <c:pt idx="2297">
                  <c:v>137.08702246480999</c:v>
                </c:pt>
                <c:pt idx="2298">
                  <c:v>139.280837798687</c:v>
                </c:pt>
                <c:pt idx="2299">
                  <c:v>139.177632959048</c:v>
                </c:pt>
                <c:pt idx="2300">
                  <c:v>139.05159044836299</c:v>
                </c:pt>
                <c:pt idx="2301">
                  <c:v>142.032783311348</c:v>
                </c:pt>
                <c:pt idx="2302">
                  <c:v>145.246224798844</c:v>
                </c:pt>
                <c:pt idx="2303">
                  <c:v>151.13868093541799</c:v>
                </c:pt>
                <c:pt idx="2304">
                  <c:v>152.90229174431201</c:v>
                </c:pt>
                <c:pt idx="2305">
                  <c:v>153.85171634527299</c:v>
                </c:pt>
                <c:pt idx="2306">
                  <c:v>151.350890604602</c:v>
                </c:pt>
                <c:pt idx="2307">
                  <c:v>154.67253094405999</c:v>
                </c:pt>
                <c:pt idx="2308">
                  <c:v>154.79097722041701</c:v>
                </c:pt>
                <c:pt idx="2309">
                  <c:v>152.887263957888</c:v>
                </c:pt>
                <c:pt idx="2310">
                  <c:v>154.90063381006701</c:v>
                </c:pt>
                <c:pt idx="2311">
                  <c:v>153.71672480604701</c:v>
                </c:pt>
                <c:pt idx="2312">
                  <c:v>152.71140195110101</c:v>
                </c:pt>
                <c:pt idx="2313">
                  <c:v>152.93316170713999</c:v>
                </c:pt>
                <c:pt idx="2314">
                  <c:v>152.03838079065801</c:v>
                </c:pt>
                <c:pt idx="2315">
                  <c:v>149.029150562947</c:v>
                </c:pt>
                <c:pt idx="2316">
                  <c:v>151.89424461362</c:v>
                </c:pt>
                <c:pt idx="2317">
                  <c:v>150.96102197853901</c:v>
                </c:pt>
                <c:pt idx="2318">
                  <c:v>150.10277001849599</c:v>
                </c:pt>
                <c:pt idx="2319">
                  <c:v>150.64709769516099</c:v>
                </c:pt>
                <c:pt idx="2320">
                  <c:v>155.207572749512</c:v>
                </c:pt>
                <c:pt idx="2321">
                  <c:v>155.04509254131099</c:v>
                </c:pt>
                <c:pt idx="2322">
                  <c:v>155.969563987718</c:v>
                </c:pt>
                <c:pt idx="2323">
                  <c:v>156.65958097793401</c:v>
                </c:pt>
                <c:pt idx="2324">
                  <c:v>157.390061029142</c:v>
                </c:pt>
                <c:pt idx="2325">
                  <c:v>158.09976955379901</c:v>
                </c:pt>
                <c:pt idx="2326">
                  <c:v>158.475146716155</c:v>
                </c:pt>
                <c:pt idx="2327">
                  <c:v>160.187499011791</c:v>
                </c:pt>
                <c:pt idx="2328">
                  <c:v>160.034064081189</c:v>
                </c:pt>
                <c:pt idx="2329">
                  <c:v>160.35441841309699</c:v>
                </c:pt>
                <c:pt idx="2330">
                  <c:v>159.757324539764</c:v>
                </c:pt>
                <c:pt idx="2331">
                  <c:v>160.46192060339101</c:v>
                </c:pt>
                <c:pt idx="2332">
                  <c:v>160.58356975044501</c:v>
                </c:pt>
                <c:pt idx="2333">
                  <c:v>161.49496144460201</c:v>
                </c:pt>
                <c:pt idx="2334">
                  <c:v>160.498879147313</c:v>
                </c:pt>
                <c:pt idx="2335">
                  <c:v>160.596856835387</c:v>
                </c:pt>
                <c:pt idx="2336">
                  <c:v>160.92372636925501</c:v>
                </c:pt>
                <c:pt idx="2337">
                  <c:v>160.53765560735101</c:v>
                </c:pt>
                <c:pt idx="2338">
                  <c:v>156.639967460354</c:v>
                </c:pt>
                <c:pt idx="2339">
                  <c:v>158.00369166477</c:v>
                </c:pt>
                <c:pt idx="2340">
                  <c:v>154.854888482354</c:v>
                </c:pt>
                <c:pt idx="2341">
                  <c:v>156.18733223426301</c:v>
                </c:pt>
                <c:pt idx="2342">
                  <c:v>156.24426497927001</c:v>
                </c:pt>
                <c:pt idx="2343">
                  <c:v>155.37723315657101</c:v>
                </c:pt>
                <c:pt idx="2344">
                  <c:v>154.11074217386999</c:v>
                </c:pt>
                <c:pt idx="2345">
                  <c:v>149.97459220091599</c:v>
                </c:pt>
                <c:pt idx="2346">
                  <c:v>146.744789384847</c:v>
                </c:pt>
                <c:pt idx="2347">
                  <c:v>149.068063813707</c:v>
                </c:pt>
                <c:pt idx="2348">
                  <c:v>149.72093626664201</c:v>
                </c:pt>
                <c:pt idx="2349">
                  <c:v>151.02269439162399</c:v>
                </c:pt>
                <c:pt idx="2350">
                  <c:v>155.68483698173</c:v>
                </c:pt>
                <c:pt idx="2351">
                  <c:v>150.527105082644</c:v>
                </c:pt>
                <c:pt idx="2352">
                  <c:v>151.584638040171</c:v>
                </c:pt>
                <c:pt idx="2353">
                  <c:v>148.68629057115001</c:v>
                </c:pt>
                <c:pt idx="2354">
                  <c:v>145.68143725443599</c:v>
                </c:pt>
                <c:pt idx="2355">
                  <c:v>145.79438594828699</c:v>
                </c:pt>
                <c:pt idx="2356">
                  <c:v>145.803250662382</c:v>
                </c:pt>
                <c:pt idx="2357">
                  <c:v>145.31918007310699</c:v>
                </c:pt>
                <c:pt idx="2358">
                  <c:v>145.51594527145801</c:v>
                </c:pt>
                <c:pt idx="2359">
                  <c:v>145.89923188124399</c:v>
                </c:pt>
                <c:pt idx="2360">
                  <c:v>146.18088999690701</c:v>
                </c:pt>
                <c:pt idx="2361">
                  <c:v>144.67148595039899</c:v>
                </c:pt>
                <c:pt idx="2362">
                  <c:v>142.80058282071499</c:v>
                </c:pt>
                <c:pt idx="2363">
                  <c:v>141.75730397345399</c:v>
                </c:pt>
                <c:pt idx="2364">
                  <c:v>142.28197427723001</c:v>
                </c:pt>
                <c:pt idx="2365">
                  <c:v>141.31349802250699</c:v>
                </c:pt>
                <c:pt idx="2366">
                  <c:v>142.10402844663301</c:v>
                </c:pt>
                <c:pt idx="2367">
                  <c:v>143.11753921425199</c:v>
                </c:pt>
                <c:pt idx="2368">
                  <c:v>142.96651266378601</c:v>
                </c:pt>
                <c:pt idx="2369">
                  <c:v>145.60716956837001</c:v>
                </c:pt>
                <c:pt idx="2370">
                  <c:v>147.12824233858601</c:v>
                </c:pt>
                <c:pt idx="2371">
                  <c:v>145.322038362988</c:v>
                </c:pt>
                <c:pt idx="2372">
                  <c:v>148.822744360549</c:v>
                </c:pt>
                <c:pt idx="2373">
                  <c:v>147.431415433914</c:v>
                </c:pt>
                <c:pt idx="2374">
                  <c:v>145.96775236563599</c:v>
                </c:pt>
                <c:pt idx="2375">
                  <c:v>146.450028200844</c:v>
                </c:pt>
                <c:pt idx="2376">
                  <c:v>146.05655379168201</c:v>
                </c:pt>
                <c:pt idx="2377">
                  <c:v>145.33585734644399</c:v>
                </c:pt>
                <c:pt idx="2378">
                  <c:v>146.249397670826</c:v>
                </c:pt>
                <c:pt idx="2379">
                  <c:v>148.36608980408499</c:v>
                </c:pt>
                <c:pt idx="2380">
                  <c:v>146.17536020091001</c:v>
                </c:pt>
                <c:pt idx="2381">
                  <c:v>146.663301050717</c:v>
                </c:pt>
                <c:pt idx="2382">
                  <c:v>146.20521127665501</c:v>
                </c:pt>
                <c:pt idx="2383">
                  <c:v>144.36152713217601</c:v>
                </c:pt>
                <c:pt idx="2384">
                  <c:v>142.67136188565999</c:v>
                </c:pt>
                <c:pt idx="2385">
                  <c:v>143.69802338826699</c:v>
                </c:pt>
                <c:pt idx="2386">
                  <c:v>141.60119101876501</c:v>
                </c:pt>
                <c:pt idx="2387">
                  <c:v>136.864516416469</c:v>
                </c:pt>
                <c:pt idx="2388">
                  <c:v>137.25468562547499</c:v>
                </c:pt>
                <c:pt idx="2389">
                  <c:v>137.330117456241</c:v>
                </c:pt>
                <c:pt idx="2390">
                  <c:v>136.69222190502501</c:v>
                </c:pt>
                <c:pt idx="2391">
                  <c:v>136.95237073011501</c:v>
                </c:pt>
                <c:pt idx="2392">
                  <c:v>135.33573357381499</c:v>
                </c:pt>
                <c:pt idx="2393">
                  <c:v>135.84023076416901</c:v>
                </c:pt>
                <c:pt idx="2394">
                  <c:v>136.11065508594999</c:v>
                </c:pt>
                <c:pt idx="2395">
                  <c:v>136.247494219369</c:v>
                </c:pt>
                <c:pt idx="2396">
                  <c:v>129.150767066041</c:v>
                </c:pt>
                <c:pt idx="2397">
                  <c:v>126.840403454908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Sheet10!$AO$7</c:f>
              <c:strCache>
                <c:ptCount val="1"/>
                <c:pt idx="0">
                  <c:v>Rainbow7525Weekly120</c:v>
                </c:pt>
              </c:strCache>
            </c:strRef>
          </c:tx>
          <c:marker>
            <c:symbol val="none"/>
          </c:marker>
          <c:val>
            <c:numRef>
              <c:f>Sheet10!$AO$8:$AO$2418</c:f>
              <c:numCache>
                <c:formatCode>General</c:formatCode>
                <c:ptCount val="2411"/>
                <c:pt idx="0">
                  <c:v>100</c:v>
                </c:pt>
                <c:pt idx="1">
                  <c:v>99.413173911089899</c:v>
                </c:pt>
                <c:pt idx="2">
                  <c:v>101.077240646674</c:v>
                </c:pt>
                <c:pt idx="3">
                  <c:v>101.17939595118</c:v>
                </c:pt>
                <c:pt idx="4">
                  <c:v>99.489237087644895</c:v>
                </c:pt>
                <c:pt idx="5">
                  <c:v>100.382895038689</c:v>
                </c:pt>
                <c:pt idx="6">
                  <c:v>101.67174502494299</c:v>
                </c:pt>
                <c:pt idx="7">
                  <c:v>102.735316905275</c:v>
                </c:pt>
                <c:pt idx="8">
                  <c:v>103.645962208924</c:v>
                </c:pt>
                <c:pt idx="9">
                  <c:v>105.775152727978</c:v>
                </c:pt>
                <c:pt idx="10">
                  <c:v>106.963025026981</c:v>
                </c:pt>
                <c:pt idx="11">
                  <c:v>106.880159149975</c:v>
                </c:pt>
                <c:pt idx="12">
                  <c:v>108.848829514134</c:v>
                </c:pt>
                <c:pt idx="13">
                  <c:v>106.941615935253</c:v>
                </c:pt>
                <c:pt idx="14">
                  <c:v>106.532853906307</c:v>
                </c:pt>
                <c:pt idx="15">
                  <c:v>106.23736738740099</c:v>
                </c:pt>
                <c:pt idx="16">
                  <c:v>108.613246969868</c:v>
                </c:pt>
                <c:pt idx="17">
                  <c:v>110.821581863546</c:v>
                </c:pt>
                <c:pt idx="18">
                  <c:v>112.524017317071</c:v>
                </c:pt>
                <c:pt idx="19">
                  <c:v>114.236493434929</c:v>
                </c:pt>
                <c:pt idx="20">
                  <c:v>110.791237569657</c:v>
                </c:pt>
                <c:pt idx="21">
                  <c:v>115.60521926745</c:v>
                </c:pt>
                <c:pt idx="22">
                  <c:v>113.762145558539</c:v>
                </c:pt>
                <c:pt idx="23">
                  <c:v>116.55985603834201</c:v>
                </c:pt>
                <c:pt idx="24">
                  <c:v>115.41808487354299</c:v>
                </c:pt>
                <c:pt idx="25">
                  <c:v>118.144700268329</c:v>
                </c:pt>
                <c:pt idx="26">
                  <c:v>117.425466463671</c:v>
                </c:pt>
                <c:pt idx="27">
                  <c:v>116.951010356274</c:v>
                </c:pt>
                <c:pt idx="28">
                  <c:v>117.745115272544</c:v>
                </c:pt>
                <c:pt idx="29">
                  <c:v>113.98709409272</c:v>
                </c:pt>
                <c:pt idx="30">
                  <c:v>112.123892586499</c:v>
                </c:pt>
                <c:pt idx="31">
                  <c:v>114.50798586781301</c:v>
                </c:pt>
                <c:pt idx="32">
                  <c:v>113.30755707445699</c:v>
                </c:pt>
                <c:pt idx="33">
                  <c:v>115.114451119832</c:v>
                </c:pt>
                <c:pt idx="34">
                  <c:v>115.62197296126701</c:v>
                </c:pt>
                <c:pt idx="35">
                  <c:v>119.77429212079301</c:v>
                </c:pt>
                <c:pt idx="36">
                  <c:v>118.68540459823301</c:v>
                </c:pt>
                <c:pt idx="37">
                  <c:v>119.76522198929899</c:v>
                </c:pt>
                <c:pt idx="38">
                  <c:v>119.190224183368</c:v>
                </c:pt>
                <c:pt idx="39">
                  <c:v>116.46430027936999</c:v>
                </c:pt>
                <c:pt idx="40">
                  <c:v>113.33914091693499</c:v>
                </c:pt>
                <c:pt idx="41">
                  <c:v>112.678760309398</c:v>
                </c:pt>
                <c:pt idx="42">
                  <c:v>110.29871949986</c:v>
                </c:pt>
                <c:pt idx="43">
                  <c:v>111.57673922022801</c:v>
                </c:pt>
                <c:pt idx="44">
                  <c:v>110.437121032823</c:v>
                </c:pt>
                <c:pt idx="45">
                  <c:v>109.322363888243</c:v>
                </c:pt>
                <c:pt idx="46">
                  <c:v>112.34390949115</c:v>
                </c:pt>
                <c:pt idx="47">
                  <c:v>110.18755902428801</c:v>
                </c:pt>
                <c:pt idx="48">
                  <c:v>110.603579035655</c:v>
                </c:pt>
                <c:pt idx="49">
                  <c:v>111.27901672268101</c:v>
                </c:pt>
                <c:pt idx="50">
                  <c:v>116.20265798947401</c:v>
                </c:pt>
                <c:pt idx="51">
                  <c:v>114.641781723954</c:v>
                </c:pt>
                <c:pt idx="52">
                  <c:v>113.56035905704699</c:v>
                </c:pt>
                <c:pt idx="53">
                  <c:v>112.983050951118</c:v>
                </c:pt>
                <c:pt idx="54">
                  <c:v>112.468564376269</c:v>
                </c:pt>
                <c:pt idx="55">
                  <c:v>113.690805037367</c:v>
                </c:pt>
                <c:pt idx="56">
                  <c:v>113.425801761578</c:v>
                </c:pt>
                <c:pt idx="57">
                  <c:v>115.94658200897</c:v>
                </c:pt>
                <c:pt idx="58">
                  <c:v>116.13784905159299</c:v>
                </c:pt>
                <c:pt idx="59">
                  <c:v>118.946441136167</c:v>
                </c:pt>
                <c:pt idx="60">
                  <c:v>119.361408348083</c:v>
                </c:pt>
                <c:pt idx="61">
                  <c:v>119.459082966392</c:v>
                </c:pt>
                <c:pt idx="62">
                  <c:v>119.110319791842</c:v>
                </c:pt>
                <c:pt idx="63">
                  <c:v>123.172505383546</c:v>
                </c:pt>
                <c:pt idx="64">
                  <c:v>123.310981909238</c:v>
                </c:pt>
                <c:pt idx="65">
                  <c:v>121.902187412576</c:v>
                </c:pt>
                <c:pt idx="66">
                  <c:v>119.637916327109</c:v>
                </c:pt>
                <c:pt idx="67">
                  <c:v>121.012641952149</c:v>
                </c:pt>
                <c:pt idx="68">
                  <c:v>119.968806092858</c:v>
                </c:pt>
                <c:pt idx="69">
                  <c:v>119.10685294930801</c:v>
                </c:pt>
                <c:pt idx="70">
                  <c:v>118.11802296678501</c:v>
                </c:pt>
                <c:pt idx="71">
                  <c:v>119.835314491513</c:v>
                </c:pt>
                <c:pt idx="72">
                  <c:v>117.686464040362</c:v>
                </c:pt>
                <c:pt idx="73">
                  <c:v>116.016372958925</c:v>
                </c:pt>
                <c:pt idx="74">
                  <c:v>115.48486307875299</c:v>
                </c:pt>
                <c:pt idx="75">
                  <c:v>116.613998850935</c:v>
                </c:pt>
                <c:pt idx="76">
                  <c:v>116.96726672182599</c:v>
                </c:pt>
                <c:pt idx="77">
                  <c:v>116.685099898347</c:v>
                </c:pt>
                <c:pt idx="78">
                  <c:v>119.599611133518</c:v>
                </c:pt>
                <c:pt idx="79">
                  <c:v>119.814824396392</c:v>
                </c:pt>
                <c:pt idx="80">
                  <c:v>121.720912103817</c:v>
                </c:pt>
                <c:pt idx="81">
                  <c:v>121.3888922201</c:v>
                </c:pt>
                <c:pt idx="82">
                  <c:v>122.336495855004</c:v>
                </c:pt>
                <c:pt idx="83">
                  <c:v>121.372664262648</c:v>
                </c:pt>
                <c:pt idx="84">
                  <c:v>118.542104136405</c:v>
                </c:pt>
                <c:pt idx="85">
                  <c:v>118.671992914139</c:v>
                </c:pt>
                <c:pt idx="86">
                  <c:v>116.746377696301</c:v>
                </c:pt>
                <c:pt idx="87">
                  <c:v>117.54517646517</c:v>
                </c:pt>
                <c:pt idx="88">
                  <c:v>118.768547024567</c:v>
                </c:pt>
                <c:pt idx="89">
                  <c:v>121.205955713062</c:v>
                </c:pt>
                <c:pt idx="90">
                  <c:v>122.22149332932</c:v>
                </c:pt>
                <c:pt idx="91">
                  <c:v>119.618955554032</c:v>
                </c:pt>
                <c:pt idx="92">
                  <c:v>120.177305778084</c:v>
                </c:pt>
                <c:pt idx="93">
                  <c:v>120.030569451592</c:v>
                </c:pt>
                <c:pt idx="94">
                  <c:v>119.13201314412601</c:v>
                </c:pt>
                <c:pt idx="95">
                  <c:v>122.189233660726</c:v>
                </c:pt>
                <c:pt idx="96">
                  <c:v>124.084962489148</c:v>
                </c:pt>
                <c:pt idx="97">
                  <c:v>123.292530760784</c:v>
                </c:pt>
                <c:pt idx="98">
                  <c:v>124.94494953792299</c:v>
                </c:pt>
                <c:pt idx="99">
                  <c:v>125.38797653424599</c:v>
                </c:pt>
                <c:pt idx="100">
                  <c:v>128.90456158953199</c:v>
                </c:pt>
                <c:pt idx="101">
                  <c:v>132.05243754597899</c:v>
                </c:pt>
                <c:pt idx="102">
                  <c:v>135.24763482201499</c:v>
                </c:pt>
                <c:pt idx="103">
                  <c:v>135.32231141915599</c:v>
                </c:pt>
                <c:pt idx="104">
                  <c:v>138.26607500095801</c:v>
                </c:pt>
                <c:pt idx="105">
                  <c:v>134.65926397413</c:v>
                </c:pt>
                <c:pt idx="106">
                  <c:v>141.46739296567199</c:v>
                </c:pt>
                <c:pt idx="107">
                  <c:v>138.90795825623701</c:v>
                </c:pt>
                <c:pt idx="108">
                  <c:v>138.65993666174501</c:v>
                </c:pt>
                <c:pt idx="109">
                  <c:v>136.561678006596</c:v>
                </c:pt>
                <c:pt idx="110">
                  <c:v>137.081412999245</c:v>
                </c:pt>
                <c:pt idx="111">
                  <c:v>139.679258836618</c:v>
                </c:pt>
                <c:pt idx="112">
                  <c:v>142.08785495399701</c:v>
                </c:pt>
                <c:pt idx="113">
                  <c:v>141.887653811955</c:v>
                </c:pt>
                <c:pt idx="114">
                  <c:v>138.288567038293</c:v>
                </c:pt>
                <c:pt idx="115">
                  <c:v>136.20634794479</c:v>
                </c:pt>
                <c:pt idx="116">
                  <c:v>128.89412478178301</c:v>
                </c:pt>
                <c:pt idx="117">
                  <c:v>120.437174356992</c:v>
                </c:pt>
                <c:pt idx="118">
                  <c:v>120.451968430394</c:v>
                </c:pt>
                <c:pt idx="119">
                  <c:v>123.586221258186</c:v>
                </c:pt>
                <c:pt idx="120">
                  <c:v>128.152877998284</c:v>
                </c:pt>
                <c:pt idx="121">
                  <c:v>129.358824412899</c:v>
                </c:pt>
                <c:pt idx="122">
                  <c:v>126.805554864942</c:v>
                </c:pt>
                <c:pt idx="123">
                  <c:v>122.145737743916</c:v>
                </c:pt>
                <c:pt idx="124">
                  <c:v>121.01770017846199</c:v>
                </c:pt>
                <c:pt idx="125">
                  <c:v>125.23794408725701</c:v>
                </c:pt>
                <c:pt idx="126">
                  <c:v>125.06289634769701</c:v>
                </c:pt>
                <c:pt idx="127">
                  <c:v>127.1377418134</c:v>
                </c:pt>
                <c:pt idx="128">
                  <c:v>130.04628959471401</c:v>
                </c:pt>
                <c:pt idx="129">
                  <c:v>129.535632633631</c:v>
                </c:pt>
                <c:pt idx="130">
                  <c:v>132.37434268926199</c:v>
                </c:pt>
                <c:pt idx="131">
                  <c:v>131.19882922055601</c:v>
                </c:pt>
                <c:pt idx="132">
                  <c:v>131.11123667070601</c:v>
                </c:pt>
                <c:pt idx="133">
                  <c:v>132.299001536025</c:v>
                </c:pt>
                <c:pt idx="134">
                  <c:v>134.606813690118</c:v>
                </c:pt>
                <c:pt idx="135">
                  <c:v>136.28403572162301</c:v>
                </c:pt>
                <c:pt idx="136">
                  <c:v>136.25563311258099</c:v>
                </c:pt>
                <c:pt idx="137">
                  <c:v>137.18730214032499</c:v>
                </c:pt>
                <c:pt idx="138">
                  <c:v>137.077484238019</c:v>
                </c:pt>
                <c:pt idx="139">
                  <c:v>138.25677568563401</c:v>
                </c:pt>
                <c:pt idx="140">
                  <c:v>137.421000698939</c:v>
                </c:pt>
                <c:pt idx="141">
                  <c:v>134.373862246816</c:v>
                </c:pt>
                <c:pt idx="142">
                  <c:v>137.31670751568299</c:v>
                </c:pt>
                <c:pt idx="143">
                  <c:v>137.657011024859</c:v>
                </c:pt>
                <c:pt idx="144">
                  <c:v>133.80793195039701</c:v>
                </c:pt>
                <c:pt idx="145">
                  <c:v>133.96999390117699</c:v>
                </c:pt>
                <c:pt idx="146">
                  <c:v>130.19900864521401</c:v>
                </c:pt>
                <c:pt idx="147">
                  <c:v>133.99484280800999</c:v>
                </c:pt>
                <c:pt idx="148">
                  <c:v>138.24690196484801</c:v>
                </c:pt>
                <c:pt idx="149">
                  <c:v>140.32931614499299</c:v>
                </c:pt>
                <c:pt idx="150">
                  <c:v>141.37790702576399</c:v>
                </c:pt>
                <c:pt idx="151">
                  <c:v>142.710444537282</c:v>
                </c:pt>
                <c:pt idx="152">
                  <c:v>144.20227703345699</c:v>
                </c:pt>
                <c:pt idx="153">
                  <c:v>142.74028106477101</c:v>
                </c:pt>
                <c:pt idx="154">
                  <c:v>143.52057740886801</c:v>
                </c:pt>
                <c:pt idx="155">
                  <c:v>141.53313277412801</c:v>
                </c:pt>
                <c:pt idx="156">
                  <c:v>141.91861320922999</c:v>
                </c:pt>
                <c:pt idx="157">
                  <c:v>144.53155818821901</c:v>
                </c:pt>
                <c:pt idx="158">
                  <c:v>145.24319232661401</c:v>
                </c:pt>
                <c:pt idx="159">
                  <c:v>148.30289417353401</c:v>
                </c:pt>
                <c:pt idx="160">
                  <c:v>153.329314815337</c:v>
                </c:pt>
                <c:pt idx="161">
                  <c:v>150.31672982690401</c:v>
                </c:pt>
                <c:pt idx="162">
                  <c:v>152.23577124334</c:v>
                </c:pt>
                <c:pt idx="163">
                  <c:v>147.73373267076201</c:v>
                </c:pt>
                <c:pt idx="164">
                  <c:v>149.51712849771599</c:v>
                </c:pt>
                <c:pt idx="165">
                  <c:v>143.94309916140401</c:v>
                </c:pt>
                <c:pt idx="166">
                  <c:v>145.210646901373</c:v>
                </c:pt>
                <c:pt idx="167">
                  <c:v>145.133669546693</c:v>
                </c:pt>
                <c:pt idx="168">
                  <c:v>142.47867086750301</c:v>
                </c:pt>
                <c:pt idx="169">
                  <c:v>140.832406090343</c:v>
                </c:pt>
                <c:pt idx="170">
                  <c:v>146.803803260259</c:v>
                </c:pt>
                <c:pt idx="171">
                  <c:v>156.419611778263</c:v>
                </c:pt>
                <c:pt idx="172">
                  <c:v>152.12981437350501</c:v>
                </c:pt>
                <c:pt idx="173">
                  <c:v>148.87457921908299</c:v>
                </c:pt>
                <c:pt idx="174">
                  <c:v>153.61192524776001</c:v>
                </c:pt>
                <c:pt idx="175">
                  <c:v>153.11927600850001</c:v>
                </c:pt>
                <c:pt idx="176">
                  <c:v>150.91081906382601</c:v>
                </c:pt>
                <c:pt idx="177">
                  <c:v>152.08050486638501</c:v>
                </c:pt>
                <c:pt idx="178">
                  <c:v>151.64841558628299</c:v>
                </c:pt>
                <c:pt idx="179">
                  <c:v>154.604990717775</c:v>
                </c:pt>
                <c:pt idx="180">
                  <c:v>150.35908442390499</c:v>
                </c:pt>
                <c:pt idx="181">
                  <c:v>152.79017684408601</c:v>
                </c:pt>
                <c:pt idx="182">
                  <c:v>153.38250727408001</c:v>
                </c:pt>
                <c:pt idx="183">
                  <c:v>153.09541891288401</c:v>
                </c:pt>
                <c:pt idx="184">
                  <c:v>150.86346388553699</c:v>
                </c:pt>
                <c:pt idx="185">
                  <c:v>156.574957057978</c:v>
                </c:pt>
                <c:pt idx="186">
                  <c:v>157.931612158353</c:v>
                </c:pt>
                <c:pt idx="187">
                  <c:v>157.68378244340201</c:v>
                </c:pt>
                <c:pt idx="188">
                  <c:v>160.10606638673801</c:v>
                </c:pt>
                <c:pt idx="189">
                  <c:v>163.16650225436399</c:v>
                </c:pt>
                <c:pt idx="190">
                  <c:v>162.65701235130999</c:v>
                </c:pt>
                <c:pt idx="191">
                  <c:v>159.79557975980299</c:v>
                </c:pt>
                <c:pt idx="192">
                  <c:v>154.69657857181701</c:v>
                </c:pt>
                <c:pt idx="193">
                  <c:v>155.064246549551</c:v>
                </c:pt>
                <c:pt idx="194">
                  <c:v>160.33990300207901</c:v>
                </c:pt>
                <c:pt idx="195">
                  <c:v>164.697866524657</c:v>
                </c:pt>
                <c:pt idx="196">
                  <c:v>165.46356815820599</c:v>
                </c:pt>
                <c:pt idx="197">
                  <c:v>159.57302323783301</c:v>
                </c:pt>
                <c:pt idx="198">
                  <c:v>155.91796620255701</c:v>
                </c:pt>
                <c:pt idx="199">
                  <c:v>151.496876889943</c:v>
                </c:pt>
                <c:pt idx="200">
                  <c:v>149.57648860438201</c:v>
                </c:pt>
                <c:pt idx="201">
                  <c:v>152.500107773092</c:v>
                </c:pt>
                <c:pt idx="202">
                  <c:v>147.92718416657999</c:v>
                </c:pt>
                <c:pt idx="203">
                  <c:v>143.19871581288899</c:v>
                </c:pt>
                <c:pt idx="204">
                  <c:v>144.88914062728099</c:v>
                </c:pt>
                <c:pt idx="205">
                  <c:v>142.520034990836</c:v>
                </c:pt>
                <c:pt idx="206">
                  <c:v>144.111842772774</c:v>
                </c:pt>
                <c:pt idx="207">
                  <c:v>141.071450304069</c:v>
                </c:pt>
                <c:pt idx="208">
                  <c:v>145.820938724678</c:v>
                </c:pt>
                <c:pt idx="209">
                  <c:v>143.87338264208799</c:v>
                </c:pt>
                <c:pt idx="210">
                  <c:v>144.48333212371401</c:v>
                </c:pt>
                <c:pt idx="211">
                  <c:v>139.57852830065801</c:v>
                </c:pt>
                <c:pt idx="212">
                  <c:v>139.07497176194201</c:v>
                </c:pt>
                <c:pt idx="213">
                  <c:v>138.71626356326601</c:v>
                </c:pt>
                <c:pt idx="214">
                  <c:v>138.85390107183599</c:v>
                </c:pt>
                <c:pt idx="215">
                  <c:v>135.84550244673201</c:v>
                </c:pt>
                <c:pt idx="216">
                  <c:v>136.83767361732799</c:v>
                </c:pt>
                <c:pt idx="217">
                  <c:v>135.74192889670499</c:v>
                </c:pt>
                <c:pt idx="218">
                  <c:v>138.17748077603201</c:v>
                </c:pt>
                <c:pt idx="219">
                  <c:v>137.451082085161</c:v>
                </c:pt>
                <c:pt idx="220">
                  <c:v>136.343751947833</c:v>
                </c:pt>
                <c:pt idx="221">
                  <c:v>135.34350274225</c:v>
                </c:pt>
                <c:pt idx="222">
                  <c:v>136.57029797336099</c:v>
                </c:pt>
                <c:pt idx="223">
                  <c:v>138.006414316449</c:v>
                </c:pt>
                <c:pt idx="224">
                  <c:v>142.55497427133099</c:v>
                </c:pt>
                <c:pt idx="225">
                  <c:v>136.68902018854601</c:v>
                </c:pt>
                <c:pt idx="226">
                  <c:v>136.60106576468601</c:v>
                </c:pt>
                <c:pt idx="227">
                  <c:v>137.43739437307801</c:v>
                </c:pt>
                <c:pt idx="228">
                  <c:v>139.59451349938399</c:v>
                </c:pt>
                <c:pt idx="229">
                  <c:v>137.375641841625</c:v>
                </c:pt>
                <c:pt idx="230">
                  <c:v>136.076218500008</c:v>
                </c:pt>
                <c:pt idx="231">
                  <c:v>131.60788145924801</c:v>
                </c:pt>
                <c:pt idx="232">
                  <c:v>131.69815669889601</c:v>
                </c:pt>
                <c:pt idx="233">
                  <c:v>127.529444994174</c:v>
                </c:pt>
                <c:pt idx="234">
                  <c:v>127.13713674738899</c:v>
                </c:pt>
                <c:pt idx="235">
                  <c:v>128.15864771653901</c:v>
                </c:pt>
                <c:pt idx="236">
                  <c:v>124.74636986676001</c:v>
                </c:pt>
                <c:pt idx="237">
                  <c:v>125.67686836540101</c:v>
                </c:pt>
                <c:pt idx="238">
                  <c:v>126.744636893986</c:v>
                </c:pt>
                <c:pt idx="239">
                  <c:v>127.081980395211</c:v>
                </c:pt>
                <c:pt idx="240">
                  <c:v>120.9814028973</c:v>
                </c:pt>
                <c:pt idx="241">
                  <c:v>123.591599518324</c:v>
                </c:pt>
                <c:pt idx="242">
                  <c:v>119.53540994166499</c:v>
                </c:pt>
                <c:pt idx="243">
                  <c:v>124.35039892507901</c:v>
                </c:pt>
                <c:pt idx="244">
                  <c:v>127.60742199757</c:v>
                </c:pt>
                <c:pt idx="245">
                  <c:v>123.59412824623401</c:v>
                </c:pt>
                <c:pt idx="246">
                  <c:v>121.83192276458399</c:v>
                </c:pt>
                <c:pt idx="247">
                  <c:v>120.221839568589</c:v>
                </c:pt>
                <c:pt idx="248">
                  <c:v>121.331891469488</c:v>
                </c:pt>
                <c:pt idx="249">
                  <c:v>121.588758532629</c:v>
                </c:pt>
                <c:pt idx="250">
                  <c:v>111.168539034622</c:v>
                </c:pt>
                <c:pt idx="251">
                  <c:v>109.027320501497</c:v>
                </c:pt>
                <c:pt idx="252">
                  <c:v>110.137159938075</c:v>
                </c:pt>
                <c:pt idx="253">
                  <c:v>110.859081971728</c:v>
                </c:pt>
                <c:pt idx="254">
                  <c:v>111.666561822413</c:v>
                </c:pt>
                <c:pt idx="255">
                  <c:v>113.245281923292</c:v>
                </c:pt>
                <c:pt idx="256">
                  <c:v>112.993986715519</c:v>
                </c:pt>
                <c:pt idx="257">
                  <c:v>111.65635076854601</c:v>
                </c:pt>
                <c:pt idx="258">
                  <c:v>110.97221869742199</c:v>
                </c:pt>
                <c:pt idx="259">
                  <c:v>110.43361983993501</c:v>
                </c:pt>
                <c:pt idx="260">
                  <c:v>109.255620481439</c:v>
                </c:pt>
                <c:pt idx="261">
                  <c:v>108.734528081863</c:v>
                </c:pt>
                <c:pt idx="262">
                  <c:v>109.603215565848</c:v>
                </c:pt>
                <c:pt idx="263">
                  <c:v>109.163484149369</c:v>
                </c:pt>
                <c:pt idx="264">
                  <c:v>108.62164061027001</c:v>
                </c:pt>
                <c:pt idx="265">
                  <c:v>109.250808653489</c:v>
                </c:pt>
                <c:pt idx="266">
                  <c:v>109.73919594842801</c:v>
                </c:pt>
                <c:pt idx="267">
                  <c:v>111.449558883232</c:v>
                </c:pt>
                <c:pt idx="268">
                  <c:v>112.056785897659</c:v>
                </c:pt>
                <c:pt idx="269">
                  <c:v>111.179045029013</c:v>
                </c:pt>
                <c:pt idx="270">
                  <c:v>111.17117944783</c:v>
                </c:pt>
                <c:pt idx="271">
                  <c:v>109.732704270196</c:v>
                </c:pt>
                <c:pt idx="272">
                  <c:v>109.35975933144501</c:v>
                </c:pt>
                <c:pt idx="273">
                  <c:v>108.407433185153</c:v>
                </c:pt>
                <c:pt idx="274">
                  <c:v>107.300631969745</c:v>
                </c:pt>
                <c:pt idx="275">
                  <c:v>107.56057496008199</c:v>
                </c:pt>
                <c:pt idx="276">
                  <c:v>109.06593818149599</c:v>
                </c:pt>
                <c:pt idx="277">
                  <c:v>110.088546306862</c:v>
                </c:pt>
                <c:pt idx="278">
                  <c:v>109.497763629107</c:v>
                </c:pt>
                <c:pt idx="279">
                  <c:v>108.910279086808</c:v>
                </c:pt>
                <c:pt idx="280">
                  <c:v>109.393598067629</c:v>
                </c:pt>
                <c:pt idx="281">
                  <c:v>109.655773121433</c:v>
                </c:pt>
                <c:pt idx="282">
                  <c:v>110.225744898667</c:v>
                </c:pt>
                <c:pt idx="283">
                  <c:v>108.174549529487</c:v>
                </c:pt>
                <c:pt idx="284">
                  <c:v>109.770556840623</c:v>
                </c:pt>
                <c:pt idx="285">
                  <c:v>110.18298711684</c:v>
                </c:pt>
                <c:pt idx="286">
                  <c:v>111.46006547627</c:v>
                </c:pt>
                <c:pt idx="287">
                  <c:v>113.90317784187501</c:v>
                </c:pt>
                <c:pt idx="288">
                  <c:v>118.90286607176201</c:v>
                </c:pt>
                <c:pt idx="289">
                  <c:v>117.334906636903</c:v>
                </c:pt>
                <c:pt idx="290">
                  <c:v>115.677494649911</c:v>
                </c:pt>
                <c:pt idx="291">
                  <c:v>118.726016241352</c:v>
                </c:pt>
                <c:pt idx="292">
                  <c:v>119.02495361624899</c:v>
                </c:pt>
                <c:pt idx="293">
                  <c:v>120.189372537685</c:v>
                </c:pt>
                <c:pt idx="294">
                  <c:v>124.057711865179</c:v>
                </c:pt>
                <c:pt idx="295">
                  <c:v>124.57758836747099</c:v>
                </c:pt>
                <c:pt idx="296">
                  <c:v>124.890034530016</c:v>
                </c:pt>
                <c:pt idx="297">
                  <c:v>126.930791735303</c:v>
                </c:pt>
                <c:pt idx="298">
                  <c:v>125.051120392276</c:v>
                </c:pt>
                <c:pt idx="299">
                  <c:v>124.729789330195</c:v>
                </c:pt>
                <c:pt idx="300">
                  <c:v>126.845047116027</c:v>
                </c:pt>
                <c:pt idx="301">
                  <c:v>126.586442554436</c:v>
                </c:pt>
                <c:pt idx="302">
                  <c:v>126.96313885743101</c:v>
                </c:pt>
                <c:pt idx="303">
                  <c:v>127.051573539797</c:v>
                </c:pt>
                <c:pt idx="304">
                  <c:v>128.20657857762501</c:v>
                </c:pt>
                <c:pt idx="305">
                  <c:v>131.09303419525801</c:v>
                </c:pt>
                <c:pt idx="306">
                  <c:v>133.987992272338</c:v>
                </c:pt>
                <c:pt idx="307">
                  <c:v>136.33309096380501</c:v>
                </c:pt>
                <c:pt idx="308">
                  <c:v>136.334054509212</c:v>
                </c:pt>
                <c:pt idx="309">
                  <c:v>135.452746797575</c:v>
                </c:pt>
                <c:pt idx="310">
                  <c:v>135.301692235822</c:v>
                </c:pt>
                <c:pt idx="311">
                  <c:v>135.04988042872199</c:v>
                </c:pt>
                <c:pt idx="312">
                  <c:v>135.56571988339101</c:v>
                </c:pt>
                <c:pt idx="313">
                  <c:v>135.51899190103001</c:v>
                </c:pt>
                <c:pt idx="314">
                  <c:v>136.53462489984801</c:v>
                </c:pt>
                <c:pt idx="315">
                  <c:v>134.01364181011101</c:v>
                </c:pt>
                <c:pt idx="316">
                  <c:v>131.00828874276701</c:v>
                </c:pt>
                <c:pt idx="317">
                  <c:v>128.42513610774799</c:v>
                </c:pt>
                <c:pt idx="318">
                  <c:v>127.436602521366</c:v>
                </c:pt>
                <c:pt idx="319">
                  <c:v>127.817100936131</c:v>
                </c:pt>
                <c:pt idx="320">
                  <c:v>127.826788080426</c:v>
                </c:pt>
                <c:pt idx="321">
                  <c:v>128.12022723857399</c:v>
                </c:pt>
                <c:pt idx="322">
                  <c:v>129.31637998682999</c:v>
                </c:pt>
                <c:pt idx="323">
                  <c:v>129.44165288105501</c:v>
                </c:pt>
                <c:pt idx="324">
                  <c:v>131.223528708928</c:v>
                </c:pt>
                <c:pt idx="325">
                  <c:v>131.35896415419401</c:v>
                </c:pt>
                <c:pt idx="326">
                  <c:v>129.535262487106</c:v>
                </c:pt>
                <c:pt idx="327">
                  <c:v>129.46885974538799</c:v>
                </c:pt>
                <c:pt idx="328">
                  <c:v>126.1133024315</c:v>
                </c:pt>
                <c:pt idx="329">
                  <c:v>124.09154061038301</c:v>
                </c:pt>
                <c:pt idx="330">
                  <c:v>123.375847602634</c:v>
                </c:pt>
                <c:pt idx="331">
                  <c:v>122.49770477805301</c:v>
                </c:pt>
                <c:pt idx="332">
                  <c:v>124.858941792736</c:v>
                </c:pt>
                <c:pt idx="333">
                  <c:v>122.31248728492599</c:v>
                </c:pt>
                <c:pt idx="334">
                  <c:v>119.80408973610299</c:v>
                </c:pt>
                <c:pt idx="335">
                  <c:v>119.50734762303701</c:v>
                </c:pt>
                <c:pt idx="336">
                  <c:v>121.414008373</c:v>
                </c:pt>
                <c:pt idx="337">
                  <c:v>118.98383882099</c:v>
                </c:pt>
                <c:pt idx="338">
                  <c:v>118.519782361346</c:v>
                </c:pt>
                <c:pt idx="339">
                  <c:v>118.667637872958</c:v>
                </c:pt>
                <c:pt idx="340">
                  <c:v>118.209430754907</c:v>
                </c:pt>
                <c:pt idx="341">
                  <c:v>118.434026684965</c:v>
                </c:pt>
                <c:pt idx="342">
                  <c:v>120.97825294925499</c:v>
                </c:pt>
                <c:pt idx="343">
                  <c:v>123.462549728387</c:v>
                </c:pt>
                <c:pt idx="344">
                  <c:v>124.059051588659</c:v>
                </c:pt>
                <c:pt idx="345">
                  <c:v>122.627649033387</c:v>
                </c:pt>
                <c:pt idx="346">
                  <c:v>126.464618932099</c:v>
                </c:pt>
                <c:pt idx="347">
                  <c:v>127.64595689012801</c:v>
                </c:pt>
                <c:pt idx="348">
                  <c:v>125.980223515985</c:v>
                </c:pt>
                <c:pt idx="349">
                  <c:v>128.296835573013</c:v>
                </c:pt>
                <c:pt idx="350">
                  <c:v>128.51471195366599</c:v>
                </c:pt>
                <c:pt idx="351">
                  <c:v>125.522276654362</c:v>
                </c:pt>
                <c:pt idx="352">
                  <c:v>123.593327703808</c:v>
                </c:pt>
                <c:pt idx="353">
                  <c:v>123.16767269291999</c:v>
                </c:pt>
                <c:pt idx="354">
                  <c:v>122.56580405900399</c:v>
                </c:pt>
                <c:pt idx="355">
                  <c:v>121.405930640092</c:v>
                </c:pt>
                <c:pt idx="356">
                  <c:v>120.31193212665499</c:v>
                </c:pt>
                <c:pt idx="357">
                  <c:v>119.12240073702399</c:v>
                </c:pt>
                <c:pt idx="358">
                  <c:v>122.95809543403701</c:v>
                </c:pt>
                <c:pt idx="359">
                  <c:v>123.055809817143</c:v>
                </c:pt>
                <c:pt idx="360">
                  <c:v>121.15418396138899</c:v>
                </c:pt>
                <c:pt idx="361">
                  <c:v>118.064562349398</c:v>
                </c:pt>
                <c:pt idx="362">
                  <c:v>119.42191516573099</c:v>
                </c:pt>
                <c:pt idx="363">
                  <c:v>121.473738403147</c:v>
                </c:pt>
                <c:pt idx="364">
                  <c:v>123.39066699533301</c:v>
                </c:pt>
                <c:pt idx="365">
                  <c:v>121.373411983835</c:v>
                </c:pt>
                <c:pt idx="366">
                  <c:v>120.820210588835</c:v>
                </c:pt>
                <c:pt idx="367">
                  <c:v>125.287993131447</c:v>
                </c:pt>
                <c:pt idx="368">
                  <c:v>125.29875160708499</c:v>
                </c:pt>
                <c:pt idx="369">
                  <c:v>124.77649132456899</c:v>
                </c:pt>
                <c:pt idx="370">
                  <c:v>123.85993389234</c:v>
                </c:pt>
                <c:pt idx="371">
                  <c:v>124.69863632305599</c:v>
                </c:pt>
                <c:pt idx="372">
                  <c:v>123.25029603212499</c:v>
                </c:pt>
                <c:pt idx="373">
                  <c:v>124.40351006319599</c:v>
                </c:pt>
                <c:pt idx="374">
                  <c:v>125.078614900988</c:v>
                </c:pt>
                <c:pt idx="375">
                  <c:v>125.57077008668</c:v>
                </c:pt>
                <c:pt idx="376">
                  <c:v>125.235693657688</c:v>
                </c:pt>
                <c:pt idx="377">
                  <c:v>125.863809239917</c:v>
                </c:pt>
                <c:pt idx="378">
                  <c:v>124.57276285960999</c:v>
                </c:pt>
                <c:pt idx="379">
                  <c:v>122.904676081178</c:v>
                </c:pt>
                <c:pt idx="380">
                  <c:v>117.258100399255</c:v>
                </c:pt>
                <c:pt idx="381">
                  <c:v>118.20299801728299</c:v>
                </c:pt>
                <c:pt idx="382">
                  <c:v>118.997442734415</c:v>
                </c:pt>
                <c:pt idx="383">
                  <c:v>119.432012280888</c:v>
                </c:pt>
                <c:pt idx="384">
                  <c:v>122.665440346689</c:v>
                </c:pt>
                <c:pt idx="385">
                  <c:v>122.526338658147</c:v>
                </c:pt>
                <c:pt idx="386">
                  <c:v>122.837691474396</c:v>
                </c:pt>
                <c:pt idx="387">
                  <c:v>119.383349557701</c:v>
                </c:pt>
                <c:pt idx="388">
                  <c:v>116.56353703862401</c:v>
                </c:pt>
                <c:pt idx="389">
                  <c:v>117.929960471722</c:v>
                </c:pt>
                <c:pt idx="390">
                  <c:v>117.686451678623</c:v>
                </c:pt>
                <c:pt idx="391">
                  <c:v>119.86107711317</c:v>
                </c:pt>
                <c:pt idx="392">
                  <c:v>123.392475059004</c:v>
                </c:pt>
                <c:pt idx="393">
                  <c:v>124.67146871326101</c:v>
                </c:pt>
                <c:pt idx="394">
                  <c:v>124.356338009393</c:v>
                </c:pt>
                <c:pt idx="395">
                  <c:v>121.26410046785401</c:v>
                </c:pt>
                <c:pt idx="396">
                  <c:v>123.30845113753401</c:v>
                </c:pt>
                <c:pt idx="397">
                  <c:v>120.43341049104301</c:v>
                </c:pt>
                <c:pt idx="398">
                  <c:v>121.058350234869</c:v>
                </c:pt>
                <c:pt idx="399">
                  <c:v>125.480281287924</c:v>
                </c:pt>
                <c:pt idx="400">
                  <c:v>127.615374385512</c:v>
                </c:pt>
                <c:pt idx="401">
                  <c:v>130.859252596543</c:v>
                </c:pt>
                <c:pt idx="402">
                  <c:v>131.41067111490599</c:v>
                </c:pt>
                <c:pt idx="403">
                  <c:v>132.99545031893399</c:v>
                </c:pt>
                <c:pt idx="404">
                  <c:v>132.52606264710801</c:v>
                </c:pt>
                <c:pt idx="405">
                  <c:v>134.92466448883599</c:v>
                </c:pt>
                <c:pt idx="406">
                  <c:v>133.54959998703501</c:v>
                </c:pt>
                <c:pt idx="407">
                  <c:v>133.816794182579</c:v>
                </c:pt>
                <c:pt idx="408">
                  <c:v>133.430165923777</c:v>
                </c:pt>
                <c:pt idx="409">
                  <c:v>131.61612800713999</c:v>
                </c:pt>
                <c:pt idx="410">
                  <c:v>134.67741785605401</c:v>
                </c:pt>
                <c:pt idx="411">
                  <c:v>135.434427735702</c:v>
                </c:pt>
                <c:pt idx="412">
                  <c:v>136.55897231052299</c:v>
                </c:pt>
                <c:pt idx="413">
                  <c:v>137.630891109906</c:v>
                </c:pt>
                <c:pt idx="414">
                  <c:v>138.250581864689</c:v>
                </c:pt>
                <c:pt idx="415">
                  <c:v>139.46406407303999</c:v>
                </c:pt>
                <c:pt idx="416">
                  <c:v>142.10217644240399</c:v>
                </c:pt>
                <c:pt idx="417">
                  <c:v>146.24371506033799</c:v>
                </c:pt>
                <c:pt idx="418">
                  <c:v>146.21135212180701</c:v>
                </c:pt>
                <c:pt idx="419">
                  <c:v>149.119147354246</c:v>
                </c:pt>
                <c:pt idx="420">
                  <c:v>144.65084467054601</c:v>
                </c:pt>
                <c:pt idx="421">
                  <c:v>148.54884449821</c:v>
                </c:pt>
                <c:pt idx="422">
                  <c:v>144.17412392730799</c:v>
                </c:pt>
                <c:pt idx="423">
                  <c:v>142.277725066252</c:v>
                </c:pt>
                <c:pt idx="424">
                  <c:v>144.29732727044899</c:v>
                </c:pt>
                <c:pt idx="425">
                  <c:v>144.197816899809</c:v>
                </c:pt>
                <c:pt idx="426">
                  <c:v>145.14644995531401</c:v>
                </c:pt>
                <c:pt idx="427">
                  <c:v>141.716531446186</c:v>
                </c:pt>
                <c:pt idx="428">
                  <c:v>135.40091560983799</c:v>
                </c:pt>
                <c:pt idx="429">
                  <c:v>136.245710660236</c:v>
                </c:pt>
                <c:pt idx="430">
                  <c:v>137.519875439526</c:v>
                </c:pt>
                <c:pt idx="431">
                  <c:v>136.35344197724601</c:v>
                </c:pt>
                <c:pt idx="432">
                  <c:v>136.86280514187999</c:v>
                </c:pt>
                <c:pt idx="433">
                  <c:v>132.538886389531</c:v>
                </c:pt>
                <c:pt idx="434">
                  <c:v>134.18651898606601</c:v>
                </c:pt>
                <c:pt idx="435">
                  <c:v>134.33451050378801</c:v>
                </c:pt>
                <c:pt idx="436">
                  <c:v>136.16640678412099</c:v>
                </c:pt>
                <c:pt idx="437">
                  <c:v>136.33355038357701</c:v>
                </c:pt>
                <c:pt idx="438">
                  <c:v>135.63189695843599</c:v>
                </c:pt>
                <c:pt idx="439">
                  <c:v>133.481614974698</c:v>
                </c:pt>
                <c:pt idx="440">
                  <c:v>134.76616888158199</c:v>
                </c:pt>
                <c:pt idx="441">
                  <c:v>131.11769877244899</c:v>
                </c:pt>
                <c:pt idx="442">
                  <c:v>130.494182964636</c:v>
                </c:pt>
                <c:pt idx="443">
                  <c:v>127.538861271839</c:v>
                </c:pt>
                <c:pt idx="444">
                  <c:v>127.538486490415</c:v>
                </c:pt>
                <c:pt idx="445">
                  <c:v>127.654379787533</c:v>
                </c:pt>
                <c:pt idx="446">
                  <c:v>127.645568343783</c:v>
                </c:pt>
                <c:pt idx="447">
                  <c:v>129.89582794862699</c:v>
                </c:pt>
                <c:pt idx="448">
                  <c:v>130.40046082233201</c:v>
                </c:pt>
                <c:pt idx="449">
                  <c:v>134.562494872889</c:v>
                </c:pt>
                <c:pt idx="450">
                  <c:v>134.88590112156601</c:v>
                </c:pt>
                <c:pt idx="451">
                  <c:v>136.59659314133199</c:v>
                </c:pt>
                <c:pt idx="452">
                  <c:v>138.30033739694099</c:v>
                </c:pt>
                <c:pt idx="453">
                  <c:v>138.952360329057</c:v>
                </c:pt>
                <c:pt idx="454">
                  <c:v>140.09734109515099</c:v>
                </c:pt>
                <c:pt idx="455">
                  <c:v>143.521545187914</c:v>
                </c:pt>
                <c:pt idx="456">
                  <c:v>142.88499464027601</c:v>
                </c:pt>
                <c:pt idx="457">
                  <c:v>143.89001738634599</c:v>
                </c:pt>
                <c:pt idx="458">
                  <c:v>142.59491450228799</c:v>
                </c:pt>
                <c:pt idx="459">
                  <c:v>141.039882433401</c:v>
                </c:pt>
                <c:pt idx="460">
                  <c:v>143.67111136836101</c:v>
                </c:pt>
                <c:pt idx="461">
                  <c:v>144.649355716787</c:v>
                </c:pt>
                <c:pt idx="462">
                  <c:v>147.366965043189</c:v>
                </c:pt>
                <c:pt idx="463">
                  <c:v>147.51269977918901</c:v>
                </c:pt>
                <c:pt idx="464">
                  <c:v>147.89787626879601</c:v>
                </c:pt>
                <c:pt idx="465">
                  <c:v>147.779827832179</c:v>
                </c:pt>
                <c:pt idx="466">
                  <c:v>146.43279895657699</c:v>
                </c:pt>
                <c:pt idx="467">
                  <c:v>146.350058529081</c:v>
                </c:pt>
                <c:pt idx="468">
                  <c:v>142.08197804931001</c:v>
                </c:pt>
                <c:pt idx="469">
                  <c:v>143.098968295264</c:v>
                </c:pt>
                <c:pt idx="470">
                  <c:v>143.82940258385599</c:v>
                </c:pt>
                <c:pt idx="471">
                  <c:v>142.610239639638</c:v>
                </c:pt>
                <c:pt idx="472">
                  <c:v>135.12351064986299</c:v>
                </c:pt>
                <c:pt idx="473">
                  <c:v>136.54430328183901</c:v>
                </c:pt>
                <c:pt idx="474">
                  <c:v>135.481495685081</c:v>
                </c:pt>
                <c:pt idx="475">
                  <c:v>140.91325490660401</c:v>
                </c:pt>
                <c:pt idx="476">
                  <c:v>144.46473056722701</c:v>
                </c:pt>
                <c:pt idx="477">
                  <c:v>143.89420996976</c:v>
                </c:pt>
                <c:pt idx="478">
                  <c:v>145.49298951157499</c:v>
                </c:pt>
                <c:pt idx="479">
                  <c:v>145.99046434198499</c:v>
                </c:pt>
                <c:pt idx="480">
                  <c:v>147.340806457669</c:v>
                </c:pt>
                <c:pt idx="481">
                  <c:v>148.56273810222299</c:v>
                </c:pt>
                <c:pt idx="482">
                  <c:v>146.342213914897</c:v>
                </c:pt>
                <c:pt idx="483">
                  <c:v>138.60636801146799</c:v>
                </c:pt>
                <c:pt idx="484">
                  <c:v>135.82533646584699</c:v>
                </c:pt>
                <c:pt idx="485">
                  <c:v>138.45827597234501</c:v>
                </c:pt>
                <c:pt idx="486">
                  <c:v>140.086123565035</c:v>
                </c:pt>
                <c:pt idx="487">
                  <c:v>144.87417627374799</c:v>
                </c:pt>
                <c:pt idx="488">
                  <c:v>147.728815205237</c:v>
                </c:pt>
                <c:pt idx="489">
                  <c:v>149.900778927396</c:v>
                </c:pt>
                <c:pt idx="490">
                  <c:v>149.587710964763</c:v>
                </c:pt>
                <c:pt idx="491">
                  <c:v>153.98652045401499</c:v>
                </c:pt>
                <c:pt idx="492">
                  <c:v>156.50741242148499</c:v>
                </c:pt>
                <c:pt idx="493">
                  <c:v>162.8101858114</c:v>
                </c:pt>
                <c:pt idx="494">
                  <c:v>162.08075561696401</c:v>
                </c:pt>
                <c:pt idx="495">
                  <c:v>162.239281133399</c:v>
                </c:pt>
                <c:pt idx="496">
                  <c:v>159.698827107591</c:v>
                </c:pt>
                <c:pt idx="497">
                  <c:v>164.728093945116</c:v>
                </c:pt>
                <c:pt idx="498">
                  <c:v>158.88323946806699</c:v>
                </c:pt>
                <c:pt idx="499">
                  <c:v>153.21897176186599</c:v>
                </c:pt>
                <c:pt idx="500">
                  <c:v>153.55793776643401</c:v>
                </c:pt>
                <c:pt idx="501">
                  <c:v>159.819319547661</c:v>
                </c:pt>
                <c:pt idx="502">
                  <c:v>157.20781613866399</c:v>
                </c:pt>
                <c:pt idx="503">
                  <c:v>155.806310559086</c:v>
                </c:pt>
                <c:pt idx="504">
                  <c:v>148.910691070859</c:v>
                </c:pt>
                <c:pt idx="505">
                  <c:v>147.75588761091899</c:v>
                </c:pt>
                <c:pt idx="506">
                  <c:v>151.79542971299199</c:v>
                </c:pt>
                <c:pt idx="507">
                  <c:v>151.49454705631601</c:v>
                </c:pt>
                <c:pt idx="508">
                  <c:v>151.291318823876</c:v>
                </c:pt>
                <c:pt idx="509">
                  <c:v>154.17430990272999</c:v>
                </c:pt>
                <c:pt idx="510">
                  <c:v>155.53514360906101</c:v>
                </c:pt>
                <c:pt idx="511">
                  <c:v>155.302171051328</c:v>
                </c:pt>
                <c:pt idx="512">
                  <c:v>154.75709314053401</c:v>
                </c:pt>
                <c:pt idx="513">
                  <c:v>156.69051271103899</c:v>
                </c:pt>
                <c:pt idx="514">
                  <c:v>153.020434726643</c:v>
                </c:pt>
                <c:pt idx="515">
                  <c:v>152.786243052917</c:v>
                </c:pt>
                <c:pt idx="516">
                  <c:v>155.345824079729</c:v>
                </c:pt>
                <c:pt idx="517">
                  <c:v>153.75376050442301</c:v>
                </c:pt>
                <c:pt idx="518">
                  <c:v>156.79697696028899</c:v>
                </c:pt>
                <c:pt idx="519">
                  <c:v>157.10808189986599</c:v>
                </c:pt>
                <c:pt idx="520">
                  <c:v>155.68551326073299</c:v>
                </c:pt>
                <c:pt idx="521">
                  <c:v>152.09755721306999</c:v>
                </c:pt>
                <c:pt idx="522">
                  <c:v>152.386031925765</c:v>
                </c:pt>
                <c:pt idx="523">
                  <c:v>148.086846165553</c:v>
                </c:pt>
                <c:pt idx="524">
                  <c:v>153.42576438497699</c:v>
                </c:pt>
                <c:pt idx="525">
                  <c:v>148.164471411031</c:v>
                </c:pt>
                <c:pt idx="526">
                  <c:v>150.21597882555801</c:v>
                </c:pt>
                <c:pt idx="527">
                  <c:v>152.402774521335</c:v>
                </c:pt>
                <c:pt idx="528">
                  <c:v>149.271164279781</c:v>
                </c:pt>
                <c:pt idx="529">
                  <c:v>152.58057547129201</c:v>
                </c:pt>
                <c:pt idx="530">
                  <c:v>150.110708130207</c:v>
                </c:pt>
                <c:pt idx="531">
                  <c:v>157.427015949674</c:v>
                </c:pt>
                <c:pt idx="532">
                  <c:v>156.349671863401</c:v>
                </c:pt>
                <c:pt idx="533">
                  <c:v>159.26201156168099</c:v>
                </c:pt>
                <c:pt idx="534">
                  <c:v>157.56692527327601</c:v>
                </c:pt>
                <c:pt idx="535">
                  <c:v>159.687399687078</c:v>
                </c:pt>
                <c:pt idx="536">
                  <c:v>163.496536773689</c:v>
                </c:pt>
                <c:pt idx="537">
                  <c:v>160.77976457862499</c:v>
                </c:pt>
                <c:pt idx="538">
                  <c:v>163.63686776467699</c:v>
                </c:pt>
                <c:pt idx="539">
                  <c:v>160.00549818787101</c:v>
                </c:pt>
                <c:pt idx="540">
                  <c:v>158.84678947001501</c:v>
                </c:pt>
                <c:pt idx="541">
                  <c:v>160.808071883477</c:v>
                </c:pt>
                <c:pt idx="542">
                  <c:v>158.41791544366799</c:v>
                </c:pt>
                <c:pt idx="543">
                  <c:v>159.06458693636699</c:v>
                </c:pt>
                <c:pt idx="544">
                  <c:v>154.464621923702</c:v>
                </c:pt>
                <c:pt idx="545">
                  <c:v>160.241744433218</c:v>
                </c:pt>
                <c:pt idx="546">
                  <c:v>162.610270912749</c:v>
                </c:pt>
                <c:pt idx="547">
                  <c:v>165.22738534602601</c:v>
                </c:pt>
                <c:pt idx="548">
                  <c:v>163.66557844139999</c:v>
                </c:pt>
                <c:pt idx="549">
                  <c:v>165.56869826641599</c:v>
                </c:pt>
                <c:pt idx="550">
                  <c:v>162.697323955499</c:v>
                </c:pt>
                <c:pt idx="551">
                  <c:v>161.74815364855499</c:v>
                </c:pt>
                <c:pt idx="552">
                  <c:v>161.44012084406501</c:v>
                </c:pt>
                <c:pt idx="553">
                  <c:v>160.84360316252</c:v>
                </c:pt>
                <c:pt idx="554">
                  <c:v>163.367757545193</c:v>
                </c:pt>
                <c:pt idx="555">
                  <c:v>166.38284568752499</c:v>
                </c:pt>
                <c:pt idx="556">
                  <c:v>164.76253113292299</c:v>
                </c:pt>
                <c:pt idx="557">
                  <c:v>165.90880754865901</c:v>
                </c:pt>
                <c:pt idx="558">
                  <c:v>164.88479609679001</c:v>
                </c:pt>
                <c:pt idx="559">
                  <c:v>166.019749927833</c:v>
                </c:pt>
                <c:pt idx="560">
                  <c:v>168.20898383291399</c:v>
                </c:pt>
                <c:pt idx="561">
                  <c:v>169.97767118692701</c:v>
                </c:pt>
                <c:pt idx="562">
                  <c:v>171.97692660886199</c:v>
                </c:pt>
                <c:pt idx="563">
                  <c:v>174.384015867789</c:v>
                </c:pt>
                <c:pt idx="564">
                  <c:v>175.16749930598601</c:v>
                </c:pt>
                <c:pt idx="565">
                  <c:v>172.57483187495399</c:v>
                </c:pt>
                <c:pt idx="566">
                  <c:v>172.84818734868099</c:v>
                </c:pt>
                <c:pt idx="567">
                  <c:v>169.787031254429</c:v>
                </c:pt>
                <c:pt idx="568">
                  <c:v>169.14442063611901</c:v>
                </c:pt>
                <c:pt idx="569">
                  <c:v>169.103597139969</c:v>
                </c:pt>
                <c:pt idx="570">
                  <c:v>168.85725096885199</c:v>
                </c:pt>
                <c:pt idx="571">
                  <c:v>170.60261808588899</c:v>
                </c:pt>
                <c:pt idx="572">
                  <c:v>169.376950871519</c:v>
                </c:pt>
                <c:pt idx="573">
                  <c:v>170.32005982081699</c:v>
                </c:pt>
                <c:pt idx="574">
                  <c:v>167.464342630191</c:v>
                </c:pt>
                <c:pt idx="575">
                  <c:v>170.78345520168699</c:v>
                </c:pt>
                <c:pt idx="576">
                  <c:v>170.52219723095001</c:v>
                </c:pt>
                <c:pt idx="577">
                  <c:v>169.16634121947399</c:v>
                </c:pt>
                <c:pt idx="578">
                  <c:v>172.59777503211799</c:v>
                </c:pt>
                <c:pt idx="579">
                  <c:v>170.70257084085199</c:v>
                </c:pt>
                <c:pt idx="580">
                  <c:v>165.81990415409601</c:v>
                </c:pt>
                <c:pt idx="581">
                  <c:v>161.73728385944401</c:v>
                </c:pt>
                <c:pt idx="582">
                  <c:v>162.8869243879</c:v>
                </c:pt>
                <c:pt idx="583">
                  <c:v>161.39709638271299</c:v>
                </c:pt>
                <c:pt idx="584">
                  <c:v>162.84840212613599</c:v>
                </c:pt>
                <c:pt idx="585">
                  <c:v>161.40702970575501</c:v>
                </c:pt>
                <c:pt idx="586">
                  <c:v>160.45580798091299</c:v>
                </c:pt>
                <c:pt idx="587">
                  <c:v>163.377924390526</c:v>
                </c:pt>
                <c:pt idx="588">
                  <c:v>164.23506340952</c:v>
                </c:pt>
                <c:pt idx="589">
                  <c:v>163.04972491105099</c:v>
                </c:pt>
                <c:pt idx="590">
                  <c:v>155.581406178365</c:v>
                </c:pt>
                <c:pt idx="591">
                  <c:v>155.58246150438401</c:v>
                </c:pt>
                <c:pt idx="592">
                  <c:v>154.484192010942</c:v>
                </c:pt>
                <c:pt idx="593">
                  <c:v>155.887905604976</c:v>
                </c:pt>
                <c:pt idx="594">
                  <c:v>155.64000131696099</c:v>
                </c:pt>
                <c:pt idx="595">
                  <c:v>158.24239965441501</c:v>
                </c:pt>
                <c:pt idx="596">
                  <c:v>158.60363518900999</c:v>
                </c:pt>
                <c:pt idx="597">
                  <c:v>162.59314142084301</c:v>
                </c:pt>
                <c:pt idx="598">
                  <c:v>162.548658300499</c:v>
                </c:pt>
                <c:pt idx="599">
                  <c:v>163.972473957337</c:v>
                </c:pt>
                <c:pt idx="600">
                  <c:v>163.43335440621999</c:v>
                </c:pt>
                <c:pt idx="601">
                  <c:v>163.09189911390001</c:v>
                </c:pt>
                <c:pt idx="602">
                  <c:v>161.456195933636</c:v>
                </c:pt>
                <c:pt idx="603">
                  <c:v>161.27525613854701</c:v>
                </c:pt>
                <c:pt idx="604">
                  <c:v>162.49695633107299</c:v>
                </c:pt>
                <c:pt idx="605">
                  <c:v>163.73459526380299</c:v>
                </c:pt>
                <c:pt idx="606">
                  <c:v>164.08378063907799</c:v>
                </c:pt>
                <c:pt idx="607">
                  <c:v>164.156235403674</c:v>
                </c:pt>
                <c:pt idx="608">
                  <c:v>163.73931127726101</c:v>
                </c:pt>
                <c:pt idx="609">
                  <c:v>164.67351392927699</c:v>
                </c:pt>
                <c:pt idx="610">
                  <c:v>168.97600584195399</c:v>
                </c:pt>
                <c:pt idx="611">
                  <c:v>170.784325938146</c:v>
                </c:pt>
                <c:pt idx="612">
                  <c:v>171.22707142226199</c:v>
                </c:pt>
                <c:pt idx="613">
                  <c:v>172.605222513645</c:v>
                </c:pt>
                <c:pt idx="614">
                  <c:v>173.58374461447301</c:v>
                </c:pt>
                <c:pt idx="615">
                  <c:v>174.94178614082901</c:v>
                </c:pt>
                <c:pt idx="616">
                  <c:v>174.51676905378699</c:v>
                </c:pt>
                <c:pt idx="617">
                  <c:v>177.958598581497</c:v>
                </c:pt>
                <c:pt idx="618">
                  <c:v>180.070895997576</c:v>
                </c:pt>
                <c:pt idx="619">
                  <c:v>179.48193519823201</c:v>
                </c:pt>
                <c:pt idx="620">
                  <c:v>177.74174450438301</c:v>
                </c:pt>
                <c:pt idx="621">
                  <c:v>179.83069788214701</c:v>
                </c:pt>
                <c:pt idx="622">
                  <c:v>179.32642455335801</c:v>
                </c:pt>
                <c:pt idx="623">
                  <c:v>180.201569359611</c:v>
                </c:pt>
                <c:pt idx="624">
                  <c:v>180.60317473920799</c:v>
                </c:pt>
                <c:pt idx="625">
                  <c:v>179.73095558349601</c:v>
                </c:pt>
                <c:pt idx="626">
                  <c:v>180.33824472520899</c:v>
                </c:pt>
                <c:pt idx="627">
                  <c:v>180.057013740862</c:v>
                </c:pt>
                <c:pt idx="628">
                  <c:v>178.12208621958101</c:v>
                </c:pt>
                <c:pt idx="629">
                  <c:v>179.012083050059</c:v>
                </c:pt>
                <c:pt idx="630">
                  <c:v>182.89836175998099</c:v>
                </c:pt>
                <c:pt idx="631">
                  <c:v>186.96696226914801</c:v>
                </c:pt>
                <c:pt idx="632">
                  <c:v>182.87247137076699</c:v>
                </c:pt>
                <c:pt idx="633">
                  <c:v>183.05429242987799</c:v>
                </c:pt>
                <c:pt idx="634">
                  <c:v>185.720127590727</c:v>
                </c:pt>
                <c:pt idx="635">
                  <c:v>184.54223752768999</c:v>
                </c:pt>
                <c:pt idx="636">
                  <c:v>188.982449569377</c:v>
                </c:pt>
                <c:pt idx="637">
                  <c:v>189.246220415583</c:v>
                </c:pt>
                <c:pt idx="638">
                  <c:v>184.18820633165299</c:v>
                </c:pt>
                <c:pt idx="639">
                  <c:v>180.056151063681</c:v>
                </c:pt>
                <c:pt idx="640">
                  <c:v>180.82826441097299</c:v>
                </c:pt>
                <c:pt idx="641">
                  <c:v>183.83390052474101</c:v>
                </c:pt>
                <c:pt idx="642">
                  <c:v>187.101456638781</c:v>
                </c:pt>
                <c:pt idx="643">
                  <c:v>189.94333291336099</c:v>
                </c:pt>
                <c:pt idx="644">
                  <c:v>192.44919663136201</c:v>
                </c:pt>
                <c:pt idx="645">
                  <c:v>193.902799170397</c:v>
                </c:pt>
                <c:pt idx="646">
                  <c:v>187.720225522085</c:v>
                </c:pt>
                <c:pt idx="647">
                  <c:v>188.31919134121799</c:v>
                </c:pt>
                <c:pt idx="648">
                  <c:v>196.637104754474</c:v>
                </c:pt>
                <c:pt idx="649">
                  <c:v>190.518109387435</c:v>
                </c:pt>
                <c:pt idx="650">
                  <c:v>196.74739222482</c:v>
                </c:pt>
                <c:pt idx="651">
                  <c:v>192.23560149763199</c:v>
                </c:pt>
                <c:pt idx="652">
                  <c:v>189.62118107203901</c:v>
                </c:pt>
                <c:pt idx="653">
                  <c:v>181.87226096257399</c:v>
                </c:pt>
                <c:pt idx="654">
                  <c:v>178.81761484665799</c:v>
                </c:pt>
                <c:pt idx="655">
                  <c:v>190.610479298559</c:v>
                </c:pt>
                <c:pt idx="656">
                  <c:v>191.51067182549701</c:v>
                </c:pt>
                <c:pt idx="657">
                  <c:v>194.606509430171</c:v>
                </c:pt>
                <c:pt idx="658">
                  <c:v>191.591253281984</c:v>
                </c:pt>
                <c:pt idx="659">
                  <c:v>185.55377176063399</c:v>
                </c:pt>
                <c:pt idx="660">
                  <c:v>185.672893656307</c:v>
                </c:pt>
                <c:pt idx="661">
                  <c:v>180.97021416592199</c:v>
                </c:pt>
                <c:pt idx="662">
                  <c:v>179.336145573126</c:v>
                </c:pt>
                <c:pt idx="663">
                  <c:v>170.26601306488001</c:v>
                </c:pt>
                <c:pt idx="664">
                  <c:v>175.93100946623201</c:v>
                </c:pt>
                <c:pt idx="665">
                  <c:v>172.09971324968899</c:v>
                </c:pt>
                <c:pt idx="666">
                  <c:v>173.58770115620399</c:v>
                </c:pt>
                <c:pt idx="667">
                  <c:v>173.14329528975301</c:v>
                </c:pt>
                <c:pt idx="668">
                  <c:v>182.62171359095299</c:v>
                </c:pt>
                <c:pt idx="669">
                  <c:v>180.18948191835801</c:v>
                </c:pt>
                <c:pt idx="670">
                  <c:v>176.50311408998999</c:v>
                </c:pt>
                <c:pt idx="671">
                  <c:v>180.06999262971399</c:v>
                </c:pt>
                <c:pt idx="672">
                  <c:v>179.57066626769</c:v>
                </c:pt>
                <c:pt idx="673">
                  <c:v>169.51079935820701</c:v>
                </c:pt>
                <c:pt idx="674">
                  <c:v>168.61225469799501</c:v>
                </c:pt>
                <c:pt idx="675">
                  <c:v>171.617377506731</c:v>
                </c:pt>
                <c:pt idx="676">
                  <c:v>172.598051697904</c:v>
                </c:pt>
                <c:pt idx="677">
                  <c:v>180.00684388789901</c:v>
                </c:pt>
                <c:pt idx="678">
                  <c:v>182.08652538809099</c:v>
                </c:pt>
                <c:pt idx="679">
                  <c:v>184.32020766525</c:v>
                </c:pt>
                <c:pt idx="680">
                  <c:v>188.405847721345</c:v>
                </c:pt>
                <c:pt idx="681">
                  <c:v>186.779989521293</c:v>
                </c:pt>
                <c:pt idx="682">
                  <c:v>187.15229998267401</c:v>
                </c:pt>
                <c:pt idx="683">
                  <c:v>186.58041214832801</c:v>
                </c:pt>
                <c:pt idx="684">
                  <c:v>185.154848441257</c:v>
                </c:pt>
                <c:pt idx="685">
                  <c:v>185.002503486226</c:v>
                </c:pt>
                <c:pt idx="686">
                  <c:v>184.54411199774199</c:v>
                </c:pt>
                <c:pt idx="687">
                  <c:v>183.994539790548</c:v>
                </c:pt>
                <c:pt idx="688">
                  <c:v>186.790888824674</c:v>
                </c:pt>
                <c:pt idx="689">
                  <c:v>184.331409397756</c:v>
                </c:pt>
                <c:pt idx="690">
                  <c:v>180.30912755345</c:v>
                </c:pt>
                <c:pt idx="691">
                  <c:v>179.19980597233999</c:v>
                </c:pt>
                <c:pt idx="692">
                  <c:v>178.81820033923699</c:v>
                </c:pt>
                <c:pt idx="693">
                  <c:v>175.91069245814501</c:v>
                </c:pt>
                <c:pt idx="694">
                  <c:v>173.42035438476</c:v>
                </c:pt>
                <c:pt idx="695">
                  <c:v>171.760952381387</c:v>
                </c:pt>
                <c:pt idx="696">
                  <c:v>170.83732416207201</c:v>
                </c:pt>
                <c:pt idx="697">
                  <c:v>169.99421786050999</c:v>
                </c:pt>
                <c:pt idx="698">
                  <c:v>170.015686924818</c:v>
                </c:pt>
                <c:pt idx="699">
                  <c:v>169.969521217611</c:v>
                </c:pt>
                <c:pt idx="700">
                  <c:v>170.98505184656801</c:v>
                </c:pt>
                <c:pt idx="701">
                  <c:v>172.11149991034699</c:v>
                </c:pt>
                <c:pt idx="702">
                  <c:v>171.344634230335</c:v>
                </c:pt>
                <c:pt idx="703">
                  <c:v>171.061814864609</c:v>
                </c:pt>
                <c:pt idx="704">
                  <c:v>172.05280212238401</c:v>
                </c:pt>
                <c:pt idx="705">
                  <c:v>173.323331755711</c:v>
                </c:pt>
                <c:pt idx="706">
                  <c:v>173.409749714344</c:v>
                </c:pt>
                <c:pt idx="707">
                  <c:v>172.60038540606701</c:v>
                </c:pt>
                <c:pt idx="708">
                  <c:v>173.509026774407</c:v>
                </c:pt>
                <c:pt idx="709">
                  <c:v>173.475128316183</c:v>
                </c:pt>
                <c:pt idx="710">
                  <c:v>173.154183577758</c:v>
                </c:pt>
                <c:pt idx="711">
                  <c:v>171.677746441555</c:v>
                </c:pt>
                <c:pt idx="712">
                  <c:v>172.590211967247</c:v>
                </c:pt>
                <c:pt idx="713">
                  <c:v>178.246520309179</c:v>
                </c:pt>
                <c:pt idx="714">
                  <c:v>176.71739566994401</c:v>
                </c:pt>
                <c:pt idx="715">
                  <c:v>177.79889605225199</c:v>
                </c:pt>
                <c:pt idx="716">
                  <c:v>175.57095117010101</c:v>
                </c:pt>
                <c:pt idx="717">
                  <c:v>174.81917050161599</c:v>
                </c:pt>
                <c:pt idx="718">
                  <c:v>176.75245204965199</c:v>
                </c:pt>
                <c:pt idx="719">
                  <c:v>175.11447336856199</c:v>
                </c:pt>
                <c:pt idx="720">
                  <c:v>170.784527713231</c:v>
                </c:pt>
                <c:pt idx="721">
                  <c:v>168.69125951963599</c:v>
                </c:pt>
                <c:pt idx="722">
                  <c:v>168.59921026220101</c:v>
                </c:pt>
                <c:pt idx="723">
                  <c:v>168.53938879039299</c:v>
                </c:pt>
                <c:pt idx="724">
                  <c:v>168.78169905624699</c:v>
                </c:pt>
                <c:pt idx="725">
                  <c:v>169.15741830261399</c:v>
                </c:pt>
                <c:pt idx="726">
                  <c:v>170.025509902983</c:v>
                </c:pt>
                <c:pt idx="727">
                  <c:v>169.745284127133</c:v>
                </c:pt>
                <c:pt idx="728">
                  <c:v>169.54913994905999</c:v>
                </c:pt>
                <c:pt idx="729">
                  <c:v>171.415084354241</c:v>
                </c:pt>
                <c:pt idx="730">
                  <c:v>171.667281699369</c:v>
                </c:pt>
                <c:pt idx="731">
                  <c:v>172.61981805513099</c:v>
                </c:pt>
                <c:pt idx="732">
                  <c:v>169.645315744784</c:v>
                </c:pt>
                <c:pt idx="733">
                  <c:v>171.72653109883399</c:v>
                </c:pt>
                <c:pt idx="734">
                  <c:v>173.85020426318201</c:v>
                </c:pt>
                <c:pt idx="735">
                  <c:v>171.226955467377</c:v>
                </c:pt>
                <c:pt idx="736">
                  <c:v>170.61688294042199</c:v>
                </c:pt>
                <c:pt idx="737">
                  <c:v>169.37533209746701</c:v>
                </c:pt>
                <c:pt idx="738">
                  <c:v>171.787789168068</c:v>
                </c:pt>
                <c:pt idx="739">
                  <c:v>171.07441718819899</c:v>
                </c:pt>
                <c:pt idx="740">
                  <c:v>168.15202771627401</c:v>
                </c:pt>
                <c:pt idx="741">
                  <c:v>167.80097090715901</c:v>
                </c:pt>
                <c:pt idx="742">
                  <c:v>168.68267650793001</c:v>
                </c:pt>
                <c:pt idx="743">
                  <c:v>172.388665030727</c:v>
                </c:pt>
                <c:pt idx="744">
                  <c:v>172.53398090632899</c:v>
                </c:pt>
                <c:pt idx="745">
                  <c:v>173.285207744308</c:v>
                </c:pt>
                <c:pt idx="746">
                  <c:v>173.06485510184899</c:v>
                </c:pt>
                <c:pt idx="747">
                  <c:v>173.30683298160801</c:v>
                </c:pt>
                <c:pt idx="748">
                  <c:v>175.830342532689</c:v>
                </c:pt>
                <c:pt idx="749">
                  <c:v>177.00587863602101</c:v>
                </c:pt>
                <c:pt idx="750">
                  <c:v>176.80073084313699</c:v>
                </c:pt>
                <c:pt idx="751">
                  <c:v>178.44460819394999</c:v>
                </c:pt>
                <c:pt idx="752">
                  <c:v>179.079166546057</c:v>
                </c:pt>
                <c:pt idx="753">
                  <c:v>180.63740618742699</c:v>
                </c:pt>
                <c:pt idx="754">
                  <c:v>180.31070873227199</c:v>
                </c:pt>
                <c:pt idx="755">
                  <c:v>180.02956118704299</c:v>
                </c:pt>
                <c:pt idx="756">
                  <c:v>180.10455403006301</c:v>
                </c:pt>
                <c:pt idx="757">
                  <c:v>180.151655685224</c:v>
                </c:pt>
                <c:pt idx="758">
                  <c:v>185.094732041437</c:v>
                </c:pt>
                <c:pt idx="759">
                  <c:v>187.855755830448</c:v>
                </c:pt>
                <c:pt idx="760">
                  <c:v>183.269300106857</c:v>
                </c:pt>
                <c:pt idx="761">
                  <c:v>187.531591679065</c:v>
                </c:pt>
                <c:pt idx="762">
                  <c:v>187.85424738367101</c:v>
                </c:pt>
                <c:pt idx="763">
                  <c:v>187.76129928912101</c:v>
                </c:pt>
                <c:pt idx="764">
                  <c:v>191.70934626237801</c:v>
                </c:pt>
                <c:pt idx="765">
                  <c:v>194.34210816602399</c:v>
                </c:pt>
                <c:pt idx="766">
                  <c:v>192.06495923388599</c:v>
                </c:pt>
                <c:pt idx="767">
                  <c:v>193.728697358456</c:v>
                </c:pt>
                <c:pt idx="768">
                  <c:v>185.43283565843899</c:v>
                </c:pt>
                <c:pt idx="769">
                  <c:v>188.84068208465101</c:v>
                </c:pt>
                <c:pt idx="770">
                  <c:v>183.68596798529899</c:v>
                </c:pt>
                <c:pt idx="771">
                  <c:v>184.81064678361</c:v>
                </c:pt>
                <c:pt idx="772">
                  <c:v>187.27641266593099</c:v>
                </c:pt>
                <c:pt idx="773">
                  <c:v>188.381619430603</c:v>
                </c:pt>
                <c:pt idx="774">
                  <c:v>186.60595587808899</c:v>
                </c:pt>
                <c:pt idx="775">
                  <c:v>189.42249055931501</c:v>
                </c:pt>
                <c:pt idx="776">
                  <c:v>194.415763049134</c:v>
                </c:pt>
                <c:pt idx="777">
                  <c:v>193.55725754218301</c:v>
                </c:pt>
                <c:pt idx="778">
                  <c:v>195.21379579525501</c:v>
                </c:pt>
                <c:pt idx="779">
                  <c:v>194.508436920489</c:v>
                </c:pt>
                <c:pt idx="780">
                  <c:v>204.473313436442</c:v>
                </c:pt>
                <c:pt idx="781">
                  <c:v>208.03940823446899</c:v>
                </c:pt>
                <c:pt idx="782">
                  <c:v>214.28245944990999</c:v>
                </c:pt>
                <c:pt idx="783">
                  <c:v>206.36879575056599</c:v>
                </c:pt>
                <c:pt idx="784">
                  <c:v>210.20459447377999</c:v>
                </c:pt>
                <c:pt idx="785">
                  <c:v>212.09954045452301</c:v>
                </c:pt>
                <c:pt idx="786">
                  <c:v>202.19638733157299</c:v>
                </c:pt>
                <c:pt idx="787">
                  <c:v>198.22684362324901</c:v>
                </c:pt>
                <c:pt idx="788">
                  <c:v>197.407455765458</c:v>
                </c:pt>
                <c:pt idx="789">
                  <c:v>197.96705205609899</c:v>
                </c:pt>
                <c:pt idx="790">
                  <c:v>206.80395342438501</c:v>
                </c:pt>
                <c:pt idx="791">
                  <c:v>209.16768043792999</c:v>
                </c:pt>
                <c:pt idx="792">
                  <c:v>212.14874787711199</c:v>
                </c:pt>
                <c:pt idx="793">
                  <c:v>209.52054873472801</c:v>
                </c:pt>
                <c:pt idx="794">
                  <c:v>211.012298697598</c:v>
                </c:pt>
                <c:pt idx="795">
                  <c:v>206.11647146265801</c:v>
                </c:pt>
                <c:pt idx="796">
                  <c:v>208.337491284902</c:v>
                </c:pt>
                <c:pt idx="797">
                  <c:v>212.93823705600701</c:v>
                </c:pt>
                <c:pt idx="798">
                  <c:v>216.20725571765001</c:v>
                </c:pt>
                <c:pt idx="799">
                  <c:v>217.44690740952399</c:v>
                </c:pt>
                <c:pt idx="800">
                  <c:v>221.51352966597199</c:v>
                </c:pt>
                <c:pt idx="801">
                  <c:v>226.85917694922</c:v>
                </c:pt>
                <c:pt idx="802">
                  <c:v>218.65111597676301</c:v>
                </c:pt>
                <c:pt idx="803">
                  <c:v>216.67087878751201</c:v>
                </c:pt>
                <c:pt idx="804">
                  <c:v>218.631469594148</c:v>
                </c:pt>
                <c:pt idx="805">
                  <c:v>218.72239849824101</c:v>
                </c:pt>
                <c:pt idx="806">
                  <c:v>223.64839425374299</c:v>
                </c:pt>
                <c:pt idx="807">
                  <c:v>223.270889903539</c:v>
                </c:pt>
                <c:pt idx="808">
                  <c:v>218.85606417091901</c:v>
                </c:pt>
                <c:pt idx="809">
                  <c:v>220.531325915103</c:v>
                </c:pt>
                <c:pt idx="810">
                  <c:v>222.02659887375799</c:v>
                </c:pt>
                <c:pt idx="811">
                  <c:v>223.427217055195</c:v>
                </c:pt>
                <c:pt idx="812">
                  <c:v>223.63972662279301</c:v>
                </c:pt>
                <c:pt idx="813">
                  <c:v>223.21397582209599</c:v>
                </c:pt>
                <c:pt idx="814">
                  <c:v>223.37581257475401</c:v>
                </c:pt>
                <c:pt idx="815">
                  <c:v>223.43100589733001</c:v>
                </c:pt>
                <c:pt idx="816">
                  <c:v>228.78498997031301</c:v>
                </c:pt>
                <c:pt idx="817">
                  <c:v>230.89808024201901</c:v>
                </c:pt>
                <c:pt idx="818">
                  <c:v>230.14719533861901</c:v>
                </c:pt>
                <c:pt idx="819">
                  <c:v>232.24103337790899</c:v>
                </c:pt>
                <c:pt idx="820">
                  <c:v>232.030893609787</c:v>
                </c:pt>
                <c:pt idx="821">
                  <c:v>225.948236186608</c:v>
                </c:pt>
                <c:pt idx="822">
                  <c:v>223.889085147456</c:v>
                </c:pt>
                <c:pt idx="823">
                  <c:v>222.51657239270099</c:v>
                </c:pt>
                <c:pt idx="824">
                  <c:v>220.331127554506</c:v>
                </c:pt>
                <c:pt idx="825">
                  <c:v>221.761968919487</c:v>
                </c:pt>
                <c:pt idx="826">
                  <c:v>225.528778111983</c:v>
                </c:pt>
                <c:pt idx="827">
                  <c:v>226.638189332888</c:v>
                </c:pt>
                <c:pt idx="828">
                  <c:v>220.737975090226</c:v>
                </c:pt>
                <c:pt idx="829">
                  <c:v>219.63060260128901</c:v>
                </c:pt>
                <c:pt idx="830">
                  <c:v>222.09786232575101</c:v>
                </c:pt>
                <c:pt idx="831">
                  <c:v>221.03748068448201</c:v>
                </c:pt>
                <c:pt idx="832">
                  <c:v>213.371289195858</c:v>
                </c:pt>
                <c:pt idx="833">
                  <c:v>212.83521449597799</c:v>
                </c:pt>
                <c:pt idx="834">
                  <c:v>210.802268213709</c:v>
                </c:pt>
                <c:pt idx="835">
                  <c:v>210.09961437320399</c:v>
                </c:pt>
                <c:pt idx="836">
                  <c:v>214.33590344515599</c:v>
                </c:pt>
                <c:pt idx="837">
                  <c:v>211.06393525689299</c:v>
                </c:pt>
                <c:pt idx="838">
                  <c:v>215.768011467062</c:v>
                </c:pt>
                <c:pt idx="839">
                  <c:v>216.571837434526</c:v>
                </c:pt>
                <c:pt idx="840">
                  <c:v>220.42151597575099</c:v>
                </c:pt>
                <c:pt idx="841">
                  <c:v>219.262317083455</c:v>
                </c:pt>
                <c:pt idx="842">
                  <c:v>222.88957870087799</c:v>
                </c:pt>
                <c:pt idx="843">
                  <c:v>223.878482613134</c:v>
                </c:pt>
                <c:pt idx="844">
                  <c:v>225.68617323901401</c:v>
                </c:pt>
                <c:pt idx="845">
                  <c:v>231.87271288885501</c:v>
                </c:pt>
                <c:pt idx="846">
                  <c:v>230.900316579368</c:v>
                </c:pt>
                <c:pt idx="847">
                  <c:v>230.7816472147</c:v>
                </c:pt>
                <c:pt idx="848">
                  <c:v>229.92072231433701</c:v>
                </c:pt>
                <c:pt idx="849">
                  <c:v>234.643934103768</c:v>
                </c:pt>
                <c:pt idx="850">
                  <c:v>234.543270932084</c:v>
                </c:pt>
                <c:pt idx="851">
                  <c:v>234.77909730292299</c:v>
                </c:pt>
                <c:pt idx="852">
                  <c:v>241.47667144507801</c:v>
                </c:pt>
                <c:pt idx="853">
                  <c:v>245.990149313404</c:v>
                </c:pt>
                <c:pt idx="854">
                  <c:v>247.24373524321399</c:v>
                </c:pt>
                <c:pt idx="855">
                  <c:v>248.76483645236101</c:v>
                </c:pt>
                <c:pt idx="856">
                  <c:v>240.44311315049001</c:v>
                </c:pt>
                <c:pt idx="857">
                  <c:v>249.70650901335901</c:v>
                </c:pt>
                <c:pt idx="858">
                  <c:v>252.93492815648901</c:v>
                </c:pt>
                <c:pt idx="859">
                  <c:v>256.03689176347399</c:v>
                </c:pt>
                <c:pt idx="860">
                  <c:v>256.11202591521999</c:v>
                </c:pt>
                <c:pt idx="861">
                  <c:v>255.09125992877199</c:v>
                </c:pt>
                <c:pt idx="862">
                  <c:v>262.13391898216599</c:v>
                </c:pt>
                <c:pt idx="863">
                  <c:v>264.175833389221</c:v>
                </c:pt>
                <c:pt idx="864">
                  <c:v>264.96972201154199</c:v>
                </c:pt>
                <c:pt idx="865">
                  <c:v>265.20712844068601</c:v>
                </c:pt>
                <c:pt idx="866">
                  <c:v>258.37079151134202</c:v>
                </c:pt>
                <c:pt idx="867">
                  <c:v>262.30427089565802</c:v>
                </c:pt>
                <c:pt idx="868">
                  <c:v>261.84722452031099</c:v>
                </c:pt>
                <c:pt idx="869">
                  <c:v>251.56183582321299</c:v>
                </c:pt>
                <c:pt idx="870">
                  <c:v>250.67801861563001</c:v>
                </c:pt>
                <c:pt idx="871">
                  <c:v>253.09004910576701</c:v>
                </c:pt>
                <c:pt idx="872">
                  <c:v>257.79227017920198</c:v>
                </c:pt>
                <c:pt idx="873">
                  <c:v>263.82598443073198</c:v>
                </c:pt>
                <c:pt idx="874">
                  <c:v>266.44014764367603</c:v>
                </c:pt>
                <c:pt idx="875">
                  <c:v>271.955803122367</c:v>
                </c:pt>
                <c:pt idx="876">
                  <c:v>269.89770771844098</c:v>
                </c:pt>
                <c:pt idx="877">
                  <c:v>271.61962641567902</c:v>
                </c:pt>
                <c:pt idx="878">
                  <c:v>269.279808916874</c:v>
                </c:pt>
                <c:pt idx="879">
                  <c:v>269.80004700883597</c:v>
                </c:pt>
                <c:pt idx="880">
                  <c:v>272.68707685330702</c:v>
                </c:pt>
                <c:pt idx="881">
                  <c:v>274.26428816186899</c:v>
                </c:pt>
                <c:pt idx="882">
                  <c:v>275.07022815582098</c:v>
                </c:pt>
                <c:pt idx="883">
                  <c:v>279.24412768735999</c:v>
                </c:pt>
                <c:pt idx="884">
                  <c:v>283.85859147174801</c:v>
                </c:pt>
                <c:pt idx="885">
                  <c:v>285.57557431998703</c:v>
                </c:pt>
                <c:pt idx="886">
                  <c:v>285.76837172720099</c:v>
                </c:pt>
                <c:pt idx="887">
                  <c:v>291.33253316943001</c:v>
                </c:pt>
                <c:pt idx="888">
                  <c:v>287.09215735276302</c:v>
                </c:pt>
                <c:pt idx="889">
                  <c:v>284.22933853824401</c:v>
                </c:pt>
                <c:pt idx="890">
                  <c:v>287.605324539891</c:v>
                </c:pt>
                <c:pt idx="891">
                  <c:v>296.71414592519398</c:v>
                </c:pt>
                <c:pt idx="892">
                  <c:v>301.64975448408802</c:v>
                </c:pt>
                <c:pt idx="893">
                  <c:v>303.46422537203</c:v>
                </c:pt>
                <c:pt idx="894">
                  <c:v>306.705416017461</c:v>
                </c:pt>
                <c:pt idx="895">
                  <c:v>314.96708149340998</c:v>
                </c:pt>
                <c:pt idx="896">
                  <c:v>323.17310850772901</c:v>
                </c:pt>
                <c:pt idx="897">
                  <c:v>324.68515364893699</c:v>
                </c:pt>
                <c:pt idx="898">
                  <c:v>315.02986220725001</c:v>
                </c:pt>
                <c:pt idx="899">
                  <c:v>331.79504467931002</c:v>
                </c:pt>
                <c:pt idx="900">
                  <c:v>332.83019234339702</c:v>
                </c:pt>
                <c:pt idx="901">
                  <c:v>331.39440458488099</c:v>
                </c:pt>
                <c:pt idx="902">
                  <c:v>309.474043002229</c:v>
                </c:pt>
                <c:pt idx="903">
                  <c:v>295.817098117417</c:v>
                </c:pt>
                <c:pt idx="904">
                  <c:v>281.89207815090401</c:v>
                </c:pt>
                <c:pt idx="905">
                  <c:v>250.44999430991501</c:v>
                </c:pt>
                <c:pt idx="906">
                  <c:v>253.78829781624199</c:v>
                </c:pt>
                <c:pt idx="907">
                  <c:v>270.78032538721902</c:v>
                </c:pt>
                <c:pt idx="908">
                  <c:v>274.78247457104902</c:v>
                </c:pt>
                <c:pt idx="909">
                  <c:v>256.32362299318203</c:v>
                </c:pt>
                <c:pt idx="910">
                  <c:v>251.04208208755401</c:v>
                </c:pt>
                <c:pt idx="911">
                  <c:v>255.975478183093</c:v>
                </c:pt>
                <c:pt idx="912">
                  <c:v>246.53230690682901</c:v>
                </c:pt>
                <c:pt idx="913">
                  <c:v>247.68845787763101</c:v>
                </c:pt>
                <c:pt idx="914">
                  <c:v>255.048776944552</c:v>
                </c:pt>
                <c:pt idx="915">
                  <c:v>255.35244087107</c:v>
                </c:pt>
                <c:pt idx="916">
                  <c:v>254.444513460454</c:v>
                </c:pt>
                <c:pt idx="917">
                  <c:v>253.83587932432499</c:v>
                </c:pt>
                <c:pt idx="918">
                  <c:v>262.35890270993099</c:v>
                </c:pt>
                <c:pt idx="919">
                  <c:v>269.04316253258099</c:v>
                </c:pt>
                <c:pt idx="920">
                  <c:v>267.62097026727997</c:v>
                </c:pt>
                <c:pt idx="921">
                  <c:v>270.879393543986</c:v>
                </c:pt>
                <c:pt idx="922">
                  <c:v>275.08093556428798</c:v>
                </c:pt>
                <c:pt idx="923">
                  <c:v>262.955119721112</c:v>
                </c:pt>
                <c:pt idx="924">
                  <c:v>259.94840912163301</c:v>
                </c:pt>
                <c:pt idx="925">
                  <c:v>260.48602289256002</c:v>
                </c:pt>
                <c:pt idx="926">
                  <c:v>261.53982262813201</c:v>
                </c:pt>
                <c:pt idx="927">
                  <c:v>264.48082709819801</c:v>
                </c:pt>
                <c:pt idx="928">
                  <c:v>263.80061103475902</c:v>
                </c:pt>
                <c:pt idx="929">
                  <c:v>266.60533974134501</c:v>
                </c:pt>
                <c:pt idx="930">
                  <c:v>257.16485970263301</c:v>
                </c:pt>
                <c:pt idx="931">
                  <c:v>249.84692932173601</c:v>
                </c:pt>
                <c:pt idx="932">
                  <c:v>254.65334173075999</c:v>
                </c:pt>
                <c:pt idx="933">
                  <c:v>256.00537617771801</c:v>
                </c:pt>
                <c:pt idx="934">
                  <c:v>254.66950075921301</c:v>
                </c:pt>
                <c:pt idx="935">
                  <c:v>256.73926039465698</c:v>
                </c:pt>
                <c:pt idx="936">
                  <c:v>257.55185061162899</c:v>
                </c:pt>
                <c:pt idx="937">
                  <c:v>260.17716416225898</c:v>
                </c:pt>
                <c:pt idx="938">
                  <c:v>260.22082450002699</c:v>
                </c:pt>
                <c:pt idx="939">
                  <c:v>252.86266343468799</c:v>
                </c:pt>
                <c:pt idx="940">
                  <c:v>246.41056359614299</c:v>
                </c:pt>
                <c:pt idx="941">
                  <c:v>242.16459146756</c:v>
                </c:pt>
                <c:pt idx="942">
                  <c:v>243.98473005399501</c:v>
                </c:pt>
                <c:pt idx="943">
                  <c:v>249.62830922219501</c:v>
                </c:pt>
                <c:pt idx="944">
                  <c:v>248.54606913311099</c:v>
                </c:pt>
                <c:pt idx="945">
                  <c:v>243.938885803755</c:v>
                </c:pt>
                <c:pt idx="946">
                  <c:v>253.07742871119899</c:v>
                </c:pt>
                <c:pt idx="947">
                  <c:v>256.126004059575</c:v>
                </c:pt>
                <c:pt idx="948">
                  <c:v>259.11954755156597</c:v>
                </c:pt>
                <c:pt idx="949">
                  <c:v>260.41303156536901</c:v>
                </c:pt>
                <c:pt idx="950">
                  <c:v>254.62910634951299</c:v>
                </c:pt>
                <c:pt idx="951">
                  <c:v>256.487551341249</c:v>
                </c:pt>
                <c:pt idx="952">
                  <c:v>266.96598270958401</c:v>
                </c:pt>
                <c:pt idx="953">
                  <c:v>267.362534736067</c:v>
                </c:pt>
                <c:pt idx="954">
                  <c:v>272.59584769907099</c:v>
                </c:pt>
                <c:pt idx="955">
                  <c:v>278.88253942294301</c:v>
                </c:pt>
                <c:pt idx="956">
                  <c:v>270.29509249744001</c:v>
                </c:pt>
                <c:pt idx="957">
                  <c:v>276.782882377855</c:v>
                </c:pt>
                <c:pt idx="958">
                  <c:v>271.96057236655503</c:v>
                </c:pt>
                <c:pt idx="959">
                  <c:v>276.56244924435902</c:v>
                </c:pt>
                <c:pt idx="960">
                  <c:v>278.37753843557999</c:v>
                </c:pt>
                <c:pt idx="961">
                  <c:v>281.64822962463199</c:v>
                </c:pt>
                <c:pt idx="962">
                  <c:v>277.56762308924601</c:v>
                </c:pt>
                <c:pt idx="963">
                  <c:v>275.44753372002498</c:v>
                </c:pt>
                <c:pt idx="964">
                  <c:v>276.35459034403101</c:v>
                </c:pt>
                <c:pt idx="965">
                  <c:v>273.12819851213499</c:v>
                </c:pt>
                <c:pt idx="966">
                  <c:v>282.95862664257697</c:v>
                </c:pt>
                <c:pt idx="967">
                  <c:v>286.85103666061701</c:v>
                </c:pt>
                <c:pt idx="968">
                  <c:v>270.75445525378501</c:v>
                </c:pt>
                <c:pt idx="969">
                  <c:v>269.683550404622</c:v>
                </c:pt>
                <c:pt idx="970">
                  <c:v>275.48537197021801</c:v>
                </c:pt>
                <c:pt idx="971">
                  <c:v>267.12134046686901</c:v>
                </c:pt>
                <c:pt idx="972">
                  <c:v>281.13939606023001</c:v>
                </c:pt>
                <c:pt idx="973">
                  <c:v>276.05668567400397</c:v>
                </c:pt>
                <c:pt idx="974">
                  <c:v>277.47652250084099</c:v>
                </c:pt>
                <c:pt idx="975">
                  <c:v>281.22351202375398</c:v>
                </c:pt>
                <c:pt idx="976">
                  <c:v>284.99014984725301</c:v>
                </c:pt>
                <c:pt idx="977">
                  <c:v>286.855425832116</c:v>
                </c:pt>
                <c:pt idx="978">
                  <c:v>292.40038381843902</c:v>
                </c:pt>
                <c:pt idx="979">
                  <c:v>295.73688857614599</c:v>
                </c:pt>
                <c:pt idx="980">
                  <c:v>301.24501627410802</c:v>
                </c:pt>
                <c:pt idx="981">
                  <c:v>289.24184971836797</c:v>
                </c:pt>
                <c:pt idx="982">
                  <c:v>278.688690957971</c:v>
                </c:pt>
                <c:pt idx="983">
                  <c:v>281.62956202926802</c:v>
                </c:pt>
                <c:pt idx="984">
                  <c:v>288.60839682683599</c:v>
                </c:pt>
                <c:pt idx="985">
                  <c:v>283.00759037839799</c:v>
                </c:pt>
                <c:pt idx="986">
                  <c:v>290.504489983724</c:v>
                </c:pt>
                <c:pt idx="987">
                  <c:v>287.709039047533</c:v>
                </c:pt>
                <c:pt idx="988">
                  <c:v>289.39281455103998</c:v>
                </c:pt>
                <c:pt idx="989">
                  <c:v>298.293231574679</c:v>
                </c:pt>
                <c:pt idx="990">
                  <c:v>298.65670092783898</c:v>
                </c:pt>
                <c:pt idx="991">
                  <c:v>290.58330250195201</c:v>
                </c:pt>
                <c:pt idx="992">
                  <c:v>297.63101443215203</c:v>
                </c:pt>
                <c:pt idx="993">
                  <c:v>294.99842688312401</c:v>
                </c:pt>
                <c:pt idx="994">
                  <c:v>287.55297248433499</c:v>
                </c:pt>
                <c:pt idx="995">
                  <c:v>288.812615371552</c:v>
                </c:pt>
                <c:pt idx="996">
                  <c:v>287.78904367012899</c:v>
                </c:pt>
                <c:pt idx="997">
                  <c:v>283.26626057033201</c:v>
                </c:pt>
                <c:pt idx="998">
                  <c:v>285.76758777005102</c:v>
                </c:pt>
                <c:pt idx="999">
                  <c:v>283.79868871410798</c:v>
                </c:pt>
                <c:pt idx="1000">
                  <c:v>287.12992015614799</c:v>
                </c:pt>
                <c:pt idx="1001">
                  <c:v>286.79744571885499</c:v>
                </c:pt>
                <c:pt idx="1002">
                  <c:v>283.98821261449098</c:v>
                </c:pt>
                <c:pt idx="1003">
                  <c:v>271.20743593035098</c:v>
                </c:pt>
                <c:pt idx="1004">
                  <c:v>267.277565361607</c:v>
                </c:pt>
                <c:pt idx="1005">
                  <c:v>263.763955747046</c:v>
                </c:pt>
                <c:pt idx="1006">
                  <c:v>263.70906536361002</c:v>
                </c:pt>
                <c:pt idx="1007">
                  <c:v>265.07480408174001</c:v>
                </c:pt>
                <c:pt idx="1008">
                  <c:v>270.485265711632</c:v>
                </c:pt>
                <c:pt idx="1009">
                  <c:v>276.70919538873102</c:v>
                </c:pt>
                <c:pt idx="1010">
                  <c:v>273.72459573903802</c:v>
                </c:pt>
                <c:pt idx="1011">
                  <c:v>271.96196455544998</c:v>
                </c:pt>
                <c:pt idx="1012">
                  <c:v>267.730112498143</c:v>
                </c:pt>
                <c:pt idx="1013">
                  <c:v>265.90196364878699</c:v>
                </c:pt>
                <c:pt idx="1014">
                  <c:v>262.39031682733503</c:v>
                </c:pt>
                <c:pt idx="1015">
                  <c:v>261.94943180816603</c:v>
                </c:pt>
                <c:pt idx="1016">
                  <c:v>258.87233715637501</c:v>
                </c:pt>
                <c:pt idx="1017">
                  <c:v>261.05939512824898</c:v>
                </c:pt>
                <c:pt idx="1018">
                  <c:v>257.89678719466099</c:v>
                </c:pt>
                <c:pt idx="1019">
                  <c:v>261.651409998622</c:v>
                </c:pt>
                <c:pt idx="1020">
                  <c:v>260.11864324593</c:v>
                </c:pt>
                <c:pt idx="1021">
                  <c:v>259.25855423629002</c:v>
                </c:pt>
                <c:pt idx="1022">
                  <c:v>257.02565309909602</c:v>
                </c:pt>
                <c:pt idx="1023">
                  <c:v>255.681226776193</c:v>
                </c:pt>
                <c:pt idx="1024">
                  <c:v>256.60621502023298</c:v>
                </c:pt>
                <c:pt idx="1025">
                  <c:v>262.04733930401602</c:v>
                </c:pt>
                <c:pt idx="1026">
                  <c:v>258.12475064216801</c:v>
                </c:pt>
                <c:pt idx="1027">
                  <c:v>250.77723198944</c:v>
                </c:pt>
                <c:pt idx="1028">
                  <c:v>253.12858413123899</c:v>
                </c:pt>
                <c:pt idx="1029">
                  <c:v>261.49134797784097</c:v>
                </c:pt>
                <c:pt idx="1030">
                  <c:v>268.07282832157301</c:v>
                </c:pt>
                <c:pt idx="1031">
                  <c:v>266.20077095238003</c:v>
                </c:pt>
                <c:pt idx="1032">
                  <c:v>264.49110977022599</c:v>
                </c:pt>
                <c:pt idx="1033">
                  <c:v>264.3887932312</c:v>
                </c:pt>
                <c:pt idx="1034">
                  <c:v>267.25784236367502</c:v>
                </c:pt>
                <c:pt idx="1035">
                  <c:v>264.13934709976297</c:v>
                </c:pt>
                <c:pt idx="1036">
                  <c:v>267.68573894447201</c:v>
                </c:pt>
                <c:pt idx="1037">
                  <c:v>264.32108979709199</c:v>
                </c:pt>
                <c:pt idx="1038">
                  <c:v>264.183838801457</c:v>
                </c:pt>
                <c:pt idx="1039">
                  <c:v>267.07420502025201</c:v>
                </c:pt>
                <c:pt idx="1040">
                  <c:v>266.863064817034</c:v>
                </c:pt>
                <c:pt idx="1041">
                  <c:v>267.97389912614602</c:v>
                </c:pt>
                <c:pt idx="1042">
                  <c:v>267.89319021459198</c:v>
                </c:pt>
                <c:pt idx="1043">
                  <c:v>268.04248408295899</c:v>
                </c:pt>
                <c:pt idx="1044">
                  <c:v>267.66443749751699</c:v>
                </c:pt>
                <c:pt idx="1045">
                  <c:v>270.64594827779001</c:v>
                </c:pt>
                <c:pt idx="1046">
                  <c:v>272.43944522151003</c:v>
                </c:pt>
                <c:pt idx="1047">
                  <c:v>268.87759695647799</c:v>
                </c:pt>
                <c:pt idx="1048">
                  <c:v>270.09935156574102</c:v>
                </c:pt>
                <c:pt idx="1049">
                  <c:v>268.30921235008901</c:v>
                </c:pt>
                <c:pt idx="1050">
                  <c:v>264.77842291741001</c:v>
                </c:pt>
                <c:pt idx="1051">
                  <c:v>263.766560954846</c:v>
                </c:pt>
                <c:pt idx="1052">
                  <c:v>266.82213924399201</c:v>
                </c:pt>
                <c:pt idx="1053">
                  <c:v>266.379706505059</c:v>
                </c:pt>
                <c:pt idx="1054">
                  <c:v>264.81535755734802</c:v>
                </c:pt>
                <c:pt idx="1055">
                  <c:v>266.00962635812101</c:v>
                </c:pt>
                <c:pt idx="1056">
                  <c:v>267.12718670007501</c:v>
                </c:pt>
                <c:pt idx="1057">
                  <c:v>263.16197105398197</c:v>
                </c:pt>
                <c:pt idx="1058">
                  <c:v>263.600336884819</c:v>
                </c:pt>
                <c:pt idx="1059">
                  <c:v>264.003024074103</c:v>
                </c:pt>
                <c:pt idx="1060">
                  <c:v>265.51042698679203</c:v>
                </c:pt>
                <c:pt idx="1061">
                  <c:v>264.528827045703</c:v>
                </c:pt>
                <c:pt idx="1062">
                  <c:v>268.070650731711</c:v>
                </c:pt>
                <c:pt idx="1063">
                  <c:v>270.52098660259202</c:v>
                </c:pt>
                <c:pt idx="1064">
                  <c:v>264.84794674282102</c:v>
                </c:pt>
                <c:pt idx="1065">
                  <c:v>261.87963085442499</c:v>
                </c:pt>
                <c:pt idx="1066">
                  <c:v>262.78142259928802</c:v>
                </c:pt>
                <c:pt idx="1067">
                  <c:v>260.32905188618997</c:v>
                </c:pt>
                <c:pt idx="1068">
                  <c:v>261.28680464399702</c:v>
                </c:pt>
                <c:pt idx="1069">
                  <c:v>265.32303644338702</c:v>
                </c:pt>
                <c:pt idx="1070">
                  <c:v>265.76828160352301</c:v>
                </c:pt>
                <c:pt idx="1071">
                  <c:v>266.64489971586602</c:v>
                </c:pt>
                <c:pt idx="1072">
                  <c:v>263.21471132124799</c:v>
                </c:pt>
                <c:pt idx="1073">
                  <c:v>260.66052254984999</c:v>
                </c:pt>
                <c:pt idx="1074">
                  <c:v>260.32603134729902</c:v>
                </c:pt>
                <c:pt idx="1075">
                  <c:v>262.12034057241402</c:v>
                </c:pt>
                <c:pt idx="1076">
                  <c:v>261.785849369863</c:v>
                </c:pt>
                <c:pt idx="1077">
                  <c:v>261.32360449783198</c:v>
                </c:pt>
                <c:pt idx="1078">
                  <c:v>264.25497805660899</c:v>
                </c:pt>
                <c:pt idx="1079">
                  <c:v>263.83616690447201</c:v>
                </c:pt>
                <c:pt idx="1080">
                  <c:v>266.10041979221398</c:v>
                </c:pt>
                <c:pt idx="1081">
                  <c:v>267.09041433239599</c:v>
                </c:pt>
                <c:pt idx="1082">
                  <c:v>264.45727183242599</c:v>
                </c:pt>
                <c:pt idx="1083">
                  <c:v>261.33787378574601</c:v>
                </c:pt>
                <c:pt idx="1084">
                  <c:v>258.90023039399</c:v>
                </c:pt>
                <c:pt idx="1085">
                  <c:v>257.53448524936999</c:v>
                </c:pt>
                <c:pt idx="1086">
                  <c:v>257.95749917439201</c:v>
                </c:pt>
                <c:pt idx="1087">
                  <c:v>257.80108673423598</c:v>
                </c:pt>
                <c:pt idx="1088">
                  <c:v>260.70590496739999</c:v>
                </c:pt>
                <c:pt idx="1089">
                  <c:v>261.51845241212601</c:v>
                </c:pt>
                <c:pt idx="1090">
                  <c:v>264.05058427495999</c:v>
                </c:pt>
                <c:pt idx="1091">
                  <c:v>265.78060057888399</c:v>
                </c:pt>
                <c:pt idx="1092">
                  <c:v>266.98310126980101</c:v>
                </c:pt>
                <c:pt idx="1093">
                  <c:v>267.40686304028202</c:v>
                </c:pt>
                <c:pt idx="1094">
                  <c:v>268.79535237727799</c:v>
                </c:pt>
                <c:pt idx="1095">
                  <c:v>268.79270941402899</c:v>
                </c:pt>
                <c:pt idx="1096">
                  <c:v>268.50041826447</c:v>
                </c:pt>
                <c:pt idx="1097">
                  <c:v>269.05642261155202</c:v>
                </c:pt>
                <c:pt idx="1098">
                  <c:v>267.56708151249302</c:v>
                </c:pt>
                <c:pt idx="1099">
                  <c:v>264.19430398964403</c:v>
                </c:pt>
                <c:pt idx="1100">
                  <c:v>267.425180372255</c:v>
                </c:pt>
                <c:pt idx="1101">
                  <c:v>266.69341435866397</c:v>
                </c:pt>
                <c:pt idx="1102">
                  <c:v>264.569915691196</c:v>
                </c:pt>
                <c:pt idx="1103">
                  <c:v>269.20969147520702</c:v>
                </c:pt>
                <c:pt idx="1104">
                  <c:v>268.97327133649299</c:v>
                </c:pt>
                <c:pt idx="1105">
                  <c:v>267.79961296152698</c:v>
                </c:pt>
                <c:pt idx="1106">
                  <c:v>265.90669978543002</c:v>
                </c:pt>
                <c:pt idx="1107">
                  <c:v>269.328785945937</c:v>
                </c:pt>
                <c:pt idx="1108">
                  <c:v>269.16946223036501</c:v>
                </c:pt>
                <c:pt idx="1109">
                  <c:v>268.922385781635</c:v>
                </c:pt>
                <c:pt idx="1110">
                  <c:v>267.69455215885699</c:v>
                </c:pt>
                <c:pt idx="1111">
                  <c:v>268.02681206570298</c:v>
                </c:pt>
                <c:pt idx="1112">
                  <c:v>272.62728162212198</c:v>
                </c:pt>
                <c:pt idx="1113">
                  <c:v>267.77495142763098</c:v>
                </c:pt>
                <c:pt idx="1114">
                  <c:v>268.05127688941297</c:v>
                </c:pt>
                <c:pt idx="1115">
                  <c:v>264.70454092477502</c:v>
                </c:pt>
                <c:pt idx="1116">
                  <c:v>267.02415420411802</c:v>
                </c:pt>
                <c:pt idx="1117">
                  <c:v>269.528358473693</c:v>
                </c:pt>
                <c:pt idx="1118">
                  <c:v>270.815512046099</c:v>
                </c:pt>
                <c:pt idx="1119">
                  <c:v>270.27140686966601</c:v>
                </c:pt>
                <c:pt idx="1120">
                  <c:v>272.17568854892698</c:v>
                </c:pt>
                <c:pt idx="1121">
                  <c:v>270.32284886912799</c:v>
                </c:pt>
                <c:pt idx="1122">
                  <c:v>269.87270302253199</c:v>
                </c:pt>
                <c:pt idx="1123">
                  <c:v>273.55894546466902</c:v>
                </c:pt>
                <c:pt idx="1124">
                  <c:v>275.34291527330402</c:v>
                </c:pt>
                <c:pt idx="1125">
                  <c:v>270.42575083320799</c:v>
                </c:pt>
                <c:pt idx="1126">
                  <c:v>271.558821420877</c:v>
                </c:pt>
                <c:pt idx="1127">
                  <c:v>268.30011361460402</c:v>
                </c:pt>
                <c:pt idx="1128">
                  <c:v>271.71195875865101</c:v>
                </c:pt>
                <c:pt idx="1129">
                  <c:v>273.53100183670301</c:v>
                </c:pt>
                <c:pt idx="1130">
                  <c:v>272.751026268082</c:v>
                </c:pt>
                <c:pt idx="1131">
                  <c:v>269.73745577351502</c:v>
                </c:pt>
                <c:pt idx="1132">
                  <c:v>265.01437386901199</c:v>
                </c:pt>
                <c:pt idx="1133">
                  <c:v>264.493628878653</c:v>
                </c:pt>
                <c:pt idx="1134">
                  <c:v>269.34553129785502</c:v>
                </c:pt>
                <c:pt idx="1135">
                  <c:v>268.24610140170199</c:v>
                </c:pt>
                <c:pt idx="1136">
                  <c:v>265.36352891639598</c:v>
                </c:pt>
                <c:pt idx="1137">
                  <c:v>264.31747789241001</c:v>
                </c:pt>
                <c:pt idx="1138">
                  <c:v>261.57208406663801</c:v>
                </c:pt>
                <c:pt idx="1139">
                  <c:v>256.08185126518799</c:v>
                </c:pt>
                <c:pt idx="1140">
                  <c:v>259.30253512089399</c:v>
                </c:pt>
                <c:pt idx="1141">
                  <c:v>262.90492759662698</c:v>
                </c:pt>
                <c:pt idx="1142">
                  <c:v>261.74180069618399</c:v>
                </c:pt>
                <c:pt idx="1143">
                  <c:v>265.183353621668</c:v>
                </c:pt>
                <c:pt idx="1144">
                  <c:v>267.45426292823697</c:v>
                </c:pt>
                <c:pt idx="1145">
                  <c:v>265.74486427996101</c:v>
                </c:pt>
                <c:pt idx="1146">
                  <c:v>265.71253675165002</c:v>
                </c:pt>
                <c:pt idx="1147">
                  <c:v>268.837095357382</c:v>
                </c:pt>
                <c:pt idx="1148">
                  <c:v>266.13438737656702</c:v>
                </c:pt>
                <c:pt idx="1149">
                  <c:v>266.05874752925098</c:v>
                </c:pt>
                <c:pt idx="1150">
                  <c:v>272.11135157450701</c:v>
                </c:pt>
                <c:pt idx="1151">
                  <c:v>273.47564061010303</c:v>
                </c:pt>
                <c:pt idx="1152">
                  <c:v>275.17517331208097</c:v>
                </c:pt>
                <c:pt idx="1153">
                  <c:v>273.52425499946298</c:v>
                </c:pt>
                <c:pt idx="1154">
                  <c:v>274.60396789280901</c:v>
                </c:pt>
                <c:pt idx="1155">
                  <c:v>275.083554346803</c:v>
                </c:pt>
                <c:pt idx="1156">
                  <c:v>272.66159140527202</c:v>
                </c:pt>
                <c:pt idx="1157">
                  <c:v>266.98535477185197</c:v>
                </c:pt>
                <c:pt idx="1158">
                  <c:v>267.65023894353902</c:v>
                </c:pt>
                <c:pt idx="1159">
                  <c:v>267.22097592722002</c:v>
                </c:pt>
                <c:pt idx="1160">
                  <c:v>266.42296750560399</c:v>
                </c:pt>
                <c:pt idx="1161">
                  <c:v>266.512818567473</c:v>
                </c:pt>
                <c:pt idx="1162">
                  <c:v>267.22260009441197</c:v>
                </c:pt>
                <c:pt idx="1163">
                  <c:v>263.87247181660001</c:v>
                </c:pt>
                <c:pt idx="1164">
                  <c:v>262.51005429626201</c:v>
                </c:pt>
                <c:pt idx="1165">
                  <c:v>259.53738290424502</c:v>
                </c:pt>
                <c:pt idx="1166">
                  <c:v>252.05892790714699</c:v>
                </c:pt>
                <c:pt idx="1167">
                  <c:v>249.12080407634301</c:v>
                </c:pt>
                <c:pt idx="1168">
                  <c:v>254.46779100624599</c:v>
                </c:pt>
                <c:pt idx="1169">
                  <c:v>254.97009775648499</c:v>
                </c:pt>
                <c:pt idx="1170">
                  <c:v>255.51616507655601</c:v>
                </c:pt>
                <c:pt idx="1171">
                  <c:v>256.57019942698702</c:v>
                </c:pt>
                <c:pt idx="1172">
                  <c:v>255.61838116014701</c:v>
                </c:pt>
                <c:pt idx="1173">
                  <c:v>259.21431116197402</c:v>
                </c:pt>
                <c:pt idx="1174">
                  <c:v>253.08710511675901</c:v>
                </c:pt>
                <c:pt idx="1175">
                  <c:v>254.92013741443699</c:v>
                </c:pt>
                <c:pt idx="1176">
                  <c:v>248.627523255483</c:v>
                </c:pt>
                <c:pt idx="1177">
                  <c:v>246.90614005836599</c:v>
                </c:pt>
                <c:pt idx="1178">
                  <c:v>251.94134875384501</c:v>
                </c:pt>
                <c:pt idx="1179">
                  <c:v>257.47898531818601</c:v>
                </c:pt>
                <c:pt idx="1180">
                  <c:v>255.790655216332</c:v>
                </c:pt>
                <c:pt idx="1181">
                  <c:v>259.31374861828999</c:v>
                </c:pt>
                <c:pt idx="1182">
                  <c:v>253.67102201399101</c:v>
                </c:pt>
                <c:pt idx="1183">
                  <c:v>256.25040233896499</c:v>
                </c:pt>
                <c:pt idx="1184">
                  <c:v>254.830176509745</c:v>
                </c:pt>
                <c:pt idx="1185">
                  <c:v>257.84957995481102</c:v>
                </c:pt>
                <c:pt idx="1186">
                  <c:v>259.83772374025398</c:v>
                </c:pt>
                <c:pt idx="1187">
                  <c:v>262.06559824682802</c:v>
                </c:pt>
                <c:pt idx="1188">
                  <c:v>264.36775922735501</c:v>
                </c:pt>
                <c:pt idx="1189">
                  <c:v>264.49466748713297</c:v>
                </c:pt>
                <c:pt idx="1190">
                  <c:v>258.478832206942</c:v>
                </c:pt>
                <c:pt idx="1191">
                  <c:v>260.52916320311101</c:v>
                </c:pt>
                <c:pt idx="1192">
                  <c:v>256.42795154696302</c:v>
                </c:pt>
                <c:pt idx="1193">
                  <c:v>257.91729385751398</c:v>
                </c:pt>
                <c:pt idx="1194">
                  <c:v>259.50135923070098</c:v>
                </c:pt>
                <c:pt idx="1195">
                  <c:v>257.87784648737897</c:v>
                </c:pt>
                <c:pt idx="1196">
                  <c:v>265.42393814635699</c:v>
                </c:pt>
                <c:pt idx="1197">
                  <c:v>266.72777321035602</c:v>
                </c:pt>
                <c:pt idx="1198">
                  <c:v>268.27883126625801</c:v>
                </c:pt>
                <c:pt idx="1199">
                  <c:v>266.729279997589</c:v>
                </c:pt>
                <c:pt idx="1200">
                  <c:v>267.30619368803502</c:v>
                </c:pt>
                <c:pt idx="1201">
                  <c:v>267.65197046299102</c:v>
                </c:pt>
                <c:pt idx="1202">
                  <c:v>264.710311159696</c:v>
                </c:pt>
                <c:pt idx="1203">
                  <c:v>265.02504146570197</c:v>
                </c:pt>
                <c:pt idx="1204">
                  <c:v>265.918658900259</c:v>
                </c:pt>
                <c:pt idx="1205">
                  <c:v>269.090733609685</c:v>
                </c:pt>
                <c:pt idx="1206">
                  <c:v>269.74169107438502</c:v>
                </c:pt>
                <c:pt idx="1207">
                  <c:v>271.14828882767102</c:v>
                </c:pt>
                <c:pt idx="1208">
                  <c:v>269.974032032568</c:v>
                </c:pt>
                <c:pt idx="1209">
                  <c:v>267.68458937478698</c:v>
                </c:pt>
                <c:pt idx="1210">
                  <c:v>267.441432985284</c:v>
                </c:pt>
                <c:pt idx="1211">
                  <c:v>266.36840266587802</c:v>
                </c:pt>
                <c:pt idx="1212">
                  <c:v>267.71830079815197</c:v>
                </c:pt>
                <c:pt idx="1213">
                  <c:v>268.20709338479003</c:v>
                </c:pt>
                <c:pt idx="1214">
                  <c:v>266.94792348841202</c:v>
                </c:pt>
                <c:pt idx="1215">
                  <c:v>263.81495799722899</c:v>
                </c:pt>
                <c:pt idx="1216">
                  <c:v>265.59620554004903</c:v>
                </c:pt>
                <c:pt idx="1217">
                  <c:v>265.92530129348501</c:v>
                </c:pt>
                <c:pt idx="1218">
                  <c:v>264.73403604947498</c:v>
                </c:pt>
                <c:pt idx="1219">
                  <c:v>265.93090349352502</c:v>
                </c:pt>
                <c:pt idx="1220">
                  <c:v>263.19440334120901</c:v>
                </c:pt>
                <c:pt idx="1221">
                  <c:v>263.07888509637797</c:v>
                </c:pt>
                <c:pt idx="1222">
                  <c:v>259.85841328332498</c:v>
                </c:pt>
                <c:pt idx="1223">
                  <c:v>258.43040536964702</c:v>
                </c:pt>
                <c:pt idx="1224">
                  <c:v>258.10054286338601</c:v>
                </c:pt>
                <c:pt idx="1225">
                  <c:v>259.21622173765002</c:v>
                </c:pt>
                <c:pt idx="1226">
                  <c:v>258.87109619724401</c:v>
                </c:pt>
                <c:pt idx="1227">
                  <c:v>256.10274292137302</c:v>
                </c:pt>
                <c:pt idx="1228">
                  <c:v>253.706557673812</c:v>
                </c:pt>
                <c:pt idx="1229">
                  <c:v>252.59046226128601</c:v>
                </c:pt>
                <c:pt idx="1230">
                  <c:v>253.52287639580001</c:v>
                </c:pt>
                <c:pt idx="1231">
                  <c:v>253.72231880144</c:v>
                </c:pt>
                <c:pt idx="1232">
                  <c:v>254.12529914498</c:v>
                </c:pt>
                <c:pt idx="1233">
                  <c:v>253.95180453474501</c:v>
                </c:pt>
                <c:pt idx="1234">
                  <c:v>253.21019245527799</c:v>
                </c:pt>
                <c:pt idx="1235">
                  <c:v>254.087383262195</c:v>
                </c:pt>
                <c:pt idx="1236">
                  <c:v>254.79932191062301</c:v>
                </c:pt>
                <c:pt idx="1237">
                  <c:v>255.71491615807801</c:v>
                </c:pt>
                <c:pt idx="1238">
                  <c:v>255.676729216593</c:v>
                </c:pt>
                <c:pt idx="1239">
                  <c:v>255.176987475446</c:v>
                </c:pt>
                <c:pt idx="1240">
                  <c:v>256.03514427371698</c:v>
                </c:pt>
                <c:pt idx="1241">
                  <c:v>257.70934334599502</c:v>
                </c:pt>
                <c:pt idx="1242">
                  <c:v>256.75949656344898</c:v>
                </c:pt>
                <c:pt idx="1243">
                  <c:v>254.06415851677599</c:v>
                </c:pt>
                <c:pt idx="1244">
                  <c:v>253.30095668192101</c:v>
                </c:pt>
                <c:pt idx="1245">
                  <c:v>253.33624859654901</c:v>
                </c:pt>
                <c:pt idx="1246">
                  <c:v>252.393319399929</c:v>
                </c:pt>
                <c:pt idx="1247">
                  <c:v>250.27942117266599</c:v>
                </c:pt>
                <c:pt idx="1248">
                  <c:v>250.321508020035</c:v>
                </c:pt>
                <c:pt idx="1249">
                  <c:v>245.72055949798599</c:v>
                </c:pt>
                <c:pt idx="1250">
                  <c:v>247.58423521073999</c:v>
                </c:pt>
                <c:pt idx="1251">
                  <c:v>245.401094075835</c:v>
                </c:pt>
                <c:pt idx="1252">
                  <c:v>244.204922509955</c:v>
                </c:pt>
                <c:pt idx="1253">
                  <c:v>241.156109708282</c:v>
                </c:pt>
                <c:pt idx="1254">
                  <c:v>241.123660189117</c:v>
                </c:pt>
                <c:pt idx="1255">
                  <c:v>240.69433679173099</c:v>
                </c:pt>
                <c:pt idx="1256">
                  <c:v>242.596679857672</c:v>
                </c:pt>
                <c:pt idx="1257">
                  <c:v>244.72582138458699</c:v>
                </c:pt>
                <c:pt idx="1258">
                  <c:v>243.384343947415</c:v>
                </c:pt>
                <c:pt idx="1259">
                  <c:v>243.62180989087199</c:v>
                </c:pt>
                <c:pt idx="1260">
                  <c:v>244.46228334908301</c:v>
                </c:pt>
                <c:pt idx="1261">
                  <c:v>245.73852605827599</c:v>
                </c:pt>
                <c:pt idx="1262">
                  <c:v>246.30175995573799</c:v>
                </c:pt>
                <c:pt idx="1263">
                  <c:v>246.37626960277501</c:v>
                </c:pt>
                <c:pt idx="1264">
                  <c:v>246.30750381223899</c:v>
                </c:pt>
                <c:pt idx="1265">
                  <c:v>244.66121647238501</c:v>
                </c:pt>
                <c:pt idx="1266">
                  <c:v>243.505201202851</c:v>
                </c:pt>
                <c:pt idx="1267">
                  <c:v>244.11973988282301</c:v>
                </c:pt>
                <c:pt idx="1268">
                  <c:v>244.01210706008999</c:v>
                </c:pt>
                <c:pt idx="1269">
                  <c:v>241.059672062472</c:v>
                </c:pt>
                <c:pt idx="1270">
                  <c:v>236.054973861582</c:v>
                </c:pt>
                <c:pt idx="1271">
                  <c:v>237.526469749977</c:v>
                </c:pt>
                <c:pt idx="1272">
                  <c:v>238.473891353602</c:v>
                </c:pt>
                <c:pt idx="1273">
                  <c:v>236.182785480398</c:v>
                </c:pt>
                <c:pt idx="1274">
                  <c:v>232.73459360182301</c:v>
                </c:pt>
                <c:pt idx="1275">
                  <c:v>234.24799530346499</c:v>
                </c:pt>
                <c:pt idx="1276">
                  <c:v>235.38665449942701</c:v>
                </c:pt>
                <c:pt idx="1277">
                  <c:v>234.32772121158999</c:v>
                </c:pt>
                <c:pt idx="1278">
                  <c:v>233.52563058255399</c:v>
                </c:pt>
                <c:pt idx="1279">
                  <c:v>235.24780286347101</c:v>
                </c:pt>
                <c:pt idx="1280">
                  <c:v>236.14140113923699</c:v>
                </c:pt>
                <c:pt idx="1281">
                  <c:v>235.78040253566201</c:v>
                </c:pt>
                <c:pt idx="1282">
                  <c:v>228.47188989281801</c:v>
                </c:pt>
                <c:pt idx="1283">
                  <c:v>229.746786768493</c:v>
                </c:pt>
                <c:pt idx="1284">
                  <c:v>234.26722490507899</c:v>
                </c:pt>
                <c:pt idx="1285">
                  <c:v>233.356595826274</c:v>
                </c:pt>
                <c:pt idx="1286">
                  <c:v>236.44200213616801</c:v>
                </c:pt>
                <c:pt idx="1287">
                  <c:v>237.21436357732799</c:v>
                </c:pt>
                <c:pt idx="1288">
                  <c:v>236.252829782628</c:v>
                </c:pt>
                <c:pt idx="1289">
                  <c:v>236.29882861806499</c:v>
                </c:pt>
                <c:pt idx="1290">
                  <c:v>237.668548230471</c:v>
                </c:pt>
                <c:pt idx="1291">
                  <c:v>236.676869108239</c:v>
                </c:pt>
                <c:pt idx="1292">
                  <c:v>234.79531659726399</c:v>
                </c:pt>
                <c:pt idx="1293">
                  <c:v>240.241869930288</c:v>
                </c:pt>
                <c:pt idx="1294">
                  <c:v>240.379339359791</c:v>
                </c:pt>
                <c:pt idx="1295">
                  <c:v>241.48021055477199</c:v>
                </c:pt>
                <c:pt idx="1296">
                  <c:v>246.092759204327</c:v>
                </c:pt>
                <c:pt idx="1297">
                  <c:v>246.25323425513099</c:v>
                </c:pt>
                <c:pt idx="1298">
                  <c:v>245.42807780506701</c:v>
                </c:pt>
                <c:pt idx="1299">
                  <c:v>244.17527310597001</c:v>
                </c:pt>
                <c:pt idx="1300">
                  <c:v>247.29138131464401</c:v>
                </c:pt>
                <c:pt idx="1301">
                  <c:v>242.99462864470399</c:v>
                </c:pt>
                <c:pt idx="1302">
                  <c:v>243.59537041027301</c:v>
                </c:pt>
                <c:pt idx="1303">
                  <c:v>240.11222627617801</c:v>
                </c:pt>
                <c:pt idx="1304">
                  <c:v>239.76098615154001</c:v>
                </c:pt>
                <c:pt idx="1305">
                  <c:v>240.490243306737</c:v>
                </c:pt>
                <c:pt idx="1306">
                  <c:v>240.96038399055601</c:v>
                </c:pt>
                <c:pt idx="1307">
                  <c:v>241.632375135833</c:v>
                </c:pt>
                <c:pt idx="1308">
                  <c:v>240.392133409417</c:v>
                </c:pt>
                <c:pt idx="1309">
                  <c:v>243.16670497617301</c:v>
                </c:pt>
                <c:pt idx="1310">
                  <c:v>238.21713781163899</c:v>
                </c:pt>
                <c:pt idx="1311">
                  <c:v>236.14189151700401</c:v>
                </c:pt>
                <c:pt idx="1312">
                  <c:v>236.544139562705</c:v>
                </c:pt>
                <c:pt idx="1313">
                  <c:v>232.56804814992699</c:v>
                </c:pt>
                <c:pt idx="1314">
                  <c:v>229.35727117181199</c:v>
                </c:pt>
                <c:pt idx="1315">
                  <c:v>222.32940770904199</c:v>
                </c:pt>
                <c:pt idx="1316">
                  <c:v>222.55655246892201</c:v>
                </c:pt>
                <c:pt idx="1317">
                  <c:v>222.31967305217501</c:v>
                </c:pt>
                <c:pt idx="1318">
                  <c:v>222.32546158666099</c:v>
                </c:pt>
                <c:pt idx="1319">
                  <c:v>223.610289756063</c:v>
                </c:pt>
                <c:pt idx="1320">
                  <c:v>222.4122304764</c:v>
                </c:pt>
                <c:pt idx="1321">
                  <c:v>225.15391643142499</c:v>
                </c:pt>
                <c:pt idx="1322">
                  <c:v>228.84675459296801</c:v>
                </c:pt>
                <c:pt idx="1323">
                  <c:v>224.41087747444001</c:v>
                </c:pt>
                <c:pt idx="1324">
                  <c:v>224.78458258923499</c:v>
                </c:pt>
                <c:pt idx="1325">
                  <c:v>224.50164615192301</c:v>
                </c:pt>
                <c:pt idx="1326">
                  <c:v>224.767525584206</c:v>
                </c:pt>
                <c:pt idx="1327">
                  <c:v>225.52594169371599</c:v>
                </c:pt>
                <c:pt idx="1328">
                  <c:v>226.74065871679301</c:v>
                </c:pt>
                <c:pt idx="1329">
                  <c:v>225.91173397670701</c:v>
                </c:pt>
                <c:pt idx="1330">
                  <c:v>227.08560793081901</c:v>
                </c:pt>
                <c:pt idx="1331">
                  <c:v>229.14676964309101</c:v>
                </c:pt>
                <c:pt idx="1332">
                  <c:v>229.48809955553801</c:v>
                </c:pt>
                <c:pt idx="1333">
                  <c:v>231.261643930997</c:v>
                </c:pt>
                <c:pt idx="1334">
                  <c:v>232.21774648001801</c:v>
                </c:pt>
                <c:pt idx="1335">
                  <c:v>234.39107629133301</c:v>
                </c:pt>
                <c:pt idx="1336">
                  <c:v>234.10907838132201</c:v>
                </c:pt>
                <c:pt idx="1337">
                  <c:v>233.66388255953899</c:v>
                </c:pt>
                <c:pt idx="1338">
                  <c:v>234.11624466187101</c:v>
                </c:pt>
                <c:pt idx="1339">
                  <c:v>233.55651952072401</c:v>
                </c:pt>
                <c:pt idx="1340">
                  <c:v>234.57328947481099</c:v>
                </c:pt>
                <c:pt idx="1341">
                  <c:v>233.64493247128399</c:v>
                </c:pt>
                <c:pt idx="1342">
                  <c:v>233.89318481173001</c:v>
                </c:pt>
                <c:pt idx="1343">
                  <c:v>236.09589800824699</c:v>
                </c:pt>
                <c:pt idx="1344">
                  <c:v>233.79836050105101</c:v>
                </c:pt>
                <c:pt idx="1345">
                  <c:v>235.50277828021001</c:v>
                </c:pt>
                <c:pt idx="1346">
                  <c:v>236.344442918472</c:v>
                </c:pt>
                <c:pt idx="1347">
                  <c:v>235.08869925868299</c:v>
                </c:pt>
                <c:pt idx="1348">
                  <c:v>236.28852789927899</c:v>
                </c:pt>
                <c:pt idx="1349">
                  <c:v>235.27319839307</c:v>
                </c:pt>
                <c:pt idx="1350">
                  <c:v>236.227783213328</c:v>
                </c:pt>
                <c:pt idx="1351">
                  <c:v>236.33957044564201</c:v>
                </c:pt>
                <c:pt idx="1352">
                  <c:v>236.179267550677</c:v>
                </c:pt>
                <c:pt idx="1353">
                  <c:v>235.00897451222201</c:v>
                </c:pt>
                <c:pt idx="1354">
                  <c:v>235.82360823087399</c:v>
                </c:pt>
                <c:pt idx="1355">
                  <c:v>231.80491993882501</c:v>
                </c:pt>
                <c:pt idx="1356">
                  <c:v>229.75657378030201</c:v>
                </c:pt>
                <c:pt idx="1357">
                  <c:v>232.32806255313301</c:v>
                </c:pt>
                <c:pt idx="1358">
                  <c:v>227.41809083520999</c:v>
                </c:pt>
                <c:pt idx="1359">
                  <c:v>228.43609609647999</c:v>
                </c:pt>
                <c:pt idx="1360">
                  <c:v>230.96503773016801</c:v>
                </c:pt>
                <c:pt idx="1361">
                  <c:v>231.240817486129</c:v>
                </c:pt>
                <c:pt idx="1362">
                  <c:v>232.16084999851699</c:v>
                </c:pt>
                <c:pt idx="1363">
                  <c:v>232.88822584194301</c:v>
                </c:pt>
                <c:pt idx="1364">
                  <c:v>235.476806928027</c:v>
                </c:pt>
                <c:pt idx="1365">
                  <c:v>236.00060183114601</c:v>
                </c:pt>
                <c:pt idx="1366">
                  <c:v>236.95083646565601</c:v>
                </c:pt>
                <c:pt idx="1367">
                  <c:v>238.86332384103301</c:v>
                </c:pt>
                <c:pt idx="1368">
                  <c:v>238.99816157804401</c:v>
                </c:pt>
                <c:pt idx="1369">
                  <c:v>238.49114565699699</c:v>
                </c:pt>
                <c:pt idx="1370">
                  <c:v>239.23886791622601</c:v>
                </c:pt>
                <c:pt idx="1371">
                  <c:v>241.371645695041</c:v>
                </c:pt>
                <c:pt idx="1372">
                  <c:v>241.178765295076</c:v>
                </c:pt>
                <c:pt idx="1373">
                  <c:v>239.85385182828799</c:v>
                </c:pt>
                <c:pt idx="1374">
                  <c:v>238.94502632931</c:v>
                </c:pt>
                <c:pt idx="1375">
                  <c:v>241.00654780171701</c:v>
                </c:pt>
                <c:pt idx="1376">
                  <c:v>238.923132137869</c:v>
                </c:pt>
                <c:pt idx="1377">
                  <c:v>239.90534444947701</c:v>
                </c:pt>
                <c:pt idx="1378">
                  <c:v>239.80783959817299</c:v>
                </c:pt>
                <c:pt idx="1379">
                  <c:v>240.89915021453899</c:v>
                </c:pt>
                <c:pt idx="1380">
                  <c:v>241.13371615256901</c:v>
                </c:pt>
                <c:pt idx="1381">
                  <c:v>241.56267618266699</c:v>
                </c:pt>
                <c:pt idx="1382">
                  <c:v>239.31237927378899</c:v>
                </c:pt>
                <c:pt idx="1383">
                  <c:v>238.381066350905</c:v>
                </c:pt>
                <c:pt idx="1384">
                  <c:v>235.375830607534</c:v>
                </c:pt>
                <c:pt idx="1385">
                  <c:v>237.851313895554</c:v>
                </c:pt>
                <c:pt idx="1386">
                  <c:v>237.83436837101399</c:v>
                </c:pt>
                <c:pt idx="1387">
                  <c:v>239.78909946984501</c:v>
                </c:pt>
                <c:pt idx="1388">
                  <c:v>239.83900182504999</c:v>
                </c:pt>
                <c:pt idx="1389">
                  <c:v>241.30292323164699</c:v>
                </c:pt>
                <c:pt idx="1390">
                  <c:v>242.658574673624</c:v>
                </c:pt>
                <c:pt idx="1391">
                  <c:v>243.45590738928701</c:v>
                </c:pt>
                <c:pt idx="1392">
                  <c:v>238.15772410980301</c:v>
                </c:pt>
                <c:pt idx="1393">
                  <c:v>242.06157297365999</c:v>
                </c:pt>
                <c:pt idx="1394">
                  <c:v>239.4045945101</c:v>
                </c:pt>
                <c:pt idx="1395">
                  <c:v>239.13332270913099</c:v>
                </c:pt>
                <c:pt idx="1396">
                  <c:v>242.58708387179399</c:v>
                </c:pt>
                <c:pt idx="1397">
                  <c:v>242.42431818021001</c:v>
                </c:pt>
                <c:pt idx="1398">
                  <c:v>243.789773432641</c:v>
                </c:pt>
                <c:pt idx="1399">
                  <c:v>244.36836747309201</c:v>
                </c:pt>
                <c:pt idx="1400">
                  <c:v>243.68557796191601</c:v>
                </c:pt>
                <c:pt idx="1401">
                  <c:v>242.815433895089</c:v>
                </c:pt>
                <c:pt idx="1402">
                  <c:v>244.84135565219799</c:v>
                </c:pt>
                <c:pt idx="1403">
                  <c:v>247.585606163287</c:v>
                </c:pt>
                <c:pt idx="1404">
                  <c:v>245.684472277016</c:v>
                </c:pt>
                <c:pt idx="1405">
                  <c:v>247.12933081984701</c:v>
                </c:pt>
                <c:pt idx="1406">
                  <c:v>247.92006291252099</c:v>
                </c:pt>
                <c:pt idx="1407">
                  <c:v>249.126370781698</c:v>
                </c:pt>
                <c:pt idx="1408">
                  <c:v>250.99940377543601</c:v>
                </c:pt>
                <c:pt idx="1409">
                  <c:v>251.580840208865</c:v>
                </c:pt>
                <c:pt idx="1410">
                  <c:v>250.52376476012699</c:v>
                </c:pt>
                <c:pt idx="1411">
                  <c:v>252.18394071042701</c:v>
                </c:pt>
                <c:pt idx="1412">
                  <c:v>252.34238032932399</c:v>
                </c:pt>
                <c:pt idx="1413">
                  <c:v>254.998598974723</c:v>
                </c:pt>
                <c:pt idx="1414">
                  <c:v>256.01700057039199</c:v>
                </c:pt>
                <c:pt idx="1415">
                  <c:v>255.19787173902199</c:v>
                </c:pt>
                <c:pt idx="1416">
                  <c:v>257.70413940414397</c:v>
                </c:pt>
                <c:pt idx="1417">
                  <c:v>258.16568116742297</c:v>
                </c:pt>
                <c:pt idx="1418">
                  <c:v>258.57027369037598</c:v>
                </c:pt>
                <c:pt idx="1419">
                  <c:v>254.162115391263</c:v>
                </c:pt>
                <c:pt idx="1420">
                  <c:v>253.20863848534501</c:v>
                </c:pt>
                <c:pt idx="1421">
                  <c:v>253.01193352862401</c:v>
                </c:pt>
                <c:pt idx="1422">
                  <c:v>254.95894362429499</c:v>
                </c:pt>
                <c:pt idx="1423">
                  <c:v>251.83214375183499</c:v>
                </c:pt>
                <c:pt idx="1424">
                  <c:v>252.51928117604999</c:v>
                </c:pt>
                <c:pt idx="1425">
                  <c:v>249.59012763594001</c:v>
                </c:pt>
                <c:pt idx="1426">
                  <c:v>251.728234359884</c:v>
                </c:pt>
                <c:pt idx="1427">
                  <c:v>249.37363059446599</c:v>
                </c:pt>
                <c:pt idx="1428">
                  <c:v>246.12087030171699</c:v>
                </c:pt>
                <c:pt idx="1429">
                  <c:v>248.595450541237</c:v>
                </c:pt>
                <c:pt idx="1430">
                  <c:v>250.82834684732401</c:v>
                </c:pt>
                <c:pt idx="1431">
                  <c:v>251.95373591101199</c:v>
                </c:pt>
                <c:pt idx="1432">
                  <c:v>249.26763618254799</c:v>
                </c:pt>
                <c:pt idx="1433">
                  <c:v>246.890759092997</c:v>
                </c:pt>
                <c:pt idx="1434">
                  <c:v>251.084867409754</c:v>
                </c:pt>
                <c:pt idx="1435">
                  <c:v>249.254468860174</c:v>
                </c:pt>
                <c:pt idx="1436">
                  <c:v>250.94848355166101</c:v>
                </c:pt>
                <c:pt idx="1437">
                  <c:v>253.65731509433201</c:v>
                </c:pt>
                <c:pt idx="1438">
                  <c:v>250.446693439727</c:v>
                </c:pt>
                <c:pt idx="1439">
                  <c:v>243.911768683622</c:v>
                </c:pt>
                <c:pt idx="1440">
                  <c:v>244.61936973207901</c:v>
                </c:pt>
                <c:pt idx="1441">
                  <c:v>241.458389962279</c:v>
                </c:pt>
                <c:pt idx="1442">
                  <c:v>243.771713477286</c:v>
                </c:pt>
                <c:pt idx="1443">
                  <c:v>245.21660883578099</c:v>
                </c:pt>
                <c:pt idx="1444">
                  <c:v>248.44705446153199</c:v>
                </c:pt>
                <c:pt idx="1445">
                  <c:v>247.11069474994201</c:v>
                </c:pt>
                <c:pt idx="1446">
                  <c:v>250.464763631414</c:v>
                </c:pt>
                <c:pt idx="1447">
                  <c:v>250.297099451055</c:v>
                </c:pt>
                <c:pt idx="1448">
                  <c:v>250.731280421701</c:v>
                </c:pt>
                <c:pt idx="1449">
                  <c:v>254.03072747238801</c:v>
                </c:pt>
                <c:pt idx="1450">
                  <c:v>255.12843566971199</c:v>
                </c:pt>
                <c:pt idx="1451">
                  <c:v>257.367836139198</c:v>
                </c:pt>
                <c:pt idx="1452">
                  <c:v>257.91498351687699</c:v>
                </c:pt>
                <c:pt idx="1453">
                  <c:v>261.06126299015</c:v>
                </c:pt>
                <c:pt idx="1454">
                  <c:v>261.66393821827597</c:v>
                </c:pt>
                <c:pt idx="1455">
                  <c:v>263.47461980701797</c:v>
                </c:pt>
                <c:pt idx="1456">
                  <c:v>262.23824315238602</c:v>
                </c:pt>
                <c:pt idx="1457">
                  <c:v>263.183460430038</c:v>
                </c:pt>
                <c:pt idx="1458">
                  <c:v>264.83105714850598</c:v>
                </c:pt>
                <c:pt idx="1459">
                  <c:v>265.24269269120498</c:v>
                </c:pt>
                <c:pt idx="1460">
                  <c:v>265.79707151406399</c:v>
                </c:pt>
                <c:pt idx="1461">
                  <c:v>265.54054404777099</c:v>
                </c:pt>
                <c:pt idx="1462">
                  <c:v>263.62828864343498</c:v>
                </c:pt>
                <c:pt idx="1463">
                  <c:v>265.609296192915</c:v>
                </c:pt>
                <c:pt idx="1464">
                  <c:v>264.86315476650299</c:v>
                </c:pt>
                <c:pt idx="1465">
                  <c:v>263.22332955360002</c:v>
                </c:pt>
                <c:pt idx="1466">
                  <c:v>263.74502797413697</c:v>
                </c:pt>
                <c:pt idx="1467">
                  <c:v>264.20164850291599</c:v>
                </c:pt>
                <c:pt idx="1468">
                  <c:v>267.57701875295299</c:v>
                </c:pt>
                <c:pt idx="1469">
                  <c:v>268.12499915906602</c:v>
                </c:pt>
                <c:pt idx="1470">
                  <c:v>268.856223141724</c:v>
                </c:pt>
                <c:pt idx="1471">
                  <c:v>266.42912249281898</c:v>
                </c:pt>
                <c:pt idx="1472">
                  <c:v>264.89283047407702</c:v>
                </c:pt>
                <c:pt idx="1473">
                  <c:v>266.04629166791301</c:v>
                </c:pt>
                <c:pt idx="1474">
                  <c:v>265.56546625202202</c:v>
                </c:pt>
                <c:pt idx="1475">
                  <c:v>266.77362798751398</c:v>
                </c:pt>
                <c:pt idx="1476">
                  <c:v>266.87968233863597</c:v>
                </c:pt>
                <c:pt idx="1477">
                  <c:v>265.84314482344399</c:v>
                </c:pt>
                <c:pt idx="1478">
                  <c:v>261.02029777131901</c:v>
                </c:pt>
                <c:pt idx="1479">
                  <c:v>260.17607609204202</c:v>
                </c:pt>
                <c:pt idx="1480">
                  <c:v>258.08443953559703</c:v>
                </c:pt>
                <c:pt idx="1481">
                  <c:v>255.71898977693601</c:v>
                </c:pt>
                <c:pt idx="1482">
                  <c:v>253.546699513905</c:v>
                </c:pt>
                <c:pt idx="1483">
                  <c:v>256.33967380739398</c:v>
                </c:pt>
                <c:pt idx="1484">
                  <c:v>258.58553535609701</c:v>
                </c:pt>
                <c:pt idx="1485">
                  <c:v>258.642617115495</c:v>
                </c:pt>
                <c:pt idx="1486">
                  <c:v>261.77631614951201</c:v>
                </c:pt>
                <c:pt idx="1487">
                  <c:v>262.97479826922699</c:v>
                </c:pt>
                <c:pt idx="1488">
                  <c:v>261.052677068729</c:v>
                </c:pt>
                <c:pt idx="1489">
                  <c:v>259.54524407704099</c:v>
                </c:pt>
                <c:pt idx="1490">
                  <c:v>261.40221809079202</c:v>
                </c:pt>
                <c:pt idx="1491">
                  <c:v>259.97523201346701</c:v>
                </c:pt>
                <c:pt idx="1492">
                  <c:v>261.85751794230299</c:v>
                </c:pt>
                <c:pt idx="1493">
                  <c:v>265.32395992869903</c:v>
                </c:pt>
                <c:pt idx="1494">
                  <c:v>263.97440468667702</c:v>
                </c:pt>
                <c:pt idx="1495">
                  <c:v>261.22066544510301</c:v>
                </c:pt>
                <c:pt idx="1496">
                  <c:v>261.830675340867</c:v>
                </c:pt>
                <c:pt idx="1497">
                  <c:v>263.74576897763302</c:v>
                </c:pt>
                <c:pt idx="1498">
                  <c:v>263.711848871955</c:v>
                </c:pt>
                <c:pt idx="1499">
                  <c:v>259.77142991813997</c:v>
                </c:pt>
                <c:pt idx="1500">
                  <c:v>258.313677667501</c:v>
                </c:pt>
                <c:pt idx="1501">
                  <c:v>263.90338111236798</c:v>
                </c:pt>
                <c:pt idx="1502">
                  <c:v>260.994530534923</c:v>
                </c:pt>
                <c:pt idx="1503">
                  <c:v>259.17775162897101</c:v>
                </c:pt>
                <c:pt idx="1504">
                  <c:v>256.49188714798498</c:v>
                </c:pt>
                <c:pt idx="1505">
                  <c:v>257.13128883524598</c:v>
                </c:pt>
                <c:pt idx="1506">
                  <c:v>256.54975417813802</c:v>
                </c:pt>
                <c:pt idx="1507">
                  <c:v>258.113562849174</c:v>
                </c:pt>
                <c:pt idx="1508">
                  <c:v>257.16364471420502</c:v>
                </c:pt>
                <c:pt idx="1509">
                  <c:v>257.06340776345701</c:v>
                </c:pt>
                <c:pt idx="1510">
                  <c:v>259.95750390683497</c:v>
                </c:pt>
                <c:pt idx="1511">
                  <c:v>259.13734549467199</c:v>
                </c:pt>
                <c:pt idx="1512">
                  <c:v>256.39039892953298</c:v>
                </c:pt>
                <c:pt idx="1513">
                  <c:v>258.22839123281102</c:v>
                </c:pt>
                <c:pt idx="1514">
                  <c:v>255.43011236284499</c:v>
                </c:pt>
                <c:pt idx="1515">
                  <c:v>252.61628305340199</c:v>
                </c:pt>
                <c:pt idx="1516">
                  <c:v>250.55783106755999</c:v>
                </c:pt>
                <c:pt idx="1517">
                  <c:v>256.031618957967</c:v>
                </c:pt>
                <c:pt idx="1518">
                  <c:v>258.21905602919998</c:v>
                </c:pt>
                <c:pt idx="1519">
                  <c:v>259.403496767658</c:v>
                </c:pt>
                <c:pt idx="1520">
                  <c:v>256.79426209103298</c:v>
                </c:pt>
                <c:pt idx="1521">
                  <c:v>259.97686329888899</c:v>
                </c:pt>
                <c:pt idx="1522">
                  <c:v>260.73484378426201</c:v>
                </c:pt>
                <c:pt idx="1523">
                  <c:v>263.105197365918</c:v>
                </c:pt>
                <c:pt idx="1524">
                  <c:v>261.81257814010502</c:v>
                </c:pt>
                <c:pt idx="1525">
                  <c:v>262.42356142505201</c:v>
                </c:pt>
                <c:pt idx="1526">
                  <c:v>261.368209953492</c:v>
                </c:pt>
                <c:pt idx="1527">
                  <c:v>262.705074583753</c:v>
                </c:pt>
                <c:pt idx="1528">
                  <c:v>263.35006665153998</c:v>
                </c:pt>
                <c:pt idx="1529">
                  <c:v>263.277166575477</c:v>
                </c:pt>
                <c:pt idx="1530">
                  <c:v>263.95734712376299</c:v>
                </c:pt>
                <c:pt idx="1531">
                  <c:v>261.19061858501402</c:v>
                </c:pt>
                <c:pt idx="1532">
                  <c:v>259.90159191519899</c:v>
                </c:pt>
                <c:pt idx="1533">
                  <c:v>259.07269341414798</c:v>
                </c:pt>
                <c:pt idx="1534">
                  <c:v>261.399940638445</c:v>
                </c:pt>
                <c:pt idx="1535">
                  <c:v>261.38683019165001</c:v>
                </c:pt>
                <c:pt idx="1536">
                  <c:v>261.06014298097301</c:v>
                </c:pt>
                <c:pt idx="1537">
                  <c:v>256.27883079079697</c:v>
                </c:pt>
                <c:pt idx="1538">
                  <c:v>260.038080752589</c:v>
                </c:pt>
                <c:pt idx="1539">
                  <c:v>259.820037386688</c:v>
                </c:pt>
                <c:pt idx="1540">
                  <c:v>260.18077767752902</c:v>
                </c:pt>
                <c:pt idx="1541">
                  <c:v>263.16887748540302</c:v>
                </c:pt>
                <c:pt idx="1542">
                  <c:v>263.71538415538498</c:v>
                </c:pt>
                <c:pt idx="1543">
                  <c:v>264.34615026969902</c:v>
                </c:pt>
                <c:pt idx="1544">
                  <c:v>261.94406961378201</c:v>
                </c:pt>
                <c:pt idx="1545">
                  <c:v>260.97214306994402</c:v>
                </c:pt>
                <c:pt idx="1546">
                  <c:v>260.47581110643603</c:v>
                </c:pt>
                <c:pt idx="1547">
                  <c:v>263.63294946206702</c:v>
                </c:pt>
                <c:pt idx="1548">
                  <c:v>265.02350467911998</c:v>
                </c:pt>
                <c:pt idx="1549">
                  <c:v>265.57961979465301</c:v>
                </c:pt>
                <c:pt idx="1550">
                  <c:v>267.11253471944298</c:v>
                </c:pt>
                <c:pt idx="1551">
                  <c:v>268.88196903727197</c:v>
                </c:pt>
                <c:pt idx="1552">
                  <c:v>270.12408376499502</c:v>
                </c:pt>
                <c:pt idx="1553">
                  <c:v>268.85682630487003</c:v>
                </c:pt>
                <c:pt idx="1554">
                  <c:v>268.368596962705</c:v>
                </c:pt>
                <c:pt idx="1555">
                  <c:v>268.37802086974301</c:v>
                </c:pt>
                <c:pt idx="1556">
                  <c:v>268.166377695069</c:v>
                </c:pt>
                <c:pt idx="1557">
                  <c:v>270.14924342110902</c:v>
                </c:pt>
                <c:pt idx="1558">
                  <c:v>270.95688983621602</c:v>
                </c:pt>
                <c:pt idx="1559">
                  <c:v>270.20116364289697</c:v>
                </c:pt>
                <c:pt idx="1560">
                  <c:v>266.48672489842698</c:v>
                </c:pt>
                <c:pt idx="1561">
                  <c:v>266.11347659645998</c:v>
                </c:pt>
                <c:pt idx="1562">
                  <c:v>266.07140756948098</c:v>
                </c:pt>
                <c:pt idx="1563">
                  <c:v>267.96665875637598</c:v>
                </c:pt>
                <c:pt idx="1564">
                  <c:v>267.47006545729198</c:v>
                </c:pt>
                <c:pt idx="1565">
                  <c:v>270.72118719904699</c:v>
                </c:pt>
                <c:pt idx="1566">
                  <c:v>269.65131536485598</c:v>
                </c:pt>
                <c:pt idx="1567">
                  <c:v>272.84817583242699</c:v>
                </c:pt>
                <c:pt idx="1568">
                  <c:v>275.774618969892</c:v>
                </c:pt>
                <c:pt idx="1569">
                  <c:v>276.13372132609197</c:v>
                </c:pt>
                <c:pt idx="1570">
                  <c:v>276.825824447635</c:v>
                </c:pt>
                <c:pt idx="1571">
                  <c:v>276.26307377484397</c:v>
                </c:pt>
                <c:pt idx="1572">
                  <c:v>275.91357665641601</c:v>
                </c:pt>
                <c:pt idx="1573">
                  <c:v>277.42498544704301</c:v>
                </c:pt>
                <c:pt idx="1574">
                  <c:v>275.04192458255</c:v>
                </c:pt>
                <c:pt idx="1575">
                  <c:v>273.89778975125103</c:v>
                </c:pt>
                <c:pt idx="1576">
                  <c:v>272.58259103883302</c:v>
                </c:pt>
                <c:pt idx="1577">
                  <c:v>275.04655920387199</c:v>
                </c:pt>
                <c:pt idx="1578">
                  <c:v>275.58633604810501</c:v>
                </c:pt>
                <c:pt idx="1579">
                  <c:v>274.91759689197198</c:v>
                </c:pt>
                <c:pt idx="1580">
                  <c:v>275.95802874036798</c:v>
                </c:pt>
                <c:pt idx="1581">
                  <c:v>271.95638197173997</c:v>
                </c:pt>
                <c:pt idx="1582">
                  <c:v>276.68089506266801</c:v>
                </c:pt>
                <c:pt idx="1583">
                  <c:v>278.90143464322</c:v>
                </c:pt>
                <c:pt idx="1584">
                  <c:v>279.00865924288399</c:v>
                </c:pt>
                <c:pt idx="1585">
                  <c:v>277.57848129078297</c:v>
                </c:pt>
                <c:pt idx="1586">
                  <c:v>279.57888521271201</c:v>
                </c:pt>
                <c:pt idx="1587">
                  <c:v>280.47722574788799</c:v>
                </c:pt>
                <c:pt idx="1588">
                  <c:v>279.29347718766599</c:v>
                </c:pt>
                <c:pt idx="1589">
                  <c:v>273.39298536916499</c:v>
                </c:pt>
                <c:pt idx="1590">
                  <c:v>270.40891659890298</c:v>
                </c:pt>
                <c:pt idx="1591">
                  <c:v>271.00456224486697</c:v>
                </c:pt>
                <c:pt idx="1592">
                  <c:v>267.84671002399102</c:v>
                </c:pt>
                <c:pt idx="1593">
                  <c:v>272.55784084340797</c:v>
                </c:pt>
                <c:pt idx="1594">
                  <c:v>271.50639114758201</c:v>
                </c:pt>
                <c:pt idx="1595">
                  <c:v>264.70908493902601</c:v>
                </c:pt>
                <c:pt idx="1596">
                  <c:v>266.66881585630802</c:v>
                </c:pt>
                <c:pt idx="1597">
                  <c:v>265.65106066872301</c:v>
                </c:pt>
                <c:pt idx="1598">
                  <c:v>268.71877554382201</c:v>
                </c:pt>
                <c:pt idx="1599">
                  <c:v>273.07777656157401</c:v>
                </c:pt>
                <c:pt idx="1600">
                  <c:v>274.43210901649098</c:v>
                </c:pt>
                <c:pt idx="1601">
                  <c:v>277.38785717909701</c:v>
                </c:pt>
                <c:pt idx="1602">
                  <c:v>278.05827808359101</c:v>
                </c:pt>
                <c:pt idx="1603">
                  <c:v>280.489050485571</c:v>
                </c:pt>
                <c:pt idx="1604">
                  <c:v>281.00988405353502</c:v>
                </c:pt>
                <c:pt idx="1605">
                  <c:v>282.77654145120999</c:v>
                </c:pt>
                <c:pt idx="1606">
                  <c:v>280.59584524936099</c:v>
                </c:pt>
                <c:pt idx="1607">
                  <c:v>282.33729802722598</c:v>
                </c:pt>
                <c:pt idx="1608">
                  <c:v>282.27599920290203</c:v>
                </c:pt>
                <c:pt idx="1609">
                  <c:v>283.92550465793801</c:v>
                </c:pt>
                <c:pt idx="1610">
                  <c:v>283.763084054373</c:v>
                </c:pt>
                <c:pt idx="1611">
                  <c:v>284.01332048243103</c:v>
                </c:pt>
                <c:pt idx="1612">
                  <c:v>284.89768682433299</c:v>
                </c:pt>
                <c:pt idx="1613">
                  <c:v>284.37586428293901</c:v>
                </c:pt>
                <c:pt idx="1614">
                  <c:v>282.41397664977899</c:v>
                </c:pt>
                <c:pt idx="1615">
                  <c:v>286.882750963116</c:v>
                </c:pt>
                <c:pt idx="1616">
                  <c:v>287.43098753055398</c:v>
                </c:pt>
                <c:pt idx="1617">
                  <c:v>287.22994886854599</c:v>
                </c:pt>
                <c:pt idx="1618">
                  <c:v>286.14264571901901</c:v>
                </c:pt>
                <c:pt idx="1619">
                  <c:v>286.090062287541</c:v>
                </c:pt>
                <c:pt idx="1620">
                  <c:v>284.42323901047803</c:v>
                </c:pt>
                <c:pt idx="1621">
                  <c:v>285.44422220541497</c:v>
                </c:pt>
                <c:pt idx="1622">
                  <c:v>281.59174570512198</c:v>
                </c:pt>
                <c:pt idx="1623">
                  <c:v>280.44106427398202</c:v>
                </c:pt>
                <c:pt idx="1624">
                  <c:v>282.59984657191501</c:v>
                </c:pt>
                <c:pt idx="1625">
                  <c:v>286.18802931344101</c:v>
                </c:pt>
                <c:pt idx="1626">
                  <c:v>284.56037384851498</c:v>
                </c:pt>
                <c:pt idx="1627">
                  <c:v>285.24848474220101</c:v>
                </c:pt>
                <c:pt idx="1628">
                  <c:v>282.34513951714399</c:v>
                </c:pt>
                <c:pt idx="1629">
                  <c:v>279.68470684687998</c:v>
                </c:pt>
                <c:pt idx="1630">
                  <c:v>280.357559368615</c:v>
                </c:pt>
                <c:pt idx="1631">
                  <c:v>276.30775859440803</c:v>
                </c:pt>
                <c:pt idx="1632">
                  <c:v>274.96696702792201</c:v>
                </c:pt>
                <c:pt idx="1633">
                  <c:v>275.30792802898497</c:v>
                </c:pt>
                <c:pt idx="1634">
                  <c:v>278.00767540628198</c:v>
                </c:pt>
                <c:pt idx="1635">
                  <c:v>282.15946538073803</c:v>
                </c:pt>
                <c:pt idx="1636">
                  <c:v>282.906233274447</c:v>
                </c:pt>
                <c:pt idx="1637">
                  <c:v>281.13858521786801</c:v>
                </c:pt>
                <c:pt idx="1638">
                  <c:v>274.64676976853701</c:v>
                </c:pt>
                <c:pt idx="1639">
                  <c:v>271.95224493722498</c:v>
                </c:pt>
                <c:pt idx="1640">
                  <c:v>274.09077908912798</c:v>
                </c:pt>
                <c:pt idx="1641">
                  <c:v>278.36437944294101</c:v>
                </c:pt>
                <c:pt idx="1642">
                  <c:v>270.43872111482</c:v>
                </c:pt>
                <c:pt idx="1643">
                  <c:v>267.43749143147602</c:v>
                </c:pt>
                <c:pt idx="1644">
                  <c:v>269.56073260003802</c:v>
                </c:pt>
                <c:pt idx="1645">
                  <c:v>270.96684727726699</c:v>
                </c:pt>
                <c:pt idx="1646">
                  <c:v>271.251619137376</c:v>
                </c:pt>
                <c:pt idx="1647">
                  <c:v>268.62957560739699</c:v>
                </c:pt>
                <c:pt idx="1648">
                  <c:v>268.55615280402998</c:v>
                </c:pt>
                <c:pt idx="1649">
                  <c:v>265.40616077288399</c:v>
                </c:pt>
                <c:pt idx="1650">
                  <c:v>264.77535105255498</c:v>
                </c:pt>
                <c:pt idx="1651">
                  <c:v>265.64000308550698</c:v>
                </c:pt>
                <c:pt idx="1652">
                  <c:v>262.68645089312599</c:v>
                </c:pt>
                <c:pt idx="1653">
                  <c:v>263.49135477199599</c:v>
                </c:pt>
                <c:pt idx="1654">
                  <c:v>263.66537564124599</c:v>
                </c:pt>
                <c:pt idx="1655">
                  <c:v>264.66747848469601</c:v>
                </c:pt>
                <c:pt idx="1656">
                  <c:v>266.023669083573</c:v>
                </c:pt>
                <c:pt idx="1657">
                  <c:v>265.94075794817201</c:v>
                </c:pt>
                <c:pt idx="1658">
                  <c:v>266.58611096826399</c:v>
                </c:pt>
                <c:pt idx="1659">
                  <c:v>265.63192449588502</c:v>
                </c:pt>
                <c:pt idx="1660">
                  <c:v>268.80519816600599</c:v>
                </c:pt>
                <c:pt idx="1661">
                  <c:v>269.30620632162902</c:v>
                </c:pt>
                <c:pt idx="1662">
                  <c:v>269.43298756518601</c:v>
                </c:pt>
                <c:pt idx="1663">
                  <c:v>270.20134148650197</c:v>
                </c:pt>
                <c:pt idx="1664">
                  <c:v>268.496509060873</c:v>
                </c:pt>
                <c:pt idx="1665">
                  <c:v>268.74899725476899</c:v>
                </c:pt>
                <c:pt idx="1666">
                  <c:v>268.52608384146203</c:v>
                </c:pt>
                <c:pt idx="1667">
                  <c:v>270.87022342987598</c:v>
                </c:pt>
                <c:pt idx="1668">
                  <c:v>269.80722937570999</c:v>
                </c:pt>
                <c:pt idx="1669">
                  <c:v>268.97235285105802</c:v>
                </c:pt>
                <c:pt idx="1670">
                  <c:v>267.38402566205298</c:v>
                </c:pt>
                <c:pt idx="1671">
                  <c:v>266.96231554247601</c:v>
                </c:pt>
                <c:pt idx="1672">
                  <c:v>269.23433653538501</c:v>
                </c:pt>
                <c:pt idx="1673">
                  <c:v>271.08479615849899</c:v>
                </c:pt>
                <c:pt idx="1674">
                  <c:v>269.53010170759899</c:v>
                </c:pt>
                <c:pt idx="1675">
                  <c:v>270.023833550848</c:v>
                </c:pt>
                <c:pt idx="1676">
                  <c:v>271.28131207317603</c:v>
                </c:pt>
                <c:pt idx="1677">
                  <c:v>272.03094301770398</c:v>
                </c:pt>
                <c:pt idx="1678">
                  <c:v>271.836503590738</c:v>
                </c:pt>
                <c:pt idx="1679">
                  <c:v>272.31137945342499</c:v>
                </c:pt>
                <c:pt idx="1680">
                  <c:v>277.1303381944</c:v>
                </c:pt>
                <c:pt idx="1681">
                  <c:v>276.11668317662799</c:v>
                </c:pt>
                <c:pt idx="1682">
                  <c:v>272.872581405728</c:v>
                </c:pt>
                <c:pt idx="1683">
                  <c:v>270.997408011152</c:v>
                </c:pt>
                <c:pt idx="1684">
                  <c:v>270.17800441555403</c:v>
                </c:pt>
                <c:pt idx="1685">
                  <c:v>269.46162004276499</c:v>
                </c:pt>
                <c:pt idx="1686">
                  <c:v>270.149510998724</c:v>
                </c:pt>
                <c:pt idx="1687">
                  <c:v>268.77383345829702</c:v>
                </c:pt>
                <c:pt idx="1688">
                  <c:v>269.36689304028198</c:v>
                </c:pt>
                <c:pt idx="1689">
                  <c:v>271.19956794235401</c:v>
                </c:pt>
                <c:pt idx="1690">
                  <c:v>273.40910140434499</c:v>
                </c:pt>
                <c:pt idx="1691">
                  <c:v>274.35391981038799</c:v>
                </c:pt>
                <c:pt idx="1692">
                  <c:v>273.34877806628299</c:v>
                </c:pt>
                <c:pt idx="1693">
                  <c:v>273.53095802966402</c:v>
                </c:pt>
                <c:pt idx="1694">
                  <c:v>273.11895508473702</c:v>
                </c:pt>
                <c:pt idx="1695">
                  <c:v>272.85009544765097</c:v>
                </c:pt>
                <c:pt idx="1696">
                  <c:v>274.82722826551202</c:v>
                </c:pt>
                <c:pt idx="1697">
                  <c:v>274.27546011181602</c:v>
                </c:pt>
                <c:pt idx="1698">
                  <c:v>275.33957385102599</c:v>
                </c:pt>
                <c:pt idx="1699">
                  <c:v>274.03348787919202</c:v>
                </c:pt>
                <c:pt idx="1700">
                  <c:v>272.58719045343702</c:v>
                </c:pt>
                <c:pt idx="1701">
                  <c:v>273.05065921904202</c:v>
                </c:pt>
                <c:pt idx="1702">
                  <c:v>273.30500293511199</c:v>
                </c:pt>
                <c:pt idx="1703">
                  <c:v>270.78549973523701</c:v>
                </c:pt>
                <c:pt idx="1704">
                  <c:v>272.22219796115701</c:v>
                </c:pt>
                <c:pt idx="1705">
                  <c:v>268.26115949570499</c:v>
                </c:pt>
                <c:pt idx="1706">
                  <c:v>269.45703052315599</c:v>
                </c:pt>
                <c:pt idx="1707">
                  <c:v>269.57156175004098</c:v>
                </c:pt>
                <c:pt idx="1708">
                  <c:v>270.46093289948601</c:v>
                </c:pt>
                <c:pt idx="1709">
                  <c:v>269.02365390033299</c:v>
                </c:pt>
                <c:pt idx="1710">
                  <c:v>271.61430410681402</c:v>
                </c:pt>
                <c:pt idx="1711">
                  <c:v>270.67407714317801</c:v>
                </c:pt>
                <c:pt idx="1712">
                  <c:v>271.60060510576898</c:v>
                </c:pt>
                <c:pt idx="1713">
                  <c:v>272.12175036923901</c:v>
                </c:pt>
                <c:pt idx="1714">
                  <c:v>271.67925135464401</c:v>
                </c:pt>
                <c:pt idx="1715">
                  <c:v>269.88789492469601</c:v>
                </c:pt>
                <c:pt idx="1716">
                  <c:v>271.70713929659797</c:v>
                </c:pt>
                <c:pt idx="1717">
                  <c:v>270.40662729916102</c:v>
                </c:pt>
                <c:pt idx="1718">
                  <c:v>269.91574375988802</c:v>
                </c:pt>
                <c:pt idx="1719">
                  <c:v>265.93315851138402</c:v>
                </c:pt>
                <c:pt idx="1720">
                  <c:v>265.32431534175299</c:v>
                </c:pt>
                <c:pt idx="1721">
                  <c:v>267.107477960246</c:v>
                </c:pt>
                <c:pt idx="1722">
                  <c:v>264.46370168727498</c:v>
                </c:pt>
                <c:pt idx="1723">
                  <c:v>264.504521854399</c:v>
                </c:pt>
                <c:pt idx="1724">
                  <c:v>264.712792901044</c:v>
                </c:pt>
                <c:pt idx="1725">
                  <c:v>266.38521926025902</c:v>
                </c:pt>
                <c:pt idx="1726">
                  <c:v>268.007508635151</c:v>
                </c:pt>
                <c:pt idx="1727">
                  <c:v>266.59569700008399</c:v>
                </c:pt>
                <c:pt idx="1728">
                  <c:v>268.86961135885002</c:v>
                </c:pt>
                <c:pt idx="1729">
                  <c:v>270.44341205128597</c:v>
                </c:pt>
                <c:pt idx="1730">
                  <c:v>272.58243656007198</c:v>
                </c:pt>
                <c:pt idx="1731">
                  <c:v>271.21298151755798</c:v>
                </c:pt>
                <c:pt idx="1732">
                  <c:v>270.72557315366799</c:v>
                </c:pt>
                <c:pt idx="1733">
                  <c:v>270.70213539185301</c:v>
                </c:pt>
                <c:pt idx="1734">
                  <c:v>271.73094957824298</c:v>
                </c:pt>
                <c:pt idx="1735">
                  <c:v>272.31932093281699</c:v>
                </c:pt>
                <c:pt idx="1736">
                  <c:v>272.93769787029203</c:v>
                </c:pt>
                <c:pt idx="1737">
                  <c:v>272.34563882376398</c:v>
                </c:pt>
                <c:pt idx="1738">
                  <c:v>274.09800311107199</c:v>
                </c:pt>
                <c:pt idx="1739">
                  <c:v>275.100662661554</c:v>
                </c:pt>
                <c:pt idx="1740">
                  <c:v>275.49365724328499</c:v>
                </c:pt>
                <c:pt idx="1741">
                  <c:v>272.12198979977001</c:v>
                </c:pt>
                <c:pt idx="1742">
                  <c:v>273.43463818883203</c:v>
                </c:pt>
                <c:pt idx="1743">
                  <c:v>270.67893037536601</c:v>
                </c:pt>
                <c:pt idx="1744">
                  <c:v>271.016946793795</c:v>
                </c:pt>
                <c:pt idx="1745">
                  <c:v>271.03392898348602</c:v>
                </c:pt>
                <c:pt idx="1746">
                  <c:v>268.93019094758199</c:v>
                </c:pt>
                <c:pt idx="1747">
                  <c:v>269.533722915216</c:v>
                </c:pt>
                <c:pt idx="1748">
                  <c:v>269.423365388408</c:v>
                </c:pt>
                <c:pt idx="1749">
                  <c:v>266.35074738527902</c:v>
                </c:pt>
                <c:pt idx="1750">
                  <c:v>264.087364749588</c:v>
                </c:pt>
                <c:pt idx="1751">
                  <c:v>266.30959078559101</c:v>
                </c:pt>
                <c:pt idx="1752">
                  <c:v>266.564615160617</c:v>
                </c:pt>
                <c:pt idx="1753">
                  <c:v>267.588565496787</c:v>
                </c:pt>
                <c:pt idx="1754">
                  <c:v>267.50030941538802</c:v>
                </c:pt>
                <c:pt idx="1755">
                  <c:v>265.04010077532701</c:v>
                </c:pt>
                <c:pt idx="1756">
                  <c:v>264.11559390300903</c:v>
                </c:pt>
                <c:pt idx="1757">
                  <c:v>266.75880581508397</c:v>
                </c:pt>
                <c:pt idx="1758">
                  <c:v>261.47085184790802</c:v>
                </c:pt>
                <c:pt idx="1759">
                  <c:v>264.11825189257701</c:v>
                </c:pt>
                <c:pt idx="1760">
                  <c:v>263.689537066566</c:v>
                </c:pt>
                <c:pt idx="1761">
                  <c:v>263.59796796947501</c:v>
                </c:pt>
                <c:pt idx="1762">
                  <c:v>261.70191359593201</c:v>
                </c:pt>
                <c:pt idx="1763">
                  <c:v>261.11976312101598</c:v>
                </c:pt>
                <c:pt idx="1764">
                  <c:v>263.32695470231897</c:v>
                </c:pt>
                <c:pt idx="1765">
                  <c:v>262.94541352724798</c:v>
                </c:pt>
                <c:pt idx="1766">
                  <c:v>261.03475183828198</c:v>
                </c:pt>
                <c:pt idx="1767">
                  <c:v>264.83613441377901</c:v>
                </c:pt>
                <c:pt idx="1768">
                  <c:v>261.34499699127701</c:v>
                </c:pt>
                <c:pt idx="1769">
                  <c:v>257.131687994375</c:v>
                </c:pt>
                <c:pt idx="1770">
                  <c:v>254.559745697511</c:v>
                </c:pt>
                <c:pt idx="1771">
                  <c:v>255.815439184821</c:v>
                </c:pt>
                <c:pt idx="1772">
                  <c:v>256.922048815604</c:v>
                </c:pt>
                <c:pt idx="1773">
                  <c:v>255.292139858941</c:v>
                </c:pt>
                <c:pt idx="1774">
                  <c:v>255.04547875004101</c:v>
                </c:pt>
                <c:pt idx="1775">
                  <c:v>256.69271414450799</c:v>
                </c:pt>
                <c:pt idx="1776">
                  <c:v>256.84193654293699</c:v>
                </c:pt>
                <c:pt idx="1777">
                  <c:v>256.707927885012</c:v>
                </c:pt>
                <c:pt idx="1778">
                  <c:v>255.99843696862399</c:v>
                </c:pt>
                <c:pt idx="1779">
                  <c:v>256.73240541185299</c:v>
                </c:pt>
                <c:pt idx="1780">
                  <c:v>257.12854620564099</c:v>
                </c:pt>
                <c:pt idx="1781">
                  <c:v>259.63816187511702</c:v>
                </c:pt>
                <c:pt idx="1782">
                  <c:v>259.05981401661398</c:v>
                </c:pt>
                <c:pt idx="1783">
                  <c:v>259.52386173678099</c:v>
                </c:pt>
                <c:pt idx="1784">
                  <c:v>262.05436163136</c:v>
                </c:pt>
                <c:pt idx="1785">
                  <c:v>262.640585890853</c:v>
                </c:pt>
                <c:pt idx="1786">
                  <c:v>262.08906800206398</c:v>
                </c:pt>
                <c:pt idx="1787">
                  <c:v>261.96836034533499</c:v>
                </c:pt>
                <c:pt idx="1788">
                  <c:v>262.08557056001598</c:v>
                </c:pt>
                <c:pt idx="1789">
                  <c:v>261.82872835421699</c:v>
                </c:pt>
                <c:pt idx="1790">
                  <c:v>263.06162393761599</c:v>
                </c:pt>
                <c:pt idx="1791">
                  <c:v>263.42469255815303</c:v>
                </c:pt>
                <c:pt idx="1792">
                  <c:v>263.277230077588</c:v>
                </c:pt>
                <c:pt idx="1793">
                  <c:v>264.48387328410399</c:v>
                </c:pt>
                <c:pt idx="1794">
                  <c:v>264.56592071626699</c:v>
                </c:pt>
                <c:pt idx="1795">
                  <c:v>264.25528111583202</c:v>
                </c:pt>
                <c:pt idx="1796">
                  <c:v>266.02327473642498</c:v>
                </c:pt>
                <c:pt idx="1797">
                  <c:v>264.52288267588801</c:v>
                </c:pt>
                <c:pt idx="1798">
                  <c:v>265.62687531893999</c:v>
                </c:pt>
                <c:pt idx="1799">
                  <c:v>266.42275080055998</c:v>
                </c:pt>
                <c:pt idx="1800">
                  <c:v>268.21757977808699</c:v>
                </c:pt>
                <c:pt idx="1801">
                  <c:v>269.082849201258</c:v>
                </c:pt>
                <c:pt idx="1802">
                  <c:v>270.573778880259</c:v>
                </c:pt>
                <c:pt idx="1803">
                  <c:v>272.05079892962902</c:v>
                </c:pt>
                <c:pt idx="1804">
                  <c:v>269.345851878151</c:v>
                </c:pt>
                <c:pt idx="1805">
                  <c:v>269.50137627574998</c:v>
                </c:pt>
                <c:pt idx="1806">
                  <c:v>270.12813068062798</c:v>
                </c:pt>
                <c:pt idx="1807">
                  <c:v>270.59154811375203</c:v>
                </c:pt>
                <c:pt idx="1808">
                  <c:v>270.21738349383901</c:v>
                </c:pt>
                <c:pt idx="1809">
                  <c:v>269.59194202120801</c:v>
                </c:pt>
                <c:pt idx="1810">
                  <c:v>270.53721624596</c:v>
                </c:pt>
                <c:pt idx="1811">
                  <c:v>267.282251625703</c:v>
                </c:pt>
                <c:pt idx="1812">
                  <c:v>268.35364408761899</c:v>
                </c:pt>
                <c:pt idx="1813">
                  <c:v>265.57991365465199</c:v>
                </c:pt>
                <c:pt idx="1814">
                  <c:v>262.65898074848798</c:v>
                </c:pt>
                <c:pt idx="1815">
                  <c:v>264.04379083324301</c:v>
                </c:pt>
                <c:pt idx="1816">
                  <c:v>263.42231809916501</c:v>
                </c:pt>
                <c:pt idx="1817">
                  <c:v>261.489202353076</c:v>
                </c:pt>
                <c:pt idx="1818">
                  <c:v>264.39566110984401</c:v>
                </c:pt>
                <c:pt idx="1819">
                  <c:v>264.83004749905001</c:v>
                </c:pt>
                <c:pt idx="1820">
                  <c:v>260.65604493949701</c:v>
                </c:pt>
                <c:pt idx="1821">
                  <c:v>261.77308216942799</c:v>
                </c:pt>
                <c:pt idx="1822">
                  <c:v>262.968152349359</c:v>
                </c:pt>
                <c:pt idx="1823">
                  <c:v>264.42409558480398</c:v>
                </c:pt>
                <c:pt idx="1824">
                  <c:v>263.28167662783602</c:v>
                </c:pt>
                <c:pt idx="1825">
                  <c:v>261.387707160628</c:v>
                </c:pt>
                <c:pt idx="1826">
                  <c:v>261.54051302757199</c:v>
                </c:pt>
                <c:pt idx="1827">
                  <c:v>259.74399148430399</c:v>
                </c:pt>
                <c:pt idx="1828">
                  <c:v>263.89813653789298</c:v>
                </c:pt>
                <c:pt idx="1829">
                  <c:v>264.51176305636898</c:v>
                </c:pt>
                <c:pt idx="1830">
                  <c:v>262.14201589389597</c:v>
                </c:pt>
                <c:pt idx="1831">
                  <c:v>264.31254745834599</c:v>
                </c:pt>
                <c:pt idx="1832">
                  <c:v>265.95303033734598</c:v>
                </c:pt>
                <c:pt idx="1833">
                  <c:v>265.85226632135101</c:v>
                </c:pt>
                <c:pt idx="1834">
                  <c:v>267.93882131038799</c:v>
                </c:pt>
                <c:pt idx="1835">
                  <c:v>271.25646681892198</c:v>
                </c:pt>
                <c:pt idx="1836">
                  <c:v>269.23513803207999</c:v>
                </c:pt>
                <c:pt idx="1837">
                  <c:v>271.37856688483299</c:v>
                </c:pt>
                <c:pt idx="1838">
                  <c:v>268.97904601588903</c:v>
                </c:pt>
                <c:pt idx="1839">
                  <c:v>269.46087943766503</c:v>
                </c:pt>
                <c:pt idx="1840">
                  <c:v>272.05514963315699</c:v>
                </c:pt>
                <c:pt idx="1841">
                  <c:v>272.016235927102</c:v>
                </c:pt>
                <c:pt idx="1842">
                  <c:v>272.19163969431497</c:v>
                </c:pt>
                <c:pt idx="1843">
                  <c:v>271.94684652368198</c:v>
                </c:pt>
                <c:pt idx="1844">
                  <c:v>272.20506764852502</c:v>
                </c:pt>
                <c:pt idx="1845">
                  <c:v>269.23496935922998</c:v>
                </c:pt>
                <c:pt idx="1846">
                  <c:v>268.44139127146599</c:v>
                </c:pt>
                <c:pt idx="1847">
                  <c:v>264.76287223523798</c:v>
                </c:pt>
                <c:pt idx="1848">
                  <c:v>264.81990384131097</c:v>
                </c:pt>
                <c:pt idx="1849">
                  <c:v>263.461000320793</c:v>
                </c:pt>
                <c:pt idx="1850">
                  <c:v>258.02237563980299</c:v>
                </c:pt>
                <c:pt idx="1851">
                  <c:v>257.24836882939798</c:v>
                </c:pt>
                <c:pt idx="1852">
                  <c:v>257.35271878128702</c:v>
                </c:pt>
                <c:pt idx="1853">
                  <c:v>256.90046789693901</c:v>
                </c:pt>
                <c:pt idx="1854">
                  <c:v>258.99229428026598</c:v>
                </c:pt>
                <c:pt idx="1855">
                  <c:v>257.03829486114898</c:v>
                </c:pt>
                <c:pt idx="1856">
                  <c:v>255.61014457177399</c:v>
                </c:pt>
                <c:pt idx="1857">
                  <c:v>257.93758406653802</c:v>
                </c:pt>
                <c:pt idx="1858">
                  <c:v>252.55145463356399</c:v>
                </c:pt>
                <c:pt idx="1859">
                  <c:v>254.96412791898601</c:v>
                </c:pt>
                <c:pt idx="1860">
                  <c:v>257.00310768558398</c:v>
                </c:pt>
                <c:pt idx="1861">
                  <c:v>251.99451128619401</c:v>
                </c:pt>
                <c:pt idx="1862">
                  <c:v>252.17520594393099</c:v>
                </c:pt>
                <c:pt idx="1863">
                  <c:v>249.584423326745</c:v>
                </c:pt>
                <c:pt idx="1864">
                  <c:v>251.49991517296701</c:v>
                </c:pt>
                <c:pt idx="1865">
                  <c:v>252.83186200551299</c:v>
                </c:pt>
                <c:pt idx="1866">
                  <c:v>252.02380106681099</c:v>
                </c:pt>
                <c:pt idx="1867">
                  <c:v>251.48050704368001</c:v>
                </c:pt>
                <c:pt idx="1868">
                  <c:v>251.42222863763701</c:v>
                </c:pt>
                <c:pt idx="1869">
                  <c:v>245.17176484664401</c:v>
                </c:pt>
                <c:pt idx="1870">
                  <c:v>247.358014114257</c:v>
                </c:pt>
                <c:pt idx="1871">
                  <c:v>248.03433487663099</c:v>
                </c:pt>
                <c:pt idx="1872">
                  <c:v>248.651179025782</c:v>
                </c:pt>
                <c:pt idx="1873">
                  <c:v>251.83528933289</c:v>
                </c:pt>
                <c:pt idx="1874">
                  <c:v>251.52748191779699</c:v>
                </c:pt>
                <c:pt idx="1875">
                  <c:v>254.07913486874801</c:v>
                </c:pt>
                <c:pt idx="1876">
                  <c:v>254.53686947098501</c:v>
                </c:pt>
                <c:pt idx="1877">
                  <c:v>259.75682485445401</c:v>
                </c:pt>
                <c:pt idx="1878">
                  <c:v>259.33261224822297</c:v>
                </c:pt>
                <c:pt idx="1879">
                  <c:v>264.55206635794798</c:v>
                </c:pt>
                <c:pt idx="1880">
                  <c:v>264.22073712103497</c:v>
                </c:pt>
                <c:pt idx="1881">
                  <c:v>262.00088251413098</c:v>
                </c:pt>
                <c:pt idx="1882">
                  <c:v>257.52887636046898</c:v>
                </c:pt>
                <c:pt idx="1883">
                  <c:v>256.15341720100099</c:v>
                </c:pt>
                <c:pt idx="1884">
                  <c:v>256.62540600948302</c:v>
                </c:pt>
                <c:pt idx="1885">
                  <c:v>260.10193434867</c:v>
                </c:pt>
                <c:pt idx="1886">
                  <c:v>257.90986521252597</c:v>
                </c:pt>
                <c:pt idx="1887">
                  <c:v>257.62657073551298</c:v>
                </c:pt>
                <c:pt idx="1888">
                  <c:v>259.52566555383498</c:v>
                </c:pt>
                <c:pt idx="1889">
                  <c:v>262.19475738125402</c:v>
                </c:pt>
                <c:pt idx="1890">
                  <c:v>259.78343444968698</c:v>
                </c:pt>
                <c:pt idx="1891">
                  <c:v>261.56339524094801</c:v>
                </c:pt>
                <c:pt idx="1892">
                  <c:v>259.51826901438397</c:v>
                </c:pt>
                <c:pt idx="1893">
                  <c:v>260.41465174036603</c:v>
                </c:pt>
                <c:pt idx="1894">
                  <c:v>260.37221317851902</c:v>
                </c:pt>
                <c:pt idx="1895">
                  <c:v>259.79323865887</c:v>
                </c:pt>
                <c:pt idx="1896">
                  <c:v>261.466391977429</c:v>
                </c:pt>
                <c:pt idx="1897">
                  <c:v>261.15750452868798</c:v>
                </c:pt>
                <c:pt idx="1898">
                  <c:v>257.04353519522999</c:v>
                </c:pt>
                <c:pt idx="1899">
                  <c:v>260.564323460575</c:v>
                </c:pt>
                <c:pt idx="1900">
                  <c:v>260.067136030249</c:v>
                </c:pt>
                <c:pt idx="1901">
                  <c:v>259.37264713719202</c:v>
                </c:pt>
                <c:pt idx="1902">
                  <c:v>260.53425847021299</c:v>
                </c:pt>
                <c:pt idx="1903">
                  <c:v>260.28098722687298</c:v>
                </c:pt>
                <c:pt idx="1904">
                  <c:v>258.11905040807</c:v>
                </c:pt>
                <c:pt idx="1905">
                  <c:v>258.09059127598698</c:v>
                </c:pt>
                <c:pt idx="1906">
                  <c:v>256.17403851803402</c:v>
                </c:pt>
                <c:pt idx="1907">
                  <c:v>251.79578289878299</c:v>
                </c:pt>
                <c:pt idx="1908">
                  <c:v>254.69851454865301</c:v>
                </c:pt>
                <c:pt idx="1909">
                  <c:v>255.24276334080901</c:v>
                </c:pt>
                <c:pt idx="1910">
                  <c:v>252.034724688121</c:v>
                </c:pt>
                <c:pt idx="1911">
                  <c:v>249.64695515430799</c:v>
                </c:pt>
                <c:pt idx="1912">
                  <c:v>251.61014404053199</c:v>
                </c:pt>
                <c:pt idx="1913">
                  <c:v>254.13010666970601</c:v>
                </c:pt>
                <c:pt idx="1914">
                  <c:v>251.84586624120499</c:v>
                </c:pt>
                <c:pt idx="1915">
                  <c:v>250.87813316582401</c:v>
                </c:pt>
                <c:pt idx="1916">
                  <c:v>251.259490785541</c:v>
                </c:pt>
                <c:pt idx="1917">
                  <c:v>254.68532441637001</c:v>
                </c:pt>
                <c:pt idx="1918">
                  <c:v>254.61352465056899</c:v>
                </c:pt>
                <c:pt idx="1919">
                  <c:v>256.16935632932598</c:v>
                </c:pt>
                <c:pt idx="1920">
                  <c:v>250.28094009980799</c:v>
                </c:pt>
                <c:pt idx="1921">
                  <c:v>250.28500704225101</c:v>
                </c:pt>
                <c:pt idx="1922">
                  <c:v>250.44079279530499</c:v>
                </c:pt>
                <c:pt idx="1923">
                  <c:v>249.59548094398099</c:v>
                </c:pt>
                <c:pt idx="1924">
                  <c:v>245.34599841331701</c:v>
                </c:pt>
                <c:pt idx="1925">
                  <c:v>245.40831711533801</c:v>
                </c:pt>
                <c:pt idx="1926">
                  <c:v>245.46845047075999</c:v>
                </c:pt>
                <c:pt idx="1927">
                  <c:v>245.32489792993101</c:v>
                </c:pt>
                <c:pt idx="1928">
                  <c:v>245.633882790982</c:v>
                </c:pt>
                <c:pt idx="1929">
                  <c:v>245.794951721735</c:v>
                </c:pt>
                <c:pt idx="1930">
                  <c:v>247.81655905559001</c:v>
                </c:pt>
                <c:pt idx="1931">
                  <c:v>245.48163424597101</c:v>
                </c:pt>
                <c:pt idx="1932">
                  <c:v>246.67124592522299</c:v>
                </c:pt>
                <c:pt idx="1933">
                  <c:v>245.19417899040101</c:v>
                </c:pt>
                <c:pt idx="1934">
                  <c:v>244.53230080470701</c:v>
                </c:pt>
                <c:pt idx="1935">
                  <c:v>247.65450814145601</c:v>
                </c:pt>
                <c:pt idx="1936">
                  <c:v>248.21652410255001</c:v>
                </c:pt>
                <c:pt idx="1937">
                  <c:v>247.14673155633901</c:v>
                </c:pt>
                <c:pt idx="1938">
                  <c:v>246.25150862418801</c:v>
                </c:pt>
                <c:pt idx="1939">
                  <c:v>247.89651908308801</c:v>
                </c:pt>
                <c:pt idx="1940">
                  <c:v>247.78773668003601</c:v>
                </c:pt>
                <c:pt idx="1941">
                  <c:v>251.178707223961</c:v>
                </c:pt>
                <c:pt idx="1942">
                  <c:v>250.779298803628</c:v>
                </c:pt>
                <c:pt idx="1943">
                  <c:v>252.53574610857899</c:v>
                </c:pt>
                <c:pt idx="1944">
                  <c:v>252.98438177963999</c:v>
                </c:pt>
                <c:pt idx="1945">
                  <c:v>251.05566215098901</c:v>
                </c:pt>
                <c:pt idx="1946">
                  <c:v>250.827272633435</c:v>
                </c:pt>
                <c:pt idx="1947">
                  <c:v>249.89592415292299</c:v>
                </c:pt>
                <c:pt idx="1948">
                  <c:v>243.68735912291001</c:v>
                </c:pt>
                <c:pt idx="1949">
                  <c:v>244.757245768595</c:v>
                </c:pt>
                <c:pt idx="1950">
                  <c:v>245.78676372526101</c:v>
                </c:pt>
                <c:pt idx="1951">
                  <c:v>244.44400904527001</c:v>
                </c:pt>
                <c:pt idx="1952">
                  <c:v>244.242091062551</c:v>
                </c:pt>
                <c:pt idx="1953">
                  <c:v>244.602381201209</c:v>
                </c:pt>
                <c:pt idx="1954">
                  <c:v>240.738596042973</c:v>
                </c:pt>
                <c:pt idx="1955">
                  <c:v>241.35598870608899</c:v>
                </c:pt>
                <c:pt idx="1956">
                  <c:v>244.79113517032701</c:v>
                </c:pt>
                <c:pt idx="1957">
                  <c:v>247.935156054478</c:v>
                </c:pt>
                <c:pt idx="1958">
                  <c:v>249.503082337987</c:v>
                </c:pt>
                <c:pt idx="1959">
                  <c:v>249.37585747857</c:v>
                </c:pt>
                <c:pt idx="1960">
                  <c:v>252.394515284004</c:v>
                </c:pt>
                <c:pt idx="1961">
                  <c:v>254.92388114179101</c:v>
                </c:pt>
                <c:pt idx="1962">
                  <c:v>255.25010106326201</c:v>
                </c:pt>
                <c:pt idx="1963">
                  <c:v>254.83163541494</c:v>
                </c:pt>
                <c:pt idx="1964">
                  <c:v>252.899623149153</c:v>
                </c:pt>
                <c:pt idx="1965">
                  <c:v>251.49020990295799</c:v>
                </c:pt>
                <c:pt idx="1966">
                  <c:v>248.627316278617</c:v>
                </c:pt>
                <c:pt idx="1967">
                  <c:v>246.56681806151099</c:v>
                </c:pt>
                <c:pt idx="1968">
                  <c:v>248.68793934686599</c:v>
                </c:pt>
                <c:pt idx="1969">
                  <c:v>249.56664868266901</c:v>
                </c:pt>
                <c:pt idx="1970">
                  <c:v>250.63523074010999</c:v>
                </c:pt>
                <c:pt idx="1971">
                  <c:v>250.75944864953701</c:v>
                </c:pt>
                <c:pt idx="1972">
                  <c:v>249.86030272769801</c:v>
                </c:pt>
                <c:pt idx="1973">
                  <c:v>249.35955969341299</c:v>
                </c:pt>
                <c:pt idx="1974">
                  <c:v>250.946632368249</c:v>
                </c:pt>
                <c:pt idx="1975">
                  <c:v>247.081692563009</c:v>
                </c:pt>
                <c:pt idx="1976">
                  <c:v>246.43308890506799</c:v>
                </c:pt>
                <c:pt idx="1977">
                  <c:v>249.253424839502</c:v>
                </c:pt>
                <c:pt idx="1978">
                  <c:v>247.26887978182299</c:v>
                </c:pt>
                <c:pt idx="1979">
                  <c:v>247.88197237636999</c:v>
                </c:pt>
                <c:pt idx="1980">
                  <c:v>247.415876958409</c:v>
                </c:pt>
                <c:pt idx="1981">
                  <c:v>247.636044873401</c:v>
                </c:pt>
                <c:pt idx="1982">
                  <c:v>249.289315221424</c:v>
                </c:pt>
                <c:pt idx="1983">
                  <c:v>248.32558079818199</c:v>
                </c:pt>
                <c:pt idx="1984">
                  <c:v>247.15948263874699</c:v>
                </c:pt>
                <c:pt idx="1985">
                  <c:v>242.019834899632</c:v>
                </c:pt>
                <c:pt idx="1986">
                  <c:v>234.233494701979</c:v>
                </c:pt>
                <c:pt idx="1987">
                  <c:v>227.652109272682</c:v>
                </c:pt>
                <c:pt idx="1988">
                  <c:v>225.803667635925</c:v>
                </c:pt>
                <c:pt idx="1989">
                  <c:v>223.677563038659</c:v>
                </c:pt>
                <c:pt idx="1990">
                  <c:v>223.61405399826799</c:v>
                </c:pt>
                <c:pt idx="1991">
                  <c:v>223.80794860725601</c:v>
                </c:pt>
                <c:pt idx="1992">
                  <c:v>223.099501365252</c:v>
                </c:pt>
                <c:pt idx="1993">
                  <c:v>223.870905055337</c:v>
                </c:pt>
                <c:pt idx="1994">
                  <c:v>223.42705284296301</c:v>
                </c:pt>
                <c:pt idx="1995">
                  <c:v>223.83682363012599</c:v>
                </c:pt>
                <c:pt idx="1996">
                  <c:v>224.36332324532199</c:v>
                </c:pt>
                <c:pt idx="1997">
                  <c:v>223.60297800219101</c:v>
                </c:pt>
                <c:pt idx="1998">
                  <c:v>223.65282121567901</c:v>
                </c:pt>
                <c:pt idx="1999">
                  <c:v>223.294615091895</c:v>
                </c:pt>
                <c:pt idx="2000">
                  <c:v>223.75536493072499</c:v>
                </c:pt>
                <c:pt idx="2001">
                  <c:v>223.89971073110601</c:v>
                </c:pt>
                <c:pt idx="2002">
                  <c:v>223.22125561219599</c:v>
                </c:pt>
                <c:pt idx="2003">
                  <c:v>223.185751611462</c:v>
                </c:pt>
                <c:pt idx="2004">
                  <c:v>224.023714268758</c:v>
                </c:pt>
                <c:pt idx="2005">
                  <c:v>224.36525581873701</c:v>
                </c:pt>
                <c:pt idx="2006">
                  <c:v>223.94622435955799</c:v>
                </c:pt>
                <c:pt idx="2007">
                  <c:v>224.32360451487301</c:v>
                </c:pt>
                <c:pt idx="2008">
                  <c:v>224.20109870191001</c:v>
                </c:pt>
                <c:pt idx="2009">
                  <c:v>224.384270925149</c:v>
                </c:pt>
                <c:pt idx="2010">
                  <c:v>224.15799889710999</c:v>
                </c:pt>
                <c:pt idx="2011">
                  <c:v>224.59716484026299</c:v>
                </c:pt>
                <c:pt idx="2012">
                  <c:v>224.86980394571901</c:v>
                </c:pt>
                <c:pt idx="2013">
                  <c:v>224.919831084469</c:v>
                </c:pt>
                <c:pt idx="2014">
                  <c:v>224.963727198908</c:v>
                </c:pt>
                <c:pt idx="2015">
                  <c:v>225.473878998158</c:v>
                </c:pt>
                <c:pt idx="2016">
                  <c:v>225.04079954639701</c:v>
                </c:pt>
                <c:pt idx="2017">
                  <c:v>225.37897359618901</c:v>
                </c:pt>
                <c:pt idx="2018">
                  <c:v>224.94259172886899</c:v>
                </c:pt>
                <c:pt idx="2019">
                  <c:v>224.49065312731199</c:v>
                </c:pt>
                <c:pt idx="2020">
                  <c:v>224.58471138657001</c:v>
                </c:pt>
                <c:pt idx="2021">
                  <c:v>225.13554201284799</c:v>
                </c:pt>
                <c:pt idx="2022">
                  <c:v>225.247211361833</c:v>
                </c:pt>
                <c:pt idx="2023">
                  <c:v>225.793976670669</c:v>
                </c:pt>
                <c:pt idx="2024">
                  <c:v>225.50125656319901</c:v>
                </c:pt>
                <c:pt idx="2025">
                  <c:v>225.374777441959</c:v>
                </c:pt>
                <c:pt idx="2026">
                  <c:v>225.40832421249601</c:v>
                </c:pt>
                <c:pt idx="2027">
                  <c:v>224.79603746584101</c:v>
                </c:pt>
                <c:pt idx="2028">
                  <c:v>225.39503946862399</c:v>
                </c:pt>
                <c:pt idx="2029">
                  <c:v>225.58724974151701</c:v>
                </c:pt>
                <c:pt idx="2030">
                  <c:v>224.58577291910601</c:v>
                </c:pt>
                <c:pt idx="2031">
                  <c:v>225.02422277140599</c:v>
                </c:pt>
                <c:pt idx="2032">
                  <c:v>225.34735953728199</c:v>
                </c:pt>
                <c:pt idx="2033">
                  <c:v>226.80184803785201</c:v>
                </c:pt>
                <c:pt idx="2034">
                  <c:v>226.45597474874799</c:v>
                </c:pt>
                <c:pt idx="2035">
                  <c:v>225.177454207869</c:v>
                </c:pt>
                <c:pt idx="2036">
                  <c:v>228.276825803273</c:v>
                </c:pt>
                <c:pt idx="2037">
                  <c:v>228.40631809616801</c:v>
                </c:pt>
                <c:pt idx="2038">
                  <c:v>228.486754939218</c:v>
                </c:pt>
                <c:pt idx="2039">
                  <c:v>227.87401243702499</c:v>
                </c:pt>
                <c:pt idx="2040">
                  <c:v>227.165182788837</c:v>
                </c:pt>
                <c:pt idx="2041">
                  <c:v>225.02911673975601</c:v>
                </c:pt>
                <c:pt idx="2042">
                  <c:v>224.76466267914299</c:v>
                </c:pt>
                <c:pt idx="2043">
                  <c:v>224.43769159129101</c:v>
                </c:pt>
                <c:pt idx="2044">
                  <c:v>223.07396263894199</c:v>
                </c:pt>
                <c:pt idx="2045">
                  <c:v>220.128052192757</c:v>
                </c:pt>
                <c:pt idx="2046">
                  <c:v>222.42363942264299</c:v>
                </c:pt>
                <c:pt idx="2047">
                  <c:v>222.34881755517699</c:v>
                </c:pt>
                <c:pt idx="2048">
                  <c:v>222.26342070874401</c:v>
                </c:pt>
                <c:pt idx="2049">
                  <c:v>222.34469920979001</c:v>
                </c:pt>
                <c:pt idx="2050">
                  <c:v>222.27120844686999</c:v>
                </c:pt>
                <c:pt idx="2051">
                  <c:v>222.325058797135</c:v>
                </c:pt>
                <c:pt idx="2052">
                  <c:v>222.17435378727001</c:v>
                </c:pt>
                <c:pt idx="2053">
                  <c:v>222.44923311909901</c:v>
                </c:pt>
                <c:pt idx="2054">
                  <c:v>222.627729868693</c:v>
                </c:pt>
                <c:pt idx="2055">
                  <c:v>222.424884312578</c:v>
                </c:pt>
                <c:pt idx="2056">
                  <c:v>225.29230076407899</c:v>
                </c:pt>
                <c:pt idx="2057">
                  <c:v>221.49993085540501</c:v>
                </c:pt>
                <c:pt idx="2058">
                  <c:v>217.94818946670301</c:v>
                </c:pt>
                <c:pt idx="2059">
                  <c:v>222.340728377179</c:v>
                </c:pt>
                <c:pt idx="2060">
                  <c:v>221.624858000107</c:v>
                </c:pt>
                <c:pt idx="2061">
                  <c:v>221.59020008303099</c:v>
                </c:pt>
                <c:pt idx="2062">
                  <c:v>218.75775538865599</c:v>
                </c:pt>
                <c:pt idx="2063">
                  <c:v>219.10388455498901</c:v>
                </c:pt>
                <c:pt idx="2064">
                  <c:v>215.22059736906601</c:v>
                </c:pt>
                <c:pt idx="2065">
                  <c:v>216.691690911134</c:v>
                </c:pt>
                <c:pt idx="2066">
                  <c:v>215.595998512443</c:v>
                </c:pt>
                <c:pt idx="2067">
                  <c:v>215.10713920590601</c:v>
                </c:pt>
                <c:pt idx="2068">
                  <c:v>217.154372605567</c:v>
                </c:pt>
                <c:pt idx="2069">
                  <c:v>218.25294333025801</c:v>
                </c:pt>
                <c:pt idx="2070">
                  <c:v>218.23849895843</c:v>
                </c:pt>
                <c:pt idx="2071">
                  <c:v>218.504123590852</c:v>
                </c:pt>
                <c:pt idx="2072">
                  <c:v>219.78581657912301</c:v>
                </c:pt>
                <c:pt idx="2073">
                  <c:v>220.093821793167</c:v>
                </c:pt>
                <c:pt idx="2074">
                  <c:v>221.17342929180899</c:v>
                </c:pt>
                <c:pt idx="2075">
                  <c:v>224.371129067791</c:v>
                </c:pt>
                <c:pt idx="2076">
                  <c:v>222.658867149787</c:v>
                </c:pt>
                <c:pt idx="2077">
                  <c:v>220.09570833462899</c:v>
                </c:pt>
                <c:pt idx="2078">
                  <c:v>215.952226437039</c:v>
                </c:pt>
                <c:pt idx="2079">
                  <c:v>216.34054653054801</c:v>
                </c:pt>
                <c:pt idx="2080">
                  <c:v>218.36350188676801</c:v>
                </c:pt>
                <c:pt idx="2081">
                  <c:v>217.58776977717099</c:v>
                </c:pt>
                <c:pt idx="2082">
                  <c:v>217.601444635913</c:v>
                </c:pt>
                <c:pt idx="2083">
                  <c:v>216.10272117048501</c:v>
                </c:pt>
                <c:pt idx="2084">
                  <c:v>218.68353102011801</c:v>
                </c:pt>
                <c:pt idx="2085">
                  <c:v>220.51659741714101</c:v>
                </c:pt>
                <c:pt idx="2086">
                  <c:v>218.851009447927</c:v>
                </c:pt>
                <c:pt idx="2087">
                  <c:v>221.67035312660801</c:v>
                </c:pt>
                <c:pt idx="2088">
                  <c:v>221.078919383536</c:v>
                </c:pt>
                <c:pt idx="2089">
                  <c:v>223.096455446764</c:v>
                </c:pt>
                <c:pt idx="2090">
                  <c:v>221.82046293893299</c:v>
                </c:pt>
                <c:pt idx="2091">
                  <c:v>221.06260086476499</c:v>
                </c:pt>
                <c:pt idx="2092">
                  <c:v>222.1466120307</c:v>
                </c:pt>
                <c:pt idx="2093">
                  <c:v>222.26692101312801</c:v>
                </c:pt>
                <c:pt idx="2094">
                  <c:v>222.268318393372</c:v>
                </c:pt>
                <c:pt idx="2095">
                  <c:v>222.57819127337399</c:v>
                </c:pt>
                <c:pt idx="2096">
                  <c:v>224.29036475861801</c:v>
                </c:pt>
                <c:pt idx="2097">
                  <c:v>223.646290397103</c:v>
                </c:pt>
                <c:pt idx="2098">
                  <c:v>227.15424640422901</c:v>
                </c:pt>
                <c:pt idx="2099">
                  <c:v>225.67552773329501</c:v>
                </c:pt>
                <c:pt idx="2100">
                  <c:v>226.630385955354</c:v>
                </c:pt>
                <c:pt idx="2101">
                  <c:v>226.900965991091</c:v>
                </c:pt>
                <c:pt idx="2102">
                  <c:v>230.99078170783599</c:v>
                </c:pt>
                <c:pt idx="2103">
                  <c:v>231.04839607836601</c:v>
                </c:pt>
                <c:pt idx="2104">
                  <c:v>233.023191922379</c:v>
                </c:pt>
                <c:pt idx="2105">
                  <c:v>236.581723411593</c:v>
                </c:pt>
                <c:pt idx="2106">
                  <c:v>233.30205602615999</c:v>
                </c:pt>
                <c:pt idx="2107">
                  <c:v>229.64949863572099</c:v>
                </c:pt>
                <c:pt idx="2108">
                  <c:v>230.36197049462601</c:v>
                </c:pt>
                <c:pt idx="2109">
                  <c:v>235.280609187312</c:v>
                </c:pt>
                <c:pt idx="2110">
                  <c:v>234.26143041011099</c:v>
                </c:pt>
                <c:pt idx="2111">
                  <c:v>231.09624847054599</c:v>
                </c:pt>
                <c:pt idx="2112">
                  <c:v>233.926382156193</c:v>
                </c:pt>
                <c:pt idx="2113">
                  <c:v>234.396984758652</c:v>
                </c:pt>
                <c:pt idx="2114">
                  <c:v>235.069561842208</c:v>
                </c:pt>
                <c:pt idx="2115">
                  <c:v>233.29359889635899</c:v>
                </c:pt>
                <c:pt idx="2116">
                  <c:v>235.841267928202</c:v>
                </c:pt>
                <c:pt idx="2117">
                  <c:v>233.50614873619801</c:v>
                </c:pt>
                <c:pt idx="2118">
                  <c:v>235.10188603844901</c:v>
                </c:pt>
                <c:pt idx="2119">
                  <c:v>238.37023470886501</c:v>
                </c:pt>
                <c:pt idx="2120">
                  <c:v>237.71261912928401</c:v>
                </c:pt>
                <c:pt idx="2121">
                  <c:v>238.58911806809499</c:v>
                </c:pt>
                <c:pt idx="2122">
                  <c:v>237.151126298744</c:v>
                </c:pt>
                <c:pt idx="2123">
                  <c:v>236.00171541824699</c:v>
                </c:pt>
                <c:pt idx="2124">
                  <c:v>238.62190019875499</c:v>
                </c:pt>
                <c:pt idx="2125">
                  <c:v>236.860456421099</c:v>
                </c:pt>
                <c:pt idx="2126">
                  <c:v>234.59306935926401</c:v>
                </c:pt>
                <c:pt idx="2127">
                  <c:v>234.756351061939</c:v>
                </c:pt>
                <c:pt idx="2128">
                  <c:v>239.38996396886699</c:v>
                </c:pt>
                <c:pt idx="2129">
                  <c:v>239.54112793155301</c:v>
                </c:pt>
                <c:pt idx="2130">
                  <c:v>238.788534845687</c:v>
                </c:pt>
                <c:pt idx="2131">
                  <c:v>236.99344071394901</c:v>
                </c:pt>
                <c:pt idx="2132">
                  <c:v>237.00885420835399</c:v>
                </c:pt>
                <c:pt idx="2133">
                  <c:v>235.63003587724199</c:v>
                </c:pt>
                <c:pt idx="2134">
                  <c:v>235.74238868067499</c:v>
                </c:pt>
                <c:pt idx="2135">
                  <c:v>237.78992630483799</c:v>
                </c:pt>
                <c:pt idx="2136">
                  <c:v>242.755876626103</c:v>
                </c:pt>
                <c:pt idx="2137">
                  <c:v>241.56016062896899</c:v>
                </c:pt>
                <c:pt idx="2138">
                  <c:v>242.94905314248101</c:v>
                </c:pt>
                <c:pt idx="2139">
                  <c:v>242.346825810469</c:v>
                </c:pt>
                <c:pt idx="2140">
                  <c:v>241.687170418357</c:v>
                </c:pt>
                <c:pt idx="2141">
                  <c:v>243.271790012465</c:v>
                </c:pt>
                <c:pt idx="2142">
                  <c:v>242.08563733383599</c:v>
                </c:pt>
                <c:pt idx="2143">
                  <c:v>243.955455745443</c:v>
                </c:pt>
                <c:pt idx="2144">
                  <c:v>243.123528802832</c:v>
                </c:pt>
                <c:pt idx="2145">
                  <c:v>242.764989928208</c:v>
                </c:pt>
                <c:pt idx="2146">
                  <c:v>241.94695126910599</c:v>
                </c:pt>
                <c:pt idx="2147">
                  <c:v>242.31170638820399</c:v>
                </c:pt>
                <c:pt idx="2148">
                  <c:v>241.105247398919</c:v>
                </c:pt>
                <c:pt idx="2149">
                  <c:v>243.10535905024599</c:v>
                </c:pt>
                <c:pt idx="2150">
                  <c:v>242.61068183278999</c:v>
                </c:pt>
                <c:pt idx="2151">
                  <c:v>242.99039987278999</c:v>
                </c:pt>
                <c:pt idx="2152">
                  <c:v>240.68079021257699</c:v>
                </c:pt>
                <c:pt idx="2153">
                  <c:v>239.84554896440801</c:v>
                </c:pt>
                <c:pt idx="2154">
                  <c:v>238.60017483021699</c:v>
                </c:pt>
                <c:pt idx="2155">
                  <c:v>238.04092401619801</c:v>
                </c:pt>
                <c:pt idx="2156">
                  <c:v>239.60239828107899</c:v>
                </c:pt>
                <c:pt idx="2157">
                  <c:v>240.76721219349599</c:v>
                </c:pt>
                <c:pt idx="2158">
                  <c:v>246.20566879922399</c:v>
                </c:pt>
                <c:pt idx="2159">
                  <c:v>249.712138470696</c:v>
                </c:pt>
                <c:pt idx="2160">
                  <c:v>245.75187575921001</c:v>
                </c:pt>
                <c:pt idx="2161">
                  <c:v>244.83693034887401</c:v>
                </c:pt>
                <c:pt idx="2162">
                  <c:v>243.57691358081701</c:v>
                </c:pt>
                <c:pt idx="2163">
                  <c:v>243.72865150516</c:v>
                </c:pt>
                <c:pt idx="2164">
                  <c:v>245.61119881292501</c:v>
                </c:pt>
                <c:pt idx="2165">
                  <c:v>238.700891718376</c:v>
                </c:pt>
                <c:pt idx="2166">
                  <c:v>240.641044173284</c:v>
                </c:pt>
                <c:pt idx="2167">
                  <c:v>244.31453154871599</c:v>
                </c:pt>
                <c:pt idx="2168">
                  <c:v>240.063726115539</c:v>
                </c:pt>
                <c:pt idx="2169">
                  <c:v>241.00211265847699</c:v>
                </c:pt>
                <c:pt idx="2170">
                  <c:v>241.49086037992899</c:v>
                </c:pt>
                <c:pt idx="2171">
                  <c:v>242.69785545732199</c:v>
                </c:pt>
                <c:pt idx="2172">
                  <c:v>237.096883675199</c:v>
                </c:pt>
                <c:pt idx="2173">
                  <c:v>233.32056393144299</c:v>
                </c:pt>
                <c:pt idx="2174">
                  <c:v>233.46321509951099</c:v>
                </c:pt>
                <c:pt idx="2175">
                  <c:v>232.184894438084</c:v>
                </c:pt>
                <c:pt idx="2176">
                  <c:v>228.53218795623201</c:v>
                </c:pt>
                <c:pt idx="2177">
                  <c:v>228.363231239193</c:v>
                </c:pt>
                <c:pt idx="2178">
                  <c:v>227.89140444792</c:v>
                </c:pt>
                <c:pt idx="2179">
                  <c:v>225.96968086693801</c:v>
                </c:pt>
                <c:pt idx="2180">
                  <c:v>225.866899487897</c:v>
                </c:pt>
                <c:pt idx="2181">
                  <c:v>225.617401288422</c:v>
                </c:pt>
                <c:pt idx="2182">
                  <c:v>225.40917970516099</c:v>
                </c:pt>
                <c:pt idx="2183">
                  <c:v>231.54423908843401</c:v>
                </c:pt>
                <c:pt idx="2184">
                  <c:v>231.862838065299</c:v>
                </c:pt>
                <c:pt idx="2185">
                  <c:v>230.926864368629</c:v>
                </c:pt>
                <c:pt idx="2186">
                  <c:v>238.54987970922201</c:v>
                </c:pt>
                <c:pt idx="2187">
                  <c:v>241.75995912234899</c:v>
                </c:pt>
                <c:pt idx="2188">
                  <c:v>242.22060958423199</c:v>
                </c:pt>
                <c:pt idx="2189">
                  <c:v>243.65743465363201</c:v>
                </c:pt>
                <c:pt idx="2190">
                  <c:v>243.28112873127299</c:v>
                </c:pt>
                <c:pt idx="2191">
                  <c:v>245.386403600199</c:v>
                </c:pt>
                <c:pt idx="2192">
                  <c:v>240.55238204741099</c:v>
                </c:pt>
                <c:pt idx="2193">
                  <c:v>244.528539695391</c:v>
                </c:pt>
                <c:pt idx="2194">
                  <c:v>244.71208222449599</c:v>
                </c:pt>
                <c:pt idx="2195">
                  <c:v>240.55906733989801</c:v>
                </c:pt>
                <c:pt idx="2196">
                  <c:v>241.02978208291501</c:v>
                </c:pt>
                <c:pt idx="2197">
                  <c:v>241.409134470748</c:v>
                </c:pt>
                <c:pt idx="2198">
                  <c:v>248.74791495788</c:v>
                </c:pt>
                <c:pt idx="2199">
                  <c:v>248.860131763705</c:v>
                </c:pt>
                <c:pt idx="2200">
                  <c:v>248.63475822378899</c:v>
                </c:pt>
                <c:pt idx="2201">
                  <c:v>253.97945550754201</c:v>
                </c:pt>
                <c:pt idx="2202">
                  <c:v>259.76540644452598</c:v>
                </c:pt>
                <c:pt idx="2203">
                  <c:v>270.39894088642598</c:v>
                </c:pt>
                <c:pt idx="2204">
                  <c:v>273.57482250543802</c:v>
                </c:pt>
                <c:pt idx="2205">
                  <c:v>275.78969451233002</c:v>
                </c:pt>
                <c:pt idx="2206">
                  <c:v>268.45371662798198</c:v>
                </c:pt>
                <c:pt idx="2207">
                  <c:v>274.02818828513102</c:v>
                </c:pt>
                <c:pt idx="2208">
                  <c:v>273.79186822991198</c:v>
                </c:pt>
                <c:pt idx="2209">
                  <c:v>270.42460987880202</c:v>
                </c:pt>
                <c:pt idx="2210">
                  <c:v>274.23589865079902</c:v>
                </c:pt>
                <c:pt idx="2211">
                  <c:v>272.22223730141701</c:v>
                </c:pt>
                <c:pt idx="2212">
                  <c:v>270.15409566076198</c:v>
                </c:pt>
                <c:pt idx="2213">
                  <c:v>270.472770116145</c:v>
                </c:pt>
                <c:pt idx="2214">
                  <c:v>267.81112708266397</c:v>
                </c:pt>
                <c:pt idx="2215">
                  <c:v>262.68827895176901</c:v>
                </c:pt>
                <c:pt idx="2216">
                  <c:v>266.073932864987</c:v>
                </c:pt>
                <c:pt idx="2217">
                  <c:v>263.40613861832003</c:v>
                </c:pt>
                <c:pt idx="2218">
                  <c:v>260.21313546702697</c:v>
                </c:pt>
                <c:pt idx="2219">
                  <c:v>261.15676369886501</c:v>
                </c:pt>
                <c:pt idx="2220">
                  <c:v>268.12636241908302</c:v>
                </c:pt>
                <c:pt idx="2221">
                  <c:v>267.03860448500001</c:v>
                </c:pt>
                <c:pt idx="2222">
                  <c:v>269.33600623047801</c:v>
                </c:pt>
                <c:pt idx="2223">
                  <c:v>270.32019436288601</c:v>
                </c:pt>
                <c:pt idx="2224">
                  <c:v>271.01446630215003</c:v>
                </c:pt>
                <c:pt idx="2225">
                  <c:v>268.332357960011</c:v>
                </c:pt>
                <c:pt idx="2226">
                  <c:v>267.74941450223798</c:v>
                </c:pt>
                <c:pt idx="2227">
                  <c:v>261.11518006993299</c:v>
                </c:pt>
                <c:pt idx="2228">
                  <c:v>261.54491642730699</c:v>
                </c:pt>
                <c:pt idx="2229">
                  <c:v>263.14690149653597</c:v>
                </c:pt>
                <c:pt idx="2230">
                  <c:v>266.09682752268401</c:v>
                </c:pt>
                <c:pt idx="2231">
                  <c:v>263.38090444503501</c:v>
                </c:pt>
                <c:pt idx="2232">
                  <c:v>261.047651687383</c:v>
                </c:pt>
                <c:pt idx="2233">
                  <c:v>262.15237201668799</c:v>
                </c:pt>
                <c:pt idx="2234">
                  <c:v>263.022500707662</c:v>
                </c:pt>
                <c:pt idx="2235">
                  <c:v>261.98704756540297</c:v>
                </c:pt>
                <c:pt idx="2236">
                  <c:v>264.81496581106802</c:v>
                </c:pt>
                <c:pt idx="2237">
                  <c:v>260.67315324203201</c:v>
                </c:pt>
                <c:pt idx="2238">
                  <c:v>254.45173310156599</c:v>
                </c:pt>
                <c:pt idx="2239">
                  <c:v>254.72743500055901</c:v>
                </c:pt>
                <c:pt idx="2240">
                  <c:v>249.86496241479699</c:v>
                </c:pt>
                <c:pt idx="2241">
                  <c:v>250.72500612060699</c:v>
                </c:pt>
                <c:pt idx="2242">
                  <c:v>251.68079309803301</c:v>
                </c:pt>
                <c:pt idx="2243">
                  <c:v>253.012486166146</c:v>
                </c:pt>
                <c:pt idx="2244">
                  <c:v>250.69186386472799</c:v>
                </c:pt>
                <c:pt idx="2245">
                  <c:v>250.86396210554099</c:v>
                </c:pt>
                <c:pt idx="2246">
                  <c:v>253.24219443365001</c:v>
                </c:pt>
                <c:pt idx="2247">
                  <c:v>259.15127567321002</c:v>
                </c:pt>
                <c:pt idx="2248">
                  <c:v>265.67885114869603</c:v>
                </c:pt>
                <c:pt idx="2249">
                  <c:v>263.27085315409198</c:v>
                </c:pt>
                <c:pt idx="2250">
                  <c:v>261.464056468389</c:v>
                </c:pt>
                <c:pt idx="2251">
                  <c:v>254.045777330124</c:v>
                </c:pt>
                <c:pt idx="2252">
                  <c:v>255.57401111592301</c:v>
                </c:pt>
                <c:pt idx="2253">
                  <c:v>251.815655352688</c:v>
                </c:pt>
                <c:pt idx="2254">
                  <c:v>252.77546189422799</c:v>
                </c:pt>
                <c:pt idx="2255">
                  <c:v>253.734871621504</c:v>
                </c:pt>
                <c:pt idx="2256">
                  <c:v>251.742453833578</c:v>
                </c:pt>
                <c:pt idx="2257">
                  <c:v>255.75014387465001</c:v>
                </c:pt>
                <c:pt idx="2258">
                  <c:v>256.21688672772501</c:v>
                </c:pt>
                <c:pt idx="2259">
                  <c:v>263.252139075397</c:v>
                </c:pt>
                <c:pt idx="2260">
                  <c:v>264.70686623001001</c:v>
                </c:pt>
                <c:pt idx="2261">
                  <c:v>261.92434143511798</c:v>
                </c:pt>
                <c:pt idx="2262">
                  <c:v>258.43292182841998</c:v>
                </c:pt>
                <c:pt idx="2263">
                  <c:v>256.16829182084803</c:v>
                </c:pt>
                <c:pt idx="2264">
                  <c:v>257.08749626871901</c:v>
                </c:pt>
                <c:pt idx="2265">
                  <c:v>255.080465980849</c:v>
                </c:pt>
                <c:pt idx="2266">
                  <c:v>256.73579778126401</c:v>
                </c:pt>
                <c:pt idx="2267">
                  <c:v>253.05700927531601</c:v>
                </c:pt>
                <c:pt idx="2268">
                  <c:v>242.868042413045</c:v>
                </c:pt>
                <c:pt idx="2269">
                  <c:v>242.29026871951399</c:v>
                </c:pt>
                <c:pt idx="2270">
                  <c:v>237.86934041981601</c:v>
                </c:pt>
                <c:pt idx="2271">
                  <c:v>239.06283211835799</c:v>
                </c:pt>
                <c:pt idx="2272">
                  <c:v>241.194607068567</c:v>
                </c:pt>
                <c:pt idx="2273">
                  <c:v>237.426008362522</c:v>
                </c:pt>
                <c:pt idx="2274">
                  <c:v>236.505429682645</c:v>
                </c:pt>
                <c:pt idx="2275">
                  <c:v>235.34557786363399</c:v>
                </c:pt>
                <c:pt idx="2276">
                  <c:v>234.37412334855901</c:v>
                </c:pt>
                <c:pt idx="2277">
                  <c:v>233.808690338753</c:v>
                </c:pt>
                <c:pt idx="2278">
                  <c:v>235.60565339753799</c:v>
                </c:pt>
                <c:pt idx="2279">
                  <c:v>235.759126380624</c:v>
                </c:pt>
                <c:pt idx="2280">
                  <c:v>235.55567620395701</c:v>
                </c:pt>
                <c:pt idx="2281">
                  <c:v>236.22962331243201</c:v>
                </c:pt>
                <c:pt idx="2282">
                  <c:v>238.39487149394401</c:v>
                </c:pt>
                <c:pt idx="2283">
                  <c:v>237.38151594551999</c:v>
                </c:pt>
                <c:pt idx="2284">
                  <c:v>235.58331500853001</c:v>
                </c:pt>
                <c:pt idx="2285">
                  <c:v>234.10569569388301</c:v>
                </c:pt>
                <c:pt idx="2286">
                  <c:v>232.837732959752</c:v>
                </c:pt>
                <c:pt idx="2287">
                  <c:v>232.903150208196</c:v>
                </c:pt>
                <c:pt idx="2288">
                  <c:v>231.361990606137</c:v>
                </c:pt>
                <c:pt idx="2289">
                  <c:v>229.715035102451</c:v>
                </c:pt>
                <c:pt idx="2290">
                  <c:v>228.04143475013899</c:v>
                </c:pt>
                <c:pt idx="2291">
                  <c:v>227.471393585139</c:v>
                </c:pt>
                <c:pt idx="2292">
                  <c:v>232.311878215885</c:v>
                </c:pt>
                <c:pt idx="2293">
                  <c:v>233.60182103453701</c:v>
                </c:pt>
                <c:pt idx="2294">
                  <c:v>236.20321160564299</c:v>
                </c:pt>
                <c:pt idx="2295">
                  <c:v>234.31801253936101</c:v>
                </c:pt>
                <c:pt idx="2296">
                  <c:v>235.793772939555</c:v>
                </c:pt>
                <c:pt idx="2297">
                  <c:v>234.918478098506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Sheet10!$AP$7</c:f>
              <c:strCache>
                <c:ptCount val="1"/>
                <c:pt idx="0">
                  <c:v>Rainbow7525Monthly120</c:v>
                </c:pt>
              </c:strCache>
            </c:strRef>
          </c:tx>
          <c:marker>
            <c:symbol val="none"/>
          </c:marker>
          <c:val>
            <c:numRef>
              <c:f>Sheet10!$AP$8:$AP$2418</c:f>
              <c:numCache>
                <c:formatCode>General</c:formatCode>
                <c:ptCount val="2411"/>
                <c:pt idx="0">
                  <c:v>100</c:v>
                </c:pt>
                <c:pt idx="1">
                  <c:v>99.413173911089899</c:v>
                </c:pt>
                <c:pt idx="2">
                  <c:v>101.077240646674</c:v>
                </c:pt>
                <c:pt idx="3">
                  <c:v>101.17939595118</c:v>
                </c:pt>
                <c:pt idx="4">
                  <c:v>99.489237087644895</c:v>
                </c:pt>
                <c:pt idx="5">
                  <c:v>100.37870378600201</c:v>
                </c:pt>
                <c:pt idx="6">
                  <c:v>101.658084919212</c:v>
                </c:pt>
                <c:pt idx="7">
                  <c:v>102.697616805607</c:v>
                </c:pt>
                <c:pt idx="8">
                  <c:v>103.61476293992899</c:v>
                </c:pt>
                <c:pt idx="9">
                  <c:v>105.717724731522</c:v>
                </c:pt>
                <c:pt idx="10">
                  <c:v>106.92398955325601</c:v>
                </c:pt>
                <c:pt idx="11">
                  <c:v>106.824940991194</c:v>
                </c:pt>
                <c:pt idx="12">
                  <c:v>108.809601476949</c:v>
                </c:pt>
                <c:pt idx="13">
                  <c:v>106.912019115424</c:v>
                </c:pt>
                <c:pt idx="14">
                  <c:v>106.484695690352</c:v>
                </c:pt>
                <c:pt idx="15">
                  <c:v>106.154229605713</c:v>
                </c:pt>
                <c:pt idx="16">
                  <c:v>108.573543711395</c:v>
                </c:pt>
                <c:pt idx="17">
                  <c:v>110.831713809783</c:v>
                </c:pt>
                <c:pt idx="18">
                  <c:v>112.532488586136</c:v>
                </c:pt>
                <c:pt idx="19">
                  <c:v>114.261591713461</c:v>
                </c:pt>
                <c:pt idx="20">
                  <c:v>110.707529724408</c:v>
                </c:pt>
                <c:pt idx="21">
                  <c:v>115.616836176519</c:v>
                </c:pt>
                <c:pt idx="22">
                  <c:v>113.783094672567</c:v>
                </c:pt>
                <c:pt idx="23">
                  <c:v>117.054365060145</c:v>
                </c:pt>
                <c:pt idx="24">
                  <c:v>116.06738027311199</c:v>
                </c:pt>
                <c:pt idx="25">
                  <c:v>118.80901642673</c:v>
                </c:pt>
                <c:pt idx="26">
                  <c:v>118.087774322816</c:v>
                </c:pt>
                <c:pt idx="27">
                  <c:v>117.611144682244</c:v>
                </c:pt>
                <c:pt idx="28">
                  <c:v>118.40878341996699</c:v>
                </c:pt>
                <c:pt idx="29">
                  <c:v>114.62762016322399</c:v>
                </c:pt>
                <c:pt idx="30">
                  <c:v>112.751228525903</c:v>
                </c:pt>
                <c:pt idx="31">
                  <c:v>115.149337519157</c:v>
                </c:pt>
                <c:pt idx="32">
                  <c:v>113.944113340258</c:v>
                </c:pt>
                <c:pt idx="33">
                  <c:v>115.763027826063</c:v>
                </c:pt>
                <c:pt idx="34">
                  <c:v>116.27451388284599</c:v>
                </c:pt>
                <c:pt idx="35">
                  <c:v>120.458480489042</c:v>
                </c:pt>
                <c:pt idx="36">
                  <c:v>119.35412481153701</c:v>
                </c:pt>
                <c:pt idx="37">
                  <c:v>120.42239049041901</c:v>
                </c:pt>
                <c:pt idx="38">
                  <c:v>119.83759251452</c:v>
                </c:pt>
                <c:pt idx="39">
                  <c:v>117.093797212349</c:v>
                </c:pt>
                <c:pt idx="40">
                  <c:v>113.944216518123</c:v>
                </c:pt>
                <c:pt idx="41">
                  <c:v>113.284152818737</c:v>
                </c:pt>
                <c:pt idx="42">
                  <c:v>110.888100301945</c:v>
                </c:pt>
                <c:pt idx="43">
                  <c:v>112.172651062548</c:v>
                </c:pt>
                <c:pt idx="44">
                  <c:v>111.026946373795</c:v>
                </c:pt>
                <c:pt idx="45">
                  <c:v>109.906235506348</c:v>
                </c:pt>
                <c:pt idx="46">
                  <c:v>112.94391865566</c:v>
                </c:pt>
                <c:pt idx="47">
                  <c:v>110.776051498238</c:v>
                </c:pt>
                <c:pt idx="48">
                  <c:v>111.194293399697</c:v>
                </c:pt>
                <c:pt idx="49">
                  <c:v>111.84968828737</c:v>
                </c:pt>
                <c:pt idx="50">
                  <c:v>116.772206344292</c:v>
                </c:pt>
                <c:pt idx="51">
                  <c:v>115.190641557454</c:v>
                </c:pt>
                <c:pt idx="52">
                  <c:v>114.114951592229</c:v>
                </c:pt>
                <c:pt idx="53">
                  <c:v>113.534955694903</c:v>
                </c:pt>
                <c:pt idx="54">
                  <c:v>113.0080251775</c:v>
                </c:pt>
                <c:pt idx="55">
                  <c:v>114.241991102881</c:v>
                </c:pt>
                <c:pt idx="56">
                  <c:v>113.978295799276</c:v>
                </c:pt>
                <c:pt idx="57">
                  <c:v>116.51349703593699</c:v>
                </c:pt>
                <c:pt idx="58">
                  <c:v>116.70631925463699</c:v>
                </c:pt>
                <c:pt idx="59">
                  <c:v>119.53299549038201</c:v>
                </c:pt>
                <c:pt idx="60">
                  <c:v>119.95190827169</c:v>
                </c:pt>
                <c:pt idx="61">
                  <c:v>120.03939424686099</c:v>
                </c:pt>
                <c:pt idx="62">
                  <c:v>119.69125016885</c:v>
                </c:pt>
                <c:pt idx="63">
                  <c:v>123.775795718173</c:v>
                </c:pt>
                <c:pt idx="64">
                  <c:v>123.916392785151</c:v>
                </c:pt>
                <c:pt idx="65">
                  <c:v>122.50194326979</c:v>
                </c:pt>
                <c:pt idx="66">
                  <c:v>120.22939796303601</c:v>
                </c:pt>
                <c:pt idx="67">
                  <c:v>121.624831648064</c:v>
                </c:pt>
                <c:pt idx="68">
                  <c:v>120.58267740104</c:v>
                </c:pt>
                <c:pt idx="69">
                  <c:v>119.74749506482701</c:v>
                </c:pt>
                <c:pt idx="70">
                  <c:v>118.76761682336399</c:v>
                </c:pt>
                <c:pt idx="71">
                  <c:v>120.489948682405</c:v>
                </c:pt>
                <c:pt idx="72">
                  <c:v>118.18573780567699</c:v>
                </c:pt>
                <c:pt idx="73">
                  <c:v>116.615131338125</c:v>
                </c:pt>
                <c:pt idx="74">
                  <c:v>115.57215919802999</c:v>
                </c:pt>
                <c:pt idx="75">
                  <c:v>116.51093996005299</c:v>
                </c:pt>
                <c:pt idx="76">
                  <c:v>115.613195611752</c:v>
                </c:pt>
                <c:pt idx="77">
                  <c:v>114.268956323675</c:v>
                </c:pt>
                <c:pt idx="78">
                  <c:v>116.759256842817</c:v>
                </c:pt>
                <c:pt idx="79">
                  <c:v>118.00191799474401</c:v>
                </c:pt>
                <c:pt idx="80">
                  <c:v>119.048110660251</c:v>
                </c:pt>
                <c:pt idx="81">
                  <c:v>119.57462717510801</c:v>
                </c:pt>
                <c:pt idx="82">
                  <c:v>120.02479479892401</c:v>
                </c:pt>
                <c:pt idx="83">
                  <c:v>118.920484191651</c:v>
                </c:pt>
                <c:pt idx="84">
                  <c:v>115.948837261856</c:v>
                </c:pt>
                <c:pt idx="85">
                  <c:v>116.07582396237299</c:v>
                </c:pt>
                <c:pt idx="86">
                  <c:v>114.191943578855</c:v>
                </c:pt>
                <c:pt idx="87">
                  <c:v>114.96308439843401</c:v>
                </c:pt>
                <c:pt idx="88">
                  <c:v>116.15997131703899</c:v>
                </c:pt>
                <c:pt idx="89">
                  <c:v>118.554389968444</c:v>
                </c:pt>
                <c:pt idx="90">
                  <c:v>119.55428211776</c:v>
                </c:pt>
                <c:pt idx="91">
                  <c:v>117.212853498028</c:v>
                </c:pt>
                <c:pt idx="92">
                  <c:v>117.533810647283</c:v>
                </c:pt>
                <c:pt idx="93">
                  <c:v>118.475306562504</c:v>
                </c:pt>
                <c:pt idx="94">
                  <c:v>118.000203036103</c:v>
                </c:pt>
                <c:pt idx="95">
                  <c:v>121.549912966633</c:v>
                </c:pt>
                <c:pt idx="96">
                  <c:v>123.37532608539701</c:v>
                </c:pt>
                <c:pt idx="97">
                  <c:v>122.566489945645</c:v>
                </c:pt>
                <c:pt idx="98">
                  <c:v>123.22515105821699</c:v>
                </c:pt>
                <c:pt idx="99">
                  <c:v>122.648549850534</c:v>
                </c:pt>
                <c:pt idx="100">
                  <c:v>124.15360933259601</c:v>
                </c:pt>
                <c:pt idx="101">
                  <c:v>124.70962630916399</c:v>
                </c:pt>
                <c:pt idx="102">
                  <c:v>126.94031698534999</c:v>
                </c:pt>
                <c:pt idx="103">
                  <c:v>126.689216797257</c:v>
                </c:pt>
                <c:pt idx="104">
                  <c:v>128.09109061512899</c:v>
                </c:pt>
                <c:pt idx="105">
                  <c:v>124.749704392472</c:v>
                </c:pt>
                <c:pt idx="106">
                  <c:v>131.05682396297399</c:v>
                </c:pt>
                <c:pt idx="107">
                  <c:v>128.685737756272</c:v>
                </c:pt>
                <c:pt idx="108">
                  <c:v>128.455968042086</c:v>
                </c:pt>
                <c:pt idx="109">
                  <c:v>126.51211999744601</c:v>
                </c:pt>
                <c:pt idx="110">
                  <c:v>127.006119445633</c:v>
                </c:pt>
                <c:pt idx="111">
                  <c:v>129.37862157995599</c:v>
                </c:pt>
                <c:pt idx="112">
                  <c:v>131.57021992821501</c:v>
                </c:pt>
                <c:pt idx="113">
                  <c:v>131.366039095166</c:v>
                </c:pt>
                <c:pt idx="114">
                  <c:v>128.00075881560201</c:v>
                </c:pt>
                <c:pt idx="115">
                  <c:v>126.12165462682</c:v>
                </c:pt>
                <c:pt idx="116">
                  <c:v>119.364903683908</c:v>
                </c:pt>
                <c:pt idx="117">
                  <c:v>111.589801846874</c:v>
                </c:pt>
                <c:pt idx="118">
                  <c:v>111.59002558914</c:v>
                </c:pt>
                <c:pt idx="119">
                  <c:v>116.774010973326</c:v>
                </c:pt>
                <c:pt idx="120">
                  <c:v>120.233365696489</c:v>
                </c:pt>
                <c:pt idx="121">
                  <c:v>121.048294403215</c:v>
                </c:pt>
                <c:pt idx="122">
                  <c:v>117.796876789514</c:v>
                </c:pt>
                <c:pt idx="123">
                  <c:v>113.233419956559</c:v>
                </c:pt>
                <c:pt idx="124">
                  <c:v>111.014060341315</c:v>
                </c:pt>
                <c:pt idx="125">
                  <c:v>114.887946928372</c:v>
                </c:pt>
                <c:pt idx="126">
                  <c:v>114.727667427253</c:v>
                </c:pt>
                <c:pt idx="127">
                  <c:v>116.634739302594</c:v>
                </c:pt>
                <c:pt idx="128">
                  <c:v>119.300476888433</c:v>
                </c:pt>
                <c:pt idx="129">
                  <c:v>118.826884103591</c:v>
                </c:pt>
                <c:pt idx="130">
                  <c:v>121.432630110199</c:v>
                </c:pt>
                <c:pt idx="131">
                  <c:v>120.353688791065</c:v>
                </c:pt>
                <c:pt idx="132">
                  <c:v>120.270274297494</c:v>
                </c:pt>
                <c:pt idx="133">
                  <c:v>121.35676972678201</c:v>
                </c:pt>
                <c:pt idx="134">
                  <c:v>123.48484158566799</c:v>
                </c:pt>
                <c:pt idx="135">
                  <c:v>125.00325212990001</c:v>
                </c:pt>
                <c:pt idx="136">
                  <c:v>124.988471111637</c:v>
                </c:pt>
                <c:pt idx="137">
                  <c:v>125.880246425735</c:v>
                </c:pt>
                <c:pt idx="138">
                  <c:v>125.81081623077201</c:v>
                </c:pt>
                <c:pt idx="139">
                  <c:v>126.880917897072</c:v>
                </c:pt>
                <c:pt idx="140">
                  <c:v>126.18780892313301</c:v>
                </c:pt>
                <c:pt idx="141">
                  <c:v>123.404043965943</c:v>
                </c:pt>
                <c:pt idx="142">
                  <c:v>126.15251961328801</c:v>
                </c:pt>
                <c:pt idx="143">
                  <c:v>126.442478294144</c:v>
                </c:pt>
                <c:pt idx="144">
                  <c:v>122.903451567248</c:v>
                </c:pt>
                <c:pt idx="145">
                  <c:v>122.96525117291</c:v>
                </c:pt>
                <c:pt idx="146">
                  <c:v>119.573900975768</c:v>
                </c:pt>
                <c:pt idx="147">
                  <c:v>123.06208340451001</c:v>
                </c:pt>
                <c:pt idx="148">
                  <c:v>126.96927795616899</c:v>
                </c:pt>
                <c:pt idx="149">
                  <c:v>128.88759376584801</c:v>
                </c:pt>
                <c:pt idx="150">
                  <c:v>129.87232966398301</c:v>
                </c:pt>
                <c:pt idx="151">
                  <c:v>131.09387443882599</c:v>
                </c:pt>
                <c:pt idx="152">
                  <c:v>132.477156996356</c:v>
                </c:pt>
                <c:pt idx="153">
                  <c:v>131.10323743895</c:v>
                </c:pt>
                <c:pt idx="154">
                  <c:v>131.86230605001401</c:v>
                </c:pt>
                <c:pt idx="155">
                  <c:v>130.03301980644801</c:v>
                </c:pt>
                <c:pt idx="156">
                  <c:v>130.375785641927</c:v>
                </c:pt>
                <c:pt idx="157">
                  <c:v>132.784864604456</c:v>
                </c:pt>
                <c:pt idx="158">
                  <c:v>133.43972618401901</c:v>
                </c:pt>
                <c:pt idx="159">
                  <c:v>136.20093398215101</c:v>
                </c:pt>
                <c:pt idx="160">
                  <c:v>140.852750628781</c:v>
                </c:pt>
                <c:pt idx="161">
                  <c:v>138.04397136182499</c:v>
                </c:pt>
                <c:pt idx="162">
                  <c:v>139.804193464496</c:v>
                </c:pt>
                <c:pt idx="163">
                  <c:v>135.705197081873</c:v>
                </c:pt>
                <c:pt idx="164">
                  <c:v>137.369169462358</c:v>
                </c:pt>
                <c:pt idx="165">
                  <c:v>132.266562286572</c:v>
                </c:pt>
                <c:pt idx="166">
                  <c:v>133.42483339718001</c:v>
                </c:pt>
                <c:pt idx="167">
                  <c:v>133.356970464928</c:v>
                </c:pt>
                <c:pt idx="168">
                  <c:v>130.91740849732199</c:v>
                </c:pt>
                <c:pt idx="169">
                  <c:v>129.40472791843999</c:v>
                </c:pt>
                <c:pt idx="170">
                  <c:v>134.89158316374599</c:v>
                </c:pt>
                <c:pt idx="171">
                  <c:v>143.72712833074399</c:v>
                </c:pt>
                <c:pt idx="172">
                  <c:v>139.785421436723</c:v>
                </c:pt>
                <c:pt idx="173">
                  <c:v>136.80548168418301</c:v>
                </c:pt>
                <c:pt idx="174">
                  <c:v>141.17952649848101</c:v>
                </c:pt>
                <c:pt idx="175">
                  <c:v>140.75012561367799</c:v>
                </c:pt>
                <c:pt idx="176">
                  <c:v>138.70297281404001</c:v>
                </c:pt>
                <c:pt idx="177">
                  <c:v>139.73920686862201</c:v>
                </c:pt>
                <c:pt idx="178">
                  <c:v>139.34216936198999</c:v>
                </c:pt>
                <c:pt idx="179">
                  <c:v>142.06209224434301</c:v>
                </c:pt>
                <c:pt idx="180">
                  <c:v>138.12708524379099</c:v>
                </c:pt>
                <c:pt idx="181">
                  <c:v>140.378410998276</c:v>
                </c:pt>
                <c:pt idx="182">
                  <c:v>140.97135390318999</c:v>
                </c:pt>
                <c:pt idx="183">
                  <c:v>140.724013058819</c:v>
                </c:pt>
                <c:pt idx="184">
                  <c:v>138.61454973357101</c:v>
                </c:pt>
                <c:pt idx="185">
                  <c:v>143.897929540794</c:v>
                </c:pt>
                <c:pt idx="186">
                  <c:v>145.12040407073101</c:v>
                </c:pt>
                <c:pt idx="187">
                  <c:v>144.89882993887599</c:v>
                </c:pt>
                <c:pt idx="188">
                  <c:v>147.07757895737899</c:v>
                </c:pt>
                <c:pt idx="189">
                  <c:v>149.89056373842899</c:v>
                </c:pt>
                <c:pt idx="190">
                  <c:v>149.43172165446299</c:v>
                </c:pt>
                <c:pt idx="191">
                  <c:v>146.80788021415299</c:v>
                </c:pt>
                <c:pt idx="192">
                  <c:v>142.09729919877901</c:v>
                </c:pt>
                <c:pt idx="193">
                  <c:v>142.42487678017099</c:v>
                </c:pt>
                <c:pt idx="194">
                  <c:v>147.28883490614399</c:v>
                </c:pt>
                <c:pt idx="195">
                  <c:v>151.290974417813</c:v>
                </c:pt>
                <c:pt idx="196">
                  <c:v>151.98564165649199</c:v>
                </c:pt>
                <c:pt idx="197">
                  <c:v>146.602699110819</c:v>
                </c:pt>
                <c:pt idx="198">
                  <c:v>143.26204623795201</c:v>
                </c:pt>
                <c:pt idx="199">
                  <c:v>139.21886411674001</c:v>
                </c:pt>
                <c:pt idx="200">
                  <c:v>137.44653053479399</c:v>
                </c:pt>
                <c:pt idx="201">
                  <c:v>140.127284056658</c:v>
                </c:pt>
                <c:pt idx="202">
                  <c:v>135.939062271539</c:v>
                </c:pt>
                <c:pt idx="203">
                  <c:v>131.59355655334801</c:v>
                </c:pt>
                <c:pt idx="204">
                  <c:v>133.123539866421</c:v>
                </c:pt>
                <c:pt idx="205">
                  <c:v>130.994830721228</c:v>
                </c:pt>
                <c:pt idx="206">
                  <c:v>132.44333256753799</c:v>
                </c:pt>
                <c:pt idx="207">
                  <c:v>129.68754202545099</c:v>
                </c:pt>
                <c:pt idx="208">
                  <c:v>133.973714575842</c:v>
                </c:pt>
                <c:pt idx="209">
                  <c:v>132.26309062978399</c:v>
                </c:pt>
                <c:pt idx="210">
                  <c:v>132.76031687705699</c:v>
                </c:pt>
                <c:pt idx="211">
                  <c:v>128.95876796213</c:v>
                </c:pt>
                <c:pt idx="212">
                  <c:v>128.16609571161601</c:v>
                </c:pt>
                <c:pt idx="213">
                  <c:v>128.51626272339601</c:v>
                </c:pt>
                <c:pt idx="214">
                  <c:v>129.25529042929799</c:v>
                </c:pt>
                <c:pt idx="215">
                  <c:v>126.326387401406</c:v>
                </c:pt>
                <c:pt idx="216">
                  <c:v>126.476839307763</c:v>
                </c:pt>
                <c:pt idx="217">
                  <c:v>125.508649024608</c:v>
                </c:pt>
                <c:pt idx="218">
                  <c:v>127.661829395794</c:v>
                </c:pt>
                <c:pt idx="219">
                  <c:v>127.073297988774</c:v>
                </c:pt>
                <c:pt idx="220">
                  <c:v>126.080373229915</c:v>
                </c:pt>
                <c:pt idx="221">
                  <c:v>125.13410488896599</c:v>
                </c:pt>
                <c:pt idx="222">
                  <c:v>126.15625349829899</c:v>
                </c:pt>
                <c:pt idx="223">
                  <c:v>127.437387923367</c:v>
                </c:pt>
                <c:pt idx="224">
                  <c:v>131.44311424206799</c:v>
                </c:pt>
                <c:pt idx="225">
                  <c:v>126.314114243445</c:v>
                </c:pt>
                <c:pt idx="226">
                  <c:v>126.126439467222</c:v>
                </c:pt>
                <c:pt idx="227">
                  <c:v>126.870483368252</c:v>
                </c:pt>
                <c:pt idx="228">
                  <c:v>128.82671649853299</c:v>
                </c:pt>
                <c:pt idx="229">
                  <c:v>126.87074327343301</c:v>
                </c:pt>
                <c:pt idx="230">
                  <c:v>125.626204977348</c:v>
                </c:pt>
                <c:pt idx="231">
                  <c:v>121.578185717268</c:v>
                </c:pt>
                <c:pt idx="232">
                  <c:v>121.66158117755499</c:v>
                </c:pt>
                <c:pt idx="233">
                  <c:v>117.81056252867999</c:v>
                </c:pt>
                <c:pt idx="234">
                  <c:v>117.448151673363</c:v>
                </c:pt>
                <c:pt idx="235">
                  <c:v>118.39181438522</c:v>
                </c:pt>
                <c:pt idx="236">
                  <c:v>115.75603737105</c:v>
                </c:pt>
                <c:pt idx="237">
                  <c:v>116.804544988751</c:v>
                </c:pt>
                <c:pt idx="238">
                  <c:v>117.893984005072</c:v>
                </c:pt>
                <c:pt idx="239">
                  <c:v>118.187996399938</c:v>
                </c:pt>
                <c:pt idx="240">
                  <c:v>113.286704773878</c:v>
                </c:pt>
                <c:pt idx="241">
                  <c:v>115.963853182294</c:v>
                </c:pt>
                <c:pt idx="242">
                  <c:v>110.54482954248699</c:v>
                </c:pt>
                <c:pt idx="243">
                  <c:v>116.391218180042</c:v>
                </c:pt>
                <c:pt idx="244">
                  <c:v>121.249097099727</c:v>
                </c:pt>
                <c:pt idx="245">
                  <c:v>116.13440248241599</c:v>
                </c:pt>
                <c:pt idx="246">
                  <c:v>114.742101738979</c:v>
                </c:pt>
                <c:pt idx="247">
                  <c:v>113.81522251366199</c:v>
                </c:pt>
                <c:pt idx="248">
                  <c:v>114.69456933629201</c:v>
                </c:pt>
                <c:pt idx="249">
                  <c:v>114.822540779739</c:v>
                </c:pt>
                <c:pt idx="250">
                  <c:v>105.741478253526</c:v>
                </c:pt>
                <c:pt idx="251">
                  <c:v>110.119343946863</c:v>
                </c:pt>
                <c:pt idx="252">
                  <c:v>108.63311456346599</c:v>
                </c:pt>
                <c:pt idx="253">
                  <c:v>109.346541665712</c:v>
                </c:pt>
                <c:pt idx="254">
                  <c:v>110.144413221061</c:v>
                </c:pt>
                <c:pt idx="255">
                  <c:v>111.70538491372901</c:v>
                </c:pt>
                <c:pt idx="256">
                  <c:v>111.455635938565</c:v>
                </c:pt>
                <c:pt idx="257">
                  <c:v>110.13037834727299</c:v>
                </c:pt>
                <c:pt idx="258">
                  <c:v>109.450384898759</c:v>
                </c:pt>
                <c:pt idx="259">
                  <c:v>108.914241081394</c:v>
                </c:pt>
                <c:pt idx="260">
                  <c:v>107.74762111694299</c:v>
                </c:pt>
                <c:pt idx="261">
                  <c:v>107.235307960783</c:v>
                </c:pt>
                <c:pt idx="262">
                  <c:v>108.09053240332899</c:v>
                </c:pt>
                <c:pt idx="263">
                  <c:v>107.65797116541199</c:v>
                </c:pt>
                <c:pt idx="264">
                  <c:v>107.12540509246099</c:v>
                </c:pt>
                <c:pt idx="265">
                  <c:v>107.743836746371</c:v>
                </c:pt>
                <c:pt idx="266">
                  <c:v>108.22444626687199</c:v>
                </c:pt>
                <c:pt idx="267">
                  <c:v>109.905152045394</c:v>
                </c:pt>
                <c:pt idx="268">
                  <c:v>110.501378075579</c:v>
                </c:pt>
                <c:pt idx="269">
                  <c:v>109.63952709164499</c:v>
                </c:pt>
                <c:pt idx="270">
                  <c:v>109.63073277651399</c:v>
                </c:pt>
                <c:pt idx="271">
                  <c:v>108.463662492437</c:v>
                </c:pt>
                <c:pt idx="272">
                  <c:v>108.071829455588</c:v>
                </c:pt>
                <c:pt idx="273">
                  <c:v>107.363022536305</c:v>
                </c:pt>
                <c:pt idx="274">
                  <c:v>106.338251320084</c:v>
                </c:pt>
                <c:pt idx="275">
                  <c:v>106.602006239191</c:v>
                </c:pt>
                <c:pt idx="276">
                  <c:v>108.09395381925</c:v>
                </c:pt>
                <c:pt idx="277">
                  <c:v>109.107448566754</c:v>
                </c:pt>
                <c:pt idx="278">
                  <c:v>108.52193088312799</c:v>
                </c:pt>
                <c:pt idx="279">
                  <c:v>107.93968194231699</c:v>
                </c:pt>
                <c:pt idx="280">
                  <c:v>108.41869363436101</c:v>
                </c:pt>
                <c:pt idx="281">
                  <c:v>108.679364997855</c:v>
                </c:pt>
                <c:pt idx="282">
                  <c:v>109.246079586062</c:v>
                </c:pt>
                <c:pt idx="283">
                  <c:v>107.20511869011</c:v>
                </c:pt>
                <c:pt idx="284">
                  <c:v>108.794230472377</c:v>
                </c:pt>
                <c:pt idx="285">
                  <c:v>109.20396953553799</c:v>
                </c:pt>
                <c:pt idx="286">
                  <c:v>110.293293644421</c:v>
                </c:pt>
                <c:pt idx="287">
                  <c:v>112.470006427735</c:v>
                </c:pt>
                <c:pt idx="288">
                  <c:v>116.944762245098</c:v>
                </c:pt>
                <c:pt idx="289">
                  <c:v>115.59816596555</c:v>
                </c:pt>
                <c:pt idx="290">
                  <c:v>114.143183536428</c:v>
                </c:pt>
                <c:pt idx="291">
                  <c:v>116.735291989378</c:v>
                </c:pt>
                <c:pt idx="292">
                  <c:v>116.938408672034</c:v>
                </c:pt>
                <c:pt idx="293">
                  <c:v>118.06673509845901</c:v>
                </c:pt>
                <c:pt idx="294">
                  <c:v>121.60248635953</c:v>
                </c:pt>
                <c:pt idx="295">
                  <c:v>122.112073988772</c:v>
                </c:pt>
                <c:pt idx="296">
                  <c:v>122.418336531002</c:v>
                </c:pt>
                <c:pt idx="297">
                  <c:v>124.418705121459</c:v>
                </c:pt>
                <c:pt idx="298">
                  <c:v>122.576234343831</c:v>
                </c:pt>
                <c:pt idx="299">
                  <c:v>122.261262743065</c:v>
                </c:pt>
                <c:pt idx="300">
                  <c:v>124.336980149365</c:v>
                </c:pt>
                <c:pt idx="301">
                  <c:v>124.083183556118</c:v>
                </c:pt>
                <c:pt idx="302">
                  <c:v>124.451579958362</c:v>
                </c:pt>
                <c:pt idx="303">
                  <c:v>124.537679721525</c:v>
                </c:pt>
                <c:pt idx="304">
                  <c:v>125.671765003152</c:v>
                </c:pt>
                <c:pt idx="305">
                  <c:v>128.50549461949899</c:v>
                </c:pt>
                <c:pt idx="306">
                  <c:v>131.35347693665199</c:v>
                </c:pt>
                <c:pt idx="307">
                  <c:v>133.65966302758801</c:v>
                </c:pt>
                <c:pt idx="308">
                  <c:v>133.662840722064</c:v>
                </c:pt>
                <c:pt idx="309">
                  <c:v>132.79621203126399</c:v>
                </c:pt>
                <c:pt idx="310">
                  <c:v>132.64686392535401</c:v>
                </c:pt>
                <c:pt idx="311">
                  <c:v>132.39823946933001</c:v>
                </c:pt>
                <c:pt idx="312">
                  <c:v>132.900812947785</c:v>
                </c:pt>
                <c:pt idx="313">
                  <c:v>132.84973995373699</c:v>
                </c:pt>
                <c:pt idx="314">
                  <c:v>133.85643863187801</c:v>
                </c:pt>
                <c:pt idx="315">
                  <c:v>131.37138828043899</c:v>
                </c:pt>
                <c:pt idx="316">
                  <c:v>128.41067189086999</c:v>
                </c:pt>
                <c:pt idx="317">
                  <c:v>125.87118485555899</c:v>
                </c:pt>
                <c:pt idx="318">
                  <c:v>124.907771801154</c:v>
                </c:pt>
                <c:pt idx="319">
                  <c:v>125.27857674124699</c:v>
                </c:pt>
                <c:pt idx="320">
                  <c:v>125.290081936026</c:v>
                </c:pt>
                <c:pt idx="321">
                  <c:v>125.579503411457</c:v>
                </c:pt>
                <c:pt idx="322">
                  <c:v>126.749536661622</c:v>
                </c:pt>
                <c:pt idx="323">
                  <c:v>126.87205712009199</c:v>
                </c:pt>
                <c:pt idx="324">
                  <c:v>128.61003218229499</c:v>
                </c:pt>
                <c:pt idx="325">
                  <c:v>128.74083834991299</c:v>
                </c:pt>
                <c:pt idx="326">
                  <c:v>126.95838238714499</c:v>
                </c:pt>
                <c:pt idx="327">
                  <c:v>126.892240034213</c:v>
                </c:pt>
                <c:pt idx="328">
                  <c:v>123.61649803570199</c:v>
                </c:pt>
                <c:pt idx="329">
                  <c:v>121.641918587352</c:v>
                </c:pt>
                <c:pt idx="330">
                  <c:v>120.94486107551</c:v>
                </c:pt>
                <c:pt idx="331">
                  <c:v>120.08750864877599</c:v>
                </c:pt>
                <c:pt idx="332">
                  <c:v>122.373409238823</c:v>
                </c:pt>
                <c:pt idx="333">
                  <c:v>119.909679793359</c:v>
                </c:pt>
                <c:pt idx="334">
                  <c:v>117.46749881690199</c:v>
                </c:pt>
                <c:pt idx="335">
                  <c:v>117.181151185386</c:v>
                </c:pt>
                <c:pt idx="336">
                  <c:v>119.033124401839</c:v>
                </c:pt>
                <c:pt idx="337">
                  <c:v>116.650609579388</c:v>
                </c:pt>
                <c:pt idx="338">
                  <c:v>116.195653095943</c:v>
                </c:pt>
                <c:pt idx="339">
                  <c:v>116.340609215447</c:v>
                </c:pt>
                <c:pt idx="340">
                  <c:v>115.891387370163</c:v>
                </c:pt>
                <c:pt idx="341">
                  <c:v>116.111579056781</c:v>
                </c:pt>
                <c:pt idx="342">
                  <c:v>118.391338370517</c:v>
                </c:pt>
                <c:pt idx="343">
                  <c:v>119.77153486887801</c:v>
                </c:pt>
                <c:pt idx="344">
                  <c:v>118.91503896855301</c:v>
                </c:pt>
                <c:pt idx="345">
                  <c:v>116.30879770637</c:v>
                </c:pt>
                <c:pt idx="346">
                  <c:v>119.507954194243</c:v>
                </c:pt>
                <c:pt idx="347">
                  <c:v>118.526772921843</c:v>
                </c:pt>
                <c:pt idx="348">
                  <c:v>116.853273689293</c:v>
                </c:pt>
                <c:pt idx="349">
                  <c:v>117.784790340759</c:v>
                </c:pt>
                <c:pt idx="350">
                  <c:v>118.626174009031</c:v>
                </c:pt>
                <c:pt idx="351">
                  <c:v>118.42048042710999</c:v>
                </c:pt>
                <c:pt idx="352">
                  <c:v>117.12666510995101</c:v>
                </c:pt>
                <c:pt idx="353">
                  <c:v>116.12824320577801</c:v>
                </c:pt>
                <c:pt idx="354">
                  <c:v>115.60346084386801</c:v>
                </c:pt>
                <c:pt idx="355">
                  <c:v>117.326191002244</c:v>
                </c:pt>
                <c:pt idx="356">
                  <c:v>116.26895534771801</c:v>
                </c:pt>
                <c:pt idx="357">
                  <c:v>115.119397115371</c:v>
                </c:pt>
                <c:pt idx="358">
                  <c:v>118.826196661944</c:v>
                </c:pt>
                <c:pt idx="359">
                  <c:v>118.920627439054</c:v>
                </c:pt>
                <c:pt idx="360">
                  <c:v>117.08290404950699</c:v>
                </c:pt>
                <c:pt idx="361">
                  <c:v>114.16616814645801</c:v>
                </c:pt>
                <c:pt idx="362">
                  <c:v>115.523721333732</c:v>
                </c:pt>
                <c:pt idx="363">
                  <c:v>117.482201752753</c:v>
                </c:pt>
                <c:pt idx="364">
                  <c:v>117.528038244074</c:v>
                </c:pt>
                <c:pt idx="365">
                  <c:v>116.58412693061101</c:v>
                </c:pt>
                <c:pt idx="366">
                  <c:v>115.692452266861</c:v>
                </c:pt>
                <c:pt idx="367">
                  <c:v>119.726022254448</c:v>
                </c:pt>
                <c:pt idx="368">
                  <c:v>120.982283411327</c:v>
                </c:pt>
                <c:pt idx="369">
                  <c:v>120.082071176852</c:v>
                </c:pt>
                <c:pt idx="370">
                  <c:v>118.36523176151699</c:v>
                </c:pt>
                <c:pt idx="371">
                  <c:v>117.550012955901</c:v>
                </c:pt>
                <c:pt idx="372">
                  <c:v>118.14918715433799</c:v>
                </c:pt>
                <c:pt idx="373">
                  <c:v>118.438758795914</c:v>
                </c:pt>
                <c:pt idx="374">
                  <c:v>117.457472664752</c:v>
                </c:pt>
                <c:pt idx="375">
                  <c:v>116.88398563141401</c:v>
                </c:pt>
                <c:pt idx="376">
                  <c:v>117.38730633594101</c:v>
                </c:pt>
                <c:pt idx="377">
                  <c:v>118.387129525928</c:v>
                </c:pt>
                <c:pt idx="378">
                  <c:v>117.541349220444</c:v>
                </c:pt>
                <c:pt idx="379">
                  <c:v>115.767549644656</c:v>
                </c:pt>
                <c:pt idx="380">
                  <c:v>111.081136703448</c:v>
                </c:pt>
                <c:pt idx="381">
                  <c:v>112.05244854871501</c:v>
                </c:pt>
                <c:pt idx="382">
                  <c:v>112.775864677117</c:v>
                </c:pt>
                <c:pt idx="383">
                  <c:v>112.63542825081799</c:v>
                </c:pt>
                <c:pt idx="384">
                  <c:v>115.66304550233301</c:v>
                </c:pt>
                <c:pt idx="385">
                  <c:v>115.605828356041</c:v>
                </c:pt>
                <c:pt idx="386">
                  <c:v>115.624900738138</c:v>
                </c:pt>
                <c:pt idx="387">
                  <c:v>112.008319006539</c:v>
                </c:pt>
                <c:pt idx="388">
                  <c:v>109.066168856801</c:v>
                </c:pt>
                <c:pt idx="389">
                  <c:v>110.946828403106</c:v>
                </c:pt>
                <c:pt idx="390">
                  <c:v>110.455581661702</c:v>
                </c:pt>
                <c:pt idx="391">
                  <c:v>112.150130945844</c:v>
                </c:pt>
                <c:pt idx="392">
                  <c:v>114.98258009369999</c:v>
                </c:pt>
                <c:pt idx="393">
                  <c:v>115.597719782014</c:v>
                </c:pt>
                <c:pt idx="394">
                  <c:v>115.648234915004</c:v>
                </c:pt>
                <c:pt idx="395">
                  <c:v>112.699663832902</c:v>
                </c:pt>
                <c:pt idx="396">
                  <c:v>114.183601581076</c:v>
                </c:pt>
                <c:pt idx="397">
                  <c:v>111.723956753736</c:v>
                </c:pt>
                <c:pt idx="398">
                  <c:v>112.22752398940899</c:v>
                </c:pt>
                <c:pt idx="399">
                  <c:v>115.04900885801899</c:v>
                </c:pt>
                <c:pt idx="400">
                  <c:v>115.377700698209</c:v>
                </c:pt>
                <c:pt idx="401">
                  <c:v>117.492559652587</c:v>
                </c:pt>
                <c:pt idx="402">
                  <c:v>117.578091691452</c:v>
                </c:pt>
                <c:pt idx="403">
                  <c:v>118.533877493953</c:v>
                </c:pt>
                <c:pt idx="404">
                  <c:v>118.139187633207</c:v>
                </c:pt>
                <c:pt idx="405">
                  <c:v>119.755077365204</c:v>
                </c:pt>
                <c:pt idx="406">
                  <c:v>119.65398022530201</c:v>
                </c:pt>
                <c:pt idx="407">
                  <c:v>119.687065894765</c:v>
                </c:pt>
                <c:pt idx="408">
                  <c:v>120.00810855465301</c:v>
                </c:pt>
                <c:pt idx="409">
                  <c:v>118.42310000408099</c:v>
                </c:pt>
                <c:pt idx="410">
                  <c:v>119.91559869514801</c:v>
                </c:pt>
                <c:pt idx="411">
                  <c:v>121.43786714917501</c:v>
                </c:pt>
                <c:pt idx="412">
                  <c:v>123.52917137167201</c:v>
                </c:pt>
                <c:pt idx="413">
                  <c:v>124.188811336385</c:v>
                </c:pt>
                <c:pt idx="414">
                  <c:v>123.628942148972</c:v>
                </c:pt>
                <c:pt idx="415">
                  <c:v>123.693522377031</c:v>
                </c:pt>
                <c:pt idx="416">
                  <c:v>125.255988005928</c:v>
                </c:pt>
                <c:pt idx="417">
                  <c:v>128.384101485456</c:v>
                </c:pt>
                <c:pt idx="418">
                  <c:v>127.655621728996</c:v>
                </c:pt>
                <c:pt idx="419">
                  <c:v>130.19438771994601</c:v>
                </c:pt>
                <c:pt idx="420">
                  <c:v>126.293158787422</c:v>
                </c:pt>
                <c:pt idx="421">
                  <c:v>129.69646218540601</c:v>
                </c:pt>
                <c:pt idx="422">
                  <c:v>125.87693882921801</c:v>
                </c:pt>
                <c:pt idx="423">
                  <c:v>124.221212566235</c:v>
                </c:pt>
                <c:pt idx="424">
                  <c:v>126.15083441423501</c:v>
                </c:pt>
                <c:pt idx="425">
                  <c:v>125.91203310634501</c:v>
                </c:pt>
                <c:pt idx="426">
                  <c:v>126.660502549707</c:v>
                </c:pt>
                <c:pt idx="427">
                  <c:v>123.392823530695</c:v>
                </c:pt>
                <c:pt idx="428">
                  <c:v>117.74529256384299</c:v>
                </c:pt>
                <c:pt idx="429">
                  <c:v>118.436271236252</c:v>
                </c:pt>
                <c:pt idx="430">
                  <c:v>119.544376754807</c:v>
                </c:pt>
                <c:pt idx="431">
                  <c:v>118.548318360178</c:v>
                </c:pt>
                <c:pt idx="432">
                  <c:v>119.010232478299</c:v>
                </c:pt>
                <c:pt idx="433">
                  <c:v>115.255077528165</c:v>
                </c:pt>
                <c:pt idx="434">
                  <c:v>115.683868602819</c:v>
                </c:pt>
                <c:pt idx="435">
                  <c:v>116.57612126994501</c:v>
                </c:pt>
                <c:pt idx="436">
                  <c:v>118.001679053374</c:v>
                </c:pt>
                <c:pt idx="437">
                  <c:v>118.63321969015</c:v>
                </c:pt>
                <c:pt idx="438">
                  <c:v>117.206563697134</c:v>
                </c:pt>
                <c:pt idx="439">
                  <c:v>115.398625671529</c:v>
                </c:pt>
                <c:pt idx="440">
                  <c:v>116.476504521522</c:v>
                </c:pt>
                <c:pt idx="441">
                  <c:v>113.32218418609899</c:v>
                </c:pt>
                <c:pt idx="442">
                  <c:v>112.78340428193</c:v>
                </c:pt>
                <c:pt idx="443">
                  <c:v>110.725519073474</c:v>
                </c:pt>
                <c:pt idx="444">
                  <c:v>109.580161544695</c:v>
                </c:pt>
                <c:pt idx="445">
                  <c:v>109.499180222334</c:v>
                </c:pt>
                <c:pt idx="446">
                  <c:v>108.523168185801</c:v>
                </c:pt>
                <c:pt idx="447">
                  <c:v>110.090671445346</c:v>
                </c:pt>
                <c:pt idx="448">
                  <c:v>110.568597813971</c:v>
                </c:pt>
                <c:pt idx="449">
                  <c:v>113.733447841162</c:v>
                </c:pt>
                <c:pt idx="450">
                  <c:v>113.998884146208</c:v>
                </c:pt>
                <c:pt idx="451">
                  <c:v>114.954619422147</c:v>
                </c:pt>
                <c:pt idx="452">
                  <c:v>117.047804932788</c:v>
                </c:pt>
                <c:pt idx="453">
                  <c:v>116.482156467065</c:v>
                </c:pt>
                <c:pt idx="454">
                  <c:v>117.51175681785099</c:v>
                </c:pt>
                <c:pt idx="455">
                  <c:v>118.64307683814</c:v>
                </c:pt>
                <c:pt idx="456">
                  <c:v>119.305607163226</c:v>
                </c:pt>
                <c:pt idx="457">
                  <c:v>120.70612931674999</c:v>
                </c:pt>
                <c:pt idx="458">
                  <c:v>118.427087381459</c:v>
                </c:pt>
                <c:pt idx="459">
                  <c:v>116.056267996952</c:v>
                </c:pt>
                <c:pt idx="460">
                  <c:v>117.07831360251799</c:v>
                </c:pt>
                <c:pt idx="461">
                  <c:v>119.883476286611</c:v>
                </c:pt>
                <c:pt idx="462">
                  <c:v>122.483030232015</c:v>
                </c:pt>
                <c:pt idx="463">
                  <c:v>122.604156646405</c:v>
                </c:pt>
                <c:pt idx="464">
                  <c:v>122.924293412521</c:v>
                </c:pt>
                <c:pt idx="465">
                  <c:v>122.826178273713</c:v>
                </c:pt>
                <c:pt idx="466">
                  <c:v>121.706604572473</c:v>
                </c:pt>
                <c:pt idx="467">
                  <c:v>121.637835440399</c:v>
                </c:pt>
                <c:pt idx="468">
                  <c:v>119.318635580379</c:v>
                </c:pt>
                <c:pt idx="469">
                  <c:v>120.972204782548</c:v>
                </c:pt>
                <c:pt idx="470">
                  <c:v>122.230533355375</c:v>
                </c:pt>
                <c:pt idx="471">
                  <c:v>117.590911827607</c:v>
                </c:pt>
                <c:pt idx="472">
                  <c:v>115.475933008155</c:v>
                </c:pt>
                <c:pt idx="473">
                  <c:v>119.14272126893501</c:v>
                </c:pt>
                <c:pt idx="474">
                  <c:v>122.40158643734701</c:v>
                </c:pt>
                <c:pt idx="475">
                  <c:v>121.663277330718</c:v>
                </c:pt>
                <c:pt idx="476">
                  <c:v>123.42521091984101</c:v>
                </c:pt>
                <c:pt idx="477">
                  <c:v>123.56422268566899</c:v>
                </c:pt>
                <c:pt idx="478">
                  <c:v>120.918461363394</c:v>
                </c:pt>
                <c:pt idx="479">
                  <c:v>120.33201601501599</c:v>
                </c:pt>
                <c:pt idx="480">
                  <c:v>122.273857996987</c:v>
                </c:pt>
                <c:pt idx="481">
                  <c:v>122.159071514037</c:v>
                </c:pt>
                <c:pt idx="482">
                  <c:v>117.94526103021801</c:v>
                </c:pt>
                <c:pt idx="483">
                  <c:v>115.48209820991001</c:v>
                </c:pt>
                <c:pt idx="484">
                  <c:v>113.165012740214</c:v>
                </c:pt>
                <c:pt idx="485">
                  <c:v>115.358808711897</c:v>
                </c:pt>
                <c:pt idx="486">
                  <c:v>116.71506063721399</c:v>
                </c:pt>
                <c:pt idx="487">
                  <c:v>120.704459977629</c:v>
                </c:pt>
                <c:pt idx="488">
                  <c:v>123.082793996482</c:v>
                </c:pt>
                <c:pt idx="489">
                  <c:v>124.892469291117</c:v>
                </c:pt>
                <c:pt idx="490">
                  <c:v>124.63176218504501</c:v>
                </c:pt>
                <c:pt idx="491">
                  <c:v>128.29679355710201</c:v>
                </c:pt>
                <c:pt idx="492">
                  <c:v>130.396870188089</c:v>
                </c:pt>
                <c:pt idx="493">
                  <c:v>135.64839737091</c:v>
                </c:pt>
                <c:pt idx="494">
                  <c:v>135.04074631267599</c:v>
                </c:pt>
                <c:pt idx="495">
                  <c:v>135.173082034581</c:v>
                </c:pt>
                <c:pt idx="496">
                  <c:v>133.05649003591</c:v>
                </c:pt>
                <c:pt idx="497">
                  <c:v>137.24689848499099</c:v>
                </c:pt>
                <c:pt idx="498">
                  <c:v>132.37654157211699</c:v>
                </c:pt>
                <c:pt idx="499">
                  <c:v>127.656507226919</c:v>
                </c:pt>
                <c:pt idx="500">
                  <c:v>127.939739764168</c:v>
                </c:pt>
                <c:pt idx="501">
                  <c:v>133.157028664611</c:v>
                </c:pt>
                <c:pt idx="502">
                  <c:v>130.98131101015099</c:v>
                </c:pt>
                <c:pt idx="503">
                  <c:v>129.813018437366</c:v>
                </c:pt>
                <c:pt idx="504">
                  <c:v>124.06723878533001</c:v>
                </c:pt>
                <c:pt idx="505">
                  <c:v>123.10539199602201</c:v>
                </c:pt>
                <c:pt idx="506">
                  <c:v>126.47106400461099</c:v>
                </c:pt>
                <c:pt idx="507">
                  <c:v>126.220149682369</c:v>
                </c:pt>
                <c:pt idx="508">
                  <c:v>126.051010607639</c:v>
                </c:pt>
                <c:pt idx="509">
                  <c:v>128.45304838777599</c:v>
                </c:pt>
                <c:pt idx="510">
                  <c:v>129.58675832623399</c:v>
                </c:pt>
                <c:pt idx="511">
                  <c:v>129.392668608061</c:v>
                </c:pt>
                <c:pt idx="512">
                  <c:v>127.54373655587401</c:v>
                </c:pt>
                <c:pt idx="513">
                  <c:v>132.214660413405</c:v>
                </c:pt>
                <c:pt idx="514">
                  <c:v>131.11797385397401</c:v>
                </c:pt>
                <c:pt idx="515">
                  <c:v>127.64460722792001</c:v>
                </c:pt>
                <c:pt idx="516">
                  <c:v>130.44920064397499</c:v>
                </c:pt>
                <c:pt idx="517">
                  <c:v>128.03205835553001</c:v>
                </c:pt>
                <c:pt idx="518">
                  <c:v>126.559364467104</c:v>
                </c:pt>
                <c:pt idx="519">
                  <c:v>129.76438629039299</c:v>
                </c:pt>
                <c:pt idx="520">
                  <c:v>128.25592689688</c:v>
                </c:pt>
                <c:pt idx="521">
                  <c:v>127.823393694253</c:v>
                </c:pt>
                <c:pt idx="522">
                  <c:v>125.95086824432801</c:v>
                </c:pt>
                <c:pt idx="523">
                  <c:v>120.665493573348</c:v>
                </c:pt>
                <c:pt idx="524">
                  <c:v>126.100282957554</c:v>
                </c:pt>
                <c:pt idx="525">
                  <c:v>123.85531151656301</c:v>
                </c:pt>
                <c:pt idx="526">
                  <c:v>123.87743871382099</c:v>
                </c:pt>
                <c:pt idx="527">
                  <c:v>125.68080645073699</c:v>
                </c:pt>
                <c:pt idx="528">
                  <c:v>123.09828587731501</c:v>
                </c:pt>
                <c:pt idx="529">
                  <c:v>125.82743217227301</c:v>
                </c:pt>
                <c:pt idx="530">
                  <c:v>123.7906259512</c:v>
                </c:pt>
                <c:pt idx="531">
                  <c:v>129.82410841161101</c:v>
                </c:pt>
                <c:pt idx="532">
                  <c:v>128.935666510961</c:v>
                </c:pt>
                <c:pt idx="533">
                  <c:v>131.33736268124699</c:v>
                </c:pt>
                <c:pt idx="534">
                  <c:v>129.93948714447299</c:v>
                </c:pt>
                <c:pt idx="535">
                  <c:v>131.688162102256</c:v>
                </c:pt>
                <c:pt idx="536">
                  <c:v>134.82941156363299</c:v>
                </c:pt>
                <c:pt idx="537">
                  <c:v>132.58891972406801</c:v>
                </c:pt>
                <c:pt idx="538">
                  <c:v>134.94510086059199</c:v>
                </c:pt>
                <c:pt idx="539">
                  <c:v>131.95037729011599</c:v>
                </c:pt>
                <c:pt idx="540">
                  <c:v>130.99484586640801</c:v>
                </c:pt>
                <c:pt idx="541">
                  <c:v>132.61226902040499</c:v>
                </c:pt>
                <c:pt idx="542">
                  <c:v>130.641209502176</c:v>
                </c:pt>
                <c:pt idx="543">
                  <c:v>131.174486710633</c:v>
                </c:pt>
                <c:pt idx="544">
                  <c:v>127.381111175953</c:v>
                </c:pt>
                <c:pt idx="545">
                  <c:v>132.145292221456</c:v>
                </c:pt>
                <c:pt idx="546">
                  <c:v>134.027397511771</c:v>
                </c:pt>
                <c:pt idx="547">
                  <c:v>136.16585358157201</c:v>
                </c:pt>
                <c:pt idx="548">
                  <c:v>134.72600117107001</c:v>
                </c:pt>
                <c:pt idx="549">
                  <c:v>138.61406088449601</c:v>
                </c:pt>
                <c:pt idx="550">
                  <c:v>135.82891598757499</c:v>
                </c:pt>
                <c:pt idx="551">
                  <c:v>135.03647782877999</c:v>
                </c:pt>
                <c:pt idx="552">
                  <c:v>134.77935872656599</c:v>
                </c:pt>
                <c:pt idx="553">
                  <c:v>134.28141253736001</c:v>
                </c:pt>
                <c:pt idx="554">
                  <c:v>136.388624655505</c:v>
                </c:pt>
                <c:pt idx="555">
                  <c:v>138.90586687494601</c:v>
                </c:pt>
                <c:pt idx="556">
                  <c:v>137.55320221698699</c:v>
                </c:pt>
                <c:pt idx="557">
                  <c:v>138.51006037471601</c:v>
                </c:pt>
                <c:pt idx="558">
                  <c:v>137.65513431260999</c:v>
                </c:pt>
                <c:pt idx="559">
                  <c:v>138.60275947799599</c:v>
                </c:pt>
                <c:pt idx="560">
                  <c:v>140.43032079260101</c:v>
                </c:pt>
                <c:pt idx="561">
                  <c:v>141.90692850549499</c:v>
                </c:pt>
                <c:pt idx="562">
                  <c:v>143.57598140067901</c:v>
                </c:pt>
                <c:pt idx="563">
                  <c:v>145.58544348937201</c:v>
                </c:pt>
                <c:pt idx="564">
                  <c:v>146.23946462685601</c:v>
                </c:pt>
                <c:pt idx="565">
                  <c:v>144.07494332176401</c:v>
                </c:pt>
                <c:pt idx="566">
                  <c:v>144.30315006703401</c:v>
                </c:pt>
                <c:pt idx="567">
                  <c:v>141.74760196227899</c:v>
                </c:pt>
                <c:pt idx="568">
                  <c:v>141.21105743778199</c:v>
                </c:pt>
                <c:pt idx="569">
                  <c:v>141.176975739798</c:v>
                </c:pt>
                <c:pt idx="570">
                  <c:v>140.971312418547</c:v>
                </c:pt>
                <c:pt idx="571">
                  <c:v>142.42844080201399</c:v>
                </c:pt>
                <c:pt idx="572">
                  <c:v>141.405186456661</c:v>
                </c:pt>
                <c:pt idx="573">
                  <c:v>142.19254563474499</c:v>
                </c:pt>
                <c:pt idx="574">
                  <c:v>139.80842575888201</c:v>
                </c:pt>
                <c:pt idx="575">
                  <c:v>142.57930015759601</c:v>
                </c:pt>
                <c:pt idx="576">
                  <c:v>142.36100607822399</c:v>
                </c:pt>
                <c:pt idx="577">
                  <c:v>141.228957018242</c:v>
                </c:pt>
                <c:pt idx="578">
                  <c:v>144.09366338832299</c:v>
                </c:pt>
                <c:pt idx="579">
                  <c:v>142.51135947819799</c:v>
                </c:pt>
                <c:pt idx="580">
                  <c:v>138.43502926830999</c:v>
                </c:pt>
                <c:pt idx="581">
                  <c:v>135.02644353976501</c:v>
                </c:pt>
                <c:pt idx="582">
                  <c:v>135.98619755782599</c:v>
                </c:pt>
                <c:pt idx="583">
                  <c:v>134.74241694601699</c:v>
                </c:pt>
                <c:pt idx="584">
                  <c:v>135.95404078582499</c:v>
                </c:pt>
                <c:pt idx="585">
                  <c:v>134.750707150088</c:v>
                </c:pt>
                <c:pt idx="586">
                  <c:v>133.956575634757</c:v>
                </c:pt>
                <c:pt idx="587">
                  <c:v>136.396105229954</c:v>
                </c:pt>
                <c:pt idx="588">
                  <c:v>137.111687976322</c:v>
                </c:pt>
                <c:pt idx="589">
                  <c:v>136.12210780401099</c:v>
                </c:pt>
                <c:pt idx="590">
                  <c:v>129.88717985059</c:v>
                </c:pt>
                <c:pt idx="591">
                  <c:v>129.888060889808</c:v>
                </c:pt>
                <c:pt idx="592">
                  <c:v>128.97117030035301</c:v>
                </c:pt>
                <c:pt idx="593">
                  <c:v>131.035824151496</c:v>
                </c:pt>
                <c:pt idx="594">
                  <c:v>130.40769512772499</c:v>
                </c:pt>
                <c:pt idx="595">
                  <c:v>133.18081031216499</c:v>
                </c:pt>
                <c:pt idx="596">
                  <c:v>132.82488008623801</c:v>
                </c:pt>
                <c:pt idx="597">
                  <c:v>136.46963930236601</c:v>
                </c:pt>
                <c:pt idx="598">
                  <c:v>135.95356577098499</c:v>
                </c:pt>
                <c:pt idx="599">
                  <c:v>136.934585627746</c:v>
                </c:pt>
                <c:pt idx="600">
                  <c:v>136.64066286506801</c:v>
                </c:pt>
                <c:pt idx="601">
                  <c:v>136.11710819499601</c:v>
                </c:pt>
                <c:pt idx="602">
                  <c:v>134.31521178692799</c:v>
                </c:pt>
                <c:pt idx="603">
                  <c:v>133.919034612248</c:v>
                </c:pt>
                <c:pt idx="604">
                  <c:v>135.12860719954401</c:v>
                </c:pt>
                <c:pt idx="605">
                  <c:v>136.81132670215001</c:v>
                </c:pt>
                <c:pt idx="606">
                  <c:v>136.894698404613</c:v>
                </c:pt>
                <c:pt idx="607">
                  <c:v>136.955147238183</c:v>
                </c:pt>
                <c:pt idx="608">
                  <c:v>136.60730845533399</c:v>
                </c:pt>
                <c:pt idx="609">
                  <c:v>137.386711451769</c:v>
                </c:pt>
                <c:pt idx="610">
                  <c:v>140.97626997169201</c:v>
                </c:pt>
                <c:pt idx="611">
                  <c:v>142.48494702205701</c:v>
                </c:pt>
                <c:pt idx="612">
                  <c:v>142.85423392262899</c:v>
                </c:pt>
                <c:pt idx="613">
                  <c:v>144.00436168863499</c:v>
                </c:pt>
                <c:pt idx="614">
                  <c:v>144.820833667481</c:v>
                </c:pt>
                <c:pt idx="615">
                  <c:v>145.95390269980101</c:v>
                </c:pt>
                <c:pt idx="616">
                  <c:v>145.59936676380499</c:v>
                </c:pt>
                <c:pt idx="617">
                  <c:v>149.18449421021501</c:v>
                </c:pt>
                <c:pt idx="618">
                  <c:v>151.30120583266401</c:v>
                </c:pt>
                <c:pt idx="619">
                  <c:v>150.537327915433</c:v>
                </c:pt>
                <c:pt idx="620">
                  <c:v>148.98754141958901</c:v>
                </c:pt>
                <c:pt idx="621">
                  <c:v>150.78610065304699</c:v>
                </c:pt>
                <c:pt idx="622">
                  <c:v>150.36326111152701</c:v>
                </c:pt>
                <c:pt idx="623">
                  <c:v>151.09754131412001</c:v>
                </c:pt>
                <c:pt idx="624">
                  <c:v>151.434469325397</c:v>
                </c:pt>
                <c:pt idx="625">
                  <c:v>150.70276691948999</c:v>
                </c:pt>
                <c:pt idx="626">
                  <c:v>151.21168940470201</c:v>
                </c:pt>
                <c:pt idx="627">
                  <c:v>150.976002298135</c:v>
                </c:pt>
                <c:pt idx="628">
                  <c:v>149.353075863496</c:v>
                </c:pt>
                <c:pt idx="629">
                  <c:v>150.09943308625199</c:v>
                </c:pt>
                <c:pt idx="630">
                  <c:v>153.35807594225801</c:v>
                </c:pt>
                <c:pt idx="631">
                  <c:v>156.76964314884299</c:v>
                </c:pt>
                <c:pt idx="632">
                  <c:v>153.33644134983399</c:v>
                </c:pt>
                <c:pt idx="633">
                  <c:v>153.48892366258599</c:v>
                </c:pt>
                <c:pt idx="634">
                  <c:v>155.724137575615</c:v>
                </c:pt>
                <c:pt idx="635">
                  <c:v>154.736498689472</c:v>
                </c:pt>
                <c:pt idx="636">
                  <c:v>158.45970313320299</c:v>
                </c:pt>
                <c:pt idx="637">
                  <c:v>158.68091989385201</c:v>
                </c:pt>
                <c:pt idx="638">
                  <c:v>154.439629994283</c:v>
                </c:pt>
                <c:pt idx="639">
                  <c:v>150.97478282301</c:v>
                </c:pt>
                <c:pt idx="640">
                  <c:v>151.622242215901</c:v>
                </c:pt>
                <c:pt idx="641">
                  <c:v>154.14246693107</c:v>
                </c:pt>
                <c:pt idx="642">
                  <c:v>156.88223648921399</c:v>
                </c:pt>
                <c:pt idx="643">
                  <c:v>159.265139006814</c:v>
                </c:pt>
                <c:pt idx="644">
                  <c:v>161.36628150823199</c:v>
                </c:pt>
                <c:pt idx="645">
                  <c:v>162.58515775782601</c:v>
                </c:pt>
                <c:pt idx="646">
                  <c:v>157.40110978707699</c:v>
                </c:pt>
                <c:pt idx="647">
                  <c:v>157.90329872188201</c:v>
                </c:pt>
                <c:pt idx="648">
                  <c:v>164.878178070378</c:v>
                </c:pt>
                <c:pt idx="649">
                  <c:v>159.74746150049299</c:v>
                </c:pt>
                <c:pt idx="650">
                  <c:v>164.97090496962301</c:v>
                </c:pt>
                <c:pt idx="651">
                  <c:v>161.18780934186901</c:v>
                </c:pt>
                <c:pt idx="652">
                  <c:v>158.99564151334499</c:v>
                </c:pt>
                <c:pt idx="653">
                  <c:v>152.498242241415</c:v>
                </c:pt>
                <c:pt idx="654">
                  <c:v>149.93694916196799</c:v>
                </c:pt>
                <c:pt idx="655">
                  <c:v>159.82515910881801</c:v>
                </c:pt>
                <c:pt idx="656">
                  <c:v>160.58002354121501</c:v>
                </c:pt>
                <c:pt idx="657">
                  <c:v>163.175854924818</c:v>
                </c:pt>
                <c:pt idx="658">
                  <c:v>160.64754922303899</c:v>
                </c:pt>
                <c:pt idx="659">
                  <c:v>155.585164423256</c:v>
                </c:pt>
                <c:pt idx="660">
                  <c:v>155.68508348113301</c:v>
                </c:pt>
                <c:pt idx="661">
                  <c:v>151.741955498571</c:v>
                </c:pt>
                <c:pt idx="662">
                  <c:v>150.37170485366099</c:v>
                </c:pt>
                <c:pt idx="663">
                  <c:v>142.766142463112</c:v>
                </c:pt>
                <c:pt idx="664">
                  <c:v>147.51630692580201</c:v>
                </c:pt>
                <c:pt idx="665">
                  <c:v>144.30355294408099</c:v>
                </c:pt>
                <c:pt idx="666">
                  <c:v>145.55126823439201</c:v>
                </c:pt>
                <c:pt idx="667">
                  <c:v>145.17859685113999</c:v>
                </c:pt>
                <c:pt idx="668">
                  <c:v>153.12612335675601</c:v>
                </c:pt>
                <c:pt idx="669">
                  <c:v>151.086672374822</c:v>
                </c:pt>
                <c:pt idx="670">
                  <c:v>147.99573113004399</c:v>
                </c:pt>
                <c:pt idx="671">
                  <c:v>150.986515740616</c:v>
                </c:pt>
                <c:pt idx="672">
                  <c:v>150.567836611915</c:v>
                </c:pt>
                <c:pt idx="673">
                  <c:v>142.132759610492</c:v>
                </c:pt>
                <c:pt idx="674">
                  <c:v>141.37934075651501</c:v>
                </c:pt>
                <c:pt idx="675">
                  <c:v>143.899029199404</c:v>
                </c:pt>
                <c:pt idx="676">
                  <c:v>144.72117726668799</c:v>
                </c:pt>
                <c:pt idx="677">
                  <c:v>150.93313961011401</c:v>
                </c:pt>
                <c:pt idx="678">
                  <c:v>152.67668529242999</c:v>
                </c:pt>
                <c:pt idx="679">
                  <c:v>154.54951030794899</c:v>
                </c:pt>
                <c:pt idx="680">
                  <c:v>157.97524328306301</c:v>
                </c:pt>
                <c:pt idx="681">
                  <c:v>156.612017028682</c:v>
                </c:pt>
                <c:pt idx="682">
                  <c:v>156.92418366926</c:v>
                </c:pt>
                <c:pt idx="683">
                  <c:v>156.44466863528601</c:v>
                </c:pt>
                <c:pt idx="684">
                  <c:v>155.24936720025201</c:v>
                </c:pt>
                <c:pt idx="685">
                  <c:v>150.69701906492699</c:v>
                </c:pt>
                <c:pt idx="686">
                  <c:v>151.017221906228</c:v>
                </c:pt>
                <c:pt idx="687">
                  <c:v>147.84198165649099</c:v>
                </c:pt>
                <c:pt idx="688">
                  <c:v>151.58321386802899</c:v>
                </c:pt>
                <c:pt idx="689">
                  <c:v>149.808386593954</c:v>
                </c:pt>
                <c:pt idx="690">
                  <c:v>144.929890134967</c:v>
                </c:pt>
                <c:pt idx="691">
                  <c:v>143.41634776153899</c:v>
                </c:pt>
                <c:pt idx="692">
                  <c:v>142.97796992095999</c:v>
                </c:pt>
                <c:pt idx="693">
                  <c:v>142.565933884088</c:v>
                </c:pt>
                <c:pt idx="694">
                  <c:v>142.83728617254201</c:v>
                </c:pt>
                <c:pt idx="695">
                  <c:v>141.953855351676</c:v>
                </c:pt>
                <c:pt idx="696">
                  <c:v>141.119568809322</c:v>
                </c:pt>
                <c:pt idx="697">
                  <c:v>140.869183312437</c:v>
                </c:pt>
                <c:pt idx="698">
                  <c:v>140.51543793423599</c:v>
                </c:pt>
                <c:pt idx="699">
                  <c:v>139.929844921105</c:v>
                </c:pt>
                <c:pt idx="700">
                  <c:v>140.956378335983</c:v>
                </c:pt>
                <c:pt idx="701">
                  <c:v>141.97985771014999</c:v>
                </c:pt>
                <c:pt idx="702">
                  <c:v>142.020688679335</c:v>
                </c:pt>
                <c:pt idx="703">
                  <c:v>141.079185243555</c:v>
                </c:pt>
                <c:pt idx="704">
                  <c:v>141.518499687088</c:v>
                </c:pt>
                <c:pt idx="705">
                  <c:v>143.06838676149999</c:v>
                </c:pt>
                <c:pt idx="706">
                  <c:v>142.13232750254801</c:v>
                </c:pt>
                <c:pt idx="707">
                  <c:v>140.76692604507301</c:v>
                </c:pt>
                <c:pt idx="708">
                  <c:v>140.41345020998901</c:v>
                </c:pt>
                <c:pt idx="709">
                  <c:v>138.786373389018</c:v>
                </c:pt>
                <c:pt idx="710">
                  <c:v>139.20657070090601</c:v>
                </c:pt>
                <c:pt idx="711">
                  <c:v>139.330072947959</c:v>
                </c:pt>
                <c:pt idx="712">
                  <c:v>141.32257366275601</c:v>
                </c:pt>
                <c:pt idx="713">
                  <c:v>139.849473541008</c:v>
                </c:pt>
                <c:pt idx="714">
                  <c:v>138.649745908711</c:v>
                </c:pt>
                <c:pt idx="715">
                  <c:v>139.49827444569399</c:v>
                </c:pt>
                <c:pt idx="716">
                  <c:v>137.75026321772299</c:v>
                </c:pt>
                <c:pt idx="717">
                  <c:v>137.16042768812301</c:v>
                </c:pt>
                <c:pt idx="718">
                  <c:v>138.677250604107</c:v>
                </c:pt>
                <c:pt idx="719">
                  <c:v>137.39215212640599</c:v>
                </c:pt>
                <c:pt idx="720">
                  <c:v>133.994957972734</c:v>
                </c:pt>
                <c:pt idx="721">
                  <c:v>132.352627287536</c:v>
                </c:pt>
                <c:pt idx="722">
                  <c:v>132.280371141475</c:v>
                </c:pt>
                <c:pt idx="723">
                  <c:v>132.23346551028001</c:v>
                </c:pt>
                <c:pt idx="724">
                  <c:v>135.22688836040001</c:v>
                </c:pt>
                <c:pt idx="725">
                  <c:v>135.32300993628499</c:v>
                </c:pt>
                <c:pt idx="726">
                  <c:v>131.97508538266999</c:v>
                </c:pt>
                <c:pt idx="727">
                  <c:v>131.55783284463499</c:v>
                </c:pt>
                <c:pt idx="728">
                  <c:v>130.88231358985701</c:v>
                </c:pt>
                <c:pt idx="729">
                  <c:v>130.33938369145201</c:v>
                </c:pt>
                <c:pt idx="730">
                  <c:v>132.320081774644</c:v>
                </c:pt>
                <c:pt idx="731">
                  <c:v>131.538515441952</c:v>
                </c:pt>
                <c:pt idx="732">
                  <c:v>133.697180091729</c:v>
                </c:pt>
                <c:pt idx="733">
                  <c:v>132.611856421216</c:v>
                </c:pt>
                <c:pt idx="734">
                  <c:v>133.677436398406</c:v>
                </c:pt>
                <c:pt idx="735">
                  <c:v>138.001701471579</c:v>
                </c:pt>
                <c:pt idx="736">
                  <c:v>137.49042628187499</c:v>
                </c:pt>
                <c:pt idx="737">
                  <c:v>136.47576819589401</c:v>
                </c:pt>
                <c:pt idx="738">
                  <c:v>138.43663627241901</c:v>
                </c:pt>
                <c:pt idx="739">
                  <c:v>137.871156956482</c:v>
                </c:pt>
                <c:pt idx="740">
                  <c:v>135.522492771933</c:v>
                </c:pt>
                <c:pt idx="741">
                  <c:v>135.245541567152</c:v>
                </c:pt>
                <c:pt idx="742">
                  <c:v>135.956951280618</c:v>
                </c:pt>
                <c:pt idx="743">
                  <c:v>137.84679112930999</c:v>
                </c:pt>
                <c:pt idx="744">
                  <c:v>136.56135544614699</c:v>
                </c:pt>
                <c:pt idx="745">
                  <c:v>135.90278594825099</c:v>
                </c:pt>
                <c:pt idx="746">
                  <c:v>136.19386801986499</c:v>
                </c:pt>
                <c:pt idx="747">
                  <c:v>136.769975865173</c:v>
                </c:pt>
                <c:pt idx="748">
                  <c:v>138.702469105663</c:v>
                </c:pt>
                <c:pt idx="749">
                  <c:v>139.83244244758299</c:v>
                </c:pt>
                <c:pt idx="750">
                  <c:v>140.03273756681301</c:v>
                </c:pt>
                <c:pt idx="751">
                  <c:v>139.29087182229401</c:v>
                </c:pt>
                <c:pt idx="752">
                  <c:v>141.01212992480399</c:v>
                </c:pt>
                <c:pt idx="753">
                  <c:v>142.261059651831</c:v>
                </c:pt>
                <c:pt idx="754">
                  <c:v>142.031514984598</c:v>
                </c:pt>
                <c:pt idx="755">
                  <c:v>141.79947290809201</c:v>
                </c:pt>
                <c:pt idx="756">
                  <c:v>141.92040644393401</c:v>
                </c:pt>
                <c:pt idx="757">
                  <c:v>141.96573086174601</c:v>
                </c:pt>
                <c:pt idx="758">
                  <c:v>142.684960240289</c:v>
                </c:pt>
                <c:pt idx="759">
                  <c:v>144.59140504018001</c:v>
                </c:pt>
                <c:pt idx="760">
                  <c:v>142.598010653009</c:v>
                </c:pt>
                <c:pt idx="761">
                  <c:v>143.29352456443601</c:v>
                </c:pt>
                <c:pt idx="762">
                  <c:v>143.39580358709301</c:v>
                </c:pt>
                <c:pt idx="763">
                  <c:v>142.44613380064899</c:v>
                </c:pt>
                <c:pt idx="764">
                  <c:v>143.34852378800801</c:v>
                </c:pt>
                <c:pt idx="765">
                  <c:v>142.66130882747299</c:v>
                </c:pt>
                <c:pt idx="766">
                  <c:v>140.946053344148</c:v>
                </c:pt>
                <c:pt idx="767">
                  <c:v>142.114351182983</c:v>
                </c:pt>
                <c:pt idx="768">
                  <c:v>140.89952987708901</c:v>
                </c:pt>
                <c:pt idx="769">
                  <c:v>141.92639268956501</c:v>
                </c:pt>
                <c:pt idx="770">
                  <c:v>139.48250859043799</c:v>
                </c:pt>
                <c:pt idx="771">
                  <c:v>140.452990961616</c:v>
                </c:pt>
                <c:pt idx="772">
                  <c:v>141.30528002299599</c:v>
                </c:pt>
                <c:pt idx="773">
                  <c:v>140.002752797797</c:v>
                </c:pt>
                <c:pt idx="774">
                  <c:v>138.75993053708601</c:v>
                </c:pt>
                <c:pt idx="775">
                  <c:v>139.627934447217</c:v>
                </c:pt>
                <c:pt idx="776">
                  <c:v>141.78695307841701</c:v>
                </c:pt>
                <c:pt idx="777">
                  <c:v>141.18353466223499</c:v>
                </c:pt>
                <c:pt idx="778">
                  <c:v>142.391838235254</c:v>
                </c:pt>
                <c:pt idx="779">
                  <c:v>141.877339009498</c:v>
                </c:pt>
                <c:pt idx="780">
                  <c:v>149.145867748021</c:v>
                </c:pt>
                <c:pt idx="781">
                  <c:v>151.74703018914599</c:v>
                </c:pt>
                <c:pt idx="782">
                  <c:v>156.30080434809901</c:v>
                </c:pt>
                <c:pt idx="783">
                  <c:v>151.447678479264</c:v>
                </c:pt>
                <c:pt idx="784">
                  <c:v>154.264688059241</c:v>
                </c:pt>
                <c:pt idx="785">
                  <c:v>156.09273153894401</c:v>
                </c:pt>
                <c:pt idx="786">
                  <c:v>148.02708323604199</c:v>
                </c:pt>
                <c:pt idx="787">
                  <c:v>145.10058521655799</c:v>
                </c:pt>
                <c:pt idx="788">
                  <c:v>144.712095047649</c:v>
                </c:pt>
                <c:pt idx="789">
                  <c:v>144.86271340389899</c:v>
                </c:pt>
                <c:pt idx="790">
                  <c:v>151.258556404633</c:v>
                </c:pt>
                <c:pt idx="791">
                  <c:v>153.00419287880999</c:v>
                </c:pt>
                <c:pt idx="792">
                  <c:v>155.23830002509999</c:v>
                </c:pt>
                <c:pt idx="793">
                  <c:v>154.14538422281001</c:v>
                </c:pt>
                <c:pt idx="794">
                  <c:v>154.41378311817601</c:v>
                </c:pt>
                <c:pt idx="795">
                  <c:v>150.56418382211999</c:v>
                </c:pt>
                <c:pt idx="796">
                  <c:v>152.518315724861</c:v>
                </c:pt>
                <c:pt idx="797">
                  <c:v>156.94512887730201</c:v>
                </c:pt>
                <c:pt idx="798">
                  <c:v>158.56211386732801</c:v>
                </c:pt>
                <c:pt idx="799">
                  <c:v>159.47772798789501</c:v>
                </c:pt>
                <c:pt idx="800">
                  <c:v>162.436393244584</c:v>
                </c:pt>
                <c:pt idx="801">
                  <c:v>166.319854500015</c:v>
                </c:pt>
                <c:pt idx="802">
                  <c:v>160.23091747300001</c:v>
                </c:pt>
                <c:pt idx="803">
                  <c:v>158.75504388448601</c:v>
                </c:pt>
                <c:pt idx="804">
                  <c:v>160.207180887634</c:v>
                </c:pt>
                <c:pt idx="805">
                  <c:v>160.26168213514401</c:v>
                </c:pt>
                <c:pt idx="806">
                  <c:v>163.92215939761499</c:v>
                </c:pt>
                <c:pt idx="807">
                  <c:v>163.736357879141</c:v>
                </c:pt>
                <c:pt idx="808">
                  <c:v>160.43957817042599</c:v>
                </c:pt>
                <c:pt idx="809">
                  <c:v>161.60785226381901</c:v>
                </c:pt>
                <c:pt idx="810">
                  <c:v>162.616752444139</c:v>
                </c:pt>
                <c:pt idx="811">
                  <c:v>163.51255172466901</c:v>
                </c:pt>
                <c:pt idx="812">
                  <c:v>163.45968558913</c:v>
                </c:pt>
                <c:pt idx="813">
                  <c:v>163.156617246932</c:v>
                </c:pt>
                <c:pt idx="814">
                  <c:v>163.22083354267599</c:v>
                </c:pt>
                <c:pt idx="815">
                  <c:v>163.15627853721</c:v>
                </c:pt>
                <c:pt idx="816">
                  <c:v>167.101258684876</c:v>
                </c:pt>
                <c:pt idx="817">
                  <c:v>168.64476856909101</c:v>
                </c:pt>
                <c:pt idx="818">
                  <c:v>168.07732216582201</c:v>
                </c:pt>
                <c:pt idx="819">
                  <c:v>169.72392670377201</c:v>
                </c:pt>
                <c:pt idx="820">
                  <c:v>169.50340268334801</c:v>
                </c:pt>
                <c:pt idx="821">
                  <c:v>165.05989468945199</c:v>
                </c:pt>
                <c:pt idx="822">
                  <c:v>163.55564194816799</c:v>
                </c:pt>
                <c:pt idx="823">
                  <c:v>162.55299278133501</c:v>
                </c:pt>
                <c:pt idx="824">
                  <c:v>160.95647978822501</c:v>
                </c:pt>
                <c:pt idx="825">
                  <c:v>162.00173922024001</c:v>
                </c:pt>
                <c:pt idx="826">
                  <c:v>164.726912411775</c:v>
                </c:pt>
                <c:pt idx="827">
                  <c:v>165.54476980032601</c:v>
                </c:pt>
                <c:pt idx="828">
                  <c:v>161.28839345549301</c:v>
                </c:pt>
                <c:pt idx="829">
                  <c:v>160.50528916576701</c:v>
                </c:pt>
                <c:pt idx="830">
                  <c:v>162.28638779206199</c:v>
                </c:pt>
                <c:pt idx="831">
                  <c:v>160.87701234423801</c:v>
                </c:pt>
                <c:pt idx="832">
                  <c:v>155.224753538231</c:v>
                </c:pt>
                <c:pt idx="833">
                  <c:v>154.863094678648</c:v>
                </c:pt>
                <c:pt idx="834">
                  <c:v>153.173597582876</c:v>
                </c:pt>
                <c:pt idx="835">
                  <c:v>152.68620136742001</c:v>
                </c:pt>
                <c:pt idx="836">
                  <c:v>156.14498409049801</c:v>
                </c:pt>
                <c:pt idx="837">
                  <c:v>153.72316883267499</c:v>
                </c:pt>
                <c:pt idx="838">
                  <c:v>156.97323752578899</c:v>
                </c:pt>
                <c:pt idx="839">
                  <c:v>157.65082959020799</c:v>
                </c:pt>
                <c:pt idx="840">
                  <c:v>160.63601307975799</c:v>
                </c:pt>
                <c:pt idx="841">
                  <c:v>159.706843323128</c:v>
                </c:pt>
                <c:pt idx="842">
                  <c:v>162.418891463357</c:v>
                </c:pt>
                <c:pt idx="843">
                  <c:v>162.98751084740499</c:v>
                </c:pt>
                <c:pt idx="844">
                  <c:v>164.50927937204199</c:v>
                </c:pt>
                <c:pt idx="845">
                  <c:v>169.03266693646199</c:v>
                </c:pt>
                <c:pt idx="846">
                  <c:v>168.32396443450301</c:v>
                </c:pt>
                <c:pt idx="847">
                  <c:v>168.23440664138801</c:v>
                </c:pt>
                <c:pt idx="848">
                  <c:v>167.596838807426</c:v>
                </c:pt>
                <c:pt idx="849">
                  <c:v>171.05041915525501</c:v>
                </c:pt>
                <c:pt idx="850">
                  <c:v>170.98567419792801</c:v>
                </c:pt>
                <c:pt idx="851">
                  <c:v>171.146130225512</c:v>
                </c:pt>
                <c:pt idx="852">
                  <c:v>176.063623518117</c:v>
                </c:pt>
                <c:pt idx="853">
                  <c:v>179.38346225582001</c:v>
                </c:pt>
                <c:pt idx="854">
                  <c:v>180.34835312872599</c:v>
                </c:pt>
                <c:pt idx="855">
                  <c:v>181.58866615733601</c:v>
                </c:pt>
                <c:pt idx="856">
                  <c:v>175.29537160285901</c:v>
                </c:pt>
                <c:pt idx="857">
                  <c:v>182.13369367197799</c:v>
                </c:pt>
                <c:pt idx="858">
                  <c:v>184.555558727141</c:v>
                </c:pt>
                <c:pt idx="859">
                  <c:v>187.021829102065</c:v>
                </c:pt>
                <c:pt idx="860">
                  <c:v>187.084433282709</c:v>
                </c:pt>
                <c:pt idx="861">
                  <c:v>186.39157783101399</c:v>
                </c:pt>
                <c:pt idx="862">
                  <c:v>191.47295829442999</c:v>
                </c:pt>
                <c:pt idx="863">
                  <c:v>192.91582149294999</c:v>
                </c:pt>
                <c:pt idx="864">
                  <c:v>193.474309407851</c:v>
                </c:pt>
                <c:pt idx="865">
                  <c:v>193.655631538758</c:v>
                </c:pt>
                <c:pt idx="866">
                  <c:v>188.663589012172</c:v>
                </c:pt>
                <c:pt idx="867">
                  <c:v>191.555728052181</c:v>
                </c:pt>
                <c:pt idx="868">
                  <c:v>191.22768759793999</c:v>
                </c:pt>
                <c:pt idx="869">
                  <c:v>185.01850771397099</c:v>
                </c:pt>
                <c:pt idx="870">
                  <c:v>183.56648052763401</c:v>
                </c:pt>
                <c:pt idx="871">
                  <c:v>184.248956489672</c:v>
                </c:pt>
                <c:pt idx="872">
                  <c:v>187.99511756027999</c:v>
                </c:pt>
                <c:pt idx="873">
                  <c:v>193.327495355482</c:v>
                </c:pt>
                <c:pt idx="874">
                  <c:v>194.06156080501501</c:v>
                </c:pt>
                <c:pt idx="875">
                  <c:v>198.06806569521001</c:v>
                </c:pt>
                <c:pt idx="876">
                  <c:v>196.94352046066001</c:v>
                </c:pt>
                <c:pt idx="877">
                  <c:v>198.47424407204099</c:v>
                </c:pt>
                <c:pt idx="878">
                  <c:v>197.54144055846299</c:v>
                </c:pt>
                <c:pt idx="879">
                  <c:v>197.90611724890499</c:v>
                </c:pt>
                <c:pt idx="880">
                  <c:v>200.018734690418</c:v>
                </c:pt>
                <c:pt idx="881">
                  <c:v>201.18105253760999</c:v>
                </c:pt>
                <c:pt idx="882">
                  <c:v>201.76882782780299</c:v>
                </c:pt>
                <c:pt idx="883">
                  <c:v>204.838112743365</c:v>
                </c:pt>
                <c:pt idx="884">
                  <c:v>208.23270433275101</c:v>
                </c:pt>
                <c:pt idx="885">
                  <c:v>209.49559442511301</c:v>
                </c:pt>
                <c:pt idx="886">
                  <c:v>209.64287069326201</c:v>
                </c:pt>
                <c:pt idx="887">
                  <c:v>213.75096636908901</c:v>
                </c:pt>
                <c:pt idx="888">
                  <c:v>210.63493757845501</c:v>
                </c:pt>
                <c:pt idx="889">
                  <c:v>209.49195512214999</c:v>
                </c:pt>
                <c:pt idx="890">
                  <c:v>211.52821092185201</c:v>
                </c:pt>
                <c:pt idx="891">
                  <c:v>217.91310731977799</c:v>
                </c:pt>
                <c:pt idx="892">
                  <c:v>221.59931452469399</c:v>
                </c:pt>
                <c:pt idx="893">
                  <c:v>223.153000664562</c:v>
                </c:pt>
                <c:pt idx="894">
                  <c:v>225.54936578657399</c:v>
                </c:pt>
                <c:pt idx="895">
                  <c:v>231.154785829567</c:v>
                </c:pt>
                <c:pt idx="896">
                  <c:v>237.329847623441</c:v>
                </c:pt>
                <c:pt idx="897">
                  <c:v>238.47530997824001</c:v>
                </c:pt>
                <c:pt idx="898">
                  <c:v>231.58670027874601</c:v>
                </c:pt>
                <c:pt idx="899">
                  <c:v>244.08418777300099</c:v>
                </c:pt>
                <c:pt idx="900">
                  <c:v>245.38424366689199</c:v>
                </c:pt>
                <c:pt idx="901">
                  <c:v>244.009158261968</c:v>
                </c:pt>
                <c:pt idx="902">
                  <c:v>226.779508528919</c:v>
                </c:pt>
                <c:pt idx="903">
                  <c:v>216.771834803075</c:v>
                </c:pt>
                <c:pt idx="904">
                  <c:v>206.56771831683901</c:v>
                </c:pt>
                <c:pt idx="905">
                  <c:v>183.52727120401499</c:v>
                </c:pt>
                <c:pt idx="906">
                  <c:v>185.97354689531701</c:v>
                </c:pt>
                <c:pt idx="907">
                  <c:v>198.42513612740001</c:v>
                </c:pt>
                <c:pt idx="908">
                  <c:v>200.83454891581201</c:v>
                </c:pt>
                <c:pt idx="909">
                  <c:v>186.22183035015499</c:v>
                </c:pt>
                <c:pt idx="910">
                  <c:v>181.884363500153</c:v>
                </c:pt>
                <c:pt idx="911">
                  <c:v>186.33936791974901</c:v>
                </c:pt>
                <c:pt idx="912">
                  <c:v>179.046296204821</c:v>
                </c:pt>
                <c:pt idx="913">
                  <c:v>180.04984771781599</c:v>
                </c:pt>
                <c:pt idx="914">
                  <c:v>185.77572267096801</c:v>
                </c:pt>
                <c:pt idx="915">
                  <c:v>185.35226227996699</c:v>
                </c:pt>
                <c:pt idx="916">
                  <c:v>185.539309376674</c:v>
                </c:pt>
                <c:pt idx="917">
                  <c:v>184.634864423755</c:v>
                </c:pt>
                <c:pt idx="918">
                  <c:v>191.613696839445</c:v>
                </c:pt>
                <c:pt idx="919">
                  <c:v>197.00072864681499</c:v>
                </c:pt>
                <c:pt idx="920">
                  <c:v>194.956144314684</c:v>
                </c:pt>
                <c:pt idx="921">
                  <c:v>197.15994907031799</c:v>
                </c:pt>
                <c:pt idx="922">
                  <c:v>200.42036899284599</c:v>
                </c:pt>
                <c:pt idx="923">
                  <c:v>191.83711747848901</c:v>
                </c:pt>
                <c:pt idx="924">
                  <c:v>189.63924438170201</c:v>
                </c:pt>
                <c:pt idx="925">
                  <c:v>190.02949686843201</c:v>
                </c:pt>
                <c:pt idx="926">
                  <c:v>190.81753424139299</c:v>
                </c:pt>
                <c:pt idx="927">
                  <c:v>192.96384041853599</c:v>
                </c:pt>
                <c:pt idx="928">
                  <c:v>192.46775419072</c:v>
                </c:pt>
                <c:pt idx="929">
                  <c:v>194.53144613108199</c:v>
                </c:pt>
                <c:pt idx="930">
                  <c:v>187.634881217523</c:v>
                </c:pt>
                <c:pt idx="931">
                  <c:v>182.27002017989901</c:v>
                </c:pt>
                <c:pt idx="932">
                  <c:v>186.17502494933299</c:v>
                </c:pt>
                <c:pt idx="933">
                  <c:v>186.271877351071</c:v>
                </c:pt>
                <c:pt idx="934">
                  <c:v>185.70859209872299</c:v>
                </c:pt>
                <c:pt idx="935">
                  <c:v>187.35704878013101</c:v>
                </c:pt>
                <c:pt idx="936">
                  <c:v>188.487755562069</c:v>
                </c:pt>
                <c:pt idx="937">
                  <c:v>190.54832327272899</c:v>
                </c:pt>
                <c:pt idx="938">
                  <c:v>190.36621173233101</c:v>
                </c:pt>
                <c:pt idx="939">
                  <c:v>184.857459000326</c:v>
                </c:pt>
                <c:pt idx="940">
                  <c:v>180.79977132571901</c:v>
                </c:pt>
                <c:pt idx="941">
                  <c:v>178.06041965347299</c:v>
                </c:pt>
                <c:pt idx="942">
                  <c:v>179.938856963505</c:v>
                </c:pt>
                <c:pt idx="943">
                  <c:v>184.49619354145401</c:v>
                </c:pt>
                <c:pt idx="944">
                  <c:v>183.93917244719901</c:v>
                </c:pt>
                <c:pt idx="945">
                  <c:v>181.37680909211701</c:v>
                </c:pt>
                <c:pt idx="946">
                  <c:v>188.44468642040101</c:v>
                </c:pt>
                <c:pt idx="947">
                  <c:v>190.72335190520101</c:v>
                </c:pt>
                <c:pt idx="948">
                  <c:v>192.950806134922</c:v>
                </c:pt>
                <c:pt idx="949">
                  <c:v>193.92607446885901</c:v>
                </c:pt>
                <c:pt idx="950">
                  <c:v>189.60953381956301</c:v>
                </c:pt>
                <c:pt idx="951">
                  <c:v>191.00202682399501</c:v>
                </c:pt>
                <c:pt idx="952">
                  <c:v>198.91760459449401</c:v>
                </c:pt>
                <c:pt idx="953">
                  <c:v>199.236768456287</c:v>
                </c:pt>
                <c:pt idx="954">
                  <c:v>203.15516798714</c:v>
                </c:pt>
                <c:pt idx="955">
                  <c:v>207.90653069419699</c:v>
                </c:pt>
                <c:pt idx="956">
                  <c:v>202.615065878227</c:v>
                </c:pt>
                <c:pt idx="957">
                  <c:v>207.524479891493</c:v>
                </c:pt>
                <c:pt idx="958">
                  <c:v>204.556385585371</c:v>
                </c:pt>
                <c:pt idx="959">
                  <c:v>207.91923186879799</c:v>
                </c:pt>
                <c:pt idx="960">
                  <c:v>208.4708995062</c:v>
                </c:pt>
                <c:pt idx="961">
                  <c:v>210.965664254345</c:v>
                </c:pt>
                <c:pt idx="962">
                  <c:v>206.69215847277599</c:v>
                </c:pt>
                <c:pt idx="963">
                  <c:v>205.046541098418</c:v>
                </c:pt>
                <c:pt idx="964">
                  <c:v>205.42499872079901</c:v>
                </c:pt>
                <c:pt idx="965">
                  <c:v>202.43410382972101</c:v>
                </c:pt>
                <c:pt idx="966">
                  <c:v>209.72011061953299</c:v>
                </c:pt>
                <c:pt idx="967">
                  <c:v>212.60504354858301</c:v>
                </c:pt>
                <c:pt idx="968">
                  <c:v>200.674759346641</c:v>
                </c:pt>
                <c:pt idx="969">
                  <c:v>199.88103806627501</c:v>
                </c:pt>
                <c:pt idx="970">
                  <c:v>204.18116729353699</c:v>
                </c:pt>
                <c:pt idx="971">
                  <c:v>198.11709623543501</c:v>
                </c:pt>
                <c:pt idx="972">
                  <c:v>208.45470229701201</c:v>
                </c:pt>
                <c:pt idx="973">
                  <c:v>204.67219177257999</c:v>
                </c:pt>
                <c:pt idx="974">
                  <c:v>205.69075654378301</c:v>
                </c:pt>
                <c:pt idx="975">
                  <c:v>208.458791472755</c:v>
                </c:pt>
                <c:pt idx="976">
                  <c:v>210.56650195167899</c:v>
                </c:pt>
                <c:pt idx="977">
                  <c:v>211.91648471269301</c:v>
                </c:pt>
                <c:pt idx="978">
                  <c:v>214.283874108817</c:v>
                </c:pt>
                <c:pt idx="979">
                  <c:v>223.00902924458799</c:v>
                </c:pt>
                <c:pt idx="980">
                  <c:v>228.26478491532799</c:v>
                </c:pt>
                <c:pt idx="981">
                  <c:v>218.114025424575</c:v>
                </c:pt>
                <c:pt idx="982">
                  <c:v>209.04380053934801</c:v>
                </c:pt>
                <c:pt idx="983">
                  <c:v>213.91213085939901</c:v>
                </c:pt>
                <c:pt idx="984">
                  <c:v>217.17751736098401</c:v>
                </c:pt>
                <c:pt idx="985">
                  <c:v>213.29282889705399</c:v>
                </c:pt>
                <c:pt idx="986">
                  <c:v>217.66089336513201</c:v>
                </c:pt>
                <c:pt idx="987">
                  <c:v>217.416342286386</c:v>
                </c:pt>
                <c:pt idx="988">
                  <c:v>217.742034122853</c:v>
                </c:pt>
                <c:pt idx="989">
                  <c:v>224.43891658264499</c:v>
                </c:pt>
                <c:pt idx="990">
                  <c:v>224.713052483621</c:v>
                </c:pt>
                <c:pt idx="991">
                  <c:v>218.285562109686</c:v>
                </c:pt>
                <c:pt idx="992">
                  <c:v>223.12783703833901</c:v>
                </c:pt>
                <c:pt idx="993">
                  <c:v>222.70819625363001</c:v>
                </c:pt>
                <c:pt idx="994">
                  <c:v>219.06810265918801</c:v>
                </c:pt>
                <c:pt idx="995">
                  <c:v>219.97572052111599</c:v>
                </c:pt>
                <c:pt idx="996">
                  <c:v>219.229204324547</c:v>
                </c:pt>
                <c:pt idx="997">
                  <c:v>215.78506979780599</c:v>
                </c:pt>
                <c:pt idx="998">
                  <c:v>217.686246182768</c:v>
                </c:pt>
                <c:pt idx="999">
                  <c:v>216.25795251649899</c:v>
                </c:pt>
                <c:pt idx="1000">
                  <c:v>218.76548341088301</c:v>
                </c:pt>
                <c:pt idx="1001">
                  <c:v>218.653085870355</c:v>
                </c:pt>
                <c:pt idx="1002">
                  <c:v>216.71277942202599</c:v>
                </c:pt>
                <c:pt idx="1003">
                  <c:v>207.07618558334701</c:v>
                </c:pt>
                <c:pt idx="1004">
                  <c:v>204.06881664768801</c:v>
                </c:pt>
                <c:pt idx="1005">
                  <c:v>205.959954894047</c:v>
                </c:pt>
                <c:pt idx="1006">
                  <c:v>201.89101381670301</c:v>
                </c:pt>
                <c:pt idx="1007">
                  <c:v>203.654471762138</c:v>
                </c:pt>
                <c:pt idx="1008">
                  <c:v>205.46363746840601</c:v>
                </c:pt>
                <c:pt idx="1009">
                  <c:v>209.78684683783399</c:v>
                </c:pt>
                <c:pt idx="1010">
                  <c:v>207.52407509039401</c:v>
                </c:pt>
                <c:pt idx="1011">
                  <c:v>206.18773772139801</c:v>
                </c:pt>
                <c:pt idx="1012">
                  <c:v>202.97936259624299</c:v>
                </c:pt>
                <c:pt idx="1013">
                  <c:v>201.59335306332</c:v>
                </c:pt>
                <c:pt idx="1014">
                  <c:v>198.93100094001699</c:v>
                </c:pt>
                <c:pt idx="1015">
                  <c:v>198.60379990037899</c:v>
                </c:pt>
                <c:pt idx="1016">
                  <c:v>196.28263623116899</c:v>
                </c:pt>
                <c:pt idx="1017">
                  <c:v>197.93463445121199</c:v>
                </c:pt>
                <c:pt idx="1018">
                  <c:v>195.54689574686199</c:v>
                </c:pt>
                <c:pt idx="1019">
                  <c:v>198.382488306103</c:v>
                </c:pt>
                <c:pt idx="1020">
                  <c:v>197.412851200478</c:v>
                </c:pt>
                <c:pt idx="1021">
                  <c:v>197.441382032299</c:v>
                </c:pt>
                <c:pt idx="1022">
                  <c:v>196.295223109468</c:v>
                </c:pt>
                <c:pt idx="1023">
                  <c:v>194.66335095513099</c:v>
                </c:pt>
                <c:pt idx="1024">
                  <c:v>194.88005276126901</c:v>
                </c:pt>
                <c:pt idx="1025">
                  <c:v>198.976100306078</c:v>
                </c:pt>
                <c:pt idx="1026">
                  <c:v>196.01968776309599</c:v>
                </c:pt>
                <c:pt idx="1027">
                  <c:v>190.48707174622299</c:v>
                </c:pt>
                <c:pt idx="1028">
                  <c:v>192.26357595946499</c:v>
                </c:pt>
                <c:pt idx="1029">
                  <c:v>198.55950622603299</c:v>
                </c:pt>
                <c:pt idx="1030">
                  <c:v>204.105109665653</c:v>
                </c:pt>
                <c:pt idx="1031">
                  <c:v>202.70769726861101</c:v>
                </c:pt>
                <c:pt idx="1032">
                  <c:v>201.442544705655</c:v>
                </c:pt>
                <c:pt idx="1033">
                  <c:v>201.35673901460299</c:v>
                </c:pt>
                <c:pt idx="1034">
                  <c:v>203.56410393451799</c:v>
                </c:pt>
                <c:pt idx="1035">
                  <c:v>201.19987529796799</c:v>
                </c:pt>
                <c:pt idx="1036">
                  <c:v>203.83041463420301</c:v>
                </c:pt>
                <c:pt idx="1037">
                  <c:v>201.291423854562</c:v>
                </c:pt>
                <c:pt idx="1038">
                  <c:v>201.24125387902399</c:v>
                </c:pt>
                <c:pt idx="1039">
                  <c:v>203.39321876132999</c:v>
                </c:pt>
                <c:pt idx="1040">
                  <c:v>203.23688507007199</c:v>
                </c:pt>
                <c:pt idx="1041">
                  <c:v>204.04422349464099</c:v>
                </c:pt>
                <c:pt idx="1042">
                  <c:v>203.91726918908</c:v>
                </c:pt>
                <c:pt idx="1043">
                  <c:v>204.037325363717</c:v>
                </c:pt>
                <c:pt idx="1044">
                  <c:v>203.69118657690899</c:v>
                </c:pt>
                <c:pt idx="1045">
                  <c:v>205.96019892289499</c:v>
                </c:pt>
                <c:pt idx="1046">
                  <c:v>207.33890831173099</c:v>
                </c:pt>
                <c:pt idx="1047">
                  <c:v>204.621797257542</c:v>
                </c:pt>
                <c:pt idx="1048">
                  <c:v>205.529684266792</c:v>
                </c:pt>
                <c:pt idx="1049">
                  <c:v>204.337062877866</c:v>
                </c:pt>
                <c:pt idx="1050">
                  <c:v>202.931408199088</c:v>
                </c:pt>
                <c:pt idx="1051">
                  <c:v>202.02079360823399</c:v>
                </c:pt>
                <c:pt idx="1052">
                  <c:v>204.20117621000799</c:v>
                </c:pt>
                <c:pt idx="1053">
                  <c:v>203.14603083413701</c:v>
                </c:pt>
                <c:pt idx="1054">
                  <c:v>201.93880040760601</c:v>
                </c:pt>
                <c:pt idx="1055">
                  <c:v>202.84594325811699</c:v>
                </c:pt>
                <c:pt idx="1056">
                  <c:v>203.73007753190899</c:v>
                </c:pt>
                <c:pt idx="1057">
                  <c:v>200.68362353599699</c:v>
                </c:pt>
                <c:pt idx="1058">
                  <c:v>201.05411142007301</c:v>
                </c:pt>
                <c:pt idx="1059">
                  <c:v>201.424629335334</c:v>
                </c:pt>
                <c:pt idx="1060">
                  <c:v>202.68290242331199</c:v>
                </c:pt>
                <c:pt idx="1061">
                  <c:v>201.93349004132801</c:v>
                </c:pt>
                <c:pt idx="1062">
                  <c:v>204.622815296483</c:v>
                </c:pt>
                <c:pt idx="1063">
                  <c:v>206.52296563264301</c:v>
                </c:pt>
                <c:pt idx="1064">
                  <c:v>203.14954404948</c:v>
                </c:pt>
                <c:pt idx="1065">
                  <c:v>201.02752398808701</c:v>
                </c:pt>
                <c:pt idx="1066">
                  <c:v>201.34156188727499</c:v>
                </c:pt>
                <c:pt idx="1067">
                  <c:v>199.69966486004199</c:v>
                </c:pt>
                <c:pt idx="1068">
                  <c:v>200.01010875109901</c:v>
                </c:pt>
                <c:pt idx="1069">
                  <c:v>201.700204300981</c:v>
                </c:pt>
                <c:pt idx="1070">
                  <c:v>201.7805551628</c:v>
                </c:pt>
                <c:pt idx="1071">
                  <c:v>202.77842888415</c:v>
                </c:pt>
                <c:pt idx="1072">
                  <c:v>201.58407503358401</c:v>
                </c:pt>
                <c:pt idx="1073">
                  <c:v>199.62793900167799</c:v>
                </c:pt>
                <c:pt idx="1074">
                  <c:v>199.37176753111399</c:v>
                </c:pt>
                <c:pt idx="1075">
                  <c:v>200.74594667046901</c:v>
                </c:pt>
                <c:pt idx="1076">
                  <c:v>200.48977519990601</c:v>
                </c:pt>
                <c:pt idx="1077">
                  <c:v>200.13565982957701</c:v>
                </c:pt>
                <c:pt idx="1078">
                  <c:v>202.378284045003</c:v>
                </c:pt>
                <c:pt idx="1079">
                  <c:v>202.057317462035</c:v>
                </c:pt>
                <c:pt idx="1080">
                  <c:v>203.78956162538199</c:v>
                </c:pt>
                <c:pt idx="1081">
                  <c:v>204.546503013369</c:v>
                </c:pt>
                <c:pt idx="1082">
                  <c:v>202.527058178049</c:v>
                </c:pt>
                <c:pt idx="1083">
                  <c:v>200.13565982957701</c:v>
                </c:pt>
                <c:pt idx="1084">
                  <c:v>198.26637125379</c:v>
                </c:pt>
                <c:pt idx="1085">
                  <c:v>197.21917542262</c:v>
                </c:pt>
                <c:pt idx="1086">
                  <c:v>197.54261783576601</c:v>
                </c:pt>
                <c:pt idx="1087">
                  <c:v>197.428347073179</c:v>
                </c:pt>
                <c:pt idx="1088">
                  <c:v>199.64682799776901</c:v>
                </c:pt>
                <c:pt idx="1089">
                  <c:v>200.26898877066299</c:v>
                </c:pt>
                <c:pt idx="1090">
                  <c:v>202.201586149864</c:v>
                </c:pt>
                <c:pt idx="1091">
                  <c:v>204.14076570981001</c:v>
                </c:pt>
                <c:pt idx="1092">
                  <c:v>202.21031166755</c:v>
                </c:pt>
                <c:pt idx="1093">
                  <c:v>201.30955783623099</c:v>
                </c:pt>
                <c:pt idx="1094">
                  <c:v>203.88178369654099</c:v>
                </c:pt>
                <c:pt idx="1095">
                  <c:v>202.664639909399</c:v>
                </c:pt>
                <c:pt idx="1096">
                  <c:v>205.05027756950699</c:v>
                </c:pt>
                <c:pt idx="1097">
                  <c:v>205.50460252611299</c:v>
                </c:pt>
                <c:pt idx="1098">
                  <c:v>206.308004590949</c:v>
                </c:pt>
                <c:pt idx="1099">
                  <c:v>204.57972836142201</c:v>
                </c:pt>
                <c:pt idx="1100">
                  <c:v>207.80913699766199</c:v>
                </c:pt>
                <c:pt idx="1101">
                  <c:v>207.898534173635</c:v>
                </c:pt>
                <c:pt idx="1102">
                  <c:v>208.97779489812399</c:v>
                </c:pt>
                <c:pt idx="1103">
                  <c:v>209.910881857791</c:v>
                </c:pt>
                <c:pt idx="1104">
                  <c:v>211.85830508078399</c:v>
                </c:pt>
                <c:pt idx="1105">
                  <c:v>214.43876477726999</c:v>
                </c:pt>
                <c:pt idx="1106">
                  <c:v>214.05752021081</c:v>
                </c:pt>
                <c:pt idx="1107">
                  <c:v>217.83867377804299</c:v>
                </c:pt>
                <c:pt idx="1108">
                  <c:v>220.50018472495799</c:v>
                </c:pt>
                <c:pt idx="1109">
                  <c:v>217.05162909525299</c:v>
                </c:pt>
                <c:pt idx="1110">
                  <c:v>215.17723103903199</c:v>
                </c:pt>
                <c:pt idx="1111">
                  <c:v>215.501846774364</c:v>
                </c:pt>
                <c:pt idx="1112">
                  <c:v>219.16949745940599</c:v>
                </c:pt>
                <c:pt idx="1113">
                  <c:v>217.756767415827</c:v>
                </c:pt>
                <c:pt idx="1114">
                  <c:v>216.32289082365401</c:v>
                </c:pt>
                <c:pt idx="1115">
                  <c:v>213.62534148121301</c:v>
                </c:pt>
                <c:pt idx="1116">
                  <c:v>215.49604311896499</c:v>
                </c:pt>
                <c:pt idx="1117">
                  <c:v>217.518741611541</c:v>
                </c:pt>
                <c:pt idx="1118">
                  <c:v>218.55675704004199</c:v>
                </c:pt>
                <c:pt idx="1119">
                  <c:v>218.120768670877</c:v>
                </c:pt>
                <c:pt idx="1120">
                  <c:v>221.355073757979</c:v>
                </c:pt>
                <c:pt idx="1121">
                  <c:v>221.38632343013299</c:v>
                </c:pt>
                <c:pt idx="1122">
                  <c:v>221.696684643878</c:v>
                </c:pt>
                <c:pt idx="1123">
                  <c:v>222.56133662562399</c:v>
                </c:pt>
                <c:pt idx="1124">
                  <c:v>224.09470734833599</c:v>
                </c:pt>
                <c:pt idx="1125">
                  <c:v>223.27022958715801</c:v>
                </c:pt>
                <c:pt idx="1126">
                  <c:v>223.597450342369</c:v>
                </c:pt>
                <c:pt idx="1127">
                  <c:v>222.56008576879901</c:v>
                </c:pt>
                <c:pt idx="1128">
                  <c:v>223.177748698362</c:v>
                </c:pt>
                <c:pt idx="1129">
                  <c:v>226.25296373128899</c:v>
                </c:pt>
                <c:pt idx="1130">
                  <c:v>226.42765863214001</c:v>
                </c:pt>
                <c:pt idx="1131">
                  <c:v>225.055402810076</c:v>
                </c:pt>
                <c:pt idx="1132">
                  <c:v>223.219956720656</c:v>
                </c:pt>
                <c:pt idx="1133">
                  <c:v>222.81139604996699</c:v>
                </c:pt>
                <c:pt idx="1134">
                  <c:v>225.63671413241099</c:v>
                </c:pt>
                <c:pt idx="1135">
                  <c:v>224.71569737006999</c:v>
                </c:pt>
                <c:pt idx="1136">
                  <c:v>222.30090258695699</c:v>
                </c:pt>
                <c:pt idx="1137">
                  <c:v>221.424602487491</c:v>
                </c:pt>
                <c:pt idx="1138">
                  <c:v>219.124725304225</c:v>
                </c:pt>
                <c:pt idx="1139">
                  <c:v>214.52549319149301</c:v>
                </c:pt>
                <c:pt idx="1140">
                  <c:v>217.22350804224601</c:v>
                </c:pt>
                <c:pt idx="1141">
                  <c:v>220.24132414149699</c:v>
                </c:pt>
                <c:pt idx="1142">
                  <c:v>219.26691838389701</c:v>
                </c:pt>
                <c:pt idx="1143">
                  <c:v>222.14993018736499</c:v>
                </c:pt>
                <c:pt idx="1144">
                  <c:v>224.052319882989</c:v>
                </c:pt>
                <c:pt idx="1145">
                  <c:v>222.620278099937</c:v>
                </c:pt>
                <c:pt idx="1146">
                  <c:v>222.593210253244</c:v>
                </c:pt>
                <c:pt idx="1147">
                  <c:v>225.21076826204501</c:v>
                </c:pt>
                <c:pt idx="1148">
                  <c:v>222.94662078860199</c:v>
                </c:pt>
                <c:pt idx="1149">
                  <c:v>226.165180336172</c:v>
                </c:pt>
                <c:pt idx="1150">
                  <c:v>228.73982335708001</c:v>
                </c:pt>
                <c:pt idx="1151">
                  <c:v>229.405220621529</c:v>
                </c:pt>
                <c:pt idx="1152">
                  <c:v>230.87214477068099</c:v>
                </c:pt>
                <c:pt idx="1153">
                  <c:v>230.34219151260601</c:v>
                </c:pt>
                <c:pt idx="1154">
                  <c:v>232.72050576045601</c:v>
                </c:pt>
                <c:pt idx="1155">
                  <c:v>233.128684197627</c:v>
                </c:pt>
                <c:pt idx="1156">
                  <c:v>231.07327169835901</c:v>
                </c:pt>
                <c:pt idx="1157">
                  <c:v>226.256432160191</c:v>
                </c:pt>
                <c:pt idx="1158">
                  <c:v>226.817486440555</c:v>
                </c:pt>
                <c:pt idx="1159">
                  <c:v>226.08563739740001</c:v>
                </c:pt>
                <c:pt idx="1160">
                  <c:v>225.381600604092</c:v>
                </c:pt>
                <c:pt idx="1161">
                  <c:v>225.083602800683</c:v>
                </c:pt>
                <c:pt idx="1162">
                  <c:v>225.180593965079</c:v>
                </c:pt>
                <c:pt idx="1163">
                  <c:v>222.88488543972599</c:v>
                </c:pt>
                <c:pt idx="1164">
                  <c:v>222.037690829638</c:v>
                </c:pt>
                <c:pt idx="1165">
                  <c:v>220.29117074315499</c:v>
                </c:pt>
                <c:pt idx="1166">
                  <c:v>215.18453429476199</c:v>
                </c:pt>
                <c:pt idx="1167">
                  <c:v>212.437146773563</c:v>
                </c:pt>
                <c:pt idx="1168">
                  <c:v>218.04372310317399</c:v>
                </c:pt>
                <c:pt idx="1169">
                  <c:v>217.966457482788</c:v>
                </c:pt>
                <c:pt idx="1170">
                  <c:v>218.35859333276801</c:v>
                </c:pt>
                <c:pt idx="1171">
                  <c:v>217.53486112382501</c:v>
                </c:pt>
                <c:pt idx="1172">
                  <c:v>217.106186537528</c:v>
                </c:pt>
                <c:pt idx="1173">
                  <c:v>219.95066998950799</c:v>
                </c:pt>
                <c:pt idx="1174">
                  <c:v>217.23965500353</c:v>
                </c:pt>
                <c:pt idx="1175">
                  <c:v>216.94817631940799</c:v>
                </c:pt>
                <c:pt idx="1176">
                  <c:v>211.29366563905501</c:v>
                </c:pt>
                <c:pt idx="1177">
                  <c:v>209.830754821243</c:v>
                </c:pt>
                <c:pt idx="1178">
                  <c:v>214.109883261291</c:v>
                </c:pt>
                <c:pt idx="1179">
                  <c:v>218.81599379862399</c:v>
                </c:pt>
                <c:pt idx="1180">
                  <c:v>217.38116888429599</c:v>
                </c:pt>
                <c:pt idx="1181">
                  <c:v>220.37524534015799</c:v>
                </c:pt>
                <c:pt idx="1182">
                  <c:v>215.57981153967901</c:v>
                </c:pt>
                <c:pt idx="1183">
                  <c:v>217.618388735</c:v>
                </c:pt>
                <c:pt idx="1184">
                  <c:v>216.52907732680001</c:v>
                </c:pt>
                <c:pt idx="1185">
                  <c:v>219.62823226185299</c:v>
                </c:pt>
                <c:pt idx="1186">
                  <c:v>220.98699845748399</c:v>
                </c:pt>
                <c:pt idx="1187">
                  <c:v>222.79771776992899</c:v>
                </c:pt>
                <c:pt idx="1188">
                  <c:v>223.732863208852</c:v>
                </c:pt>
                <c:pt idx="1189">
                  <c:v>223.583351600561</c:v>
                </c:pt>
                <c:pt idx="1190">
                  <c:v>219.97571132354699</c:v>
                </c:pt>
                <c:pt idx="1191">
                  <c:v>220.05088450803399</c:v>
                </c:pt>
                <c:pt idx="1192">
                  <c:v>218.906173677217</c:v>
                </c:pt>
                <c:pt idx="1193">
                  <c:v>219.69728568352099</c:v>
                </c:pt>
                <c:pt idx="1194">
                  <c:v>220.70043104962099</c:v>
                </c:pt>
                <c:pt idx="1195">
                  <c:v>222.97260612725401</c:v>
                </c:pt>
                <c:pt idx="1196">
                  <c:v>228.50652128168599</c:v>
                </c:pt>
                <c:pt idx="1197">
                  <c:v>231.00431500910599</c:v>
                </c:pt>
                <c:pt idx="1198">
                  <c:v>232.34763632668199</c:v>
                </c:pt>
                <c:pt idx="1199">
                  <c:v>231.00561998889299</c:v>
                </c:pt>
                <c:pt idx="1200">
                  <c:v>231.50526631472101</c:v>
                </c:pt>
                <c:pt idx="1201">
                  <c:v>231.80473241861901</c:v>
                </c:pt>
                <c:pt idx="1202">
                  <c:v>229.256997770429</c:v>
                </c:pt>
                <c:pt idx="1203">
                  <c:v>229.529599918499</c:v>
                </c:pt>
                <c:pt idx="1204">
                  <c:v>230.30359840190499</c:v>
                </c:pt>
                <c:pt idx="1205">
                  <c:v>233.050758670806</c:v>
                </c:pt>
                <c:pt idx="1206">
                  <c:v>233.61462687205</c:v>
                </c:pt>
                <c:pt idx="1207">
                  <c:v>235.782514246548</c:v>
                </c:pt>
                <c:pt idx="1208">
                  <c:v>234.278875619107</c:v>
                </c:pt>
                <c:pt idx="1209">
                  <c:v>231.954035495536</c:v>
                </c:pt>
                <c:pt idx="1210">
                  <c:v>230.840813345013</c:v>
                </c:pt>
                <c:pt idx="1211">
                  <c:v>229.235044162251</c:v>
                </c:pt>
                <c:pt idx="1212">
                  <c:v>228.42653205086</c:v>
                </c:pt>
                <c:pt idx="1213">
                  <c:v>228.339051587478</c:v>
                </c:pt>
                <c:pt idx="1214">
                  <c:v>230.32281268557799</c:v>
                </c:pt>
                <c:pt idx="1215">
                  <c:v>232.625254171249</c:v>
                </c:pt>
                <c:pt idx="1216">
                  <c:v>233.59812789679799</c:v>
                </c:pt>
                <c:pt idx="1217">
                  <c:v>233.273653195425</c:v>
                </c:pt>
                <c:pt idx="1218">
                  <c:v>232.26551124067299</c:v>
                </c:pt>
                <c:pt idx="1219">
                  <c:v>233.315394067239</c:v>
                </c:pt>
                <c:pt idx="1220">
                  <c:v>230.91550894796299</c:v>
                </c:pt>
                <c:pt idx="1221">
                  <c:v>230.81401932588801</c:v>
                </c:pt>
                <c:pt idx="1222">
                  <c:v>227.99022502006099</c:v>
                </c:pt>
                <c:pt idx="1223">
                  <c:v>226.736882437747</c:v>
                </c:pt>
                <c:pt idx="1224">
                  <c:v>226.44597867686201</c:v>
                </c:pt>
                <c:pt idx="1225">
                  <c:v>227.42290823412</c:v>
                </c:pt>
                <c:pt idx="1226">
                  <c:v>227.12102691028699</c:v>
                </c:pt>
                <c:pt idx="1227">
                  <c:v>224.79471738554099</c:v>
                </c:pt>
                <c:pt idx="1228">
                  <c:v>222.60127724448199</c:v>
                </c:pt>
                <c:pt idx="1229">
                  <c:v>221.612852716361</c:v>
                </c:pt>
                <c:pt idx="1230">
                  <c:v>222.38409495911699</c:v>
                </c:pt>
                <c:pt idx="1231">
                  <c:v>222.67779539352</c:v>
                </c:pt>
                <c:pt idx="1232">
                  <c:v>223.408306127424</c:v>
                </c:pt>
                <c:pt idx="1233">
                  <c:v>226.08738036309799</c:v>
                </c:pt>
                <c:pt idx="1234">
                  <c:v>226.63945452114001</c:v>
                </c:pt>
                <c:pt idx="1235">
                  <c:v>226.69956415599199</c:v>
                </c:pt>
                <c:pt idx="1236">
                  <c:v>227.811662944717</c:v>
                </c:pt>
                <c:pt idx="1237">
                  <c:v>228.448932966965</c:v>
                </c:pt>
                <c:pt idx="1238">
                  <c:v>227.72276109064501</c:v>
                </c:pt>
                <c:pt idx="1239">
                  <c:v>228.539722178208</c:v>
                </c:pt>
                <c:pt idx="1240">
                  <c:v>231.17895861072401</c:v>
                </c:pt>
                <c:pt idx="1241">
                  <c:v>231.29867657858301</c:v>
                </c:pt>
                <c:pt idx="1242">
                  <c:v>230.44617235462701</c:v>
                </c:pt>
                <c:pt idx="1243">
                  <c:v>228.02705896497301</c:v>
                </c:pt>
                <c:pt idx="1244">
                  <c:v>227.342071870317</c:v>
                </c:pt>
                <c:pt idx="1245">
                  <c:v>227.37374698555101</c:v>
                </c:pt>
                <c:pt idx="1246">
                  <c:v>226.53898646025499</c:v>
                </c:pt>
                <c:pt idx="1247">
                  <c:v>224.659997901043</c:v>
                </c:pt>
                <c:pt idx="1248">
                  <c:v>224.71597863544801</c:v>
                </c:pt>
                <c:pt idx="1249">
                  <c:v>220.621891067349</c:v>
                </c:pt>
                <c:pt idx="1250">
                  <c:v>222.276196024863</c:v>
                </c:pt>
                <c:pt idx="1251">
                  <c:v>222.585131390416</c:v>
                </c:pt>
                <c:pt idx="1252">
                  <c:v>223.389794248334</c:v>
                </c:pt>
                <c:pt idx="1253">
                  <c:v>223.11490841301699</c:v>
                </c:pt>
                <c:pt idx="1254">
                  <c:v>223.29236844291901</c:v>
                </c:pt>
                <c:pt idx="1255">
                  <c:v>224.52106362670699</c:v>
                </c:pt>
                <c:pt idx="1256">
                  <c:v>225.324148344034</c:v>
                </c:pt>
                <c:pt idx="1257">
                  <c:v>227.07890901210101</c:v>
                </c:pt>
                <c:pt idx="1258">
                  <c:v>226.17993150247901</c:v>
                </c:pt>
                <c:pt idx="1259">
                  <c:v>226.14276616524899</c:v>
                </c:pt>
                <c:pt idx="1260">
                  <c:v>226.36402854448599</c:v>
                </c:pt>
                <c:pt idx="1261">
                  <c:v>227.54578728900799</c:v>
                </c:pt>
                <c:pt idx="1262">
                  <c:v>228.06732334068701</c:v>
                </c:pt>
                <c:pt idx="1263">
                  <c:v>228.13631682155301</c:v>
                </c:pt>
                <c:pt idx="1264">
                  <c:v>228.07264196276299</c:v>
                </c:pt>
                <c:pt idx="1265">
                  <c:v>226.548234069301</c:v>
                </c:pt>
                <c:pt idx="1266">
                  <c:v>225.56922172380001</c:v>
                </c:pt>
                <c:pt idx="1267">
                  <c:v>225.98347982122499</c:v>
                </c:pt>
                <c:pt idx="1268">
                  <c:v>225.926103400313</c:v>
                </c:pt>
                <c:pt idx="1269">
                  <c:v>224.425436856657</c:v>
                </c:pt>
                <c:pt idx="1270">
                  <c:v>224.238913076453</c:v>
                </c:pt>
                <c:pt idx="1271">
                  <c:v>225.489975897851</c:v>
                </c:pt>
                <c:pt idx="1272">
                  <c:v>226.075068661844</c:v>
                </c:pt>
                <c:pt idx="1273">
                  <c:v>227.039253563036</c:v>
                </c:pt>
                <c:pt idx="1274">
                  <c:v>224.350430390876</c:v>
                </c:pt>
                <c:pt idx="1275">
                  <c:v>224.23644621494901</c:v>
                </c:pt>
                <c:pt idx="1276">
                  <c:v>221.317661547574</c:v>
                </c:pt>
                <c:pt idx="1277">
                  <c:v>221.472785009577</c:v>
                </c:pt>
                <c:pt idx="1278">
                  <c:v>221.418426523486</c:v>
                </c:pt>
                <c:pt idx="1279">
                  <c:v>220.36843060587501</c:v>
                </c:pt>
                <c:pt idx="1280">
                  <c:v>222.57390275364099</c:v>
                </c:pt>
                <c:pt idx="1281">
                  <c:v>222.67555148981</c:v>
                </c:pt>
                <c:pt idx="1282">
                  <c:v>214.71868828719701</c:v>
                </c:pt>
                <c:pt idx="1283">
                  <c:v>216.10672941793001</c:v>
                </c:pt>
                <c:pt idx="1284">
                  <c:v>221.62928736159199</c:v>
                </c:pt>
                <c:pt idx="1285">
                  <c:v>220.730095156039</c:v>
                </c:pt>
                <c:pt idx="1286">
                  <c:v>224.17559191339399</c:v>
                </c:pt>
                <c:pt idx="1287">
                  <c:v>224.97396647970101</c:v>
                </c:pt>
                <c:pt idx="1288">
                  <c:v>223.940548261195</c:v>
                </c:pt>
                <c:pt idx="1289">
                  <c:v>223.98370403259599</c:v>
                </c:pt>
                <c:pt idx="1290">
                  <c:v>225.280956234744</c:v>
                </c:pt>
                <c:pt idx="1291">
                  <c:v>224.34055382686401</c:v>
                </c:pt>
                <c:pt idx="1292">
                  <c:v>222.558367459382</c:v>
                </c:pt>
                <c:pt idx="1293">
                  <c:v>227.71889494057501</c:v>
                </c:pt>
                <c:pt idx="1294">
                  <c:v>227.85220668638399</c:v>
                </c:pt>
                <c:pt idx="1295">
                  <c:v>228.898822455812</c:v>
                </c:pt>
                <c:pt idx="1296">
                  <c:v>233.27706044891099</c:v>
                </c:pt>
                <c:pt idx="1297">
                  <c:v>233.430695982917</c:v>
                </c:pt>
                <c:pt idx="1298">
                  <c:v>232.707900966333</c:v>
                </c:pt>
                <c:pt idx="1299">
                  <c:v>230.32554197216399</c:v>
                </c:pt>
                <c:pt idx="1300">
                  <c:v>233.265464062684</c:v>
                </c:pt>
                <c:pt idx="1301">
                  <c:v>228.76710463786699</c:v>
                </c:pt>
                <c:pt idx="1302">
                  <c:v>229.64871128263701</c:v>
                </c:pt>
                <c:pt idx="1303">
                  <c:v>226.36498893496099</c:v>
                </c:pt>
                <c:pt idx="1304">
                  <c:v>226.033858495831</c:v>
                </c:pt>
                <c:pt idx="1305">
                  <c:v>226.72136321155199</c:v>
                </c:pt>
                <c:pt idx="1306">
                  <c:v>227.164586750566</c:v>
                </c:pt>
                <c:pt idx="1307">
                  <c:v>227.79810412918499</c:v>
                </c:pt>
                <c:pt idx="1308">
                  <c:v>226.63393640182599</c:v>
                </c:pt>
                <c:pt idx="1309">
                  <c:v>229.24260223322301</c:v>
                </c:pt>
                <c:pt idx="1310">
                  <c:v>224.59049951958599</c:v>
                </c:pt>
                <c:pt idx="1311">
                  <c:v>222.64057893745399</c:v>
                </c:pt>
                <c:pt idx="1312">
                  <c:v>223.02161950420299</c:v>
                </c:pt>
                <c:pt idx="1313">
                  <c:v>220.13954994708601</c:v>
                </c:pt>
                <c:pt idx="1314">
                  <c:v>217.21779090123599</c:v>
                </c:pt>
                <c:pt idx="1315">
                  <c:v>211.531927039002</c:v>
                </c:pt>
                <c:pt idx="1316">
                  <c:v>211.37586806885901</c:v>
                </c:pt>
                <c:pt idx="1317">
                  <c:v>210.848270856173</c:v>
                </c:pt>
                <c:pt idx="1318">
                  <c:v>211.35868656989601</c:v>
                </c:pt>
                <c:pt idx="1319">
                  <c:v>212.694700252015</c:v>
                </c:pt>
                <c:pt idx="1320">
                  <c:v>211.79812526123899</c:v>
                </c:pt>
                <c:pt idx="1321">
                  <c:v>213.47633792509899</c:v>
                </c:pt>
                <c:pt idx="1322">
                  <c:v>216.93529034327699</c:v>
                </c:pt>
                <c:pt idx="1323">
                  <c:v>212.78086596737899</c:v>
                </c:pt>
                <c:pt idx="1324">
                  <c:v>213.499401428976</c:v>
                </c:pt>
                <c:pt idx="1325">
                  <c:v>212.979987374692</c:v>
                </c:pt>
                <c:pt idx="1326">
                  <c:v>214.029248663392</c:v>
                </c:pt>
                <c:pt idx="1327">
                  <c:v>214.129316355687</c:v>
                </c:pt>
                <c:pt idx="1328">
                  <c:v>216.59262486526299</c:v>
                </c:pt>
                <c:pt idx="1329">
                  <c:v>214.88002076867201</c:v>
                </c:pt>
                <c:pt idx="1330">
                  <c:v>217.956440705093</c:v>
                </c:pt>
                <c:pt idx="1331">
                  <c:v>219.934026465438</c:v>
                </c:pt>
                <c:pt idx="1332">
                  <c:v>220.26095773591399</c:v>
                </c:pt>
                <c:pt idx="1333">
                  <c:v>221.963423577974</c:v>
                </c:pt>
                <c:pt idx="1334">
                  <c:v>222.88088540144301</c:v>
                </c:pt>
                <c:pt idx="1335">
                  <c:v>224.96650471979899</c:v>
                </c:pt>
                <c:pt idx="1336">
                  <c:v>225.21594945787601</c:v>
                </c:pt>
                <c:pt idx="1337">
                  <c:v>222.46073339103</c:v>
                </c:pt>
                <c:pt idx="1338">
                  <c:v>220.47419447553099</c:v>
                </c:pt>
                <c:pt idx="1339">
                  <c:v>218.55401602038401</c:v>
                </c:pt>
                <c:pt idx="1340">
                  <c:v>221.14109229550999</c:v>
                </c:pt>
                <c:pt idx="1341">
                  <c:v>223.729024126133</c:v>
                </c:pt>
                <c:pt idx="1342">
                  <c:v>221.49995297283701</c:v>
                </c:pt>
                <c:pt idx="1343">
                  <c:v>223.84245635529101</c:v>
                </c:pt>
                <c:pt idx="1344">
                  <c:v>221.65390148614699</c:v>
                </c:pt>
                <c:pt idx="1345">
                  <c:v>223.26722324974699</c:v>
                </c:pt>
                <c:pt idx="1346">
                  <c:v>224.06416058000801</c:v>
                </c:pt>
                <c:pt idx="1347">
                  <c:v>222.870560343893</c:v>
                </c:pt>
                <c:pt idx="1348">
                  <c:v>224.00494085859799</c:v>
                </c:pt>
                <c:pt idx="1349">
                  <c:v>223.03740790959301</c:v>
                </c:pt>
                <c:pt idx="1350">
                  <c:v>223.94406339096699</c:v>
                </c:pt>
                <c:pt idx="1351">
                  <c:v>224.06811403892499</c:v>
                </c:pt>
                <c:pt idx="1352">
                  <c:v>223.93180790997701</c:v>
                </c:pt>
                <c:pt idx="1353">
                  <c:v>222.848200718447</c:v>
                </c:pt>
                <c:pt idx="1354">
                  <c:v>223.647085767607</c:v>
                </c:pt>
                <c:pt idx="1355">
                  <c:v>218.89697769242201</c:v>
                </c:pt>
                <c:pt idx="1356">
                  <c:v>217.51708278752901</c:v>
                </c:pt>
                <c:pt idx="1357">
                  <c:v>219.70522322011701</c:v>
                </c:pt>
                <c:pt idx="1358">
                  <c:v>216.407436764724</c:v>
                </c:pt>
                <c:pt idx="1359">
                  <c:v>217.675832528759</c:v>
                </c:pt>
                <c:pt idx="1360">
                  <c:v>218.694793066974</c:v>
                </c:pt>
                <c:pt idx="1361">
                  <c:v>218.15621766011401</c:v>
                </c:pt>
                <c:pt idx="1362">
                  <c:v>219.063287578043</c:v>
                </c:pt>
                <c:pt idx="1363">
                  <c:v>219.74967607678801</c:v>
                </c:pt>
                <c:pt idx="1364">
                  <c:v>222.19205344706899</c:v>
                </c:pt>
                <c:pt idx="1365">
                  <c:v>222.686173581502</c:v>
                </c:pt>
                <c:pt idx="1366">
                  <c:v>223.582557940377</c:v>
                </c:pt>
                <c:pt idx="1367">
                  <c:v>225.38675455664799</c:v>
                </c:pt>
                <c:pt idx="1368">
                  <c:v>225.514279367808</c:v>
                </c:pt>
                <c:pt idx="1369">
                  <c:v>225.035959109602</c:v>
                </c:pt>
                <c:pt idx="1370">
                  <c:v>225.742080824043</c:v>
                </c:pt>
                <c:pt idx="1371">
                  <c:v>227.75560099363301</c:v>
                </c:pt>
                <c:pt idx="1372">
                  <c:v>227.573865943703</c:v>
                </c:pt>
                <c:pt idx="1373">
                  <c:v>226.32369631211901</c:v>
                </c:pt>
                <c:pt idx="1374">
                  <c:v>225.46505856746501</c:v>
                </c:pt>
                <c:pt idx="1375">
                  <c:v>227.41180070489199</c:v>
                </c:pt>
                <c:pt idx="1376">
                  <c:v>225.445619592165</c:v>
                </c:pt>
                <c:pt idx="1377">
                  <c:v>226.37001680844301</c:v>
                </c:pt>
                <c:pt idx="1378">
                  <c:v>226.280336741817</c:v>
                </c:pt>
                <c:pt idx="1379">
                  <c:v>227.25987348666999</c:v>
                </c:pt>
                <c:pt idx="1380">
                  <c:v>227.342679418194</c:v>
                </c:pt>
                <c:pt idx="1381">
                  <c:v>227.78165433846701</c:v>
                </c:pt>
                <c:pt idx="1382">
                  <c:v>225.22627672055901</c:v>
                </c:pt>
                <c:pt idx="1383">
                  <c:v>224.349781560888</c:v>
                </c:pt>
                <c:pt idx="1384">
                  <c:v>221.52143620240301</c:v>
                </c:pt>
                <c:pt idx="1385">
                  <c:v>223.85121072445901</c:v>
                </c:pt>
                <c:pt idx="1386">
                  <c:v>223.83526262595001</c:v>
                </c:pt>
                <c:pt idx="1387">
                  <c:v>225.67493681545699</c:v>
                </c:pt>
                <c:pt idx="1388">
                  <c:v>225.193272623235</c:v>
                </c:pt>
                <c:pt idx="1389">
                  <c:v>228.57969583085901</c:v>
                </c:pt>
                <c:pt idx="1390">
                  <c:v>229.157615244639</c:v>
                </c:pt>
                <c:pt idx="1391">
                  <c:v>228.611825840747</c:v>
                </c:pt>
                <c:pt idx="1392">
                  <c:v>220.99342727501701</c:v>
                </c:pt>
                <c:pt idx="1393">
                  <c:v>224.77720802812499</c:v>
                </c:pt>
                <c:pt idx="1394">
                  <c:v>221.26599003403999</c:v>
                </c:pt>
                <c:pt idx="1395">
                  <c:v>220.27908028536299</c:v>
                </c:pt>
                <c:pt idx="1396">
                  <c:v>223.038116043629</c:v>
                </c:pt>
                <c:pt idx="1397">
                  <c:v>223.43002807693401</c:v>
                </c:pt>
                <c:pt idx="1398">
                  <c:v>226.36746730552201</c:v>
                </c:pt>
                <c:pt idx="1399">
                  <c:v>227.361924067036</c:v>
                </c:pt>
                <c:pt idx="1400">
                  <c:v>228.27222525239799</c:v>
                </c:pt>
                <c:pt idx="1401">
                  <c:v>227.17448538823899</c:v>
                </c:pt>
                <c:pt idx="1402">
                  <c:v>228.89088534592199</c:v>
                </c:pt>
                <c:pt idx="1403">
                  <c:v>230.54431128929201</c:v>
                </c:pt>
                <c:pt idx="1404">
                  <c:v>225.93242282254499</c:v>
                </c:pt>
                <c:pt idx="1405">
                  <c:v>227.26103506329699</c:v>
                </c:pt>
                <c:pt idx="1406">
                  <c:v>227.98809522190501</c:v>
                </c:pt>
                <c:pt idx="1407">
                  <c:v>229.09738158025399</c:v>
                </c:pt>
                <c:pt idx="1408">
                  <c:v>230.383202285788</c:v>
                </c:pt>
                <c:pt idx="1409">
                  <c:v>230.61337918428899</c:v>
                </c:pt>
                <c:pt idx="1410">
                  <c:v>229.184659010085</c:v>
                </c:pt>
                <c:pt idx="1411">
                  <c:v>229.83564229358399</c:v>
                </c:pt>
                <c:pt idx="1412">
                  <c:v>230.737535615849</c:v>
                </c:pt>
                <c:pt idx="1413">
                  <c:v>231.67467632576299</c:v>
                </c:pt>
                <c:pt idx="1414">
                  <c:v>233.91019160601701</c:v>
                </c:pt>
                <c:pt idx="1415">
                  <c:v>232.81687209516201</c:v>
                </c:pt>
                <c:pt idx="1416">
                  <c:v>234.15633535201201</c:v>
                </c:pt>
                <c:pt idx="1417">
                  <c:v>234.53390137314</c:v>
                </c:pt>
                <c:pt idx="1418">
                  <c:v>235.80321772813599</c:v>
                </c:pt>
                <c:pt idx="1419">
                  <c:v>230.04421644991501</c:v>
                </c:pt>
                <c:pt idx="1420">
                  <c:v>226.00213833551501</c:v>
                </c:pt>
                <c:pt idx="1421">
                  <c:v>225.35447040985801</c:v>
                </c:pt>
                <c:pt idx="1422">
                  <c:v>223.34483200374899</c:v>
                </c:pt>
                <c:pt idx="1423">
                  <c:v>218.67545894969999</c:v>
                </c:pt>
                <c:pt idx="1424">
                  <c:v>216.61370182701501</c:v>
                </c:pt>
                <c:pt idx="1425">
                  <c:v>213.77743283189099</c:v>
                </c:pt>
                <c:pt idx="1426">
                  <c:v>214.816572288386</c:v>
                </c:pt>
                <c:pt idx="1427">
                  <c:v>212.807231098389</c:v>
                </c:pt>
                <c:pt idx="1428">
                  <c:v>210.03143275244301</c:v>
                </c:pt>
                <c:pt idx="1429">
                  <c:v>212.14315790817699</c:v>
                </c:pt>
                <c:pt idx="1430">
                  <c:v>214.04863796673601</c:v>
                </c:pt>
                <c:pt idx="1431">
                  <c:v>215.00900787425601</c:v>
                </c:pt>
                <c:pt idx="1432">
                  <c:v>212.716799364688</c:v>
                </c:pt>
                <c:pt idx="1433">
                  <c:v>210.688497029366</c:v>
                </c:pt>
                <c:pt idx="1434">
                  <c:v>214.267524960705</c:v>
                </c:pt>
                <c:pt idx="1435">
                  <c:v>212.70557958079399</c:v>
                </c:pt>
                <c:pt idx="1436">
                  <c:v>214.15122677206301</c:v>
                </c:pt>
                <c:pt idx="1437">
                  <c:v>216.462369845778</c:v>
                </c:pt>
                <c:pt idx="1438">
                  <c:v>213.722342082176</c:v>
                </c:pt>
                <c:pt idx="1439">
                  <c:v>208.145842478844</c:v>
                </c:pt>
                <c:pt idx="1440">
                  <c:v>208.74964845471899</c:v>
                </c:pt>
                <c:pt idx="1441">
                  <c:v>206.052300398108</c:v>
                </c:pt>
                <c:pt idx="1442">
                  <c:v>208.02641273236301</c:v>
                </c:pt>
                <c:pt idx="1443">
                  <c:v>209.259371825318</c:v>
                </c:pt>
                <c:pt idx="1444">
                  <c:v>212.01624732953701</c:v>
                </c:pt>
                <c:pt idx="1445">
                  <c:v>210.87582386842399</c:v>
                </c:pt>
                <c:pt idx="1446">
                  <c:v>213.73821829594999</c:v>
                </c:pt>
                <c:pt idx="1447">
                  <c:v>213.59513931484901</c:v>
                </c:pt>
                <c:pt idx="1448">
                  <c:v>213.965654774743</c:v>
                </c:pt>
                <c:pt idx="1449">
                  <c:v>216.781292087357</c:v>
                </c:pt>
                <c:pt idx="1450">
                  <c:v>217.718039400245</c:v>
                </c:pt>
                <c:pt idx="1451">
                  <c:v>219.629380671191</c:v>
                </c:pt>
                <c:pt idx="1452">
                  <c:v>220.09669343285799</c:v>
                </c:pt>
                <c:pt idx="1453">
                  <c:v>222.781355994525</c:v>
                </c:pt>
                <c:pt idx="1454">
                  <c:v>223.295499637539</c:v>
                </c:pt>
                <c:pt idx="1455">
                  <c:v>224.841821635781</c:v>
                </c:pt>
                <c:pt idx="1456">
                  <c:v>223.78602270446399</c:v>
                </c:pt>
                <c:pt idx="1457">
                  <c:v>224.59323892973501</c:v>
                </c:pt>
                <c:pt idx="1458">
                  <c:v>226.00013559776801</c:v>
                </c:pt>
                <c:pt idx="1459">
                  <c:v>226.351374591797</c:v>
                </c:pt>
                <c:pt idx="1460">
                  <c:v>226.82450882547201</c:v>
                </c:pt>
                <c:pt idx="1461">
                  <c:v>226.606310986518</c:v>
                </c:pt>
                <c:pt idx="1462">
                  <c:v>224.97170235280899</c:v>
                </c:pt>
                <c:pt idx="1463">
                  <c:v>226.66621060398501</c:v>
                </c:pt>
                <c:pt idx="1464">
                  <c:v>226.026538267782</c:v>
                </c:pt>
                <c:pt idx="1465">
                  <c:v>224.62518055713301</c:v>
                </c:pt>
                <c:pt idx="1466">
                  <c:v>224.792963304756</c:v>
                </c:pt>
                <c:pt idx="1467">
                  <c:v>225.07119850461899</c:v>
                </c:pt>
                <c:pt idx="1468">
                  <c:v>228.08168649336</c:v>
                </c:pt>
                <c:pt idx="1469">
                  <c:v>228.54854969865201</c:v>
                </c:pt>
                <c:pt idx="1470">
                  <c:v>229.17197830895699</c:v>
                </c:pt>
                <c:pt idx="1471">
                  <c:v>227.10347364860499</c:v>
                </c:pt>
                <c:pt idx="1472">
                  <c:v>225.79438617836101</c:v>
                </c:pt>
                <c:pt idx="1473">
                  <c:v>226.777664919345</c:v>
                </c:pt>
                <c:pt idx="1474">
                  <c:v>226.367557718847</c:v>
                </c:pt>
                <c:pt idx="1475">
                  <c:v>227.39714545473399</c:v>
                </c:pt>
                <c:pt idx="1476">
                  <c:v>227.489407793509</c:v>
                </c:pt>
                <c:pt idx="1477">
                  <c:v>226.605902752427</c:v>
                </c:pt>
                <c:pt idx="1478">
                  <c:v>222.49532188335601</c:v>
                </c:pt>
                <c:pt idx="1479">
                  <c:v>221.776723959794</c:v>
                </c:pt>
                <c:pt idx="1480">
                  <c:v>219.99599090391499</c:v>
                </c:pt>
                <c:pt idx="1481">
                  <c:v>222.60563099104601</c:v>
                </c:pt>
                <c:pt idx="1482">
                  <c:v>221.40260908955301</c:v>
                </c:pt>
                <c:pt idx="1483">
                  <c:v>224.281978282133</c:v>
                </c:pt>
                <c:pt idx="1484">
                  <c:v>225.08528348893699</c:v>
                </c:pt>
                <c:pt idx="1485">
                  <c:v>225.13125658621701</c:v>
                </c:pt>
                <c:pt idx="1486">
                  <c:v>220.02177591873499</c:v>
                </c:pt>
                <c:pt idx="1487">
                  <c:v>220.56345784464401</c:v>
                </c:pt>
                <c:pt idx="1488">
                  <c:v>222.60265110218299</c:v>
                </c:pt>
                <c:pt idx="1489">
                  <c:v>219.64902209964299</c:v>
                </c:pt>
                <c:pt idx="1490">
                  <c:v>221.07638727839699</c:v>
                </c:pt>
                <c:pt idx="1491">
                  <c:v>219.86953857995999</c:v>
                </c:pt>
                <c:pt idx="1492">
                  <c:v>221.461449222537</c:v>
                </c:pt>
                <c:pt idx="1493">
                  <c:v>224.39313234542701</c:v>
                </c:pt>
                <c:pt idx="1494">
                  <c:v>223.25176943153099</c:v>
                </c:pt>
                <c:pt idx="1495">
                  <c:v>220.94043439008601</c:v>
                </c:pt>
                <c:pt idx="1496">
                  <c:v>221.45147093461301</c:v>
                </c:pt>
                <c:pt idx="1497">
                  <c:v>223.06205734915699</c:v>
                </c:pt>
                <c:pt idx="1498">
                  <c:v>223.03425466706301</c:v>
                </c:pt>
                <c:pt idx="1499">
                  <c:v>219.71576129747899</c:v>
                </c:pt>
                <c:pt idx="1500">
                  <c:v>218.51163327080599</c:v>
                </c:pt>
                <c:pt idx="1501">
                  <c:v>223.21726702514599</c:v>
                </c:pt>
                <c:pt idx="1502">
                  <c:v>220.78895582765699</c:v>
                </c:pt>
                <c:pt idx="1503">
                  <c:v>219.26034681769301</c:v>
                </c:pt>
                <c:pt idx="1504">
                  <c:v>217.008207759143</c:v>
                </c:pt>
                <c:pt idx="1505">
                  <c:v>216.79431806556801</c:v>
                </c:pt>
                <c:pt idx="1506">
                  <c:v>215.14265635111599</c:v>
                </c:pt>
                <c:pt idx="1507">
                  <c:v>216.44379006032401</c:v>
                </c:pt>
                <c:pt idx="1508">
                  <c:v>215.85742456598001</c:v>
                </c:pt>
                <c:pt idx="1509">
                  <c:v>215.24804944800101</c:v>
                </c:pt>
                <c:pt idx="1510">
                  <c:v>215.105141772422</c:v>
                </c:pt>
                <c:pt idx="1511">
                  <c:v>214.42671096174999</c:v>
                </c:pt>
                <c:pt idx="1512">
                  <c:v>212.153627742461</c:v>
                </c:pt>
                <c:pt idx="1513">
                  <c:v>213.674613617098</c:v>
                </c:pt>
                <c:pt idx="1514">
                  <c:v>211.35933847166999</c:v>
                </c:pt>
                <c:pt idx="1515">
                  <c:v>207.768170332285</c:v>
                </c:pt>
                <c:pt idx="1516">
                  <c:v>206.98537876165099</c:v>
                </c:pt>
                <c:pt idx="1517">
                  <c:v>211.82514437511401</c:v>
                </c:pt>
                <c:pt idx="1518">
                  <c:v>214.547225673752</c:v>
                </c:pt>
                <c:pt idx="1519">
                  <c:v>215.732965806403</c:v>
                </c:pt>
                <c:pt idx="1520">
                  <c:v>213.93808772415201</c:v>
                </c:pt>
                <c:pt idx="1521">
                  <c:v>216.53508605293601</c:v>
                </c:pt>
                <c:pt idx="1522">
                  <c:v>218.266537635605</c:v>
                </c:pt>
                <c:pt idx="1523">
                  <c:v>221.02053055016501</c:v>
                </c:pt>
                <c:pt idx="1524">
                  <c:v>220.81282455490401</c:v>
                </c:pt>
                <c:pt idx="1525">
                  <c:v>221.327705910704</c:v>
                </c:pt>
                <c:pt idx="1526">
                  <c:v>220.436637272204</c:v>
                </c:pt>
                <c:pt idx="1527">
                  <c:v>221.56379631184399</c:v>
                </c:pt>
                <c:pt idx="1528">
                  <c:v>222.110049474764</c:v>
                </c:pt>
                <c:pt idx="1529">
                  <c:v>222.048817091969</c:v>
                </c:pt>
                <c:pt idx="1530">
                  <c:v>222.62194533342301</c:v>
                </c:pt>
                <c:pt idx="1531">
                  <c:v>220.294214039818</c:v>
                </c:pt>
                <c:pt idx="1532">
                  <c:v>219.20860978305899</c:v>
                </c:pt>
                <c:pt idx="1533">
                  <c:v>218.51155160471501</c:v>
                </c:pt>
                <c:pt idx="1534">
                  <c:v>219.37973330655399</c:v>
                </c:pt>
                <c:pt idx="1535">
                  <c:v>219.36685256435001</c:v>
                </c:pt>
                <c:pt idx="1536">
                  <c:v>219.09101273743701</c:v>
                </c:pt>
                <c:pt idx="1537">
                  <c:v>215.07915928715599</c:v>
                </c:pt>
                <c:pt idx="1538">
                  <c:v>218.235955276552</c:v>
                </c:pt>
                <c:pt idx="1539">
                  <c:v>218.054174860941</c:v>
                </c:pt>
                <c:pt idx="1540">
                  <c:v>218.35658841966699</c:v>
                </c:pt>
                <c:pt idx="1541">
                  <c:v>220.863216216512</c:v>
                </c:pt>
                <c:pt idx="1542">
                  <c:v>221.31998590612801</c:v>
                </c:pt>
                <c:pt idx="1543">
                  <c:v>221.85022898268701</c:v>
                </c:pt>
                <c:pt idx="1544">
                  <c:v>219.83554510906799</c:v>
                </c:pt>
                <c:pt idx="1545">
                  <c:v>219.01874073634801</c:v>
                </c:pt>
                <c:pt idx="1546">
                  <c:v>218.602890121558</c:v>
                </c:pt>
                <c:pt idx="1547">
                  <c:v>221.25515597223799</c:v>
                </c:pt>
                <c:pt idx="1548">
                  <c:v>222.42203337981999</c:v>
                </c:pt>
                <c:pt idx="1549">
                  <c:v>222.88836533816701</c:v>
                </c:pt>
                <c:pt idx="1550">
                  <c:v>224.176073322446</c:v>
                </c:pt>
                <c:pt idx="1551">
                  <c:v>225.66031280609101</c:v>
                </c:pt>
                <c:pt idx="1552">
                  <c:v>226.69971569628399</c:v>
                </c:pt>
                <c:pt idx="1553">
                  <c:v>225.63219073531201</c:v>
                </c:pt>
                <c:pt idx="1554">
                  <c:v>225.22245497532401</c:v>
                </c:pt>
                <c:pt idx="1555">
                  <c:v>225.230363782475</c:v>
                </c:pt>
                <c:pt idx="1556">
                  <c:v>225.05274689317301</c:v>
                </c:pt>
                <c:pt idx="1557">
                  <c:v>226.716823434763</c:v>
                </c:pt>
                <c:pt idx="1558">
                  <c:v>227.39462296280399</c:v>
                </c:pt>
                <c:pt idx="1559">
                  <c:v>226.76375052661999</c:v>
                </c:pt>
                <c:pt idx="1560">
                  <c:v>223.647858562697</c:v>
                </c:pt>
                <c:pt idx="1561">
                  <c:v>223.332743262907</c:v>
                </c:pt>
                <c:pt idx="1562">
                  <c:v>223.29564579743899</c:v>
                </c:pt>
                <c:pt idx="1563">
                  <c:v>224.88370832928501</c:v>
                </c:pt>
                <c:pt idx="1564">
                  <c:v>224.46681935117601</c:v>
                </c:pt>
                <c:pt idx="1565">
                  <c:v>227.194716771337</c:v>
                </c:pt>
                <c:pt idx="1566">
                  <c:v>226.298010629858</c:v>
                </c:pt>
                <c:pt idx="1567">
                  <c:v>228.979251668518</c:v>
                </c:pt>
                <c:pt idx="1568">
                  <c:v>231.43497322090101</c:v>
                </c:pt>
                <c:pt idx="1569">
                  <c:v>231.73627347037501</c:v>
                </c:pt>
                <c:pt idx="1570">
                  <c:v>232.31716079323499</c:v>
                </c:pt>
                <c:pt idx="1571">
                  <c:v>231.844853768853</c:v>
                </c:pt>
                <c:pt idx="1572">
                  <c:v>231.551532709399</c:v>
                </c:pt>
                <c:pt idx="1573">
                  <c:v>232.819483116177</c:v>
                </c:pt>
                <c:pt idx="1574">
                  <c:v>230.819256536349</c:v>
                </c:pt>
                <c:pt idx="1575">
                  <c:v>229.862895408458</c:v>
                </c:pt>
                <c:pt idx="1576">
                  <c:v>228.757771290807</c:v>
                </c:pt>
                <c:pt idx="1577">
                  <c:v>230.82528143630699</c:v>
                </c:pt>
                <c:pt idx="1578">
                  <c:v>231.277976362309</c:v>
                </c:pt>
                <c:pt idx="1579">
                  <c:v>230.71798052554701</c:v>
                </c:pt>
                <c:pt idx="1580">
                  <c:v>231.59191179156801</c:v>
                </c:pt>
                <c:pt idx="1581">
                  <c:v>228.233992085251</c:v>
                </c:pt>
                <c:pt idx="1582">
                  <c:v>232.19514664041799</c:v>
                </c:pt>
                <c:pt idx="1583">
                  <c:v>234.05822959270799</c:v>
                </c:pt>
                <c:pt idx="1584">
                  <c:v>234.14883912104099</c:v>
                </c:pt>
                <c:pt idx="1585">
                  <c:v>232.94983109959799</c:v>
                </c:pt>
                <c:pt idx="1586">
                  <c:v>234.627659391793</c:v>
                </c:pt>
                <c:pt idx="1587">
                  <c:v>235.382343850973</c:v>
                </c:pt>
                <c:pt idx="1588">
                  <c:v>234.387846364593</c:v>
                </c:pt>
                <c:pt idx="1589">
                  <c:v>229.43420184377001</c:v>
                </c:pt>
                <c:pt idx="1590">
                  <c:v>226.92841126015901</c:v>
                </c:pt>
                <c:pt idx="1591">
                  <c:v>227.42604689677299</c:v>
                </c:pt>
                <c:pt idx="1592">
                  <c:v>224.77673877119599</c:v>
                </c:pt>
                <c:pt idx="1593">
                  <c:v>228.73102680718901</c:v>
                </c:pt>
                <c:pt idx="1594">
                  <c:v>227.849617141696</c:v>
                </c:pt>
                <c:pt idx="1595">
                  <c:v>222.14696034598501</c:v>
                </c:pt>
                <c:pt idx="1596">
                  <c:v>223.79158945446699</c:v>
                </c:pt>
                <c:pt idx="1597">
                  <c:v>222.93747739650499</c:v>
                </c:pt>
                <c:pt idx="1598">
                  <c:v>225.51193960232001</c:v>
                </c:pt>
                <c:pt idx="1599">
                  <c:v>229.17006424304299</c:v>
                </c:pt>
                <c:pt idx="1600">
                  <c:v>230.30663588064701</c:v>
                </c:pt>
                <c:pt idx="1601">
                  <c:v>232.78915805158999</c:v>
                </c:pt>
                <c:pt idx="1602">
                  <c:v>233.35012472516399</c:v>
                </c:pt>
                <c:pt idx="1603">
                  <c:v>235.38567155734401</c:v>
                </c:pt>
                <c:pt idx="1604">
                  <c:v>235.82325911593699</c:v>
                </c:pt>
                <c:pt idx="1605">
                  <c:v>237.301190601792</c:v>
                </c:pt>
                <c:pt idx="1606">
                  <c:v>235.47258584156401</c:v>
                </c:pt>
                <c:pt idx="1607">
                  <c:v>236.93148572611</c:v>
                </c:pt>
                <c:pt idx="1608">
                  <c:v>236.87819656344499</c:v>
                </c:pt>
                <c:pt idx="1609">
                  <c:v>238.26157955709999</c:v>
                </c:pt>
                <c:pt idx="1610">
                  <c:v>238.12525780302201</c:v>
                </c:pt>
                <c:pt idx="1611">
                  <c:v>238.335171242255</c:v>
                </c:pt>
                <c:pt idx="1612">
                  <c:v>239.07726968043099</c:v>
                </c:pt>
                <c:pt idx="1613">
                  <c:v>238.63940423611001</c:v>
                </c:pt>
                <c:pt idx="1614">
                  <c:v>236.99302635017901</c:v>
                </c:pt>
                <c:pt idx="1615">
                  <c:v>240.743082778537</c:v>
                </c:pt>
                <c:pt idx="1616">
                  <c:v>241.20314585620099</c:v>
                </c:pt>
                <c:pt idx="1617">
                  <c:v>241.03444046319001</c:v>
                </c:pt>
                <c:pt idx="1618">
                  <c:v>240.122009474386</c:v>
                </c:pt>
                <c:pt idx="1619">
                  <c:v>240.07788309399399</c:v>
                </c:pt>
                <c:pt idx="1620">
                  <c:v>238.676393849417</c:v>
                </c:pt>
                <c:pt idx="1621">
                  <c:v>239.53284038075401</c:v>
                </c:pt>
                <c:pt idx="1622">
                  <c:v>236.30115195405801</c:v>
                </c:pt>
                <c:pt idx="1623">
                  <c:v>235.34041761361399</c:v>
                </c:pt>
                <c:pt idx="1624">
                  <c:v>237.15008674012401</c:v>
                </c:pt>
                <c:pt idx="1625">
                  <c:v>240.16257394605</c:v>
                </c:pt>
                <c:pt idx="1626">
                  <c:v>238.796064148846</c:v>
                </c:pt>
                <c:pt idx="1627">
                  <c:v>239.37271057169499</c:v>
                </c:pt>
                <c:pt idx="1628">
                  <c:v>236.940448851605</c:v>
                </c:pt>
                <c:pt idx="1629">
                  <c:v>234.70639429081999</c:v>
                </c:pt>
                <c:pt idx="1630">
                  <c:v>235.268362544778</c:v>
                </c:pt>
                <c:pt idx="1631">
                  <c:v>231.86511342022399</c:v>
                </c:pt>
                <c:pt idx="1632">
                  <c:v>230.74228747863299</c:v>
                </c:pt>
                <c:pt idx="1633">
                  <c:v>231.02622983110999</c:v>
                </c:pt>
                <c:pt idx="1634">
                  <c:v>233.29978089722599</c:v>
                </c:pt>
                <c:pt idx="1635">
                  <c:v>237.136855558555</c:v>
                </c:pt>
                <c:pt idx="1636">
                  <c:v>237.76459263921799</c:v>
                </c:pt>
                <c:pt idx="1637">
                  <c:v>236.28214750248901</c:v>
                </c:pt>
                <c:pt idx="1638">
                  <c:v>230.83260272419</c:v>
                </c:pt>
                <c:pt idx="1639">
                  <c:v>228.567363368754</c:v>
                </c:pt>
                <c:pt idx="1640">
                  <c:v>230.35996551791001</c:v>
                </c:pt>
                <c:pt idx="1641">
                  <c:v>233.94627927523899</c:v>
                </c:pt>
                <c:pt idx="1642">
                  <c:v>227.29423083750399</c:v>
                </c:pt>
                <c:pt idx="1643">
                  <c:v>224.773658530398</c:v>
                </c:pt>
                <c:pt idx="1644">
                  <c:v>226.55850003890899</c:v>
                </c:pt>
                <c:pt idx="1645">
                  <c:v>227.50596511287301</c:v>
                </c:pt>
                <c:pt idx="1646">
                  <c:v>230.36628731915201</c:v>
                </c:pt>
                <c:pt idx="1647">
                  <c:v>230.48608844308299</c:v>
                </c:pt>
                <c:pt idx="1648">
                  <c:v>231.98343422879501</c:v>
                </c:pt>
                <c:pt idx="1649">
                  <c:v>233.59981387213099</c:v>
                </c:pt>
                <c:pt idx="1650">
                  <c:v>231.933930051207</c:v>
                </c:pt>
                <c:pt idx="1651">
                  <c:v>233.689870298248</c:v>
                </c:pt>
                <c:pt idx="1652">
                  <c:v>230.42063075764801</c:v>
                </c:pt>
                <c:pt idx="1653">
                  <c:v>231.16834495106701</c:v>
                </c:pt>
                <c:pt idx="1654">
                  <c:v>232.82371247319699</c:v>
                </c:pt>
                <c:pt idx="1655">
                  <c:v>233.45899559491801</c:v>
                </c:pt>
                <c:pt idx="1656">
                  <c:v>233.96889216916199</c:v>
                </c:pt>
                <c:pt idx="1657">
                  <c:v>233.896000415613</c:v>
                </c:pt>
                <c:pt idx="1658">
                  <c:v>234.46330887114601</c:v>
                </c:pt>
                <c:pt idx="1659">
                  <c:v>233.624090236781</c:v>
                </c:pt>
                <c:pt idx="1660">
                  <c:v>236.41497289549801</c:v>
                </c:pt>
                <c:pt idx="1661">
                  <c:v>236.855506924759</c:v>
                </c:pt>
                <c:pt idx="1662">
                  <c:v>236.96696237080801</c:v>
                </c:pt>
                <c:pt idx="1663">
                  <c:v>237.64267212562399</c:v>
                </c:pt>
                <c:pt idx="1664">
                  <c:v>236.14320263230701</c:v>
                </c:pt>
                <c:pt idx="1665">
                  <c:v>236.36501315452901</c:v>
                </c:pt>
                <c:pt idx="1666">
                  <c:v>236.169097122404</c:v>
                </c:pt>
                <c:pt idx="1667">
                  <c:v>238.23099168526301</c:v>
                </c:pt>
                <c:pt idx="1668">
                  <c:v>237.29604095401899</c:v>
                </c:pt>
                <c:pt idx="1669">
                  <c:v>236.56176510322501</c:v>
                </c:pt>
                <c:pt idx="1670">
                  <c:v>235.16452674746401</c:v>
                </c:pt>
                <c:pt idx="1671">
                  <c:v>234.79352069264999</c:v>
                </c:pt>
                <c:pt idx="1672">
                  <c:v>236.791917527149</c:v>
                </c:pt>
                <c:pt idx="1673">
                  <c:v>238.41952626992099</c:v>
                </c:pt>
                <c:pt idx="1674">
                  <c:v>237.05202728856401</c:v>
                </c:pt>
                <c:pt idx="1675">
                  <c:v>237.48631310865099</c:v>
                </c:pt>
                <c:pt idx="1676">
                  <c:v>238.59224583616</c:v>
                </c:pt>
                <c:pt idx="1677">
                  <c:v>239.25162791012499</c:v>
                </c:pt>
                <c:pt idx="1678">
                  <c:v>239.080618138533</c:v>
                </c:pt>
                <c:pt idx="1679">
                  <c:v>239.49827218164501</c:v>
                </c:pt>
                <c:pt idx="1680">
                  <c:v>243.736553719841</c:v>
                </c:pt>
                <c:pt idx="1681">
                  <c:v>242.84504259081001</c:v>
                </c:pt>
                <c:pt idx="1682">
                  <c:v>239.99185015180299</c:v>
                </c:pt>
                <c:pt idx="1683">
                  <c:v>238.34253214359401</c:v>
                </c:pt>
                <c:pt idx="1684">
                  <c:v>237.62192481592299</c:v>
                </c:pt>
                <c:pt idx="1685">
                  <c:v>236.99188068467399</c:v>
                </c:pt>
                <c:pt idx="1686">
                  <c:v>237.59688295107</c:v>
                </c:pt>
                <c:pt idx="1687">
                  <c:v>236.38697014671999</c:v>
                </c:pt>
                <c:pt idx="1688">
                  <c:v>236.90859125871901</c:v>
                </c:pt>
                <c:pt idx="1689">
                  <c:v>238.52044531898699</c:v>
                </c:pt>
                <c:pt idx="1690">
                  <c:v>240.46374365897401</c:v>
                </c:pt>
                <c:pt idx="1691">
                  <c:v>241.29471255396001</c:v>
                </c:pt>
                <c:pt idx="1692">
                  <c:v>240.410658652281</c:v>
                </c:pt>
                <c:pt idx="1693">
                  <c:v>240.57090419486599</c:v>
                </c:pt>
                <c:pt idx="1694">
                  <c:v>240.20841668409301</c:v>
                </c:pt>
                <c:pt idx="1695">
                  <c:v>239.97196601796</c:v>
                </c:pt>
                <c:pt idx="1696">
                  <c:v>241.710962441898</c:v>
                </c:pt>
                <c:pt idx="1697">
                  <c:v>241.225579664783</c:v>
                </c:pt>
                <c:pt idx="1698">
                  <c:v>242.34373762525999</c:v>
                </c:pt>
                <c:pt idx="1699">
                  <c:v>241.19166426576999</c:v>
                </c:pt>
                <c:pt idx="1700">
                  <c:v>239.91917836797501</c:v>
                </c:pt>
                <c:pt idx="1701">
                  <c:v>240.32578529312599</c:v>
                </c:pt>
                <c:pt idx="1702">
                  <c:v>240.87297383011699</c:v>
                </c:pt>
                <c:pt idx="1703">
                  <c:v>240.39886584357501</c:v>
                </c:pt>
                <c:pt idx="1704">
                  <c:v>241.54744890047701</c:v>
                </c:pt>
                <c:pt idx="1705">
                  <c:v>240.41803571929501</c:v>
                </c:pt>
                <c:pt idx="1706">
                  <c:v>241.561323399457</c:v>
                </c:pt>
                <c:pt idx="1707">
                  <c:v>240.99607283440599</c:v>
                </c:pt>
                <c:pt idx="1708">
                  <c:v>242.246162767469</c:v>
                </c:pt>
                <c:pt idx="1709">
                  <c:v>242.114699900895</c:v>
                </c:pt>
                <c:pt idx="1710">
                  <c:v>243.755177562949</c:v>
                </c:pt>
                <c:pt idx="1711">
                  <c:v>243.67124204544399</c:v>
                </c:pt>
                <c:pt idx="1712">
                  <c:v>244.017064300801</c:v>
                </c:pt>
                <c:pt idx="1713">
                  <c:v>244.68266494073001</c:v>
                </c:pt>
                <c:pt idx="1714">
                  <c:v>243.91108578324301</c:v>
                </c:pt>
                <c:pt idx="1715">
                  <c:v>242.55275268368001</c:v>
                </c:pt>
                <c:pt idx="1716">
                  <c:v>243.63045098671401</c:v>
                </c:pt>
                <c:pt idx="1717">
                  <c:v>242.34684590828701</c:v>
                </c:pt>
                <c:pt idx="1718">
                  <c:v>241.22753281118</c:v>
                </c:pt>
                <c:pt idx="1719">
                  <c:v>237.554433410912</c:v>
                </c:pt>
                <c:pt idx="1720">
                  <c:v>236.924916802984</c:v>
                </c:pt>
                <c:pt idx="1721">
                  <c:v>238.517309567186</c:v>
                </c:pt>
                <c:pt idx="1722">
                  <c:v>236.15645629305499</c:v>
                </c:pt>
                <c:pt idx="1723">
                  <c:v>236.19281411501399</c:v>
                </c:pt>
                <c:pt idx="1724">
                  <c:v>236.37875052971401</c:v>
                </c:pt>
                <c:pt idx="1725">
                  <c:v>237.87209692768701</c:v>
                </c:pt>
                <c:pt idx="1726">
                  <c:v>239.320771816041</c:v>
                </c:pt>
                <c:pt idx="1727">
                  <c:v>238.86166442036901</c:v>
                </c:pt>
                <c:pt idx="1728">
                  <c:v>242.19865124934901</c:v>
                </c:pt>
                <c:pt idx="1729">
                  <c:v>242.06324706116101</c:v>
                </c:pt>
                <c:pt idx="1730">
                  <c:v>241.93103631046</c:v>
                </c:pt>
                <c:pt idx="1731">
                  <c:v>244.27736471063</c:v>
                </c:pt>
                <c:pt idx="1732">
                  <c:v>244.70750677294299</c:v>
                </c:pt>
                <c:pt idx="1733">
                  <c:v>245.83777439265901</c:v>
                </c:pt>
                <c:pt idx="1734">
                  <c:v>245.49451642721101</c:v>
                </c:pt>
                <c:pt idx="1735">
                  <c:v>243.606204486585</c:v>
                </c:pt>
                <c:pt idx="1736">
                  <c:v>243.17715336040001</c:v>
                </c:pt>
                <c:pt idx="1737">
                  <c:v>243.53375489751201</c:v>
                </c:pt>
                <c:pt idx="1738">
                  <c:v>243.75193449762301</c:v>
                </c:pt>
                <c:pt idx="1739">
                  <c:v>243.67034038799801</c:v>
                </c:pt>
                <c:pt idx="1740">
                  <c:v>244.95145826892499</c:v>
                </c:pt>
                <c:pt idx="1741">
                  <c:v>245.008461784975</c:v>
                </c:pt>
                <c:pt idx="1742">
                  <c:v>246.19032129917801</c:v>
                </c:pt>
                <c:pt idx="1743">
                  <c:v>243.709185052148</c:v>
                </c:pt>
                <c:pt idx="1744">
                  <c:v>244.013522392906</c:v>
                </c:pt>
                <c:pt idx="1745">
                  <c:v>244.028812521341</c:v>
                </c:pt>
                <c:pt idx="1746">
                  <c:v>243.506202627964</c:v>
                </c:pt>
                <c:pt idx="1747">
                  <c:v>241.388863745718</c:v>
                </c:pt>
                <c:pt idx="1748">
                  <c:v>240.838280579257</c:v>
                </c:pt>
                <c:pt idx="1749">
                  <c:v>237.09237797885001</c:v>
                </c:pt>
                <c:pt idx="1750">
                  <c:v>237.07425975594799</c:v>
                </c:pt>
                <c:pt idx="1751">
                  <c:v>236.92154799321699</c:v>
                </c:pt>
                <c:pt idx="1752">
                  <c:v>236.44920876129299</c:v>
                </c:pt>
                <c:pt idx="1753">
                  <c:v>236.49999870110699</c:v>
                </c:pt>
                <c:pt idx="1754">
                  <c:v>238.83826239217899</c:v>
                </c:pt>
                <c:pt idx="1755">
                  <c:v>238.59843519579499</c:v>
                </c:pt>
                <c:pt idx="1756">
                  <c:v>239.29557050110199</c:v>
                </c:pt>
                <c:pt idx="1757">
                  <c:v>238.13443800758401</c:v>
                </c:pt>
                <c:pt idx="1758">
                  <c:v>240.019074191805</c:v>
                </c:pt>
                <c:pt idx="1759">
                  <c:v>240.520187499689</c:v>
                </c:pt>
                <c:pt idx="1760">
                  <c:v>241.90412984899299</c:v>
                </c:pt>
                <c:pt idx="1761">
                  <c:v>240.57682575886199</c:v>
                </c:pt>
                <c:pt idx="1762">
                  <c:v>244.174651335102</c:v>
                </c:pt>
                <c:pt idx="1763">
                  <c:v>243.64283835888</c:v>
                </c:pt>
                <c:pt idx="1764">
                  <c:v>245.70955981897899</c:v>
                </c:pt>
                <c:pt idx="1765">
                  <c:v>245.34998613083701</c:v>
                </c:pt>
                <c:pt idx="1766">
                  <c:v>243.55246764486299</c:v>
                </c:pt>
                <c:pt idx="1767">
                  <c:v>247.10953560757201</c:v>
                </c:pt>
                <c:pt idx="1768">
                  <c:v>243.84573598603501</c:v>
                </c:pt>
                <c:pt idx="1769">
                  <c:v>239.89591796172201</c:v>
                </c:pt>
                <c:pt idx="1770">
                  <c:v>237.484760689496</c:v>
                </c:pt>
                <c:pt idx="1771">
                  <c:v>237.911539708764</c:v>
                </c:pt>
                <c:pt idx="1772">
                  <c:v>237.276826993567</c:v>
                </c:pt>
                <c:pt idx="1773">
                  <c:v>235.78154551372</c:v>
                </c:pt>
                <c:pt idx="1774">
                  <c:v>237.70977044637399</c:v>
                </c:pt>
                <c:pt idx="1775">
                  <c:v>240.55561933018501</c:v>
                </c:pt>
                <c:pt idx="1776">
                  <c:v>244.72688740405499</c:v>
                </c:pt>
                <c:pt idx="1777">
                  <c:v>243.851994708398</c:v>
                </c:pt>
                <c:pt idx="1778">
                  <c:v>246.03119966492099</c:v>
                </c:pt>
                <c:pt idx="1779">
                  <c:v>247.60013363430701</c:v>
                </c:pt>
                <c:pt idx="1780">
                  <c:v>247.84561735602699</c:v>
                </c:pt>
                <c:pt idx="1781">
                  <c:v>250.265374529187</c:v>
                </c:pt>
                <c:pt idx="1782">
                  <c:v>249.70769715503201</c:v>
                </c:pt>
                <c:pt idx="1783">
                  <c:v>250.15503683097299</c:v>
                </c:pt>
                <c:pt idx="1784">
                  <c:v>252.59475751617401</c:v>
                </c:pt>
                <c:pt idx="1785">
                  <c:v>253.159923721675</c:v>
                </c:pt>
                <c:pt idx="1786">
                  <c:v>252.62831423647901</c:v>
                </c:pt>
                <c:pt idx="1787">
                  <c:v>252.51196382145599</c:v>
                </c:pt>
                <c:pt idx="1788">
                  <c:v>252.62494304326</c:v>
                </c:pt>
                <c:pt idx="1789">
                  <c:v>252.37737219274601</c:v>
                </c:pt>
                <c:pt idx="1790">
                  <c:v>253.56576335777299</c:v>
                </c:pt>
                <c:pt idx="1791">
                  <c:v>253.916998753309</c:v>
                </c:pt>
                <c:pt idx="1792">
                  <c:v>253.776542441744</c:v>
                </c:pt>
                <c:pt idx="1793">
                  <c:v>254.939431952516</c:v>
                </c:pt>
                <c:pt idx="1794">
                  <c:v>255.02056334762901</c:v>
                </c:pt>
                <c:pt idx="1795">
                  <c:v>254.71979128876501</c:v>
                </c:pt>
                <c:pt idx="1796">
                  <c:v>256.42743652623602</c:v>
                </c:pt>
                <c:pt idx="1797">
                  <c:v>254.986023924302</c:v>
                </c:pt>
                <c:pt idx="1798">
                  <c:v>256.05145543774199</c:v>
                </c:pt>
                <c:pt idx="1799">
                  <c:v>256.81395589880901</c:v>
                </c:pt>
                <c:pt idx="1800">
                  <c:v>258.54872181220702</c:v>
                </c:pt>
                <c:pt idx="1801">
                  <c:v>258.95858384552599</c:v>
                </c:pt>
                <c:pt idx="1802">
                  <c:v>260.83975682854998</c:v>
                </c:pt>
                <c:pt idx="1803">
                  <c:v>261.91331184293199</c:v>
                </c:pt>
                <c:pt idx="1804">
                  <c:v>259.51404343763602</c:v>
                </c:pt>
                <c:pt idx="1805">
                  <c:v>259.66389079928098</c:v>
                </c:pt>
                <c:pt idx="1806">
                  <c:v>260.26776707477597</c:v>
                </c:pt>
                <c:pt idx="1807">
                  <c:v>260.71426859329102</c:v>
                </c:pt>
                <c:pt idx="1808">
                  <c:v>260.35376193336702</c:v>
                </c:pt>
                <c:pt idx="1809">
                  <c:v>259.75115066475502</c:v>
                </c:pt>
                <c:pt idx="1810">
                  <c:v>260.700442492511</c:v>
                </c:pt>
                <c:pt idx="1811">
                  <c:v>258.11698896138199</c:v>
                </c:pt>
                <c:pt idx="1812">
                  <c:v>259.29915984048301</c:v>
                </c:pt>
                <c:pt idx="1813">
                  <c:v>258.10315664107401</c:v>
                </c:pt>
                <c:pt idx="1814">
                  <c:v>255.99590205588399</c:v>
                </c:pt>
                <c:pt idx="1815">
                  <c:v>253.80188816984901</c:v>
                </c:pt>
                <c:pt idx="1816">
                  <c:v>256.56761254110802</c:v>
                </c:pt>
                <c:pt idx="1817">
                  <c:v>259.91597633629698</c:v>
                </c:pt>
                <c:pt idx="1818">
                  <c:v>261.659246430054</c:v>
                </c:pt>
                <c:pt idx="1819">
                  <c:v>262.234642630606</c:v>
                </c:pt>
                <c:pt idx="1820">
                  <c:v>260.20988065533101</c:v>
                </c:pt>
                <c:pt idx="1821">
                  <c:v>260.736873543532</c:v>
                </c:pt>
                <c:pt idx="1822">
                  <c:v>262.36247342394699</c:v>
                </c:pt>
                <c:pt idx="1823">
                  <c:v>262.82272605457302</c:v>
                </c:pt>
                <c:pt idx="1824">
                  <c:v>261.700027058069</c:v>
                </c:pt>
                <c:pt idx="1825">
                  <c:v>259.83405117072198</c:v>
                </c:pt>
                <c:pt idx="1826">
                  <c:v>260.00521130828901</c:v>
                </c:pt>
                <c:pt idx="1827">
                  <c:v>263.42409226242501</c:v>
                </c:pt>
                <c:pt idx="1828">
                  <c:v>267.64113531605898</c:v>
                </c:pt>
                <c:pt idx="1829">
                  <c:v>268.25472634267499</c:v>
                </c:pt>
                <c:pt idx="1830">
                  <c:v>265.84275926390097</c:v>
                </c:pt>
                <c:pt idx="1831">
                  <c:v>268.04928023299499</c:v>
                </c:pt>
                <c:pt idx="1832">
                  <c:v>269.711976630511</c:v>
                </c:pt>
                <c:pt idx="1833">
                  <c:v>269.609200690004</c:v>
                </c:pt>
                <c:pt idx="1834">
                  <c:v>271.72565018701101</c:v>
                </c:pt>
                <c:pt idx="1835">
                  <c:v>275.08494222802102</c:v>
                </c:pt>
                <c:pt idx="1836">
                  <c:v>273.043495074639</c:v>
                </c:pt>
                <c:pt idx="1837">
                  <c:v>275.208892181333</c:v>
                </c:pt>
                <c:pt idx="1838">
                  <c:v>272.77225813849799</c:v>
                </c:pt>
                <c:pt idx="1839">
                  <c:v>273.25452155814997</c:v>
                </c:pt>
                <c:pt idx="1840">
                  <c:v>275.89036437063601</c:v>
                </c:pt>
                <c:pt idx="1841">
                  <c:v>275.84744322841402</c:v>
                </c:pt>
                <c:pt idx="1842">
                  <c:v>276.19270182148898</c:v>
                </c:pt>
                <c:pt idx="1843">
                  <c:v>279.095833112783</c:v>
                </c:pt>
                <c:pt idx="1844">
                  <c:v>277.96252028758801</c:v>
                </c:pt>
                <c:pt idx="1845">
                  <c:v>280.21476113017002</c:v>
                </c:pt>
                <c:pt idx="1846">
                  <c:v>279.23351095281299</c:v>
                </c:pt>
                <c:pt idx="1847">
                  <c:v>275.40710482100297</c:v>
                </c:pt>
                <c:pt idx="1848">
                  <c:v>275.46642926245198</c:v>
                </c:pt>
                <c:pt idx="1849">
                  <c:v>274.05289389339799</c:v>
                </c:pt>
                <c:pt idx="1850">
                  <c:v>268.39562078348598</c:v>
                </c:pt>
                <c:pt idx="1851">
                  <c:v>267.59049666254799</c:v>
                </c:pt>
                <c:pt idx="1852">
                  <c:v>266.22472019065799</c:v>
                </c:pt>
                <c:pt idx="1853">
                  <c:v>266.38802220245299</c:v>
                </c:pt>
                <c:pt idx="1854">
                  <c:v>266.54986552485599</c:v>
                </c:pt>
                <c:pt idx="1855">
                  <c:v>264.06281002786301</c:v>
                </c:pt>
                <c:pt idx="1856">
                  <c:v>260.95303848988499</c:v>
                </c:pt>
                <c:pt idx="1857">
                  <c:v>262.734399281435</c:v>
                </c:pt>
                <c:pt idx="1858">
                  <c:v>259.96684637050799</c:v>
                </c:pt>
                <c:pt idx="1859">
                  <c:v>261.18549509533801</c:v>
                </c:pt>
                <c:pt idx="1860">
                  <c:v>263.94412230719098</c:v>
                </c:pt>
                <c:pt idx="1861">
                  <c:v>265.14468950492</c:v>
                </c:pt>
                <c:pt idx="1862">
                  <c:v>266.01397044441501</c:v>
                </c:pt>
                <c:pt idx="1863">
                  <c:v>262.56660194843198</c:v>
                </c:pt>
                <c:pt idx="1864">
                  <c:v>264.737311250083</c:v>
                </c:pt>
                <c:pt idx="1865">
                  <c:v>261.45035441916298</c:v>
                </c:pt>
                <c:pt idx="1866">
                  <c:v>260.61474842733799</c:v>
                </c:pt>
                <c:pt idx="1867">
                  <c:v>260.05293468371099</c:v>
                </c:pt>
                <c:pt idx="1868">
                  <c:v>259.992669692606</c:v>
                </c:pt>
                <c:pt idx="1869">
                  <c:v>253.52914108321099</c:v>
                </c:pt>
                <c:pt idx="1870">
                  <c:v>255.789914869125</c:v>
                </c:pt>
                <c:pt idx="1871">
                  <c:v>258.27788962908198</c:v>
                </c:pt>
                <c:pt idx="1872">
                  <c:v>259.75449760524401</c:v>
                </c:pt>
                <c:pt idx="1873">
                  <c:v>260.71434072469202</c:v>
                </c:pt>
                <c:pt idx="1874">
                  <c:v>260.07272047299398</c:v>
                </c:pt>
                <c:pt idx="1875">
                  <c:v>262.62076677481502</c:v>
                </c:pt>
                <c:pt idx="1876">
                  <c:v>264.23575110367699</c:v>
                </c:pt>
                <c:pt idx="1877">
                  <c:v>269.44066587606602</c:v>
                </c:pt>
                <c:pt idx="1878">
                  <c:v>268.37388071777201</c:v>
                </c:pt>
                <c:pt idx="1879">
                  <c:v>271.10080905880801</c:v>
                </c:pt>
                <c:pt idx="1880">
                  <c:v>270.76769784145603</c:v>
                </c:pt>
                <c:pt idx="1881">
                  <c:v>272.153762001421</c:v>
                </c:pt>
                <c:pt idx="1882">
                  <c:v>269.26377321828198</c:v>
                </c:pt>
                <c:pt idx="1883">
                  <c:v>265.75018439884701</c:v>
                </c:pt>
                <c:pt idx="1884">
                  <c:v>268.324816150652</c:v>
                </c:pt>
                <c:pt idx="1885">
                  <c:v>268.26130406319197</c:v>
                </c:pt>
                <c:pt idx="1886">
                  <c:v>268.105947277388</c:v>
                </c:pt>
                <c:pt idx="1887">
                  <c:v>270.66503466084998</c:v>
                </c:pt>
                <c:pt idx="1888">
                  <c:v>272.33326756890898</c:v>
                </c:pt>
                <c:pt idx="1889">
                  <c:v>274.75412180497</c:v>
                </c:pt>
                <c:pt idx="1890">
                  <c:v>270.67827361471598</c:v>
                </c:pt>
                <c:pt idx="1891">
                  <c:v>271.57357291340401</c:v>
                </c:pt>
                <c:pt idx="1892">
                  <c:v>267.10923614973501</c:v>
                </c:pt>
                <c:pt idx="1893">
                  <c:v>267.29073799073001</c:v>
                </c:pt>
                <c:pt idx="1894">
                  <c:v>266.80386740922199</c:v>
                </c:pt>
                <c:pt idx="1895">
                  <c:v>267.48680847283299</c:v>
                </c:pt>
                <c:pt idx="1896">
                  <c:v>266.470467388663</c:v>
                </c:pt>
                <c:pt idx="1897">
                  <c:v>266.93875835308199</c:v>
                </c:pt>
                <c:pt idx="1898">
                  <c:v>264.907501597791</c:v>
                </c:pt>
                <c:pt idx="1899">
                  <c:v>265.86058197686901</c:v>
                </c:pt>
                <c:pt idx="1900">
                  <c:v>266.12735053214499</c:v>
                </c:pt>
                <c:pt idx="1901">
                  <c:v>266.64065347209601</c:v>
                </c:pt>
                <c:pt idx="1902">
                  <c:v>267.48112046448102</c:v>
                </c:pt>
                <c:pt idx="1903">
                  <c:v>267.66243408706902</c:v>
                </c:pt>
                <c:pt idx="1904">
                  <c:v>266.64123689853602</c:v>
                </c:pt>
                <c:pt idx="1905">
                  <c:v>266.63087869061297</c:v>
                </c:pt>
                <c:pt idx="1906">
                  <c:v>261.88862566727198</c:v>
                </c:pt>
                <c:pt idx="1907">
                  <c:v>257.30497432700997</c:v>
                </c:pt>
                <c:pt idx="1908">
                  <c:v>259.18138759843998</c:v>
                </c:pt>
                <c:pt idx="1909">
                  <c:v>258.89094297651201</c:v>
                </c:pt>
                <c:pt idx="1910">
                  <c:v>255.62901783377899</c:v>
                </c:pt>
                <c:pt idx="1911">
                  <c:v>253.21268097123101</c:v>
                </c:pt>
                <c:pt idx="1912">
                  <c:v>255.19998096250299</c:v>
                </c:pt>
                <c:pt idx="1913">
                  <c:v>257.76112317772498</c:v>
                </c:pt>
                <c:pt idx="1914">
                  <c:v>255.45523341836099</c:v>
                </c:pt>
                <c:pt idx="1915">
                  <c:v>254.74369594915501</c:v>
                </c:pt>
                <c:pt idx="1916">
                  <c:v>254.634334254457</c:v>
                </c:pt>
                <c:pt idx="1917">
                  <c:v>257.61782309286201</c:v>
                </c:pt>
                <c:pt idx="1918">
                  <c:v>258.86668633647201</c:v>
                </c:pt>
                <c:pt idx="1919">
                  <c:v>258.65644707688801</c:v>
                </c:pt>
                <c:pt idx="1920">
                  <c:v>257.88867288607202</c:v>
                </c:pt>
                <c:pt idx="1921">
                  <c:v>258.11798170867797</c:v>
                </c:pt>
                <c:pt idx="1922">
                  <c:v>260.00141189196398</c:v>
                </c:pt>
                <c:pt idx="1923">
                  <c:v>259.831440404707</c:v>
                </c:pt>
                <c:pt idx="1924">
                  <c:v>258.64394677440401</c:v>
                </c:pt>
                <c:pt idx="1925">
                  <c:v>261.92768371348501</c:v>
                </c:pt>
                <c:pt idx="1926">
                  <c:v>261.32521190501097</c:v>
                </c:pt>
                <c:pt idx="1927">
                  <c:v>260.289760533817</c:v>
                </c:pt>
                <c:pt idx="1928">
                  <c:v>260.26039973067498</c:v>
                </c:pt>
                <c:pt idx="1929">
                  <c:v>260.43105967312903</c:v>
                </c:pt>
                <c:pt idx="1930">
                  <c:v>262.57304565173098</c:v>
                </c:pt>
                <c:pt idx="1931">
                  <c:v>260.09908539271498</c:v>
                </c:pt>
                <c:pt idx="1932">
                  <c:v>261.359533697519</c:v>
                </c:pt>
                <c:pt idx="1933">
                  <c:v>259.79451332444199</c:v>
                </c:pt>
                <c:pt idx="1934">
                  <c:v>259.09156985258801</c:v>
                </c:pt>
                <c:pt idx="1935">
                  <c:v>262.39818096209501</c:v>
                </c:pt>
                <c:pt idx="1936">
                  <c:v>262.99496240356598</c:v>
                </c:pt>
                <c:pt idx="1937">
                  <c:v>261.86778401257499</c:v>
                </c:pt>
                <c:pt idx="1938">
                  <c:v>260.92139422854598</c:v>
                </c:pt>
                <c:pt idx="1939">
                  <c:v>262.666804930365</c:v>
                </c:pt>
                <c:pt idx="1940">
                  <c:v>262.54525234144802</c:v>
                </c:pt>
                <c:pt idx="1941">
                  <c:v>266.13642614590299</c:v>
                </c:pt>
                <c:pt idx="1942">
                  <c:v>265.71994181120999</c:v>
                </c:pt>
                <c:pt idx="1943">
                  <c:v>267.58030276458601</c:v>
                </c:pt>
                <c:pt idx="1944">
                  <c:v>268.057611301794</c:v>
                </c:pt>
                <c:pt idx="1945">
                  <c:v>266.00896408792403</c:v>
                </c:pt>
                <c:pt idx="1946">
                  <c:v>265.76915540722001</c:v>
                </c:pt>
                <c:pt idx="1947">
                  <c:v>264.78819443389699</c:v>
                </c:pt>
                <c:pt idx="1948">
                  <c:v>258.20717696017601</c:v>
                </c:pt>
                <c:pt idx="1949">
                  <c:v>259.342514294213</c:v>
                </c:pt>
                <c:pt idx="1950">
                  <c:v>260.42568954834599</c:v>
                </c:pt>
                <c:pt idx="1951">
                  <c:v>258.20648872042602</c:v>
                </c:pt>
                <c:pt idx="1952">
                  <c:v>245.91422098018501</c:v>
                </c:pt>
                <c:pt idx="1953">
                  <c:v>246.29407599245201</c:v>
                </c:pt>
                <c:pt idx="1954">
                  <c:v>241.42136773133299</c:v>
                </c:pt>
                <c:pt idx="1955">
                  <c:v>245.02573613879301</c:v>
                </c:pt>
                <c:pt idx="1956">
                  <c:v>245.504283010183</c:v>
                </c:pt>
                <c:pt idx="1957">
                  <c:v>244.599021621931</c:v>
                </c:pt>
                <c:pt idx="1958">
                  <c:v>247.11197142397</c:v>
                </c:pt>
                <c:pt idx="1959">
                  <c:v>241.75139094488301</c:v>
                </c:pt>
                <c:pt idx="1960">
                  <c:v>240.302258203663</c:v>
                </c:pt>
                <c:pt idx="1961">
                  <c:v>239.401511918126</c:v>
                </c:pt>
                <c:pt idx="1962">
                  <c:v>235.978633042713</c:v>
                </c:pt>
                <c:pt idx="1963">
                  <c:v>237.92035886811701</c:v>
                </c:pt>
                <c:pt idx="1964">
                  <c:v>232.33162509222399</c:v>
                </c:pt>
                <c:pt idx="1965">
                  <c:v>229.56589970377601</c:v>
                </c:pt>
                <c:pt idx="1966">
                  <c:v>227.40202531178201</c:v>
                </c:pt>
                <c:pt idx="1967">
                  <c:v>222.988801701895</c:v>
                </c:pt>
                <c:pt idx="1968">
                  <c:v>225.57179685172801</c:v>
                </c:pt>
                <c:pt idx="1969">
                  <c:v>229.73750980350201</c:v>
                </c:pt>
                <c:pt idx="1970">
                  <c:v>228.48858049224401</c:v>
                </c:pt>
                <c:pt idx="1971">
                  <c:v>223.623021329381</c:v>
                </c:pt>
                <c:pt idx="1972">
                  <c:v>218.29376451459601</c:v>
                </c:pt>
                <c:pt idx="1973">
                  <c:v>217.856283727071</c:v>
                </c:pt>
                <c:pt idx="1974">
                  <c:v>219.242850800616</c:v>
                </c:pt>
                <c:pt idx="1975">
                  <c:v>215.86619492332099</c:v>
                </c:pt>
                <c:pt idx="1976">
                  <c:v>215.29953374255601</c:v>
                </c:pt>
                <c:pt idx="1977">
                  <c:v>217.76355760550001</c:v>
                </c:pt>
                <c:pt idx="1978">
                  <c:v>215.20180277407999</c:v>
                </c:pt>
                <c:pt idx="1979">
                  <c:v>215.65658409897799</c:v>
                </c:pt>
                <c:pt idx="1980">
                  <c:v>215.21420203492099</c:v>
                </c:pt>
                <c:pt idx="1981">
                  <c:v>215.80702632392499</c:v>
                </c:pt>
                <c:pt idx="1982">
                  <c:v>217.723202841638</c:v>
                </c:pt>
                <c:pt idx="1983">
                  <c:v>216.454330360727</c:v>
                </c:pt>
                <c:pt idx="1984">
                  <c:v>214.825789870519</c:v>
                </c:pt>
                <c:pt idx="1985">
                  <c:v>209.00428510235301</c:v>
                </c:pt>
                <c:pt idx="1986">
                  <c:v>201.531934167023</c:v>
                </c:pt>
                <c:pt idx="1987">
                  <c:v>193.74923346181799</c:v>
                </c:pt>
                <c:pt idx="1988">
                  <c:v>192.827290123279</c:v>
                </c:pt>
                <c:pt idx="1989">
                  <c:v>201.318784279705</c:v>
                </c:pt>
                <c:pt idx="1990">
                  <c:v>206.04435802902</c:v>
                </c:pt>
                <c:pt idx="1991">
                  <c:v>206.51895693214999</c:v>
                </c:pt>
                <c:pt idx="1992">
                  <c:v>204.409787418755</c:v>
                </c:pt>
                <c:pt idx="1993">
                  <c:v>198.15544853178801</c:v>
                </c:pt>
                <c:pt idx="1994">
                  <c:v>197.76303381535899</c:v>
                </c:pt>
                <c:pt idx="1995">
                  <c:v>198.12536138233699</c:v>
                </c:pt>
                <c:pt idx="1996">
                  <c:v>198.59092696993801</c:v>
                </c:pt>
                <c:pt idx="1997">
                  <c:v>197.91854204568801</c:v>
                </c:pt>
                <c:pt idx="1998">
                  <c:v>197.96262376464901</c:v>
                </c:pt>
                <c:pt idx="1999">
                  <c:v>197.64571791831</c:v>
                </c:pt>
                <c:pt idx="2000">
                  <c:v>198.053408312069</c:v>
                </c:pt>
                <c:pt idx="2001">
                  <c:v>198.181104084948</c:v>
                </c:pt>
                <c:pt idx="2002">
                  <c:v>196.94064914817</c:v>
                </c:pt>
                <c:pt idx="2003">
                  <c:v>196.893011629386</c:v>
                </c:pt>
                <c:pt idx="2004">
                  <c:v>198.230081605409</c:v>
                </c:pt>
                <c:pt idx="2005">
                  <c:v>198.94996184767101</c:v>
                </c:pt>
                <c:pt idx="2006">
                  <c:v>198.07095868140101</c:v>
                </c:pt>
                <c:pt idx="2007">
                  <c:v>198.83861864321901</c:v>
                </c:pt>
                <c:pt idx="2008">
                  <c:v>198.653840166051</c:v>
                </c:pt>
                <c:pt idx="2009">
                  <c:v>198.905939022566</c:v>
                </c:pt>
                <c:pt idx="2010">
                  <c:v>198.49250144389799</c:v>
                </c:pt>
                <c:pt idx="2011">
                  <c:v>199.37747730276499</c:v>
                </c:pt>
                <c:pt idx="2012">
                  <c:v>199.91633596231</c:v>
                </c:pt>
                <c:pt idx="2013">
                  <c:v>199.95586829726599</c:v>
                </c:pt>
                <c:pt idx="2014">
                  <c:v>200.07340944182801</c:v>
                </c:pt>
                <c:pt idx="2015">
                  <c:v>200.868004880238</c:v>
                </c:pt>
                <c:pt idx="2016">
                  <c:v>199.99733180187999</c:v>
                </c:pt>
                <c:pt idx="2017">
                  <c:v>200.29775514007</c:v>
                </c:pt>
                <c:pt idx="2018">
                  <c:v>199.91005907213901</c:v>
                </c:pt>
                <c:pt idx="2019">
                  <c:v>199.50854240739901</c:v>
                </c:pt>
                <c:pt idx="2020">
                  <c:v>199.59210321055599</c:v>
                </c:pt>
                <c:pt idx="2021">
                  <c:v>200.081440903436</c:v>
                </c:pt>
                <c:pt idx="2022">
                  <c:v>200.23822941169499</c:v>
                </c:pt>
                <c:pt idx="2023">
                  <c:v>201.13034811900599</c:v>
                </c:pt>
                <c:pt idx="2024">
                  <c:v>200.58574492273399</c:v>
                </c:pt>
                <c:pt idx="2025">
                  <c:v>200.43692856604099</c:v>
                </c:pt>
                <c:pt idx="2026">
                  <c:v>200.384945310917</c:v>
                </c:pt>
                <c:pt idx="2027">
                  <c:v>199.84054329362101</c:v>
                </c:pt>
                <c:pt idx="2028">
                  <c:v>200.37314261268401</c:v>
                </c:pt>
                <c:pt idx="2029">
                  <c:v>200.544035455623</c:v>
                </c:pt>
                <c:pt idx="2030">
                  <c:v>199.65358752746599</c:v>
                </c:pt>
                <c:pt idx="2031">
                  <c:v>200.04344336290899</c:v>
                </c:pt>
                <c:pt idx="2032">
                  <c:v>200.43692856604099</c:v>
                </c:pt>
                <c:pt idx="2033">
                  <c:v>199.592592198913</c:v>
                </c:pt>
                <c:pt idx="2034">
                  <c:v>198.638500186334</c:v>
                </c:pt>
                <c:pt idx="2035">
                  <c:v>198.930750193981</c:v>
                </c:pt>
                <c:pt idx="2036">
                  <c:v>198.47396624475499</c:v>
                </c:pt>
                <c:pt idx="2037">
                  <c:v>198.58655257005799</c:v>
                </c:pt>
                <c:pt idx="2038">
                  <c:v>198.65648791814399</c:v>
                </c:pt>
                <c:pt idx="2039">
                  <c:v>198.123742492633</c:v>
                </c:pt>
                <c:pt idx="2040">
                  <c:v>197.507454653634</c:v>
                </c:pt>
                <c:pt idx="2041">
                  <c:v>195.65026437849301</c:v>
                </c:pt>
                <c:pt idx="2042">
                  <c:v>195.41611011514999</c:v>
                </c:pt>
                <c:pt idx="2043">
                  <c:v>195.13250131725101</c:v>
                </c:pt>
                <c:pt idx="2044">
                  <c:v>193.935692382018</c:v>
                </c:pt>
                <c:pt idx="2045">
                  <c:v>191.355123107564</c:v>
                </c:pt>
                <c:pt idx="2046">
                  <c:v>193.36239100774301</c:v>
                </c:pt>
                <c:pt idx="2047">
                  <c:v>193.534657709301</c:v>
                </c:pt>
                <c:pt idx="2048">
                  <c:v>196.41588791584201</c:v>
                </c:pt>
                <c:pt idx="2049">
                  <c:v>196.84529765235601</c:v>
                </c:pt>
                <c:pt idx="2050">
                  <c:v>197.69475482386201</c:v>
                </c:pt>
                <c:pt idx="2051">
                  <c:v>197.41675334802801</c:v>
                </c:pt>
                <c:pt idx="2052">
                  <c:v>197.282777641297</c:v>
                </c:pt>
                <c:pt idx="2053">
                  <c:v>197.52657908112599</c:v>
                </c:pt>
                <c:pt idx="2054">
                  <c:v>197.68554583554101</c:v>
                </c:pt>
                <c:pt idx="2055">
                  <c:v>197.50415317260399</c:v>
                </c:pt>
                <c:pt idx="2056">
                  <c:v>199.65215229388801</c:v>
                </c:pt>
                <c:pt idx="2057">
                  <c:v>198.68395943064201</c:v>
                </c:pt>
                <c:pt idx="2058">
                  <c:v>193.84327176786601</c:v>
                </c:pt>
                <c:pt idx="2059">
                  <c:v>196.04101479050399</c:v>
                </c:pt>
                <c:pt idx="2060">
                  <c:v>197.33098238654199</c:v>
                </c:pt>
                <c:pt idx="2061">
                  <c:v>197.36066781225901</c:v>
                </c:pt>
                <c:pt idx="2062">
                  <c:v>196.929296701135</c:v>
                </c:pt>
                <c:pt idx="2063">
                  <c:v>196.777151962191</c:v>
                </c:pt>
                <c:pt idx="2064">
                  <c:v>199.030967298647</c:v>
                </c:pt>
                <c:pt idx="2065">
                  <c:v>197.30370573865</c:v>
                </c:pt>
                <c:pt idx="2066">
                  <c:v>196.953059274016</c:v>
                </c:pt>
                <c:pt idx="2067">
                  <c:v>197.59102005015001</c:v>
                </c:pt>
                <c:pt idx="2068">
                  <c:v>199.01317843838501</c:v>
                </c:pt>
                <c:pt idx="2069">
                  <c:v>199.26540241204299</c:v>
                </c:pt>
                <c:pt idx="2070">
                  <c:v>199.42103187000899</c:v>
                </c:pt>
                <c:pt idx="2071">
                  <c:v>198.53451507283401</c:v>
                </c:pt>
                <c:pt idx="2072">
                  <c:v>197.920999348126</c:v>
                </c:pt>
                <c:pt idx="2073">
                  <c:v>198.768867049341</c:v>
                </c:pt>
                <c:pt idx="2074">
                  <c:v>199.48534368310001</c:v>
                </c:pt>
                <c:pt idx="2075">
                  <c:v>197.53984153844399</c:v>
                </c:pt>
                <c:pt idx="2076">
                  <c:v>197.217189873385</c:v>
                </c:pt>
                <c:pt idx="2077">
                  <c:v>197.43674570539</c:v>
                </c:pt>
                <c:pt idx="2078">
                  <c:v>197.89594918656701</c:v>
                </c:pt>
                <c:pt idx="2079">
                  <c:v>198.25180091711499</c:v>
                </c:pt>
                <c:pt idx="2080">
                  <c:v>200.10561218355201</c:v>
                </c:pt>
                <c:pt idx="2081">
                  <c:v>199.39474087337399</c:v>
                </c:pt>
                <c:pt idx="2082">
                  <c:v>199.40727234478001</c:v>
                </c:pt>
                <c:pt idx="2083">
                  <c:v>198.03386069882299</c:v>
                </c:pt>
                <c:pt idx="2084">
                  <c:v>199.85820704006699</c:v>
                </c:pt>
                <c:pt idx="2085">
                  <c:v>200.651962829854</c:v>
                </c:pt>
                <c:pt idx="2086">
                  <c:v>199.109004306869</c:v>
                </c:pt>
                <c:pt idx="2087">
                  <c:v>201.14343154481699</c:v>
                </c:pt>
                <c:pt idx="2088">
                  <c:v>200.915729868364</c:v>
                </c:pt>
                <c:pt idx="2089">
                  <c:v>201.247605817736</c:v>
                </c:pt>
                <c:pt idx="2090">
                  <c:v>200.45402440780299</c:v>
                </c:pt>
                <c:pt idx="2091">
                  <c:v>201.16755077569599</c:v>
                </c:pt>
                <c:pt idx="2092">
                  <c:v>201.69720438252901</c:v>
                </c:pt>
                <c:pt idx="2093">
                  <c:v>202.76903947959201</c:v>
                </c:pt>
                <c:pt idx="2094">
                  <c:v>201.79035116384</c:v>
                </c:pt>
                <c:pt idx="2095">
                  <c:v>201.64602909165501</c:v>
                </c:pt>
                <c:pt idx="2096">
                  <c:v>203.92710359810701</c:v>
                </c:pt>
                <c:pt idx="2097">
                  <c:v>203.53257062410501</c:v>
                </c:pt>
                <c:pt idx="2098">
                  <c:v>206.72503718592</c:v>
                </c:pt>
                <c:pt idx="2099">
                  <c:v>205.379307677996</c:v>
                </c:pt>
                <c:pt idx="2100">
                  <c:v>206.248290338841</c:v>
                </c:pt>
                <c:pt idx="2101">
                  <c:v>206.494535649395</c:v>
                </c:pt>
                <c:pt idx="2102">
                  <c:v>210.21653213201</c:v>
                </c:pt>
                <c:pt idx="2103">
                  <c:v>210.394575199781</c:v>
                </c:pt>
                <c:pt idx="2104">
                  <c:v>211.94697798247699</c:v>
                </c:pt>
                <c:pt idx="2105">
                  <c:v>213.30643147214101</c:v>
                </c:pt>
                <c:pt idx="2106">
                  <c:v>210.233193961475</c:v>
                </c:pt>
                <c:pt idx="2107">
                  <c:v>208.403707530102</c:v>
                </c:pt>
                <c:pt idx="2108">
                  <c:v>207.313192784509</c:v>
                </c:pt>
                <c:pt idx="2109">
                  <c:v>209.46809703196899</c:v>
                </c:pt>
                <c:pt idx="2110">
                  <c:v>209.59462372463901</c:v>
                </c:pt>
                <c:pt idx="2111">
                  <c:v>209.46478716399201</c:v>
                </c:pt>
                <c:pt idx="2112">
                  <c:v>210.206414189247</c:v>
                </c:pt>
                <c:pt idx="2113">
                  <c:v>209.89316254217999</c:v>
                </c:pt>
                <c:pt idx="2114">
                  <c:v>210.61394656869001</c:v>
                </c:pt>
                <c:pt idx="2115">
                  <c:v>208.83067022921901</c:v>
                </c:pt>
                <c:pt idx="2116">
                  <c:v>209.60192136616101</c:v>
                </c:pt>
                <c:pt idx="2117">
                  <c:v>206.418588101843</c:v>
                </c:pt>
                <c:pt idx="2118">
                  <c:v>207.98781978528501</c:v>
                </c:pt>
                <c:pt idx="2119">
                  <c:v>210.95742619116299</c:v>
                </c:pt>
                <c:pt idx="2120">
                  <c:v>210.71418288172001</c:v>
                </c:pt>
                <c:pt idx="2121">
                  <c:v>211.64030454472899</c:v>
                </c:pt>
                <c:pt idx="2122">
                  <c:v>210.367620729435</c:v>
                </c:pt>
                <c:pt idx="2123">
                  <c:v>209.34097311945399</c:v>
                </c:pt>
                <c:pt idx="2124">
                  <c:v>211.67520829465701</c:v>
                </c:pt>
                <c:pt idx="2125">
                  <c:v>210.09243882746401</c:v>
                </c:pt>
                <c:pt idx="2126">
                  <c:v>208.07456003824601</c:v>
                </c:pt>
                <c:pt idx="2127">
                  <c:v>208.21908431749699</c:v>
                </c:pt>
                <c:pt idx="2128">
                  <c:v>212.317535201764</c:v>
                </c:pt>
                <c:pt idx="2129">
                  <c:v>212.47180961149601</c:v>
                </c:pt>
                <c:pt idx="2130">
                  <c:v>211.802475913649</c:v>
                </c:pt>
                <c:pt idx="2131">
                  <c:v>210.207965939323</c:v>
                </c:pt>
                <c:pt idx="2132">
                  <c:v>210.668056619265</c:v>
                </c:pt>
                <c:pt idx="2133">
                  <c:v>206.827729196474</c:v>
                </c:pt>
                <c:pt idx="2134">
                  <c:v>206.47948613442799</c:v>
                </c:pt>
                <c:pt idx="2135">
                  <c:v>207.31737874733</c:v>
                </c:pt>
                <c:pt idx="2136">
                  <c:v>211.32787766337199</c:v>
                </c:pt>
                <c:pt idx="2137">
                  <c:v>209.03986402784099</c:v>
                </c:pt>
                <c:pt idx="2138">
                  <c:v>210.08715550507901</c:v>
                </c:pt>
                <c:pt idx="2139">
                  <c:v>209.08103097209499</c:v>
                </c:pt>
                <c:pt idx="2140">
                  <c:v>208.782411329789</c:v>
                </c:pt>
                <c:pt idx="2141">
                  <c:v>207.45684155120301</c:v>
                </c:pt>
                <c:pt idx="2142">
                  <c:v>207.958937937125</c:v>
                </c:pt>
                <c:pt idx="2143">
                  <c:v>206.70283801200401</c:v>
                </c:pt>
                <c:pt idx="2144">
                  <c:v>207.86000561121099</c:v>
                </c:pt>
                <c:pt idx="2145">
                  <c:v>207.474296383726</c:v>
                </c:pt>
                <c:pt idx="2146">
                  <c:v>208.954135377043</c:v>
                </c:pt>
                <c:pt idx="2147">
                  <c:v>208.14006350339</c:v>
                </c:pt>
                <c:pt idx="2148">
                  <c:v>206.94261543524399</c:v>
                </c:pt>
                <c:pt idx="2149">
                  <c:v>208.446574452346</c:v>
                </c:pt>
                <c:pt idx="2150">
                  <c:v>209.41743604348599</c:v>
                </c:pt>
                <c:pt idx="2151">
                  <c:v>209.54610048497199</c:v>
                </c:pt>
                <c:pt idx="2152">
                  <c:v>206.147457680673</c:v>
                </c:pt>
                <c:pt idx="2153">
                  <c:v>202.51417508585499</c:v>
                </c:pt>
                <c:pt idx="2154">
                  <c:v>204.63153383272399</c:v>
                </c:pt>
                <c:pt idx="2155">
                  <c:v>206.302668913818</c:v>
                </c:pt>
                <c:pt idx="2156">
                  <c:v>207.090193995812</c:v>
                </c:pt>
                <c:pt idx="2157">
                  <c:v>206.98289590418301</c:v>
                </c:pt>
                <c:pt idx="2158">
                  <c:v>206.54364698954399</c:v>
                </c:pt>
                <c:pt idx="2159">
                  <c:v>204.69037605179099</c:v>
                </c:pt>
                <c:pt idx="2160">
                  <c:v>207.754260541023</c:v>
                </c:pt>
                <c:pt idx="2161">
                  <c:v>206.98078198029</c:v>
                </c:pt>
                <c:pt idx="2162">
                  <c:v>205.915586237192</c:v>
                </c:pt>
                <c:pt idx="2163">
                  <c:v>206.04386277697699</c:v>
                </c:pt>
                <c:pt idx="2164">
                  <c:v>207.63533475516499</c:v>
                </c:pt>
                <c:pt idx="2165">
                  <c:v>201.79348416458899</c:v>
                </c:pt>
                <c:pt idx="2166">
                  <c:v>203.430788007095</c:v>
                </c:pt>
                <c:pt idx="2167">
                  <c:v>206.53313109863899</c:v>
                </c:pt>
                <c:pt idx="2168">
                  <c:v>202.944812204421</c:v>
                </c:pt>
                <c:pt idx="2169">
                  <c:v>203.738440981363</c:v>
                </c:pt>
                <c:pt idx="2170">
                  <c:v>204.150927760218</c:v>
                </c:pt>
                <c:pt idx="2171">
                  <c:v>205.170686741277</c:v>
                </c:pt>
                <c:pt idx="2172">
                  <c:v>200.43801994748199</c:v>
                </c:pt>
                <c:pt idx="2173">
                  <c:v>197.25099326755799</c:v>
                </c:pt>
                <c:pt idx="2174">
                  <c:v>197.370840958733</c:v>
                </c:pt>
                <c:pt idx="2175">
                  <c:v>196.29115813208699</c:v>
                </c:pt>
                <c:pt idx="2176">
                  <c:v>193.82690522047699</c:v>
                </c:pt>
                <c:pt idx="2177">
                  <c:v>194.44115756293601</c:v>
                </c:pt>
                <c:pt idx="2178">
                  <c:v>194.55349831081699</c:v>
                </c:pt>
                <c:pt idx="2179">
                  <c:v>192.837964217148</c:v>
                </c:pt>
                <c:pt idx="2180">
                  <c:v>191.15061408602</c:v>
                </c:pt>
                <c:pt idx="2181">
                  <c:v>190.91276251430401</c:v>
                </c:pt>
                <c:pt idx="2182">
                  <c:v>190.736626716725</c:v>
                </c:pt>
                <c:pt idx="2183">
                  <c:v>195.92796659983901</c:v>
                </c:pt>
                <c:pt idx="2184">
                  <c:v>196.19760169496101</c:v>
                </c:pt>
                <c:pt idx="2185">
                  <c:v>195.82240506524599</c:v>
                </c:pt>
                <c:pt idx="2186">
                  <c:v>199.915180440271</c:v>
                </c:pt>
                <c:pt idx="2187">
                  <c:v>201.56064053480401</c:v>
                </c:pt>
                <c:pt idx="2188">
                  <c:v>202.22870936557101</c:v>
                </c:pt>
                <c:pt idx="2189">
                  <c:v>203.62335905304101</c:v>
                </c:pt>
                <c:pt idx="2190">
                  <c:v>203.65805867624999</c:v>
                </c:pt>
                <c:pt idx="2191">
                  <c:v>205.25383158059299</c:v>
                </c:pt>
                <c:pt idx="2192">
                  <c:v>202.45278203997799</c:v>
                </c:pt>
                <c:pt idx="2193">
                  <c:v>205.30411849055599</c:v>
                </c:pt>
                <c:pt idx="2194">
                  <c:v>204.54753807691401</c:v>
                </c:pt>
                <c:pt idx="2195">
                  <c:v>200.77113523429301</c:v>
                </c:pt>
                <c:pt idx="2196">
                  <c:v>200.971083434599</c:v>
                </c:pt>
                <c:pt idx="2197">
                  <c:v>200.21567803752399</c:v>
                </c:pt>
                <c:pt idx="2198">
                  <c:v>208.76059932809201</c:v>
                </c:pt>
                <c:pt idx="2199">
                  <c:v>209.525117209309</c:v>
                </c:pt>
                <c:pt idx="2200">
                  <c:v>207.97138167597899</c:v>
                </c:pt>
                <c:pt idx="2201">
                  <c:v>210.06083792687201</c:v>
                </c:pt>
                <c:pt idx="2202">
                  <c:v>212.39626069436</c:v>
                </c:pt>
                <c:pt idx="2203">
                  <c:v>217.54508288791101</c:v>
                </c:pt>
                <c:pt idx="2204">
                  <c:v>220.08357837581801</c:v>
                </c:pt>
                <c:pt idx="2205">
                  <c:v>221.45023942298801</c:v>
                </c:pt>
                <c:pt idx="2206">
                  <c:v>217.847192499551</c:v>
                </c:pt>
                <c:pt idx="2207">
                  <c:v>222.61783850271601</c:v>
                </c:pt>
                <c:pt idx="2208">
                  <c:v>222.79340483886</c:v>
                </c:pt>
                <c:pt idx="2209">
                  <c:v>220.05868376454899</c:v>
                </c:pt>
                <c:pt idx="2210">
                  <c:v>223.16615502878699</c:v>
                </c:pt>
                <c:pt idx="2211">
                  <c:v>221.527951743324</c:v>
                </c:pt>
                <c:pt idx="2212">
                  <c:v>219.84032310571899</c:v>
                </c:pt>
                <c:pt idx="2213">
                  <c:v>220.09915926098299</c:v>
                </c:pt>
                <c:pt idx="2214">
                  <c:v>218.603999982462</c:v>
                </c:pt>
                <c:pt idx="2215">
                  <c:v>213.479940901855</c:v>
                </c:pt>
                <c:pt idx="2216">
                  <c:v>218.29386036139499</c:v>
                </c:pt>
                <c:pt idx="2217">
                  <c:v>216.06314724720499</c:v>
                </c:pt>
                <c:pt idx="2218">
                  <c:v>214.558597400384</c:v>
                </c:pt>
                <c:pt idx="2219">
                  <c:v>215.827845144338</c:v>
                </c:pt>
                <c:pt idx="2220">
                  <c:v>222.86920062443801</c:v>
                </c:pt>
                <c:pt idx="2221">
                  <c:v>221.319460786484</c:v>
                </c:pt>
                <c:pt idx="2222">
                  <c:v>223.09743098525701</c:v>
                </c:pt>
                <c:pt idx="2223">
                  <c:v>223.895595389786</c:v>
                </c:pt>
                <c:pt idx="2224">
                  <c:v>224.470633557284</c:v>
                </c:pt>
                <c:pt idx="2225">
                  <c:v>222.24914860467501</c:v>
                </c:pt>
                <c:pt idx="2226">
                  <c:v>221.76631944400501</c:v>
                </c:pt>
                <c:pt idx="2227">
                  <c:v>216.271443740481</c:v>
                </c:pt>
                <c:pt idx="2228">
                  <c:v>216.62737747980799</c:v>
                </c:pt>
                <c:pt idx="2229">
                  <c:v>218.04689678072299</c:v>
                </c:pt>
                <c:pt idx="2230">
                  <c:v>220.492784645163</c:v>
                </c:pt>
                <c:pt idx="2231">
                  <c:v>218.14205615216699</c:v>
                </c:pt>
                <c:pt idx="2232">
                  <c:v>216.297461556961</c:v>
                </c:pt>
                <c:pt idx="2233">
                  <c:v>217.193741038084</c:v>
                </c:pt>
                <c:pt idx="2234">
                  <c:v>216.45483374761801</c:v>
                </c:pt>
                <c:pt idx="2235">
                  <c:v>215.46237289971901</c:v>
                </c:pt>
                <c:pt idx="2236">
                  <c:v>216.04084201353101</c:v>
                </c:pt>
                <c:pt idx="2237">
                  <c:v>212.06666734416601</c:v>
                </c:pt>
                <c:pt idx="2238">
                  <c:v>209.07254383878501</c:v>
                </c:pt>
                <c:pt idx="2239">
                  <c:v>208.757081590518</c:v>
                </c:pt>
                <c:pt idx="2240">
                  <c:v>205.84233765828901</c:v>
                </c:pt>
                <c:pt idx="2241">
                  <c:v>206.17038604378899</c:v>
                </c:pt>
                <c:pt idx="2242">
                  <c:v>206.41659111571099</c:v>
                </c:pt>
                <c:pt idx="2243">
                  <c:v>208.49780979966499</c:v>
                </c:pt>
                <c:pt idx="2244">
                  <c:v>206.40731426091699</c:v>
                </c:pt>
                <c:pt idx="2245">
                  <c:v>206.893817664343</c:v>
                </c:pt>
                <c:pt idx="2246">
                  <c:v>208.66222634745299</c:v>
                </c:pt>
                <c:pt idx="2247">
                  <c:v>213.52731163786001</c:v>
                </c:pt>
                <c:pt idx="2248">
                  <c:v>218.89893991274101</c:v>
                </c:pt>
                <c:pt idx="2249">
                  <c:v>216.87394773399799</c:v>
                </c:pt>
                <c:pt idx="2250">
                  <c:v>215.372465734858</c:v>
                </c:pt>
                <c:pt idx="2251">
                  <c:v>209.269601570563</c:v>
                </c:pt>
                <c:pt idx="2252">
                  <c:v>210.50787215263099</c:v>
                </c:pt>
                <c:pt idx="2253">
                  <c:v>207.415963876001</c:v>
                </c:pt>
                <c:pt idx="2254">
                  <c:v>208.20950540554699</c:v>
                </c:pt>
                <c:pt idx="2255">
                  <c:v>208.99313687308899</c:v>
                </c:pt>
                <c:pt idx="2256">
                  <c:v>207.34679588501001</c:v>
                </c:pt>
                <c:pt idx="2257">
                  <c:v>210.65534062808399</c:v>
                </c:pt>
                <c:pt idx="2258">
                  <c:v>211.04603696676199</c:v>
                </c:pt>
                <c:pt idx="2259">
                  <c:v>216.85429245849099</c:v>
                </c:pt>
                <c:pt idx="2260">
                  <c:v>218.04342102140399</c:v>
                </c:pt>
                <c:pt idx="2261">
                  <c:v>215.747784772686</c:v>
                </c:pt>
                <c:pt idx="2262">
                  <c:v>212.868324647268</c:v>
                </c:pt>
                <c:pt idx="2263">
                  <c:v>210.98681365312299</c:v>
                </c:pt>
                <c:pt idx="2264">
                  <c:v>211.73871802630299</c:v>
                </c:pt>
                <c:pt idx="2265">
                  <c:v>210.09437692576401</c:v>
                </c:pt>
                <c:pt idx="2266">
                  <c:v>211.45212011132301</c:v>
                </c:pt>
                <c:pt idx="2267">
                  <c:v>208.40798867559801</c:v>
                </c:pt>
                <c:pt idx="2268">
                  <c:v>200.01674870746101</c:v>
                </c:pt>
                <c:pt idx="2269">
                  <c:v>199.54091658677299</c:v>
                </c:pt>
                <c:pt idx="2270">
                  <c:v>195.90001061994101</c:v>
                </c:pt>
                <c:pt idx="2271">
                  <c:v>196.882924332177</c:v>
                </c:pt>
                <c:pt idx="2272">
                  <c:v>198.63857192698001</c:v>
                </c:pt>
                <c:pt idx="2273">
                  <c:v>196.196420245627</c:v>
                </c:pt>
                <c:pt idx="2274">
                  <c:v>196.94155682591801</c:v>
                </c:pt>
                <c:pt idx="2275">
                  <c:v>196.16668721356001</c:v>
                </c:pt>
                <c:pt idx="2276">
                  <c:v>195.523159096618</c:v>
                </c:pt>
                <c:pt idx="2277">
                  <c:v>195.55171712409199</c:v>
                </c:pt>
                <c:pt idx="2278">
                  <c:v>197.15408666477501</c:v>
                </c:pt>
                <c:pt idx="2279">
                  <c:v>197.98096730210301</c:v>
                </c:pt>
                <c:pt idx="2280">
                  <c:v>196.51745787340201</c:v>
                </c:pt>
                <c:pt idx="2281">
                  <c:v>196.57967895832601</c:v>
                </c:pt>
                <c:pt idx="2282">
                  <c:v>197.34102777634399</c:v>
                </c:pt>
                <c:pt idx="2283">
                  <c:v>198.35760454603101</c:v>
                </c:pt>
                <c:pt idx="2284">
                  <c:v>196.54063301410099</c:v>
                </c:pt>
                <c:pt idx="2285">
                  <c:v>196.139089911285</c:v>
                </c:pt>
                <c:pt idx="2286">
                  <c:v>197.224787091465</c:v>
                </c:pt>
                <c:pt idx="2287">
                  <c:v>198.29724133410201</c:v>
                </c:pt>
                <c:pt idx="2288">
                  <c:v>201.535707050322</c:v>
                </c:pt>
                <c:pt idx="2289">
                  <c:v>199.68366742225999</c:v>
                </c:pt>
                <c:pt idx="2290">
                  <c:v>197.97158471674501</c:v>
                </c:pt>
                <c:pt idx="2291">
                  <c:v>197.76939691319299</c:v>
                </c:pt>
                <c:pt idx="2292">
                  <c:v>202.50241940918701</c:v>
                </c:pt>
                <c:pt idx="2293">
                  <c:v>203.625224833327</c:v>
                </c:pt>
                <c:pt idx="2294">
                  <c:v>205.90363513691199</c:v>
                </c:pt>
                <c:pt idx="2295">
                  <c:v>204.27389658464199</c:v>
                </c:pt>
                <c:pt idx="2296">
                  <c:v>205.57006748654101</c:v>
                </c:pt>
                <c:pt idx="2297">
                  <c:v>204.817465422385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Sheet10!$AQ$7</c:f>
              <c:strCache>
                <c:ptCount val="1"/>
                <c:pt idx="0">
                  <c:v>Rainbow7525Quarterly120</c:v>
                </c:pt>
              </c:strCache>
            </c:strRef>
          </c:tx>
          <c:marker>
            <c:symbol val="none"/>
          </c:marker>
          <c:val>
            <c:numRef>
              <c:f>Sheet10!$AQ$8:$AQ$2418</c:f>
              <c:numCache>
                <c:formatCode>General</c:formatCode>
                <c:ptCount val="2411"/>
                <c:pt idx="0">
                  <c:v>100</c:v>
                </c:pt>
                <c:pt idx="1">
                  <c:v>99.413173911089899</c:v>
                </c:pt>
                <c:pt idx="2">
                  <c:v>101.077240646674</c:v>
                </c:pt>
                <c:pt idx="3">
                  <c:v>101.17939595118</c:v>
                </c:pt>
                <c:pt idx="4">
                  <c:v>99.489237087644895</c:v>
                </c:pt>
                <c:pt idx="5">
                  <c:v>100.37870378600201</c:v>
                </c:pt>
                <c:pt idx="6">
                  <c:v>101.658084919212</c:v>
                </c:pt>
                <c:pt idx="7">
                  <c:v>102.697616805607</c:v>
                </c:pt>
                <c:pt idx="8">
                  <c:v>103.61476293992899</c:v>
                </c:pt>
                <c:pt idx="9">
                  <c:v>105.717724731522</c:v>
                </c:pt>
                <c:pt idx="10">
                  <c:v>106.92398955325601</c:v>
                </c:pt>
                <c:pt idx="11">
                  <c:v>106.824940991194</c:v>
                </c:pt>
                <c:pt idx="12">
                  <c:v>108.809601476949</c:v>
                </c:pt>
                <c:pt idx="13">
                  <c:v>106.912019115424</c:v>
                </c:pt>
                <c:pt idx="14">
                  <c:v>106.484695690352</c:v>
                </c:pt>
                <c:pt idx="15">
                  <c:v>106.154229605713</c:v>
                </c:pt>
                <c:pt idx="16">
                  <c:v>108.573543711395</c:v>
                </c:pt>
                <c:pt idx="17">
                  <c:v>110.831713809783</c:v>
                </c:pt>
                <c:pt idx="18">
                  <c:v>112.532488586136</c:v>
                </c:pt>
                <c:pt idx="19">
                  <c:v>114.261591713461</c:v>
                </c:pt>
                <c:pt idx="20">
                  <c:v>110.707529724408</c:v>
                </c:pt>
                <c:pt idx="21">
                  <c:v>115.616836176519</c:v>
                </c:pt>
                <c:pt idx="22">
                  <c:v>113.783094672567</c:v>
                </c:pt>
                <c:pt idx="23">
                  <c:v>116.637917078461</c:v>
                </c:pt>
                <c:pt idx="24">
                  <c:v>115.483968485755</c:v>
                </c:pt>
                <c:pt idx="25">
                  <c:v>117.967674213702</c:v>
                </c:pt>
                <c:pt idx="26">
                  <c:v>116.281758787247</c:v>
                </c:pt>
                <c:pt idx="27">
                  <c:v>115.01628743234799</c:v>
                </c:pt>
                <c:pt idx="28">
                  <c:v>115.02441346795599</c:v>
                </c:pt>
                <c:pt idx="29">
                  <c:v>111.980065782835</c:v>
                </c:pt>
                <c:pt idx="30">
                  <c:v>110.707072077981</c:v>
                </c:pt>
                <c:pt idx="31">
                  <c:v>112.42694675379499</c:v>
                </c:pt>
                <c:pt idx="32">
                  <c:v>111.93209091324201</c:v>
                </c:pt>
                <c:pt idx="33">
                  <c:v>114.100288943283</c:v>
                </c:pt>
                <c:pt idx="34">
                  <c:v>114.539482882833</c:v>
                </c:pt>
                <c:pt idx="35">
                  <c:v>118.103920968655</c:v>
                </c:pt>
                <c:pt idx="36">
                  <c:v>116.725035399994</c:v>
                </c:pt>
                <c:pt idx="37">
                  <c:v>117.369216767805</c:v>
                </c:pt>
                <c:pt idx="38">
                  <c:v>116.33521585644399</c:v>
                </c:pt>
                <c:pt idx="39">
                  <c:v>114.433251051662</c:v>
                </c:pt>
                <c:pt idx="40">
                  <c:v>112.121517155635</c:v>
                </c:pt>
                <c:pt idx="41">
                  <c:v>112.03254077474899</c:v>
                </c:pt>
                <c:pt idx="42">
                  <c:v>109.739806854829</c:v>
                </c:pt>
                <c:pt idx="43">
                  <c:v>110.49445645784201</c:v>
                </c:pt>
                <c:pt idx="44">
                  <c:v>109.365892448293</c:v>
                </c:pt>
                <c:pt idx="45">
                  <c:v>108.26194833204001</c:v>
                </c:pt>
                <c:pt idx="46">
                  <c:v>111.25418525695</c:v>
                </c:pt>
                <c:pt idx="47">
                  <c:v>109.118751165277</c:v>
                </c:pt>
                <c:pt idx="48">
                  <c:v>109.530735825816</c:v>
                </c:pt>
                <c:pt idx="49">
                  <c:v>110.176325469929</c:v>
                </c:pt>
                <c:pt idx="50">
                  <c:v>115.025198630644</c:v>
                </c:pt>
                <c:pt idx="51">
                  <c:v>113.467295346562</c:v>
                </c:pt>
                <c:pt idx="52">
                  <c:v>112.40769858301201</c:v>
                </c:pt>
                <c:pt idx="53">
                  <c:v>111.83637989868301</c:v>
                </c:pt>
                <c:pt idx="54">
                  <c:v>111.317332692791</c:v>
                </c:pt>
                <c:pt idx="55">
                  <c:v>112.53283747867999</c:v>
                </c:pt>
                <c:pt idx="56">
                  <c:v>112.273087272491</c:v>
                </c:pt>
                <c:pt idx="57">
                  <c:v>114.770359825138</c:v>
                </c:pt>
                <c:pt idx="58">
                  <c:v>114.96029726573801</c:v>
                </c:pt>
                <c:pt idx="59">
                  <c:v>117.744684113088</c:v>
                </c:pt>
                <c:pt idx="60">
                  <c:v>118.157329616564</c:v>
                </c:pt>
                <c:pt idx="61">
                  <c:v>118.243506729993</c:v>
                </c:pt>
                <c:pt idx="62">
                  <c:v>117.900571172132</c:v>
                </c:pt>
                <c:pt idx="63">
                  <c:v>121.924008579332</c:v>
                </c:pt>
                <c:pt idx="64">
                  <c:v>122.05734013056799</c:v>
                </c:pt>
                <c:pt idx="65">
                  <c:v>120.65959542656999</c:v>
                </c:pt>
                <c:pt idx="66">
                  <c:v>118.410970519465</c:v>
                </c:pt>
                <c:pt idx="67">
                  <c:v>119.77666633750999</c:v>
                </c:pt>
                <c:pt idx="68">
                  <c:v>118.746028520056</c:v>
                </c:pt>
                <c:pt idx="69">
                  <c:v>117.904221780322</c:v>
                </c:pt>
                <c:pt idx="70">
                  <c:v>116.93057552695799</c:v>
                </c:pt>
                <c:pt idx="71">
                  <c:v>118.628998426774</c:v>
                </c:pt>
                <c:pt idx="72">
                  <c:v>116.359009276091</c:v>
                </c:pt>
                <c:pt idx="73">
                  <c:v>114.81369395188599</c:v>
                </c:pt>
                <c:pt idx="74">
                  <c:v>113.78199169814199</c:v>
                </c:pt>
                <c:pt idx="75">
                  <c:v>114.704403307687</c:v>
                </c:pt>
                <c:pt idx="76">
                  <c:v>113.808603403996</c:v>
                </c:pt>
                <c:pt idx="77">
                  <c:v>112.47907660800399</c:v>
                </c:pt>
                <c:pt idx="78">
                  <c:v>114.928059710124</c:v>
                </c:pt>
                <c:pt idx="79">
                  <c:v>116.157446110845</c:v>
                </c:pt>
                <c:pt idx="80">
                  <c:v>117.181822621153</c:v>
                </c:pt>
                <c:pt idx="81">
                  <c:v>117.708546386241</c:v>
                </c:pt>
                <c:pt idx="82">
                  <c:v>118.146919194059</c:v>
                </c:pt>
                <c:pt idx="83">
                  <c:v>117.05831387128001</c:v>
                </c:pt>
                <c:pt idx="84">
                  <c:v>114.131232516192</c:v>
                </c:pt>
                <c:pt idx="85">
                  <c:v>115.09798019818901</c:v>
                </c:pt>
                <c:pt idx="86">
                  <c:v>113.166867362652</c:v>
                </c:pt>
                <c:pt idx="87">
                  <c:v>112.29046549515</c:v>
                </c:pt>
                <c:pt idx="88">
                  <c:v>113.52236991709501</c:v>
                </c:pt>
                <c:pt idx="89">
                  <c:v>117.56184224892</c:v>
                </c:pt>
                <c:pt idx="90">
                  <c:v>119.61233705985499</c:v>
                </c:pt>
                <c:pt idx="91">
                  <c:v>117.781310983499</c:v>
                </c:pt>
                <c:pt idx="92">
                  <c:v>118.42964482283099</c:v>
                </c:pt>
                <c:pt idx="93">
                  <c:v>120.458966705216</c:v>
                </c:pt>
                <c:pt idx="94">
                  <c:v>120.460617814307</c:v>
                </c:pt>
                <c:pt idx="95">
                  <c:v>124.69390679467</c:v>
                </c:pt>
                <c:pt idx="96">
                  <c:v>125.877486477874</c:v>
                </c:pt>
                <c:pt idx="97">
                  <c:v>123.548441377611</c:v>
                </c:pt>
                <c:pt idx="98">
                  <c:v>125.086472455723</c:v>
                </c:pt>
                <c:pt idx="99">
                  <c:v>125.016745579752</c:v>
                </c:pt>
                <c:pt idx="100">
                  <c:v>126.957616290332</c:v>
                </c:pt>
                <c:pt idx="101">
                  <c:v>125.952065897579</c:v>
                </c:pt>
                <c:pt idx="102">
                  <c:v>129.379751400309</c:v>
                </c:pt>
                <c:pt idx="103">
                  <c:v>128.20432244608199</c:v>
                </c:pt>
                <c:pt idx="104">
                  <c:v>129.63331044653299</c:v>
                </c:pt>
                <c:pt idx="105">
                  <c:v>126.25169385287801</c:v>
                </c:pt>
                <c:pt idx="106">
                  <c:v>132.63475129566999</c:v>
                </c:pt>
                <c:pt idx="107">
                  <c:v>130.23511715364799</c:v>
                </c:pt>
                <c:pt idx="108">
                  <c:v>130.00258100654199</c:v>
                </c:pt>
                <c:pt idx="109">
                  <c:v>128.035328984394</c:v>
                </c:pt>
                <c:pt idx="110">
                  <c:v>128.53527619789401</c:v>
                </c:pt>
                <c:pt idx="111">
                  <c:v>130.93634331534</c:v>
                </c:pt>
                <c:pt idx="112">
                  <c:v>133.15432856075901</c:v>
                </c:pt>
                <c:pt idx="113">
                  <c:v>132.94768938553801</c:v>
                </c:pt>
                <c:pt idx="114">
                  <c:v>129.54189104995299</c:v>
                </c:pt>
                <c:pt idx="115">
                  <c:v>127.640162401254</c:v>
                </c:pt>
                <c:pt idx="116">
                  <c:v>120.802060013446</c:v>
                </c:pt>
                <c:pt idx="117">
                  <c:v>112.9333457621</c:v>
                </c:pt>
                <c:pt idx="118">
                  <c:v>112.933572198229</c:v>
                </c:pt>
                <c:pt idx="119">
                  <c:v>118.17997289191599</c:v>
                </c:pt>
                <c:pt idx="120">
                  <c:v>121.680978329678</c:v>
                </c:pt>
                <c:pt idx="121">
                  <c:v>122.505718797759</c:v>
                </c:pt>
                <c:pt idx="122">
                  <c:v>119.215154037289</c:v>
                </c:pt>
                <c:pt idx="123">
                  <c:v>114.59675307360899</c:v>
                </c:pt>
                <c:pt idx="124">
                  <c:v>112.350672314878</c:v>
                </c:pt>
                <c:pt idx="125">
                  <c:v>116.549711157014</c:v>
                </c:pt>
                <c:pt idx="126">
                  <c:v>116.420749733478</c:v>
                </c:pt>
                <c:pt idx="127">
                  <c:v>118.76742731187301</c:v>
                </c:pt>
                <c:pt idx="128">
                  <c:v>121.19979586392201</c:v>
                </c:pt>
                <c:pt idx="129">
                  <c:v>119.16724690445299</c:v>
                </c:pt>
                <c:pt idx="130">
                  <c:v>122.298329750519</c:v>
                </c:pt>
                <c:pt idx="131">
                  <c:v>121.032513999705</c:v>
                </c:pt>
                <c:pt idx="132">
                  <c:v>120.02274936101</c:v>
                </c:pt>
                <c:pt idx="133">
                  <c:v>120.18221779519</c:v>
                </c:pt>
                <c:pt idx="134">
                  <c:v>121.704850540378</c:v>
                </c:pt>
                <c:pt idx="135">
                  <c:v>124.263811356812</c:v>
                </c:pt>
                <c:pt idx="136">
                  <c:v>123.65711298891</c:v>
                </c:pt>
                <c:pt idx="137">
                  <c:v>122.58834972116099</c:v>
                </c:pt>
                <c:pt idx="138">
                  <c:v>120.87537491651</c:v>
                </c:pt>
                <c:pt idx="139">
                  <c:v>122.166974421145</c:v>
                </c:pt>
                <c:pt idx="140">
                  <c:v>119.91153340638699</c:v>
                </c:pt>
                <c:pt idx="141">
                  <c:v>116.959277425517</c:v>
                </c:pt>
                <c:pt idx="142">
                  <c:v>118.579060520223</c:v>
                </c:pt>
                <c:pt idx="143">
                  <c:v>119.33843348735</c:v>
                </c:pt>
                <c:pt idx="144">
                  <c:v>116.05390984355201</c:v>
                </c:pt>
                <c:pt idx="145">
                  <c:v>117.488482455934</c:v>
                </c:pt>
                <c:pt idx="146">
                  <c:v>113.14279696727399</c:v>
                </c:pt>
                <c:pt idx="147">
                  <c:v>115.614550739528</c:v>
                </c:pt>
                <c:pt idx="148">
                  <c:v>118.475670685232</c:v>
                </c:pt>
                <c:pt idx="149">
                  <c:v>119.880049771345</c:v>
                </c:pt>
                <c:pt idx="150">
                  <c:v>119.351355645349</c:v>
                </c:pt>
                <c:pt idx="151">
                  <c:v>120.64403309348199</c:v>
                </c:pt>
                <c:pt idx="152">
                  <c:v>121.057112916996</c:v>
                </c:pt>
                <c:pt idx="153">
                  <c:v>121.856990120999</c:v>
                </c:pt>
                <c:pt idx="154">
                  <c:v>120.357022572839</c:v>
                </c:pt>
                <c:pt idx="155">
                  <c:v>118.858117274192</c:v>
                </c:pt>
                <c:pt idx="156">
                  <c:v>119.764052053358</c:v>
                </c:pt>
                <c:pt idx="157">
                  <c:v>121.526766075758</c:v>
                </c:pt>
                <c:pt idx="158">
                  <c:v>122.070707283216</c:v>
                </c:pt>
                <c:pt idx="159">
                  <c:v>125.9523131123</c:v>
                </c:pt>
                <c:pt idx="160">
                  <c:v>129.28634843083699</c:v>
                </c:pt>
                <c:pt idx="161">
                  <c:v>127.832528707994</c:v>
                </c:pt>
                <c:pt idx="162">
                  <c:v>129.52069922948701</c:v>
                </c:pt>
                <c:pt idx="163">
                  <c:v>124.759792775547</c:v>
                </c:pt>
                <c:pt idx="164">
                  <c:v>125.464748294421</c:v>
                </c:pt>
                <c:pt idx="165">
                  <c:v>120.211184304874</c:v>
                </c:pt>
                <c:pt idx="166">
                  <c:v>121.470305958575</c:v>
                </c:pt>
                <c:pt idx="167">
                  <c:v>121.316837251642</c:v>
                </c:pt>
                <c:pt idx="168">
                  <c:v>119.097531120455</c:v>
                </c:pt>
                <c:pt idx="169">
                  <c:v>117.721422897824</c:v>
                </c:pt>
                <c:pt idx="170">
                  <c:v>122.71289745290299</c:v>
                </c:pt>
                <c:pt idx="171">
                  <c:v>130.75072548181799</c:v>
                </c:pt>
                <c:pt idx="172">
                  <c:v>127.16489556915199</c:v>
                </c:pt>
                <c:pt idx="173">
                  <c:v>124.453999657838</c:v>
                </c:pt>
                <c:pt idx="174">
                  <c:v>128.433133864453</c:v>
                </c:pt>
                <c:pt idx="175">
                  <c:v>128.04250143574899</c:v>
                </c:pt>
                <c:pt idx="176">
                  <c:v>126.180175813345</c:v>
                </c:pt>
                <c:pt idx="177">
                  <c:v>127.122853483032</c:v>
                </c:pt>
                <c:pt idx="178">
                  <c:v>126.76166250511</c:v>
                </c:pt>
                <c:pt idx="179">
                  <c:v>129.23601716767499</c:v>
                </c:pt>
                <c:pt idx="180">
                  <c:v>125.65628224864101</c:v>
                </c:pt>
                <c:pt idx="181">
                  <c:v>127.704347071987</c:v>
                </c:pt>
                <c:pt idx="182">
                  <c:v>128.24375613057799</c:v>
                </c:pt>
                <c:pt idx="183">
                  <c:v>128.018746452736</c:v>
                </c:pt>
                <c:pt idx="184">
                  <c:v>126.099736010123</c:v>
                </c:pt>
                <c:pt idx="185">
                  <c:v>130.90610590572601</c:v>
                </c:pt>
                <c:pt idx="186">
                  <c:v>132.01820933065801</c:v>
                </c:pt>
                <c:pt idx="187">
                  <c:v>131.816640017861</c:v>
                </c:pt>
                <c:pt idx="188">
                  <c:v>133.798680695363</c:v>
                </c:pt>
                <c:pt idx="189">
                  <c:v>136.359381808443</c:v>
                </c:pt>
                <c:pt idx="190">
                  <c:v>135.951718626294</c:v>
                </c:pt>
                <c:pt idx="191">
                  <c:v>133.56980646898199</c:v>
                </c:pt>
                <c:pt idx="192">
                  <c:v>129.24522279393699</c:v>
                </c:pt>
                <c:pt idx="193">
                  <c:v>129.52804790057399</c:v>
                </c:pt>
                <c:pt idx="194">
                  <c:v>133.978883044501</c:v>
                </c:pt>
                <c:pt idx="195">
                  <c:v>137.61772104462401</c:v>
                </c:pt>
                <c:pt idx="196">
                  <c:v>138.236631358062</c:v>
                </c:pt>
                <c:pt idx="197">
                  <c:v>133.31379392268201</c:v>
                </c:pt>
                <c:pt idx="198">
                  <c:v>130.25922695681899</c:v>
                </c:pt>
                <c:pt idx="199">
                  <c:v>126.56461509610099</c:v>
                </c:pt>
                <c:pt idx="200">
                  <c:v>124.960701180966</c:v>
                </c:pt>
                <c:pt idx="201">
                  <c:v>127.403508627626</c:v>
                </c:pt>
                <c:pt idx="202">
                  <c:v>123.590909192596</c:v>
                </c:pt>
                <c:pt idx="203">
                  <c:v>119.640212099808</c:v>
                </c:pt>
                <c:pt idx="204">
                  <c:v>121.03922642054501</c:v>
                </c:pt>
                <c:pt idx="205">
                  <c:v>119.08734927655</c:v>
                </c:pt>
                <c:pt idx="206">
                  <c:v>120.409160698324</c:v>
                </c:pt>
                <c:pt idx="207">
                  <c:v>117.891978200548</c:v>
                </c:pt>
                <c:pt idx="208">
                  <c:v>121.812863251236</c:v>
                </c:pt>
                <c:pt idx="209">
                  <c:v>120.23335663411</c:v>
                </c:pt>
                <c:pt idx="210">
                  <c:v>120.704837922452</c:v>
                </c:pt>
                <c:pt idx="211">
                  <c:v>116.61274366238401</c:v>
                </c:pt>
                <c:pt idx="212">
                  <c:v>113.96098319589601</c:v>
                </c:pt>
                <c:pt idx="213">
                  <c:v>114.084249773224</c:v>
                </c:pt>
                <c:pt idx="214">
                  <c:v>114.43802622959301</c:v>
                </c:pt>
                <c:pt idx="215">
                  <c:v>109.514121363887</c:v>
                </c:pt>
                <c:pt idx="216">
                  <c:v>107.924649633784</c:v>
                </c:pt>
                <c:pt idx="217">
                  <c:v>107.02404429174101</c:v>
                </c:pt>
                <c:pt idx="218">
                  <c:v>109.730258602793</c:v>
                </c:pt>
                <c:pt idx="219">
                  <c:v>107.508094382235</c:v>
                </c:pt>
                <c:pt idx="220">
                  <c:v>104.199593046434</c:v>
                </c:pt>
                <c:pt idx="221">
                  <c:v>104.14196543342401</c:v>
                </c:pt>
                <c:pt idx="222">
                  <c:v>105.740318091313</c:v>
                </c:pt>
                <c:pt idx="223">
                  <c:v>106.999192124986</c:v>
                </c:pt>
                <c:pt idx="224">
                  <c:v>111.663504845294</c:v>
                </c:pt>
                <c:pt idx="225">
                  <c:v>105.873545271917</c:v>
                </c:pt>
                <c:pt idx="226">
                  <c:v>106.49556674853901</c:v>
                </c:pt>
                <c:pt idx="227">
                  <c:v>107.42061785368701</c:v>
                </c:pt>
                <c:pt idx="228">
                  <c:v>108.79235856347201</c:v>
                </c:pt>
                <c:pt idx="229">
                  <c:v>107.15256016111201</c:v>
                </c:pt>
                <c:pt idx="230">
                  <c:v>106.36538706475</c:v>
                </c:pt>
                <c:pt idx="231">
                  <c:v>102.332490854771</c:v>
                </c:pt>
                <c:pt idx="232">
                  <c:v>102.402684904195</c:v>
                </c:pt>
                <c:pt idx="233">
                  <c:v>99.161278328314495</c:v>
                </c:pt>
                <c:pt idx="234">
                  <c:v>98.856236718106899</c:v>
                </c:pt>
                <c:pt idx="235">
                  <c:v>99.650518646738306</c:v>
                </c:pt>
                <c:pt idx="236">
                  <c:v>97.431982273568707</c:v>
                </c:pt>
                <c:pt idx="237">
                  <c:v>98.314512273227194</c:v>
                </c:pt>
                <c:pt idx="238">
                  <c:v>99.231494275523403</c:v>
                </c:pt>
                <c:pt idx="239">
                  <c:v>99.478964827343702</c:v>
                </c:pt>
                <c:pt idx="240">
                  <c:v>95.353542346811807</c:v>
                </c:pt>
                <c:pt idx="241">
                  <c:v>97.606901067414398</c:v>
                </c:pt>
                <c:pt idx="242">
                  <c:v>93.0457029890689</c:v>
                </c:pt>
                <c:pt idx="243">
                  <c:v>97.966614649795105</c:v>
                </c:pt>
                <c:pt idx="244">
                  <c:v>102.05549660826</c:v>
                </c:pt>
                <c:pt idx="245">
                  <c:v>97.750452598407406</c:v>
                </c:pt>
                <c:pt idx="246">
                  <c:v>96.578551551732701</c:v>
                </c:pt>
                <c:pt idx="247">
                  <c:v>95.798396301934403</c:v>
                </c:pt>
                <c:pt idx="248">
                  <c:v>96.538543476808897</c:v>
                </c:pt>
                <c:pt idx="249">
                  <c:v>96.6462571796323</c:v>
                </c:pt>
                <c:pt idx="250">
                  <c:v>89.002716996557893</c:v>
                </c:pt>
                <c:pt idx="251">
                  <c:v>92.687571301495396</c:v>
                </c:pt>
                <c:pt idx="252">
                  <c:v>91.436610416635702</c:v>
                </c:pt>
                <c:pt idx="253">
                  <c:v>86.870380976424798</c:v>
                </c:pt>
                <c:pt idx="254">
                  <c:v>85.633534034298094</c:v>
                </c:pt>
                <c:pt idx="255">
                  <c:v>81.788141702707506</c:v>
                </c:pt>
                <c:pt idx="256">
                  <c:v>76.463545728997104</c:v>
                </c:pt>
                <c:pt idx="257">
                  <c:v>74.921893853700894</c:v>
                </c:pt>
                <c:pt idx="258">
                  <c:v>69.777529693099595</c:v>
                </c:pt>
                <c:pt idx="259">
                  <c:v>72.227131800684603</c:v>
                </c:pt>
                <c:pt idx="260">
                  <c:v>79.086292706807598</c:v>
                </c:pt>
                <c:pt idx="261">
                  <c:v>76.5656504170354</c:v>
                </c:pt>
                <c:pt idx="262">
                  <c:v>69.697924912672505</c:v>
                </c:pt>
                <c:pt idx="263">
                  <c:v>74.067713042647796</c:v>
                </c:pt>
                <c:pt idx="264">
                  <c:v>72.777924687273398</c:v>
                </c:pt>
                <c:pt idx="265">
                  <c:v>75.616570278412993</c:v>
                </c:pt>
                <c:pt idx="266">
                  <c:v>73.077324637072095</c:v>
                </c:pt>
                <c:pt idx="267">
                  <c:v>69.807735418990703</c:v>
                </c:pt>
                <c:pt idx="268">
                  <c:v>68.157188611911394</c:v>
                </c:pt>
                <c:pt idx="269">
                  <c:v>65.7110117736202</c:v>
                </c:pt>
                <c:pt idx="270">
                  <c:v>62.844374349502303</c:v>
                </c:pt>
                <c:pt idx="271">
                  <c:v>68.364849904435502</c:v>
                </c:pt>
                <c:pt idx="272">
                  <c:v>68.580277934632903</c:v>
                </c:pt>
                <c:pt idx="273">
                  <c:v>72.019144637959599</c:v>
                </c:pt>
                <c:pt idx="274">
                  <c:v>74.4634598279507</c:v>
                </c:pt>
                <c:pt idx="275">
                  <c:v>74.496974358268403</c:v>
                </c:pt>
                <c:pt idx="276">
                  <c:v>75.665319061030004</c:v>
                </c:pt>
                <c:pt idx="277">
                  <c:v>71.708080066277503</c:v>
                </c:pt>
                <c:pt idx="278">
                  <c:v>68.821453053857695</c:v>
                </c:pt>
                <c:pt idx="279">
                  <c:v>70.248216365091295</c:v>
                </c:pt>
                <c:pt idx="280">
                  <c:v>68.793726875303904</c:v>
                </c:pt>
                <c:pt idx="281">
                  <c:v>67.302772021112901</c:v>
                </c:pt>
                <c:pt idx="282">
                  <c:v>63.584669113024397</c:v>
                </c:pt>
                <c:pt idx="283">
                  <c:v>68.473627043183797</c:v>
                </c:pt>
                <c:pt idx="284">
                  <c:v>63.819672863900699</c:v>
                </c:pt>
                <c:pt idx="285">
                  <c:v>63.070608142556701</c:v>
                </c:pt>
                <c:pt idx="286">
                  <c:v>62.824737982172103</c:v>
                </c:pt>
                <c:pt idx="287">
                  <c:v>58.170727008314003</c:v>
                </c:pt>
                <c:pt idx="288">
                  <c:v>54.492751138218999</c:v>
                </c:pt>
                <c:pt idx="289">
                  <c:v>57.314066025372803</c:v>
                </c:pt>
                <c:pt idx="290">
                  <c:v>61.208856162398298</c:v>
                </c:pt>
                <c:pt idx="291">
                  <c:v>61.885639177752701</c:v>
                </c:pt>
                <c:pt idx="292">
                  <c:v>65.308561686568893</c:v>
                </c:pt>
                <c:pt idx="293">
                  <c:v>65.668818704103799</c:v>
                </c:pt>
                <c:pt idx="294">
                  <c:v>58.897409536015303</c:v>
                </c:pt>
                <c:pt idx="295">
                  <c:v>59.144225141456197</c:v>
                </c:pt>
                <c:pt idx="296">
                  <c:v>59.292561502950797</c:v>
                </c:pt>
                <c:pt idx="297">
                  <c:v>60.2614276143456</c:v>
                </c:pt>
                <c:pt idx="298">
                  <c:v>59.369038328593398</c:v>
                </c:pt>
                <c:pt idx="299">
                  <c:v>59.216483788650201</c:v>
                </c:pt>
                <c:pt idx="300">
                  <c:v>60.221844631342599</c:v>
                </c:pt>
                <c:pt idx="301">
                  <c:v>60.098919826605297</c:v>
                </c:pt>
                <c:pt idx="302">
                  <c:v>60.277350337560598</c:v>
                </c:pt>
                <c:pt idx="303">
                  <c:v>60.319052223465597</c:v>
                </c:pt>
                <c:pt idx="304">
                  <c:v>60.868339390861998</c:v>
                </c:pt>
                <c:pt idx="305">
                  <c:v>62.2408387428476</c:v>
                </c:pt>
                <c:pt idx="306">
                  <c:v>63.620241302008502</c:v>
                </c:pt>
                <c:pt idx="307">
                  <c:v>64.737228221688397</c:v>
                </c:pt>
                <c:pt idx="308">
                  <c:v>64.738767318285298</c:v>
                </c:pt>
                <c:pt idx="309">
                  <c:v>64.319021090672607</c:v>
                </c:pt>
                <c:pt idx="310">
                  <c:v>64.246685262512003</c:v>
                </c:pt>
                <c:pt idx="311">
                  <c:v>64.126265550337706</c:v>
                </c:pt>
                <c:pt idx="312">
                  <c:v>64.369683895378799</c:v>
                </c:pt>
                <c:pt idx="313">
                  <c:v>64.344947007698593</c:v>
                </c:pt>
                <c:pt idx="314">
                  <c:v>64.832535264328001</c:v>
                </c:pt>
                <c:pt idx="315">
                  <c:v>63.628916550204103</c:v>
                </c:pt>
                <c:pt idx="316">
                  <c:v>62.194911942758402</c:v>
                </c:pt>
                <c:pt idx="317">
                  <c:v>60.953137419003099</c:v>
                </c:pt>
                <c:pt idx="318">
                  <c:v>60.482010634756101</c:v>
                </c:pt>
                <c:pt idx="319">
                  <c:v>60.663361639918698</c:v>
                </c:pt>
                <c:pt idx="320">
                  <c:v>60.667241868240403</c:v>
                </c:pt>
                <c:pt idx="321">
                  <c:v>60.805865289124498</c:v>
                </c:pt>
                <c:pt idx="322">
                  <c:v>61.374415427713302</c:v>
                </c:pt>
                <c:pt idx="323">
                  <c:v>61.433909304194202</c:v>
                </c:pt>
                <c:pt idx="324">
                  <c:v>62.2808358261751</c:v>
                </c:pt>
                <c:pt idx="325">
                  <c:v>62.345395669027603</c:v>
                </c:pt>
                <c:pt idx="326">
                  <c:v>61.479123397307497</c:v>
                </c:pt>
                <c:pt idx="327">
                  <c:v>61.447761485704902</c:v>
                </c:pt>
                <c:pt idx="328">
                  <c:v>59.850350361637503</c:v>
                </c:pt>
                <c:pt idx="329">
                  <c:v>58.888227018344701</c:v>
                </c:pt>
                <c:pt idx="330">
                  <c:v>58.546926190235901</c:v>
                </c:pt>
                <c:pt idx="331">
                  <c:v>58.128922685692899</c:v>
                </c:pt>
                <c:pt idx="332">
                  <c:v>59.243484433863102</c:v>
                </c:pt>
                <c:pt idx="333">
                  <c:v>58.041798604992998</c:v>
                </c:pt>
                <c:pt idx="334">
                  <c:v>56.854942473757298</c:v>
                </c:pt>
                <c:pt idx="335">
                  <c:v>56.715062839531001</c:v>
                </c:pt>
                <c:pt idx="336">
                  <c:v>57.616312774119699</c:v>
                </c:pt>
                <c:pt idx="337">
                  <c:v>56.4691405815827</c:v>
                </c:pt>
                <c:pt idx="338">
                  <c:v>56.248277901908502</c:v>
                </c:pt>
                <c:pt idx="339">
                  <c:v>56.319022206482899</c:v>
                </c:pt>
                <c:pt idx="340">
                  <c:v>56.1004080390856</c:v>
                </c:pt>
                <c:pt idx="341">
                  <c:v>56.204947712918397</c:v>
                </c:pt>
                <c:pt idx="342">
                  <c:v>57.305237850804701</c:v>
                </c:pt>
                <c:pt idx="343">
                  <c:v>57.971218161053002</c:v>
                </c:pt>
                <c:pt idx="344">
                  <c:v>57.560294590222803</c:v>
                </c:pt>
                <c:pt idx="345">
                  <c:v>56.306218611935698</c:v>
                </c:pt>
                <c:pt idx="346">
                  <c:v>57.849325976555001</c:v>
                </c:pt>
                <c:pt idx="347">
                  <c:v>57.374871704266397</c:v>
                </c:pt>
                <c:pt idx="348">
                  <c:v>56.569343924789102</c:v>
                </c:pt>
                <c:pt idx="349">
                  <c:v>57.0175836216875</c:v>
                </c:pt>
                <c:pt idx="350">
                  <c:v>57.421594164482201</c:v>
                </c:pt>
                <c:pt idx="351">
                  <c:v>57.320941338719003</c:v>
                </c:pt>
                <c:pt idx="352">
                  <c:v>56.695662628487703</c:v>
                </c:pt>
                <c:pt idx="353">
                  <c:v>56.215503894681298</c:v>
                </c:pt>
                <c:pt idx="354">
                  <c:v>55.963384246147697</c:v>
                </c:pt>
                <c:pt idx="355">
                  <c:v>56.794806679150298</c:v>
                </c:pt>
                <c:pt idx="356">
                  <c:v>56.2830241513091</c:v>
                </c:pt>
                <c:pt idx="357">
                  <c:v>55.726550468708297</c:v>
                </c:pt>
                <c:pt idx="358">
                  <c:v>57.520923590750101</c:v>
                </c:pt>
                <c:pt idx="359">
                  <c:v>57.566635274430197</c:v>
                </c:pt>
                <c:pt idx="360">
                  <c:v>56.677037276340698</c:v>
                </c:pt>
                <c:pt idx="361">
                  <c:v>55.265115093128799</c:v>
                </c:pt>
                <c:pt idx="362">
                  <c:v>55.922274165363802</c:v>
                </c:pt>
                <c:pt idx="363">
                  <c:v>56.870327757089697</c:v>
                </c:pt>
                <c:pt idx="364">
                  <c:v>56.892516107714599</c:v>
                </c:pt>
                <c:pt idx="365">
                  <c:v>56.435591186582599</c:v>
                </c:pt>
                <c:pt idx="366">
                  <c:v>56.003952779882702</c:v>
                </c:pt>
                <c:pt idx="367">
                  <c:v>57.956507667371397</c:v>
                </c:pt>
                <c:pt idx="368">
                  <c:v>58.564633687094499</c:v>
                </c:pt>
                <c:pt idx="369">
                  <c:v>58.128862446329798</c:v>
                </c:pt>
                <c:pt idx="370">
                  <c:v>57.297781492792303</c:v>
                </c:pt>
                <c:pt idx="371">
                  <c:v>56.903153540835198</c:v>
                </c:pt>
                <c:pt idx="372">
                  <c:v>57.193199458772497</c:v>
                </c:pt>
                <c:pt idx="373">
                  <c:v>57.333374173920099</c:v>
                </c:pt>
                <c:pt idx="374">
                  <c:v>56.8583569962532</c:v>
                </c:pt>
                <c:pt idx="375">
                  <c:v>56.580745621391301</c:v>
                </c:pt>
                <c:pt idx="376">
                  <c:v>56.8243911524278</c:v>
                </c:pt>
                <c:pt idx="377">
                  <c:v>57.308381677506198</c:v>
                </c:pt>
                <c:pt idx="378">
                  <c:v>56.084504079782398</c:v>
                </c:pt>
                <c:pt idx="379">
                  <c:v>55.221254519482301</c:v>
                </c:pt>
                <c:pt idx="380">
                  <c:v>54.073790285942401</c:v>
                </c:pt>
                <c:pt idx="381">
                  <c:v>54.7982580031072</c:v>
                </c:pt>
                <c:pt idx="382">
                  <c:v>54.8628156102601</c:v>
                </c:pt>
                <c:pt idx="383">
                  <c:v>54.543045377191099</c:v>
                </c:pt>
                <c:pt idx="384">
                  <c:v>55.408117330372697</c:v>
                </c:pt>
                <c:pt idx="385">
                  <c:v>55.243651679578697</c:v>
                </c:pt>
                <c:pt idx="386">
                  <c:v>55.279735586707197</c:v>
                </c:pt>
                <c:pt idx="387">
                  <c:v>54.374998552385001</c:v>
                </c:pt>
                <c:pt idx="388">
                  <c:v>53.942826569627002</c:v>
                </c:pt>
                <c:pt idx="389">
                  <c:v>54.965559646008899</c:v>
                </c:pt>
                <c:pt idx="390">
                  <c:v>54.796831251048999</c:v>
                </c:pt>
                <c:pt idx="391">
                  <c:v>54.940877836087402</c:v>
                </c:pt>
                <c:pt idx="392">
                  <c:v>55.604710064073402</c:v>
                </c:pt>
                <c:pt idx="393">
                  <c:v>55.8950445806082</c:v>
                </c:pt>
                <c:pt idx="394">
                  <c:v>55.621741159898598</c:v>
                </c:pt>
                <c:pt idx="395">
                  <c:v>54.803996395448301</c:v>
                </c:pt>
                <c:pt idx="396">
                  <c:v>54.954373857642402</c:v>
                </c:pt>
                <c:pt idx="397">
                  <c:v>54.404055614340002</c:v>
                </c:pt>
                <c:pt idx="398">
                  <c:v>54.161022940055801</c:v>
                </c:pt>
                <c:pt idx="399">
                  <c:v>54.997002136943699</c:v>
                </c:pt>
                <c:pt idx="400">
                  <c:v>54.7976761491392</c:v>
                </c:pt>
                <c:pt idx="401">
                  <c:v>55.370174082393099</c:v>
                </c:pt>
                <c:pt idx="402">
                  <c:v>54.995574385470398</c:v>
                </c:pt>
                <c:pt idx="403">
                  <c:v>55.280338875697502</c:v>
                </c:pt>
                <c:pt idx="404">
                  <c:v>55.331184071568003</c:v>
                </c:pt>
                <c:pt idx="405">
                  <c:v>55.852721169606298</c:v>
                </c:pt>
                <c:pt idx="406">
                  <c:v>56.180626016732099</c:v>
                </c:pt>
                <c:pt idx="407">
                  <c:v>56.205055078275201</c:v>
                </c:pt>
                <c:pt idx="408">
                  <c:v>56.444515938314403</c:v>
                </c:pt>
                <c:pt idx="409">
                  <c:v>55.676846985321099</c:v>
                </c:pt>
                <c:pt idx="410">
                  <c:v>55.887395773131203</c:v>
                </c:pt>
                <c:pt idx="411">
                  <c:v>56.631371296056798</c:v>
                </c:pt>
                <c:pt idx="412">
                  <c:v>57.0434514582508</c:v>
                </c:pt>
                <c:pt idx="413">
                  <c:v>57.038794217233203</c:v>
                </c:pt>
                <c:pt idx="414">
                  <c:v>56.661102729233498</c:v>
                </c:pt>
                <c:pt idx="415">
                  <c:v>56.290749027115702</c:v>
                </c:pt>
                <c:pt idx="416">
                  <c:v>56.8417056007588</c:v>
                </c:pt>
                <c:pt idx="417">
                  <c:v>58.0876212035148</c:v>
                </c:pt>
                <c:pt idx="418">
                  <c:v>57.482501003674201</c:v>
                </c:pt>
                <c:pt idx="419">
                  <c:v>58.625690912949501</c:v>
                </c:pt>
                <c:pt idx="420">
                  <c:v>56.868992751191598</c:v>
                </c:pt>
                <c:pt idx="421">
                  <c:v>58.401478264487103</c:v>
                </c:pt>
                <c:pt idx="422">
                  <c:v>56.681571595419697</c:v>
                </c:pt>
                <c:pt idx="423">
                  <c:v>55.936008765638697</c:v>
                </c:pt>
                <c:pt idx="424">
                  <c:v>56.804905006259197</c:v>
                </c:pt>
                <c:pt idx="425">
                  <c:v>56.6973743214796</c:v>
                </c:pt>
                <c:pt idx="426">
                  <c:v>57.034405271989797</c:v>
                </c:pt>
                <c:pt idx="427">
                  <c:v>55.562990539556097</c:v>
                </c:pt>
                <c:pt idx="428">
                  <c:v>53.019943863871802</c:v>
                </c:pt>
                <c:pt idx="429">
                  <c:v>53.331087091974503</c:v>
                </c:pt>
                <c:pt idx="430">
                  <c:v>53.830059841625697</c:v>
                </c:pt>
                <c:pt idx="431">
                  <c:v>53.381541187347203</c:v>
                </c:pt>
                <c:pt idx="432">
                  <c:v>53.589538127856898</c:v>
                </c:pt>
                <c:pt idx="433">
                  <c:v>51.898616135809696</c:v>
                </c:pt>
                <c:pt idx="434">
                  <c:v>52.091697984030098</c:v>
                </c:pt>
                <c:pt idx="435">
                  <c:v>52.493473590453902</c:v>
                </c:pt>
                <c:pt idx="436">
                  <c:v>53.1353930422327</c:v>
                </c:pt>
                <c:pt idx="437">
                  <c:v>53.419771707235</c:v>
                </c:pt>
                <c:pt idx="438">
                  <c:v>52.7773577387809</c:v>
                </c:pt>
                <c:pt idx="439">
                  <c:v>51.9632549365394</c:v>
                </c:pt>
                <c:pt idx="440">
                  <c:v>52.448616812791997</c:v>
                </c:pt>
                <c:pt idx="441">
                  <c:v>51.036956819758203</c:v>
                </c:pt>
                <c:pt idx="442">
                  <c:v>50.793335915272401</c:v>
                </c:pt>
                <c:pt idx="443">
                  <c:v>49.855574415437701</c:v>
                </c:pt>
                <c:pt idx="444">
                  <c:v>49.365053392749601</c:v>
                </c:pt>
                <c:pt idx="445">
                  <c:v>49.332585656754397</c:v>
                </c:pt>
                <c:pt idx="446">
                  <c:v>48.914427846702601</c:v>
                </c:pt>
                <c:pt idx="447">
                  <c:v>49.628710511117703</c:v>
                </c:pt>
                <c:pt idx="448">
                  <c:v>49.843010144005198</c:v>
                </c:pt>
                <c:pt idx="449">
                  <c:v>51.2780124587728</c:v>
                </c:pt>
                <c:pt idx="450">
                  <c:v>51.397868810481498</c:v>
                </c:pt>
                <c:pt idx="451">
                  <c:v>51.840013515930401</c:v>
                </c:pt>
                <c:pt idx="452">
                  <c:v>52.768771042998701</c:v>
                </c:pt>
                <c:pt idx="453">
                  <c:v>52.5345427727706</c:v>
                </c:pt>
                <c:pt idx="454">
                  <c:v>52.998080492652498</c:v>
                </c:pt>
                <c:pt idx="455">
                  <c:v>53.530787172347097</c:v>
                </c:pt>
                <c:pt idx="456">
                  <c:v>53.805342061154001</c:v>
                </c:pt>
                <c:pt idx="457">
                  <c:v>54.429536373707499</c:v>
                </c:pt>
                <c:pt idx="458">
                  <c:v>53.424033810550199</c:v>
                </c:pt>
                <c:pt idx="459">
                  <c:v>52.403399989131699</c:v>
                </c:pt>
                <c:pt idx="460">
                  <c:v>52.859425007474997</c:v>
                </c:pt>
                <c:pt idx="461">
                  <c:v>54.075840413262</c:v>
                </c:pt>
                <c:pt idx="462">
                  <c:v>55.235978138779998</c:v>
                </c:pt>
                <c:pt idx="463">
                  <c:v>56.134727340140302</c:v>
                </c:pt>
                <c:pt idx="464">
                  <c:v>56.489631765506203</c:v>
                </c:pt>
                <c:pt idx="465">
                  <c:v>55.789512220292998</c:v>
                </c:pt>
                <c:pt idx="466">
                  <c:v>56.183817605624498</c:v>
                </c:pt>
                <c:pt idx="467">
                  <c:v>55.399051661292297</c:v>
                </c:pt>
                <c:pt idx="468">
                  <c:v>55.0960855731892</c:v>
                </c:pt>
                <c:pt idx="469">
                  <c:v>56.039437361396999</c:v>
                </c:pt>
                <c:pt idx="470">
                  <c:v>57.390260899585698</c:v>
                </c:pt>
                <c:pt idx="471">
                  <c:v>56.194500665773297</c:v>
                </c:pt>
                <c:pt idx="472">
                  <c:v>53.832756505897898</c:v>
                </c:pt>
                <c:pt idx="473">
                  <c:v>53.965956173379197</c:v>
                </c:pt>
                <c:pt idx="474">
                  <c:v>53.651420847038402</c:v>
                </c:pt>
                <c:pt idx="475">
                  <c:v>54.198438981565197</c:v>
                </c:pt>
                <c:pt idx="476">
                  <c:v>55.025885099579298</c:v>
                </c:pt>
                <c:pt idx="477">
                  <c:v>54.953910548434401</c:v>
                </c:pt>
                <c:pt idx="478">
                  <c:v>55.394521502209201</c:v>
                </c:pt>
                <c:pt idx="479">
                  <c:v>55.507296294317001</c:v>
                </c:pt>
                <c:pt idx="480">
                  <c:v>55.518759677370603</c:v>
                </c:pt>
                <c:pt idx="481">
                  <c:v>56.714170730215898</c:v>
                </c:pt>
                <c:pt idx="482">
                  <c:v>56.889096297273198</c:v>
                </c:pt>
                <c:pt idx="483">
                  <c:v>56.985743076567402</c:v>
                </c:pt>
                <c:pt idx="484">
                  <c:v>55.842355146236102</c:v>
                </c:pt>
                <c:pt idx="485">
                  <c:v>56.924904697574398</c:v>
                </c:pt>
                <c:pt idx="486">
                  <c:v>57.594160148949399</c:v>
                </c:pt>
                <c:pt idx="487">
                  <c:v>59.562767312888099</c:v>
                </c:pt>
                <c:pt idx="488">
                  <c:v>60.736378924120402</c:v>
                </c:pt>
                <c:pt idx="489">
                  <c:v>61.629380462805798</c:v>
                </c:pt>
                <c:pt idx="490">
                  <c:v>61.500732054133501</c:v>
                </c:pt>
                <c:pt idx="491">
                  <c:v>63.309276749571602</c:v>
                </c:pt>
                <c:pt idx="492">
                  <c:v>64.345579598148205</c:v>
                </c:pt>
                <c:pt idx="493">
                  <c:v>66.936995786793403</c:v>
                </c:pt>
                <c:pt idx="494">
                  <c:v>66.637144575034</c:v>
                </c:pt>
                <c:pt idx="495">
                  <c:v>66.702446899508899</c:v>
                </c:pt>
                <c:pt idx="496">
                  <c:v>65.657994385189596</c:v>
                </c:pt>
                <c:pt idx="497">
                  <c:v>67.725791411453997</c:v>
                </c:pt>
                <c:pt idx="498">
                  <c:v>65.3224673289306</c:v>
                </c:pt>
                <c:pt idx="499">
                  <c:v>62.993321351524301</c:v>
                </c:pt>
                <c:pt idx="500">
                  <c:v>63.133085149107004</c:v>
                </c:pt>
                <c:pt idx="501">
                  <c:v>65.707606130674606</c:v>
                </c:pt>
                <c:pt idx="502">
                  <c:v>64.633977497439801</c:v>
                </c:pt>
                <c:pt idx="503">
                  <c:v>64.057472381728999</c:v>
                </c:pt>
                <c:pt idx="504">
                  <c:v>61.222162596914501</c:v>
                </c:pt>
                <c:pt idx="505">
                  <c:v>60.747678419690999</c:v>
                </c:pt>
                <c:pt idx="506">
                  <c:v>62.408534103452297</c:v>
                </c:pt>
                <c:pt idx="507">
                  <c:v>62.284553173329599</c:v>
                </c:pt>
                <c:pt idx="508">
                  <c:v>62.201222165644097</c:v>
                </c:pt>
                <c:pt idx="509">
                  <c:v>63.386550218625999</c:v>
                </c:pt>
                <c:pt idx="510">
                  <c:v>63.945924979094897</c:v>
                </c:pt>
                <c:pt idx="511">
                  <c:v>63.8501604439207</c:v>
                </c:pt>
                <c:pt idx="512">
                  <c:v>62.937842633896501</c:v>
                </c:pt>
                <c:pt idx="513">
                  <c:v>65.242751573594305</c:v>
                </c:pt>
                <c:pt idx="514">
                  <c:v>64.701525637665398</c:v>
                </c:pt>
                <c:pt idx="515">
                  <c:v>62.987606054472899</c:v>
                </c:pt>
                <c:pt idx="516">
                  <c:v>64.37147710152</c:v>
                </c:pt>
                <c:pt idx="517">
                  <c:v>63.178722158813798</c:v>
                </c:pt>
                <c:pt idx="518">
                  <c:v>62.451731310704702</c:v>
                </c:pt>
                <c:pt idx="519">
                  <c:v>64.0334855536465</c:v>
                </c:pt>
                <c:pt idx="520">
                  <c:v>63.289074090778897</c:v>
                </c:pt>
                <c:pt idx="521">
                  <c:v>63.075845977689603</c:v>
                </c:pt>
                <c:pt idx="522">
                  <c:v>62.151871711075003</c:v>
                </c:pt>
                <c:pt idx="523">
                  <c:v>59.543734281281701</c:v>
                </c:pt>
                <c:pt idx="524">
                  <c:v>62.225725115730498</c:v>
                </c:pt>
                <c:pt idx="525">
                  <c:v>61.118012773382702</c:v>
                </c:pt>
                <c:pt idx="526">
                  <c:v>61.1288378641949</c:v>
                </c:pt>
                <c:pt idx="527">
                  <c:v>62.018777282812998</c:v>
                </c:pt>
                <c:pt idx="528">
                  <c:v>60.743964974828899</c:v>
                </c:pt>
                <c:pt idx="529">
                  <c:v>62.090919094795503</c:v>
                </c:pt>
                <c:pt idx="530">
                  <c:v>61.085718828681202</c:v>
                </c:pt>
                <c:pt idx="531">
                  <c:v>64.063288308196803</c:v>
                </c:pt>
                <c:pt idx="532">
                  <c:v>63.624547664459399</c:v>
                </c:pt>
                <c:pt idx="533">
                  <c:v>64.809723700328206</c:v>
                </c:pt>
                <c:pt idx="534">
                  <c:v>64.120136590681298</c:v>
                </c:pt>
                <c:pt idx="535">
                  <c:v>64.983055085019899</c:v>
                </c:pt>
                <c:pt idx="536">
                  <c:v>66.533346749038401</c:v>
                </c:pt>
                <c:pt idx="537">
                  <c:v>65.427321015105605</c:v>
                </c:pt>
                <c:pt idx="538">
                  <c:v>66.590221815564902</c:v>
                </c:pt>
                <c:pt idx="539">
                  <c:v>65.112023102412394</c:v>
                </c:pt>
                <c:pt idx="540">
                  <c:v>64.640573021385904</c:v>
                </c:pt>
                <c:pt idx="541">
                  <c:v>65.438874315699493</c:v>
                </c:pt>
                <c:pt idx="542">
                  <c:v>64.466205711783601</c:v>
                </c:pt>
                <c:pt idx="543">
                  <c:v>64.729377927723107</c:v>
                </c:pt>
                <c:pt idx="544">
                  <c:v>62.857393705294903</c:v>
                </c:pt>
                <c:pt idx="545">
                  <c:v>65.208303759590393</c:v>
                </c:pt>
                <c:pt idx="546">
                  <c:v>66.137284663969297</c:v>
                </c:pt>
                <c:pt idx="547">
                  <c:v>67.192529191995007</c:v>
                </c:pt>
                <c:pt idx="548">
                  <c:v>66.482018277693896</c:v>
                </c:pt>
                <c:pt idx="549">
                  <c:v>68.400623852608803</c:v>
                </c:pt>
                <c:pt idx="550">
                  <c:v>67.026263652397304</c:v>
                </c:pt>
                <c:pt idx="551">
                  <c:v>66.635226378975503</c:v>
                </c:pt>
                <c:pt idx="552">
                  <c:v>66.5083481468277</c:v>
                </c:pt>
                <c:pt idx="553">
                  <c:v>66.262631155568698</c:v>
                </c:pt>
                <c:pt idx="554">
                  <c:v>67.302458014050501</c:v>
                </c:pt>
                <c:pt idx="555">
                  <c:v>68.544618708998897</c:v>
                </c:pt>
                <c:pt idx="556">
                  <c:v>67.877131544439607</c:v>
                </c:pt>
                <c:pt idx="557">
                  <c:v>68.349303663989005</c:v>
                </c:pt>
                <c:pt idx="558">
                  <c:v>67.927431051479402</c:v>
                </c:pt>
                <c:pt idx="559">
                  <c:v>68.395047050009296</c:v>
                </c:pt>
                <c:pt idx="560">
                  <c:v>69.296877161977704</c:v>
                </c:pt>
                <c:pt idx="561">
                  <c:v>70.025525382101094</c:v>
                </c:pt>
                <c:pt idx="562">
                  <c:v>70.849137781485894</c:v>
                </c:pt>
                <c:pt idx="563">
                  <c:v>71.840728819204401</c:v>
                </c:pt>
                <c:pt idx="564">
                  <c:v>72.1634627001051</c:v>
                </c:pt>
                <c:pt idx="565">
                  <c:v>71.095355996746306</c:v>
                </c:pt>
                <c:pt idx="566">
                  <c:v>71.207967110252596</c:v>
                </c:pt>
                <c:pt idx="567">
                  <c:v>69.946903957386198</c:v>
                </c:pt>
                <c:pt idx="568">
                  <c:v>69.682140195570696</c:v>
                </c:pt>
                <c:pt idx="569">
                  <c:v>69.665282631668603</c:v>
                </c:pt>
                <c:pt idx="570">
                  <c:v>69.563780576586794</c:v>
                </c:pt>
                <c:pt idx="571">
                  <c:v>70.282836995644004</c:v>
                </c:pt>
                <c:pt idx="572">
                  <c:v>69.777893745174794</c:v>
                </c:pt>
                <c:pt idx="573">
                  <c:v>70.166436349570802</c:v>
                </c:pt>
                <c:pt idx="574">
                  <c:v>68.989968473175495</c:v>
                </c:pt>
                <c:pt idx="575">
                  <c:v>70.357302700145794</c:v>
                </c:pt>
                <c:pt idx="576">
                  <c:v>70.249612259579706</c:v>
                </c:pt>
                <c:pt idx="577">
                  <c:v>69.691007501144696</c:v>
                </c:pt>
                <c:pt idx="578">
                  <c:v>71.104634495514503</c:v>
                </c:pt>
                <c:pt idx="579">
                  <c:v>70.323818424805197</c:v>
                </c:pt>
                <c:pt idx="580">
                  <c:v>68.312304676473701</c:v>
                </c:pt>
                <c:pt idx="581">
                  <c:v>66.630276041639405</c:v>
                </c:pt>
                <c:pt idx="582">
                  <c:v>67.103874330409198</c:v>
                </c:pt>
                <c:pt idx="583">
                  <c:v>66.490109499000596</c:v>
                </c:pt>
                <c:pt idx="584">
                  <c:v>67.087996252962398</c:v>
                </c:pt>
                <c:pt idx="585">
                  <c:v>66.494207785552405</c:v>
                </c:pt>
                <c:pt idx="586">
                  <c:v>66.102345512433303</c:v>
                </c:pt>
                <c:pt idx="587">
                  <c:v>67.306158493393596</c:v>
                </c:pt>
                <c:pt idx="588">
                  <c:v>68.275881941767196</c:v>
                </c:pt>
                <c:pt idx="589">
                  <c:v>67.245049046315799</c:v>
                </c:pt>
                <c:pt idx="590">
                  <c:v>64.748720065431598</c:v>
                </c:pt>
                <c:pt idx="591">
                  <c:v>65.944444358646507</c:v>
                </c:pt>
                <c:pt idx="592">
                  <c:v>64.488774537346998</c:v>
                </c:pt>
                <c:pt idx="593">
                  <c:v>64.286799128347496</c:v>
                </c:pt>
                <c:pt idx="594">
                  <c:v>64.392041501287494</c:v>
                </c:pt>
                <c:pt idx="595">
                  <c:v>64.9879129857555</c:v>
                </c:pt>
                <c:pt idx="596">
                  <c:v>65.713342500134502</c:v>
                </c:pt>
                <c:pt idx="597">
                  <c:v>67.550436268599</c:v>
                </c:pt>
                <c:pt idx="598">
                  <c:v>68.167780308006897</c:v>
                </c:pt>
                <c:pt idx="599">
                  <c:v>69.158459606834398</c:v>
                </c:pt>
                <c:pt idx="600">
                  <c:v>69.189853783242498</c:v>
                </c:pt>
                <c:pt idx="601">
                  <c:v>69.391109245062907</c:v>
                </c:pt>
                <c:pt idx="602">
                  <c:v>68.855442550656093</c:v>
                </c:pt>
                <c:pt idx="603">
                  <c:v>69.5505814192298</c:v>
                </c:pt>
                <c:pt idx="604">
                  <c:v>69.837563297894405</c:v>
                </c:pt>
                <c:pt idx="605">
                  <c:v>69.772224438243001</c:v>
                </c:pt>
                <c:pt idx="606">
                  <c:v>70.396736349590498</c:v>
                </c:pt>
                <c:pt idx="607">
                  <c:v>70.427821560698504</c:v>
                </c:pt>
                <c:pt idx="608">
                  <c:v>70.248948928128996</c:v>
                </c:pt>
                <c:pt idx="609">
                  <c:v>70.649749162831796</c:v>
                </c:pt>
                <c:pt idx="610">
                  <c:v>72.495643910279</c:v>
                </c:pt>
                <c:pt idx="611">
                  <c:v>73.271466069858107</c:v>
                </c:pt>
                <c:pt idx="612">
                  <c:v>73.461368183525906</c:v>
                </c:pt>
                <c:pt idx="613">
                  <c:v>74.052809941719801</c:v>
                </c:pt>
                <c:pt idx="614">
                  <c:v>74.472672531736293</c:v>
                </c:pt>
                <c:pt idx="615">
                  <c:v>75.055342005891703</c:v>
                </c:pt>
                <c:pt idx="616">
                  <c:v>74.8730254289637</c:v>
                </c:pt>
                <c:pt idx="617">
                  <c:v>76.716641540952295</c:v>
                </c:pt>
                <c:pt idx="618">
                  <c:v>77.805139428381395</c:v>
                </c:pt>
                <c:pt idx="619">
                  <c:v>77.4123228111618</c:v>
                </c:pt>
                <c:pt idx="620">
                  <c:v>76.615360528344894</c:v>
                </c:pt>
                <c:pt idx="621">
                  <c:v>77.540251715822805</c:v>
                </c:pt>
                <c:pt idx="622">
                  <c:v>77.322810689475801</c:v>
                </c:pt>
                <c:pt idx="623">
                  <c:v>77.700406976483706</c:v>
                </c:pt>
                <c:pt idx="624">
                  <c:v>77.873668853350296</c:v>
                </c:pt>
                <c:pt idx="625">
                  <c:v>77.4973981726353</c:v>
                </c:pt>
                <c:pt idx="626">
                  <c:v>77.759106496123096</c:v>
                </c:pt>
                <c:pt idx="627">
                  <c:v>77.637906747006596</c:v>
                </c:pt>
                <c:pt idx="628">
                  <c:v>76.803332978515201</c:v>
                </c:pt>
                <c:pt idx="629">
                  <c:v>77.187139752957407</c:v>
                </c:pt>
                <c:pt idx="630">
                  <c:v>78.862973938561595</c:v>
                </c:pt>
                <c:pt idx="631">
                  <c:v>80.617593986358003</c:v>
                </c:pt>
                <c:pt idx="632">
                  <c:v>78.852046997814099</c:v>
                </c:pt>
                <c:pt idx="633">
                  <c:v>78.930533292727105</c:v>
                </c:pt>
                <c:pt idx="634">
                  <c:v>80.0798194690272</c:v>
                </c:pt>
                <c:pt idx="635">
                  <c:v>79.571956055008002</c:v>
                </c:pt>
                <c:pt idx="636">
                  <c:v>81.486745980767395</c:v>
                </c:pt>
                <c:pt idx="637">
                  <c:v>81.600561246959202</c:v>
                </c:pt>
                <c:pt idx="638">
                  <c:v>79.419273014040101</c:v>
                </c:pt>
                <c:pt idx="639">
                  <c:v>77.637307612448097</c:v>
                </c:pt>
                <c:pt idx="640">
                  <c:v>77.970318615458694</c:v>
                </c:pt>
                <c:pt idx="641">
                  <c:v>79.266438362269895</c:v>
                </c:pt>
                <c:pt idx="642">
                  <c:v>80.675224362887903</c:v>
                </c:pt>
                <c:pt idx="643">
                  <c:v>81.900689821466997</c:v>
                </c:pt>
                <c:pt idx="644">
                  <c:v>82.981205546014195</c:v>
                </c:pt>
                <c:pt idx="645">
                  <c:v>83.608158909724906</c:v>
                </c:pt>
                <c:pt idx="646">
                  <c:v>80.942272547874097</c:v>
                </c:pt>
                <c:pt idx="647">
                  <c:v>81.200487670271301</c:v>
                </c:pt>
                <c:pt idx="648">
                  <c:v>84.787618580544205</c:v>
                </c:pt>
                <c:pt idx="649">
                  <c:v>82.149176272233703</c:v>
                </c:pt>
                <c:pt idx="650">
                  <c:v>84.835520285443593</c:v>
                </c:pt>
                <c:pt idx="651">
                  <c:v>82.890244469415407</c:v>
                </c:pt>
                <c:pt idx="652">
                  <c:v>81.763074565817902</c:v>
                </c:pt>
                <c:pt idx="653">
                  <c:v>78.421610391922897</c:v>
                </c:pt>
                <c:pt idx="654">
                  <c:v>77.104461861121095</c:v>
                </c:pt>
                <c:pt idx="655">
                  <c:v>82.189443183661197</c:v>
                </c:pt>
                <c:pt idx="656">
                  <c:v>82.578737776078498</c:v>
                </c:pt>
                <c:pt idx="657">
                  <c:v>83.913626597920896</c:v>
                </c:pt>
                <c:pt idx="658">
                  <c:v>82.612716867437996</c:v>
                </c:pt>
                <c:pt idx="659">
                  <c:v>80.009201609056802</c:v>
                </c:pt>
                <c:pt idx="660">
                  <c:v>80.061244906337393</c:v>
                </c:pt>
                <c:pt idx="661">
                  <c:v>78.033538416224005</c:v>
                </c:pt>
                <c:pt idx="662">
                  <c:v>77.3286978921588</c:v>
                </c:pt>
                <c:pt idx="663">
                  <c:v>73.416888420369901</c:v>
                </c:pt>
                <c:pt idx="664">
                  <c:v>75.859884976776897</c:v>
                </c:pt>
                <c:pt idx="665">
                  <c:v>74.207254552587003</c:v>
                </c:pt>
                <c:pt idx="666">
                  <c:v>74.8483777475887</c:v>
                </c:pt>
                <c:pt idx="667">
                  <c:v>74.657122844798394</c:v>
                </c:pt>
                <c:pt idx="668">
                  <c:v>78.744219984411103</c:v>
                </c:pt>
                <c:pt idx="669">
                  <c:v>77.695938297076097</c:v>
                </c:pt>
                <c:pt idx="670">
                  <c:v>76.106126500111998</c:v>
                </c:pt>
                <c:pt idx="671">
                  <c:v>77.644123779957795</c:v>
                </c:pt>
                <c:pt idx="672">
                  <c:v>77.428819956742103</c:v>
                </c:pt>
                <c:pt idx="673">
                  <c:v>73.091120264956302</c:v>
                </c:pt>
                <c:pt idx="674">
                  <c:v>72.703678072059802</c:v>
                </c:pt>
                <c:pt idx="675">
                  <c:v>73.999416306609604</c:v>
                </c:pt>
                <c:pt idx="676">
                  <c:v>74.422202182477804</c:v>
                </c:pt>
                <c:pt idx="677">
                  <c:v>77.616675349459101</c:v>
                </c:pt>
                <c:pt idx="678">
                  <c:v>78.513285726284195</c:v>
                </c:pt>
                <c:pt idx="679">
                  <c:v>79.476377407749197</c:v>
                </c:pt>
                <c:pt idx="680">
                  <c:v>81.238044890783002</c:v>
                </c:pt>
                <c:pt idx="681">
                  <c:v>80.537012036848694</c:v>
                </c:pt>
                <c:pt idx="682">
                  <c:v>80.697542301171595</c:v>
                </c:pt>
                <c:pt idx="683">
                  <c:v>80.450953892467695</c:v>
                </c:pt>
                <c:pt idx="684">
                  <c:v>79.8362756073182</c:v>
                </c:pt>
                <c:pt idx="685">
                  <c:v>77.495251441187506</c:v>
                </c:pt>
                <c:pt idx="686">
                  <c:v>77.659914284903806</c:v>
                </c:pt>
                <c:pt idx="687">
                  <c:v>76.027061537939005</c:v>
                </c:pt>
                <c:pt idx="688">
                  <c:v>77.950973057436897</c:v>
                </c:pt>
                <c:pt idx="689">
                  <c:v>77.038276265406395</c:v>
                </c:pt>
                <c:pt idx="690">
                  <c:v>74.529531818502505</c:v>
                </c:pt>
                <c:pt idx="691">
                  <c:v>73.751199589215901</c:v>
                </c:pt>
                <c:pt idx="692">
                  <c:v>73.525765793692003</c:v>
                </c:pt>
                <c:pt idx="693">
                  <c:v>72.115244628755704</c:v>
                </c:pt>
                <c:pt idx="694">
                  <c:v>70.562291442271302</c:v>
                </c:pt>
                <c:pt idx="695">
                  <c:v>73.975887248927407</c:v>
                </c:pt>
                <c:pt idx="696">
                  <c:v>74.864868047499101</c:v>
                </c:pt>
                <c:pt idx="697">
                  <c:v>75.824944509488404</c:v>
                </c:pt>
                <c:pt idx="698">
                  <c:v>76.073718733800803</c:v>
                </c:pt>
                <c:pt idx="699">
                  <c:v>77.895374887293599</c:v>
                </c:pt>
                <c:pt idx="700">
                  <c:v>77.437058593588901</c:v>
                </c:pt>
                <c:pt idx="701">
                  <c:v>77.197912413673293</c:v>
                </c:pt>
                <c:pt idx="702">
                  <c:v>74.7305059815194</c:v>
                </c:pt>
                <c:pt idx="703">
                  <c:v>75.635180141411894</c:v>
                </c:pt>
                <c:pt idx="704">
                  <c:v>77.018300199280006</c:v>
                </c:pt>
                <c:pt idx="705">
                  <c:v>75.445616634910195</c:v>
                </c:pt>
                <c:pt idx="706">
                  <c:v>78.242992791518603</c:v>
                </c:pt>
                <c:pt idx="707">
                  <c:v>79.216980002710301</c:v>
                </c:pt>
                <c:pt idx="708">
                  <c:v>81.221761277874506</c:v>
                </c:pt>
                <c:pt idx="709">
                  <c:v>81.205893213458197</c:v>
                </c:pt>
                <c:pt idx="710">
                  <c:v>81.055686744777404</c:v>
                </c:pt>
                <c:pt idx="711">
                  <c:v>80.364514111371406</c:v>
                </c:pt>
                <c:pt idx="712">
                  <c:v>80.791467344149595</c:v>
                </c:pt>
                <c:pt idx="713">
                  <c:v>83.439010099983307</c:v>
                </c:pt>
                <c:pt idx="714">
                  <c:v>82.723176972495295</c:v>
                </c:pt>
                <c:pt idx="715">
                  <c:v>83.229468030590994</c:v>
                </c:pt>
                <c:pt idx="716">
                  <c:v>82.186543332770299</c:v>
                </c:pt>
                <c:pt idx="717">
                  <c:v>81.834616565260305</c:v>
                </c:pt>
                <c:pt idx="718">
                  <c:v>82.739616469628501</c:v>
                </c:pt>
                <c:pt idx="719">
                  <c:v>81.972867103188406</c:v>
                </c:pt>
                <c:pt idx="720">
                  <c:v>79.945977743588301</c:v>
                </c:pt>
                <c:pt idx="721">
                  <c:v>78.966099918568005</c:v>
                </c:pt>
                <c:pt idx="722">
                  <c:v>78.923005450179005</c:v>
                </c:pt>
                <c:pt idx="723">
                  <c:v>78.895006751914494</c:v>
                </c:pt>
                <c:pt idx="724">
                  <c:v>80.680993477960001</c:v>
                </c:pt>
                <c:pt idx="725">
                  <c:v>80.738348101742304</c:v>
                </c:pt>
                <c:pt idx="726">
                  <c:v>78.740840826139603</c:v>
                </c:pt>
                <c:pt idx="727">
                  <c:v>78.491891898731794</c:v>
                </c:pt>
                <c:pt idx="728">
                  <c:v>78.088850527458902</c:v>
                </c:pt>
                <c:pt idx="729">
                  <c:v>77.764922458213306</c:v>
                </c:pt>
                <c:pt idx="730">
                  <c:v>78.946695285158398</c:v>
                </c:pt>
                <c:pt idx="731">
                  <c:v>78.480382517795107</c:v>
                </c:pt>
                <c:pt idx="732">
                  <c:v>79.768320347644703</c:v>
                </c:pt>
                <c:pt idx="733">
                  <c:v>79.120789953629298</c:v>
                </c:pt>
                <c:pt idx="734">
                  <c:v>79.756539119987494</c:v>
                </c:pt>
                <c:pt idx="735">
                  <c:v>82.336551436640406</c:v>
                </c:pt>
                <c:pt idx="736">
                  <c:v>82.031507111052605</c:v>
                </c:pt>
                <c:pt idx="737">
                  <c:v>81.426127273006202</c:v>
                </c:pt>
                <c:pt idx="738">
                  <c:v>82.596048466163097</c:v>
                </c:pt>
                <c:pt idx="739">
                  <c:v>82.258664098531995</c:v>
                </c:pt>
                <c:pt idx="740">
                  <c:v>80.857370437827896</c:v>
                </c:pt>
                <c:pt idx="741">
                  <c:v>80.692131843848401</c:v>
                </c:pt>
                <c:pt idx="742">
                  <c:v>81.116583295103695</c:v>
                </c:pt>
                <c:pt idx="743">
                  <c:v>82.244126609784601</c:v>
                </c:pt>
                <c:pt idx="744">
                  <c:v>81.477191563936401</c:v>
                </c:pt>
                <c:pt idx="745">
                  <c:v>81.084266398812403</c:v>
                </c:pt>
                <c:pt idx="746">
                  <c:v>81.257935952927497</c:v>
                </c:pt>
                <c:pt idx="747">
                  <c:v>81.601661665962098</c:v>
                </c:pt>
                <c:pt idx="748">
                  <c:v>82.754653458090701</c:v>
                </c:pt>
                <c:pt idx="749">
                  <c:v>83.428834335550505</c:v>
                </c:pt>
                <c:pt idx="750">
                  <c:v>83.548337277986406</c:v>
                </c:pt>
                <c:pt idx="751">
                  <c:v>83.105714713327103</c:v>
                </c:pt>
                <c:pt idx="752">
                  <c:v>84.132676372363093</c:v>
                </c:pt>
                <c:pt idx="753">
                  <c:v>84.877830711864505</c:v>
                </c:pt>
                <c:pt idx="754">
                  <c:v>84.7408764852199</c:v>
                </c:pt>
                <c:pt idx="755">
                  <c:v>84.602432218490407</c:v>
                </c:pt>
                <c:pt idx="756">
                  <c:v>84.674585316517806</c:v>
                </c:pt>
                <c:pt idx="757">
                  <c:v>84.680492392979701</c:v>
                </c:pt>
                <c:pt idx="758">
                  <c:v>85.213228716228102</c:v>
                </c:pt>
                <c:pt idx="759">
                  <c:v>86.359191472022104</c:v>
                </c:pt>
                <c:pt idx="760">
                  <c:v>85.117224714451197</c:v>
                </c:pt>
                <c:pt idx="761">
                  <c:v>85.619068878725699</c:v>
                </c:pt>
                <c:pt idx="762">
                  <c:v>85.685040436709002</c:v>
                </c:pt>
                <c:pt idx="763">
                  <c:v>85.147907712610504</c:v>
                </c:pt>
                <c:pt idx="764">
                  <c:v>85.760009601228205</c:v>
                </c:pt>
                <c:pt idx="765">
                  <c:v>85.442471538335994</c:v>
                </c:pt>
                <c:pt idx="766">
                  <c:v>84.416740974900193</c:v>
                </c:pt>
                <c:pt idx="767">
                  <c:v>85.118358819383502</c:v>
                </c:pt>
                <c:pt idx="768">
                  <c:v>84.259092231073893</c:v>
                </c:pt>
                <c:pt idx="769">
                  <c:v>84.919709683102596</c:v>
                </c:pt>
                <c:pt idx="770">
                  <c:v>83.408781498350393</c:v>
                </c:pt>
                <c:pt idx="771">
                  <c:v>83.990962685106396</c:v>
                </c:pt>
                <c:pt idx="772">
                  <c:v>84.529675669732896</c:v>
                </c:pt>
                <c:pt idx="773">
                  <c:v>83.807022987991999</c:v>
                </c:pt>
                <c:pt idx="774">
                  <c:v>83.062289096428202</c:v>
                </c:pt>
                <c:pt idx="775">
                  <c:v>83.613198135194807</c:v>
                </c:pt>
                <c:pt idx="776">
                  <c:v>84.960417412843</c:v>
                </c:pt>
                <c:pt idx="777">
                  <c:v>84.599253830538004</c:v>
                </c:pt>
                <c:pt idx="778">
                  <c:v>85.628243529960997</c:v>
                </c:pt>
                <c:pt idx="779">
                  <c:v>84.353623886161202</c:v>
                </c:pt>
                <c:pt idx="780">
                  <c:v>86.304643911535607</c:v>
                </c:pt>
                <c:pt idx="781">
                  <c:v>85.920360085559295</c:v>
                </c:pt>
                <c:pt idx="782">
                  <c:v>87.209795052035105</c:v>
                </c:pt>
                <c:pt idx="783">
                  <c:v>84.883777619692296</c:v>
                </c:pt>
                <c:pt idx="784">
                  <c:v>85.546324881093696</c:v>
                </c:pt>
                <c:pt idx="785">
                  <c:v>85.9404065586005</c:v>
                </c:pt>
                <c:pt idx="786">
                  <c:v>83.906943110727994</c:v>
                </c:pt>
                <c:pt idx="787">
                  <c:v>82.095385436626401</c:v>
                </c:pt>
                <c:pt idx="788">
                  <c:v>83.461049479129201</c:v>
                </c:pt>
                <c:pt idx="789">
                  <c:v>83.227265681971701</c:v>
                </c:pt>
                <c:pt idx="790">
                  <c:v>84.921708929731295</c:v>
                </c:pt>
                <c:pt idx="791">
                  <c:v>85.691222235158605</c:v>
                </c:pt>
                <c:pt idx="792">
                  <c:v>86.398545599794602</c:v>
                </c:pt>
                <c:pt idx="793">
                  <c:v>86.348992630490102</c:v>
                </c:pt>
                <c:pt idx="794">
                  <c:v>85.409738734661303</c:v>
                </c:pt>
                <c:pt idx="795">
                  <c:v>85.310542575609105</c:v>
                </c:pt>
                <c:pt idx="796">
                  <c:v>86.253377584400297</c:v>
                </c:pt>
                <c:pt idx="797">
                  <c:v>87.518827571574306</c:v>
                </c:pt>
                <c:pt idx="798">
                  <c:v>86.639477299828002</c:v>
                </c:pt>
                <c:pt idx="799">
                  <c:v>87.139775428299302</c:v>
                </c:pt>
                <c:pt idx="800">
                  <c:v>88.756411364164606</c:v>
                </c:pt>
                <c:pt idx="801">
                  <c:v>90.878362472650593</c:v>
                </c:pt>
                <c:pt idx="802">
                  <c:v>87.551323569942795</c:v>
                </c:pt>
                <c:pt idx="803">
                  <c:v>86.744895646205194</c:v>
                </c:pt>
                <c:pt idx="804">
                  <c:v>87.538353729299203</c:v>
                </c:pt>
                <c:pt idx="805">
                  <c:v>87.568133602191196</c:v>
                </c:pt>
                <c:pt idx="806">
                  <c:v>89.568244656170606</c:v>
                </c:pt>
                <c:pt idx="807">
                  <c:v>89.466721372648394</c:v>
                </c:pt>
                <c:pt idx="808">
                  <c:v>87.665337272945905</c:v>
                </c:pt>
                <c:pt idx="809">
                  <c:v>88.303690624359902</c:v>
                </c:pt>
                <c:pt idx="810">
                  <c:v>88.854960925560505</c:v>
                </c:pt>
                <c:pt idx="811">
                  <c:v>89.344432083189503</c:v>
                </c:pt>
                <c:pt idx="812">
                  <c:v>89.315545647216297</c:v>
                </c:pt>
                <c:pt idx="813">
                  <c:v>89.149946929377904</c:v>
                </c:pt>
                <c:pt idx="814">
                  <c:v>89.185035174367101</c:v>
                </c:pt>
                <c:pt idx="815">
                  <c:v>89.149761855954495</c:v>
                </c:pt>
                <c:pt idx="816">
                  <c:v>91.305327328788195</c:v>
                </c:pt>
                <c:pt idx="817">
                  <c:v>92.1487122100433</c:v>
                </c:pt>
                <c:pt idx="818">
                  <c:v>91.838655421723601</c:v>
                </c:pt>
                <c:pt idx="819">
                  <c:v>92.7383719618729</c:v>
                </c:pt>
                <c:pt idx="820">
                  <c:v>92.617876054019405</c:v>
                </c:pt>
                <c:pt idx="821">
                  <c:v>90.496617613135697</c:v>
                </c:pt>
                <c:pt idx="822">
                  <c:v>89.5922641714278</c:v>
                </c:pt>
                <c:pt idx="823">
                  <c:v>89.221752655395704</c:v>
                </c:pt>
                <c:pt idx="824">
                  <c:v>88.453656560451606</c:v>
                </c:pt>
                <c:pt idx="825">
                  <c:v>88.983318532864502</c:v>
                </c:pt>
                <c:pt idx="826">
                  <c:v>90.423730555962607</c:v>
                </c:pt>
                <c:pt idx="827">
                  <c:v>90.836057160059994</c:v>
                </c:pt>
                <c:pt idx="828">
                  <c:v>88.507661013512106</c:v>
                </c:pt>
                <c:pt idx="829">
                  <c:v>88.073585882709907</c:v>
                </c:pt>
                <c:pt idx="830">
                  <c:v>89.102689708838398</c:v>
                </c:pt>
                <c:pt idx="831">
                  <c:v>88.6680676095216</c:v>
                </c:pt>
                <c:pt idx="832">
                  <c:v>85.630917642006906</c:v>
                </c:pt>
                <c:pt idx="833">
                  <c:v>85.408717403596299</c:v>
                </c:pt>
                <c:pt idx="834">
                  <c:v>84.624714170654201</c:v>
                </c:pt>
                <c:pt idx="835">
                  <c:v>84.354640920034299</c:v>
                </c:pt>
                <c:pt idx="836">
                  <c:v>86.018159364791003</c:v>
                </c:pt>
                <c:pt idx="837">
                  <c:v>84.759014458431196</c:v>
                </c:pt>
                <c:pt idx="838">
                  <c:v>86.527296820950696</c:v>
                </c:pt>
                <c:pt idx="839">
                  <c:v>86.852410963893703</c:v>
                </c:pt>
                <c:pt idx="840">
                  <c:v>88.397736435934306</c:v>
                </c:pt>
                <c:pt idx="841">
                  <c:v>87.938399602151307</c:v>
                </c:pt>
                <c:pt idx="842">
                  <c:v>89.370445011977594</c:v>
                </c:pt>
                <c:pt idx="843">
                  <c:v>89.7687000548311</c:v>
                </c:pt>
                <c:pt idx="844">
                  <c:v>90.4884387536449</c:v>
                </c:pt>
                <c:pt idx="845">
                  <c:v>92.931250680241405</c:v>
                </c:pt>
                <c:pt idx="846">
                  <c:v>92.607434064457095</c:v>
                </c:pt>
                <c:pt idx="847">
                  <c:v>92.509064866546197</c:v>
                </c:pt>
                <c:pt idx="848">
                  <c:v>92.095881449280398</c:v>
                </c:pt>
                <c:pt idx="849">
                  <c:v>93.905413414644599</c:v>
                </c:pt>
                <c:pt idx="850">
                  <c:v>93.966238289203901</c:v>
                </c:pt>
                <c:pt idx="851">
                  <c:v>94.028237464701206</c:v>
                </c:pt>
                <c:pt idx="852">
                  <c:v>96.519758487796594</c:v>
                </c:pt>
                <c:pt idx="853">
                  <c:v>98.236663580749806</c:v>
                </c:pt>
                <c:pt idx="854">
                  <c:v>98.647055668955105</c:v>
                </c:pt>
                <c:pt idx="855">
                  <c:v>99.506717835055198</c:v>
                </c:pt>
                <c:pt idx="856">
                  <c:v>96.087229888201193</c:v>
                </c:pt>
                <c:pt idx="857">
                  <c:v>99.601005136312907</c:v>
                </c:pt>
                <c:pt idx="858">
                  <c:v>100.93458926097399</c:v>
                </c:pt>
                <c:pt idx="859">
                  <c:v>102.337237691084</c:v>
                </c:pt>
                <c:pt idx="860">
                  <c:v>102.371494328108</c:v>
                </c:pt>
                <c:pt idx="861">
                  <c:v>101.992367926734</c:v>
                </c:pt>
                <c:pt idx="862">
                  <c:v>104.77286923388201</c:v>
                </c:pt>
                <c:pt idx="863">
                  <c:v>105.562395434175</c:v>
                </c:pt>
                <c:pt idx="864">
                  <c:v>105.867996714887</c:v>
                </c:pt>
                <c:pt idx="865">
                  <c:v>105.967215111469</c:v>
                </c:pt>
                <c:pt idx="866">
                  <c:v>103.23559899446199</c:v>
                </c:pt>
                <c:pt idx="867">
                  <c:v>104.818160355316</c:v>
                </c:pt>
                <c:pt idx="868">
                  <c:v>104.638658560797</c:v>
                </c:pt>
                <c:pt idx="869">
                  <c:v>101.24103208744199</c:v>
                </c:pt>
                <c:pt idx="870">
                  <c:v>100.446491407268</c:v>
                </c:pt>
                <c:pt idx="871">
                  <c:v>100.819938213349</c:v>
                </c:pt>
                <c:pt idx="872">
                  <c:v>102.869815373425</c:v>
                </c:pt>
                <c:pt idx="873">
                  <c:v>105.787660934589</c:v>
                </c:pt>
                <c:pt idx="874">
                  <c:v>106.18933720280999</c:v>
                </c:pt>
                <c:pt idx="875">
                  <c:v>108.381672959695</c:v>
                </c:pt>
                <c:pt idx="876">
                  <c:v>107.766328464803</c:v>
                </c:pt>
                <c:pt idx="877">
                  <c:v>108.603931362868</c:v>
                </c:pt>
                <c:pt idx="878">
                  <c:v>108.09350680255601</c:v>
                </c:pt>
                <c:pt idx="879">
                  <c:v>108.29305572863299</c:v>
                </c:pt>
                <c:pt idx="880">
                  <c:v>109.44906748565801</c:v>
                </c:pt>
                <c:pt idx="881">
                  <c:v>110.08508093056901</c:v>
                </c:pt>
                <c:pt idx="882">
                  <c:v>110.40670808965599</c:v>
                </c:pt>
                <c:pt idx="883">
                  <c:v>112.09860323524801</c:v>
                </c:pt>
                <c:pt idx="884">
                  <c:v>113.96699177604199</c:v>
                </c:pt>
                <c:pt idx="885">
                  <c:v>114.661874937338</c:v>
                </c:pt>
                <c:pt idx="886">
                  <c:v>114.74893252811199</c:v>
                </c:pt>
                <c:pt idx="887">
                  <c:v>117.026403194447</c:v>
                </c:pt>
                <c:pt idx="888">
                  <c:v>115.31504431814599</c:v>
                </c:pt>
                <c:pt idx="889">
                  <c:v>114.696524495707</c:v>
                </c:pt>
                <c:pt idx="890">
                  <c:v>115.819159969979</c:v>
                </c:pt>
                <c:pt idx="891">
                  <c:v>119.33890644084001</c:v>
                </c:pt>
                <c:pt idx="892">
                  <c:v>121.363496497474</c:v>
                </c:pt>
                <c:pt idx="893">
                  <c:v>122.236642836687</c:v>
                </c:pt>
                <c:pt idx="894">
                  <c:v>123.55906936281001</c:v>
                </c:pt>
                <c:pt idx="895">
                  <c:v>126.633871677344</c:v>
                </c:pt>
                <c:pt idx="896">
                  <c:v>130.03508708721699</c:v>
                </c:pt>
                <c:pt idx="897">
                  <c:v>130.668552267102</c:v>
                </c:pt>
                <c:pt idx="898">
                  <c:v>126.8569857873</c:v>
                </c:pt>
                <c:pt idx="899">
                  <c:v>133.749012086596</c:v>
                </c:pt>
                <c:pt idx="900">
                  <c:v>134.462146600175</c:v>
                </c:pt>
                <c:pt idx="901">
                  <c:v>133.69968151663599</c:v>
                </c:pt>
                <c:pt idx="902">
                  <c:v>124.20146687798599</c:v>
                </c:pt>
                <c:pt idx="903">
                  <c:v>118.759651766396</c:v>
                </c:pt>
                <c:pt idx="904">
                  <c:v>113.18099732208501</c:v>
                </c:pt>
                <c:pt idx="905">
                  <c:v>102.750145050993</c:v>
                </c:pt>
                <c:pt idx="906">
                  <c:v>104.609900265961</c:v>
                </c:pt>
                <c:pt idx="907">
                  <c:v>110.58321342267899</c:v>
                </c:pt>
                <c:pt idx="908">
                  <c:v>112.21703118707499</c:v>
                </c:pt>
                <c:pt idx="909">
                  <c:v>104.62221500171999</c:v>
                </c:pt>
                <c:pt idx="910">
                  <c:v>102.432979699208</c:v>
                </c:pt>
                <c:pt idx="911">
                  <c:v>104.484536790612</c:v>
                </c:pt>
                <c:pt idx="912">
                  <c:v>100.604768019807</c:v>
                </c:pt>
                <c:pt idx="913">
                  <c:v>101.06592049117801</c:v>
                </c:pt>
                <c:pt idx="914">
                  <c:v>104.04978357347299</c:v>
                </c:pt>
                <c:pt idx="915">
                  <c:v>104.174998958034</c:v>
                </c:pt>
                <c:pt idx="916">
                  <c:v>103.799414855989</c:v>
                </c:pt>
                <c:pt idx="917">
                  <c:v>103.529843742377</c:v>
                </c:pt>
                <c:pt idx="918">
                  <c:v>106.804722560603</c:v>
                </c:pt>
                <c:pt idx="919">
                  <c:v>109.734905542961</c:v>
                </c:pt>
                <c:pt idx="920">
                  <c:v>109.149330022218</c:v>
                </c:pt>
                <c:pt idx="921">
                  <c:v>110.50887988116401</c:v>
                </c:pt>
                <c:pt idx="922">
                  <c:v>112.178873393288</c:v>
                </c:pt>
                <c:pt idx="923">
                  <c:v>107.118746076124</c:v>
                </c:pt>
                <c:pt idx="924">
                  <c:v>105.89148925921199</c:v>
                </c:pt>
                <c:pt idx="925">
                  <c:v>106.109399940842</c:v>
                </c:pt>
                <c:pt idx="926">
                  <c:v>106.54942727424999</c:v>
                </c:pt>
                <c:pt idx="927">
                  <c:v>107.747889956618</c:v>
                </c:pt>
                <c:pt idx="928">
                  <c:v>107.47088342436901</c:v>
                </c:pt>
                <c:pt idx="929">
                  <c:v>108.62321565206599</c:v>
                </c:pt>
                <c:pt idx="930">
                  <c:v>104.77228526131</c:v>
                </c:pt>
                <c:pt idx="931">
                  <c:v>101.77663356065599</c:v>
                </c:pt>
                <c:pt idx="932">
                  <c:v>103.957125114226</c:v>
                </c:pt>
                <c:pt idx="933">
                  <c:v>104.01120593010199</c:v>
                </c:pt>
                <c:pt idx="934">
                  <c:v>103.696676548574</c:v>
                </c:pt>
                <c:pt idx="935">
                  <c:v>104.61714811838399</c:v>
                </c:pt>
                <c:pt idx="936">
                  <c:v>105.24851651180499</c:v>
                </c:pt>
                <c:pt idx="937">
                  <c:v>106.399104220128</c:v>
                </c:pt>
                <c:pt idx="938">
                  <c:v>106.297416079116</c:v>
                </c:pt>
                <c:pt idx="939">
                  <c:v>103.22141758178699</c:v>
                </c:pt>
                <c:pt idx="940">
                  <c:v>100.95567036151201</c:v>
                </c:pt>
                <c:pt idx="941">
                  <c:v>99.426060659024103</c:v>
                </c:pt>
                <c:pt idx="942">
                  <c:v>100.47494969508701</c:v>
                </c:pt>
                <c:pt idx="943">
                  <c:v>103.019692788047</c:v>
                </c:pt>
                <c:pt idx="944">
                  <c:v>102.708661211161</c:v>
                </c:pt>
                <c:pt idx="945">
                  <c:v>101.27787892462899</c:v>
                </c:pt>
                <c:pt idx="946">
                  <c:v>105.149430212833</c:v>
                </c:pt>
                <c:pt idx="947">
                  <c:v>106.40971433001501</c:v>
                </c:pt>
                <c:pt idx="948">
                  <c:v>107.654637420771</c:v>
                </c:pt>
                <c:pt idx="949">
                  <c:v>108.183168911943</c:v>
                </c:pt>
                <c:pt idx="950">
                  <c:v>105.787198378265</c:v>
                </c:pt>
                <c:pt idx="951">
                  <c:v>106.554570418875</c:v>
                </c:pt>
                <c:pt idx="952">
                  <c:v>110.845863362381</c:v>
                </c:pt>
                <c:pt idx="953">
                  <c:v>110.997486903793</c:v>
                </c:pt>
                <c:pt idx="954">
                  <c:v>113.15992344048399</c:v>
                </c:pt>
                <c:pt idx="955">
                  <c:v>115.733287800304</c:v>
                </c:pt>
                <c:pt idx="956">
                  <c:v>112.88706933947</c:v>
                </c:pt>
                <c:pt idx="957">
                  <c:v>115.581129843748</c:v>
                </c:pt>
                <c:pt idx="958">
                  <c:v>113.982675018908</c:v>
                </c:pt>
                <c:pt idx="959">
                  <c:v>115.828121605974</c:v>
                </c:pt>
                <c:pt idx="960">
                  <c:v>116.10571169411401</c:v>
                </c:pt>
                <c:pt idx="961">
                  <c:v>117.47124669456799</c:v>
                </c:pt>
                <c:pt idx="962">
                  <c:v>115.072443434951</c:v>
                </c:pt>
                <c:pt idx="963">
                  <c:v>114.17767711789701</c:v>
                </c:pt>
                <c:pt idx="964">
                  <c:v>114.38439061826</c:v>
                </c:pt>
                <c:pt idx="965">
                  <c:v>112.717776023944</c:v>
                </c:pt>
                <c:pt idx="966">
                  <c:v>115.304276897261</c:v>
                </c:pt>
                <c:pt idx="967">
                  <c:v>116.731874653321</c:v>
                </c:pt>
                <c:pt idx="968">
                  <c:v>108.87395007043401</c:v>
                </c:pt>
                <c:pt idx="969">
                  <c:v>107.61447503306501</c:v>
                </c:pt>
                <c:pt idx="970">
                  <c:v>107.012313227749</c:v>
                </c:pt>
                <c:pt idx="971">
                  <c:v>105.27849182008799</c:v>
                </c:pt>
                <c:pt idx="972">
                  <c:v>109.506001719613</c:v>
                </c:pt>
                <c:pt idx="973">
                  <c:v>109.256531291372</c:v>
                </c:pt>
                <c:pt idx="974">
                  <c:v>109.971243230063</c:v>
                </c:pt>
                <c:pt idx="975">
                  <c:v>112.094433460594</c:v>
                </c:pt>
                <c:pt idx="976">
                  <c:v>112.828034941418</c:v>
                </c:pt>
                <c:pt idx="977">
                  <c:v>113.573209182486</c:v>
                </c:pt>
                <c:pt idx="978">
                  <c:v>113.192397058905</c:v>
                </c:pt>
                <c:pt idx="979">
                  <c:v>117.27046879997</c:v>
                </c:pt>
                <c:pt idx="980">
                  <c:v>119.432012022089</c:v>
                </c:pt>
                <c:pt idx="981">
                  <c:v>115.518633632961</c:v>
                </c:pt>
                <c:pt idx="982">
                  <c:v>111.79300988149799</c:v>
                </c:pt>
                <c:pt idx="983">
                  <c:v>113.96538348702001</c:v>
                </c:pt>
                <c:pt idx="984">
                  <c:v>115.17951520435901</c:v>
                </c:pt>
                <c:pt idx="985">
                  <c:v>114.46291044137401</c:v>
                </c:pt>
                <c:pt idx="986">
                  <c:v>116.06203832248799</c:v>
                </c:pt>
                <c:pt idx="987">
                  <c:v>116.458347496032</c:v>
                </c:pt>
                <c:pt idx="988">
                  <c:v>116.247432423687</c:v>
                </c:pt>
                <c:pt idx="989">
                  <c:v>119.822742971005</c:v>
                </c:pt>
                <c:pt idx="990">
                  <c:v>119.969097783717</c:v>
                </c:pt>
                <c:pt idx="991">
                  <c:v>116.537609436013</c:v>
                </c:pt>
                <c:pt idx="992">
                  <c:v>119.12278794696699</c:v>
                </c:pt>
                <c:pt idx="993">
                  <c:v>118.89875144451</c:v>
                </c:pt>
                <c:pt idx="994">
                  <c:v>116.955389723653</c:v>
                </c:pt>
                <c:pt idx="995">
                  <c:v>117.439945893508</c:v>
                </c:pt>
                <c:pt idx="996">
                  <c:v>117.041398174124</c:v>
                </c:pt>
                <c:pt idx="997">
                  <c:v>115.20265446408</c:v>
                </c:pt>
                <c:pt idx="998">
                  <c:v>116.217648533676</c:v>
                </c:pt>
                <c:pt idx="999">
                  <c:v>115.455115602817</c:v>
                </c:pt>
                <c:pt idx="1000">
                  <c:v>116.793828311043</c:v>
                </c:pt>
                <c:pt idx="1001">
                  <c:v>116.73382186557301</c:v>
                </c:pt>
                <c:pt idx="1002">
                  <c:v>115.69793716080299</c:v>
                </c:pt>
                <c:pt idx="1003">
                  <c:v>110.553182747311</c:v>
                </c:pt>
                <c:pt idx="1004">
                  <c:v>108.947618077497</c:v>
                </c:pt>
                <c:pt idx="1005">
                  <c:v>109.957253017223</c:v>
                </c:pt>
                <c:pt idx="1006">
                  <c:v>107.78493955083199</c:v>
                </c:pt>
                <c:pt idx="1007">
                  <c:v>108.726408933028</c:v>
                </c:pt>
                <c:pt idx="1008">
                  <c:v>109.692280630838</c:v>
                </c:pt>
                <c:pt idx="1009">
                  <c:v>112.000342053385</c:v>
                </c:pt>
                <c:pt idx="1010">
                  <c:v>109.955189360622</c:v>
                </c:pt>
                <c:pt idx="1011">
                  <c:v>110.61004623353099</c:v>
                </c:pt>
                <c:pt idx="1012">
                  <c:v>110.516007717978</c:v>
                </c:pt>
                <c:pt idx="1013">
                  <c:v>109.63857939383399</c:v>
                </c:pt>
                <c:pt idx="1014">
                  <c:v>111.194905799772</c:v>
                </c:pt>
                <c:pt idx="1015">
                  <c:v>110.519077107035</c:v>
                </c:pt>
                <c:pt idx="1016">
                  <c:v>110.635807404022</c:v>
                </c:pt>
                <c:pt idx="1017">
                  <c:v>110.470062606773</c:v>
                </c:pt>
                <c:pt idx="1018">
                  <c:v>110.560054943015</c:v>
                </c:pt>
                <c:pt idx="1019">
                  <c:v>110.70446220877299</c:v>
                </c:pt>
                <c:pt idx="1020">
                  <c:v>110.129602452535</c:v>
                </c:pt>
                <c:pt idx="1021">
                  <c:v>109.15329056783401</c:v>
                </c:pt>
                <c:pt idx="1022">
                  <c:v>107.904694420336</c:v>
                </c:pt>
                <c:pt idx="1023">
                  <c:v>108.43896583838099</c:v>
                </c:pt>
                <c:pt idx="1024">
                  <c:v>109.22500979411301</c:v>
                </c:pt>
                <c:pt idx="1025">
                  <c:v>112.235095328949</c:v>
                </c:pt>
                <c:pt idx="1026">
                  <c:v>112.579526098042</c:v>
                </c:pt>
                <c:pt idx="1027">
                  <c:v>112.59864278145901</c:v>
                </c:pt>
                <c:pt idx="1028">
                  <c:v>112.94311133278001</c:v>
                </c:pt>
                <c:pt idx="1029">
                  <c:v>113.007320670411</c:v>
                </c:pt>
                <c:pt idx="1030">
                  <c:v>114.064213490604</c:v>
                </c:pt>
                <c:pt idx="1031">
                  <c:v>114.488254170171</c:v>
                </c:pt>
                <c:pt idx="1032">
                  <c:v>115.357829120977</c:v>
                </c:pt>
                <c:pt idx="1033">
                  <c:v>114.968915579702</c:v>
                </c:pt>
                <c:pt idx="1034">
                  <c:v>117.191661902804</c:v>
                </c:pt>
                <c:pt idx="1035">
                  <c:v>116.078846236087</c:v>
                </c:pt>
                <c:pt idx="1036">
                  <c:v>116.00655374970501</c:v>
                </c:pt>
                <c:pt idx="1037">
                  <c:v>115.078908203122</c:v>
                </c:pt>
                <c:pt idx="1038">
                  <c:v>116.270852183811</c:v>
                </c:pt>
                <c:pt idx="1039">
                  <c:v>116.39693086282</c:v>
                </c:pt>
                <c:pt idx="1040">
                  <c:v>116.43245301031899</c:v>
                </c:pt>
                <c:pt idx="1041">
                  <c:v>115.81249541478201</c:v>
                </c:pt>
                <c:pt idx="1042">
                  <c:v>113.90553067042499</c:v>
                </c:pt>
                <c:pt idx="1043">
                  <c:v>114.152369799106</c:v>
                </c:pt>
                <c:pt idx="1044">
                  <c:v>112.323211860958</c:v>
                </c:pt>
                <c:pt idx="1045">
                  <c:v>113.56961330336399</c:v>
                </c:pt>
                <c:pt idx="1046">
                  <c:v>113.65333629162301</c:v>
                </c:pt>
                <c:pt idx="1047">
                  <c:v>112.47523391362201</c:v>
                </c:pt>
                <c:pt idx="1048">
                  <c:v>114.04240331866799</c:v>
                </c:pt>
                <c:pt idx="1049">
                  <c:v>113.899534318983</c:v>
                </c:pt>
                <c:pt idx="1050">
                  <c:v>114.99129353658201</c:v>
                </c:pt>
                <c:pt idx="1051">
                  <c:v>114.587616245185</c:v>
                </c:pt>
                <c:pt idx="1052">
                  <c:v>115.824344605555</c:v>
                </c:pt>
                <c:pt idx="1053">
                  <c:v>115.225858720742</c:v>
                </c:pt>
                <c:pt idx="1054">
                  <c:v>114.54110912460401</c:v>
                </c:pt>
                <c:pt idx="1055">
                  <c:v>115.055646935179</c:v>
                </c:pt>
                <c:pt idx="1056">
                  <c:v>115.557134119072</c:v>
                </c:pt>
                <c:pt idx="1057">
                  <c:v>113.829163967301</c:v>
                </c:pt>
                <c:pt idx="1058">
                  <c:v>114.039307303171</c:v>
                </c:pt>
                <c:pt idx="1059">
                  <c:v>114.24946767294099</c:v>
                </c:pt>
                <c:pt idx="1060">
                  <c:v>114.96316902596401</c:v>
                </c:pt>
                <c:pt idx="1061">
                  <c:v>114.53809704746899</c:v>
                </c:pt>
                <c:pt idx="1062">
                  <c:v>116.063501263501</c:v>
                </c:pt>
                <c:pt idx="1063">
                  <c:v>117.14127991014</c:v>
                </c:pt>
                <c:pt idx="1064">
                  <c:v>115.227851441216</c:v>
                </c:pt>
                <c:pt idx="1065">
                  <c:v>114.024226724589</c:v>
                </c:pt>
                <c:pt idx="1066">
                  <c:v>114.202351231655</c:v>
                </c:pt>
                <c:pt idx="1067">
                  <c:v>113.271055679795</c:v>
                </c:pt>
                <c:pt idx="1068">
                  <c:v>113.447141640149</c:v>
                </c:pt>
                <c:pt idx="1069">
                  <c:v>114.405775733346</c:v>
                </c:pt>
                <c:pt idx="1070">
                  <c:v>114.451351307794</c:v>
                </c:pt>
                <c:pt idx="1071">
                  <c:v>115.01735230700299</c:v>
                </c:pt>
                <c:pt idx="1072">
                  <c:v>114.339906395395</c:v>
                </c:pt>
                <c:pt idx="1073">
                  <c:v>113.42691957046</c:v>
                </c:pt>
                <c:pt idx="1074">
                  <c:v>113.452905272751</c:v>
                </c:pt>
                <c:pt idx="1075">
                  <c:v>114.040216059906</c:v>
                </c:pt>
                <c:pt idx="1076">
                  <c:v>113.767286356971</c:v>
                </c:pt>
                <c:pt idx="1077">
                  <c:v>113.98127573327599</c:v>
                </c:pt>
                <c:pt idx="1078">
                  <c:v>115.290102182369</c:v>
                </c:pt>
                <c:pt idx="1079">
                  <c:v>115.28467302851701</c:v>
                </c:pt>
                <c:pt idx="1080">
                  <c:v>115.972440595856</c:v>
                </c:pt>
                <c:pt idx="1081">
                  <c:v>116.594534376921</c:v>
                </c:pt>
                <c:pt idx="1082">
                  <c:v>115.697047175058</c:v>
                </c:pt>
                <c:pt idx="1083">
                  <c:v>114.416982934114</c:v>
                </c:pt>
                <c:pt idx="1084">
                  <c:v>113.573059723976</c:v>
                </c:pt>
                <c:pt idx="1085">
                  <c:v>113.211900926621</c:v>
                </c:pt>
                <c:pt idx="1086">
                  <c:v>113.172404923529</c:v>
                </c:pt>
                <c:pt idx="1087">
                  <c:v>113.71081819587</c:v>
                </c:pt>
                <c:pt idx="1088">
                  <c:v>114.98916252102499</c:v>
                </c:pt>
                <c:pt idx="1089">
                  <c:v>115.548916709503</c:v>
                </c:pt>
                <c:pt idx="1090">
                  <c:v>116.414493623772</c:v>
                </c:pt>
                <c:pt idx="1091">
                  <c:v>117.64759403734</c:v>
                </c:pt>
                <c:pt idx="1092">
                  <c:v>116.66952024117001</c:v>
                </c:pt>
                <c:pt idx="1093">
                  <c:v>116.88429680106</c:v>
                </c:pt>
                <c:pt idx="1094">
                  <c:v>114.41742705271599</c:v>
                </c:pt>
                <c:pt idx="1095">
                  <c:v>115.196591236255</c:v>
                </c:pt>
                <c:pt idx="1096">
                  <c:v>114.543696860342</c:v>
                </c:pt>
                <c:pt idx="1097">
                  <c:v>114.407528479726</c:v>
                </c:pt>
                <c:pt idx="1098">
                  <c:v>113.68376740470799</c:v>
                </c:pt>
                <c:pt idx="1099">
                  <c:v>114.643172338778</c:v>
                </c:pt>
                <c:pt idx="1100">
                  <c:v>114.81646769898499</c:v>
                </c:pt>
                <c:pt idx="1101">
                  <c:v>115.208620554454</c:v>
                </c:pt>
                <c:pt idx="1102">
                  <c:v>115.220338462746</c:v>
                </c:pt>
                <c:pt idx="1103">
                  <c:v>114.507772798055</c:v>
                </c:pt>
                <c:pt idx="1104">
                  <c:v>114.375839560245</c:v>
                </c:pt>
                <c:pt idx="1105">
                  <c:v>114.042740673219</c:v>
                </c:pt>
                <c:pt idx="1106">
                  <c:v>115.439496496968</c:v>
                </c:pt>
                <c:pt idx="1107">
                  <c:v>115.448557599582</c:v>
                </c:pt>
                <c:pt idx="1108">
                  <c:v>115.879688850619</c:v>
                </c:pt>
                <c:pt idx="1109">
                  <c:v>116.55821446699601</c:v>
                </c:pt>
                <c:pt idx="1110">
                  <c:v>116.57240087801701</c:v>
                </c:pt>
                <c:pt idx="1111">
                  <c:v>114.486235666768</c:v>
                </c:pt>
                <c:pt idx="1112">
                  <c:v>114.06190427558199</c:v>
                </c:pt>
                <c:pt idx="1113">
                  <c:v>113.326680255516</c:v>
                </c:pt>
                <c:pt idx="1114">
                  <c:v>112.580450983216</c:v>
                </c:pt>
                <c:pt idx="1115">
                  <c:v>111.176571253405</c:v>
                </c:pt>
                <c:pt idx="1116">
                  <c:v>112.15013643289799</c:v>
                </c:pt>
                <c:pt idx="1117">
                  <c:v>113.202805004542</c:v>
                </c:pt>
                <c:pt idx="1118">
                  <c:v>113.74301711350201</c:v>
                </c:pt>
                <c:pt idx="1119">
                  <c:v>113.516116635993</c:v>
                </c:pt>
                <c:pt idx="1120">
                  <c:v>115.19933898910099</c:v>
                </c:pt>
                <c:pt idx="1121">
                  <c:v>115.215602187927</c:v>
                </c:pt>
                <c:pt idx="1122">
                  <c:v>115.37712279852001</c:v>
                </c:pt>
                <c:pt idx="1123">
                  <c:v>115.827111746421</c:v>
                </c:pt>
                <c:pt idx="1124">
                  <c:v>116.625120532408</c:v>
                </c:pt>
                <c:pt idx="1125">
                  <c:v>116.19603936663</c:v>
                </c:pt>
                <c:pt idx="1126">
                  <c:v>116.366334151673</c:v>
                </c:pt>
                <c:pt idx="1127">
                  <c:v>115.82646076572701</c:v>
                </c:pt>
                <c:pt idx="1128">
                  <c:v>116.14790973907</c:v>
                </c:pt>
                <c:pt idx="1129">
                  <c:v>117.748337201735</c:v>
                </c:pt>
                <c:pt idx="1130">
                  <c:v>117.83925328855</c:v>
                </c:pt>
                <c:pt idx="1131">
                  <c:v>117.125093179446</c:v>
                </c:pt>
                <c:pt idx="1132">
                  <c:v>116.169875968196</c:v>
                </c:pt>
                <c:pt idx="1133">
                  <c:v>115.957249628075</c:v>
                </c:pt>
                <c:pt idx="1134">
                  <c:v>117.42762376500301</c:v>
                </c:pt>
                <c:pt idx="1135">
                  <c:v>117.148504682252</c:v>
                </c:pt>
                <c:pt idx="1136">
                  <c:v>115.360928010091</c:v>
                </c:pt>
                <c:pt idx="1137">
                  <c:v>116.20219996428401</c:v>
                </c:pt>
                <c:pt idx="1138">
                  <c:v>115.330886857319</c:v>
                </c:pt>
                <c:pt idx="1139">
                  <c:v>113.591139039997</c:v>
                </c:pt>
                <c:pt idx="1140">
                  <c:v>114.355016031044</c:v>
                </c:pt>
                <c:pt idx="1141">
                  <c:v>115.645367124784</c:v>
                </c:pt>
                <c:pt idx="1142">
                  <c:v>114.10748374328401</c:v>
                </c:pt>
                <c:pt idx="1143">
                  <c:v>113.151189942127</c:v>
                </c:pt>
                <c:pt idx="1144">
                  <c:v>115.220887265651</c:v>
                </c:pt>
                <c:pt idx="1145">
                  <c:v>114.593592881768</c:v>
                </c:pt>
                <c:pt idx="1146">
                  <c:v>113.542134891199</c:v>
                </c:pt>
                <c:pt idx="1147">
                  <c:v>113.59816350617599</c:v>
                </c:pt>
                <c:pt idx="1148">
                  <c:v>112.560347148102</c:v>
                </c:pt>
                <c:pt idx="1149">
                  <c:v>112.193983003643</c:v>
                </c:pt>
                <c:pt idx="1150">
                  <c:v>114.628218196974</c:v>
                </c:pt>
                <c:pt idx="1151">
                  <c:v>115.22497790782</c:v>
                </c:pt>
                <c:pt idx="1152">
                  <c:v>115.814450995854</c:v>
                </c:pt>
                <c:pt idx="1153">
                  <c:v>115.221800402978</c:v>
                </c:pt>
                <c:pt idx="1154">
                  <c:v>115.68805188391001</c:v>
                </c:pt>
                <c:pt idx="1155">
                  <c:v>115.761337729087</c:v>
                </c:pt>
                <c:pt idx="1156">
                  <c:v>114.100178644671</c:v>
                </c:pt>
                <c:pt idx="1157">
                  <c:v>110.870322204874</c:v>
                </c:pt>
                <c:pt idx="1158">
                  <c:v>110.785622143116</c:v>
                </c:pt>
                <c:pt idx="1159">
                  <c:v>110.34593520187801</c:v>
                </c:pt>
                <c:pt idx="1160">
                  <c:v>109.844202360303</c:v>
                </c:pt>
                <c:pt idx="1161">
                  <c:v>109.73277597075599</c:v>
                </c:pt>
                <c:pt idx="1162">
                  <c:v>109.48052053593401</c:v>
                </c:pt>
                <c:pt idx="1163">
                  <c:v>108.244632607562</c:v>
                </c:pt>
                <c:pt idx="1164">
                  <c:v>107.741966488373</c:v>
                </c:pt>
                <c:pt idx="1165">
                  <c:v>107.017262023363</c:v>
                </c:pt>
                <c:pt idx="1166">
                  <c:v>105.25491713650899</c:v>
                </c:pt>
                <c:pt idx="1167">
                  <c:v>103.782278632066</c:v>
                </c:pt>
                <c:pt idx="1168">
                  <c:v>106.518088329873</c:v>
                </c:pt>
                <c:pt idx="1169">
                  <c:v>105.968049924509</c:v>
                </c:pt>
                <c:pt idx="1170">
                  <c:v>105.85998130369801</c:v>
                </c:pt>
                <c:pt idx="1171">
                  <c:v>105.435025068512</c:v>
                </c:pt>
                <c:pt idx="1172">
                  <c:v>105.302076534853</c:v>
                </c:pt>
                <c:pt idx="1173">
                  <c:v>106.35170825077</c:v>
                </c:pt>
                <c:pt idx="1174">
                  <c:v>104.825623082901</c:v>
                </c:pt>
                <c:pt idx="1175">
                  <c:v>104.189234277354</c:v>
                </c:pt>
                <c:pt idx="1176">
                  <c:v>101.204008925244</c:v>
                </c:pt>
                <c:pt idx="1177">
                  <c:v>100.503313809681</c:v>
                </c:pt>
                <c:pt idx="1178">
                  <c:v>102.55290176835901</c:v>
                </c:pt>
                <c:pt idx="1179">
                  <c:v>104.807002720146</c:v>
                </c:pt>
                <c:pt idx="1180">
                  <c:v>104.119760000414</c:v>
                </c:pt>
                <c:pt idx="1181">
                  <c:v>105.553842463064</c:v>
                </c:pt>
                <c:pt idx="1182">
                  <c:v>103.256958059662</c:v>
                </c:pt>
                <c:pt idx="1183">
                  <c:v>104.23338195786999</c:v>
                </c:pt>
                <c:pt idx="1184">
                  <c:v>103.711630957222</c:v>
                </c:pt>
                <c:pt idx="1185">
                  <c:v>105.196043198163</c:v>
                </c:pt>
                <c:pt idx="1186">
                  <c:v>105.84685582794</c:v>
                </c:pt>
                <c:pt idx="1187">
                  <c:v>106.714141900637</c:v>
                </c:pt>
                <c:pt idx="1188">
                  <c:v>107.16205152945101</c:v>
                </c:pt>
                <c:pt idx="1189">
                  <c:v>107.090439471919</c:v>
                </c:pt>
                <c:pt idx="1190">
                  <c:v>105.362476365738</c:v>
                </c:pt>
                <c:pt idx="1191">
                  <c:v>105.398482308513</c:v>
                </c:pt>
                <c:pt idx="1192">
                  <c:v>104.850196467627</c:v>
                </c:pt>
                <c:pt idx="1193">
                  <c:v>105.22911793839</c:v>
                </c:pt>
                <c:pt idx="1194">
                  <c:v>105.709597711776</c:v>
                </c:pt>
                <c:pt idx="1195">
                  <c:v>106.797908741551</c:v>
                </c:pt>
                <c:pt idx="1196">
                  <c:v>109.448505942308</c:v>
                </c:pt>
                <c:pt idx="1197">
                  <c:v>110.644882264895</c:v>
                </c:pt>
                <c:pt idx="1198">
                  <c:v>111.288303592928</c:v>
                </c:pt>
                <c:pt idx="1199">
                  <c:v>110.645483185929</c:v>
                </c:pt>
                <c:pt idx="1200">
                  <c:v>110.88482051206501</c:v>
                </c:pt>
                <c:pt idx="1201">
                  <c:v>111.028238045103</c:v>
                </c:pt>
                <c:pt idx="1202">
                  <c:v>109.807964541049</c:v>
                </c:pt>
                <c:pt idx="1203">
                  <c:v>109.938524080246</c:v>
                </c:pt>
                <c:pt idx="1204">
                  <c:v>110.309222959629</c:v>
                </c:pt>
                <c:pt idx="1205">
                  <c:v>111.625066852269</c:v>
                </c:pt>
                <c:pt idx="1206">
                  <c:v>111.89510733106999</c:v>
                </c:pt>
                <c:pt idx="1207">
                  <c:v>112.933490167578</c:v>
                </c:pt>
                <c:pt idx="1208">
                  <c:v>112.21332366354299</c:v>
                </c:pt>
                <c:pt idx="1209">
                  <c:v>111.09974689761199</c:v>
                </c:pt>
                <c:pt idx="1210">
                  <c:v>110.56650629160001</c:v>
                </c:pt>
                <c:pt idx="1211">
                  <c:v>109.797361919845</c:v>
                </c:pt>
                <c:pt idx="1212">
                  <c:v>109.410119969709</c:v>
                </c:pt>
                <c:pt idx="1213">
                  <c:v>109.368213274807</c:v>
                </c:pt>
                <c:pt idx="1214">
                  <c:v>110.318395876555</c:v>
                </c:pt>
                <c:pt idx="1215">
                  <c:v>111.42116892826699</c:v>
                </c:pt>
                <c:pt idx="1216">
                  <c:v>111.887186679716</c:v>
                </c:pt>
                <c:pt idx="1217">
                  <c:v>111.731763590393</c:v>
                </c:pt>
                <c:pt idx="1218">
                  <c:v>111.24885336367799</c:v>
                </c:pt>
                <c:pt idx="1219">
                  <c:v>111.517289814382</c:v>
                </c:pt>
                <c:pt idx="1220">
                  <c:v>112.37503660692801</c:v>
                </c:pt>
                <c:pt idx="1221">
                  <c:v>112.205953509716</c:v>
                </c:pt>
                <c:pt idx="1222">
                  <c:v>110.92374625610999</c:v>
                </c:pt>
                <c:pt idx="1223">
                  <c:v>110.19232342831999</c:v>
                </c:pt>
                <c:pt idx="1224">
                  <c:v>109.84749120612599</c:v>
                </c:pt>
                <c:pt idx="1225">
                  <c:v>110.020407691749</c:v>
                </c:pt>
                <c:pt idx="1226">
                  <c:v>109.949099932255</c:v>
                </c:pt>
                <c:pt idx="1227">
                  <c:v>109.76054323693801</c:v>
                </c:pt>
                <c:pt idx="1228">
                  <c:v>110.21410282256601</c:v>
                </c:pt>
                <c:pt idx="1229">
                  <c:v>111.042498974024</c:v>
                </c:pt>
                <c:pt idx="1230">
                  <c:v>111.05470562332501</c:v>
                </c:pt>
                <c:pt idx="1231">
                  <c:v>110.79484116851501</c:v>
                </c:pt>
                <c:pt idx="1232">
                  <c:v>110.970590293497</c:v>
                </c:pt>
                <c:pt idx="1233">
                  <c:v>110.89479544304101</c:v>
                </c:pt>
                <c:pt idx="1234">
                  <c:v>110.57099338256199</c:v>
                </c:pt>
                <c:pt idx="1235">
                  <c:v>110.954097646249</c:v>
                </c:pt>
                <c:pt idx="1236">
                  <c:v>111.26489340139</c:v>
                </c:pt>
                <c:pt idx="1237">
                  <c:v>111.664741828845</c:v>
                </c:pt>
                <c:pt idx="1238">
                  <c:v>111.648100870099</c:v>
                </c:pt>
                <c:pt idx="1239">
                  <c:v>111.42994201717499</c:v>
                </c:pt>
                <c:pt idx="1240">
                  <c:v>111.804725801489</c:v>
                </c:pt>
                <c:pt idx="1241">
                  <c:v>112.53569601974399</c:v>
                </c:pt>
                <c:pt idx="1242">
                  <c:v>112.12091994916</c:v>
                </c:pt>
                <c:pt idx="1243">
                  <c:v>110.943928307519</c:v>
                </c:pt>
                <c:pt idx="1244">
                  <c:v>110.610655758787</c:v>
                </c:pt>
                <c:pt idx="1245">
                  <c:v>110.62606691976799</c:v>
                </c:pt>
                <c:pt idx="1246">
                  <c:v>110.21992384055299</c:v>
                </c:pt>
                <c:pt idx="1247">
                  <c:v>109.305723688387</c:v>
                </c:pt>
                <c:pt idx="1248">
                  <c:v>109.33296046727</c:v>
                </c:pt>
                <c:pt idx="1249">
                  <c:v>107.34102951091</c:v>
                </c:pt>
                <c:pt idx="1250">
                  <c:v>108.145912455234</c:v>
                </c:pt>
                <c:pt idx="1251">
                  <c:v>108.296221384373</c:v>
                </c:pt>
                <c:pt idx="1252">
                  <c:v>108.687720791617</c:v>
                </c:pt>
                <c:pt idx="1253">
                  <c:v>108.55397826761801</c:v>
                </c:pt>
                <c:pt idx="1254">
                  <c:v>108.64031939276499</c:v>
                </c:pt>
                <c:pt idx="1255">
                  <c:v>109.238126824044</c:v>
                </c:pt>
                <c:pt idx="1256">
                  <c:v>109.628858405236</c:v>
                </c:pt>
                <c:pt idx="1257">
                  <c:v>110.48261691371501</c:v>
                </c:pt>
                <c:pt idx="1258">
                  <c:v>110.045229803474</c:v>
                </c:pt>
                <c:pt idx="1259">
                  <c:v>110.027147438478</c:v>
                </c:pt>
                <c:pt idx="1260">
                  <c:v>110.1348000901</c:v>
                </c:pt>
                <c:pt idx="1261">
                  <c:v>110.253988955846</c:v>
                </c:pt>
                <c:pt idx="1262">
                  <c:v>110.362242251065</c:v>
                </c:pt>
                <c:pt idx="1263">
                  <c:v>109.229402854352</c:v>
                </c:pt>
                <c:pt idx="1264">
                  <c:v>108.29355351141599</c:v>
                </c:pt>
                <c:pt idx="1265">
                  <c:v>108.855078877762</c:v>
                </c:pt>
                <c:pt idx="1266">
                  <c:v>108.58853757048701</c:v>
                </c:pt>
                <c:pt idx="1267">
                  <c:v>109.194199259402</c:v>
                </c:pt>
                <c:pt idx="1268">
                  <c:v>109.763193721856</c:v>
                </c:pt>
                <c:pt idx="1269">
                  <c:v>109.848723939593</c:v>
                </c:pt>
                <c:pt idx="1270">
                  <c:v>109.847600916294</c:v>
                </c:pt>
                <c:pt idx="1271">
                  <c:v>108.84089774255099</c:v>
                </c:pt>
                <c:pt idx="1272">
                  <c:v>108.132994633709</c:v>
                </c:pt>
                <c:pt idx="1273">
                  <c:v>107.90362872778699</c:v>
                </c:pt>
                <c:pt idx="1274">
                  <c:v>108.724215152027</c:v>
                </c:pt>
                <c:pt idx="1275">
                  <c:v>108.107145690019</c:v>
                </c:pt>
                <c:pt idx="1276">
                  <c:v>108.97716322516</c:v>
                </c:pt>
                <c:pt idx="1277">
                  <c:v>108.190338033272</c:v>
                </c:pt>
                <c:pt idx="1278">
                  <c:v>107.65802352721199</c:v>
                </c:pt>
                <c:pt idx="1279">
                  <c:v>108.68145620971799</c:v>
                </c:pt>
                <c:pt idx="1280">
                  <c:v>109.465021428535</c:v>
                </c:pt>
                <c:pt idx="1281">
                  <c:v>109.002132532141</c:v>
                </c:pt>
                <c:pt idx="1282">
                  <c:v>109.126984575824</c:v>
                </c:pt>
                <c:pt idx="1283">
                  <c:v>109.380100675808</c:v>
                </c:pt>
                <c:pt idx="1284">
                  <c:v>108.66803426496401</c:v>
                </c:pt>
                <c:pt idx="1285">
                  <c:v>110.001773670031</c:v>
                </c:pt>
                <c:pt idx="1286">
                  <c:v>110.947283230789</c:v>
                </c:pt>
                <c:pt idx="1287">
                  <c:v>110.950129920983</c:v>
                </c:pt>
                <c:pt idx="1288">
                  <c:v>111.047011222195</c:v>
                </c:pt>
                <c:pt idx="1289">
                  <c:v>111.24062550035499</c:v>
                </c:pt>
                <c:pt idx="1290">
                  <c:v>110.79593810030801</c:v>
                </c:pt>
                <c:pt idx="1291">
                  <c:v>110.516316562645</c:v>
                </c:pt>
                <c:pt idx="1292">
                  <c:v>110.74112169325799</c:v>
                </c:pt>
                <c:pt idx="1293">
                  <c:v>110.51786988859</c:v>
                </c:pt>
                <c:pt idx="1294">
                  <c:v>109.846702222985</c:v>
                </c:pt>
                <c:pt idx="1295">
                  <c:v>109.782858849712</c:v>
                </c:pt>
                <c:pt idx="1296">
                  <c:v>109.92225262184</c:v>
                </c:pt>
                <c:pt idx="1297">
                  <c:v>110.353804208038</c:v>
                </c:pt>
                <c:pt idx="1298">
                  <c:v>110.53380843295</c:v>
                </c:pt>
                <c:pt idx="1299">
                  <c:v>110.366649959531</c:v>
                </c:pt>
                <c:pt idx="1300">
                  <c:v>110.55577426244101</c:v>
                </c:pt>
                <c:pt idx="1301">
                  <c:v>110.437430564051</c:v>
                </c:pt>
                <c:pt idx="1302">
                  <c:v>110.591419311057</c:v>
                </c:pt>
                <c:pt idx="1303">
                  <c:v>109.01008444083401</c:v>
                </c:pt>
                <c:pt idx="1304">
                  <c:v>108.850622691469</c:v>
                </c:pt>
                <c:pt idx="1305">
                  <c:v>109.18170280888</c:v>
                </c:pt>
                <c:pt idx="1306">
                  <c:v>109.395144983137</c:v>
                </c:pt>
                <c:pt idx="1307">
                  <c:v>109.70022653865099</c:v>
                </c:pt>
                <c:pt idx="1308">
                  <c:v>109.13960087449701</c:v>
                </c:pt>
                <c:pt idx="1309">
                  <c:v>110.395850279038</c:v>
                </c:pt>
                <c:pt idx="1310">
                  <c:v>108.15554751832001</c:v>
                </c:pt>
                <c:pt idx="1311">
                  <c:v>107.216528598869</c:v>
                </c:pt>
                <c:pt idx="1312">
                  <c:v>107.400025457425</c:v>
                </c:pt>
                <c:pt idx="1313">
                  <c:v>106.012113628552</c:v>
                </c:pt>
                <c:pt idx="1314">
                  <c:v>104.60508862083201</c:v>
                </c:pt>
                <c:pt idx="1315">
                  <c:v>101.866959802159</c:v>
                </c:pt>
                <c:pt idx="1316">
                  <c:v>101.791806830876</c:v>
                </c:pt>
                <c:pt idx="1317">
                  <c:v>101.53773301417699</c:v>
                </c:pt>
                <c:pt idx="1318">
                  <c:v>101.78353277462</c:v>
                </c:pt>
                <c:pt idx="1319">
                  <c:v>102.42691391314</c:v>
                </c:pt>
                <c:pt idx="1320">
                  <c:v>101.99515228819899</c:v>
                </c:pt>
                <c:pt idx="1321">
                  <c:v>102.80332542954</c:v>
                </c:pt>
                <c:pt idx="1322">
                  <c:v>104.469045455223</c:v>
                </c:pt>
                <c:pt idx="1323">
                  <c:v>102.492159528873</c:v>
                </c:pt>
                <c:pt idx="1324">
                  <c:v>102.659847238387</c:v>
                </c:pt>
                <c:pt idx="1325">
                  <c:v>102.536841590015</c:v>
                </c:pt>
                <c:pt idx="1326">
                  <c:v>103.02601377314301</c:v>
                </c:pt>
                <c:pt idx="1327">
                  <c:v>103.003284859587</c:v>
                </c:pt>
                <c:pt idx="1328">
                  <c:v>104.14782803259401</c:v>
                </c:pt>
                <c:pt idx="1329">
                  <c:v>103.433483665829</c:v>
                </c:pt>
                <c:pt idx="1330">
                  <c:v>104.82292119311801</c:v>
                </c:pt>
                <c:pt idx="1331">
                  <c:v>105.6450703949</c:v>
                </c:pt>
                <c:pt idx="1332">
                  <c:v>105.82680808079</c:v>
                </c:pt>
                <c:pt idx="1333">
                  <c:v>106.489525119853</c:v>
                </c:pt>
                <c:pt idx="1334">
                  <c:v>106.885465671848</c:v>
                </c:pt>
                <c:pt idx="1335">
                  <c:v>107.69406220357401</c:v>
                </c:pt>
                <c:pt idx="1336">
                  <c:v>107.83971144090199</c:v>
                </c:pt>
                <c:pt idx="1337">
                  <c:v>106.52519017803</c:v>
                </c:pt>
                <c:pt idx="1338">
                  <c:v>105.393969419746</c:v>
                </c:pt>
                <c:pt idx="1339">
                  <c:v>104.460852625268</c:v>
                </c:pt>
                <c:pt idx="1340">
                  <c:v>105.611795554198</c:v>
                </c:pt>
                <c:pt idx="1341">
                  <c:v>106.938923193864</c:v>
                </c:pt>
                <c:pt idx="1342">
                  <c:v>105.628025199338</c:v>
                </c:pt>
                <c:pt idx="1343">
                  <c:v>106.588120905808</c:v>
                </c:pt>
                <c:pt idx="1344">
                  <c:v>106.241420682957</c:v>
                </c:pt>
                <c:pt idx="1345">
                  <c:v>106.483025851438</c:v>
                </c:pt>
                <c:pt idx="1346">
                  <c:v>106.568495576638</c:v>
                </c:pt>
                <c:pt idx="1347">
                  <c:v>105.621759405174</c:v>
                </c:pt>
                <c:pt idx="1348">
                  <c:v>105.551219567315</c:v>
                </c:pt>
                <c:pt idx="1349">
                  <c:v>104.451480575701</c:v>
                </c:pt>
                <c:pt idx="1350">
                  <c:v>104.777170718463</c:v>
                </c:pt>
                <c:pt idx="1351">
                  <c:v>104.00305516268099</c:v>
                </c:pt>
                <c:pt idx="1352">
                  <c:v>103.200360755929</c:v>
                </c:pt>
                <c:pt idx="1353">
                  <c:v>101.60494400985699</c:v>
                </c:pt>
                <c:pt idx="1354">
                  <c:v>100.64162997007099</c:v>
                </c:pt>
                <c:pt idx="1355">
                  <c:v>98.433857487038694</c:v>
                </c:pt>
                <c:pt idx="1356">
                  <c:v>98.821000531999601</c:v>
                </c:pt>
                <c:pt idx="1357">
                  <c:v>99.145135389699703</c:v>
                </c:pt>
                <c:pt idx="1358">
                  <c:v>99.670143713046301</c:v>
                </c:pt>
                <c:pt idx="1359">
                  <c:v>100.675526164586</c:v>
                </c:pt>
                <c:pt idx="1360">
                  <c:v>99.703380885564897</c:v>
                </c:pt>
                <c:pt idx="1361">
                  <c:v>98.492600060689895</c:v>
                </c:pt>
                <c:pt idx="1362">
                  <c:v>98.7528062576948</c:v>
                </c:pt>
                <c:pt idx="1363">
                  <c:v>99.062227298452001</c:v>
                </c:pt>
                <c:pt idx="1364">
                  <c:v>100.16324071755101</c:v>
                </c:pt>
                <c:pt idx="1365">
                  <c:v>100.38598799046601</c:v>
                </c:pt>
                <c:pt idx="1366">
                  <c:v>100.790074279424</c:v>
                </c:pt>
                <c:pt idx="1367">
                  <c:v>101.603398505803</c:v>
                </c:pt>
                <c:pt idx="1368">
                  <c:v>101.660886152906</c:v>
                </c:pt>
                <c:pt idx="1369">
                  <c:v>101.44526139756699</c:v>
                </c:pt>
                <c:pt idx="1370">
                  <c:v>101.763578088746</c:v>
                </c:pt>
                <c:pt idx="1371">
                  <c:v>102.67126449025</c:v>
                </c:pt>
                <c:pt idx="1372">
                  <c:v>102.589339096112</c:v>
                </c:pt>
                <c:pt idx="1373">
                  <c:v>102.025767898118</c:v>
                </c:pt>
                <c:pt idx="1374">
                  <c:v>101.63869762367401</c:v>
                </c:pt>
                <c:pt idx="1375">
                  <c:v>102.51628076988</c:v>
                </c:pt>
                <c:pt idx="1376">
                  <c:v>101.629934615582</c:v>
                </c:pt>
                <c:pt idx="1377">
                  <c:v>102.046648982528</c:v>
                </c:pt>
                <c:pt idx="1378">
                  <c:v>102.006221586671</c:v>
                </c:pt>
                <c:pt idx="1379">
                  <c:v>102.447792620578</c:v>
                </c:pt>
                <c:pt idx="1380">
                  <c:v>102.485121185319</c:v>
                </c:pt>
                <c:pt idx="1381">
                  <c:v>102.68300922823499</c:v>
                </c:pt>
                <c:pt idx="1382">
                  <c:v>101.531055774024</c:v>
                </c:pt>
                <c:pt idx="1383">
                  <c:v>101.188497826752</c:v>
                </c:pt>
                <c:pt idx="1384">
                  <c:v>99.7342445452189</c:v>
                </c:pt>
                <c:pt idx="1385">
                  <c:v>100.473958865013</c:v>
                </c:pt>
                <c:pt idx="1386">
                  <c:v>100.217927543877</c:v>
                </c:pt>
                <c:pt idx="1387">
                  <c:v>100.998157710371</c:v>
                </c:pt>
                <c:pt idx="1388">
                  <c:v>100.867584503904</c:v>
                </c:pt>
                <c:pt idx="1389">
                  <c:v>102.543259427948</c:v>
                </c:pt>
                <c:pt idx="1390">
                  <c:v>102.741183891799</c:v>
                </c:pt>
                <c:pt idx="1391">
                  <c:v>102.357123938813</c:v>
                </c:pt>
                <c:pt idx="1392">
                  <c:v>98.879167360443205</c:v>
                </c:pt>
                <c:pt idx="1393">
                  <c:v>100.51510833530899</c:v>
                </c:pt>
                <c:pt idx="1394">
                  <c:v>98.845656984390104</c:v>
                </c:pt>
                <c:pt idx="1395">
                  <c:v>98.2711892761439</c:v>
                </c:pt>
                <c:pt idx="1396">
                  <c:v>99.334688086260002</c:v>
                </c:pt>
                <c:pt idx="1397">
                  <c:v>99.665089050153199</c:v>
                </c:pt>
                <c:pt idx="1398">
                  <c:v>101.106546490051</c:v>
                </c:pt>
                <c:pt idx="1399">
                  <c:v>101.49892058573</c:v>
                </c:pt>
                <c:pt idx="1400">
                  <c:v>102.10101328224999</c:v>
                </c:pt>
                <c:pt idx="1401">
                  <c:v>101.644918850929</c:v>
                </c:pt>
                <c:pt idx="1402">
                  <c:v>102.377345457063</c:v>
                </c:pt>
                <c:pt idx="1403">
                  <c:v>102.87482213030199</c:v>
                </c:pt>
                <c:pt idx="1404">
                  <c:v>100.769751585628</c:v>
                </c:pt>
                <c:pt idx="1405">
                  <c:v>102.20509079373301</c:v>
                </c:pt>
                <c:pt idx="1406">
                  <c:v>103.688204966109</c:v>
                </c:pt>
                <c:pt idx="1407">
                  <c:v>104.236711483734</c:v>
                </c:pt>
                <c:pt idx="1408">
                  <c:v>105.011713247473</c:v>
                </c:pt>
                <c:pt idx="1409">
                  <c:v>105.349971758827</c:v>
                </c:pt>
                <c:pt idx="1410">
                  <c:v>104.982389236169</c:v>
                </c:pt>
                <c:pt idx="1411">
                  <c:v>105.69326738950799</c:v>
                </c:pt>
                <c:pt idx="1412">
                  <c:v>105.637222496655</c:v>
                </c:pt>
                <c:pt idx="1413">
                  <c:v>106.919917079333</c:v>
                </c:pt>
                <c:pt idx="1414">
                  <c:v>107.220642787071</c:v>
                </c:pt>
                <c:pt idx="1415">
                  <c:v>106.88116140098499</c:v>
                </c:pt>
                <c:pt idx="1416">
                  <c:v>108.056482031478</c:v>
                </c:pt>
                <c:pt idx="1417">
                  <c:v>108.168059247953</c:v>
                </c:pt>
                <c:pt idx="1418">
                  <c:v>108.231129123798</c:v>
                </c:pt>
                <c:pt idx="1419">
                  <c:v>106.821594953252</c:v>
                </c:pt>
                <c:pt idx="1420">
                  <c:v>106.84094218809599</c:v>
                </c:pt>
                <c:pt idx="1421">
                  <c:v>106.809830702921</c:v>
                </c:pt>
                <c:pt idx="1422">
                  <c:v>108.017723699605</c:v>
                </c:pt>
                <c:pt idx="1423">
                  <c:v>107.075668297381</c:v>
                </c:pt>
                <c:pt idx="1424">
                  <c:v>107.713426988216</c:v>
                </c:pt>
                <c:pt idx="1425">
                  <c:v>106.437798949114</c:v>
                </c:pt>
                <c:pt idx="1426">
                  <c:v>107.355162894036</c:v>
                </c:pt>
                <c:pt idx="1427">
                  <c:v>106.350989200806</c:v>
                </c:pt>
                <c:pt idx="1428">
                  <c:v>104.96377647128701</c:v>
                </c:pt>
                <c:pt idx="1429">
                  <c:v>106.019116828254</c:v>
                </c:pt>
                <c:pt idx="1430">
                  <c:v>106.971385640194</c:v>
                </c:pt>
                <c:pt idx="1431">
                  <c:v>107.451333098446</c:v>
                </c:pt>
                <c:pt idx="1432">
                  <c:v>106.30579569735001</c:v>
                </c:pt>
                <c:pt idx="1433">
                  <c:v>105.29214612046999</c:v>
                </c:pt>
                <c:pt idx="1434">
                  <c:v>107.08077500733</c:v>
                </c:pt>
                <c:pt idx="1435">
                  <c:v>106.30018858000901</c:v>
                </c:pt>
                <c:pt idx="1436">
                  <c:v>107.02265467306999</c:v>
                </c:pt>
                <c:pt idx="1437">
                  <c:v>108.177654673801</c:v>
                </c:pt>
                <c:pt idx="1438">
                  <c:v>106.80831838953701</c:v>
                </c:pt>
                <c:pt idx="1439">
                  <c:v>104.021447633167</c:v>
                </c:pt>
                <c:pt idx="1440">
                  <c:v>104.323201302383</c:v>
                </c:pt>
                <c:pt idx="1441">
                  <c:v>102.975194317099</c:v>
                </c:pt>
                <c:pt idx="1442">
                  <c:v>103.961762294409</c:v>
                </c:pt>
                <c:pt idx="1443">
                  <c:v>104.5779369352</c:v>
                </c:pt>
                <c:pt idx="1444">
                  <c:v>105.955692923396</c:v>
                </c:pt>
                <c:pt idx="1445">
                  <c:v>105.38576321484599</c:v>
                </c:pt>
                <c:pt idx="1446">
                  <c:v>106.816252570302</c:v>
                </c:pt>
                <c:pt idx="1447">
                  <c:v>106.744701677534</c:v>
                </c:pt>
                <c:pt idx="1448">
                  <c:v>106.93020970582199</c:v>
                </c:pt>
                <c:pt idx="1449">
                  <c:v>108.338447595932</c:v>
                </c:pt>
                <c:pt idx="1450">
                  <c:v>108.806242414023</c:v>
                </c:pt>
                <c:pt idx="1451">
                  <c:v>109.76204107801701</c:v>
                </c:pt>
                <c:pt idx="1452">
                  <c:v>109.996333650054</c:v>
                </c:pt>
                <c:pt idx="1453">
                  <c:v>111.337508853416</c:v>
                </c:pt>
                <c:pt idx="1454">
                  <c:v>111.594154484773</c:v>
                </c:pt>
                <c:pt idx="1455">
                  <c:v>112.369114112666</c:v>
                </c:pt>
                <c:pt idx="1456">
                  <c:v>111.841071493172</c:v>
                </c:pt>
                <c:pt idx="1457">
                  <c:v>112.244817167234</c:v>
                </c:pt>
                <c:pt idx="1458">
                  <c:v>112.948422536576</c:v>
                </c:pt>
                <c:pt idx="1459">
                  <c:v>113.123939790576</c:v>
                </c:pt>
                <c:pt idx="1460">
                  <c:v>113.360421291357</c:v>
                </c:pt>
                <c:pt idx="1461">
                  <c:v>113.251723331002</c:v>
                </c:pt>
                <c:pt idx="1462">
                  <c:v>112.433450283996</c:v>
                </c:pt>
                <c:pt idx="1463">
                  <c:v>113.282261559483</c:v>
                </c:pt>
                <c:pt idx="1464">
                  <c:v>112.961133258622</c:v>
                </c:pt>
                <c:pt idx="1465">
                  <c:v>112.259807809718</c:v>
                </c:pt>
                <c:pt idx="1466">
                  <c:v>112.34380607598</c:v>
                </c:pt>
                <c:pt idx="1467">
                  <c:v>112.483397535888</c:v>
                </c:pt>
                <c:pt idx="1468">
                  <c:v>113.988270865912</c:v>
                </c:pt>
                <c:pt idx="1469">
                  <c:v>114.107772342248</c:v>
                </c:pt>
                <c:pt idx="1470">
                  <c:v>114.36131410361899</c:v>
                </c:pt>
                <c:pt idx="1471">
                  <c:v>113.333200743983</c:v>
                </c:pt>
                <c:pt idx="1472">
                  <c:v>112.621358806399</c:v>
                </c:pt>
                <c:pt idx="1473">
                  <c:v>113.081109648881</c:v>
                </c:pt>
                <c:pt idx="1474">
                  <c:v>112.891819634806</c:v>
                </c:pt>
                <c:pt idx="1475">
                  <c:v>113.310458457813</c:v>
                </c:pt>
                <c:pt idx="1476">
                  <c:v>113.272456211557</c:v>
                </c:pt>
                <c:pt idx="1477">
                  <c:v>112.79316324920801</c:v>
                </c:pt>
                <c:pt idx="1478">
                  <c:v>110.81851494524599</c:v>
                </c:pt>
                <c:pt idx="1479">
                  <c:v>110.376519590242</c:v>
                </c:pt>
                <c:pt idx="1480">
                  <c:v>109.371370366143</c:v>
                </c:pt>
                <c:pt idx="1481">
                  <c:v>110.663531477323</c:v>
                </c:pt>
                <c:pt idx="1482">
                  <c:v>109.999503037153</c:v>
                </c:pt>
                <c:pt idx="1483">
                  <c:v>111.402430353018</c:v>
                </c:pt>
                <c:pt idx="1484">
                  <c:v>111.722448874253</c:v>
                </c:pt>
                <c:pt idx="1485">
                  <c:v>111.620643721432</c:v>
                </c:pt>
                <c:pt idx="1486">
                  <c:v>109.208152302366</c:v>
                </c:pt>
                <c:pt idx="1487">
                  <c:v>109.445282935576</c:v>
                </c:pt>
                <c:pt idx="1488">
                  <c:v>110.32511019782901</c:v>
                </c:pt>
                <c:pt idx="1489">
                  <c:v>108.937675560093</c:v>
                </c:pt>
                <c:pt idx="1490">
                  <c:v>109.60589583277699</c:v>
                </c:pt>
                <c:pt idx="1491">
                  <c:v>109.0075608665</c:v>
                </c:pt>
                <c:pt idx="1492">
                  <c:v>109.79680296609</c:v>
                </c:pt>
                <c:pt idx="1493">
                  <c:v>111.250281372074</c:v>
                </c:pt>
                <c:pt idx="1494">
                  <c:v>110.684413138981</c:v>
                </c:pt>
                <c:pt idx="1495">
                  <c:v>109.538492713439</c:v>
                </c:pt>
                <c:pt idx="1496">
                  <c:v>109.791855901411</c:v>
                </c:pt>
                <c:pt idx="1497">
                  <c:v>110.59035712967599</c:v>
                </c:pt>
                <c:pt idx="1498">
                  <c:v>110.57657303488899</c:v>
                </c:pt>
                <c:pt idx="1499">
                  <c:v>108.93132071705401</c:v>
                </c:pt>
                <c:pt idx="1500">
                  <c:v>108.33433461335601</c:v>
                </c:pt>
                <c:pt idx="1501">
                  <c:v>110.667307435352</c:v>
                </c:pt>
                <c:pt idx="1502">
                  <c:v>109.46339223012301</c:v>
                </c:pt>
                <c:pt idx="1503">
                  <c:v>108.705533998505</c:v>
                </c:pt>
                <c:pt idx="1504">
                  <c:v>107.58896192994899</c:v>
                </c:pt>
                <c:pt idx="1505">
                  <c:v>107.482919074074</c:v>
                </c:pt>
                <c:pt idx="1506">
                  <c:v>106.66405341386501</c:v>
                </c:pt>
                <c:pt idx="1507">
                  <c:v>107.30913327766901</c:v>
                </c:pt>
                <c:pt idx="1508">
                  <c:v>107.01842328333601</c:v>
                </c:pt>
                <c:pt idx="1509">
                  <c:v>106.716305510712</c:v>
                </c:pt>
                <c:pt idx="1510">
                  <c:v>106.645454326666</c:v>
                </c:pt>
                <c:pt idx="1511">
                  <c:v>108.20400400910999</c:v>
                </c:pt>
                <c:pt idx="1512">
                  <c:v>107.273415169603</c:v>
                </c:pt>
                <c:pt idx="1513">
                  <c:v>107.880191875603</c:v>
                </c:pt>
                <c:pt idx="1514">
                  <c:v>107.28067155927801</c:v>
                </c:pt>
                <c:pt idx="1515">
                  <c:v>107.090816372021</c:v>
                </c:pt>
                <c:pt idx="1516">
                  <c:v>105.392075306972</c:v>
                </c:pt>
                <c:pt idx="1517">
                  <c:v>107.148745549833</c:v>
                </c:pt>
                <c:pt idx="1518">
                  <c:v>106.63098219384599</c:v>
                </c:pt>
                <c:pt idx="1519">
                  <c:v>107.088252514063</c:v>
                </c:pt>
                <c:pt idx="1520">
                  <c:v>106.127660051525</c:v>
                </c:pt>
                <c:pt idx="1521">
                  <c:v>107.407947420566</c:v>
                </c:pt>
                <c:pt idx="1522">
                  <c:v>106.429244902996</c:v>
                </c:pt>
                <c:pt idx="1523">
                  <c:v>107.052063323152</c:v>
                </c:pt>
                <c:pt idx="1524">
                  <c:v>106.035584084014</c:v>
                </c:pt>
                <c:pt idx="1525">
                  <c:v>104.95499334164199</c:v>
                </c:pt>
                <c:pt idx="1526">
                  <c:v>103.79832596235499</c:v>
                </c:pt>
                <c:pt idx="1527">
                  <c:v>104.013550836777</c:v>
                </c:pt>
                <c:pt idx="1528">
                  <c:v>104.927048332113</c:v>
                </c:pt>
                <c:pt idx="1529">
                  <c:v>105.422101858814</c:v>
                </c:pt>
                <c:pt idx="1530">
                  <c:v>105.17586437787401</c:v>
                </c:pt>
                <c:pt idx="1531">
                  <c:v>103.959233641512</c:v>
                </c:pt>
                <c:pt idx="1532">
                  <c:v>103.551073013013</c:v>
                </c:pt>
                <c:pt idx="1533">
                  <c:v>102.36852855976601</c:v>
                </c:pt>
                <c:pt idx="1534">
                  <c:v>102.223235806215</c:v>
                </c:pt>
                <c:pt idx="1535">
                  <c:v>101.471097618133</c:v>
                </c:pt>
                <c:pt idx="1536">
                  <c:v>102.56456607244399</c:v>
                </c:pt>
                <c:pt idx="1537">
                  <c:v>101.53522209119799</c:v>
                </c:pt>
                <c:pt idx="1538">
                  <c:v>102.018372322527</c:v>
                </c:pt>
                <c:pt idx="1539">
                  <c:v>102.50153228123</c:v>
                </c:pt>
                <c:pt idx="1540">
                  <c:v>101.233655189049</c:v>
                </c:pt>
                <c:pt idx="1541">
                  <c:v>102.147186845997</c:v>
                </c:pt>
                <c:pt idx="1542">
                  <c:v>102.30495860494</c:v>
                </c:pt>
                <c:pt idx="1543">
                  <c:v>102.256854654251</c:v>
                </c:pt>
                <c:pt idx="1544">
                  <c:v>101.408518292165</c:v>
                </c:pt>
                <c:pt idx="1545">
                  <c:v>101.533676944101</c:v>
                </c:pt>
                <c:pt idx="1546">
                  <c:v>101.27038552306</c:v>
                </c:pt>
                <c:pt idx="1547">
                  <c:v>102.71981826772399</c:v>
                </c:pt>
                <c:pt idx="1548">
                  <c:v>102.607038973494</c:v>
                </c:pt>
                <c:pt idx="1549">
                  <c:v>102.212902092178</c:v>
                </c:pt>
                <c:pt idx="1550">
                  <c:v>102.096494603111</c:v>
                </c:pt>
                <c:pt idx="1551">
                  <c:v>101.249718094985</c:v>
                </c:pt>
                <c:pt idx="1552">
                  <c:v>102.007013412712</c:v>
                </c:pt>
                <c:pt idx="1553">
                  <c:v>102.383084127983</c:v>
                </c:pt>
                <c:pt idx="1554">
                  <c:v>102.197162027735</c:v>
                </c:pt>
                <c:pt idx="1555">
                  <c:v>102.20075073582299</c:v>
                </c:pt>
                <c:pt idx="1556">
                  <c:v>102.12015512195801</c:v>
                </c:pt>
                <c:pt idx="1557">
                  <c:v>102.8752481253</c:v>
                </c:pt>
                <c:pt idx="1558">
                  <c:v>103.18280710381001</c:v>
                </c:pt>
                <c:pt idx="1559">
                  <c:v>102.896541808519</c:v>
                </c:pt>
                <c:pt idx="1560">
                  <c:v>101.48267161545699</c:v>
                </c:pt>
                <c:pt idx="1561">
                  <c:v>101.339684588015</c:v>
                </c:pt>
                <c:pt idx="1562">
                  <c:v>101.322851205706</c:v>
                </c:pt>
                <c:pt idx="1563">
                  <c:v>102.043452017446</c:v>
                </c:pt>
                <c:pt idx="1564">
                  <c:v>101.854284065928</c:v>
                </c:pt>
                <c:pt idx="1565">
                  <c:v>103.092097474337</c:v>
                </c:pt>
                <c:pt idx="1566">
                  <c:v>102.68520721625001</c:v>
                </c:pt>
                <c:pt idx="1567">
                  <c:v>103.901849779236</c:v>
                </c:pt>
                <c:pt idx="1568">
                  <c:v>105.01616039898001</c:v>
                </c:pt>
                <c:pt idx="1569">
                  <c:v>105.15287869564401</c:v>
                </c:pt>
                <c:pt idx="1570">
                  <c:v>105.41646269689601</c:v>
                </c:pt>
                <c:pt idx="1571">
                  <c:v>105.20214819835699</c:v>
                </c:pt>
                <c:pt idx="1572">
                  <c:v>105.06905054678199</c:v>
                </c:pt>
                <c:pt idx="1573">
                  <c:v>105.64439696674199</c:v>
                </c:pt>
                <c:pt idx="1574">
                  <c:v>104.736772192413</c:v>
                </c:pt>
                <c:pt idx="1575">
                  <c:v>104.301680397106</c:v>
                </c:pt>
                <c:pt idx="1576">
                  <c:v>103.800630894481</c:v>
                </c:pt>
                <c:pt idx="1577">
                  <c:v>104.738863834326</c:v>
                </c:pt>
                <c:pt idx="1578">
                  <c:v>104.944358537715</c:v>
                </c:pt>
                <c:pt idx="1579">
                  <c:v>104.68992416715599</c:v>
                </c:pt>
                <c:pt idx="1580">
                  <c:v>105.086267197905</c:v>
                </c:pt>
                <c:pt idx="1581">
                  <c:v>103.56248814895299</c:v>
                </c:pt>
                <c:pt idx="1582">
                  <c:v>105.36050606774999</c:v>
                </c:pt>
                <c:pt idx="1583">
                  <c:v>106.205966031222</c:v>
                </c:pt>
                <c:pt idx="1584">
                  <c:v>106.246978689065</c:v>
                </c:pt>
                <c:pt idx="1585">
                  <c:v>105.702719067801</c:v>
                </c:pt>
                <c:pt idx="1586">
                  <c:v>106.464202084775</c:v>
                </c:pt>
                <c:pt idx="1587">
                  <c:v>106.80641508482699</c:v>
                </c:pt>
                <c:pt idx="1588">
                  <c:v>106.355471865195</c:v>
                </c:pt>
                <c:pt idx="1589">
                  <c:v>104.10826179465199</c:v>
                </c:pt>
                <c:pt idx="1590">
                  <c:v>102.971684932291</c:v>
                </c:pt>
                <c:pt idx="1591">
                  <c:v>103.196487928715</c:v>
                </c:pt>
                <c:pt idx="1592">
                  <c:v>101.994679774153</c:v>
                </c:pt>
                <c:pt idx="1593">
                  <c:v>103.789297439077</c:v>
                </c:pt>
                <c:pt idx="1594">
                  <c:v>103.389784093136</c:v>
                </c:pt>
                <c:pt idx="1595">
                  <c:v>100.80288407862599</c:v>
                </c:pt>
                <c:pt idx="1596">
                  <c:v>101.54909328875399</c:v>
                </c:pt>
                <c:pt idx="1597">
                  <c:v>101.163288569231</c:v>
                </c:pt>
                <c:pt idx="1598">
                  <c:v>102.333242483177</c:v>
                </c:pt>
                <c:pt idx="1599">
                  <c:v>103.99558368877</c:v>
                </c:pt>
                <c:pt idx="1600">
                  <c:v>104.51248721004799</c:v>
                </c:pt>
                <c:pt idx="1601">
                  <c:v>105.63995546852099</c:v>
                </c:pt>
                <c:pt idx="1602">
                  <c:v>105.893777387002</c:v>
                </c:pt>
                <c:pt idx="1603">
                  <c:v>106.81553735237</c:v>
                </c:pt>
                <c:pt idx="1604">
                  <c:v>107.014336454332</c:v>
                </c:pt>
                <c:pt idx="1605">
                  <c:v>107.68292569731</c:v>
                </c:pt>
                <c:pt idx="1606">
                  <c:v>106.854417341496</c:v>
                </c:pt>
                <c:pt idx="1607">
                  <c:v>107.514154549056</c:v>
                </c:pt>
                <c:pt idx="1608">
                  <c:v>107.48828187916099</c:v>
                </c:pt>
                <c:pt idx="1609">
                  <c:v>108.115254798753</c:v>
                </c:pt>
                <c:pt idx="1610">
                  <c:v>108.052578802906</c:v>
                </c:pt>
                <c:pt idx="1611">
                  <c:v>108.145125168288</c:v>
                </c:pt>
                <c:pt idx="1612">
                  <c:v>108.480651041908</c:v>
                </c:pt>
                <c:pt idx="1613">
                  <c:v>108.283083347846</c:v>
                </c:pt>
                <c:pt idx="1614">
                  <c:v>107.535243867456</c:v>
                </c:pt>
                <c:pt idx="1615">
                  <c:v>109.236826562739</c:v>
                </c:pt>
                <c:pt idx="1616">
                  <c:v>109.445579520634</c:v>
                </c:pt>
                <c:pt idx="1617">
                  <c:v>109.36902969189499</c:v>
                </c:pt>
                <c:pt idx="1618">
                  <c:v>108.955015446817</c:v>
                </c:pt>
                <c:pt idx="1619">
                  <c:v>108.934993165362</c:v>
                </c:pt>
                <c:pt idx="1620">
                  <c:v>108.299069442144</c:v>
                </c:pt>
                <c:pt idx="1621">
                  <c:v>108.687680820399</c:v>
                </c:pt>
                <c:pt idx="1622">
                  <c:v>107.22130685817601</c:v>
                </c:pt>
                <c:pt idx="1623">
                  <c:v>106.785375036964</c:v>
                </c:pt>
                <c:pt idx="1624">
                  <c:v>107.606509792849</c:v>
                </c:pt>
                <c:pt idx="1625">
                  <c:v>108.973421517324</c:v>
                </c:pt>
                <c:pt idx="1626">
                  <c:v>108.35336966789799</c:v>
                </c:pt>
                <c:pt idx="1627">
                  <c:v>108.61502215051</c:v>
                </c:pt>
                <c:pt idx="1628">
                  <c:v>107.51138690331599</c:v>
                </c:pt>
                <c:pt idx="1629">
                  <c:v>106.497687868762</c:v>
                </c:pt>
                <c:pt idx="1630">
                  <c:v>106.75268015341101</c:v>
                </c:pt>
                <c:pt idx="1631">
                  <c:v>105.208460771994</c:v>
                </c:pt>
                <c:pt idx="1632">
                  <c:v>104.69898012056299</c:v>
                </c:pt>
                <c:pt idx="1633">
                  <c:v>104.82781855344</c:v>
                </c:pt>
                <c:pt idx="1634">
                  <c:v>105.859439070319</c:v>
                </c:pt>
                <c:pt idx="1635">
                  <c:v>107.600506163297</c:v>
                </c:pt>
                <c:pt idx="1636">
                  <c:v>107.930087650065</c:v>
                </c:pt>
                <c:pt idx="1637">
                  <c:v>107.01332698282999</c:v>
                </c:pt>
                <c:pt idx="1638">
                  <c:v>104.26092422147001</c:v>
                </c:pt>
                <c:pt idx="1639">
                  <c:v>103.13661830735199</c:v>
                </c:pt>
                <c:pt idx="1640">
                  <c:v>104.030960288366</c:v>
                </c:pt>
                <c:pt idx="1641">
                  <c:v>105.743303548746</c:v>
                </c:pt>
                <c:pt idx="1642">
                  <c:v>102.532427059366</c:v>
                </c:pt>
                <c:pt idx="1643">
                  <c:v>101.28274266457601</c:v>
                </c:pt>
                <c:pt idx="1644">
                  <c:v>101.94916118641299</c:v>
                </c:pt>
                <c:pt idx="1645">
                  <c:v>102.30087044527799</c:v>
                </c:pt>
                <c:pt idx="1646">
                  <c:v>103.598458930993</c:v>
                </c:pt>
                <c:pt idx="1647">
                  <c:v>103.745623893898</c:v>
                </c:pt>
                <c:pt idx="1648">
                  <c:v>104.44482366902299</c:v>
                </c:pt>
                <c:pt idx="1649">
                  <c:v>105.336592654344</c:v>
                </c:pt>
                <c:pt idx="1650">
                  <c:v>104.476445390498</c:v>
                </c:pt>
                <c:pt idx="1651">
                  <c:v>105.157782065977</c:v>
                </c:pt>
                <c:pt idx="1652">
                  <c:v>103.43458964940901</c:v>
                </c:pt>
                <c:pt idx="1653">
                  <c:v>103.537081938808</c:v>
                </c:pt>
                <c:pt idx="1654">
                  <c:v>104.223635189967</c:v>
                </c:pt>
                <c:pt idx="1655">
                  <c:v>104.601622251771</c:v>
                </c:pt>
                <c:pt idx="1656">
                  <c:v>104.826798692092</c:v>
                </c:pt>
                <c:pt idx="1657">
                  <c:v>104.703348988326</c:v>
                </c:pt>
                <c:pt idx="1658">
                  <c:v>105.085706787625</c:v>
                </c:pt>
                <c:pt idx="1659">
                  <c:v>103.638391169229</c:v>
                </c:pt>
                <c:pt idx="1660">
                  <c:v>103.428891301726</c:v>
                </c:pt>
                <c:pt idx="1661">
                  <c:v>103.10102095260601</c:v>
                </c:pt>
                <c:pt idx="1662">
                  <c:v>103.62011206475501</c:v>
                </c:pt>
                <c:pt idx="1663">
                  <c:v>105.485729008574</c:v>
                </c:pt>
                <c:pt idx="1664">
                  <c:v>105.286169758908</c:v>
                </c:pt>
                <c:pt idx="1665">
                  <c:v>104.45410924254099</c:v>
                </c:pt>
                <c:pt idx="1666">
                  <c:v>103.656932059485</c:v>
                </c:pt>
                <c:pt idx="1667">
                  <c:v>104.33439168946001</c:v>
                </c:pt>
                <c:pt idx="1668">
                  <c:v>105.156426485528</c:v>
                </c:pt>
                <c:pt idx="1669">
                  <c:v>104.478254335424</c:v>
                </c:pt>
                <c:pt idx="1670">
                  <c:v>105.36458716608</c:v>
                </c:pt>
                <c:pt idx="1671">
                  <c:v>105.978994177385</c:v>
                </c:pt>
                <c:pt idx="1672">
                  <c:v>106.84405627687001</c:v>
                </c:pt>
                <c:pt idx="1673">
                  <c:v>108.225809020265</c:v>
                </c:pt>
                <c:pt idx="1674">
                  <c:v>107.836475004813</c:v>
                </c:pt>
                <c:pt idx="1675">
                  <c:v>108.446975842272</c:v>
                </c:pt>
                <c:pt idx="1676">
                  <c:v>108.338375583184</c:v>
                </c:pt>
                <c:pt idx="1677">
                  <c:v>108.116571670459</c:v>
                </c:pt>
                <c:pt idx="1678">
                  <c:v>108.03929324026301</c:v>
                </c:pt>
                <c:pt idx="1679">
                  <c:v>108.228028939494</c:v>
                </c:pt>
                <c:pt idx="1680">
                  <c:v>110.14328641835201</c:v>
                </c:pt>
                <c:pt idx="1681">
                  <c:v>109.740417155899</c:v>
                </c:pt>
                <c:pt idx="1682">
                  <c:v>108.451074268178</c:v>
                </c:pt>
                <c:pt idx="1683">
                  <c:v>107.70575600138299</c:v>
                </c:pt>
                <c:pt idx="1684">
                  <c:v>107.380117281726</c:v>
                </c:pt>
                <c:pt idx="1685">
                  <c:v>107.095403601545</c:v>
                </c:pt>
                <c:pt idx="1686">
                  <c:v>107.368800992681</c:v>
                </c:pt>
                <c:pt idx="1687">
                  <c:v>106.822047662017</c:v>
                </c:pt>
                <c:pt idx="1688">
                  <c:v>107.057765541276</c:v>
                </c:pt>
                <c:pt idx="1689">
                  <c:v>107.78615404400701</c:v>
                </c:pt>
                <c:pt idx="1690">
                  <c:v>108.66432050033301</c:v>
                </c:pt>
                <c:pt idx="1691">
                  <c:v>109.03983104074401</c:v>
                </c:pt>
                <c:pt idx="1692">
                  <c:v>108.640331660714</c:v>
                </c:pt>
                <c:pt idx="1693">
                  <c:v>108.712745791564</c:v>
                </c:pt>
                <c:pt idx="1694">
                  <c:v>108.548939562614</c:v>
                </c:pt>
                <c:pt idx="1695">
                  <c:v>108.44208873106599</c:v>
                </c:pt>
                <c:pt idx="1696">
                  <c:v>109.227932209523</c:v>
                </c:pt>
                <c:pt idx="1697">
                  <c:v>109.008590246135</c:v>
                </c:pt>
                <c:pt idx="1698">
                  <c:v>109.513880038011</c:v>
                </c:pt>
                <c:pt idx="1699">
                  <c:v>109.286832950939</c:v>
                </c:pt>
                <c:pt idx="1700">
                  <c:v>108.688079203097</c:v>
                </c:pt>
                <c:pt idx="1701">
                  <c:v>108.954964167247</c:v>
                </c:pt>
                <c:pt idx="1702">
                  <c:v>109.278840217262</c:v>
                </c:pt>
                <c:pt idx="1703">
                  <c:v>109.470677153957</c:v>
                </c:pt>
                <c:pt idx="1704">
                  <c:v>109.929316151585</c:v>
                </c:pt>
                <c:pt idx="1705">
                  <c:v>109.95929309104299</c:v>
                </c:pt>
                <c:pt idx="1706">
                  <c:v>110.488758591099</c:v>
                </c:pt>
                <c:pt idx="1707">
                  <c:v>110.53577502311001</c:v>
                </c:pt>
                <c:pt idx="1708">
                  <c:v>110.90042260832401</c:v>
                </c:pt>
                <c:pt idx="1709">
                  <c:v>110.31112270873101</c:v>
                </c:pt>
                <c:pt idx="1710">
                  <c:v>111.37346016742799</c:v>
                </c:pt>
                <c:pt idx="1711">
                  <c:v>110.987881513934</c:v>
                </c:pt>
                <c:pt idx="1712">
                  <c:v>111.36770038775801</c:v>
                </c:pt>
                <c:pt idx="1713">
                  <c:v>111.58136059924701</c:v>
                </c:pt>
                <c:pt idx="1714">
                  <c:v>111.400030648301</c:v>
                </c:pt>
                <c:pt idx="1715">
                  <c:v>110.665382787575</c:v>
                </c:pt>
                <c:pt idx="1716">
                  <c:v>111.411429840563</c:v>
                </c:pt>
                <c:pt idx="1717">
                  <c:v>110.87815079255</c:v>
                </c:pt>
                <c:pt idx="1718">
                  <c:v>110.676781979837</c:v>
                </c:pt>
                <c:pt idx="1719">
                  <c:v>109.043722368742</c:v>
                </c:pt>
                <c:pt idx="1720">
                  <c:v>108.794037828133</c:v>
                </c:pt>
                <c:pt idx="1721">
                  <c:v>109.525279230273</c:v>
                </c:pt>
                <c:pt idx="1722">
                  <c:v>108.441155072944</c:v>
                </c:pt>
                <c:pt idx="1723">
                  <c:v>108.457786588427</c:v>
                </c:pt>
                <c:pt idx="1724">
                  <c:v>108.543138331336</c:v>
                </c:pt>
                <c:pt idx="1725">
                  <c:v>109.228823528337</c:v>
                </c:pt>
                <c:pt idx="1726">
                  <c:v>109.894063661899</c:v>
                </c:pt>
                <c:pt idx="1727">
                  <c:v>109.683283340245</c:v>
                </c:pt>
                <c:pt idx="1728">
                  <c:v>111.215658988833</c:v>
                </c:pt>
                <c:pt idx="1729">
                  <c:v>111.15347126821101</c:v>
                </c:pt>
                <c:pt idx="1730">
                  <c:v>111.092702322853</c:v>
                </c:pt>
                <c:pt idx="1731">
                  <c:v>112.17013304239001</c:v>
                </c:pt>
                <c:pt idx="1732">
                  <c:v>112.36768830714701</c:v>
                </c:pt>
                <c:pt idx="1733">
                  <c:v>112.88668827306201</c:v>
                </c:pt>
                <c:pt idx="1734">
                  <c:v>112.729048913154</c:v>
                </c:pt>
                <c:pt idx="1735">
                  <c:v>111.861913398128</c:v>
                </c:pt>
                <c:pt idx="1736">
                  <c:v>111.664843250513</c:v>
                </c:pt>
                <c:pt idx="1737">
                  <c:v>111.828649479463</c:v>
                </c:pt>
                <c:pt idx="1738">
                  <c:v>111.92880687322</c:v>
                </c:pt>
                <c:pt idx="1739">
                  <c:v>111.891363768836</c:v>
                </c:pt>
                <c:pt idx="1740">
                  <c:v>112.479651982536</c:v>
                </c:pt>
                <c:pt idx="1741">
                  <c:v>112.50581537403799</c:v>
                </c:pt>
                <c:pt idx="1742">
                  <c:v>113.04851527645801</c:v>
                </c:pt>
                <c:pt idx="1743">
                  <c:v>111.909198476979</c:v>
                </c:pt>
                <c:pt idx="1744">
                  <c:v>112.048947612259</c:v>
                </c:pt>
                <c:pt idx="1745">
                  <c:v>112.05596871003701</c:v>
                </c:pt>
                <c:pt idx="1746">
                  <c:v>111.815990662959</c:v>
                </c:pt>
                <c:pt idx="1747">
                  <c:v>110.843726539366</c:v>
                </c:pt>
                <c:pt idx="1748">
                  <c:v>110.59090340165601</c:v>
                </c:pt>
                <c:pt idx="1749">
                  <c:v>108.870816579756</c:v>
                </c:pt>
                <c:pt idx="1750">
                  <c:v>108.86249684489501</c:v>
                </c:pt>
                <c:pt idx="1751">
                  <c:v>108.792372893836</c:v>
                </c:pt>
                <c:pt idx="1752">
                  <c:v>108.575478709718</c:v>
                </c:pt>
                <c:pt idx="1753">
                  <c:v>108.598801020915</c:v>
                </c:pt>
                <c:pt idx="1754">
                  <c:v>109.672511949945</c:v>
                </c:pt>
                <c:pt idx="1755">
                  <c:v>109.562385327863</c:v>
                </c:pt>
                <c:pt idx="1756">
                  <c:v>109.882503969391</c:v>
                </c:pt>
                <c:pt idx="1757">
                  <c:v>109.34932173972901</c:v>
                </c:pt>
                <c:pt idx="1758">
                  <c:v>110.214730750686</c:v>
                </c:pt>
                <c:pt idx="1759">
                  <c:v>110.444837747348</c:v>
                </c:pt>
                <c:pt idx="1760">
                  <c:v>111.08033238008299</c:v>
                </c:pt>
                <c:pt idx="1761">
                  <c:v>110.470845557377</c:v>
                </c:pt>
                <c:pt idx="1762">
                  <c:v>112.122936661005</c:v>
                </c:pt>
                <c:pt idx="1763">
                  <c:v>111.3324013978</c:v>
                </c:pt>
                <c:pt idx="1764">
                  <c:v>111.860290209913</c:v>
                </c:pt>
                <c:pt idx="1765">
                  <c:v>111.980875339649</c:v>
                </c:pt>
                <c:pt idx="1766">
                  <c:v>112.92344221393</c:v>
                </c:pt>
                <c:pt idx="1767">
                  <c:v>113.518908973385</c:v>
                </c:pt>
                <c:pt idx="1768">
                  <c:v>113.142039011439</c:v>
                </c:pt>
                <c:pt idx="1769">
                  <c:v>114.02289237246301</c:v>
                </c:pt>
                <c:pt idx="1770">
                  <c:v>114.577674272786</c:v>
                </c:pt>
                <c:pt idx="1771">
                  <c:v>115.587816622006</c:v>
                </c:pt>
                <c:pt idx="1772">
                  <c:v>116.17678820414901</c:v>
                </c:pt>
                <c:pt idx="1773">
                  <c:v>115.655715318068</c:v>
                </c:pt>
                <c:pt idx="1774">
                  <c:v>115.196026961114</c:v>
                </c:pt>
                <c:pt idx="1775">
                  <c:v>115.93418578515301</c:v>
                </c:pt>
                <c:pt idx="1776">
                  <c:v>115.484990569191</c:v>
                </c:pt>
                <c:pt idx="1777">
                  <c:v>115.58652200546901</c:v>
                </c:pt>
                <c:pt idx="1778">
                  <c:v>115.028121686744</c:v>
                </c:pt>
                <c:pt idx="1779">
                  <c:v>115.092995326695</c:v>
                </c:pt>
                <c:pt idx="1780">
                  <c:v>115.462036601702</c:v>
                </c:pt>
                <c:pt idx="1781">
                  <c:v>115.043643943639</c:v>
                </c:pt>
                <c:pt idx="1782">
                  <c:v>115.07744241212001</c:v>
                </c:pt>
                <c:pt idx="1783">
                  <c:v>115.33011953374</c:v>
                </c:pt>
                <c:pt idx="1784">
                  <c:v>115.46592612152099</c:v>
                </c:pt>
                <c:pt idx="1785">
                  <c:v>115.719672328206</c:v>
                </c:pt>
                <c:pt idx="1786">
                  <c:v>116.036286001745</c:v>
                </c:pt>
                <c:pt idx="1787">
                  <c:v>115.85026846560299</c:v>
                </c:pt>
                <c:pt idx="1788">
                  <c:v>115.066540316871</c:v>
                </c:pt>
                <c:pt idx="1789">
                  <c:v>116.017733142785</c:v>
                </c:pt>
                <c:pt idx="1790">
                  <c:v>115.457650498237</c:v>
                </c:pt>
                <c:pt idx="1791">
                  <c:v>115.401750904316</c:v>
                </c:pt>
                <c:pt idx="1792">
                  <c:v>115.108509949332</c:v>
                </c:pt>
                <c:pt idx="1793">
                  <c:v>115.47007082384501</c:v>
                </c:pt>
                <c:pt idx="1794">
                  <c:v>115.652328364798</c:v>
                </c:pt>
                <c:pt idx="1795">
                  <c:v>115.56306348237599</c:v>
                </c:pt>
                <c:pt idx="1796">
                  <c:v>115.92785252220099</c:v>
                </c:pt>
                <c:pt idx="1797">
                  <c:v>115.11466204845399</c:v>
                </c:pt>
                <c:pt idx="1798">
                  <c:v>115.660668330596</c:v>
                </c:pt>
                <c:pt idx="1799">
                  <c:v>116.363896123177</c:v>
                </c:pt>
                <c:pt idx="1800">
                  <c:v>116.539490022697</c:v>
                </c:pt>
                <c:pt idx="1801">
                  <c:v>117.31741435875399</c:v>
                </c:pt>
                <c:pt idx="1802">
                  <c:v>117.840301592692</c:v>
                </c:pt>
                <c:pt idx="1803">
                  <c:v>118.611244274451</c:v>
                </c:pt>
                <c:pt idx="1804">
                  <c:v>118.01824889510399</c:v>
                </c:pt>
                <c:pt idx="1805">
                  <c:v>118.086394429691</c:v>
                </c:pt>
                <c:pt idx="1806">
                  <c:v>118.36101702675499</c:v>
                </c:pt>
                <c:pt idx="1807">
                  <c:v>118.564070883287</c:v>
                </c:pt>
                <c:pt idx="1808">
                  <c:v>118.400124592921</c:v>
                </c:pt>
                <c:pt idx="1809">
                  <c:v>118.12607727839401</c:v>
                </c:pt>
                <c:pt idx="1810">
                  <c:v>118.55778323818799</c:v>
                </c:pt>
                <c:pt idx="1811">
                  <c:v>117.38291555932599</c:v>
                </c:pt>
                <c:pt idx="1812">
                  <c:v>117.92052707043401</c:v>
                </c:pt>
                <c:pt idx="1813">
                  <c:v>117.37662508579599</c:v>
                </c:pt>
                <c:pt idx="1814">
                  <c:v>116.41831665351999</c:v>
                </c:pt>
                <c:pt idx="1815">
                  <c:v>115.42055301248</c:v>
                </c:pt>
                <c:pt idx="1816">
                  <c:v>116.678311332218</c:v>
                </c:pt>
                <c:pt idx="1817">
                  <c:v>118.20103444399</c:v>
                </c:pt>
                <c:pt idx="1818">
                  <c:v>118.99381498523201</c:v>
                </c:pt>
                <c:pt idx="1819">
                  <c:v>119.25548580316</c:v>
                </c:pt>
                <c:pt idx="1820">
                  <c:v>118.33469223227701</c:v>
                </c:pt>
                <c:pt idx="1821">
                  <c:v>118.574350853528</c:v>
                </c:pt>
                <c:pt idx="1822">
                  <c:v>119.313618943799</c:v>
                </c:pt>
                <c:pt idx="1823">
                  <c:v>119.522926343107</c:v>
                </c:pt>
                <c:pt idx="1824">
                  <c:v>119.012360641735</c:v>
                </c:pt>
                <c:pt idx="1825">
                  <c:v>118.16377763717701</c:v>
                </c:pt>
                <c:pt idx="1826">
                  <c:v>118.241615504634</c:v>
                </c:pt>
                <c:pt idx="1827">
                  <c:v>117.448398318643</c:v>
                </c:pt>
                <c:pt idx="1828">
                  <c:v>116.86258726209</c:v>
                </c:pt>
                <c:pt idx="1829">
                  <c:v>117.892742909571</c:v>
                </c:pt>
                <c:pt idx="1830">
                  <c:v>119.113769909048</c:v>
                </c:pt>
                <c:pt idx="1831">
                  <c:v>118.882942635936</c:v>
                </c:pt>
                <c:pt idx="1832">
                  <c:v>118.158480698696</c:v>
                </c:pt>
                <c:pt idx="1833">
                  <c:v>118.13301549350101</c:v>
                </c:pt>
                <c:pt idx="1834">
                  <c:v>117.901659046155</c:v>
                </c:pt>
                <c:pt idx="1835">
                  <c:v>117.29990885847199</c:v>
                </c:pt>
                <c:pt idx="1836">
                  <c:v>117.873108713275</c:v>
                </c:pt>
                <c:pt idx="1837">
                  <c:v>118.981895989565</c:v>
                </c:pt>
                <c:pt idx="1838">
                  <c:v>119.043132607502</c:v>
                </c:pt>
                <c:pt idx="1839">
                  <c:v>120.528376315757</c:v>
                </c:pt>
                <c:pt idx="1840">
                  <c:v>121.17350220642599</c:v>
                </c:pt>
                <c:pt idx="1841">
                  <c:v>120.972038907921</c:v>
                </c:pt>
                <c:pt idx="1842">
                  <c:v>118.734447616282</c:v>
                </c:pt>
                <c:pt idx="1843">
                  <c:v>118.82906557177699</c:v>
                </c:pt>
                <c:pt idx="1844">
                  <c:v>119.432277832262</c:v>
                </c:pt>
                <c:pt idx="1845">
                  <c:v>119.349051144111</c:v>
                </c:pt>
                <c:pt idx="1846">
                  <c:v>119.96803096109799</c:v>
                </c:pt>
                <c:pt idx="1847">
                  <c:v>120.089120626865</c:v>
                </c:pt>
                <c:pt idx="1848">
                  <c:v>120.06890622096</c:v>
                </c:pt>
                <c:pt idx="1849">
                  <c:v>120.462477050587</c:v>
                </c:pt>
                <c:pt idx="1850">
                  <c:v>119.35292329488399</c:v>
                </c:pt>
                <c:pt idx="1851">
                  <c:v>119.022027217177</c:v>
                </c:pt>
                <c:pt idx="1852">
                  <c:v>120.124659115131</c:v>
                </c:pt>
                <c:pt idx="1853">
                  <c:v>120.505327214994</c:v>
                </c:pt>
                <c:pt idx="1854">
                  <c:v>121.43463585916599</c:v>
                </c:pt>
                <c:pt idx="1855">
                  <c:v>121.881683019756</c:v>
                </c:pt>
                <c:pt idx="1856">
                  <c:v>121.495753683716</c:v>
                </c:pt>
                <c:pt idx="1857">
                  <c:v>121.805794203593</c:v>
                </c:pt>
                <c:pt idx="1858">
                  <c:v>122.050287713527</c:v>
                </c:pt>
                <c:pt idx="1859">
                  <c:v>122.75079914747801</c:v>
                </c:pt>
                <c:pt idx="1860">
                  <c:v>123.19759084218001</c:v>
                </c:pt>
                <c:pt idx="1861">
                  <c:v>123.67509854136701</c:v>
                </c:pt>
                <c:pt idx="1862">
                  <c:v>123.582731820693</c:v>
                </c:pt>
                <c:pt idx="1863">
                  <c:v>123.614931464774</c:v>
                </c:pt>
                <c:pt idx="1864">
                  <c:v>123.471420411205</c:v>
                </c:pt>
                <c:pt idx="1865">
                  <c:v>123.713807320049</c:v>
                </c:pt>
                <c:pt idx="1866">
                  <c:v>123.31841294815101</c:v>
                </c:pt>
                <c:pt idx="1867">
                  <c:v>123.05257235526599</c:v>
                </c:pt>
                <c:pt idx="1868">
                  <c:v>123.024055998827</c:v>
                </c:pt>
                <c:pt idx="1869">
                  <c:v>119.96562551872</c:v>
                </c:pt>
                <c:pt idx="1870">
                  <c:v>121.035384759116</c:v>
                </c:pt>
                <c:pt idx="1871">
                  <c:v>122.212651589579</c:v>
                </c:pt>
                <c:pt idx="1872">
                  <c:v>122.911357066785</c:v>
                </c:pt>
                <c:pt idx="1873">
                  <c:v>123.365538308959</c:v>
                </c:pt>
                <c:pt idx="1874">
                  <c:v>123.061934650178</c:v>
                </c:pt>
                <c:pt idx="1875">
                  <c:v>124.267626300229</c:v>
                </c:pt>
                <c:pt idx="1876">
                  <c:v>125.031809085636</c:v>
                </c:pt>
                <c:pt idx="1877">
                  <c:v>127.49468516281399</c:v>
                </c:pt>
                <c:pt idx="1878">
                  <c:v>126.98990078867</c:v>
                </c:pt>
                <c:pt idx="1879">
                  <c:v>128.28023634055</c:v>
                </c:pt>
                <c:pt idx="1880">
                  <c:v>128.12261384640101</c:v>
                </c:pt>
                <c:pt idx="1881">
                  <c:v>128.778475548329</c:v>
                </c:pt>
                <c:pt idx="1882">
                  <c:v>127.41098260203501</c:v>
                </c:pt>
                <c:pt idx="1883">
                  <c:v>125.748412852703</c:v>
                </c:pt>
                <c:pt idx="1884">
                  <c:v>126.966684280066</c:v>
                </c:pt>
                <c:pt idx="1885">
                  <c:v>126.936631453525</c:v>
                </c:pt>
                <c:pt idx="1886">
                  <c:v>126.863119296666</c:v>
                </c:pt>
                <c:pt idx="1887">
                  <c:v>128.074035396498</c:v>
                </c:pt>
                <c:pt idx="1888">
                  <c:v>127.285513747734</c:v>
                </c:pt>
                <c:pt idx="1889">
                  <c:v>127.076983501572</c:v>
                </c:pt>
                <c:pt idx="1890">
                  <c:v>127.315539870878</c:v>
                </c:pt>
                <c:pt idx="1891">
                  <c:v>127.393085764109</c:v>
                </c:pt>
                <c:pt idx="1892">
                  <c:v>125.497888296542</c:v>
                </c:pt>
                <c:pt idx="1893">
                  <c:v>125.61481351639399</c:v>
                </c:pt>
                <c:pt idx="1894">
                  <c:v>125.665156513139</c:v>
                </c:pt>
                <c:pt idx="1895">
                  <c:v>126.447018343799</c:v>
                </c:pt>
                <c:pt idx="1896">
                  <c:v>126.136317131334</c:v>
                </c:pt>
                <c:pt idx="1897">
                  <c:v>125.73783325167101</c:v>
                </c:pt>
                <c:pt idx="1898">
                  <c:v>126.688833401157</c:v>
                </c:pt>
                <c:pt idx="1899">
                  <c:v>125.88323604738</c:v>
                </c:pt>
                <c:pt idx="1900">
                  <c:v>125.50278099716</c:v>
                </c:pt>
                <c:pt idx="1901">
                  <c:v>124.11480449901001</c:v>
                </c:pt>
                <c:pt idx="1902">
                  <c:v>124.59950330011699</c:v>
                </c:pt>
                <c:pt idx="1903">
                  <c:v>125.24884977351699</c:v>
                </c:pt>
                <c:pt idx="1904">
                  <c:v>125.208035829556</c:v>
                </c:pt>
                <c:pt idx="1905">
                  <c:v>123.84420950932299</c:v>
                </c:pt>
                <c:pt idx="1906">
                  <c:v>122.084912617729</c:v>
                </c:pt>
                <c:pt idx="1907">
                  <c:v>121.76010191671401</c:v>
                </c:pt>
                <c:pt idx="1908">
                  <c:v>120.74025390898601</c:v>
                </c:pt>
                <c:pt idx="1909">
                  <c:v>119.910727975314</c:v>
                </c:pt>
                <c:pt idx="1910">
                  <c:v>119.140190208299</c:v>
                </c:pt>
                <c:pt idx="1911">
                  <c:v>117.54236179284599</c:v>
                </c:pt>
                <c:pt idx="1912">
                  <c:v>119.17728959087501</c:v>
                </c:pt>
                <c:pt idx="1913">
                  <c:v>119.831566078008</c:v>
                </c:pt>
                <c:pt idx="1914">
                  <c:v>117.194125895646</c:v>
                </c:pt>
                <c:pt idx="1915">
                  <c:v>117.51078474246</c:v>
                </c:pt>
                <c:pt idx="1916">
                  <c:v>116.523781530858</c:v>
                </c:pt>
                <c:pt idx="1917">
                  <c:v>117.322806758612</c:v>
                </c:pt>
                <c:pt idx="1918">
                  <c:v>119.38222189793601</c:v>
                </c:pt>
                <c:pt idx="1919">
                  <c:v>117.80612908558101</c:v>
                </c:pt>
                <c:pt idx="1920">
                  <c:v>116.923837945763</c:v>
                </c:pt>
                <c:pt idx="1921">
                  <c:v>117.044747712995</c:v>
                </c:pt>
                <c:pt idx="1922">
                  <c:v>118.122768887077</c:v>
                </c:pt>
                <c:pt idx="1923">
                  <c:v>118.122442984684</c:v>
                </c:pt>
                <c:pt idx="1924">
                  <c:v>119.408886012408</c:v>
                </c:pt>
                <c:pt idx="1925">
                  <c:v>119.90397611767401</c:v>
                </c:pt>
                <c:pt idx="1926">
                  <c:v>119.624321456424</c:v>
                </c:pt>
                <c:pt idx="1927">
                  <c:v>119.48116623428299</c:v>
                </c:pt>
                <c:pt idx="1928">
                  <c:v>118.872809401002</c:v>
                </c:pt>
                <c:pt idx="1929">
                  <c:v>118.950757589942</c:v>
                </c:pt>
                <c:pt idx="1930">
                  <c:v>119.929100400594</c:v>
                </c:pt>
                <c:pt idx="1931">
                  <c:v>118.799129776404</c:v>
                </c:pt>
                <c:pt idx="1932">
                  <c:v>119.37483407583601</c:v>
                </c:pt>
                <c:pt idx="1933">
                  <c:v>118.660017804478</c:v>
                </c:pt>
                <c:pt idx="1934">
                  <c:v>118.33895142082601</c:v>
                </c:pt>
                <c:pt idx="1935">
                  <c:v>119.849231711606</c:v>
                </c:pt>
                <c:pt idx="1936">
                  <c:v>120.121809048071</c:v>
                </c:pt>
                <c:pt idx="1937">
                  <c:v>119.60697520407599</c:v>
                </c:pt>
                <c:pt idx="1938">
                  <c:v>119.17471577262801</c:v>
                </c:pt>
                <c:pt idx="1939">
                  <c:v>119.97192454468301</c:v>
                </c:pt>
                <c:pt idx="1940">
                  <c:v>119.916405926601</c:v>
                </c:pt>
                <c:pt idx="1941">
                  <c:v>121.556658994777</c:v>
                </c:pt>
                <c:pt idx="1942">
                  <c:v>121.36643158027999</c:v>
                </c:pt>
                <c:pt idx="1943">
                  <c:v>122.21614338144801</c:v>
                </c:pt>
                <c:pt idx="1944">
                  <c:v>122.434151986782</c:v>
                </c:pt>
                <c:pt idx="1945">
                  <c:v>121.49844125231699</c:v>
                </c:pt>
                <c:pt idx="1946">
                  <c:v>121.388909676927</c:v>
                </c:pt>
                <c:pt idx="1947">
                  <c:v>120.94086000462799</c:v>
                </c:pt>
                <c:pt idx="1948">
                  <c:v>117.93500880088099</c:v>
                </c:pt>
                <c:pt idx="1949">
                  <c:v>118.453569206745</c:v>
                </c:pt>
                <c:pt idx="1950">
                  <c:v>118.94830480872599</c:v>
                </c:pt>
                <c:pt idx="1951">
                  <c:v>118.293033672928</c:v>
                </c:pt>
                <c:pt idx="1952">
                  <c:v>118.19673450417299</c:v>
                </c:pt>
                <c:pt idx="1953">
                  <c:v>118.370407534715</c:v>
                </c:pt>
                <c:pt idx="1954">
                  <c:v>116.50167848843699</c:v>
                </c:pt>
                <c:pt idx="1955">
                  <c:v>116.80249660361</c:v>
                </c:pt>
                <c:pt idx="1956">
                  <c:v>118.464229657423</c:v>
                </c:pt>
                <c:pt idx="1957">
                  <c:v>119.982629320576</c:v>
                </c:pt>
                <c:pt idx="1958">
                  <c:v>120.681136677098</c:v>
                </c:pt>
                <c:pt idx="1959">
                  <c:v>120.23085834398699</c:v>
                </c:pt>
                <c:pt idx="1960">
                  <c:v>121.192004767772</c:v>
                </c:pt>
                <c:pt idx="1961">
                  <c:v>121.240843121738</c:v>
                </c:pt>
                <c:pt idx="1962">
                  <c:v>120.856147435273</c:v>
                </c:pt>
                <c:pt idx="1963">
                  <c:v>120.41225588432999</c:v>
                </c:pt>
                <c:pt idx="1964">
                  <c:v>120.395651114868</c:v>
                </c:pt>
                <c:pt idx="1965">
                  <c:v>119.288192957948</c:v>
                </c:pt>
                <c:pt idx="1966">
                  <c:v>117.55779694389599</c:v>
                </c:pt>
                <c:pt idx="1967">
                  <c:v>116.58203894626701</c:v>
                </c:pt>
                <c:pt idx="1968">
                  <c:v>117.580347176766</c:v>
                </c:pt>
                <c:pt idx="1969">
                  <c:v>117.938584139131</c:v>
                </c:pt>
                <c:pt idx="1970">
                  <c:v>118.333709241994</c:v>
                </c:pt>
                <c:pt idx="1971">
                  <c:v>118.781253063951</c:v>
                </c:pt>
                <c:pt idx="1972">
                  <c:v>118.247451616207</c:v>
                </c:pt>
                <c:pt idx="1973">
                  <c:v>117.98187650779801</c:v>
                </c:pt>
                <c:pt idx="1974">
                  <c:v>118.415597122004</c:v>
                </c:pt>
                <c:pt idx="1975">
                  <c:v>116.741329278069</c:v>
                </c:pt>
                <c:pt idx="1976">
                  <c:v>116.120039044454</c:v>
                </c:pt>
                <c:pt idx="1977">
                  <c:v>117.454106140672</c:v>
                </c:pt>
                <c:pt idx="1978">
                  <c:v>116.31912745768101</c:v>
                </c:pt>
                <c:pt idx="1979">
                  <c:v>116.255922375746</c:v>
                </c:pt>
                <c:pt idx="1980">
                  <c:v>115.919217160163</c:v>
                </c:pt>
                <c:pt idx="1981">
                  <c:v>116.519762768197</c:v>
                </c:pt>
                <c:pt idx="1982">
                  <c:v>117.682862755022</c:v>
                </c:pt>
                <c:pt idx="1983">
                  <c:v>116.830292825006</c:v>
                </c:pt>
                <c:pt idx="1984">
                  <c:v>115.732893657055</c:v>
                </c:pt>
                <c:pt idx="1985">
                  <c:v>112.734457232314</c:v>
                </c:pt>
                <c:pt idx="1986">
                  <c:v>110.492203461841</c:v>
                </c:pt>
                <c:pt idx="1987">
                  <c:v>106.194741417655</c:v>
                </c:pt>
                <c:pt idx="1988">
                  <c:v>105.48256634737</c:v>
                </c:pt>
                <c:pt idx="1989">
                  <c:v>108.825130471614</c:v>
                </c:pt>
                <c:pt idx="1990">
                  <c:v>110.97724196584301</c:v>
                </c:pt>
                <c:pt idx="1991">
                  <c:v>111.785917734875</c:v>
                </c:pt>
                <c:pt idx="1992">
                  <c:v>111.129913136035</c:v>
                </c:pt>
                <c:pt idx="1993">
                  <c:v>107.87319367848301</c:v>
                </c:pt>
                <c:pt idx="1994">
                  <c:v>107.65956832010301</c:v>
                </c:pt>
                <c:pt idx="1995">
                  <c:v>107.85681463403</c:v>
                </c:pt>
                <c:pt idx="1996">
                  <c:v>108.110262354865</c:v>
                </c:pt>
                <c:pt idx="1997">
                  <c:v>107.74422493476099</c:v>
                </c:pt>
                <c:pt idx="1998">
                  <c:v>107.76822243693699</c:v>
                </c:pt>
                <c:pt idx="1999">
                  <c:v>107.595703104295</c:v>
                </c:pt>
                <c:pt idx="2000">
                  <c:v>107.817644338476</c:v>
                </c:pt>
                <c:pt idx="2001">
                  <c:v>107.887160220788</c:v>
                </c:pt>
                <c:pt idx="2002">
                  <c:v>107.211873032695</c:v>
                </c:pt>
                <c:pt idx="2003">
                  <c:v>107.18593980033501</c:v>
                </c:pt>
                <c:pt idx="2004">
                  <c:v>107.913822932259</c:v>
                </c:pt>
                <c:pt idx="2005">
                  <c:v>108.30571617251201</c:v>
                </c:pt>
                <c:pt idx="2006">
                  <c:v>107.827198526383</c:v>
                </c:pt>
                <c:pt idx="2007">
                  <c:v>108.245102411207</c:v>
                </c:pt>
                <c:pt idx="2008">
                  <c:v>108.144511463025</c:v>
                </c:pt>
                <c:pt idx="2009">
                  <c:v>108.28175073137</c:v>
                </c:pt>
                <c:pt idx="2010">
                  <c:v>108.05668080607499</c:v>
                </c:pt>
                <c:pt idx="2011">
                  <c:v>108.538449906707</c:v>
                </c:pt>
                <c:pt idx="2012">
                  <c:v>108.831797402207</c:v>
                </c:pt>
                <c:pt idx="2013">
                  <c:v>108.853318280168</c:v>
                </c:pt>
                <c:pt idx="2014">
                  <c:v>108.917306117729</c:v>
                </c:pt>
                <c:pt idx="2015">
                  <c:v>109.350525321658</c:v>
                </c:pt>
                <c:pt idx="2016">
                  <c:v>108.875613846783</c:v>
                </c:pt>
                <c:pt idx="2017">
                  <c:v>109.039572768295</c:v>
                </c:pt>
                <c:pt idx="2018">
                  <c:v>108.82808232425</c:v>
                </c:pt>
                <c:pt idx="2019">
                  <c:v>108.609050834694</c:v>
                </c:pt>
                <c:pt idx="2020">
                  <c:v>108.65464662704299</c:v>
                </c:pt>
                <c:pt idx="2021">
                  <c:v>108.92171847212801</c:v>
                </c:pt>
                <c:pt idx="2022">
                  <c:v>109.00718197810799</c:v>
                </c:pt>
                <c:pt idx="2023">
                  <c:v>109.493615432108</c:v>
                </c:pt>
                <c:pt idx="2024">
                  <c:v>109.19659736001699</c:v>
                </c:pt>
                <c:pt idx="2025">
                  <c:v>109.115514147401</c:v>
                </c:pt>
                <c:pt idx="2026">
                  <c:v>109.08705893965001</c:v>
                </c:pt>
                <c:pt idx="2027">
                  <c:v>108.790150340803</c:v>
                </c:pt>
                <c:pt idx="2028">
                  <c:v>109.080678794034</c:v>
                </c:pt>
                <c:pt idx="2029">
                  <c:v>109.173838169948</c:v>
                </c:pt>
                <c:pt idx="2030">
                  <c:v>108.688166256092</c:v>
                </c:pt>
                <c:pt idx="2031">
                  <c:v>108.900895012243</c:v>
                </c:pt>
                <c:pt idx="2032">
                  <c:v>109.115514147401</c:v>
                </c:pt>
                <c:pt idx="2033">
                  <c:v>108.655123399006</c:v>
                </c:pt>
                <c:pt idx="2034">
                  <c:v>108.134693543993</c:v>
                </c:pt>
                <c:pt idx="2035">
                  <c:v>108.294162698896</c:v>
                </c:pt>
                <c:pt idx="2036">
                  <c:v>108.04506045683</c:v>
                </c:pt>
                <c:pt idx="2037">
                  <c:v>107.82892542175399</c:v>
                </c:pt>
                <c:pt idx="2038">
                  <c:v>107.716502845603</c:v>
                </c:pt>
                <c:pt idx="2039">
                  <c:v>107.66332065656501</c:v>
                </c:pt>
                <c:pt idx="2040">
                  <c:v>107.09009539029999</c:v>
                </c:pt>
                <c:pt idx="2041">
                  <c:v>106.94677304321699</c:v>
                </c:pt>
                <c:pt idx="2042">
                  <c:v>107.111616268261</c:v>
                </c:pt>
                <c:pt idx="2043">
                  <c:v>107.06725878802</c:v>
                </c:pt>
                <c:pt idx="2044">
                  <c:v>107.122454119453</c:v>
                </c:pt>
                <c:pt idx="2045">
                  <c:v>107.44907600049601</c:v>
                </c:pt>
                <c:pt idx="2046">
                  <c:v>107.55551779078201</c:v>
                </c:pt>
                <c:pt idx="2047">
                  <c:v>107.523204412807</c:v>
                </c:pt>
                <c:pt idx="2048">
                  <c:v>107.47556341703</c:v>
                </c:pt>
                <c:pt idx="2049">
                  <c:v>107.64421228075101</c:v>
                </c:pt>
                <c:pt idx="2050">
                  <c:v>107.537693078253</c:v>
                </c:pt>
                <c:pt idx="2051">
                  <c:v>107.641038238459</c:v>
                </c:pt>
                <c:pt idx="2052">
                  <c:v>107.717057029777</c:v>
                </c:pt>
                <c:pt idx="2053">
                  <c:v>107.76590427662801</c:v>
                </c:pt>
                <c:pt idx="2054">
                  <c:v>107.855967022462</c:v>
                </c:pt>
                <c:pt idx="2055">
                  <c:v>107.876835833524</c:v>
                </c:pt>
                <c:pt idx="2056">
                  <c:v>108.323612144438</c:v>
                </c:pt>
                <c:pt idx="2057">
                  <c:v>107.79830777383999</c:v>
                </c:pt>
                <c:pt idx="2058">
                  <c:v>105.171936022419</c:v>
                </c:pt>
                <c:pt idx="2059">
                  <c:v>106.364347223812</c:v>
                </c:pt>
                <c:pt idx="2060">
                  <c:v>107.06423424204201</c:v>
                </c:pt>
                <c:pt idx="2061">
                  <c:v>107.080340417231</c:v>
                </c:pt>
                <c:pt idx="2062">
                  <c:v>106.846294971715</c:v>
                </c:pt>
                <c:pt idx="2063">
                  <c:v>106.763747062756</c:v>
                </c:pt>
                <c:pt idx="2064">
                  <c:v>107.986580954334</c:v>
                </c:pt>
                <c:pt idx="2065">
                  <c:v>107.049434977456</c:v>
                </c:pt>
                <c:pt idx="2066">
                  <c:v>106.859187633772</c:v>
                </c:pt>
                <c:pt idx="2067">
                  <c:v>107.20532072015899</c:v>
                </c:pt>
                <c:pt idx="2068">
                  <c:v>107.976929399981</c:v>
                </c:pt>
                <c:pt idx="2069">
                  <c:v>108.113776469157</c:v>
                </c:pt>
                <c:pt idx="2070">
                  <c:v>108.198215053211</c:v>
                </c:pt>
                <c:pt idx="2071">
                  <c:v>107.717224988273</c:v>
                </c:pt>
                <c:pt idx="2072">
                  <c:v>107.38435485066501</c:v>
                </c:pt>
                <c:pt idx="2073">
                  <c:v>107.844375396204</c:v>
                </c:pt>
                <c:pt idx="2074">
                  <c:v>108.233108180169</c:v>
                </c:pt>
                <c:pt idx="2075">
                  <c:v>107.177553219591</c:v>
                </c:pt>
                <c:pt idx="2076">
                  <c:v>107.002494782094</c:v>
                </c:pt>
                <c:pt idx="2077">
                  <c:v>107.121617368637</c:v>
                </c:pt>
                <c:pt idx="2078">
                  <c:v>107.370763592301</c:v>
                </c:pt>
                <c:pt idx="2079">
                  <c:v>107.564527545293</c:v>
                </c:pt>
                <c:pt idx="2080">
                  <c:v>108.569853346938</c:v>
                </c:pt>
                <c:pt idx="2081">
                  <c:v>108.183520229077</c:v>
                </c:pt>
                <c:pt idx="2082">
                  <c:v>108.18978930022401</c:v>
                </c:pt>
                <c:pt idx="2083">
                  <c:v>107.445124423452</c:v>
                </c:pt>
                <c:pt idx="2084">
                  <c:v>108.434318871939</c:v>
                </c:pt>
                <c:pt idx="2085">
                  <c:v>108.864263981627</c:v>
                </c:pt>
                <c:pt idx="2086">
                  <c:v>108.027331891437</c:v>
                </c:pt>
                <c:pt idx="2087">
                  <c:v>109.130466128698</c:v>
                </c:pt>
                <c:pt idx="2088">
                  <c:v>109.00717042611799</c:v>
                </c:pt>
                <c:pt idx="2089">
                  <c:v>109.18614239671101</c:v>
                </c:pt>
                <c:pt idx="2090">
                  <c:v>108.755940184336</c:v>
                </c:pt>
                <c:pt idx="2091">
                  <c:v>109.14396950259101</c:v>
                </c:pt>
                <c:pt idx="2092">
                  <c:v>109.43099222548901</c:v>
                </c:pt>
                <c:pt idx="2093">
                  <c:v>110.01311330927901</c:v>
                </c:pt>
                <c:pt idx="2094">
                  <c:v>109.48155668727701</c:v>
                </c:pt>
                <c:pt idx="2095">
                  <c:v>109.402990519681</c:v>
                </c:pt>
                <c:pt idx="2096">
                  <c:v>110.640936715132</c:v>
                </c:pt>
                <c:pt idx="2097">
                  <c:v>110.42702246536599</c:v>
                </c:pt>
                <c:pt idx="2098">
                  <c:v>111.74879239089201</c:v>
                </c:pt>
                <c:pt idx="2099">
                  <c:v>111.212165238832</c:v>
                </c:pt>
                <c:pt idx="2100">
                  <c:v>111.637616004593</c:v>
                </c:pt>
                <c:pt idx="2101">
                  <c:v>111.23910507012199</c:v>
                </c:pt>
                <c:pt idx="2102">
                  <c:v>112.341705104859</c:v>
                </c:pt>
                <c:pt idx="2103">
                  <c:v>111.974109119128</c:v>
                </c:pt>
                <c:pt idx="2104">
                  <c:v>112.91501206219699</c:v>
                </c:pt>
                <c:pt idx="2105">
                  <c:v>113.181197638426</c:v>
                </c:pt>
                <c:pt idx="2106">
                  <c:v>111.986705741553</c:v>
                </c:pt>
                <c:pt idx="2107">
                  <c:v>111.517417171256</c:v>
                </c:pt>
                <c:pt idx="2108">
                  <c:v>111.20106656587301</c:v>
                </c:pt>
                <c:pt idx="2109">
                  <c:v>112.512819041367</c:v>
                </c:pt>
                <c:pt idx="2110">
                  <c:v>112.729250561664</c:v>
                </c:pt>
                <c:pt idx="2111">
                  <c:v>112.93169231681701</c:v>
                </c:pt>
                <c:pt idx="2112">
                  <c:v>113.215378282795</c:v>
                </c:pt>
                <c:pt idx="2113">
                  <c:v>113.01205916489501</c:v>
                </c:pt>
                <c:pt idx="2114">
                  <c:v>113.852918838373</c:v>
                </c:pt>
                <c:pt idx="2115">
                  <c:v>112.873084056659</c:v>
                </c:pt>
                <c:pt idx="2116">
                  <c:v>113.14928768669201</c:v>
                </c:pt>
                <c:pt idx="2117">
                  <c:v>112.354831829985</c:v>
                </c:pt>
                <c:pt idx="2118">
                  <c:v>113.20897371476801</c:v>
                </c:pt>
                <c:pt idx="2119">
                  <c:v>114.82534766345999</c:v>
                </c:pt>
                <c:pt idx="2120">
                  <c:v>114.692948922738</c:v>
                </c:pt>
                <c:pt idx="2121">
                  <c:v>115.197042302401</c:v>
                </c:pt>
                <c:pt idx="2122">
                  <c:v>114.50431313806099</c:v>
                </c:pt>
                <c:pt idx="2123">
                  <c:v>113.945502903823</c:v>
                </c:pt>
                <c:pt idx="2124">
                  <c:v>115.216040615438</c:v>
                </c:pt>
                <c:pt idx="2125">
                  <c:v>114.354530036631</c:v>
                </c:pt>
                <c:pt idx="2126">
                  <c:v>113.25618693632801</c:v>
                </c:pt>
                <c:pt idx="2127">
                  <c:v>113.33485233773401</c:v>
                </c:pt>
                <c:pt idx="2128">
                  <c:v>115.565662867443</c:v>
                </c:pt>
                <c:pt idx="2129">
                  <c:v>115.649635321283</c:v>
                </c:pt>
                <c:pt idx="2130">
                  <c:v>115.285313116818</c:v>
                </c:pt>
                <c:pt idx="2131">
                  <c:v>114.41741211204901</c:v>
                </c:pt>
                <c:pt idx="2132">
                  <c:v>114.6678421312</c:v>
                </c:pt>
                <c:pt idx="2133">
                  <c:v>112.57752969505999</c:v>
                </c:pt>
                <c:pt idx="2134">
                  <c:v>112.387978981473</c:v>
                </c:pt>
                <c:pt idx="2135">
                  <c:v>112.844048778675</c:v>
                </c:pt>
                <c:pt idx="2136">
                  <c:v>115.026986543194</c:v>
                </c:pt>
                <c:pt idx="2137">
                  <c:v>113.78160748305901</c:v>
                </c:pt>
                <c:pt idx="2138">
                  <c:v>114.35165429368701</c:v>
                </c:pt>
                <c:pt idx="2139">
                  <c:v>113.804014889006</c:v>
                </c:pt>
                <c:pt idx="2140">
                  <c:v>113.20270390907</c:v>
                </c:pt>
                <c:pt idx="2141">
                  <c:v>114.085082623166</c:v>
                </c:pt>
                <c:pt idx="2142">
                  <c:v>113.641916426234</c:v>
                </c:pt>
                <c:pt idx="2143">
                  <c:v>114.64957073653299</c:v>
                </c:pt>
                <c:pt idx="2144">
                  <c:v>114.686446190008</c:v>
                </c:pt>
                <c:pt idx="2145">
                  <c:v>115.770021720789</c:v>
                </c:pt>
                <c:pt idx="2146">
                  <c:v>116.000417567059</c:v>
                </c:pt>
                <c:pt idx="2147">
                  <c:v>114.951307669222</c:v>
                </c:pt>
                <c:pt idx="2148">
                  <c:v>113.597885829356</c:v>
                </c:pt>
                <c:pt idx="2149">
                  <c:v>114.40074573487701</c:v>
                </c:pt>
                <c:pt idx="2150">
                  <c:v>114.41599799742001</c:v>
                </c:pt>
                <c:pt idx="2151">
                  <c:v>115.74695984443299</c:v>
                </c:pt>
                <c:pt idx="2152">
                  <c:v>114.799113119357</c:v>
                </c:pt>
                <c:pt idx="2153">
                  <c:v>114.591710563093</c:v>
                </c:pt>
                <c:pt idx="2154">
                  <c:v>113.79947877049599</c:v>
                </c:pt>
                <c:pt idx="2155">
                  <c:v>114.30204900010401</c:v>
                </c:pt>
                <c:pt idx="2156">
                  <c:v>114.75359125014801</c:v>
                </c:pt>
                <c:pt idx="2157">
                  <c:v>114.97882850638599</c:v>
                </c:pt>
                <c:pt idx="2158">
                  <c:v>116.527524945911</c:v>
                </c:pt>
                <c:pt idx="2159">
                  <c:v>117.94246456230699</c:v>
                </c:pt>
                <c:pt idx="2160">
                  <c:v>118.106446976546</c:v>
                </c:pt>
                <c:pt idx="2161">
                  <c:v>117.95293491451299</c:v>
                </c:pt>
                <c:pt idx="2162">
                  <c:v>117.844848119227</c:v>
                </c:pt>
                <c:pt idx="2163">
                  <c:v>117.83109570036601</c:v>
                </c:pt>
                <c:pt idx="2164">
                  <c:v>118.960238259172</c:v>
                </c:pt>
                <c:pt idx="2165">
                  <c:v>117.48849419023399</c:v>
                </c:pt>
                <c:pt idx="2166">
                  <c:v>117.721028351152</c:v>
                </c:pt>
                <c:pt idx="2167">
                  <c:v>117.870456988811</c:v>
                </c:pt>
                <c:pt idx="2168">
                  <c:v>117.360024558484</c:v>
                </c:pt>
                <c:pt idx="2169">
                  <c:v>117.479883218701</c:v>
                </c:pt>
                <c:pt idx="2170">
                  <c:v>117.83236919698101</c:v>
                </c:pt>
                <c:pt idx="2171">
                  <c:v>117.563876987527</c:v>
                </c:pt>
                <c:pt idx="2172">
                  <c:v>115.575227831378</c:v>
                </c:pt>
                <c:pt idx="2173">
                  <c:v>115.07936005103799</c:v>
                </c:pt>
                <c:pt idx="2174">
                  <c:v>115.198964348076</c:v>
                </c:pt>
                <c:pt idx="2175">
                  <c:v>114.959275043754</c:v>
                </c:pt>
                <c:pt idx="2176">
                  <c:v>113.84549849265601</c:v>
                </c:pt>
                <c:pt idx="2177">
                  <c:v>113.61653390371799</c:v>
                </c:pt>
                <c:pt idx="2178">
                  <c:v>113.38795342256699</c:v>
                </c:pt>
                <c:pt idx="2179">
                  <c:v>112.863105531618</c:v>
                </c:pt>
                <c:pt idx="2180">
                  <c:v>113.174309682521</c:v>
                </c:pt>
                <c:pt idx="2181">
                  <c:v>113.113656724024</c:v>
                </c:pt>
                <c:pt idx="2182">
                  <c:v>113.009298252219</c:v>
                </c:pt>
                <c:pt idx="2183">
                  <c:v>116.08510853196501</c:v>
                </c:pt>
                <c:pt idx="2184">
                  <c:v>116.244864282124</c:v>
                </c:pt>
                <c:pt idx="2185">
                  <c:v>116.022564514321</c:v>
                </c:pt>
                <c:pt idx="2186">
                  <c:v>118.447487723865</c:v>
                </c:pt>
                <c:pt idx="2187">
                  <c:v>119.422404255556</c:v>
                </c:pt>
                <c:pt idx="2188">
                  <c:v>119.818227496476</c:v>
                </c:pt>
                <c:pt idx="2189">
                  <c:v>120.64454169318699</c:v>
                </c:pt>
                <c:pt idx="2190">
                  <c:v>120.66510082824099</c:v>
                </c:pt>
                <c:pt idx="2191">
                  <c:v>121.610578260625</c:v>
                </c:pt>
                <c:pt idx="2192">
                  <c:v>119.95098802667999</c:v>
                </c:pt>
                <c:pt idx="2193">
                  <c:v>121.64037268712801</c:v>
                </c:pt>
                <c:pt idx="2194">
                  <c:v>121.19210733249299</c:v>
                </c:pt>
                <c:pt idx="2195">
                  <c:v>118.954631277115</c:v>
                </c:pt>
                <c:pt idx="2196">
                  <c:v>119.07309832873599</c:v>
                </c:pt>
                <c:pt idx="2197">
                  <c:v>118.625529158154</c:v>
                </c:pt>
                <c:pt idx="2198">
                  <c:v>123.68829856584399</c:v>
                </c:pt>
                <c:pt idx="2199">
                  <c:v>124.14126678041799</c:v>
                </c:pt>
                <c:pt idx="2200">
                  <c:v>123.220696015831</c:v>
                </c:pt>
                <c:pt idx="2201">
                  <c:v>124.458675258239</c:v>
                </c:pt>
                <c:pt idx="2202">
                  <c:v>125.84238688520399</c:v>
                </c:pt>
                <c:pt idx="2203">
                  <c:v>128.893005913834</c:v>
                </c:pt>
                <c:pt idx="2204">
                  <c:v>130.116009963945</c:v>
                </c:pt>
                <c:pt idx="2205">
                  <c:v>130.89580684655499</c:v>
                </c:pt>
                <c:pt idx="2206">
                  <c:v>129.81026618658601</c:v>
                </c:pt>
                <c:pt idx="2207">
                  <c:v>131.331696846336</c:v>
                </c:pt>
                <c:pt idx="2208">
                  <c:v>130.58081330741001</c:v>
                </c:pt>
                <c:pt idx="2209">
                  <c:v>128.62347817753999</c:v>
                </c:pt>
                <c:pt idx="2210">
                  <c:v>130.03881714052301</c:v>
                </c:pt>
                <c:pt idx="2211">
                  <c:v>129.053443377707</c:v>
                </c:pt>
                <c:pt idx="2212">
                  <c:v>128.37800496690201</c:v>
                </c:pt>
                <c:pt idx="2213">
                  <c:v>128.56163034394899</c:v>
                </c:pt>
                <c:pt idx="2214">
                  <c:v>128.35048399132299</c:v>
                </c:pt>
                <c:pt idx="2215">
                  <c:v>126.086708900042</c:v>
                </c:pt>
                <c:pt idx="2216">
                  <c:v>128.34177445549801</c:v>
                </c:pt>
                <c:pt idx="2217">
                  <c:v>127.255182284282</c:v>
                </c:pt>
                <c:pt idx="2218">
                  <c:v>126.36893837770801</c:v>
                </c:pt>
                <c:pt idx="2219">
                  <c:v>126.980440402764</c:v>
                </c:pt>
                <c:pt idx="2220">
                  <c:v>129.78933725399801</c:v>
                </c:pt>
                <c:pt idx="2221">
                  <c:v>129.220345867156</c:v>
                </c:pt>
                <c:pt idx="2222">
                  <c:v>130.447186164725</c:v>
                </c:pt>
                <c:pt idx="2223">
                  <c:v>130.77192628060499</c:v>
                </c:pt>
                <c:pt idx="2224">
                  <c:v>131.85712608371699</c:v>
                </c:pt>
                <c:pt idx="2225">
                  <c:v>130.993359435927</c:v>
                </c:pt>
                <c:pt idx="2226">
                  <c:v>131.098414091785</c:v>
                </c:pt>
                <c:pt idx="2227">
                  <c:v>128.20780645595701</c:v>
                </c:pt>
                <c:pt idx="2228">
                  <c:v>128.18324064501601</c:v>
                </c:pt>
                <c:pt idx="2229">
                  <c:v>128.80606651367799</c:v>
                </c:pt>
                <c:pt idx="2230">
                  <c:v>129.78568590530799</c:v>
                </c:pt>
                <c:pt idx="2231">
                  <c:v>128.76163775173501</c:v>
                </c:pt>
                <c:pt idx="2232">
                  <c:v>128.11668995148599</c:v>
                </c:pt>
                <c:pt idx="2233">
                  <c:v>128.643696455738</c:v>
                </c:pt>
                <c:pt idx="2234">
                  <c:v>129.08603701075799</c:v>
                </c:pt>
                <c:pt idx="2235">
                  <c:v>128.847014355358</c:v>
                </c:pt>
                <c:pt idx="2236">
                  <c:v>129.461130688195</c:v>
                </c:pt>
                <c:pt idx="2237">
                  <c:v>127.844051092464</c:v>
                </c:pt>
                <c:pt idx="2238">
                  <c:v>126.99666647541299</c:v>
                </c:pt>
                <c:pt idx="2239">
                  <c:v>126.907468094671</c:v>
                </c:pt>
                <c:pt idx="2240">
                  <c:v>125.29055892736901</c:v>
                </c:pt>
                <c:pt idx="2241">
                  <c:v>125.22871109377699</c:v>
                </c:pt>
                <c:pt idx="2242">
                  <c:v>125.26477117675201</c:v>
                </c:pt>
                <c:pt idx="2243">
                  <c:v>125.783238573608</c:v>
                </c:pt>
                <c:pt idx="2244">
                  <c:v>124.425215012707</c:v>
                </c:pt>
                <c:pt idx="2245">
                  <c:v>124.335490876341</c:v>
                </c:pt>
                <c:pt idx="2246">
                  <c:v>125.118768679214</c:v>
                </c:pt>
                <c:pt idx="2247">
                  <c:v>128.03598801359101</c:v>
                </c:pt>
                <c:pt idx="2248">
                  <c:v>131.256942411137</c:v>
                </c:pt>
                <c:pt idx="2249">
                  <c:v>130.04270956974401</c:v>
                </c:pt>
                <c:pt idx="2250">
                  <c:v>129.14238571997501</c:v>
                </c:pt>
                <c:pt idx="2251">
                  <c:v>125.482965119422</c:v>
                </c:pt>
                <c:pt idx="2252">
                  <c:v>126.225461225364</c:v>
                </c:pt>
                <c:pt idx="2253">
                  <c:v>124.37148044881</c:v>
                </c:pt>
                <c:pt idx="2254">
                  <c:v>124.84730657609001</c:v>
                </c:pt>
                <c:pt idx="2255">
                  <c:v>125.317190397582</c:v>
                </c:pt>
                <c:pt idx="2256">
                  <c:v>124.330005697887</c:v>
                </c:pt>
                <c:pt idx="2257">
                  <c:v>126.313886784655</c:v>
                </c:pt>
                <c:pt idx="2258">
                  <c:v>126.54815747982801</c:v>
                </c:pt>
                <c:pt idx="2259">
                  <c:v>130.03092380519701</c:v>
                </c:pt>
                <c:pt idx="2260">
                  <c:v>130.743953202982</c:v>
                </c:pt>
                <c:pt idx="2261">
                  <c:v>129.36743582462</c:v>
                </c:pt>
                <c:pt idx="2262">
                  <c:v>127.640843946158</c:v>
                </c:pt>
                <c:pt idx="2263">
                  <c:v>126.512645790869</c:v>
                </c:pt>
                <c:pt idx="2264">
                  <c:v>126.963505301876</c:v>
                </c:pt>
                <c:pt idx="2265">
                  <c:v>125.977519781692</c:v>
                </c:pt>
                <c:pt idx="2266">
                  <c:v>126.791654464971</c:v>
                </c:pt>
                <c:pt idx="2267">
                  <c:v>124.96632180365199</c:v>
                </c:pt>
                <c:pt idx="2268">
                  <c:v>119.946601883333</c:v>
                </c:pt>
                <c:pt idx="2269">
                  <c:v>119.66405496190499</c:v>
                </c:pt>
                <c:pt idx="2270">
                  <c:v>117.48639541522</c:v>
                </c:pt>
                <c:pt idx="2271">
                  <c:v>118.07150552658599</c:v>
                </c:pt>
                <c:pt idx="2272">
                  <c:v>119.125390705401</c:v>
                </c:pt>
                <c:pt idx="2273">
                  <c:v>117.658798247291</c:v>
                </c:pt>
                <c:pt idx="2274">
                  <c:v>118.104128024023</c:v>
                </c:pt>
                <c:pt idx="2275">
                  <c:v>117.638007620331</c:v>
                </c:pt>
                <c:pt idx="2276">
                  <c:v>117.251841109032</c:v>
                </c:pt>
                <c:pt idx="2277">
                  <c:v>117.268539536975</c:v>
                </c:pt>
                <c:pt idx="2278">
                  <c:v>118.228647465972</c:v>
                </c:pt>
                <c:pt idx="2279">
                  <c:v>118.724515296582</c:v>
                </c:pt>
                <c:pt idx="2280">
                  <c:v>117.848342277352</c:v>
                </c:pt>
                <c:pt idx="2281">
                  <c:v>117.88538856220801</c:v>
                </c:pt>
                <c:pt idx="2282">
                  <c:v>118.342772572703</c:v>
                </c:pt>
                <c:pt idx="2283">
                  <c:v>118.948230540982</c:v>
                </c:pt>
                <c:pt idx="2284">
                  <c:v>117.85840502416499</c:v>
                </c:pt>
                <c:pt idx="2285">
                  <c:v>117.614562329614</c:v>
                </c:pt>
                <c:pt idx="2286">
                  <c:v>118.262927905429</c:v>
                </c:pt>
                <c:pt idx="2287">
                  <c:v>118.905543340207</c:v>
                </c:pt>
                <c:pt idx="2288">
                  <c:v>120.838254245485</c:v>
                </c:pt>
                <c:pt idx="2289">
                  <c:v>121.243883073603</c:v>
                </c:pt>
                <c:pt idx="2290">
                  <c:v>120.36914758963199</c:v>
                </c:pt>
                <c:pt idx="2291">
                  <c:v>120.76659397624201</c:v>
                </c:pt>
                <c:pt idx="2292">
                  <c:v>120.597177396333</c:v>
                </c:pt>
                <c:pt idx="2293">
                  <c:v>121.251404294827</c:v>
                </c:pt>
                <c:pt idx="2294">
                  <c:v>122.44385463630201</c:v>
                </c:pt>
                <c:pt idx="2295">
                  <c:v>123.517756083626</c:v>
                </c:pt>
                <c:pt idx="2296">
                  <c:v>118.54370961624301</c:v>
                </c:pt>
                <c:pt idx="2297">
                  <c:v>116.540555570221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Sheet10!$AR$7</c:f>
              <c:strCache>
                <c:ptCount val="1"/>
                <c:pt idx="0">
                  <c:v>Rainbow7525Daily120</c:v>
                </c:pt>
              </c:strCache>
            </c:strRef>
          </c:tx>
          <c:marker>
            <c:symbol val="none"/>
          </c:marker>
          <c:val>
            <c:numRef>
              <c:f>Sheet10!$AR$8:$AR$2418</c:f>
              <c:numCache>
                <c:formatCode>General</c:formatCode>
                <c:ptCount val="2411"/>
                <c:pt idx="0">
                  <c:v>100</c:v>
                </c:pt>
                <c:pt idx="1">
                  <c:v>99.413173911089899</c:v>
                </c:pt>
                <c:pt idx="2">
                  <c:v>101.076734201438</c:v>
                </c:pt>
                <c:pt idx="3">
                  <c:v>101.18870341002901</c:v>
                </c:pt>
                <c:pt idx="4">
                  <c:v>99.495518010512697</c:v>
                </c:pt>
                <c:pt idx="5">
                  <c:v>100.389232379687</c:v>
                </c:pt>
                <c:pt idx="6">
                  <c:v>101.67656062098</c:v>
                </c:pt>
                <c:pt idx="7">
                  <c:v>102.726998517146</c:v>
                </c:pt>
                <c:pt idx="8">
                  <c:v>103.64805477621</c:v>
                </c:pt>
                <c:pt idx="9">
                  <c:v>105.745253592484</c:v>
                </c:pt>
                <c:pt idx="10">
                  <c:v>106.932790119297</c:v>
                </c:pt>
                <c:pt idx="11">
                  <c:v>106.857568736044</c:v>
                </c:pt>
                <c:pt idx="12">
                  <c:v>108.824652772947</c:v>
                </c:pt>
                <c:pt idx="13">
                  <c:v>106.913549627273</c:v>
                </c:pt>
                <c:pt idx="14">
                  <c:v>106.518093561981</c:v>
                </c:pt>
                <c:pt idx="15">
                  <c:v>106.22264798333499</c:v>
                </c:pt>
                <c:pt idx="16">
                  <c:v>108.623576390903</c:v>
                </c:pt>
                <c:pt idx="17">
                  <c:v>110.824545508977</c:v>
                </c:pt>
                <c:pt idx="18">
                  <c:v>112.528772721515</c:v>
                </c:pt>
                <c:pt idx="19">
                  <c:v>114.225943331176</c:v>
                </c:pt>
                <c:pt idx="20">
                  <c:v>110.781005646249</c:v>
                </c:pt>
                <c:pt idx="21">
                  <c:v>115.692300315403</c:v>
                </c:pt>
                <c:pt idx="22">
                  <c:v>113.848270526478</c:v>
                </c:pt>
                <c:pt idx="23">
                  <c:v>117.121414723531</c:v>
                </c:pt>
                <c:pt idx="24">
                  <c:v>116.135094754398</c:v>
                </c:pt>
                <c:pt idx="25">
                  <c:v>118.878648657404</c:v>
                </c:pt>
                <c:pt idx="26">
                  <c:v>118.15653328791301</c:v>
                </c:pt>
                <c:pt idx="27">
                  <c:v>117.67701558126601</c:v>
                </c:pt>
                <c:pt idx="28">
                  <c:v>118.481182472265</c:v>
                </c:pt>
                <c:pt idx="29">
                  <c:v>114.705793753398</c:v>
                </c:pt>
                <c:pt idx="30">
                  <c:v>112.83084458134699</c:v>
                </c:pt>
                <c:pt idx="31">
                  <c:v>115.236801346055</c:v>
                </c:pt>
                <c:pt idx="32">
                  <c:v>114.043521034234</c:v>
                </c:pt>
                <c:pt idx="33">
                  <c:v>115.86320784432399</c:v>
                </c:pt>
                <c:pt idx="34">
                  <c:v>116.366975278594</c:v>
                </c:pt>
                <c:pt idx="35">
                  <c:v>120.546049624153</c:v>
                </c:pt>
                <c:pt idx="36">
                  <c:v>119.452246302292</c:v>
                </c:pt>
                <c:pt idx="37">
                  <c:v>120.53849706696001</c:v>
                </c:pt>
                <c:pt idx="38">
                  <c:v>119.956390394218</c:v>
                </c:pt>
                <c:pt idx="39">
                  <c:v>117.212943989504</c:v>
                </c:pt>
                <c:pt idx="40">
                  <c:v>114.061121460168</c:v>
                </c:pt>
                <c:pt idx="41">
                  <c:v>113.408196334742</c:v>
                </c:pt>
                <c:pt idx="42">
                  <c:v>111.006516087375</c:v>
                </c:pt>
                <c:pt idx="43">
                  <c:v>112.29187894455799</c:v>
                </c:pt>
                <c:pt idx="44">
                  <c:v>111.144956490672</c:v>
                </c:pt>
                <c:pt idx="45">
                  <c:v>110.022687640879</c:v>
                </c:pt>
                <c:pt idx="46">
                  <c:v>113.08056755046201</c:v>
                </c:pt>
                <c:pt idx="47">
                  <c:v>110.907566764934</c:v>
                </c:pt>
                <c:pt idx="48">
                  <c:v>111.31756641162301</c:v>
                </c:pt>
                <c:pt idx="49">
                  <c:v>111.997364300969</c:v>
                </c:pt>
                <c:pt idx="50">
                  <c:v>116.93508109224599</c:v>
                </c:pt>
                <c:pt idx="51">
                  <c:v>115.345985681735</c:v>
                </c:pt>
                <c:pt idx="52">
                  <c:v>114.27743211935299</c:v>
                </c:pt>
                <c:pt idx="53">
                  <c:v>113.696671835224</c:v>
                </c:pt>
                <c:pt idx="54">
                  <c:v>113.178935672395</c:v>
                </c:pt>
                <c:pt idx="55">
                  <c:v>114.416816207293</c:v>
                </c:pt>
                <c:pt idx="56">
                  <c:v>114.15158833686</c:v>
                </c:pt>
                <c:pt idx="57">
                  <c:v>116.688958005223</c:v>
                </c:pt>
                <c:pt idx="58">
                  <c:v>116.881405424241</c:v>
                </c:pt>
                <c:pt idx="59">
                  <c:v>119.707979127725</c:v>
                </c:pt>
                <c:pt idx="60">
                  <c:v>120.124791596023</c:v>
                </c:pt>
                <c:pt idx="61">
                  <c:v>120.229653906962</c:v>
                </c:pt>
                <c:pt idx="62">
                  <c:v>119.87963409182601</c:v>
                </c:pt>
                <c:pt idx="63">
                  <c:v>123.96805668356799</c:v>
                </c:pt>
                <c:pt idx="64">
                  <c:v>124.108872139995</c:v>
                </c:pt>
                <c:pt idx="65">
                  <c:v>122.690346815716</c:v>
                </c:pt>
                <c:pt idx="66">
                  <c:v>120.40629621082201</c:v>
                </c:pt>
                <c:pt idx="67">
                  <c:v>121.789851072849</c:v>
                </c:pt>
                <c:pt idx="68">
                  <c:v>120.736369033038</c:v>
                </c:pt>
                <c:pt idx="69">
                  <c:v>119.849151673085</c:v>
                </c:pt>
                <c:pt idx="70">
                  <c:v>118.831837953655</c:v>
                </c:pt>
                <c:pt idx="71">
                  <c:v>120.269122105512</c:v>
                </c:pt>
                <c:pt idx="72">
                  <c:v>118.112492748026</c:v>
                </c:pt>
                <c:pt idx="73">
                  <c:v>116.547636151555</c:v>
                </c:pt>
                <c:pt idx="74">
                  <c:v>116.013567672402</c:v>
                </c:pt>
                <c:pt idx="75">
                  <c:v>117.147138391887</c:v>
                </c:pt>
                <c:pt idx="76">
                  <c:v>117.66696000618499</c:v>
                </c:pt>
                <c:pt idx="77">
                  <c:v>117.38310527260199</c:v>
                </c:pt>
                <c:pt idx="78">
                  <c:v>120.315034867102</c:v>
                </c:pt>
                <c:pt idx="79">
                  <c:v>120.531725890967</c:v>
                </c:pt>
                <c:pt idx="80">
                  <c:v>122.44922827628299</c:v>
                </c:pt>
                <c:pt idx="81">
                  <c:v>122.115221754061</c:v>
                </c:pt>
                <c:pt idx="82">
                  <c:v>123.071510956342</c:v>
                </c:pt>
                <c:pt idx="83">
                  <c:v>122.102322781959</c:v>
                </c:pt>
                <c:pt idx="84">
                  <c:v>119.255057469707</c:v>
                </c:pt>
                <c:pt idx="85">
                  <c:v>119.38566512930601</c:v>
                </c:pt>
                <c:pt idx="86">
                  <c:v>117.44846960474</c:v>
                </c:pt>
                <c:pt idx="87">
                  <c:v>118.251279996463</c:v>
                </c:pt>
                <c:pt idx="88">
                  <c:v>119.482826000017</c:v>
                </c:pt>
                <c:pt idx="89">
                  <c:v>121.267692050118</c:v>
                </c:pt>
                <c:pt idx="90">
                  <c:v>123.375493906313</c:v>
                </c:pt>
                <c:pt idx="91">
                  <c:v>120.74838328370799</c:v>
                </c:pt>
                <c:pt idx="92">
                  <c:v>121.311919903034</c:v>
                </c:pt>
                <c:pt idx="93">
                  <c:v>121.748163972315</c:v>
                </c:pt>
                <c:pt idx="94">
                  <c:v>121.095036767756</c:v>
                </c:pt>
                <c:pt idx="95">
                  <c:v>124.525629087195</c:v>
                </c:pt>
                <c:pt idx="96">
                  <c:v>126.457606380657</c:v>
                </c:pt>
                <c:pt idx="97">
                  <c:v>125.643022873245</c:v>
                </c:pt>
                <c:pt idx="98">
                  <c:v>127.33039880373499</c:v>
                </c:pt>
                <c:pt idx="99">
                  <c:v>127.50328479704601</c:v>
                </c:pt>
                <c:pt idx="100">
                  <c:v>131.07919500957601</c:v>
                </c:pt>
                <c:pt idx="101">
                  <c:v>133.41358951926799</c:v>
                </c:pt>
                <c:pt idx="102">
                  <c:v>137.28294371042699</c:v>
                </c:pt>
                <c:pt idx="103">
                  <c:v>137.361348331307</c:v>
                </c:pt>
                <c:pt idx="104">
                  <c:v>140.33637497513601</c:v>
                </c:pt>
                <c:pt idx="105">
                  <c:v>136.675558070324</c:v>
                </c:pt>
                <c:pt idx="106">
                  <c:v>142.81931386131501</c:v>
                </c:pt>
                <c:pt idx="107">
                  <c:v>139.535366250853</c:v>
                </c:pt>
                <c:pt idx="108">
                  <c:v>139.286377754049</c:v>
                </c:pt>
                <c:pt idx="109">
                  <c:v>137.131309243262</c:v>
                </c:pt>
                <c:pt idx="110">
                  <c:v>137.65321217417099</c:v>
                </c:pt>
                <c:pt idx="111">
                  <c:v>140.26440633862899</c:v>
                </c:pt>
                <c:pt idx="112">
                  <c:v>142.67816912107099</c:v>
                </c:pt>
                <c:pt idx="113">
                  <c:v>142.47052356412999</c:v>
                </c:pt>
                <c:pt idx="114">
                  <c:v>138.84137952597499</c:v>
                </c:pt>
                <c:pt idx="115">
                  <c:v>136.750836702307</c:v>
                </c:pt>
                <c:pt idx="116">
                  <c:v>129.55507700534699</c:v>
                </c:pt>
                <c:pt idx="117">
                  <c:v>120.913391153359</c:v>
                </c:pt>
                <c:pt idx="118">
                  <c:v>120.993679121274</c:v>
                </c:pt>
                <c:pt idx="119">
                  <c:v>124.142027677736</c:v>
                </c:pt>
                <c:pt idx="120">
                  <c:v>128.74479550012899</c:v>
                </c:pt>
                <c:pt idx="121">
                  <c:v>129.96001608576401</c:v>
                </c:pt>
                <c:pt idx="122">
                  <c:v>126.4119656762</c:v>
                </c:pt>
                <c:pt idx="123">
                  <c:v>121.767203659252</c:v>
                </c:pt>
                <c:pt idx="124">
                  <c:v>120.64266192324899</c:v>
                </c:pt>
                <c:pt idx="125">
                  <c:v>124.852542981688</c:v>
                </c:pt>
                <c:pt idx="126">
                  <c:v>124.678286278074</c:v>
                </c:pt>
                <c:pt idx="127">
                  <c:v>126.74972625230301</c:v>
                </c:pt>
                <c:pt idx="128">
                  <c:v>129.64827427305099</c:v>
                </c:pt>
                <c:pt idx="129">
                  <c:v>129.13918021157301</c:v>
                </c:pt>
                <c:pt idx="130">
                  <c:v>131.97552818410099</c:v>
                </c:pt>
                <c:pt idx="131">
                  <c:v>130.802089210237</c:v>
                </c:pt>
                <c:pt idx="132">
                  <c:v>129.62345821041799</c:v>
                </c:pt>
                <c:pt idx="133">
                  <c:v>130.78223469693</c:v>
                </c:pt>
                <c:pt idx="134">
                  <c:v>133.06358850360101</c:v>
                </c:pt>
                <c:pt idx="135">
                  <c:v>134.726476723281</c:v>
                </c:pt>
                <c:pt idx="136">
                  <c:v>134.70054522167899</c:v>
                </c:pt>
                <c:pt idx="137">
                  <c:v>135.61974152617799</c:v>
                </c:pt>
                <c:pt idx="138">
                  <c:v>135.484448329142</c:v>
                </c:pt>
                <c:pt idx="139">
                  <c:v>136.65003472786799</c:v>
                </c:pt>
                <c:pt idx="140">
                  <c:v>135.827382458773</c:v>
                </c:pt>
                <c:pt idx="141">
                  <c:v>132.81219277173301</c:v>
                </c:pt>
                <c:pt idx="142">
                  <c:v>135.70734823884101</c:v>
                </c:pt>
                <c:pt idx="143">
                  <c:v>136.054440591136</c:v>
                </c:pt>
                <c:pt idx="144">
                  <c:v>132.25017158683201</c:v>
                </c:pt>
                <c:pt idx="145">
                  <c:v>132.40967355946901</c:v>
                </c:pt>
                <c:pt idx="146">
                  <c:v>128.696316779038</c:v>
                </c:pt>
                <c:pt idx="147">
                  <c:v>132.45061623041599</c:v>
                </c:pt>
                <c:pt idx="148">
                  <c:v>136.051788213653</c:v>
                </c:pt>
                <c:pt idx="149">
                  <c:v>138.101137377963</c:v>
                </c:pt>
                <c:pt idx="150">
                  <c:v>139.12767918039901</c:v>
                </c:pt>
                <c:pt idx="151">
                  <c:v>140.442050606436</c:v>
                </c:pt>
                <c:pt idx="152">
                  <c:v>141.89622295593</c:v>
                </c:pt>
                <c:pt idx="153">
                  <c:v>140.50825843822</c:v>
                </c:pt>
                <c:pt idx="154">
                  <c:v>141.276353327462</c:v>
                </c:pt>
                <c:pt idx="155">
                  <c:v>139.32365503307901</c:v>
                </c:pt>
                <c:pt idx="156">
                  <c:v>139.71482917508899</c:v>
                </c:pt>
                <c:pt idx="157">
                  <c:v>142.28096256782399</c:v>
                </c:pt>
                <c:pt idx="158">
                  <c:v>142.980504144843</c:v>
                </c:pt>
                <c:pt idx="159">
                  <c:v>145.992540066098</c:v>
                </c:pt>
                <c:pt idx="160">
                  <c:v>150.95306703388499</c:v>
                </c:pt>
                <c:pt idx="161">
                  <c:v>147.98266329250299</c:v>
                </c:pt>
                <c:pt idx="162">
                  <c:v>149.87106655518301</c:v>
                </c:pt>
                <c:pt idx="163">
                  <c:v>145.45338101175</c:v>
                </c:pt>
                <c:pt idx="164">
                  <c:v>147.20924914033</c:v>
                </c:pt>
                <c:pt idx="165">
                  <c:v>141.71662575433501</c:v>
                </c:pt>
                <c:pt idx="166">
                  <c:v>142.967400670708</c:v>
                </c:pt>
                <c:pt idx="167">
                  <c:v>142.89054189520999</c:v>
                </c:pt>
                <c:pt idx="168">
                  <c:v>140.27657780827201</c:v>
                </c:pt>
                <c:pt idx="169">
                  <c:v>138.645129945245</c:v>
                </c:pt>
                <c:pt idx="170">
                  <c:v>144.55581875462201</c:v>
                </c:pt>
                <c:pt idx="171">
                  <c:v>154.04039501826</c:v>
                </c:pt>
                <c:pt idx="172">
                  <c:v>149.817698459562</c:v>
                </c:pt>
                <c:pt idx="173">
                  <c:v>146.61193737460499</c:v>
                </c:pt>
                <c:pt idx="174">
                  <c:v>151.27063046267</c:v>
                </c:pt>
                <c:pt idx="175">
                  <c:v>150.76425828826899</c:v>
                </c:pt>
                <c:pt idx="176">
                  <c:v>148.616912745566</c:v>
                </c:pt>
                <c:pt idx="177">
                  <c:v>149.81083203393001</c:v>
                </c:pt>
                <c:pt idx="178">
                  <c:v>149.385191320665</c:v>
                </c:pt>
                <c:pt idx="179">
                  <c:v>152.297643242579</c:v>
                </c:pt>
                <c:pt idx="180">
                  <c:v>148.118267159466</c:v>
                </c:pt>
                <c:pt idx="181">
                  <c:v>150.529120361521</c:v>
                </c:pt>
                <c:pt idx="182">
                  <c:v>151.130892734626</c:v>
                </c:pt>
                <c:pt idx="183">
                  <c:v>150.84801875445501</c:v>
                </c:pt>
                <c:pt idx="184">
                  <c:v>148.65616290528399</c:v>
                </c:pt>
                <c:pt idx="185">
                  <c:v>154.29545272838001</c:v>
                </c:pt>
                <c:pt idx="186">
                  <c:v>155.63098602403701</c:v>
                </c:pt>
                <c:pt idx="187">
                  <c:v>155.388211238656</c:v>
                </c:pt>
                <c:pt idx="188">
                  <c:v>157.775231407977</c:v>
                </c:pt>
                <c:pt idx="189">
                  <c:v>160.79281796279699</c:v>
                </c:pt>
                <c:pt idx="190">
                  <c:v>160.299904297301</c:v>
                </c:pt>
                <c:pt idx="191">
                  <c:v>157.482667981334</c:v>
                </c:pt>
                <c:pt idx="192">
                  <c:v>152.457470711604</c:v>
                </c:pt>
                <c:pt idx="193">
                  <c:v>152.793720524945</c:v>
                </c:pt>
                <c:pt idx="194">
                  <c:v>158.057010611686</c:v>
                </c:pt>
                <c:pt idx="195">
                  <c:v>162.35090086562599</c:v>
                </c:pt>
                <c:pt idx="196">
                  <c:v>163.08881435890001</c:v>
                </c:pt>
                <c:pt idx="197">
                  <c:v>157.28281127504999</c:v>
                </c:pt>
                <c:pt idx="198">
                  <c:v>153.661632117267</c:v>
                </c:pt>
                <c:pt idx="199">
                  <c:v>149.271377916734</c:v>
                </c:pt>
                <c:pt idx="200">
                  <c:v>147.39800633283201</c:v>
                </c:pt>
                <c:pt idx="201">
                  <c:v>150.29165348026399</c:v>
                </c:pt>
                <c:pt idx="202">
                  <c:v>145.78495338609699</c:v>
                </c:pt>
                <c:pt idx="203">
                  <c:v>141.124977162119</c:v>
                </c:pt>
                <c:pt idx="204">
                  <c:v>142.79249213485701</c:v>
                </c:pt>
                <c:pt idx="205">
                  <c:v>141.066754939009</c:v>
                </c:pt>
                <c:pt idx="206">
                  <c:v>142.64518566379101</c:v>
                </c:pt>
                <c:pt idx="207">
                  <c:v>139.63573592083699</c:v>
                </c:pt>
                <c:pt idx="208">
                  <c:v>144.34972149260599</c:v>
                </c:pt>
                <c:pt idx="209">
                  <c:v>141.994092315275</c:v>
                </c:pt>
                <c:pt idx="210">
                  <c:v>142.65953279461499</c:v>
                </c:pt>
                <c:pt idx="211">
                  <c:v>138.57452302018399</c:v>
                </c:pt>
                <c:pt idx="212">
                  <c:v>138.074588624716</c:v>
                </c:pt>
                <c:pt idx="213">
                  <c:v>137.723597984539</c:v>
                </c:pt>
                <c:pt idx="214">
                  <c:v>137.91942465892299</c:v>
                </c:pt>
                <c:pt idx="215">
                  <c:v>134.88963079955101</c:v>
                </c:pt>
                <c:pt idx="216">
                  <c:v>135.01048269029201</c:v>
                </c:pt>
                <c:pt idx="217">
                  <c:v>133.92936942867399</c:v>
                </c:pt>
                <c:pt idx="218">
                  <c:v>135.92286156356499</c:v>
                </c:pt>
                <c:pt idx="219">
                  <c:v>135.21645037512801</c:v>
                </c:pt>
                <c:pt idx="220">
                  <c:v>134.12545596200599</c:v>
                </c:pt>
                <c:pt idx="221">
                  <c:v>133.14383866667399</c:v>
                </c:pt>
                <c:pt idx="222">
                  <c:v>134.35069546451501</c:v>
                </c:pt>
                <c:pt idx="223">
                  <c:v>135.755136544366</c:v>
                </c:pt>
                <c:pt idx="224">
                  <c:v>140.17924372492001</c:v>
                </c:pt>
                <c:pt idx="225">
                  <c:v>134.57306256823699</c:v>
                </c:pt>
                <c:pt idx="226">
                  <c:v>134.47540465527899</c:v>
                </c:pt>
                <c:pt idx="227">
                  <c:v>135.29871908118599</c:v>
                </c:pt>
                <c:pt idx="228">
                  <c:v>137.41921065932601</c:v>
                </c:pt>
                <c:pt idx="229">
                  <c:v>135.25285748763699</c:v>
                </c:pt>
                <c:pt idx="230">
                  <c:v>134.397624370806</c:v>
                </c:pt>
                <c:pt idx="231">
                  <c:v>133.95505656282501</c:v>
                </c:pt>
                <c:pt idx="232">
                  <c:v>134.04694182607301</c:v>
                </c:pt>
                <c:pt idx="233">
                  <c:v>129.80356536013099</c:v>
                </c:pt>
                <c:pt idx="234">
                  <c:v>129.56483729178501</c:v>
                </c:pt>
                <c:pt idx="235">
                  <c:v>132.10468945443199</c:v>
                </c:pt>
                <c:pt idx="236">
                  <c:v>128.587346585191</c:v>
                </c:pt>
                <c:pt idx="237">
                  <c:v>129.543819844621</c:v>
                </c:pt>
                <c:pt idx="238">
                  <c:v>130.64925778336999</c:v>
                </c:pt>
                <c:pt idx="239">
                  <c:v>131.09882816230299</c:v>
                </c:pt>
                <c:pt idx="240">
                  <c:v>132.818939003335</c:v>
                </c:pt>
                <c:pt idx="241">
                  <c:v>135.684532701969</c:v>
                </c:pt>
                <c:pt idx="242">
                  <c:v>136.498732177508</c:v>
                </c:pt>
                <c:pt idx="243">
                  <c:v>137.015175657844</c:v>
                </c:pt>
                <c:pt idx="244">
                  <c:v>133.142968408717</c:v>
                </c:pt>
                <c:pt idx="245">
                  <c:v>129.07856884430001</c:v>
                </c:pt>
                <c:pt idx="246">
                  <c:v>127.23816619080399</c:v>
                </c:pt>
                <c:pt idx="247">
                  <c:v>125.426831855958</c:v>
                </c:pt>
                <c:pt idx="248">
                  <c:v>127.39914091306299</c:v>
                </c:pt>
                <c:pt idx="249">
                  <c:v>127.62997064014201</c:v>
                </c:pt>
                <c:pt idx="250">
                  <c:v>129.109433313257</c:v>
                </c:pt>
                <c:pt idx="251">
                  <c:v>126.62265500518301</c:v>
                </c:pt>
                <c:pt idx="252">
                  <c:v>127.916284691066</c:v>
                </c:pt>
                <c:pt idx="253">
                  <c:v>128.756350307189</c:v>
                </c:pt>
                <c:pt idx="254">
                  <c:v>129.69499494037601</c:v>
                </c:pt>
                <c:pt idx="255">
                  <c:v>131.52838844505899</c:v>
                </c:pt>
                <c:pt idx="256">
                  <c:v>131.236522389881</c:v>
                </c:pt>
                <c:pt idx="257">
                  <c:v>129.403637955791</c:v>
                </c:pt>
                <c:pt idx="258">
                  <c:v>128.262074512449</c:v>
                </c:pt>
                <c:pt idx="259">
                  <c:v>127.20932691705799</c:v>
                </c:pt>
                <c:pt idx="260">
                  <c:v>125.846090728386</c:v>
                </c:pt>
                <c:pt idx="261">
                  <c:v>125.245870427536</c:v>
                </c:pt>
                <c:pt idx="262">
                  <c:v>126.247454848446</c:v>
                </c:pt>
                <c:pt idx="263">
                  <c:v>125.740894007139</c:v>
                </c:pt>
                <c:pt idx="264">
                  <c:v>125.115852297266</c:v>
                </c:pt>
                <c:pt idx="265">
                  <c:v>125.843164837936</c:v>
                </c:pt>
                <c:pt idx="266">
                  <c:v>126.405725459859</c:v>
                </c:pt>
                <c:pt idx="267">
                  <c:v>128.37439920850801</c:v>
                </c:pt>
                <c:pt idx="268">
                  <c:v>129.069637471688</c:v>
                </c:pt>
                <c:pt idx="269">
                  <c:v>127.90334042345501</c:v>
                </c:pt>
                <c:pt idx="270">
                  <c:v>127.954774064652</c:v>
                </c:pt>
                <c:pt idx="271">
                  <c:v>126.299131232886</c:v>
                </c:pt>
                <c:pt idx="272">
                  <c:v>125.868868032992</c:v>
                </c:pt>
                <c:pt idx="273">
                  <c:v>125.03965890162399</c:v>
                </c:pt>
                <c:pt idx="274">
                  <c:v>123.83803734128</c:v>
                </c:pt>
                <c:pt idx="275">
                  <c:v>124.145996028133</c:v>
                </c:pt>
                <c:pt idx="276">
                  <c:v>125.883480385909</c:v>
                </c:pt>
                <c:pt idx="277">
                  <c:v>127.059295551848</c:v>
                </c:pt>
                <c:pt idx="278">
                  <c:v>126.382622565568</c:v>
                </c:pt>
                <c:pt idx="279">
                  <c:v>125.70693368043899</c:v>
                </c:pt>
                <c:pt idx="280">
                  <c:v>126.264099577612</c:v>
                </c:pt>
                <c:pt idx="281">
                  <c:v>126.566706838778</c:v>
                </c:pt>
                <c:pt idx="282">
                  <c:v>127.224318221395</c:v>
                </c:pt>
                <c:pt idx="283">
                  <c:v>124.86043879109801</c:v>
                </c:pt>
                <c:pt idx="284">
                  <c:v>126.70953610923399</c:v>
                </c:pt>
                <c:pt idx="285">
                  <c:v>127.185283680419</c:v>
                </c:pt>
                <c:pt idx="286">
                  <c:v>128.65942753580401</c:v>
                </c:pt>
                <c:pt idx="287">
                  <c:v>131.47772803303801</c:v>
                </c:pt>
                <c:pt idx="288">
                  <c:v>137.23365546855601</c:v>
                </c:pt>
                <c:pt idx="289">
                  <c:v>135.43069414933001</c:v>
                </c:pt>
                <c:pt idx="290">
                  <c:v>133.52471751610199</c:v>
                </c:pt>
                <c:pt idx="291">
                  <c:v>137.04357816890899</c:v>
                </c:pt>
                <c:pt idx="292">
                  <c:v>137.39009232967899</c:v>
                </c:pt>
                <c:pt idx="293">
                  <c:v>138.732254124262</c:v>
                </c:pt>
                <c:pt idx="294">
                  <c:v>143.186181000158</c:v>
                </c:pt>
                <c:pt idx="295">
                  <c:v>143.786217304518</c:v>
                </c:pt>
                <c:pt idx="296">
                  <c:v>144.14688702527499</c:v>
                </c:pt>
                <c:pt idx="297">
                  <c:v>146.502362510338</c:v>
                </c:pt>
                <c:pt idx="298">
                  <c:v>144.334892677174</c:v>
                </c:pt>
                <c:pt idx="299">
                  <c:v>143.96369056574301</c:v>
                </c:pt>
                <c:pt idx="300">
                  <c:v>146.40513072997001</c:v>
                </c:pt>
                <c:pt idx="301">
                  <c:v>146.107093503947</c:v>
                </c:pt>
                <c:pt idx="302">
                  <c:v>146.54295592506</c:v>
                </c:pt>
                <c:pt idx="303">
                  <c:v>146.64545651514001</c:v>
                </c:pt>
                <c:pt idx="304">
                  <c:v>147.97788231471301</c:v>
                </c:pt>
                <c:pt idx="305">
                  <c:v>151.30947102436801</c:v>
                </c:pt>
                <c:pt idx="306">
                  <c:v>154.64588436636899</c:v>
                </c:pt>
                <c:pt idx="307">
                  <c:v>157.340803961582</c:v>
                </c:pt>
                <c:pt idx="308">
                  <c:v>157.33647082417701</c:v>
                </c:pt>
                <c:pt idx="309">
                  <c:v>156.32636325810199</c:v>
                </c:pt>
                <c:pt idx="310">
                  <c:v>156.152030800099</c:v>
                </c:pt>
                <c:pt idx="311">
                  <c:v>155.86138696960001</c:v>
                </c:pt>
                <c:pt idx="312">
                  <c:v>156.456601930208</c:v>
                </c:pt>
                <c:pt idx="313">
                  <c:v>156.40227467832401</c:v>
                </c:pt>
                <c:pt idx="314">
                  <c:v>157.57441526928699</c:v>
                </c:pt>
                <c:pt idx="315">
                  <c:v>154.667303143601</c:v>
                </c:pt>
                <c:pt idx="316">
                  <c:v>151.19815943520601</c:v>
                </c:pt>
                <c:pt idx="317">
                  <c:v>148.208020375931</c:v>
                </c:pt>
                <c:pt idx="318">
                  <c:v>147.06721094910699</c:v>
                </c:pt>
                <c:pt idx="319">
                  <c:v>147.507296448517</c:v>
                </c:pt>
                <c:pt idx="320">
                  <c:v>147.517918365502</c:v>
                </c:pt>
                <c:pt idx="321">
                  <c:v>147.85575934851599</c:v>
                </c:pt>
                <c:pt idx="322">
                  <c:v>149.23758729083301</c:v>
                </c:pt>
                <c:pt idx="323">
                  <c:v>149.382158492787</c:v>
                </c:pt>
                <c:pt idx="324">
                  <c:v>151.438428934163</c:v>
                </c:pt>
                <c:pt idx="325">
                  <c:v>151.59395773975299</c:v>
                </c:pt>
                <c:pt idx="326">
                  <c:v>149.49171096147799</c:v>
                </c:pt>
                <c:pt idx="327">
                  <c:v>149.414801415255</c:v>
                </c:pt>
                <c:pt idx="328">
                  <c:v>145.54228774148001</c:v>
                </c:pt>
                <c:pt idx="329">
                  <c:v>143.20102221435999</c:v>
                </c:pt>
                <c:pt idx="330">
                  <c:v>142.36728373739999</c:v>
                </c:pt>
                <c:pt idx="331">
                  <c:v>141.346561319095</c:v>
                </c:pt>
                <c:pt idx="332">
                  <c:v>144.071124469805</c:v>
                </c:pt>
                <c:pt idx="333">
                  <c:v>141.141198478154</c:v>
                </c:pt>
                <c:pt idx="334">
                  <c:v>138.24608045524801</c:v>
                </c:pt>
                <c:pt idx="335">
                  <c:v>137.902778767711</c:v>
                </c:pt>
                <c:pt idx="336">
                  <c:v>140.10703349432899</c:v>
                </c:pt>
                <c:pt idx="337">
                  <c:v>137.302712548312</c:v>
                </c:pt>
                <c:pt idx="338">
                  <c:v>136.76784328316501</c:v>
                </c:pt>
                <c:pt idx="339">
                  <c:v>137.218216983491</c:v>
                </c:pt>
                <c:pt idx="340">
                  <c:v>136.69554847479799</c:v>
                </c:pt>
                <c:pt idx="341">
                  <c:v>135.35250437052201</c:v>
                </c:pt>
                <c:pt idx="342">
                  <c:v>138.260177158451</c:v>
                </c:pt>
                <c:pt idx="343">
                  <c:v>140.40216253022899</c:v>
                </c:pt>
                <c:pt idx="344">
                  <c:v>139.745372192449</c:v>
                </c:pt>
                <c:pt idx="345">
                  <c:v>136.72362038018301</c:v>
                </c:pt>
                <c:pt idx="346">
                  <c:v>140.988703010726</c:v>
                </c:pt>
                <c:pt idx="347">
                  <c:v>142.30571410779299</c:v>
                </c:pt>
                <c:pt idx="348">
                  <c:v>140.44537852250599</c:v>
                </c:pt>
                <c:pt idx="349">
                  <c:v>143.01926679468201</c:v>
                </c:pt>
                <c:pt idx="350">
                  <c:v>143.272809049594</c:v>
                </c:pt>
                <c:pt idx="351">
                  <c:v>139.93673487790701</c:v>
                </c:pt>
                <c:pt idx="352">
                  <c:v>137.78218789501599</c:v>
                </c:pt>
                <c:pt idx="353">
                  <c:v>137.31643966107799</c:v>
                </c:pt>
                <c:pt idx="354">
                  <c:v>136.64621208244199</c:v>
                </c:pt>
                <c:pt idx="355">
                  <c:v>135.33097797471899</c:v>
                </c:pt>
                <c:pt idx="356">
                  <c:v>134.11149975033899</c:v>
                </c:pt>
                <c:pt idx="357">
                  <c:v>132.78497299391299</c:v>
                </c:pt>
                <c:pt idx="358">
                  <c:v>137.099996987407</c:v>
                </c:pt>
                <c:pt idx="359">
                  <c:v>137.447478649462</c:v>
                </c:pt>
                <c:pt idx="360">
                  <c:v>133.60031951609099</c:v>
                </c:pt>
                <c:pt idx="361">
                  <c:v>130.19330193692599</c:v>
                </c:pt>
                <c:pt idx="362">
                  <c:v>131.75577389922799</c:v>
                </c:pt>
                <c:pt idx="363">
                  <c:v>134.019614095577</c:v>
                </c:pt>
                <c:pt idx="364">
                  <c:v>134.781584891373</c:v>
                </c:pt>
                <c:pt idx="365">
                  <c:v>133.69666461014299</c:v>
                </c:pt>
                <c:pt idx="366">
                  <c:v>133.08729571987001</c:v>
                </c:pt>
                <c:pt idx="367">
                  <c:v>138.00902055991401</c:v>
                </c:pt>
                <c:pt idx="368">
                  <c:v>138.02087651603901</c:v>
                </c:pt>
                <c:pt idx="369">
                  <c:v>137.446249389282</c:v>
                </c:pt>
                <c:pt idx="370">
                  <c:v>136.43649457708699</c:v>
                </c:pt>
                <c:pt idx="371">
                  <c:v>137.36035765406601</c:v>
                </c:pt>
                <c:pt idx="372">
                  <c:v>136.65586327399899</c:v>
                </c:pt>
                <c:pt idx="373">
                  <c:v>137.052108610424</c:v>
                </c:pt>
                <c:pt idx="374">
                  <c:v>137.242151040305</c:v>
                </c:pt>
                <c:pt idx="375">
                  <c:v>134.62528865126799</c:v>
                </c:pt>
                <c:pt idx="376">
                  <c:v>134.266050900778</c:v>
                </c:pt>
                <c:pt idx="377">
                  <c:v>134.60903561262</c:v>
                </c:pt>
                <c:pt idx="378">
                  <c:v>133.647362906159</c:v>
                </c:pt>
                <c:pt idx="379">
                  <c:v>131.629288065407</c:v>
                </c:pt>
                <c:pt idx="380">
                  <c:v>131.435473409748</c:v>
                </c:pt>
                <c:pt idx="381">
                  <c:v>132.49461614979299</c:v>
                </c:pt>
                <c:pt idx="382">
                  <c:v>133.16347725978699</c:v>
                </c:pt>
                <c:pt idx="383">
                  <c:v>133.63896281986499</c:v>
                </c:pt>
                <c:pt idx="384">
                  <c:v>137.255367526463</c:v>
                </c:pt>
                <c:pt idx="385">
                  <c:v>137.099720970021</c:v>
                </c:pt>
                <c:pt idx="386">
                  <c:v>137.44721034140699</c:v>
                </c:pt>
                <c:pt idx="387">
                  <c:v>133.56867959659701</c:v>
                </c:pt>
                <c:pt idx="388">
                  <c:v>130.18261276781101</c:v>
                </c:pt>
                <c:pt idx="389">
                  <c:v>132.59876154573101</c:v>
                </c:pt>
                <c:pt idx="390">
                  <c:v>132.32496374014201</c:v>
                </c:pt>
                <c:pt idx="391">
                  <c:v>134.77086200977899</c:v>
                </c:pt>
                <c:pt idx="392">
                  <c:v>138.73488890520699</c:v>
                </c:pt>
                <c:pt idx="393">
                  <c:v>140.17290512243</c:v>
                </c:pt>
                <c:pt idx="394">
                  <c:v>139.81261496732799</c:v>
                </c:pt>
                <c:pt idx="395">
                  <c:v>136.33604253279699</c:v>
                </c:pt>
                <c:pt idx="396">
                  <c:v>138.639620492776</c:v>
                </c:pt>
                <c:pt idx="397">
                  <c:v>135.40670559894801</c:v>
                </c:pt>
                <c:pt idx="398">
                  <c:v>136.11431542740101</c:v>
                </c:pt>
                <c:pt idx="399">
                  <c:v>139.53633230639699</c:v>
                </c:pt>
                <c:pt idx="400">
                  <c:v>141.91059427738</c:v>
                </c:pt>
                <c:pt idx="401">
                  <c:v>145.50716057724799</c:v>
                </c:pt>
                <c:pt idx="402">
                  <c:v>146.11227611287401</c:v>
                </c:pt>
                <c:pt idx="403">
                  <c:v>147.86377261435399</c:v>
                </c:pt>
                <c:pt idx="404">
                  <c:v>147.34253855234201</c:v>
                </c:pt>
                <c:pt idx="405">
                  <c:v>150.00930520395301</c:v>
                </c:pt>
                <c:pt idx="406">
                  <c:v>148.48536381339201</c:v>
                </c:pt>
                <c:pt idx="407">
                  <c:v>148.78347291634699</c:v>
                </c:pt>
                <c:pt idx="408">
                  <c:v>148.35140134602901</c:v>
                </c:pt>
                <c:pt idx="409">
                  <c:v>146.33409313795499</c:v>
                </c:pt>
                <c:pt idx="410">
                  <c:v>149.73771152922899</c:v>
                </c:pt>
                <c:pt idx="411">
                  <c:v>150.403520878785</c:v>
                </c:pt>
                <c:pt idx="412">
                  <c:v>151.82401587406599</c:v>
                </c:pt>
                <c:pt idx="413">
                  <c:v>153.63498882033701</c:v>
                </c:pt>
                <c:pt idx="414">
                  <c:v>152.89955070224201</c:v>
                </c:pt>
                <c:pt idx="415">
                  <c:v>154.24161293402099</c:v>
                </c:pt>
                <c:pt idx="416">
                  <c:v>157.74809704412999</c:v>
                </c:pt>
                <c:pt idx="417">
                  <c:v>162.51254901101601</c:v>
                </c:pt>
                <c:pt idx="418">
                  <c:v>162.53099445039399</c:v>
                </c:pt>
                <c:pt idx="419">
                  <c:v>165.76334846345799</c:v>
                </c:pt>
                <c:pt idx="420">
                  <c:v>160.71142720590299</c:v>
                </c:pt>
                <c:pt idx="421">
                  <c:v>164.719686669244</c:v>
                </c:pt>
                <c:pt idx="422">
                  <c:v>159.965507090616</c:v>
                </c:pt>
                <c:pt idx="423">
                  <c:v>158.038406185372</c:v>
                </c:pt>
                <c:pt idx="424">
                  <c:v>160.28172792340999</c:v>
                </c:pt>
                <c:pt idx="425">
                  <c:v>160.172455150308</c:v>
                </c:pt>
                <c:pt idx="426">
                  <c:v>161.223845690492</c:v>
                </c:pt>
                <c:pt idx="427">
                  <c:v>157.43622389394599</c:v>
                </c:pt>
                <c:pt idx="428">
                  <c:v>150.397064385124</c:v>
                </c:pt>
                <c:pt idx="429">
                  <c:v>151.33542359056</c:v>
                </c:pt>
                <c:pt idx="430">
                  <c:v>152.750852465035</c:v>
                </c:pt>
                <c:pt idx="431">
                  <c:v>151.681836339797</c:v>
                </c:pt>
                <c:pt idx="432">
                  <c:v>150.985756828213</c:v>
                </c:pt>
                <c:pt idx="433">
                  <c:v>145.633446940803</c:v>
                </c:pt>
                <c:pt idx="434">
                  <c:v>147.44386213940501</c:v>
                </c:pt>
                <c:pt idx="435">
                  <c:v>148.55232726012099</c:v>
                </c:pt>
                <c:pt idx="436">
                  <c:v>150.57233286550601</c:v>
                </c:pt>
                <c:pt idx="437">
                  <c:v>151.39120968289299</c:v>
                </c:pt>
                <c:pt idx="438">
                  <c:v>149.51404250001801</c:v>
                </c:pt>
                <c:pt idx="439">
                  <c:v>147.14367565333001</c:v>
                </c:pt>
                <c:pt idx="440">
                  <c:v>148.56603618440499</c:v>
                </c:pt>
                <c:pt idx="441">
                  <c:v>144.542693699886</c:v>
                </c:pt>
                <c:pt idx="442">
                  <c:v>143.855625932219</c:v>
                </c:pt>
                <c:pt idx="443">
                  <c:v>140.597705599759</c:v>
                </c:pt>
                <c:pt idx="444">
                  <c:v>139.14487858944401</c:v>
                </c:pt>
                <c:pt idx="445">
                  <c:v>139.040487353869</c:v>
                </c:pt>
                <c:pt idx="446">
                  <c:v>139.023920058257</c:v>
                </c:pt>
                <c:pt idx="447">
                  <c:v>141.02539365280899</c:v>
                </c:pt>
                <c:pt idx="448">
                  <c:v>141.57326382530201</c:v>
                </c:pt>
                <c:pt idx="449">
                  <c:v>146.504607830948</c:v>
                </c:pt>
                <c:pt idx="450">
                  <c:v>146.85669397158</c:v>
                </c:pt>
                <c:pt idx="451">
                  <c:v>148.35252448487901</c:v>
                </c:pt>
                <c:pt idx="452">
                  <c:v>149.87636486253999</c:v>
                </c:pt>
                <c:pt idx="453">
                  <c:v>150.58296347763999</c:v>
                </c:pt>
                <c:pt idx="454">
                  <c:v>151.38932603912301</c:v>
                </c:pt>
                <c:pt idx="455">
                  <c:v>154.96178212177901</c:v>
                </c:pt>
                <c:pt idx="456">
                  <c:v>154.54202568007599</c:v>
                </c:pt>
                <c:pt idx="457">
                  <c:v>155.63001083936999</c:v>
                </c:pt>
                <c:pt idx="458">
                  <c:v>154.22924044858701</c:v>
                </c:pt>
                <c:pt idx="459">
                  <c:v>152.52968146712399</c:v>
                </c:pt>
                <c:pt idx="460">
                  <c:v>155.49965650227301</c:v>
                </c:pt>
                <c:pt idx="461">
                  <c:v>154.98571733364901</c:v>
                </c:pt>
                <c:pt idx="462">
                  <c:v>157.89271025151299</c:v>
                </c:pt>
                <c:pt idx="463">
                  <c:v>158.04885415010099</c:v>
                </c:pt>
                <c:pt idx="464">
                  <c:v>158.46100338001199</c:v>
                </c:pt>
                <c:pt idx="465">
                  <c:v>158.329758058648</c:v>
                </c:pt>
                <c:pt idx="466">
                  <c:v>158.614344457047</c:v>
                </c:pt>
                <c:pt idx="467">
                  <c:v>157.95391057668601</c:v>
                </c:pt>
                <c:pt idx="468">
                  <c:v>153.34742111428699</c:v>
                </c:pt>
                <c:pt idx="469">
                  <c:v>155.15792806728001</c:v>
                </c:pt>
                <c:pt idx="470">
                  <c:v>155.94990068617599</c:v>
                </c:pt>
                <c:pt idx="471">
                  <c:v>153.154433753837</c:v>
                </c:pt>
                <c:pt idx="472">
                  <c:v>145.114378626454</c:v>
                </c:pt>
                <c:pt idx="473">
                  <c:v>146.64022293700199</c:v>
                </c:pt>
                <c:pt idx="474">
                  <c:v>145.498797793167</c:v>
                </c:pt>
                <c:pt idx="475">
                  <c:v>151.332123356441</c:v>
                </c:pt>
                <c:pt idx="476">
                  <c:v>155.146587348748</c:v>
                </c:pt>
                <c:pt idx="477">
                  <c:v>154.53384859965399</c:v>
                </c:pt>
                <c:pt idx="478">
                  <c:v>156.25084302014599</c:v>
                </c:pt>
                <c:pt idx="479">
                  <c:v>156.78510555775301</c:v>
                </c:pt>
                <c:pt idx="480">
                  <c:v>158.23536126287701</c:v>
                </c:pt>
                <c:pt idx="481">
                  <c:v>159.54761104638499</c:v>
                </c:pt>
                <c:pt idx="482">
                  <c:v>157.163173027038</c:v>
                </c:pt>
                <c:pt idx="483">
                  <c:v>148.85531669695601</c:v>
                </c:pt>
                <c:pt idx="484">
                  <c:v>145.86861575584001</c:v>
                </c:pt>
                <c:pt idx="485">
                  <c:v>148.696424568601</c:v>
                </c:pt>
                <c:pt idx="486">
                  <c:v>150.444634280467</c:v>
                </c:pt>
                <c:pt idx="487">
                  <c:v>155.58682537025501</c:v>
                </c:pt>
                <c:pt idx="488">
                  <c:v>158.65254916142601</c:v>
                </c:pt>
                <c:pt idx="489">
                  <c:v>160.98513104733101</c:v>
                </c:pt>
                <c:pt idx="490">
                  <c:v>160.648910208155</c:v>
                </c:pt>
                <c:pt idx="491">
                  <c:v>165.37294919700901</c:v>
                </c:pt>
                <c:pt idx="492">
                  <c:v>168.08024681006299</c:v>
                </c:pt>
                <c:pt idx="493">
                  <c:v>174.84916123334801</c:v>
                </c:pt>
                <c:pt idx="494">
                  <c:v>174.06579348830999</c:v>
                </c:pt>
                <c:pt idx="495">
                  <c:v>174.23601278293</c:v>
                </c:pt>
                <c:pt idx="496">
                  <c:v>171.50768785080501</c:v>
                </c:pt>
                <c:pt idx="497">
                  <c:v>176.90884165081101</c:v>
                </c:pt>
                <c:pt idx="498">
                  <c:v>170.63185633520101</c:v>
                </c:pt>
                <c:pt idx="499">
                  <c:v>164.548529792106</c:v>
                </c:pt>
                <c:pt idx="500">
                  <c:v>164.913224717589</c:v>
                </c:pt>
                <c:pt idx="501">
                  <c:v>171.63774090593799</c:v>
                </c:pt>
                <c:pt idx="502">
                  <c:v>168.833120370968</c:v>
                </c:pt>
                <c:pt idx="503">
                  <c:v>167.32801588981201</c:v>
                </c:pt>
                <c:pt idx="504">
                  <c:v>159.922310876534</c:v>
                </c:pt>
                <c:pt idx="505">
                  <c:v>158.682493155423</c:v>
                </c:pt>
                <c:pt idx="506">
                  <c:v>163.020791407361</c:v>
                </c:pt>
                <c:pt idx="507">
                  <c:v>162.697658300489</c:v>
                </c:pt>
                <c:pt idx="508">
                  <c:v>162.47961702787501</c:v>
                </c:pt>
                <c:pt idx="509">
                  <c:v>165.16411135641101</c:v>
                </c:pt>
                <c:pt idx="510">
                  <c:v>164.95073106997501</c:v>
                </c:pt>
                <c:pt idx="511">
                  <c:v>164.703663830355</c:v>
                </c:pt>
                <c:pt idx="512">
                  <c:v>164.12558866003999</c:v>
                </c:pt>
                <c:pt idx="513">
                  <c:v>168.81630995029801</c:v>
                </c:pt>
                <c:pt idx="514">
                  <c:v>166.63219075648101</c:v>
                </c:pt>
                <c:pt idx="515">
                  <c:v>166.41660901383901</c:v>
                </c:pt>
                <c:pt idx="516">
                  <c:v>169.43017976124699</c:v>
                </c:pt>
                <c:pt idx="517">
                  <c:v>167.69377249472799</c:v>
                </c:pt>
                <c:pt idx="518">
                  <c:v>171.01082187966901</c:v>
                </c:pt>
                <c:pt idx="519">
                  <c:v>171.34677103098599</c:v>
                </c:pt>
                <c:pt idx="520">
                  <c:v>171.36189560876201</c:v>
                </c:pt>
                <c:pt idx="521">
                  <c:v>167.40959627257101</c:v>
                </c:pt>
                <c:pt idx="522">
                  <c:v>167.72711245147701</c:v>
                </c:pt>
                <c:pt idx="523">
                  <c:v>162.46356458756301</c:v>
                </c:pt>
                <c:pt idx="524">
                  <c:v>169.780662256326</c:v>
                </c:pt>
                <c:pt idx="525">
                  <c:v>163.72212828514401</c:v>
                </c:pt>
                <c:pt idx="526">
                  <c:v>164.367900283182</c:v>
                </c:pt>
                <c:pt idx="527">
                  <c:v>166.760715080072</c:v>
                </c:pt>
                <c:pt idx="528">
                  <c:v>163.33411308605099</c:v>
                </c:pt>
                <c:pt idx="529">
                  <c:v>166.955487261885</c:v>
                </c:pt>
                <c:pt idx="530">
                  <c:v>164.25289109080401</c:v>
                </c:pt>
                <c:pt idx="531">
                  <c:v>172.25864050035599</c:v>
                </c:pt>
                <c:pt idx="532">
                  <c:v>171.079796916661</c:v>
                </c:pt>
                <c:pt idx="533">
                  <c:v>174.26653846441499</c:v>
                </c:pt>
                <c:pt idx="534">
                  <c:v>172.41186965060101</c:v>
                </c:pt>
                <c:pt idx="535">
                  <c:v>174.73212396700299</c:v>
                </c:pt>
                <c:pt idx="536">
                  <c:v>178.90016168061601</c:v>
                </c:pt>
                <c:pt idx="537">
                  <c:v>175.92743213822101</c:v>
                </c:pt>
                <c:pt idx="538">
                  <c:v>179.053887242754</c:v>
                </c:pt>
                <c:pt idx="539">
                  <c:v>175.08022629423101</c:v>
                </c:pt>
                <c:pt idx="540">
                  <c:v>173.812426938718</c:v>
                </c:pt>
                <c:pt idx="541">
                  <c:v>175.958667195083</c:v>
                </c:pt>
                <c:pt idx="542">
                  <c:v>173.34332123259199</c:v>
                </c:pt>
                <c:pt idx="543">
                  <c:v>174.05092030038199</c:v>
                </c:pt>
                <c:pt idx="544">
                  <c:v>169.08655748009301</c:v>
                </c:pt>
                <c:pt idx="545">
                  <c:v>175.410549963617</c:v>
                </c:pt>
                <c:pt idx="546">
                  <c:v>178.00328591920399</c:v>
                </c:pt>
                <c:pt idx="547">
                  <c:v>180.84339334712701</c:v>
                </c:pt>
                <c:pt idx="548">
                  <c:v>178.931253004393</c:v>
                </c:pt>
                <c:pt idx="549">
                  <c:v>184.09514062986401</c:v>
                </c:pt>
                <c:pt idx="550">
                  <c:v>180.39631791365801</c:v>
                </c:pt>
                <c:pt idx="551">
                  <c:v>179.34389231572601</c:v>
                </c:pt>
                <c:pt idx="552">
                  <c:v>179.002357364115</c:v>
                </c:pt>
                <c:pt idx="553">
                  <c:v>178.34093220755</c:v>
                </c:pt>
                <c:pt idx="554">
                  <c:v>181.13975549210099</c:v>
                </c:pt>
                <c:pt idx="555">
                  <c:v>184.48284578536399</c:v>
                </c:pt>
                <c:pt idx="556">
                  <c:v>182.68626490068701</c:v>
                </c:pt>
                <c:pt idx="557">
                  <c:v>183.95727264912799</c:v>
                </c:pt>
                <c:pt idx="558">
                  <c:v>182.821858483585</c:v>
                </c:pt>
                <c:pt idx="559">
                  <c:v>184.08031127359499</c:v>
                </c:pt>
                <c:pt idx="560">
                  <c:v>186.507716995403</c:v>
                </c:pt>
                <c:pt idx="561">
                  <c:v>188.468812252974</c:v>
                </c:pt>
                <c:pt idx="562">
                  <c:v>190.685561013674</c:v>
                </c:pt>
                <c:pt idx="563">
                  <c:v>193.354475765964</c:v>
                </c:pt>
                <c:pt idx="564">
                  <c:v>194.223092828924</c:v>
                </c:pt>
                <c:pt idx="565">
                  <c:v>191.348382114169</c:v>
                </c:pt>
                <c:pt idx="566">
                  <c:v>191.65147071555899</c:v>
                </c:pt>
                <c:pt idx="567">
                  <c:v>188.25737274842001</c:v>
                </c:pt>
                <c:pt idx="568">
                  <c:v>187.54495608013099</c:v>
                </c:pt>
                <c:pt idx="569">
                  <c:v>187.499691561421</c:v>
                </c:pt>
                <c:pt idx="570">
                  <c:v>187.22637768760001</c:v>
                </c:pt>
                <c:pt idx="571">
                  <c:v>189.161936294014</c:v>
                </c:pt>
                <c:pt idx="572">
                  <c:v>187.80286194453601</c:v>
                </c:pt>
                <c:pt idx="573">
                  <c:v>188.84870514233299</c:v>
                </c:pt>
                <c:pt idx="574">
                  <c:v>185.682322425759</c:v>
                </c:pt>
                <c:pt idx="575">
                  <c:v>189.36250440074099</c:v>
                </c:pt>
                <c:pt idx="576">
                  <c:v>189.072678727805</c:v>
                </c:pt>
                <c:pt idx="577">
                  <c:v>187.56909691822599</c:v>
                </c:pt>
                <c:pt idx="578">
                  <c:v>191.37371843496601</c:v>
                </c:pt>
                <c:pt idx="579">
                  <c:v>189.27234561478599</c:v>
                </c:pt>
                <c:pt idx="580">
                  <c:v>183.855432503261</c:v>
                </c:pt>
                <c:pt idx="581">
                  <c:v>179.32867111069601</c:v>
                </c:pt>
                <c:pt idx="582">
                  <c:v>180.40937171025001</c:v>
                </c:pt>
                <c:pt idx="583">
                  <c:v>178.759276496149</c:v>
                </c:pt>
                <c:pt idx="584">
                  <c:v>180.36670050945</c:v>
                </c:pt>
                <c:pt idx="585">
                  <c:v>178.77030109635501</c:v>
                </c:pt>
                <c:pt idx="586">
                  <c:v>177.716753183077</c:v>
                </c:pt>
                <c:pt idx="587">
                  <c:v>180.953213834048</c:v>
                </c:pt>
                <c:pt idx="588">
                  <c:v>181.902559106783</c:v>
                </c:pt>
                <c:pt idx="589">
                  <c:v>180.586214576119</c:v>
                </c:pt>
                <c:pt idx="590">
                  <c:v>173.518689562757</c:v>
                </c:pt>
                <c:pt idx="591">
                  <c:v>174.702898573287</c:v>
                </c:pt>
                <c:pt idx="592">
                  <c:v>172.94716496719801</c:v>
                </c:pt>
                <c:pt idx="593">
                  <c:v>174.51864152641099</c:v>
                </c:pt>
                <c:pt idx="594">
                  <c:v>174.80454702150601</c:v>
                </c:pt>
                <c:pt idx="595">
                  <c:v>176.87723397536001</c:v>
                </c:pt>
                <c:pt idx="596">
                  <c:v>178.85191135394501</c:v>
                </c:pt>
                <c:pt idx="597">
                  <c:v>183.35194039449101</c:v>
                </c:pt>
                <c:pt idx="598">
                  <c:v>183.30177796845899</c:v>
                </c:pt>
                <c:pt idx="599">
                  <c:v>184.90386524170299</c:v>
                </c:pt>
                <c:pt idx="600">
                  <c:v>184.29212596459399</c:v>
                </c:pt>
                <c:pt idx="601">
                  <c:v>183.901573734235</c:v>
                </c:pt>
                <c:pt idx="602">
                  <c:v>182.05716337022</c:v>
                </c:pt>
                <c:pt idx="603">
                  <c:v>181.851489169925</c:v>
                </c:pt>
                <c:pt idx="604">
                  <c:v>183.23220530635101</c:v>
                </c:pt>
                <c:pt idx="605">
                  <c:v>183.060714752526</c:v>
                </c:pt>
                <c:pt idx="606">
                  <c:v>184.699412970369</c:v>
                </c:pt>
                <c:pt idx="607">
                  <c:v>184.78097101611601</c:v>
                </c:pt>
                <c:pt idx="608">
                  <c:v>184.31166441812999</c:v>
                </c:pt>
                <c:pt idx="609">
                  <c:v>185.363277374202</c:v>
                </c:pt>
                <c:pt idx="610">
                  <c:v>190.206093802385</c:v>
                </c:pt>
                <c:pt idx="611">
                  <c:v>192.242093976375</c:v>
                </c:pt>
                <c:pt idx="612">
                  <c:v>192.74046710574399</c:v>
                </c:pt>
                <c:pt idx="613">
                  <c:v>194.291898500153</c:v>
                </c:pt>
                <c:pt idx="614">
                  <c:v>195.39327761592801</c:v>
                </c:pt>
                <c:pt idx="615">
                  <c:v>195.81325512942499</c:v>
                </c:pt>
                <c:pt idx="616">
                  <c:v>195.353249897843</c:v>
                </c:pt>
                <c:pt idx="617">
                  <c:v>199.20601767183999</c:v>
                </c:pt>
                <c:pt idx="618">
                  <c:v>202.03181064674399</c:v>
                </c:pt>
                <c:pt idx="619">
                  <c:v>201.01231721418901</c:v>
                </c:pt>
                <c:pt idx="620">
                  <c:v>198.943576889078</c:v>
                </c:pt>
                <c:pt idx="621">
                  <c:v>201.344756296724</c:v>
                </c:pt>
                <c:pt idx="622">
                  <c:v>200.780154192146</c:v>
                </c:pt>
                <c:pt idx="623">
                  <c:v>201.760001828475</c:v>
                </c:pt>
                <c:pt idx="624">
                  <c:v>202.20957978776099</c:v>
                </c:pt>
                <c:pt idx="625">
                  <c:v>201.23320834801299</c:v>
                </c:pt>
                <c:pt idx="626">
                  <c:v>201.91322305553001</c:v>
                </c:pt>
                <c:pt idx="627">
                  <c:v>201.59834667110599</c:v>
                </c:pt>
                <c:pt idx="628">
                  <c:v>199.43198336822999</c:v>
                </c:pt>
                <c:pt idx="629">
                  <c:v>200.42849086344199</c:v>
                </c:pt>
                <c:pt idx="630">
                  <c:v>204.77977225380599</c:v>
                </c:pt>
                <c:pt idx="631">
                  <c:v>209.33512790402401</c:v>
                </c:pt>
                <c:pt idx="632">
                  <c:v>204.75083997519599</c:v>
                </c:pt>
                <c:pt idx="633">
                  <c:v>204.95434703566201</c:v>
                </c:pt>
                <c:pt idx="634">
                  <c:v>207.93930813341299</c:v>
                </c:pt>
                <c:pt idx="635">
                  <c:v>206.62048605963099</c:v>
                </c:pt>
                <c:pt idx="636">
                  <c:v>211.59191581225599</c:v>
                </c:pt>
                <c:pt idx="637">
                  <c:v>211.88720314193699</c:v>
                </c:pt>
                <c:pt idx="638">
                  <c:v>206.22428714065899</c:v>
                </c:pt>
                <c:pt idx="639">
                  <c:v>201.59785860617001</c:v>
                </c:pt>
                <c:pt idx="640">
                  <c:v>202.46240847486101</c:v>
                </c:pt>
                <c:pt idx="641">
                  <c:v>205.82763640852801</c:v>
                </c:pt>
                <c:pt idx="642">
                  <c:v>209.48618275416899</c:v>
                </c:pt>
                <c:pt idx="643">
                  <c:v>212.66805865861301</c:v>
                </c:pt>
                <c:pt idx="644">
                  <c:v>215.47371472032901</c:v>
                </c:pt>
                <c:pt idx="645">
                  <c:v>217.101153429916</c:v>
                </c:pt>
                <c:pt idx="646">
                  <c:v>210.17890230225501</c:v>
                </c:pt>
                <c:pt idx="647">
                  <c:v>210.84952365559499</c:v>
                </c:pt>
                <c:pt idx="648">
                  <c:v>220.162681578704</c:v>
                </c:pt>
                <c:pt idx="649">
                  <c:v>213.31161471427001</c:v>
                </c:pt>
                <c:pt idx="650">
                  <c:v>220.285895515856</c:v>
                </c:pt>
                <c:pt idx="651">
                  <c:v>215.23432228034901</c:v>
                </c:pt>
                <c:pt idx="652">
                  <c:v>212.307099841693</c:v>
                </c:pt>
                <c:pt idx="653">
                  <c:v>203.631158178145</c:v>
                </c:pt>
                <c:pt idx="654">
                  <c:v>200.21106030936099</c:v>
                </c:pt>
                <c:pt idx="655">
                  <c:v>213.414803022548</c:v>
                </c:pt>
                <c:pt idx="656">
                  <c:v>214.422693100396</c:v>
                </c:pt>
                <c:pt idx="657">
                  <c:v>217.88893217305099</c:v>
                </c:pt>
                <c:pt idx="658">
                  <c:v>214.51351768345</c:v>
                </c:pt>
                <c:pt idx="659">
                  <c:v>207.753754819498</c:v>
                </c:pt>
                <c:pt idx="660">
                  <c:v>207.887048404334</c:v>
                </c:pt>
                <c:pt idx="661">
                  <c:v>202.62173401408501</c:v>
                </c:pt>
                <c:pt idx="662">
                  <c:v>200.792170911715</c:v>
                </c:pt>
                <c:pt idx="663">
                  <c:v>190.63680544162401</c:v>
                </c:pt>
                <c:pt idx="664">
                  <c:v>196.97972610738401</c:v>
                </c:pt>
                <c:pt idx="665">
                  <c:v>192.68983002657001</c:v>
                </c:pt>
                <c:pt idx="666">
                  <c:v>194.355841732074</c:v>
                </c:pt>
                <c:pt idx="667">
                  <c:v>193.85842758728299</c:v>
                </c:pt>
                <c:pt idx="668">
                  <c:v>204.47087157882399</c:v>
                </c:pt>
                <c:pt idx="669">
                  <c:v>201.74763976183101</c:v>
                </c:pt>
                <c:pt idx="670">
                  <c:v>197.62034963031201</c:v>
                </c:pt>
                <c:pt idx="671">
                  <c:v>201.613977661994</c:v>
                </c:pt>
                <c:pt idx="672">
                  <c:v>201.05488949838801</c:v>
                </c:pt>
                <c:pt idx="673">
                  <c:v>189.79120633538599</c:v>
                </c:pt>
                <c:pt idx="674">
                  <c:v>188.785105863853</c:v>
                </c:pt>
                <c:pt idx="675">
                  <c:v>192.149763009309</c:v>
                </c:pt>
                <c:pt idx="676">
                  <c:v>191.568868491714</c:v>
                </c:pt>
                <c:pt idx="677">
                  <c:v>188.824209915616</c:v>
                </c:pt>
                <c:pt idx="678">
                  <c:v>190.925877913204</c:v>
                </c:pt>
                <c:pt idx="679">
                  <c:v>193.26791131206201</c:v>
                </c:pt>
                <c:pt idx="680">
                  <c:v>197.55188608626801</c:v>
                </c:pt>
                <c:pt idx="681">
                  <c:v>195.84714335976699</c:v>
                </c:pt>
                <c:pt idx="682">
                  <c:v>196.237554191334</c:v>
                </c:pt>
                <c:pt idx="683">
                  <c:v>195.63789911622001</c:v>
                </c:pt>
                <c:pt idx="684">
                  <c:v>192.34128382100599</c:v>
                </c:pt>
                <c:pt idx="685">
                  <c:v>192.18302588457499</c:v>
                </c:pt>
                <c:pt idx="686">
                  <c:v>193.28928357689699</c:v>
                </c:pt>
                <c:pt idx="687">
                  <c:v>193.421476132587</c:v>
                </c:pt>
                <c:pt idx="688">
                  <c:v>195.36361577808799</c:v>
                </c:pt>
                <c:pt idx="689">
                  <c:v>193.82895648604199</c:v>
                </c:pt>
                <c:pt idx="690">
                  <c:v>189.599429379827</c:v>
                </c:pt>
                <c:pt idx="691">
                  <c:v>190.051864006649</c:v>
                </c:pt>
                <c:pt idx="692">
                  <c:v>190.255079516026</c:v>
                </c:pt>
                <c:pt idx="693">
                  <c:v>189.706799602681</c:v>
                </c:pt>
                <c:pt idx="694">
                  <c:v>190.99303499648801</c:v>
                </c:pt>
                <c:pt idx="695">
                  <c:v>189.16548582541299</c:v>
                </c:pt>
                <c:pt idx="696">
                  <c:v>188.14705294976201</c:v>
                </c:pt>
                <c:pt idx="697">
                  <c:v>187.21714773717201</c:v>
                </c:pt>
                <c:pt idx="698">
                  <c:v>187.23963394024099</c:v>
                </c:pt>
                <c:pt idx="699">
                  <c:v>187.18879127816501</c:v>
                </c:pt>
                <c:pt idx="700">
                  <c:v>188.835330569978</c:v>
                </c:pt>
                <c:pt idx="701">
                  <c:v>188.25196846344099</c:v>
                </c:pt>
                <c:pt idx="702">
                  <c:v>182.23470738372001</c:v>
                </c:pt>
                <c:pt idx="703">
                  <c:v>184.441025093051</c:v>
                </c:pt>
                <c:pt idx="704">
                  <c:v>185.50952016205801</c:v>
                </c:pt>
                <c:pt idx="705">
                  <c:v>181.721214335182</c:v>
                </c:pt>
                <c:pt idx="706">
                  <c:v>188.459419762908</c:v>
                </c:pt>
                <c:pt idx="707">
                  <c:v>187.55696381441501</c:v>
                </c:pt>
                <c:pt idx="708">
                  <c:v>192.303449195838</c:v>
                </c:pt>
                <c:pt idx="709">
                  <c:v>192.26587887134201</c:v>
                </c:pt>
                <c:pt idx="710">
                  <c:v>191.910169492862</c:v>
                </c:pt>
                <c:pt idx="711">
                  <c:v>190.27381197708601</c:v>
                </c:pt>
                <c:pt idx="712">
                  <c:v>191.28511337819199</c:v>
                </c:pt>
                <c:pt idx="713">
                  <c:v>197.55383401825799</c:v>
                </c:pt>
                <c:pt idx="714">
                  <c:v>195.85907759525099</c:v>
                </c:pt>
                <c:pt idx="715">
                  <c:v>197.05836014052801</c:v>
                </c:pt>
                <c:pt idx="716">
                  <c:v>194.589077591901</c:v>
                </c:pt>
                <c:pt idx="717">
                  <c:v>193.75582557224701</c:v>
                </c:pt>
                <c:pt idx="718">
                  <c:v>195.898637824048</c:v>
                </c:pt>
                <c:pt idx="719">
                  <c:v>194.083229954514</c:v>
                </c:pt>
                <c:pt idx="720">
                  <c:v>189.284189341619</c:v>
                </c:pt>
                <c:pt idx="721">
                  <c:v>186.964074673337</c:v>
                </c:pt>
                <c:pt idx="722">
                  <c:v>187.547036376878</c:v>
                </c:pt>
                <c:pt idx="723">
                  <c:v>191.02963289797501</c:v>
                </c:pt>
                <c:pt idx="724">
                  <c:v>191.30427754612299</c:v>
                </c:pt>
                <c:pt idx="725">
                  <c:v>191.42575402433101</c:v>
                </c:pt>
                <c:pt idx="726">
                  <c:v>192.447553707981</c:v>
                </c:pt>
                <c:pt idx="727">
                  <c:v>192.12927234878401</c:v>
                </c:pt>
                <c:pt idx="728">
                  <c:v>191.903996023264</c:v>
                </c:pt>
                <c:pt idx="729">
                  <c:v>194.01596301890399</c:v>
                </c:pt>
                <c:pt idx="730">
                  <c:v>194.315268318281</c:v>
                </c:pt>
                <c:pt idx="731">
                  <c:v>195.907032462822</c:v>
                </c:pt>
                <c:pt idx="732">
                  <c:v>191.18382045889501</c:v>
                </c:pt>
                <c:pt idx="733">
                  <c:v>194.29319938696599</c:v>
                </c:pt>
                <c:pt idx="734">
                  <c:v>196.69594549097999</c:v>
                </c:pt>
                <c:pt idx="735">
                  <c:v>193.72393438955399</c:v>
                </c:pt>
                <c:pt idx="736">
                  <c:v>193.00621685238499</c:v>
                </c:pt>
                <c:pt idx="737">
                  <c:v>191.562266090149</c:v>
                </c:pt>
                <c:pt idx="738">
                  <c:v>194.354901620958</c:v>
                </c:pt>
                <c:pt idx="739">
                  <c:v>193.547816660856</c:v>
                </c:pt>
                <c:pt idx="740">
                  <c:v>190.23571096841201</c:v>
                </c:pt>
                <c:pt idx="741">
                  <c:v>189.829503533344</c:v>
                </c:pt>
                <c:pt idx="742">
                  <c:v>190.94345401669099</c:v>
                </c:pt>
                <c:pt idx="743">
                  <c:v>195.13851579623099</c:v>
                </c:pt>
                <c:pt idx="744">
                  <c:v>195.290694003601</c:v>
                </c:pt>
                <c:pt idx="745">
                  <c:v>196.11567390057201</c:v>
                </c:pt>
                <c:pt idx="746">
                  <c:v>195.88048309503699</c:v>
                </c:pt>
                <c:pt idx="747">
                  <c:v>196.16466893033399</c:v>
                </c:pt>
                <c:pt idx="748">
                  <c:v>199.02100994767099</c:v>
                </c:pt>
                <c:pt idx="749">
                  <c:v>200.35169081451201</c:v>
                </c:pt>
                <c:pt idx="750">
                  <c:v>200.11905228894301</c:v>
                </c:pt>
                <c:pt idx="751">
                  <c:v>198.946529827457</c:v>
                </c:pt>
                <c:pt idx="752">
                  <c:v>201.494260882546</c:v>
                </c:pt>
                <c:pt idx="753">
                  <c:v>203.247543248504</c:v>
                </c:pt>
                <c:pt idx="754">
                  <c:v>202.87732925364</c:v>
                </c:pt>
                <c:pt idx="755">
                  <c:v>202.56325389844099</c:v>
                </c:pt>
                <c:pt idx="756">
                  <c:v>202.637227207433</c:v>
                </c:pt>
                <c:pt idx="757">
                  <c:v>202.70194245579199</c:v>
                </c:pt>
                <c:pt idx="758">
                  <c:v>208.26376299693899</c:v>
                </c:pt>
                <c:pt idx="759">
                  <c:v>211.04216666100899</c:v>
                </c:pt>
                <c:pt idx="760">
                  <c:v>205.92852211573</c:v>
                </c:pt>
                <c:pt idx="761">
                  <c:v>210.68217665820401</c:v>
                </c:pt>
                <c:pt idx="762">
                  <c:v>211.039862595041</c:v>
                </c:pt>
                <c:pt idx="763">
                  <c:v>210.935442528018</c:v>
                </c:pt>
                <c:pt idx="764">
                  <c:v>216.28087497566199</c:v>
                </c:pt>
                <c:pt idx="765">
                  <c:v>220.270287462862</c:v>
                </c:pt>
                <c:pt idx="766">
                  <c:v>217.92164801297201</c:v>
                </c:pt>
                <c:pt idx="767">
                  <c:v>219.61133871230101</c:v>
                </c:pt>
                <c:pt idx="768">
                  <c:v>210.20712901825701</c:v>
                </c:pt>
                <c:pt idx="769">
                  <c:v>214.07812450461</c:v>
                </c:pt>
                <c:pt idx="770">
                  <c:v>208.34994757152799</c:v>
                </c:pt>
                <c:pt idx="771">
                  <c:v>209.63049491650801</c:v>
                </c:pt>
                <c:pt idx="772">
                  <c:v>212.43161852395201</c:v>
                </c:pt>
                <c:pt idx="773">
                  <c:v>213.68527806644701</c:v>
                </c:pt>
                <c:pt idx="774">
                  <c:v>211.670718135794</c:v>
                </c:pt>
                <c:pt idx="775">
                  <c:v>213.8340801288</c:v>
                </c:pt>
                <c:pt idx="776">
                  <c:v>218.776626009908</c:v>
                </c:pt>
                <c:pt idx="777">
                  <c:v>217.80906889737199</c:v>
                </c:pt>
                <c:pt idx="778">
                  <c:v>219.67316357961801</c:v>
                </c:pt>
                <c:pt idx="779">
                  <c:v>218.13943356724599</c:v>
                </c:pt>
                <c:pt idx="780">
                  <c:v>228.12544197709801</c:v>
                </c:pt>
                <c:pt idx="781">
                  <c:v>231.93049958323201</c:v>
                </c:pt>
                <c:pt idx="782">
                  <c:v>238.31065530381201</c:v>
                </c:pt>
                <c:pt idx="783">
                  <c:v>229.50960650641699</c:v>
                </c:pt>
                <c:pt idx="784">
                  <c:v>233.758307631663</c:v>
                </c:pt>
                <c:pt idx="785">
                  <c:v>235.95823527287899</c:v>
                </c:pt>
                <c:pt idx="786">
                  <c:v>224.599102605285</c:v>
                </c:pt>
                <c:pt idx="787">
                  <c:v>220.50904062984301</c:v>
                </c:pt>
                <c:pt idx="788">
                  <c:v>219.59754737735199</c:v>
                </c:pt>
                <c:pt idx="789">
                  <c:v>220.220120913665</c:v>
                </c:pt>
                <c:pt idx="790">
                  <c:v>230.02453494500199</c:v>
                </c:pt>
                <c:pt idx="791">
                  <c:v>232.621891721179</c:v>
                </c:pt>
                <c:pt idx="792">
                  <c:v>235.91507681970199</c:v>
                </c:pt>
                <c:pt idx="793">
                  <c:v>232.99244914088101</c:v>
                </c:pt>
                <c:pt idx="794">
                  <c:v>234.65488963635801</c:v>
                </c:pt>
                <c:pt idx="795">
                  <c:v>229.19555306820399</c:v>
                </c:pt>
                <c:pt idx="796">
                  <c:v>231.70108068678201</c:v>
                </c:pt>
                <c:pt idx="797">
                  <c:v>236.81776784930801</c:v>
                </c:pt>
                <c:pt idx="798">
                  <c:v>240.46875233130399</c:v>
                </c:pt>
                <c:pt idx="799">
                  <c:v>241.85733488623899</c:v>
                </c:pt>
                <c:pt idx="800">
                  <c:v>246.349929578901</c:v>
                </c:pt>
                <c:pt idx="801">
                  <c:v>252.216888290067</c:v>
                </c:pt>
                <c:pt idx="802">
                  <c:v>243.091352240752</c:v>
                </c:pt>
                <c:pt idx="803">
                  <c:v>239.862748841486</c:v>
                </c:pt>
                <c:pt idx="804">
                  <c:v>242.20960448244901</c:v>
                </c:pt>
                <c:pt idx="805">
                  <c:v>242.28826575321099</c:v>
                </c:pt>
                <c:pt idx="806">
                  <c:v>247.760621748669</c:v>
                </c:pt>
                <c:pt idx="807">
                  <c:v>247.34241748285501</c:v>
                </c:pt>
                <c:pt idx="808">
                  <c:v>242.45000296286901</c:v>
                </c:pt>
                <c:pt idx="809">
                  <c:v>244.30356169461399</c:v>
                </c:pt>
                <c:pt idx="810">
                  <c:v>245.96600658052199</c:v>
                </c:pt>
                <c:pt idx="811">
                  <c:v>247.520727986916</c:v>
                </c:pt>
                <c:pt idx="812">
                  <c:v>247.75615374913599</c:v>
                </c:pt>
                <c:pt idx="813">
                  <c:v>247.283145274296</c:v>
                </c:pt>
                <c:pt idx="814">
                  <c:v>247.464375904083</c:v>
                </c:pt>
                <c:pt idx="815">
                  <c:v>247.52325780691299</c:v>
                </c:pt>
                <c:pt idx="816">
                  <c:v>253.45455447126201</c:v>
                </c:pt>
                <c:pt idx="817">
                  <c:v>255.78001249804299</c:v>
                </c:pt>
                <c:pt idx="818">
                  <c:v>254.95196401827499</c:v>
                </c:pt>
                <c:pt idx="819">
                  <c:v>257.229693082712</c:v>
                </c:pt>
                <c:pt idx="820">
                  <c:v>257.06905988913599</c:v>
                </c:pt>
                <c:pt idx="821">
                  <c:v>250.33003043888601</c:v>
                </c:pt>
                <c:pt idx="822">
                  <c:v>248.02823310891</c:v>
                </c:pt>
                <c:pt idx="823">
                  <c:v>246.503695247325</c:v>
                </c:pt>
                <c:pt idx="824">
                  <c:v>244.07083633840099</c:v>
                </c:pt>
                <c:pt idx="825">
                  <c:v>245.65828405642199</c:v>
                </c:pt>
                <c:pt idx="826">
                  <c:v>249.83099178942601</c:v>
                </c:pt>
                <c:pt idx="827">
                  <c:v>251.06380649603699</c:v>
                </c:pt>
                <c:pt idx="828">
                  <c:v>244.54724048123001</c:v>
                </c:pt>
                <c:pt idx="829">
                  <c:v>243.30299495281099</c:v>
                </c:pt>
                <c:pt idx="830">
                  <c:v>246.187186161673</c:v>
                </c:pt>
                <c:pt idx="831">
                  <c:v>245.01179271219101</c:v>
                </c:pt>
                <c:pt idx="832">
                  <c:v>236.529018290077</c:v>
                </c:pt>
                <c:pt idx="833">
                  <c:v>235.94367298079999</c:v>
                </c:pt>
                <c:pt idx="834">
                  <c:v>233.659489715408</c:v>
                </c:pt>
                <c:pt idx="835">
                  <c:v>232.88064734710599</c:v>
                </c:pt>
                <c:pt idx="836">
                  <c:v>237.58185018226601</c:v>
                </c:pt>
                <c:pt idx="837">
                  <c:v>233.97170046093501</c:v>
                </c:pt>
                <c:pt idx="838">
                  <c:v>239.22988903886201</c:v>
                </c:pt>
                <c:pt idx="839">
                  <c:v>240.12424791386999</c:v>
                </c:pt>
                <c:pt idx="840">
                  <c:v>244.392582963211</c:v>
                </c:pt>
                <c:pt idx="841">
                  <c:v>242.97893858496499</c:v>
                </c:pt>
                <c:pt idx="842">
                  <c:v>247.107287912331</c:v>
                </c:pt>
                <c:pt idx="843">
                  <c:v>247.970808540044</c:v>
                </c:pt>
                <c:pt idx="844">
                  <c:v>250.286633397423</c:v>
                </c:pt>
                <c:pt idx="845">
                  <c:v>257.14752416053898</c:v>
                </c:pt>
                <c:pt idx="846">
                  <c:v>256.06873061256698</c:v>
                </c:pt>
                <c:pt idx="847">
                  <c:v>255.94472344717201</c:v>
                </c:pt>
                <c:pt idx="848">
                  <c:v>255.00928484079799</c:v>
                </c:pt>
                <c:pt idx="849">
                  <c:v>260.24623549310002</c:v>
                </c:pt>
                <c:pt idx="850">
                  <c:v>260.13458883330702</c:v>
                </c:pt>
                <c:pt idx="851">
                  <c:v>260.39938493812701</c:v>
                </c:pt>
                <c:pt idx="852">
                  <c:v>267.83105915870101</c:v>
                </c:pt>
                <c:pt idx="853">
                  <c:v>272.80709855187303</c:v>
                </c:pt>
                <c:pt idx="854">
                  <c:v>274.09731404683799</c:v>
                </c:pt>
                <c:pt idx="855">
                  <c:v>275.78362474510698</c:v>
                </c:pt>
                <c:pt idx="856">
                  <c:v>266.64250264409702</c:v>
                </c:pt>
                <c:pt idx="857">
                  <c:v>276.93856458533901</c:v>
                </c:pt>
                <c:pt idx="858">
                  <c:v>280.52121524025301</c:v>
                </c:pt>
                <c:pt idx="859">
                  <c:v>283.961493761707</c:v>
                </c:pt>
                <c:pt idx="860">
                  <c:v>284.05654778153303</c:v>
                </c:pt>
                <c:pt idx="861">
                  <c:v>282.994836319679</c:v>
                </c:pt>
                <c:pt idx="862">
                  <c:v>290.80171684825501</c:v>
                </c:pt>
                <c:pt idx="863">
                  <c:v>292.99030912867801</c:v>
                </c:pt>
                <c:pt idx="864">
                  <c:v>293.87078964002302</c:v>
                </c:pt>
                <c:pt idx="865">
                  <c:v>294.14047082329</c:v>
                </c:pt>
                <c:pt idx="866">
                  <c:v>286.55825201376098</c:v>
                </c:pt>
                <c:pt idx="867">
                  <c:v>289.51418524054702</c:v>
                </c:pt>
                <c:pt idx="868">
                  <c:v>289.78774072956702</c:v>
                </c:pt>
                <c:pt idx="869">
                  <c:v>278.40484538470503</c:v>
                </c:pt>
                <c:pt idx="870">
                  <c:v>277.42449086900501</c:v>
                </c:pt>
                <c:pt idx="871">
                  <c:v>280.07448108152801</c:v>
                </c:pt>
                <c:pt idx="872">
                  <c:v>285.31027559401798</c:v>
                </c:pt>
                <c:pt idx="873">
                  <c:v>292.02017575005999</c:v>
                </c:pt>
                <c:pt idx="874">
                  <c:v>294.91370575064099</c:v>
                </c:pt>
                <c:pt idx="875">
                  <c:v>301.03408906507701</c:v>
                </c:pt>
                <c:pt idx="876">
                  <c:v>298.76010565376902</c:v>
                </c:pt>
                <c:pt idx="877">
                  <c:v>300.66595663055199</c:v>
                </c:pt>
                <c:pt idx="878">
                  <c:v>299.26206120274998</c:v>
                </c:pt>
                <c:pt idx="879">
                  <c:v>299.84022383715899</c:v>
                </c:pt>
                <c:pt idx="880">
                  <c:v>303.04704705526098</c:v>
                </c:pt>
                <c:pt idx="881">
                  <c:v>304.802136510472</c:v>
                </c:pt>
                <c:pt idx="882">
                  <c:v>305.69672680676098</c:v>
                </c:pt>
                <c:pt idx="883">
                  <c:v>310.346951335624</c:v>
                </c:pt>
                <c:pt idx="884">
                  <c:v>315.47538422119197</c:v>
                </c:pt>
                <c:pt idx="885">
                  <c:v>317.37924119539002</c:v>
                </c:pt>
                <c:pt idx="886">
                  <c:v>317.58324134221999</c:v>
                </c:pt>
                <c:pt idx="887">
                  <c:v>323.70005284994198</c:v>
                </c:pt>
                <c:pt idx="888">
                  <c:v>317.03463989240799</c:v>
                </c:pt>
                <c:pt idx="889">
                  <c:v>313.873241335557</c:v>
                </c:pt>
                <c:pt idx="890">
                  <c:v>317.59863138953699</c:v>
                </c:pt>
                <c:pt idx="891">
                  <c:v>327.61253036062902</c:v>
                </c:pt>
                <c:pt idx="892">
                  <c:v>333.032940252196</c:v>
                </c:pt>
                <c:pt idx="893">
                  <c:v>334.90845743522101</c:v>
                </c:pt>
                <c:pt idx="894">
                  <c:v>338.48549244810903</c:v>
                </c:pt>
                <c:pt idx="895">
                  <c:v>347.60586294171497</c:v>
                </c:pt>
                <c:pt idx="896">
                  <c:v>356.64880023291403</c:v>
                </c:pt>
                <c:pt idx="897">
                  <c:v>358.301701074525</c:v>
                </c:pt>
                <c:pt idx="898">
                  <c:v>347.64674100306098</c:v>
                </c:pt>
                <c:pt idx="899">
                  <c:v>366.28949857354598</c:v>
                </c:pt>
                <c:pt idx="900">
                  <c:v>367.422743170964</c:v>
                </c:pt>
                <c:pt idx="901">
                  <c:v>365.86268441045598</c:v>
                </c:pt>
                <c:pt idx="902">
                  <c:v>341.71163113032799</c:v>
                </c:pt>
                <c:pt idx="903">
                  <c:v>326.63205654768001</c:v>
                </c:pt>
                <c:pt idx="904">
                  <c:v>311.173999065668</c:v>
                </c:pt>
                <c:pt idx="905">
                  <c:v>276.34241576187497</c:v>
                </c:pt>
                <c:pt idx="906">
                  <c:v>281.37435288823798</c:v>
                </c:pt>
                <c:pt idx="907">
                  <c:v>297.49474510754499</c:v>
                </c:pt>
                <c:pt idx="908">
                  <c:v>301.89173499085098</c:v>
                </c:pt>
                <c:pt idx="909">
                  <c:v>281.609212117178</c:v>
                </c:pt>
                <c:pt idx="910">
                  <c:v>275.65834256987603</c:v>
                </c:pt>
                <c:pt idx="911">
                  <c:v>281.34344611459198</c:v>
                </c:pt>
                <c:pt idx="912">
                  <c:v>270.861048666302</c:v>
                </c:pt>
                <c:pt idx="913">
                  <c:v>272.13129299369598</c:v>
                </c:pt>
                <c:pt idx="914">
                  <c:v>279.82513283018301</c:v>
                </c:pt>
                <c:pt idx="915">
                  <c:v>280.30630018051897</c:v>
                </c:pt>
                <c:pt idx="916">
                  <c:v>278.96007599300498</c:v>
                </c:pt>
                <c:pt idx="917">
                  <c:v>278.79860052718999</c:v>
                </c:pt>
                <c:pt idx="918">
                  <c:v>288.159794848861</c:v>
                </c:pt>
                <c:pt idx="919">
                  <c:v>295.44277884400799</c:v>
                </c:pt>
                <c:pt idx="920">
                  <c:v>293.97018223962999</c:v>
                </c:pt>
                <c:pt idx="921">
                  <c:v>297.52968203650499</c:v>
                </c:pt>
                <c:pt idx="922">
                  <c:v>302.14596150494401</c:v>
                </c:pt>
                <c:pt idx="923">
                  <c:v>288.827094897731</c:v>
                </c:pt>
                <c:pt idx="924">
                  <c:v>285.51801003530699</c:v>
                </c:pt>
                <c:pt idx="925">
                  <c:v>286.10478841453198</c:v>
                </c:pt>
                <c:pt idx="926">
                  <c:v>287.30238176944698</c:v>
                </c:pt>
                <c:pt idx="927">
                  <c:v>290.53308514973401</c:v>
                </c:pt>
                <c:pt idx="928">
                  <c:v>289.78584914472299</c:v>
                </c:pt>
                <c:pt idx="929">
                  <c:v>292.864903202427</c:v>
                </c:pt>
                <c:pt idx="930">
                  <c:v>282.51652363698003</c:v>
                </c:pt>
                <c:pt idx="931">
                  <c:v>274.51305199508602</c:v>
                </c:pt>
                <c:pt idx="932">
                  <c:v>279.793977172474</c:v>
                </c:pt>
                <c:pt idx="933">
                  <c:v>279.94285190045298</c:v>
                </c:pt>
                <c:pt idx="934">
                  <c:v>279.11095174583397</c:v>
                </c:pt>
                <c:pt idx="935">
                  <c:v>281.37770976015202</c:v>
                </c:pt>
                <c:pt idx="936">
                  <c:v>282.26527406497098</c:v>
                </c:pt>
                <c:pt idx="937">
                  <c:v>285.14249994051897</c:v>
                </c:pt>
                <c:pt idx="938">
                  <c:v>284.86997967307502</c:v>
                </c:pt>
                <c:pt idx="939">
                  <c:v>276.628193071179</c:v>
                </c:pt>
                <c:pt idx="940">
                  <c:v>269.56217730230799</c:v>
                </c:pt>
                <c:pt idx="941">
                  <c:v>265.42569089536897</c:v>
                </c:pt>
                <c:pt idx="942">
                  <c:v>267.42066274035301</c:v>
                </c:pt>
                <c:pt idx="943">
                  <c:v>273.98891345976102</c:v>
                </c:pt>
                <c:pt idx="944">
                  <c:v>272.41305329181</c:v>
                </c:pt>
                <c:pt idx="945">
                  <c:v>268.50862113370198</c:v>
                </c:pt>
                <c:pt idx="946">
                  <c:v>278.97184410723997</c:v>
                </c:pt>
                <c:pt idx="947">
                  <c:v>282.33234405845099</c:v>
                </c:pt>
                <c:pt idx="948">
                  <c:v>285.632555718552</c:v>
                </c:pt>
                <c:pt idx="949">
                  <c:v>287.05620926629803</c:v>
                </c:pt>
                <c:pt idx="950">
                  <c:v>280.68508148084601</c:v>
                </c:pt>
                <c:pt idx="951">
                  <c:v>282.733699533243</c:v>
                </c:pt>
                <c:pt idx="952">
                  <c:v>295.596605076755</c:v>
                </c:pt>
                <c:pt idx="953">
                  <c:v>296.86024179424402</c:v>
                </c:pt>
                <c:pt idx="954">
                  <c:v>302.11693032355203</c:v>
                </c:pt>
                <c:pt idx="955">
                  <c:v>310.071905919914</c:v>
                </c:pt>
                <c:pt idx="956">
                  <c:v>300.52406531043601</c:v>
                </c:pt>
                <c:pt idx="957">
                  <c:v>307.766846038582</c:v>
                </c:pt>
                <c:pt idx="958">
                  <c:v>302.40063933834</c:v>
                </c:pt>
                <c:pt idx="959">
                  <c:v>307.52982333632298</c:v>
                </c:pt>
                <c:pt idx="960">
                  <c:v>309.54744681093501</c:v>
                </c:pt>
                <c:pt idx="961">
                  <c:v>313.184357003358</c:v>
                </c:pt>
                <c:pt idx="962">
                  <c:v>308.656874128038</c:v>
                </c:pt>
                <c:pt idx="963">
                  <c:v>306.29761223571199</c:v>
                </c:pt>
                <c:pt idx="964">
                  <c:v>307.30316593496502</c:v>
                </c:pt>
                <c:pt idx="965">
                  <c:v>303.70432098279298</c:v>
                </c:pt>
                <c:pt idx="966">
                  <c:v>314.63524469037799</c:v>
                </c:pt>
                <c:pt idx="967">
                  <c:v>318.94667203431499</c:v>
                </c:pt>
                <c:pt idx="968">
                  <c:v>301.183516689437</c:v>
                </c:pt>
                <c:pt idx="969">
                  <c:v>299.96204546702103</c:v>
                </c:pt>
                <c:pt idx="970">
                  <c:v>306.36953496323298</c:v>
                </c:pt>
                <c:pt idx="971">
                  <c:v>297.067827131081</c:v>
                </c:pt>
                <c:pt idx="972">
                  <c:v>312.72684276110999</c:v>
                </c:pt>
                <c:pt idx="973">
                  <c:v>306.27163395048802</c:v>
                </c:pt>
                <c:pt idx="974">
                  <c:v>306.73857207468802</c:v>
                </c:pt>
                <c:pt idx="975">
                  <c:v>310.32188742164902</c:v>
                </c:pt>
                <c:pt idx="976">
                  <c:v>314.47826165298699</c:v>
                </c:pt>
                <c:pt idx="977">
                  <c:v>315.760629322851</c:v>
                </c:pt>
                <c:pt idx="978">
                  <c:v>320.90358747981202</c:v>
                </c:pt>
                <c:pt idx="979">
                  <c:v>328.00970973741698</c:v>
                </c:pt>
                <c:pt idx="980">
                  <c:v>334.14652533353899</c:v>
                </c:pt>
                <c:pt idx="981">
                  <c:v>320.83239171829399</c:v>
                </c:pt>
                <c:pt idx="982">
                  <c:v>309.12049305015501</c:v>
                </c:pt>
                <c:pt idx="983">
                  <c:v>310.92114618777401</c:v>
                </c:pt>
                <c:pt idx="984">
                  <c:v>318.60155547844698</c:v>
                </c:pt>
                <c:pt idx="985">
                  <c:v>312.680035560926</c:v>
                </c:pt>
                <c:pt idx="986">
                  <c:v>320.96296123106703</c:v>
                </c:pt>
                <c:pt idx="987">
                  <c:v>317.86810806542599</c:v>
                </c:pt>
                <c:pt idx="988">
                  <c:v>319.75422766778701</c:v>
                </c:pt>
                <c:pt idx="989">
                  <c:v>329.58860111496699</c:v>
                </c:pt>
                <c:pt idx="990">
                  <c:v>329.98947646298501</c:v>
                </c:pt>
                <c:pt idx="991">
                  <c:v>321.06907885744403</c:v>
                </c:pt>
                <c:pt idx="992">
                  <c:v>328.22099020270599</c:v>
                </c:pt>
                <c:pt idx="993">
                  <c:v>327.59328898324998</c:v>
                </c:pt>
                <c:pt idx="994">
                  <c:v>322.20018421686399</c:v>
                </c:pt>
                <c:pt idx="995">
                  <c:v>323.61160127439803</c:v>
                </c:pt>
                <c:pt idx="996">
                  <c:v>322.48856124063099</c:v>
                </c:pt>
                <c:pt idx="997">
                  <c:v>317.42076108867502</c:v>
                </c:pt>
                <c:pt idx="998">
                  <c:v>320.22264947311902</c:v>
                </c:pt>
                <c:pt idx="999">
                  <c:v>318.03793436652398</c:v>
                </c:pt>
                <c:pt idx="1000">
                  <c:v>321.771066367674</c:v>
                </c:pt>
                <c:pt idx="1001">
                  <c:v>328.75296936222799</c:v>
                </c:pt>
                <c:pt idx="1002">
                  <c:v>335.87091412576802</c:v>
                </c:pt>
                <c:pt idx="1003">
                  <c:v>326.59108722144299</c:v>
                </c:pt>
                <c:pt idx="1004">
                  <c:v>321.52402263059901</c:v>
                </c:pt>
                <c:pt idx="1005">
                  <c:v>317.29729340363002</c:v>
                </c:pt>
                <c:pt idx="1006">
                  <c:v>317.23098449616703</c:v>
                </c:pt>
                <c:pt idx="1007">
                  <c:v>318.87773892013502</c:v>
                </c:pt>
                <c:pt idx="1008">
                  <c:v>325.38905127096899</c:v>
                </c:pt>
                <c:pt idx="1009">
                  <c:v>332.85843996089397</c:v>
                </c:pt>
                <c:pt idx="1010">
                  <c:v>329.26821166396701</c:v>
                </c:pt>
                <c:pt idx="1011">
                  <c:v>327.14648286885898</c:v>
                </c:pt>
                <c:pt idx="1012">
                  <c:v>322.04838206176601</c:v>
                </c:pt>
                <c:pt idx="1013">
                  <c:v>319.84634424745201</c:v>
                </c:pt>
                <c:pt idx="1014">
                  <c:v>315.61694879193499</c:v>
                </c:pt>
                <c:pt idx="1015">
                  <c:v>315.08662897601801</c:v>
                </c:pt>
                <c:pt idx="1016">
                  <c:v>312.21279285729099</c:v>
                </c:pt>
                <c:pt idx="1017">
                  <c:v>314.85676401712698</c:v>
                </c:pt>
                <c:pt idx="1018">
                  <c:v>311.95930118060198</c:v>
                </c:pt>
                <c:pt idx="1019">
                  <c:v>316.51468584798101</c:v>
                </c:pt>
                <c:pt idx="1020">
                  <c:v>314.66052734293402</c:v>
                </c:pt>
                <c:pt idx="1021">
                  <c:v>314.70096682235402</c:v>
                </c:pt>
                <c:pt idx="1022">
                  <c:v>312.86006231630802</c:v>
                </c:pt>
                <c:pt idx="1023">
                  <c:v>310.23247179130499</c:v>
                </c:pt>
                <c:pt idx="1024">
                  <c:v>310.58552121239597</c:v>
                </c:pt>
                <c:pt idx="1025">
                  <c:v>317.17123240230899</c:v>
                </c:pt>
                <c:pt idx="1026">
                  <c:v>312.433428060989</c:v>
                </c:pt>
                <c:pt idx="1027">
                  <c:v>305.49370877205001</c:v>
                </c:pt>
                <c:pt idx="1028">
                  <c:v>307.93488011706899</c:v>
                </c:pt>
                <c:pt idx="1029">
                  <c:v>316.05852737090697</c:v>
                </c:pt>
                <c:pt idx="1030">
                  <c:v>324.01341001404802</c:v>
                </c:pt>
                <c:pt idx="1031">
                  <c:v>321.79504146510197</c:v>
                </c:pt>
                <c:pt idx="1032">
                  <c:v>319.74633275998002</c:v>
                </c:pt>
                <c:pt idx="1033">
                  <c:v>319.62992621565002</c:v>
                </c:pt>
                <c:pt idx="1034">
                  <c:v>323.084496106448</c:v>
                </c:pt>
                <c:pt idx="1035">
                  <c:v>319.314588132783</c:v>
                </c:pt>
                <c:pt idx="1036">
                  <c:v>323.60973790015203</c:v>
                </c:pt>
                <c:pt idx="1037">
                  <c:v>319.55614046411699</c:v>
                </c:pt>
                <c:pt idx="1038">
                  <c:v>319.410192253959</c:v>
                </c:pt>
                <c:pt idx="1039">
                  <c:v>322.91414775050401</c:v>
                </c:pt>
                <c:pt idx="1040">
                  <c:v>322.65886229988303</c:v>
                </c:pt>
                <c:pt idx="1041">
                  <c:v>324.00468901058798</c:v>
                </c:pt>
                <c:pt idx="1042">
                  <c:v>323.87135667792199</c:v>
                </c:pt>
                <c:pt idx="1043">
                  <c:v>324.062240873044</c:v>
                </c:pt>
                <c:pt idx="1044">
                  <c:v>323.51685521754598</c:v>
                </c:pt>
                <c:pt idx="1045">
                  <c:v>327.12050537163202</c:v>
                </c:pt>
                <c:pt idx="1046">
                  <c:v>329.80598630741503</c:v>
                </c:pt>
                <c:pt idx="1047">
                  <c:v>325.49872893813</c:v>
                </c:pt>
                <c:pt idx="1048">
                  <c:v>325.38548458603998</c:v>
                </c:pt>
                <c:pt idx="1049">
                  <c:v>323.228925109741</c:v>
                </c:pt>
                <c:pt idx="1050">
                  <c:v>321.01708135408899</c:v>
                </c:pt>
                <c:pt idx="1051">
                  <c:v>319.57285678125203</c:v>
                </c:pt>
                <c:pt idx="1052">
                  <c:v>323.02196261080599</c:v>
                </c:pt>
                <c:pt idx="1053">
                  <c:v>321.34303488419101</c:v>
                </c:pt>
                <c:pt idx="1054">
                  <c:v>319.45590675018002</c:v>
                </c:pt>
                <c:pt idx="1055">
                  <c:v>320.893345251212</c:v>
                </c:pt>
                <c:pt idx="1056">
                  <c:v>322.27779195084099</c:v>
                </c:pt>
                <c:pt idx="1057">
                  <c:v>317.51405357554</c:v>
                </c:pt>
                <c:pt idx="1058">
                  <c:v>318.062861134294</c:v>
                </c:pt>
                <c:pt idx="1059">
                  <c:v>318.54874761334599</c:v>
                </c:pt>
                <c:pt idx="1060">
                  <c:v>323.39567685482803</c:v>
                </c:pt>
                <c:pt idx="1061">
                  <c:v>322.42735768315498</c:v>
                </c:pt>
                <c:pt idx="1062">
                  <c:v>325.637834815166</c:v>
                </c:pt>
                <c:pt idx="1063">
                  <c:v>329.00976147028899</c:v>
                </c:pt>
                <c:pt idx="1064">
                  <c:v>322.110165566418</c:v>
                </c:pt>
                <c:pt idx="1065">
                  <c:v>318.48960225149699</c:v>
                </c:pt>
                <c:pt idx="1066">
                  <c:v>319.59112480498601</c:v>
                </c:pt>
                <c:pt idx="1067">
                  <c:v>316.598426232576</c:v>
                </c:pt>
                <c:pt idx="1068">
                  <c:v>317.77096390647301</c:v>
                </c:pt>
                <c:pt idx="1069">
                  <c:v>322.67973559584198</c:v>
                </c:pt>
                <c:pt idx="1070">
                  <c:v>323.22080727578401</c:v>
                </c:pt>
                <c:pt idx="1071">
                  <c:v>324.28714998445002</c:v>
                </c:pt>
                <c:pt idx="1072">
                  <c:v>320.12190368880999</c:v>
                </c:pt>
                <c:pt idx="1073">
                  <c:v>317.01549763811403</c:v>
                </c:pt>
                <c:pt idx="1074">
                  <c:v>316.60765508691998</c:v>
                </c:pt>
                <c:pt idx="1075">
                  <c:v>318.79243836851401</c:v>
                </c:pt>
                <c:pt idx="1076">
                  <c:v>318.38482676179098</c:v>
                </c:pt>
                <c:pt idx="1077">
                  <c:v>317.82264300030198</c:v>
                </c:pt>
                <c:pt idx="1078">
                  <c:v>321.387655457883</c:v>
                </c:pt>
                <c:pt idx="1079">
                  <c:v>320.87799748715599</c:v>
                </c:pt>
                <c:pt idx="1080">
                  <c:v>323.62911998193999</c:v>
                </c:pt>
                <c:pt idx="1081">
                  <c:v>324.830122570372</c:v>
                </c:pt>
                <c:pt idx="1082">
                  <c:v>321.62774631457</c:v>
                </c:pt>
                <c:pt idx="1083">
                  <c:v>317.82973876809098</c:v>
                </c:pt>
                <c:pt idx="1084">
                  <c:v>314.85717870806002</c:v>
                </c:pt>
                <c:pt idx="1085">
                  <c:v>313.19016337090397</c:v>
                </c:pt>
                <c:pt idx="1086">
                  <c:v>313.70459467185202</c:v>
                </c:pt>
                <c:pt idx="1087">
                  <c:v>313.51465662183398</c:v>
                </c:pt>
                <c:pt idx="1088">
                  <c:v>316.35926000744399</c:v>
                </c:pt>
                <c:pt idx="1089">
                  <c:v>317.13059473758398</c:v>
                </c:pt>
                <c:pt idx="1090">
                  <c:v>314.76169857502902</c:v>
                </c:pt>
                <c:pt idx="1091">
                  <c:v>316.82396581780301</c:v>
                </c:pt>
                <c:pt idx="1092">
                  <c:v>319.76190161736002</c:v>
                </c:pt>
                <c:pt idx="1093">
                  <c:v>318.337509579109</c:v>
                </c:pt>
                <c:pt idx="1094">
                  <c:v>324.65219295906599</c:v>
                </c:pt>
                <c:pt idx="1095">
                  <c:v>324.66711973565401</c:v>
                </c:pt>
                <c:pt idx="1096">
                  <c:v>324.31406951394803</c:v>
                </c:pt>
                <c:pt idx="1097">
                  <c:v>325.27472825448802</c:v>
                </c:pt>
                <c:pt idx="1098">
                  <c:v>324.65272864333099</c:v>
                </c:pt>
                <c:pt idx="1099">
                  <c:v>320.752319170146</c:v>
                </c:pt>
                <c:pt idx="1100">
                  <c:v>324.59852548600799</c:v>
                </c:pt>
                <c:pt idx="1101">
                  <c:v>323.71031380496203</c:v>
                </c:pt>
                <c:pt idx="1102">
                  <c:v>321.13225612145902</c:v>
                </c:pt>
                <c:pt idx="1103">
                  <c:v>325.94364431833202</c:v>
                </c:pt>
                <c:pt idx="1104">
                  <c:v>325.16551434225198</c:v>
                </c:pt>
                <c:pt idx="1105">
                  <c:v>323.74647746208899</c:v>
                </c:pt>
                <c:pt idx="1106">
                  <c:v>321.458109804922</c:v>
                </c:pt>
                <c:pt idx="1107">
                  <c:v>326.62414771435198</c:v>
                </c:pt>
                <c:pt idx="1108">
                  <c:v>330.69570052899201</c:v>
                </c:pt>
                <c:pt idx="1109">
                  <c:v>325.911777107962</c:v>
                </c:pt>
                <c:pt idx="1110">
                  <c:v>324.42374390897902</c:v>
                </c:pt>
                <c:pt idx="1111">
                  <c:v>323.98680779139301</c:v>
                </c:pt>
                <c:pt idx="1112">
                  <c:v>326.330384726293</c:v>
                </c:pt>
                <c:pt idx="1113">
                  <c:v>324.22691346784001</c:v>
                </c:pt>
                <c:pt idx="1114">
                  <c:v>324.58265951149798</c:v>
                </c:pt>
                <c:pt idx="1115">
                  <c:v>320.53010481863902</c:v>
                </c:pt>
                <c:pt idx="1116">
                  <c:v>323.136357713775</c:v>
                </c:pt>
                <c:pt idx="1117">
                  <c:v>326.16454278865098</c:v>
                </c:pt>
                <c:pt idx="1118">
                  <c:v>328.12261300738498</c:v>
                </c:pt>
                <c:pt idx="1119">
                  <c:v>325.82465668665202</c:v>
                </c:pt>
                <c:pt idx="1120">
                  <c:v>328.120356152483</c:v>
                </c:pt>
                <c:pt idx="1121">
                  <c:v>324.91742818623698</c:v>
                </c:pt>
                <c:pt idx="1122">
                  <c:v>324.81378055317498</c:v>
                </c:pt>
                <c:pt idx="1123">
                  <c:v>326.12074907142602</c:v>
                </c:pt>
                <c:pt idx="1124">
                  <c:v>328.70003225430202</c:v>
                </c:pt>
                <c:pt idx="1125">
                  <c:v>322.82999885084598</c:v>
                </c:pt>
                <c:pt idx="1126">
                  <c:v>324.186990969009</c:v>
                </c:pt>
                <c:pt idx="1127">
                  <c:v>320.29557166935803</c:v>
                </c:pt>
                <c:pt idx="1128">
                  <c:v>324.37081244635101</c:v>
                </c:pt>
                <c:pt idx="1129">
                  <c:v>326.26782690994298</c:v>
                </c:pt>
                <c:pt idx="1130">
                  <c:v>325.33747191505</c:v>
                </c:pt>
                <c:pt idx="1131">
                  <c:v>322.87197557372002</c:v>
                </c:pt>
                <c:pt idx="1132">
                  <c:v>317.14276825232503</c:v>
                </c:pt>
                <c:pt idx="1133">
                  <c:v>317.43254262851002</c:v>
                </c:pt>
                <c:pt idx="1134">
                  <c:v>319.93804898488901</c:v>
                </c:pt>
                <c:pt idx="1135">
                  <c:v>318.63210767494502</c:v>
                </c:pt>
                <c:pt idx="1136">
                  <c:v>314.73973356520702</c:v>
                </c:pt>
                <c:pt idx="1137">
                  <c:v>313.49904888193799</c:v>
                </c:pt>
                <c:pt idx="1138">
                  <c:v>310.24284586306601</c:v>
                </c:pt>
                <c:pt idx="1139">
                  <c:v>303.73104451832199</c:v>
                </c:pt>
                <c:pt idx="1140">
                  <c:v>307.55111730665499</c:v>
                </c:pt>
                <c:pt idx="1141">
                  <c:v>311.823776085286</c:v>
                </c:pt>
                <c:pt idx="1142">
                  <c:v>310.44433300807799</c:v>
                </c:pt>
                <c:pt idx="1143">
                  <c:v>314.526336523201</c:v>
                </c:pt>
                <c:pt idx="1144">
                  <c:v>317.21979663303301</c:v>
                </c:pt>
                <c:pt idx="1145">
                  <c:v>314.43250041884198</c:v>
                </c:pt>
                <c:pt idx="1146">
                  <c:v>313.54738797073702</c:v>
                </c:pt>
                <c:pt idx="1147">
                  <c:v>313.85902255678201</c:v>
                </c:pt>
                <c:pt idx="1148">
                  <c:v>310.89961538641103</c:v>
                </c:pt>
                <c:pt idx="1149">
                  <c:v>310.81125251203702</c:v>
                </c:pt>
                <c:pt idx="1150">
                  <c:v>317.89982502092101</c:v>
                </c:pt>
                <c:pt idx="1151">
                  <c:v>318.95308176660598</c:v>
                </c:pt>
                <c:pt idx="1152">
                  <c:v>320.93512144044797</c:v>
                </c:pt>
                <c:pt idx="1153">
                  <c:v>319.00883908368002</c:v>
                </c:pt>
                <c:pt idx="1154">
                  <c:v>320.26809836454498</c:v>
                </c:pt>
                <c:pt idx="1155">
                  <c:v>320.82983026453002</c:v>
                </c:pt>
                <c:pt idx="1156">
                  <c:v>319.71817787037998</c:v>
                </c:pt>
                <c:pt idx="1157">
                  <c:v>315.61831895116802</c:v>
                </c:pt>
                <c:pt idx="1158">
                  <c:v>317.73277594343602</c:v>
                </c:pt>
                <c:pt idx="1159">
                  <c:v>317.223189513313</c:v>
                </c:pt>
                <c:pt idx="1160">
                  <c:v>316.27581301615402</c:v>
                </c:pt>
                <c:pt idx="1161">
                  <c:v>316.38265343965702</c:v>
                </c:pt>
                <c:pt idx="1162">
                  <c:v>317.22524366714401</c:v>
                </c:pt>
                <c:pt idx="1163">
                  <c:v>313.24818018402698</c:v>
                </c:pt>
                <c:pt idx="1164">
                  <c:v>311.630827657792</c:v>
                </c:pt>
                <c:pt idx="1165">
                  <c:v>308.10193605583498</c:v>
                </c:pt>
                <c:pt idx="1166">
                  <c:v>299.22419243153797</c:v>
                </c:pt>
                <c:pt idx="1167">
                  <c:v>295.73621481667402</c:v>
                </c:pt>
                <c:pt idx="1168">
                  <c:v>302.08390036883901</c:v>
                </c:pt>
                <c:pt idx="1169">
                  <c:v>302.68019894829303</c:v>
                </c:pt>
                <c:pt idx="1170">
                  <c:v>303.32841364822502</c:v>
                </c:pt>
                <c:pt idx="1171">
                  <c:v>304.579915633307</c:v>
                </c:pt>
                <c:pt idx="1172">
                  <c:v>303.44989346077102</c:v>
                </c:pt>
                <c:pt idx="1173">
                  <c:v>307.71877840423002</c:v>
                </c:pt>
                <c:pt idx="1174">
                  <c:v>300.44504281913498</c:v>
                </c:pt>
                <c:pt idx="1175">
                  <c:v>302.62111088355101</c:v>
                </c:pt>
                <c:pt idx="1176">
                  <c:v>295.15097515269701</c:v>
                </c:pt>
                <c:pt idx="1177">
                  <c:v>293.10747066271199</c:v>
                </c:pt>
                <c:pt idx="1178">
                  <c:v>299.08487278256899</c:v>
                </c:pt>
                <c:pt idx="1179">
                  <c:v>296.259244706716</c:v>
                </c:pt>
                <c:pt idx="1180">
                  <c:v>294.31683545780299</c:v>
                </c:pt>
                <c:pt idx="1181">
                  <c:v>298.37061838143802</c:v>
                </c:pt>
                <c:pt idx="1182">
                  <c:v>291.87816785501502</c:v>
                </c:pt>
                <c:pt idx="1183">
                  <c:v>294.84604647779798</c:v>
                </c:pt>
                <c:pt idx="1184">
                  <c:v>292.95061171376301</c:v>
                </c:pt>
                <c:pt idx="1185">
                  <c:v>294.75637237910598</c:v>
                </c:pt>
                <c:pt idx="1186">
                  <c:v>297.96635454697201</c:v>
                </c:pt>
                <c:pt idx="1187">
                  <c:v>300.67890557273898</c:v>
                </c:pt>
                <c:pt idx="1188">
                  <c:v>303.32027188982897</c:v>
                </c:pt>
                <c:pt idx="1189">
                  <c:v>303.46543068423699</c:v>
                </c:pt>
                <c:pt idx="1190">
                  <c:v>296.60770594757901</c:v>
                </c:pt>
                <c:pt idx="1191">
                  <c:v>298.96121565277502</c:v>
                </c:pt>
                <c:pt idx="1192">
                  <c:v>294.26217967434201</c:v>
                </c:pt>
                <c:pt idx="1193">
                  <c:v>295.97126447551199</c:v>
                </c:pt>
                <c:pt idx="1194">
                  <c:v>297.78907392281502</c:v>
                </c:pt>
                <c:pt idx="1195">
                  <c:v>300.855569440311</c:v>
                </c:pt>
                <c:pt idx="1196">
                  <c:v>307.88378876539201</c:v>
                </c:pt>
                <c:pt idx="1197">
                  <c:v>311.24924055421297</c:v>
                </c:pt>
                <c:pt idx="1198">
                  <c:v>313.05919696086897</c:v>
                </c:pt>
                <c:pt idx="1199">
                  <c:v>311.25102819706598</c:v>
                </c:pt>
                <c:pt idx="1200">
                  <c:v>311.924312598325</c:v>
                </c:pt>
                <c:pt idx="1201">
                  <c:v>312.32779423892299</c:v>
                </c:pt>
                <c:pt idx="1202">
                  <c:v>308.89512023315598</c:v>
                </c:pt>
                <c:pt idx="1203">
                  <c:v>309.26241818456401</c:v>
                </c:pt>
                <c:pt idx="1204">
                  <c:v>310.305248519972</c:v>
                </c:pt>
                <c:pt idx="1205">
                  <c:v>314.00685155226699</c:v>
                </c:pt>
                <c:pt idx="1206">
                  <c:v>315.25382995525399</c:v>
                </c:pt>
                <c:pt idx="1207">
                  <c:v>316.89775576873802</c:v>
                </c:pt>
                <c:pt idx="1208">
                  <c:v>316.55736833176701</c:v>
                </c:pt>
                <c:pt idx="1209">
                  <c:v>315.12367440421201</c:v>
                </c:pt>
                <c:pt idx="1210">
                  <c:v>317.59618059332502</c:v>
                </c:pt>
                <c:pt idx="1211">
                  <c:v>318.35618950906598</c:v>
                </c:pt>
                <c:pt idx="1212">
                  <c:v>319.96955063341602</c:v>
                </c:pt>
                <c:pt idx="1213">
                  <c:v>320.57609369795199</c:v>
                </c:pt>
                <c:pt idx="1214">
                  <c:v>319.02523484362803</c:v>
                </c:pt>
                <c:pt idx="1215">
                  <c:v>315.41359655189802</c:v>
                </c:pt>
                <c:pt idx="1216">
                  <c:v>317.39849046528701</c:v>
                </c:pt>
                <c:pt idx="1217">
                  <c:v>317.79177355134101</c:v>
                </c:pt>
                <c:pt idx="1218">
                  <c:v>316.36854657257601</c:v>
                </c:pt>
                <c:pt idx="1219">
                  <c:v>317.79859058616103</c:v>
                </c:pt>
                <c:pt idx="1220">
                  <c:v>314.53611342697798</c:v>
                </c:pt>
                <c:pt idx="1221">
                  <c:v>314.40156758387297</c:v>
                </c:pt>
                <c:pt idx="1222">
                  <c:v>310.55283078383502</c:v>
                </c:pt>
                <c:pt idx="1223">
                  <c:v>308.50498324881198</c:v>
                </c:pt>
                <c:pt idx="1224">
                  <c:v>307.53951994968202</c:v>
                </c:pt>
                <c:pt idx="1225">
                  <c:v>308.86884263258798</c:v>
                </c:pt>
                <c:pt idx="1226">
                  <c:v>308.45786331889002</c:v>
                </c:pt>
                <c:pt idx="1227">
                  <c:v>305.15923188057599</c:v>
                </c:pt>
                <c:pt idx="1228">
                  <c:v>306.42082801100503</c:v>
                </c:pt>
                <c:pt idx="1229">
                  <c:v>308.67453254200802</c:v>
                </c:pt>
                <c:pt idx="1230">
                  <c:v>308.708629446641</c:v>
                </c:pt>
                <c:pt idx="1231">
                  <c:v>307.98590042079798</c:v>
                </c:pt>
                <c:pt idx="1232">
                  <c:v>308.475066153412</c:v>
                </c:pt>
                <c:pt idx="1233">
                  <c:v>308.26442708528998</c:v>
                </c:pt>
                <c:pt idx="1234">
                  <c:v>307.36426334760102</c:v>
                </c:pt>
                <c:pt idx="1235">
                  <c:v>308.42912070697702</c:v>
                </c:pt>
                <c:pt idx="1236">
                  <c:v>310.01496421523598</c:v>
                </c:pt>
                <c:pt idx="1237">
                  <c:v>311.12896999724398</c:v>
                </c:pt>
                <c:pt idx="1238">
                  <c:v>311.08248913582901</c:v>
                </c:pt>
                <c:pt idx="1239">
                  <c:v>310.47437399745098</c:v>
                </c:pt>
                <c:pt idx="1240">
                  <c:v>311.51838442226301</c:v>
                </c:pt>
                <c:pt idx="1241">
                  <c:v>311.83176459755498</c:v>
                </c:pt>
                <c:pt idx="1242">
                  <c:v>310.68243724118901</c:v>
                </c:pt>
                <c:pt idx="1243">
                  <c:v>307.49719597833899</c:v>
                </c:pt>
                <c:pt idx="1244">
                  <c:v>306.49204626098202</c:v>
                </c:pt>
                <c:pt idx="1245">
                  <c:v>306.44842212515198</c:v>
                </c:pt>
                <c:pt idx="1246">
                  <c:v>305.30780697007299</c:v>
                </c:pt>
                <c:pt idx="1247">
                  <c:v>302.741210554345</c:v>
                </c:pt>
                <c:pt idx="1248">
                  <c:v>302.76774056715499</c:v>
                </c:pt>
                <c:pt idx="1249">
                  <c:v>297.12529032734102</c:v>
                </c:pt>
                <c:pt idx="1250">
                  <c:v>295.85772085193003</c:v>
                </c:pt>
                <c:pt idx="1251">
                  <c:v>293.248915166377</c:v>
                </c:pt>
                <c:pt idx="1252">
                  <c:v>291.81946918334103</c:v>
                </c:pt>
                <c:pt idx="1253">
                  <c:v>288.17589049790701</c:v>
                </c:pt>
                <c:pt idx="1254">
                  <c:v>288.13721664804598</c:v>
                </c:pt>
                <c:pt idx="1255">
                  <c:v>288.642908839462</c:v>
                </c:pt>
                <c:pt idx="1256">
                  <c:v>290.92421650744802</c:v>
                </c:pt>
                <c:pt idx="1257">
                  <c:v>293.47410837290801</c:v>
                </c:pt>
                <c:pt idx="1258">
                  <c:v>293.000460634082</c:v>
                </c:pt>
                <c:pt idx="1259">
                  <c:v>293.28716205689602</c:v>
                </c:pt>
                <c:pt idx="1260">
                  <c:v>294.67599985132</c:v>
                </c:pt>
                <c:pt idx="1261">
                  <c:v>296.21438888717603</c:v>
                </c:pt>
                <c:pt idx="1262">
                  <c:v>296.30452605884199</c:v>
                </c:pt>
                <c:pt idx="1263">
                  <c:v>293.47239305649799</c:v>
                </c:pt>
                <c:pt idx="1264">
                  <c:v>290.67751857260498</c:v>
                </c:pt>
                <c:pt idx="1265">
                  <c:v>287.30919268035899</c:v>
                </c:pt>
                <c:pt idx="1266">
                  <c:v>285.95166728828798</c:v>
                </c:pt>
                <c:pt idx="1267">
                  <c:v>286.02483235244301</c:v>
                </c:pt>
                <c:pt idx="1268">
                  <c:v>286.86159784731097</c:v>
                </c:pt>
                <c:pt idx="1269">
                  <c:v>286.12637953112602</c:v>
                </c:pt>
                <c:pt idx="1270">
                  <c:v>280.18276825691902</c:v>
                </c:pt>
                <c:pt idx="1271">
                  <c:v>281.929343576831</c:v>
                </c:pt>
                <c:pt idx="1272">
                  <c:v>280.86371570219501</c:v>
                </c:pt>
                <c:pt idx="1273">
                  <c:v>280.43162119869402</c:v>
                </c:pt>
                <c:pt idx="1274">
                  <c:v>280.45665695662598</c:v>
                </c:pt>
                <c:pt idx="1275">
                  <c:v>279.974861986392</c:v>
                </c:pt>
                <c:pt idx="1276">
                  <c:v>281.33579551679901</c:v>
                </c:pt>
                <c:pt idx="1277">
                  <c:v>280.83728939298999</c:v>
                </c:pt>
                <c:pt idx="1278">
                  <c:v>279.87662275110199</c:v>
                </c:pt>
                <c:pt idx="1279">
                  <c:v>280.74241164225901</c:v>
                </c:pt>
                <c:pt idx="1280">
                  <c:v>282.247106008206</c:v>
                </c:pt>
                <c:pt idx="1281">
                  <c:v>281.81562380881002</c:v>
                </c:pt>
                <c:pt idx="1282">
                  <c:v>271.74550900723801</c:v>
                </c:pt>
                <c:pt idx="1283">
                  <c:v>273.50582659175899</c:v>
                </c:pt>
                <c:pt idx="1284">
                  <c:v>278.88725623651698</c:v>
                </c:pt>
                <c:pt idx="1285">
                  <c:v>277.75279698406803</c:v>
                </c:pt>
                <c:pt idx="1286">
                  <c:v>282.095363382708</c:v>
                </c:pt>
                <c:pt idx="1287">
                  <c:v>283.10207662436801</c:v>
                </c:pt>
                <c:pt idx="1288">
                  <c:v>281.80159867582699</c:v>
                </c:pt>
                <c:pt idx="1289">
                  <c:v>281.85646593551297</c:v>
                </c:pt>
                <c:pt idx="1290">
                  <c:v>283.48907117070002</c:v>
                </c:pt>
                <c:pt idx="1291">
                  <c:v>282.30465423387199</c:v>
                </c:pt>
                <c:pt idx="1292">
                  <c:v>280.06657343205597</c:v>
                </c:pt>
                <c:pt idx="1293">
                  <c:v>286.55991522555598</c:v>
                </c:pt>
                <c:pt idx="1294">
                  <c:v>286.72388842504802</c:v>
                </c:pt>
                <c:pt idx="1295">
                  <c:v>288.03583796656602</c:v>
                </c:pt>
                <c:pt idx="1296">
                  <c:v>293.53307092024602</c:v>
                </c:pt>
                <c:pt idx="1297">
                  <c:v>293.72220239762999</c:v>
                </c:pt>
                <c:pt idx="1298">
                  <c:v>292.73798478697302</c:v>
                </c:pt>
                <c:pt idx="1299">
                  <c:v>291.28840199608999</c:v>
                </c:pt>
                <c:pt idx="1300">
                  <c:v>295.02687977616802</c:v>
                </c:pt>
                <c:pt idx="1301">
                  <c:v>289.99530979159601</c:v>
                </c:pt>
                <c:pt idx="1302">
                  <c:v>290.99118446461199</c:v>
                </c:pt>
                <c:pt idx="1303">
                  <c:v>286.83033265722997</c:v>
                </c:pt>
                <c:pt idx="1304">
                  <c:v>286.20765704819502</c:v>
                </c:pt>
                <c:pt idx="1305">
                  <c:v>287.06081754216501</c:v>
                </c:pt>
                <c:pt idx="1306">
                  <c:v>287.787009134247</c:v>
                </c:pt>
                <c:pt idx="1307">
                  <c:v>288.84542637891599</c:v>
                </c:pt>
                <c:pt idx="1308">
                  <c:v>287.36285124767198</c:v>
                </c:pt>
                <c:pt idx="1309">
                  <c:v>290.68458299974702</c:v>
                </c:pt>
                <c:pt idx="1310">
                  <c:v>284.77168050301901</c:v>
                </c:pt>
                <c:pt idx="1311">
                  <c:v>282.27965241216799</c:v>
                </c:pt>
                <c:pt idx="1312">
                  <c:v>283.47737835466501</c:v>
                </c:pt>
                <c:pt idx="1313">
                  <c:v>278.71238197015703</c:v>
                </c:pt>
                <c:pt idx="1314">
                  <c:v>275.18324201286401</c:v>
                </c:pt>
                <c:pt idx="1315">
                  <c:v>267.90457415237302</c:v>
                </c:pt>
                <c:pt idx="1316">
                  <c:v>267.64112769405301</c:v>
                </c:pt>
                <c:pt idx="1317">
                  <c:v>266.97770031324899</c:v>
                </c:pt>
                <c:pt idx="1318">
                  <c:v>266.98465160822002</c:v>
                </c:pt>
                <c:pt idx="1319">
                  <c:v>268.70850998006699</c:v>
                </c:pt>
                <c:pt idx="1320">
                  <c:v>267.56342924941299</c:v>
                </c:pt>
                <c:pt idx="1321">
                  <c:v>269.71320458682601</c:v>
                </c:pt>
                <c:pt idx="1322">
                  <c:v>274.13687720312601</c:v>
                </c:pt>
                <c:pt idx="1323">
                  <c:v>268.887012493778</c:v>
                </c:pt>
                <c:pt idx="1324">
                  <c:v>269.78879791508399</c:v>
                </c:pt>
                <c:pt idx="1325">
                  <c:v>269.13503694040202</c:v>
                </c:pt>
                <c:pt idx="1326">
                  <c:v>269.45377612140902</c:v>
                </c:pt>
                <c:pt idx="1327">
                  <c:v>269.574161924328</c:v>
                </c:pt>
                <c:pt idx="1328">
                  <c:v>272.69078068195802</c:v>
                </c:pt>
                <c:pt idx="1329">
                  <c:v>270.52915453328097</c:v>
                </c:pt>
                <c:pt idx="1330">
                  <c:v>274.42204305256598</c:v>
                </c:pt>
                <c:pt idx="1331">
                  <c:v>276.91285791880699</c:v>
                </c:pt>
                <c:pt idx="1332">
                  <c:v>277.32341627320602</c:v>
                </c:pt>
                <c:pt idx="1333">
                  <c:v>279.46792780057899</c:v>
                </c:pt>
                <c:pt idx="1334">
                  <c:v>280.62240698542701</c:v>
                </c:pt>
                <c:pt idx="1335">
                  <c:v>282.84908759323599</c:v>
                </c:pt>
                <c:pt idx="1336">
                  <c:v>282.50878943508201</c:v>
                </c:pt>
                <c:pt idx="1337">
                  <c:v>279.07062311395401</c:v>
                </c:pt>
                <c:pt idx="1338">
                  <c:v>279.59272027263802</c:v>
                </c:pt>
                <c:pt idx="1339">
                  <c:v>278.89955305489298</c:v>
                </c:pt>
                <c:pt idx="1340">
                  <c:v>280.11372034226599</c:v>
                </c:pt>
                <c:pt idx="1341">
                  <c:v>278.97988587278002</c:v>
                </c:pt>
                <c:pt idx="1342">
                  <c:v>279.331646647024</c:v>
                </c:pt>
                <c:pt idx="1343">
                  <c:v>282.28752294961703</c:v>
                </c:pt>
                <c:pt idx="1344">
                  <c:v>279.52753834745897</c:v>
                </c:pt>
                <c:pt idx="1345">
                  <c:v>281.56532725711099</c:v>
                </c:pt>
                <c:pt idx="1346">
                  <c:v>282.57070718460898</c:v>
                </c:pt>
                <c:pt idx="1347">
                  <c:v>281.06543088249902</c:v>
                </c:pt>
                <c:pt idx="1348">
                  <c:v>282.492561442164</c:v>
                </c:pt>
                <c:pt idx="1349">
                  <c:v>281.26128258198298</c:v>
                </c:pt>
                <c:pt idx="1350">
                  <c:v>282.40245698141803</c:v>
                </c:pt>
                <c:pt idx="1351">
                  <c:v>282.534994149429</c:v>
                </c:pt>
                <c:pt idx="1352">
                  <c:v>282.33226909286901</c:v>
                </c:pt>
                <c:pt idx="1353">
                  <c:v>282.48442023630503</c:v>
                </c:pt>
                <c:pt idx="1354">
                  <c:v>284.87326031322601</c:v>
                </c:pt>
                <c:pt idx="1355">
                  <c:v>280.018713117858</c:v>
                </c:pt>
                <c:pt idx="1356">
                  <c:v>277.54320812258101</c:v>
                </c:pt>
                <c:pt idx="1357">
                  <c:v>280.651170832373</c:v>
                </c:pt>
                <c:pt idx="1358">
                  <c:v>274.718658756514</c:v>
                </c:pt>
                <c:pt idx="1359">
                  <c:v>275.94839839137001</c:v>
                </c:pt>
                <c:pt idx="1360">
                  <c:v>279.00308556966002</c:v>
                </c:pt>
                <c:pt idx="1361">
                  <c:v>279.33685007996502</c:v>
                </c:pt>
                <c:pt idx="1362">
                  <c:v>280.44842663916398</c:v>
                </c:pt>
                <c:pt idx="1363">
                  <c:v>281.327152493526</c:v>
                </c:pt>
                <c:pt idx="1364">
                  <c:v>284.454138167937</c:v>
                </c:pt>
                <c:pt idx="1365">
                  <c:v>285.086712803583</c:v>
                </c:pt>
                <c:pt idx="1366">
                  <c:v>286.23402838912699</c:v>
                </c:pt>
                <c:pt idx="1367">
                  <c:v>288.54262925569799</c:v>
                </c:pt>
                <c:pt idx="1368">
                  <c:v>288.70767554415102</c:v>
                </c:pt>
                <c:pt idx="1369">
                  <c:v>288.09520477423803</c:v>
                </c:pt>
                <c:pt idx="1370">
                  <c:v>288.998397290654</c:v>
                </c:pt>
                <c:pt idx="1371">
                  <c:v>291.57410494388398</c:v>
                </c:pt>
                <c:pt idx="1372">
                  <c:v>291.34068058078799</c:v>
                </c:pt>
                <c:pt idx="1373">
                  <c:v>289.74019295502399</c:v>
                </c:pt>
                <c:pt idx="1374">
                  <c:v>288.64234410486301</c:v>
                </c:pt>
                <c:pt idx="1375">
                  <c:v>290.87733856285899</c:v>
                </c:pt>
                <c:pt idx="1376">
                  <c:v>288.746819228795</c:v>
                </c:pt>
                <c:pt idx="1377">
                  <c:v>289.79579915413899</c:v>
                </c:pt>
                <c:pt idx="1378">
                  <c:v>289.93122969256598</c:v>
                </c:pt>
                <c:pt idx="1379">
                  <c:v>291.25064039035402</c:v>
                </c:pt>
                <c:pt idx="1380">
                  <c:v>291.53388732560597</c:v>
                </c:pt>
                <c:pt idx="1381">
                  <c:v>292.05171935045598</c:v>
                </c:pt>
                <c:pt idx="1382">
                  <c:v>289.32319782255502</c:v>
                </c:pt>
                <c:pt idx="1383">
                  <c:v>288.19726178096698</c:v>
                </c:pt>
                <c:pt idx="1384">
                  <c:v>284.557852231423</c:v>
                </c:pt>
                <c:pt idx="1385">
                  <c:v>287.54166019292097</c:v>
                </c:pt>
                <c:pt idx="1386">
                  <c:v>288.90567175971398</c:v>
                </c:pt>
                <c:pt idx="1387">
                  <c:v>291.31920381913699</c:v>
                </c:pt>
                <c:pt idx="1388">
                  <c:v>291.379830071203</c:v>
                </c:pt>
                <c:pt idx="1389">
                  <c:v>293.15834926412299</c:v>
                </c:pt>
                <c:pt idx="1390">
                  <c:v>294.80532638000199</c:v>
                </c:pt>
                <c:pt idx="1391">
                  <c:v>294.09159442395799</c:v>
                </c:pt>
                <c:pt idx="1392">
                  <c:v>286.75341759219799</c:v>
                </c:pt>
                <c:pt idx="1393">
                  <c:v>291.45384042189602</c:v>
                </c:pt>
                <c:pt idx="1394">
                  <c:v>288.254648718753</c:v>
                </c:pt>
                <c:pt idx="1395">
                  <c:v>287.92820879397999</c:v>
                </c:pt>
                <c:pt idx="1396">
                  <c:v>292.08654967451599</c:v>
                </c:pt>
                <c:pt idx="1397">
                  <c:v>291.89125771127499</c:v>
                </c:pt>
                <c:pt idx="1398">
                  <c:v>293.53533555780598</c:v>
                </c:pt>
                <c:pt idx="1399">
                  <c:v>294.23197632744302</c:v>
                </c:pt>
                <c:pt idx="1400">
                  <c:v>293.409709558354</c:v>
                </c:pt>
                <c:pt idx="1401">
                  <c:v>292.36225833711302</c:v>
                </c:pt>
                <c:pt idx="1402">
                  <c:v>294.76184156457799</c:v>
                </c:pt>
                <c:pt idx="1403">
                  <c:v>298.06561486794101</c:v>
                </c:pt>
                <c:pt idx="1404">
                  <c:v>292.05498274497899</c:v>
                </c:pt>
                <c:pt idx="1405">
                  <c:v>293.77243356589298</c:v>
                </c:pt>
                <c:pt idx="1406">
                  <c:v>294.711806162985</c:v>
                </c:pt>
                <c:pt idx="1407">
                  <c:v>296.32818322927102</c:v>
                </c:pt>
                <c:pt idx="1408">
                  <c:v>298.55609857368597</c:v>
                </c:pt>
                <c:pt idx="1409">
                  <c:v>299.24734877239001</c:v>
                </c:pt>
                <c:pt idx="1410">
                  <c:v>297.989113204852</c:v>
                </c:pt>
                <c:pt idx="1411">
                  <c:v>299.96205925729703</c:v>
                </c:pt>
                <c:pt idx="1412">
                  <c:v>300.154195950386</c:v>
                </c:pt>
                <c:pt idx="1413">
                  <c:v>303.31369365639102</c:v>
                </c:pt>
                <c:pt idx="1414">
                  <c:v>304.52910428848799</c:v>
                </c:pt>
                <c:pt idx="1415">
                  <c:v>303.554572163253</c:v>
                </c:pt>
                <c:pt idx="1416">
                  <c:v>306.534495829023</c:v>
                </c:pt>
                <c:pt idx="1417">
                  <c:v>307.08387618022601</c:v>
                </c:pt>
                <c:pt idx="1418">
                  <c:v>307.56513240165799</c:v>
                </c:pt>
                <c:pt idx="1419">
                  <c:v>302.32474909026502</c:v>
                </c:pt>
                <c:pt idx="1420">
                  <c:v>298.16518472284503</c:v>
                </c:pt>
                <c:pt idx="1421">
                  <c:v>297.58232227745799</c:v>
                </c:pt>
                <c:pt idx="1422">
                  <c:v>299.840134183602</c:v>
                </c:pt>
                <c:pt idx="1423">
                  <c:v>296.16291431440999</c:v>
                </c:pt>
                <c:pt idx="1424">
                  <c:v>297.92720752208999</c:v>
                </c:pt>
                <c:pt idx="1425">
                  <c:v>294.39868791557097</c:v>
                </c:pt>
                <c:pt idx="1426">
                  <c:v>296.93514426270701</c:v>
                </c:pt>
                <c:pt idx="1427">
                  <c:v>294.15768622132401</c:v>
                </c:pt>
                <c:pt idx="1428">
                  <c:v>290.32105548446998</c:v>
                </c:pt>
                <c:pt idx="1429">
                  <c:v>293.240513276895</c:v>
                </c:pt>
                <c:pt idx="1430">
                  <c:v>295.87381987761802</c:v>
                </c:pt>
                <c:pt idx="1431">
                  <c:v>297.20389217937702</c:v>
                </c:pt>
                <c:pt idx="1432">
                  <c:v>294.035376772392</c:v>
                </c:pt>
                <c:pt idx="1433">
                  <c:v>291.231560833044</c:v>
                </c:pt>
                <c:pt idx="1434">
                  <c:v>296.179279669067</c:v>
                </c:pt>
                <c:pt idx="1435">
                  <c:v>294.02021114895899</c:v>
                </c:pt>
                <c:pt idx="1436">
                  <c:v>296.01839773697702</c:v>
                </c:pt>
                <c:pt idx="1437">
                  <c:v>299.21373074577701</c:v>
                </c:pt>
                <c:pt idx="1438">
                  <c:v>295.426133466414</c:v>
                </c:pt>
                <c:pt idx="1439">
                  <c:v>287.71800150679701</c:v>
                </c:pt>
                <c:pt idx="1440">
                  <c:v>288.55261872948603</c:v>
                </c:pt>
                <c:pt idx="1441">
                  <c:v>284.82417839573702</c:v>
                </c:pt>
                <c:pt idx="1442">
                  <c:v>287.55297348804402</c:v>
                </c:pt>
                <c:pt idx="1443">
                  <c:v>289.25740022943199</c:v>
                </c:pt>
                <c:pt idx="1444">
                  <c:v>293.07042825945598</c:v>
                </c:pt>
                <c:pt idx="1445">
                  <c:v>291.494402031709</c:v>
                </c:pt>
                <c:pt idx="1446">
                  <c:v>295.44910668038699</c:v>
                </c:pt>
                <c:pt idx="1447">
                  <c:v>295.25132942984197</c:v>
                </c:pt>
                <c:pt idx="1448">
                  <c:v>295.76350198043798</c:v>
                </c:pt>
                <c:pt idx="1449">
                  <c:v>299.655312633449</c:v>
                </c:pt>
                <c:pt idx="1450">
                  <c:v>300.95051567308002</c:v>
                </c:pt>
                <c:pt idx="1451">
                  <c:v>303.59212135815801</c:v>
                </c:pt>
                <c:pt idx="1452">
                  <c:v>304.23723681597397</c:v>
                </c:pt>
                <c:pt idx="1453">
                  <c:v>307.94907351399002</c:v>
                </c:pt>
                <c:pt idx="1454">
                  <c:v>308.660162562381</c:v>
                </c:pt>
                <c:pt idx="1455">
                  <c:v>310.795274987254</c:v>
                </c:pt>
                <c:pt idx="1456">
                  <c:v>309.33684220672399</c:v>
                </c:pt>
                <c:pt idx="1457">
                  <c:v>310.43234574586899</c:v>
                </c:pt>
                <c:pt idx="1458">
                  <c:v>312.37575308985902</c:v>
                </c:pt>
                <c:pt idx="1459">
                  <c:v>311.92731447101301</c:v>
                </c:pt>
                <c:pt idx="1460">
                  <c:v>312.65079265770299</c:v>
                </c:pt>
                <c:pt idx="1461">
                  <c:v>312.34904548186699</c:v>
                </c:pt>
                <c:pt idx="1462">
                  <c:v>310.10001802140101</c:v>
                </c:pt>
                <c:pt idx="1463">
                  <c:v>312.43152723695101</c:v>
                </c:pt>
                <c:pt idx="1464">
                  <c:v>311.554766204006</c:v>
                </c:pt>
                <c:pt idx="1465">
                  <c:v>309.62554945301298</c:v>
                </c:pt>
                <c:pt idx="1466">
                  <c:v>310.23921527200099</c:v>
                </c:pt>
                <c:pt idx="1467">
                  <c:v>310.776289801811</c:v>
                </c:pt>
                <c:pt idx="1468">
                  <c:v>314.74761997496802</c:v>
                </c:pt>
                <c:pt idx="1469">
                  <c:v>315.3918807439</c:v>
                </c:pt>
                <c:pt idx="1470">
                  <c:v>316.25297830380202</c:v>
                </c:pt>
                <c:pt idx="1471">
                  <c:v>313.39800325472402</c:v>
                </c:pt>
                <c:pt idx="1472">
                  <c:v>311.58960831984098</c:v>
                </c:pt>
                <c:pt idx="1473">
                  <c:v>312.94595376881699</c:v>
                </c:pt>
                <c:pt idx="1474">
                  <c:v>312.38215597795499</c:v>
                </c:pt>
                <c:pt idx="1475">
                  <c:v>313.80454847818999</c:v>
                </c:pt>
                <c:pt idx="1476">
                  <c:v>313.92929970648498</c:v>
                </c:pt>
                <c:pt idx="1477">
                  <c:v>312.709958606979</c:v>
                </c:pt>
                <c:pt idx="1478">
                  <c:v>307.03618991442102</c:v>
                </c:pt>
                <c:pt idx="1479">
                  <c:v>306.04117905073599</c:v>
                </c:pt>
                <c:pt idx="1480">
                  <c:v>303.25330238845999</c:v>
                </c:pt>
                <c:pt idx="1481">
                  <c:v>300.47386147277098</c:v>
                </c:pt>
                <c:pt idx="1482">
                  <c:v>298.11354316685203</c:v>
                </c:pt>
                <c:pt idx="1483">
                  <c:v>302.00592375397798</c:v>
                </c:pt>
                <c:pt idx="1484">
                  <c:v>304.98527480978402</c:v>
                </c:pt>
                <c:pt idx="1485">
                  <c:v>305.05289321084001</c:v>
                </c:pt>
                <c:pt idx="1486">
                  <c:v>308.74889647371998</c:v>
                </c:pt>
                <c:pt idx="1487">
                  <c:v>310.29783240238402</c:v>
                </c:pt>
                <c:pt idx="1488">
                  <c:v>307.86532001711299</c:v>
                </c:pt>
                <c:pt idx="1489">
                  <c:v>306.77038011146902</c:v>
                </c:pt>
                <c:pt idx="1490">
                  <c:v>308.88147464136</c:v>
                </c:pt>
                <c:pt idx="1491">
                  <c:v>307.19530087024202</c:v>
                </c:pt>
                <c:pt idx="1492">
                  <c:v>309.42873172434798</c:v>
                </c:pt>
                <c:pt idx="1493">
                  <c:v>313.53818629699998</c:v>
                </c:pt>
                <c:pt idx="1494">
                  <c:v>311.94586496332801</c:v>
                </c:pt>
                <c:pt idx="1495">
                  <c:v>308.691695034936</c:v>
                </c:pt>
                <c:pt idx="1496">
                  <c:v>309.41936909714502</c:v>
                </c:pt>
                <c:pt idx="1497">
                  <c:v>311.69173333276899</c:v>
                </c:pt>
                <c:pt idx="1498">
                  <c:v>311.651392477348</c:v>
                </c:pt>
                <c:pt idx="1499">
                  <c:v>306.98961534761401</c:v>
                </c:pt>
                <c:pt idx="1500">
                  <c:v>305.26689009319801</c:v>
                </c:pt>
                <c:pt idx="1501">
                  <c:v>308.73963431873301</c:v>
                </c:pt>
                <c:pt idx="1502">
                  <c:v>309.21515856897298</c:v>
                </c:pt>
                <c:pt idx="1503">
                  <c:v>308.12215658688899</c:v>
                </c:pt>
                <c:pt idx="1504">
                  <c:v>307.67577968767301</c:v>
                </c:pt>
                <c:pt idx="1505">
                  <c:v>308.44277631610203</c:v>
                </c:pt>
                <c:pt idx="1506">
                  <c:v>307.74489702662299</c:v>
                </c:pt>
                <c:pt idx="1507">
                  <c:v>309.62139220371</c:v>
                </c:pt>
                <c:pt idx="1508">
                  <c:v>308.48241090190203</c:v>
                </c:pt>
                <c:pt idx="1509">
                  <c:v>307.94801423613802</c:v>
                </c:pt>
                <c:pt idx="1510">
                  <c:v>311.41498438220401</c:v>
                </c:pt>
                <c:pt idx="1511">
                  <c:v>310.43279716636698</c:v>
                </c:pt>
                <c:pt idx="1512">
                  <c:v>307.14228792401701</c:v>
                </c:pt>
                <c:pt idx="1513">
                  <c:v>309.032194516179</c:v>
                </c:pt>
                <c:pt idx="1514">
                  <c:v>305.97298765052301</c:v>
                </c:pt>
                <c:pt idx="1515">
                  <c:v>302.60237581237698</c:v>
                </c:pt>
                <c:pt idx="1516">
                  <c:v>297.67765228180201</c:v>
                </c:pt>
                <c:pt idx="1517">
                  <c:v>302.83239128464999</c:v>
                </c:pt>
                <c:pt idx="1518">
                  <c:v>301.78814468086603</c:v>
                </c:pt>
                <c:pt idx="1519">
                  <c:v>303.16963786151803</c:v>
                </c:pt>
                <c:pt idx="1520">
                  <c:v>300.12017730348902</c:v>
                </c:pt>
                <c:pt idx="1521">
                  <c:v>303.76358087242198</c:v>
                </c:pt>
                <c:pt idx="1522">
                  <c:v>306.19301571121701</c:v>
                </c:pt>
                <c:pt idx="1523">
                  <c:v>310.05647692428602</c:v>
                </c:pt>
                <c:pt idx="1524">
                  <c:v>309.76399557926902</c:v>
                </c:pt>
                <c:pt idx="1525">
                  <c:v>310.48688148842501</c:v>
                </c:pt>
                <c:pt idx="1526">
                  <c:v>309.23805588259199</c:v>
                </c:pt>
                <c:pt idx="1527">
                  <c:v>310.81955157297</c:v>
                </c:pt>
                <c:pt idx="1528">
                  <c:v>311.58444823870099</c:v>
                </c:pt>
                <c:pt idx="1529">
                  <c:v>311.49813972997401</c:v>
                </c:pt>
                <c:pt idx="1530">
                  <c:v>312.30289989291202</c:v>
                </c:pt>
                <c:pt idx="1531">
                  <c:v>309.03031141338403</c:v>
                </c:pt>
                <c:pt idx="1532">
                  <c:v>307.50280451160501</c:v>
                </c:pt>
                <c:pt idx="1533">
                  <c:v>307.22418027260602</c:v>
                </c:pt>
                <c:pt idx="1534">
                  <c:v>308.44483158241798</c:v>
                </c:pt>
                <c:pt idx="1535">
                  <c:v>308.42936161121702</c:v>
                </c:pt>
                <c:pt idx="1536">
                  <c:v>308.04281677782899</c:v>
                </c:pt>
                <c:pt idx="1537">
                  <c:v>302.40197583555403</c:v>
                </c:pt>
                <c:pt idx="1538">
                  <c:v>306.83954127561401</c:v>
                </c:pt>
                <c:pt idx="1539">
                  <c:v>306.58260005704699</c:v>
                </c:pt>
                <c:pt idx="1540">
                  <c:v>307.00826659694701</c:v>
                </c:pt>
                <c:pt idx="1541">
                  <c:v>310.146510614139</c:v>
                </c:pt>
                <c:pt idx="1542">
                  <c:v>310.78978860095702</c:v>
                </c:pt>
                <c:pt idx="1543">
                  <c:v>311.53398446919101</c:v>
                </c:pt>
                <c:pt idx="1544">
                  <c:v>308.70398337095497</c:v>
                </c:pt>
                <c:pt idx="1545">
                  <c:v>307.55855718868202</c:v>
                </c:pt>
                <c:pt idx="1546">
                  <c:v>306.974014525364</c:v>
                </c:pt>
                <c:pt idx="1547">
                  <c:v>310.69531036505401</c:v>
                </c:pt>
                <c:pt idx="1548">
                  <c:v>312.33426845672898</c:v>
                </c:pt>
                <c:pt idx="1549">
                  <c:v>312.99005995800798</c:v>
                </c:pt>
                <c:pt idx="1550">
                  <c:v>314.79662604388199</c:v>
                </c:pt>
                <c:pt idx="1551">
                  <c:v>316.882112258289</c:v>
                </c:pt>
                <c:pt idx="1552">
                  <c:v>318.34622315243303</c:v>
                </c:pt>
                <c:pt idx="1553">
                  <c:v>316.85076301895401</c:v>
                </c:pt>
                <c:pt idx="1554">
                  <c:v>316.27537930369101</c:v>
                </c:pt>
                <c:pt idx="1555">
                  <c:v>316.28562823072099</c:v>
                </c:pt>
                <c:pt idx="1556">
                  <c:v>316.03710915059702</c:v>
                </c:pt>
                <c:pt idx="1557">
                  <c:v>318.37411592502701</c:v>
                </c:pt>
                <c:pt idx="1558">
                  <c:v>319.32462205671197</c:v>
                </c:pt>
                <c:pt idx="1559">
                  <c:v>318.43399336221398</c:v>
                </c:pt>
                <c:pt idx="1560">
                  <c:v>314.05471579446203</c:v>
                </c:pt>
                <c:pt idx="1561">
                  <c:v>313.61821305502502</c:v>
                </c:pt>
                <c:pt idx="1562">
                  <c:v>313.57058141870198</c:v>
                </c:pt>
                <c:pt idx="1563">
                  <c:v>315.80517656168098</c:v>
                </c:pt>
                <c:pt idx="1564">
                  <c:v>315.21992937001698</c:v>
                </c:pt>
                <c:pt idx="1565">
                  <c:v>319.05138493969503</c:v>
                </c:pt>
                <c:pt idx="1566">
                  <c:v>317.79125301224798</c:v>
                </c:pt>
                <c:pt idx="1567">
                  <c:v>321.55964721062298</c:v>
                </c:pt>
                <c:pt idx="1568">
                  <c:v>325.00832232892498</c:v>
                </c:pt>
                <c:pt idx="1569">
                  <c:v>325.43153478686997</c:v>
                </c:pt>
                <c:pt idx="1570">
                  <c:v>326.24786249192198</c:v>
                </c:pt>
                <c:pt idx="1571">
                  <c:v>325.58462645502902</c:v>
                </c:pt>
                <c:pt idx="1572">
                  <c:v>325.17262349297602</c:v>
                </c:pt>
                <c:pt idx="1573">
                  <c:v>326.953865168628</c:v>
                </c:pt>
                <c:pt idx="1574">
                  <c:v>324.14459321444298</c:v>
                </c:pt>
                <c:pt idx="1575">
                  <c:v>322.80155410488999</c:v>
                </c:pt>
                <c:pt idx="1576">
                  <c:v>321.25290460206202</c:v>
                </c:pt>
                <c:pt idx="1577">
                  <c:v>324.15682053759201</c:v>
                </c:pt>
                <c:pt idx="1578">
                  <c:v>324.79292766473901</c:v>
                </c:pt>
                <c:pt idx="1579">
                  <c:v>324.00517191939502</c:v>
                </c:pt>
                <c:pt idx="1580">
                  <c:v>325.23112794906399</c:v>
                </c:pt>
                <c:pt idx="1581">
                  <c:v>320.51470300808103</c:v>
                </c:pt>
                <c:pt idx="1582">
                  <c:v>326.08278675451697</c:v>
                </c:pt>
                <c:pt idx="1583">
                  <c:v>328.69949923289101</c:v>
                </c:pt>
                <c:pt idx="1584">
                  <c:v>328.82636769667499</c:v>
                </c:pt>
                <c:pt idx="1585">
                  <c:v>327.141659410898</c:v>
                </c:pt>
                <c:pt idx="1586">
                  <c:v>329.49881709719199</c:v>
                </c:pt>
                <c:pt idx="1587">
                  <c:v>330.55755993989902</c:v>
                </c:pt>
                <c:pt idx="1588">
                  <c:v>329.162959553625</c:v>
                </c:pt>
                <c:pt idx="1589">
                  <c:v>322.20856637031198</c:v>
                </c:pt>
                <c:pt idx="1590">
                  <c:v>318.68961744156798</c:v>
                </c:pt>
                <c:pt idx="1591">
                  <c:v>319.39161383070501</c:v>
                </c:pt>
                <c:pt idx="1592">
                  <c:v>315.67240665595102</c:v>
                </c:pt>
                <c:pt idx="1593">
                  <c:v>321.22628773726302</c:v>
                </c:pt>
                <c:pt idx="1594">
                  <c:v>319.98818940608902</c:v>
                </c:pt>
                <c:pt idx="1595">
                  <c:v>311.97661794806299</c:v>
                </c:pt>
                <c:pt idx="1596">
                  <c:v>314.28628640467298</c:v>
                </c:pt>
                <c:pt idx="1597">
                  <c:v>313.08685180061502</c:v>
                </c:pt>
                <c:pt idx="1598">
                  <c:v>316.70100847578198</c:v>
                </c:pt>
                <c:pt idx="1599">
                  <c:v>321.83467488655901</c:v>
                </c:pt>
                <c:pt idx="1600">
                  <c:v>323.42783842858398</c:v>
                </c:pt>
                <c:pt idx="1601">
                  <c:v>326.91129101216501</c:v>
                </c:pt>
                <c:pt idx="1602">
                  <c:v>327.429673610826</c:v>
                </c:pt>
                <c:pt idx="1603">
                  <c:v>330.29219169551902</c:v>
                </c:pt>
                <c:pt idx="1604">
                  <c:v>330.90568304997799</c:v>
                </c:pt>
                <c:pt idx="1605">
                  <c:v>332.98458272376803</c:v>
                </c:pt>
                <c:pt idx="1606">
                  <c:v>330.41669568797198</c:v>
                </c:pt>
                <c:pt idx="1607">
                  <c:v>332.46863219929799</c:v>
                </c:pt>
                <c:pt idx="1608">
                  <c:v>332.395712186087</c:v>
                </c:pt>
                <c:pt idx="1609">
                  <c:v>334.33720446328499</c:v>
                </c:pt>
                <c:pt idx="1610">
                  <c:v>334.14594566598601</c:v>
                </c:pt>
                <c:pt idx="1611">
                  <c:v>334.43966719899902</c:v>
                </c:pt>
                <c:pt idx="1612">
                  <c:v>335.47924903442998</c:v>
                </c:pt>
                <c:pt idx="1613">
                  <c:v>334.86701227811301</c:v>
                </c:pt>
                <c:pt idx="1614">
                  <c:v>332.55557279803202</c:v>
                </c:pt>
                <c:pt idx="1615">
                  <c:v>337.81776208167298</c:v>
                </c:pt>
                <c:pt idx="1616">
                  <c:v>338.46592458497997</c:v>
                </c:pt>
                <c:pt idx="1617">
                  <c:v>338.22878862438898</c:v>
                </c:pt>
                <c:pt idx="1618">
                  <c:v>336.94561977439599</c:v>
                </c:pt>
                <c:pt idx="1619">
                  <c:v>336.88750682002899</c:v>
                </c:pt>
                <c:pt idx="1620">
                  <c:v>334.924726520604</c:v>
                </c:pt>
                <c:pt idx="1621">
                  <c:v>336.12671631749998</c:v>
                </c:pt>
                <c:pt idx="1622">
                  <c:v>331.59131314201602</c:v>
                </c:pt>
                <c:pt idx="1623">
                  <c:v>330.23922752519701</c:v>
                </c:pt>
                <c:pt idx="1624">
                  <c:v>332.78318537219502</c:v>
                </c:pt>
                <c:pt idx="1625">
                  <c:v>337.008548184338</c:v>
                </c:pt>
                <c:pt idx="1626">
                  <c:v>335.09202929414101</c:v>
                </c:pt>
                <c:pt idx="1627">
                  <c:v>335.90245561251498</c:v>
                </c:pt>
                <c:pt idx="1628">
                  <c:v>332.4835733351</c:v>
                </c:pt>
                <c:pt idx="1629">
                  <c:v>329.35191556197901</c:v>
                </c:pt>
                <c:pt idx="1630">
                  <c:v>330.144255155454</c:v>
                </c:pt>
                <c:pt idx="1631">
                  <c:v>326.37719367034902</c:v>
                </c:pt>
                <c:pt idx="1632">
                  <c:v>324.846627667956</c:v>
                </c:pt>
                <c:pt idx="1633">
                  <c:v>325.70315174808798</c:v>
                </c:pt>
                <c:pt idx="1634">
                  <c:v>328.08820549322797</c:v>
                </c:pt>
                <c:pt idx="1635">
                  <c:v>332.98790231027903</c:v>
                </c:pt>
                <c:pt idx="1636">
                  <c:v>333.86937159180599</c:v>
                </c:pt>
                <c:pt idx="1637">
                  <c:v>331.03564504433803</c:v>
                </c:pt>
                <c:pt idx="1638">
                  <c:v>322.51842955050301</c:v>
                </c:pt>
                <c:pt idx="1639">
                  <c:v>319.35508413621898</c:v>
                </c:pt>
                <c:pt idx="1640">
                  <c:v>321.86637708093002</c:v>
                </c:pt>
                <c:pt idx="1641">
                  <c:v>325.88132661986901</c:v>
                </c:pt>
                <c:pt idx="1642">
                  <c:v>316.60987472729897</c:v>
                </c:pt>
                <c:pt idx="1643">
                  <c:v>313.09641121697598</c:v>
                </c:pt>
                <c:pt idx="1644">
                  <c:v>315.58212744955301</c:v>
                </c:pt>
                <c:pt idx="1645">
                  <c:v>317.22830438711298</c:v>
                </c:pt>
                <c:pt idx="1646">
                  <c:v>318.35976748734203</c:v>
                </c:pt>
                <c:pt idx="1647">
                  <c:v>319.615026751968</c:v>
                </c:pt>
                <c:pt idx="1648">
                  <c:v>319.789368776142</c:v>
                </c:pt>
                <c:pt idx="1649">
                  <c:v>316.038443866129</c:v>
                </c:pt>
                <c:pt idx="1650">
                  <c:v>315.28701561053202</c:v>
                </c:pt>
                <c:pt idx="1651">
                  <c:v>316.44706779464201</c:v>
                </c:pt>
                <c:pt idx="1652">
                  <c:v>313.261055101414</c:v>
                </c:pt>
                <c:pt idx="1653">
                  <c:v>314.62977111712098</c:v>
                </c:pt>
                <c:pt idx="1654">
                  <c:v>314.83756596606202</c:v>
                </c:pt>
                <c:pt idx="1655">
                  <c:v>312.54702322555499</c:v>
                </c:pt>
                <c:pt idx="1656">
                  <c:v>311.84644444838398</c:v>
                </c:pt>
                <c:pt idx="1657">
                  <c:v>311.74929036109</c:v>
                </c:pt>
                <c:pt idx="1658">
                  <c:v>312.50544359964601</c:v>
                </c:pt>
                <c:pt idx="1659">
                  <c:v>311.38689895474801</c:v>
                </c:pt>
                <c:pt idx="1660">
                  <c:v>315.106764468623</c:v>
                </c:pt>
                <c:pt idx="1661">
                  <c:v>315.42071247535699</c:v>
                </c:pt>
                <c:pt idx="1662">
                  <c:v>315.56909547231299</c:v>
                </c:pt>
                <c:pt idx="1663">
                  <c:v>316.46883976242202</c:v>
                </c:pt>
                <c:pt idx="1664">
                  <c:v>314.47208305958702</c:v>
                </c:pt>
                <c:pt idx="1665">
                  <c:v>314.76773588879399</c:v>
                </c:pt>
                <c:pt idx="1666">
                  <c:v>314.50683474216402</c:v>
                </c:pt>
                <c:pt idx="1667">
                  <c:v>317.25253866754298</c:v>
                </c:pt>
                <c:pt idx="1668">
                  <c:v>316.00753022434901</c:v>
                </c:pt>
                <c:pt idx="1669">
                  <c:v>315.02969405143398</c:v>
                </c:pt>
                <c:pt idx="1670">
                  <c:v>313.16939028845701</c:v>
                </c:pt>
                <c:pt idx="1671">
                  <c:v>312.67531929906801</c:v>
                </c:pt>
                <c:pt idx="1672">
                  <c:v>315.33666832593701</c:v>
                </c:pt>
                <c:pt idx="1673">
                  <c:v>315.652440083133</c:v>
                </c:pt>
                <c:pt idx="1674">
                  <c:v>313.84214638918598</c:v>
                </c:pt>
                <c:pt idx="1675">
                  <c:v>314.417150719662</c:v>
                </c:pt>
                <c:pt idx="1676">
                  <c:v>315.88133571170999</c:v>
                </c:pt>
                <c:pt idx="1677">
                  <c:v>316.75434682183402</c:v>
                </c:pt>
                <c:pt idx="1678">
                  <c:v>316.52794046893302</c:v>
                </c:pt>
                <c:pt idx="1679">
                  <c:v>317.08084468206602</c:v>
                </c:pt>
                <c:pt idx="1680">
                  <c:v>322.69177703329302</c:v>
                </c:pt>
                <c:pt idx="1681">
                  <c:v>321.51205028877803</c:v>
                </c:pt>
                <c:pt idx="1682">
                  <c:v>317.734791385341</c:v>
                </c:pt>
                <c:pt idx="1683">
                  <c:v>315.551326032144</c:v>
                </c:pt>
                <c:pt idx="1684">
                  <c:v>314.59739460110399</c:v>
                </c:pt>
                <c:pt idx="1685">
                  <c:v>313.76325298304999</c:v>
                </c:pt>
                <c:pt idx="1686">
                  <c:v>314.564239582911</c:v>
                </c:pt>
                <c:pt idx="1687">
                  <c:v>312.96238795563499</c:v>
                </c:pt>
                <c:pt idx="1688">
                  <c:v>313.65295124667301</c:v>
                </c:pt>
                <c:pt idx="1689">
                  <c:v>315.78686421943002</c:v>
                </c:pt>
                <c:pt idx="1690">
                  <c:v>318.359582809664</c:v>
                </c:pt>
                <c:pt idx="1691">
                  <c:v>319.45974038845299</c:v>
                </c:pt>
                <c:pt idx="1692">
                  <c:v>318.28963933796098</c:v>
                </c:pt>
                <c:pt idx="1693">
                  <c:v>318.50177123498099</c:v>
                </c:pt>
                <c:pt idx="1694">
                  <c:v>318.022064762708</c:v>
                </c:pt>
                <c:pt idx="1695">
                  <c:v>317.70902089882901</c:v>
                </c:pt>
                <c:pt idx="1696">
                  <c:v>320.01136278099898</c:v>
                </c:pt>
                <c:pt idx="1697">
                  <c:v>319.23051420546</c:v>
                </c:pt>
                <c:pt idx="1698">
                  <c:v>320.46904125415301</c:v>
                </c:pt>
                <c:pt idx="1699">
                  <c:v>318.94556947564502</c:v>
                </c:pt>
                <c:pt idx="1700">
                  <c:v>317.55442595461301</c:v>
                </c:pt>
                <c:pt idx="1701">
                  <c:v>318.09030627770801</c:v>
                </c:pt>
                <c:pt idx="1702">
                  <c:v>318.38660393461902</c:v>
                </c:pt>
                <c:pt idx="1703">
                  <c:v>315.44920408724499</c:v>
                </c:pt>
                <c:pt idx="1704">
                  <c:v>317.12394596824402</c:v>
                </c:pt>
                <c:pt idx="1705">
                  <c:v>317.21052342185499</c:v>
                </c:pt>
                <c:pt idx="1706">
                  <c:v>318.73787675569702</c:v>
                </c:pt>
                <c:pt idx="1707">
                  <c:v>318.873354534876</c:v>
                </c:pt>
                <c:pt idx="1708">
                  <c:v>319.92541357169301</c:v>
                </c:pt>
                <c:pt idx="1709">
                  <c:v>318.225253654526</c:v>
                </c:pt>
                <c:pt idx="1710">
                  <c:v>321.289633185117</c:v>
                </c:pt>
                <c:pt idx="1711">
                  <c:v>320.17755314907703</c:v>
                </c:pt>
                <c:pt idx="1712">
                  <c:v>321.27353344803203</c:v>
                </c:pt>
                <c:pt idx="1713">
                  <c:v>321.88996702453198</c:v>
                </c:pt>
                <c:pt idx="1714">
                  <c:v>321.36665306556898</c:v>
                </c:pt>
                <c:pt idx="1715">
                  <c:v>319.247661976193</c:v>
                </c:pt>
                <c:pt idx="1716">
                  <c:v>321.399710282836</c:v>
                </c:pt>
                <c:pt idx="1717">
                  <c:v>319.86134739595201</c:v>
                </c:pt>
                <c:pt idx="1718">
                  <c:v>319.28067330710098</c:v>
                </c:pt>
                <c:pt idx="1719">
                  <c:v>314.10832063553698</c:v>
                </c:pt>
                <c:pt idx="1720">
                  <c:v>313.25317739119498</c:v>
                </c:pt>
                <c:pt idx="1721">
                  <c:v>315.35857896639499</c:v>
                </c:pt>
                <c:pt idx="1722">
                  <c:v>312.23722296799298</c:v>
                </c:pt>
                <c:pt idx="1723">
                  <c:v>312.28524023313702</c:v>
                </c:pt>
                <c:pt idx="1724">
                  <c:v>314.511918929101</c:v>
                </c:pt>
                <c:pt idx="1725">
                  <c:v>315.735658603616</c:v>
                </c:pt>
                <c:pt idx="1726">
                  <c:v>316.21043648870102</c:v>
                </c:pt>
                <c:pt idx="1727">
                  <c:v>314.54470116793402</c:v>
                </c:pt>
                <c:pt idx="1728">
                  <c:v>317.22528490690001</c:v>
                </c:pt>
                <c:pt idx="1729">
                  <c:v>317.70801468179502</c:v>
                </c:pt>
                <c:pt idx="1730">
                  <c:v>317.53429706580602</c:v>
                </c:pt>
                <c:pt idx="1731">
                  <c:v>315.94815291352597</c:v>
                </c:pt>
                <c:pt idx="1732">
                  <c:v>315.38034907381302</c:v>
                </c:pt>
                <c:pt idx="1733">
                  <c:v>316.837009595008</c:v>
                </c:pt>
                <c:pt idx="1734">
                  <c:v>316.39454079455402</c:v>
                </c:pt>
                <c:pt idx="1735">
                  <c:v>313.96066771001199</c:v>
                </c:pt>
                <c:pt idx="1736">
                  <c:v>313.71655823214002</c:v>
                </c:pt>
                <c:pt idx="1737">
                  <c:v>313.03604129440498</c:v>
                </c:pt>
                <c:pt idx="1738">
                  <c:v>315.05229343845701</c:v>
                </c:pt>
                <c:pt idx="1739">
                  <c:v>316.20325052940302</c:v>
                </c:pt>
                <c:pt idx="1740">
                  <c:v>316.78473665169099</c:v>
                </c:pt>
                <c:pt idx="1741">
                  <c:v>312.69666966226202</c:v>
                </c:pt>
                <c:pt idx="1742">
                  <c:v>314.20504015447898</c:v>
                </c:pt>
                <c:pt idx="1743">
                  <c:v>313.25102845226002</c:v>
                </c:pt>
                <c:pt idx="1744">
                  <c:v>315.26579363182401</c:v>
                </c:pt>
                <c:pt idx="1745">
                  <c:v>315.63481431769401</c:v>
                </c:pt>
                <c:pt idx="1746">
                  <c:v>313.18488870570002</c:v>
                </c:pt>
                <c:pt idx="1747">
                  <c:v>308.39520799897502</c:v>
                </c:pt>
                <c:pt idx="1748">
                  <c:v>308.67196958815299</c:v>
                </c:pt>
                <c:pt idx="1749">
                  <c:v>305.12167219576003</c:v>
                </c:pt>
                <c:pt idx="1750">
                  <c:v>302.54137245986499</c:v>
                </c:pt>
                <c:pt idx="1751">
                  <c:v>305.08717890344798</c:v>
                </c:pt>
                <c:pt idx="1752">
                  <c:v>305.37917981058803</c:v>
                </c:pt>
                <c:pt idx="1753">
                  <c:v>306.54929769570299</c:v>
                </c:pt>
                <c:pt idx="1754">
                  <c:v>306.36966130482199</c:v>
                </c:pt>
                <c:pt idx="1755">
                  <c:v>303.61864142897099</c:v>
                </c:pt>
                <c:pt idx="1756">
                  <c:v>302.55956576553899</c:v>
                </c:pt>
                <c:pt idx="1757">
                  <c:v>304.57527915166997</c:v>
                </c:pt>
                <c:pt idx="1758">
                  <c:v>300.67246692536798</c:v>
                </c:pt>
                <c:pt idx="1759">
                  <c:v>302.96198195266902</c:v>
                </c:pt>
                <c:pt idx="1760">
                  <c:v>303.270152328378</c:v>
                </c:pt>
                <c:pt idx="1761">
                  <c:v>303.16483842653599</c:v>
                </c:pt>
                <c:pt idx="1762">
                  <c:v>300.99839287218998</c:v>
                </c:pt>
                <c:pt idx="1763">
                  <c:v>300.34281765061797</c:v>
                </c:pt>
                <c:pt idx="1764">
                  <c:v>302.88774382041203</c:v>
                </c:pt>
                <c:pt idx="1765">
                  <c:v>302.44671075351602</c:v>
                </c:pt>
                <c:pt idx="1766">
                  <c:v>300.249017569069</c:v>
                </c:pt>
                <c:pt idx="1767">
                  <c:v>304.65164091448599</c:v>
                </c:pt>
                <c:pt idx="1768">
                  <c:v>300.62979048291299</c:v>
                </c:pt>
                <c:pt idx="1769">
                  <c:v>295.74242233695202</c:v>
                </c:pt>
                <c:pt idx="1770">
                  <c:v>292.71607740095101</c:v>
                </c:pt>
                <c:pt idx="1771">
                  <c:v>294.15998861722102</c:v>
                </c:pt>
                <c:pt idx="1772">
                  <c:v>295.42740278076201</c:v>
                </c:pt>
                <c:pt idx="1773">
                  <c:v>293.55331543182598</c:v>
                </c:pt>
                <c:pt idx="1774">
                  <c:v>293.29092217886699</c:v>
                </c:pt>
                <c:pt idx="1775">
                  <c:v>295.18639308866801</c:v>
                </c:pt>
                <c:pt idx="1776">
                  <c:v>295.35799290094599</c:v>
                </c:pt>
                <c:pt idx="1777">
                  <c:v>295.21572044771102</c:v>
                </c:pt>
                <c:pt idx="1778">
                  <c:v>297.89274975567702</c:v>
                </c:pt>
                <c:pt idx="1779">
                  <c:v>299.79451603316699</c:v>
                </c:pt>
                <c:pt idx="1780">
                  <c:v>300.09186686528301</c:v>
                </c:pt>
                <c:pt idx="1781">
                  <c:v>303.02081140481698</c:v>
                </c:pt>
                <c:pt idx="1782">
                  <c:v>302.35298634585303</c:v>
                </c:pt>
                <c:pt idx="1783">
                  <c:v>302.89348932790801</c:v>
                </c:pt>
                <c:pt idx="1784">
                  <c:v>305.83151636101201</c:v>
                </c:pt>
                <c:pt idx="1785">
                  <c:v>306.51014274633002</c:v>
                </c:pt>
                <c:pt idx="1786">
                  <c:v>305.86650335508102</c:v>
                </c:pt>
                <c:pt idx="1787">
                  <c:v>305.726271058083</c:v>
                </c:pt>
                <c:pt idx="1788">
                  <c:v>305.86476495323097</c:v>
                </c:pt>
                <c:pt idx="1789">
                  <c:v>305.56484338644401</c:v>
                </c:pt>
                <c:pt idx="1790">
                  <c:v>307.00595560143</c:v>
                </c:pt>
                <c:pt idx="1791">
                  <c:v>307.4296746796</c:v>
                </c:pt>
                <c:pt idx="1792">
                  <c:v>307.25380138013401</c:v>
                </c:pt>
                <c:pt idx="1793">
                  <c:v>308.663098846872</c:v>
                </c:pt>
                <c:pt idx="1794">
                  <c:v>308.748906577252</c:v>
                </c:pt>
                <c:pt idx="1795">
                  <c:v>308.397801734594</c:v>
                </c:pt>
                <c:pt idx="1796">
                  <c:v>310.46112983070401</c:v>
                </c:pt>
                <c:pt idx="1797">
                  <c:v>308.70929201502901</c:v>
                </c:pt>
                <c:pt idx="1798">
                  <c:v>309.99719474148498</c:v>
                </c:pt>
                <c:pt idx="1799">
                  <c:v>310.92819618327502</c:v>
                </c:pt>
                <c:pt idx="1800">
                  <c:v>312.81153689226898</c:v>
                </c:pt>
                <c:pt idx="1801">
                  <c:v>313.82066633975597</c:v>
                </c:pt>
                <c:pt idx="1802">
                  <c:v>315.56097770477601</c:v>
                </c:pt>
                <c:pt idx="1803">
                  <c:v>317.28299513047801</c:v>
                </c:pt>
                <c:pt idx="1804">
                  <c:v>314.12627245995799</c:v>
                </c:pt>
                <c:pt idx="1805">
                  <c:v>314.30765375450397</c:v>
                </c:pt>
                <c:pt idx="1806">
                  <c:v>315.04030774091001</c:v>
                </c:pt>
                <c:pt idx="1807">
                  <c:v>315.13301497320498</c:v>
                </c:pt>
                <c:pt idx="1808">
                  <c:v>314.75664961934501</c:v>
                </c:pt>
                <c:pt idx="1809">
                  <c:v>313.57445086528099</c:v>
                </c:pt>
                <c:pt idx="1810">
                  <c:v>314.67394161311802</c:v>
                </c:pt>
                <c:pt idx="1811">
                  <c:v>311.538643812462</c:v>
                </c:pt>
                <c:pt idx="1812">
                  <c:v>312.96681020814299</c:v>
                </c:pt>
                <c:pt idx="1813">
                  <c:v>315.29848891603399</c:v>
                </c:pt>
                <c:pt idx="1814">
                  <c:v>313.997858397877</c:v>
                </c:pt>
                <c:pt idx="1815">
                  <c:v>315.65334110652799</c:v>
                </c:pt>
                <c:pt idx="1816">
                  <c:v>314.95593665463599</c:v>
                </c:pt>
                <c:pt idx="1817">
                  <c:v>311.303742520686</c:v>
                </c:pt>
                <c:pt idx="1818">
                  <c:v>314.405184604939</c:v>
                </c:pt>
                <c:pt idx="1819">
                  <c:v>315.09903546693101</c:v>
                </c:pt>
                <c:pt idx="1820">
                  <c:v>310.13274031661803</c:v>
                </c:pt>
                <c:pt idx="1821">
                  <c:v>311.07798707416202</c:v>
                </c:pt>
                <c:pt idx="1822">
                  <c:v>312.219940799472</c:v>
                </c:pt>
                <c:pt idx="1823">
                  <c:v>314.39869612730303</c:v>
                </c:pt>
                <c:pt idx="1824">
                  <c:v>313.04036669931497</c:v>
                </c:pt>
                <c:pt idx="1825">
                  <c:v>312.16850070321999</c:v>
                </c:pt>
                <c:pt idx="1826">
                  <c:v>315.94694146785997</c:v>
                </c:pt>
                <c:pt idx="1827">
                  <c:v>320.10141581576602</c:v>
                </c:pt>
                <c:pt idx="1828">
                  <c:v>325.22087095911297</c:v>
                </c:pt>
                <c:pt idx="1829">
                  <c:v>325.98550060929102</c:v>
                </c:pt>
                <c:pt idx="1830">
                  <c:v>323.05541687232198</c:v>
                </c:pt>
                <c:pt idx="1831">
                  <c:v>325.74711952253199</c:v>
                </c:pt>
                <c:pt idx="1832">
                  <c:v>327.76703957389498</c:v>
                </c:pt>
                <c:pt idx="1833">
                  <c:v>327.64285552840198</c:v>
                </c:pt>
                <c:pt idx="1834">
                  <c:v>330.21447519094102</c:v>
                </c:pt>
                <c:pt idx="1835">
                  <c:v>334.302832093897</c:v>
                </c:pt>
                <c:pt idx="1836">
                  <c:v>331.83011882856101</c:v>
                </c:pt>
                <c:pt idx="1837">
                  <c:v>334.48202480178497</c:v>
                </c:pt>
                <c:pt idx="1838">
                  <c:v>331.52454511570801</c:v>
                </c:pt>
                <c:pt idx="1839">
                  <c:v>332.10384607011002</c:v>
                </c:pt>
                <c:pt idx="1840">
                  <c:v>335.33505166578601</c:v>
                </c:pt>
                <c:pt idx="1841">
                  <c:v>337.19785772124698</c:v>
                </c:pt>
                <c:pt idx="1842">
                  <c:v>337.41529244288699</c:v>
                </c:pt>
                <c:pt idx="1843">
                  <c:v>337.11006165609399</c:v>
                </c:pt>
                <c:pt idx="1844">
                  <c:v>337.445647364232</c:v>
                </c:pt>
                <c:pt idx="1845">
                  <c:v>333.72961889436601</c:v>
                </c:pt>
                <c:pt idx="1846">
                  <c:v>332.74965311733399</c:v>
                </c:pt>
                <c:pt idx="1847">
                  <c:v>328.18990200185698</c:v>
                </c:pt>
                <c:pt idx="1848">
                  <c:v>328.27148107632797</c:v>
                </c:pt>
                <c:pt idx="1849">
                  <c:v>326.55256447643399</c:v>
                </c:pt>
                <c:pt idx="1850">
                  <c:v>319.84471877950699</c:v>
                </c:pt>
                <c:pt idx="1851">
                  <c:v>318.02724662031699</c:v>
                </c:pt>
                <c:pt idx="1852">
                  <c:v>318.15625085087999</c:v>
                </c:pt>
                <c:pt idx="1853">
                  <c:v>318.36332749865397</c:v>
                </c:pt>
                <c:pt idx="1854">
                  <c:v>318.52329071156601</c:v>
                </c:pt>
                <c:pt idx="1855">
                  <c:v>315.54001203462002</c:v>
                </c:pt>
                <c:pt idx="1856">
                  <c:v>313.76817019443098</c:v>
                </c:pt>
                <c:pt idx="1857">
                  <c:v>316.62516334207697</c:v>
                </c:pt>
                <c:pt idx="1858">
                  <c:v>310.01366422371001</c:v>
                </c:pt>
                <c:pt idx="1859">
                  <c:v>312.97532876849999</c:v>
                </c:pt>
                <c:pt idx="1860">
                  <c:v>315.47824236627503</c:v>
                </c:pt>
                <c:pt idx="1861">
                  <c:v>309.33005527612301</c:v>
                </c:pt>
                <c:pt idx="1862">
                  <c:v>309.55176853110697</c:v>
                </c:pt>
                <c:pt idx="1863">
                  <c:v>305.53651631141901</c:v>
                </c:pt>
                <c:pt idx="1864">
                  <c:v>308.06327198944098</c:v>
                </c:pt>
                <c:pt idx="1865">
                  <c:v>304.45606098398702</c:v>
                </c:pt>
                <c:pt idx="1866">
                  <c:v>303.48300700067699</c:v>
                </c:pt>
                <c:pt idx="1867">
                  <c:v>302.82974873242898</c:v>
                </c:pt>
                <c:pt idx="1868">
                  <c:v>302.76150407434301</c:v>
                </c:pt>
                <c:pt idx="1869">
                  <c:v>295.23217743440699</c:v>
                </c:pt>
                <c:pt idx="1870">
                  <c:v>297.86374476774103</c:v>
                </c:pt>
                <c:pt idx="1871">
                  <c:v>298.67815717182901</c:v>
                </c:pt>
                <c:pt idx="1872">
                  <c:v>299.415965144312</c:v>
                </c:pt>
                <c:pt idx="1873">
                  <c:v>300.55956604830999</c:v>
                </c:pt>
                <c:pt idx="1874">
                  <c:v>299.82250613288198</c:v>
                </c:pt>
                <c:pt idx="1875">
                  <c:v>302.86408564531399</c:v>
                </c:pt>
                <c:pt idx="1876">
                  <c:v>303.40970845627902</c:v>
                </c:pt>
                <c:pt idx="1877">
                  <c:v>309.66449745181001</c:v>
                </c:pt>
                <c:pt idx="1878">
                  <c:v>309.439305183089</c:v>
                </c:pt>
                <c:pt idx="1879">
                  <c:v>317.13740115179797</c:v>
                </c:pt>
                <c:pt idx="1880">
                  <c:v>316.72071945973198</c:v>
                </c:pt>
                <c:pt idx="1881">
                  <c:v>314.05978543973202</c:v>
                </c:pt>
                <c:pt idx="1882">
                  <c:v>308.69918357940099</c:v>
                </c:pt>
                <c:pt idx="1883">
                  <c:v>307.05045588108999</c:v>
                </c:pt>
                <c:pt idx="1884">
                  <c:v>307.61613732400099</c:v>
                </c:pt>
                <c:pt idx="1885">
                  <c:v>311.78394324825399</c:v>
                </c:pt>
                <c:pt idx="1886">
                  <c:v>309.15631204339098</c:v>
                </c:pt>
                <c:pt idx="1887">
                  <c:v>308.81660914374498</c:v>
                </c:pt>
                <c:pt idx="1888">
                  <c:v>310.71998772596203</c:v>
                </c:pt>
                <c:pt idx="1889">
                  <c:v>313.48008793581698</c:v>
                </c:pt>
                <c:pt idx="1890">
                  <c:v>310.597109907657</c:v>
                </c:pt>
                <c:pt idx="1891">
                  <c:v>312.72057416349901</c:v>
                </c:pt>
                <c:pt idx="1892">
                  <c:v>310.257037811462</c:v>
                </c:pt>
                <c:pt idx="1893">
                  <c:v>311.69174220684403</c:v>
                </c:pt>
                <c:pt idx="1894">
                  <c:v>311.64556296595902</c:v>
                </c:pt>
                <c:pt idx="1895">
                  <c:v>310.95257488587202</c:v>
                </c:pt>
                <c:pt idx="1896">
                  <c:v>313.07173577989198</c:v>
                </c:pt>
                <c:pt idx="1897">
                  <c:v>312.83300054797701</c:v>
                </c:pt>
                <c:pt idx="1898">
                  <c:v>307.810040945205</c:v>
                </c:pt>
                <c:pt idx="1899">
                  <c:v>311.22783949410598</c:v>
                </c:pt>
                <c:pt idx="1900">
                  <c:v>310.63398010572598</c:v>
                </c:pt>
                <c:pt idx="1901">
                  <c:v>309.80103568515898</c:v>
                </c:pt>
                <c:pt idx="1902">
                  <c:v>311.146948742924</c:v>
                </c:pt>
                <c:pt idx="1903">
                  <c:v>311.42642449202799</c:v>
                </c:pt>
                <c:pt idx="1904">
                  <c:v>308.64956536405401</c:v>
                </c:pt>
                <c:pt idx="1905">
                  <c:v>308.61553494772397</c:v>
                </c:pt>
                <c:pt idx="1906">
                  <c:v>305.29493864312298</c:v>
                </c:pt>
                <c:pt idx="1907">
                  <c:v>300.07805998259897</c:v>
                </c:pt>
                <c:pt idx="1908">
                  <c:v>303.53640242151101</c:v>
                </c:pt>
                <c:pt idx="1909">
                  <c:v>303.19625255018099</c:v>
                </c:pt>
                <c:pt idx="1910">
                  <c:v>299.38550671433399</c:v>
                </c:pt>
                <c:pt idx="1911">
                  <c:v>298.09930759602298</c:v>
                </c:pt>
                <c:pt idx="1912">
                  <c:v>298.636824506952</c:v>
                </c:pt>
                <c:pt idx="1913">
                  <c:v>302.19844588385098</c:v>
                </c:pt>
                <c:pt idx="1914">
                  <c:v>299.48486775151099</c:v>
                </c:pt>
                <c:pt idx="1915">
                  <c:v>298.33407891219099</c:v>
                </c:pt>
                <c:pt idx="1916">
                  <c:v>298.47721189666299</c:v>
                </c:pt>
                <c:pt idx="1917">
                  <c:v>301.95376319024098</c:v>
                </c:pt>
                <c:pt idx="1918">
                  <c:v>302.15114466647702</c:v>
                </c:pt>
                <c:pt idx="1919">
                  <c:v>305.34822814844898</c:v>
                </c:pt>
                <c:pt idx="1920">
                  <c:v>298.32936575191701</c:v>
                </c:pt>
                <c:pt idx="1921">
                  <c:v>298.69602161935001</c:v>
                </c:pt>
                <c:pt idx="1922">
                  <c:v>298.83217542351002</c:v>
                </c:pt>
                <c:pt idx="1923">
                  <c:v>297.789386917944</c:v>
                </c:pt>
                <c:pt idx="1924">
                  <c:v>294.79760256980097</c:v>
                </c:pt>
                <c:pt idx="1925">
                  <c:v>294.87248214423897</c:v>
                </c:pt>
                <c:pt idx="1926">
                  <c:v>294.51141924545902</c:v>
                </c:pt>
                <c:pt idx="1927">
                  <c:v>292.74333936710599</c:v>
                </c:pt>
                <c:pt idx="1928">
                  <c:v>293.68064965296202</c:v>
                </c:pt>
                <c:pt idx="1929">
                  <c:v>293.87322417763698</c:v>
                </c:pt>
                <c:pt idx="1930">
                  <c:v>296.28830941317398</c:v>
                </c:pt>
                <c:pt idx="1931">
                  <c:v>293.49828942136401</c:v>
                </c:pt>
                <c:pt idx="1932">
                  <c:v>294.915537489504</c:v>
                </c:pt>
                <c:pt idx="1933">
                  <c:v>293.14375068388603</c:v>
                </c:pt>
                <c:pt idx="1934">
                  <c:v>292.35243722510398</c:v>
                </c:pt>
                <c:pt idx="1935">
                  <c:v>296.08512116527697</c:v>
                </c:pt>
                <c:pt idx="1936">
                  <c:v>296.75720008447701</c:v>
                </c:pt>
                <c:pt idx="1937">
                  <c:v>295.47864623295499</c:v>
                </c:pt>
                <c:pt idx="1938">
                  <c:v>294.40798823012602</c:v>
                </c:pt>
                <c:pt idx="1939">
                  <c:v>296.37469382526302</c:v>
                </c:pt>
                <c:pt idx="1940">
                  <c:v>296.24502312633399</c:v>
                </c:pt>
                <c:pt idx="1941">
                  <c:v>300.29895736735801</c:v>
                </c:pt>
                <c:pt idx="1942">
                  <c:v>299.82239909202002</c:v>
                </c:pt>
                <c:pt idx="1943">
                  <c:v>301.922360965895</c:v>
                </c:pt>
                <c:pt idx="1944">
                  <c:v>302.45873311560899</c:v>
                </c:pt>
                <c:pt idx="1945">
                  <c:v>300.15306781731698</c:v>
                </c:pt>
                <c:pt idx="1946">
                  <c:v>299.88018033768702</c:v>
                </c:pt>
                <c:pt idx="1947">
                  <c:v>298.76682332918301</c:v>
                </c:pt>
                <c:pt idx="1948">
                  <c:v>291.34438600065198</c:v>
                </c:pt>
                <c:pt idx="1949">
                  <c:v>292.62350638260102</c:v>
                </c:pt>
                <c:pt idx="1950">
                  <c:v>290.40354084674698</c:v>
                </c:pt>
                <c:pt idx="1951">
                  <c:v>287.92888567967799</c:v>
                </c:pt>
                <c:pt idx="1952">
                  <c:v>287.692293005718</c:v>
                </c:pt>
                <c:pt idx="1953">
                  <c:v>288.11667807254702</c:v>
                </c:pt>
                <c:pt idx="1954">
                  <c:v>283.25518538336701</c:v>
                </c:pt>
                <c:pt idx="1955">
                  <c:v>283.39045124041297</c:v>
                </c:pt>
                <c:pt idx="1956">
                  <c:v>287.62157206447802</c:v>
                </c:pt>
                <c:pt idx="1957">
                  <c:v>291.316915397027</c:v>
                </c:pt>
                <c:pt idx="1958">
                  <c:v>293.15918518946199</c:v>
                </c:pt>
                <c:pt idx="1959">
                  <c:v>292.07199767565101</c:v>
                </c:pt>
                <c:pt idx="1960">
                  <c:v>294.41246093093002</c:v>
                </c:pt>
                <c:pt idx="1961">
                  <c:v>294.53580640085499</c:v>
                </c:pt>
                <c:pt idx="1962">
                  <c:v>294.896030938933</c:v>
                </c:pt>
                <c:pt idx="1963">
                  <c:v>294.41256841233502</c:v>
                </c:pt>
                <c:pt idx="1964">
                  <c:v>292.18387996968698</c:v>
                </c:pt>
                <c:pt idx="1965">
                  <c:v>290.55994090014701</c:v>
                </c:pt>
                <c:pt idx="1966">
                  <c:v>287.25352314784402</c:v>
                </c:pt>
                <c:pt idx="1967">
                  <c:v>284.87290648530097</c:v>
                </c:pt>
                <c:pt idx="1968">
                  <c:v>287.32356059325099</c:v>
                </c:pt>
                <c:pt idx="1969">
                  <c:v>288.338780126404</c:v>
                </c:pt>
                <c:pt idx="1970">
                  <c:v>289.57326708301002</c:v>
                </c:pt>
                <c:pt idx="1971">
                  <c:v>289.71783967738401</c:v>
                </c:pt>
                <c:pt idx="1972">
                  <c:v>288.67936920605899</c:v>
                </c:pt>
                <c:pt idx="1973">
                  <c:v>288.100829191125</c:v>
                </c:pt>
                <c:pt idx="1974">
                  <c:v>289.93433097939402</c:v>
                </c:pt>
                <c:pt idx="1975">
                  <c:v>285.469739106379</c:v>
                </c:pt>
                <c:pt idx="1976">
                  <c:v>284.71940321196303</c:v>
                </c:pt>
                <c:pt idx="1977">
                  <c:v>287.158567957054</c:v>
                </c:pt>
                <c:pt idx="1978">
                  <c:v>284.87222377872899</c:v>
                </c:pt>
                <c:pt idx="1979">
                  <c:v>285.60923216055897</c:v>
                </c:pt>
                <c:pt idx="1980">
                  <c:v>285.07303759249601</c:v>
                </c:pt>
                <c:pt idx="1981">
                  <c:v>285.32874102221001</c:v>
                </c:pt>
                <c:pt idx="1982">
                  <c:v>287.15243647583998</c:v>
                </c:pt>
                <c:pt idx="1983">
                  <c:v>286.04232597028602</c:v>
                </c:pt>
                <c:pt idx="1984">
                  <c:v>284.69708972807399</c:v>
                </c:pt>
                <c:pt idx="1985">
                  <c:v>278.758461395214</c:v>
                </c:pt>
                <c:pt idx="1986">
                  <c:v>269.69492704417002</c:v>
                </c:pt>
                <c:pt idx="1987">
                  <c:v>270.064890148438</c:v>
                </c:pt>
                <c:pt idx="1988">
                  <c:v>267.87207414874598</c:v>
                </c:pt>
                <c:pt idx="1989">
                  <c:v>265.34281185987197</c:v>
                </c:pt>
                <c:pt idx="1990">
                  <c:v>265.23857184575098</c:v>
                </c:pt>
                <c:pt idx="1991">
                  <c:v>265.24470872196798</c:v>
                </c:pt>
                <c:pt idx="1992">
                  <c:v>264.885159554761</c:v>
                </c:pt>
                <c:pt idx="1993">
                  <c:v>265.80104411872799</c:v>
                </c:pt>
                <c:pt idx="1994">
                  <c:v>265.27466827528201</c:v>
                </c:pt>
                <c:pt idx="1995">
                  <c:v>265.76104605916498</c:v>
                </c:pt>
                <c:pt idx="1996">
                  <c:v>266.38562242976701</c:v>
                </c:pt>
                <c:pt idx="1997">
                  <c:v>265.48419450897899</c:v>
                </c:pt>
                <c:pt idx="1998">
                  <c:v>265.54337344077499</c:v>
                </c:pt>
                <c:pt idx="1999">
                  <c:v>265.464365279866</c:v>
                </c:pt>
                <c:pt idx="2000">
                  <c:v>265.70950925558498</c:v>
                </c:pt>
                <c:pt idx="2001">
                  <c:v>265.72496334803498</c:v>
                </c:pt>
                <c:pt idx="2002">
                  <c:v>264.91977042921798</c:v>
                </c:pt>
                <c:pt idx="2003">
                  <c:v>264.87758084410001</c:v>
                </c:pt>
                <c:pt idx="2004">
                  <c:v>265.10025912238598</c:v>
                </c:pt>
                <c:pt idx="2005">
                  <c:v>262.30366852152201</c:v>
                </c:pt>
                <c:pt idx="2006">
                  <c:v>262.88141283154403</c:v>
                </c:pt>
                <c:pt idx="2007">
                  <c:v>263.32440412861803</c:v>
                </c:pt>
                <c:pt idx="2008">
                  <c:v>263.45286508703998</c:v>
                </c:pt>
                <c:pt idx="2009">
                  <c:v>263.32930001566302</c:v>
                </c:pt>
                <c:pt idx="2010">
                  <c:v>262.67807700944599</c:v>
                </c:pt>
                <c:pt idx="2011">
                  <c:v>263.19212826242602</c:v>
                </c:pt>
                <c:pt idx="2012">
                  <c:v>263.51161789829803</c:v>
                </c:pt>
                <c:pt idx="2013">
                  <c:v>263.57024897821202</c:v>
                </c:pt>
                <c:pt idx="2014">
                  <c:v>263.72485275829098</c:v>
                </c:pt>
                <c:pt idx="2015">
                  <c:v>264.77224114229301</c:v>
                </c:pt>
                <c:pt idx="2016">
                  <c:v>263.62538747065003</c:v>
                </c:pt>
                <c:pt idx="2017">
                  <c:v>264.02154347919799</c:v>
                </c:pt>
                <c:pt idx="2018">
                  <c:v>263.80992282605399</c:v>
                </c:pt>
                <c:pt idx="2019">
                  <c:v>263.59175671647199</c:v>
                </c:pt>
                <c:pt idx="2020">
                  <c:v>263.88997894866401</c:v>
                </c:pt>
                <c:pt idx="2021">
                  <c:v>264.06453753200498</c:v>
                </c:pt>
                <c:pt idx="2022">
                  <c:v>264.19551602936798</c:v>
                </c:pt>
                <c:pt idx="2023">
                  <c:v>265.372425138165</c:v>
                </c:pt>
                <c:pt idx="2024">
                  <c:v>264.65454983612801</c:v>
                </c:pt>
                <c:pt idx="2025">
                  <c:v>263.18076963673099</c:v>
                </c:pt>
                <c:pt idx="2026">
                  <c:v>263.11257966545799</c:v>
                </c:pt>
                <c:pt idx="2027">
                  <c:v>262.39787515767102</c:v>
                </c:pt>
                <c:pt idx="2028">
                  <c:v>261.89539060273199</c:v>
                </c:pt>
                <c:pt idx="2029">
                  <c:v>264.33867142438902</c:v>
                </c:pt>
                <c:pt idx="2030">
                  <c:v>262.04418529832799</c:v>
                </c:pt>
                <c:pt idx="2031">
                  <c:v>261.98684778372598</c:v>
                </c:pt>
                <c:pt idx="2032">
                  <c:v>262.36306320467997</c:v>
                </c:pt>
                <c:pt idx="2033">
                  <c:v>264.05558549230301</c:v>
                </c:pt>
                <c:pt idx="2034">
                  <c:v>263.65300504206698</c:v>
                </c:pt>
                <c:pt idx="2035">
                  <c:v>262.16225344609802</c:v>
                </c:pt>
                <c:pt idx="2036">
                  <c:v>265.77769812598302</c:v>
                </c:pt>
                <c:pt idx="2037">
                  <c:v>265.92846316053902</c:v>
                </c:pt>
                <c:pt idx="2038">
                  <c:v>265.64950182060699</c:v>
                </c:pt>
                <c:pt idx="2039">
                  <c:v>264.93712603444499</c:v>
                </c:pt>
                <c:pt idx="2040">
                  <c:v>263.01633973144902</c:v>
                </c:pt>
                <c:pt idx="2041">
                  <c:v>260.54954179209699</c:v>
                </c:pt>
                <c:pt idx="2042">
                  <c:v>260.24334415280401</c:v>
                </c:pt>
                <c:pt idx="2043">
                  <c:v>259.86499544897401</c:v>
                </c:pt>
                <c:pt idx="2044">
                  <c:v>258.00709061750501</c:v>
                </c:pt>
                <c:pt idx="2045">
                  <c:v>254.45234351630401</c:v>
                </c:pt>
                <c:pt idx="2046">
                  <c:v>257.19739535424901</c:v>
                </c:pt>
                <c:pt idx="2047">
                  <c:v>257.11087582117301</c:v>
                </c:pt>
                <c:pt idx="2048">
                  <c:v>260.781963781277</c:v>
                </c:pt>
                <c:pt idx="2049">
                  <c:v>260.90420443441297</c:v>
                </c:pt>
                <c:pt idx="2050">
                  <c:v>262.14309643415402</c:v>
                </c:pt>
                <c:pt idx="2051">
                  <c:v>261.77774732370102</c:v>
                </c:pt>
                <c:pt idx="2052">
                  <c:v>261.60029895955103</c:v>
                </c:pt>
                <c:pt idx="2053">
                  <c:v>262.03736468251998</c:v>
                </c:pt>
                <c:pt idx="2054">
                  <c:v>262.88287877109298</c:v>
                </c:pt>
                <c:pt idx="2055">
                  <c:v>261.89782898127203</c:v>
                </c:pt>
                <c:pt idx="2056">
                  <c:v>265.274115522925</c:v>
                </c:pt>
                <c:pt idx="2057">
                  <c:v>263.987695604571</c:v>
                </c:pt>
                <c:pt idx="2058">
                  <c:v>259.75530851271799</c:v>
                </c:pt>
                <c:pt idx="2059">
                  <c:v>264.87972301725398</c:v>
                </c:pt>
                <c:pt idx="2060">
                  <c:v>263.79836565847199</c:v>
                </c:pt>
                <c:pt idx="2061">
                  <c:v>263.75711260606602</c:v>
                </c:pt>
                <c:pt idx="2062">
                  <c:v>260.68394453277199</c:v>
                </c:pt>
                <c:pt idx="2063">
                  <c:v>261.23552667095203</c:v>
                </c:pt>
                <c:pt idx="2064">
                  <c:v>262.81988317015799</c:v>
                </c:pt>
                <c:pt idx="2065">
                  <c:v>260.76974076090897</c:v>
                </c:pt>
                <c:pt idx="2066">
                  <c:v>259.45116956162099</c:v>
                </c:pt>
                <c:pt idx="2067">
                  <c:v>260.30098559306703</c:v>
                </c:pt>
                <c:pt idx="2068">
                  <c:v>260.06555856831397</c:v>
                </c:pt>
                <c:pt idx="2069">
                  <c:v>258.15910336473598</c:v>
                </c:pt>
                <c:pt idx="2070">
                  <c:v>259.24779532942699</c:v>
                </c:pt>
                <c:pt idx="2071">
                  <c:v>259.56333360828</c:v>
                </c:pt>
                <c:pt idx="2072">
                  <c:v>258.76597949492202</c:v>
                </c:pt>
                <c:pt idx="2073">
                  <c:v>259.87792350597698</c:v>
                </c:pt>
                <c:pt idx="2074">
                  <c:v>261.14830354548297</c:v>
                </c:pt>
                <c:pt idx="2075">
                  <c:v>264.92395541478402</c:v>
                </c:pt>
                <c:pt idx="2076">
                  <c:v>262.90359930844397</c:v>
                </c:pt>
                <c:pt idx="2077">
                  <c:v>259.877056518242</c:v>
                </c:pt>
                <c:pt idx="2078">
                  <c:v>256.159685238642</c:v>
                </c:pt>
                <c:pt idx="2079">
                  <c:v>256.62030541638399</c:v>
                </c:pt>
                <c:pt idx="2080">
                  <c:v>259.03807795813401</c:v>
                </c:pt>
                <c:pt idx="2081">
                  <c:v>255.36919037687599</c:v>
                </c:pt>
                <c:pt idx="2082">
                  <c:v>255.372938673687</c:v>
                </c:pt>
                <c:pt idx="2083">
                  <c:v>253.07443036361801</c:v>
                </c:pt>
                <c:pt idx="2084">
                  <c:v>256.09677538100101</c:v>
                </c:pt>
                <c:pt idx="2085">
                  <c:v>258.24064948410398</c:v>
                </c:pt>
                <c:pt idx="2086">
                  <c:v>256.29568312089401</c:v>
                </c:pt>
                <c:pt idx="2087">
                  <c:v>259.59300604693499</c:v>
                </c:pt>
                <c:pt idx="2088">
                  <c:v>258.90208662938699</c:v>
                </c:pt>
                <c:pt idx="2089">
                  <c:v>261.264791757838</c:v>
                </c:pt>
                <c:pt idx="2090">
                  <c:v>259.771668320054</c:v>
                </c:pt>
                <c:pt idx="2091">
                  <c:v>258.8842412221</c:v>
                </c:pt>
                <c:pt idx="2092">
                  <c:v>260.15375107918999</c:v>
                </c:pt>
                <c:pt idx="2093">
                  <c:v>260.29464376614601</c:v>
                </c:pt>
                <c:pt idx="2094">
                  <c:v>260.29626766475297</c:v>
                </c:pt>
                <c:pt idx="2095">
                  <c:v>260.65916498866397</c:v>
                </c:pt>
                <c:pt idx="2096">
                  <c:v>262.56652107955699</c:v>
                </c:pt>
                <c:pt idx="2097">
                  <c:v>261.81260753583302</c:v>
                </c:pt>
                <c:pt idx="2098">
                  <c:v>265.91921313933199</c:v>
                </c:pt>
                <c:pt idx="2099">
                  <c:v>264.19219604896</c:v>
                </c:pt>
                <c:pt idx="2100">
                  <c:v>265.30952269871398</c:v>
                </c:pt>
                <c:pt idx="2101">
                  <c:v>265.62631881742499</c:v>
                </c:pt>
                <c:pt idx="2102">
                  <c:v>270.40964714778698</c:v>
                </c:pt>
                <c:pt idx="2103">
                  <c:v>270.47709348261702</c:v>
                </c:pt>
                <c:pt idx="2104">
                  <c:v>272.78871465332901</c:v>
                </c:pt>
                <c:pt idx="2105">
                  <c:v>276.96183244264802</c:v>
                </c:pt>
                <c:pt idx="2106">
                  <c:v>273.106621762315</c:v>
                </c:pt>
                <c:pt idx="2107">
                  <c:v>266.17220920365298</c:v>
                </c:pt>
                <c:pt idx="2108">
                  <c:v>266.99799027352998</c:v>
                </c:pt>
                <c:pt idx="2109">
                  <c:v>271.084568330499</c:v>
                </c:pt>
                <c:pt idx="2110">
                  <c:v>269.91859917989302</c:v>
                </c:pt>
                <c:pt idx="2111">
                  <c:v>265.35227437179401</c:v>
                </c:pt>
                <c:pt idx="2112">
                  <c:v>268.60192647663303</c:v>
                </c:pt>
                <c:pt idx="2113">
                  <c:v>268.42703631886502</c:v>
                </c:pt>
                <c:pt idx="2114">
                  <c:v>269.32494194054902</c:v>
                </c:pt>
                <c:pt idx="2115">
                  <c:v>266.91430834770199</c:v>
                </c:pt>
                <c:pt idx="2116">
                  <c:v>268.66112529487498</c:v>
                </c:pt>
                <c:pt idx="2117">
                  <c:v>266.00104906931602</c:v>
                </c:pt>
                <c:pt idx="2118">
                  <c:v>268.02323746749698</c:v>
                </c:pt>
                <c:pt idx="2119">
                  <c:v>270.24336796660799</c:v>
                </c:pt>
                <c:pt idx="2120">
                  <c:v>270.16233472512903</c:v>
                </c:pt>
                <c:pt idx="2121">
                  <c:v>271.34847685891498</c:v>
                </c:pt>
                <c:pt idx="2122">
                  <c:v>269.71304235331598</c:v>
                </c:pt>
                <c:pt idx="2123">
                  <c:v>268.40976891761801</c:v>
                </c:pt>
                <c:pt idx="2124">
                  <c:v>271.36673235806398</c:v>
                </c:pt>
                <c:pt idx="2125">
                  <c:v>267.18029793209098</c:v>
                </c:pt>
                <c:pt idx="2126">
                  <c:v>264.80575643668499</c:v>
                </c:pt>
                <c:pt idx="2127">
                  <c:v>264.99006680402402</c:v>
                </c:pt>
                <c:pt idx="2128">
                  <c:v>270.22029452198598</c:v>
                </c:pt>
                <c:pt idx="2129">
                  <c:v>272.82181225706103</c:v>
                </c:pt>
                <c:pt idx="2130">
                  <c:v>271.96526120690203</c:v>
                </c:pt>
                <c:pt idx="2131">
                  <c:v>269.68440048723699</c:v>
                </c:pt>
                <c:pt idx="2132">
                  <c:v>269.70194012455897</c:v>
                </c:pt>
                <c:pt idx="2133">
                  <c:v>268.132948701815</c:v>
                </c:pt>
                <c:pt idx="2134">
                  <c:v>268.26082932358901</c:v>
                </c:pt>
                <c:pt idx="2135">
                  <c:v>270.23077498020803</c:v>
                </c:pt>
                <c:pt idx="2136">
                  <c:v>275.87421255000601</c:v>
                </c:pt>
                <c:pt idx="2137">
                  <c:v>275.37073267866202</c:v>
                </c:pt>
                <c:pt idx="2138">
                  <c:v>276.952839847446</c:v>
                </c:pt>
                <c:pt idx="2139">
                  <c:v>276.72454376968602</c:v>
                </c:pt>
                <c:pt idx="2140">
                  <c:v>276.32931239028397</c:v>
                </c:pt>
                <c:pt idx="2141">
                  <c:v>278.14106285300898</c:v>
                </c:pt>
                <c:pt idx="2142">
                  <c:v>278.13850628645099</c:v>
                </c:pt>
                <c:pt idx="2143">
                  <c:v>280.27925569351402</c:v>
                </c:pt>
                <c:pt idx="2144">
                  <c:v>281.00549107116899</c:v>
                </c:pt>
                <c:pt idx="2145">
                  <c:v>280.48403841299</c:v>
                </c:pt>
                <c:pt idx="2146">
                  <c:v>279.538898890398</c:v>
                </c:pt>
                <c:pt idx="2147">
                  <c:v>279.53044914346299</c:v>
                </c:pt>
                <c:pt idx="2148">
                  <c:v>277.54849798471099</c:v>
                </c:pt>
                <c:pt idx="2149">
                  <c:v>279.81130168771199</c:v>
                </c:pt>
                <c:pt idx="2150">
                  <c:v>279.23983355479402</c:v>
                </c:pt>
                <c:pt idx="2151">
                  <c:v>279.67688109732802</c:v>
                </c:pt>
                <c:pt idx="2152">
                  <c:v>276.18493261905201</c:v>
                </c:pt>
                <c:pt idx="2153">
                  <c:v>276.55773454497501</c:v>
                </c:pt>
                <c:pt idx="2154">
                  <c:v>274.64826933573801</c:v>
                </c:pt>
                <c:pt idx="2155">
                  <c:v>275.41261440871602</c:v>
                </c:pt>
                <c:pt idx="2156">
                  <c:v>277.219235313924</c:v>
                </c:pt>
                <c:pt idx="2157">
                  <c:v>278.56644799825898</c:v>
                </c:pt>
                <c:pt idx="2158">
                  <c:v>284.85715956604798</c:v>
                </c:pt>
                <c:pt idx="2159">
                  <c:v>288.91812472482201</c:v>
                </c:pt>
                <c:pt idx="2160">
                  <c:v>284.339748837039</c:v>
                </c:pt>
                <c:pt idx="2161">
                  <c:v>283.28113902024398</c:v>
                </c:pt>
                <c:pt idx="2162">
                  <c:v>281.64330406507997</c:v>
                </c:pt>
                <c:pt idx="2163">
                  <c:v>281.818838235133</c:v>
                </c:pt>
                <c:pt idx="2164">
                  <c:v>283.995755598654</c:v>
                </c:pt>
                <c:pt idx="2165">
                  <c:v>276.00543179389598</c:v>
                </c:pt>
                <c:pt idx="2166">
                  <c:v>278.24879423886898</c:v>
                </c:pt>
                <c:pt idx="2167">
                  <c:v>282.49348632362899</c:v>
                </c:pt>
                <c:pt idx="2168">
                  <c:v>277.58831723148802</c:v>
                </c:pt>
                <c:pt idx="2169">
                  <c:v>278.67346982328303</c:v>
                </c:pt>
                <c:pt idx="2170">
                  <c:v>279.23851302944303</c:v>
                </c:pt>
                <c:pt idx="2171">
                  <c:v>280.63417458829002</c:v>
                </c:pt>
                <c:pt idx="2172">
                  <c:v>274.15853637331003</c:v>
                </c:pt>
                <c:pt idx="2173">
                  <c:v>269.78638826364897</c:v>
                </c:pt>
                <c:pt idx="2174">
                  <c:v>269.95461310840801</c:v>
                </c:pt>
                <c:pt idx="2175">
                  <c:v>268.94943186085601</c:v>
                </c:pt>
                <c:pt idx="2176">
                  <c:v>264.718349837083</c:v>
                </c:pt>
                <c:pt idx="2177">
                  <c:v>264.520070778123</c:v>
                </c:pt>
                <c:pt idx="2178">
                  <c:v>263.96969180789898</c:v>
                </c:pt>
                <c:pt idx="2179">
                  <c:v>261.74450148655097</c:v>
                </c:pt>
                <c:pt idx="2180">
                  <c:v>259.44240724136199</c:v>
                </c:pt>
                <c:pt idx="2181">
                  <c:v>259.155820700258</c:v>
                </c:pt>
                <c:pt idx="2182">
                  <c:v>258.91672397055203</c:v>
                </c:pt>
                <c:pt idx="2183">
                  <c:v>265.964324801857</c:v>
                </c:pt>
                <c:pt idx="2184">
                  <c:v>266.881196155856</c:v>
                </c:pt>
                <c:pt idx="2185">
                  <c:v>265.80386189297002</c:v>
                </c:pt>
                <c:pt idx="2186">
                  <c:v>274.58336434610698</c:v>
                </c:pt>
                <c:pt idx="2187">
                  <c:v>278.26792454168998</c:v>
                </c:pt>
                <c:pt idx="2188">
                  <c:v>278.80249283298798</c:v>
                </c:pt>
                <c:pt idx="2189">
                  <c:v>280.45902322007998</c:v>
                </c:pt>
                <c:pt idx="2190">
                  <c:v>280.02588071586399</c:v>
                </c:pt>
                <c:pt idx="2191">
                  <c:v>282.44943510758799</c:v>
                </c:pt>
                <c:pt idx="2192">
                  <c:v>276.884095924326</c:v>
                </c:pt>
                <c:pt idx="2193">
                  <c:v>281.46447890019698</c:v>
                </c:pt>
                <c:pt idx="2194">
                  <c:v>281.68022109428301</c:v>
                </c:pt>
                <c:pt idx="2195">
                  <c:v>276.89981899779599</c:v>
                </c:pt>
                <c:pt idx="2196">
                  <c:v>277.44133339768803</c:v>
                </c:pt>
                <c:pt idx="2197">
                  <c:v>277.87517919452199</c:v>
                </c:pt>
                <c:pt idx="2198">
                  <c:v>286.34294004718998</c:v>
                </c:pt>
                <c:pt idx="2199">
                  <c:v>286.46926313167398</c:v>
                </c:pt>
                <c:pt idx="2200">
                  <c:v>286.20982988517</c:v>
                </c:pt>
                <c:pt idx="2201">
                  <c:v>292.34601789581001</c:v>
                </c:pt>
                <c:pt idx="2202">
                  <c:v>298.96024315218102</c:v>
                </c:pt>
                <c:pt idx="2203">
                  <c:v>311.29876119946999</c:v>
                </c:pt>
                <c:pt idx="2204">
                  <c:v>314.93125194670102</c:v>
                </c:pt>
                <c:pt idx="2205">
                  <c:v>317.480947154923</c:v>
                </c:pt>
                <c:pt idx="2206">
                  <c:v>312.32036433090099</c:v>
                </c:pt>
                <c:pt idx="2207">
                  <c:v>318.77748375007201</c:v>
                </c:pt>
                <c:pt idx="2208">
                  <c:v>319.02159953266198</c:v>
                </c:pt>
                <c:pt idx="2209">
                  <c:v>315.09807853053798</c:v>
                </c:pt>
                <c:pt idx="2210">
                  <c:v>315.714432427833</c:v>
                </c:pt>
                <c:pt idx="2211">
                  <c:v>314.88585101924502</c:v>
                </c:pt>
                <c:pt idx="2212">
                  <c:v>313.66929362137802</c:v>
                </c:pt>
                <c:pt idx="2213">
                  <c:v>314.03953660241598</c:v>
                </c:pt>
                <c:pt idx="2214">
                  <c:v>310.94916582506698</c:v>
                </c:pt>
                <c:pt idx="2215">
                  <c:v>305.00401634549502</c:v>
                </c:pt>
                <c:pt idx="2216">
                  <c:v>310.86773622420299</c:v>
                </c:pt>
                <c:pt idx="2217">
                  <c:v>308.95779678772999</c:v>
                </c:pt>
                <c:pt idx="2218">
                  <c:v>307.20129281611997</c:v>
                </c:pt>
                <c:pt idx="2219">
                  <c:v>308.31531733389897</c:v>
                </c:pt>
                <c:pt idx="2220">
                  <c:v>316.51339795231502</c:v>
                </c:pt>
                <c:pt idx="2221">
                  <c:v>314.35002364056697</c:v>
                </c:pt>
                <c:pt idx="2222">
                  <c:v>316.22436623516302</c:v>
                </c:pt>
                <c:pt idx="2223">
                  <c:v>317.27018889114999</c:v>
                </c:pt>
                <c:pt idx="2224">
                  <c:v>318.08504399227002</c:v>
                </c:pt>
                <c:pt idx="2225">
                  <c:v>314.94505900793303</c:v>
                </c:pt>
                <c:pt idx="2226">
                  <c:v>314.25796787945802</c:v>
                </c:pt>
                <c:pt idx="2227">
                  <c:v>306.56552352912701</c:v>
                </c:pt>
                <c:pt idx="2228">
                  <c:v>307.007198847925</c:v>
                </c:pt>
                <c:pt idx="2229">
                  <c:v>308.887644300349</c:v>
                </c:pt>
                <c:pt idx="2230">
                  <c:v>312.36308860520001</c:v>
                </c:pt>
                <c:pt idx="2231">
                  <c:v>309.03263071011997</c:v>
                </c:pt>
                <c:pt idx="2232">
                  <c:v>306.31170059824098</c:v>
                </c:pt>
                <c:pt idx="2233">
                  <c:v>308.41991387209299</c:v>
                </c:pt>
                <c:pt idx="2234">
                  <c:v>309.443612470978</c:v>
                </c:pt>
                <c:pt idx="2235">
                  <c:v>308.21307683799199</c:v>
                </c:pt>
                <c:pt idx="2236">
                  <c:v>311.50027893267202</c:v>
                </c:pt>
                <c:pt idx="2237">
                  <c:v>306.54831434738003</c:v>
                </c:pt>
                <c:pt idx="2238">
                  <c:v>299.28670540983501</c:v>
                </c:pt>
                <c:pt idx="2239">
                  <c:v>299.61098660854799</c:v>
                </c:pt>
                <c:pt idx="2240">
                  <c:v>293.89702978412402</c:v>
                </c:pt>
                <c:pt idx="2241">
                  <c:v>294.90490542364103</c:v>
                </c:pt>
                <c:pt idx="2242">
                  <c:v>295.88454110254298</c:v>
                </c:pt>
                <c:pt idx="2243">
                  <c:v>298.52342226194298</c:v>
                </c:pt>
                <c:pt idx="2244">
                  <c:v>295.785375133542</c:v>
                </c:pt>
                <c:pt idx="2245">
                  <c:v>295.99540987536699</c:v>
                </c:pt>
                <c:pt idx="2246">
                  <c:v>298.805588086753</c:v>
                </c:pt>
                <c:pt idx="2247">
                  <c:v>305.77242006558703</c:v>
                </c:pt>
                <c:pt idx="2248">
                  <c:v>313.43183266309899</c:v>
                </c:pt>
                <c:pt idx="2249">
                  <c:v>310.59102233425801</c:v>
                </c:pt>
                <c:pt idx="2250">
                  <c:v>308.45163385091399</c:v>
                </c:pt>
                <c:pt idx="2251">
                  <c:v>299.70629013266</c:v>
                </c:pt>
                <c:pt idx="2252">
                  <c:v>301.49531798675298</c:v>
                </c:pt>
                <c:pt idx="2253">
                  <c:v>297.06166426352701</c:v>
                </c:pt>
                <c:pt idx="2254">
                  <c:v>298.19228490971301</c:v>
                </c:pt>
                <c:pt idx="2255">
                  <c:v>299.33067386904298</c:v>
                </c:pt>
                <c:pt idx="2256">
                  <c:v>296.98030110705099</c:v>
                </c:pt>
                <c:pt idx="2257">
                  <c:v>301.71396601264598</c:v>
                </c:pt>
                <c:pt idx="2258">
                  <c:v>302.26459263273699</c:v>
                </c:pt>
                <c:pt idx="2259">
                  <c:v>310.55633961655599</c:v>
                </c:pt>
                <c:pt idx="2260">
                  <c:v>312.28937936746502</c:v>
                </c:pt>
                <c:pt idx="2261">
                  <c:v>309.01022988204602</c:v>
                </c:pt>
                <c:pt idx="2262">
                  <c:v>307.47990446720797</c:v>
                </c:pt>
                <c:pt idx="2263">
                  <c:v>304.78547910740701</c:v>
                </c:pt>
                <c:pt idx="2264">
                  <c:v>305.87373862289701</c:v>
                </c:pt>
                <c:pt idx="2265">
                  <c:v>303.49772412687003</c:v>
                </c:pt>
                <c:pt idx="2266">
                  <c:v>305.46264477348598</c:v>
                </c:pt>
                <c:pt idx="2267">
                  <c:v>301.06891222898702</c:v>
                </c:pt>
                <c:pt idx="2268">
                  <c:v>288.94681697959697</c:v>
                </c:pt>
                <c:pt idx="2269">
                  <c:v>288.22931863021302</c:v>
                </c:pt>
                <c:pt idx="2270">
                  <c:v>286.24927153724298</c:v>
                </c:pt>
                <c:pt idx="2271">
                  <c:v>283.41361418517897</c:v>
                </c:pt>
                <c:pt idx="2272">
                  <c:v>290.64025313884201</c:v>
                </c:pt>
                <c:pt idx="2273">
                  <c:v>286.09907995418502</c:v>
                </c:pt>
                <c:pt idx="2274">
                  <c:v>284.99675595305399</c:v>
                </c:pt>
                <c:pt idx="2275">
                  <c:v>283.60020201581898</c:v>
                </c:pt>
                <c:pt idx="2276">
                  <c:v>283.56740915633998</c:v>
                </c:pt>
                <c:pt idx="2277">
                  <c:v>282.07241219193202</c:v>
                </c:pt>
                <c:pt idx="2278">
                  <c:v>284.24031152825199</c:v>
                </c:pt>
                <c:pt idx="2279">
                  <c:v>284.426225974435</c:v>
                </c:pt>
                <c:pt idx="2280">
                  <c:v>283.96210927048099</c:v>
                </c:pt>
                <c:pt idx="2281">
                  <c:v>284.72303294528302</c:v>
                </c:pt>
                <c:pt idx="2282">
                  <c:v>287.742223049036</c:v>
                </c:pt>
                <c:pt idx="2283">
                  <c:v>286.51910454646401</c:v>
                </c:pt>
                <c:pt idx="2284">
                  <c:v>284.34795500151301</c:v>
                </c:pt>
                <c:pt idx="2285">
                  <c:v>282.56174113576799</c:v>
                </c:pt>
                <c:pt idx="2286">
                  <c:v>281.03398575157598</c:v>
                </c:pt>
                <c:pt idx="2287">
                  <c:v>280.62429754726702</c:v>
                </c:pt>
                <c:pt idx="2288">
                  <c:v>278.76735902861901</c:v>
                </c:pt>
                <c:pt idx="2289">
                  <c:v>276.20558869279301</c:v>
                </c:pt>
                <c:pt idx="2290">
                  <c:v>273.62273097045301</c:v>
                </c:pt>
                <c:pt idx="2291">
                  <c:v>273.06006072773999</c:v>
                </c:pt>
                <c:pt idx="2292">
                  <c:v>277.26074207206301</c:v>
                </c:pt>
                <c:pt idx="2293">
                  <c:v>278.80026947753498</c:v>
                </c:pt>
                <c:pt idx="2294">
                  <c:v>281.91032111814098</c:v>
                </c:pt>
                <c:pt idx="2295">
                  <c:v>278.94003899713198</c:v>
                </c:pt>
                <c:pt idx="2296">
                  <c:v>279.41721960971802</c:v>
                </c:pt>
                <c:pt idx="2297">
                  <c:v>280.369138980662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Sheet10!$AS$7</c:f>
              <c:strCache>
                <c:ptCount val="1"/>
                <c:pt idx="0">
                  <c:v>Rainbow7525Weekly250</c:v>
                </c:pt>
              </c:strCache>
            </c:strRef>
          </c:tx>
          <c:marker>
            <c:symbol val="none"/>
          </c:marker>
          <c:val>
            <c:numRef>
              <c:f>Sheet10!$AS$8:$AS$2418</c:f>
              <c:numCache>
                <c:formatCode>General</c:formatCode>
                <c:ptCount val="2411"/>
                <c:pt idx="0">
                  <c:v>100</c:v>
                </c:pt>
                <c:pt idx="1">
                  <c:v>99.251715596445393</c:v>
                </c:pt>
                <c:pt idx="2">
                  <c:v>99.377492890861802</c:v>
                </c:pt>
                <c:pt idx="3">
                  <c:v>100.30465236433101</c:v>
                </c:pt>
                <c:pt idx="4">
                  <c:v>101.96664084393301</c:v>
                </c:pt>
                <c:pt idx="5">
                  <c:v>103.005613001631</c:v>
                </c:pt>
                <c:pt idx="6">
                  <c:v>102.994830414761</c:v>
                </c:pt>
                <c:pt idx="7">
                  <c:v>103.652590320653</c:v>
                </c:pt>
                <c:pt idx="8">
                  <c:v>104.04590051334</c:v>
                </c:pt>
                <c:pt idx="9">
                  <c:v>104.63043255292899</c:v>
                </c:pt>
                <c:pt idx="10">
                  <c:v>104.410487075885</c:v>
                </c:pt>
                <c:pt idx="11">
                  <c:v>102.196969646855</c:v>
                </c:pt>
                <c:pt idx="12">
                  <c:v>104.245335579938</c:v>
                </c:pt>
                <c:pt idx="13">
                  <c:v>104.39119054313301</c:v>
                </c:pt>
                <c:pt idx="14">
                  <c:v>101.622540324507</c:v>
                </c:pt>
                <c:pt idx="15">
                  <c:v>101.47161917872501</c:v>
                </c:pt>
                <c:pt idx="16">
                  <c:v>98.945384808379401</c:v>
                </c:pt>
                <c:pt idx="17">
                  <c:v>101.59193603278599</c:v>
                </c:pt>
                <c:pt idx="18">
                  <c:v>104.827686430946</c:v>
                </c:pt>
                <c:pt idx="19">
                  <c:v>106.269877312118</c:v>
                </c:pt>
                <c:pt idx="20">
                  <c:v>107.177853641417</c:v>
                </c:pt>
                <c:pt idx="21">
                  <c:v>108.308141778239</c:v>
                </c:pt>
                <c:pt idx="22">
                  <c:v>109.549366322472</c:v>
                </c:pt>
                <c:pt idx="23">
                  <c:v>107.78521134848999</c:v>
                </c:pt>
                <c:pt idx="24">
                  <c:v>108.581622501469</c:v>
                </c:pt>
                <c:pt idx="25">
                  <c:v>107.31956026967499</c:v>
                </c:pt>
                <c:pt idx="26">
                  <c:v>107.869059064147</c:v>
                </c:pt>
                <c:pt idx="27">
                  <c:v>110.183044528864</c:v>
                </c:pt>
                <c:pt idx="28">
                  <c:v>110.700820329563</c:v>
                </c:pt>
                <c:pt idx="29">
                  <c:v>112.379780618881</c:v>
                </c:pt>
                <c:pt idx="30">
                  <c:v>115.946602451582</c:v>
                </c:pt>
                <c:pt idx="31">
                  <c:v>113.478712761861</c:v>
                </c:pt>
                <c:pt idx="32">
                  <c:v>114.62220059929</c:v>
                </c:pt>
                <c:pt idx="33">
                  <c:v>111.870689879694</c:v>
                </c:pt>
                <c:pt idx="34">
                  <c:v>113.137716357722</c:v>
                </c:pt>
                <c:pt idx="35">
                  <c:v>109.369208080776</c:v>
                </c:pt>
                <c:pt idx="36">
                  <c:v>110.307205293473</c:v>
                </c:pt>
                <c:pt idx="37">
                  <c:v>110.458776356863</c:v>
                </c:pt>
                <c:pt idx="38">
                  <c:v>108.190303687888</c:v>
                </c:pt>
                <c:pt idx="39">
                  <c:v>106.775547651355</c:v>
                </c:pt>
                <c:pt idx="40">
                  <c:v>110.70824693218501</c:v>
                </c:pt>
                <c:pt idx="41">
                  <c:v>118.13587858078</c:v>
                </c:pt>
                <c:pt idx="42">
                  <c:v>115.290780251898</c:v>
                </c:pt>
                <c:pt idx="43">
                  <c:v>112.882839621508</c:v>
                </c:pt>
                <c:pt idx="44">
                  <c:v>116.512278973395</c:v>
                </c:pt>
                <c:pt idx="45">
                  <c:v>116.269134776473</c:v>
                </c:pt>
                <c:pt idx="46">
                  <c:v>114.70313052888601</c:v>
                </c:pt>
                <c:pt idx="47">
                  <c:v>114.923160263656</c:v>
                </c:pt>
                <c:pt idx="48">
                  <c:v>114.757251751258</c:v>
                </c:pt>
                <c:pt idx="49">
                  <c:v>116.84508921064899</c:v>
                </c:pt>
                <c:pt idx="50">
                  <c:v>113.743820945457</c:v>
                </c:pt>
                <c:pt idx="51">
                  <c:v>115.68237446363899</c:v>
                </c:pt>
                <c:pt idx="52">
                  <c:v>116.47587485349599</c:v>
                </c:pt>
                <c:pt idx="53">
                  <c:v>116.62655672066001</c:v>
                </c:pt>
                <c:pt idx="54">
                  <c:v>114.68030038863</c:v>
                </c:pt>
                <c:pt idx="55">
                  <c:v>119.385451014821</c:v>
                </c:pt>
                <c:pt idx="56">
                  <c:v>120.16916329865199</c:v>
                </c:pt>
                <c:pt idx="57">
                  <c:v>120.074877445963</c:v>
                </c:pt>
                <c:pt idx="58">
                  <c:v>121.225568571979</c:v>
                </c:pt>
                <c:pt idx="59">
                  <c:v>123.17581020474699</c:v>
                </c:pt>
                <c:pt idx="60">
                  <c:v>122.79540367728499</c:v>
                </c:pt>
                <c:pt idx="61">
                  <c:v>121.041148850434</c:v>
                </c:pt>
                <c:pt idx="62">
                  <c:v>117.17878317854699</c:v>
                </c:pt>
                <c:pt idx="63">
                  <c:v>117.457282461739</c:v>
                </c:pt>
                <c:pt idx="64">
                  <c:v>121.453460071371</c:v>
                </c:pt>
                <c:pt idx="65">
                  <c:v>124.754508274419</c:v>
                </c:pt>
                <c:pt idx="66">
                  <c:v>125.334508081302</c:v>
                </c:pt>
                <c:pt idx="67">
                  <c:v>121.34671822282</c:v>
                </c:pt>
                <c:pt idx="68">
                  <c:v>118.269079092654</c:v>
                </c:pt>
                <c:pt idx="69">
                  <c:v>115.220670944364</c:v>
                </c:pt>
                <c:pt idx="70">
                  <c:v>114.33217940754</c:v>
                </c:pt>
                <c:pt idx="71">
                  <c:v>116.4268631594</c:v>
                </c:pt>
                <c:pt idx="72">
                  <c:v>113.05419056952501</c:v>
                </c:pt>
                <c:pt idx="73">
                  <c:v>109.59086803869801</c:v>
                </c:pt>
                <c:pt idx="74">
                  <c:v>111.002213157512</c:v>
                </c:pt>
                <c:pt idx="75">
                  <c:v>109.31963738888901</c:v>
                </c:pt>
                <c:pt idx="76">
                  <c:v>110.371500403518</c:v>
                </c:pt>
                <c:pt idx="77">
                  <c:v>107.97023176057399</c:v>
                </c:pt>
                <c:pt idx="78">
                  <c:v>111.015831514916</c:v>
                </c:pt>
                <c:pt idx="79">
                  <c:v>109.422334451083</c:v>
                </c:pt>
                <c:pt idx="80">
                  <c:v>110.133430947316</c:v>
                </c:pt>
                <c:pt idx="81">
                  <c:v>106.805121731602</c:v>
                </c:pt>
                <c:pt idx="82">
                  <c:v>104.59574177816999</c:v>
                </c:pt>
                <c:pt idx="83">
                  <c:v>104.62574953169199</c:v>
                </c:pt>
                <c:pt idx="84">
                  <c:v>105.297051296451</c:v>
                </c:pt>
                <c:pt idx="85">
                  <c:v>101.70558673912301</c:v>
                </c:pt>
                <c:pt idx="86">
                  <c:v>100.56623957466201</c:v>
                </c:pt>
                <c:pt idx="87">
                  <c:v>99.545585213273796</c:v>
                </c:pt>
                <c:pt idx="88">
                  <c:v>101.71048236349</c:v>
                </c:pt>
                <c:pt idx="89">
                  <c:v>100.20215350754199</c:v>
                </c:pt>
                <c:pt idx="90">
                  <c:v>98.902743830100306</c:v>
                </c:pt>
                <c:pt idx="91">
                  <c:v>98.825048334161295</c:v>
                </c:pt>
                <c:pt idx="92">
                  <c:v>100.53905892264601</c:v>
                </c:pt>
                <c:pt idx="93">
                  <c:v>101.429204634363</c:v>
                </c:pt>
                <c:pt idx="94">
                  <c:v>105.526241708423</c:v>
                </c:pt>
                <c:pt idx="95">
                  <c:v>100.579479304752</c:v>
                </c:pt>
                <c:pt idx="96">
                  <c:v>100.987265751075</c:v>
                </c:pt>
                <c:pt idx="97">
                  <c:v>101.73168428537799</c:v>
                </c:pt>
                <c:pt idx="98">
                  <c:v>103.204066957398</c:v>
                </c:pt>
                <c:pt idx="99">
                  <c:v>101.613140319872</c:v>
                </c:pt>
                <c:pt idx="100">
                  <c:v>101.043479633994</c:v>
                </c:pt>
                <c:pt idx="101">
                  <c:v>97.266641061300604</c:v>
                </c:pt>
                <c:pt idx="102">
                  <c:v>96.558024770676695</c:v>
                </c:pt>
                <c:pt idx="103">
                  <c:v>95.243068941393503</c:v>
                </c:pt>
                <c:pt idx="104">
                  <c:v>94.639015851387697</c:v>
                </c:pt>
                <c:pt idx="105">
                  <c:v>94.495843269848095</c:v>
                </c:pt>
                <c:pt idx="106">
                  <c:v>90.833214807271901</c:v>
                </c:pt>
                <c:pt idx="107">
                  <c:v>90.664547676149397</c:v>
                </c:pt>
                <c:pt idx="108">
                  <c:v>89.102390543319899</c:v>
                </c:pt>
                <c:pt idx="109">
                  <c:v>89.842324390886901</c:v>
                </c:pt>
                <c:pt idx="110">
                  <c:v>86.163936952265601</c:v>
                </c:pt>
                <c:pt idx="111">
                  <c:v>84.993099505050097</c:v>
                </c:pt>
                <c:pt idx="112">
                  <c:v>87.312362289119207</c:v>
                </c:pt>
                <c:pt idx="113">
                  <c:v>88.472094270047805</c:v>
                </c:pt>
                <c:pt idx="114">
                  <c:v>91.020509180512093</c:v>
                </c:pt>
                <c:pt idx="115">
                  <c:v>95.202024803629797</c:v>
                </c:pt>
                <c:pt idx="116">
                  <c:v>93.758305908179494</c:v>
                </c:pt>
                <c:pt idx="117">
                  <c:v>92.293703721026304</c:v>
                </c:pt>
                <c:pt idx="118">
                  <c:v>93.715581084995193</c:v>
                </c:pt>
                <c:pt idx="119">
                  <c:v>93.375136706150599</c:v>
                </c:pt>
                <c:pt idx="120">
                  <c:v>86.725213981116298</c:v>
                </c:pt>
                <c:pt idx="121">
                  <c:v>89.787144928706795</c:v>
                </c:pt>
                <c:pt idx="122">
                  <c:v>87.9631482130807</c:v>
                </c:pt>
                <c:pt idx="123">
                  <c:v>83.901150747111998</c:v>
                </c:pt>
                <c:pt idx="124">
                  <c:v>83.483154561246593</c:v>
                </c:pt>
                <c:pt idx="125">
                  <c:v>80.821022447966399</c:v>
                </c:pt>
                <c:pt idx="126">
                  <c:v>81.504773344874906</c:v>
                </c:pt>
                <c:pt idx="127">
                  <c:v>81.020775366414796</c:v>
                </c:pt>
                <c:pt idx="128">
                  <c:v>78.602087469817306</c:v>
                </c:pt>
                <c:pt idx="129">
                  <c:v>75.839493048156996</c:v>
                </c:pt>
                <c:pt idx="130">
                  <c:v>76.672361792921194</c:v>
                </c:pt>
                <c:pt idx="131">
                  <c:v>76.351182564655403</c:v>
                </c:pt>
                <c:pt idx="132">
                  <c:v>77.157017999588504</c:v>
                </c:pt>
                <c:pt idx="133">
                  <c:v>75.919156590217796</c:v>
                </c:pt>
                <c:pt idx="134">
                  <c:v>75.038871548595395</c:v>
                </c:pt>
                <c:pt idx="135">
                  <c:v>75.795772161135304</c:v>
                </c:pt>
                <c:pt idx="136">
                  <c:v>76.296334922402806</c:v>
                </c:pt>
                <c:pt idx="137">
                  <c:v>77.602174682864799</c:v>
                </c:pt>
                <c:pt idx="138">
                  <c:v>78.060633614450694</c:v>
                </c:pt>
                <c:pt idx="139">
                  <c:v>77.3540219715928</c:v>
                </c:pt>
                <c:pt idx="140">
                  <c:v>77.385255219168798</c:v>
                </c:pt>
                <c:pt idx="141">
                  <c:v>76.383945623457706</c:v>
                </c:pt>
                <c:pt idx="142">
                  <c:v>76.124342015658499</c:v>
                </c:pt>
                <c:pt idx="143">
                  <c:v>75.461436375467102</c:v>
                </c:pt>
                <c:pt idx="144">
                  <c:v>74.691002033071101</c:v>
                </c:pt>
                <c:pt idx="145">
                  <c:v>74.871946003888098</c:v>
                </c:pt>
                <c:pt idx="146">
                  <c:v>75.538200877899996</c:v>
                </c:pt>
                <c:pt idx="147">
                  <c:v>75.872540001496802</c:v>
                </c:pt>
                <c:pt idx="148">
                  <c:v>75.706364022943006</c:v>
                </c:pt>
                <c:pt idx="149">
                  <c:v>75.468080754900697</c:v>
                </c:pt>
                <c:pt idx="150">
                  <c:v>75.5835691382851</c:v>
                </c:pt>
                <c:pt idx="151">
                  <c:v>75.821543526295699</c:v>
                </c:pt>
                <c:pt idx="152">
                  <c:v>76.303709393995305</c:v>
                </c:pt>
                <c:pt idx="153">
                  <c:v>74.794773766067806</c:v>
                </c:pt>
                <c:pt idx="154">
                  <c:v>76.089363530928495</c:v>
                </c:pt>
                <c:pt idx="155">
                  <c:v>76.421660963708504</c:v>
                </c:pt>
                <c:pt idx="156">
                  <c:v>77.112189259032405</c:v>
                </c:pt>
                <c:pt idx="157">
                  <c:v>78.230436497567794</c:v>
                </c:pt>
                <c:pt idx="158">
                  <c:v>80.431067532199506</c:v>
                </c:pt>
                <c:pt idx="159">
                  <c:v>79.582905552664002</c:v>
                </c:pt>
                <c:pt idx="160">
                  <c:v>78.708405020518398</c:v>
                </c:pt>
                <c:pt idx="161">
                  <c:v>80.782656998909502</c:v>
                </c:pt>
                <c:pt idx="162">
                  <c:v>80.986057704037194</c:v>
                </c:pt>
                <c:pt idx="163">
                  <c:v>81.778342809790104</c:v>
                </c:pt>
                <c:pt idx="164">
                  <c:v>84.410408964634101</c:v>
                </c:pt>
                <c:pt idx="165">
                  <c:v>84.764139397912004</c:v>
                </c:pt>
                <c:pt idx="166">
                  <c:v>84.976731650045394</c:v>
                </c:pt>
                <c:pt idx="167">
                  <c:v>86.365288215420307</c:v>
                </c:pt>
                <c:pt idx="168">
                  <c:v>85.086336472730594</c:v>
                </c:pt>
                <c:pt idx="169">
                  <c:v>84.867698824530805</c:v>
                </c:pt>
                <c:pt idx="170">
                  <c:v>86.306946510815393</c:v>
                </c:pt>
                <c:pt idx="171">
                  <c:v>86.130988753124896</c:v>
                </c:pt>
                <c:pt idx="172">
                  <c:v>86.387297599331603</c:v>
                </c:pt>
                <c:pt idx="173">
                  <c:v>86.447469656295794</c:v>
                </c:pt>
                <c:pt idx="174">
                  <c:v>87.233349438644595</c:v>
                </c:pt>
                <c:pt idx="175">
                  <c:v>89.197329714271802</c:v>
                </c:pt>
                <c:pt idx="176">
                  <c:v>91.167095168976601</c:v>
                </c:pt>
                <c:pt idx="177">
                  <c:v>92.762729463959502</c:v>
                </c:pt>
                <c:pt idx="178">
                  <c:v>92.763385072229596</c:v>
                </c:pt>
                <c:pt idx="179">
                  <c:v>92.163732352181</c:v>
                </c:pt>
                <c:pt idx="180">
                  <c:v>92.0609529510307</c:v>
                </c:pt>
                <c:pt idx="181">
                  <c:v>91.889617067917499</c:v>
                </c:pt>
                <c:pt idx="182">
                  <c:v>92.240600643819803</c:v>
                </c:pt>
                <c:pt idx="183">
                  <c:v>92.208806343877697</c:v>
                </c:pt>
                <c:pt idx="184">
                  <c:v>92.899855658743206</c:v>
                </c:pt>
                <c:pt idx="185">
                  <c:v>91.184547433254593</c:v>
                </c:pt>
                <c:pt idx="186">
                  <c:v>89.1396678551653</c:v>
                </c:pt>
                <c:pt idx="187">
                  <c:v>87.382058698412806</c:v>
                </c:pt>
                <c:pt idx="188">
                  <c:v>86.709448160564904</c:v>
                </c:pt>
                <c:pt idx="189">
                  <c:v>86.968344010873906</c:v>
                </c:pt>
                <c:pt idx="190">
                  <c:v>86.974935264245303</c:v>
                </c:pt>
                <c:pt idx="191">
                  <c:v>87.174594914364306</c:v>
                </c:pt>
                <c:pt idx="192">
                  <c:v>87.988472110278806</c:v>
                </c:pt>
                <c:pt idx="193">
                  <c:v>88.073709344423605</c:v>
                </c:pt>
                <c:pt idx="194">
                  <c:v>89.286119803182302</c:v>
                </c:pt>
                <c:pt idx="195">
                  <c:v>89.378271763357304</c:v>
                </c:pt>
                <c:pt idx="196">
                  <c:v>88.137402483777805</c:v>
                </c:pt>
                <c:pt idx="197">
                  <c:v>88.092221233047994</c:v>
                </c:pt>
                <c:pt idx="198">
                  <c:v>85.809058333208398</c:v>
                </c:pt>
                <c:pt idx="199">
                  <c:v>84.433426463300705</c:v>
                </c:pt>
                <c:pt idx="200">
                  <c:v>83.946460046066704</c:v>
                </c:pt>
                <c:pt idx="201">
                  <c:v>83.348960754504901</c:v>
                </c:pt>
                <c:pt idx="202">
                  <c:v>84.955575765173705</c:v>
                </c:pt>
                <c:pt idx="203">
                  <c:v>83.222936470264699</c:v>
                </c:pt>
                <c:pt idx="204">
                  <c:v>81.5161916032298</c:v>
                </c:pt>
                <c:pt idx="205">
                  <c:v>81.314284581534807</c:v>
                </c:pt>
                <c:pt idx="206">
                  <c:v>82.611600252132604</c:v>
                </c:pt>
                <c:pt idx="207">
                  <c:v>80.958082686360797</c:v>
                </c:pt>
                <c:pt idx="208">
                  <c:v>80.642332903841506</c:v>
                </c:pt>
                <c:pt idx="209">
                  <c:v>80.742935631517199</c:v>
                </c:pt>
                <c:pt idx="210">
                  <c:v>80.431165813715097</c:v>
                </c:pt>
                <c:pt idx="211">
                  <c:v>80.583983675845403</c:v>
                </c:pt>
                <c:pt idx="212">
                  <c:v>82.1670851400592</c:v>
                </c:pt>
                <c:pt idx="213">
                  <c:v>83.125557194406099</c:v>
                </c:pt>
                <c:pt idx="214">
                  <c:v>82.530115104893</c:v>
                </c:pt>
                <c:pt idx="215">
                  <c:v>80.719252703689506</c:v>
                </c:pt>
                <c:pt idx="216">
                  <c:v>82.941051420904103</c:v>
                </c:pt>
                <c:pt idx="217">
                  <c:v>82.259937022707703</c:v>
                </c:pt>
                <c:pt idx="218">
                  <c:v>81.097089997720502</c:v>
                </c:pt>
                <c:pt idx="219">
                  <c:v>81.744406363670905</c:v>
                </c:pt>
                <c:pt idx="220">
                  <c:v>82.329353272571396</c:v>
                </c:pt>
                <c:pt idx="221">
                  <c:v>82.186837183495101</c:v>
                </c:pt>
                <c:pt idx="222">
                  <c:v>81.288678027047197</c:v>
                </c:pt>
                <c:pt idx="223">
                  <c:v>80.595057131892901</c:v>
                </c:pt>
                <c:pt idx="224">
                  <c:v>80.230424856512997</c:v>
                </c:pt>
                <c:pt idx="225">
                  <c:v>81.426587066000906</c:v>
                </c:pt>
                <c:pt idx="226">
                  <c:v>80.992722454764902</c:v>
                </c:pt>
                <c:pt idx="227">
                  <c:v>80.611379276027094</c:v>
                </c:pt>
                <c:pt idx="228">
                  <c:v>82.527794905004896</c:v>
                </c:pt>
                <c:pt idx="229">
                  <c:v>82.016898223141695</c:v>
                </c:pt>
                <c:pt idx="230">
                  <c:v>81.664795736660196</c:v>
                </c:pt>
                <c:pt idx="231">
                  <c:v>80.339798405107899</c:v>
                </c:pt>
                <c:pt idx="232">
                  <c:v>81.134574203801606</c:v>
                </c:pt>
                <c:pt idx="233">
                  <c:v>81.482437765465804</c:v>
                </c:pt>
                <c:pt idx="234">
                  <c:v>81.158882995675995</c:v>
                </c:pt>
                <c:pt idx="235">
                  <c:v>80.086123111173194</c:v>
                </c:pt>
                <c:pt idx="236">
                  <c:v>79.721102846017303</c:v>
                </c:pt>
                <c:pt idx="237">
                  <c:v>82.669091016517299</c:v>
                </c:pt>
                <c:pt idx="238">
                  <c:v>82.676189808504304</c:v>
                </c:pt>
                <c:pt idx="239">
                  <c:v>82.331585495269493</c:v>
                </c:pt>
                <c:pt idx="240">
                  <c:v>81.7268111039415</c:v>
                </c:pt>
                <c:pt idx="241">
                  <c:v>82.280214234183006</c:v>
                </c:pt>
                <c:pt idx="242">
                  <c:v>81.324552224270604</c:v>
                </c:pt>
                <c:pt idx="243">
                  <c:v>82.085480333288601</c:v>
                </c:pt>
                <c:pt idx="244">
                  <c:v>82.530936453114606</c:v>
                </c:pt>
                <c:pt idx="245">
                  <c:v>82.8556764447398</c:v>
                </c:pt>
                <c:pt idx="246">
                  <c:v>83.336244051129896</c:v>
                </c:pt>
                <c:pt idx="247">
                  <c:v>83.958430650229403</c:v>
                </c:pt>
                <c:pt idx="248">
                  <c:v>83.050820411953296</c:v>
                </c:pt>
                <c:pt idx="249">
                  <c:v>81.537242819046199</c:v>
                </c:pt>
                <c:pt idx="250">
                  <c:v>81.2286252163439</c:v>
                </c:pt>
                <c:pt idx="251">
                  <c:v>81.434706375894194</c:v>
                </c:pt>
                <c:pt idx="252">
                  <c:v>82.076534159601806</c:v>
                </c:pt>
                <c:pt idx="253">
                  <c:v>81.183480939420406</c:v>
                </c:pt>
                <c:pt idx="254">
                  <c:v>81.862545181959405</c:v>
                </c:pt>
                <c:pt idx="255">
                  <c:v>82.2887050348629</c:v>
                </c:pt>
                <c:pt idx="256">
                  <c:v>82.201042466515901</c:v>
                </c:pt>
                <c:pt idx="257">
                  <c:v>81.632013777948004</c:v>
                </c:pt>
                <c:pt idx="258">
                  <c:v>80.795021573975006</c:v>
                </c:pt>
                <c:pt idx="259">
                  <c:v>81.852119407210694</c:v>
                </c:pt>
                <c:pt idx="260">
                  <c:v>81.166265665353194</c:v>
                </c:pt>
                <c:pt idx="261">
                  <c:v>80.748206327743802</c:v>
                </c:pt>
                <c:pt idx="262">
                  <c:v>80.738031832223896</c:v>
                </c:pt>
                <c:pt idx="263">
                  <c:v>80.052102563101499</c:v>
                </c:pt>
                <c:pt idx="264">
                  <c:v>80.391491055889404</c:v>
                </c:pt>
                <c:pt idx="265">
                  <c:v>79.3089302601349</c:v>
                </c:pt>
                <c:pt idx="266">
                  <c:v>78.675510260322994</c:v>
                </c:pt>
                <c:pt idx="267">
                  <c:v>78.408809776484304</c:v>
                </c:pt>
                <c:pt idx="268">
                  <c:v>77.941844212184193</c:v>
                </c:pt>
                <c:pt idx="269">
                  <c:v>78.153663251555301</c:v>
                </c:pt>
                <c:pt idx="270">
                  <c:v>78.076274157965003</c:v>
                </c:pt>
                <c:pt idx="271">
                  <c:v>77.946298145855096</c:v>
                </c:pt>
                <c:pt idx="272">
                  <c:v>76.356889851077796</c:v>
                </c:pt>
                <c:pt idx="273">
                  <c:v>76.518323768946203</c:v>
                </c:pt>
                <c:pt idx="274">
                  <c:v>77.512930957997696</c:v>
                </c:pt>
                <c:pt idx="275">
                  <c:v>77.546046061351305</c:v>
                </c:pt>
                <c:pt idx="276">
                  <c:v>78.024978259540504</c:v>
                </c:pt>
                <c:pt idx="277">
                  <c:v>78.107628183293002</c:v>
                </c:pt>
                <c:pt idx="278">
                  <c:v>77.958512659634707</c:v>
                </c:pt>
                <c:pt idx="279">
                  <c:v>77.310259228064695</c:v>
                </c:pt>
                <c:pt idx="280">
                  <c:v>76.976898419072398</c:v>
                </c:pt>
                <c:pt idx="281">
                  <c:v>77.643942172769599</c:v>
                </c:pt>
                <c:pt idx="282">
                  <c:v>75.966100268997707</c:v>
                </c:pt>
                <c:pt idx="283">
                  <c:v>75.223151191374996</c:v>
                </c:pt>
                <c:pt idx="284">
                  <c:v>74.249321635533803</c:v>
                </c:pt>
                <c:pt idx="285">
                  <c:v>73.2909283520777</c:v>
                </c:pt>
                <c:pt idx="286">
                  <c:v>73.842140543686696</c:v>
                </c:pt>
                <c:pt idx="287">
                  <c:v>74.943896317499494</c:v>
                </c:pt>
                <c:pt idx="288">
                  <c:v>73.469774281303899</c:v>
                </c:pt>
                <c:pt idx="289">
                  <c:v>73.893839595485005</c:v>
                </c:pt>
                <c:pt idx="290">
                  <c:v>72.884029878427398</c:v>
                </c:pt>
                <c:pt idx="291">
                  <c:v>73.716609377662095</c:v>
                </c:pt>
                <c:pt idx="292">
                  <c:v>72.083841247364106</c:v>
                </c:pt>
                <c:pt idx="293">
                  <c:v>71.905334362713106</c:v>
                </c:pt>
                <c:pt idx="294">
                  <c:v>72.138456659830595</c:v>
                </c:pt>
                <c:pt idx="295">
                  <c:v>72.047680340814907</c:v>
                </c:pt>
                <c:pt idx="296">
                  <c:v>72.077811921850795</c:v>
                </c:pt>
                <c:pt idx="297">
                  <c:v>71.291731388376803</c:v>
                </c:pt>
                <c:pt idx="298">
                  <c:v>70.756559370334401</c:v>
                </c:pt>
                <c:pt idx="299">
                  <c:v>71.077562418420499</c:v>
                </c:pt>
                <c:pt idx="300">
                  <c:v>70.970169519682301</c:v>
                </c:pt>
                <c:pt idx="301">
                  <c:v>70.208302643057195</c:v>
                </c:pt>
                <c:pt idx="302">
                  <c:v>70.5161686627618</c:v>
                </c:pt>
                <c:pt idx="303">
                  <c:v>70.827126948011497</c:v>
                </c:pt>
                <c:pt idx="304">
                  <c:v>71.056787327059098</c:v>
                </c:pt>
                <c:pt idx="305">
                  <c:v>70.807873267927107</c:v>
                </c:pt>
                <c:pt idx="306">
                  <c:v>71.554483509600502</c:v>
                </c:pt>
                <c:pt idx="307">
                  <c:v>71.678107762016396</c:v>
                </c:pt>
                <c:pt idx="308">
                  <c:v>71.775119902859203</c:v>
                </c:pt>
                <c:pt idx="309">
                  <c:v>71.6027041098002</c:v>
                </c:pt>
                <c:pt idx="310">
                  <c:v>71.532544426722396</c:v>
                </c:pt>
                <c:pt idx="311">
                  <c:v>71.752468572940401</c:v>
                </c:pt>
                <c:pt idx="312">
                  <c:v>71.753891057247699</c:v>
                </c:pt>
                <c:pt idx="313">
                  <c:v>72.025511331185299</c:v>
                </c:pt>
                <c:pt idx="314">
                  <c:v>72.746974629274206</c:v>
                </c:pt>
                <c:pt idx="315">
                  <c:v>72.375599113591605</c:v>
                </c:pt>
                <c:pt idx="316">
                  <c:v>72.775287566503593</c:v>
                </c:pt>
                <c:pt idx="317">
                  <c:v>72.570774421263195</c:v>
                </c:pt>
                <c:pt idx="318">
                  <c:v>71.907772782634893</c:v>
                </c:pt>
                <c:pt idx="319">
                  <c:v>70.749503030825196</c:v>
                </c:pt>
                <c:pt idx="320">
                  <c:v>71.257281856916293</c:v>
                </c:pt>
                <c:pt idx="321">
                  <c:v>70.624599544528607</c:v>
                </c:pt>
                <c:pt idx="322">
                  <c:v>70.911220628497503</c:v>
                </c:pt>
                <c:pt idx="323">
                  <c:v>71.478644558038994</c:v>
                </c:pt>
                <c:pt idx="324">
                  <c:v>71.190668217493794</c:v>
                </c:pt>
                <c:pt idx="325">
                  <c:v>70.882733791870294</c:v>
                </c:pt>
                <c:pt idx="326">
                  <c:v>70.920046185320004</c:v>
                </c:pt>
                <c:pt idx="327">
                  <c:v>70.676413466556298</c:v>
                </c:pt>
                <c:pt idx="328">
                  <c:v>70.912993946224901</c:v>
                </c:pt>
                <c:pt idx="329">
                  <c:v>71.278305437696105</c:v>
                </c:pt>
                <c:pt idx="330">
                  <c:v>71.593268213171299</c:v>
                </c:pt>
                <c:pt idx="331">
                  <c:v>72.393423178262594</c:v>
                </c:pt>
                <c:pt idx="332">
                  <c:v>71.847915156977194</c:v>
                </c:pt>
                <c:pt idx="333">
                  <c:v>71.521504477037794</c:v>
                </c:pt>
                <c:pt idx="334">
                  <c:v>71.516201549186604</c:v>
                </c:pt>
                <c:pt idx="335">
                  <c:v>71.378476715541098</c:v>
                </c:pt>
                <c:pt idx="336">
                  <c:v>71.261181126756995</c:v>
                </c:pt>
                <c:pt idx="337">
                  <c:v>71.566949728247707</c:v>
                </c:pt>
                <c:pt idx="338">
                  <c:v>71.580331821039294</c:v>
                </c:pt>
                <c:pt idx="339">
                  <c:v>71.515665569356401</c:v>
                </c:pt>
                <c:pt idx="340">
                  <c:v>72.133211594251705</c:v>
                </c:pt>
                <c:pt idx="341">
                  <c:v>71.713844901185595</c:v>
                </c:pt>
                <c:pt idx="342">
                  <c:v>70.940639153570501</c:v>
                </c:pt>
                <c:pt idx="343">
                  <c:v>71.163296357667406</c:v>
                </c:pt>
                <c:pt idx="344">
                  <c:v>71.243951199118101</c:v>
                </c:pt>
                <c:pt idx="345">
                  <c:v>71.259464074095902</c:v>
                </c:pt>
                <c:pt idx="346">
                  <c:v>72.344706398464197</c:v>
                </c:pt>
                <c:pt idx="347">
                  <c:v>71.558084805482395</c:v>
                </c:pt>
                <c:pt idx="348">
                  <c:v>71.833179272262598</c:v>
                </c:pt>
                <c:pt idx="349">
                  <c:v>71.969402554823404</c:v>
                </c:pt>
                <c:pt idx="350">
                  <c:v>72.119250455823106</c:v>
                </c:pt>
                <c:pt idx="351">
                  <c:v>72.603991261931796</c:v>
                </c:pt>
                <c:pt idx="352">
                  <c:v>72.418623596357406</c:v>
                </c:pt>
                <c:pt idx="353">
                  <c:v>72.882752392676096</c:v>
                </c:pt>
                <c:pt idx="354">
                  <c:v>74.784073521339906</c:v>
                </c:pt>
                <c:pt idx="355">
                  <c:v>76.327530479084501</c:v>
                </c:pt>
                <c:pt idx="356">
                  <c:v>76.491490214531794</c:v>
                </c:pt>
                <c:pt idx="357">
                  <c:v>76.656822475060395</c:v>
                </c:pt>
                <c:pt idx="358">
                  <c:v>76.2675861722402</c:v>
                </c:pt>
                <c:pt idx="359">
                  <c:v>77.635508444589306</c:v>
                </c:pt>
                <c:pt idx="360">
                  <c:v>78.168333684099395</c:v>
                </c:pt>
                <c:pt idx="361">
                  <c:v>77.330658274068995</c:v>
                </c:pt>
                <c:pt idx="362">
                  <c:v>79.187479199839999</c:v>
                </c:pt>
                <c:pt idx="363">
                  <c:v>80.666957280788296</c:v>
                </c:pt>
                <c:pt idx="364">
                  <c:v>79.878830543327297</c:v>
                </c:pt>
                <c:pt idx="365">
                  <c:v>78.857609889409602</c:v>
                </c:pt>
                <c:pt idx="366">
                  <c:v>78.227474164478593</c:v>
                </c:pt>
                <c:pt idx="367">
                  <c:v>79.479629460788203</c:v>
                </c:pt>
                <c:pt idx="368">
                  <c:v>78.296998626949105</c:v>
                </c:pt>
                <c:pt idx="369">
                  <c:v>76.363203762210603</c:v>
                </c:pt>
                <c:pt idx="370">
                  <c:v>75.552005150140204</c:v>
                </c:pt>
                <c:pt idx="371">
                  <c:v>76.204832865015405</c:v>
                </c:pt>
                <c:pt idx="372">
                  <c:v>75.956940687611294</c:v>
                </c:pt>
                <c:pt idx="373">
                  <c:v>76.495711651172599</c:v>
                </c:pt>
                <c:pt idx="374">
                  <c:v>75.508088461709306</c:v>
                </c:pt>
                <c:pt idx="375">
                  <c:v>74.878075353706393</c:v>
                </c:pt>
                <c:pt idx="376">
                  <c:v>75.8485752073573</c:v>
                </c:pt>
                <c:pt idx="377">
                  <c:v>78.239870514032006</c:v>
                </c:pt>
                <c:pt idx="378">
                  <c:v>78.951278795853298</c:v>
                </c:pt>
                <c:pt idx="379">
                  <c:v>79.782413798854506</c:v>
                </c:pt>
                <c:pt idx="380">
                  <c:v>79.338427466355697</c:v>
                </c:pt>
                <c:pt idx="381">
                  <c:v>79.542359516604805</c:v>
                </c:pt>
                <c:pt idx="382">
                  <c:v>79.580495146355801</c:v>
                </c:pt>
                <c:pt idx="383">
                  <c:v>79.758184765971095</c:v>
                </c:pt>
                <c:pt idx="384">
                  <c:v>78.047951941003902</c:v>
                </c:pt>
                <c:pt idx="385">
                  <c:v>78.472759309357301</c:v>
                </c:pt>
                <c:pt idx="386">
                  <c:v>79.461134276149593</c:v>
                </c:pt>
                <c:pt idx="387">
                  <c:v>78.677936178382396</c:v>
                </c:pt>
                <c:pt idx="388">
                  <c:v>79.259332684665793</c:v>
                </c:pt>
                <c:pt idx="389">
                  <c:v>79.275033971123193</c:v>
                </c:pt>
                <c:pt idx="390">
                  <c:v>79.513800668552093</c:v>
                </c:pt>
                <c:pt idx="391">
                  <c:v>77.440836753344897</c:v>
                </c:pt>
                <c:pt idx="392">
                  <c:v>75.591492937862995</c:v>
                </c:pt>
                <c:pt idx="393">
                  <c:v>73.503219104585497</c:v>
                </c:pt>
                <c:pt idx="394">
                  <c:v>75.721012321604405</c:v>
                </c:pt>
                <c:pt idx="395">
                  <c:v>74.036017625076298</c:v>
                </c:pt>
                <c:pt idx="396">
                  <c:v>74.423916434331005</c:v>
                </c:pt>
                <c:pt idx="397">
                  <c:v>77.7746080115962</c:v>
                </c:pt>
                <c:pt idx="398">
                  <c:v>78.372732657533504</c:v>
                </c:pt>
                <c:pt idx="399">
                  <c:v>78.282172288170599</c:v>
                </c:pt>
                <c:pt idx="400">
                  <c:v>78.259095243875294</c:v>
                </c:pt>
                <c:pt idx="401">
                  <c:v>79.079035309817698</c:v>
                </c:pt>
                <c:pt idx="402">
                  <c:v>78.230471005753699</c:v>
                </c:pt>
                <c:pt idx="403">
                  <c:v>79.343548541058794</c:v>
                </c:pt>
                <c:pt idx="404">
                  <c:v>77.820206504800893</c:v>
                </c:pt>
                <c:pt idx="405">
                  <c:v>78.888838386218595</c:v>
                </c:pt>
                <c:pt idx="406">
                  <c:v>82.184570495697002</c:v>
                </c:pt>
                <c:pt idx="407">
                  <c:v>82.659947136256406</c:v>
                </c:pt>
                <c:pt idx="408">
                  <c:v>82.888056842828902</c:v>
                </c:pt>
                <c:pt idx="409">
                  <c:v>82.670445727632696</c:v>
                </c:pt>
                <c:pt idx="410">
                  <c:v>82.431911517039197</c:v>
                </c:pt>
                <c:pt idx="411">
                  <c:v>82.926493665731797</c:v>
                </c:pt>
                <c:pt idx="412">
                  <c:v>82.787981928473101</c:v>
                </c:pt>
                <c:pt idx="413">
                  <c:v>83.796349746555606</c:v>
                </c:pt>
                <c:pt idx="414">
                  <c:v>81.541270747747106</c:v>
                </c:pt>
                <c:pt idx="415">
                  <c:v>82.245604906441102</c:v>
                </c:pt>
                <c:pt idx="416">
                  <c:v>84.651905916618205</c:v>
                </c:pt>
                <c:pt idx="417">
                  <c:v>85.333533638747994</c:v>
                </c:pt>
                <c:pt idx="418">
                  <c:v>84.2359582444236</c:v>
                </c:pt>
                <c:pt idx="419">
                  <c:v>83.202184137723293</c:v>
                </c:pt>
                <c:pt idx="420">
                  <c:v>81.706538997978896</c:v>
                </c:pt>
                <c:pt idx="421">
                  <c:v>79.528272443776999</c:v>
                </c:pt>
                <c:pt idx="422">
                  <c:v>78.9925833368372</c:v>
                </c:pt>
                <c:pt idx="423">
                  <c:v>78.782641875247606</c:v>
                </c:pt>
                <c:pt idx="424">
                  <c:v>77.755213523341794</c:v>
                </c:pt>
                <c:pt idx="425">
                  <c:v>78.643510889255097</c:v>
                </c:pt>
                <c:pt idx="426">
                  <c:v>78.567720077283496</c:v>
                </c:pt>
                <c:pt idx="427">
                  <c:v>79.526594979746605</c:v>
                </c:pt>
                <c:pt idx="428">
                  <c:v>77.319888169669497</c:v>
                </c:pt>
                <c:pt idx="429">
                  <c:v>78.189653394517407</c:v>
                </c:pt>
                <c:pt idx="430">
                  <c:v>77.512865563316794</c:v>
                </c:pt>
                <c:pt idx="431">
                  <c:v>77.4550814162953</c:v>
                </c:pt>
                <c:pt idx="432">
                  <c:v>78.189463140062699</c:v>
                </c:pt>
                <c:pt idx="433">
                  <c:v>79.624445324647894</c:v>
                </c:pt>
                <c:pt idx="434">
                  <c:v>79.895084355346299</c:v>
                </c:pt>
                <c:pt idx="435">
                  <c:v>79.175360963001793</c:v>
                </c:pt>
                <c:pt idx="436">
                  <c:v>79.032098848631094</c:v>
                </c:pt>
                <c:pt idx="437">
                  <c:v>78.498021092435494</c:v>
                </c:pt>
                <c:pt idx="438">
                  <c:v>80.168206762663402</c:v>
                </c:pt>
                <c:pt idx="439">
                  <c:v>81.145300402835204</c:v>
                </c:pt>
                <c:pt idx="440">
                  <c:v>82.245788124759798</c:v>
                </c:pt>
                <c:pt idx="441">
                  <c:v>82.363429737835901</c:v>
                </c:pt>
                <c:pt idx="442">
                  <c:v>83.434817839831993</c:v>
                </c:pt>
                <c:pt idx="443">
                  <c:v>83.562128485720606</c:v>
                </c:pt>
                <c:pt idx="444">
                  <c:v>82.268299176041396</c:v>
                </c:pt>
                <c:pt idx="445">
                  <c:v>83.764134495566907</c:v>
                </c:pt>
                <c:pt idx="446">
                  <c:v>83.919807665955702</c:v>
                </c:pt>
                <c:pt idx="447">
                  <c:v>82.781651526665399</c:v>
                </c:pt>
                <c:pt idx="448">
                  <c:v>84.491773882211504</c:v>
                </c:pt>
                <c:pt idx="449">
                  <c:v>83.343735382045907</c:v>
                </c:pt>
                <c:pt idx="450">
                  <c:v>82.160024555833502</c:v>
                </c:pt>
                <c:pt idx="451">
                  <c:v>79.840419252656901</c:v>
                </c:pt>
                <c:pt idx="452">
                  <c:v>80.183565414218805</c:v>
                </c:pt>
                <c:pt idx="453">
                  <c:v>80.051032864268606</c:v>
                </c:pt>
                <c:pt idx="454">
                  <c:v>80.703528965198998</c:v>
                </c:pt>
                <c:pt idx="455">
                  <c:v>78.969840652954503</c:v>
                </c:pt>
                <c:pt idx="456">
                  <c:v>77.826233239180098</c:v>
                </c:pt>
                <c:pt idx="457">
                  <c:v>78.824012736671605</c:v>
                </c:pt>
                <c:pt idx="458">
                  <c:v>79.682303510225907</c:v>
                </c:pt>
                <c:pt idx="459">
                  <c:v>79.778526264917801</c:v>
                </c:pt>
                <c:pt idx="460">
                  <c:v>77.303249311930202</c:v>
                </c:pt>
                <c:pt idx="461">
                  <c:v>78.151705227606399</c:v>
                </c:pt>
                <c:pt idx="462">
                  <c:v>77.286821460243601</c:v>
                </c:pt>
                <c:pt idx="463">
                  <c:v>77.044755764557493</c:v>
                </c:pt>
                <c:pt idx="464">
                  <c:v>77.170972593096906</c:v>
                </c:pt>
                <c:pt idx="465">
                  <c:v>77.885149645148303</c:v>
                </c:pt>
                <c:pt idx="466">
                  <c:v>78.754742763660104</c:v>
                </c:pt>
                <c:pt idx="467">
                  <c:v>80.956533781265605</c:v>
                </c:pt>
                <c:pt idx="468">
                  <c:v>81.696403560569706</c:v>
                </c:pt>
                <c:pt idx="469">
                  <c:v>82.883667573451802</c:v>
                </c:pt>
                <c:pt idx="470">
                  <c:v>82.921276674243302</c:v>
                </c:pt>
                <c:pt idx="471">
                  <c:v>83.162502780333796</c:v>
                </c:pt>
                <c:pt idx="472">
                  <c:v>82.520522296997996</c:v>
                </c:pt>
                <c:pt idx="473">
                  <c:v>83.353608052538405</c:v>
                </c:pt>
                <c:pt idx="474">
                  <c:v>83.697570958474103</c:v>
                </c:pt>
                <c:pt idx="475">
                  <c:v>83.619222006632199</c:v>
                </c:pt>
                <c:pt idx="476">
                  <c:v>84.367713009653698</c:v>
                </c:pt>
                <c:pt idx="477">
                  <c:v>84.404967409581701</c:v>
                </c:pt>
                <c:pt idx="478">
                  <c:v>84.1905956117904</c:v>
                </c:pt>
                <c:pt idx="479">
                  <c:v>84.670938890883505</c:v>
                </c:pt>
                <c:pt idx="480">
                  <c:v>86.883170968309201</c:v>
                </c:pt>
                <c:pt idx="481">
                  <c:v>87.812963238519799</c:v>
                </c:pt>
                <c:pt idx="482">
                  <c:v>88.040611722694706</c:v>
                </c:pt>
                <c:pt idx="483">
                  <c:v>88.749222015003397</c:v>
                </c:pt>
                <c:pt idx="484">
                  <c:v>89.252353229159397</c:v>
                </c:pt>
                <c:pt idx="485">
                  <c:v>89.950623693824198</c:v>
                </c:pt>
                <c:pt idx="486">
                  <c:v>89.732090701202395</c:v>
                </c:pt>
                <c:pt idx="487">
                  <c:v>91.941831340511399</c:v>
                </c:pt>
                <c:pt idx="488">
                  <c:v>93.245970598292303</c:v>
                </c:pt>
                <c:pt idx="489">
                  <c:v>92.775408718028402</c:v>
                </c:pt>
                <c:pt idx="490">
                  <c:v>91.820623669597495</c:v>
                </c:pt>
                <c:pt idx="491">
                  <c:v>92.928750113966998</c:v>
                </c:pt>
                <c:pt idx="492">
                  <c:v>92.668163402621104</c:v>
                </c:pt>
                <c:pt idx="493">
                  <c:v>93.120400501023099</c:v>
                </c:pt>
                <c:pt idx="494">
                  <c:v>93.327932843412398</c:v>
                </c:pt>
                <c:pt idx="495">
                  <c:v>92.877207595052099</c:v>
                </c:pt>
                <c:pt idx="496">
                  <c:v>93.191028436330697</c:v>
                </c:pt>
                <c:pt idx="497">
                  <c:v>93.045700390694407</c:v>
                </c:pt>
                <c:pt idx="498">
                  <c:v>92.045813284480602</c:v>
                </c:pt>
                <c:pt idx="499">
                  <c:v>92.505725268561903</c:v>
                </c:pt>
                <c:pt idx="500">
                  <c:v>94.513986524069196</c:v>
                </c:pt>
                <c:pt idx="501">
                  <c:v>96.616463823455106</c:v>
                </c:pt>
                <c:pt idx="502">
                  <c:v>94.500607487353193</c:v>
                </c:pt>
                <c:pt idx="503">
                  <c:v>94.594564770323501</c:v>
                </c:pt>
                <c:pt idx="504">
                  <c:v>95.972153426904597</c:v>
                </c:pt>
                <c:pt idx="505">
                  <c:v>95.363470634596098</c:v>
                </c:pt>
                <c:pt idx="506">
                  <c:v>97.657980749578599</c:v>
                </c:pt>
                <c:pt idx="507">
                  <c:v>97.794286148729597</c:v>
                </c:pt>
                <c:pt idx="508">
                  <c:v>95.180522578805395</c:v>
                </c:pt>
                <c:pt idx="509">
                  <c:v>93.045254596326899</c:v>
                </c:pt>
                <c:pt idx="510">
                  <c:v>93.444249479598696</c:v>
                </c:pt>
                <c:pt idx="511">
                  <c:v>94.997432615955503</c:v>
                </c:pt>
                <c:pt idx="512">
                  <c:v>96.685964714095903</c:v>
                </c:pt>
                <c:pt idx="513">
                  <c:v>98.154523827114105</c:v>
                </c:pt>
                <c:pt idx="514">
                  <c:v>99.449446140224296</c:v>
                </c:pt>
                <c:pt idx="515">
                  <c:v>100.20060525101999</c:v>
                </c:pt>
                <c:pt idx="516">
                  <c:v>97.005717790806997</c:v>
                </c:pt>
                <c:pt idx="517">
                  <c:v>97.315237497889797</c:v>
                </c:pt>
                <c:pt idx="518">
                  <c:v>101.613576469785</c:v>
                </c:pt>
                <c:pt idx="519">
                  <c:v>98.451543523749393</c:v>
                </c:pt>
                <c:pt idx="520">
                  <c:v>101.67056827870999</c:v>
                </c:pt>
                <c:pt idx="521">
                  <c:v>99.339069385634104</c:v>
                </c:pt>
                <c:pt idx="522">
                  <c:v>97.988049647157297</c:v>
                </c:pt>
                <c:pt idx="523">
                  <c:v>93.983741878872706</c:v>
                </c:pt>
                <c:pt idx="524">
                  <c:v>92.405232486785593</c:v>
                </c:pt>
                <c:pt idx="525">
                  <c:v>98.499276310698207</c:v>
                </c:pt>
                <c:pt idx="526">
                  <c:v>98.964456991057205</c:v>
                </c:pt>
                <c:pt idx="527">
                  <c:v>100.56425236829899</c:v>
                </c:pt>
                <c:pt idx="528">
                  <c:v>99.006098012984694</c:v>
                </c:pt>
                <c:pt idx="529">
                  <c:v>95.886187907408797</c:v>
                </c:pt>
                <c:pt idx="530">
                  <c:v>95.947744966389706</c:v>
                </c:pt>
                <c:pt idx="531">
                  <c:v>93.517602991883905</c:v>
                </c:pt>
                <c:pt idx="532">
                  <c:v>92.673186806453401</c:v>
                </c:pt>
                <c:pt idx="533">
                  <c:v>87.986133443007105</c:v>
                </c:pt>
                <c:pt idx="534">
                  <c:v>90.913559300647904</c:v>
                </c:pt>
                <c:pt idx="535">
                  <c:v>88.933710626796596</c:v>
                </c:pt>
                <c:pt idx="536">
                  <c:v>89.702638612761106</c:v>
                </c:pt>
                <c:pt idx="537">
                  <c:v>89.472988824382895</c:v>
                </c:pt>
                <c:pt idx="538">
                  <c:v>94.3710266797722</c:v>
                </c:pt>
                <c:pt idx="539">
                  <c:v>93.114154232611</c:v>
                </c:pt>
                <c:pt idx="540">
                  <c:v>91.209198300253504</c:v>
                </c:pt>
                <c:pt idx="541">
                  <c:v>93.052407320784894</c:v>
                </c:pt>
                <c:pt idx="542">
                  <c:v>92.794376988542894</c:v>
                </c:pt>
                <c:pt idx="543">
                  <c:v>87.595871565270997</c:v>
                </c:pt>
                <c:pt idx="544">
                  <c:v>87.131542431377596</c:v>
                </c:pt>
                <c:pt idx="545">
                  <c:v>88.684460313828296</c:v>
                </c:pt>
                <c:pt idx="546">
                  <c:v>89.191230447782104</c:v>
                </c:pt>
                <c:pt idx="547">
                  <c:v>93.019774774077504</c:v>
                </c:pt>
                <c:pt idx="548">
                  <c:v>94.094464494597801</c:v>
                </c:pt>
                <c:pt idx="549">
                  <c:v>95.248735175925802</c:v>
                </c:pt>
                <c:pt idx="550">
                  <c:v>97.360017778394806</c:v>
                </c:pt>
                <c:pt idx="551">
                  <c:v>96.519844369890706</c:v>
                </c:pt>
                <c:pt idx="552">
                  <c:v>96.712238361783605</c:v>
                </c:pt>
                <c:pt idx="553">
                  <c:v>96.416711389598007</c:v>
                </c:pt>
                <c:pt idx="554">
                  <c:v>95.680041538087195</c:v>
                </c:pt>
                <c:pt idx="555">
                  <c:v>92.874377130141298</c:v>
                </c:pt>
                <c:pt idx="556">
                  <c:v>93.071790774302002</c:v>
                </c:pt>
                <c:pt idx="557">
                  <c:v>91.114872207641696</c:v>
                </c:pt>
                <c:pt idx="558">
                  <c:v>93.420579987819806</c:v>
                </c:pt>
                <c:pt idx="559">
                  <c:v>92.326742797157294</c:v>
                </c:pt>
                <c:pt idx="560">
                  <c:v>89.320098823769996</c:v>
                </c:pt>
                <c:pt idx="561">
                  <c:v>88.387267555774201</c:v>
                </c:pt>
                <c:pt idx="562">
                  <c:v>88.117023966739893</c:v>
                </c:pt>
                <c:pt idx="563">
                  <c:v>86.426578293099297</c:v>
                </c:pt>
                <c:pt idx="564">
                  <c:v>84.565313714135698</c:v>
                </c:pt>
                <c:pt idx="565">
                  <c:v>88.656467225037005</c:v>
                </c:pt>
                <c:pt idx="566">
                  <c:v>89.722116102373803</c:v>
                </c:pt>
                <c:pt idx="567">
                  <c:v>90.8726637676601</c:v>
                </c:pt>
                <c:pt idx="568">
                  <c:v>91.170723816279505</c:v>
                </c:pt>
                <c:pt idx="569">
                  <c:v>93.354220997184598</c:v>
                </c:pt>
                <c:pt idx="570">
                  <c:v>92.804937542567401</c:v>
                </c:pt>
                <c:pt idx="571">
                  <c:v>92.518187238200696</c:v>
                </c:pt>
                <c:pt idx="572">
                  <c:v>89.560908583594397</c:v>
                </c:pt>
                <c:pt idx="573">
                  <c:v>90.645218914898507</c:v>
                </c:pt>
                <c:pt idx="574">
                  <c:v>92.302999576159607</c:v>
                </c:pt>
                <c:pt idx="575">
                  <c:v>90.418030830356102</c:v>
                </c:pt>
                <c:pt idx="576">
                  <c:v>93.770721708859099</c:v>
                </c:pt>
                <c:pt idx="577">
                  <c:v>94.938106795962995</c:v>
                </c:pt>
                <c:pt idx="578">
                  <c:v>97.340667582057904</c:v>
                </c:pt>
                <c:pt idx="579">
                  <c:v>97.321650136021503</c:v>
                </c:pt>
                <c:pt idx="580">
                  <c:v>97.141596246745493</c:v>
                </c:pt>
                <c:pt idx="581">
                  <c:v>96.313297113537601</c:v>
                </c:pt>
                <c:pt idx="582">
                  <c:v>96.825201335857898</c:v>
                </c:pt>
                <c:pt idx="583">
                  <c:v>99.998458890748594</c:v>
                </c:pt>
                <c:pt idx="584">
                  <c:v>99.140601429575398</c:v>
                </c:pt>
                <c:pt idx="585">
                  <c:v>99.747336255775807</c:v>
                </c:pt>
                <c:pt idx="586">
                  <c:v>98.497432166078895</c:v>
                </c:pt>
                <c:pt idx="587">
                  <c:v>98.075674096737799</c:v>
                </c:pt>
                <c:pt idx="588">
                  <c:v>99.160268483602806</c:v>
                </c:pt>
                <c:pt idx="589">
                  <c:v>98.241342585241497</c:v>
                </c:pt>
                <c:pt idx="590">
                  <c:v>95.812190577882504</c:v>
                </c:pt>
                <c:pt idx="591">
                  <c:v>94.6378417432378</c:v>
                </c:pt>
                <c:pt idx="592">
                  <c:v>94.5862009938445</c:v>
                </c:pt>
                <c:pt idx="593">
                  <c:v>94.552640422905995</c:v>
                </c:pt>
                <c:pt idx="594">
                  <c:v>96.693151105460103</c:v>
                </c:pt>
                <c:pt idx="595">
                  <c:v>96.761934849207293</c:v>
                </c:pt>
                <c:pt idx="596">
                  <c:v>94.367811511512599</c:v>
                </c:pt>
                <c:pt idx="597">
                  <c:v>94.069439741128505</c:v>
                </c:pt>
                <c:pt idx="598">
                  <c:v>93.586379009804503</c:v>
                </c:pt>
                <c:pt idx="599">
                  <c:v>93.198195927426397</c:v>
                </c:pt>
                <c:pt idx="600">
                  <c:v>94.614777515756998</c:v>
                </c:pt>
                <c:pt idx="601">
                  <c:v>94.055872252420698</c:v>
                </c:pt>
                <c:pt idx="602">
                  <c:v>95.599478975071406</c:v>
                </c:pt>
                <c:pt idx="603">
                  <c:v>94.823580461532302</c:v>
                </c:pt>
                <c:pt idx="604">
                  <c:v>95.585483911429094</c:v>
                </c:pt>
                <c:pt idx="605">
                  <c:v>98.677552824829704</c:v>
                </c:pt>
                <c:pt idx="606">
                  <c:v>99.927464525761593</c:v>
                </c:pt>
                <c:pt idx="607">
                  <c:v>101.351828837697</c:v>
                </c:pt>
                <c:pt idx="608">
                  <c:v>99.8326781126122</c:v>
                </c:pt>
                <c:pt idx="609">
                  <c:v>100.00356568509</c:v>
                </c:pt>
                <c:pt idx="610">
                  <c:v>98.946745272708796</c:v>
                </c:pt>
                <c:pt idx="611">
                  <c:v>99.444196651081697</c:v>
                </c:pt>
                <c:pt idx="612">
                  <c:v>101.056549010867</c:v>
                </c:pt>
                <c:pt idx="613">
                  <c:v>100.69899829421</c:v>
                </c:pt>
                <c:pt idx="614">
                  <c:v>101.551341871977</c:v>
                </c:pt>
                <c:pt idx="615">
                  <c:v>101.01636937953801</c:v>
                </c:pt>
                <c:pt idx="616">
                  <c:v>101.31944414247999</c:v>
                </c:pt>
                <c:pt idx="617">
                  <c:v>103.739494827561</c:v>
                </c:pt>
                <c:pt idx="618">
                  <c:v>102.191273086488</c:v>
                </c:pt>
                <c:pt idx="619">
                  <c:v>100.88858419272</c:v>
                </c:pt>
                <c:pt idx="620">
                  <c:v>98.456043931859796</c:v>
                </c:pt>
                <c:pt idx="621">
                  <c:v>101.215601079998</c:v>
                </c:pt>
                <c:pt idx="622">
                  <c:v>100.03037834746</c:v>
                </c:pt>
                <c:pt idx="623">
                  <c:v>101.325643176089</c:v>
                </c:pt>
                <c:pt idx="624">
                  <c:v>101.73854141182299</c:v>
                </c:pt>
                <c:pt idx="625">
                  <c:v>101.408968203619</c:v>
                </c:pt>
                <c:pt idx="626">
                  <c:v>102.821546765916</c:v>
                </c:pt>
                <c:pt idx="627">
                  <c:v>102.23235121464</c:v>
                </c:pt>
                <c:pt idx="628">
                  <c:v>103.785501078827</c:v>
                </c:pt>
                <c:pt idx="629">
                  <c:v>103.288270110662</c:v>
                </c:pt>
                <c:pt idx="630">
                  <c:v>103.563256731409</c:v>
                </c:pt>
                <c:pt idx="631">
                  <c:v>103.814436062083</c:v>
                </c:pt>
                <c:pt idx="632">
                  <c:v>103.76163366933601</c:v>
                </c:pt>
                <c:pt idx="633">
                  <c:v>104.53747756020501</c:v>
                </c:pt>
                <c:pt idx="634">
                  <c:v>105.608048291616</c:v>
                </c:pt>
                <c:pt idx="635">
                  <c:v>105.323660290587</c:v>
                </c:pt>
                <c:pt idx="636">
                  <c:v>105.207751663877</c:v>
                </c:pt>
                <c:pt idx="637">
                  <c:v>106.08902928029499</c:v>
                </c:pt>
                <c:pt idx="638">
                  <c:v>102.042334518676</c:v>
                </c:pt>
                <c:pt idx="639">
                  <c:v>104.242434408355</c:v>
                </c:pt>
                <c:pt idx="640">
                  <c:v>101.75616665702501</c:v>
                </c:pt>
                <c:pt idx="641">
                  <c:v>102.335137160735</c:v>
                </c:pt>
                <c:pt idx="642">
                  <c:v>103.512360776308</c:v>
                </c:pt>
                <c:pt idx="643">
                  <c:v>102.802418006235</c:v>
                </c:pt>
                <c:pt idx="644">
                  <c:v>102.000499957988</c:v>
                </c:pt>
                <c:pt idx="645">
                  <c:v>101.369574050799</c:v>
                </c:pt>
                <c:pt idx="646">
                  <c:v>101.402100371722</c:v>
                </c:pt>
                <c:pt idx="647">
                  <c:v>102.241769293567</c:v>
                </c:pt>
                <c:pt idx="648">
                  <c:v>103.182884861235</c:v>
                </c:pt>
                <c:pt idx="649">
                  <c:v>102.98855328893799</c:v>
                </c:pt>
                <c:pt idx="650">
                  <c:v>107.98275559659599</c:v>
                </c:pt>
                <c:pt idx="651">
                  <c:v>110.082017010323</c:v>
                </c:pt>
                <c:pt idx="652">
                  <c:v>112.964492956277</c:v>
                </c:pt>
                <c:pt idx="653">
                  <c:v>108.792602221414</c:v>
                </c:pt>
                <c:pt idx="654">
                  <c:v>110.8147418728</c:v>
                </c:pt>
                <c:pt idx="655">
                  <c:v>111.81371123521799</c:v>
                </c:pt>
                <c:pt idx="656">
                  <c:v>106.593010137824</c:v>
                </c:pt>
                <c:pt idx="657">
                  <c:v>104.500363388157</c:v>
                </c:pt>
                <c:pt idx="658">
                  <c:v>103.60336036711</c:v>
                </c:pt>
                <c:pt idx="659">
                  <c:v>104.017387121258</c:v>
                </c:pt>
                <c:pt idx="660">
                  <c:v>108.489389366631</c:v>
                </c:pt>
                <c:pt idx="661">
                  <c:v>109.851236311107</c:v>
                </c:pt>
                <c:pt idx="662">
                  <c:v>111.27098650980101</c:v>
                </c:pt>
                <c:pt idx="663">
                  <c:v>110.115029001507</c:v>
                </c:pt>
                <c:pt idx="664">
                  <c:v>110.87757984520501</c:v>
                </c:pt>
                <c:pt idx="665">
                  <c:v>108.33221671321201</c:v>
                </c:pt>
                <c:pt idx="666">
                  <c:v>109.606616732163</c:v>
                </c:pt>
                <c:pt idx="667">
                  <c:v>112.24001242290601</c:v>
                </c:pt>
                <c:pt idx="668">
                  <c:v>113.54354976629099</c:v>
                </c:pt>
                <c:pt idx="669">
                  <c:v>114.338002266701</c:v>
                </c:pt>
                <c:pt idx="670">
                  <c:v>116.399603305281</c:v>
                </c:pt>
                <c:pt idx="671">
                  <c:v>119.281002915676</c:v>
                </c:pt>
                <c:pt idx="672">
                  <c:v>115.011172380342</c:v>
                </c:pt>
                <c:pt idx="673">
                  <c:v>113.418258321468</c:v>
                </c:pt>
                <c:pt idx="674">
                  <c:v>114.15737293415</c:v>
                </c:pt>
                <c:pt idx="675">
                  <c:v>114.19633255085</c:v>
                </c:pt>
                <c:pt idx="676">
                  <c:v>116.94342591370599</c:v>
                </c:pt>
                <c:pt idx="677">
                  <c:v>116.74603280405501</c:v>
                </c:pt>
                <c:pt idx="678">
                  <c:v>114.437566214311</c:v>
                </c:pt>
                <c:pt idx="679">
                  <c:v>115.31354320632499</c:v>
                </c:pt>
                <c:pt idx="680">
                  <c:v>116.095405929036</c:v>
                </c:pt>
                <c:pt idx="681">
                  <c:v>116.827774650398</c:v>
                </c:pt>
                <c:pt idx="682">
                  <c:v>116.938893699373</c:v>
                </c:pt>
                <c:pt idx="683">
                  <c:v>116.71627302112</c:v>
                </c:pt>
                <c:pt idx="684">
                  <c:v>116.80089578068799</c:v>
                </c:pt>
                <c:pt idx="685">
                  <c:v>116.829755796657</c:v>
                </c:pt>
                <c:pt idx="686">
                  <c:v>119.629298542632</c:v>
                </c:pt>
                <c:pt idx="687">
                  <c:v>120.734211530998</c:v>
                </c:pt>
                <c:pt idx="688">
                  <c:v>120.341581602384</c:v>
                </c:pt>
                <c:pt idx="689">
                  <c:v>121.436427798083</c:v>
                </c:pt>
                <c:pt idx="690">
                  <c:v>121.326547892677</c:v>
                </c:pt>
                <c:pt idx="691">
                  <c:v>118.014106775907</c:v>
                </c:pt>
                <c:pt idx="692">
                  <c:v>116.695106900816</c:v>
                </c:pt>
                <c:pt idx="693">
                  <c:v>115.838755310674</c:v>
                </c:pt>
                <c:pt idx="694">
                  <c:v>114.87828273069699</c:v>
                </c:pt>
                <c:pt idx="695">
                  <c:v>115.449541134386</c:v>
                </c:pt>
                <c:pt idx="696">
                  <c:v>117.230663078136</c:v>
                </c:pt>
                <c:pt idx="697">
                  <c:v>117.680356361514</c:v>
                </c:pt>
                <c:pt idx="698">
                  <c:v>114.71411391500099</c:v>
                </c:pt>
                <c:pt idx="699">
                  <c:v>114.112473513682</c:v>
                </c:pt>
                <c:pt idx="700">
                  <c:v>115.62687215199</c:v>
                </c:pt>
                <c:pt idx="701">
                  <c:v>115.02256241873</c:v>
                </c:pt>
                <c:pt idx="702">
                  <c:v>111.23883675370701</c:v>
                </c:pt>
                <c:pt idx="703">
                  <c:v>111.197817791982</c:v>
                </c:pt>
                <c:pt idx="704">
                  <c:v>109.894226656641</c:v>
                </c:pt>
                <c:pt idx="705">
                  <c:v>109.80811178458001</c:v>
                </c:pt>
                <c:pt idx="706">
                  <c:v>111.91615253352801</c:v>
                </c:pt>
                <c:pt idx="707">
                  <c:v>110.478743260304</c:v>
                </c:pt>
                <c:pt idx="708">
                  <c:v>113.168514700906</c:v>
                </c:pt>
                <c:pt idx="709">
                  <c:v>113.82584428193501</c:v>
                </c:pt>
                <c:pt idx="710">
                  <c:v>115.38527254437901</c:v>
                </c:pt>
                <c:pt idx="711">
                  <c:v>114.82428798764499</c:v>
                </c:pt>
                <c:pt idx="712">
                  <c:v>116.75827829114399</c:v>
                </c:pt>
                <c:pt idx="713">
                  <c:v>116.907639285591</c:v>
                </c:pt>
                <c:pt idx="714">
                  <c:v>117.996698723902</c:v>
                </c:pt>
                <c:pt idx="715">
                  <c:v>121.15075425396</c:v>
                </c:pt>
                <c:pt idx="716">
                  <c:v>120.794515610178</c:v>
                </c:pt>
                <c:pt idx="717">
                  <c:v>120.73835239888101</c:v>
                </c:pt>
                <c:pt idx="718">
                  <c:v>120.16096468027</c:v>
                </c:pt>
                <c:pt idx="719">
                  <c:v>122.481948998024</c:v>
                </c:pt>
                <c:pt idx="720">
                  <c:v>122.48948941683599</c:v>
                </c:pt>
                <c:pt idx="721">
                  <c:v>122.434890191962</c:v>
                </c:pt>
                <c:pt idx="722">
                  <c:v>125.74700749422099</c:v>
                </c:pt>
                <c:pt idx="723">
                  <c:v>128.189925531276</c:v>
                </c:pt>
                <c:pt idx="724">
                  <c:v>129.371900021709</c:v>
                </c:pt>
                <c:pt idx="725">
                  <c:v>130.45316385332799</c:v>
                </c:pt>
                <c:pt idx="726">
                  <c:v>125.652019101557</c:v>
                </c:pt>
                <c:pt idx="727">
                  <c:v>130.379762281257</c:v>
                </c:pt>
                <c:pt idx="728">
                  <c:v>132.83948855367399</c:v>
                </c:pt>
                <c:pt idx="729">
                  <c:v>134.14637744004099</c:v>
                </c:pt>
                <c:pt idx="730">
                  <c:v>133.75454876062599</c:v>
                </c:pt>
                <c:pt idx="731">
                  <c:v>132.936177353094</c:v>
                </c:pt>
                <c:pt idx="732">
                  <c:v>136.46954521040999</c:v>
                </c:pt>
                <c:pt idx="733">
                  <c:v>137.85390709652501</c:v>
                </c:pt>
                <c:pt idx="734">
                  <c:v>138.19346314164699</c:v>
                </c:pt>
                <c:pt idx="735">
                  <c:v>138.42160846518499</c:v>
                </c:pt>
                <c:pt idx="736">
                  <c:v>135.21661641146699</c:v>
                </c:pt>
                <c:pt idx="737">
                  <c:v>137.52643487334001</c:v>
                </c:pt>
                <c:pt idx="738">
                  <c:v>137.12418892664101</c:v>
                </c:pt>
                <c:pt idx="739">
                  <c:v>132.37223230809701</c:v>
                </c:pt>
                <c:pt idx="740">
                  <c:v>131.65981737796801</c:v>
                </c:pt>
                <c:pt idx="741">
                  <c:v>132.25422864921501</c:v>
                </c:pt>
                <c:pt idx="742">
                  <c:v>134.82944345661701</c:v>
                </c:pt>
                <c:pt idx="743">
                  <c:v>138.045199388328</c:v>
                </c:pt>
                <c:pt idx="744">
                  <c:v>138.71945719481101</c:v>
                </c:pt>
                <c:pt idx="745">
                  <c:v>141.774415727113</c:v>
                </c:pt>
                <c:pt idx="746">
                  <c:v>140.470078781441</c:v>
                </c:pt>
                <c:pt idx="747">
                  <c:v>141.27190244582201</c:v>
                </c:pt>
                <c:pt idx="748">
                  <c:v>140.50672441506401</c:v>
                </c:pt>
                <c:pt idx="749">
                  <c:v>140.36481613276499</c:v>
                </c:pt>
                <c:pt idx="750">
                  <c:v>141.529716589586</c:v>
                </c:pt>
                <c:pt idx="751">
                  <c:v>142.530285194323</c:v>
                </c:pt>
                <c:pt idx="752">
                  <c:v>142.62500981873899</c:v>
                </c:pt>
                <c:pt idx="753">
                  <c:v>144.883817007038</c:v>
                </c:pt>
                <c:pt idx="754">
                  <c:v>147.65379076579899</c:v>
                </c:pt>
                <c:pt idx="755">
                  <c:v>148.54888859710201</c:v>
                </c:pt>
                <c:pt idx="756">
                  <c:v>148.90062667980001</c:v>
                </c:pt>
                <c:pt idx="757">
                  <c:v>152.465900172283</c:v>
                </c:pt>
                <c:pt idx="758">
                  <c:v>150.32222264486799</c:v>
                </c:pt>
                <c:pt idx="759">
                  <c:v>149.70581482705401</c:v>
                </c:pt>
                <c:pt idx="760">
                  <c:v>151.162377616942</c:v>
                </c:pt>
                <c:pt idx="761">
                  <c:v>155.97858868212501</c:v>
                </c:pt>
                <c:pt idx="762">
                  <c:v>158.51928814463699</c:v>
                </c:pt>
                <c:pt idx="763">
                  <c:v>160.415952517894</c:v>
                </c:pt>
                <c:pt idx="764">
                  <c:v>162.06382850058301</c:v>
                </c:pt>
                <c:pt idx="765">
                  <c:v>165.399938644911</c:v>
                </c:pt>
                <c:pt idx="766">
                  <c:v>169.47638798715201</c:v>
                </c:pt>
                <c:pt idx="767">
                  <c:v>170.348815377112</c:v>
                </c:pt>
                <c:pt idx="768">
                  <c:v>165.18882051463601</c:v>
                </c:pt>
                <c:pt idx="769">
                  <c:v>174.286077241866</c:v>
                </c:pt>
                <c:pt idx="770">
                  <c:v>175.19066522041899</c:v>
                </c:pt>
                <c:pt idx="771">
                  <c:v>174.87073979025499</c:v>
                </c:pt>
                <c:pt idx="772">
                  <c:v>163.01326596477799</c:v>
                </c:pt>
                <c:pt idx="773">
                  <c:v>156.445868414817</c:v>
                </c:pt>
                <c:pt idx="774">
                  <c:v>149.27221238022199</c:v>
                </c:pt>
                <c:pt idx="775">
                  <c:v>135.129846672235</c:v>
                </c:pt>
                <c:pt idx="776">
                  <c:v>137.792264547298</c:v>
                </c:pt>
                <c:pt idx="777">
                  <c:v>145.49217185900699</c:v>
                </c:pt>
                <c:pt idx="778">
                  <c:v>147.39550233900599</c:v>
                </c:pt>
                <c:pt idx="779">
                  <c:v>137.88998870302501</c:v>
                </c:pt>
                <c:pt idx="780">
                  <c:v>134.95273887792601</c:v>
                </c:pt>
                <c:pt idx="781">
                  <c:v>137.67912908196999</c:v>
                </c:pt>
                <c:pt idx="782">
                  <c:v>132.50545297302099</c:v>
                </c:pt>
                <c:pt idx="783">
                  <c:v>133.32444232952099</c:v>
                </c:pt>
                <c:pt idx="784">
                  <c:v>137.05023290852699</c:v>
                </c:pt>
                <c:pt idx="785">
                  <c:v>137.23907141895401</c:v>
                </c:pt>
                <c:pt idx="786">
                  <c:v>136.740263090056</c:v>
                </c:pt>
                <c:pt idx="787">
                  <c:v>136.52482505163499</c:v>
                </c:pt>
                <c:pt idx="788">
                  <c:v>141.10890622931601</c:v>
                </c:pt>
                <c:pt idx="789">
                  <c:v>144.70401423893199</c:v>
                </c:pt>
                <c:pt idx="790">
                  <c:v>143.93909262609</c:v>
                </c:pt>
                <c:pt idx="791">
                  <c:v>145.69162528215301</c:v>
                </c:pt>
                <c:pt idx="792">
                  <c:v>147.95141137226699</c:v>
                </c:pt>
                <c:pt idx="793">
                  <c:v>141.429579663509</c:v>
                </c:pt>
                <c:pt idx="794">
                  <c:v>139.81242987496199</c:v>
                </c:pt>
                <c:pt idx="795">
                  <c:v>140.101583741691</c:v>
                </c:pt>
                <c:pt idx="796">
                  <c:v>140.668366597296</c:v>
                </c:pt>
                <c:pt idx="797">
                  <c:v>142.25017655190399</c:v>
                </c:pt>
                <c:pt idx="798">
                  <c:v>141.88432449306401</c:v>
                </c:pt>
                <c:pt idx="799">
                  <c:v>143.39283895919499</c:v>
                </c:pt>
                <c:pt idx="800">
                  <c:v>138.31530662168899</c:v>
                </c:pt>
                <c:pt idx="801">
                  <c:v>134.37938090602</c:v>
                </c:pt>
                <c:pt idx="802">
                  <c:v>136.96449462207499</c:v>
                </c:pt>
                <c:pt idx="803">
                  <c:v>137.69168207416399</c:v>
                </c:pt>
                <c:pt idx="804">
                  <c:v>136.97318570443201</c:v>
                </c:pt>
                <c:pt idx="805">
                  <c:v>138.08639937966299</c:v>
                </c:pt>
                <c:pt idx="806">
                  <c:v>138.52344845840599</c:v>
                </c:pt>
                <c:pt idx="807">
                  <c:v>140.038239426149</c:v>
                </c:pt>
                <c:pt idx="808">
                  <c:v>139.90468983333801</c:v>
                </c:pt>
                <c:pt idx="809">
                  <c:v>135.85493856927499</c:v>
                </c:pt>
                <c:pt idx="810">
                  <c:v>132.86979622863501</c:v>
                </c:pt>
                <c:pt idx="811">
                  <c:v>130.85394188389699</c:v>
                </c:pt>
                <c:pt idx="812">
                  <c:v>132.47438183929501</c:v>
                </c:pt>
                <c:pt idx="813">
                  <c:v>135.670507908155</c:v>
                </c:pt>
                <c:pt idx="814">
                  <c:v>135.40286163668199</c:v>
                </c:pt>
                <c:pt idx="815">
                  <c:v>133.400231449778</c:v>
                </c:pt>
                <c:pt idx="816">
                  <c:v>138.384978635393</c:v>
                </c:pt>
                <c:pt idx="817">
                  <c:v>139.93353331475799</c:v>
                </c:pt>
                <c:pt idx="818">
                  <c:v>141.65518828161899</c:v>
                </c:pt>
                <c:pt idx="819">
                  <c:v>142.19338471324099</c:v>
                </c:pt>
                <c:pt idx="820">
                  <c:v>138.89776100081599</c:v>
                </c:pt>
                <c:pt idx="821">
                  <c:v>139.597358474863</c:v>
                </c:pt>
                <c:pt idx="822">
                  <c:v>145.96514107539701</c:v>
                </c:pt>
                <c:pt idx="823">
                  <c:v>145.94812319104901</c:v>
                </c:pt>
                <c:pt idx="824">
                  <c:v>148.65484209884599</c:v>
                </c:pt>
                <c:pt idx="825">
                  <c:v>151.77197856372899</c:v>
                </c:pt>
                <c:pt idx="826">
                  <c:v>148.41824290615099</c:v>
                </c:pt>
                <c:pt idx="827">
                  <c:v>151.554238613807</c:v>
                </c:pt>
                <c:pt idx="828">
                  <c:v>149.57216033668601</c:v>
                </c:pt>
                <c:pt idx="829">
                  <c:v>151.81518214528299</c:v>
                </c:pt>
                <c:pt idx="830">
                  <c:v>152.046308652275</c:v>
                </c:pt>
                <c:pt idx="831">
                  <c:v>153.83271902443201</c:v>
                </c:pt>
                <c:pt idx="832">
                  <c:v>151.60394308132001</c:v>
                </c:pt>
                <c:pt idx="833">
                  <c:v>150.44597694506299</c:v>
                </c:pt>
                <c:pt idx="834">
                  <c:v>150.941399859547</c:v>
                </c:pt>
                <c:pt idx="835">
                  <c:v>149.17918523884799</c:v>
                </c:pt>
                <c:pt idx="836">
                  <c:v>154.54844138682901</c:v>
                </c:pt>
                <c:pt idx="837">
                  <c:v>156.67442676025399</c:v>
                </c:pt>
                <c:pt idx="838">
                  <c:v>147.88267654008999</c:v>
                </c:pt>
                <c:pt idx="839">
                  <c:v>147.29776178673799</c:v>
                </c:pt>
                <c:pt idx="840">
                  <c:v>150.46664372119801</c:v>
                </c:pt>
                <c:pt idx="841">
                  <c:v>145.89831495917801</c:v>
                </c:pt>
                <c:pt idx="842">
                  <c:v>153.55480053423801</c:v>
                </c:pt>
                <c:pt idx="843">
                  <c:v>150.778688077331</c:v>
                </c:pt>
                <c:pt idx="844">
                  <c:v>151.554185086258</c:v>
                </c:pt>
                <c:pt idx="845">
                  <c:v>153.60074361507901</c:v>
                </c:pt>
                <c:pt idx="846">
                  <c:v>155.14706368972</c:v>
                </c:pt>
                <c:pt idx="847">
                  <c:v>156.15254247439901</c:v>
                </c:pt>
                <c:pt idx="848">
                  <c:v>157.87324033216399</c:v>
                </c:pt>
                <c:pt idx="849">
                  <c:v>164.38940005523</c:v>
                </c:pt>
                <c:pt idx="850">
                  <c:v>168.25663255273301</c:v>
                </c:pt>
                <c:pt idx="851">
                  <c:v>160.759350817523</c:v>
                </c:pt>
                <c:pt idx="852">
                  <c:v>154.058284542579</c:v>
                </c:pt>
                <c:pt idx="853">
                  <c:v>157.68440067403</c:v>
                </c:pt>
                <c:pt idx="854">
                  <c:v>160.06253544096899</c:v>
                </c:pt>
                <c:pt idx="855">
                  <c:v>157.20420491795099</c:v>
                </c:pt>
                <c:pt idx="856">
                  <c:v>160.40020517485499</c:v>
                </c:pt>
                <c:pt idx="857">
                  <c:v>160.23672787442101</c:v>
                </c:pt>
                <c:pt idx="858">
                  <c:v>160.478414537128</c:v>
                </c:pt>
                <c:pt idx="859">
                  <c:v>166.619114727359</c:v>
                </c:pt>
                <c:pt idx="860">
                  <c:v>163.188479214105</c:v>
                </c:pt>
                <c:pt idx="861">
                  <c:v>160.33989771250199</c:v>
                </c:pt>
                <c:pt idx="862">
                  <c:v>163.45220536533401</c:v>
                </c:pt>
                <c:pt idx="863">
                  <c:v>161.11754875262801</c:v>
                </c:pt>
                <c:pt idx="864">
                  <c:v>156.10413279378301</c:v>
                </c:pt>
                <c:pt idx="865">
                  <c:v>158.700835096318</c:v>
                </c:pt>
                <c:pt idx="866">
                  <c:v>157.59939941650401</c:v>
                </c:pt>
                <c:pt idx="867">
                  <c:v>154.555751907114</c:v>
                </c:pt>
                <c:pt idx="868">
                  <c:v>156.710574303545</c:v>
                </c:pt>
                <c:pt idx="869">
                  <c:v>153.896196133405</c:v>
                </c:pt>
                <c:pt idx="870">
                  <c:v>154.98206683977801</c:v>
                </c:pt>
                <c:pt idx="871">
                  <c:v>153.68958404076599</c:v>
                </c:pt>
                <c:pt idx="872">
                  <c:v>141.81143664453401</c:v>
                </c:pt>
                <c:pt idx="873">
                  <c:v>125.005444631963</c:v>
                </c:pt>
                <c:pt idx="874">
                  <c:v>123.879509845624</c:v>
                </c:pt>
                <c:pt idx="875">
                  <c:v>128.85475597581899</c:v>
                </c:pt>
                <c:pt idx="876">
                  <c:v>120.809453427571</c:v>
                </c:pt>
                <c:pt idx="877">
                  <c:v>124.502349856333</c:v>
                </c:pt>
                <c:pt idx="878">
                  <c:v>121.295921546055</c:v>
                </c:pt>
                <c:pt idx="879">
                  <c:v>123.676123237722</c:v>
                </c:pt>
                <c:pt idx="880">
                  <c:v>121.78099839596101</c:v>
                </c:pt>
                <c:pt idx="881">
                  <c:v>123.922699802342</c:v>
                </c:pt>
                <c:pt idx="882">
                  <c:v>128.96443058602401</c:v>
                </c:pt>
                <c:pt idx="883">
                  <c:v>125.661777646492</c:v>
                </c:pt>
                <c:pt idx="884">
                  <c:v>129.68010801420499</c:v>
                </c:pt>
                <c:pt idx="885">
                  <c:v>129.82817944745901</c:v>
                </c:pt>
                <c:pt idx="886">
                  <c:v>131.27201791661301</c:v>
                </c:pt>
                <c:pt idx="887">
                  <c:v>128.49882235341599</c:v>
                </c:pt>
                <c:pt idx="888">
                  <c:v>129.96186177369799</c:v>
                </c:pt>
                <c:pt idx="889">
                  <c:v>128.87351794045199</c:v>
                </c:pt>
                <c:pt idx="890">
                  <c:v>129.62201186966499</c:v>
                </c:pt>
                <c:pt idx="891">
                  <c:v>125.806435449844</c:v>
                </c:pt>
                <c:pt idx="892">
                  <c:v>123.833437207911</c:v>
                </c:pt>
                <c:pt idx="893">
                  <c:v>126.51556566613</c:v>
                </c:pt>
                <c:pt idx="894">
                  <c:v>128.027163645662</c:v>
                </c:pt>
                <c:pt idx="895">
                  <c:v>133.787908021883</c:v>
                </c:pt>
                <c:pt idx="896">
                  <c:v>134.36542449764701</c:v>
                </c:pt>
                <c:pt idx="897">
                  <c:v>139.769551778806</c:v>
                </c:pt>
                <c:pt idx="898">
                  <c:v>140.31224684860399</c:v>
                </c:pt>
                <c:pt idx="899">
                  <c:v>137.27734477138699</c:v>
                </c:pt>
                <c:pt idx="900">
                  <c:v>133.86798279379701</c:v>
                </c:pt>
                <c:pt idx="901">
                  <c:v>137.045106524023</c:v>
                </c:pt>
                <c:pt idx="902">
                  <c:v>138.723669894154</c:v>
                </c:pt>
                <c:pt idx="903">
                  <c:v>137.25826869341401</c:v>
                </c:pt>
                <c:pt idx="904">
                  <c:v>140.814701197304</c:v>
                </c:pt>
                <c:pt idx="905">
                  <c:v>140.11633002629199</c:v>
                </c:pt>
                <c:pt idx="906">
                  <c:v>138.048066724221</c:v>
                </c:pt>
                <c:pt idx="907">
                  <c:v>137.64346120904199</c:v>
                </c:pt>
                <c:pt idx="908">
                  <c:v>139.289589357739</c:v>
                </c:pt>
                <c:pt idx="909">
                  <c:v>138.57763370603001</c:v>
                </c:pt>
                <c:pt idx="910">
                  <c:v>139.63867961292999</c:v>
                </c:pt>
                <c:pt idx="911">
                  <c:v>136.64925331026799</c:v>
                </c:pt>
                <c:pt idx="912">
                  <c:v>128.96922833882701</c:v>
                </c:pt>
                <c:pt idx="913">
                  <c:v>131.44315610211399</c:v>
                </c:pt>
                <c:pt idx="914">
                  <c:v>128.623333739424</c:v>
                </c:pt>
                <c:pt idx="915">
                  <c:v>130.05606742539399</c:v>
                </c:pt>
                <c:pt idx="916">
                  <c:v>130.91791354178301</c:v>
                </c:pt>
                <c:pt idx="917">
                  <c:v>129.20630477370901</c:v>
                </c:pt>
                <c:pt idx="918">
                  <c:v>129.793406117182</c:v>
                </c:pt>
                <c:pt idx="919">
                  <c:v>129.043839881655</c:v>
                </c:pt>
                <c:pt idx="920">
                  <c:v>128.169081621022</c:v>
                </c:pt>
                <c:pt idx="921">
                  <c:v>127.594723676328</c:v>
                </c:pt>
                <c:pt idx="922">
                  <c:v>128.957212399935</c:v>
                </c:pt>
                <c:pt idx="923">
                  <c:v>128.276405956113</c:v>
                </c:pt>
                <c:pt idx="924">
                  <c:v>127.523086330881</c:v>
                </c:pt>
                <c:pt idx="925">
                  <c:v>128.09819211321999</c:v>
                </c:pt>
                <c:pt idx="926">
                  <c:v>128.63635857486901</c:v>
                </c:pt>
                <c:pt idx="927">
                  <c:v>126.726890250141</c:v>
                </c:pt>
                <c:pt idx="928">
                  <c:v>126.937987386674</c:v>
                </c:pt>
                <c:pt idx="929">
                  <c:v>127.131903304833</c:v>
                </c:pt>
                <c:pt idx="930">
                  <c:v>127.857800297906</c:v>
                </c:pt>
                <c:pt idx="931">
                  <c:v>127.385106209524</c:v>
                </c:pt>
                <c:pt idx="932">
                  <c:v>129.09068813591099</c:v>
                </c:pt>
                <c:pt idx="933">
                  <c:v>130.270658949101</c:v>
                </c:pt>
                <c:pt idx="934">
                  <c:v>127.538779807086</c:v>
                </c:pt>
                <c:pt idx="935">
                  <c:v>126.109373269698</c:v>
                </c:pt>
                <c:pt idx="936">
                  <c:v>126.543635344199</c:v>
                </c:pt>
                <c:pt idx="937">
                  <c:v>125.36268464312801</c:v>
                </c:pt>
                <c:pt idx="938">
                  <c:v>125.823895007754</c:v>
                </c:pt>
                <c:pt idx="939">
                  <c:v>127.767561496559</c:v>
                </c:pt>
                <c:pt idx="940">
                  <c:v>127.981971406611</c:v>
                </c:pt>
                <c:pt idx="941">
                  <c:v>128.40411099946101</c:v>
                </c:pt>
                <c:pt idx="942">
                  <c:v>126.75228757497</c:v>
                </c:pt>
                <c:pt idx="943">
                  <c:v>125.52230590697</c:v>
                </c:pt>
                <c:pt idx="944">
                  <c:v>125.361230088358</c:v>
                </c:pt>
                <c:pt idx="945">
                  <c:v>126.22528817142801</c:v>
                </c:pt>
                <c:pt idx="946">
                  <c:v>126.06421235281501</c:v>
                </c:pt>
                <c:pt idx="947">
                  <c:v>126.33558560143</c:v>
                </c:pt>
                <c:pt idx="948">
                  <c:v>127.771581991605</c:v>
                </c:pt>
                <c:pt idx="949">
                  <c:v>127.778881893098</c:v>
                </c:pt>
                <c:pt idx="950">
                  <c:v>128.502643238606</c:v>
                </c:pt>
                <c:pt idx="951">
                  <c:v>129.19910943996999</c:v>
                </c:pt>
                <c:pt idx="952">
                  <c:v>128.24753005996899</c:v>
                </c:pt>
                <c:pt idx="953">
                  <c:v>126.854489560876</c:v>
                </c:pt>
                <c:pt idx="954">
                  <c:v>125.956313688035</c:v>
                </c:pt>
                <c:pt idx="955">
                  <c:v>125.585287529567</c:v>
                </c:pt>
                <c:pt idx="956">
                  <c:v>125.53412077560399</c:v>
                </c:pt>
                <c:pt idx="957">
                  <c:v>126.155828723168</c:v>
                </c:pt>
                <c:pt idx="958">
                  <c:v>127.567212162023</c:v>
                </c:pt>
                <c:pt idx="959">
                  <c:v>128.194154054812</c:v>
                </c:pt>
                <c:pt idx="960">
                  <c:v>129.139616449328</c:v>
                </c:pt>
                <c:pt idx="961">
                  <c:v>130.50433366421299</c:v>
                </c:pt>
                <c:pt idx="962">
                  <c:v>129.429893013395</c:v>
                </c:pt>
                <c:pt idx="963">
                  <c:v>129.67563467193901</c:v>
                </c:pt>
                <c:pt idx="964">
                  <c:v>126.940070312758</c:v>
                </c:pt>
                <c:pt idx="965">
                  <c:v>127.79434806862299</c:v>
                </c:pt>
                <c:pt idx="966">
                  <c:v>127.087305328707</c:v>
                </c:pt>
                <c:pt idx="967">
                  <c:v>126.93125874799701</c:v>
                </c:pt>
                <c:pt idx="968">
                  <c:v>126.13118569306199</c:v>
                </c:pt>
                <c:pt idx="969">
                  <c:v>127.184204754311</c:v>
                </c:pt>
                <c:pt idx="970">
                  <c:v>127.37704105226599</c:v>
                </c:pt>
                <c:pt idx="971">
                  <c:v>127.80858330608901</c:v>
                </c:pt>
                <c:pt idx="972">
                  <c:v>127.825126084799</c:v>
                </c:pt>
                <c:pt idx="973">
                  <c:v>127.038007395142</c:v>
                </c:pt>
                <c:pt idx="974">
                  <c:v>126.889971514576</c:v>
                </c:pt>
                <c:pt idx="975">
                  <c:v>126.535598341466</c:v>
                </c:pt>
                <c:pt idx="976">
                  <c:v>128.08592504507601</c:v>
                </c:pt>
                <c:pt idx="977">
                  <c:v>128.09576470845201</c:v>
                </c:pt>
                <c:pt idx="978">
                  <c:v>128.57875103106699</c:v>
                </c:pt>
                <c:pt idx="979">
                  <c:v>129.336596812549</c:v>
                </c:pt>
                <c:pt idx="980">
                  <c:v>129.354515900987</c:v>
                </c:pt>
                <c:pt idx="981">
                  <c:v>127.032096605501</c:v>
                </c:pt>
                <c:pt idx="982">
                  <c:v>126.564875098426</c:v>
                </c:pt>
                <c:pt idx="983">
                  <c:v>127.40802038098199</c:v>
                </c:pt>
                <c:pt idx="984">
                  <c:v>126.515310472808</c:v>
                </c:pt>
                <c:pt idx="985">
                  <c:v>127.10321078515101</c:v>
                </c:pt>
                <c:pt idx="986">
                  <c:v>126.693026016327</c:v>
                </c:pt>
                <c:pt idx="987">
                  <c:v>126.05279479328701</c:v>
                </c:pt>
                <c:pt idx="988">
                  <c:v>126.450641234709</c:v>
                </c:pt>
                <c:pt idx="989">
                  <c:v>126.18414623716799</c:v>
                </c:pt>
                <c:pt idx="990">
                  <c:v>123.98976000928199</c:v>
                </c:pt>
                <c:pt idx="991">
                  <c:v>121.125571299364</c:v>
                </c:pt>
                <c:pt idx="992">
                  <c:v>121.552871417212</c:v>
                </c:pt>
                <c:pt idx="993">
                  <c:v>121.77445686431</c:v>
                </c:pt>
                <c:pt idx="994">
                  <c:v>120.744389775305</c:v>
                </c:pt>
                <c:pt idx="995">
                  <c:v>121.160291860173</c:v>
                </c:pt>
                <c:pt idx="996">
                  <c:v>122.192930735251</c:v>
                </c:pt>
                <c:pt idx="997">
                  <c:v>122.425984366712</c:v>
                </c:pt>
                <c:pt idx="998">
                  <c:v>123.279302866333</c:v>
                </c:pt>
                <c:pt idx="999">
                  <c:v>123.329962831106</c:v>
                </c:pt>
                <c:pt idx="1000">
                  <c:v>124.04044929182299</c:v>
                </c:pt>
                <c:pt idx="1001">
                  <c:v>123.785936237876</c:v>
                </c:pt>
                <c:pt idx="1002">
                  <c:v>124.367185702798</c:v>
                </c:pt>
                <c:pt idx="1003">
                  <c:v>122.723317143494</c:v>
                </c:pt>
                <c:pt idx="1004">
                  <c:v>123.550683806609</c:v>
                </c:pt>
                <c:pt idx="1005">
                  <c:v>121.93590706217</c:v>
                </c:pt>
                <c:pt idx="1006">
                  <c:v>122.766776815255</c:v>
                </c:pt>
                <c:pt idx="1007">
                  <c:v>123.62375825053201</c:v>
                </c:pt>
                <c:pt idx="1008">
                  <c:v>125.566827175819</c:v>
                </c:pt>
                <c:pt idx="1009">
                  <c:v>126.129953480098</c:v>
                </c:pt>
                <c:pt idx="1010">
                  <c:v>125.13847481993101</c:v>
                </c:pt>
                <c:pt idx="1011">
                  <c:v>125.09995591394799</c:v>
                </c:pt>
                <c:pt idx="1012">
                  <c:v>126.141855544349</c:v>
                </c:pt>
                <c:pt idx="1013">
                  <c:v>125.65758780169099</c:v>
                </c:pt>
                <c:pt idx="1014">
                  <c:v>126.23939696049899</c:v>
                </c:pt>
                <c:pt idx="1015">
                  <c:v>126.432533607157</c:v>
                </c:pt>
                <c:pt idx="1016">
                  <c:v>126.161341928707</c:v>
                </c:pt>
                <c:pt idx="1017">
                  <c:v>126.091090167741</c:v>
                </c:pt>
                <c:pt idx="1018">
                  <c:v>126.489748362898</c:v>
                </c:pt>
                <c:pt idx="1019">
                  <c:v>125.741096209345</c:v>
                </c:pt>
                <c:pt idx="1020">
                  <c:v>125.21947793992901</c:v>
                </c:pt>
                <c:pt idx="1021">
                  <c:v>125.887445865152</c:v>
                </c:pt>
                <c:pt idx="1022">
                  <c:v>126.00094371887199</c:v>
                </c:pt>
                <c:pt idx="1023">
                  <c:v>126.052002236075</c:v>
                </c:pt>
                <c:pt idx="1024">
                  <c:v>125.614001751986</c:v>
                </c:pt>
                <c:pt idx="1025">
                  <c:v>126.36608215596</c:v>
                </c:pt>
                <c:pt idx="1026">
                  <c:v>126.006693996146</c:v>
                </c:pt>
                <c:pt idx="1027">
                  <c:v>125.971003787904</c:v>
                </c:pt>
                <c:pt idx="1028">
                  <c:v>126.015465250105</c:v>
                </c:pt>
                <c:pt idx="1029">
                  <c:v>126.590753458889</c:v>
                </c:pt>
                <c:pt idx="1030">
                  <c:v>126.68150946902099</c:v>
                </c:pt>
                <c:pt idx="1031">
                  <c:v>126.356976301142</c:v>
                </c:pt>
                <c:pt idx="1032">
                  <c:v>127.24491227827799</c:v>
                </c:pt>
                <c:pt idx="1033">
                  <c:v>128.72048899904399</c:v>
                </c:pt>
                <c:pt idx="1034">
                  <c:v>129.11989836698899</c:v>
                </c:pt>
                <c:pt idx="1035">
                  <c:v>129.42282153537599</c:v>
                </c:pt>
                <c:pt idx="1036">
                  <c:v>131.26424211450501</c:v>
                </c:pt>
                <c:pt idx="1037">
                  <c:v>131.26716267053999</c:v>
                </c:pt>
                <c:pt idx="1038">
                  <c:v>130.975623830627</c:v>
                </c:pt>
                <c:pt idx="1039">
                  <c:v>129.81147826560601</c:v>
                </c:pt>
                <c:pt idx="1040">
                  <c:v>130.57080327465999</c:v>
                </c:pt>
                <c:pt idx="1041">
                  <c:v>130.127951998588</c:v>
                </c:pt>
                <c:pt idx="1042">
                  <c:v>130.587406300297</c:v>
                </c:pt>
                <c:pt idx="1043">
                  <c:v>130.25871318039299</c:v>
                </c:pt>
                <c:pt idx="1044">
                  <c:v>133.046490401775</c:v>
                </c:pt>
                <c:pt idx="1045">
                  <c:v>134.33357487503</c:v>
                </c:pt>
                <c:pt idx="1046">
                  <c:v>137.02234280373801</c:v>
                </c:pt>
                <c:pt idx="1047">
                  <c:v>136.01089751175201</c:v>
                </c:pt>
                <c:pt idx="1048">
                  <c:v>134.53368932482499</c:v>
                </c:pt>
                <c:pt idx="1049">
                  <c:v>132.30028858077901</c:v>
                </c:pt>
                <c:pt idx="1050">
                  <c:v>132.53146895044301</c:v>
                </c:pt>
                <c:pt idx="1051">
                  <c:v>132.532877821911</c:v>
                </c:pt>
                <c:pt idx="1052">
                  <c:v>133.07313437670999</c:v>
                </c:pt>
                <c:pt idx="1053">
                  <c:v>132.56701064716199</c:v>
                </c:pt>
                <c:pt idx="1054">
                  <c:v>133.311619131523</c:v>
                </c:pt>
                <c:pt idx="1055">
                  <c:v>133.30845365513099</c:v>
                </c:pt>
                <c:pt idx="1056">
                  <c:v>134.28096541414999</c:v>
                </c:pt>
                <c:pt idx="1057">
                  <c:v>135.13893116236801</c:v>
                </c:pt>
                <c:pt idx="1058">
                  <c:v>134.16513339591199</c:v>
                </c:pt>
                <c:pt idx="1059">
                  <c:v>134.68672141411301</c:v>
                </c:pt>
                <c:pt idx="1060">
                  <c:v>134.370838901632</c:v>
                </c:pt>
                <c:pt idx="1061">
                  <c:v>133.37365743814601</c:v>
                </c:pt>
                <c:pt idx="1062">
                  <c:v>134.17696505308601</c:v>
                </c:pt>
                <c:pt idx="1063">
                  <c:v>133.99080420997299</c:v>
                </c:pt>
                <c:pt idx="1064">
                  <c:v>134.35474639492099</c:v>
                </c:pt>
                <c:pt idx="1065">
                  <c:v>134.22268980931599</c:v>
                </c:pt>
                <c:pt idx="1066">
                  <c:v>133.97186202911001</c:v>
                </c:pt>
                <c:pt idx="1067">
                  <c:v>135.09916751784999</c:v>
                </c:pt>
                <c:pt idx="1068">
                  <c:v>134.236264304099</c:v>
                </c:pt>
                <c:pt idx="1069">
                  <c:v>134.840440561023</c:v>
                </c:pt>
                <c:pt idx="1070">
                  <c:v>135.89822062475099</c:v>
                </c:pt>
                <c:pt idx="1071">
                  <c:v>136.89087904497401</c:v>
                </c:pt>
                <c:pt idx="1072">
                  <c:v>137.11490551216201</c:v>
                </c:pt>
                <c:pt idx="1073">
                  <c:v>137.211635845562</c:v>
                </c:pt>
                <c:pt idx="1074">
                  <c:v>138.01906222584901</c:v>
                </c:pt>
                <c:pt idx="1075">
                  <c:v>137.71838653772701</c:v>
                </c:pt>
                <c:pt idx="1076">
                  <c:v>138.27441032363501</c:v>
                </c:pt>
                <c:pt idx="1077">
                  <c:v>137.37071981598399</c:v>
                </c:pt>
                <c:pt idx="1078">
                  <c:v>137.46143120477399</c:v>
                </c:pt>
                <c:pt idx="1079">
                  <c:v>137.14714807446401</c:v>
                </c:pt>
                <c:pt idx="1080">
                  <c:v>138.537733656021</c:v>
                </c:pt>
                <c:pt idx="1081">
                  <c:v>139.17806660240501</c:v>
                </c:pt>
                <c:pt idx="1082">
                  <c:v>140.066782926869</c:v>
                </c:pt>
                <c:pt idx="1083">
                  <c:v>140.35718166402799</c:v>
                </c:pt>
                <c:pt idx="1084">
                  <c:v>139.283550092013</c:v>
                </c:pt>
                <c:pt idx="1085">
                  <c:v>137.06143722835901</c:v>
                </c:pt>
                <c:pt idx="1086">
                  <c:v>137.938760004606</c:v>
                </c:pt>
                <c:pt idx="1087">
                  <c:v>138.09495154770599</c:v>
                </c:pt>
                <c:pt idx="1088">
                  <c:v>137.411166385824</c:v>
                </c:pt>
                <c:pt idx="1089">
                  <c:v>138.09395971328999</c:v>
                </c:pt>
                <c:pt idx="1090">
                  <c:v>136.68828871900999</c:v>
                </c:pt>
                <c:pt idx="1091">
                  <c:v>136.69223546093099</c:v>
                </c:pt>
                <c:pt idx="1092">
                  <c:v>135.13020085487</c:v>
                </c:pt>
                <c:pt idx="1093">
                  <c:v>134.239153665413</c:v>
                </c:pt>
                <c:pt idx="1094">
                  <c:v>133.81906732848401</c:v>
                </c:pt>
                <c:pt idx="1095">
                  <c:v>134.02970971506801</c:v>
                </c:pt>
                <c:pt idx="1096">
                  <c:v>133.942835722892</c:v>
                </c:pt>
                <c:pt idx="1097">
                  <c:v>133.53406827196</c:v>
                </c:pt>
                <c:pt idx="1098">
                  <c:v>133.32470998072901</c:v>
                </c:pt>
                <c:pt idx="1099">
                  <c:v>134.246311040374</c:v>
                </c:pt>
                <c:pt idx="1100">
                  <c:v>134.85329321371799</c:v>
                </c:pt>
                <c:pt idx="1101">
                  <c:v>135.06991307639601</c:v>
                </c:pt>
                <c:pt idx="1102">
                  <c:v>134.74168024349001</c:v>
                </c:pt>
                <c:pt idx="1103">
                  <c:v>135.135957636456</c:v>
                </c:pt>
                <c:pt idx="1104">
                  <c:v>134.204600127795</c:v>
                </c:pt>
                <c:pt idx="1105">
                  <c:v>134.938818939973</c:v>
                </c:pt>
                <c:pt idx="1106">
                  <c:v>135.20377551240901</c:v>
                </c:pt>
                <c:pt idx="1107">
                  <c:v>135.320757924644</c:v>
                </c:pt>
                <c:pt idx="1108">
                  <c:v>135.31053849500401</c:v>
                </c:pt>
                <c:pt idx="1109">
                  <c:v>134.21134477470099</c:v>
                </c:pt>
                <c:pt idx="1110">
                  <c:v>134.98520774560001</c:v>
                </c:pt>
                <c:pt idx="1111">
                  <c:v>135.12055859680001</c:v>
                </c:pt>
                <c:pt idx="1112">
                  <c:v>134.956060442893</c:v>
                </c:pt>
                <c:pt idx="1113">
                  <c:v>137.50493150273499</c:v>
                </c:pt>
                <c:pt idx="1114">
                  <c:v>137.386421958683</c:v>
                </c:pt>
                <c:pt idx="1115">
                  <c:v>135.79537033477101</c:v>
                </c:pt>
                <c:pt idx="1116">
                  <c:v>135.732948845626</c:v>
                </c:pt>
                <c:pt idx="1117">
                  <c:v>136.10372785184501</c:v>
                </c:pt>
                <c:pt idx="1118">
                  <c:v>137.901981700188</c:v>
                </c:pt>
                <c:pt idx="1119">
                  <c:v>139.01524952042899</c:v>
                </c:pt>
                <c:pt idx="1120">
                  <c:v>138.958720416874</c:v>
                </c:pt>
                <c:pt idx="1121">
                  <c:v>137.67187849957301</c:v>
                </c:pt>
                <c:pt idx="1122">
                  <c:v>136.93462286791399</c:v>
                </c:pt>
                <c:pt idx="1123">
                  <c:v>135.013083382453</c:v>
                </c:pt>
                <c:pt idx="1124">
                  <c:v>135.02058790132401</c:v>
                </c:pt>
                <c:pt idx="1125">
                  <c:v>134.60647297700299</c:v>
                </c:pt>
                <c:pt idx="1126">
                  <c:v>132.63405203462401</c:v>
                </c:pt>
                <c:pt idx="1127">
                  <c:v>132.408511546689</c:v>
                </c:pt>
                <c:pt idx="1128">
                  <c:v>133.195105530891</c:v>
                </c:pt>
                <c:pt idx="1129">
                  <c:v>132.80244035151699</c:v>
                </c:pt>
                <c:pt idx="1130">
                  <c:v>132.17797929067001</c:v>
                </c:pt>
                <c:pt idx="1131">
                  <c:v>132.61847613774401</c:v>
                </c:pt>
                <c:pt idx="1132">
                  <c:v>132.40089499473399</c:v>
                </c:pt>
                <c:pt idx="1133">
                  <c:v>133.06558425074701</c:v>
                </c:pt>
                <c:pt idx="1134">
                  <c:v>132.98826934000201</c:v>
                </c:pt>
                <c:pt idx="1135">
                  <c:v>132.288939809992</c:v>
                </c:pt>
                <c:pt idx="1136">
                  <c:v>131.73568782849699</c:v>
                </c:pt>
                <c:pt idx="1137">
                  <c:v>131.99109662848201</c:v>
                </c:pt>
                <c:pt idx="1138">
                  <c:v>131.98118021364601</c:v>
                </c:pt>
                <c:pt idx="1139">
                  <c:v>131.43287694495899</c:v>
                </c:pt>
                <c:pt idx="1140">
                  <c:v>132.31381777446501</c:v>
                </c:pt>
                <c:pt idx="1141">
                  <c:v>133.076786039186</c:v>
                </c:pt>
                <c:pt idx="1142">
                  <c:v>132.854192171969</c:v>
                </c:pt>
                <c:pt idx="1143">
                  <c:v>134.18724225170899</c:v>
                </c:pt>
                <c:pt idx="1144">
                  <c:v>133.03677645931799</c:v>
                </c:pt>
                <c:pt idx="1145">
                  <c:v>132.416350619762</c:v>
                </c:pt>
                <c:pt idx="1146">
                  <c:v>131.08223920909799</c:v>
                </c:pt>
                <c:pt idx="1147">
                  <c:v>131.11745170549599</c:v>
                </c:pt>
                <c:pt idx="1148">
                  <c:v>130.595173111988</c:v>
                </c:pt>
                <c:pt idx="1149">
                  <c:v>129.741661274846</c:v>
                </c:pt>
                <c:pt idx="1150">
                  <c:v>131.14884956413201</c:v>
                </c:pt>
                <c:pt idx="1151">
                  <c:v>131.722150991761</c:v>
                </c:pt>
                <c:pt idx="1152">
                  <c:v>132.027866183882</c:v>
                </c:pt>
                <c:pt idx="1153">
                  <c:v>131.507654117215</c:v>
                </c:pt>
                <c:pt idx="1154">
                  <c:v>131.86562412493001</c:v>
                </c:pt>
                <c:pt idx="1155">
                  <c:v>131.22532066102301</c:v>
                </c:pt>
                <c:pt idx="1156">
                  <c:v>129.832492793548</c:v>
                </c:pt>
                <c:pt idx="1157">
                  <c:v>129.422508236873</c:v>
                </c:pt>
                <c:pt idx="1158">
                  <c:v>129.19224621174101</c:v>
                </c:pt>
                <c:pt idx="1159">
                  <c:v>128.85873520456499</c:v>
                </c:pt>
                <c:pt idx="1160">
                  <c:v>126.37431313807799</c:v>
                </c:pt>
                <c:pt idx="1161">
                  <c:v>125.81094368655</c:v>
                </c:pt>
                <c:pt idx="1162">
                  <c:v>127.08258337379699</c:v>
                </c:pt>
                <c:pt idx="1163">
                  <c:v>128.36749718666201</c:v>
                </c:pt>
                <c:pt idx="1164">
                  <c:v>129.20715893382899</c:v>
                </c:pt>
                <c:pt idx="1165">
                  <c:v>129.08961870527301</c:v>
                </c:pt>
                <c:pt idx="1166">
                  <c:v>130.11418881906599</c:v>
                </c:pt>
                <c:pt idx="1167">
                  <c:v>130.31898539588801</c:v>
                </c:pt>
                <c:pt idx="1168">
                  <c:v>129.61230335534</c:v>
                </c:pt>
                <c:pt idx="1169">
                  <c:v>129.40211074984501</c:v>
                </c:pt>
                <c:pt idx="1170">
                  <c:v>130.209882711955</c:v>
                </c:pt>
                <c:pt idx="1171">
                  <c:v>130.66296547626999</c:v>
                </c:pt>
                <c:pt idx="1172">
                  <c:v>131.072319493012</c:v>
                </c:pt>
                <c:pt idx="1173">
                  <c:v>130.999933811261</c:v>
                </c:pt>
                <c:pt idx="1174">
                  <c:v>130.636365702505</c:v>
                </c:pt>
                <c:pt idx="1175">
                  <c:v>131.804056067913</c:v>
                </c:pt>
                <c:pt idx="1176">
                  <c:v>132.32654780375901</c:v>
                </c:pt>
                <c:pt idx="1177">
                  <c:v>132.31128962102099</c:v>
                </c:pt>
                <c:pt idx="1178">
                  <c:v>132.515751579664</c:v>
                </c:pt>
                <c:pt idx="1179">
                  <c:v>132.36275835385899</c:v>
                </c:pt>
                <c:pt idx="1180">
                  <c:v>131.447958702764</c:v>
                </c:pt>
                <c:pt idx="1181">
                  <c:v>131.31788456135899</c:v>
                </c:pt>
                <c:pt idx="1182">
                  <c:v>132.107094408215</c:v>
                </c:pt>
                <c:pt idx="1183">
                  <c:v>133.46404073382499</c:v>
                </c:pt>
                <c:pt idx="1184">
                  <c:v>133.278704931189</c:v>
                </c:pt>
                <c:pt idx="1185">
                  <c:v>134.854222439024</c:v>
                </c:pt>
                <c:pt idx="1186">
                  <c:v>134.486457673057</c:v>
                </c:pt>
                <c:pt idx="1187">
                  <c:v>134.671560666245</c:v>
                </c:pt>
                <c:pt idx="1188">
                  <c:v>133.62039833182601</c:v>
                </c:pt>
                <c:pt idx="1189">
                  <c:v>133.50675434873199</c:v>
                </c:pt>
                <c:pt idx="1190">
                  <c:v>132.34139058252401</c:v>
                </c:pt>
                <c:pt idx="1191">
                  <c:v>134.744067863673</c:v>
                </c:pt>
                <c:pt idx="1192">
                  <c:v>136.80459336921399</c:v>
                </c:pt>
                <c:pt idx="1193">
                  <c:v>136.79949253663699</c:v>
                </c:pt>
                <c:pt idx="1194">
                  <c:v>137.58262861102</c:v>
                </c:pt>
                <c:pt idx="1195">
                  <c:v>137.816236926485</c:v>
                </c:pt>
                <c:pt idx="1196">
                  <c:v>137.54661058547501</c:v>
                </c:pt>
                <c:pt idx="1197">
                  <c:v>138.034409099908</c:v>
                </c:pt>
                <c:pt idx="1198">
                  <c:v>138.32008720847901</c:v>
                </c:pt>
                <c:pt idx="1199">
                  <c:v>138.28404758230701</c:v>
                </c:pt>
                <c:pt idx="1200">
                  <c:v>138.537622155755</c:v>
                </c:pt>
                <c:pt idx="1201">
                  <c:v>139.18596234965301</c:v>
                </c:pt>
                <c:pt idx="1202">
                  <c:v>139.03562318756701</c:v>
                </c:pt>
                <c:pt idx="1203">
                  <c:v>139.37772092018801</c:v>
                </c:pt>
                <c:pt idx="1204">
                  <c:v>140.15086298302799</c:v>
                </c:pt>
                <c:pt idx="1205">
                  <c:v>140.861318120166</c:v>
                </c:pt>
                <c:pt idx="1206">
                  <c:v>140.866743211309</c:v>
                </c:pt>
                <c:pt idx="1207">
                  <c:v>141.06364313298801</c:v>
                </c:pt>
                <c:pt idx="1208">
                  <c:v>141.70095597448201</c:v>
                </c:pt>
                <c:pt idx="1209">
                  <c:v>141.90280345617899</c:v>
                </c:pt>
                <c:pt idx="1210">
                  <c:v>142.12563173768899</c:v>
                </c:pt>
                <c:pt idx="1211">
                  <c:v>140.716167502247</c:v>
                </c:pt>
                <c:pt idx="1212">
                  <c:v>140.34765894324201</c:v>
                </c:pt>
                <c:pt idx="1213">
                  <c:v>141.36162372825299</c:v>
                </c:pt>
                <c:pt idx="1214">
                  <c:v>140.71353782622199</c:v>
                </c:pt>
                <c:pt idx="1215">
                  <c:v>140.939262772815</c:v>
                </c:pt>
                <c:pt idx="1216">
                  <c:v>141.146215857518</c:v>
                </c:pt>
                <c:pt idx="1217">
                  <c:v>140.582309476153</c:v>
                </c:pt>
                <c:pt idx="1218">
                  <c:v>141.82946543650399</c:v>
                </c:pt>
                <c:pt idx="1219">
                  <c:v>141.917147707211</c:v>
                </c:pt>
                <c:pt idx="1220">
                  <c:v>142.810319724321</c:v>
                </c:pt>
                <c:pt idx="1221">
                  <c:v>142.74278185872399</c:v>
                </c:pt>
                <c:pt idx="1222">
                  <c:v>142.171335377894</c:v>
                </c:pt>
                <c:pt idx="1223">
                  <c:v>142.311829526038</c:v>
                </c:pt>
                <c:pt idx="1224">
                  <c:v>143.32995238349201</c:v>
                </c:pt>
                <c:pt idx="1225">
                  <c:v>142.19107958003201</c:v>
                </c:pt>
                <c:pt idx="1226">
                  <c:v>141.09450857027699</c:v>
                </c:pt>
                <c:pt idx="1227">
                  <c:v>142.356632769577</c:v>
                </c:pt>
                <c:pt idx="1228">
                  <c:v>139.878986982052</c:v>
                </c:pt>
                <c:pt idx="1229">
                  <c:v>140.90985468387601</c:v>
                </c:pt>
                <c:pt idx="1230">
                  <c:v>141.95058817590399</c:v>
                </c:pt>
                <c:pt idx="1231">
                  <c:v>141.84811491996999</c:v>
                </c:pt>
                <c:pt idx="1232">
                  <c:v>142.26981611761499</c:v>
                </c:pt>
                <c:pt idx="1233">
                  <c:v>143.335901532424</c:v>
                </c:pt>
                <c:pt idx="1234">
                  <c:v>144.44675873394499</c:v>
                </c:pt>
                <c:pt idx="1235">
                  <c:v>143.932624954136</c:v>
                </c:pt>
                <c:pt idx="1236">
                  <c:v>143.37249846282501</c:v>
                </c:pt>
                <c:pt idx="1237">
                  <c:v>143.49651257118799</c:v>
                </c:pt>
                <c:pt idx="1238">
                  <c:v>143.94937875211801</c:v>
                </c:pt>
                <c:pt idx="1239">
                  <c:v>143.59688806982001</c:v>
                </c:pt>
                <c:pt idx="1240">
                  <c:v>144.03602910044799</c:v>
                </c:pt>
                <c:pt idx="1241">
                  <c:v>145.345310975736</c:v>
                </c:pt>
                <c:pt idx="1242">
                  <c:v>145.369864445014</c:v>
                </c:pt>
                <c:pt idx="1243">
                  <c:v>144.57033800166701</c:v>
                </c:pt>
                <c:pt idx="1244">
                  <c:v>143.85368697548699</c:v>
                </c:pt>
                <c:pt idx="1245">
                  <c:v>145.06410717698</c:v>
                </c:pt>
                <c:pt idx="1246">
                  <c:v>143.98861632381599</c:v>
                </c:pt>
                <c:pt idx="1247">
                  <c:v>144.54218133469701</c:v>
                </c:pt>
                <c:pt idx="1248">
                  <c:v>144.58044126746901</c:v>
                </c:pt>
                <c:pt idx="1249">
                  <c:v>145.19558871725701</c:v>
                </c:pt>
                <c:pt idx="1250">
                  <c:v>145.32749103556199</c:v>
                </c:pt>
                <c:pt idx="1251">
                  <c:v>145.630083223138</c:v>
                </c:pt>
                <c:pt idx="1252">
                  <c:v>144.28032736820199</c:v>
                </c:pt>
                <c:pt idx="1253">
                  <c:v>144.67189779536599</c:v>
                </c:pt>
                <c:pt idx="1254">
                  <c:v>143.97001047166199</c:v>
                </c:pt>
                <c:pt idx="1255">
                  <c:v>146.139965307701</c:v>
                </c:pt>
                <c:pt idx="1256">
                  <c:v>146.63382810597801</c:v>
                </c:pt>
                <c:pt idx="1257">
                  <c:v>147.95422124828201</c:v>
                </c:pt>
                <c:pt idx="1258">
                  <c:v>148.005953964816</c:v>
                </c:pt>
                <c:pt idx="1259">
                  <c:v>148.88745266260199</c:v>
                </c:pt>
                <c:pt idx="1260">
                  <c:v>149.64981628140399</c:v>
                </c:pt>
                <c:pt idx="1261">
                  <c:v>150.394215877134</c:v>
                </c:pt>
                <c:pt idx="1262">
                  <c:v>146.80339543272501</c:v>
                </c:pt>
                <c:pt idx="1263">
                  <c:v>149.15393769661799</c:v>
                </c:pt>
                <c:pt idx="1264">
                  <c:v>147.40528436045099</c:v>
                </c:pt>
                <c:pt idx="1265">
                  <c:v>147.349545918464</c:v>
                </c:pt>
                <c:pt idx="1266">
                  <c:v>149.19287118459999</c:v>
                </c:pt>
                <c:pt idx="1267">
                  <c:v>149.297673284392</c:v>
                </c:pt>
                <c:pt idx="1268">
                  <c:v>150.13859260177799</c:v>
                </c:pt>
                <c:pt idx="1269">
                  <c:v>150.49492130949201</c:v>
                </c:pt>
                <c:pt idx="1270">
                  <c:v>150.07442353877801</c:v>
                </c:pt>
                <c:pt idx="1271">
                  <c:v>149.53854295726501</c:v>
                </c:pt>
                <c:pt idx="1272">
                  <c:v>150.78621236132099</c:v>
                </c:pt>
                <c:pt idx="1273">
                  <c:v>152.33052794588201</c:v>
                </c:pt>
                <c:pt idx="1274">
                  <c:v>151.24940182125201</c:v>
                </c:pt>
                <c:pt idx="1275">
                  <c:v>151.93298131829499</c:v>
                </c:pt>
                <c:pt idx="1276">
                  <c:v>152.178240203255</c:v>
                </c:pt>
                <c:pt idx="1277">
                  <c:v>152.826460321068</c:v>
                </c:pt>
                <c:pt idx="1278">
                  <c:v>153.97547157025599</c:v>
                </c:pt>
                <c:pt idx="1279">
                  <c:v>154.33215348933101</c:v>
                </c:pt>
                <c:pt idx="1280">
                  <c:v>153.683691029833</c:v>
                </c:pt>
                <c:pt idx="1281">
                  <c:v>154.70212522127699</c:v>
                </c:pt>
                <c:pt idx="1282">
                  <c:v>154.79931993436401</c:v>
                </c:pt>
                <c:pt idx="1283">
                  <c:v>156.42877606998499</c:v>
                </c:pt>
                <c:pt idx="1284">
                  <c:v>157.05351407167899</c:v>
                </c:pt>
                <c:pt idx="1285">
                  <c:v>156.55101985778899</c:v>
                </c:pt>
                <c:pt idx="1286">
                  <c:v>158.08848863187299</c:v>
                </c:pt>
                <c:pt idx="1287">
                  <c:v>158.37162121936601</c:v>
                </c:pt>
                <c:pt idx="1288">
                  <c:v>158.61981832094699</c:v>
                </c:pt>
                <c:pt idx="1289">
                  <c:v>155.91563559121599</c:v>
                </c:pt>
                <c:pt idx="1290">
                  <c:v>155.33072561130501</c:v>
                </c:pt>
                <c:pt idx="1291">
                  <c:v>155.210057043907</c:v>
                </c:pt>
                <c:pt idx="1292">
                  <c:v>156.40444951306699</c:v>
                </c:pt>
                <c:pt idx="1293">
                  <c:v>155.04042904623699</c:v>
                </c:pt>
                <c:pt idx="1294">
                  <c:v>155.96383195384499</c:v>
                </c:pt>
                <c:pt idx="1295">
                  <c:v>154.116739816668</c:v>
                </c:pt>
                <c:pt idx="1296">
                  <c:v>155.44499036334901</c:v>
                </c:pt>
                <c:pt idx="1297">
                  <c:v>153.990996294882</c:v>
                </c:pt>
                <c:pt idx="1298">
                  <c:v>151.98238056035299</c:v>
                </c:pt>
                <c:pt idx="1299">
                  <c:v>153.510461438779</c:v>
                </c:pt>
                <c:pt idx="1300">
                  <c:v>154.889299794615</c:v>
                </c:pt>
                <c:pt idx="1301">
                  <c:v>155.584240084507</c:v>
                </c:pt>
                <c:pt idx="1302">
                  <c:v>153.925543564159</c:v>
                </c:pt>
                <c:pt idx="1303">
                  <c:v>152.45779546979099</c:v>
                </c:pt>
                <c:pt idx="1304">
                  <c:v>155.04770410097501</c:v>
                </c:pt>
                <c:pt idx="1305">
                  <c:v>153.917412595835</c:v>
                </c:pt>
                <c:pt idx="1306">
                  <c:v>154.963485548531</c:v>
                </c:pt>
                <c:pt idx="1307">
                  <c:v>156.63621921750999</c:v>
                </c:pt>
                <c:pt idx="1308">
                  <c:v>154.653624561692</c:v>
                </c:pt>
                <c:pt idx="1309">
                  <c:v>150.618235689557</c:v>
                </c:pt>
                <c:pt idx="1310">
                  <c:v>151.05518722357201</c:v>
                </c:pt>
                <c:pt idx="1311">
                  <c:v>149.103246984907</c:v>
                </c:pt>
                <c:pt idx="1312">
                  <c:v>150.53175003865499</c:v>
                </c:pt>
                <c:pt idx="1313">
                  <c:v>151.42398902665801</c:v>
                </c:pt>
                <c:pt idx="1314">
                  <c:v>153.41882520560799</c:v>
                </c:pt>
                <c:pt idx="1315">
                  <c:v>152.593608189256</c:v>
                </c:pt>
                <c:pt idx="1316">
                  <c:v>154.66478310646099</c:v>
                </c:pt>
                <c:pt idx="1317">
                  <c:v>154.56124860638101</c:v>
                </c:pt>
                <c:pt idx="1318">
                  <c:v>154.82936019493499</c:v>
                </c:pt>
                <c:pt idx="1319">
                  <c:v>156.86680552284099</c:v>
                </c:pt>
                <c:pt idx="1320">
                  <c:v>157.54465256923501</c:v>
                </c:pt>
                <c:pt idx="1321">
                  <c:v>158.92750731846101</c:v>
                </c:pt>
                <c:pt idx="1322">
                  <c:v>159.265376922428</c:v>
                </c:pt>
                <c:pt idx="1323">
                  <c:v>161.208239564146</c:v>
                </c:pt>
                <c:pt idx="1324">
                  <c:v>161.58039823465199</c:v>
                </c:pt>
                <c:pt idx="1325">
                  <c:v>162.69851429671701</c:v>
                </c:pt>
                <c:pt idx="1326">
                  <c:v>161.935037932401</c:v>
                </c:pt>
                <c:pt idx="1327">
                  <c:v>162.51872013630501</c:v>
                </c:pt>
                <c:pt idx="1328">
                  <c:v>163.536129473307</c:v>
                </c:pt>
                <c:pt idx="1329">
                  <c:v>163.79031900882299</c:v>
                </c:pt>
                <c:pt idx="1330">
                  <c:v>164.132654110787</c:v>
                </c:pt>
                <c:pt idx="1331">
                  <c:v>163.97424554121599</c:v>
                </c:pt>
                <c:pt idx="1332">
                  <c:v>162.79340651592599</c:v>
                </c:pt>
                <c:pt idx="1333">
                  <c:v>164.01670075712099</c:v>
                </c:pt>
                <c:pt idx="1334">
                  <c:v>163.55595011016601</c:v>
                </c:pt>
                <c:pt idx="1335">
                  <c:v>162.54333976446699</c:v>
                </c:pt>
                <c:pt idx="1336">
                  <c:v>162.66460947197601</c:v>
                </c:pt>
                <c:pt idx="1337">
                  <c:v>162.865425385462</c:v>
                </c:pt>
                <c:pt idx="1338">
                  <c:v>165.04355041824999</c:v>
                </c:pt>
                <c:pt idx="1339">
                  <c:v>165.21714208159099</c:v>
                </c:pt>
                <c:pt idx="1340">
                  <c:v>165.580704531115</c:v>
                </c:pt>
                <c:pt idx="1341">
                  <c:v>164.09625697525499</c:v>
                </c:pt>
                <c:pt idx="1342">
                  <c:v>163.06868530700001</c:v>
                </c:pt>
                <c:pt idx="1343">
                  <c:v>163.734129348149</c:v>
                </c:pt>
                <c:pt idx="1344">
                  <c:v>163.45766606405101</c:v>
                </c:pt>
                <c:pt idx="1345">
                  <c:v>164.057729836634</c:v>
                </c:pt>
                <c:pt idx="1346">
                  <c:v>164.006797244333</c:v>
                </c:pt>
                <c:pt idx="1347">
                  <c:v>163.31158478195101</c:v>
                </c:pt>
                <c:pt idx="1348">
                  <c:v>160.45674889954699</c:v>
                </c:pt>
                <c:pt idx="1349">
                  <c:v>159.81765720176199</c:v>
                </c:pt>
                <c:pt idx="1350">
                  <c:v>158.36639984529199</c:v>
                </c:pt>
                <c:pt idx="1351">
                  <c:v>160.231086887462</c:v>
                </c:pt>
                <c:pt idx="1352">
                  <c:v>159.269807257889</c:v>
                </c:pt>
                <c:pt idx="1353">
                  <c:v>161.297861207213</c:v>
                </c:pt>
                <c:pt idx="1354">
                  <c:v>161.76206654603601</c:v>
                </c:pt>
                <c:pt idx="1355">
                  <c:v>161.61216279139299</c:v>
                </c:pt>
                <c:pt idx="1356">
                  <c:v>158.12795477192299</c:v>
                </c:pt>
                <c:pt idx="1357">
                  <c:v>158.47217430952199</c:v>
                </c:pt>
                <c:pt idx="1358">
                  <c:v>159.73697001892401</c:v>
                </c:pt>
                <c:pt idx="1359">
                  <c:v>157.74233607198701</c:v>
                </c:pt>
                <c:pt idx="1360">
                  <c:v>158.70695734489601</c:v>
                </c:pt>
                <c:pt idx="1361">
                  <c:v>160.077315217234</c:v>
                </c:pt>
                <c:pt idx="1362">
                  <c:v>160.314102007397</c:v>
                </c:pt>
                <c:pt idx="1363">
                  <c:v>160.64612274969201</c:v>
                </c:pt>
                <c:pt idx="1364">
                  <c:v>162.871867377104</c:v>
                </c:pt>
                <c:pt idx="1365">
                  <c:v>164.36979498786201</c:v>
                </c:pt>
                <c:pt idx="1366">
                  <c:v>164.55363443791401</c:v>
                </c:pt>
                <c:pt idx="1367">
                  <c:v>163.50969088266999</c:v>
                </c:pt>
                <c:pt idx="1368">
                  <c:v>164.290922215075</c:v>
                </c:pt>
                <c:pt idx="1369">
                  <c:v>164.79522367195801</c:v>
                </c:pt>
                <c:pt idx="1370">
                  <c:v>166.19277650937701</c:v>
                </c:pt>
                <c:pt idx="1371">
                  <c:v>167.88493505209701</c:v>
                </c:pt>
                <c:pt idx="1372">
                  <c:v>167.67838964638901</c:v>
                </c:pt>
                <c:pt idx="1373">
                  <c:v>166.91783812693799</c:v>
                </c:pt>
                <c:pt idx="1374">
                  <c:v>166.733805379508</c:v>
                </c:pt>
                <c:pt idx="1375">
                  <c:v>167.041191774536</c:v>
                </c:pt>
                <c:pt idx="1376">
                  <c:v>166.692047956739</c:v>
                </c:pt>
                <c:pt idx="1377">
                  <c:v>167.53052847842099</c:v>
                </c:pt>
                <c:pt idx="1378">
                  <c:v>166.79640980021401</c:v>
                </c:pt>
                <c:pt idx="1379">
                  <c:v>166.581922308532</c:v>
                </c:pt>
                <c:pt idx="1380">
                  <c:v>168.368070335304</c:v>
                </c:pt>
                <c:pt idx="1381">
                  <c:v>167.82447665597701</c:v>
                </c:pt>
                <c:pt idx="1382">
                  <c:v>166.158702842373</c:v>
                </c:pt>
                <c:pt idx="1383">
                  <c:v>167.28397365617701</c:v>
                </c:pt>
                <c:pt idx="1384">
                  <c:v>165.46293304804101</c:v>
                </c:pt>
                <c:pt idx="1385">
                  <c:v>162.65231312358799</c:v>
                </c:pt>
                <c:pt idx="1386">
                  <c:v>162.03929646882099</c:v>
                </c:pt>
                <c:pt idx="1387">
                  <c:v>165.82880765933999</c:v>
                </c:pt>
                <c:pt idx="1388">
                  <c:v>167.96137310852399</c:v>
                </c:pt>
                <c:pt idx="1389">
                  <c:v>168.88915700420301</c:v>
                </c:pt>
                <c:pt idx="1390">
                  <c:v>167.484397701402</c:v>
                </c:pt>
                <c:pt idx="1391">
                  <c:v>169.51742378090401</c:v>
                </c:pt>
                <c:pt idx="1392">
                  <c:v>170.87271645577599</c:v>
                </c:pt>
                <c:pt idx="1393">
                  <c:v>173.029028226295</c:v>
                </c:pt>
                <c:pt idx="1394">
                  <c:v>172.866700758348</c:v>
                </c:pt>
                <c:pt idx="1395">
                  <c:v>173.270114014646</c:v>
                </c:pt>
                <c:pt idx="1396">
                  <c:v>172.57329826834001</c:v>
                </c:pt>
                <c:pt idx="1397">
                  <c:v>173.455988395894</c:v>
                </c:pt>
                <c:pt idx="1398">
                  <c:v>173.88185659353999</c:v>
                </c:pt>
                <c:pt idx="1399">
                  <c:v>173.83372294112499</c:v>
                </c:pt>
                <c:pt idx="1400">
                  <c:v>174.28282499778501</c:v>
                </c:pt>
                <c:pt idx="1401">
                  <c:v>172.45604021232899</c:v>
                </c:pt>
                <c:pt idx="1402">
                  <c:v>171.60493600189099</c:v>
                </c:pt>
                <c:pt idx="1403">
                  <c:v>171.05764010740799</c:v>
                </c:pt>
                <c:pt idx="1404">
                  <c:v>172.59424905252101</c:v>
                </c:pt>
                <c:pt idx="1405">
                  <c:v>172.193782471449</c:v>
                </c:pt>
                <c:pt idx="1406">
                  <c:v>171.63009098525799</c:v>
                </c:pt>
                <c:pt idx="1407">
                  <c:v>168.65252926676999</c:v>
                </c:pt>
                <c:pt idx="1408">
                  <c:v>171.52020622727801</c:v>
                </c:pt>
                <c:pt idx="1409">
                  <c:v>171.62919727327201</c:v>
                </c:pt>
                <c:pt idx="1410">
                  <c:v>171.80281709837001</c:v>
                </c:pt>
                <c:pt idx="1411">
                  <c:v>173.55904981179299</c:v>
                </c:pt>
                <c:pt idx="1412">
                  <c:v>173.559111907421</c:v>
                </c:pt>
                <c:pt idx="1413">
                  <c:v>174.142639664439</c:v>
                </c:pt>
                <c:pt idx="1414">
                  <c:v>172.797789567395</c:v>
                </c:pt>
                <c:pt idx="1415">
                  <c:v>171.872208749593</c:v>
                </c:pt>
                <c:pt idx="1416">
                  <c:v>171.72124029851599</c:v>
                </c:pt>
                <c:pt idx="1417">
                  <c:v>174.477553871033</c:v>
                </c:pt>
                <c:pt idx="1418">
                  <c:v>175.35910583917601</c:v>
                </c:pt>
                <c:pt idx="1419">
                  <c:v>175.62795714780199</c:v>
                </c:pt>
                <c:pt idx="1420">
                  <c:v>176.83360029259401</c:v>
                </c:pt>
                <c:pt idx="1421">
                  <c:v>177.88227245950301</c:v>
                </c:pt>
                <c:pt idx="1422">
                  <c:v>178.218797616823</c:v>
                </c:pt>
                <c:pt idx="1423">
                  <c:v>176.74763540022599</c:v>
                </c:pt>
                <c:pt idx="1424">
                  <c:v>176.07436735470901</c:v>
                </c:pt>
                <c:pt idx="1425">
                  <c:v>175.76189322897599</c:v>
                </c:pt>
                <c:pt idx="1426">
                  <c:v>175.799428447526</c:v>
                </c:pt>
                <c:pt idx="1427">
                  <c:v>177.14616174352099</c:v>
                </c:pt>
                <c:pt idx="1428">
                  <c:v>177.29174593328301</c:v>
                </c:pt>
                <c:pt idx="1429">
                  <c:v>176.05473619786599</c:v>
                </c:pt>
                <c:pt idx="1430">
                  <c:v>173.32120505141501</c:v>
                </c:pt>
                <c:pt idx="1431">
                  <c:v>173.49202386015401</c:v>
                </c:pt>
                <c:pt idx="1432">
                  <c:v>173.86118796440101</c:v>
                </c:pt>
                <c:pt idx="1433">
                  <c:v>175.651489912876</c:v>
                </c:pt>
                <c:pt idx="1434">
                  <c:v>175.375021532261</c:v>
                </c:pt>
                <c:pt idx="1435">
                  <c:v>177.69205018559001</c:v>
                </c:pt>
                <c:pt idx="1436">
                  <c:v>176.57617622372101</c:v>
                </c:pt>
                <c:pt idx="1437">
                  <c:v>179.25945765756501</c:v>
                </c:pt>
                <c:pt idx="1438">
                  <c:v>181.255297833925</c:v>
                </c:pt>
                <c:pt idx="1439">
                  <c:v>181.79724973017699</c:v>
                </c:pt>
                <c:pt idx="1440">
                  <c:v>181.959384187767</c:v>
                </c:pt>
                <c:pt idx="1441">
                  <c:v>181.76234524117501</c:v>
                </c:pt>
                <c:pt idx="1442">
                  <c:v>181.61213663875699</c:v>
                </c:pt>
                <c:pt idx="1443">
                  <c:v>182.22781171380001</c:v>
                </c:pt>
                <c:pt idx="1444">
                  <c:v>180.38993756209001</c:v>
                </c:pt>
                <c:pt idx="1445">
                  <c:v>180.74901502627199</c:v>
                </c:pt>
                <c:pt idx="1446">
                  <c:v>179.48209050474699</c:v>
                </c:pt>
                <c:pt idx="1447">
                  <c:v>181.022179774319</c:v>
                </c:pt>
                <c:pt idx="1448">
                  <c:v>181.29839981355701</c:v>
                </c:pt>
                <c:pt idx="1449">
                  <c:v>181.18321596661201</c:v>
                </c:pt>
                <c:pt idx="1450">
                  <c:v>182.07415869590599</c:v>
                </c:pt>
                <c:pt idx="1451">
                  <c:v>179.53398927098601</c:v>
                </c:pt>
                <c:pt idx="1452">
                  <c:v>182.044261497619</c:v>
                </c:pt>
                <c:pt idx="1453">
                  <c:v>183.43634702254499</c:v>
                </c:pt>
                <c:pt idx="1454">
                  <c:v>183.60700521978299</c:v>
                </c:pt>
                <c:pt idx="1455">
                  <c:v>182.86158271027099</c:v>
                </c:pt>
                <c:pt idx="1456">
                  <c:v>184.02661115764599</c:v>
                </c:pt>
                <c:pt idx="1457">
                  <c:v>184.61792392516099</c:v>
                </c:pt>
                <c:pt idx="1458">
                  <c:v>183.838747644253</c:v>
                </c:pt>
                <c:pt idx="1459">
                  <c:v>179.95487954493001</c:v>
                </c:pt>
                <c:pt idx="1460">
                  <c:v>177.990682345864</c:v>
                </c:pt>
                <c:pt idx="1461">
                  <c:v>178.382752904391</c:v>
                </c:pt>
                <c:pt idx="1462">
                  <c:v>176.304166596622</c:v>
                </c:pt>
                <c:pt idx="1463">
                  <c:v>179.405164151419</c:v>
                </c:pt>
                <c:pt idx="1464">
                  <c:v>178.713070668829</c:v>
                </c:pt>
                <c:pt idx="1465">
                  <c:v>174.23889435322599</c:v>
                </c:pt>
                <c:pt idx="1466">
                  <c:v>175.52884383998301</c:v>
                </c:pt>
                <c:pt idx="1467">
                  <c:v>174.858929021427</c:v>
                </c:pt>
                <c:pt idx="1468">
                  <c:v>176.87818441703001</c:v>
                </c:pt>
                <c:pt idx="1469">
                  <c:v>179.74740032623299</c:v>
                </c:pt>
                <c:pt idx="1470">
                  <c:v>180.638859679001</c:v>
                </c:pt>
                <c:pt idx="1471">
                  <c:v>182.58441546511099</c:v>
                </c:pt>
                <c:pt idx="1472">
                  <c:v>183.02570518199801</c:v>
                </c:pt>
                <c:pt idx="1473">
                  <c:v>184.62570729693499</c:v>
                </c:pt>
                <c:pt idx="1474">
                  <c:v>184.96853446150001</c:v>
                </c:pt>
                <c:pt idx="1475">
                  <c:v>186.131397578731</c:v>
                </c:pt>
                <c:pt idx="1476">
                  <c:v>184.69600258570401</c:v>
                </c:pt>
                <c:pt idx="1477">
                  <c:v>185.84227531998999</c:v>
                </c:pt>
                <c:pt idx="1478">
                  <c:v>185.80192672606901</c:v>
                </c:pt>
                <c:pt idx="1479">
                  <c:v>186.88767717086901</c:v>
                </c:pt>
                <c:pt idx="1480">
                  <c:v>186.78076740465599</c:v>
                </c:pt>
                <c:pt idx="1481">
                  <c:v>186.94547999304999</c:v>
                </c:pt>
                <c:pt idx="1482">
                  <c:v>187.52759455723901</c:v>
                </c:pt>
                <c:pt idx="1483">
                  <c:v>187.184116422811</c:v>
                </c:pt>
                <c:pt idx="1484">
                  <c:v>185.892747325578</c:v>
                </c:pt>
                <c:pt idx="1485">
                  <c:v>188.83421907615801</c:v>
                </c:pt>
                <c:pt idx="1486">
                  <c:v>189.19508365840801</c:v>
                </c:pt>
                <c:pt idx="1487">
                  <c:v>189.06275441024999</c:v>
                </c:pt>
                <c:pt idx="1488">
                  <c:v>188.34706118557699</c:v>
                </c:pt>
                <c:pt idx="1489">
                  <c:v>188.31244930603299</c:v>
                </c:pt>
                <c:pt idx="1490">
                  <c:v>187.21529978831001</c:v>
                </c:pt>
                <c:pt idx="1491">
                  <c:v>187.88733937123601</c:v>
                </c:pt>
                <c:pt idx="1492">
                  <c:v>185.351532010912</c:v>
                </c:pt>
                <c:pt idx="1493">
                  <c:v>184.594121435598</c:v>
                </c:pt>
                <c:pt idx="1494">
                  <c:v>186.01509208655901</c:v>
                </c:pt>
                <c:pt idx="1495">
                  <c:v>188.376933931786</c:v>
                </c:pt>
                <c:pt idx="1496">
                  <c:v>187.30556575920599</c:v>
                </c:pt>
                <c:pt idx="1497">
                  <c:v>187.758499519813</c:v>
                </c:pt>
                <c:pt idx="1498">
                  <c:v>185.84743680711401</c:v>
                </c:pt>
                <c:pt idx="1499">
                  <c:v>184.09626590538701</c:v>
                </c:pt>
                <c:pt idx="1500">
                  <c:v>184.539156180486</c:v>
                </c:pt>
                <c:pt idx="1501">
                  <c:v>181.87346448572899</c:v>
                </c:pt>
                <c:pt idx="1502">
                  <c:v>180.990918122968</c:v>
                </c:pt>
                <c:pt idx="1503">
                  <c:v>181.21534815285</c:v>
                </c:pt>
                <c:pt idx="1504">
                  <c:v>182.99239709003101</c:v>
                </c:pt>
                <c:pt idx="1505">
                  <c:v>186.00482675031699</c:v>
                </c:pt>
                <c:pt idx="1506">
                  <c:v>186.57334537066799</c:v>
                </c:pt>
                <c:pt idx="1507">
                  <c:v>184.98998550362799</c:v>
                </c:pt>
                <c:pt idx="1508">
                  <c:v>180.22981838299401</c:v>
                </c:pt>
                <c:pt idx="1509">
                  <c:v>178.28942851133399</c:v>
                </c:pt>
                <c:pt idx="1510">
                  <c:v>179.83634296077099</c:v>
                </c:pt>
                <c:pt idx="1511">
                  <c:v>182.79752508080901</c:v>
                </c:pt>
                <c:pt idx="1512">
                  <c:v>177.24592543913599</c:v>
                </c:pt>
                <c:pt idx="1513">
                  <c:v>175.086490304081</c:v>
                </c:pt>
                <c:pt idx="1514">
                  <c:v>176.240489642809</c:v>
                </c:pt>
                <c:pt idx="1515">
                  <c:v>176.84844955282799</c:v>
                </c:pt>
                <c:pt idx="1516">
                  <c:v>179.09178244010999</c:v>
                </c:pt>
                <c:pt idx="1517">
                  <c:v>179.34582774675499</c:v>
                </c:pt>
                <c:pt idx="1518">
                  <c:v>180.55474751972801</c:v>
                </c:pt>
                <c:pt idx="1519">
                  <c:v>182.09615714859501</c:v>
                </c:pt>
                <c:pt idx="1520">
                  <c:v>180.60899977524701</c:v>
                </c:pt>
                <c:pt idx="1521">
                  <c:v>181.78785520439499</c:v>
                </c:pt>
                <c:pt idx="1522">
                  <c:v>178.80908347977299</c:v>
                </c:pt>
                <c:pt idx="1523">
                  <c:v>178.98701839987899</c:v>
                </c:pt>
                <c:pt idx="1524">
                  <c:v>180.171065009187</c:v>
                </c:pt>
                <c:pt idx="1525">
                  <c:v>180.826568098048</c:v>
                </c:pt>
                <c:pt idx="1526">
                  <c:v>181.21409876022099</c:v>
                </c:pt>
                <c:pt idx="1527">
                  <c:v>181.002060885204</c:v>
                </c:pt>
                <c:pt idx="1528">
                  <c:v>181.659657463922</c:v>
                </c:pt>
                <c:pt idx="1529">
                  <c:v>179.15501865795</c:v>
                </c:pt>
                <c:pt idx="1530">
                  <c:v>178.795678221157</c:v>
                </c:pt>
                <c:pt idx="1531">
                  <c:v>178.22156395921201</c:v>
                </c:pt>
                <c:pt idx="1532">
                  <c:v>179.12322264681401</c:v>
                </c:pt>
                <c:pt idx="1533">
                  <c:v>182.35323280204199</c:v>
                </c:pt>
                <c:pt idx="1534">
                  <c:v>182.00059928802801</c:v>
                </c:pt>
                <c:pt idx="1535">
                  <c:v>180.554257048995</c:v>
                </c:pt>
                <c:pt idx="1536">
                  <c:v>179.17712862459501</c:v>
                </c:pt>
                <c:pt idx="1537">
                  <c:v>180.34797125962999</c:v>
                </c:pt>
                <c:pt idx="1538">
                  <c:v>181.771638833412</c:v>
                </c:pt>
                <c:pt idx="1539">
                  <c:v>180.982362771037</c:v>
                </c:pt>
                <c:pt idx="1540">
                  <c:v>182.64531578149601</c:v>
                </c:pt>
                <c:pt idx="1541">
                  <c:v>183.35479276842301</c:v>
                </c:pt>
                <c:pt idx="1542">
                  <c:v>184.55209053400901</c:v>
                </c:pt>
                <c:pt idx="1543">
                  <c:v>186.55666662559301</c:v>
                </c:pt>
                <c:pt idx="1544">
                  <c:v>186.072693573809</c:v>
                </c:pt>
                <c:pt idx="1545">
                  <c:v>187.21456036627501</c:v>
                </c:pt>
                <c:pt idx="1546">
                  <c:v>187.316237068052</c:v>
                </c:pt>
                <c:pt idx="1547">
                  <c:v>187.21201791301701</c:v>
                </c:pt>
                <c:pt idx="1548">
                  <c:v>187.13275569742601</c:v>
                </c:pt>
                <c:pt idx="1549">
                  <c:v>187.74451540362699</c:v>
                </c:pt>
                <c:pt idx="1550">
                  <c:v>189.235578626131</c:v>
                </c:pt>
                <c:pt idx="1551">
                  <c:v>190.26971692133901</c:v>
                </c:pt>
                <c:pt idx="1552">
                  <c:v>190.20652311009599</c:v>
                </c:pt>
                <c:pt idx="1553">
                  <c:v>190.35897423428401</c:v>
                </c:pt>
                <c:pt idx="1554">
                  <c:v>190.09631998484201</c:v>
                </c:pt>
                <c:pt idx="1555">
                  <c:v>188.51561147206201</c:v>
                </c:pt>
                <c:pt idx="1556">
                  <c:v>189.01220695489499</c:v>
                </c:pt>
                <c:pt idx="1557">
                  <c:v>189.36309137661999</c:v>
                </c:pt>
                <c:pt idx="1558">
                  <c:v>189.77420932654701</c:v>
                </c:pt>
                <c:pt idx="1559">
                  <c:v>190.89537875553901</c:v>
                </c:pt>
                <c:pt idx="1560">
                  <c:v>190.843893057316</c:v>
                </c:pt>
                <c:pt idx="1561">
                  <c:v>191.171059397254</c:v>
                </c:pt>
                <c:pt idx="1562">
                  <c:v>191.108092673323</c:v>
                </c:pt>
                <c:pt idx="1563">
                  <c:v>190.45903535453201</c:v>
                </c:pt>
                <c:pt idx="1564">
                  <c:v>191.77110866526201</c:v>
                </c:pt>
                <c:pt idx="1565">
                  <c:v>191.76738957589899</c:v>
                </c:pt>
                <c:pt idx="1566">
                  <c:v>192.72059489608699</c:v>
                </c:pt>
                <c:pt idx="1567">
                  <c:v>193.157923098797</c:v>
                </c:pt>
                <c:pt idx="1568">
                  <c:v>195.238650256016</c:v>
                </c:pt>
                <c:pt idx="1569">
                  <c:v>195.29753008555099</c:v>
                </c:pt>
                <c:pt idx="1570">
                  <c:v>196.516865573795</c:v>
                </c:pt>
                <c:pt idx="1571">
                  <c:v>195.233000944624</c:v>
                </c:pt>
                <c:pt idx="1572">
                  <c:v>192.87548091199699</c:v>
                </c:pt>
                <c:pt idx="1573">
                  <c:v>194.01194630064501</c:v>
                </c:pt>
                <c:pt idx="1574">
                  <c:v>193.03761456957</c:v>
                </c:pt>
                <c:pt idx="1575">
                  <c:v>193.91169113129601</c:v>
                </c:pt>
                <c:pt idx="1576">
                  <c:v>195.03093848301401</c:v>
                </c:pt>
                <c:pt idx="1577">
                  <c:v>194.43304965452799</c:v>
                </c:pt>
                <c:pt idx="1578">
                  <c:v>195.21748507096501</c:v>
                </c:pt>
                <c:pt idx="1579">
                  <c:v>192.69935091817601</c:v>
                </c:pt>
                <c:pt idx="1580">
                  <c:v>195.485931115678</c:v>
                </c:pt>
                <c:pt idx="1581">
                  <c:v>195.189621261394</c:v>
                </c:pt>
                <c:pt idx="1582">
                  <c:v>196.36465483370401</c:v>
                </c:pt>
                <c:pt idx="1583">
                  <c:v>197.39142399483799</c:v>
                </c:pt>
                <c:pt idx="1584">
                  <c:v>197.25229132138199</c:v>
                </c:pt>
                <c:pt idx="1585">
                  <c:v>196.43444727209899</c:v>
                </c:pt>
                <c:pt idx="1586">
                  <c:v>196.49431897023101</c:v>
                </c:pt>
                <c:pt idx="1587">
                  <c:v>196.01303968862899</c:v>
                </c:pt>
                <c:pt idx="1588">
                  <c:v>196.59474823998801</c:v>
                </c:pt>
                <c:pt idx="1589">
                  <c:v>192.63177174837699</c:v>
                </c:pt>
                <c:pt idx="1590">
                  <c:v>191.96173393595399</c:v>
                </c:pt>
                <c:pt idx="1591">
                  <c:v>193.29517097085099</c:v>
                </c:pt>
                <c:pt idx="1592">
                  <c:v>191.69036001899099</c:v>
                </c:pt>
                <c:pt idx="1593">
                  <c:v>191.56468174470899</c:v>
                </c:pt>
                <c:pt idx="1594">
                  <c:v>191.13405603420199</c:v>
                </c:pt>
                <c:pt idx="1595">
                  <c:v>192.450889818332</c:v>
                </c:pt>
                <c:pt idx="1596">
                  <c:v>193.60434017412399</c:v>
                </c:pt>
                <c:pt idx="1597">
                  <c:v>193.40345745962401</c:v>
                </c:pt>
                <c:pt idx="1598">
                  <c:v>195.54029251197801</c:v>
                </c:pt>
                <c:pt idx="1599">
                  <c:v>196.287502147434</c:v>
                </c:pt>
                <c:pt idx="1600">
                  <c:v>197.04908124529501</c:v>
                </c:pt>
                <c:pt idx="1601">
                  <c:v>198.64364044025399</c:v>
                </c:pt>
                <c:pt idx="1602">
                  <c:v>199.58171334355299</c:v>
                </c:pt>
                <c:pt idx="1603">
                  <c:v>199.807499596112</c:v>
                </c:pt>
                <c:pt idx="1604">
                  <c:v>200.03367770130001</c:v>
                </c:pt>
                <c:pt idx="1605">
                  <c:v>199.861368584422</c:v>
                </c:pt>
                <c:pt idx="1606">
                  <c:v>200.282986931587</c:v>
                </c:pt>
                <c:pt idx="1607">
                  <c:v>200.53214830581501</c:v>
                </c:pt>
                <c:pt idx="1608">
                  <c:v>200.595022019574</c:v>
                </c:pt>
                <c:pt idx="1609">
                  <c:v>200.42237715819101</c:v>
                </c:pt>
                <c:pt idx="1610">
                  <c:v>201.249511241269</c:v>
                </c:pt>
                <c:pt idx="1611">
                  <c:v>201.694271577113</c:v>
                </c:pt>
                <c:pt idx="1612">
                  <c:v>200.93306906540201</c:v>
                </c:pt>
                <c:pt idx="1613">
                  <c:v>200.60752257333499</c:v>
                </c:pt>
                <c:pt idx="1614">
                  <c:v>201.898981373477</c:v>
                </c:pt>
                <c:pt idx="1615">
                  <c:v>202.13405879938799</c:v>
                </c:pt>
                <c:pt idx="1616">
                  <c:v>200.56511461058099</c:v>
                </c:pt>
                <c:pt idx="1617">
                  <c:v>201.015221970536</c:v>
                </c:pt>
                <c:pt idx="1618">
                  <c:v>200.93291856706099</c:v>
                </c:pt>
                <c:pt idx="1619">
                  <c:v>198.64139458538901</c:v>
                </c:pt>
                <c:pt idx="1620">
                  <c:v>196.953389247887</c:v>
                </c:pt>
                <c:pt idx="1621">
                  <c:v>198.61139749535801</c:v>
                </c:pt>
                <c:pt idx="1622">
                  <c:v>198.90057137709101</c:v>
                </c:pt>
                <c:pt idx="1623">
                  <c:v>200.26802194348801</c:v>
                </c:pt>
                <c:pt idx="1624">
                  <c:v>200.15064369710601</c:v>
                </c:pt>
                <c:pt idx="1625">
                  <c:v>198.35321844203801</c:v>
                </c:pt>
                <c:pt idx="1626">
                  <c:v>197.66132724119899</c:v>
                </c:pt>
                <c:pt idx="1627">
                  <c:v>199.63947918217201</c:v>
                </c:pt>
                <c:pt idx="1628">
                  <c:v>195.68203015731001</c:v>
                </c:pt>
                <c:pt idx="1629">
                  <c:v>197.663316452582</c:v>
                </c:pt>
                <c:pt idx="1630">
                  <c:v>197.34247079456901</c:v>
                </c:pt>
                <c:pt idx="1631">
                  <c:v>197.414970414788</c:v>
                </c:pt>
                <c:pt idx="1632">
                  <c:v>194.39273591048499</c:v>
                </c:pt>
                <c:pt idx="1633">
                  <c:v>194.39298535743399</c:v>
                </c:pt>
                <c:pt idx="1634">
                  <c:v>196.37535673594999</c:v>
                </c:pt>
                <c:pt idx="1635">
                  <c:v>195.98337970668601</c:v>
                </c:pt>
                <c:pt idx="1636">
                  <c:v>193.156698253569</c:v>
                </c:pt>
                <c:pt idx="1637">
                  <c:v>196.820141985069</c:v>
                </c:pt>
                <c:pt idx="1638">
                  <c:v>193.420004776491</c:v>
                </c:pt>
                <c:pt idx="1639">
                  <c:v>189.23814482417299</c:v>
                </c:pt>
                <c:pt idx="1640">
                  <c:v>186.234697647801</c:v>
                </c:pt>
                <c:pt idx="1641">
                  <c:v>186.55429622187199</c:v>
                </c:pt>
                <c:pt idx="1642">
                  <c:v>186.02279790989499</c:v>
                </c:pt>
                <c:pt idx="1643">
                  <c:v>184.85071584045599</c:v>
                </c:pt>
                <c:pt idx="1644">
                  <c:v>186.40652958822099</c:v>
                </c:pt>
                <c:pt idx="1645">
                  <c:v>188.66474360216401</c:v>
                </c:pt>
                <c:pt idx="1646">
                  <c:v>188.77441950641901</c:v>
                </c:pt>
                <c:pt idx="1647">
                  <c:v>188.675925440577</c:v>
                </c:pt>
                <c:pt idx="1648">
                  <c:v>188.154461782076</c:v>
                </c:pt>
                <c:pt idx="1649">
                  <c:v>188.69391600310999</c:v>
                </c:pt>
                <c:pt idx="1650">
                  <c:v>188.98507269425099</c:v>
                </c:pt>
                <c:pt idx="1651">
                  <c:v>190.82959718104701</c:v>
                </c:pt>
                <c:pt idx="1652">
                  <c:v>190.40452142149201</c:v>
                </c:pt>
                <c:pt idx="1653">
                  <c:v>190.74558853917799</c:v>
                </c:pt>
                <c:pt idx="1654">
                  <c:v>192.60546257334099</c:v>
                </c:pt>
                <c:pt idx="1655">
                  <c:v>193.03632735257401</c:v>
                </c:pt>
                <c:pt idx="1656">
                  <c:v>192.630971160727</c:v>
                </c:pt>
                <c:pt idx="1657">
                  <c:v>192.542253102704</c:v>
                </c:pt>
                <c:pt idx="1658">
                  <c:v>192.62840060079</c:v>
                </c:pt>
                <c:pt idx="1659">
                  <c:v>192.43962598338501</c:v>
                </c:pt>
                <c:pt idx="1660">
                  <c:v>193.34578309775901</c:v>
                </c:pt>
                <c:pt idx="1661">
                  <c:v>193.61263230862201</c:v>
                </c:pt>
                <c:pt idx="1662">
                  <c:v>193.50424991382201</c:v>
                </c:pt>
                <c:pt idx="1663">
                  <c:v>194.39111198131499</c:v>
                </c:pt>
                <c:pt idx="1664">
                  <c:v>194.45141543715701</c:v>
                </c:pt>
                <c:pt idx="1665">
                  <c:v>194.22310065711301</c:v>
                </c:pt>
                <c:pt idx="1666">
                  <c:v>195.52254565394901</c:v>
                </c:pt>
                <c:pt idx="1667">
                  <c:v>194.41978321541501</c:v>
                </c:pt>
                <c:pt idx="1668">
                  <c:v>195.23119887882501</c:v>
                </c:pt>
                <c:pt idx="1669">
                  <c:v>195.816153711608</c:v>
                </c:pt>
                <c:pt idx="1670">
                  <c:v>197.13532223566801</c:v>
                </c:pt>
                <c:pt idx="1671">
                  <c:v>197.47115018812701</c:v>
                </c:pt>
                <c:pt idx="1672">
                  <c:v>199.22394476996899</c:v>
                </c:pt>
                <c:pt idx="1673">
                  <c:v>199.82682231953399</c:v>
                </c:pt>
                <c:pt idx="1674">
                  <c:v>198.88963032045399</c:v>
                </c:pt>
                <c:pt idx="1675">
                  <c:v>199.99256072685401</c:v>
                </c:pt>
                <c:pt idx="1676">
                  <c:v>199.79876663829</c:v>
                </c:pt>
                <c:pt idx="1677">
                  <c:v>200.26630532355301</c:v>
                </c:pt>
                <c:pt idx="1678">
                  <c:v>199.24610771995</c:v>
                </c:pt>
                <c:pt idx="1679">
                  <c:v>200.41310479664801</c:v>
                </c:pt>
                <c:pt idx="1680">
                  <c:v>201.26790958959299</c:v>
                </c:pt>
                <c:pt idx="1681">
                  <c:v>201.002595857556</c:v>
                </c:pt>
                <c:pt idx="1682">
                  <c:v>201.326118826537</c:v>
                </c:pt>
                <c:pt idx="1683">
                  <c:v>199.554710487596</c:v>
                </c:pt>
                <c:pt idx="1684">
                  <c:v>197.02306755060101</c:v>
                </c:pt>
                <c:pt idx="1685">
                  <c:v>196.591194364019</c:v>
                </c:pt>
                <c:pt idx="1686">
                  <c:v>201.075956135675</c:v>
                </c:pt>
                <c:pt idx="1687">
                  <c:v>202.581516855872</c:v>
                </c:pt>
                <c:pt idx="1688">
                  <c:v>202.611792564225</c:v>
                </c:pt>
                <c:pt idx="1689">
                  <c:v>205.986322498926</c:v>
                </c:pt>
                <c:pt idx="1690">
                  <c:v>205.29388004136399</c:v>
                </c:pt>
                <c:pt idx="1691">
                  <c:v>204.44509815362801</c:v>
                </c:pt>
                <c:pt idx="1692">
                  <c:v>205.187030654116</c:v>
                </c:pt>
                <c:pt idx="1693">
                  <c:v>206.25583735702199</c:v>
                </c:pt>
                <c:pt idx="1694">
                  <c:v>206.090508169907</c:v>
                </c:pt>
                <c:pt idx="1695">
                  <c:v>202.69070470575201</c:v>
                </c:pt>
                <c:pt idx="1696">
                  <c:v>205.60653009887599</c:v>
                </c:pt>
                <c:pt idx="1697">
                  <c:v>206.62240436927999</c:v>
                </c:pt>
                <c:pt idx="1698">
                  <c:v>209.09022703936299</c:v>
                </c:pt>
                <c:pt idx="1699">
                  <c:v>211.385759191586</c:v>
                </c:pt>
                <c:pt idx="1700">
                  <c:v>211.29055417561</c:v>
                </c:pt>
                <c:pt idx="1701">
                  <c:v>211.932896806673</c:v>
                </c:pt>
                <c:pt idx="1702">
                  <c:v>213.45095657854699</c:v>
                </c:pt>
                <c:pt idx="1703">
                  <c:v>213.06923261863199</c:v>
                </c:pt>
                <c:pt idx="1704">
                  <c:v>214.801177990463</c:v>
                </c:pt>
                <c:pt idx="1705">
                  <c:v>215.24733223387801</c:v>
                </c:pt>
                <c:pt idx="1706">
                  <c:v>217.10408348833801</c:v>
                </c:pt>
                <c:pt idx="1707">
                  <c:v>215.39239056074101</c:v>
                </c:pt>
                <c:pt idx="1708">
                  <c:v>215.20087838325401</c:v>
                </c:pt>
                <c:pt idx="1709">
                  <c:v>219.12185818257799</c:v>
                </c:pt>
                <c:pt idx="1710">
                  <c:v>218.54266469734199</c:v>
                </c:pt>
                <c:pt idx="1711">
                  <c:v>220.46055380804501</c:v>
                </c:pt>
                <c:pt idx="1712">
                  <c:v>220.44369456600299</c:v>
                </c:pt>
                <c:pt idx="1713">
                  <c:v>218.95165781935901</c:v>
                </c:pt>
                <c:pt idx="1714">
                  <c:v>219.62297459789499</c:v>
                </c:pt>
                <c:pt idx="1715">
                  <c:v>215.33228925228599</c:v>
                </c:pt>
                <c:pt idx="1716">
                  <c:v>214.73086202255499</c:v>
                </c:pt>
                <c:pt idx="1717">
                  <c:v>216.62729933871401</c:v>
                </c:pt>
                <c:pt idx="1718">
                  <c:v>215.796601777966</c:v>
                </c:pt>
                <c:pt idx="1719">
                  <c:v>218.30029148506199</c:v>
                </c:pt>
                <c:pt idx="1720">
                  <c:v>212.10406020826201</c:v>
                </c:pt>
                <c:pt idx="1721">
                  <c:v>210.73341400000601</c:v>
                </c:pt>
                <c:pt idx="1722">
                  <c:v>210.81889567560401</c:v>
                </c:pt>
                <c:pt idx="1723">
                  <c:v>210.44841957394101</c:v>
                </c:pt>
                <c:pt idx="1724">
                  <c:v>212.16200756386601</c:v>
                </c:pt>
                <c:pt idx="1725">
                  <c:v>210.56132503896399</c:v>
                </c:pt>
                <c:pt idx="1726">
                  <c:v>209.39140902528999</c:v>
                </c:pt>
                <c:pt idx="1727">
                  <c:v>211.16443632150001</c:v>
                </c:pt>
                <c:pt idx="1728">
                  <c:v>207.41063810788799</c:v>
                </c:pt>
                <c:pt idx="1729">
                  <c:v>209.06328645198201</c:v>
                </c:pt>
                <c:pt idx="1730">
                  <c:v>210.92290391677301</c:v>
                </c:pt>
                <c:pt idx="1731">
                  <c:v>206.81234001495901</c:v>
                </c:pt>
                <c:pt idx="1732">
                  <c:v>206.96063643936901</c:v>
                </c:pt>
                <c:pt idx="1733">
                  <c:v>204.83437657444</c:v>
                </c:pt>
                <c:pt idx="1734">
                  <c:v>206.40642411220099</c:v>
                </c:pt>
                <c:pt idx="1735">
                  <c:v>207.49955522766999</c:v>
                </c:pt>
                <c:pt idx="1736">
                  <c:v>206.96064592533</c:v>
                </c:pt>
                <c:pt idx="1737">
                  <c:v>205.27668098660001</c:v>
                </c:pt>
                <c:pt idx="1738">
                  <c:v>205.81225960459901</c:v>
                </c:pt>
                <c:pt idx="1739">
                  <c:v>200.10643108768099</c:v>
                </c:pt>
                <c:pt idx="1740">
                  <c:v>201.441198218632</c:v>
                </c:pt>
                <c:pt idx="1741">
                  <c:v>199.29880923430099</c:v>
                </c:pt>
                <c:pt idx="1742">
                  <c:v>198.815009107614</c:v>
                </c:pt>
                <c:pt idx="1743">
                  <c:v>199.74642611307499</c:v>
                </c:pt>
                <c:pt idx="1744">
                  <c:v>198.94370929797401</c:v>
                </c:pt>
                <c:pt idx="1745">
                  <c:v>201.34395891455799</c:v>
                </c:pt>
                <c:pt idx="1746">
                  <c:v>201.70668880575499</c:v>
                </c:pt>
                <c:pt idx="1747">
                  <c:v>205.84322084648301</c:v>
                </c:pt>
                <c:pt idx="1748">
                  <c:v>205.50705532228901</c:v>
                </c:pt>
                <c:pt idx="1749">
                  <c:v>209.64319013071301</c:v>
                </c:pt>
                <c:pt idx="1750">
                  <c:v>209.380629648135</c:v>
                </c:pt>
                <c:pt idx="1751">
                  <c:v>207.621515051811</c:v>
                </c:pt>
                <c:pt idx="1752">
                  <c:v>204.077692282839</c:v>
                </c:pt>
                <c:pt idx="1753">
                  <c:v>202.98771536428799</c:v>
                </c:pt>
                <c:pt idx="1754">
                  <c:v>203.36174094223301</c:v>
                </c:pt>
                <c:pt idx="1755">
                  <c:v>206.11670143693101</c:v>
                </c:pt>
                <c:pt idx="1756">
                  <c:v>205.994274007672</c:v>
                </c:pt>
                <c:pt idx="1757">
                  <c:v>207.956463299658</c:v>
                </c:pt>
                <c:pt idx="1758">
                  <c:v>206.681182936064</c:v>
                </c:pt>
                <c:pt idx="1759">
                  <c:v>206.347029567633</c:v>
                </c:pt>
                <c:pt idx="1760">
                  <c:v>204.053183943622</c:v>
                </c:pt>
                <c:pt idx="1761">
                  <c:v>204.30374076375699</c:v>
                </c:pt>
                <c:pt idx="1762">
                  <c:v>200.469306954339</c:v>
                </c:pt>
                <c:pt idx="1763">
                  <c:v>200.436262840327</c:v>
                </c:pt>
                <c:pt idx="1764">
                  <c:v>200.11050636819999</c:v>
                </c:pt>
                <c:pt idx="1765">
                  <c:v>199.85379609829801</c:v>
                </c:pt>
                <c:pt idx="1766">
                  <c:v>200.412587880047</c:v>
                </c:pt>
                <c:pt idx="1767">
                  <c:v>200.33068783758199</c:v>
                </c:pt>
                <c:pt idx="1768">
                  <c:v>197.75376040504901</c:v>
                </c:pt>
                <c:pt idx="1769">
                  <c:v>200.047115047707</c:v>
                </c:pt>
                <c:pt idx="1770">
                  <c:v>200.461999084442</c:v>
                </c:pt>
                <c:pt idx="1771">
                  <c:v>200.52467977220701</c:v>
                </c:pt>
                <c:pt idx="1772">
                  <c:v>201.307441428647</c:v>
                </c:pt>
                <c:pt idx="1773">
                  <c:v>203.67826356617701</c:v>
                </c:pt>
                <c:pt idx="1774">
                  <c:v>203.287813656634</c:v>
                </c:pt>
                <c:pt idx="1775">
                  <c:v>202.28277849852199</c:v>
                </c:pt>
                <c:pt idx="1776">
                  <c:v>200.714390291239</c:v>
                </c:pt>
                <c:pt idx="1777">
                  <c:v>198.42261404835</c:v>
                </c:pt>
                <c:pt idx="1778">
                  <c:v>199.718606528902</c:v>
                </c:pt>
                <c:pt idx="1779">
                  <c:v>199.505925328199</c:v>
                </c:pt>
                <c:pt idx="1780">
                  <c:v>196.99841948742301</c:v>
                </c:pt>
                <c:pt idx="1781">
                  <c:v>195.13206228270201</c:v>
                </c:pt>
                <c:pt idx="1782">
                  <c:v>196.666553643843</c:v>
                </c:pt>
                <c:pt idx="1783">
                  <c:v>198.63623720918801</c:v>
                </c:pt>
                <c:pt idx="1784">
                  <c:v>196.85080167168201</c:v>
                </c:pt>
                <c:pt idx="1785">
                  <c:v>196.310202629744</c:v>
                </c:pt>
                <c:pt idx="1786">
                  <c:v>196.21503953624099</c:v>
                </c:pt>
                <c:pt idx="1787">
                  <c:v>198.50118773163899</c:v>
                </c:pt>
                <c:pt idx="1788">
                  <c:v>199.48518301857101</c:v>
                </c:pt>
                <c:pt idx="1789">
                  <c:v>199.29990941668001</c:v>
                </c:pt>
                <c:pt idx="1790">
                  <c:v>198.96450097473701</c:v>
                </c:pt>
                <c:pt idx="1791">
                  <c:v>199.016431555894</c:v>
                </c:pt>
                <c:pt idx="1792">
                  <c:v>199.55643348587299</c:v>
                </c:pt>
                <c:pt idx="1793">
                  <c:v>199.34538591949399</c:v>
                </c:pt>
                <c:pt idx="1794">
                  <c:v>197.24480349202699</c:v>
                </c:pt>
                <c:pt idx="1795">
                  <c:v>200.11330364341899</c:v>
                </c:pt>
                <c:pt idx="1796">
                  <c:v>199.67528658548099</c:v>
                </c:pt>
                <c:pt idx="1797">
                  <c:v>198.210085090615</c:v>
                </c:pt>
                <c:pt idx="1798">
                  <c:v>199.313462680752</c:v>
                </c:pt>
                <c:pt idx="1799">
                  <c:v>198.93582449749201</c:v>
                </c:pt>
                <c:pt idx="1800">
                  <c:v>199.87973578539601</c:v>
                </c:pt>
                <c:pt idx="1801">
                  <c:v>198.237431376469</c:v>
                </c:pt>
                <c:pt idx="1802">
                  <c:v>198.246315164664</c:v>
                </c:pt>
                <c:pt idx="1803">
                  <c:v>196.51105919269699</c:v>
                </c:pt>
                <c:pt idx="1804">
                  <c:v>196.11622790670299</c:v>
                </c:pt>
                <c:pt idx="1805">
                  <c:v>198.74251427677399</c:v>
                </c:pt>
                <c:pt idx="1806">
                  <c:v>199.086307270036</c:v>
                </c:pt>
                <c:pt idx="1807">
                  <c:v>197.71070617080301</c:v>
                </c:pt>
                <c:pt idx="1808">
                  <c:v>196.81763908251199</c:v>
                </c:pt>
                <c:pt idx="1809">
                  <c:v>197.971321855242</c:v>
                </c:pt>
                <c:pt idx="1810">
                  <c:v>198.306149679149</c:v>
                </c:pt>
                <c:pt idx="1811">
                  <c:v>201.13752181405701</c:v>
                </c:pt>
                <c:pt idx="1812">
                  <c:v>200.36780365046701</c:v>
                </c:pt>
                <c:pt idx="1813">
                  <c:v>201.820120702738</c:v>
                </c:pt>
                <c:pt idx="1814">
                  <c:v>202.04904045921799</c:v>
                </c:pt>
                <c:pt idx="1815">
                  <c:v>200.842457969116</c:v>
                </c:pt>
                <c:pt idx="1816">
                  <c:v>200.51425967166901</c:v>
                </c:pt>
                <c:pt idx="1817">
                  <c:v>199.37882590875901</c:v>
                </c:pt>
                <c:pt idx="1818">
                  <c:v>194.589198141319</c:v>
                </c:pt>
                <c:pt idx="1819">
                  <c:v>195.33593926753599</c:v>
                </c:pt>
                <c:pt idx="1820">
                  <c:v>196.64359961262301</c:v>
                </c:pt>
                <c:pt idx="1821">
                  <c:v>196.322678146887</c:v>
                </c:pt>
                <c:pt idx="1822">
                  <c:v>195.964858847974</c:v>
                </c:pt>
                <c:pt idx="1823">
                  <c:v>196.79363921199501</c:v>
                </c:pt>
                <c:pt idx="1824">
                  <c:v>194.65516625831299</c:v>
                </c:pt>
                <c:pt idx="1825">
                  <c:v>193.59055393158499</c:v>
                </c:pt>
                <c:pt idx="1826">
                  <c:v>195.025848657197</c:v>
                </c:pt>
                <c:pt idx="1827">
                  <c:v>197.455857796327</c:v>
                </c:pt>
                <c:pt idx="1828">
                  <c:v>198.704556182625</c:v>
                </c:pt>
                <c:pt idx="1829">
                  <c:v>198.60323415089201</c:v>
                </c:pt>
                <c:pt idx="1830">
                  <c:v>201.007296873787</c:v>
                </c:pt>
                <c:pt idx="1831">
                  <c:v>203.02168689849299</c:v>
                </c:pt>
                <c:pt idx="1832">
                  <c:v>203.281488838038</c:v>
                </c:pt>
                <c:pt idx="1833">
                  <c:v>202.948222290193</c:v>
                </c:pt>
                <c:pt idx="1834">
                  <c:v>201.40956538777999</c:v>
                </c:pt>
                <c:pt idx="1835">
                  <c:v>200.287106975889</c:v>
                </c:pt>
                <c:pt idx="1836">
                  <c:v>198.00709503498601</c:v>
                </c:pt>
                <c:pt idx="1837">
                  <c:v>196.366111765727</c:v>
                </c:pt>
                <c:pt idx="1838">
                  <c:v>198.05537531977399</c:v>
                </c:pt>
                <c:pt idx="1839">
                  <c:v>198.75518049632001</c:v>
                </c:pt>
                <c:pt idx="1840">
                  <c:v>199.60620053775099</c:v>
                </c:pt>
                <c:pt idx="1841">
                  <c:v>199.70512783087801</c:v>
                </c:pt>
                <c:pt idx="1842">
                  <c:v>198.98904693252601</c:v>
                </c:pt>
                <c:pt idx="1843">
                  <c:v>198.59025457510501</c:v>
                </c:pt>
                <c:pt idx="1844">
                  <c:v>199.85420117058499</c:v>
                </c:pt>
                <c:pt idx="1845">
                  <c:v>196.77615844070701</c:v>
                </c:pt>
                <c:pt idx="1846">
                  <c:v>196.259609703986</c:v>
                </c:pt>
                <c:pt idx="1847">
                  <c:v>198.505728649236</c:v>
                </c:pt>
                <c:pt idx="1848">
                  <c:v>197.38553166225799</c:v>
                </c:pt>
                <c:pt idx="1849">
                  <c:v>197.617739207141</c:v>
                </c:pt>
                <c:pt idx="1850">
                  <c:v>197.21598020939999</c:v>
                </c:pt>
                <c:pt idx="1851">
                  <c:v>197.560019417467</c:v>
                </c:pt>
                <c:pt idx="1852">
                  <c:v>199.01402156009601</c:v>
                </c:pt>
                <c:pt idx="1853">
                  <c:v>197.85892697230301</c:v>
                </c:pt>
                <c:pt idx="1854">
                  <c:v>197.368456867643</c:v>
                </c:pt>
                <c:pt idx="1855">
                  <c:v>193.786441698245</c:v>
                </c:pt>
                <c:pt idx="1856">
                  <c:v>187.66940540935201</c:v>
                </c:pt>
                <c:pt idx="1857">
                  <c:v>182.37586844069099</c:v>
                </c:pt>
                <c:pt idx="1858">
                  <c:v>178.92417260291501</c:v>
                </c:pt>
                <c:pt idx="1859">
                  <c:v>177.52552579238599</c:v>
                </c:pt>
                <c:pt idx="1860">
                  <c:v>178.48229213432199</c:v>
                </c:pt>
                <c:pt idx="1861">
                  <c:v>178.80470888789699</c:v>
                </c:pt>
                <c:pt idx="1862">
                  <c:v>176.728670579089</c:v>
                </c:pt>
                <c:pt idx="1863">
                  <c:v>176.30254170129001</c:v>
                </c:pt>
                <c:pt idx="1864">
                  <c:v>176.361042016505</c:v>
                </c:pt>
                <c:pt idx="1865">
                  <c:v>176.79054620301699</c:v>
                </c:pt>
                <c:pt idx="1866">
                  <c:v>177.48389242831601</c:v>
                </c:pt>
                <c:pt idx="1867">
                  <c:v>176.72357542477599</c:v>
                </c:pt>
                <c:pt idx="1868">
                  <c:v>177.37616031110801</c:v>
                </c:pt>
                <c:pt idx="1869">
                  <c:v>176.37737702457699</c:v>
                </c:pt>
                <c:pt idx="1870">
                  <c:v>177.327040094219</c:v>
                </c:pt>
                <c:pt idx="1871">
                  <c:v>177.576847779899</c:v>
                </c:pt>
                <c:pt idx="1872">
                  <c:v>175.54755979896299</c:v>
                </c:pt>
                <c:pt idx="1873">
                  <c:v>175.30764943763401</c:v>
                </c:pt>
                <c:pt idx="1874">
                  <c:v>176.91292313820099</c:v>
                </c:pt>
                <c:pt idx="1875">
                  <c:v>178.296703629235</c:v>
                </c:pt>
                <c:pt idx="1876">
                  <c:v>176.25642706300999</c:v>
                </c:pt>
                <c:pt idx="1877">
                  <c:v>177.53886567190801</c:v>
                </c:pt>
                <c:pt idx="1878">
                  <c:v>177.80092886917899</c:v>
                </c:pt>
                <c:pt idx="1879">
                  <c:v>178.30375707176199</c:v>
                </c:pt>
                <c:pt idx="1880">
                  <c:v>177.31071065928001</c:v>
                </c:pt>
                <c:pt idx="1881">
                  <c:v>178.92323701307501</c:v>
                </c:pt>
                <c:pt idx="1882">
                  <c:v>180.48018892435499</c:v>
                </c:pt>
                <c:pt idx="1883">
                  <c:v>181.46521679417299</c:v>
                </c:pt>
                <c:pt idx="1884">
                  <c:v>182.325919332735</c:v>
                </c:pt>
                <c:pt idx="1885">
                  <c:v>183.59344876007199</c:v>
                </c:pt>
                <c:pt idx="1886">
                  <c:v>185.316234652166</c:v>
                </c:pt>
                <c:pt idx="1887">
                  <c:v>185.19427768786599</c:v>
                </c:pt>
                <c:pt idx="1888">
                  <c:v>186.63068103939801</c:v>
                </c:pt>
                <c:pt idx="1889">
                  <c:v>187.422183719348</c:v>
                </c:pt>
                <c:pt idx="1890">
                  <c:v>187.31043168190999</c:v>
                </c:pt>
                <c:pt idx="1891">
                  <c:v>188.662184931468</c:v>
                </c:pt>
                <c:pt idx="1892">
                  <c:v>187.10303442463299</c:v>
                </c:pt>
                <c:pt idx="1893">
                  <c:v>186.42071778635801</c:v>
                </c:pt>
                <c:pt idx="1894">
                  <c:v>189.82815031335301</c:v>
                </c:pt>
                <c:pt idx="1895">
                  <c:v>190.36317440385599</c:v>
                </c:pt>
                <c:pt idx="1896">
                  <c:v>191.27443941891599</c:v>
                </c:pt>
                <c:pt idx="1897">
                  <c:v>190.51794646363001</c:v>
                </c:pt>
                <c:pt idx="1898">
                  <c:v>189.47037093035601</c:v>
                </c:pt>
                <c:pt idx="1899">
                  <c:v>192.77806214467299</c:v>
                </c:pt>
                <c:pt idx="1900">
                  <c:v>196.362539338819</c:v>
                </c:pt>
                <c:pt idx="1901">
                  <c:v>196.443068950623</c:v>
                </c:pt>
                <c:pt idx="1902">
                  <c:v>196.725162927875</c:v>
                </c:pt>
                <c:pt idx="1903">
                  <c:v>197.99491149665801</c:v>
                </c:pt>
                <c:pt idx="1904">
                  <c:v>197.69296884558301</c:v>
                </c:pt>
                <c:pt idx="1905">
                  <c:v>196.57683789899701</c:v>
                </c:pt>
                <c:pt idx="1906">
                  <c:v>199.282546913434</c:v>
                </c:pt>
                <c:pt idx="1907">
                  <c:v>199.395591914139</c:v>
                </c:pt>
                <c:pt idx="1908">
                  <c:v>199.46581217803299</c:v>
                </c:pt>
                <c:pt idx="1909">
                  <c:v>198.930896353751</c:v>
                </c:pt>
                <c:pt idx="1910">
                  <c:v>198.31209776514399</c:v>
                </c:pt>
                <c:pt idx="1911">
                  <c:v>196.44734131806101</c:v>
                </c:pt>
                <c:pt idx="1912">
                  <c:v>196.21711916089501</c:v>
                </c:pt>
                <c:pt idx="1913">
                  <c:v>195.606079516438</c:v>
                </c:pt>
                <c:pt idx="1914">
                  <c:v>193.24526105575299</c:v>
                </c:pt>
                <c:pt idx="1915">
                  <c:v>190.04532000741099</c:v>
                </c:pt>
                <c:pt idx="1916">
                  <c:v>192.50347782588901</c:v>
                </c:pt>
                <c:pt idx="1917">
                  <c:v>192.67465738054699</c:v>
                </c:pt>
                <c:pt idx="1918">
                  <c:v>195.54836392020599</c:v>
                </c:pt>
                <c:pt idx="1919">
                  <c:v>195.97402552834001</c:v>
                </c:pt>
                <c:pt idx="1920">
                  <c:v>196.822792598554</c:v>
                </c:pt>
                <c:pt idx="1921">
                  <c:v>196.54415972776701</c:v>
                </c:pt>
                <c:pt idx="1922">
                  <c:v>196.155059412166</c:v>
                </c:pt>
                <c:pt idx="1923">
                  <c:v>196.48226669581501</c:v>
                </c:pt>
                <c:pt idx="1924">
                  <c:v>197.11591571211599</c:v>
                </c:pt>
                <c:pt idx="1925">
                  <c:v>196.37622609613601</c:v>
                </c:pt>
                <c:pt idx="1926">
                  <c:v>198.17451633840199</c:v>
                </c:pt>
                <c:pt idx="1927">
                  <c:v>196.72565428907501</c:v>
                </c:pt>
                <c:pt idx="1928">
                  <c:v>193.395238698193</c:v>
                </c:pt>
                <c:pt idx="1929">
                  <c:v>197.27890238389799</c:v>
                </c:pt>
                <c:pt idx="1930">
                  <c:v>195.87761675358499</c:v>
                </c:pt>
                <c:pt idx="1931">
                  <c:v>195.620303471254</c:v>
                </c:pt>
                <c:pt idx="1932">
                  <c:v>192.84557922865901</c:v>
                </c:pt>
                <c:pt idx="1933">
                  <c:v>193.65958889161001</c:v>
                </c:pt>
                <c:pt idx="1934">
                  <c:v>189.237990977186</c:v>
                </c:pt>
                <c:pt idx="1935">
                  <c:v>189.976986974407</c:v>
                </c:pt>
                <c:pt idx="1936">
                  <c:v>190.72405492965899</c:v>
                </c:pt>
                <c:pt idx="1937">
                  <c:v>192.73041389127101</c:v>
                </c:pt>
                <c:pt idx="1938">
                  <c:v>190.808420995803</c:v>
                </c:pt>
                <c:pt idx="1939">
                  <c:v>188.22883546699401</c:v>
                </c:pt>
                <c:pt idx="1940">
                  <c:v>189.81322926265599</c:v>
                </c:pt>
                <c:pt idx="1941">
                  <c:v>190.615348048133</c:v>
                </c:pt>
                <c:pt idx="1942">
                  <c:v>191.57071697087201</c:v>
                </c:pt>
                <c:pt idx="1943">
                  <c:v>191.63310076108101</c:v>
                </c:pt>
                <c:pt idx="1944">
                  <c:v>191.56512294794601</c:v>
                </c:pt>
                <c:pt idx="1945">
                  <c:v>193.571991542164</c:v>
                </c:pt>
                <c:pt idx="1946">
                  <c:v>192.274952067572</c:v>
                </c:pt>
                <c:pt idx="1947">
                  <c:v>190.52894334781101</c:v>
                </c:pt>
                <c:pt idx="1948">
                  <c:v>187.71913919308901</c:v>
                </c:pt>
                <c:pt idx="1949">
                  <c:v>187.56923536129</c:v>
                </c:pt>
                <c:pt idx="1950">
                  <c:v>185.60247205939001</c:v>
                </c:pt>
                <c:pt idx="1951">
                  <c:v>180.14390091913901</c:v>
                </c:pt>
                <c:pt idx="1952">
                  <c:v>178.547156703724</c:v>
                </c:pt>
                <c:pt idx="1953">
                  <c:v>178.996819654836</c:v>
                </c:pt>
                <c:pt idx="1954">
                  <c:v>180.75488269629</c:v>
                </c:pt>
                <c:pt idx="1955">
                  <c:v>176.24698738074099</c:v>
                </c:pt>
                <c:pt idx="1956">
                  <c:v>178.947131982587</c:v>
                </c:pt>
                <c:pt idx="1957">
                  <c:v>175.00035917966201</c:v>
                </c:pt>
                <c:pt idx="1958">
                  <c:v>175.22476964027899</c:v>
                </c:pt>
                <c:pt idx="1959">
                  <c:v>175.90161152294201</c:v>
                </c:pt>
                <c:pt idx="1960">
                  <c:v>175.567420329404</c:v>
                </c:pt>
                <c:pt idx="1961">
                  <c:v>175.259468624878</c:v>
                </c:pt>
                <c:pt idx="1962">
                  <c:v>175.69815147041001</c:v>
                </c:pt>
                <c:pt idx="1963">
                  <c:v>176.190861765427</c:v>
                </c:pt>
                <c:pt idx="1964">
                  <c:v>175.18395817433299</c:v>
                </c:pt>
                <c:pt idx="1965">
                  <c:v>175.96463444163601</c:v>
                </c:pt>
                <c:pt idx="1966">
                  <c:v>177.58591246259999</c:v>
                </c:pt>
                <c:pt idx="1967">
                  <c:v>177.400401206086</c:v>
                </c:pt>
                <c:pt idx="1968">
                  <c:v>174.834675567163</c:v>
                </c:pt>
                <c:pt idx="1969">
                  <c:v>174.161341493208</c:v>
                </c:pt>
                <c:pt idx="1970">
                  <c:v>174.254710696074</c:v>
                </c:pt>
                <c:pt idx="1971">
                  <c:v>169.81347130773301</c:v>
                </c:pt>
                <c:pt idx="1972">
                  <c:v>168.23656334252601</c:v>
                </c:pt>
                <c:pt idx="1973">
                  <c:v>168.304112708236</c:v>
                </c:pt>
                <c:pt idx="1974">
                  <c:v>169.051750734812</c:v>
                </c:pt>
                <c:pt idx="1975">
                  <c:v>169.931212968598</c:v>
                </c:pt>
                <c:pt idx="1976">
                  <c:v>168.25108025519799</c:v>
                </c:pt>
                <c:pt idx="1977">
                  <c:v>167.429896559882</c:v>
                </c:pt>
                <c:pt idx="1978">
                  <c:v>166.55524906676101</c:v>
                </c:pt>
                <c:pt idx="1979">
                  <c:v>168.28347866997899</c:v>
                </c:pt>
                <c:pt idx="1980">
                  <c:v>168.38481010055699</c:v>
                </c:pt>
                <c:pt idx="1981">
                  <c:v>168.280303452124</c:v>
                </c:pt>
                <c:pt idx="1982">
                  <c:v>168.70213056437601</c:v>
                </c:pt>
                <c:pt idx="1983">
                  <c:v>168.618613959714</c:v>
                </c:pt>
                <c:pt idx="1984">
                  <c:v>169.14693435662801</c:v>
                </c:pt>
                <c:pt idx="1985">
                  <c:v>168.12135170671399</c:v>
                </c:pt>
                <c:pt idx="1986">
                  <c:v>168.510425201164</c:v>
                </c:pt>
                <c:pt idx="1987">
                  <c:v>166.781276181007</c:v>
                </c:pt>
                <c:pt idx="1988">
                  <c:v>166.734623154167</c:v>
                </c:pt>
                <c:pt idx="1989">
                  <c:v>167.03486853680101</c:v>
                </c:pt>
                <c:pt idx="1990">
                  <c:v>166.34388264339401</c:v>
                </c:pt>
                <c:pt idx="1991">
                  <c:v>166.079173825363</c:v>
                </c:pt>
                <c:pt idx="1992">
                  <c:v>165.961970480503</c:v>
                </c:pt>
                <c:pt idx="1993">
                  <c:v>164.67859963359899</c:v>
                </c:pt>
                <c:pt idx="1994">
                  <c:v>166.48163838770799</c:v>
                </c:pt>
                <c:pt idx="1995">
                  <c:v>163.91280457062001</c:v>
                </c:pt>
                <c:pt idx="1996">
                  <c:v>162.458514510019</c:v>
                </c:pt>
                <c:pt idx="1997">
                  <c:v>162.54408851095701</c:v>
                </c:pt>
                <c:pt idx="1998">
                  <c:v>165.47615077307</c:v>
                </c:pt>
                <c:pt idx="1999">
                  <c:v>165.04555537637799</c:v>
                </c:pt>
                <c:pt idx="2000">
                  <c:v>164.77558631236101</c:v>
                </c:pt>
                <c:pt idx="2001">
                  <c:v>163.79119672209401</c:v>
                </c:pt>
                <c:pt idx="2002">
                  <c:v>164.06623888580501</c:v>
                </c:pt>
                <c:pt idx="2003">
                  <c:v>161.465870464944</c:v>
                </c:pt>
                <c:pt idx="2004">
                  <c:v>161.13543764129</c:v>
                </c:pt>
                <c:pt idx="2005">
                  <c:v>161.47434780116001</c:v>
                </c:pt>
                <c:pt idx="2006">
                  <c:v>162.94212654022101</c:v>
                </c:pt>
                <c:pt idx="2007">
                  <c:v>162.97575989089199</c:v>
                </c:pt>
                <c:pt idx="2008">
                  <c:v>163.35838187043601</c:v>
                </c:pt>
                <c:pt idx="2009">
                  <c:v>163.76049807157401</c:v>
                </c:pt>
                <c:pt idx="2010">
                  <c:v>163.74639125802801</c:v>
                </c:pt>
                <c:pt idx="2011">
                  <c:v>162.725713717183</c:v>
                </c:pt>
                <c:pt idx="2012">
                  <c:v>164.63614445842899</c:v>
                </c:pt>
                <c:pt idx="2013">
                  <c:v>163.07153497454701</c:v>
                </c:pt>
                <c:pt idx="2014">
                  <c:v>162.91905680230099</c:v>
                </c:pt>
                <c:pt idx="2015">
                  <c:v>162.464855784901</c:v>
                </c:pt>
                <c:pt idx="2016">
                  <c:v>163.06546545539101</c:v>
                </c:pt>
                <c:pt idx="2017">
                  <c:v>162.66392978863399</c:v>
                </c:pt>
                <c:pt idx="2018">
                  <c:v>161.79441716949299</c:v>
                </c:pt>
                <c:pt idx="2019">
                  <c:v>163.04980830025499</c:v>
                </c:pt>
                <c:pt idx="2020">
                  <c:v>163.46147644358101</c:v>
                </c:pt>
                <c:pt idx="2021">
                  <c:v>163.561870283622</c:v>
                </c:pt>
                <c:pt idx="2022">
                  <c:v>160.90886053804999</c:v>
                </c:pt>
                <c:pt idx="2023">
                  <c:v>158.072838499737</c:v>
                </c:pt>
                <c:pt idx="2024">
                  <c:v>159.72552789064099</c:v>
                </c:pt>
                <c:pt idx="2025">
                  <c:v>161.03009807394901</c:v>
                </c:pt>
                <c:pt idx="2026">
                  <c:v>161.79740470611301</c:v>
                </c:pt>
                <c:pt idx="2027">
                  <c:v>161.948140846293</c:v>
                </c:pt>
                <c:pt idx="2028">
                  <c:v>162.670249707191</c:v>
                </c:pt>
                <c:pt idx="2029">
                  <c:v>162.08045558768501</c:v>
                </c:pt>
                <c:pt idx="2030">
                  <c:v>163.093300410827</c:v>
                </c:pt>
                <c:pt idx="2031">
                  <c:v>162.64386829609799</c:v>
                </c:pt>
                <c:pt idx="2032">
                  <c:v>161.703441676458</c:v>
                </c:pt>
                <c:pt idx="2033">
                  <c:v>161.613493220094</c:v>
                </c:pt>
                <c:pt idx="2034">
                  <c:v>163.00924512918999</c:v>
                </c:pt>
                <c:pt idx="2035">
                  <c:v>159.24846915190301</c:v>
                </c:pt>
                <c:pt idx="2036">
                  <c:v>159.237772365425</c:v>
                </c:pt>
                <c:pt idx="2037">
                  <c:v>156.909268474903</c:v>
                </c:pt>
                <c:pt idx="2038">
                  <c:v>157.40306556741399</c:v>
                </c:pt>
                <c:pt idx="2039">
                  <c:v>156.74050543177</c:v>
                </c:pt>
                <c:pt idx="2040">
                  <c:v>157.49785316931599</c:v>
                </c:pt>
                <c:pt idx="2041">
                  <c:v>156.96587501685701</c:v>
                </c:pt>
                <c:pt idx="2042">
                  <c:v>154.67608321575099</c:v>
                </c:pt>
                <c:pt idx="2043">
                  <c:v>154.75531386833401</c:v>
                </c:pt>
                <c:pt idx="2044">
                  <c:v>155.14580267434999</c:v>
                </c:pt>
                <c:pt idx="2045">
                  <c:v>155.411657675128</c:v>
                </c:pt>
                <c:pt idx="2046">
                  <c:v>155.37640574902801</c:v>
                </c:pt>
                <c:pt idx="2047">
                  <c:v>154.93848065430899</c:v>
                </c:pt>
                <c:pt idx="2048">
                  <c:v>155.61294216177799</c:v>
                </c:pt>
                <c:pt idx="2049">
                  <c:v>155.65630349517099</c:v>
                </c:pt>
                <c:pt idx="2050">
                  <c:v>155.92851977822099</c:v>
                </c:pt>
                <c:pt idx="2051">
                  <c:v>156.435897240831</c:v>
                </c:pt>
                <c:pt idx="2052">
                  <c:v>157.48256950941601</c:v>
                </c:pt>
                <c:pt idx="2053">
                  <c:v>159.32456798380201</c:v>
                </c:pt>
                <c:pt idx="2054">
                  <c:v>158.13039621714501</c:v>
                </c:pt>
                <c:pt idx="2055">
                  <c:v>158.65778646807999</c:v>
                </c:pt>
                <c:pt idx="2056">
                  <c:v>159.549137418382</c:v>
                </c:pt>
                <c:pt idx="2057">
                  <c:v>160.409946748572</c:v>
                </c:pt>
                <c:pt idx="2058">
                  <c:v>160.80437360294499</c:v>
                </c:pt>
                <c:pt idx="2059">
                  <c:v>161.35189927792899</c:v>
                </c:pt>
                <c:pt idx="2060">
                  <c:v>161.15772129883001</c:v>
                </c:pt>
                <c:pt idx="2061">
                  <c:v>162.00348191012401</c:v>
                </c:pt>
                <c:pt idx="2062">
                  <c:v>162.82195058755099</c:v>
                </c:pt>
                <c:pt idx="2063">
                  <c:v>161.99551575031299</c:v>
                </c:pt>
                <c:pt idx="2064">
                  <c:v>160.75655015816599</c:v>
                </c:pt>
                <c:pt idx="2065">
                  <c:v>160.352513522903</c:v>
                </c:pt>
                <c:pt idx="2066">
                  <c:v>160.48876956388401</c:v>
                </c:pt>
                <c:pt idx="2067">
                  <c:v>159.31708822576601</c:v>
                </c:pt>
                <c:pt idx="2068">
                  <c:v>162.15277901414601</c:v>
                </c:pt>
                <c:pt idx="2069">
                  <c:v>165.222930978156</c:v>
                </c:pt>
                <c:pt idx="2070">
                  <c:v>167.921011126195</c:v>
                </c:pt>
                <c:pt idx="2071">
                  <c:v>169.13563548398099</c:v>
                </c:pt>
                <c:pt idx="2072">
                  <c:v>170.61495534239799</c:v>
                </c:pt>
                <c:pt idx="2073">
                  <c:v>171.23119133516099</c:v>
                </c:pt>
                <c:pt idx="2074">
                  <c:v>173.18459679060101</c:v>
                </c:pt>
                <c:pt idx="2075">
                  <c:v>174.07576933175599</c:v>
                </c:pt>
                <c:pt idx="2076">
                  <c:v>171.40379488198801</c:v>
                </c:pt>
                <c:pt idx="2077">
                  <c:v>175.21334944871199</c:v>
                </c:pt>
                <c:pt idx="2078">
                  <c:v>175.37753060119601</c:v>
                </c:pt>
                <c:pt idx="2079">
                  <c:v>173.22558191615201</c:v>
                </c:pt>
                <c:pt idx="2080">
                  <c:v>175.77837486661301</c:v>
                </c:pt>
                <c:pt idx="2081">
                  <c:v>174.18972108286101</c:v>
                </c:pt>
                <c:pt idx="2082">
                  <c:v>172.66148155976799</c:v>
                </c:pt>
                <c:pt idx="2083">
                  <c:v>172.75775696478701</c:v>
                </c:pt>
                <c:pt idx="2084">
                  <c:v>171.59448871690299</c:v>
                </c:pt>
                <c:pt idx="2085">
                  <c:v>167.583907546647</c:v>
                </c:pt>
                <c:pt idx="2086">
                  <c:v>171.35373850701399</c:v>
                </c:pt>
                <c:pt idx="2087">
                  <c:v>169.60619649419701</c:v>
                </c:pt>
                <c:pt idx="2088">
                  <c:v>168.425146713267</c:v>
                </c:pt>
                <c:pt idx="2089">
                  <c:v>169.03591804540901</c:v>
                </c:pt>
                <c:pt idx="2090">
                  <c:v>173.54704960254</c:v>
                </c:pt>
                <c:pt idx="2091">
                  <c:v>172.84298910494999</c:v>
                </c:pt>
                <c:pt idx="2092">
                  <c:v>174.33000176227301</c:v>
                </c:pt>
                <c:pt idx="2093">
                  <c:v>174.96702583216401</c:v>
                </c:pt>
                <c:pt idx="2094">
                  <c:v>176.470593907877</c:v>
                </c:pt>
                <c:pt idx="2095">
                  <c:v>174.77489618887299</c:v>
                </c:pt>
                <c:pt idx="2096">
                  <c:v>174.646755171622</c:v>
                </c:pt>
                <c:pt idx="2097">
                  <c:v>169.53902411910099</c:v>
                </c:pt>
                <c:pt idx="2098">
                  <c:v>169.70440080583299</c:v>
                </c:pt>
                <c:pt idx="2099">
                  <c:v>170.76044799124799</c:v>
                </c:pt>
                <c:pt idx="2100">
                  <c:v>172.92981573987399</c:v>
                </c:pt>
                <c:pt idx="2101">
                  <c:v>171.27516582714199</c:v>
                </c:pt>
                <c:pt idx="2102">
                  <c:v>169.55524842370801</c:v>
                </c:pt>
                <c:pt idx="2103">
                  <c:v>170.44882681136701</c:v>
                </c:pt>
                <c:pt idx="2104">
                  <c:v>170.59093139200201</c:v>
                </c:pt>
                <c:pt idx="2105">
                  <c:v>169.650472985547</c:v>
                </c:pt>
                <c:pt idx="2106">
                  <c:v>170.46480974867899</c:v>
                </c:pt>
                <c:pt idx="2107">
                  <c:v>167.233445369077</c:v>
                </c:pt>
                <c:pt idx="2108">
                  <c:v>164.59029875313001</c:v>
                </c:pt>
                <c:pt idx="2109">
                  <c:v>164.338660383015</c:v>
                </c:pt>
                <c:pt idx="2110">
                  <c:v>162.02885409544601</c:v>
                </c:pt>
                <c:pt idx="2111">
                  <c:v>162.282455689035</c:v>
                </c:pt>
                <c:pt idx="2112">
                  <c:v>162.49387459620201</c:v>
                </c:pt>
                <c:pt idx="2113">
                  <c:v>164.13257904067001</c:v>
                </c:pt>
                <c:pt idx="2114">
                  <c:v>162.47248947262301</c:v>
                </c:pt>
                <c:pt idx="2115">
                  <c:v>162.857821802747</c:v>
                </c:pt>
                <c:pt idx="2116">
                  <c:v>164.26939770290099</c:v>
                </c:pt>
                <c:pt idx="2117">
                  <c:v>168.06277572788099</c:v>
                </c:pt>
                <c:pt idx="2118">
                  <c:v>172.57569849427699</c:v>
                </c:pt>
                <c:pt idx="2119">
                  <c:v>170.99949679000099</c:v>
                </c:pt>
                <c:pt idx="2120">
                  <c:v>169.381526315104</c:v>
                </c:pt>
                <c:pt idx="2121">
                  <c:v>164.218611092473</c:v>
                </c:pt>
                <c:pt idx="2122">
                  <c:v>165.114097593737</c:v>
                </c:pt>
                <c:pt idx="2123">
                  <c:v>162.44205200923099</c:v>
                </c:pt>
                <c:pt idx="2124">
                  <c:v>163.18426518564101</c:v>
                </c:pt>
                <c:pt idx="2125">
                  <c:v>163.47325841423299</c:v>
                </c:pt>
                <c:pt idx="2126">
                  <c:v>162.26557452663201</c:v>
                </c:pt>
                <c:pt idx="2127">
                  <c:v>164.950205425495</c:v>
                </c:pt>
                <c:pt idx="2128">
                  <c:v>165.36349846366301</c:v>
                </c:pt>
                <c:pt idx="2129">
                  <c:v>169.835046162743</c:v>
                </c:pt>
                <c:pt idx="2130">
                  <c:v>170.92040483190999</c:v>
                </c:pt>
                <c:pt idx="2131">
                  <c:v>169.554836474334</c:v>
                </c:pt>
                <c:pt idx="2132">
                  <c:v>167.820540559336</c:v>
                </c:pt>
                <c:pt idx="2133">
                  <c:v>165.735289678355</c:v>
                </c:pt>
                <c:pt idx="2134">
                  <c:v>166.34916827491199</c:v>
                </c:pt>
                <c:pt idx="2135">
                  <c:v>165.10759984061599</c:v>
                </c:pt>
                <c:pt idx="2136">
                  <c:v>165.43923912359</c:v>
                </c:pt>
                <c:pt idx="2137">
                  <c:v>162.41718135788801</c:v>
                </c:pt>
                <c:pt idx="2138">
                  <c:v>155.52438264875701</c:v>
                </c:pt>
                <c:pt idx="2139">
                  <c:v>154.09994637095099</c:v>
                </c:pt>
                <c:pt idx="2140">
                  <c:v>151.31944549671101</c:v>
                </c:pt>
                <c:pt idx="2141">
                  <c:v>152.34332030105</c:v>
                </c:pt>
                <c:pt idx="2142">
                  <c:v>153.47276239087699</c:v>
                </c:pt>
                <c:pt idx="2143">
                  <c:v>151.74496494412301</c:v>
                </c:pt>
                <c:pt idx="2144">
                  <c:v>151.68589672605</c:v>
                </c:pt>
                <c:pt idx="2145">
                  <c:v>151.42448148500799</c:v>
                </c:pt>
                <c:pt idx="2146">
                  <c:v>151.020724723048</c:v>
                </c:pt>
                <c:pt idx="2147">
                  <c:v>150.953859455546</c:v>
                </c:pt>
                <c:pt idx="2148">
                  <c:v>152.10128436458299</c:v>
                </c:pt>
                <c:pt idx="2149">
                  <c:v>152.610912329108</c:v>
                </c:pt>
                <c:pt idx="2150">
                  <c:v>151.62591557682899</c:v>
                </c:pt>
                <c:pt idx="2151">
                  <c:v>151.75122943013699</c:v>
                </c:pt>
                <c:pt idx="2152">
                  <c:v>151.92757377069501</c:v>
                </c:pt>
                <c:pt idx="2153">
                  <c:v>153.11944360993601</c:v>
                </c:pt>
                <c:pt idx="2154">
                  <c:v>151.83843238746999</c:v>
                </c:pt>
                <c:pt idx="2155">
                  <c:v>151.56281330133601</c:v>
                </c:pt>
                <c:pt idx="2156">
                  <c:v>152.435074146305</c:v>
                </c:pt>
                <c:pt idx="2157">
                  <c:v>153.346288815935</c:v>
                </c:pt>
                <c:pt idx="2158">
                  <c:v>156.576640382883</c:v>
                </c:pt>
                <c:pt idx="2159">
                  <c:v>157.87931979703799</c:v>
                </c:pt>
                <c:pt idx="2160">
                  <c:v>157.13800319654001</c:v>
                </c:pt>
                <c:pt idx="2161">
                  <c:v>157.437387681096</c:v>
                </c:pt>
                <c:pt idx="2162">
                  <c:v>155.581026396303</c:v>
                </c:pt>
                <c:pt idx="2163">
                  <c:v>156.16099288864601</c:v>
                </c:pt>
                <c:pt idx="2164">
                  <c:v>156.47295628217699</c:v>
                </c:pt>
                <c:pt idx="2165">
                  <c:v>156.63897407555299</c:v>
                </c:pt>
                <c:pt idx="2166">
                  <c:v>148.43902549405701</c:v>
                </c:pt>
                <c:pt idx="2167">
                  <c:v>144.951878338245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Sheet10!$AT$7</c:f>
              <c:strCache>
                <c:ptCount val="1"/>
                <c:pt idx="0">
                  <c:v>Rainbow7525Monthly250</c:v>
                </c:pt>
              </c:strCache>
            </c:strRef>
          </c:tx>
          <c:marker>
            <c:symbol val="none"/>
          </c:marker>
          <c:val>
            <c:numRef>
              <c:f>Sheet10!$AT$8:$AT$2418</c:f>
              <c:numCache>
                <c:formatCode>General</c:formatCode>
                <c:ptCount val="2411"/>
                <c:pt idx="0">
                  <c:v>100</c:v>
                </c:pt>
                <c:pt idx="1">
                  <c:v>99.251715596445393</c:v>
                </c:pt>
                <c:pt idx="2">
                  <c:v>99.377492890861802</c:v>
                </c:pt>
                <c:pt idx="3">
                  <c:v>100.30465236433101</c:v>
                </c:pt>
                <c:pt idx="4">
                  <c:v>101.97219943346199</c:v>
                </c:pt>
                <c:pt idx="5">
                  <c:v>103.00731231735</c:v>
                </c:pt>
                <c:pt idx="6">
                  <c:v>103.00058558748999</c:v>
                </c:pt>
                <c:pt idx="7">
                  <c:v>103.67304344975</c:v>
                </c:pt>
                <c:pt idx="8">
                  <c:v>104.07056618735299</c:v>
                </c:pt>
                <c:pt idx="9">
                  <c:v>104.66653507351501</c:v>
                </c:pt>
                <c:pt idx="10">
                  <c:v>104.466470012301</c:v>
                </c:pt>
                <c:pt idx="11">
                  <c:v>102.254283308312</c:v>
                </c:pt>
                <c:pt idx="12">
                  <c:v>104.34319315026499</c:v>
                </c:pt>
                <c:pt idx="13">
                  <c:v>104.48227429286101</c:v>
                </c:pt>
                <c:pt idx="14">
                  <c:v>101.69516974724201</c:v>
                </c:pt>
                <c:pt idx="15">
                  <c:v>101.509327532996</c:v>
                </c:pt>
                <c:pt idx="16">
                  <c:v>99.000246325802607</c:v>
                </c:pt>
                <c:pt idx="17">
                  <c:v>101.655137477813</c:v>
                </c:pt>
                <c:pt idx="18">
                  <c:v>104.897065842001</c:v>
                </c:pt>
                <c:pt idx="19">
                  <c:v>106.350464867946</c:v>
                </c:pt>
                <c:pt idx="20">
                  <c:v>107.278352510373</c:v>
                </c:pt>
                <c:pt idx="21">
                  <c:v>108.4033149097</c:v>
                </c:pt>
                <c:pt idx="22">
                  <c:v>109.655795770718</c:v>
                </c:pt>
                <c:pt idx="23">
                  <c:v>107.877801895961</c:v>
                </c:pt>
                <c:pt idx="24">
                  <c:v>108.720798860263</c:v>
                </c:pt>
                <c:pt idx="25">
                  <c:v>107.440695743977</c:v>
                </c:pt>
                <c:pt idx="26">
                  <c:v>107.962902018303</c:v>
                </c:pt>
                <c:pt idx="27">
                  <c:v>110.274115409397</c:v>
                </c:pt>
                <c:pt idx="28">
                  <c:v>110.794955434985</c:v>
                </c:pt>
                <c:pt idx="29">
                  <c:v>112.472220262752</c:v>
                </c:pt>
                <c:pt idx="30">
                  <c:v>116.078928412914</c:v>
                </c:pt>
                <c:pt idx="31">
                  <c:v>113.588433920344</c:v>
                </c:pt>
                <c:pt idx="32">
                  <c:v>114.746527618451</c:v>
                </c:pt>
                <c:pt idx="33">
                  <c:v>111.98555377508301</c:v>
                </c:pt>
                <c:pt idx="34">
                  <c:v>113.28446983894599</c:v>
                </c:pt>
                <c:pt idx="35">
                  <c:v>109.50265284994801</c:v>
                </c:pt>
                <c:pt idx="36">
                  <c:v>110.436877485792</c:v>
                </c:pt>
                <c:pt idx="37">
                  <c:v>110.578948274464</c:v>
                </c:pt>
                <c:pt idx="38">
                  <c:v>108.30800765572801</c:v>
                </c:pt>
                <c:pt idx="39">
                  <c:v>106.891712457243</c:v>
                </c:pt>
                <c:pt idx="40">
                  <c:v>110.828690257441</c:v>
                </c:pt>
                <c:pt idx="41">
                  <c:v>118.26440268302601</c:v>
                </c:pt>
                <c:pt idx="42">
                  <c:v>115.416209073414</c:v>
                </c:pt>
                <c:pt idx="43">
                  <c:v>113.01655464540499</c:v>
                </c:pt>
                <c:pt idx="44">
                  <c:v>116.673596894315</c:v>
                </c:pt>
                <c:pt idx="45">
                  <c:v>116.452651340898</c:v>
                </c:pt>
                <c:pt idx="46">
                  <c:v>114.85901010163499</c:v>
                </c:pt>
                <c:pt idx="47">
                  <c:v>115.060862340401</c:v>
                </c:pt>
                <c:pt idx="48">
                  <c:v>114.8868046537</c:v>
                </c:pt>
                <c:pt idx="49">
                  <c:v>116.98911968316099</c:v>
                </c:pt>
                <c:pt idx="50">
                  <c:v>113.830032507699</c:v>
                </c:pt>
                <c:pt idx="51">
                  <c:v>115.791299655232</c:v>
                </c:pt>
                <c:pt idx="52">
                  <c:v>116.639261317406</c:v>
                </c:pt>
                <c:pt idx="53">
                  <c:v>116.78283447959301</c:v>
                </c:pt>
                <c:pt idx="54">
                  <c:v>114.795370294246</c:v>
                </c:pt>
                <c:pt idx="55">
                  <c:v>119.516104506041</c:v>
                </c:pt>
                <c:pt idx="56">
                  <c:v>120.293413218369</c:v>
                </c:pt>
                <c:pt idx="57">
                  <c:v>120.198981461042</c:v>
                </c:pt>
                <c:pt idx="58">
                  <c:v>121.343443964027</c:v>
                </c:pt>
                <c:pt idx="59">
                  <c:v>123.297366358083</c:v>
                </c:pt>
                <c:pt idx="60">
                  <c:v>122.91808057721801</c:v>
                </c:pt>
                <c:pt idx="61">
                  <c:v>121.16119039583501</c:v>
                </c:pt>
                <c:pt idx="62">
                  <c:v>117.045221483386</c:v>
                </c:pt>
                <c:pt idx="63">
                  <c:v>117.040315934528</c:v>
                </c:pt>
                <c:pt idx="64">
                  <c:v>121.42972191163901</c:v>
                </c:pt>
                <c:pt idx="65">
                  <c:v>124.38568137138201</c:v>
                </c:pt>
                <c:pt idx="66">
                  <c:v>124.70270125202499</c:v>
                </c:pt>
                <c:pt idx="67">
                  <c:v>120.745335276761</c:v>
                </c:pt>
                <c:pt idx="68">
                  <c:v>117.68515876007601</c:v>
                </c:pt>
                <c:pt idx="69">
                  <c:v>114.658702534822</c:v>
                </c:pt>
                <c:pt idx="70">
                  <c:v>113.776653137106</c:v>
                </c:pt>
                <c:pt idx="71">
                  <c:v>115.858742637585</c:v>
                </c:pt>
                <c:pt idx="72">
                  <c:v>112.523745388615</c:v>
                </c:pt>
                <c:pt idx="73">
                  <c:v>109.08768097648</c:v>
                </c:pt>
                <c:pt idx="74">
                  <c:v>110.480147161533</c:v>
                </c:pt>
                <c:pt idx="75">
                  <c:v>108.858705269602</c:v>
                </c:pt>
                <c:pt idx="76">
                  <c:v>109.880437099698</c:v>
                </c:pt>
                <c:pt idx="77">
                  <c:v>107.521709213943</c:v>
                </c:pt>
                <c:pt idx="78">
                  <c:v>110.419688343228</c:v>
                </c:pt>
                <c:pt idx="79">
                  <c:v>108.903434332643</c:v>
                </c:pt>
                <c:pt idx="80">
                  <c:v>109.570377841466</c:v>
                </c:pt>
                <c:pt idx="81">
                  <c:v>106.270166517242</c:v>
                </c:pt>
                <c:pt idx="82">
                  <c:v>104.07046421121299</c:v>
                </c:pt>
                <c:pt idx="83">
                  <c:v>104.10346098525901</c:v>
                </c:pt>
                <c:pt idx="84">
                  <c:v>104.764925192322</c:v>
                </c:pt>
                <c:pt idx="85">
                  <c:v>101.199096538258</c:v>
                </c:pt>
                <c:pt idx="86">
                  <c:v>100.05161531055199</c:v>
                </c:pt>
                <c:pt idx="87">
                  <c:v>99.035477388261796</c:v>
                </c:pt>
                <c:pt idx="88">
                  <c:v>101.191635284719</c:v>
                </c:pt>
                <c:pt idx="89">
                  <c:v>99.694313249133003</c:v>
                </c:pt>
                <c:pt idx="90">
                  <c:v>98.403776990546106</c:v>
                </c:pt>
                <c:pt idx="91">
                  <c:v>98.322397841873794</c:v>
                </c:pt>
                <c:pt idx="92">
                  <c:v>100.02551990092</c:v>
                </c:pt>
                <c:pt idx="93">
                  <c:v>100.919963751925</c:v>
                </c:pt>
                <c:pt idx="94">
                  <c:v>105.005591643579</c:v>
                </c:pt>
                <c:pt idx="95">
                  <c:v>100.06072372411499</c:v>
                </c:pt>
                <c:pt idx="96">
                  <c:v>100.470309041893</c:v>
                </c:pt>
                <c:pt idx="97">
                  <c:v>101.212711487213</c:v>
                </c:pt>
                <c:pt idx="98">
                  <c:v>102.683910509163</c:v>
                </c:pt>
                <c:pt idx="99">
                  <c:v>101.08845078829501</c:v>
                </c:pt>
                <c:pt idx="100">
                  <c:v>100.521787786795</c:v>
                </c:pt>
                <c:pt idx="101">
                  <c:v>96.761156190660898</c:v>
                </c:pt>
                <c:pt idx="102">
                  <c:v>96.056222507044794</c:v>
                </c:pt>
                <c:pt idx="103">
                  <c:v>94.748100369868197</c:v>
                </c:pt>
                <c:pt idx="104">
                  <c:v>94.147186482519402</c:v>
                </c:pt>
                <c:pt idx="105">
                  <c:v>94.004757954368301</c:v>
                </c:pt>
                <c:pt idx="106">
                  <c:v>90.367957736945897</c:v>
                </c:pt>
                <c:pt idx="107">
                  <c:v>90.179097853808997</c:v>
                </c:pt>
                <c:pt idx="108">
                  <c:v>88.626678675704198</c:v>
                </c:pt>
                <c:pt idx="109">
                  <c:v>89.3810980437312</c:v>
                </c:pt>
                <c:pt idx="110">
                  <c:v>85.7720919158714</c:v>
                </c:pt>
                <c:pt idx="111">
                  <c:v>84.4710061400245</c:v>
                </c:pt>
                <c:pt idx="112">
                  <c:v>89.161411316082805</c:v>
                </c:pt>
                <c:pt idx="113">
                  <c:v>89.707781845371102</c:v>
                </c:pt>
                <c:pt idx="114">
                  <c:v>93.494342830806005</c:v>
                </c:pt>
                <c:pt idx="115">
                  <c:v>98.531921396817694</c:v>
                </c:pt>
                <c:pt idx="116">
                  <c:v>97.056886782999698</c:v>
                </c:pt>
                <c:pt idx="117">
                  <c:v>95.531783973911701</c:v>
                </c:pt>
                <c:pt idx="118">
                  <c:v>96.941380119156506</c:v>
                </c:pt>
                <c:pt idx="119">
                  <c:v>96.608852716517404</c:v>
                </c:pt>
                <c:pt idx="120">
                  <c:v>90.083137665460001</c:v>
                </c:pt>
                <c:pt idx="121">
                  <c:v>92.711925956725906</c:v>
                </c:pt>
                <c:pt idx="122">
                  <c:v>91.017743977166106</c:v>
                </c:pt>
                <c:pt idx="123">
                  <c:v>86.820833190310694</c:v>
                </c:pt>
                <c:pt idx="124">
                  <c:v>86.400768089460897</c:v>
                </c:pt>
                <c:pt idx="125">
                  <c:v>83.726094588653297</c:v>
                </c:pt>
                <c:pt idx="126">
                  <c:v>85.272248741452799</c:v>
                </c:pt>
                <c:pt idx="127">
                  <c:v>85.644040141409405</c:v>
                </c:pt>
                <c:pt idx="128">
                  <c:v>83.489638554544598</c:v>
                </c:pt>
                <c:pt idx="129">
                  <c:v>79.062754518386399</c:v>
                </c:pt>
                <c:pt idx="130">
                  <c:v>79.835038955123395</c:v>
                </c:pt>
                <c:pt idx="131">
                  <c:v>77.531982264038405</c:v>
                </c:pt>
                <c:pt idx="132">
                  <c:v>74.1377216450894</c:v>
                </c:pt>
                <c:pt idx="133">
                  <c:v>71.881527965806299</c:v>
                </c:pt>
                <c:pt idx="134">
                  <c:v>71.356726682362293</c:v>
                </c:pt>
                <c:pt idx="135">
                  <c:v>73.7823417271361</c:v>
                </c:pt>
                <c:pt idx="136">
                  <c:v>70.528999470657396</c:v>
                </c:pt>
                <c:pt idx="137">
                  <c:v>66.092863049985695</c:v>
                </c:pt>
                <c:pt idx="138">
                  <c:v>67.244640810148297</c:v>
                </c:pt>
                <c:pt idx="139">
                  <c:v>64.569866545834202</c:v>
                </c:pt>
                <c:pt idx="140">
                  <c:v>62.7178991413654</c:v>
                </c:pt>
                <c:pt idx="141">
                  <c:v>65.176750180756798</c:v>
                </c:pt>
                <c:pt idx="142">
                  <c:v>67.342242736948705</c:v>
                </c:pt>
                <c:pt idx="143">
                  <c:v>65.5598929389039</c:v>
                </c:pt>
                <c:pt idx="144">
                  <c:v>66.561005313008195</c:v>
                </c:pt>
                <c:pt idx="145">
                  <c:v>63.838652715761697</c:v>
                </c:pt>
                <c:pt idx="146">
                  <c:v>64.406726818176793</c:v>
                </c:pt>
                <c:pt idx="147">
                  <c:v>64.691796999195901</c:v>
                </c:pt>
                <c:pt idx="148">
                  <c:v>64.550109075336593</c:v>
                </c:pt>
                <c:pt idx="149">
                  <c:v>64.346939749461995</c:v>
                </c:pt>
                <c:pt idx="150">
                  <c:v>64.445409512745599</c:v>
                </c:pt>
                <c:pt idx="151">
                  <c:v>64.636946140824094</c:v>
                </c:pt>
                <c:pt idx="152">
                  <c:v>64.961592753240296</c:v>
                </c:pt>
                <c:pt idx="153">
                  <c:v>64.567190376922099</c:v>
                </c:pt>
                <c:pt idx="154">
                  <c:v>65.043741442679803</c:v>
                </c:pt>
                <c:pt idx="155">
                  <c:v>65.279703583836195</c:v>
                </c:pt>
                <c:pt idx="156">
                  <c:v>65.678899298495296</c:v>
                </c:pt>
                <c:pt idx="157">
                  <c:v>66.2366460598722</c:v>
                </c:pt>
                <c:pt idx="158">
                  <c:v>67.276935214934596</c:v>
                </c:pt>
                <c:pt idx="159">
                  <c:v>66.780877942117201</c:v>
                </c:pt>
                <c:pt idx="160">
                  <c:v>66.266055126596498</c:v>
                </c:pt>
                <c:pt idx="161">
                  <c:v>67.141847558170497</c:v>
                </c:pt>
                <c:pt idx="162">
                  <c:v>67.502360524117094</c:v>
                </c:pt>
                <c:pt idx="163">
                  <c:v>67.615562719504595</c:v>
                </c:pt>
                <c:pt idx="164">
                  <c:v>68.339076294344807</c:v>
                </c:pt>
                <c:pt idx="165">
                  <c:v>68.625458167906601</c:v>
                </c:pt>
                <c:pt idx="166">
                  <c:v>68.797573885817897</c:v>
                </c:pt>
                <c:pt idx="167">
                  <c:v>69.921756012455006</c:v>
                </c:pt>
                <c:pt idx="168">
                  <c:v>68.886310481595402</c:v>
                </c:pt>
                <c:pt idx="169">
                  <c:v>68.7093003817225</c:v>
                </c:pt>
                <c:pt idx="170">
                  <c:v>69.875827600378699</c:v>
                </c:pt>
                <c:pt idx="171">
                  <c:v>69.733197089536304</c:v>
                </c:pt>
                <c:pt idx="172">
                  <c:v>69.940231259586795</c:v>
                </c:pt>
                <c:pt idx="173">
                  <c:v>69.988618249522901</c:v>
                </c:pt>
                <c:pt idx="174">
                  <c:v>70.625959992324994</c:v>
                </c:pt>
                <c:pt idx="175">
                  <c:v>72.218480591586996</c:v>
                </c:pt>
                <c:pt idx="176">
                  <c:v>73.819011030425301</c:v>
                </c:pt>
                <c:pt idx="177">
                  <c:v>75.115058767076803</c:v>
                </c:pt>
                <c:pt idx="178">
                  <c:v>75.116844591624698</c:v>
                </c:pt>
                <c:pt idx="179">
                  <c:v>74.629810107441799</c:v>
                </c:pt>
                <c:pt idx="180">
                  <c:v>74.545878340010404</c:v>
                </c:pt>
                <c:pt idx="181">
                  <c:v>74.406154505592994</c:v>
                </c:pt>
                <c:pt idx="182">
                  <c:v>74.688594514147795</c:v>
                </c:pt>
                <c:pt idx="183">
                  <c:v>74.659892130328601</c:v>
                </c:pt>
                <c:pt idx="184">
                  <c:v>75.225644195360402</c:v>
                </c:pt>
                <c:pt idx="185">
                  <c:v>73.829076981593303</c:v>
                </c:pt>
                <c:pt idx="186">
                  <c:v>72.165191404168098</c:v>
                </c:pt>
                <c:pt idx="187">
                  <c:v>70.738031454975001</c:v>
                </c:pt>
                <c:pt idx="188">
                  <c:v>70.1966053690536</c:v>
                </c:pt>
                <c:pt idx="189">
                  <c:v>70.4049931072486</c:v>
                </c:pt>
                <c:pt idx="190">
                  <c:v>70.411458882804098</c:v>
                </c:pt>
                <c:pt idx="191">
                  <c:v>70.574110131826998</c:v>
                </c:pt>
                <c:pt idx="192">
                  <c:v>71.231654183299298</c:v>
                </c:pt>
                <c:pt idx="193">
                  <c:v>71.300509148437499</c:v>
                </c:pt>
                <c:pt idx="194">
                  <c:v>72.277229394291794</c:v>
                </c:pt>
                <c:pt idx="195">
                  <c:v>72.350740824330799</c:v>
                </c:pt>
                <c:pt idx="196">
                  <c:v>71.349022868739496</c:v>
                </c:pt>
                <c:pt idx="197">
                  <c:v>71.311851693720101</c:v>
                </c:pt>
                <c:pt idx="198">
                  <c:v>69.470925664502303</c:v>
                </c:pt>
                <c:pt idx="199">
                  <c:v>68.361236713150603</c:v>
                </c:pt>
                <c:pt idx="200">
                  <c:v>67.9694991104965</c:v>
                </c:pt>
                <c:pt idx="201">
                  <c:v>67.487677770688606</c:v>
                </c:pt>
                <c:pt idx="202">
                  <c:v>68.7723253095769</c:v>
                </c:pt>
                <c:pt idx="203">
                  <c:v>67.387740178279898</c:v>
                </c:pt>
                <c:pt idx="204">
                  <c:v>66.015265017030003</c:v>
                </c:pt>
                <c:pt idx="205">
                  <c:v>65.854341229838397</c:v>
                </c:pt>
                <c:pt idx="206">
                  <c:v>66.895127012458602</c:v>
                </c:pt>
                <c:pt idx="207">
                  <c:v>65.556183483437906</c:v>
                </c:pt>
                <c:pt idx="208">
                  <c:v>65.300503630471596</c:v>
                </c:pt>
                <c:pt idx="209">
                  <c:v>65.381967156479107</c:v>
                </c:pt>
                <c:pt idx="210">
                  <c:v>65.129510098428298</c:v>
                </c:pt>
                <c:pt idx="211">
                  <c:v>65.253255072085494</c:v>
                </c:pt>
                <c:pt idx="212">
                  <c:v>66.534451290504194</c:v>
                </c:pt>
                <c:pt idx="213">
                  <c:v>67.310104458679007</c:v>
                </c:pt>
                <c:pt idx="214">
                  <c:v>66.828764475999293</c:v>
                </c:pt>
                <c:pt idx="215">
                  <c:v>65.364089486285707</c:v>
                </c:pt>
                <c:pt idx="216">
                  <c:v>67.161975416478697</c:v>
                </c:pt>
                <c:pt idx="217">
                  <c:v>66.610563814293997</c:v>
                </c:pt>
                <c:pt idx="218">
                  <c:v>65.670078178222298</c:v>
                </c:pt>
                <c:pt idx="219">
                  <c:v>66.193578884661505</c:v>
                </c:pt>
                <c:pt idx="220">
                  <c:v>66.666425981955697</c:v>
                </c:pt>
                <c:pt idx="221">
                  <c:v>66.550828761791905</c:v>
                </c:pt>
                <c:pt idx="222">
                  <c:v>65.823720736971893</c:v>
                </c:pt>
                <c:pt idx="223">
                  <c:v>65.262620115381495</c:v>
                </c:pt>
                <c:pt idx="224">
                  <c:v>64.967698992120404</c:v>
                </c:pt>
                <c:pt idx="225">
                  <c:v>65.935851792711603</c:v>
                </c:pt>
                <c:pt idx="226">
                  <c:v>65.584526338270393</c:v>
                </c:pt>
                <c:pt idx="227">
                  <c:v>65.275730547836005</c:v>
                </c:pt>
                <c:pt idx="228">
                  <c:v>66.827563940817299</c:v>
                </c:pt>
                <c:pt idx="229">
                  <c:v>66.413861130586298</c:v>
                </c:pt>
                <c:pt idx="230">
                  <c:v>66.128743232353997</c:v>
                </c:pt>
                <c:pt idx="231">
                  <c:v>65.055428792643696</c:v>
                </c:pt>
                <c:pt idx="232">
                  <c:v>65.699119641227597</c:v>
                </c:pt>
                <c:pt idx="233">
                  <c:v>65.980865913023393</c:v>
                </c:pt>
                <c:pt idx="234">
                  <c:v>65.718727457214797</c:v>
                </c:pt>
                <c:pt idx="235">
                  <c:v>64.849727140672499</c:v>
                </c:pt>
                <c:pt idx="236">
                  <c:v>64.554943768239099</c:v>
                </c:pt>
                <c:pt idx="237">
                  <c:v>66.941294933738007</c:v>
                </c:pt>
                <c:pt idx="238">
                  <c:v>66.945968184514797</c:v>
                </c:pt>
                <c:pt idx="239">
                  <c:v>66.668212317087907</c:v>
                </c:pt>
                <c:pt idx="240">
                  <c:v>66.179707275371499</c:v>
                </c:pt>
                <c:pt idx="241">
                  <c:v>66.624465331181796</c:v>
                </c:pt>
                <c:pt idx="242">
                  <c:v>65.852931767036793</c:v>
                </c:pt>
                <c:pt idx="243">
                  <c:v>66.466351930627297</c:v>
                </c:pt>
                <c:pt idx="244">
                  <c:v>66.824579406639401</c:v>
                </c:pt>
                <c:pt idx="245">
                  <c:v>67.087655125884496</c:v>
                </c:pt>
                <c:pt idx="246">
                  <c:v>67.476447399442307</c:v>
                </c:pt>
                <c:pt idx="247">
                  <c:v>67.979827182285206</c:v>
                </c:pt>
                <c:pt idx="248">
                  <c:v>67.245817723282499</c:v>
                </c:pt>
                <c:pt idx="249">
                  <c:v>66.021641843130197</c:v>
                </c:pt>
                <c:pt idx="250">
                  <c:v>65.772042336200101</c:v>
                </c:pt>
                <c:pt idx="251">
                  <c:v>65.938909309675907</c:v>
                </c:pt>
                <c:pt idx="252">
                  <c:v>66.457790683266893</c:v>
                </c:pt>
                <c:pt idx="253">
                  <c:v>65.736083902079699</c:v>
                </c:pt>
                <c:pt idx="254">
                  <c:v>66.285253668906705</c:v>
                </c:pt>
                <c:pt idx="255">
                  <c:v>66.630303472684105</c:v>
                </c:pt>
                <c:pt idx="256">
                  <c:v>66.559873617045398</c:v>
                </c:pt>
                <c:pt idx="257">
                  <c:v>66.099934708039896</c:v>
                </c:pt>
                <c:pt idx="258">
                  <c:v>65.422797829577505</c:v>
                </c:pt>
                <c:pt idx="259">
                  <c:v>66.277105170251204</c:v>
                </c:pt>
                <c:pt idx="260">
                  <c:v>65.723096948044201</c:v>
                </c:pt>
                <c:pt idx="261">
                  <c:v>65.385389604518593</c:v>
                </c:pt>
                <c:pt idx="262">
                  <c:v>65.377125828548301</c:v>
                </c:pt>
                <c:pt idx="263">
                  <c:v>64.823056725249401</c:v>
                </c:pt>
                <c:pt idx="264">
                  <c:v>65.097848207615499</c:v>
                </c:pt>
                <c:pt idx="265">
                  <c:v>64.225970237099006</c:v>
                </c:pt>
                <c:pt idx="266">
                  <c:v>63.714426699580599</c:v>
                </c:pt>
                <c:pt idx="267">
                  <c:v>63.499359495260698</c:v>
                </c:pt>
                <c:pt idx="268">
                  <c:v>63.122679780335403</c:v>
                </c:pt>
                <c:pt idx="269">
                  <c:v>63.294794814981202</c:v>
                </c:pt>
                <c:pt idx="270">
                  <c:v>63.232093319606498</c:v>
                </c:pt>
                <c:pt idx="271">
                  <c:v>63.126753767982599</c:v>
                </c:pt>
                <c:pt idx="272">
                  <c:v>61.839100301586001</c:v>
                </c:pt>
                <c:pt idx="273">
                  <c:v>61.969873526175803</c:v>
                </c:pt>
                <c:pt idx="274">
                  <c:v>62.775503928871302</c:v>
                </c:pt>
                <c:pt idx="275">
                  <c:v>62.935972590499503</c:v>
                </c:pt>
                <c:pt idx="276">
                  <c:v>63.520760629951702</c:v>
                </c:pt>
                <c:pt idx="277">
                  <c:v>63.7076516037449</c:v>
                </c:pt>
                <c:pt idx="278">
                  <c:v>63.654108076331802</c:v>
                </c:pt>
                <c:pt idx="279">
                  <c:v>62.819810701292603</c:v>
                </c:pt>
                <c:pt idx="280">
                  <c:v>62.549167463114799</c:v>
                </c:pt>
                <c:pt idx="281">
                  <c:v>63.090741456675502</c:v>
                </c:pt>
                <c:pt idx="282">
                  <c:v>61.728246911742403</c:v>
                </c:pt>
                <c:pt idx="283">
                  <c:v>61.124857192718899</c:v>
                </c:pt>
                <c:pt idx="284">
                  <c:v>60.334041645070002</c:v>
                </c:pt>
                <c:pt idx="285">
                  <c:v>59.365782849737499</c:v>
                </c:pt>
                <c:pt idx="286">
                  <c:v>60.0831143678923</c:v>
                </c:pt>
                <c:pt idx="287">
                  <c:v>61.411429567371997</c:v>
                </c:pt>
                <c:pt idx="288">
                  <c:v>59.801431755999403</c:v>
                </c:pt>
                <c:pt idx="289">
                  <c:v>60.146603810686699</c:v>
                </c:pt>
                <c:pt idx="290">
                  <c:v>59.324659446873198</c:v>
                </c:pt>
                <c:pt idx="291">
                  <c:v>60.0023455646268</c:v>
                </c:pt>
                <c:pt idx="292">
                  <c:v>58.673338188838002</c:v>
                </c:pt>
                <c:pt idx="293">
                  <c:v>58.528040787493602</c:v>
                </c:pt>
                <c:pt idx="294">
                  <c:v>58.717880757571699</c:v>
                </c:pt>
                <c:pt idx="295">
                  <c:v>58.643602186451403</c:v>
                </c:pt>
                <c:pt idx="296">
                  <c:v>58.668653024958601</c:v>
                </c:pt>
                <c:pt idx="297">
                  <c:v>58.030151729030401</c:v>
                </c:pt>
                <c:pt idx="298">
                  <c:v>57.595527964620103</c:v>
                </c:pt>
                <c:pt idx="299">
                  <c:v>58.067727986791198</c:v>
                </c:pt>
                <c:pt idx="300">
                  <c:v>58.224503424581798</c:v>
                </c:pt>
                <c:pt idx="301">
                  <c:v>57.696110833977002</c:v>
                </c:pt>
                <c:pt idx="302">
                  <c:v>57.900323774386997</c:v>
                </c:pt>
                <c:pt idx="303">
                  <c:v>57.343164072523003</c:v>
                </c:pt>
                <c:pt idx="304">
                  <c:v>57.569532917554497</c:v>
                </c:pt>
                <c:pt idx="305">
                  <c:v>57.761163117626197</c:v>
                </c:pt>
                <c:pt idx="306">
                  <c:v>58.350780317356403</c:v>
                </c:pt>
                <c:pt idx="307">
                  <c:v>58.361420559890298</c:v>
                </c:pt>
                <c:pt idx="308">
                  <c:v>58.275961735574498</c:v>
                </c:pt>
                <c:pt idx="309">
                  <c:v>57.8330361968085</c:v>
                </c:pt>
                <c:pt idx="310">
                  <c:v>58.390172086381703</c:v>
                </c:pt>
                <c:pt idx="311">
                  <c:v>58.569986772833602</c:v>
                </c:pt>
                <c:pt idx="312">
                  <c:v>58.587584328977897</c:v>
                </c:pt>
                <c:pt idx="313">
                  <c:v>58.809383562480903</c:v>
                </c:pt>
                <c:pt idx="314">
                  <c:v>59.398624234948798</c:v>
                </c:pt>
                <c:pt idx="315">
                  <c:v>59.095311348634198</c:v>
                </c:pt>
                <c:pt idx="316">
                  <c:v>59.421735128250702</c:v>
                </c:pt>
                <c:pt idx="317">
                  <c:v>59.254665582371402</c:v>
                </c:pt>
                <c:pt idx="318">
                  <c:v>58.914569249638802</c:v>
                </c:pt>
                <c:pt idx="319">
                  <c:v>58.246560583701701</c:v>
                </c:pt>
                <c:pt idx="320">
                  <c:v>58.554167814871803</c:v>
                </c:pt>
                <c:pt idx="321">
                  <c:v>58.258533662410898</c:v>
                </c:pt>
                <c:pt idx="322">
                  <c:v>58.4356979082755</c:v>
                </c:pt>
                <c:pt idx="323">
                  <c:v>59.026989766833999</c:v>
                </c:pt>
                <c:pt idx="324">
                  <c:v>58.715127839424802</c:v>
                </c:pt>
                <c:pt idx="325">
                  <c:v>58.251320850846398</c:v>
                </c:pt>
                <c:pt idx="326">
                  <c:v>58.343431704220798</c:v>
                </c:pt>
                <c:pt idx="327">
                  <c:v>58.095389119559798</c:v>
                </c:pt>
                <c:pt idx="328">
                  <c:v>58.209895909675602</c:v>
                </c:pt>
                <c:pt idx="329">
                  <c:v>58.264780947979503</c:v>
                </c:pt>
                <c:pt idx="330">
                  <c:v>58.457881389033801</c:v>
                </c:pt>
                <c:pt idx="331">
                  <c:v>58.973498063362896</c:v>
                </c:pt>
                <c:pt idx="332">
                  <c:v>58.4728831702256</c:v>
                </c:pt>
                <c:pt idx="333">
                  <c:v>58.207236303341503</c:v>
                </c:pt>
                <c:pt idx="334">
                  <c:v>58.202920555556403</c:v>
                </c:pt>
                <c:pt idx="335">
                  <c:v>58.090834239762899</c:v>
                </c:pt>
                <c:pt idx="336">
                  <c:v>57.9953741106225</c:v>
                </c:pt>
                <c:pt idx="337">
                  <c:v>58.244221577845799</c:v>
                </c:pt>
                <c:pt idx="338">
                  <c:v>58.521250347550101</c:v>
                </c:pt>
                <c:pt idx="339">
                  <c:v>58.130891972332002</c:v>
                </c:pt>
                <c:pt idx="340">
                  <c:v>58.589500833645801</c:v>
                </c:pt>
                <c:pt idx="341">
                  <c:v>58.606647378775598</c:v>
                </c:pt>
                <c:pt idx="342">
                  <c:v>58.740326077103198</c:v>
                </c:pt>
                <c:pt idx="343">
                  <c:v>58.5811604531022</c:v>
                </c:pt>
                <c:pt idx="344">
                  <c:v>58.751591533912801</c:v>
                </c:pt>
                <c:pt idx="345">
                  <c:v>58.984436591895701</c:v>
                </c:pt>
                <c:pt idx="346">
                  <c:v>58.698805806401097</c:v>
                </c:pt>
                <c:pt idx="347">
                  <c:v>58.984320145885</c:v>
                </c:pt>
                <c:pt idx="348">
                  <c:v>59.085199227874298</c:v>
                </c:pt>
                <c:pt idx="349">
                  <c:v>59.400341571800702</c:v>
                </c:pt>
                <c:pt idx="350">
                  <c:v>59.184584835942303</c:v>
                </c:pt>
                <c:pt idx="351">
                  <c:v>59.395998536798601</c:v>
                </c:pt>
                <c:pt idx="352">
                  <c:v>59.674433077638803</c:v>
                </c:pt>
                <c:pt idx="353">
                  <c:v>59.424068146739202</c:v>
                </c:pt>
                <c:pt idx="354">
                  <c:v>60.973970420263598</c:v>
                </c:pt>
                <c:pt idx="355">
                  <c:v>62.2309828906468</c:v>
                </c:pt>
                <c:pt idx="356">
                  <c:v>62.364383098694802</c:v>
                </c:pt>
                <c:pt idx="357">
                  <c:v>62.498565358082502</c:v>
                </c:pt>
                <c:pt idx="358">
                  <c:v>62.241858292089702</c:v>
                </c:pt>
                <c:pt idx="359">
                  <c:v>62.888407660781098</c:v>
                </c:pt>
                <c:pt idx="360">
                  <c:v>63.491596913252401</c:v>
                </c:pt>
                <c:pt idx="361">
                  <c:v>62.9111617532146</c:v>
                </c:pt>
                <c:pt idx="362">
                  <c:v>63.8303743505125</c:v>
                </c:pt>
                <c:pt idx="363">
                  <c:v>64.672095692940104</c:v>
                </c:pt>
                <c:pt idx="364">
                  <c:v>64.210318815942799</c:v>
                </c:pt>
                <c:pt idx="365">
                  <c:v>63.640688312572102</c:v>
                </c:pt>
                <c:pt idx="366">
                  <c:v>63.332511206515697</c:v>
                </c:pt>
                <c:pt idx="367">
                  <c:v>64.296492384206303</c:v>
                </c:pt>
                <c:pt idx="368">
                  <c:v>63.559614799509198</c:v>
                </c:pt>
                <c:pt idx="369">
                  <c:v>62.394480498855899</c:v>
                </c:pt>
                <c:pt idx="370">
                  <c:v>61.881805971344697</c:v>
                </c:pt>
                <c:pt idx="371">
                  <c:v>62.076643515231702</c:v>
                </c:pt>
                <c:pt idx="372">
                  <c:v>62.236874001067697</c:v>
                </c:pt>
                <c:pt idx="373">
                  <c:v>63.404040606189298</c:v>
                </c:pt>
                <c:pt idx="374">
                  <c:v>62.608194035194103</c:v>
                </c:pt>
                <c:pt idx="375">
                  <c:v>61.857134271666602</c:v>
                </c:pt>
                <c:pt idx="376">
                  <c:v>63.579683877238999</c:v>
                </c:pt>
                <c:pt idx="377">
                  <c:v>65.5958640926561</c:v>
                </c:pt>
                <c:pt idx="378">
                  <c:v>66.193240569633701</c:v>
                </c:pt>
                <c:pt idx="379">
                  <c:v>66.895698226338496</c:v>
                </c:pt>
                <c:pt idx="380">
                  <c:v>66.524540146611699</c:v>
                </c:pt>
                <c:pt idx="381">
                  <c:v>66.695227892286198</c:v>
                </c:pt>
                <c:pt idx="382">
                  <c:v>66.725010480663997</c:v>
                </c:pt>
                <c:pt idx="383">
                  <c:v>66.884720051491797</c:v>
                </c:pt>
                <c:pt idx="384">
                  <c:v>65.4182119001605</c:v>
                </c:pt>
                <c:pt idx="385">
                  <c:v>65.781381866753506</c:v>
                </c:pt>
                <c:pt idx="386">
                  <c:v>66.621323723110194</c:v>
                </c:pt>
                <c:pt idx="387">
                  <c:v>66.018599236004704</c:v>
                </c:pt>
                <c:pt idx="388">
                  <c:v>66.421405690826504</c:v>
                </c:pt>
                <c:pt idx="389">
                  <c:v>66.396640825328006</c:v>
                </c:pt>
                <c:pt idx="390">
                  <c:v>66.54444916368</c:v>
                </c:pt>
                <c:pt idx="391">
                  <c:v>64.693407466443105</c:v>
                </c:pt>
                <c:pt idx="392">
                  <c:v>63.510245129173803</c:v>
                </c:pt>
                <c:pt idx="393">
                  <c:v>61.999534459819799</c:v>
                </c:pt>
                <c:pt idx="394">
                  <c:v>63.628782712304201</c:v>
                </c:pt>
                <c:pt idx="395">
                  <c:v>62.773539462980501</c:v>
                </c:pt>
                <c:pt idx="396">
                  <c:v>63.013586895653901</c:v>
                </c:pt>
                <c:pt idx="397">
                  <c:v>65.850565987594507</c:v>
                </c:pt>
                <c:pt idx="398">
                  <c:v>66.356988938131707</c:v>
                </c:pt>
                <c:pt idx="399">
                  <c:v>66.280312864396905</c:v>
                </c:pt>
                <c:pt idx="400">
                  <c:v>66.260773885454796</c:v>
                </c:pt>
                <c:pt idx="401">
                  <c:v>66.955004545031599</c:v>
                </c:pt>
                <c:pt idx="402">
                  <c:v>66.230788797252501</c:v>
                </c:pt>
                <c:pt idx="403">
                  <c:v>67.174536015993596</c:v>
                </c:pt>
                <c:pt idx="404">
                  <c:v>65.881813349166407</c:v>
                </c:pt>
                <c:pt idx="405">
                  <c:v>66.786320371321295</c:v>
                </c:pt>
                <c:pt idx="406">
                  <c:v>69.587830144253104</c:v>
                </c:pt>
                <c:pt idx="407">
                  <c:v>69.990298412009693</c:v>
                </c:pt>
                <c:pt idx="408">
                  <c:v>70.325183475713501</c:v>
                </c:pt>
                <c:pt idx="409">
                  <c:v>70.420496368671493</c:v>
                </c:pt>
                <c:pt idx="410">
                  <c:v>70.400506309869996</c:v>
                </c:pt>
                <c:pt idx="411">
                  <c:v>70.751321713640394</c:v>
                </c:pt>
                <c:pt idx="412">
                  <c:v>70.759512423603496</c:v>
                </c:pt>
                <c:pt idx="413">
                  <c:v>71.835557332591804</c:v>
                </c:pt>
                <c:pt idx="414">
                  <c:v>69.932168191289506</c:v>
                </c:pt>
                <c:pt idx="415">
                  <c:v>70.604969275257702</c:v>
                </c:pt>
                <c:pt idx="416">
                  <c:v>72.711108028718499</c:v>
                </c:pt>
                <c:pt idx="417">
                  <c:v>73.055308413390193</c:v>
                </c:pt>
                <c:pt idx="418">
                  <c:v>72.196935154012607</c:v>
                </c:pt>
                <c:pt idx="419">
                  <c:v>70.927157250019704</c:v>
                </c:pt>
                <c:pt idx="420">
                  <c:v>69.882186973971798</c:v>
                </c:pt>
                <c:pt idx="421">
                  <c:v>68.261510461608594</c:v>
                </c:pt>
                <c:pt idx="422">
                  <c:v>68.006822509580203</c:v>
                </c:pt>
                <c:pt idx="423">
                  <c:v>67.923478844932703</c:v>
                </c:pt>
                <c:pt idx="424">
                  <c:v>67.214418538430607</c:v>
                </c:pt>
                <c:pt idx="425">
                  <c:v>67.997694214515803</c:v>
                </c:pt>
                <c:pt idx="426">
                  <c:v>67.923478844932703</c:v>
                </c:pt>
                <c:pt idx="427">
                  <c:v>68.732286948637693</c:v>
                </c:pt>
                <c:pt idx="428">
                  <c:v>66.854078749054807</c:v>
                </c:pt>
                <c:pt idx="429">
                  <c:v>67.615589730645695</c:v>
                </c:pt>
                <c:pt idx="430">
                  <c:v>67.067507895198503</c:v>
                </c:pt>
                <c:pt idx="431">
                  <c:v>67.034039085232195</c:v>
                </c:pt>
                <c:pt idx="432">
                  <c:v>67.664232800543701</c:v>
                </c:pt>
                <c:pt idx="433">
                  <c:v>68.883388549617905</c:v>
                </c:pt>
                <c:pt idx="434">
                  <c:v>69.122078511755902</c:v>
                </c:pt>
                <c:pt idx="435">
                  <c:v>67.858680718951504</c:v>
                </c:pt>
                <c:pt idx="436">
                  <c:v>67.1035614489831</c:v>
                </c:pt>
                <c:pt idx="437">
                  <c:v>66.955907251929602</c:v>
                </c:pt>
                <c:pt idx="438">
                  <c:v>69.239650906859694</c:v>
                </c:pt>
                <c:pt idx="439">
                  <c:v>70.083546826212</c:v>
                </c:pt>
                <c:pt idx="440">
                  <c:v>71.034015706212401</c:v>
                </c:pt>
                <c:pt idx="441">
                  <c:v>71.135620376572803</c:v>
                </c:pt>
                <c:pt idx="442">
                  <c:v>72.060956506238199</c:v>
                </c:pt>
                <c:pt idx="443">
                  <c:v>72.170912123733103</c:v>
                </c:pt>
                <c:pt idx="444">
                  <c:v>71.050464400938495</c:v>
                </c:pt>
                <c:pt idx="445">
                  <c:v>72.348031198273006</c:v>
                </c:pt>
                <c:pt idx="446">
                  <c:v>72.483490773931607</c:v>
                </c:pt>
                <c:pt idx="447">
                  <c:v>71.498502626795698</c:v>
                </c:pt>
                <c:pt idx="448">
                  <c:v>72.980033721295399</c:v>
                </c:pt>
                <c:pt idx="449">
                  <c:v>70.077954128552904</c:v>
                </c:pt>
                <c:pt idx="450">
                  <c:v>68.410659858370096</c:v>
                </c:pt>
                <c:pt idx="451">
                  <c:v>67.040670014805997</c:v>
                </c:pt>
                <c:pt idx="452">
                  <c:v>67.247262012373795</c:v>
                </c:pt>
                <c:pt idx="453">
                  <c:v>66.056639383516099</c:v>
                </c:pt>
                <c:pt idx="454">
                  <c:v>65.674765289280401</c:v>
                </c:pt>
                <c:pt idx="455">
                  <c:v>64.221203248411101</c:v>
                </c:pt>
                <c:pt idx="456">
                  <c:v>63.877527942389698</c:v>
                </c:pt>
                <c:pt idx="457">
                  <c:v>65.439208622881907</c:v>
                </c:pt>
                <c:pt idx="458">
                  <c:v>66.151756323001607</c:v>
                </c:pt>
                <c:pt idx="459">
                  <c:v>66.231639859755603</c:v>
                </c:pt>
                <c:pt idx="460">
                  <c:v>64.176680218623204</c:v>
                </c:pt>
                <c:pt idx="461">
                  <c:v>64.881063080464301</c:v>
                </c:pt>
                <c:pt idx="462">
                  <c:v>64.163041917597695</c:v>
                </c:pt>
                <c:pt idx="463">
                  <c:v>64.614183293202998</c:v>
                </c:pt>
                <c:pt idx="464">
                  <c:v>64.523140917841801</c:v>
                </c:pt>
                <c:pt idx="465">
                  <c:v>65.397399701024298</c:v>
                </c:pt>
                <c:pt idx="466">
                  <c:v>65.643816238864801</c:v>
                </c:pt>
                <c:pt idx="467">
                  <c:v>66.708341674156102</c:v>
                </c:pt>
                <c:pt idx="468">
                  <c:v>67.147361366792794</c:v>
                </c:pt>
                <c:pt idx="469">
                  <c:v>67.686965496666701</c:v>
                </c:pt>
                <c:pt idx="470">
                  <c:v>67.660666366735796</c:v>
                </c:pt>
                <c:pt idx="471">
                  <c:v>67.628841526010604</c:v>
                </c:pt>
                <c:pt idx="472">
                  <c:v>66.837650020346103</c:v>
                </c:pt>
                <c:pt idx="473">
                  <c:v>67.510877421442501</c:v>
                </c:pt>
                <c:pt idx="474">
                  <c:v>67.584661688675297</c:v>
                </c:pt>
                <c:pt idx="475">
                  <c:v>67.725425545351698</c:v>
                </c:pt>
                <c:pt idx="476">
                  <c:v>68.636840802197597</c:v>
                </c:pt>
                <c:pt idx="477">
                  <c:v>68.6671488931227</c:v>
                </c:pt>
                <c:pt idx="478">
                  <c:v>68.492748018278604</c:v>
                </c:pt>
                <c:pt idx="479">
                  <c:v>68.883528377273805</c:v>
                </c:pt>
                <c:pt idx="480">
                  <c:v>70.683276355489198</c:v>
                </c:pt>
                <c:pt idx="481">
                  <c:v>71.439703213027201</c:v>
                </c:pt>
                <c:pt idx="482">
                  <c:v>71.624857835524097</c:v>
                </c:pt>
                <c:pt idx="483">
                  <c:v>72.201513741833793</c:v>
                </c:pt>
                <c:pt idx="484">
                  <c:v>72.610879903450396</c:v>
                </c:pt>
                <c:pt idx="485">
                  <c:v>73.178982829973805</c:v>
                </c:pt>
                <c:pt idx="486">
                  <c:v>73.001224108261695</c:v>
                </c:pt>
                <c:pt idx="487">
                  <c:v>74.798750416165106</c:v>
                </c:pt>
                <c:pt idx="488">
                  <c:v>75.860036209898198</c:v>
                </c:pt>
                <c:pt idx="489">
                  <c:v>75.477039880541895</c:v>
                </c:pt>
                <c:pt idx="490">
                  <c:v>74.7000013959819</c:v>
                </c:pt>
                <c:pt idx="491">
                  <c:v>75.601770604131303</c:v>
                </c:pt>
                <c:pt idx="492">
                  <c:v>75.389765532829003</c:v>
                </c:pt>
                <c:pt idx="493">
                  <c:v>75.7579220352861</c:v>
                </c:pt>
                <c:pt idx="494">
                  <c:v>75.926852421497898</c:v>
                </c:pt>
                <c:pt idx="495">
                  <c:v>75.5599883856068</c:v>
                </c:pt>
                <c:pt idx="496">
                  <c:v>75.815154085997193</c:v>
                </c:pt>
                <c:pt idx="497">
                  <c:v>75.696984291248995</c:v>
                </c:pt>
                <c:pt idx="498">
                  <c:v>74.883274595941998</c:v>
                </c:pt>
                <c:pt idx="499">
                  <c:v>75.257486325664402</c:v>
                </c:pt>
                <c:pt idx="500">
                  <c:v>76.891318413725898</c:v>
                </c:pt>
                <c:pt idx="501">
                  <c:v>78.601824357149795</c:v>
                </c:pt>
                <c:pt idx="502">
                  <c:v>76.880471170601197</c:v>
                </c:pt>
                <c:pt idx="503">
                  <c:v>76.956923395176105</c:v>
                </c:pt>
                <c:pt idx="504">
                  <c:v>78.077624366764894</c:v>
                </c:pt>
                <c:pt idx="505">
                  <c:v>77.582437819818296</c:v>
                </c:pt>
                <c:pt idx="506">
                  <c:v>79.449193754537504</c:v>
                </c:pt>
                <c:pt idx="507">
                  <c:v>79.560108346266802</c:v>
                </c:pt>
                <c:pt idx="508">
                  <c:v>77.433592542329293</c:v>
                </c:pt>
                <c:pt idx="509">
                  <c:v>75.696372865671506</c:v>
                </c:pt>
                <c:pt idx="510">
                  <c:v>76.020998784670994</c:v>
                </c:pt>
                <c:pt idx="511">
                  <c:v>77.284599673359594</c:v>
                </c:pt>
                <c:pt idx="512">
                  <c:v>78.658276880648003</c:v>
                </c:pt>
                <c:pt idx="513">
                  <c:v>79.853026587201597</c:v>
                </c:pt>
                <c:pt idx="514">
                  <c:v>80.906506269419495</c:v>
                </c:pt>
                <c:pt idx="515">
                  <c:v>81.517631580157897</c:v>
                </c:pt>
                <c:pt idx="516">
                  <c:v>78.918431761421104</c:v>
                </c:pt>
                <c:pt idx="517">
                  <c:v>79.170221365931596</c:v>
                </c:pt>
                <c:pt idx="518">
                  <c:v>82.667315767953198</c:v>
                </c:pt>
                <c:pt idx="519">
                  <c:v>80.094855471737105</c:v>
                </c:pt>
                <c:pt idx="520">
                  <c:v>82.713807571476295</c:v>
                </c:pt>
                <c:pt idx="521">
                  <c:v>80.8170231425118</c:v>
                </c:pt>
                <c:pt idx="522">
                  <c:v>79.717904798181394</c:v>
                </c:pt>
                <c:pt idx="523">
                  <c:v>76.460211369195093</c:v>
                </c:pt>
                <c:pt idx="524">
                  <c:v>75.176019450950406</c:v>
                </c:pt>
                <c:pt idx="525">
                  <c:v>80.133811826040301</c:v>
                </c:pt>
                <c:pt idx="526">
                  <c:v>80.512288936384707</c:v>
                </c:pt>
                <c:pt idx="527">
                  <c:v>81.813797815122399</c:v>
                </c:pt>
                <c:pt idx="528">
                  <c:v>80.546145247311898</c:v>
                </c:pt>
                <c:pt idx="529">
                  <c:v>78.007945421960002</c:v>
                </c:pt>
                <c:pt idx="530">
                  <c:v>78.058043260287604</c:v>
                </c:pt>
                <c:pt idx="531">
                  <c:v>76.081021134844605</c:v>
                </c:pt>
                <c:pt idx="532">
                  <c:v>75.393999091844407</c:v>
                </c:pt>
                <c:pt idx="533">
                  <c:v>71.580690168306802</c:v>
                </c:pt>
                <c:pt idx="534">
                  <c:v>73.962347645255207</c:v>
                </c:pt>
                <c:pt idx="535">
                  <c:v>72.3515235143729</c:v>
                </c:pt>
                <c:pt idx="536">
                  <c:v>72.977108264882503</c:v>
                </c:pt>
                <c:pt idx="537">
                  <c:v>72.790256716196296</c:v>
                </c:pt>
                <c:pt idx="538">
                  <c:v>76.775021048887794</c:v>
                </c:pt>
                <c:pt idx="539">
                  <c:v>75.752472520696003</c:v>
                </c:pt>
                <c:pt idx="540">
                  <c:v>74.202723373217907</c:v>
                </c:pt>
                <c:pt idx="541">
                  <c:v>75.702255565346903</c:v>
                </c:pt>
                <c:pt idx="542">
                  <c:v>75.492336459356906</c:v>
                </c:pt>
                <c:pt idx="543">
                  <c:v>71.263122004391803</c:v>
                </c:pt>
                <c:pt idx="544">
                  <c:v>70.885369684247493</c:v>
                </c:pt>
                <c:pt idx="545">
                  <c:v>72.148701694480096</c:v>
                </c:pt>
                <c:pt idx="546">
                  <c:v>72.560913757238296</c:v>
                </c:pt>
                <c:pt idx="547">
                  <c:v>75.675493616092893</c:v>
                </c:pt>
                <c:pt idx="548">
                  <c:v>76.549679898126399</c:v>
                </c:pt>
                <c:pt idx="549">
                  <c:v>77.488684797064394</c:v>
                </c:pt>
                <c:pt idx="550">
                  <c:v>79.206293233212506</c:v>
                </c:pt>
                <c:pt idx="551">
                  <c:v>78.522793108738995</c:v>
                </c:pt>
                <c:pt idx="552">
                  <c:v>78.679308534557705</c:v>
                </c:pt>
                <c:pt idx="553">
                  <c:v>78.438887266001004</c:v>
                </c:pt>
                <c:pt idx="554">
                  <c:v>77.839581995138104</c:v>
                </c:pt>
                <c:pt idx="555">
                  <c:v>75.557106502062595</c:v>
                </c:pt>
                <c:pt idx="556">
                  <c:v>75.717651152066594</c:v>
                </c:pt>
                <c:pt idx="557">
                  <c:v>74.125635814220701</c:v>
                </c:pt>
                <c:pt idx="558">
                  <c:v>76.001430587137406</c:v>
                </c:pt>
                <c:pt idx="559">
                  <c:v>75.111560208797201</c:v>
                </c:pt>
                <c:pt idx="560">
                  <c:v>72.665559094715505</c:v>
                </c:pt>
                <c:pt idx="561">
                  <c:v>71.906692840996399</c:v>
                </c:pt>
                <c:pt idx="562">
                  <c:v>71.6868971118286</c:v>
                </c:pt>
                <c:pt idx="563">
                  <c:v>70.311644086226593</c:v>
                </c:pt>
                <c:pt idx="564">
                  <c:v>68.797318153806998</c:v>
                </c:pt>
                <c:pt idx="565">
                  <c:v>72.1256017114099</c:v>
                </c:pt>
                <c:pt idx="566">
                  <c:v>72.992482335347503</c:v>
                </c:pt>
                <c:pt idx="567">
                  <c:v>73.928514554771695</c:v>
                </c:pt>
                <c:pt idx="568">
                  <c:v>74.171021092494897</c:v>
                </c:pt>
                <c:pt idx="569">
                  <c:v>75.947334655951906</c:v>
                </c:pt>
                <c:pt idx="570">
                  <c:v>75.500472602092401</c:v>
                </c:pt>
                <c:pt idx="571">
                  <c:v>75.267211158346001</c:v>
                </c:pt>
                <c:pt idx="572">
                  <c:v>72.861377895753094</c:v>
                </c:pt>
                <c:pt idx="573">
                  <c:v>73.743492652726999</c:v>
                </c:pt>
                <c:pt idx="574">
                  <c:v>75.092146398424305</c:v>
                </c:pt>
                <c:pt idx="575">
                  <c:v>73.558666592232001</c:v>
                </c:pt>
                <c:pt idx="576">
                  <c:v>76.286198145822496</c:v>
                </c:pt>
                <c:pt idx="577">
                  <c:v>77.235902159820299</c:v>
                </c:pt>
                <c:pt idx="578">
                  <c:v>79.190488175789298</c:v>
                </c:pt>
                <c:pt idx="579">
                  <c:v>79.175016693370907</c:v>
                </c:pt>
                <c:pt idx="580">
                  <c:v>79.028530641517705</c:v>
                </c:pt>
                <c:pt idx="581">
                  <c:v>78.354681894680397</c:v>
                </c:pt>
                <c:pt idx="582">
                  <c:v>78.771165552626698</c:v>
                </c:pt>
                <c:pt idx="583">
                  <c:v>81.3527756232874</c:v>
                </c:pt>
                <c:pt idx="584">
                  <c:v>80.6548740123052</c:v>
                </c:pt>
                <c:pt idx="585">
                  <c:v>81.148477241057407</c:v>
                </c:pt>
                <c:pt idx="586">
                  <c:v>80.131629900731596</c:v>
                </c:pt>
                <c:pt idx="587">
                  <c:v>79.788512717096694</c:v>
                </c:pt>
                <c:pt idx="588">
                  <c:v>80.6708739532165</c:v>
                </c:pt>
                <c:pt idx="589">
                  <c:v>79.923310694928105</c:v>
                </c:pt>
                <c:pt idx="590">
                  <c:v>77.947106089113902</c:v>
                </c:pt>
                <c:pt idx="591">
                  <c:v>76.991734886426102</c:v>
                </c:pt>
                <c:pt idx="592">
                  <c:v>76.949702278872493</c:v>
                </c:pt>
                <c:pt idx="593">
                  <c:v>76.922416489419803</c:v>
                </c:pt>
                <c:pt idx="594">
                  <c:v>78.663740580997697</c:v>
                </c:pt>
                <c:pt idx="595">
                  <c:v>78.719656107868005</c:v>
                </c:pt>
                <c:pt idx="596">
                  <c:v>76.772112451694795</c:v>
                </c:pt>
                <c:pt idx="597">
                  <c:v>76.529389678090197</c:v>
                </c:pt>
                <c:pt idx="598">
                  <c:v>76.136428839756903</c:v>
                </c:pt>
                <c:pt idx="599">
                  <c:v>75.820597445574606</c:v>
                </c:pt>
                <c:pt idx="600">
                  <c:v>76.972802617745799</c:v>
                </c:pt>
                <c:pt idx="601">
                  <c:v>76.518152422158707</c:v>
                </c:pt>
                <c:pt idx="602">
                  <c:v>77.7738837199079</c:v>
                </c:pt>
                <c:pt idx="603">
                  <c:v>77.142532805168798</c:v>
                </c:pt>
                <c:pt idx="604">
                  <c:v>77.762398483587802</c:v>
                </c:pt>
                <c:pt idx="605">
                  <c:v>80.277895734496695</c:v>
                </c:pt>
                <c:pt idx="606">
                  <c:v>81.294747479589006</c:v>
                </c:pt>
                <c:pt idx="607">
                  <c:v>82.453537488451204</c:v>
                </c:pt>
                <c:pt idx="608">
                  <c:v>81.217635029352905</c:v>
                </c:pt>
                <c:pt idx="609">
                  <c:v>81.356661797379502</c:v>
                </c:pt>
                <c:pt idx="610">
                  <c:v>80.496889845287001</c:v>
                </c:pt>
                <c:pt idx="611">
                  <c:v>80.901588214170403</c:v>
                </c:pt>
                <c:pt idx="612">
                  <c:v>82.213299299426495</c:v>
                </c:pt>
                <c:pt idx="613">
                  <c:v>81.922420743767603</c:v>
                </c:pt>
                <c:pt idx="614">
                  <c:v>82.615831965481505</c:v>
                </c:pt>
                <c:pt idx="615">
                  <c:v>82.180611416221197</c:v>
                </c:pt>
                <c:pt idx="616">
                  <c:v>82.427174024680397</c:v>
                </c:pt>
                <c:pt idx="617">
                  <c:v>84.395970819088106</c:v>
                </c:pt>
                <c:pt idx="618">
                  <c:v>83.136467325488795</c:v>
                </c:pt>
                <c:pt idx="619">
                  <c:v>82.076585549337693</c:v>
                </c:pt>
                <c:pt idx="620">
                  <c:v>80.097559824549705</c:v>
                </c:pt>
                <c:pt idx="621">
                  <c:v>82.342589047031794</c:v>
                </c:pt>
                <c:pt idx="622">
                  <c:v>81.3782969654916</c:v>
                </c:pt>
                <c:pt idx="623">
                  <c:v>81.677733924169999</c:v>
                </c:pt>
                <c:pt idx="624">
                  <c:v>81.048087112462696</c:v>
                </c:pt>
                <c:pt idx="625">
                  <c:v>81.269735140259797</c:v>
                </c:pt>
                <c:pt idx="626">
                  <c:v>81.673900454774497</c:v>
                </c:pt>
                <c:pt idx="627">
                  <c:v>82.408578524956894</c:v>
                </c:pt>
                <c:pt idx="628">
                  <c:v>83.660589193985899</c:v>
                </c:pt>
                <c:pt idx="629">
                  <c:v>83.2597488860835</c:v>
                </c:pt>
                <c:pt idx="630">
                  <c:v>83.481419584506099</c:v>
                </c:pt>
                <c:pt idx="631">
                  <c:v>83.683909455545404</c:v>
                </c:pt>
                <c:pt idx="632">
                  <c:v>83.641359930169997</c:v>
                </c:pt>
                <c:pt idx="633">
                  <c:v>84.266651480458805</c:v>
                </c:pt>
                <c:pt idx="634">
                  <c:v>85.129662668574795</c:v>
                </c:pt>
                <c:pt idx="635">
                  <c:v>84.900456128443594</c:v>
                </c:pt>
                <c:pt idx="636">
                  <c:v>84.806971143072701</c:v>
                </c:pt>
                <c:pt idx="637">
                  <c:v>85.518621723338597</c:v>
                </c:pt>
                <c:pt idx="638">
                  <c:v>84.826533604680904</c:v>
                </c:pt>
                <c:pt idx="639">
                  <c:v>86.641871241896993</c:v>
                </c:pt>
                <c:pt idx="640">
                  <c:v>86.529469948696402</c:v>
                </c:pt>
                <c:pt idx="641">
                  <c:v>86.568378788792202</c:v>
                </c:pt>
                <c:pt idx="642">
                  <c:v>86.727703270887901</c:v>
                </c:pt>
                <c:pt idx="643">
                  <c:v>86.132738784759994</c:v>
                </c:pt>
                <c:pt idx="644">
                  <c:v>85.461170199354797</c:v>
                </c:pt>
                <c:pt idx="645">
                  <c:v>84.932543958848299</c:v>
                </c:pt>
                <c:pt idx="646">
                  <c:v>84.959739135030702</c:v>
                </c:pt>
                <c:pt idx="647">
                  <c:v>85.663395550840704</c:v>
                </c:pt>
                <c:pt idx="648">
                  <c:v>86.451910417995506</c:v>
                </c:pt>
                <c:pt idx="649">
                  <c:v>86.289089464673907</c:v>
                </c:pt>
                <c:pt idx="650">
                  <c:v>90.473488176646697</c:v>
                </c:pt>
                <c:pt idx="651">
                  <c:v>92.232357003851803</c:v>
                </c:pt>
                <c:pt idx="652">
                  <c:v>94.647443116212003</c:v>
                </c:pt>
                <c:pt idx="653">
                  <c:v>91.159159084171094</c:v>
                </c:pt>
                <c:pt idx="654">
                  <c:v>92.8652098244592</c:v>
                </c:pt>
                <c:pt idx="655">
                  <c:v>93.734952602303196</c:v>
                </c:pt>
                <c:pt idx="656">
                  <c:v>89.2870912034074</c:v>
                </c:pt>
                <c:pt idx="657">
                  <c:v>87.515180560001198</c:v>
                </c:pt>
                <c:pt idx="658">
                  <c:v>86.795104219254696</c:v>
                </c:pt>
                <c:pt idx="659">
                  <c:v>87.137650717922</c:v>
                </c:pt>
                <c:pt idx="660">
                  <c:v>90.923976807347302</c:v>
                </c:pt>
                <c:pt idx="661">
                  <c:v>92.073945372480694</c:v>
                </c:pt>
                <c:pt idx="662">
                  <c:v>93.276215217131707</c:v>
                </c:pt>
                <c:pt idx="663">
                  <c:v>92.298612724734596</c:v>
                </c:pt>
                <c:pt idx="664">
                  <c:v>92.895854319842002</c:v>
                </c:pt>
                <c:pt idx="665">
                  <c:v>90.690957915545596</c:v>
                </c:pt>
                <c:pt idx="666">
                  <c:v>91.800352313434701</c:v>
                </c:pt>
                <c:pt idx="667">
                  <c:v>94.082544460195095</c:v>
                </c:pt>
                <c:pt idx="668">
                  <c:v>95.190797009876107</c:v>
                </c:pt>
                <c:pt idx="669">
                  <c:v>95.865663061326799</c:v>
                </c:pt>
                <c:pt idx="670">
                  <c:v>97.5747985672715</c:v>
                </c:pt>
                <c:pt idx="671">
                  <c:v>99.965992087188198</c:v>
                </c:pt>
                <c:pt idx="672">
                  <c:v>96.347923002922997</c:v>
                </c:pt>
                <c:pt idx="673">
                  <c:v>95.014441896434903</c:v>
                </c:pt>
                <c:pt idx="674">
                  <c:v>95.6494855582025</c:v>
                </c:pt>
                <c:pt idx="675">
                  <c:v>95.675808472474102</c:v>
                </c:pt>
                <c:pt idx="676">
                  <c:v>98.000390506023606</c:v>
                </c:pt>
                <c:pt idx="677">
                  <c:v>97.612139094017607</c:v>
                </c:pt>
                <c:pt idx="678">
                  <c:v>95.512731451837993</c:v>
                </c:pt>
                <c:pt idx="679">
                  <c:v>96.065908041958096</c:v>
                </c:pt>
                <c:pt idx="680">
                  <c:v>96.844419161069695</c:v>
                </c:pt>
                <c:pt idx="681">
                  <c:v>97.647084761731506</c:v>
                </c:pt>
                <c:pt idx="682">
                  <c:v>97.719303766840696</c:v>
                </c:pt>
                <c:pt idx="683">
                  <c:v>97.725174999281293</c:v>
                </c:pt>
                <c:pt idx="684">
                  <c:v>97.717375090221097</c:v>
                </c:pt>
                <c:pt idx="685">
                  <c:v>97.9676022829602</c:v>
                </c:pt>
                <c:pt idx="686">
                  <c:v>100.47904258455399</c:v>
                </c:pt>
                <c:pt idx="687">
                  <c:v>101.401030167625</c:v>
                </c:pt>
                <c:pt idx="688">
                  <c:v>101.18565677512299</c:v>
                </c:pt>
                <c:pt idx="689">
                  <c:v>102.21472112645</c:v>
                </c:pt>
                <c:pt idx="690">
                  <c:v>102.161434927553</c:v>
                </c:pt>
                <c:pt idx="691">
                  <c:v>99.372237151139203</c:v>
                </c:pt>
                <c:pt idx="692">
                  <c:v>98.261590534640007</c:v>
                </c:pt>
                <c:pt idx="693">
                  <c:v>97.540510863529803</c:v>
                </c:pt>
                <c:pt idx="694">
                  <c:v>96.731757472921402</c:v>
                </c:pt>
                <c:pt idx="695">
                  <c:v>97.212778150167793</c:v>
                </c:pt>
                <c:pt idx="696">
                  <c:v>98.698280693806794</c:v>
                </c:pt>
                <c:pt idx="697">
                  <c:v>99.077170514733098</c:v>
                </c:pt>
                <c:pt idx="698">
                  <c:v>96.6029549622302</c:v>
                </c:pt>
                <c:pt idx="699">
                  <c:v>96.106024382217797</c:v>
                </c:pt>
                <c:pt idx="700">
                  <c:v>97.377645928033601</c:v>
                </c:pt>
                <c:pt idx="701">
                  <c:v>96.857231316012701</c:v>
                </c:pt>
                <c:pt idx="702">
                  <c:v>93.718184933029903</c:v>
                </c:pt>
                <c:pt idx="703">
                  <c:v>93.685180347504598</c:v>
                </c:pt>
                <c:pt idx="704">
                  <c:v>92.610810566035795</c:v>
                </c:pt>
                <c:pt idx="705">
                  <c:v>92.572897606252795</c:v>
                </c:pt>
                <c:pt idx="706">
                  <c:v>94.300476090648999</c:v>
                </c:pt>
                <c:pt idx="707">
                  <c:v>93.170026722834507</c:v>
                </c:pt>
                <c:pt idx="708">
                  <c:v>95.321135845758505</c:v>
                </c:pt>
                <c:pt idx="709">
                  <c:v>95.895900829515895</c:v>
                </c:pt>
                <c:pt idx="710">
                  <c:v>97.180958344635698</c:v>
                </c:pt>
                <c:pt idx="711">
                  <c:v>96.710221732632604</c:v>
                </c:pt>
                <c:pt idx="712">
                  <c:v>98.334082721259605</c:v>
                </c:pt>
                <c:pt idx="713">
                  <c:v>98.456790419820507</c:v>
                </c:pt>
                <c:pt idx="714">
                  <c:v>99.374148498877602</c:v>
                </c:pt>
                <c:pt idx="715">
                  <c:v>102.042995510822</c:v>
                </c:pt>
                <c:pt idx="716">
                  <c:v>101.740894437424</c:v>
                </c:pt>
                <c:pt idx="717">
                  <c:v>101.690987904042</c:v>
                </c:pt>
                <c:pt idx="718">
                  <c:v>101.198274005074</c:v>
                </c:pt>
                <c:pt idx="719">
                  <c:v>103.16390178659</c:v>
                </c:pt>
                <c:pt idx="720">
                  <c:v>103.17523793717</c:v>
                </c:pt>
                <c:pt idx="721">
                  <c:v>103.125769072279</c:v>
                </c:pt>
                <c:pt idx="722">
                  <c:v>105.949440914707</c:v>
                </c:pt>
                <c:pt idx="723">
                  <c:v>108.027954707142</c:v>
                </c:pt>
                <c:pt idx="724">
                  <c:v>109.047464906898</c:v>
                </c:pt>
                <c:pt idx="725">
                  <c:v>110.016583493159</c:v>
                </c:pt>
                <c:pt idx="726">
                  <c:v>105.86800637129301</c:v>
                </c:pt>
                <c:pt idx="727">
                  <c:v>109.91256940242199</c:v>
                </c:pt>
                <c:pt idx="728">
                  <c:v>111.965596825273</c:v>
                </c:pt>
                <c:pt idx="729">
                  <c:v>113.205115886814</c:v>
                </c:pt>
                <c:pt idx="730">
                  <c:v>112.86539828414401</c:v>
                </c:pt>
                <c:pt idx="731">
                  <c:v>112.204545620513</c:v>
                </c:pt>
                <c:pt idx="732">
                  <c:v>115.13380568954101</c:v>
                </c:pt>
                <c:pt idx="733">
                  <c:v>116.276439358476</c:v>
                </c:pt>
                <c:pt idx="734">
                  <c:v>116.545776867127</c:v>
                </c:pt>
                <c:pt idx="735">
                  <c:v>116.74216748852299</c:v>
                </c:pt>
                <c:pt idx="736">
                  <c:v>114.02748593914799</c:v>
                </c:pt>
                <c:pt idx="737">
                  <c:v>115.985584004457</c:v>
                </c:pt>
                <c:pt idx="738">
                  <c:v>115.65675729481499</c:v>
                </c:pt>
                <c:pt idx="739">
                  <c:v>112.00137134088401</c:v>
                </c:pt>
                <c:pt idx="740">
                  <c:v>110.99049739767599</c:v>
                </c:pt>
                <c:pt idx="741">
                  <c:v>111.553429048352</c:v>
                </c:pt>
                <c:pt idx="742">
                  <c:v>113.73371885513799</c:v>
                </c:pt>
                <c:pt idx="743">
                  <c:v>116.617087227665</c:v>
                </c:pt>
                <c:pt idx="744">
                  <c:v>117.03257928547301</c:v>
                </c:pt>
                <c:pt idx="745">
                  <c:v>119.062954063315</c:v>
                </c:pt>
                <c:pt idx="746">
                  <c:v>118.30263941644699</c:v>
                </c:pt>
                <c:pt idx="747">
                  <c:v>119.196325206116</c:v>
                </c:pt>
                <c:pt idx="748">
                  <c:v>118.660649921737</c:v>
                </c:pt>
                <c:pt idx="749">
                  <c:v>118.723436338589</c:v>
                </c:pt>
                <c:pt idx="750">
                  <c:v>120.033216875714</c:v>
                </c:pt>
                <c:pt idx="751">
                  <c:v>120.86548635944</c:v>
                </c:pt>
                <c:pt idx="752">
                  <c:v>121.135212870386</c:v>
                </c:pt>
                <c:pt idx="753">
                  <c:v>123.049082902159</c:v>
                </c:pt>
                <c:pt idx="754">
                  <c:v>125.40310673074499</c:v>
                </c:pt>
                <c:pt idx="755">
                  <c:v>126.16503573444</c:v>
                </c:pt>
                <c:pt idx="756">
                  <c:v>126.464442684483</c:v>
                </c:pt>
                <c:pt idx="757">
                  <c:v>129.49982186606599</c:v>
                </c:pt>
                <c:pt idx="758">
                  <c:v>127.67581440857801</c:v>
                </c:pt>
                <c:pt idx="759">
                  <c:v>127.155959310101</c:v>
                </c:pt>
                <c:pt idx="760">
                  <c:v>128.40214000341101</c:v>
                </c:pt>
                <c:pt idx="761">
                  <c:v>132.51482656281999</c:v>
                </c:pt>
                <c:pt idx="762">
                  <c:v>134.68246871213199</c:v>
                </c:pt>
                <c:pt idx="763">
                  <c:v>136.301019675725</c:v>
                </c:pt>
                <c:pt idx="764">
                  <c:v>137.733050847952</c:v>
                </c:pt>
                <c:pt idx="765">
                  <c:v>140.620064589192</c:v>
                </c:pt>
                <c:pt idx="766">
                  <c:v>144.15746234168699</c:v>
                </c:pt>
                <c:pt idx="767">
                  <c:v>144.912851678756</c:v>
                </c:pt>
                <c:pt idx="768">
                  <c:v>140.36966382325701</c:v>
                </c:pt>
                <c:pt idx="769">
                  <c:v>148.30353779468899</c:v>
                </c:pt>
                <c:pt idx="770">
                  <c:v>149.079262661895</c:v>
                </c:pt>
                <c:pt idx="771">
                  <c:v>148.697418138122</c:v>
                </c:pt>
                <c:pt idx="772">
                  <c:v>138.28956136808799</c:v>
                </c:pt>
                <c:pt idx="773">
                  <c:v>132.71822015767299</c:v>
                </c:pt>
                <c:pt idx="774">
                  <c:v>126.632569762545</c:v>
                </c:pt>
                <c:pt idx="775">
                  <c:v>114.63513176944799</c:v>
                </c:pt>
                <c:pt idx="776">
                  <c:v>116.893749176699</c:v>
                </c:pt>
                <c:pt idx="777">
                  <c:v>123.425835988218</c:v>
                </c:pt>
                <c:pt idx="778">
                  <c:v>124.853021605709</c:v>
                </c:pt>
                <c:pt idx="779">
                  <c:v>116.960816880563</c:v>
                </c:pt>
                <c:pt idx="780">
                  <c:v>114.38119621672401</c:v>
                </c:pt>
                <c:pt idx="781">
                  <c:v>116.754076600285</c:v>
                </c:pt>
                <c:pt idx="782">
                  <c:v>112.96262891472099</c:v>
                </c:pt>
                <c:pt idx="783">
                  <c:v>113.39900877647</c:v>
                </c:pt>
                <c:pt idx="784">
                  <c:v>116.357303391912</c:v>
                </c:pt>
                <c:pt idx="785">
                  <c:v>116.44144383310901</c:v>
                </c:pt>
                <c:pt idx="786">
                  <c:v>116.670636479731</c:v>
                </c:pt>
                <c:pt idx="787">
                  <c:v>116.966728965348</c:v>
                </c:pt>
                <c:pt idx="788">
                  <c:v>120.773815120319</c:v>
                </c:pt>
                <c:pt idx="789">
                  <c:v>123.55635779337101</c:v>
                </c:pt>
                <c:pt idx="790">
                  <c:v>122.480756021866</c:v>
                </c:pt>
                <c:pt idx="791">
                  <c:v>124.080163911607</c:v>
                </c:pt>
                <c:pt idx="792">
                  <c:v>125.44668559094499</c:v>
                </c:pt>
                <c:pt idx="793">
                  <c:v>121.028782752198</c:v>
                </c:pt>
                <c:pt idx="794">
                  <c:v>119.6421589901</c:v>
                </c:pt>
                <c:pt idx="795">
                  <c:v>119.888366731625</c:v>
                </c:pt>
                <c:pt idx="796">
                  <c:v>120.38553435625499</c:v>
                </c:pt>
                <c:pt idx="797">
                  <c:v>121.73962488601001</c:v>
                </c:pt>
                <c:pt idx="798">
                  <c:v>121.426647329415</c:v>
                </c:pt>
                <c:pt idx="799">
                  <c:v>122.728617077503</c:v>
                </c:pt>
                <c:pt idx="800">
                  <c:v>118.37761937888</c:v>
                </c:pt>
                <c:pt idx="801">
                  <c:v>114.992963637839</c:v>
                </c:pt>
                <c:pt idx="802">
                  <c:v>117.45660560712101</c:v>
                </c:pt>
                <c:pt idx="803">
                  <c:v>117.51770915393701</c:v>
                </c:pt>
                <c:pt idx="804">
                  <c:v>117.16233617226401</c:v>
                </c:pt>
                <c:pt idx="805">
                  <c:v>118.202336711226</c:v>
                </c:pt>
                <c:pt idx="806">
                  <c:v>118.915692224832</c:v>
                </c:pt>
                <c:pt idx="807">
                  <c:v>120.215690916835</c:v>
                </c:pt>
                <c:pt idx="808">
                  <c:v>120.10079793705501</c:v>
                </c:pt>
                <c:pt idx="809">
                  <c:v>116.625361867118</c:v>
                </c:pt>
                <c:pt idx="810">
                  <c:v>114.065393251548</c:v>
                </c:pt>
                <c:pt idx="811">
                  <c:v>112.337154197606</c:v>
                </c:pt>
                <c:pt idx="812">
                  <c:v>113.522248011033</c:v>
                </c:pt>
                <c:pt idx="813">
                  <c:v>116.397441851887</c:v>
                </c:pt>
                <c:pt idx="814">
                  <c:v>116.046020886585</c:v>
                </c:pt>
                <c:pt idx="815">
                  <c:v>114.429442604391</c:v>
                </c:pt>
                <c:pt idx="816">
                  <c:v>118.737428270528</c:v>
                </c:pt>
                <c:pt idx="817">
                  <c:v>120.075727662514</c:v>
                </c:pt>
                <c:pt idx="818">
                  <c:v>121.54935604364699</c:v>
                </c:pt>
                <c:pt idx="819">
                  <c:v>122.02468525641299</c:v>
                </c:pt>
                <c:pt idx="820">
                  <c:v>119.193904592354</c:v>
                </c:pt>
                <c:pt idx="821">
                  <c:v>119.813732994673</c:v>
                </c:pt>
                <c:pt idx="822">
                  <c:v>125.34560747039799</c:v>
                </c:pt>
                <c:pt idx="823">
                  <c:v>125.359894918964</c:v>
                </c:pt>
                <c:pt idx="824">
                  <c:v>127.706143706332</c:v>
                </c:pt>
                <c:pt idx="825">
                  <c:v>130.45113376250299</c:v>
                </c:pt>
                <c:pt idx="826">
                  <c:v>127.281985649164</c:v>
                </c:pt>
                <c:pt idx="827">
                  <c:v>130.120972098735</c:v>
                </c:pt>
                <c:pt idx="828">
                  <c:v>128.273757940499</c:v>
                </c:pt>
                <c:pt idx="829">
                  <c:v>130.287805173132</c:v>
                </c:pt>
                <c:pt idx="830">
                  <c:v>130.574154682536</c:v>
                </c:pt>
                <c:pt idx="831">
                  <c:v>131.86756536712801</c:v>
                </c:pt>
                <c:pt idx="832">
                  <c:v>129.155683186944</c:v>
                </c:pt>
                <c:pt idx="833">
                  <c:v>128.04505840452401</c:v>
                </c:pt>
                <c:pt idx="834">
                  <c:v>128.244985825637</c:v>
                </c:pt>
                <c:pt idx="835">
                  <c:v>126.611172357672</c:v>
                </c:pt>
                <c:pt idx="836">
                  <c:v>131.168160750498</c:v>
                </c:pt>
                <c:pt idx="837">
                  <c:v>132.97252440963399</c:v>
                </c:pt>
                <c:pt idx="838">
                  <c:v>125.510801109105</c:v>
                </c:pt>
                <c:pt idx="839">
                  <c:v>125.014372987898</c:v>
                </c:pt>
                <c:pt idx="840">
                  <c:v>127.703862517839</c:v>
                </c:pt>
                <c:pt idx="841">
                  <c:v>123.911126356286</c:v>
                </c:pt>
                <c:pt idx="842">
                  <c:v>130.376718853136</c:v>
                </c:pt>
                <c:pt idx="843">
                  <c:v>128.010970775646</c:v>
                </c:pt>
                <c:pt idx="844">
                  <c:v>128.64802588328101</c:v>
                </c:pt>
                <c:pt idx="845">
                  <c:v>130.37927640309999</c:v>
                </c:pt>
                <c:pt idx="846">
                  <c:v>131.697531033513</c:v>
                </c:pt>
                <c:pt idx="847">
                  <c:v>132.54186949625699</c:v>
                </c:pt>
                <c:pt idx="848">
                  <c:v>134.0225387175</c:v>
                </c:pt>
                <c:pt idx="849">
                  <c:v>139.47963364292599</c:v>
                </c:pt>
                <c:pt idx="850">
                  <c:v>142.76681388829499</c:v>
                </c:pt>
                <c:pt idx="851">
                  <c:v>136.41808343660199</c:v>
                </c:pt>
                <c:pt idx="852">
                  <c:v>130.74516674647501</c:v>
                </c:pt>
                <c:pt idx="853">
                  <c:v>133.79003417535699</c:v>
                </c:pt>
                <c:pt idx="854">
                  <c:v>135.83235019496601</c:v>
                </c:pt>
                <c:pt idx="855">
                  <c:v>133.40269555003499</c:v>
                </c:pt>
                <c:pt idx="856">
                  <c:v>136.134674760921</c:v>
                </c:pt>
                <c:pt idx="857">
                  <c:v>135.981721784147</c:v>
                </c:pt>
                <c:pt idx="858">
                  <c:v>136.185423751663</c:v>
                </c:pt>
                <c:pt idx="859">
                  <c:v>141.39729490176001</c:v>
                </c:pt>
                <c:pt idx="860">
                  <c:v>138.484198356544</c:v>
                </c:pt>
                <c:pt idx="861">
                  <c:v>136.05941577524999</c:v>
                </c:pt>
                <c:pt idx="862">
                  <c:v>138.70408014255401</c:v>
                </c:pt>
                <c:pt idx="863">
                  <c:v>136.727118176267</c:v>
                </c:pt>
                <c:pt idx="864">
                  <c:v>132.47715365565199</c:v>
                </c:pt>
                <c:pt idx="865">
                  <c:v>134.67520955454299</c:v>
                </c:pt>
                <c:pt idx="866">
                  <c:v>133.74004129169899</c:v>
                </c:pt>
                <c:pt idx="867">
                  <c:v>131.16040202296901</c:v>
                </c:pt>
                <c:pt idx="868">
                  <c:v>132.98482719734699</c:v>
                </c:pt>
                <c:pt idx="869">
                  <c:v>130.598864484638</c:v>
                </c:pt>
                <c:pt idx="870">
                  <c:v>131.52537813417501</c:v>
                </c:pt>
                <c:pt idx="871">
                  <c:v>130.425596017918</c:v>
                </c:pt>
                <c:pt idx="872">
                  <c:v>120.38121270881101</c:v>
                </c:pt>
                <c:pt idx="873">
                  <c:v>106.15836168784701</c:v>
                </c:pt>
                <c:pt idx="874">
                  <c:v>105.199038262743</c:v>
                </c:pt>
                <c:pt idx="875">
                  <c:v>109.316875120003</c:v>
                </c:pt>
                <c:pt idx="876">
                  <c:v>102.67512334751299</c:v>
                </c:pt>
                <c:pt idx="877">
                  <c:v>105.705983477229</c:v>
                </c:pt>
                <c:pt idx="878">
                  <c:v>103.128148729149</c:v>
                </c:pt>
                <c:pt idx="879">
                  <c:v>105.14525230453999</c:v>
                </c:pt>
                <c:pt idx="880">
                  <c:v>103.534081332982</c:v>
                </c:pt>
                <c:pt idx="881">
                  <c:v>105.35488335070001</c:v>
                </c:pt>
                <c:pt idx="882">
                  <c:v>109.64119215003799</c:v>
                </c:pt>
                <c:pt idx="883">
                  <c:v>106.83338844863999</c:v>
                </c:pt>
                <c:pt idx="884">
                  <c:v>110.249636866648</c:v>
                </c:pt>
                <c:pt idx="885">
                  <c:v>110.385456958017</c:v>
                </c:pt>
                <c:pt idx="886">
                  <c:v>111.617791525328</c:v>
                </c:pt>
                <c:pt idx="887">
                  <c:v>109.24151890292001</c:v>
                </c:pt>
                <c:pt idx="888">
                  <c:v>110.49079580280301</c:v>
                </c:pt>
                <c:pt idx="889">
                  <c:v>109.56118705985099</c:v>
                </c:pt>
                <c:pt idx="890">
                  <c:v>110.20929191963801</c:v>
                </c:pt>
                <c:pt idx="891">
                  <c:v>106.94607207204101</c:v>
                </c:pt>
                <c:pt idx="892">
                  <c:v>105.26607648781599</c:v>
                </c:pt>
                <c:pt idx="893">
                  <c:v>107.55743642537</c:v>
                </c:pt>
                <c:pt idx="894">
                  <c:v>108.845296256385</c:v>
                </c:pt>
                <c:pt idx="895">
                  <c:v>113.76320285368899</c:v>
                </c:pt>
                <c:pt idx="896">
                  <c:v>114.245979587763</c:v>
                </c:pt>
                <c:pt idx="897">
                  <c:v>118.875640589253</c:v>
                </c:pt>
                <c:pt idx="898">
                  <c:v>119.34166770604899</c:v>
                </c:pt>
                <c:pt idx="899">
                  <c:v>116.749826412788</c:v>
                </c:pt>
                <c:pt idx="900">
                  <c:v>113.788117950923</c:v>
                </c:pt>
                <c:pt idx="901">
                  <c:v>116.50215422600699</c:v>
                </c:pt>
                <c:pt idx="902">
                  <c:v>117.925638819811</c:v>
                </c:pt>
                <c:pt idx="903">
                  <c:v>116.674388903226</c:v>
                </c:pt>
                <c:pt idx="904">
                  <c:v>119.699226876464</c:v>
                </c:pt>
                <c:pt idx="905">
                  <c:v>119.241617480041</c:v>
                </c:pt>
                <c:pt idx="906">
                  <c:v>116.617764999266</c:v>
                </c:pt>
                <c:pt idx="907">
                  <c:v>116.565294552285</c:v>
                </c:pt>
                <c:pt idx="908">
                  <c:v>118.628379349008</c:v>
                </c:pt>
                <c:pt idx="909">
                  <c:v>117.416941955098</c:v>
                </c:pt>
                <c:pt idx="910">
                  <c:v>118.31523150751801</c:v>
                </c:pt>
                <c:pt idx="911">
                  <c:v>115.783477900633</c:v>
                </c:pt>
                <c:pt idx="912">
                  <c:v>109.279459179895</c:v>
                </c:pt>
                <c:pt idx="913">
                  <c:v>111.373997962818</c:v>
                </c:pt>
                <c:pt idx="914">
                  <c:v>108.984384474842</c:v>
                </c:pt>
                <c:pt idx="915">
                  <c:v>112.274849190452</c:v>
                </c:pt>
                <c:pt idx="916">
                  <c:v>109.659171150386</c:v>
                </c:pt>
                <c:pt idx="917">
                  <c:v>107.489164143495</c:v>
                </c:pt>
                <c:pt idx="918">
                  <c:v>110.86258339883901</c:v>
                </c:pt>
                <c:pt idx="919">
                  <c:v>110.271547153911</c:v>
                </c:pt>
                <c:pt idx="920">
                  <c:v>113.38439678068301</c:v>
                </c:pt>
                <c:pt idx="921">
                  <c:v>112.924583807375</c:v>
                </c:pt>
                <c:pt idx="922">
                  <c:v>114.143363287688</c:v>
                </c:pt>
                <c:pt idx="923">
                  <c:v>113.55356334532399</c:v>
                </c:pt>
                <c:pt idx="924">
                  <c:v>112.878751653712</c:v>
                </c:pt>
                <c:pt idx="925">
                  <c:v>113.38582187662399</c:v>
                </c:pt>
                <c:pt idx="926">
                  <c:v>113.880030879145</c:v>
                </c:pt>
                <c:pt idx="927">
                  <c:v>112.17713909542201</c:v>
                </c:pt>
                <c:pt idx="928">
                  <c:v>112.384232580047</c:v>
                </c:pt>
                <c:pt idx="929">
                  <c:v>112.59134285135499</c:v>
                </c:pt>
                <c:pt idx="930">
                  <c:v>113.294686117353</c:v>
                </c:pt>
                <c:pt idx="931">
                  <c:v>112.87578329144</c:v>
                </c:pt>
                <c:pt idx="932">
                  <c:v>114.379049018383</c:v>
                </c:pt>
                <c:pt idx="933">
                  <c:v>115.44118565318099</c:v>
                </c:pt>
                <c:pt idx="934">
                  <c:v>113.555527145057</c:v>
                </c:pt>
                <c:pt idx="935">
                  <c:v>112.369370868844</c:v>
                </c:pt>
                <c:pt idx="936">
                  <c:v>112.54491022017601</c:v>
                </c:pt>
                <c:pt idx="937">
                  <c:v>111.627130742414</c:v>
                </c:pt>
                <c:pt idx="938">
                  <c:v>111.80066113286099</c:v>
                </c:pt>
                <c:pt idx="939">
                  <c:v>112.74538238237299</c:v>
                </c:pt>
                <c:pt idx="940">
                  <c:v>112.790296509615</c:v>
                </c:pt>
                <c:pt idx="941">
                  <c:v>113.34808302586001</c:v>
                </c:pt>
                <c:pt idx="942">
                  <c:v>112.68046901898001</c:v>
                </c:pt>
                <c:pt idx="943">
                  <c:v>111.587037776936</c:v>
                </c:pt>
                <c:pt idx="944">
                  <c:v>111.44384431560999</c:v>
                </c:pt>
                <c:pt idx="945">
                  <c:v>112.211976172815</c:v>
                </c:pt>
                <c:pt idx="946">
                  <c:v>112.068782711488</c:v>
                </c:pt>
                <c:pt idx="947">
                  <c:v>111.870841053603</c:v>
                </c:pt>
                <c:pt idx="948">
                  <c:v>113.12441204320299</c:v>
                </c:pt>
                <c:pt idx="949">
                  <c:v>112.94499973048799</c:v>
                </c:pt>
                <c:pt idx="950">
                  <c:v>113.91328100344499</c:v>
                </c:pt>
                <c:pt idx="951">
                  <c:v>114.336392355887</c:v>
                </c:pt>
                <c:pt idx="952">
                  <c:v>113.207573072103</c:v>
                </c:pt>
                <c:pt idx="953">
                  <c:v>111.870841053603</c:v>
                </c:pt>
                <c:pt idx="954">
                  <c:v>110.82595537294399</c:v>
                </c:pt>
                <c:pt idx="955">
                  <c:v>110.24059902774999</c:v>
                </c:pt>
                <c:pt idx="956">
                  <c:v>110.42139526777</c:v>
                </c:pt>
                <c:pt idx="957">
                  <c:v>110.3575207622</c:v>
                </c:pt>
                <c:pt idx="958">
                  <c:v>111.59759625452701</c:v>
                </c:pt>
                <c:pt idx="959">
                  <c:v>111.94536860550799</c:v>
                </c:pt>
                <c:pt idx="960">
                  <c:v>113.025642327909</c:v>
                </c:pt>
                <c:pt idx="961">
                  <c:v>114.10959532514001</c:v>
                </c:pt>
                <c:pt idx="962">
                  <c:v>113.03051967462</c:v>
                </c:pt>
                <c:pt idx="963">
                  <c:v>113.243344730839</c:v>
                </c:pt>
                <c:pt idx="964">
                  <c:v>110.854124433401</c:v>
                </c:pt>
                <c:pt idx="965">
                  <c:v>111.60256762161301</c:v>
                </c:pt>
                <c:pt idx="966">
                  <c:v>110.984019249444</c:v>
                </c:pt>
                <c:pt idx="967">
                  <c:v>110.848058939729</c:v>
                </c:pt>
                <c:pt idx="968">
                  <c:v>110.14917745251999</c:v>
                </c:pt>
                <c:pt idx="969">
                  <c:v>111.069490864104</c:v>
                </c:pt>
                <c:pt idx="970">
                  <c:v>111.23785722045</c:v>
                </c:pt>
                <c:pt idx="971">
                  <c:v>111.613909432578</c:v>
                </c:pt>
                <c:pt idx="972">
                  <c:v>111.629175483078</c:v>
                </c:pt>
                <c:pt idx="973">
                  <c:v>110.94257403110799</c:v>
                </c:pt>
                <c:pt idx="974">
                  <c:v>110.812908811071</c:v>
                </c:pt>
                <c:pt idx="975">
                  <c:v>110.50694320740099</c:v>
                </c:pt>
                <c:pt idx="976">
                  <c:v>111.859690089837</c:v>
                </c:pt>
                <c:pt idx="977">
                  <c:v>111.868737943082</c:v>
                </c:pt>
                <c:pt idx="978">
                  <c:v>112.28071623197999</c:v>
                </c:pt>
                <c:pt idx="979">
                  <c:v>112.931963190103</c:v>
                </c:pt>
                <c:pt idx="980">
                  <c:v>112.952838863274</c:v>
                </c:pt>
                <c:pt idx="981">
                  <c:v>110.906865017173</c:v>
                </c:pt>
                <c:pt idx="982">
                  <c:v>110.507621697708</c:v>
                </c:pt>
                <c:pt idx="983">
                  <c:v>111.24124350593</c:v>
                </c:pt>
                <c:pt idx="984">
                  <c:v>110.462689380421</c:v>
                </c:pt>
                <c:pt idx="985">
                  <c:v>110.980425018011</c:v>
                </c:pt>
                <c:pt idx="986">
                  <c:v>110.620538554318</c:v>
                </c:pt>
                <c:pt idx="987">
                  <c:v>110.058578447825</c:v>
                </c:pt>
                <c:pt idx="988">
                  <c:v>110.405255499116</c:v>
                </c:pt>
                <c:pt idx="989">
                  <c:v>110.17371854332499</c:v>
                </c:pt>
                <c:pt idx="990">
                  <c:v>108.25761952191201</c:v>
                </c:pt>
                <c:pt idx="991">
                  <c:v>105.7554314864</c:v>
                </c:pt>
                <c:pt idx="992">
                  <c:v>106.12719477768501</c:v>
                </c:pt>
                <c:pt idx="993">
                  <c:v>106.32076214812901</c:v>
                </c:pt>
                <c:pt idx="994">
                  <c:v>105.41911801123899</c:v>
                </c:pt>
                <c:pt idx="995">
                  <c:v>105.491198911982</c:v>
                </c:pt>
                <c:pt idx="996">
                  <c:v>106.397109734805</c:v>
                </c:pt>
                <c:pt idx="997">
                  <c:v>106.54807533625301</c:v>
                </c:pt>
                <c:pt idx="998">
                  <c:v>107.630493911701</c:v>
                </c:pt>
                <c:pt idx="999">
                  <c:v>107.691733704135</c:v>
                </c:pt>
                <c:pt idx="1000">
                  <c:v>108.077855537589</c:v>
                </c:pt>
                <c:pt idx="1001">
                  <c:v>107.67673794435601</c:v>
                </c:pt>
                <c:pt idx="1002">
                  <c:v>108.245572807209</c:v>
                </c:pt>
                <c:pt idx="1003">
                  <c:v>107.006619808124</c:v>
                </c:pt>
                <c:pt idx="1004">
                  <c:v>107.586483924402</c:v>
                </c:pt>
                <c:pt idx="1005">
                  <c:v>106.180355306538</c:v>
                </c:pt>
                <c:pt idx="1006">
                  <c:v>106.90386692605701</c:v>
                </c:pt>
                <c:pt idx="1007">
                  <c:v>107.650116291656</c:v>
                </c:pt>
                <c:pt idx="1008">
                  <c:v>109.34211788366299</c:v>
                </c:pt>
                <c:pt idx="1009">
                  <c:v>109.855742090538</c:v>
                </c:pt>
                <c:pt idx="1010">
                  <c:v>108.97805032218901</c:v>
                </c:pt>
                <c:pt idx="1011">
                  <c:v>108.931447486219</c:v>
                </c:pt>
                <c:pt idx="1012">
                  <c:v>109.865202951469</c:v>
                </c:pt>
                <c:pt idx="1013">
                  <c:v>109.451604124269</c:v>
                </c:pt>
                <c:pt idx="1014">
                  <c:v>109.925537949638</c:v>
                </c:pt>
                <c:pt idx="1015">
                  <c:v>110.102417381732</c:v>
                </c:pt>
                <c:pt idx="1016">
                  <c:v>109.885668325165</c:v>
                </c:pt>
                <c:pt idx="1017">
                  <c:v>109.82906459254001</c:v>
                </c:pt>
                <c:pt idx="1018">
                  <c:v>110.202134232996</c:v>
                </c:pt>
                <c:pt idx="1019">
                  <c:v>109.46904453107101</c:v>
                </c:pt>
                <c:pt idx="1020">
                  <c:v>109.716665933317</c:v>
                </c:pt>
                <c:pt idx="1021">
                  <c:v>110.372264442453</c:v>
                </c:pt>
                <c:pt idx="1022">
                  <c:v>110.601675790938</c:v>
                </c:pt>
                <c:pt idx="1023">
                  <c:v>110.43398728117199</c:v>
                </c:pt>
                <c:pt idx="1024">
                  <c:v>110.04138214711099</c:v>
                </c:pt>
                <c:pt idx="1025">
                  <c:v>110.70081970622</c:v>
                </c:pt>
                <c:pt idx="1026">
                  <c:v>110.38745077501</c:v>
                </c:pt>
                <c:pt idx="1027">
                  <c:v>110.360792544714</c:v>
                </c:pt>
                <c:pt idx="1028">
                  <c:v>110.399639352566</c:v>
                </c:pt>
                <c:pt idx="1029">
                  <c:v>110.747489092094</c:v>
                </c:pt>
                <c:pt idx="1030">
                  <c:v>110.722318573704</c:v>
                </c:pt>
                <c:pt idx="1031">
                  <c:v>110.420352495949</c:v>
                </c:pt>
                <c:pt idx="1032">
                  <c:v>111.110887608186</c:v>
                </c:pt>
                <c:pt idx="1033">
                  <c:v>112.047828037068</c:v>
                </c:pt>
                <c:pt idx="1034">
                  <c:v>112.308733011353</c:v>
                </c:pt>
                <c:pt idx="1035">
                  <c:v>112.379898659834</c:v>
                </c:pt>
                <c:pt idx="1036">
                  <c:v>113.363917782855</c:v>
                </c:pt>
                <c:pt idx="1037">
                  <c:v>113.056137529179</c:v>
                </c:pt>
                <c:pt idx="1038">
                  <c:v>113.57113736348801</c:v>
                </c:pt>
                <c:pt idx="1039">
                  <c:v>112.564094017001</c:v>
                </c:pt>
                <c:pt idx="1040">
                  <c:v>113.21595448996101</c:v>
                </c:pt>
                <c:pt idx="1041">
                  <c:v>112.714146103513</c:v>
                </c:pt>
                <c:pt idx="1042">
                  <c:v>113.007356306475</c:v>
                </c:pt>
                <c:pt idx="1043">
                  <c:v>113.063023296281</c:v>
                </c:pt>
                <c:pt idx="1044">
                  <c:v>115.056547361735</c:v>
                </c:pt>
                <c:pt idx="1045">
                  <c:v>115.980336880159</c:v>
                </c:pt>
                <c:pt idx="1046">
                  <c:v>117.448154606465</c:v>
                </c:pt>
                <c:pt idx="1047">
                  <c:v>116.58297534475901</c:v>
                </c:pt>
                <c:pt idx="1048">
                  <c:v>115.31724679416401</c:v>
                </c:pt>
                <c:pt idx="1049">
                  <c:v>113.40348775819101</c:v>
                </c:pt>
                <c:pt idx="1050">
                  <c:v>113.601689629662</c:v>
                </c:pt>
                <c:pt idx="1051">
                  <c:v>113.60294281867699</c:v>
                </c:pt>
                <c:pt idx="1052">
                  <c:v>114.065946775125</c:v>
                </c:pt>
                <c:pt idx="1053">
                  <c:v>113.13309179177</c:v>
                </c:pt>
                <c:pt idx="1054">
                  <c:v>114.117359650818</c:v>
                </c:pt>
                <c:pt idx="1055">
                  <c:v>113.931328614335</c:v>
                </c:pt>
                <c:pt idx="1056">
                  <c:v>114.538636623987</c:v>
                </c:pt>
                <c:pt idx="1057">
                  <c:v>114.990085068163</c:v>
                </c:pt>
                <c:pt idx="1058">
                  <c:v>113.76899840136301</c:v>
                </c:pt>
                <c:pt idx="1059">
                  <c:v>114.128850738274</c:v>
                </c:pt>
                <c:pt idx="1060">
                  <c:v>114.64330945164799</c:v>
                </c:pt>
                <c:pt idx="1061">
                  <c:v>113.375137839711</c:v>
                </c:pt>
                <c:pt idx="1062">
                  <c:v>114.763415318418</c:v>
                </c:pt>
                <c:pt idx="1063">
                  <c:v>114.361080172135</c:v>
                </c:pt>
                <c:pt idx="1064">
                  <c:v>114.536572965773</c:v>
                </c:pt>
                <c:pt idx="1065">
                  <c:v>114.840014530614</c:v>
                </c:pt>
                <c:pt idx="1066">
                  <c:v>113.590784745563</c:v>
                </c:pt>
                <c:pt idx="1067">
                  <c:v>114.59808942693201</c:v>
                </c:pt>
                <c:pt idx="1068">
                  <c:v>113.866130366983</c:v>
                </c:pt>
                <c:pt idx="1069">
                  <c:v>114.378623863374</c:v>
                </c:pt>
                <c:pt idx="1070">
                  <c:v>115.275887529496</c:v>
                </c:pt>
                <c:pt idx="1071">
                  <c:v>116.117911655189</c:v>
                </c:pt>
                <c:pt idx="1072">
                  <c:v>116.308248210051</c:v>
                </c:pt>
                <c:pt idx="1073">
                  <c:v>116.390721633482</c:v>
                </c:pt>
                <c:pt idx="1074">
                  <c:v>117.076557991751</c:v>
                </c:pt>
                <c:pt idx="1075">
                  <c:v>116.82115366073199</c:v>
                </c:pt>
                <c:pt idx="1076">
                  <c:v>117.29328427426999</c:v>
                </c:pt>
                <c:pt idx="1077">
                  <c:v>116.524617763669</c:v>
                </c:pt>
                <c:pt idx="1078">
                  <c:v>116.601380258144</c:v>
                </c:pt>
                <c:pt idx="1079">
                  <c:v>116.33435771137199</c:v>
                </c:pt>
                <c:pt idx="1080">
                  <c:v>117.51717498363099</c:v>
                </c:pt>
                <c:pt idx="1081">
                  <c:v>118.061922141765</c:v>
                </c:pt>
                <c:pt idx="1082">
                  <c:v>118.818865290942</c:v>
                </c:pt>
                <c:pt idx="1083">
                  <c:v>119.066258978951</c:v>
                </c:pt>
                <c:pt idx="1084">
                  <c:v>118.152358348747</c:v>
                </c:pt>
                <c:pt idx="1085">
                  <c:v>116.261383407464</c:v>
                </c:pt>
                <c:pt idx="1086">
                  <c:v>117.00772963772199</c:v>
                </c:pt>
                <c:pt idx="1087">
                  <c:v>117.23502522646601</c:v>
                </c:pt>
                <c:pt idx="1088">
                  <c:v>116.687739775407</c:v>
                </c:pt>
                <c:pt idx="1089">
                  <c:v>117.26735655901</c:v>
                </c:pt>
                <c:pt idx="1090">
                  <c:v>116.075412416596</c:v>
                </c:pt>
                <c:pt idx="1091">
                  <c:v>116.078660077016</c:v>
                </c:pt>
                <c:pt idx="1092">
                  <c:v>114.617109419382</c:v>
                </c:pt>
                <c:pt idx="1093">
                  <c:v>113.964173098985</c:v>
                </c:pt>
                <c:pt idx="1094">
                  <c:v>113.81074420076401</c:v>
                </c:pt>
                <c:pt idx="1095">
                  <c:v>114.27848228929101</c:v>
                </c:pt>
                <c:pt idx="1096">
                  <c:v>114.113821693655</c:v>
                </c:pt>
                <c:pt idx="1097">
                  <c:v>112.896979635872</c:v>
                </c:pt>
                <c:pt idx="1098">
                  <c:v>111.846338390661</c:v>
                </c:pt>
                <c:pt idx="1099">
                  <c:v>111.359204140844</c:v>
                </c:pt>
                <c:pt idx="1100">
                  <c:v>111.768882277098</c:v>
                </c:pt>
                <c:pt idx="1101">
                  <c:v>111.855306944699</c:v>
                </c:pt>
                <c:pt idx="1102">
                  <c:v>112.283824717923</c:v>
                </c:pt>
                <c:pt idx="1103">
                  <c:v>113.63904578472599</c:v>
                </c:pt>
                <c:pt idx="1104">
                  <c:v>113.90452019235801</c:v>
                </c:pt>
                <c:pt idx="1105">
                  <c:v>113.91958410631599</c:v>
                </c:pt>
                <c:pt idx="1106">
                  <c:v>114.503561581268</c:v>
                </c:pt>
                <c:pt idx="1107">
                  <c:v>114.808465175096</c:v>
                </c:pt>
                <c:pt idx="1108">
                  <c:v>114.425858296363</c:v>
                </c:pt>
                <c:pt idx="1109">
                  <c:v>114.80172268291599</c:v>
                </c:pt>
                <c:pt idx="1110">
                  <c:v>116.10361976180999</c:v>
                </c:pt>
                <c:pt idx="1111">
                  <c:v>116.222689314574</c:v>
                </c:pt>
                <c:pt idx="1112">
                  <c:v>116.081197760417</c:v>
                </c:pt>
                <c:pt idx="1113">
                  <c:v>118.273585450101</c:v>
                </c:pt>
                <c:pt idx="1114">
                  <c:v>118.17165057015301</c:v>
                </c:pt>
                <c:pt idx="1115">
                  <c:v>116.803122342549</c:v>
                </c:pt>
                <c:pt idx="1116">
                  <c:v>116.748786092909</c:v>
                </c:pt>
                <c:pt idx="1117">
                  <c:v>117.067829571971</c:v>
                </c:pt>
                <c:pt idx="1118">
                  <c:v>118.61474857285999</c:v>
                </c:pt>
                <c:pt idx="1119">
                  <c:v>119.572793182018</c:v>
                </c:pt>
                <c:pt idx="1120">
                  <c:v>119.524650723983</c:v>
                </c:pt>
                <c:pt idx="1121">
                  <c:v>119.32049478936401</c:v>
                </c:pt>
                <c:pt idx="1122">
                  <c:v>119.322549253815</c:v>
                </c:pt>
                <c:pt idx="1123">
                  <c:v>118.800625706753</c:v>
                </c:pt>
                <c:pt idx="1124">
                  <c:v>118.830791111181</c:v>
                </c:pt>
                <c:pt idx="1125">
                  <c:v>118.19127887308601</c:v>
                </c:pt>
                <c:pt idx="1126">
                  <c:v>116.516782060225</c:v>
                </c:pt>
                <c:pt idx="1127">
                  <c:v>115.793422164959</c:v>
                </c:pt>
                <c:pt idx="1128">
                  <c:v>117.122344737642</c:v>
                </c:pt>
                <c:pt idx="1129">
                  <c:v>116.34665269291</c:v>
                </c:pt>
                <c:pt idx="1130">
                  <c:v>116.009399564006</c:v>
                </c:pt>
                <c:pt idx="1131">
                  <c:v>116.39601293949499</c:v>
                </c:pt>
                <c:pt idx="1132">
                  <c:v>116.205047259035</c:v>
                </c:pt>
                <c:pt idx="1133">
                  <c:v>116.78842886239001</c:v>
                </c:pt>
                <c:pt idx="1134">
                  <c:v>116.72057144452801</c:v>
                </c:pt>
                <c:pt idx="1135">
                  <c:v>116.106786914689</c:v>
                </c:pt>
                <c:pt idx="1136">
                  <c:v>114.980370278515</c:v>
                </c:pt>
                <c:pt idx="1137">
                  <c:v>114.962095160044</c:v>
                </c:pt>
                <c:pt idx="1138">
                  <c:v>115.25143163548999</c:v>
                </c:pt>
                <c:pt idx="1139">
                  <c:v>114.451734840707</c:v>
                </c:pt>
                <c:pt idx="1140">
                  <c:v>115.20631869819</c:v>
                </c:pt>
                <c:pt idx="1141">
                  <c:v>116.020189024375</c:v>
                </c:pt>
                <c:pt idx="1142">
                  <c:v>116.718688908118</c:v>
                </c:pt>
                <c:pt idx="1143">
                  <c:v>116.54183079595801</c:v>
                </c:pt>
                <c:pt idx="1144">
                  <c:v>114.53822174093099</c:v>
                </c:pt>
                <c:pt idx="1145">
                  <c:v>114.36894651075001</c:v>
                </c:pt>
                <c:pt idx="1146">
                  <c:v>113.64646962656001</c:v>
                </c:pt>
                <c:pt idx="1147">
                  <c:v>113.394987033372</c:v>
                </c:pt>
                <c:pt idx="1148">
                  <c:v>113.65698598876</c:v>
                </c:pt>
                <c:pt idx="1149">
                  <c:v>112.999816119855</c:v>
                </c:pt>
                <c:pt idx="1150">
                  <c:v>113.787921046588</c:v>
                </c:pt>
                <c:pt idx="1151">
                  <c:v>114.82106976879</c:v>
                </c:pt>
                <c:pt idx="1152">
                  <c:v>115.589511780541</c:v>
                </c:pt>
                <c:pt idx="1153">
                  <c:v>114.75395462514101</c:v>
                </c:pt>
                <c:pt idx="1154">
                  <c:v>115.06635622204099</c:v>
                </c:pt>
                <c:pt idx="1155">
                  <c:v>114.507634227506</c:v>
                </c:pt>
                <c:pt idx="1156">
                  <c:v>113.292219319469</c:v>
                </c:pt>
                <c:pt idx="1157">
                  <c:v>112.934476566618</c:v>
                </c:pt>
                <c:pt idx="1158">
                  <c:v>112.733536568964</c:v>
                </c:pt>
                <c:pt idx="1159">
                  <c:v>112.442594805317</c:v>
                </c:pt>
                <c:pt idx="1160">
                  <c:v>110.274704036533</c:v>
                </c:pt>
                <c:pt idx="1161">
                  <c:v>109.783097185646</c:v>
                </c:pt>
                <c:pt idx="1162">
                  <c:v>110.892559433157</c:v>
                </c:pt>
                <c:pt idx="1163">
                  <c:v>112.013876560916</c:v>
                </c:pt>
                <c:pt idx="1164">
                  <c:v>112.74662181594999</c:v>
                </c:pt>
                <c:pt idx="1165">
                  <c:v>112.64400613573901</c:v>
                </c:pt>
                <c:pt idx="1166">
                  <c:v>113.538016349518</c:v>
                </c:pt>
                <c:pt idx="1167">
                  <c:v>113.716750270736</c:v>
                </c:pt>
                <c:pt idx="1168">
                  <c:v>113.100085996819</c:v>
                </c:pt>
                <c:pt idx="1169">
                  <c:v>112.916693449699</c:v>
                </c:pt>
                <c:pt idx="1170">
                  <c:v>113.621512795972</c:v>
                </c:pt>
                <c:pt idx="1171">
                  <c:v>114.01678641058901</c:v>
                </c:pt>
                <c:pt idx="1172">
                  <c:v>114.374045039885</c:v>
                </c:pt>
                <c:pt idx="1173">
                  <c:v>114.310881106747</c:v>
                </c:pt>
                <c:pt idx="1174">
                  <c:v>113.993630634589</c:v>
                </c:pt>
                <c:pt idx="1175">
                  <c:v>115.012560267957</c:v>
                </c:pt>
                <c:pt idx="1176">
                  <c:v>115.468487908208</c:v>
                </c:pt>
                <c:pt idx="1177">
                  <c:v>115.455173578482</c:v>
                </c:pt>
                <c:pt idx="1178">
                  <c:v>115.633641687413</c:v>
                </c:pt>
                <c:pt idx="1179">
                  <c:v>115.500043870227</c:v>
                </c:pt>
                <c:pt idx="1180">
                  <c:v>114.701745362281</c:v>
                </c:pt>
                <c:pt idx="1181">
                  <c:v>114.588288628965</c:v>
                </c:pt>
                <c:pt idx="1182">
                  <c:v>115.276910703924</c:v>
                </c:pt>
                <c:pt idx="1183">
                  <c:v>116.46098498164299</c:v>
                </c:pt>
                <c:pt idx="1184">
                  <c:v>116.299260720438</c:v>
                </c:pt>
                <c:pt idx="1185">
                  <c:v>117.67406901627901</c:v>
                </c:pt>
                <c:pt idx="1186">
                  <c:v>117.353163951461</c:v>
                </c:pt>
                <c:pt idx="1187">
                  <c:v>117.514684883993</c:v>
                </c:pt>
                <c:pt idx="1188">
                  <c:v>116.940052803692</c:v>
                </c:pt>
                <c:pt idx="1189">
                  <c:v>117.156548980542</c:v>
                </c:pt>
                <c:pt idx="1190">
                  <c:v>116.43282171560099</c:v>
                </c:pt>
                <c:pt idx="1191">
                  <c:v>117.545535134837</c:v>
                </c:pt>
                <c:pt idx="1192">
                  <c:v>119.34248482833399</c:v>
                </c:pt>
                <c:pt idx="1193">
                  <c:v>119.188004197781</c:v>
                </c:pt>
                <c:pt idx="1194">
                  <c:v>119.634225189617</c:v>
                </c:pt>
                <c:pt idx="1195">
                  <c:v>119.779379919931</c:v>
                </c:pt>
                <c:pt idx="1196">
                  <c:v>119.544477925056</c:v>
                </c:pt>
                <c:pt idx="1197">
                  <c:v>119.995941463886</c:v>
                </c:pt>
                <c:pt idx="1198">
                  <c:v>120.39144830596</c:v>
                </c:pt>
                <c:pt idx="1199">
                  <c:v>120.41787948688901</c:v>
                </c:pt>
                <c:pt idx="1200">
                  <c:v>120.4207640317</c:v>
                </c:pt>
                <c:pt idx="1201">
                  <c:v>120.696509152752</c:v>
                </c:pt>
                <c:pt idx="1202">
                  <c:v>120.721052278009</c:v>
                </c:pt>
                <c:pt idx="1203">
                  <c:v>121.06750754979601</c:v>
                </c:pt>
                <c:pt idx="1204">
                  <c:v>121.545577379416</c:v>
                </c:pt>
                <c:pt idx="1205">
                  <c:v>122.05743777684</c:v>
                </c:pt>
                <c:pt idx="1206">
                  <c:v>122.25312576482401</c:v>
                </c:pt>
                <c:pt idx="1207">
                  <c:v>121.949265814442</c:v>
                </c:pt>
                <c:pt idx="1208">
                  <c:v>122.48143896537501</c:v>
                </c:pt>
                <c:pt idx="1209">
                  <c:v>122.643382637241</c:v>
                </c:pt>
                <c:pt idx="1210">
                  <c:v>122.82497501212301</c:v>
                </c:pt>
                <c:pt idx="1211">
                  <c:v>121.904741547521</c:v>
                </c:pt>
                <c:pt idx="1212">
                  <c:v>121.30699713841</c:v>
                </c:pt>
                <c:pt idx="1213">
                  <c:v>122.270519293295</c:v>
                </c:pt>
                <c:pt idx="1214">
                  <c:v>122.00985323537</c:v>
                </c:pt>
                <c:pt idx="1215">
                  <c:v>121.816607836201</c:v>
                </c:pt>
                <c:pt idx="1216">
                  <c:v>122.086009598698</c:v>
                </c:pt>
                <c:pt idx="1217">
                  <c:v>121.52359946115899</c:v>
                </c:pt>
                <c:pt idx="1218">
                  <c:v>122.71132187223201</c:v>
                </c:pt>
                <c:pt idx="1219">
                  <c:v>122.85068214917401</c:v>
                </c:pt>
                <c:pt idx="1220">
                  <c:v>123.62388239633501</c:v>
                </c:pt>
                <c:pt idx="1221">
                  <c:v>123.565416092636</c:v>
                </c:pt>
                <c:pt idx="1222">
                  <c:v>123.070739470737</c:v>
                </c:pt>
                <c:pt idx="1223">
                  <c:v>123.192347029339</c:v>
                </c:pt>
                <c:pt idx="1224">
                  <c:v>124.07370198904</c:v>
                </c:pt>
                <c:pt idx="1225">
                  <c:v>123.087940213284</c:v>
                </c:pt>
                <c:pt idx="1226">
                  <c:v>122.138706388766</c:v>
                </c:pt>
                <c:pt idx="1227">
                  <c:v>123.23134077517</c:v>
                </c:pt>
                <c:pt idx="1228">
                  <c:v>121.086451008974</c:v>
                </c:pt>
                <c:pt idx="1229">
                  <c:v>122.09453729538301</c:v>
                </c:pt>
                <c:pt idx="1230">
                  <c:v>123.021395029803</c:v>
                </c:pt>
                <c:pt idx="1231">
                  <c:v>123.003693890908</c:v>
                </c:pt>
                <c:pt idx="1232">
                  <c:v>123.28221751616999</c:v>
                </c:pt>
                <c:pt idx="1233">
                  <c:v>124.20417998894</c:v>
                </c:pt>
                <c:pt idx="1234">
                  <c:v>125.166765935702</c:v>
                </c:pt>
                <c:pt idx="1235">
                  <c:v>124.721256559929</c:v>
                </c:pt>
                <c:pt idx="1236">
                  <c:v>124.23589205147201</c:v>
                </c:pt>
                <c:pt idx="1237">
                  <c:v>124.343354194226</c:v>
                </c:pt>
                <c:pt idx="1238">
                  <c:v>124.735772062309</c:v>
                </c:pt>
                <c:pt idx="1239">
                  <c:v>124.281520227389</c:v>
                </c:pt>
                <c:pt idx="1240">
                  <c:v>124.33970700449601</c:v>
                </c:pt>
                <c:pt idx="1241">
                  <c:v>125.036608128536</c:v>
                </c:pt>
                <c:pt idx="1242">
                  <c:v>125.148434291279</c:v>
                </c:pt>
                <c:pt idx="1243">
                  <c:v>124.717609370199</c:v>
                </c:pt>
                <c:pt idx="1244">
                  <c:v>123.90256116223701</c:v>
                </c:pt>
                <c:pt idx="1245">
                  <c:v>124.542332208619</c:v>
                </c:pt>
                <c:pt idx="1246">
                  <c:v>124.137407250395</c:v>
                </c:pt>
                <c:pt idx="1247">
                  <c:v>124.86951689930601</c:v>
                </c:pt>
                <c:pt idx="1248">
                  <c:v>124.81171227258</c:v>
                </c:pt>
                <c:pt idx="1249">
                  <c:v>125.777224723972</c:v>
                </c:pt>
                <c:pt idx="1250">
                  <c:v>125.98587801814401</c:v>
                </c:pt>
                <c:pt idx="1251">
                  <c:v>126.530531188078</c:v>
                </c:pt>
                <c:pt idx="1252">
                  <c:v>126.925222461392</c:v>
                </c:pt>
                <c:pt idx="1253">
                  <c:v>127.26969190142999</c:v>
                </c:pt>
                <c:pt idx="1254">
                  <c:v>126.65223277634399</c:v>
                </c:pt>
                <c:pt idx="1255">
                  <c:v>128.561169395212</c:v>
                </c:pt>
                <c:pt idx="1256">
                  <c:v>128.995626723388</c:v>
                </c:pt>
                <c:pt idx="1257">
                  <c:v>130.15719321259999</c:v>
                </c:pt>
                <c:pt idx="1258">
                  <c:v>130.20266647264501</c:v>
                </c:pt>
                <c:pt idx="1259">
                  <c:v>130.97817009482</c:v>
                </c:pt>
                <c:pt idx="1260">
                  <c:v>131.64896070018801</c:v>
                </c:pt>
                <c:pt idx="1261">
                  <c:v>132.303376482674</c:v>
                </c:pt>
                <c:pt idx="1262">
                  <c:v>129.145049750998</c:v>
                </c:pt>
                <c:pt idx="1263">
                  <c:v>131.212989498908</c:v>
                </c:pt>
                <c:pt idx="1264">
                  <c:v>129.674940244092</c:v>
                </c:pt>
                <c:pt idx="1265">
                  <c:v>129.625638721629</c:v>
                </c:pt>
                <c:pt idx="1266">
                  <c:v>131.24792402556699</c:v>
                </c:pt>
                <c:pt idx="1267">
                  <c:v>131.339627482211</c:v>
                </c:pt>
                <c:pt idx="1268">
                  <c:v>132.09723609570901</c:v>
                </c:pt>
                <c:pt idx="1269">
                  <c:v>132.48134386591701</c:v>
                </c:pt>
                <c:pt idx="1270">
                  <c:v>132.24802287164999</c:v>
                </c:pt>
                <c:pt idx="1271">
                  <c:v>131.689647065863</c:v>
                </c:pt>
                <c:pt idx="1272">
                  <c:v>132.737076874298</c:v>
                </c:pt>
                <c:pt idx="1273">
                  <c:v>134.096911226575</c:v>
                </c:pt>
                <c:pt idx="1274">
                  <c:v>133.14496615368901</c:v>
                </c:pt>
                <c:pt idx="1275">
                  <c:v>133.74667134095</c:v>
                </c:pt>
                <c:pt idx="1276">
                  <c:v>133.962513836737</c:v>
                </c:pt>
                <c:pt idx="1277">
                  <c:v>134.53311941297201</c:v>
                </c:pt>
                <c:pt idx="1278">
                  <c:v>135.30883047222599</c:v>
                </c:pt>
                <c:pt idx="1279">
                  <c:v>135.57310721876399</c:v>
                </c:pt>
                <c:pt idx="1280">
                  <c:v>134.83008277451199</c:v>
                </c:pt>
                <c:pt idx="1281">
                  <c:v>134.982347058832</c:v>
                </c:pt>
                <c:pt idx="1282">
                  <c:v>135.29329085103799</c:v>
                </c:pt>
                <c:pt idx="1283">
                  <c:v>135.95187415688699</c:v>
                </c:pt>
                <c:pt idx="1284">
                  <c:v>137.193959855815</c:v>
                </c:pt>
                <c:pt idx="1285">
                  <c:v>136.68724823529101</c:v>
                </c:pt>
                <c:pt idx="1286">
                  <c:v>137.52213055806399</c:v>
                </c:pt>
                <c:pt idx="1287">
                  <c:v>137.547664933612</c:v>
                </c:pt>
                <c:pt idx="1288">
                  <c:v>138.22286623194901</c:v>
                </c:pt>
                <c:pt idx="1289">
                  <c:v>134.81652055401199</c:v>
                </c:pt>
                <c:pt idx="1290">
                  <c:v>132.76931147365701</c:v>
                </c:pt>
                <c:pt idx="1291">
                  <c:v>132.30150880327099</c:v>
                </c:pt>
                <c:pt idx="1292">
                  <c:v>131.03077340922701</c:v>
                </c:pt>
                <c:pt idx="1293">
                  <c:v>128.37386215658901</c:v>
                </c:pt>
                <c:pt idx="1294">
                  <c:v>127.153646143667</c:v>
                </c:pt>
                <c:pt idx="1295">
                  <c:v>125.562364802052</c:v>
                </c:pt>
                <c:pt idx="1296">
                  <c:v>125.973289353851</c:v>
                </c:pt>
                <c:pt idx="1297">
                  <c:v>124.794966301576</c:v>
                </c:pt>
                <c:pt idx="1298">
                  <c:v>123.16717546357501</c:v>
                </c:pt>
                <c:pt idx="1299">
                  <c:v>124.40553878557201</c:v>
                </c:pt>
                <c:pt idx="1300">
                  <c:v>125.522955324798</c:v>
                </c:pt>
                <c:pt idx="1301">
                  <c:v>126.08613792732299</c:v>
                </c:pt>
                <c:pt idx="1302">
                  <c:v>124.741935090646</c:v>
                </c:pt>
                <c:pt idx="1303">
                  <c:v>123.55249279453901</c:v>
                </c:pt>
                <c:pt idx="1304">
                  <c:v>125.651315601351</c:v>
                </c:pt>
                <c:pt idx="1305">
                  <c:v>124.735355555986</c:v>
                </c:pt>
                <c:pt idx="1306">
                  <c:v>125.58311571708199</c:v>
                </c:pt>
                <c:pt idx="1307">
                  <c:v>126.938422209788</c:v>
                </c:pt>
                <c:pt idx="1308">
                  <c:v>125.331608049108</c:v>
                </c:pt>
                <c:pt idx="1309">
                  <c:v>122.061422743436</c:v>
                </c:pt>
                <c:pt idx="1310">
                  <c:v>122.415508203893</c:v>
                </c:pt>
                <c:pt idx="1311">
                  <c:v>120.83372238726</c:v>
                </c:pt>
                <c:pt idx="1312">
                  <c:v>121.991386442928</c:v>
                </c:pt>
                <c:pt idx="1313">
                  <c:v>122.714421499878</c:v>
                </c:pt>
                <c:pt idx="1314">
                  <c:v>124.331115556141</c:v>
                </c:pt>
                <c:pt idx="1315">
                  <c:v>123.66234548350501</c:v>
                </c:pt>
                <c:pt idx="1316">
                  <c:v>125.34091821940901</c:v>
                </c:pt>
                <c:pt idx="1317">
                  <c:v>125.257013473632</c:v>
                </c:pt>
                <c:pt idx="1318">
                  <c:v>125.474292106942</c:v>
                </c:pt>
                <c:pt idx="1319">
                  <c:v>127.12544541471</c:v>
                </c:pt>
                <c:pt idx="1320">
                  <c:v>127.674775194256</c:v>
                </c:pt>
                <c:pt idx="1321">
                  <c:v>128.795628880793</c:v>
                </c:pt>
                <c:pt idx="1322">
                  <c:v>129.06967163791001</c:v>
                </c:pt>
                <c:pt idx="1323">
                  <c:v>130.64401839382199</c:v>
                </c:pt>
                <c:pt idx="1324">
                  <c:v>130.94552383737701</c:v>
                </c:pt>
                <c:pt idx="1325">
                  <c:v>131.85232197889701</c:v>
                </c:pt>
                <c:pt idx="1326">
                  <c:v>131.233177641673</c:v>
                </c:pt>
                <c:pt idx="1327">
                  <c:v>131.70654746614201</c:v>
                </c:pt>
                <c:pt idx="1328">
                  <c:v>132.53158344528001</c:v>
                </c:pt>
                <c:pt idx="1329">
                  <c:v>132.737557923672</c:v>
                </c:pt>
                <c:pt idx="1330">
                  <c:v>133.01501452344499</c:v>
                </c:pt>
                <c:pt idx="1331">
                  <c:v>132.88705838295701</c:v>
                </c:pt>
                <c:pt idx="1332">
                  <c:v>131.92848696455599</c:v>
                </c:pt>
                <c:pt idx="1333">
                  <c:v>132.922184871398</c:v>
                </c:pt>
                <c:pt idx="1334">
                  <c:v>132.54706656724699</c:v>
                </c:pt>
                <c:pt idx="1335">
                  <c:v>131.72527875781</c:v>
                </c:pt>
                <c:pt idx="1336">
                  <c:v>131.82367035018001</c:v>
                </c:pt>
                <c:pt idx="1337">
                  <c:v>131.98683375497399</c:v>
                </c:pt>
                <c:pt idx="1338">
                  <c:v>133.75225189968199</c:v>
                </c:pt>
                <c:pt idx="1339">
                  <c:v>133.89299875888801</c:v>
                </c:pt>
                <c:pt idx="1340">
                  <c:v>134.18721139087799</c:v>
                </c:pt>
                <c:pt idx="1341">
                  <c:v>132.983762444154</c:v>
                </c:pt>
                <c:pt idx="1342">
                  <c:v>132.15068054537701</c:v>
                </c:pt>
                <c:pt idx="1343">
                  <c:v>132.68998233283301</c:v>
                </c:pt>
                <c:pt idx="1344">
                  <c:v>132.46619480645001</c:v>
                </c:pt>
                <c:pt idx="1345">
                  <c:v>132.953146121618</c:v>
                </c:pt>
                <c:pt idx="1346">
                  <c:v>132.91128946654501</c:v>
                </c:pt>
                <c:pt idx="1347">
                  <c:v>132.34806541186299</c:v>
                </c:pt>
                <c:pt idx="1348">
                  <c:v>130.033899742377</c:v>
                </c:pt>
                <c:pt idx="1349">
                  <c:v>129.51585533525699</c:v>
                </c:pt>
                <c:pt idx="1350">
                  <c:v>128.339173378515</c:v>
                </c:pt>
                <c:pt idx="1351">
                  <c:v>129.84858674605701</c:v>
                </c:pt>
                <c:pt idx="1352">
                  <c:v>129.06962947778999</c:v>
                </c:pt>
                <c:pt idx="1353">
                  <c:v>130.712244223065</c:v>
                </c:pt>
                <c:pt idx="1354">
                  <c:v>131.088658456113</c:v>
                </c:pt>
                <c:pt idx="1355">
                  <c:v>130.966500066306</c:v>
                </c:pt>
                <c:pt idx="1356">
                  <c:v>128.14082500640399</c:v>
                </c:pt>
                <c:pt idx="1357">
                  <c:v>128.41955396109799</c:v>
                </c:pt>
                <c:pt idx="1358">
                  <c:v>129.44674954036699</c:v>
                </c:pt>
                <c:pt idx="1359">
                  <c:v>127.826852165796</c:v>
                </c:pt>
                <c:pt idx="1360">
                  <c:v>128.609265460682</c:v>
                </c:pt>
                <c:pt idx="1361">
                  <c:v>129.71974431005401</c:v>
                </c:pt>
                <c:pt idx="1362">
                  <c:v>129.91162610063901</c:v>
                </c:pt>
                <c:pt idx="1363">
                  <c:v>130.18068137394701</c:v>
                </c:pt>
                <c:pt idx="1364">
                  <c:v>131.98432871508001</c:v>
                </c:pt>
                <c:pt idx="1365">
                  <c:v>133.19872139984599</c:v>
                </c:pt>
                <c:pt idx="1366">
                  <c:v>133.34713264472501</c:v>
                </c:pt>
                <c:pt idx="1367">
                  <c:v>132.500297654185</c:v>
                </c:pt>
                <c:pt idx="1368">
                  <c:v>133.133972004589</c:v>
                </c:pt>
                <c:pt idx="1369">
                  <c:v>133.541866992297</c:v>
                </c:pt>
                <c:pt idx="1370">
                  <c:v>134.67493842213801</c:v>
                </c:pt>
                <c:pt idx="1371">
                  <c:v>136.04592026310499</c:v>
                </c:pt>
                <c:pt idx="1372">
                  <c:v>135.87862813679999</c:v>
                </c:pt>
                <c:pt idx="1373">
                  <c:v>135.26267309836899</c:v>
                </c:pt>
                <c:pt idx="1374">
                  <c:v>135.114023301652</c:v>
                </c:pt>
                <c:pt idx="1375">
                  <c:v>135.36553871290701</c:v>
                </c:pt>
                <c:pt idx="1376">
                  <c:v>135.08295553931501</c:v>
                </c:pt>
                <c:pt idx="1377">
                  <c:v>135.76327678500101</c:v>
                </c:pt>
                <c:pt idx="1378">
                  <c:v>135.168194359295</c:v>
                </c:pt>
                <c:pt idx="1379">
                  <c:v>134.996950538996</c:v>
                </c:pt>
                <c:pt idx="1380">
                  <c:v>136.44725814499699</c:v>
                </c:pt>
                <c:pt idx="1381">
                  <c:v>136.00703783284101</c:v>
                </c:pt>
                <c:pt idx="1382">
                  <c:v>134.657189869707</c:v>
                </c:pt>
                <c:pt idx="1383">
                  <c:v>135.56915815787599</c:v>
                </c:pt>
                <c:pt idx="1384">
                  <c:v>134.09365324419699</c:v>
                </c:pt>
                <c:pt idx="1385">
                  <c:v>132.05042242332101</c:v>
                </c:pt>
                <c:pt idx="1386">
                  <c:v>131.67572281607301</c:v>
                </c:pt>
                <c:pt idx="1387">
                  <c:v>134.77565737946099</c:v>
                </c:pt>
                <c:pt idx="1388">
                  <c:v>136.45101335808101</c:v>
                </c:pt>
                <c:pt idx="1389">
                  <c:v>137.103099826635</c:v>
                </c:pt>
                <c:pt idx="1390">
                  <c:v>135.85415964786301</c:v>
                </c:pt>
                <c:pt idx="1391">
                  <c:v>137.588734028034</c:v>
                </c:pt>
                <c:pt idx="1392">
                  <c:v>138.72377144864899</c:v>
                </c:pt>
                <c:pt idx="1393">
                  <c:v>140.13829772041399</c:v>
                </c:pt>
                <c:pt idx="1394">
                  <c:v>139.93272866393599</c:v>
                </c:pt>
                <c:pt idx="1395">
                  <c:v>140.40939698746499</c:v>
                </c:pt>
                <c:pt idx="1396">
                  <c:v>139.891411311475</c:v>
                </c:pt>
                <c:pt idx="1397">
                  <c:v>140.56675212266401</c:v>
                </c:pt>
                <c:pt idx="1398">
                  <c:v>140.815664470884</c:v>
                </c:pt>
                <c:pt idx="1399">
                  <c:v>140.81533633012401</c:v>
                </c:pt>
                <c:pt idx="1400">
                  <c:v>141.31699614445901</c:v>
                </c:pt>
                <c:pt idx="1401">
                  <c:v>139.70079891796499</c:v>
                </c:pt>
                <c:pt idx="1402">
                  <c:v>138.95729257877201</c:v>
                </c:pt>
                <c:pt idx="1403">
                  <c:v>138.60918710492501</c:v>
                </c:pt>
                <c:pt idx="1404">
                  <c:v>139.85951731087999</c:v>
                </c:pt>
                <c:pt idx="1405">
                  <c:v>139.53381324021899</c:v>
                </c:pt>
                <c:pt idx="1406">
                  <c:v>139.075975197947</c:v>
                </c:pt>
                <c:pt idx="1407">
                  <c:v>136.66369194253201</c:v>
                </c:pt>
                <c:pt idx="1408">
                  <c:v>138.988649034367</c:v>
                </c:pt>
                <c:pt idx="1409">
                  <c:v>139.07773754658601</c:v>
                </c:pt>
                <c:pt idx="1410">
                  <c:v>139.21821394911399</c:v>
                </c:pt>
                <c:pt idx="1411">
                  <c:v>140.640635374022</c:v>
                </c:pt>
                <c:pt idx="1412">
                  <c:v>140.63948904039501</c:v>
                </c:pt>
                <c:pt idx="1413">
                  <c:v>141.112897225952</c:v>
                </c:pt>
                <c:pt idx="1414">
                  <c:v>140.023915436452</c:v>
                </c:pt>
                <c:pt idx="1415">
                  <c:v>139.27317619127601</c:v>
                </c:pt>
                <c:pt idx="1416">
                  <c:v>139.151281596529</c:v>
                </c:pt>
                <c:pt idx="1417">
                  <c:v>141.386496870173</c:v>
                </c:pt>
                <c:pt idx="1418">
                  <c:v>142.10075912828501</c:v>
                </c:pt>
                <c:pt idx="1419">
                  <c:v>142.31837393773699</c:v>
                </c:pt>
                <c:pt idx="1420">
                  <c:v>143.296119450563</c:v>
                </c:pt>
                <c:pt idx="1421">
                  <c:v>144.14541672103701</c:v>
                </c:pt>
                <c:pt idx="1422">
                  <c:v>144.41618498420999</c:v>
                </c:pt>
                <c:pt idx="1423">
                  <c:v>143.221521192935</c:v>
                </c:pt>
                <c:pt idx="1424">
                  <c:v>142.67596100237699</c:v>
                </c:pt>
                <c:pt idx="1425">
                  <c:v>142.42275806973501</c:v>
                </c:pt>
                <c:pt idx="1426">
                  <c:v>142.45317347578501</c:v>
                </c:pt>
                <c:pt idx="1427">
                  <c:v>143.54445365532899</c:v>
                </c:pt>
                <c:pt idx="1428">
                  <c:v>143.66242292304901</c:v>
                </c:pt>
                <c:pt idx="1429">
                  <c:v>142.66218264373401</c:v>
                </c:pt>
                <c:pt idx="1430">
                  <c:v>140.448026443581</c:v>
                </c:pt>
                <c:pt idx="1431">
                  <c:v>140.58525366274901</c:v>
                </c:pt>
                <c:pt idx="1432">
                  <c:v>140.883255961961</c:v>
                </c:pt>
                <c:pt idx="1433">
                  <c:v>142.332389485661</c:v>
                </c:pt>
                <c:pt idx="1434">
                  <c:v>142.108277322113</c:v>
                </c:pt>
                <c:pt idx="1435">
                  <c:v>143.985463168585</c:v>
                </c:pt>
                <c:pt idx="1436">
                  <c:v>143.08199076908801</c:v>
                </c:pt>
                <c:pt idx="1437">
                  <c:v>145.255245039073</c:v>
                </c:pt>
                <c:pt idx="1438">
                  <c:v>146.87235979451501</c:v>
                </c:pt>
                <c:pt idx="1439">
                  <c:v>147.311465818996</c:v>
                </c:pt>
                <c:pt idx="1440">
                  <c:v>147.44288382494301</c:v>
                </c:pt>
                <c:pt idx="1441">
                  <c:v>147.28319861692799</c:v>
                </c:pt>
                <c:pt idx="1442">
                  <c:v>147.16147290211899</c:v>
                </c:pt>
                <c:pt idx="1443">
                  <c:v>147.66007240549399</c:v>
                </c:pt>
                <c:pt idx="1444">
                  <c:v>146.17062817573199</c:v>
                </c:pt>
                <c:pt idx="1445">
                  <c:v>146.46401378392699</c:v>
                </c:pt>
                <c:pt idx="1446">
                  <c:v>145.43653686486701</c:v>
                </c:pt>
                <c:pt idx="1447">
                  <c:v>146.68429353928599</c:v>
                </c:pt>
                <c:pt idx="1448">
                  <c:v>146.90792892983399</c:v>
                </c:pt>
                <c:pt idx="1449">
                  <c:v>146.815370380448</c:v>
                </c:pt>
                <c:pt idx="1450">
                  <c:v>147.53780373135899</c:v>
                </c:pt>
                <c:pt idx="1451">
                  <c:v>145.47969947263701</c:v>
                </c:pt>
                <c:pt idx="1452">
                  <c:v>147.511413382927</c:v>
                </c:pt>
                <c:pt idx="1453">
                  <c:v>148.63915413117701</c:v>
                </c:pt>
                <c:pt idx="1454">
                  <c:v>148.77783640063399</c:v>
                </c:pt>
                <c:pt idx="1455">
                  <c:v>148.174592325334</c:v>
                </c:pt>
                <c:pt idx="1456">
                  <c:v>149.11802145845601</c:v>
                </c:pt>
                <c:pt idx="1457">
                  <c:v>149.78120040086401</c:v>
                </c:pt>
                <c:pt idx="1458">
                  <c:v>148.896631153356</c:v>
                </c:pt>
                <c:pt idx="1459">
                  <c:v>145.31465124575701</c:v>
                </c:pt>
                <c:pt idx="1460">
                  <c:v>143.368079764859</c:v>
                </c:pt>
                <c:pt idx="1461">
                  <c:v>144.480782526957</c:v>
                </c:pt>
                <c:pt idx="1462">
                  <c:v>142.52956673006599</c:v>
                </c:pt>
                <c:pt idx="1463">
                  <c:v>144.782788516409</c:v>
                </c:pt>
                <c:pt idx="1464">
                  <c:v>143.878511294167</c:v>
                </c:pt>
                <c:pt idx="1465">
                  <c:v>139.677241850977</c:v>
                </c:pt>
                <c:pt idx="1466">
                  <c:v>140.711319730696</c:v>
                </c:pt>
                <c:pt idx="1467">
                  <c:v>140.174287775355</c:v>
                </c:pt>
                <c:pt idx="1468">
                  <c:v>141.79300801171499</c:v>
                </c:pt>
                <c:pt idx="1469">
                  <c:v>144.09309242145599</c:v>
                </c:pt>
                <c:pt idx="1470">
                  <c:v>144.80772381348299</c:v>
                </c:pt>
                <c:pt idx="1471">
                  <c:v>146.36863578423899</c:v>
                </c:pt>
                <c:pt idx="1472">
                  <c:v>146.72134949057599</c:v>
                </c:pt>
                <c:pt idx="1473">
                  <c:v>148.00122100776699</c:v>
                </c:pt>
                <c:pt idx="1474">
                  <c:v>148.27635879564201</c:v>
                </c:pt>
                <c:pt idx="1475">
                  <c:v>149.205623788813</c:v>
                </c:pt>
                <c:pt idx="1476">
                  <c:v>148.05586927969699</c:v>
                </c:pt>
                <c:pt idx="1477">
                  <c:v>148.97316795302899</c:v>
                </c:pt>
                <c:pt idx="1478">
                  <c:v>148.93966183054999</c:v>
                </c:pt>
                <c:pt idx="1479">
                  <c:v>149.80947846309101</c:v>
                </c:pt>
                <c:pt idx="1480">
                  <c:v>149.72376472393299</c:v>
                </c:pt>
                <c:pt idx="1481">
                  <c:v>149.85575001049199</c:v>
                </c:pt>
                <c:pt idx="1482">
                  <c:v>150.32235222222101</c:v>
                </c:pt>
                <c:pt idx="1483">
                  <c:v>150.047039710767</c:v>
                </c:pt>
                <c:pt idx="1484">
                  <c:v>149.01186226880199</c:v>
                </c:pt>
                <c:pt idx="1485">
                  <c:v>151.36974975861</c:v>
                </c:pt>
                <c:pt idx="1486">
                  <c:v>151.659019265902</c:v>
                </c:pt>
                <c:pt idx="1487">
                  <c:v>151.552943972571</c:v>
                </c:pt>
                <c:pt idx="1488">
                  <c:v>150.97924337501601</c:v>
                </c:pt>
                <c:pt idx="1489">
                  <c:v>150.95149844842999</c:v>
                </c:pt>
                <c:pt idx="1490">
                  <c:v>150.070297319856</c:v>
                </c:pt>
                <c:pt idx="1491">
                  <c:v>150.60879709992801</c:v>
                </c:pt>
                <c:pt idx="1492">
                  <c:v>148.576838952674</c:v>
                </c:pt>
                <c:pt idx="1493">
                  <c:v>147.972767113853</c:v>
                </c:pt>
                <c:pt idx="1494">
                  <c:v>149.11061564376399</c:v>
                </c:pt>
                <c:pt idx="1495">
                  <c:v>151.00474871396099</c:v>
                </c:pt>
                <c:pt idx="1496">
                  <c:v>150.14554128146401</c:v>
                </c:pt>
                <c:pt idx="1497">
                  <c:v>150.50811379535901</c:v>
                </c:pt>
                <c:pt idx="1498">
                  <c:v>148.978803612619</c:v>
                </c:pt>
                <c:pt idx="1499">
                  <c:v>147.574118269596</c:v>
                </c:pt>
                <c:pt idx="1500">
                  <c:v>147.927461730152</c:v>
                </c:pt>
                <c:pt idx="1501">
                  <c:v>145.78763298656199</c:v>
                </c:pt>
                <c:pt idx="1502">
                  <c:v>145.08164434572799</c:v>
                </c:pt>
                <c:pt idx="1503">
                  <c:v>145.260176091456</c:v>
                </c:pt>
                <c:pt idx="1504">
                  <c:v>146.689695278339</c:v>
                </c:pt>
                <c:pt idx="1505">
                  <c:v>149.10229639894899</c:v>
                </c:pt>
                <c:pt idx="1506">
                  <c:v>149.55825638166101</c:v>
                </c:pt>
                <c:pt idx="1507">
                  <c:v>148.28875824205201</c:v>
                </c:pt>
                <c:pt idx="1508">
                  <c:v>144.473407537903</c:v>
                </c:pt>
                <c:pt idx="1509">
                  <c:v>142.91737825332601</c:v>
                </c:pt>
                <c:pt idx="1510">
                  <c:v>144.157503262913</c:v>
                </c:pt>
                <c:pt idx="1511">
                  <c:v>146.53133671583799</c:v>
                </c:pt>
                <c:pt idx="1512">
                  <c:v>142.08102334058199</c:v>
                </c:pt>
                <c:pt idx="1513">
                  <c:v>140.35012276381801</c:v>
                </c:pt>
                <c:pt idx="1514">
                  <c:v>141.27542463446201</c:v>
                </c:pt>
                <c:pt idx="1515">
                  <c:v>141.76259269245901</c:v>
                </c:pt>
                <c:pt idx="1516">
                  <c:v>143.56159212218401</c:v>
                </c:pt>
                <c:pt idx="1517">
                  <c:v>143.76376878007301</c:v>
                </c:pt>
                <c:pt idx="1518">
                  <c:v>144.73368721625499</c:v>
                </c:pt>
                <c:pt idx="1519">
                  <c:v>145.96856611073201</c:v>
                </c:pt>
                <c:pt idx="1520">
                  <c:v>144.77568206490599</c:v>
                </c:pt>
                <c:pt idx="1521">
                  <c:v>145.72436182050799</c:v>
                </c:pt>
                <c:pt idx="1522">
                  <c:v>143.33702254097801</c:v>
                </c:pt>
                <c:pt idx="1523">
                  <c:v>143.48239261251501</c:v>
                </c:pt>
                <c:pt idx="1524">
                  <c:v>144.43582357341401</c:v>
                </c:pt>
                <c:pt idx="1525">
                  <c:v>144.958170517745</c:v>
                </c:pt>
                <c:pt idx="1526">
                  <c:v>145.271456593164</c:v>
                </c:pt>
                <c:pt idx="1527">
                  <c:v>145.10181557753901</c:v>
                </c:pt>
                <c:pt idx="1528">
                  <c:v>145.628140458616</c:v>
                </c:pt>
                <c:pt idx="1529">
                  <c:v>143.62063576559501</c:v>
                </c:pt>
                <c:pt idx="1530">
                  <c:v>143.332204523869</c:v>
                </c:pt>
                <c:pt idx="1531">
                  <c:v>142.87291231417001</c:v>
                </c:pt>
                <c:pt idx="1532">
                  <c:v>143.59517190159099</c:v>
                </c:pt>
                <c:pt idx="1533">
                  <c:v>146.18388055978599</c:v>
                </c:pt>
                <c:pt idx="1534">
                  <c:v>145.90157479071999</c:v>
                </c:pt>
                <c:pt idx="1535">
                  <c:v>144.74251016394001</c:v>
                </c:pt>
                <c:pt idx="1536">
                  <c:v>143.63848433238999</c:v>
                </c:pt>
                <c:pt idx="1537">
                  <c:v>144.57710711497299</c:v>
                </c:pt>
                <c:pt idx="1538">
                  <c:v>145.71826234456799</c:v>
                </c:pt>
                <c:pt idx="1539">
                  <c:v>144.77217197727401</c:v>
                </c:pt>
                <c:pt idx="1540">
                  <c:v>145.99796657415101</c:v>
                </c:pt>
                <c:pt idx="1541">
                  <c:v>146.85256403231801</c:v>
                </c:pt>
                <c:pt idx="1542">
                  <c:v>148.05324383233099</c:v>
                </c:pt>
                <c:pt idx="1543">
                  <c:v>149.96898189422899</c:v>
                </c:pt>
                <c:pt idx="1544">
                  <c:v>149.42830379375701</c:v>
                </c:pt>
                <c:pt idx="1545">
                  <c:v>150.272586338888</c:v>
                </c:pt>
                <c:pt idx="1546">
                  <c:v>150.11953054467</c:v>
                </c:pt>
                <c:pt idx="1547">
                  <c:v>149.809728980779</c:v>
                </c:pt>
                <c:pt idx="1548">
                  <c:v>149.74630222448201</c:v>
                </c:pt>
                <c:pt idx="1549">
                  <c:v>150.235841073584</c:v>
                </c:pt>
                <c:pt idx="1550">
                  <c:v>151.429011147528</c:v>
                </c:pt>
                <c:pt idx="1551">
                  <c:v>152.25654337254699</c:v>
                </c:pt>
                <c:pt idx="1552">
                  <c:v>152.20597478276801</c:v>
                </c:pt>
                <c:pt idx="1553">
                  <c:v>152.39365756589399</c:v>
                </c:pt>
                <c:pt idx="1554">
                  <c:v>152.234735225051</c:v>
                </c:pt>
                <c:pt idx="1555">
                  <c:v>150.93204454145101</c:v>
                </c:pt>
                <c:pt idx="1556">
                  <c:v>151.38229934583299</c:v>
                </c:pt>
                <c:pt idx="1557">
                  <c:v>151.512392375692</c:v>
                </c:pt>
                <c:pt idx="1558">
                  <c:v>151.65592725543499</c:v>
                </c:pt>
                <c:pt idx="1559">
                  <c:v>152.58798986150799</c:v>
                </c:pt>
                <c:pt idx="1560">
                  <c:v>152.56273118065701</c:v>
                </c:pt>
                <c:pt idx="1561">
                  <c:v>152.763451773794</c:v>
                </c:pt>
                <c:pt idx="1562">
                  <c:v>152.78306835149399</c:v>
                </c:pt>
                <c:pt idx="1563">
                  <c:v>152.42623613422799</c:v>
                </c:pt>
                <c:pt idx="1564">
                  <c:v>153.34065539421999</c:v>
                </c:pt>
                <c:pt idx="1565">
                  <c:v>153.35746296192701</c:v>
                </c:pt>
                <c:pt idx="1566">
                  <c:v>153.93663916910501</c:v>
                </c:pt>
                <c:pt idx="1567">
                  <c:v>154.11996408145799</c:v>
                </c:pt>
                <c:pt idx="1568">
                  <c:v>155.646744346151</c:v>
                </c:pt>
                <c:pt idx="1569">
                  <c:v>155.69355871888001</c:v>
                </c:pt>
                <c:pt idx="1570">
                  <c:v>156.66562179661801</c:v>
                </c:pt>
                <c:pt idx="1571">
                  <c:v>155.64178960835599</c:v>
                </c:pt>
                <c:pt idx="1572">
                  <c:v>153.76240167548801</c:v>
                </c:pt>
                <c:pt idx="1573">
                  <c:v>154.671929701534</c:v>
                </c:pt>
                <c:pt idx="1574">
                  <c:v>153.89947737207601</c:v>
                </c:pt>
                <c:pt idx="1575">
                  <c:v>154.60075940815199</c:v>
                </c:pt>
                <c:pt idx="1576">
                  <c:v>155.49359597979</c:v>
                </c:pt>
                <c:pt idx="1577">
                  <c:v>154.71679927535601</c:v>
                </c:pt>
                <c:pt idx="1578">
                  <c:v>155.08316204359099</c:v>
                </c:pt>
                <c:pt idx="1579">
                  <c:v>152.94757588538701</c:v>
                </c:pt>
                <c:pt idx="1580">
                  <c:v>155.362726342868</c:v>
                </c:pt>
                <c:pt idx="1581">
                  <c:v>155.06550707030499</c:v>
                </c:pt>
                <c:pt idx="1582">
                  <c:v>156.12802480894501</c:v>
                </c:pt>
                <c:pt idx="1583">
                  <c:v>156.930476299942</c:v>
                </c:pt>
                <c:pt idx="1584">
                  <c:v>156.725718230468</c:v>
                </c:pt>
                <c:pt idx="1585">
                  <c:v>155.92001110943099</c:v>
                </c:pt>
                <c:pt idx="1586">
                  <c:v>155.77139831261999</c:v>
                </c:pt>
                <c:pt idx="1587">
                  <c:v>155.663293930723</c:v>
                </c:pt>
                <c:pt idx="1588">
                  <c:v>156.276989554854</c:v>
                </c:pt>
                <c:pt idx="1589">
                  <c:v>153.02077602435199</c:v>
                </c:pt>
                <c:pt idx="1590">
                  <c:v>152.42449889952599</c:v>
                </c:pt>
                <c:pt idx="1591">
                  <c:v>153.47457256551601</c:v>
                </c:pt>
                <c:pt idx="1592">
                  <c:v>152.20036072399299</c:v>
                </c:pt>
                <c:pt idx="1593">
                  <c:v>152.10057423133401</c:v>
                </c:pt>
                <c:pt idx="1594">
                  <c:v>151.75867117171799</c:v>
                </c:pt>
                <c:pt idx="1595">
                  <c:v>152.80422156763001</c:v>
                </c:pt>
                <c:pt idx="1596">
                  <c:v>153.72005143703001</c:v>
                </c:pt>
                <c:pt idx="1597">
                  <c:v>153.61061003209301</c:v>
                </c:pt>
                <c:pt idx="1598">
                  <c:v>155.38616662450301</c:v>
                </c:pt>
                <c:pt idx="1599">
                  <c:v>155.96444623675399</c:v>
                </c:pt>
                <c:pt idx="1600">
                  <c:v>156.49119150593</c:v>
                </c:pt>
                <c:pt idx="1601">
                  <c:v>157.779321916567</c:v>
                </c:pt>
                <c:pt idx="1602">
                  <c:v>158.525073719077</c:v>
                </c:pt>
                <c:pt idx="1603">
                  <c:v>158.70356562165901</c:v>
                </c:pt>
                <c:pt idx="1604">
                  <c:v>158.883884561141</c:v>
                </c:pt>
                <c:pt idx="1605">
                  <c:v>158.74880614609901</c:v>
                </c:pt>
                <c:pt idx="1606">
                  <c:v>159.08476535687001</c:v>
                </c:pt>
                <c:pt idx="1607">
                  <c:v>159.28199207879999</c:v>
                </c:pt>
                <c:pt idx="1608">
                  <c:v>159.33160902842999</c:v>
                </c:pt>
                <c:pt idx="1609">
                  <c:v>159.19377789186601</c:v>
                </c:pt>
                <c:pt idx="1610">
                  <c:v>159.84960194851999</c:v>
                </c:pt>
                <c:pt idx="1611">
                  <c:v>160.204870983847</c:v>
                </c:pt>
                <c:pt idx="1612">
                  <c:v>159.600251183653</c:v>
                </c:pt>
                <c:pt idx="1613">
                  <c:v>159.34167103978899</c:v>
                </c:pt>
                <c:pt idx="1614">
                  <c:v>160.367471072879</c:v>
                </c:pt>
                <c:pt idx="1615">
                  <c:v>160.55419203622</c:v>
                </c:pt>
                <c:pt idx="1616">
                  <c:v>159.30851807814901</c:v>
                </c:pt>
                <c:pt idx="1617">
                  <c:v>159.6600715008</c:v>
                </c:pt>
                <c:pt idx="1618">
                  <c:v>159.59509055707099</c:v>
                </c:pt>
                <c:pt idx="1619">
                  <c:v>157.76870342158301</c:v>
                </c:pt>
                <c:pt idx="1620">
                  <c:v>156.42916967154099</c:v>
                </c:pt>
                <c:pt idx="1621">
                  <c:v>157.835398357005</c:v>
                </c:pt>
                <c:pt idx="1622">
                  <c:v>158.005116822899</c:v>
                </c:pt>
                <c:pt idx="1623">
                  <c:v>158.568370423121</c:v>
                </c:pt>
                <c:pt idx="1624">
                  <c:v>158.54015543961</c:v>
                </c:pt>
                <c:pt idx="1625">
                  <c:v>157.11995943859901</c:v>
                </c:pt>
                <c:pt idx="1626">
                  <c:v>156.52004900307</c:v>
                </c:pt>
                <c:pt idx="1627">
                  <c:v>157.69527943288099</c:v>
                </c:pt>
                <c:pt idx="1628">
                  <c:v>155.00021689615099</c:v>
                </c:pt>
                <c:pt idx="1629">
                  <c:v>156.754710030404</c:v>
                </c:pt>
                <c:pt idx="1630">
                  <c:v>156.54584628223699</c:v>
                </c:pt>
                <c:pt idx="1631">
                  <c:v>156.52573960973501</c:v>
                </c:pt>
                <c:pt idx="1632">
                  <c:v>154.65557657568999</c:v>
                </c:pt>
                <c:pt idx="1633">
                  <c:v>154.655775243292</c:v>
                </c:pt>
                <c:pt idx="1634">
                  <c:v>156.23296959901</c:v>
                </c:pt>
                <c:pt idx="1635">
                  <c:v>155.921143133116</c:v>
                </c:pt>
                <c:pt idx="1636">
                  <c:v>153.67223109182899</c:v>
                </c:pt>
                <c:pt idx="1637">
                  <c:v>156.58669818633101</c:v>
                </c:pt>
                <c:pt idx="1638">
                  <c:v>153.88136211962501</c:v>
                </c:pt>
                <c:pt idx="1639">
                  <c:v>150.55507489223399</c:v>
                </c:pt>
                <c:pt idx="1640">
                  <c:v>148.16553472392999</c:v>
                </c:pt>
                <c:pt idx="1641">
                  <c:v>148.236292845604</c:v>
                </c:pt>
                <c:pt idx="1642">
                  <c:v>147.21818838751</c:v>
                </c:pt>
                <c:pt idx="1643">
                  <c:v>146.53152640082999</c:v>
                </c:pt>
                <c:pt idx="1644">
                  <c:v>148.45202126307001</c:v>
                </c:pt>
                <c:pt idx="1645">
                  <c:v>150.45331676833899</c:v>
                </c:pt>
                <c:pt idx="1646">
                  <c:v>154.152973187508</c:v>
                </c:pt>
                <c:pt idx="1647">
                  <c:v>153.27481134437701</c:v>
                </c:pt>
                <c:pt idx="1648">
                  <c:v>155.47603922437</c:v>
                </c:pt>
                <c:pt idx="1649">
                  <c:v>156.70389924867899</c:v>
                </c:pt>
                <c:pt idx="1650">
                  <c:v>156.72883792068399</c:v>
                </c:pt>
                <c:pt idx="1651">
                  <c:v>158.97199252103999</c:v>
                </c:pt>
                <c:pt idx="1652">
                  <c:v>158.47584779828</c:v>
                </c:pt>
                <c:pt idx="1653">
                  <c:v>158.97183913176701</c:v>
                </c:pt>
                <c:pt idx="1654">
                  <c:v>161.083362701314</c:v>
                </c:pt>
                <c:pt idx="1655">
                  <c:v>161.43656019613601</c:v>
                </c:pt>
                <c:pt idx="1656">
                  <c:v>161.097560225698</c:v>
                </c:pt>
                <c:pt idx="1657">
                  <c:v>161.02336518525701</c:v>
                </c:pt>
                <c:pt idx="1658">
                  <c:v>161.095410462698</c:v>
                </c:pt>
                <c:pt idx="1659">
                  <c:v>160.93753797670499</c:v>
                </c:pt>
                <c:pt idx="1660">
                  <c:v>161.69535848410999</c:v>
                </c:pt>
                <c:pt idx="1661">
                  <c:v>161.919336407792</c:v>
                </c:pt>
                <c:pt idx="1662">
                  <c:v>161.82976937260099</c:v>
                </c:pt>
                <c:pt idx="1663">
                  <c:v>162.57132782998701</c:v>
                </c:pt>
                <c:pt idx="1664">
                  <c:v>162.62306419156599</c:v>
                </c:pt>
                <c:pt idx="1665">
                  <c:v>162.43126603539599</c:v>
                </c:pt>
                <c:pt idx="1666">
                  <c:v>163.52020763847301</c:v>
                </c:pt>
                <c:pt idx="1667">
                  <c:v>162.60103888198699</c:v>
                </c:pt>
                <c:pt idx="1668">
                  <c:v>163.280449730773</c:v>
                </c:pt>
                <c:pt idx="1669">
                  <c:v>163.76668566327299</c:v>
                </c:pt>
                <c:pt idx="1670">
                  <c:v>164.87292174395901</c:v>
                </c:pt>
                <c:pt idx="1671">
                  <c:v>165.13428505866199</c:v>
                </c:pt>
                <c:pt idx="1672">
                  <c:v>166.33388289013899</c:v>
                </c:pt>
                <c:pt idx="1673">
                  <c:v>167.01847398242299</c:v>
                </c:pt>
                <c:pt idx="1674">
                  <c:v>165.48849391036299</c:v>
                </c:pt>
                <c:pt idx="1675">
                  <c:v>166.40620033653099</c:v>
                </c:pt>
                <c:pt idx="1676">
                  <c:v>166.24495164903701</c:v>
                </c:pt>
                <c:pt idx="1677">
                  <c:v>166.63397279983499</c:v>
                </c:pt>
                <c:pt idx="1678">
                  <c:v>165.78510519100499</c:v>
                </c:pt>
                <c:pt idx="1679">
                  <c:v>166.756119055878</c:v>
                </c:pt>
                <c:pt idx="1680">
                  <c:v>167.46757924500801</c:v>
                </c:pt>
                <c:pt idx="1681">
                  <c:v>167.24706051446</c:v>
                </c:pt>
                <c:pt idx="1682">
                  <c:v>167.51641780151601</c:v>
                </c:pt>
                <c:pt idx="1683">
                  <c:v>166.04255570353899</c:v>
                </c:pt>
                <c:pt idx="1684">
                  <c:v>163.935849751711</c:v>
                </c:pt>
                <c:pt idx="1685">
                  <c:v>163.577327969518</c:v>
                </c:pt>
                <c:pt idx="1686">
                  <c:v>167.30911540807401</c:v>
                </c:pt>
                <c:pt idx="1687">
                  <c:v>168.56133499786901</c:v>
                </c:pt>
                <c:pt idx="1688">
                  <c:v>168.58586247755099</c:v>
                </c:pt>
                <c:pt idx="1689">
                  <c:v>171.39375082417499</c:v>
                </c:pt>
                <c:pt idx="1690">
                  <c:v>170.818167028169</c:v>
                </c:pt>
                <c:pt idx="1691">
                  <c:v>170.111914985884</c:v>
                </c:pt>
                <c:pt idx="1692">
                  <c:v>170.72917125810901</c:v>
                </c:pt>
                <c:pt idx="1693">
                  <c:v>171.618769547537</c:v>
                </c:pt>
                <c:pt idx="1694">
                  <c:v>171.481308281265</c:v>
                </c:pt>
                <c:pt idx="1695">
                  <c:v>168.65191864075999</c:v>
                </c:pt>
                <c:pt idx="1696">
                  <c:v>171.07900445865201</c:v>
                </c:pt>
                <c:pt idx="1697">
                  <c:v>172.45305450479299</c:v>
                </c:pt>
                <c:pt idx="1698">
                  <c:v>174.51543002817499</c:v>
                </c:pt>
                <c:pt idx="1699">
                  <c:v>176.42560393493901</c:v>
                </c:pt>
                <c:pt idx="1700">
                  <c:v>176.34045486789501</c:v>
                </c:pt>
                <c:pt idx="1701">
                  <c:v>176.88001846713999</c:v>
                </c:pt>
                <c:pt idx="1702">
                  <c:v>178.146358043953</c:v>
                </c:pt>
                <c:pt idx="1703">
                  <c:v>177.943483584294</c:v>
                </c:pt>
                <c:pt idx="1704">
                  <c:v>179.43406410372401</c:v>
                </c:pt>
                <c:pt idx="1705">
                  <c:v>180.448319150972</c:v>
                </c:pt>
                <c:pt idx="1706">
                  <c:v>181.040898127883</c:v>
                </c:pt>
                <c:pt idx="1707">
                  <c:v>180.55870112876701</c:v>
                </c:pt>
                <c:pt idx="1708">
                  <c:v>179.94108355920301</c:v>
                </c:pt>
                <c:pt idx="1709">
                  <c:v>182.18311939518</c:v>
                </c:pt>
                <c:pt idx="1710">
                  <c:v>182.41435883175299</c:v>
                </c:pt>
                <c:pt idx="1711">
                  <c:v>183.43147793989499</c:v>
                </c:pt>
                <c:pt idx="1712">
                  <c:v>183.548875011777</c:v>
                </c:pt>
                <c:pt idx="1713">
                  <c:v>183.36714406651399</c:v>
                </c:pt>
                <c:pt idx="1714">
                  <c:v>183.548647341959</c:v>
                </c:pt>
                <c:pt idx="1715">
                  <c:v>181.51796611533999</c:v>
                </c:pt>
                <c:pt idx="1716">
                  <c:v>180.983757415372</c:v>
                </c:pt>
                <c:pt idx="1717">
                  <c:v>182.58215062233</c:v>
                </c:pt>
                <c:pt idx="1718">
                  <c:v>181.88200549925</c:v>
                </c:pt>
                <c:pt idx="1719">
                  <c:v>183.99221530479099</c:v>
                </c:pt>
                <c:pt idx="1720">
                  <c:v>178.76978380273701</c:v>
                </c:pt>
                <c:pt idx="1721">
                  <c:v>177.614548367455</c:v>
                </c:pt>
                <c:pt idx="1722">
                  <c:v>178.195092777333</c:v>
                </c:pt>
                <c:pt idx="1723">
                  <c:v>177.70690530298901</c:v>
                </c:pt>
                <c:pt idx="1724">
                  <c:v>179.77560870285299</c:v>
                </c:pt>
                <c:pt idx="1725">
                  <c:v>178.633562729978</c:v>
                </c:pt>
                <c:pt idx="1726">
                  <c:v>178.174846121916</c:v>
                </c:pt>
                <c:pt idx="1727">
                  <c:v>179.797036566553</c:v>
                </c:pt>
                <c:pt idx="1728">
                  <c:v>176.04310018179001</c:v>
                </c:pt>
                <c:pt idx="1729">
                  <c:v>177.724782584427</c:v>
                </c:pt>
                <c:pt idx="1730">
                  <c:v>179.14603782488101</c:v>
                </c:pt>
                <c:pt idx="1731">
                  <c:v>175.65495781883601</c:v>
                </c:pt>
                <c:pt idx="1732">
                  <c:v>175.781365168798</c:v>
                </c:pt>
                <c:pt idx="1733">
                  <c:v>173.976008530531</c:v>
                </c:pt>
                <c:pt idx="1734">
                  <c:v>175.31105497589201</c:v>
                </c:pt>
                <c:pt idx="1735">
                  <c:v>176.239068682018</c:v>
                </c:pt>
                <c:pt idx="1736">
                  <c:v>175.78134782838001</c:v>
                </c:pt>
                <c:pt idx="1737">
                  <c:v>174.35107771445499</c:v>
                </c:pt>
                <c:pt idx="1738">
                  <c:v>174.80596966223999</c:v>
                </c:pt>
                <c:pt idx="1739">
                  <c:v>169.95974287019899</c:v>
                </c:pt>
                <c:pt idx="1740">
                  <c:v>171.09342296801</c:v>
                </c:pt>
                <c:pt idx="1741">
                  <c:v>170.19326528467499</c:v>
                </c:pt>
                <c:pt idx="1742">
                  <c:v>170.05793516220601</c:v>
                </c:pt>
                <c:pt idx="1743">
                  <c:v>172.55844858438601</c:v>
                </c:pt>
                <c:pt idx="1744">
                  <c:v>172.29445349239401</c:v>
                </c:pt>
                <c:pt idx="1745">
                  <c:v>174.18205109068799</c:v>
                </c:pt>
                <c:pt idx="1746">
                  <c:v>174.20336831516599</c:v>
                </c:pt>
                <c:pt idx="1747">
                  <c:v>177.369097901027</c:v>
                </c:pt>
                <c:pt idx="1748">
                  <c:v>177.37055337504299</c:v>
                </c:pt>
                <c:pt idx="1749">
                  <c:v>181.010131095367</c:v>
                </c:pt>
                <c:pt idx="1750">
                  <c:v>180.751924626034</c:v>
                </c:pt>
                <c:pt idx="1751">
                  <c:v>179.427931060356</c:v>
                </c:pt>
                <c:pt idx="1752">
                  <c:v>176.086940815091</c:v>
                </c:pt>
                <c:pt idx="1753">
                  <c:v>175.24372636944301</c:v>
                </c:pt>
                <c:pt idx="1754">
                  <c:v>175.58773460100599</c:v>
                </c:pt>
                <c:pt idx="1755">
                  <c:v>177.97927914129801</c:v>
                </c:pt>
                <c:pt idx="1756">
                  <c:v>176.33373660915899</c:v>
                </c:pt>
                <c:pt idx="1757">
                  <c:v>175.921420721044</c:v>
                </c:pt>
                <c:pt idx="1758">
                  <c:v>174.857786273345</c:v>
                </c:pt>
                <c:pt idx="1759">
                  <c:v>174.58844787963201</c:v>
                </c:pt>
                <c:pt idx="1760">
                  <c:v>174.888107448281</c:v>
                </c:pt>
                <c:pt idx="1761">
                  <c:v>174.99595184897899</c:v>
                </c:pt>
                <c:pt idx="1762">
                  <c:v>172.38424864596101</c:v>
                </c:pt>
                <c:pt idx="1763">
                  <c:v>172.54255464645701</c:v>
                </c:pt>
                <c:pt idx="1764">
                  <c:v>172.60745088958299</c:v>
                </c:pt>
                <c:pt idx="1765">
                  <c:v>173.67764513017801</c:v>
                </c:pt>
                <c:pt idx="1766">
                  <c:v>173.243879295586</c:v>
                </c:pt>
                <c:pt idx="1767">
                  <c:v>172.70445891046899</c:v>
                </c:pt>
                <c:pt idx="1768">
                  <c:v>173.99384686017299</c:v>
                </c:pt>
                <c:pt idx="1769">
                  <c:v>172.89820628018501</c:v>
                </c:pt>
                <c:pt idx="1770">
                  <c:v>172.38217357923301</c:v>
                </c:pt>
                <c:pt idx="1771">
                  <c:v>170.493857247975</c:v>
                </c:pt>
                <c:pt idx="1772">
                  <c:v>171.15797736020599</c:v>
                </c:pt>
                <c:pt idx="1773">
                  <c:v>172.04559520361099</c:v>
                </c:pt>
                <c:pt idx="1774">
                  <c:v>171.988135458405</c:v>
                </c:pt>
                <c:pt idx="1775">
                  <c:v>170.12717750668301</c:v>
                </c:pt>
                <c:pt idx="1776">
                  <c:v>167.70215760731401</c:v>
                </c:pt>
                <c:pt idx="1777">
                  <c:v>167.237566970985</c:v>
                </c:pt>
                <c:pt idx="1778">
                  <c:v>165.85806914673501</c:v>
                </c:pt>
                <c:pt idx="1779">
                  <c:v>165.67220478111301</c:v>
                </c:pt>
                <c:pt idx="1780">
                  <c:v>163.58479946668101</c:v>
                </c:pt>
                <c:pt idx="1781">
                  <c:v>162.03851186422699</c:v>
                </c:pt>
                <c:pt idx="1782">
                  <c:v>163.310245696744</c:v>
                </c:pt>
                <c:pt idx="1783">
                  <c:v>164.94919865769199</c:v>
                </c:pt>
                <c:pt idx="1784">
                  <c:v>163.473589522726</c:v>
                </c:pt>
                <c:pt idx="1785">
                  <c:v>163.01825501023899</c:v>
                </c:pt>
                <c:pt idx="1786">
                  <c:v>162.94827112872099</c:v>
                </c:pt>
                <c:pt idx="1787">
                  <c:v>164.857496565947</c:v>
                </c:pt>
                <c:pt idx="1788">
                  <c:v>165.656682217868</c:v>
                </c:pt>
                <c:pt idx="1789">
                  <c:v>165.52214370807499</c:v>
                </c:pt>
                <c:pt idx="1790">
                  <c:v>165.03082160347</c:v>
                </c:pt>
                <c:pt idx="1791">
                  <c:v>165.17756330783399</c:v>
                </c:pt>
                <c:pt idx="1792">
                  <c:v>166.382827684521</c:v>
                </c:pt>
                <c:pt idx="1793">
                  <c:v>166.27405774950401</c:v>
                </c:pt>
                <c:pt idx="1794">
                  <c:v>165.514144383537</c:v>
                </c:pt>
                <c:pt idx="1795">
                  <c:v>167.615507731223</c:v>
                </c:pt>
                <c:pt idx="1796">
                  <c:v>167.22996765909599</c:v>
                </c:pt>
                <c:pt idx="1797">
                  <c:v>166.56735076861301</c:v>
                </c:pt>
                <c:pt idx="1798">
                  <c:v>166.54856189583501</c:v>
                </c:pt>
                <c:pt idx="1799">
                  <c:v>166.233003200035</c:v>
                </c:pt>
                <c:pt idx="1800">
                  <c:v>167.02174604481499</c:v>
                </c:pt>
                <c:pt idx="1801">
                  <c:v>165.64941808551399</c:v>
                </c:pt>
                <c:pt idx="1802">
                  <c:v>165.65684147843501</c:v>
                </c:pt>
                <c:pt idx="1803">
                  <c:v>164.20684215192099</c:v>
                </c:pt>
                <c:pt idx="1804">
                  <c:v>163.87585884871399</c:v>
                </c:pt>
                <c:pt idx="1805">
                  <c:v>166.06944608836301</c:v>
                </c:pt>
                <c:pt idx="1806">
                  <c:v>166.35755506527201</c:v>
                </c:pt>
                <c:pt idx="1807">
                  <c:v>165.21212919883499</c:v>
                </c:pt>
                <c:pt idx="1808">
                  <c:v>164.46724185147599</c:v>
                </c:pt>
                <c:pt idx="1809">
                  <c:v>165.432834196465</c:v>
                </c:pt>
                <c:pt idx="1810">
                  <c:v>165.708602271209</c:v>
                </c:pt>
                <c:pt idx="1811">
                  <c:v>168.073433338786</c:v>
                </c:pt>
                <c:pt idx="1812">
                  <c:v>167.434530746668</c:v>
                </c:pt>
                <c:pt idx="1813">
                  <c:v>168.64767173224601</c:v>
                </c:pt>
                <c:pt idx="1814">
                  <c:v>168.84020998415201</c:v>
                </c:pt>
                <c:pt idx="1815">
                  <c:v>167.82873277187699</c:v>
                </c:pt>
                <c:pt idx="1816">
                  <c:v>167.555878719118</c:v>
                </c:pt>
                <c:pt idx="1817">
                  <c:v>166.61082956568799</c:v>
                </c:pt>
                <c:pt idx="1818">
                  <c:v>162.60680241150101</c:v>
                </c:pt>
                <c:pt idx="1819">
                  <c:v>163.23189992086799</c:v>
                </c:pt>
                <c:pt idx="1820">
                  <c:v>164.319717074609</c:v>
                </c:pt>
                <c:pt idx="1821">
                  <c:v>164.48897497886799</c:v>
                </c:pt>
                <c:pt idx="1822">
                  <c:v>164.96731905464699</c:v>
                </c:pt>
                <c:pt idx="1823">
                  <c:v>165.67007973452399</c:v>
                </c:pt>
                <c:pt idx="1824">
                  <c:v>163.889158575826</c:v>
                </c:pt>
                <c:pt idx="1825">
                  <c:v>162.97857247584801</c:v>
                </c:pt>
                <c:pt idx="1826">
                  <c:v>164.16408229387301</c:v>
                </c:pt>
                <c:pt idx="1827">
                  <c:v>166.19453582798499</c:v>
                </c:pt>
                <c:pt idx="1828">
                  <c:v>167.15176658607899</c:v>
                </c:pt>
                <c:pt idx="1829">
                  <c:v>167.72575014268</c:v>
                </c:pt>
                <c:pt idx="1830">
                  <c:v>169.79506176908299</c:v>
                </c:pt>
                <c:pt idx="1831">
                  <c:v>171.89599696803</c:v>
                </c:pt>
                <c:pt idx="1832">
                  <c:v>172.163703852335</c:v>
                </c:pt>
                <c:pt idx="1833">
                  <c:v>172.311190805808</c:v>
                </c:pt>
                <c:pt idx="1834">
                  <c:v>171.10098250642599</c:v>
                </c:pt>
                <c:pt idx="1835">
                  <c:v>171.15080019735299</c:v>
                </c:pt>
                <c:pt idx="1836">
                  <c:v>170.00114530303699</c:v>
                </c:pt>
                <c:pt idx="1837">
                  <c:v>169.18147055777399</c:v>
                </c:pt>
                <c:pt idx="1838">
                  <c:v>169.950158896304</c:v>
                </c:pt>
                <c:pt idx="1839">
                  <c:v>170.269848358046</c:v>
                </c:pt>
                <c:pt idx="1840">
                  <c:v>171.20559303139601</c:v>
                </c:pt>
                <c:pt idx="1841">
                  <c:v>171.376839081425</c:v>
                </c:pt>
                <c:pt idx="1842">
                  <c:v>171.43566490814899</c:v>
                </c:pt>
                <c:pt idx="1843">
                  <c:v>171.09209206326901</c:v>
                </c:pt>
                <c:pt idx="1844">
                  <c:v>172.181023983617</c:v>
                </c:pt>
                <c:pt idx="1845">
                  <c:v>169.52918806527401</c:v>
                </c:pt>
                <c:pt idx="1846">
                  <c:v>169.084164193346</c:v>
                </c:pt>
                <c:pt idx="1847">
                  <c:v>171.01927017419101</c:v>
                </c:pt>
                <c:pt idx="1848">
                  <c:v>169.007411778544</c:v>
                </c:pt>
                <c:pt idx="1849">
                  <c:v>169.364571494008</c:v>
                </c:pt>
                <c:pt idx="1850">
                  <c:v>169.017149461759</c:v>
                </c:pt>
                <c:pt idx="1851">
                  <c:v>169.482720369774</c:v>
                </c:pt>
                <c:pt idx="1852">
                  <c:v>170.98757780867501</c:v>
                </c:pt>
                <c:pt idx="1853">
                  <c:v>169.99107661253501</c:v>
                </c:pt>
                <c:pt idx="1854">
                  <c:v>168.71211235815301</c:v>
                </c:pt>
                <c:pt idx="1855">
                  <c:v>164.14022940530899</c:v>
                </c:pt>
                <c:pt idx="1856">
                  <c:v>158.27186457192099</c:v>
                </c:pt>
                <c:pt idx="1857">
                  <c:v>152.15976845618999</c:v>
                </c:pt>
                <c:pt idx="1858">
                  <c:v>151.43572592752901</c:v>
                </c:pt>
                <c:pt idx="1859">
                  <c:v>158.10446861932101</c:v>
                </c:pt>
                <c:pt idx="1860">
                  <c:v>161.815668889232</c:v>
                </c:pt>
                <c:pt idx="1861">
                  <c:v>162.18839221783301</c:v>
                </c:pt>
                <c:pt idx="1862">
                  <c:v>160.531968917163</c:v>
                </c:pt>
                <c:pt idx="1863">
                  <c:v>155.62016235213301</c:v>
                </c:pt>
                <c:pt idx="1864">
                  <c:v>158.57723281475</c:v>
                </c:pt>
                <c:pt idx="1865">
                  <c:v>158.17630110298899</c:v>
                </c:pt>
                <c:pt idx="1866">
                  <c:v>157.10948851225999</c:v>
                </c:pt>
                <c:pt idx="1867">
                  <c:v>159.85889154811301</c:v>
                </c:pt>
                <c:pt idx="1868">
                  <c:v>158.68082325490599</c:v>
                </c:pt>
                <c:pt idx="1869">
                  <c:v>159.724526904475</c:v>
                </c:pt>
                <c:pt idx="1870">
                  <c:v>160.636805459068</c:v>
                </c:pt>
                <c:pt idx="1871">
                  <c:v>160.32773615401999</c:v>
                </c:pt>
                <c:pt idx="1872">
                  <c:v>161.01718895102999</c:v>
                </c:pt>
                <c:pt idx="1873">
                  <c:v>161.56672815486499</c:v>
                </c:pt>
                <c:pt idx="1874">
                  <c:v>162.07515651797399</c:v>
                </c:pt>
                <c:pt idx="1875">
                  <c:v>160.90505250923201</c:v>
                </c:pt>
                <c:pt idx="1876">
                  <c:v>160.65279288438299</c:v>
                </c:pt>
                <c:pt idx="1877">
                  <c:v>159.35575532645399</c:v>
                </c:pt>
                <c:pt idx="1878">
                  <c:v>159.44518972964599</c:v>
                </c:pt>
                <c:pt idx="1879">
                  <c:v>159.26991535863499</c:v>
                </c:pt>
                <c:pt idx="1880">
                  <c:v>157.91301046928999</c:v>
                </c:pt>
                <c:pt idx="1881">
                  <c:v>155.18375132748801</c:v>
                </c:pt>
                <c:pt idx="1882">
                  <c:v>154.693298119639</c:v>
                </c:pt>
                <c:pt idx="1883">
                  <c:v>157.207573993457</c:v>
                </c:pt>
                <c:pt idx="1884">
                  <c:v>157.908314801573</c:v>
                </c:pt>
                <c:pt idx="1885">
                  <c:v>159.00538521681301</c:v>
                </c:pt>
                <c:pt idx="1886">
                  <c:v>160.47917029604301</c:v>
                </c:pt>
                <c:pt idx="1887">
                  <c:v>160.36731206447899</c:v>
                </c:pt>
                <c:pt idx="1888">
                  <c:v>161.62513403190499</c:v>
                </c:pt>
                <c:pt idx="1889">
                  <c:v>162.32645517675601</c:v>
                </c:pt>
                <c:pt idx="1890">
                  <c:v>162.22565085220799</c:v>
                </c:pt>
                <c:pt idx="1891">
                  <c:v>163.39588962993</c:v>
                </c:pt>
                <c:pt idx="1892">
                  <c:v>162.495533704666</c:v>
                </c:pt>
                <c:pt idx="1893">
                  <c:v>161.91938701337099</c:v>
                </c:pt>
                <c:pt idx="1894">
                  <c:v>163.394291623676</c:v>
                </c:pt>
                <c:pt idx="1895">
                  <c:v>164.34315546776</c:v>
                </c:pt>
                <c:pt idx="1896">
                  <c:v>165.98212604480599</c:v>
                </c:pt>
                <c:pt idx="1897">
                  <c:v>165.69301342051901</c:v>
                </c:pt>
                <c:pt idx="1898">
                  <c:v>165.613933521972</c:v>
                </c:pt>
                <c:pt idx="1899">
                  <c:v>166.788648348149</c:v>
                </c:pt>
                <c:pt idx="1900">
                  <c:v>165.218093567262</c:v>
                </c:pt>
                <c:pt idx="1901">
                  <c:v>165.44836463612401</c:v>
                </c:pt>
                <c:pt idx="1902">
                  <c:v>165.50040544983199</c:v>
                </c:pt>
                <c:pt idx="1903">
                  <c:v>165.45019498157299</c:v>
                </c:pt>
                <c:pt idx="1904">
                  <c:v>164.65043429448801</c:v>
                </c:pt>
                <c:pt idx="1905">
                  <c:v>163.78923493046801</c:v>
                </c:pt>
                <c:pt idx="1906">
                  <c:v>166.26150961509899</c:v>
                </c:pt>
                <c:pt idx="1907">
                  <c:v>166.35582310497901</c:v>
                </c:pt>
                <c:pt idx="1908">
                  <c:v>166.41440789959</c:v>
                </c:pt>
                <c:pt idx="1909">
                  <c:v>165.96812741070801</c:v>
                </c:pt>
                <c:pt idx="1910">
                  <c:v>165.451863497571</c:v>
                </c:pt>
                <c:pt idx="1911">
                  <c:v>163.896096438396</c:v>
                </c:pt>
                <c:pt idx="1912">
                  <c:v>163.699945567616</c:v>
                </c:pt>
                <c:pt idx="1913">
                  <c:v>163.462366666105</c:v>
                </c:pt>
                <c:pt idx="1914">
                  <c:v>162.45980061647299</c:v>
                </c:pt>
                <c:pt idx="1915">
                  <c:v>160.29805945034099</c:v>
                </c:pt>
                <c:pt idx="1916">
                  <c:v>161.97954643626599</c:v>
                </c:pt>
                <c:pt idx="1917">
                  <c:v>162.123854137671</c:v>
                </c:pt>
                <c:pt idx="1918">
                  <c:v>164.53745876679099</c:v>
                </c:pt>
                <c:pt idx="1919">
                  <c:v>164.89717501767799</c:v>
                </c:pt>
                <c:pt idx="1920">
                  <c:v>165.60876472568901</c:v>
                </c:pt>
                <c:pt idx="1921">
                  <c:v>165.375883074146</c:v>
                </c:pt>
                <c:pt idx="1922">
                  <c:v>165.26365171365899</c:v>
                </c:pt>
                <c:pt idx="1923">
                  <c:v>165.46788401777101</c:v>
                </c:pt>
                <c:pt idx="1924">
                  <c:v>165.60105036229299</c:v>
                </c:pt>
                <c:pt idx="1925">
                  <c:v>165.44909784910701</c:v>
                </c:pt>
                <c:pt idx="1926">
                  <c:v>167.24847528542099</c:v>
                </c:pt>
                <c:pt idx="1927">
                  <c:v>166.02523423041001</c:v>
                </c:pt>
                <c:pt idx="1928">
                  <c:v>163.21456248315599</c:v>
                </c:pt>
                <c:pt idx="1929">
                  <c:v>166.490803480561</c:v>
                </c:pt>
                <c:pt idx="1930">
                  <c:v>165.30712300657299</c:v>
                </c:pt>
                <c:pt idx="1931">
                  <c:v>165.09483170622201</c:v>
                </c:pt>
                <c:pt idx="1932">
                  <c:v>162.74963266800199</c:v>
                </c:pt>
                <c:pt idx="1933">
                  <c:v>163.43761909945999</c:v>
                </c:pt>
                <c:pt idx="1934">
                  <c:v>159.70541135096599</c:v>
                </c:pt>
                <c:pt idx="1935">
                  <c:v>160.341417033986</c:v>
                </c:pt>
                <c:pt idx="1936">
                  <c:v>161.640053245367</c:v>
                </c:pt>
                <c:pt idx="1937">
                  <c:v>164.05897307651</c:v>
                </c:pt>
                <c:pt idx="1938">
                  <c:v>161.82530632401901</c:v>
                </c:pt>
                <c:pt idx="1939">
                  <c:v>158.87549554859899</c:v>
                </c:pt>
                <c:pt idx="1940">
                  <c:v>160.501473078522</c:v>
                </c:pt>
                <c:pt idx="1941">
                  <c:v>161.65826542080001</c:v>
                </c:pt>
                <c:pt idx="1942">
                  <c:v>163.06370648691399</c:v>
                </c:pt>
                <c:pt idx="1943">
                  <c:v>163.11748853879601</c:v>
                </c:pt>
                <c:pt idx="1944">
                  <c:v>162.86630280588901</c:v>
                </c:pt>
                <c:pt idx="1945">
                  <c:v>165.23099612324299</c:v>
                </c:pt>
                <c:pt idx="1946">
                  <c:v>163.69929447375301</c:v>
                </c:pt>
                <c:pt idx="1947">
                  <c:v>161.66141325450599</c:v>
                </c:pt>
                <c:pt idx="1948">
                  <c:v>158.16880215542801</c:v>
                </c:pt>
                <c:pt idx="1949">
                  <c:v>158.04249585753999</c:v>
                </c:pt>
                <c:pt idx="1950">
                  <c:v>156.385336140519</c:v>
                </c:pt>
                <c:pt idx="1951">
                  <c:v>151.78604135126599</c:v>
                </c:pt>
                <c:pt idx="1952">
                  <c:v>150.44065312401199</c:v>
                </c:pt>
                <c:pt idx="1953">
                  <c:v>150.81953111512499</c:v>
                </c:pt>
                <c:pt idx="1954">
                  <c:v>152.425260839098</c:v>
                </c:pt>
                <c:pt idx="1955">
                  <c:v>147.53094038396301</c:v>
                </c:pt>
                <c:pt idx="1956">
                  <c:v>150.50190484374599</c:v>
                </c:pt>
                <c:pt idx="1957">
                  <c:v>146.187139254361</c:v>
                </c:pt>
                <c:pt idx="1958">
                  <c:v>146.44509926212999</c:v>
                </c:pt>
                <c:pt idx="1959">
                  <c:v>145.67702628098601</c:v>
                </c:pt>
                <c:pt idx="1960">
                  <c:v>145.97515782690999</c:v>
                </c:pt>
                <c:pt idx="1961">
                  <c:v>149.883350385423</c:v>
                </c:pt>
                <c:pt idx="1962">
                  <c:v>147.62918258794201</c:v>
                </c:pt>
                <c:pt idx="1963">
                  <c:v>149.14741599784099</c:v>
                </c:pt>
                <c:pt idx="1964">
                  <c:v>145.956940960086</c:v>
                </c:pt>
                <c:pt idx="1965">
                  <c:v>147.69979640419101</c:v>
                </c:pt>
                <c:pt idx="1966">
                  <c:v>150.928389393674</c:v>
                </c:pt>
                <c:pt idx="1967">
                  <c:v>151.21479107134201</c:v>
                </c:pt>
                <c:pt idx="1968">
                  <c:v>149.027785496392</c:v>
                </c:pt>
                <c:pt idx="1969">
                  <c:v>148.453840507417</c:v>
                </c:pt>
                <c:pt idx="1970">
                  <c:v>148.53342772598</c:v>
                </c:pt>
                <c:pt idx="1971">
                  <c:v>144.74774809030799</c:v>
                </c:pt>
                <c:pt idx="1972">
                  <c:v>143.40360339347399</c:v>
                </c:pt>
                <c:pt idx="1973">
                  <c:v>143.084652361661</c:v>
                </c:pt>
                <c:pt idx="1974">
                  <c:v>143.60142042342201</c:v>
                </c:pt>
                <c:pt idx="1975">
                  <c:v>143.626685339452</c:v>
                </c:pt>
                <c:pt idx="1976">
                  <c:v>144.92776988858901</c:v>
                </c:pt>
                <c:pt idx="1977">
                  <c:v>147.21348749277601</c:v>
                </c:pt>
                <c:pt idx="1978">
                  <c:v>149.58536061960299</c:v>
                </c:pt>
                <c:pt idx="1979">
                  <c:v>148.49179949433201</c:v>
                </c:pt>
                <c:pt idx="1980">
                  <c:v>148.817690293873</c:v>
                </c:pt>
                <c:pt idx="1981">
                  <c:v>150.57172339440899</c:v>
                </c:pt>
                <c:pt idx="1982">
                  <c:v>148.80163195123899</c:v>
                </c:pt>
                <c:pt idx="1983">
                  <c:v>149.855301733896</c:v>
                </c:pt>
                <c:pt idx="1984">
                  <c:v>151.06710638997399</c:v>
                </c:pt>
                <c:pt idx="1985">
                  <c:v>150.73812106442</c:v>
                </c:pt>
                <c:pt idx="1986">
                  <c:v>149.79055933542301</c:v>
                </c:pt>
                <c:pt idx="1987">
                  <c:v>153.06373529338001</c:v>
                </c:pt>
                <c:pt idx="1988">
                  <c:v>153.47109209586199</c:v>
                </c:pt>
                <c:pt idx="1989">
                  <c:v>153.936648706108</c:v>
                </c:pt>
                <c:pt idx="1990">
                  <c:v>153.06548587077</c:v>
                </c:pt>
                <c:pt idx="1991">
                  <c:v>152.95287919344199</c:v>
                </c:pt>
                <c:pt idx="1992">
                  <c:v>154.44219369556799</c:v>
                </c:pt>
                <c:pt idx="1993">
                  <c:v>153.58584145140901</c:v>
                </c:pt>
                <c:pt idx="1994">
                  <c:v>152.975896947341</c:v>
                </c:pt>
                <c:pt idx="1995">
                  <c:v>151.705619803199</c:v>
                </c:pt>
                <c:pt idx="1996">
                  <c:v>152.09109430400599</c:v>
                </c:pt>
                <c:pt idx="1997">
                  <c:v>152.19141964989899</c:v>
                </c:pt>
                <c:pt idx="1998">
                  <c:v>152.730156377432</c:v>
                </c:pt>
                <c:pt idx="1999">
                  <c:v>153.24576722903501</c:v>
                </c:pt>
                <c:pt idx="2000">
                  <c:v>153.55350118676299</c:v>
                </c:pt>
                <c:pt idx="2001">
                  <c:v>152.560332982137</c:v>
                </c:pt>
                <c:pt idx="2002">
                  <c:v>152.453123619129</c:v>
                </c:pt>
                <c:pt idx="2003">
                  <c:v>153.92390461193401</c:v>
                </c:pt>
                <c:pt idx="2004">
                  <c:v>153.93015678982101</c:v>
                </c:pt>
                <c:pt idx="2005">
                  <c:v>154.13799283343801</c:v>
                </c:pt>
                <c:pt idx="2006">
                  <c:v>155.61210464355901</c:v>
                </c:pt>
                <c:pt idx="2007">
                  <c:v>154.326197375628</c:v>
                </c:pt>
                <c:pt idx="2008">
                  <c:v>155.288236949046</c:v>
                </c:pt>
                <c:pt idx="2009">
                  <c:v>155.582061729571</c:v>
                </c:pt>
                <c:pt idx="2010">
                  <c:v>155.18392752364201</c:v>
                </c:pt>
                <c:pt idx="2011">
                  <c:v>154.21860475732601</c:v>
                </c:pt>
                <c:pt idx="2012">
                  <c:v>156.02645260918399</c:v>
                </c:pt>
                <c:pt idx="2013">
                  <c:v>154.54651335974401</c:v>
                </c:pt>
                <c:pt idx="2014">
                  <c:v>154.40189009335299</c:v>
                </c:pt>
                <c:pt idx="2015">
                  <c:v>153.97194241780099</c:v>
                </c:pt>
                <c:pt idx="2016">
                  <c:v>154.77869624472501</c:v>
                </c:pt>
                <c:pt idx="2017">
                  <c:v>156.287203400344</c:v>
                </c:pt>
                <c:pt idx="2018">
                  <c:v>156.20602867304501</c:v>
                </c:pt>
                <c:pt idx="2019">
                  <c:v>156.02648856711201</c:v>
                </c:pt>
                <c:pt idx="2020">
                  <c:v>156.611473681082</c:v>
                </c:pt>
                <c:pt idx="2021">
                  <c:v>155.82893750566001</c:v>
                </c:pt>
                <c:pt idx="2022">
                  <c:v>155.72629311538901</c:v>
                </c:pt>
                <c:pt idx="2023">
                  <c:v>155.67336536418199</c:v>
                </c:pt>
                <c:pt idx="2024">
                  <c:v>153.865161838381</c:v>
                </c:pt>
                <c:pt idx="2025">
                  <c:v>153.82275570887001</c:v>
                </c:pt>
                <c:pt idx="2026">
                  <c:v>153.18124039223301</c:v>
                </c:pt>
                <c:pt idx="2027">
                  <c:v>152.47317345914101</c:v>
                </c:pt>
                <c:pt idx="2028">
                  <c:v>151.232870134168</c:v>
                </c:pt>
                <c:pt idx="2029">
                  <c:v>150.62666383020101</c:v>
                </c:pt>
                <c:pt idx="2030">
                  <c:v>151.571264166075</c:v>
                </c:pt>
                <c:pt idx="2031">
                  <c:v>151.15358303745299</c:v>
                </c:pt>
                <c:pt idx="2032">
                  <c:v>150.27959464409</c:v>
                </c:pt>
                <c:pt idx="2033">
                  <c:v>150.196000767416</c:v>
                </c:pt>
                <c:pt idx="2034">
                  <c:v>151.49314712959699</c:v>
                </c:pt>
                <c:pt idx="2035">
                  <c:v>147.998058320388</c:v>
                </c:pt>
                <c:pt idx="2036">
                  <c:v>148.66680933377901</c:v>
                </c:pt>
                <c:pt idx="2037">
                  <c:v>150.35598215208501</c:v>
                </c:pt>
                <c:pt idx="2038">
                  <c:v>148.696211317988</c:v>
                </c:pt>
                <c:pt idx="2039">
                  <c:v>149.34017242312399</c:v>
                </c:pt>
                <c:pt idx="2040">
                  <c:v>149.51427829040401</c:v>
                </c:pt>
                <c:pt idx="2041">
                  <c:v>150.10664179579999</c:v>
                </c:pt>
                <c:pt idx="2042">
                  <c:v>147.21746446510201</c:v>
                </c:pt>
                <c:pt idx="2043">
                  <c:v>146.25382884537601</c:v>
                </c:pt>
                <c:pt idx="2044">
                  <c:v>146.15178666488401</c:v>
                </c:pt>
                <c:pt idx="2045">
                  <c:v>145.610444249734</c:v>
                </c:pt>
                <c:pt idx="2046">
                  <c:v>143.31391867918001</c:v>
                </c:pt>
                <c:pt idx="2047">
                  <c:v>143.20092281829599</c:v>
                </c:pt>
                <c:pt idx="2048">
                  <c:v>142.90027311701701</c:v>
                </c:pt>
                <c:pt idx="2049">
                  <c:v>141.69594478341901</c:v>
                </c:pt>
                <c:pt idx="2050">
                  <c:v>141.646364966909</c:v>
                </c:pt>
                <c:pt idx="2051">
                  <c:v>141.49013089395299</c:v>
                </c:pt>
                <c:pt idx="2052">
                  <c:v>142.43662831394201</c:v>
                </c:pt>
                <c:pt idx="2053">
                  <c:v>144.101767612543</c:v>
                </c:pt>
                <c:pt idx="2054">
                  <c:v>143.02167163411499</c:v>
                </c:pt>
                <c:pt idx="2055">
                  <c:v>143.497456004913</c:v>
                </c:pt>
                <c:pt idx="2056">
                  <c:v>144.30328608918899</c:v>
                </c:pt>
                <c:pt idx="2057">
                  <c:v>145.083256086662</c:v>
                </c:pt>
                <c:pt idx="2058">
                  <c:v>145.44321410565399</c:v>
                </c:pt>
                <c:pt idx="2059">
                  <c:v>145.939853667308</c:v>
                </c:pt>
                <c:pt idx="2060">
                  <c:v>145.76552138865199</c:v>
                </c:pt>
                <c:pt idx="2061">
                  <c:v>146.52658452614099</c:v>
                </c:pt>
                <c:pt idx="2062">
                  <c:v>147.266321704413</c:v>
                </c:pt>
                <c:pt idx="2063">
                  <c:v>146.51559557669</c:v>
                </c:pt>
                <c:pt idx="2064">
                  <c:v>145.38650425356201</c:v>
                </c:pt>
                <c:pt idx="2065">
                  <c:v>145.02007892004801</c:v>
                </c:pt>
                <c:pt idx="2066">
                  <c:v>145.143690310544</c:v>
                </c:pt>
                <c:pt idx="2067">
                  <c:v>144.08204538376501</c:v>
                </c:pt>
                <c:pt idx="2068">
                  <c:v>146.650876452924</c:v>
                </c:pt>
                <c:pt idx="2069">
                  <c:v>149.43047072301999</c:v>
                </c:pt>
                <c:pt idx="2070">
                  <c:v>150.42937882897601</c:v>
                </c:pt>
                <c:pt idx="2071">
                  <c:v>150.00629492509299</c:v>
                </c:pt>
                <c:pt idx="2072">
                  <c:v>150.80909969217799</c:v>
                </c:pt>
                <c:pt idx="2073">
                  <c:v>152.39122544250401</c:v>
                </c:pt>
                <c:pt idx="2074">
                  <c:v>154.13102696643699</c:v>
                </c:pt>
                <c:pt idx="2075">
                  <c:v>153.69072753984199</c:v>
                </c:pt>
                <c:pt idx="2076">
                  <c:v>152.50254847907999</c:v>
                </c:pt>
                <c:pt idx="2077">
                  <c:v>154.629752224247</c:v>
                </c:pt>
                <c:pt idx="2078">
                  <c:v>155.06140356620699</c:v>
                </c:pt>
                <c:pt idx="2079">
                  <c:v>154.41438217427199</c:v>
                </c:pt>
                <c:pt idx="2080">
                  <c:v>155.505747529703</c:v>
                </c:pt>
                <c:pt idx="2081">
                  <c:v>153.903778482229</c:v>
                </c:pt>
                <c:pt idx="2082">
                  <c:v>153.61719065144399</c:v>
                </c:pt>
                <c:pt idx="2083">
                  <c:v>153.89128180339199</c:v>
                </c:pt>
                <c:pt idx="2084">
                  <c:v>154.669537157853</c:v>
                </c:pt>
                <c:pt idx="2085">
                  <c:v>154.47651613326801</c:v>
                </c:pt>
                <c:pt idx="2086">
                  <c:v>154.78426993719401</c:v>
                </c:pt>
                <c:pt idx="2087">
                  <c:v>155.880124508645</c:v>
                </c:pt>
                <c:pt idx="2088">
                  <c:v>155.634031841439</c:v>
                </c:pt>
                <c:pt idx="2089">
                  <c:v>155.11383147275299</c:v>
                </c:pt>
                <c:pt idx="2090">
                  <c:v>154.66786405969199</c:v>
                </c:pt>
                <c:pt idx="2091">
                  <c:v>155.67972615524101</c:v>
                </c:pt>
                <c:pt idx="2092">
                  <c:v>157.49147194372</c:v>
                </c:pt>
                <c:pt idx="2093">
                  <c:v>157.33335191739999</c:v>
                </c:pt>
                <c:pt idx="2094">
                  <c:v>158.68538613106301</c:v>
                </c:pt>
                <c:pt idx="2095">
                  <c:v>157.16058564536701</c:v>
                </c:pt>
                <c:pt idx="2096">
                  <c:v>157.04535904386199</c:v>
                </c:pt>
                <c:pt idx="2097">
                  <c:v>152.45239963700499</c:v>
                </c:pt>
                <c:pt idx="2098">
                  <c:v>152.601109191441</c:v>
                </c:pt>
                <c:pt idx="2099">
                  <c:v>153.54889310691701</c:v>
                </c:pt>
                <c:pt idx="2100">
                  <c:v>155.49272163351199</c:v>
                </c:pt>
                <c:pt idx="2101">
                  <c:v>154.00719738947299</c:v>
                </c:pt>
                <c:pt idx="2102">
                  <c:v>152.46747190061501</c:v>
                </c:pt>
                <c:pt idx="2103">
                  <c:v>153.26944290601801</c:v>
                </c:pt>
                <c:pt idx="2104">
                  <c:v>153.400478073378</c:v>
                </c:pt>
                <c:pt idx="2105">
                  <c:v>152.55937808676799</c:v>
                </c:pt>
                <c:pt idx="2106">
                  <c:v>153.29163380239501</c:v>
                </c:pt>
                <c:pt idx="2107">
                  <c:v>150.39393355070001</c:v>
                </c:pt>
                <c:pt idx="2108">
                  <c:v>148.028327599291</c:v>
                </c:pt>
                <c:pt idx="2109">
                  <c:v>147.77931644651099</c:v>
                </c:pt>
                <c:pt idx="2110">
                  <c:v>145.46442605376299</c:v>
                </c:pt>
                <c:pt idx="2111">
                  <c:v>145.491673936621</c:v>
                </c:pt>
                <c:pt idx="2112">
                  <c:v>145.98346117210801</c:v>
                </c:pt>
                <c:pt idx="2113">
                  <c:v>147.15271383660701</c:v>
                </c:pt>
                <c:pt idx="2114">
                  <c:v>145.36932870234901</c:v>
                </c:pt>
                <c:pt idx="2115">
                  <c:v>145.596885260997</c:v>
                </c:pt>
                <c:pt idx="2116">
                  <c:v>147.08820279376201</c:v>
                </c:pt>
                <c:pt idx="2117">
                  <c:v>150.48186136901501</c:v>
                </c:pt>
                <c:pt idx="2118">
                  <c:v>154.518720008786</c:v>
                </c:pt>
                <c:pt idx="2119">
                  <c:v>153.082186315093</c:v>
                </c:pt>
                <c:pt idx="2120">
                  <c:v>151.63840057646101</c:v>
                </c:pt>
                <c:pt idx="2121">
                  <c:v>147.031452327669</c:v>
                </c:pt>
                <c:pt idx="2122">
                  <c:v>147.82302340344501</c:v>
                </c:pt>
                <c:pt idx="2123">
                  <c:v>145.441069782</c:v>
                </c:pt>
                <c:pt idx="2124">
                  <c:v>146.10713853038001</c:v>
                </c:pt>
                <c:pt idx="2125">
                  <c:v>146.36362507228301</c:v>
                </c:pt>
                <c:pt idx="2126">
                  <c:v>145.27346193475901</c:v>
                </c:pt>
                <c:pt idx="2127">
                  <c:v>147.68542235808701</c:v>
                </c:pt>
                <c:pt idx="2128">
                  <c:v>148.061628790876</c:v>
                </c:pt>
                <c:pt idx="2129">
                  <c:v>152.08706564648901</c:v>
                </c:pt>
                <c:pt idx="2130">
                  <c:v>153.04117987956801</c:v>
                </c:pt>
                <c:pt idx="2131">
                  <c:v>151.801005197092</c:v>
                </c:pt>
                <c:pt idx="2132">
                  <c:v>150.22834006647099</c:v>
                </c:pt>
                <c:pt idx="2133">
                  <c:v>148.360373359817</c:v>
                </c:pt>
                <c:pt idx="2134">
                  <c:v>148.90672221731</c:v>
                </c:pt>
                <c:pt idx="2135">
                  <c:v>147.799512319657</c:v>
                </c:pt>
                <c:pt idx="2136">
                  <c:v>148.10261952918299</c:v>
                </c:pt>
                <c:pt idx="2137">
                  <c:v>145.39753323399901</c:v>
                </c:pt>
                <c:pt idx="2138">
                  <c:v>139.227028851352</c:v>
                </c:pt>
                <c:pt idx="2139">
                  <c:v>137.95185882740199</c:v>
                </c:pt>
                <c:pt idx="2140">
                  <c:v>135.46272581271899</c:v>
                </c:pt>
                <c:pt idx="2141">
                  <c:v>136.37930908086099</c:v>
                </c:pt>
                <c:pt idx="2142">
                  <c:v>137.39039727004501</c:v>
                </c:pt>
                <c:pt idx="2143">
                  <c:v>136.01137626223701</c:v>
                </c:pt>
                <c:pt idx="2144">
                  <c:v>136.961998220932</c:v>
                </c:pt>
                <c:pt idx="2145">
                  <c:v>136.99548011459601</c:v>
                </c:pt>
                <c:pt idx="2146">
                  <c:v>136.532361314356</c:v>
                </c:pt>
                <c:pt idx="2147">
                  <c:v>136.670250988768</c:v>
                </c:pt>
                <c:pt idx="2148">
                  <c:v>137.81192597126901</c:v>
                </c:pt>
                <c:pt idx="2149">
                  <c:v>138.31595380995299</c:v>
                </c:pt>
                <c:pt idx="2150">
                  <c:v>137.31947138296101</c:v>
                </c:pt>
                <c:pt idx="2151">
                  <c:v>137.24811296267001</c:v>
                </c:pt>
                <c:pt idx="2152">
                  <c:v>137.63436511587599</c:v>
                </c:pt>
                <c:pt idx="2153">
                  <c:v>138.54667801473801</c:v>
                </c:pt>
                <c:pt idx="2154">
                  <c:v>137.165862352576</c:v>
                </c:pt>
                <c:pt idx="2155">
                  <c:v>136.36550864292599</c:v>
                </c:pt>
                <c:pt idx="2156">
                  <c:v>137.30096804253901</c:v>
                </c:pt>
                <c:pt idx="2157">
                  <c:v>138.470616691961</c:v>
                </c:pt>
                <c:pt idx="2158">
                  <c:v>140.395504164838</c:v>
                </c:pt>
                <c:pt idx="2159">
                  <c:v>141.56295821643499</c:v>
                </c:pt>
                <c:pt idx="2160">
                  <c:v>140.90498035339601</c:v>
                </c:pt>
                <c:pt idx="2161">
                  <c:v>141.17264113553301</c:v>
                </c:pt>
                <c:pt idx="2162">
                  <c:v>139.50386662757799</c:v>
                </c:pt>
                <c:pt idx="2163">
                  <c:v>140.02330052985101</c:v>
                </c:pt>
                <c:pt idx="2164">
                  <c:v>140.30282449385101</c:v>
                </c:pt>
                <c:pt idx="2165">
                  <c:v>140.450478563536</c:v>
                </c:pt>
                <c:pt idx="2166">
                  <c:v>133.10024031419201</c:v>
                </c:pt>
                <c:pt idx="2167">
                  <c:v>129.97453007692599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Sheet10!$AU$7</c:f>
              <c:strCache>
                <c:ptCount val="1"/>
                <c:pt idx="0">
                  <c:v>Rainbow7525Quarterly250</c:v>
                </c:pt>
              </c:strCache>
            </c:strRef>
          </c:tx>
          <c:marker>
            <c:symbol val="none"/>
          </c:marker>
          <c:val>
            <c:numRef>
              <c:f>Sheet10!$AU$8:$AU$2418</c:f>
              <c:numCache>
                <c:formatCode>General</c:formatCode>
                <c:ptCount val="2411"/>
                <c:pt idx="0">
                  <c:v>100</c:v>
                </c:pt>
                <c:pt idx="1">
                  <c:v>99.251715596445393</c:v>
                </c:pt>
                <c:pt idx="2">
                  <c:v>99.377492890861802</c:v>
                </c:pt>
                <c:pt idx="3">
                  <c:v>100.30465236433101</c:v>
                </c:pt>
                <c:pt idx="4">
                  <c:v>101.97219943346199</c:v>
                </c:pt>
                <c:pt idx="5">
                  <c:v>103.00731231735</c:v>
                </c:pt>
                <c:pt idx="6">
                  <c:v>103.00058558748999</c:v>
                </c:pt>
                <c:pt idx="7">
                  <c:v>103.67304344975</c:v>
                </c:pt>
                <c:pt idx="8">
                  <c:v>104.07056618735299</c:v>
                </c:pt>
                <c:pt idx="9">
                  <c:v>104.66653507351501</c:v>
                </c:pt>
                <c:pt idx="10">
                  <c:v>104.466470012301</c:v>
                </c:pt>
                <c:pt idx="11">
                  <c:v>102.254283308312</c:v>
                </c:pt>
                <c:pt idx="12">
                  <c:v>104.34319315026499</c:v>
                </c:pt>
                <c:pt idx="13">
                  <c:v>104.48227429286101</c:v>
                </c:pt>
                <c:pt idx="14">
                  <c:v>101.69516974724201</c:v>
                </c:pt>
                <c:pt idx="15">
                  <c:v>101.509327532996</c:v>
                </c:pt>
                <c:pt idx="16">
                  <c:v>99.000246325802607</c:v>
                </c:pt>
                <c:pt idx="17">
                  <c:v>101.707875149261</c:v>
                </c:pt>
                <c:pt idx="18">
                  <c:v>104.983444005245</c:v>
                </c:pt>
                <c:pt idx="19">
                  <c:v>106.46453974919601</c:v>
                </c:pt>
                <c:pt idx="20">
                  <c:v>107.443097947354</c:v>
                </c:pt>
                <c:pt idx="21">
                  <c:v>108.553289314835</c:v>
                </c:pt>
                <c:pt idx="22">
                  <c:v>109.833769695247</c:v>
                </c:pt>
                <c:pt idx="23">
                  <c:v>108.021563502145</c:v>
                </c:pt>
                <c:pt idx="24">
                  <c:v>108.938005456951</c:v>
                </c:pt>
                <c:pt idx="25">
                  <c:v>107.629479799151</c:v>
                </c:pt>
                <c:pt idx="26">
                  <c:v>108.10863680911901</c:v>
                </c:pt>
                <c:pt idx="27">
                  <c:v>110.41543069048799</c:v>
                </c:pt>
                <c:pt idx="28">
                  <c:v>110.941091933884</c:v>
                </c:pt>
                <c:pt idx="29">
                  <c:v>112.615595482572</c:v>
                </c:pt>
                <c:pt idx="30">
                  <c:v>116.28574847393099</c:v>
                </c:pt>
                <c:pt idx="31">
                  <c:v>113.75931354690699</c:v>
                </c:pt>
                <c:pt idx="32">
                  <c:v>114.940645658809</c:v>
                </c:pt>
                <c:pt idx="33">
                  <c:v>112.164686411164</c:v>
                </c:pt>
                <c:pt idx="34">
                  <c:v>113.50554159926</c:v>
                </c:pt>
                <c:pt idx="35">
                  <c:v>109.705374351231</c:v>
                </c:pt>
                <c:pt idx="36">
                  <c:v>110.63492212460299</c:v>
                </c:pt>
                <c:pt idx="37">
                  <c:v>110.764637158192</c:v>
                </c:pt>
                <c:pt idx="38">
                  <c:v>108.48988307916299</c:v>
                </c:pt>
                <c:pt idx="39">
                  <c:v>107.07120957740599</c:v>
                </c:pt>
                <c:pt idx="40">
                  <c:v>111.014798518552</c:v>
                </c:pt>
                <c:pt idx="41">
                  <c:v>118.46299730941401</c:v>
                </c:pt>
                <c:pt idx="42">
                  <c:v>115.610020891679</c:v>
                </c:pt>
                <c:pt idx="43">
                  <c:v>113.206336861661</c:v>
                </c:pt>
                <c:pt idx="44">
                  <c:v>116.86952017181</c:v>
                </c:pt>
                <c:pt idx="45">
                  <c:v>116.64820359719999</c:v>
                </c:pt>
                <c:pt idx="46">
                  <c:v>115.051886247635</c:v>
                </c:pt>
                <c:pt idx="47">
                  <c:v>115.25407744528501</c:v>
                </c:pt>
                <c:pt idx="48">
                  <c:v>115.07972747349601</c:v>
                </c:pt>
                <c:pt idx="49">
                  <c:v>117.185572799973</c:v>
                </c:pt>
                <c:pt idx="50">
                  <c:v>114.021180750659</c:v>
                </c:pt>
                <c:pt idx="51">
                  <c:v>115.98574134159099</c:v>
                </c:pt>
                <c:pt idx="52">
                  <c:v>116.835126937136</c:v>
                </c:pt>
                <c:pt idx="53">
                  <c:v>116.97894119349699</c:v>
                </c:pt>
                <c:pt idx="54">
                  <c:v>114.98813957356801</c:v>
                </c:pt>
                <c:pt idx="55">
                  <c:v>119.716801043488</c:v>
                </c:pt>
                <c:pt idx="56">
                  <c:v>120.495415045741</c:v>
                </c:pt>
                <c:pt idx="57">
                  <c:v>120.400824714582</c:v>
                </c:pt>
                <c:pt idx="58">
                  <c:v>121.547209047788</c:v>
                </c:pt>
                <c:pt idx="59">
                  <c:v>123.521596277198</c:v>
                </c:pt>
                <c:pt idx="60">
                  <c:v>123.156028279043</c:v>
                </c:pt>
                <c:pt idx="61">
                  <c:v>121.387236102469</c:v>
                </c:pt>
                <c:pt idx="62">
                  <c:v>117.21583356748501</c:v>
                </c:pt>
                <c:pt idx="63">
                  <c:v>117.19965563217301</c:v>
                </c:pt>
                <c:pt idx="64">
                  <c:v>121.61956159159099</c:v>
                </c:pt>
                <c:pt idx="65">
                  <c:v>124.591459856212</c:v>
                </c:pt>
                <c:pt idx="66">
                  <c:v>124.900124633902</c:v>
                </c:pt>
                <c:pt idx="67">
                  <c:v>120.878686940135</c:v>
                </c:pt>
                <c:pt idx="68">
                  <c:v>117.802753883478</c:v>
                </c:pt>
                <c:pt idx="69">
                  <c:v>114.734626598125</c:v>
                </c:pt>
                <c:pt idx="70">
                  <c:v>113.84018528776799</c:v>
                </c:pt>
                <c:pt idx="71">
                  <c:v>115.93696833097</c:v>
                </c:pt>
                <c:pt idx="72">
                  <c:v>112.58785527451801</c:v>
                </c:pt>
                <c:pt idx="73">
                  <c:v>109.143678976494</c:v>
                </c:pt>
                <c:pt idx="74">
                  <c:v>110.543790744517</c:v>
                </c:pt>
                <c:pt idx="75">
                  <c:v>108.891661717709</c:v>
                </c:pt>
                <c:pt idx="76">
                  <c:v>109.928061386002</c:v>
                </c:pt>
                <c:pt idx="77">
                  <c:v>107.553803656575</c:v>
                </c:pt>
                <c:pt idx="78">
                  <c:v>110.51409362023</c:v>
                </c:pt>
                <c:pt idx="79">
                  <c:v>108.965235030253</c:v>
                </c:pt>
                <c:pt idx="80">
                  <c:v>109.651133846127</c:v>
                </c:pt>
                <c:pt idx="81">
                  <c:v>106.36330942938299</c:v>
                </c:pt>
                <c:pt idx="82">
                  <c:v>104.15892551969</c:v>
                </c:pt>
                <c:pt idx="83">
                  <c:v>104.19817708402</c:v>
                </c:pt>
                <c:pt idx="84">
                  <c:v>104.847379481527</c:v>
                </c:pt>
                <c:pt idx="85">
                  <c:v>101.293591567921</c:v>
                </c:pt>
                <c:pt idx="86">
                  <c:v>100.117655832823</c:v>
                </c:pt>
                <c:pt idx="87">
                  <c:v>99.103348229491203</c:v>
                </c:pt>
                <c:pt idx="88">
                  <c:v>101.25264907391499</c:v>
                </c:pt>
                <c:pt idx="89">
                  <c:v>99.742698363374501</c:v>
                </c:pt>
                <c:pt idx="90">
                  <c:v>98.443437490532602</c:v>
                </c:pt>
                <c:pt idx="91">
                  <c:v>98.376451930028594</c:v>
                </c:pt>
                <c:pt idx="92">
                  <c:v>100.083643401011</c:v>
                </c:pt>
                <c:pt idx="93">
                  <c:v>100.965839905979</c:v>
                </c:pt>
                <c:pt idx="94">
                  <c:v>105.040103342634</c:v>
                </c:pt>
                <c:pt idx="95">
                  <c:v>100.126099483289</c:v>
                </c:pt>
                <c:pt idx="96">
                  <c:v>100.53031965931901</c:v>
                </c:pt>
                <c:pt idx="97">
                  <c:v>101.269682097242</c:v>
                </c:pt>
                <c:pt idx="98">
                  <c:v>102.729427318525</c:v>
                </c:pt>
                <c:pt idx="99">
                  <c:v>101.15762157557199</c:v>
                </c:pt>
                <c:pt idx="100">
                  <c:v>100.590461766221</c:v>
                </c:pt>
                <c:pt idx="101">
                  <c:v>96.833653192096094</c:v>
                </c:pt>
                <c:pt idx="102">
                  <c:v>96.128191346350803</c:v>
                </c:pt>
                <c:pt idx="103">
                  <c:v>94.819089116168001</c:v>
                </c:pt>
                <c:pt idx="104">
                  <c:v>94.217725002130507</c:v>
                </c:pt>
                <c:pt idx="105">
                  <c:v>94.075189761310497</c:v>
                </c:pt>
                <c:pt idx="106">
                  <c:v>90.435664719992303</c:v>
                </c:pt>
                <c:pt idx="107">
                  <c:v>90.246663336115304</c:v>
                </c:pt>
                <c:pt idx="108">
                  <c:v>88.693081028715497</c:v>
                </c:pt>
                <c:pt idx="109">
                  <c:v>89.448065635358404</c:v>
                </c:pt>
                <c:pt idx="110">
                  <c:v>85.836355507952405</c:v>
                </c:pt>
                <c:pt idx="111">
                  <c:v>84.534294910998895</c:v>
                </c:pt>
                <c:pt idx="112">
                  <c:v>89.228214310369097</c:v>
                </c:pt>
                <c:pt idx="113">
                  <c:v>89.774994200465102</c:v>
                </c:pt>
                <c:pt idx="114">
                  <c:v>93.564392216047196</c:v>
                </c:pt>
                <c:pt idx="115">
                  <c:v>98.605745120387596</c:v>
                </c:pt>
                <c:pt idx="116">
                  <c:v>97.129605356623799</c:v>
                </c:pt>
                <c:pt idx="117">
                  <c:v>95.603359884664698</c:v>
                </c:pt>
                <c:pt idx="118">
                  <c:v>97.014012150958393</c:v>
                </c:pt>
                <c:pt idx="119">
                  <c:v>96.681235606612702</c:v>
                </c:pt>
                <c:pt idx="120">
                  <c:v>90.150631250879201</c:v>
                </c:pt>
                <c:pt idx="121">
                  <c:v>92.781389126594405</c:v>
                </c:pt>
                <c:pt idx="122">
                  <c:v>91.085937803857604</c:v>
                </c:pt>
                <c:pt idx="123">
                  <c:v>86.903509934628801</c:v>
                </c:pt>
                <c:pt idx="124">
                  <c:v>86.518844912045495</c:v>
                </c:pt>
                <c:pt idx="125">
                  <c:v>84.071450178620296</c:v>
                </c:pt>
                <c:pt idx="126">
                  <c:v>85.701941432394307</c:v>
                </c:pt>
                <c:pt idx="127">
                  <c:v>86.171830882379496</c:v>
                </c:pt>
                <c:pt idx="128">
                  <c:v>84.152575468675806</c:v>
                </c:pt>
                <c:pt idx="129">
                  <c:v>79.586500421351502</c:v>
                </c:pt>
                <c:pt idx="130">
                  <c:v>80.252809182465697</c:v>
                </c:pt>
                <c:pt idx="131">
                  <c:v>78.077740283942106</c:v>
                </c:pt>
                <c:pt idx="132">
                  <c:v>74.915639826195999</c:v>
                </c:pt>
                <c:pt idx="133">
                  <c:v>72.5550363838084</c:v>
                </c:pt>
                <c:pt idx="134">
                  <c:v>71.943688140658594</c:v>
                </c:pt>
                <c:pt idx="135">
                  <c:v>74.316681526402306</c:v>
                </c:pt>
                <c:pt idx="136">
                  <c:v>71.093524895960797</c:v>
                </c:pt>
                <c:pt idx="137">
                  <c:v>66.647164707602002</c:v>
                </c:pt>
                <c:pt idx="138">
                  <c:v>67.683003452203494</c:v>
                </c:pt>
                <c:pt idx="139">
                  <c:v>65.228443710459501</c:v>
                </c:pt>
                <c:pt idx="140">
                  <c:v>63.468581337907899</c:v>
                </c:pt>
                <c:pt idx="141">
                  <c:v>65.890529959137993</c:v>
                </c:pt>
                <c:pt idx="142">
                  <c:v>67.957836885797803</c:v>
                </c:pt>
                <c:pt idx="143">
                  <c:v>66.195550192738907</c:v>
                </c:pt>
                <c:pt idx="144">
                  <c:v>67.0714917370602</c:v>
                </c:pt>
                <c:pt idx="145">
                  <c:v>64.473878579120694</c:v>
                </c:pt>
                <c:pt idx="146">
                  <c:v>69.794056903136607</c:v>
                </c:pt>
                <c:pt idx="147">
                  <c:v>66.092775658865406</c:v>
                </c:pt>
                <c:pt idx="148">
                  <c:v>62.910814896098103</c:v>
                </c:pt>
                <c:pt idx="149">
                  <c:v>62.906829880709502</c:v>
                </c:pt>
                <c:pt idx="150">
                  <c:v>64.205932559893895</c:v>
                </c:pt>
                <c:pt idx="151">
                  <c:v>61.197730188704298</c:v>
                </c:pt>
                <c:pt idx="152">
                  <c:v>58.6494331383877</c:v>
                </c:pt>
                <c:pt idx="153">
                  <c:v>61.953001642430202</c:v>
                </c:pt>
                <c:pt idx="154">
                  <c:v>60.008255529611297</c:v>
                </c:pt>
                <c:pt idx="155">
                  <c:v>58.979014267917201</c:v>
                </c:pt>
                <c:pt idx="156">
                  <c:v>58.6186541379519</c:v>
                </c:pt>
                <c:pt idx="157">
                  <c:v>57.312682550663403</c:v>
                </c:pt>
                <c:pt idx="158">
                  <c:v>54.655457633887899</c:v>
                </c:pt>
                <c:pt idx="159">
                  <c:v>57.486730873701298</c:v>
                </c:pt>
                <c:pt idx="160">
                  <c:v>60.665076746348298</c:v>
                </c:pt>
                <c:pt idx="161">
                  <c:v>58.3973068900032</c:v>
                </c:pt>
                <c:pt idx="162">
                  <c:v>60.836928992794299</c:v>
                </c:pt>
                <c:pt idx="163">
                  <c:v>58.820557471806097</c:v>
                </c:pt>
                <c:pt idx="164">
                  <c:v>55.604767259516798</c:v>
                </c:pt>
                <c:pt idx="165">
                  <c:v>55.837784711467101</c:v>
                </c:pt>
                <c:pt idx="166">
                  <c:v>55.977828372504298</c:v>
                </c:pt>
                <c:pt idx="167">
                  <c:v>56.892530310232097</c:v>
                </c:pt>
                <c:pt idx="168">
                  <c:v>56.050029783807602</c:v>
                </c:pt>
                <c:pt idx="169">
                  <c:v>55.906003760341498</c:v>
                </c:pt>
                <c:pt idx="170">
                  <c:v>56.855160202197503</c:v>
                </c:pt>
                <c:pt idx="171">
                  <c:v>56.7391074723459</c:v>
                </c:pt>
                <c:pt idx="172">
                  <c:v>56.907562878310799</c:v>
                </c:pt>
                <c:pt idx="173">
                  <c:v>56.946933432606798</c:v>
                </c:pt>
                <c:pt idx="174">
                  <c:v>57.465512863218898</c:v>
                </c:pt>
                <c:pt idx="175">
                  <c:v>58.761283044491996</c:v>
                </c:pt>
                <c:pt idx="176">
                  <c:v>60.063570511183002</c:v>
                </c:pt>
                <c:pt idx="177">
                  <c:v>61.118112607176997</c:v>
                </c:pt>
                <c:pt idx="178">
                  <c:v>61.119565661033498</c:v>
                </c:pt>
                <c:pt idx="179">
                  <c:v>60.723285222244499</c:v>
                </c:pt>
                <c:pt idx="180">
                  <c:v>60.6549933071827</c:v>
                </c:pt>
                <c:pt idx="181">
                  <c:v>60.541305623434603</c:v>
                </c:pt>
                <c:pt idx="182">
                  <c:v>60.771115737823997</c:v>
                </c:pt>
                <c:pt idx="183">
                  <c:v>60.747761758540001</c:v>
                </c:pt>
                <c:pt idx="184">
                  <c:v>61.208091537760097</c:v>
                </c:pt>
                <c:pt idx="185">
                  <c:v>60.071760772191801</c:v>
                </c:pt>
                <c:pt idx="186">
                  <c:v>58.717923768590801</c:v>
                </c:pt>
                <c:pt idx="187">
                  <c:v>57.545570282653799</c:v>
                </c:pt>
                <c:pt idx="188">
                  <c:v>57.100781702066698</c:v>
                </c:pt>
                <c:pt idx="189">
                  <c:v>57.271994332873099</c:v>
                </c:pt>
                <c:pt idx="190">
                  <c:v>57.275657638177101</c:v>
                </c:pt>
                <c:pt idx="191">
                  <c:v>57.406531357678602</c:v>
                </c:pt>
                <c:pt idx="192">
                  <c:v>57.943296868770602</c:v>
                </c:pt>
                <c:pt idx="193">
                  <c:v>57.999464757666601</c:v>
                </c:pt>
                <c:pt idx="194">
                  <c:v>58.799044102694801</c:v>
                </c:pt>
                <c:pt idx="195">
                  <c:v>58.859994746609402</c:v>
                </c:pt>
                <c:pt idx="196">
                  <c:v>58.042151170264802</c:v>
                </c:pt>
                <c:pt idx="197">
                  <c:v>58.012542537063197</c:v>
                </c:pt>
                <c:pt idx="198">
                  <c:v>56.504434209867298</c:v>
                </c:pt>
                <c:pt idx="199">
                  <c:v>55.596098087783197</c:v>
                </c:pt>
                <c:pt idx="200">
                  <c:v>55.273877581618699</c:v>
                </c:pt>
                <c:pt idx="201">
                  <c:v>54.879242439481203</c:v>
                </c:pt>
                <c:pt idx="202">
                  <c:v>55.931494942462201</c:v>
                </c:pt>
                <c:pt idx="203">
                  <c:v>54.796989004768598</c:v>
                </c:pt>
                <c:pt idx="204">
                  <c:v>53.676483714845098</c:v>
                </c:pt>
                <c:pt idx="205">
                  <c:v>53.544424010237201</c:v>
                </c:pt>
                <c:pt idx="206">
                  <c:v>54.395289833543302</c:v>
                </c:pt>
                <c:pt idx="207">
                  <c:v>53.312249963451897</c:v>
                </c:pt>
                <c:pt idx="208">
                  <c:v>53.1037345466221</c:v>
                </c:pt>
                <c:pt idx="209">
                  <c:v>53.170523911753399</c:v>
                </c:pt>
                <c:pt idx="210">
                  <c:v>52.9641313047862</c:v>
                </c:pt>
                <c:pt idx="211">
                  <c:v>53.062826719043798</c:v>
                </c:pt>
                <c:pt idx="212">
                  <c:v>54.101605461896597</c:v>
                </c:pt>
                <c:pt idx="213">
                  <c:v>54.730354339691203</c:v>
                </c:pt>
                <c:pt idx="214">
                  <c:v>54.3424033296643</c:v>
                </c:pt>
                <c:pt idx="215">
                  <c:v>53.1584360983761</c:v>
                </c:pt>
                <c:pt idx="216">
                  <c:v>54.615276501749598</c:v>
                </c:pt>
                <c:pt idx="217">
                  <c:v>54.1673464553567</c:v>
                </c:pt>
                <c:pt idx="218">
                  <c:v>53.406851468365403</c:v>
                </c:pt>
                <c:pt idx="219">
                  <c:v>53.830032457459197</c:v>
                </c:pt>
                <c:pt idx="220">
                  <c:v>54.211456910240102</c:v>
                </c:pt>
                <c:pt idx="221">
                  <c:v>54.116431050959299</c:v>
                </c:pt>
                <c:pt idx="222">
                  <c:v>53.526108362259599</c:v>
                </c:pt>
                <c:pt idx="223">
                  <c:v>53.072792760584498</c:v>
                </c:pt>
                <c:pt idx="224">
                  <c:v>52.8347677865032</c:v>
                </c:pt>
                <c:pt idx="225">
                  <c:v>53.619709794066097</c:v>
                </c:pt>
                <c:pt idx="226">
                  <c:v>53.334008337298201</c:v>
                </c:pt>
                <c:pt idx="227">
                  <c:v>53.082892438761299</c:v>
                </c:pt>
                <c:pt idx="228">
                  <c:v>54.344859243133399</c:v>
                </c:pt>
                <c:pt idx="229">
                  <c:v>54.008431881956497</c:v>
                </c:pt>
                <c:pt idx="230">
                  <c:v>53.776571087795901</c:v>
                </c:pt>
                <c:pt idx="231">
                  <c:v>52.9037407957724</c:v>
                </c:pt>
                <c:pt idx="232">
                  <c:v>53.427196784582101</c:v>
                </c:pt>
                <c:pt idx="233">
                  <c:v>53.656315737602498</c:v>
                </c:pt>
                <c:pt idx="234">
                  <c:v>53.4431420613071</c:v>
                </c:pt>
                <c:pt idx="235">
                  <c:v>52.736462106213303</c:v>
                </c:pt>
                <c:pt idx="236">
                  <c:v>52.496741249467703</c:v>
                </c:pt>
                <c:pt idx="237">
                  <c:v>54.437346451066503</c:v>
                </c:pt>
                <c:pt idx="238">
                  <c:v>54.441146786447497</c:v>
                </c:pt>
                <c:pt idx="239">
                  <c:v>54.215272871117598</c:v>
                </c:pt>
                <c:pt idx="240">
                  <c:v>53.818015569397801</c:v>
                </c:pt>
                <c:pt idx="241">
                  <c:v>54.179697374253998</c:v>
                </c:pt>
                <c:pt idx="242">
                  <c:v>53.5522783801703</c:v>
                </c:pt>
                <c:pt idx="243">
                  <c:v>54.051117938002299</c:v>
                </c:pt>
                <c:pt idx="244">
                  <c:v>54.342432189381299</c:v>
                </c:pt>
                <c:pt idx="245">
                  <c:v>54.556368057899903</c:v>
                </c:pt>
                <c:pt idx="246">
                  <c:v>54.872537915595601</c:v>
                </c:pt>
                <c:pt idx="247">
                  <c:v>55.281891509101698</c:v>
                </c:pt>
                <c:pt idx="248">
                  <c:v>54.684558675870598</c:v>
                </c:pt>
                <c:pt idx="249">
                  <c:v>53.688382489629198</c:v>
                </c:pt>
                <c:pt idx="250">
                  <c:v>53.485265691843203</c:v>
                </c:pt>
                <c:pt idx="251">
                  <c:v>53.620960513018701</c:v>
                </c:pt>
                <c:pt idx="252">
                  <c:v>54.043197679155703</c:v>
                </c:pt>
                <c:pt idx="253">
                  <c:v>53.4558150165849</c:v>
                </c:pt>
                <c:pt idx="254">
                  <c:v>53.902634070011104</c:v>
                </c:pt>
                <c:pt idx="255">
                  <c:v>54.183232210703601</c:v>
                </c:pt>
                <c:pt idx="256">
                  <c:v>54.1257604047535</c:v>
                </c:pt>
                <c:pt idx="257">
                  <c:v>53.751449340017103</c:v>
                </c:pt>
                <c:pt idx="258">
                  <c:v>53.200595402732397</c:v>
                </c:pt>
                <c:pt idx="259">
                  <c:v>53.895902056635002</c:v>
                </c:pt>
                <c:pt idx="260">
                  <c:v>53.444943594887597</c:v>
                </c:pt>
                <c:pt idx="261">
                  <c:v>53.170057018503698</c:v>
                </c:pt>
                <c:pt idx="262">
                  <c:v>53.163345389413301</c:v>
                </c:pt>
                <c:pt idx="263">
                  <c:v>52.712337328650698</c:v>
                </c:pt>
                <c:pt idx="264">
                  <c:v>52.935800869601003</c:v>
                </c:pt>
                <c:pt idx="265">
                  <c:v>52.2259716947055</c:v>
                </c:pt>
                <c:pt idx="266">
                  <c:v>51.809754084355397</c:v>
                </c:pt>
                <c:pt idx="267">
                  <c:v>51.634708016276498</c:v>
                </c:pt>
                <c:pt idx="268">
                  <c:v>51.328144566241001</c:v>
                </c:pt>
                <c:pt idx="269">
                  <c:v>51.467052768986697</c:v>
                </c:pt>
                <c:pt idx="270">
                  <c:v>51.416511947132001</c:v>
                </c:pt>
                <c:pt idx="271">
                  <c:v>51.332142869350101</c:v>
                </c:pt>
                <c:pt idx="272">
                  <c:v>50.292466708435803</c:v>
                </c:pt>
                <c:pt idx="273">
                  <c:v>50.398259112843398</c:v>
                </c:pt>
                <c:pt idx="274">
                  <c:v>51.051259048868801</c:v>
                </c:pt>
                <c:pt idx="275">
                  <c:v>51.179788165121103</c:v>
                </c:pt>
                <c:pt idx="276">
                  <c:v>51.652456429214297</c:v>
                </c:pt>
                <c:pt idx="277">
                  <c:v>51.8026749278376</c:v>
                </c:pt>
                <c:pt idx="278">
                  <c:v>51.7581407658895</c:v>
                </c:pt>
                <c:pt idx="279">
                  <c:v>51.084218911572599</c:v>
                </c:pt>
                <c:pt idx="280">
                  <c:v>50.865920178601897</c:v>
                </c:pt>
                <c:pt idx="281">
                  <c:v>51.302947124328099</c:v>
                </c:pt>
                <c:pt idx="282">
                  <c:v>50.201558616570303</c:v>
                </c:pt>
                <c:pt idx="283">
                  <c:v>49.713219358731401</c:v>
                </c:pt>
                <c:pt idx="284">
                  <c:v>49.073836486817399</c:v>
                </c:pt>
                <c:pt idx="285">
                  <c:v>48.289121932798302</c:v>
                </c:pt>
                <c:pt idx="286">
                  <c:v>48.868543046826503</c:v>
                </c:pt>
                <c:pt idx="287">
                  <c:v>49.9424694550476</c:v>
                </c:pt>
                <c:pt idx="288">
                  <c:v>48.639118258205102</c:v>
                </c:pt>
                <c:pt idx="289">
                  <c:v>48.919861777120602</c:v>
                </c:pt>
                <c:pt idx="290">
                  <c:v>48.251338500348403</c:v>
                </c:pt>
                <c:pt idx="291">
                  <c:v>48.802530240336303</c:v>
                </c:pt>
                <c:pt idx="292">
                  <c:v>47.721590453129103</c:v>
                </c:pt>
                <c:pt idx="293">
                  <c:v>47.603413725932398</c:v>
                </c:pt>
                <c:pt idx="294">
                  <c:v>47.757818871154399</c:v>
                </c:pt>
                <c:pt idx="295">
                  <c:v>47.6974048626819</c:v>
                </c:pt>
                <c:pt idx="296">
                  <c:v>47.717779804566099</c:v>
                </c:pt>
                <c:pt idx="297">
                  <c:v>47.198458792865502</c:v>
                </c:pt>
                <c:pt idx="298">
                  <c:v>46.844960288661902</c:v>
                </c:pt>
                <c:pt idx="299">
                  <c:v>47.229021205691801</c:v>
                </c:pt>
                <c:pt idx="300">
                  <c:v>47.356533521614097</c:v>
                </c:pt>
                <c:pt idx="301">
                  <c:v>46.926768732602802</c:v>
                </c:pt>
                <c:pt idx="302">
                  <c:v>47.092864042811897</c:v>
                </c:pt>
                <c:pt idx="303">
                  <c:v>46.639701704855803</c:v>
                </c:pt>
                <c:pt idx="304">
                  <c:v>46.823817380687501</c:v>
                </c:pt>
                <c:pt idx="305">
                  <c:v>46.979678598211002</c:v>
                </c:pt>
                <c:pt idx="306">
                  <c:v>47.4592400378394</c:v>
                </c:pt>
                <c:pt idx="307">
                  <c:v>47.467894212157702</c:v>
                </c:pt>
                <c:pt idx="308">
                  <c:v>47.398386815092998</c:v>
                </c:pt>
                <c:pt idx="309">
                  <c:v>47.038136114950497</c:v>
                </c:pt>
                <c:pt idx="310">
                  <c:v>47.491279085329701</c:v>
                </c:pt>
                <c:pt idx="311">
                  <c:v>47.097649942746898</c:v>
                </c:pt>
                <c:pt idx="312">
                  <c:v>46.919081918046601</c:v>
                </c:pt>
                <c:pt idx="313">
                  <c:v>46.948967223718299</c:v>
                </c:pt>
                <c:pt idx="314">
                  <c:v>46.5429966274096</c:v>
                </c:pt>
                <c:pt idx="315">
                  <c:v>46.561036360609101</c:v>
                </c:pt>
                <c:pt idx="316">
                  <c:v>46.665195600723898</c:v>
                </c:pt>
                <c:pt idx="317">
                  <c:v>46.852791501606298</c:v>
                </c:pt>
                <c:pt idx="318">
                  <c:v>47.006120496304497</c:v>
                </c:pt>
                <c:pt idx="319">
                  <c:v>47.390611305267598</c:v>
                </c:pt>
                <c:pt idx="320">
                  <c:v>47.364950274941997</c:v>
                </c:pt>
                <c:pt idx="321">
                  <c:v>47.262965815918797</c:v>
                </c:pt>
                <c:pt idx="322">
                  <c:v>47.822273052550202</c:v>
                </c:pt>
                <c:pt idx="323">
                  <c:v>47.902413585669898</c:v>
                </c:pt>
                <c:pt idx="324">
                  <c:v>47.9471438779753</c:v>
                </c:pt>
                <c:pt idx="325">
                  <c:v>47.758905061894303</c:v>
                </c:pt>
                <c:pt idx="326">
                  <c:v>47.841903703173799</c:v>
                </c:pt>
                <c:pt idx="327">
                  <c:v>47.899114837525403</c:v>
                </c:pt>
                <c:pt idx="328">
                  <c:v>47.3138883512703</c:v>
                </c:pt>
                <c:pt idx="329">
                  <c:v>46.9752730869237</c:v>
                </c:pt>
                <c:pt idx="330">
                  <c:v>47.184258875056798</c:v>
                </c:pt>
                <c:pt idx="331">
                  <c:v>47.967217086264696</c:v>
                </c:pt>
                <c:pt idx="332">
                  <c:v>48.033645219329301</c:v>
                </c:pt>
                <c:pt idx="333">
                  <c:v>48.306857341213899</c:v>
                </c:pt>
                <c:pt idx="334">
                  <c:v>48.275424632414797</c:v>
                </c:pt>
                <c:pt idx="335">
                  <c:v>48.2068329582807</c:v>
                </c:pt>
                <c:pt idx="336">
                  <c:v>47.802479584762096</c:v>
                </c:pt>
                <c:pt idx="337">
                  <c:v>47.566588195672502</c:v>
                </c:pt>
                <c:pt idx="338">
                  <c:v>47.598915443048298</c:v>
                </c:pt>
                <c:pt idx="339">
                  <c:v>47.625797037346103</c:v>
                </c:pt>
                <c:pt idx="340">
                  <c:v>48.014659160620397</c:v>
                </c:pt>
                <c:pt idx="341">
                  <c:v>47.778482152984999</c:v>
                </c:pt>
                <c:pt idx="342">
                  <c:v>47.3333351354161</c:v>
                </c:pt>
                <c:pt idx="343">
                  <c:v>47.461178115815898</c:v>
                </c:pt>
                <c:pt idx="344">
                  <c:v>47.687400190942498</c:v>
                </c:pt>
                <c:pt idx="345">
                  <c:v>47.6202883522934</c:v>
                </c:pt>
                <c:pt idx="346">
                  <c:v>48.0193501453724</c:v>
                </c:pt>
                <c:pt idx="347">
                  <c:v>47.596502523090997</c:v>
                </c:pt>
                <c:pt idx="348">
                  <c:v>47.789276916438801</c:v>
                </c:pt>
                <c:pt idx="349">
                  <c:v>47.8170804485611</c:v>
                </c:pt>
                <c:pt idx="350">
                  <c:v>47.935417608370997</c:v>
                </c:pt>
                <c:pt idx="351">
                  <c:v>48.2231679581664</c:v>
                </c:pt>
                <c:pt idx="352">
                  <c:v>48.080879516432603</c:v>
                </c:pt>
                <c:pt idx="353">
                  <c:v>48.303882791647602</c:v>
                </c:pt>
                <c:pt idx="354">
                  <c:v>49.563747693087102</c:v>
                </c:pt>
                <c:pt idx="355">
                  <c:v>50.585532046307399</c:v>
                </c:pt>
                <c:pt idx="356">
                  <c:v>50.693968715402796</c:v>
                </c:pt>
                <c:pt idx="357">
                  <c:v>50.803041088471801</c:v>
                </c:pt>
                <c:pt idx="358">
                  <c:v>50.5943723046908</c:v>
                </c:pt>
                <c:pt idx="359">
                  <c:v>51.119931154804597</c:v>
                </c:pt>
                <c:pt idx="360">
                  <c:v>51.610243983616797</c:v>
                </c:pt>
                <c:pt idx="361">
                  <c:v>51.138427212853401</c:v>
                </c:pt>
                <c:pt idx="362">
                  <c:v>51.8856250898287</c:v>
                </c:pt>
                <c:pt idx="363">
                  <c:v>52.569832858429301</c:v>
                </c:pt>
                <c:pt idx="364">
                  <c:v>52.194469527745099</c:v>
                </c:pt>
                <c:pt idx="365">
                  <c:v>51.731435509249003</c:v>
                </c:pt>
                <c:pt idx="366">
                  <c:v>51.480928412137203</c:v>
                </c:pt>
                <c:pt idx="367">
                  <c:v>52.264517204906099</c:v>
                </c:pt>
                <c:pt idx="368">
                  <c:v>51.665533500271401</c:v>
                </c:pt>
                <c:pt idx="369">
                  <c:v>50.718433908296198</c:v>
                </c:pt>
                <c:pt idx="370">
                  <c:v>50.301697541038102</c:v>
                </c:pt>
                <c:pt idx="371">
                  <c:v>50.460074612431001</c:v>
                </c:pt>
                <c:pt idx="372">
                  <c:v>50.590320737424598</c:v>
                </c:pt>
                <c:pt idx="373">
                  <c:v>51.539072323278702</c:v>
                </c:pt>
                <c:pt idx="374">
                  <c:v>50.8921546570133</c:v>
                </c:pt>
                <c:pt idx="375">
                  <c:v>50.895714808378798</c:v>
                </c:pt>
                <c:pt idx="376">
                  <c:v>51.913311670785902</c:v>
                </c:pt>
                <c:pt idx="377">
                  <c:v>53.435122158599697</c:v>
                </c:pt>
                <c:pt idx="378">
                  <c:v>53.6054594565624</c:v>
                </c:pt>
                <c:pt idx="379">
                  <c:v>54.319817159018001</c:v>
                </c:pt>
                <c:pt idx="380">
                  <c:v>53.945713735057801</c:v>
                </c:pt>
                <c:pt idx="381">
                  <c:v>54.256225850339298</c:v>
                </c:pt>
                <c:pt idx="382">
                  <c:v>54.526295482560897</c:v>
                </c:pt>
                <c:pt idx="383">
                  <c:v>54.560882797442403</c:v>
                </c:pt>
                <c:pt idx="384">
                  <c:v>53.642531035656702</c:v>
                </c:pt>
                <c:pt idx="385">
                  <c:v>53.864170062518298</c:v>
                </c:pt>
                <c:pt idx="386">
                  <c:v>54.481994861898002</c:v>
                </c:pt>
                <c:pt idx="387">
                  <c:v>53.973128468920997</c:v>
                </c:pt>
                <c:pt idx="388">
                  <c:v>54.229422772437601</c:v>
                </c:pt>
                <c:pt idx="389">
                  <c:v>54.264213972639602</c:v>
                </c:pt>
                <c:pt idx="390">
                  <c:v>54.163766471410298</c:v>
                </c:pt>
                <c:pt idx="391">
                  <c:v>53.035815372329402</c:v>
                </c:pt>
                <c:pt idx="392">
                  <c:v>52.663787396375298</c:v>
                </c:pt>
                <c:pt idx="393">
                  <c:v>51.838961490579599</c:v>
                </c:pt>
                <c:pt idx="394">
                  <c:v>53.0443701912641</c:v>
                </c:pt>
                <c:pt idx="395">
                  <c:v>52.705238850379999</c:v>
                </c:pt>
                <c:pt idx="396">
                  <c:v>53.326728357699899</c:v>
                </c:pt>
                <c:pt idx="397">
                  <c:v>54.982371261016603</c:v>
                </c:pt>
                <c:pt idx="398">
                  <c:v>55.3438337951062</c:v>
                </c:pt>
                <c:pt idx="399">
                  <c:v>55.2811730399415</c:v>
                </c:pt>
                <c:pt idx="400">
                  <c:v>55.430244576193999</c:v>
                </c:pt>
                <c:pt idx="401">
                  <c:v>55.885457762909098</c:v>
                </c:pt>
                <c:pt idx="402">
                  <c:v>55.751536474317803</c:v>
                </c:pt>
                <c:pt idx="403">
                  <c:v>56.431091475348197</c:v>
                </c:pt>
                <c:pt idx="404">
                  <c:v>55.592092925863902</c:v>
                </c:pt>
                <c:pt idx="405">
                  <c:v>56.3705636743056</c:v>
                </c:pt>
                <c:pt idx="406">
                  <c:v>57.8033651501527</c:v>
                </c:pt>
                <c:pt idx="407">
                  <c:v>58.032720452220602</c:v>
                </c:pt>
                <c:pt idx="408">
                  <c:v>58.222563824742799</c:v>
                </c:pt>
                <c:pt idx="409">
                  <c:v>58.266399168648697</c:v>
                </c:pt>
                <c:pt idx="410">
                  <c:v>58.480593767397899</c:v>
                </c:pt>
                <c:pt idx="411">
                  <c:v>59.0423501036422</c:v>
                </c:pt>
                <c:pt idx="412">
                  <c:v>59.1957450542549</c:v>
                </c:pt>
                <c:pt idx="413">
                  <c:v>60.145834964263997</c:v>
                </c:pt>
                <c:pt idx="414">
                  <c:v>59.077617036258701</c:v>
                </c:pt>
                <c:pt idx="415">
                  <c:v>59.465020056509502</c:v>
                </c:pt>
                <c:pt idx="416">
                  <c:v>60.651773773151902</c:v>
                </c:pt>
                <c:pt idx="417">
                  <c:v>60.938887591517698</c:v>
                </c:pt>
                <c:pt idx="418">
                  <c:v>60.222877862713602</c:v>
                </c:pt>
                <c:pt idx="419">
                  <c:v>59.163696064181401</c:v>
                </c:pt>
                <c:pt idx="420">
                  <c:v>58.292036939450497</c:v>
                </c:pt>
                <c:pt idx="421">
                  <c:v>56.940154017401099</c:v>
                </c:pt>
                <c:pt idx="422">
                  <c:v>56.7277067522175</c:v>
                </c:pt>
                <c:pt idx="423">
                  <c:v>56.658185860146503</c:v>
                </c:pt>
                <c:pt idx="424">
                  <c:v>56.066725126464597</c:v>
                </c:pt>
                <c:pt idx="425">
                  <c:v>56.720092409619902</c:v>
                </c:pt>
                <c:pt idx="426">
                  <c:v>56.658185860146503</c:v>
                </c:pt>
                <c:pt idx="427">
                  <c:v>57.332850948628398</c:v>
                </c:pt>
                <c:pt idx="428">
                  <c:v>55.7661486673897</c:v>
                </c:pt>
                <c:pt idx="429">
                  <c:v>56.4013609895974</c:v>
                </c:pt>
                <c:pt idx="430">
                  <c:v>55.944180011423001</c:v>
                </c:pt>
                <c:pt idx="431">
                  <c:v>55.916262094263402</c:v>
                </c:pt>
                <c:pt idx="432">
                  <c:v>56.441936474568998</c:v>
                </c:pt>
                <c:pt idx="433">
                  <c:v>57.458891939721298</c:v>
                </c:pt>
                <c:pt idx="434">
                  <c:v>57.657994524979699</c:v>
                </c:pt>
                <c:pt idx="435">
                  <c:v>56.604134678910398</c:v>
                </c:pt>
                <c:pt idx="436">
                  <c:v>55.974253985636103</c:v>
                </c:pt>
                <c:pt idx="437">
                  <c:v>55.851088637188901</c:v>
                </c:pt>
                <c:pt idx="438">
                  <c:v>57.756067219828203</c:v>
                </c:pt>
                <c:pt idx="439">
                  <c:v>58.4342819425312</c:v>
                </c:pt>
                <c:pt idx="440">
                  <c:v>59.185419267947303</c:v>
                </c:pt>
                <c:pt idx="441">
                  <c:v>59.268439781622</c:v>
                </c:pt>
                <c:pt idx="442">
                  <c:v>60.029381829212802</c:v>
                </c:pt>
                <c:pt idx="443">
                  <c:v>60.1091094482328</c:v>
                </c:pt>
                <c:pt idx="444">
                  <c:v>59.182273233523198</c:v>
                </c:pt>
                <c:pt idx="445">
                  <c:v>60.251001951315203</c:v>
                </c:pt>
                <c:pt idx="446">
                  <c:v>60.361683642583202</c:v>
                </c:pt>
                <c:pt idx="447">
                  <c:v>59.545529119141598</c:v>
                </c:pt>
                <c:pt idx="448">
                  <c:v>60.769834334419301</c:v>
                </c:pt>
                <c:pt idx="449">
                  <c:v>58.407060813955397</c:v>
                </c:pt>
                <c:pt idx="450">
                  <c:v>57.047558764240499</c:v>
                </c:pt>
                <c:pt idx="451">
                  <c:v>55.886078240714497</c:v>
                </c:pt>
                <c:pt idx="452">
                  <c:v>56.058924284370697</c:v>
                </c:pt>
                <c:pt idx="453">
                  <c:v>55.103876963714498</c:v>
                </c:pt>
                <c:pt idx="454">
                  <c:v>54.812883341445897</c:v>
                </c:pt>
                <c:pt idx="455">
                  <c:v>53.592420949176201</c:v>
                </c:pt>
                <c:pt idx="456">
                  <c:v>53.281671554001903</c:v>
                </c:pt>
                <c:pt idx="457">
                  <c:v>54.558116640821503</c:v>
                </c:pt>
                <c:pt idx="458">
                  <c:v>54.668505143302603</c:v>
                </c:pt>
                <c:pt idx="459">
                  <c:v>54.073127624823201</c:v>
                </c:pt>
                <c:pt idx="460">
                  <c:v>51.139931778066597</c:v>
                </c:pt>
                <c:pt idx="461">
                  <c:v>50.9250802230505</c:v>
                </c:pt>
                <c:pt idx="462">
                  <c:v>50.454728197931402</c:v>
                </c:pt>
                <c:pt idx="463">
                  <c:v>51.502821044782799</c:v>
                </c:pt>
                <c:pt idx="464">
                  <c:v>51.059983868700698</c:v>
                </c:pt>
                <c:pt idx="465">
                  <c:v>52.301632060264303</c:v>
                </c:pt>
                <c:pt idx="466">
                  <c:v>52.017810604878903</c:v>
                </c:pt>
                <c:pt idx="467">
                  <c:v>53.615983095869296</c:v>
                </c:pt>
                <c:pt idx="468">
                  <c:v>53.508483888245998</c:v>
                </c:pt>
                <c:pt idx="469">
                  <c:v>53.944222327560098</c:v>
                </c:pt>
                <c:pt idx="470">
                  <c:v>54.1553414705782</c:v>
                </c:pt>
                <c:pt idx="471">
                  <c:v>53.9547238383186</c:v>
                </c:pt>
                <c:pt idx="472">
                  <c:v>52.955221760462301</c:v>
                </c:pt>
                <c:pt idx="473">
                  <c:v>53.231614309398097</c:v>
                </c:pt>
                <c:pt idx="474">
                  <c:v>53.591504401920702</c:v>
                </c:pt>
                <c:pt idx="475">
                  <c:v>54.373375509238997</c:v>
                </c:pt>
                <c:pt idx="476">
                  <c:v>54.694626415171797</c:v>
                </c:pt>
                <c:pt idx="477">
                  <c:v>54.718778017884503</c:v>
                </c:pt>
                <c:pt idx="478">
                  <c:v>54.579803225563197</c:v>
                </c:pt>
                <c:pt idx="479">
                  <c:v>54.891204296705503</c:v>
                </c:pt>
                <c:pt idx="480">
                  <c:v>56.325369129461002</c:v>
                </c:pt>
                <c:pt idx="481">
                  <c:v>56.928142857096198</c:v>
                </c:pt>
                <c:pt idx="482">
                  <c:v>57.0756869862862</c:v>
                </c:pt>
                <c:pt idx="483">
                  <c:v>57.535206669842196</c:v>
                </c:pt>
                <c:pt idx="484">
                  <c:v>57.8614182060223</c:v>
                </c:pt>
                <c:pt idx="485">
                  <c:v>58.314122278185401</c:v>
                </c:pt>
                <c:pt idx="486">
                  <c:v>58.172471719062102</c:v>
                </c:pt>
                <c:pt idx="487">
                  <c:v>59.604866169814201</c:v>
                </c:pt>
                <c:pt idx="488">
                  <c:v>60.450572780572202</c:v>
                </c:pt>
                <c:pt idx="489">
                  <c:v>60.145374567663502</c:v>
                </c:pt>
                <c:pt idx="490">
                  <c:v>59.526176056681699</c:v>
                </c:pt>
                <c:pt idx="491">
                  <c:v>60.244768715900598</c:v>
                </c:pt>
                <c:pt idx="492">
                  <c:v>60.075828274623298</c:v>
                </c:pt>
                <c:pt idx="493">
                  <c:v>60.369201077463103</c:v>
                </c:pt>
                <c:pt idx="494">
                  <c:v>60.503816602537299</c:v>
                </c:pt>
                <c:pt idx="495">
                  <c:v>60.211473727286801</c:v>
                </c:pt>
                <c:pt idx="496">
                  <c:v>60.414807570944397</c:v>
                </c:pt>
                <c:pt idx="497">
                  <c:v>60.320641628838402</c:v>
                </c:pt>
                <c:pt idx="498">
                  <c:v>59.672220937048699</c:v>
                </c:pt>
                <c:pt idx="499">
                  <c:v>59.970418967700098</c:v>
                </c:pt>
                <c:pt idx="500">
                  <c:v>61.2724555317279</c:v>
                </c:pt>
                <c:pt idx="501">
                  <c:v>62.635704639445301</c:v>
                </c:pt>
                <c:pt idx="502">
                  <c:v>61.263965863413198</c:v>
                </c:pt>
                <c:pt idx="503">
                  <c:v>61.324945658806797</c:v>
                </c:pt>
                <c:pt idx="504">
                  <c:v>62.217881628802601</c:v>
                </c:pt>
                <c:pt idx="505">
                  <c:v>61.823297999786398</c:v>
                </c:pt>
                <c:pt idx="506">
                  <c:v>63.310990825954697</c:v>
                </c:pt>
                <c:pt idx="507">
                  <c:v>63.399419406418801</c:v>
                </c:pt>
                <c:pt idx="508">
                  <c:v>61.7046711668009</c:v>
                </c:pt>
                <c:pt idx="509">
                  <c:v>60.320176132246601</c:v>
                </c:pt>
                <c:pt idx="510">
                  <c:v>60.578908473350502</c:v>
                </c:pt>
                <c:pt idx="511">
                  <c:v>61.585926540056299</c:v>
                </c:pt>
                <c:pt idx="512">
                  <c:v>62.6804804639781</c:v>
                </c:pt>
                <c:pt idx="513">
                  <c:v>63.632603799764901</c:v>
                </c:pt>
                <c:pt idx="514">
                  <c:v>64.472108682439398</c:v>
                </c:pt>
                <c:pt idx="515">
                  <c:v>64.959219048431393</c:v>
                </c:pt>
                <c:pt idx="516">
                  <c:v>62.8879631040842</c:v>
                </c:pt>
                <c:pt idx="517">
                  <c:v>63.088582911004302</c:v>
                </c:pt>
                <c:pt idx="518">
                  <c:v>65.875598264462994</c:v>
                </c:pt>
                <c:pt idx="519">
                  <c:v>63.825664931554101</c:v>
                </c:pt>
                <c:pt idx="520">
                  <c:v>65.912815413864806</c:v>
                </c:pt>
                <c:pt idx="521">
                  <c:v>64.401436626306193</c:v>
                </c:pt>
                <c:pt idx="522">
                  <c:v>63.525683857349101</c:v>
                </c:pt>
                <c:pt idx="523">
                  <c:v>60.9295388633074</c:v>
                </c:pt>
                <c:pt idx="524">
                  <c:v>59.906182518096401</c:v>
                </c:pt>
                <c:pt idx="525">
                  <c:v>63.856950240953701</c:v>
                </c:pt>
                <c:pt idx="526">
                  <c:v>64.159412022590502</c:v>
                </c:pt>
                <c:pt idx="527">
                  <c:v>65.196551657216304</c:v>
                </c:pt>
                <c:pt idx="528">
                  <c:v>64.185812020718302</c:v>
                </c:pt>
                <c:pt idx="529">
                  <c:v>62.163015200760498</c:v>
                </c:pt>
                <c:pt idx="530">
                  <c:v>62.203450153427099</c:v>
                </c:pt>
                <c:pt idx="531">
                  <c:v>60.628026991682503</c:v>
                </c:pt>
                <c:pt idx="532">
                  <c:v>60.080402326888802</c:v>
                </c:pt>
                <c:pt idx="533">
                  <c:v>57.041128508791203</c:v>
                </c:pt>
                <c:pt idx="534">
                  <c:v>58.9392105920668</c:v>
                </c:pt>
                <c:pt idx="535">
                  <c:v>57.655202151611</c:v>
                </c:pt>
                <c:pt idx="536">
                  <c:v>58.153321744294701</c:v>
                </c:pt>
                <c:pt idx="537">
                  <c:v>58.004726567861603</c:v>
                </c:pt>
                <c:pt idx="538">
                  <c:v>61.1801898459249</c:v>
                </c:pt>
                <c:pt idx="539">
                  <c:v>60.365729144480902</c:v>
                </c:pt>
                <c:pt idx="540">
                  <c:v>59.130527531247502</c:v>
                </c:pt>
                <c:pt idx="541">
                  <c:v>60.325471942178297</c:v>
                </c:pt>
                <c:pt idx="542">
                  <c:v>60.1581919972949</c:v>
                </c:pt>
                <c:pt idx="543">
                  <c:v>56.788023485998302</c:v>
                </c:pt>
                <c:pt idx="544">
                  <c:v>56.4870009230671</c:v>
                </c:pt>
                <c:pt idx="545">
                  <c:v>57.493722574460399</c:v>
                </c:pt>
                <c:pt idx="546">
                  <c:v>57.822205352687298</c:v>
                </c:pt>
                <c:pt idx="547">
                  <c:v>60.304145930069602</c:v>
                </c:pt>
                <c:pt idx="548">
                  <c:v>61.000765860812997</c:v>
                </c:pt>
                <c:pt idx="549">
                  <c:v>61.749038329861897</c:v>
                </c:pt>
                <c:pt idx="550">
                  <c:v>63.117762930584803</c:v>
                </c:pt>
                <c:pt idx="551">
                  <c:v>62.573096628722602</c:v>
                </c:pt>
                <c:pt idx="552">
                  <c:v>62.697820348752302</c:v>
                </c:pt>
                <c:pt idx="553">
                  <c:v>62.506233897565203</c:v>
                </c:pt>
                <c:pt idx="554">
                  <c:v>62.028660633304497</c:v>
                </c:pt>
                <c:pt idx="555">
                  <c:v>60.209805827883599</c:v>
                </c:pt>
                <c:pt idx="556">
                  <c:v>60.337740348552202</c:v>
                </c:pt>
                <c:pt idx="557">
                  <c:v>59.069098141295299</c:v>
                </c:pt>
                <c:pt idx="558">
                  <c:v>60.563877974443002</c:v>
                </c:pt>
                <c:pt idx="559">
                  <c:v>59.8547597303453</c:v>
                </c:pt>
                <c:pt idx="560">
                  <c:v>57.905594933654399</c:v>
                </c:pt>
                <c:pt idx="561">
                  <c:v>57.300871011563601</c:v>
                </c:pt>
                <c:pt idx="562">
                  <c:v>57.125720601659602</c:v>
                </c:pt>
                <c:pt idx="563">
                  <c:v>56.029818544726702</c:v>
                </c:pt>
                <c:pt idx="564">
                  <c:v>54.823254167179201</c:v>
                </c:pt>
                <c:pt idx="565">
                  <c:v>57.475441712497698</c:v>
                </c:pt>
                <c:pt idx="566">
                  <c:v>58.166133855194197</c:v>
                </c:pt>
                <c:pt idx="567">
                  <c:v>58.9120636545209</c:v>
                </c:pt>
                <c:pt idx="568">
                  <c:v>59.105348371484503</c:v>
                </c:pt>
                <c:pt idx="569">
                  <c:v>60.520681069258998</c:v>
                </c:pt>
                <c:pt idx="570">
                  <c:v>60.164592992395903</c:v>
                </c:pt>
                <c:pt idx="571">
                  <c:v>59.978788768402602</c:v>
                </c:pt>
                <c:pt idx="572">
                  <c:v>58.061741473044002</c:v>
                </c:pt>
                <c:pt idx="573">
                  <c:v>58.7646265465375</c:v>
                </c:pt>
                <c:pt idx="574">
                  <c:v>59.8392393592217</c:v>
                </c:pt>
                <c:pt idx="575">
                  <c:v>58.617345497618203</c:v>
                </c:pt>
                <c:pt idx="576">
                  <c:v>60.790762217799703</c:v>
                </c:pt>
                <c:pt idx="577">
                  <c:v>61.547499950423202</c:v>
                </c:pt>
                <c:pt idx="578">
                  <c:v>63.105111404805299</c:v>
                </c:pt>
                <c:pt idx="579">
                  <c:v>63.092782738730897</c:v>
                </c:pt>
                <c:pt idx="580">
                  <c:v>62.976080074436403</c:v>
                </c:pt>
                <c:pt idx="581">
                  <c:v>62.439074654400898</c:v>
                </c:pt>
                <c:pt idx="582">
                  <c:v>62.770795253600099</c:v>
                </c:pt>
                <c:pt idx="583">
                  <c:v>64.827799163971903</c:v>
                </c:pt>
                <c:pt idx="584">
                  <c:v>64.271633814357898</c:v>
                </c:pt>
                <c:pt idx="585">
                  <c:v>64.664995804072404</c:v>
                </c:pt>
                <c:pt idx="586">
                  <c:v>63.854697206660397</c:v>
                </c:pt>
                <c:pt idx="587">
                  <c:v>63.581268294006399</c:v>
                </c:pt>
                <c:pt idx="588">
                  <c:v>64.284406454124706</c:v>
                </c:pt>
                <c:pt idx="589">
                  <c:v>63.688681817924902</c:v>
                </c:pt>
                <c:pt idx="590">
                  <c:v>62.113893524364201</c:v>
                </c:pt>
                <c:pt idx="591">
                  <c:v>61.352579089191401</c:v>
                </c:pt>
                <c:pt idx="592">
                  <c:v>61.319096914145803</c:v>
                </c:pt>
                <c:pt idx="593">
                  <c:v>61.297343372417899</c:v>
                </c:pt>
                <c:pt idx="594">
                  <c:v>62.684962768271902</c:v>
                </c:pt>
                <c:pt idx="595">
                  <c:v>62.729524347169303</c:v>
                </c:pt>
                <c:pt idx="596">
                  <c:v>61.177564414564898</c:v>
                </c:pt>
                <c:pt idx="597">
                  <c:v>60.984143962323898</c:v>
                </c:pt>
                <c:pt idx="598">
                  <c:v>60.6710016438767</c:v>
                </c:pt>
                <c:pt idx="599">
                  <c:v>60.419326272950499</c:v>
                </c:pt>
                <c:pt idx="600">
                  <c:v>61.3375026917602</c:v>
                </c:pt>
                <c:pt idx="601">
                  <c:v>60.9752017680796</c:v>
                </c:pt>
                <c:pt idx="602">
                  <c:v>61.975862908104197</c:v>
                </c:pt>
                <c:pt idx="603">
                  <c:v>61.472765252876798</c:v>
                </c:pt>
                <c:pt idx="604">
                  <c:v>61.966709503005603</c:v>
                </c:pt>
                <c:pt idx="605">
                  <c:v>63.971245751747396</c:v>
                </c:pt>
                <c:pt idx="606">
                  <c:v>64.781546922240594</c:v>
                </c:pt>
                <c:pt idx="607">
                  <c:v>65.704954788794097</c:v>
                </c:pt>
                <c:pt idx="608">
                  <c:v>64.720098132889106</c:v>
                </c:pt>
                <c:pt idx="609">
                  <c:v>64.830884738119906</c:v>
                </c:pt>
                <c:pt idx="610">
                  <c:v>64.145756131614505</c:v>
                </c:pt>
                <c:pt idx="611">
                  <c:v>64.468249123917005</c:v>
                </c:pt>
                <c:pt idx="612">
                  <c:v>65.513515587648598</c:v>
                </c:pt>
                <c:pt idx="613">
                  <c:v>65.281722472025507</c:v>
                </c:pt>
                <c:pt idx="614">
                  <c:v>65.834282790970406</c:v>
                </c:pt>
                <c:pt idx="615">
                  <c:v>65.487467513138199</c:v>
                </c:pt>
                <c:pt idx="616">
                  <c:v>65.683946470074204</c:v>
                </c:pt>
                <c:pt idx="617">
                  <c:v>67.252826451518303</c:v>
                </c:pt>
                <c:pt idx="618">
                  <c:v>66.249162780752698</c:v>
                </c:pt>
                <c:pt idx="619">
                  <c:v>65.404572162754903</c:v>
                </c:pt>
                <c:pt idx="620">
                  <c:v>63.827541028205097</c:v>
                </c:pt>
                <c:pt idx="621">
                  <c:v>65.616543029281999</c:v>
                </c:pt>
                <c:pt idx="622">
                  <c:v>64.848125208158706</c:v>
                </c:pt>
                <c:pt idx="623">
                  <c:v>65.086738279608895</c:v>
                </c:pt>
                <c:pt idx="624">
                  <c:v>64.5849900641132</c:v>
                </c:pt>
                <c:pt idx="625">
                  <c:v>64.761615277403493</c:v>
                </c:pt>
                <c:pt idx="626">
                  <c:v>65.083683493349994</c:v>
                </c:pt>
                <c:pt idx="627">
                  <c:v>65.669107356913401</c:v>
                </c:pt>
                <c:pt idx="628">
                  <c:v>66.666714718958403</c:v>
                </c:pt>
                <c:pt idx="629">
                  <c:v>66.347371227321105</c:v>
                </c:pt>
                <c:pt idx="630">
                  <c:v>66.523996440611398</c:v>
                </c:pt>
                <c:pt idx="631">
                  <c:v>66.685309054426796</c:v>
                </c:pt>
                <c:pt idx="632">
                  <c:v>66.651363451302998</c:v>
                </c:pt>
                <c:pt idx="633">
                  <c:v>67.149688150409702</c:v>
                </c:pt>
                <c:pt idx="634">
                  <c:v>67.837381997509198</c:v>
                </c:pt>
                <c:pt idx="635">
                  <c:v>67.654718101898894</c:v>
                </c:pt>
                <c:pt idx="636">
                  <c:v>67.580245480788307</c:v>
                </c:pt>
                <c:pt idx="637">
                  <c:v>68.146785942556306</c:v>
                </c:pt>
                <c:pt idx="638">
                  <c:v>67.595817252015095</c:v>
                </c:pt>
                <c:pt idx="639">
                  <c:v>69.042349330172598</c:v>
                </c:pt>
                <c:pt idx="640">
                  <c:v>68.952752391141303</c:v>
                </c:pt>
                <c:pt idx="641">
                  <c:v>68.983746320221201</c:v>
                </c:pt>
                <c:pt idx="642">
                  <c:v>69.110712378765399</c:v>
                </c:pt>
                <c:pt idx="643">
                  <c:v>68.636644134338894</c:v>
                </c:pt>
                <c:pt idx="644">
                  <c:v>68.101397769025397</c:v>
                </c:pt>
                <c:pt idx="645">
                  <c:v>67.6801530239822</c:v>
                </c:pt>
                <c:pt idx="646">
                  <c:v>67.701840813890001</c:v>
                </c:pt>
                <c:pt idx="647">
                  <c:v>68.262522101286706</c:v>
                </c:pt>
                <c:pt idx="648">
                  <c:v>68.711776879348804</c:v>
                </c:pt>
                <c:pt idx="649">
                  <c:v>68.693370825434499</c:v>
                </c:pt>
                <c:pt idx="650">
                  <c:v>70.328125806198997</c:v>
                </c:pt>
                <c:pt idx="651">
                  <c:v>71.0715096573865</c:v>
                </c:pt>
                <c:pt idx="652">
                  <c:v>70.696727500435003</c:v>
                </c:pt>
                <c:pt idx="653">
                  <c:v>67.908682441004501</c:v>
                </c:pt>
                <c:pt idx="654">
                  <c:v>68.744906299036401</c:v>
                </c:pt>
                <c:pt idx="655">
                  <c:v>68.196851554985798</c:v>
                </c:pt>
                <c:pt idx="656">
                  <c:v>67.562027708428204</c:v>
                </c:pt>
                <c:pt idx="657">
                  <c:v>66.893258258746798</c:v>
                </c:pt>
                <c:pt idx="658">
                  <c:v>64.644480147698502</c:v>
                </c:pt>
                <c:pt idx="659">
                  <c:v>65.158415286212403</c:v>
                </c:pt>
                <c:pt idx="660">
                  <c:v>65.709893546652097</c:v>
                </c:pt>
                <c:pt idx="661">
                  <c:v>66.047533533825302</c:v>
                </c:pt>
                <c:pt idx="662">
                  <c:v>66.211830043701895</c:v>
                </c:pt>
                <c:pt idx="663">
                  <c:v>65.703745305953802</c:v>
                </c:pt>
                <c:pt idx="664">
                  <c:v>66.970455604166503</c:v>
                </c:pt>
                <c:pt idx="665">
                  <c:v>66.818785637636196</c:v>
                </c:pt>
                <c:pt idx="666">
                  <c:v>66.781643467858004</c:v>
                </c:pt>
                <c:pt idx="667">
                  <c:v>66.492818381623195</c:v>
                </c:pt>
                <c:pt idx="668">
                  <c:v>66.908240796271997</c:v>
                </c:pt>
                <c:pt idx="669">
                  <c:v>67.382594428073205</c:v>
                </c:pt>
                <c:pt idx="670">
                  <c:v>68.5839211694949</c:v>
                </c:pt>
                <c:pt idx="671">
                  <c:v>70.264656669634405</c:v>
                </c:pt>
                <c:pt idx="672">
                  <c:v>67.721567998127199</c:v>
                </c:pt>
                <c:pt idx="673">
                  <c:v>66.784283325944699</c:v>
                </c:pt>
                <c:pt idx="674">
                  <c:v>67.230646373344001</c:v>
                </c:pt>
                <c:pt idx="675">
                  <c:v>67.249148370825594</c:v>
                </c:pt>
                <c:pt idx="676">
                  <c:v>68.883063616175093</c:v>
                </c:pt>
                <c:pt idx="677">
                  <c:v>68.610167288168896</c:v>
                </c:pt>
                <c:pt idx="678">
                  <c:v>67.134523880771894</c:v>
                </c:pt>
                <c:pt idx="679">
                  <c:v>67.523343742115998</c:v>
                </c:pt>
                <c:pt idx="680">
                  <c:v>68.070547999841594</c:v>
                </c:pt>
                <c:pt idx="681">
                  <c:v>68.6347300949068</c:v>
                </c:pt>
                <c:pt idx="682">
                  <c:v>68.685491793891401</c:v>
                </c:pt>
                <c:pt idx="683">
                  <c:v>68.689618598648195</c:v>
                </c:pt>
                <c:pt idx="684">
                  <c:v>68.684136154861804</c:v>
                </c:pt>
                <c:pt idx="685">
                  <c:v>68.860017246222199</c:v>
                </c:pt>
                <c:pt idx="686">
                  <c:v>70.625272478060296</c:v>
                </c:pt>
                <c:pt idx="687">
                  <c:v>71.273324276732396</c:v>
                </c:pt>
                <c:pt idx="688">
                  <c:v>71.1219414197829</c:v>
                </c:pt>
                <c:pt idx="689">
                  <c:v>71.8452559373235</c:v>
                </c:pt>
                <c:pt idx="690">
                  <c:v>71.807801835257493</c:v>
                </c:pt>
                <c:pt idx="691">
                  <c:v>69.844695220943507</c:v>
                </c:pt>
                <c:pt idx="692">
                  <c:v>69.059406209754997</c:v>
                </c:pt>
                <c:pt idx="693">
                  <c:v>68.553264254437806</c:v>
                </c:pt>
                <c:pt idx="694">
                  <c:v>67.982145698717105</c:v>
                </c:pt>
                <c:pt idx="695">
                  <c:v>68.321818295863906</c:v>
                </c:pt>
                <c:pt idx="696">
                  <c:v>69.371311313558905</c:v>
                </c:pt>
                <c:pt idx="697">
                  <c:v>69.637508959008002</c:v>
                </c:pt>
                <c:pt idx="698">
                  <c:v>67.889612667851395</c:v>
                </c:pt>
                <c:pt idx="699">
                  <c:v>67.5366570365928</c:v>
                </c:pt>
                <c:pt idx="700">
                  <c:v>68.431725967349394</c:v>
                </c:pt>
                <c:pt idx="701">
                  <c:v>68.068512832029697</c:v>
                </c:pt>
                <c:pt idx="702">
                  <c:v>65.852194573674197</c:v>
                </c:pt>
                <c:pt idx="703">
                  <c:v>65.828664544330906</c:v>
                </c:pt>
                <c:pt idx="704">
                  <c:v>65.068531772226606</c:v>
                </c:pt>
                <c:pt idx="705">
                  <c:v>65.038061863692903</c:v>
                </c:pt>
                <c:pt idx="706">
                  <c:v>66.257271341319097</c:v>
                </c:pt>
                <c:pt idx="707">
                  <c:v>65.454070979522299</c:v>
                </c:pt>
                <c:pt idx="708">
                  <c:v>66.978229981823702</c:v>
                </c:pt>
                <c:pt idx="709">
                  <c:v>67.379759348403596</c:v>
                </c:pt>
                <c:pt idx="710">
                  <c:v>68.286251098482495</c:v>
                </c:pt>
                <c:pt idx="711">
                  <c:v>67.961453813063699</c:v>
                </c:pt>
                <c:pt idx="712">
                  <c:v>69.085323516010902</c:v>
                </c:pt>
                <c:pt idx="713">
                  <c:v>69.160948472972507</c:v>
                </c:pt>
                <c:pt idx="714">
                  <c:v>69.805959041655697</c:v>
                </c:pt>
                <c:pt idx="715">
                  <c:v>71.652781024050299</c:v>
                </c:pt>
                <c:pt idx="716">
                  <c:v>71.445199199636306</c:v>
                </c:pt>
                <c:pt idx="717">
                  <c:v>71.415932767342895</c:v>
                </c:pt>
                <c:pt idx="718">
                  <c:v>71.084151288391794</c:v>
                </c:pt>
                <c:pt idx="719">
                  <c:v>72.440603169643097</c:v>
                </c:pt>
                <c:pt idx="720">
                  <c:v>72.443688713973998</c:v>
                </c:pt>
                <c:pt idx="721">
                  <c:v>72.412356195119202</c:v>
                </c:pt>
                <c:pt idx="722">
                  <c:v>74.361913889269104</c:v>
                </c:pt>
                <c:pt idx="723">
                  <c:v>75.800990620952703</c:v>
                </c:pt>
                <c:pt idx="724">
                  <c:v>76.493452100819496</c:v>
                </c:pt>
                <c:pt idx="725">
                  <c:v>77.151573637355</c:v>
                </c:pt>
                <c:pt idx="726">
                  <c:v>74.2796798913336</c:v>
                </c:pt>
                <c:pt idx="727">
                  <c:v>77.094443840804999</c:v>
                </c:pt>
                <c:pt idx="728">
                  <c:v>78.542196181150999</c:v>
                </c:pt>
                <c:pt idx="729">
                  <c:v>79.3591199350072</c:v>
                </c:pt>
                <c:pt idx="730">
                  <c:v>79.120970892332394</c:v>
                </c:pt>
                <c:pt idx="731">
                  <c:v>78.657699551795702</c:v>
                </c:pt>
                <c:pt idx="732">
                  <c:v>80.711171246231004</c:v>
                </c:pt>
                <c:pt idx="733">
                  <c:v>81.512181003294401</c:v>
                </c:pt>
                <c:pt idx="734">
                  <c:v>81.700992149191293</c:v>
                </c:pt>
                <c:pt idx="735">
                  <c:v>81.8386660233393</c:v>
                </c:pt>
                <c:pt idx="736">
                  <c:v>79.935618294669695</c:v>
                </c:pt>
                <c:pt idx="737">
                  <c:v>81.308285404208107</c:v>
                </c:pt>
                <c:pt idx="738">
                  <c:v>81.0777711020596</c:v>
                </c:pt>
                <c:pt idx="739">
                  <c:v>78.515270193383699</c:v>
                </c:pt>
                <c:pt idx="740">
                  <c:v>77.806626720252495</c:v>
                </c:pt>
                <c:pt idx="741">
                  <c:v>78.201253412087397</c:v>
                </c:pt>
                <c:pt idx="742">
                  <c:v>79.729681512835398</c:v>
                </c:pt>
                <c:pt idx="743">
                  <c:v>81.7509821819758</c:v>
                </c:pt>
                <c:pt idx="744">
                  <c:v>82.042250679776203</c:v>
                </c:pt>
                <c:pt idx="745">
                  <c:v>83.465585254768499</c:v>
                </c:pt>
                <c:pt idx="746">
                  <c:v>82.932589013596299</c:v>
                </c:pt>
                <c:pt idx="747">
                  <c:v>83.559081175288696</c:v>
                </c:pt>
                <c:pt idx="748">
                  <c:v>83.183561758111907</c:v>
                </c:pt>
                <c:pt idx="749">
                  <c:v>83.227576330653406</c:v>
                </c:pt>
                <c:pt idx="750">
                  <c:v>84.145759488013098</c:v>
                </c:pt>
                <c:pt idx="751">
                  <c:v>84.729197553156098</c:v>
                </c:pt>
                <c:pt idx="752">
                  <c:v>84.918281397681298</c:v>
                </c:pt>
                <c:pt idx="753">
                  <c:v>86.169689067669495</c:v>
                </c:pt>
                <c:pt idx="754">
                  <c:v>87.525769865644605</c:v>
                </c:pt>
                <c:pt idx="755">
                  <c:v>88.028073169149295</c:v>
                </c:pt>
                <c:pt idx="756">
                  <c:v>87.997718684597501</c:v>
                </c:pt>
                <c:pt idx="757">
                  <c:v>89.838780706488507</c:v>
                </c:pt>
                <c:pt idx="758">
                  <c:v>88.710416665987907</c:v>
                </c:pt>
                <c:pt idx="759">
                  <c:v>88.465128326861404</c:v>
                </c:pt>
                <c:pt idx="760">
                  <c:v>89.277624636508904</c:v>
                </c:pt>
                <c:pt idx="761">
                  <c:v>92.198925544291498</c:v>
                </c:pt>
                <c:pt idx="762">
                  <c:v>93.810008573533395</c:v>
                </c:pt>
                <c:pt idx="763">
                  <c:v>94.645042453290401</c:v>
                </c:pt>
                <c:pt idx="764">
                  <c:v>95.824224261049494</c:v>
                </c:pt>
                <c:pt idx="765">
                  <c:v>98.031429213870595</c:v>
                </c:pt>
                <c:pt idx="766">
                  <c:v>100.65368318084199</c:v>
                </c:pt>
                <c:pt idx="767">
                  <c:v>101.30967716093799</c:v>
                </c:pt>
                <c:pt idx="768">
                  <c:v>98.329153161453902</c:v>
                </c:pt>
                <c:pt idx="769">
                  <c:v>103.70273863419</c:v>
                </c:pt>
                <c:pt idx="770">
                  <c:v>104.441758783305</c:v>
                </c:pt>
                <c:pt idx="771">
                  <c:v>103.650152568133</c:v>
                </c:pt>
                <c:pt idx="772">
                  <c:v>96.564644166589503</c:v>
                </c:pt>
                <c:pt idx="773">
                  <c:v>92.428677596952397</c:v>
                </c:pt>
                <c:pt idx="774">
                  <c:v>88.250960472801694</c:v>
                </c:pt>
                <c:pt idx="775">
                  <c:v>80.242144612105307</c:v>
                </c:pt>
                <c:pt idx="776">
                  <c:v>81.390019769878705</c:v>
                </c:pt>
                <c:pt idx="777">
                  <c:v>85.889565336696293</c:v>
                </c:pt>
                <c:pt idx="778">
                  <c:v>87.168765340339803</c:v>
                </c:pt>
                <c:pt idx="779">
                  <c:v>81.445175842567906</c:v>
                </c:pt>
                <c:pt idx="780">
                  <c:v>79.599445965088194</c:v>
                </c:pt>
                <c:pt idx="781">
                  <c:v>81.257720477308297</c:v>
                </c:pt>
                <c:pt idx="782">
                  <c:v>78.580879354367298</c:v>
                </c:pt>
                <c:pt idx="783">
                  <c:v>78.995745488496894</c:v>
                </c:pt>
                <c:pt idx="784">
                  <c:v>81.2019070871564</c:v>
                </c:pt>
                <c:pt idx="785">
                  <c:v>81.344078585203107</c:v>
                </c:pt>
                <c:pt idx="786">
                  <c:v>80.945434689959697</c:v>
                </c:pt>
                <c:pt idx="787">
                  <c:v>80.890236059348098</c:v>
                </c:pt>
                <c:pt idx="788">
                  <c:v>83.587937642327702</c:v>
                </c:pt>
                <c:pt idx="789">
                  <c:v>85.705020668860101</c:v>
                </c:pt>
                <c:pt idx="790">
                  <c:v>85.263255097636801</c:v>
                </c:pt>
                <c:pt idx="791">
                  <c:v>86.297416264217304</c:v>
                </c:pt>
                <c:pt idx="792">
                  <c:v>87.636182838339494</c:v>
                </c:pt>
                <c:pt idx="793">
                  <c:v>83.766094786581903</c:v>
                </c:pt>
                <c:pt idx="794">
                  <c:v>82.806388716274398</c:v>
                </c:pt>
                <c:pt idx="795">
                  <c:v>82.976793313798893</c:v>
                </c:pt>
                <c:pt idx="796">
                  <c:v>83.320891547480102</c:v>
                </c:pt>
                <c:pt idx="797">
                  <c:v>84.258080810114507</c:v>
                </c:pt>
                <c:pt idx="798">
                  <c:v>84.041463679249702</c:v>
                </c:pt>
                <c:pt idx="799">
                  <c:v>84.942579255624196</c:v>
                </c:pt>
                <c:pt idx="800">
                  <c:v>81.931179179120505</c:v>
                </c:pt>
                <c:pt idx="801">
                  <c:v>79.588600933047601</c:v>
                </c:pt>
                <c:pt idx="802">
                  <c:v>81.293729762952495</c:v>
                </c:pt>
                <c:pt idx="803">
                  <c:v>81.336020574923396</c:v>
                </c:pt>
                <c:pt idx="804">
                  <c:v>81.0900608437709</c:v>
                </c:pt>
                <c:pt idx="805">
                  <c:v>81.809863040766899</c:v>
                </c:pt>
                <c:pt idx="806">
                  <c:v>82.303588617530096</c:v>
                </c:pt>
                <c:pt idx="807">
                  <c:v>83.203339992206693</c:v>
                </c:pt>
                <c:pt idx="808">
                  <c:v>83.123820591815402</c:v>
                </c:pt>
                <c:pt idx="809">
                  <c:v>80.718411724280898</c:v>
                </c:pt>
                <c:pt idx="810">
                  <c:v>78.946613571592394</c:v>
                </c:pt>
                <c:pt idx="811">
                  <c:v>77.750469703048097</c:v>
                </c:pt>
                <c:pt idx="812">
                  <c:v>78.570693441973205</c:v>
                </c:pt>
                <c:pt idx="813">
                  <c:v>80.560664375547304</c:v>
                </c:pt>
                <c:pt idx="814">
                  <c:v>80.317439902656801</c:v>
                </c:pt>
                <c:pt idx="815">
                  <c:v>79.198578367930693</c:v>
                </c:pt>
                <c:pt idx="816">
                  <c:v>82.226103839040903</c:v>
                </c:pt>
                <c:pt idx="817">
                  <c:v>83.211637022400097</c:v>
                </c:pt>
                <c:pt idx="818">
                  <c:v>84.185157992746099</c:v>
                </c:pt>
                <c:pt idx="819">
                  <c:v>84.598465846030805</c:v>
                </c:pt>
                <c:pt idx="820">
                  <c:v>82.724833991833094</c:v>
                </c:pt>
                <c:pt idx="821">
                  <c:v>83.324913449864098</c:v>
                </c:pt>
                <c:pt idx="822">
                  <c:v>86.680673899180604</c:v>
                </c:pt>
                <c:pt idx="823">
                  <c:v>86.799242426231899</c:v>
                </c:pt>
                <c:pt idx="824">
                  <c:v>88.4902523618196</c:v>
                </c:pt>
                <c:pt idx="825">
                  <c:v>90.502604921771294</c:v>
                </c:pt>
                <c:pt idx="826">
                  <c:v>88.276882402538902</c:v>
                </c:pt>
                <c:pt idx="827">
                  <c:v>90.383618485892299</c:v>
                </c:pt>
                <c:pt idx="828">
                  <c:v>89.133638223105706</c:v>
                </c:pt>
                <c:pt idx="829">
                  <c:v>90.576764280853695</c:v>
                </c:pt>
                <c:pt idx="830">
                  <c:v>90.793837748260103</c:v>
                </c:pt>
                <c:pt idx="831">
                  <c:v>91.861676371026903</c:v>
                </c:pt>
                <c:pt idx="832">
                  <c:v>89.985829345365403</c:v>
                </c:pt>
                <c:pt idx="833">
                  <c:v>89.286128472532795</c:v>
                </c:pt>
                <c:pt idx="834">
                  <c:v>89.447776954235295</c:v>
                </c:pt>
                <c:pt idx="835">
                  <c:v>88.144496238262903</c:v>
                </c:pt>
                <c:pt idx="836">
                  <c:v>90.167121457997297</c:v>
                </c:pt>
                <c:pt idx="837">
                  <c:v>91.283492712625801</c:v>
                </c:pt>
                <c:pt idx="838">
                  <c:v>85.138651780972097</c:v>
                </c:pt>
                <c:pt idx="839">
                  <c:v>84.153751292251002</c:v>
                </c:pt>
                <c:pt idx="840">
                  <c:v>83.682865058900902</c:v>
                </c:pt>
                <c:pt idx="841">
                  <c:v>82.327029094634398</c:v>
                </c:pt>
                <c:pt idx="842">
                  <c:v>85.632911658860394</c:v>
                </c:pt>
                <c:pt idx="843">
                  <c:v>85.437827564768995</c:v>
                </c:pt>
                <c:pt idx="844">
                  <c:v>85.996727199002507</c:v>
                </c:pt>
                <c:pt idx="845">
                  <c:v>87.657046803325201</c:v>
                </c:pt>
                <c:pt idx="846">
                  <c:v>88.230717924667601</c:v>
                </c:pt>
                <c:pt idx="847">
                  <c:v>88.813438861910498</c:v>
                </c:pt>
                <c:pt idx="848">
                  <c:v>88.515646499618896</c:v>
                </c:pt>
                <c:pt idx="849">
                  <c:v>91.704669490662596</c:v>
                </c:pt>
                <c:pt idx="850">
                  <c:v>93.394980860631406</c:v>
                </c:pt>
                <c:pt idx="851">
                  <c:v>90.334746895173495</c:v>
                </c:pt>
                <c:pt idx="852">
                  <c:v>87.421335716121803</c:v>
                </c:pt>
                <c:pt idx="853">
                  <c:v>89.120116368601202</c:v>
                </c:pt>
                <c:pt idx="854">
                  <c:v>90.069558704733097</c:v>
                </c:pt>
                <c:pt idx="855">
                  <c:v>89.509178895412902</c:v>
                </c:pt>
                <c:pt idx="856">
                  <c:v>90.759685483401995</c:v>
                </c:pt>
                <c:pt idx="857">
                  <c:v>91.069596428142603</c:v>
                </c:pt>
                <c:pt idx="858">
                  <c:v>90.904662347141993</c:v>
                </c:pt>
                <c:pt idx="859">
                  <c:v>94.383620476760299</c:v>
                </c:pt>
                <c:pt idx="860">
                  <c:v>92.4391094525092</c:v>
                </c:pt>
                <c:pt idx="861">
                  <c:v>90.820551197554394</c:v>
                </c:pt>
                <c:pt idx="862">
                  <c:v>92.585881984861501</c:v>
                </c:pt>
                <c:pt idx="863">
                  <c:v>91.266246923577597</c:v>
                </c:pt>
                <c:pt idx="864">
                  <c:v>88.429367769474098</c:v>
                </c:pt>
                <c:pt idx="865">
                  <c:v>89.896584478901104</c:v>
                </c:pt>
                <c:pt idx="866">
                  <c:v>89.272353538249504</c:v>
                </c:pt>
                <c:pt idx="867">
                  <c:v>87.550427430144097</c:v>
                </c:pt>
                <c:pt idx="868">
                  <c:v>88.768243183736701</c:v>
                </c:pt>
                <c:pt idx="869">
                  <c:v>87.175597445326801</c:v>
                </c:pt>
                <c:pt idx="870">
                  <c:v>87.7940513749096</c:v>
                </c:pt>
                <c:pt idx="871">
                  <c:v>87.05993960891</c:v>
                </c:pt>
                <c:pt idx="872">
                  <c:v>80.355247960964604</c:v>
                </c:pt>
                <c:pt idx="873">
                  <c:v>70.861401747054899</c:v>
                </c:pt>
                <c:pt idx="874">
                  <c:v>70.221047077381996</c:v>
                </c:pt>
                <c:pt idx="875">
                  <c:v>72.969730150780805</c:v>
                </c:pt>
                <c:pt idx="876">
                  <c:v>68.536317340223704</c:v>
                </c:pt>
                <c:pt idx="877">
                  <c:v>70.559436328462198</c:v>
                </c:pt>
                <c:pt idx="878">
                  <c:v>68.838714749710206</c:v>
                </c:pt>
                <c:pt idx="879">
                  <c:v>70.185144597992107</c:v>
                </c:pt>
                <c:pt idx="880">
                  <c:v>69.088429072369493</c:v>
                </c:pt>
                <c:pt idx="881">
                  <c:v>70.279532085701803</c:v>
                </c:pt>
                <c:pt idx="882">
                  <c:v>73.002320237513302</c:v>
                </c:pt>
                <c:pt idx="883">
                  <c:v>71.202832529348896</c:v>
                </c:pt>
                <c:pt idx="884">
                  <c:v>73.454595468638004</c:v>
                </c:pt>
                <c:pt idx="885">
                  <c:v>73.510893341748101</c:v>
                </c:pt>
                <c:pt idx="886">
                  <c:v>74.315314305940802</c:v>
                </c:pt>
                <c:pt idx="887">
                  <c:v>72.796107965433805</c:v>
                </c:pt>
                <c:pt idx="888">
                  <c:v>73.609688713183104</c:v>
                </c:pt>
                <c:pt idx="889">
                  <c:v>73.005252730441697</c:v>
                </c:pt>
                <c:pt idx="890">
                  <c:v>73.393544119087395</c:v>
                </c:pt>
                <c:pt idx="891">
                  <c:v>71.290992726430403</c:v>
                </c:pt>
                <c:pt idx="892">
                  <c:v>70.181384700607396</c:v>
                </c:pt>
                <c:pt idx="893">
                  <c:v>71.666920977147598</c:v>
                </c:pt>
                <c:pt idx="894">
                  <c:v>72.5147831978732</c:v>
                </c:pt>
                <c:pt idx="895">
                  <c:v>75.7235232665344</c:v>
                </c:pt>
                <c:pt idx="896">
                  <c:v>76.072565286925794</c:v>
                </c:pt>
                <c:pt idx="897">
                  <c:v>79.039409374396499</c:v>
                </c:pt>
                <c:pt idx="898">
                  <c:v>79.334393252566997</c:v>
                </c:pt>
                <c:pt idx="899">
                  <c:v>77.646532621991</c:v>
                </c:pt>
                <c:pt idx="900">
                  <c:v>75.783969828833705</c:v>
                </c:pt>
                <c:pt idx="901">
                  <c:v>77.546602407324897</c:v>
                </c:pt>
                <c:pt idx="902">
                  <c:v>78.505659021037303</c:v>
                </c:pt>
                <c:pt idx="903">
                  <c:v>77.691178407877302</c:v>
                </c:pt>
                <c:pt idx="904">
                  <c:v>79.699540019606005</c:v>
                </c:pt>
                <c:pt idx="905">
                  <c:v>79.379668736128295</c:v>
                </c:pt>
                <c:pt idx="906">
                  <c:v>77.678796981283199</c:v>
                </c:pt>
                <c:pt idx="907">
                  <c:v>77.627275918428097</c:v>
                </c:pt>
                <c:pt idx="908">
                  <c:v>78.997136069885897</c:v>
                </c:pt>
                <c:pt idx="909">
                  <c:v>78.210170691018803</c:v>
                </c:pt>
                <c:pt idx="910">
                  <c:v>78.785867927740398</c:v>
                </c:pt>
                <c:pt idx="911">
                  <c:v>77.136121822187803</c:v>
                </c:pt>
                <c:pt idx="912">
                  <c:v>72.904619663438197</c:v>
                </c:pt>
                <c:pt idx="913">
                  <c:v>74.249826693701195</c:v>
                </c:pt>
                <c:pt idx="914">
                  <c:v>72.646564069603301</c:v>
                </c:pt>
                <c:pt idx="915">
                  <c:v>74.779150180961494</c:v>
                </c:pt>
                <c:pt idx="916">
                  <c:v>73.1025361337486</c:v>
                </c:pt>
                <c:pt idx="917">
                  <c:v>71.691537521011199</c:v>
                </c:pt>
                <c:pt idx="918">
                  <c:v>73.904599436691299</c:v>
                </c:pt>
                <c:pt idx="919">
                  <c:v>73.532720233467998</c:v>
                </c:pt>
                <c:pt idx="920">
                  <c:v>75.580078640673094</c:v>
                </c:pt>
                <c:pt idx="921">
                  <c:v>75.277266835250501</c:v>
                </c:pt>
                <c:pt idx="922">
                  <c:v>76.089724008520406</c:v>
                </c:pt>
                <c:pt idx="923">
                  <c:v>75.696554282816706</c:v>
                </c:pt>
                <c:pt idx="924">
                  <c:v>75.246714415709604</c:v>
                </c:pt>
                <c:pt idx="925">
                  <c:v>75.584735236219899</c:v>
                </c:pt>
                <c:pt idx="926">
                  <c:v>75.914182569128897</c:v>
                </c:pt>
                <c:pt idx="927">
                  <c:v>74.779008678087195</c:v>
                </c:pt>
                <c:pt idx="928">
                  <c:v>74.917060384600603</c:v>
                </c:pt>
                <c:pt idx="929">
                  <c:v>75.0551232813757</c:v>
                </c:pt>
                <c:pt idx="930">
                  <c:v>75.523982735413199</c:v>
                </c:pt>
                <c:pt idx="931">
                  <c:v>75.244735659700595</c:v>
                </c:pt>
                <c:pt idx="932">
                  <c:v>76.246835746643399</c:v>
                </c:pt>
                <c:pt idx="933">
                  <c:v>76.954872386473397</c:v>
                </c:pt>
                <c:pt idx="934">
                  <c:v>75.697863381964893</c:v>
                </c:pt>
                <c:pt idx="935">
                  <c:v>74.907153339012396</c:v>
                </c:pt>
                <c:pt idx="936">
                  <c:v>75.024170574274805</c:v>
                </c:pt>
                <c:pt idx="937">
                  <c:v>74.412364638720106</c:v>
                </c:pt>
                <c:pt idx="938">
                  <c:v>74.528042669714196</c:v>
                </c:pt>
                <c:pt idx="939">
                  <c:v>75.157808405276199</c:v>
                </c:pt>
                <c:pt idx="940">
                  <c:v>75.187748854264498</c:v>
                </c:pt>
                <c:pt idx="941">
                  <c:v>75.559577937045006</c:v>
                </c:pt>
                <c:pt idx="942">
                  <c:v>75.114536157439503</c:v>
                </c:pt>
                <c:pt idx="943">
                  <c:v>74.514757969448496</c:v>
                </c:pt>
                <c:pt idx="944">
                  <c:v>74.5318290344498</c:v>
                </c:pt>
                <c:pt idx="945">
                  <c:v>74.917657383870406</c:v>
                </c:pt>
                <c:pt idx="946">
                  <c:v>74.738358758518601</c:v>
                </c:pt>
                <c:pt idx="947">
                  <c:v>74.878937085460507</c:v>
                </c:pt>
                <c:pt idx="948">
                  <c:v>75.738758426350998</c:v>
                </c:pt>
                <c:pt idx="949">
                  <c:v>75.735191794313806</c:v>
                </c:pt>
                <c:pt idx="950">
                  <c:v>76.187014289481596</c:v>
                </c:pt>
                <c:pt idx="951">
                  <c:v>76.595693002664206</c:v>
                </c:pt>
                <c:pt idx="952">
                  <c:v>76.006097147635003</c:v>
                </c:pt>
                <c:pt idx="953">
                  <c:v>75.1651708713989</c:v>
                </c:pt>
                <c:pt idx="954">
                  <c:v>74.610763381656596</c:v>
                </c:pt>
                <c:pt idx="955">
                  <c:v>74.373503474790397</c:v>
                </c:pt>
                <c:pt idx="956">
                  <c:v>74.347556943558402</c:v>
                </c:pt>
                <c:pt idx="957">
                  <c:v>74.701262526219097</c:v>
                </c:pt>
                <c:pt idx="958">
                  <c:v>75.541058919802097</c:v>
                </c:pt>
                <c:pt idx="959">
                  <c:v>75.908784218477095</c:v>
                </c:pt>
                <c:pt idx="960">
                  <c:v>76.477416907391898</c:v>
                </c:pt>
                <c:pt idx="961">
                  <c:v>77.287490734813105</c:v>
                </c:pt>
                <c:pt idx="962">
                  <c:v>76.6449542675103</c:v>
                </c:pt>
                <c:pt idx="963">
                  <c:v>76.786049727374106</c:v>
                </c:pt>
                <c:pt idx="964">
                  <c:v>75.165462630976407</c:v>
                </c:pt>
                <c:pt idx="965">
                  <c:v>75.677327281578897</c:v>
                </c:pt>
                <c:pt idx="966">
                  <c:v>75.248414404592097</c:v>
                </c:pt>
                <c:pt idx="967">
                  <c:v>75.158959855679399</c:v>
                </c:pt>
                <c:pt idx="968">
                  <c:v>74.683491761007502</c:v>
                </c:pt>
                <c:pt idx="969">
                  <c:v>75.313763893299097</c:v>
                </c:pt>
                <c:pt idx="970">
                  <c:v>75.4276086655276</c:v>
                </c:pt>
                <c:pt idx="971">
                  <c:v>75.685229830088304</c:v>
                </c:pt>
                <c:pt idx="972">
                  <c:v>75.692927800760401</c:v>
                </c:pt>
                <c:pt idx="973">
                  <c:v>75.224814426590797</c:v>
                </c:pt>
                <c:pt idx="974">
                  <c:v>75.138142115284396</c:v>
                </c:pt>
                <c:pt idx="975">
                  <c:v>74.919315905063101</c:v>
                </c:pt>
                <c:pt idx="976">
                  <c:v>75.836901629362501</c:v>
                </c:pt>
                <c:pt idx="977">
                  <c:v>75.842854236299004</c:v>
                </c:pt>
                <c:pt idx="978">
                  <c:v>76.126081894651904</c:v>
                </c:pt>
                <c:pt idx="979">
                  <c:v>76.571832976245403</c:v>
                </c:pt>
                <c:pt idx="980">
                  <c:v>76.581152606785594</c:v>
                </c:pt>
                <c:pt idx="981">
                  <c:v>75.210665808861705</c:v>
                </c:pt>
                <c:pt idx="982">
                  <c:v>74.931905255081006</c:v>
                </c:pt>
                <c:pt idx="983">
                  <c:v>75.429352209256507</c:v>
                </c:pt>
                <c:pt idx="984">
                  <c:v>74.901437997799306</c:v>
                </c:pt>
                <c:pt idx="985">
                  <c:v>75.252499011936095</c:v>
                </c:pt>
                <c:pt idx="986">
                  <c:v>75.008470790301004</c:v>
                </c:pt>
                <c:pt idx="987">
                  <c:v>74.627422489650499</c:v>
                </c:pt>
                <c:pt idx="988">
                  <c:v>74.862493804753498</c:v>
                </c:pt>
                <c:pt idx="989">
                  <c:v>74.705495536509403</c:v>
                </c:pt>
                <c:pt idx="990">
                  <c:v>73.406246234731199</c:v>
                </c:pt>
                <c:pt idx="991">
                  <c:v>71.709587543439895</c:v>
                </c:pt>
                <c:pt idx="992">
                  <c:v>71.961669085797894</c:v>
                </c:pt>
                <c:pt idx="993">
                  <c:v>72.092921316546395</c:v>
                </c:pt>
                <c:pt idx="994">
                  <c:v>71.481543458610204</c:v>
                </c:pt>
                <c:pt idx="995">
                  <c:v>71.530419356418705</c:v>
                </c:pt>
                <c:pt idx="996">
                  <c:v>72.144690326171599</c:v>
                </c:pt>
                <c:pt idx="997">
                  <c:v>72.247055574565096</c:v>
                </c:pt>
                <c:pt idx="998">
                  <c:v>72.981011159671198</c:v>
                </c:pt>
                <c:pt idx="999">
                  <c:v>73.022536026951499</c:v>
                </c:pt>
                <c:pt idx="1000">
                  <c:v>73.284353666285696</c:v>
                </c:pt>
                <c:pt idx="1001">
                  <c:v>73.012367851818595</c:v>
                </c:pt>
                <c:pt idx="1002">
                  <c:v>73.398077718651393</c:v>
                </c:pt>
                <c:pt idx="1003">
                  <c:v>72.557980833779098</c:v>
                </c:pt>
                <c:pt idx="1004">
                  <c:v>72.951169306702596</c:v>
                </c:pt>
                <c:pt idx="1005">
                  <c:v>71.661561974283501</c:v>
                </c:pt>
                <c:pt idx="1006">
                  <c:v>72.098215468560696</c:v>
                </c:pt>
                <c:pt idx="1007">
                  <c:v>72.615072052784001</c:v>
                </c:pt>
                <c:pt idx="1008">
                  <c:v>74.015908839865006</c:v>
                </c:pt>
                <c:pt idx="1009">
                  <c:v>74.846336511985896</c:v>
                </c:pt>
                <c:pt idx="1010">
                  <c:v>74.162783383073503</c:v>
                </c:pt>
                <c:pt idx="1011">
                  <c:v>74.113598269303694</c:v>
                </c:pt>
                <c:pt idx="1012">
                  <c:v>74.808619062064395</c:v>
                </c:pt>
                <c:pt idx="1013">
                  <c:v>74.682191409671404</c:v>
                </c:pt>
                <c:pt idx="1014">
                  <c:v>74.626842169477101</c:v>
                </c:pt>
                <c:pt idx="1015">
                  <c:v>74.684003779053796</c:v>
                </c:pt>
                <c:pt idx="1016">
                  <c:v>74.750864065899705</c:v>
                </c:pt>
                <c:pt idx="1017">
                  <c:v>74.772950274370103</c:v>
                </c:pt>
                <c:pt idx="1018">
                  <c:v>75.132773586627394</c:v>
                </c:pt>
                <c:pt idx="1019">
                  <c:v>74.755683852687298</c:v>
                </c:pt>
                <c:pt idx="1020">
                  <c:v>74.500390756970702</c:v>
                </c:pt>
                <c:pt idx="1021">
                  <c:v>74.998734571393499</c:v>
                </c:pt>
                <c:pt idx="1022">
                  <c:v>75.086678396515097</c:v>
                </c:pt>
                <c:pt idx="1023">
                  <c:v>75.157446345428994</c:v>
                </c:pt>
                <c:pt idx="1024">
                  <c:v>74.799311217240202</c:v>
                </c:pt>
                <c:pt idx="1025">
                  <c:v>75.116284631445794</c:v>
                </c:pt>
                <c:pt idx="1026">
                  <c:v>74.919533360736693</c:v>
                </c:pt>
                <c:pt idx="1027">
                  <c:v>75.423504166487703</c:v>
                </c:pt>
                <c:pt idx="1028">
                  <c:v>75.3893723318821</c:v>
                </c:pt>
                <c:pt idx="1029">
                  <c:v>75.349660409928106</c:v>
                </c:pt>
                <c:pt idx="1030">
                  <c:v>75.216561059395403</c:v>
                </c:pt>
                <c:pt idx="1031">
                  <c:v>75.0799756289789</c:v>
                </c:pt>
                <c:pt idx="1032">
                  <c:v>75.420835444391102</c:v>
                </c:pt>
                <c:pt idx="1033">
                  <c:v>75.982811297608393</c:v>
                </c:pt>
                <c:pt idx="1034">
                  <c:v>76.0424916604549</c:v>
                </c:pt>
                <c:pt idx="1035">
                  <c:v>76.181325812594494</c:v>
                </c:pt>
                <c:pt idx="1036">
                  <c:v>77.608079310810993</c:v>
                </c:pt>
                <c:pt idx="1037">
                  <c:v>77.819502178024905</c:v>
                </c:pt>
                <c:pt idx="1038">
                  <c:v>77.704134153197003</c:v>
                </c:pt>
                <c:pt idx="1039">
                  <c:v>76.743571720426601</c:v>
                </c:pt>
                <c:pt idx="1040">
                  <c:v>77.105507689036301</c:v>
                </c:pt>
                <c:pt idx="1041">
                  <c:v>76.853160610109995</c:v>
                </c:pt>
                <c:pt idx="1042">
                  <c:v>77.219858273512997</c:v>
                </c:pt>
                <c:pt idx="1043">
                  <c:v>76.848293303095602</c:v>
                </c:pt>
                <c:pt idx="1044">
                  <c:v>78.466712725597205</c:v>
                </c:pt>
                <c:pt idx="1045">
                  <c:v>79.144580907947898</c:v>
                </c:pt>
                <c:pt idx="1046">
                  <c:v>81.279747819172997</c:v>
                </c:pt>
                <c:pt idx="1047">
                  <c:v>80.681002334874094</c:v>
                </c:pt>
                <c:pt idx="1048">
                  <c:v>79.805057559542703</c:v>
                </c:pt>
                <c:pt idx="1049">
                  <c:v>78.480644652828403</c:v>
                </c:pt>
                <c:pt idx="1050">
                  <c:v>78.617809840178296</c:v>
                </c:pt>
                <c:pt idx="1051">
                  <c:v>78.6186771069939</c:v>
                </c:pt>
                <c:pt idx="1052">
                  <c:v>78.9390980190596</c:v>
                </c:pt>
                <c:pt idx="1053">
                  <c:v>78.293517694250895</c:v>
                </c:pt>
                <c:pt idx="1054">
                  <c:v>78.974678191306197</c:v>
                </c:pt>
                <c:pt idx="1055">
                  <c:v>78.845935804654204</c:v>
                </c:pt>
                <c:pt idx="1056">
                  <c:v>79.266222032552093</c:v>
                </c:pt>
                <c:pt idx="1057">
                  <c:v>79.578645976707804</c:v>
                </c:pt>
                <c:pt idx="1058">
                  <c:v>78.733595522953195</c:v>
                </c:pt>
                <c:pt idx="1059">
                  <c:v>78.982630574157596</c:v>
                </c:pt>
                <c:pt idx="1060">
                  <c:v>79.338660642288602</c:v>
                </c:pt>
                <c:pt idx="1061">
                  <c:v>78.461025151504899</c:v>
                </c:pt>
                <c:pt idx="1062">
                  <c:v>79.421779654208194</c:v>
                </c:pt>
                <c:pt idx="1063">
                  <c:v>79.143344464329999</c:v>
                </c:pt>
                <c:pt idx="1064">
                  <c:v>79.264793882235296</c:v>
                </c:pt>
                <c:pt idx="1065">
                  <c:v>79.474789977540496</c:v>
                </c:pt>
                <c:pt idx="1066">
                  <c:v>78.610263138124495</c:v>
                </c:pt>
                <c:pt idx="1067">
                  <c:v>79.307366219505894</c:v>
                </c:pt>
                <c:pt idx="1068">
                  <c:v>78.802526990794206</c:v>
                </c:pt>
                <c:pt idx="1069">
                  <c:v>79.156408615592696</c:v>
                </c:pt>
                <c:pt idx="1070">
                  <c:v>79.775459431803895</c:v>
                </c:pt>
                <c:pt idx="1071">
                  <c:v>80.356168521867701</c:v>
                </c:pt>
                <c:pt idx="1072">
                  <c:v>80.487363508795198</c:v>
                </c:pt>
                <c:pt idx="1073">
                  <c:v>80.543716680505398</c:v>
                </c:pt>
                <c:pt idx="1074">
                  <c:v>81.016732838988602</c:v>
                </c:pt>
                <c:pt idx="1075">
                  <c:v>80.840594810303102</c:v>
                </c:pt>
                <c:pt idx="1076">
                  <c:v>81.166495614916201</c:v>
                </c:pt>
                <c:pt idx="1077">
                  <c:v>80.636352997760298</c:v>
                </c:pt>
                <c:pt idx="1078">
                  <c:v>80.689628374561494</c:v>
                </c:pt>
                <c:pt idx="1079">
                  <c:v>80.505210660840305</c:v>
                </c:pt>
                <c:pt idx="1080">
                  <c:v>81.320985571359302</c:v>
                </c:pt>
                <c:pt idx="1081">
                  <c:v>81.696618080081805</c:v>
                </c:pt>
                <c:pt idx="1082">
                  <c:v>82.218408210204203</c:v>
                </c:pt>
                <c:pt idx="1083">
                  <c:v>82.388911487578</c:v>
                </c:pt>
                <c:pt idx="1084">
                  <c:v>81.758573505086403</c:v>
                </c:pt>
                <c:pt idx="1085">
                  <c:v>80.453973712651603</c:v>
                </c:pt>
                <c:pt idx="1086">
                  <c:v>80.969039563491606</c:v>
                </c:pt>
                <c:pt idx="1087">
                  <c:v>81.126238423828099</c:v>
                </c:pt>
                <c:pt idx="1088">
                  <c:v>80.747972656169296</c:v>
                </c:pt>
                <c:pt idx="1089">
                  <c:v>81.139295041775995</c:v>
                </c:pt>
                <c:pt idx="1090">
                  <c:v>80.051532156784901</c:v>
                </c:pt>
                <c:pt idx="1091">
                  <c:v>80.088052397845004</c:v>
                </c:pt>
                <c:pt idx="1092">
                  <c:v>79.211573993057598</c:v>
                </c:pt>
                <c:pt idx="1093">
                  <c:v>78.8689665855876</c:v>
                </c:pt>
                <c:pt idx="1094">
                  <c:v>78.811776156745594</c:v>
                </c:pt>
                <c:pt idx="1095">
                  <c:v>79.165465107132704</c:v>
                </c:pt>
                <c:pt idx="1096">
                  <c:v>79.053793153341999</c:v>
                </c:pt>
                <c:pt idx="1097">
                  <c:v>78.156603230927104</c:v>
                </c:pt>
                <c:pt idx="1098">
                  <c:v>77.238795770737894</c:v>
                </c:pt>
                <c:pt idx="1099">
                  <c:v>76.701928612337795</c:v>
                </c:pt>
                <c:pt idx="1100">
                  <c:v>77.0032157962344</c:v>
                </c:pt>
                <c:pt idx="1101">
                  <c:v>77.131809667617105</c:v>
                </c:pt>
                <c:pt idx="1102">
                  <c:v>77.402211361765296</c:v>
                </c:pt>
                <c:pt idx="1103">
                  <c:v>78.505606330644397</c:v>
                </c:pt>
                <c:pt idx="1104">
                  <c:v>78.785224264443102</c:v>
                </c:pt>
                <c:pt idx="1105">
                  <c:v>78.719505734888202</c:v>
                </c:pt>
                <c:pt idx="1106">
                  <c:v>79.114576390684704</c:v>
                </c:pt>
                <c:pt idx="1107">
                  <c:v>79.262924047224701</c:v>
                </c:pt>
                <c:pt idx="1108">
                  <c:v>78.991564620606198</c:v>
                </c:pt>
                <c:pt idx="1109">
                  <c:v>79.334110546240296</c:v>
                </c:pt>
                <c:pt idx="1110">
                  <c:v>80.300559156703301</c:v>
                </c:pt>
                <c:pt idx="1111">
                  <c:v>80.193638652541793</c:v>
                </c:pt>
                <c:pt idx="1112">
                  <c:v>80.096009500838903</c:v>
                </c:pt>
                <c:pt idx="1113">
                  <c:v>81.608756686519101</c:v>
                </c:pt>
                <c:pt idx="1114">
                  <c:v>81.538421634242397</c:v>
                </c:pt>
                <c:pt idx="1115">
                  <c:v>80.594137357071205</c:v>
                </c:pt>
                <c:pt idx="1116">
                  <c:v>80.556645352755694</c:v>
                </c:pt>
                <c:pt idx="1117">
                  <c:v>80.776785306711702</c:v>
                </c:pt>
                <c:pt idx="1118">
                  <c:v>81.844159191395207</c:v>
                </c:pt>
                <c:pt idx="1119">
                  <c:v>82.505209831789799</c:v>
                </c:pt>
                <c:pt idx="1120">
                  <c:v>82.471991542777005</c:v>
                </c:pt>
                <c:pt idx="1121">
                  <c:v>82.331123977707094</c:v>
                </c:pt>
                <c:pt idx="1122">
                  <c:v>82.332541557878798</c:v>
                </c:pt>
                <c:pt idx="1123">
                  <c:v>81.972414386634</c:v>
                </c:pt>
                <c:pt idx="1124">
                  <c:v>81.993228511283405</c:v>
                </c:pt>
                <c:pt idx="1125">
                  <c:v>81.551965160399803</c:v>
                </c:pt>
                <c:pt idx="1126">
                  <c:v>80.396562604088103</c:v>
                </c:pt>
                <c:pt idx="1127">
                  <c:v>79.897444382002902</c:v>
                </c:pt>
                <c:pt idx="1128">
                  <c:v>80.814400763063006</c:v>
                </c:pt>
                <c:pt idx="1129">
                  <c:v>80.279173365488504</c:v>
                </c:pt>
                <c:pt idx="1130">
                  <c:v>80.0464687558012</c:v>
                </c:pt>
                <c:pt idx="1131">
                  <c:v>80.370979887732403</c:v>
                </c:pt>
                <c:pt idx="1132">
                  <c:v>80.799793102828801</c:v>
                </c:pt>
                <c:pt idx="1133">
                  <c:v>81.006486041124106</c:v>
                </c:pt>
                <c:pt idx="1134">
                  <c:v>80.702688361129603</c:v>
                </c:pt>
                <c:pt idx="1135">
                  <c:v>80.102511196961203</c:v>
                </c:pt>
                <c:pt idx="1136">
                  <c:v>79.064046554729401</c:v>
                </c:pt>
                <c:pt idx="1137">
                  <c:v>78.841752350637805</c:v>
                </c:pt>
                <c:pt idx="1138">
                  <c:v>78.640767794757593</c:v>
                </c:pt>
                <c:pt idx="1139">
                  <c:v>78.544984631972895</c:v>
                </c:pt>
                <c:pt idx="1140">
                  <c:v>79.108392274902201</c:v>
                </c:pt>
                <c:pt idx="1141">
                  <c:v>80.070238326731896</c:v>
                </c:pt>
                <c:pt idx="1142">
                  <c:v>79.980661628362498</c:v>
                </c:pt>
                <c:pt idx="1143">
                  <c:v>79.4822544655797</c:v>
                </c:pt>
                <c:pt idx="1144">
                  <c:v>77.890694332841605</c:v>
                </c:pt>
                <c:pt idx="1145">
                  <c:v>78.092678871364896</c:v>
                </c:pt>
                <c:pt idx="1146">
                  <c:v>77.336145417748696</c:v>
                </c:pt>
                <c:pt idx="1147">
                  <c:v>77.120835067112594</c:v>
                </c:pt>
                <c:pt idx="1148">
                  <c:v>77.063180075967594</c:v>
                </c:pt>
                <c:pt idx="1149">
                  <c:v>77.063130420392397</c:v>
                </c:pt>
                <c:pt idx="1150">
                  <c:v>76.8952722452795</c:v>
                </c:pt>
                <c:pt idx="1151">
                  <c:v>77.805909415830897</c:v>
                </c:pt>
                <c:pt idx="1152">
                  <c:v>77.312652872237095</c:v>
                </c:pt>
                <c:pt idx="1153">
                  <c:v>77.564176720134697</c:v>
                </c:pt>
                <c:pt idx="1154">
                  <c:v>77.754728670519199</c:v>
                </c:pt>
                <c:pt idx="1155">
                  <c:v>76.294518595992102</c:v>
                </c:pt>
                <c:pt idx="1156">
                  <c:v>75.168245760759206</c:v>
                </c:pt>
                <c:pt idx="1157">
                  <c:v>75.356248779742302</c:v>
                </c:pt>
                <c:pt idx="1158">
                  <c:v>75.302331772459596</c:v>
                </c:pt>
                <c:pt idx="1159">
                  <c:v>74.8975679460424</c:v>
                </c:pt>
                <c:pt idx="1160">
                  <c:v>73.884117342895294</c:v>
                </c:pt>
                <c:pt idx="1161">
                  <c:v>73.6108565622838</c:v>
                </c:pt>
                <c:pt idx="1162">
                  <c:v>73.964336002888103</c:v>
                </c:pt>
                <c:pt idx="1163">
                  <c:v>75.5074822082818</c:v>
                </c:pt>
                <c:pt idx="1164">
                  <c:v>75.665983642762598</c:v>
                </c:pt>
                <c:pt idx="1165">
                  <c:v>75.748031069262296</c:v>
                </c:pt>
                <c:pt idx="1166">
                  <c:v>76.748653123107005</c:v>
                </c:pt>
                <c:pt idx="1167">
                  <c:v>77.036730584203497</c:v>
                </c:pt>
                <c:pt idx="1168">
                  <c:v>76.732674228383203</c:v>
                </c:pt>
                <c:pt idx="1169">
                  <c:v>77.204710440929304</c:v>
                </c:pt>
                <c:pt idx="1170">
                  <c:v>77.655448839367594</c:v>
                </c:pt>
                <c:pt idx="1171">
                  <c:v>77.597084836650197</c:v>
                </c:pt>
                <c:pt idx="1172">
                  <c:v>77.560103566648905</c:v>
                </c:pt>
                <c:pt idx="1173">
                  <c:v>77.5172704116776</c:v>
                </c:pt>
                <c:pt idx="1174">
                  <c:v>77.302134368631002</c:v>
                </c:pt>
                <c:pt idx="1175">
                  <c:v>77.993097846084595</c:v>
                </c:pt>
                <c:pt idx="1176">
                  <c:v>78.302274591424094</c:v>
                </c:pt>
                <c:pt idx="1177">
                  <c:v>78.293245787798895</c:v>
                </c:pt>
                <c:pt idx="1178">
                  <c:v>78.414269792914993</c:v>
                </c:pt>
                <c:pt idx="1179">
                  <c:v>78.3236735345276</c:v>
                </c:pt>
                <c:pt idx="1180">
                  <c:v>77.782325933051695</c:v>
                </c:pt>
                <c:pt idx="1181">
                  <c:v>77.705387883136794</c:v>
                </c:pt>
                <c:pt idx="1182">
                  <c:v>78.172360957608404</c:v>
                </c:pt>
                <c:pt idx="1183">
                  <c:v>78.975313441963394</c:v>
                </c:pt>
                <c:pt idx="1184">
                  <c:v>78.865643888491604</c:v>
                </c:pt>
                <c:pt idx="1185">
                  <c:v>79.797938219539802</c:v>
                </c:pt>
                <c:pt idx="1186">
                  <c:v>79.580323899318401</c:v>
                </c:pt>
                <c:pt idx="1187">
                  <c:v>79.689855570170707</c:v>
                </c:pt>
                <c:pt idx="1188">
                  <c:v>79.300182164413798</c:v>
                </c:pt>
                <c:pt idx="1189">
                  <c:v>79.446994021005807</c:v>
                </c:pt>
                <c:pt idx="1190">
                  <c:v>78.956215176878601</c:v>
                </c:pt>
                <c:pt idx="1191">
                  <c:v>79.710775951623205</c:v>
                </c:pt>
                <c:pt idx="1192">
                  <c:v>80.929335671908305</c:v>
                </c:pt>
                <c:pt idx="1193">
                  <c:v>80.9263025581905</c:v>
                </c:pt>
                <c:pt idx="1194">
                  <c:v>81.389429589193796</c:v>
                </c:pt>
                <c:pt idx="1195">
                  <c:v>81.527703402706393</c:v>
                </c:pt>
                <c:pt idx="1196">
                  <c:v>81.368201897343098</c:v>
                </c:pt>
                <c:pt idx="1197">
                  <c:v>81.656734595965503</c:v>
                </c:pt>
                <c:pt idx="1198">
                  <c:v>81.825684025949798</c:v>
                </c:pt>
                <c:pt idx="1199">
                  <c:v>81.804348323763307</c:v>
                </c:pt>
                <c:pt idx="1200">
                  <c:v>81.954401904505602</c:v>
                </c:pt>
                <c:pt idx="1201">
                  <c:v>82.337940445429396</c:v>
                </c:pt>
                <c:pt idx="1202">
                  <c:v>82.249002730694599</c:v>
                </c:pt>
                <c:pt idx="1203">
                  <c:v>82.451388849234405</c:v>
                </c:pt>
                <c:pt idx="1204">
                  <c:v>82.9087310048061</c:v>
                </c:pt>
                <c:pt idx="1205">
                  <c:v>83.329014695702298</c:v>
                </c:pt>
                <c:pt idx="1206">
                  <c:v>83.332223051219302</c:v>
                </c:pt>
                <c:pt idx="1207">
                  <c:v>83.448704568742102</c:v>
                </c:pt>
                <c:pt idx="1208">
                  <c:v>83.825721694360993</c:v>
                </c:pt>
                <c:pt idx="1209">
                  <c:v>83.945131621330901</c:v>
                </c:pt>
                <c:pt idx="1210">
                  <c:v>84.126042064649198</c:v>
                </c:pt>
                <c:pt idx="1211">
                  <c:v>83.343730776814994</c:v>
                </c:pt>
                <c:pt idx="1212">
                  <c:v>82.859018160123497</c:v>
                </c:pt>
                <c:pt idx="1213">
                  <c:v>83.395990078843994</c:v>
                </c:pt>
                <c:pt idx="1214">
                  <c:v>83.218185985011999</c:v>
                </c:pt>
                <c:pt idx="1215">
                  <c:v>83.086328388336597</c:v>
                </c:pt>
                <c:pt idx="1216">
                  <c:v>83.270167241101902</c:v>
                </c:pt>
                <c:pt idx="1217">
                  <c:v>82.886595331544797</c:v>
                </c:pt>
                <c:pt idx="1218">
                  <c:v>83.696657132468701</c:v>
                </c:pt>
                <c:pt idx="1219">
                  <c:v>83.791731612167396</c:v>
                </c:pt>
                <c:pt idx="1220">
                  <c:v>84.319188869000499</c:v>
                </c:pt>
                <c:pt idx="1221">
                  <c:v>84.279304000908496</c:v>
                </c:pt>
                <c:pt idx="1222">
                  <c:v>83.941891797311499</c:v>
                </c:pt>
                <c:pt idx="1223">
                  <c:v>84.024796653243897</c:v>
                </c:pt>
                <c:pt idx="1224">
                  <c:v>84.625990787458207</c:v>
                </c:pt>
                <c:pt idx="1225">
                  <c:v>83.953746206243807</c:v>
                </c:pt>
                <c:pt idx="1226">
                  <c:v>83.306323728671899</c:v>
                </c:pt>
                <c:pt idx="1227">
                  <c:v>84.051645189227997</c:v>
                </c:pt>
                <c:pt idx="1228">
                  <c:v>82.588581339668096</c:v>
                </c:pt>
                <c:pt idx="1229">
                  <c:v>83.276060126869297</c:v>
                </c:pt>
                <c:pt idx="1230">
                  <c:v>83.908213129690296</c:v>
                </c:pt>
                <c:pt idx="1231">
                  <c:v>83.896078774687993</c:v>
                </c:pt>
                <c:pt idx="1232">
                  <c:v>84.086123827923998</c:v>
                </c:pt>
                <c:pt idx="1233">
                  <c:v>84.7149594557375</c:v>
                </c:pt>
                <c:pt idx="1234">
                  <c:v>85.371502814100396</c:v>
                </c:pt>
                <c:pt idx="1235">
                  <c:v>85.067637769388398</c:v>
                </c:pt>
                <c:pt idx="1236">
                  <c:v>84.736589050586403</c:v>
                </c:pt>
                <c:pt idx="1237">
                  <c:v>84.809884901556998</c:v>
                </c:pt>
                <c:pt idx="1238">
                  <c:v>85.077538242912297</c:v>
                </c:pt>
                <c:pt idx="1239">
                  <c:v>84.767710298463498</c:v>
                </c:pt>
                <c:pt idx="1240">
                  <c:v>84.807397291799106</c:v>
                </c:pt>
                <c:pt idx="1241">
                  <c:v>85.282727111399296</c:v>
                </c:pt>
                <c:pt idx="1242">
                  <c:v>85.3589994948548</c:v>
                </c:pt>
                <c:pt idx="1243">
                  <c:v>85.065150159630505</c:v>
                </c:pt>
                <c:pt idx="1244">
                  <c:v>84.509236696024303</c:v>
                </c:pt>
                <c:pt idx="1245">
                  <c:v>84.945600256896796</c:v>
                </c:pt>
                <c:pt idx="1246">
                  <c:v>84.669416303815396</c:v>
                </c:pt>
                <c:pt idx="1247">
                  <c:v>85.168760522586695</c:v>
                </c:pt>
                <c:pt idx="1248">
                  <c:v>85.129334179528897</c:v>
                </c:pt>
                <c:pt idx="1249">
                  <c:v>85.787873595681702</c:v>
                </c:pt>
                <c:pt idx="1250">
                  <c:v>85.930188092324798</c:v>
                </c:pt>
                <c:pt idx="1251">
                  <c:v>86.301675357990703</c:v>
                </c:pt>
                <c:pt idx="1252">
                  <c:v>86.570879302812202</c:v>
                </c:pt>
                <c:pt idx="1253">
                  <c:v>86.805815613517197</c:v>
                </c:pt>
                <c:pt idx="1254">
                  <c:v>86.384625830503296</c:v>
                </c:pt>
                <c:pt idx="1255">
                  <c:v>87.686598497841601</c:v>
                </c:pt>
                <c:pt idx="1256">
                  <c:v>87.9828556862103</c:v>
                </c:pt>
                <c:pt idx="1257">
                  <c:v>88.775147873406993</c:v>
                </c:pt>
                <c:pt idx="1258">
                  <c:v>88.806170689472296</c:v>
                </c:pt>
                <c:pt idx="1259">
                  <c:v>89.335103915714399</c:v>
                </c:pt>
                <c:pt idx="1260">
                  <c:v>89.792598288609298</c:v>
                </c:pt>
                <c:pt idx="1261">
                  <c:v>90.239037511239601</c:v>
                </c:pt>
                <c:pt idx="1262">
                  <c:v>88.084754145571694</c:v>
                </c:pt>
                <c:pt idx="1263">
                  <c:v>89.495195010605102</c:v>
                </c:pt>
                <c:pt idx="1264">
                  <c:v>88.446113600787399</c:v>
                </c:pt>
                <c:pt idx="1265">
                  <c:v>88.412525752638899</c:v>
                </c:pt>
                <c:pt idx="1266">
                  <c:v>89.518923333869694</c:v>
                </c:pt>
                <c:pt idx="1267">
                  <c:v>89.581542010818097</c:v>
                </c:pt>
                <c:pt idx="1268">
                  <c:v>90.098283831926693</c:v>
                </c:pt>
                <c:pt idx="1269">
                  <c:v>90.360296536331504</c:v>
                </c:pt>
                <c:pt idx="1270">
                  <c:v>90.201211805006693</c:v>
                </c:pt>
                <c:pt idx="1271">
                  <c:v>89.820331318124403</c:v>
                </c:pt>
                <c:pt idx="1272">
                  <c:v>90.534721654790502</c:v>
                </c:pt>
                <c:pt idx="1273">
                  <c:v>91.462160256513201</c:v>
                </c:pt>
                <c:pt idx="1274">
                  <c:v>90.812907320426604</c:v>
                </c:pt>
                <c:pt idx="1275">
                  <c:v>91.223629400006303</c:v>
                </c:pt>
                <c:pt idx="1276">
                  <c:v>91.371225670465194</c:v>
                </c:pt>
                <c:pt idx="1277">
                  <c:v>91.760561141796501</c:v>
                </c:pt>
                <c:pt idx="1278">
                  <c:v>92.289610943955395</c:v>
                </c:pt>
                <c:pt idx="1279">
                  <c:v>92.469634570914494</c:v>
                </c:pt>
                <c:pt idx="1280">
                  <c:v>91.962670832505395</c:v>
                </c:pt>
                <c:pt idx="1281">
                  <c:v>92.0669363058486</c:v>
                </c:pt>
                <c:pt idx="1282">
                  <c:v>92.2794115260875</c:v>
                </c:pt>
                <c:pt idx="1283">
                  <c:v>92.728415780801001</c:v>
                </c:pt>
                <c:pt idx="1284">
                  <c:v>93.575727392893796</c:v>
                </c:pt>
                <c:pt idx="1285">
                  <c:v>93.229874428327307</c:v>
                </c:pt>
                <c:pt idx="1286">
                  <c:v>93.799233526617797</c:v>
                </c:pt>
                <c:pt idx="1287">
                  <c:v>93.817000290098704</c:v>
                </c:pt>
                <c:pt idx="1288">
                  <c:v>94.277658038860295</c:v>
                </c:pt>
                <c:pt idx="1289">
                  <c:v>91.954346825985994</c:v>
                </c:pt>
                <c:pt idx="1290">
                  <c:v>90.557430299103103</c:v>
                </c:pt>
                <c:pt idx="1291">
                  <c:v>90.238514002166994</c:v>
                </c:pt>
                <c:pt idx="1292">
                  <c:v>89.371949643973693</c:v>
                </c:pt>
                <c:pt idx="1293">
                  <c:v>87.559606875759201</c:v>
                </c:pt>
                <c:pt idx="1294">
                  <c:v>86.7273551201815</c:v>
                </c:pt>
                <c:pt idx="1295">
                  <c:v>85.641862379332593</c:v>
                </c:pt>
                <c:pt idx="1296">
                  <c:v>85.922496501135001</c:v>
                </c:pt>
                <c:pt idx="1297">
                  <c:v>85.118798678718903</c:v>
                </c:pt>
                <c:pt idx="1298">
                  <c:v>84.008532738215806</c:v>
                </c:pt>
                <c:pt idx="1299">
                  <c:v>84.853182177372304</c:v>
                </c:pt>
                <c:pt idx="1300">
                  <c:v>85.615337545184005</c:v>
                </c:pt>
                <c:pt idx="1301">
                  <c:v>85.9994670336106</c:v>
                </c:pt>
                <c:pt idx="1302">
                  <c:v>85.082627724868601</c:v>
                </c:pt>
                <c:pt idx="1303">
                  <c:v>84.271345809076706</c:v>
                </c:pt>
                <c:pt idx="1304">
                  <c:v>85.702888132055094</c:v>
                </c:pt>
                <c:pt idx="1305">
                  <c:v>85.078140027145594</c:v>
                </c:pt>
                <c:pt idx="1306">
                  <c:v>85.6563710938198</c:v>
                </c:pt>
                <c:pt idx="1307">
                  <c:v>86.580783863977601</c:v>
                </c:pt>
                <c:pt idx="1308">
                  <c:v>85.484825468295796</c:v>
                </c:pt>
                <c:pt idx="1309">
                  <c:v>83.254332901769502</c:v>
                </c:pt>
                <c:pt idx="1310">
                  <c:v>83.495843676738204</c:v>
                </c:pt>
                <c:pt idx="1311">
                  <c:v>82.416956342825401</c:v>
                </c:pt>
                <c:pt idx="1312">
                  <c:v>83.206563300640397</c:v>
                </c:pt>
                <c:pt idx="1313">
                  <c:v>83.699723219458306</c:v>
                </c:pt>
                <c:pt idx="1314">
                  <c:v>84.802420387288095</c:v>
                </c:pt>
                <c:pt idx="1315">
                  <c:v>84.346272941104303</c:v>
                </c:pt>
                <c:pt idx="1316">
                  <c:v>85.491175648395597</c:v>
                </c:pt>
                <c:pt idx="1317">
                  <c:v>85.433909363591198</c:v>
                </c:pt>
                <c:pt idx="1318">
                  <c:v>85.582382082385806</c:v>
                </c:pt>
                <c:pt idx="1319">
                  <c:v>86.709475665254999</c:v>
                </c:pt>
                <c:pt idx="1320">
                  <c:v>87.083878698487197</c:v>
                </c:pt>
                <c:pt idx="1321">
                  <c:v>87.848859209428099</c:v>
                </c:pt>
                <c:pt idx="1322">
                  <c:v>88.036376997659204</c:v>
                </c:pt>
                <c:pt idx="1323">
                  <c:v>89.109796464518396</c:v>
                </c:pt>
                <c:pt idx="1324">
                  <c:v>89.315204688658</c:v>
                </c:pt>
                <c:pt idx="1325">
                  <c:v>89.935449343141102</c:v>
                </c:pt>
                <c:pt idx="1326">
                  <c:v>89.512826537652302</c:v>
                </c:pt>
                <c:pt idx="1327">
                  <c:v>89.835967366018195</c:v>
                </c:pt>
                <c:pt idx="1328">
                  <c:v>90.399103113342804</c:v>
                </c:pt>
                <c:pt idx="1329">
                  <c:v>90.539579642241705</c:v>
                </c:pt>
                <c:pt idx="1330">
                  <c:v>90.728849355738902</c:v>
                </c:pt>
                <c:pt idx="1331">
                  <c:v>90.641852141384902</c:v>
                </c:pt>
                <c:pt idx="1332">
                  <c:v>89.986941272424502</c:v>
                </c:pt>
                <c:pt idx="1333">
                  <c:v>90.666293637807698</c:v>
                </c:pt>
                <c:pt idx="1334">
                  <c:v>90.409276233489706</c:v>
                </c:pt>
                <c:pt idx="1335">
                  <c:v>89.847965237305203</c:v>
                </c:pt>
                <c:pt idx="1336">
                  <c:v>89.915193869300296</c:v>
                </c:pt>
                <c:pt idx="1337">
                  <c:v>90.026916923899705</c:v>
                </c:pt>
                <c:pt idx="1338">
                  <c:v>91.231353393912102</c:v>
                </c:pt>
                <c:pt idx="1339">
                  <c:v>91.326997281970804</c:v>
                </c:pt>
                <c:pt idx="1340">
                  <c:v>91.529921300871806</c:v>
                </c:pt>
                <c:pt idx="1341">
                  <c:v>90.707063189862694</c:v>
                </c:pt>
                <c:pt idx="1342">
                  <c:v>90.137335244390599</c:v>
                </c:pt>
                <c:pt idx="1343">
                  <c:v>90.50530022241</c:v>
                </c:pt>
                <c:pt idx="1344">
                  <c:v>90.353800563393804</c:v>
                </c:pt>
                <c:pt idx="1345">
                  <c:v>90.688861233373402</c:v>
                </c:pt>
                <c:pt idx="1346">
                  <c:v>90.658445855268496</c:v>
                </c:pt>
                <c:pt idx="1347">
                  <c:v>90.274840197465906</c:v>
                </c:pt>
                <c:pt idx="1348">
                  <c:v>88.6944158618833</c:v>
                </c:pt>
                <c:pt idx="1349">
                  <c:v>88.3406616192363</c:v>
                </c:pt>
                <c:pt idx="1350">
                  <c:v>87.536183023493194</c:v>
                </c:pt>
                <c:pt idx="1351">
                  <c:v>88.570373700134098</c:v>
                </c:pt>
                <c:pt idx="1352">
                  <c:v>88.038913640002306</c:v>
                </c:pt>
                <c:pt idx="1353">
                  <c:v>89.161756865601902</c:v>
                </c:pt>
                <c:pt idx="1354">
                  <c:v>89.417886049610004</c:v>
                </c:pt>
                <c:pt idx="1355">
                  <c:v>89.336405544609207</c:v>
                </c:pt>
                <c:pt idx="1356">
                  <c:v>87.405550242211305</c:v>
                </c:pt>
                <c:pt idx="1357">
                  <c:v>87.595339493637198</c:v>
                </c:pt>
                <c:pt idx="1358">
                  <c:v>88.299515732809994</c:v>
                </c:pt>
                <c:pt idx="1359">
                  <c:v>87.189072186428305</c:v>
                </c:pt>
                <c:pt idx="1360">
                  <c:v>87.723887210632796</c:v>
                </c:pt>
                <c:pt idx="1361">
                  <c:v>88.4813405790443</c:v>
                </c:pt>
                <c:pt idx="1362">
                  <c:v>88.6122224132165</c:v>
                </c:pt>
                <c:pt idx="1363">
                  <c:v>88.795743984267503</c:v>
                </c:pt>
                <c:pt idx="1364">
                  <c:v>90.026004925068193</c:v>
                </c:pt>
                <c:pt idx="1365">
                  <c:v>90.854337522460696</c:v>
                </c:pt>
                <c:pt idx="1366">
                  <c:v>90.955568263962704</c:v>
                </c:pt>
                <c:pt idx="1367">
                  <c:v>90.377945361521896</c:v>
                </c:pt>
                <c:pt idx="1368">
                  <c:v>90.810172208040598</c:v>
                </c:pt>
                <c:pt idx="1369">
                  <c:v>91.088395816326596</c:v>
                </c:pt>
                <c:pt idx="1370">
                  <c:v>91.861259497313</c:v>
                </c:pt>
                <c:pt idx="1371">
                  <c:v>92.796400958187107</c:v>
                </c:pt>
                <c:pt idx="1372">
                  <c:v>92.682291639805896</c:v>
                </c:pt>
                <c:pt idx="1373">
                  <c:v>92.2621510680938</c:v>
                </c:pt>
                <c:pt idx="1374">
                  <c:v>92.160757611297498</c:v>
                </c:pt>
                <c:pt idx="1375">
                  <c:v>92.332315309645296</c:v>
                </c:pt>
                <c:pt idx="1376">
                  <c:v>92.139566409641702</c:v>
                </c:pt>
                <c:pt idx="1377">
                  <c:v>92.603610924707098</c:v>
                </c:pt>
                <c:pt idx="1378">
                  <c:v>92.197707482162201</c:v>
                </c:pt>
                <c:pt idx="1379">
                  <c:v>92.080902728448393</c:v>
                </c:pt>
                <c:pt idx="1380">
                  <c:v>93.070151989719406</c:v>
                </c:pt>
                <c:pt idx="1381">
                  <c:v>92.767838868941496</c:v>
                </c:pt>
                <c:pt idx="1382">
                  <c:v>91.846379829301597</c:v>
                </c:pt>
                <c:pt idx="1383">
                  <c:v>92.468189484618406</c:v>
                </c:pt>
                <c:pt idx="1384">
                  <c:v>91.459895799683196</c:v>
                </c:pt>
                <c:pt idx="1385">
                  <c:v>90.063999824163005</c:v>
                </c:pt>
                <c:pt idx="1386">
                  <c:v>89.805782661246496</c:v>
                </c:pt>
                <c:pt idx="1387">
                  <c:v>91.921340735142294</c:v>
                </c:pt>
                <c:pt idx="1388">
                  <c:v>93.068878704621596</c:v>
                </c:pt>
                <c:pt idx="1389">
                  <c:v>93.514210179876699</c:v>
                </c:pt>
                <c:pt idx="1390">
                  <c:v>92.660697400938105</c:v>
                </c:pt>
                <c:pt idx="1391">
                  <c:v>93.842935063845005</c:v>
                </c:pt>
                <c:pt idx="1392">
                  <c:v>94.618310779968994</c:v>
                </c:pt>
                <c:pt idx="1393">
                  <c:v>95.586079973931604</c:v>
                </c:pt>
                <c:pt idx="1394">
                  <c:v>95.444585815005993</c:v>
                </c:pt>
                <c:pt idx="1395">
                  <c:v>95.767796472459295</c:v>
                </c:pt>
                <c:pt idx="1396">
                  <c:v>95.415353055622802</c:v>
                </c:pt>
                <c:pt idx="1397">
                  <c:v>95.877269995545703</c:v>
                </c:pt>
                <c:pt idx="1398">
                  <c:v>96.044884949863103</c:v>
                </c:pt>
                <c:pt idx="1399">
                  <c:v>96.043558655354502</c:v>
                </c:pt>
                <c:pt idx="1400">
                  <c:v>96.384041881012394</c:v>
                </c:pt>
                <c:pt idx="1401">
                  <c:v>95.276260861702795</c:v>
                </c:pt>
                <c:pt idx="1402">
                  <c:v>94.767958165652999</c:v>
                </c:pt>
                <c:pt idx="1403">
                  <c:v>94.526084299186607</c:v>
                </c:pt>
                <c:pt idx="1404">
                  <c:v>95.429447984801598</c:v>
                </c:pt>
                <c:pt idx="1405">
                  <c:v>95.115071381801698</c:v>
                </c:pt>
                <c:pt idx="1406">
                  <c:v>94.908832664570099</c:v>
                </c:pt>
                <c:pt idx="1407">
                  <c:v>93.395568741013093</c:v>
                </c:pt>
                <c:pt idx="1408">
                  <c:v>94.982220575278305</c:v>
                </c:pt>
                <c:pt idx="1409">
                  <c:v>95.097275245640304</c:v>
                </c:pt>
                <c:pt idx="1410">
                  <c:v>95.099877553024797</c:v>
                </c:pt>
                <c:pt idx="1411">
                  <c:v>95.976609073801896</c:v>
                </c:pt>
                <c:pt idx="1412">
                  <c:v>96.016844535064806</c:v>
                </c:pt>
                <c:pt idx="1413">
                  <c:v>96.395416115879698</c:v>
                </c:pt>
                <c:pt idx="1414">
                  <c:v>95.797321044985196</c:v>
                </c:pt>
                <c:pt idx="1415">
                  <c:v>95.304460360388006</c:v>
                </c:pt>
                <c:pt idx="1416">
                  <c:v>95.191442306096803</c:v>
                </c:pt>
                <c:pt idx="1417">
                  <c:v>96.670999964829207</c:v>
                </c:pt>
                <c:pt idx="1418">
                  <c:v>97.149217154695506</c:v>
                </c:pt>
                <c:pt idx="1419">
                  <c:v>97.2101207835004</c:v>
                </c:pt>
                <c:pt idx="1420">
                  <c:v>97.755509494273397</c:v>
                </c:pt>
                <c:pt idx="1421">
                  <c:v>98.226646661483898</c:v>
                </c:pt>
                <c:pt idx="1422">
                  <c:v>98.246815530167595</c:v>
                </c:pt>
                <c:pt idx="1423">
                  <c:v>97.437028683213001</c:v>
                </c:pt>
                <c:pt idx="1424">
                  <c:v>97.065871028322903</c:v>
                </c:pt>
                <c:pt idx="1425">
                  <c:v>96.893611013172702</c:v>
                </c:pt>
                <c:pt idx="1426">
                  <c:v>96.914303341860702</c:v>
                </c:pt>
                <c:pt idx="1427">
                  <c:v>97.656727366336796</c:v>
                </c:pt>
                <c:pt idx="1428">
                  <c:v>97.736984682603094</c:v>
                </c:pt>
                <c:pt idx="1429">
                  <c:v>97.056497281171104</c:v>
                </c:pt>
                <c:pt idx="1430">
                  <c:v>95.550153825338498</c:v>
                </c:pt>
                <c:pt idx="1431">
                  <c:v>95.643512786888394</c:v>
                </c:pt>
                <c:pt idx="1432">
                  <c:v>95.846250883328807</c:v>
                </c:pt>
                <c:pt idx="1433">
                  <c:v>96.8321311025759</c:v>
                </c:pt>
                <c:pt idx="1434">
                  <c:v>96.679662233888905</c:v>
                </c:pt>
                <c:pt idx="1435">
                  <c:v>97.956756693177894</c:v>
                </c:pt>
                <c:pt idx="1436">
                  <c:v>97.342102796395906</c:v>
                </c:pt>
                <c:pt idx="1437">
                  <c:v>98.820619690202804</c:v>
                </c:pt>
                <c:pt idx="1438">
                  <c:v>99.920781561809605</c:v>
                </c:pt>
                <c:pt idx="1439">
                  <c:v>100.21951589968</c:v>
                </c:pt>
                <c:pt idx="1440">
                  <c:v>100.30892271443901</c:v>
                </c:pt>
                <c:pt idx="1441">
                  <c:v>100.200285045575</c:v>
                </c:pt>
                <c:pt idx="1442">
                  <c:v>100.117472128448</c:v>
                </c:pt>
                <c:pt idx="1443">
                  <c:v>100.456681303907</c:v>
                </c:pt>
                <c:pt idx="1444">
                  <c:v>99.443376746543393</c:v>
                </c:pt>
                <c:pt idx="1445">
                  <c:v>99.641896272509399</c:v>
                </c:pt>
                <c:pt idx="1446">
                  <c:v>98.943271896612799</c:v>
                </c:pt>
                <c:pt idx="1447">
                  <c:v>99.792224389989499</c:v>
                </c:pt>
                <c:pt idx="1448">
                  <c:v>99.944444472202804</c:v>
                </c:pt>
                <c:pt idx="1449">
                  <c:v>99.8811605126741</c:v>
                </c:pt>
                <c:pt idx="1450">
                  <c:v>100.372446618222</c:v>
                </c:pt>
                <c:pt idx="1451">
                  <c:v>98.972187082798897</c:v>
                </c:pt>
                <c:pt idx="1452">
                  <c:v>100.354982213938</c:v>
                </c:pt>
                <c:pt idx="1453">
                  <c:v>101.12227368213399</c:v>
                </c:pt>
                <c:pt idx="1454">
                  <c:v>101.216525086018</c:v>
                </c:pt>
                <c:pt idx="1455">
                  <c:v>100.805936634022</c:v>
                </c:pt>
                <c:pt idx="1456">
                  <c:v>101.44791681211601</c:v>
                </c:pt>
                <c:pt idx="1457">
                  <c:v>101.89887123219999</c:v>
                </c:pt>
                <c:pt idx="1458">
                  <c:v>101.297383033006</c:v>
                </c:pt>
                <c:pt idx="1459">
                  <c:v>98.861009818278305</c:v>
                </c:pt>
                <c:pt idx="1460">
                  <c:v>97.537141890930499</c:v>
                </c:pt>
                <c:pt idx="1461">
                  <c:v>98.293184106364194</c:v>
                </c:pt>
                <c:pt idx="1462">
                  <c:v>96.966053155986202</c:v>
                </c:pt>
                <c:pt idx="1463">
                  <c:v>98.4992746450759</c:v>
                </c:pt>
                <c:pt idx="1464">
                  <c:v>97.884488115000593</c:v>
                </c:pt>
                <c:pt idx="1465">
                  <c:v>95.026971186430799</c:v>
                </c:pt>
                <c:pt idx="1466">
                  <c:v>95.739556999327405</c:v>
                </c:pt>
                <c:pt idx="1467">
                  <c:v>95.141302386705604</c:v>
                </c:pt>
                <c:pt idx="1468">
                  <c:v>96.011533146189393</c:v>
                </c:pt>
                <c:pt idx="1469">
                  <c:v>97.258466571547203</c:v>
                </c:pt>
                <c:pt idx="1470">
                  <c:v>97.590715894307493</c:v>
                </c:pt>
                <c:pt idx="1471">
                  <c:v>98.522859555023203</c:v>
                </c:pt>
                <c:pt idx="1472">
                  <c:v>98.858742702045703</c:v>
                </c:pt>
                <c:pt idx="1473">
                  <c:v>99.980932321507396</c:v>
                </c:pt>
                <c:pt idx="1474">
                  <c:v>100.136878669846</c:v>
                </c:pt>
                <c:pt idx="1475">
                  <c:v>101.039493300177</c:v>
                </c:pt>
                <c:pt idx="1476">
                  <c:v>100.09193749334599</c:v>
                </c:pt>
                <c:pt idx="1477">
                  <c:v>101.01496430618499</c:v>
                </c:pt>
                <c:pt idx="1478">
                  <c:v>101.215679242443</c:v>
                </c:pt>
                <c:pt idx="1479">
                  <c:v>101.907870014143</c:v>
                </c:pt>
                <c:pt idx="1480">
                  <c:v>101.957587928195</c:v>
                </c:pt>
                <c:pt idx="1481">
                  <c:v>102.404791491862</c:v>
                </c:pt>
                <c:pt idx="1482">
                  <c:v>102.88257455734001</c:v>
                </c:pt>
                <c:pt idx="1483">
                  <c:v>102.547166948559</c:v>
                </c:pt>
                <c:pt idx="1484">
                  <c:v>101.94437554263899</c:v>
                </c:pt>
                <c:pt idx="1485">
                  <c:v>103.557491197248</c:v>
                </c:pt>
                <c:pt idx="1486">
                  <c:v>103.75539087339099</c:v>
                </c:pt>
                <c:pt idx="1487">
                  <c:v>103.68282094926199</c:v>
                </c:pt>
                <c:pt idx="1488">
                  <c:v>103.290331732124</c:v>
                </c:pt>
                <c:pt idx="1489">
                  <c:v>103.271350429748</c:v>
                </c:pt>
                <c:pt idx="1490">
                  <c:v>102.668489037291</c:v>
                </c:pt>
                <c:pt idx="1491">
                  <c:v>103.036896108872</c:v>
                </c:pt>
                <c:pt idx="1492">
                  <c:v>101.646760442512</c:v>
                </c:pt>
                <c:pt idx="1493">
                  <c:v>101.23349316664699</c:v>
                </c:pt>
                <c:pt idx="1494">
                  <c:v>102.01193627901201</c:v>
                </c:pt>
                <c:pt idx="1495">
                  <c:v>103.30778085202699</c:v>
                </c:pt>
                <c:pt idx="1496">
                  <c:v>102.71996613826001</c:v>
                </c:pt>
                <c:pt idx="1497">
                  <c:v>102.968015038228</c:v>
                </c:pt>
                <c:pt idx="1498">
                  <c:v>101.92175892668899</c:v>
                </c:pt>
                <c:pt idx="1499">
                  <c:v>100.96076315126599</c:v>
                </c:pt>
                <c:pt idx="1500">
                  <c:v>101.202498123838</c:v>
                </c:pt>
                <c:pt idx="1501">
                  <c:v>99.738564301979295</c:v>
                </c:pt>
                <c:pt idx="1502">
                  <c:v>99.255572075493305</c:v>
                </c:pt>
                <c:pt idx="1503">
                  <c:v>99.377712065260695</c:v>
                </c:pt>
                <c:pt idx="1504">
                  <c:v>100.355697566644</c:v>
                </c:pt>
                <c:pt idx="1505">
                  <c:v>102.00624478435699</c:v>
                </c:pt>
                <c:pt idx="1506">
                  <c:v>102.31869098943901</c:v>
                </c:pt>
                <c:pt idx="1507">
                  <c:v>101.449593655559</c:v>
                </c:pt>
                <c:pt idx="1508">
                  <c:v>98.840291154748996</c:v>
                </c:pt>
                <c:pt idx="1509">
                  <c:v>97.774439065596496</c:v>
                </c:pt>
                <c:pt idx="1510">
                  <c:v>98.622283283892102</c:v>
                </c:pt>
                <c:pt idx="1511">
                  <c:v>100.245600050711</c:v>
                </c:pt>
                <c:pt idx="1512">
                  <c:v>97.201660344229097</c:v>
                </c:pt>
                <c:pt idx="1513">
                  <c:v>96.016948331028303</c:v>
                </c:pt>
                <c:pt idx="1514">
                  <c:v>96.648719066048898</c:v>
                </c:pt>
                <c:pt idx="1515">
                  <c:v>96.982142597517097</c:v>
                </c:pt>
                <c:pt idx="1516">
                  <c:v>98.212268118509598</c:v>
                </c:pt>
                <c:pt idx="1517">
                  <c:v>98.3517818230915</c:v>
                </c:pt>
                <c:pt idx="1518">
                  <c:v>99.014629480205699</c:v>
                </c:pt>
                <c:pt idx="1519">
                  <c:v>99.860034475509906</c:v>
                </c:pt>
                <c:pt idx="1520">
                  <c:v>99.044607155741701</c:v>
                </c:pt>
                <c:pt idx="1521">
                  <c:v>99.690520434197396</c:v>
                </c:pt>
                <c:pt idx="1522">
                  <c:v>98.056918570018297</c:v>
                </c:pt>
                <c:pt idx="1523">
                  <c:v>98.154082179500705</c:v>
                </c:pt>
                <c:pt idx="1524">
                  <c:v>98.804940818483004</c:v>
                </c:pt>
                <c:pt idx="1525">
                  <c:v>99.163275942791202</c:v>
                </c:pt>
                <c:pt idx="1526">
                  <c:v>99.376745227556299</c:v>
                </c:pt>
                <c:pt idx="1527">
                  <c:v>99.259713801312401</c:v>
                </c:pt>
                <c:pt idx="1528">
                  <c:v>99.622192423961494</c:v>
                </c:pt>
                <c:pt idx="1529">
                  <c:v>98.250124238462206</c:v>
                </c:pt>
                <c:pt idx="1530">
                  <c:v>98.051516485312604</c:v>
                </c:pt>
                <c:pt idx="1531">
                  <c:v>97.740692454066306</c:v>
                </c:pt>
                <c:pt idx="1532">
                  <c:v>98.2327954834971</c:v>
                </c:pt>
                <c:pt idx="1533">
                  <c:v>100.001417076747</c:v>
                </c:pt>
                <c:pt idx="1534">
                  <c:v>99.812233118452895</c:v>
                </c:pt>
                <c:pt idx="1535">
                  <c:v>99.023432287172</c:v>
                </c:pt>
                <c:pt idx="1536">
                  <c:v>98.267701168696206</c:v>
                </c:pt>
                <c:pt idx="1537">
                  <c:v>98.909938973245701</c:v>
                </c:pt>
                <c:pt idx="1538">
                  <c:v>99.689235331775194</c:v>
                </c:pt>
                <c:pt idx="1539">
                  <c:v>99.046322051753407</c:v>
                </c:pt>
                <c:pt idx="1540">
                  <c:v>99.886573523684902</c:v>
                </c:pt>
                <c:pt idx="1541">
                  <c:v>100.469036880291</c:v>
                </c:pt>
                <c:pt idx="1542">
                  <c:v>101.289123508321</c:v>
                </c:pt>
                <c:pt idx="1543">
                  <c:v>102.59903750036401</c:v>
                </c:pt>
                <c:pt idx="1544">
                  <c:v>102.22994536223899</c:v>
                </c:pt>
                <c:pt idx="1545">
                  <c:v>102.808705631009</c:v>
                </c:pt>
                <c:pt idx="1546">
                  <c:v>102.705751611487</c:v>
                </c:pt>
                <c:pt idx="1547">
                  <c:v>102.49547951312699</c:v>
                </c:pt>
                <c:pt idx="1548">
                  <c:v>102.4520847627</c:v>
                </c:pt>
                <c:pt idx="1549">
                  <c:v>102.787013070898</c:v>
                </c:pt>
                <c:pt idx="1550">
                  <c:v>103.603345492708</c:v>
                </c:pt>
                <c:pt idx="1551">
                  <c:v>104.169519083655</c:v>
                </c:pt>
                <c:pt idx="1552">
                  <c:v>104.13492151851</c:v>
                </c:pt>
                <c:pt idx="1553">
                  <c:v>104.263328645228</c:v>
                </c:pt>
                <c:pt idx="1554">
                  <c:v>104.154598580493</c:v>
                </c:pt>
                <c:pt idx="1555">
                  <c:v>103.263335328225</c:v>
                </c:pt>
                <c:pt idx="1556">
                  <c:v>103.571386630315</c:v>
                </c:pt>
                <c:pt idx="1557">
                  <c:v>103.66039251509601</c:v>
                </c:pt>
                <c:pt idx="1558">
                  <c:v>103.758594924419</c:v>
                </c:pt>
                <c:pt idx="1559">
                  <c:v>104.396285175885</c:v>
                </c:pt>
                <c:pt idx="1560">
                  <c:v>104.379003917696</c:v>
                </c:pt>
                <c:pt idx="1561">
                  <c:v>104.516331136574</c:v>
                </c:pt>
                <c:pt idx="1562">
                  <c:v>104.529752231128</c:v>
                </c:pt>
                <c:pt idx="1563">
                  <c:v>104.285617958519</c:v>
                </c:pt>
                <c:pt idx="1564">
                  <c:v>104.911237143378</c:v>
                </c:pt>
                <c:pt idx="1565">
                  <c:v>104.922736394617</c:v>
                </c:pt>
                <c:pt idx="1566">
                  <c:v>105.31899198817</c:v>
                </c:pt>
                <c:pt idx="1567">
                  <c:v>105.444417585868</c:v>
                </c:pt>
                <c:pt idx="1568">
                  <c:v>106.488996442031</c:v>
                </c:pt>
                <c:pt idx="1569">
                  <c:v>106.641530570895</c:v>
                </c:pt>
                <c:pt idx="1570">
                  <c:v>107.292539422459</c:v>
                </c:pt>
                <c:pt idx="1571">
                  <c:v>106.943751812146</c:v>
                </c:pt>
                <c:pt idx="1572">
                  <c:v>105.78647956018899</c:v>
                </c:pt>
                <c:pt idx="1573">
                  <c:v>106.499355935588</c:v>
                </c:pt>
                <c:pt idx="1574">
                  <c:v>106.137378524011</c:v>
                </c:pt>
                <c:pt idx="1575">
                  <c:v>106.691313002382</c:v>
                </c:pt>
                <c:pt idx="1576">
                  <c:v>107.299783926255</c:v>
                </c:pt>
                <c:pt idx="1577">
                  <c:v>106.970078141794</c:v>
                </c:pt>
                <c:pt idx="1578">
                  <c:v>107.401533850375</c:v>
                </c:pt>
                <c:pt idx="1579">
                  <c:v>106.015426524041</c:v>
                </c:pt>
                <c:pt idx="1580">
                  <c:v>107.551300802968</c:v>
                </c:pt>
                <c:pt idx="1581">
                  <c:v>107.38882311269499</c:v>
                </c:pt>
                <c:pt idx="1582">
                  <c:v>108.036069864944</c:v>
                </c:pt>
                <c:pt idx="1583">
                  <c:v>108.60365850945099</c:v>
                </c:pt>
                <c:pt idx="1584">
                  <c:v>108.52618666172501</c:v>
                </c:pt>
                <c:pt idx="1585">
                  <c:v>108.076760686421</c:v>
                </c:pt>
                <c:pt idx="1586">
                  <c:v>108.10971447185899</c:v>
                </c:pt>
                <c:pt idx="1587">
                  <c:v>107.846817988334</c:v>
                </c:pt>
                <c:pt idx="1588">
                  <c:v>108.16952030496201</c:v>
                </c:pt>
                <c:pt idx="1589">
                  <c:v>105.98888384042699</c:v>
                </c:pt>
                <c:pt idx="1590">
                  <c:v>105.61966679639001</c:v>
                </c:pt>
                <c:pt idx="1591">
                  <c:v>106.353124174481</c:v>
                </c:pt>
                <c:pt idx="1592">
                  <c:v>105.486294217702</c:v>
                </c:pt>
                <c:pt idx="1593">
                  <c:v>105.42756314784999</c:v>
                </c:pt>
                <c:pt idx="1594">
                  <c:v>105.032041238388</c:v>
                </c:pt>
                <c:pt idx="1595">
                  <c:v>105.899751461005</c:v>
                </c:pt>
                <c:pt idx="1596">
                  <c:v>106.443830583728</c:v>
                </c:pt>
                <c:pt idx="1597">
                  <c:v>106.36786966557401</c:v>
                </c:pt>
                <c:pt idx="1598">
                  <c:v>107.393969129883</c:v>
                </c:pt>
                <c:pt idx="1599">
                  <c:v>107.929066544351</c:v>
                </c:pt>
                <c:pt idx="1600">
                  <c:v>108.32458659082</c:v>
                </c:pt>
                <c:pt idx="1601">
                  <c:v>109.18034483417399</c:v>
                </c:pt>
                <c:pt idx="1602">
                  <c:v>109.776326455101</c:v>
                </c:pt>
                <c:pt idx="1603">
                  <c:v>109.84168498074099</c:v>
                </c:pt>
                <c:pt idx="1604">
                  <c:v>110.088682746831</c:v>
                </c:pt>
                <c:pt idx="1605">
                  <c:v>110.162581974254</c:v>
                </c:pt>
                <c:pt idx="1606">
                  <c:v>110.585044253028</c:v>
                </c:pt>
                <c:pt idx="1607">
                  <c:v>110.697494749865</c:v>
                </c:pt>
                <c:pt idx="1608">
                  <c:v>110.71570791554601</c:v>
                </c:pt>
                <c:pt idx="1609">
                  <c:v>110.57782121345601</c:v>
                </c:pt>
                <c:pt idx="1610">
                  <c:v>110.97869584494499</c:v>
                </c:pt>
                <c:pt idx="1611">
                  <c:v>111.209192459603</c:v>
                </c:pt>
                <c:pt idx="1612">
                  <c:v>110.78948437387599</c:v>
                </c:pt>
                <c:pt idx="1613">
                  <c:v>110.609986155073</c:v>
                </c:pt>
                <c:pt idx="1614">
                  <c:v>111.32206433724301</c:v>
                </c:pt>
                <c:pt idx="1615">
                  <c:v>111.451680168653</c:v>
                </c:pt>
                <c:pt idx="1616">
                  <c:v>110.586972409805</c:v>
                </c:pt>
                <c:pt idx="1617">
                  <c:v>110.831009760225</c:v>
                </c:pt>
                <c:pt idx="1618">
                  <c:v>110.7859020289</c:v>
                </c:pt>
                <c:pt idx="1619">
                  <c:v>109.518081411406</c:v>
                </c:pt>
                <c:pt idx="1620">
                  <c:v>108.588219131316</c:v>
                </c:pt>
                <c:pt idx="1621">
                  <c:v>109.564378941962</c:v>
                </c:pt>
                <c:pt idx="1622">
                  <c:v>109.682192173367</c:v>
                </c:pt>
                <c:pt idx="1623">
                  <c:v>110.073185141596</c:v>
                </c:pt>
                <c:pt idx="1624">
                  <c:v>110.053599185737</c:v>
                </c:pt>
                <c:pt idx="1625">
                  <c:v>109.06774370308599</c:v>
                </c:pt>
                <c:pt idx="1626">
                  <c:v>108.651304710479</c:v>
                </c:pt>
                <c:pt idx="1627">
                  <c:v>109.467112783296</c:v>
                </c:pt>
                <c:pt idx="1628">
                  <c:v>107.596284970775</c:v>
                </c:pt>
                <c:pt idx="1629">
                  <c:v>108.81419902943</c:v>
                </c:pt>
                <c:pt idx="1630">
                  <c:v>108.669212371876</c:v>
                </c:pt>
                <c:pt idx="1631">
                  <c:v>108.655254950992</c:v>
                </c:pt>
                <c:pt idx="1632">
                  <c:v>107.357046478885</c:v>
                </c:pt>
                <c:pt idx="1633">
                  <c:v>107.313437286363</c:v>
                </c:pt>
                <c:pt idx="1634">
                  <c:v>108.27909657830099</c:v>
                </c:pt>
                <c:pt idx="1635">
                  <c:v>108.17266189223901</c:v>
                </c:pt>
                <c:pt idx="1636">
                  <c:v>106.804210376149</c:v>
                </c:pt>
                <c:pt idx="1637">
                  <c:v>108.94196268307699</c:v>
                </c:pt>
                <c:pt idx="1638">
                  <c:v>107.613600330008</c:v>
                </c:pt>
                <c:pt idx="1639">
                  <c:v>105.61717120965599</c:v>
                </c:pt>
                <c:pt idx="1640">
                  <c:v>104.40614540406899</c:v>
                </c:pt>
                <c:pt idx="1641">
                  <c:v>104.84710024223</c:v>
                </c:pt>
                <c:pt idx="1642">
                  <c:v>104.240396889512</c:v>
                </c:pt>
                <c:pt idx="1643">
                  <c:v>103.79945912020101</c:v>
                </c:pt>
                <c:pt idx="1644">
                  <c:v>104.843048994592</c:v>
                </c:pt>
                <c:pt idx="1645">
                  <c:v>106.418798512489</c:v>
                </c:pt>
                <c:pt idx="1646">
                  <c:v>108.74162646606899</c:v>
                </c:pt>
                <c:pt idx="1647">
                  <c:v>108.331109064161</c:v>
                </c:pt>
                <c:pt idx="1648">
                  <c:v>109.75706236632</c:v>
                </c:pt>
                <c:pt idx="1649">
                  <c:v>110.403561041549</c:v>
                </c:pt>
                <c:pt idx="1650">
                  <c:v>110.669271119827</c:v>
                </c:pt>
                <c:pt idx="1651">
                  <c:v>112.03773292113399</c:v>
                </c:pt>
                <c:pt idx="1652">
                  <c:v>111.568613823615</c:v>
                </c:pt>
                <c:pt idx="1653">
                  <c:v>111.922246055364</c:v>
                </c:pt>
                <c:pt idx="1654">
                  <c:v>113.431481001515</c:v>
                </c:pt>
                <c:pt idx="1655">
                  <c:v>113.932945260704</c:v>
                </c:pt>
                <c:pt idx="1656">
                  <c:v>113.696099708627</c:v>
                </c:pt>
                <c:pt idx="1657">
                  <c:v>113.64265945541401</c:v>
                </c:pt>
                <c:pt idx="1658">
                  <c:v>113.688290879939</c:v>
                </c:pt>
                <c:pt idx="1659">
                  <c:v>113.576694751478</c:v>
                </c:pt>
                <c:pt idx="1660">
                  <c:v>114.113751105687</c:v>
                </c:pt>
                <c:pt idx="1661">
                  <c:v>114.26842520853199</c:v>
                </c:pt>
                <c:pt idx="1662">
                  <c:v>114.200725329471</c:v>
                </c:pt>
                <c:pt idx="1663">
                  <c:v>114.72459285856</c:v>
                </c:pt>
                <c:pt idx="1664">
                  <c:v>114.75564849154701</c:v>
                </c:pt>
                <c:pt idx="1665">
                  <c:v>114.623879767925</c:v>
                </c:pt>
                <c:pt idx="1666">
                  <c:v>115.39079965891401</c:v>
                </c:pt>
                <c:pt idx="1667">
                  <c:v>114.740031008092</c:v>
                </c:pt>
                <c:pt idx="1668">
                  <c:v>115.218912663458</c:v>
                </c:pt>
                <c:pt idx="1669">
                  <c:v>115.564090515717</c:v>
                </c:pt>
                <c:pt idx="1670">
                  <c:v>116.342662040295</c:v>
                </c:pt>
                <c:pt idx="1671">
                  <c:v>116.52720664273301</c:v>
                </c:pt>
                <c:pt idx="1672">
                  <c:v>117.37525261553</c:v>
                </c:pt>
                <c:pt idx="1673">
                  <c:v>117.85728552125499</c:v>
                </c:pt>
                <c:pt idx="1674">
                  <c:v>116.781994289154</c:v>
                </c:pt>
                <c:pt idx="1675">
                  <c:v>117.429601769816</c:v>
                </c:pt>
                <c:pt idx="1676">
                  <c:v>117.315811724013</c:v>
                </c:pt>
                <c:pt idx="1677">
                  <c:v>117.590336343443</c:v>
                </c:pt>
                <c:pt idx="1678">
                  <c:v>116.99130707014299</c:v>
                </c:pt>
                <c:pt idx="1679">
                  <c:v>117.67653256795801</c:v>
                </c:pt>
                <c:pt idx="1680">
                  <c:v>118.178596111958</c:v>
                </c:pt>
                <c:pt idx="1681">
                  <c:v>118.022980355703</c:v>
                </c:pt>
                <c:pt idx="1682">
                  <c:v>118.213060526326</c:v>
                </c:pt>
                <c:pt idx="1683">
                  <c:v>117.172984862804</c:v>
                </c:pt>
                <c:pt idx="1684">
                  <c:v>115.686323665872</c:v>
                </c:pt>
                <c:pt idx="1685">
                  <c:v>115.43332185449999</c:v>
                </c:pt>
                <c:pt idx="1686">
                  <c:v>118.06677128074099</c:v>
                </c:pt>
                <c:pt idx="1687">
                  <c:v>118.950438160104</c:v>
                </c:pt>
                <c:pt idx="1688">
                  <c:v>118.96774672292</c:v>
                </c:pt>
                <c:pt idx="1689">
                  <c:v>120.94921862535701</c:v>
                </c:pt>
                <c:pt idx="1690">
                  <c:v>120.54304039513799</c:v>
                </c:pt>
                <c:pt idx="1691">
                  <c:v>120.044652138529</c:v>
                </c:pt>
                <c:pt idx="1692">
                  <c:v>120.480237820377</c:v>
                </c:pt>
                <c:pt idx="1693">
                  <c:v>121.10800993855101</c:v>
                </c:pt>
                <c:pt idx="1694">
                  <c:v>121.011006210779</c:v>
                </c:pt>
                <c:pt idx="1695">
                  <c:v>119.014361265673</c:v>
                </c:pt>
                <c:pt idx="1696">
                  <c:v>120.72710826957</c:v>
                </c:pt>
                <c:pt idx="1697">
                  <c:v>121.32412861047401</c:v>
                </c:pt>
                <c:pt idx="1698">
                  <c:v>122.449058364953</c:v>
                </c:pt>
                <c:pt idx="1699">
                  <c:v>124.255098658271</c:v>
                </c:pt>
                <c:pt idx="1700">
                  <c:v>124.781544383476</c:v>
                </c:pt>
                <c:pt idx="1701">
                  <c:v>124.83739838427999</c:v>
                </c:pt>
                <c:pt idx="1702">
                  <c:v>125.724537279938</c:v>
                </c:pt>
                <c:pt idx="1703">
                  <c:v>125.50020377788501</c:v>
                </c:pt>
                <c:pt idx="1704">
                  <c:v>126.521283030039</c:v>
                </c:pt>
                <c:pt idx="1705">
                  <c:v>126.78451950908</c:v>
                </c:pt>
                <c:pt idx="1706">
                  <c:v>127.878244522649</c:v>
                </c:pt>
                <c:pt idx="1707">
                  <c:v>126.869996466256</c:v>
                </c:pt>
                <c:pt idx="1708">
                  <c:v>126.75763743336699</c:v>
                </c:pt>
                <c:pt idx="1709">
                  <c:v>129.06619121629399</c:v>
                </c:pt>
                <c:pt idx="1710">
                  <c:v>128.72459102218599</c:v>
                </c:pt>
                <c:pt idx="1711">
                  <c:v>129.85344017447699</c:v>
                </c:pt>
                <c:pt idx="1712">
                  <c:v>129.84434664994299</c:v>
                </c:pt>
                <c:pt idx="1713">
                  <c:v>128.96574351772699</c:v>
                </c:pt>
                <c:pt idx="1714">
                  <c:v>129.362068891739</c:v>
                </c:pt>
                <c:pt idx="1715">
                  <c:v>126.83264804093</c:v>
                </c:pt>
                <c:pt idx="1716">
                  <c:v>126.4786696147</c:v>
                </c:pt>
                <c:pt idx="1717">
                  <c:v>127.59540700242501</c:v>
                </c:pt>
                <c:pt idx="1718">
                  <c:v>127.105521871435</c:v>
                </c:pt>
                <c:pt idx="1719">
                  <c:v>128.58098608134901</c:v>
                </c:pt>
                <c:pt idx="1720">
                  <c:v>124.929988583564</c:v>
                </c:pt>
                <c:pt idx="1721">
                  <c:v>124.12154273927599</c:v>
                </c:pt>
                <c:pt idx="1722">
                  <c:v>124.527093794374</c:v>
                </c:pt>
                <c:pt idx="1723">
                  <c:v>124.18553476730401</c:v>
                </c:pt>
                <c:pt idx="1724">
                  <c:v>125.631760584571</c:v>
                </c:pt>
                <c:pt idx="1725">
                  <c:v>124.833075719083</c:v>
                </c:pt>
                <c:pt idx="1726">
                  <c:v>124.512708046951</c:v>
                </c:pt>
                <c:pt idx="1727">
                  <c:v>125.646731325963</c:v>
                </c:pt>
                <c:pt idx="1728">
                  <c:v>123.02219616651399</c:v>
                </c:pt>
                <c:pt idx="1729">
                  <c:v>124.197605364832</c:v>
                </c:pt>
                <c:pt idx="1730">
                  <c:v>125.190882679833</c:v>
                </c:pt>
                <c:pt idx="1731">
                  <c:v>122.750835720634</c:v>
                </c:pt>
                <c:pt idx="1732">
                  <c:v>122.83825179319599</c:v>
                </c:pt>
                <c:pt idx="1733">
                  <c:v>121.57547621857</c:v>
                </c:pt>
                <c:pt idx="1734">
                  <c:v>122.508763363653</c:v>
                </c:pt>
                <c:pt idx="1735">
                  <c:v>123.15815256752801</c:v>
                </c:pt>
                <c:pt idx="1736">
                  <c:v>122.838291283947</c:v>
                </c:pt>
                <c:pt idx="1737">
                  <c:v>121.83879993267701</c:v>
                </c:pt>
                <c:pt idx="1738">
                  <c:v>122.156684340068</c:v>
                </c:pt>
                <c:pt idx="1739">
                  <c:v>118.77007804956401</c:v>
                </c:pt>
                <c:pt idx="1740">
                  <c:v>119.562308441458</c:v>
                </c:pt>
                <c:pt idx="1741">
                  <c:v>118.933266548942</c:v>
                </c:pt>
                <c:pt idx="1742">
                  <c:v>118.838696099866</c:v>
                </c:pt>
                <c:pt idx="1743">
                  <c:v>120.586087389715</c:v>
                </c:pt>
                <c:pt idx="1744">
                  <c:v>120.401604187098</c:v>
                </c:pt>
                <c:pt idx="1745">
                  <c:v>121.72068193038901</c:v>
                </c:pt>
                <c:pt idx="1746">
                  <c:v>121.73557868400999</c:v>
                </c:pt>
                <c:pt idx="1747">
                  <c:v>123.947831677848</c:v>
                </c:pt>
                <c:pt idx="1748">
                  <c:v>123.948848782014</c:v>
                </c:pt>
                <c:pt idx="1749">
                  <c:v>126.492233012951</c:v>
                </c:pt>
                <c:pt idx="1750">
                  <c:v>126.31179497511</c:v>
                </c:pt>
                <c:pt idx="1751">
                  <c:v>125.38657105751</c:v>
                </c:pt>
                <c:pt idx="1752">
                  <c:v>123.051843636228</c:v>
                </c:pt>
                <c:pt idx="1753">
                  <c:v>122.46259441855599</c:v>
                </c:pt>
                <c:pt idx="1754">
                  <c:v>122.70299184339601</c:v>
                </c:pt>
                <c:pt idx="1755">
                  <c:v>124.374234261822</c:v>
                </c:pt>
                <c:pt idx="1756">
                  <c:v>123.224307745839</c:v>
                </c:pt>
                <c:pt idx="1757">
                  <c:v>122.936176042499</c:v>
                </c:pt>
                <c:pt idx="1758">
                  <c:v>123.665137556715</c:v>
                </c:pt>
                <c:pt idx="1759">
                  <c:v>124.88290229707199</c:v>
                </c:pt>
                <c:pt idx="1760">
                  <c:v>123.15885934814401</c:v>
                </c:pt>
                <c:pt idx="1761">
                  <c:v>123.539874390733</c:v>
                </c:pt>
                <c:pt idx="1762">
                  <c:v>121.789580820637</c:v>
                </c:pt>
                <c:pt idx="1763">
                  <c:v>121.847193553853</c:v>
                </c:pt>
                <c:pt idx="1764">
                  <c:v>121.52724402472199</c:v>
                </c:pt>
                <c:pt idx="1765">
                  <c:v>121.761149350305</c:v>
                </c:pt>
                <c:pt idx="1766">
                  <c:v>121.26313224140701</c:v>
                </c:pt>
                <c:pt idx="1767">
                  <c:v>121.45350586128301</c:v>
                </c:pt>
                <c:pt idx="1768">
                  <c:v>120.558367075379</c:v>
                </c:pt>
                <c:pt idx="1769">
                  <c:v>121.140071110497</c:v>
                </c:pt>
                <c:pt idx="1770">
                  <c:v>121.424945424664</c:v>
                </c:pt>
                <c:pt idx="1771">
                  <c:v>121.77984120247299</c:v>
                </c:pt>
                <c:pt idx="1772">
                  <c:v>122.13929257650101</c:v>
                </c:pt>
                <c:pt idx="1773">
                  <c:v>122.745185360345</c:v>
                </c:pt>
                <c:pt idx="1774">
                  <c:v>122.544289780401</c:v>
                </c:pt>
                <c:pt idx="1775">
                  <c:v>122.30498397519401</c:v>
                </c:pt>
                <c:pt idx="1776">
                  <c:v>120.270746194925</c:v>
                </c:pt>
                <c:pt idx="1777">
                  <c:v>118.33370821335799</c:v>
                </c:pt>
                <c:pt idx="1778">
                  <c:v>119.39927430562</c:v>
                </c:pt>
                <c:pt idx="1779">
                  <c:v>119.53875134867801</c:v>
                </c:pt>
                <c:pt idx="1780">
                  <c:v>117.108274533521</c:v>
                </c:pt>
                <c:pt idx="1781">
                  <c:v>116.733208385053</c:v>
                </c:pt>
                <c:pt idx="1782">
                  <c:v>118.243634149</c:v>
                </c:pt>
                <c:pt idx="1783">
                  <c:v>119.851817996411</c:v>
                </c:pt>
                <c:pt idx="1784">
                  <c:v>118.392383900136</c:v>
                </c:pt>
                <c:pt idx="1785">
                  <c:v>118.520051972424</c:v>
                </c:pt>
                <c:pt idx="1786">
                  <c:v>117.73996982425</c:v>
                </c:pt>
                <c:pt idx="1787">
                  <c:v>119.870190700584</c:v>
                </c:pt>
                <c:pt idx="1788">
                  <c:v>120.778903574393</c:v>
                </c:pt>
                <c:pt idx="1789">
                  <c:v>120.681519580965</c:v>
                </c:pt>
                <c:pt idx="1790">
                  <c:v>120.337458924236</c:v>
                </c:pt>
                <c:pt idx="1791">
                  <c:v>120.27959945479201</c:v>
                </c:pt>
                <c:pt idx="1792">
                  <c:v>120.01927079606</c:v>
                </c:pt>
                <c:pt idx="1793">
                  <c:v>119.87740392632099</c:v>
                </c:pt>
                <c:pt idx="1794">
                  <c:v>118.84319634922601</c:v>
                </c:pt>
                <c:pt idx="1795">
                  <c:v>120.20409229093799</c:v>
                </c:pt>
                <c:pt idx="1796">
                  <c:v>119.95630132891699</c:v>
                </c:pt>
                <c:pt idx="1797">
                  <c:v>118.750552146743</c:v>
                </c:pt>
                <c:pt idx="1798">
                  <c:v>119.929840237053</c:v>
                </c:pt>
                <c:pt idx="1799">
                  <c:v>119.70260979121799</c:v>
                </c:pt>
                <c:pt idx="1800">
                  <c:v>120.270575087861</c:v>
                </c:pt>
                <c:pt idx="1801">
                  <c:v>119.28237638450101</c:v>
                </c:pt>
                <c:pt idx="1802">
                  <c:v>119.287721890442</c:v>
                </c:pt>
                <c:pt idx="1803">
                  <c:v>118.24359286529101</c:v>
                </c:pt>
                <c:pt idx="1804">
                  <c:v>118.005255324438</c:v>
                </c:pt>
                <c:pt idx="1805">
                  <c:v>119.584834062331</c:v>
                </c:pt>
                <c:pt idx="1806">
                  <c:v>119.792298258828</c:v>
                </c:pt>
                <c:pt idx="1807">
                  <c:v>118.967489328619</c:v>
                </c:pt>
                <c:pt idx="1808">
                  <c:v>118.431103907175</c:v>
                </c:pt>
                <c:pt idx="1809">
                  <c:v>119.12641663969301</c:v>
                </c:pt>
                <c:pt idx="1810">
                  <c:v>119.32499428437499</c:v>
                </c:pt>
                <c:pt idx="1811">
                  <c:v>121.027883873416</c:v>
                </c:pt>
                <c:pt idx="1812">
                  <c:v>120.56781694202</c:v>
                </c:pt>
                <c:pt idx="1813">
                  <c:v>121.441386806144</c:v>
                </c:pt>
                <c:pt idx="1814">
                  <c:v>121.58003154451799</c:v>
                </c:pt>
                <c:pt idx="1815">
                  <c:v>120.85167760924099</c:v>
                </c:pt>
                <c:pt idx="1816">
                  <c:v>120.655198320661</c:v>
                </c:pt>
                <c:pt idx="1817">
                  <c:v>119.974678520929</c:v>
                </c:pt>
                <c:pt idx="1818">
                  <c:v>117.091421340919</c:v>
                </c:pt>
                <c:pt idx="1819">
                  <c:v>117.541547379701</c:v>
                </c:pt>
                <c:pt idx="1820">
                  <c:v>118.32487289131301</c:v>
                </c:pt>
                <c:pt idx="1821">
                  <c:v>118.126283269453</c:v>
                </c:pt>
                <c:pt idx="1822">
                  <c:v>117.912404096633</c:v>
                </c:pt>
                <c:pt idx="1823">
                  <c:v>118.16679693233699</c:v>
                </c:pt>
                <c:pt idx="1824">
                  <c:v>116.173942910173</c:v>
                </c:pt>
                <c:pt idx="1825">
                  <c:v>116.23155457356999</c:v>
                </c:pt>
                <c:pt idx="1826">
                  <c:v>117.96609263811099</c:v>
                </c:pt>
                <c:pt idx="1827">
                  <c:v>119.848415111976</c:v>
                </c:pt>
                <c:pt idx="1828">
                  <c:v>120.605879870122</c:v>
                </c:pt>
                <c:pt idx="1829">
                  <c:v>120.541484237698</c:v>
                </c:pt>
                <c:pt idx="1830">
                  <c:v>121.996937750158</c:v>
                </c:pt>
                <c:pt idx="1831">
                  <c:v>123.210839904816</c:v>
                </c:pt>
                <c:pt idx="1832">
                  <c:v>123.364486596045</c:v>
                </c:pt>
                <c:pt idx="1833">
                  <c:v>123.164444621878</c:v>
                </c:pt>
                <c:pt idx="1834">
                  <c:v>122.222625037512</c:v>
                </c:pt>
                <c:pt idx="1835">
                  <c:v>121.545394590922</c:v>
                </c:pt>
                <c:pt idx="1836">
                  <c:v>120.165099283236</c:v>
                </c:pt>
                <c:pt idx="1837">
                  <c:v>119.16924479196</c:v>
                </c:pt>
                <c:pt idx="1838">
                  <c:v>120.19445920639301</c:v>
                </c:pt>
                <c:pt idx="1839">
                  <c:v>120.61972853415401</c:v>
                </c:pt>
                <c:pt idx="1840">
                  <c:v>121.137298869147</c:v>
                </c:pt>
                <c:pt idx="1841">
                  <c:v>121.193418021338</c:v>
                </c:pt>
                <c:pt idx="1842">
                  <c:v>120.759942799328</c:v>
                </c:pt>
                <c:pt idx="1843">
                  <c:v>120.518196214556</c:v>
                </c:pt>
                <c:pt idx="1844">
                  <c:v>121.288212280015</c:v>
                </c:pt>
                <c:pt idx="1845">
                  <c:v>119.418800763875</c:v>
                </c:pt>
                <c:pt idx="1846">
                  <c:v>119.10826409810301</c:v>
                </c:pt>
                <c:pt idx="1847">
                  <c:v>120.471366461657</c:v>
                </c:pt>
                <c:pt idx="1848">
                  <c:v>119.05184227626501</c:v>
                </c:pt>
                <c:pt idx="1849">
                  <c:v>119.30632211033701</c:v>
                </c:pt>
                <c:pt idx="1850">
                  <c:v>119.062504565265</c:v>
                </c:pt>
                <c:pt idx="1851">
                  <c:v>119.387841207073</c:v>
                </c:pt>
                <c:pt idx="1852">
                  <c:v>120.446698316994</c:v>
                </c:pt>
                <c:pt idx="1853">
                  <c:v>119.746304415765</c:v>
                </c:pt>
                <c:pt idx="1854">
                  <c:v>118.847410087089</c:v>
                </c:pt>
                <c:pt idx="1855">
                  <c:v>115.62550835472101</c:v>
                </c:pt>
                <c:pt idx="1856">
                  <c:v>111.474923953724</c:v>
                </c:pt>
                <c:pt idx="1857">
                  <c:v>107.170303586204</c:v>
                </c:pt>
                <c:pt idx="1858">
                  <c:v>106.66227517847599</c:v>
                </c:pt>
                <c:pt idx="1859">
                  <c:v>111.37152124052299</c:v>
                </c:pt>
                <c:pt idx="1860">
                  <c:v>113.98951790760501</c:v>
                </c:pt>
                <c:pt idx="1861">
                  <c:v>114.246906838377</c:v>
                </c:pt>
                <c:pt idx="1862">
                  <c:v>113.07556573519101</c:v>
                </c:pt>
                <c:pt idx="1863">
                  <c:v>109.614443292625</c:v>
                </c:pt>
                <c:pt idx="1864">
                  <c:v>111.697320136073</c:v>
                </c:pt>
                <c:pt idx="1865">
                  <c:v>111.414915171839</c:v>
                </c:pt>
                <c:pt idx="1866">
                  <c:v>110.66348253957</c:v>
                </c:pt>
                <c:pt idx="1867">
                  <c:v>112.600084317945</c:v>
                </c:pt>
                <c:pt idx="1868">
                  <c:v>111.770286313825</c:v>
                </c:pt>
                <c:pt idx="1869">
                  <c:v>112.50544166118399</c:v>
                </c:pt>
                <c:pt idx="1870">
                  <c:v>113.14802488676401</c:v>
                </c:pt>
                <c:pt idx="1871">
                  <c:v>112.930325205055</c:v>
                </c:pt>
                <c:pt idx="1872">
                  <c:v>113.415956265828</c:v>
                </c:pt>
                <c:pt idx="1873">
                  <c:v>113.803036146644</c:v>
                </c:pt>
                <c:pt idx="1874">
                  <c:v>114.161158713373</c:v>
                </c:pt>
                <c:pt idx="1875">
                  <c:v>113.336970526096</c:v>
                </c:pt>
                <c:pt idx="1876">
                  <c:v>113.159285977224</c:v>
                </c:pt>
                <c:pt idx="1877">
                  <c:v>112.24568938605501</c:v>
                </c:pt>
                <c:pt idx="1878">
                  <c:v>112.30868445153401</c:v>
                </c:pt>
                <c:pt idx="1879">
                  <c:v>112.185226139246</c:v>
                </c:pt>
                <c:pt idx="1880">
                  <c:v>111.22946069215701</c:v>
                </c:pt>
                <c:pt idx="1881">
                  <c:v>109.307047703325</c:v>
                </c:pt>
                <c:pt idx="1882">
                  <c:v>108.961586327839</c:v>
                </c:pt>
                <c:pt idx="1883">
                  <c:v>110.732571179847</c:v>
                </c:pt>
                <c:pt idx="1884">
                  <c:v>111.22615319655399</c:v>
                </c:pt>
                <c:pt idx="1885">
                  <c:v>112.85473590938</c:v>
                </c:pt>
                <c:pt idx="1886">
                  <c:v>113.689647315973</c:v>
                </c:pt>
                <c:pt idx="1887">
                  <c:v>113.401084354685</c:v>
                </c:pt>
                <c:pt idx="1888">
                  <c:v>113.82260776929</c:v>
                </c:pt>
                <c:pt idx="1889">
                  <c:v>113.933422901942</c:v>
                </c:pt>
                <c:pt idx="1890">
                  <c:v>114.39682881612499</c:v>
                </c:pt>
                <c:pt idx="1891">
                  <c:v>114.81822679243901</c:v>
                </c:pt>
                <c:pt idx="1892">
                  <c:v>114.30270116990501</c:v>
                </c:pt>
                <c:pt idx="1893">
                  <c:v>114.407101075806</c:v>
                </c:pt>
                <c:pt idx="1894">
                  <c:v>115.688912852006</c:v>
                </c:pt>
                <c:pt idx="1895">
                  <c:v>116.064910020875</c:v>
                </c:pt>
                <c:pt idx="1896">
                  <c:v>116.494012434319</c:v>
                </c:pt>
                <c:pt idx="1897">
                  <c:v>115.866280619688</c:v>
                </c:pt>
                <c:pt idx="1898">
                  <c:v>115.60251510518199</c:v>
                </c:pt>
                <c:pt idx="1899">
                  <c:v>117.43585815023999</c:v>
                </c:pt>
                <c:pt idx="1900">
                  <c:v>119.70102892045099</c:v>
                </c:pt>
                <c:pt idx="1901">
                  <c:v>119.94263561849</c:v>
                </c:pt>
                <c:pt idx="1902">
                  <c:v>120.200017452327</c:v>
                </c:pt>
                <c:pt idx="1903">
                  <c:v>120.854068245638</c:v>
                </c:pt>
                <c:pt idx="1904">
                  <c:v>120.26395691930701</c:v>
                </c:pt>
                <c:pt idx="1905">
                  <c:v>120.055078887752</c:v>
                </c:pt>
                <c:pt idx="1906">
                  <c:v>120.971935160283</c:v>
                </c:pt>
                <c:pt idx="1907">
                  <c:v>121.07259452445901</c:v>
                </c:pt>
                <c:pt idx="1908">
                  <c:v>121.112315548092</c:v>
                </c:pt>
                <c:pt idx="1909">
                  <c:v>120.78738114647</c:v>
                </c:pt>
                <c:pt idx="1910">
                  <c:v>120.453439224927</c:v>
                </c:pt>
                <c:pt idx="1911">
                  <c:v>119.30734358059</c:v>
                </c:pt>
                <c:pt idx="1912">
                  <c:v>119.14982603621</c:v>
                </c:pt>
                <c:pt idx="1913">
                  <c:v>118.97923202622999</c:v>
                </c:pt>
                <c:pt idx="1914">
                  <c:v>118.210650852546</c:v>
                </c:pt>
                <c:pt idx="1915">
                  <c:v>116.56987566054499</c:v>
                </c:pt>
                <c:pt idx="1916">
                  <c:v>117.833580772266</c:v>
                </c:pt>
                <c:pt idx="1917">
                  <c:v>117.935757438225</c:v>
                </c:pt>
                <c:pt idx="1918">
                  <c:v>119.737455269824</c:v>
                </c:pt>
                <c:pt idx="1919">
                  <c:v>119.98311752799199</c:v>
                </c:pt>
                <c:pt idx="1920">
                  <c:v>120.527598530624</c:v>
                </c:pt>
                <c:pt idx="1921">
                  <c:v>120.34194717345</c:v>
                </c:pt>
                <c:pt idx="1922">
                  <c:v>120.258121459953</c:v>
                </c:pt>
                <c:pt idx="1923">
                  <c:v>120.402820848052</c:v>
                </c:pt>
                <c:pt idx="1924">
                  <c:v>120.50623439434401</c:v>
                </c:pt>
                <c:pt idx="1925">
                  <c:v>120.37795162119301</c:v>
                </c:pt>
                <c:pt idx="1926">
                  <c:v>121.67758426973801</c:v>
                </c:pt>
                <c:pt idx="1927">
                  <c:v>120.787644817081</c:v>
                </c:pt>
                <c:pt idx="1928">
                  <c:v>118.742808546989</c:v>
                </c:pt>
                <c:pt idx="1929">
                  <c:v>121.126358467964</c:v>
                </c:pt>
                <c:pt idx="1930">
                  <c:v>120.265200359489</c:v>
                </c:pt>
                <c:pt idx="1931">
                  <c:v>120.11075295694</c:v>
                </c:pt>
                <c:pt idx="1932">
                  <c:v>118.404560101577</c:v>
                </c:pt>
                <c:pt idx="1933">
                  <c:v>118.905087994865</c:v>
                </c:pt>
                <c:pt idx="1934">
                  <c:v>116.189810489018</c:v>
                </c:pt>
                <c:pt idx="1935">
                  <c:v>116.65252104563</c:v>
                </c:pt>
                <c:pt idx="1936">
                  <c:v>117.597312421314</c:v>
                </c:pt>
                <c:pt idx="1937">
                  <c:v>119.35713905706299</c:v>
                </c:pt>
                <c:pt idx="1938">
                  <c:v>117.73208881942701</c:v>
                </c:pt>
                <c:pt idx="1939">
                  <c:v>115.58602531365599</c:v>
                </c:pt>
                <c:pt idx="1940">
                  <c:v>116.76896595081401</c:v>
                </c:pt>
                <c:pt idx="1941">
                  <c:v>117.610562249195</c:v>
                </c:pt>
                <c:pt idx="1942">
                  <c:v>118.63305691449099</c:v>
                </c:pt>
                <c:pt idx="1943">
                  <c:v>118.672184745934</c:v>
                </c:pt>
                <c:pt idx="1944">
                  <c:v>118.489440639413</c:v>
                </c:pt>
                <c:pt idx="1945">
                  <c:v>120.209816086205</c:v>
                </c:pt>
                <c:pt idx="1946">
                  <c:v>119.095463586346</c:v>
                </c:pt>
                <c:pt idx="1947">
                  <c:v>117.612852379497</c:v>
                </c:pt>
                <c:pt idx="1948">
                  <c:v>115.071887622692</c:v>
                </c:pt>
                <c:pt idx="1949">
                  <c:v>114.981987172896</c:v>
                </c:pt>
                <c:pt idx="1950">
                  <c:v>113.719255387522</c:v>
                </c:pt>
                <c:pt idx="1951">
                  <c:v>110.28564287621199</c:v>
                </c:pt>
                <c:pt idx="1952">
                  <c:v>109.13829869548201</c:v>
                </c:pt>
                <c:pt idx="1953">
                  <c:v>109.27799311261499</c:v>
                </c:pt>
                <c:pt idx="1954">
                  <c:v>110.318758357397</c:v>
                </c:pt>
                <c:pt idx="1955">
                  <c:v>106.576834735362</c:v>
                </c:pt>
                <c:pt idx="1956">
                  <c:v>108.655954336574</c:v>
                </c:pt>
                <c:pt idx="1957">
                  <c:v>105.668040813282</c:v>
                </c:pt>
                <c:pt idx="1958">
                  <c:v>105.498882853688</c:v>
                </c:pt>
                <c:pt idx="1959">
                  <c:v>105.35694238540199</c:v>
                </c:pt>
                <c:pt idx="1960">
                  <c:v>105.37783372242301</c:v>
                </c:pt>
                <c:pt idx="1961">
                  <c:v>108.315524455996</c:v>
                </c:pt>
                <c:pt idx="1962">
                  <c:v>106.516831343446</c:v>
                </c:pt>
                <c:pt idx="1963">
                  <c:v>107.753913420541</c:v>
                </c:pt>
                <c:pt idx="1964">
                  <c:v>105.35689893924599</c:v>
                </c:pt>
                <c:pt idx="1965">
                  <c:v>106.480495468337</c:v>
                </c:pt>
                <c:pt idx="1966">
                  <c:v>109.006877586206</c:v>
                </c:pt>
                <c:pt idx="1967">
                  <c:v>109.109630119153</c:v>
                </c:pt>
                <c:pt idx="1968">
                  <c:v>106.75008196483699</c:v>
                </c:pt>
                <c:pt idx="1969">
                  <c:v>106.393767711922</c:v>
                </c:pt>
                <c:pt idx="1970">
                  <c:v>106.48520591972699</c:v>
                </c:pt>
                <c:pt idx="1971">
                  <c:v>102.975952680638</c:v>
                </c:pt>
                <c:pt idx="1972">
                  <c:v>101.373358051319</c:v>
                </c:pt>
                <c:pt idx="1973">
                  <c:v>100.969248939569</c:v>
                </c:pt>
                <c:pt idx="1974">
                  <c:v>101.276154601374</c:v>
                </c:pt>
                <c:pt idx="1975">
                  <c:v>100.89961597672701</c:v>
                </c:pt>
                <c:pt idx="1976">
                  <c:v>102.526959608197</c:v>
                </c:pt>
                <c:pt idx="1977">
                  <c:v>104.86714545540001</c:v>
                </c:pt>
                <c:pt idx="1978">
                  <c:v>107.066527949845</c:v>
                </c:pt>
                <c:pt idx="1979">
                  <c:v>106.014175666637</c:v>
                </c:pt>
                <c:pt idx="1980">
                  <c:v>106.380066931431</c:v>
                </c:pt>
                <c:pt idx="1981">
                  <c:v>107.977043480285</c:v>
                </c:pt>
                <c:pt idx="1982">
                  <c:v>106.388743071714</c:v>
                </c:pt>
                <c:pt idx="1983">
                  <c:v>107.40699232915399</c:v>
                </c:pt>
                <c:pt idx="1984">
                  <c:v>108.446769810028</c:v>
                </c:pt>
                <c:pt idx="1985">
                  <c:v>108.509103861643</c:v>
                </c:pt>
                <c:pt idx="1986">
                  <c:v>107.652655199447</c:v>
                </c:pt>
                <c:pt idx="1987">
                  <c:v>110.830940936273</c:v>
                </c:pt>
                <c:pt idx="1988">
                  <c:v>111.12590131751099</c:v>
                </c:pt>
                <c:pt idx="1989">
                  <c:v>111.46300322524699</c:v>
                </c:pt>
                <c:pt idx="1990">
                  <c:v>110.832208500657</c:v>
                </c:pt>
                <c:pt idx="1991">
                  <c:v>110.750671852018</c:v>
                </c:pt>
                <c:pt idx="1992">
                  <c:v>111.829060062683</c:v>
                </c:pt>
                <c:pt idx="1993">
                  <c:v>111.20898944431499</c:v>
                </c:pt>
                <c:pt idx="1994">
                  <c:v>110.767338630194</c:v>
                </c:pt>
                <c:pt idx="1995">
                  <c:v>109.847551778884</c:v>
                </c:pt>
                <c:pt idx="1996">
                  <c:v>110.126667544284</c:v>
                </c:pt>
                <c:pt idx="1997">
                  <c:v>110.199311482209</c:v>
                </c:pt>
                <c:pt idx="1998">
                  <c:v>110.58940191293701</c:v>
                </c:pt>
                <c:pt idx="1999">
                  <c:v>110.96274727609899</c:v>
                </c:pt>
                <c:pt idx="2000">
                  <c:v>111.18557238896901</c:v>
                </c:pt>
                <c:pt idx="2001">
                  <c:v>110.466435577002</c:v>
                </c:pt>
                <c:pt idx="2002">
                  <c:v>110.388807035162</c:v>
                </c:pt>
                <c:pt idx="2003">
                  <c:v>111.453775435621</c:v>
                </c:pt>
                <c:pt idx="2004">
                  <c:v>111.458302535112</c:v>
                </c:pt>
                <c:pt idx="2005">
                  <c:v>111.60879320640301</c:v>
                </c:pt>
                <c:pt idx="2006">
                  <c:v>112.67617339706599</c:v>
                </c:pt>
                <c:pt idx="2007">
                  <c:v>111.745069029408</c:v>
                </c:pt>
                <c:pt idx="2008">
                  <c:v>112.441666109935</c:v>
                </c:pt>
                <c:pt idx="2009">
                  <c:v>112.654419815661</c:v>
                </c:pt>
                <c:pt idx="2010">
                  <c:v>112.739265158089</c:v>
                </c:pt>
                <c:pt idx="2011">
                  <c:v>113.778135114121</c:v>
                </c:pt>
                <c:pt idx="2012">
                  <c:v>113.09473844940599</c:v>
                </c:pt>
                <c:pt idx="2013">
                  <c:v>114.28982811495599</c:v>
                </c:pt>
                <c:pt idx="2014">
                  <c:v>113.701935176639</c:v>
                </c:pt>
                <c:pt idx="2015">
                  <c:v>113.586653609796</c:v>
                </c:pt>
                <c:pt idx="2016">
                  <c:v>112.88493881322201</c:v>
                </c:pt>
                <c:pt idx="2017">
                  <c:v>113.203579235425</c:v>
                </c:pt>
                <c:pt idx="2018">
                  <c:v>112.72913446199099</c:v>
                </c:pt>
                <c:pt idx="2019">
                  <c:v>113.539100630894</c:v>
                </c:pt>
                <c:pt idx="2020">
                  <c:v>113.14152795921601</c:v>
                </c:pt>
                <c:pt idx="2021">
                  <c:v>112.83002758990401</c:v>
                </c:pt>
                <c:pt idx="2022">
                  <c:v>111.75425904250299</c:v>
                </c:pt>
                <c:pt idx="2023">
                  <c:v>111.209247507195</c:v>
                </c:pt>
                <c:pt idx="2024">
                  <c:v>110.96486376214</c:v>
                </c:pt>
                <c:pt idx="2025">
                  <c:v>110.590718706494</c:v>
                </c:pt>
                <c:pt idx="2026">
                  <c:v>110.156273026013</c:v>
                </c:pt>
                <c:pt idx="2027">
                  <c:v>111.13195605071699</c:v>
                </c:pt>
                <c:pt idx="2028">
                  <c:v>111.571950630996</c:v>
                </c:pt>
                <c:pt idx="2029">
                  <c:v>111.77581159166201</c:v>
                </c:pt>
                <c:pt idx="2030">
                  <c:v>110.850257118795</c:v>
                </c:pt>
                <c:pt idx="2031">
                  <c:v>112.061460611226</c:v>
                </c:pt>
                <c:pt idx="2032">
                  <c:v>112.573561057616</c:v>
                </c:pt>
                <c:pt idx="2033">
                  <c:v>113.21507773636399</c:v>
                </c:pt>
                <c:pt idx="2034">
                  <c:v>112.785196182348</c:v>
                </c:pt>
                <c:pt idx="2035">
                  <c:v>113.104922682024</c:v>
                </c:pt>
                <c:pt idx="2036">
                  <c:v>113.106363837052</c:v>
                </c:pt>
                <c:pt idx="2037">
                  <c:v>113.630360188035</c:v>
                </c:pt>
                <c:pt idx="2038">
                  <c:v>113.164321925614</c:v>
                </c:pt>
                <c:pt idx="2039">
                  <c:v>114.096213369609</c:v>
                </c:pt>
                <c:pt idx="2040">
                  <c:v>113.253865951726</c:v>
                </c:pt>
                <c:pt idx="2041">
                  <c:v>113.35881071685699</c:v>
                </c:pt>
                <c:pt idx="2042">
                  <c:v>111.917774386896</c:v>
                </c:pt>
                <c:pt idx="2043">
                  <c:v>112.309589082849</c:v>
                </c:pt>
                <c:pt idx="2044">
                  <c:v>112.39234269210399</c:v>
                </c:pt>
                <c:pt idx="2045">
                  <c:v>112.598588415321</c:v>
                </c:pt>
                <c:pt idx="2046">
                  <c:v>112.176006412478</c:v>
                </c:pt>
                <c:pt idx="2047">
                  <c:v>111.844827420271</c:v>
                </c:pt>
                <c:pt idx="2048">
                  <c:v>112.366501760643</c:v>
                </c:pt>
                <c:pt idx="2049">
                  <c:v>112.18978688416099</c:v>
                </c:pt>
                <c:pt idx="2050">
                  <c:v>112.42420151799</c:v>
                </c:pt>
                <c:pt idx="2051">
                  <c:v>112.75831382009</c:v>
                </c:pt>
                <c:pt idx="2052">
                  <c:v>113.512609914374</c:v>
                </c:pt>
                <c:pt idx="2053">
                  <c:v>114.83961624619</c:v>
                </c:pt>
                <c:pt idx="2054">
                  <c:v>113.97885090148399</c:v>
                </c:pt>
                <c:pt idx="2055">
                  <c:v>114.35801970325301</c:v>
                </c:pt>
                <c:pt idx="2056">
                  <c:v>115.000213197275</c:v>
                </c:pt>
                <c:pt idx="2057">
                  <c:v>115.62179790562</c:v>
                </c:pt>
                <c:pt idx="2058">
                  <c:v>115.90866073492801</c:v>
                </c:pt>
                <c:pt idx="2059">
                  <c:v>116.304449749997</c:v>
                </c:pt>
                <c:pt idx="2060">
                  <c:v>116.16551840785</c:v>
                </c:pt>
                <c:pt idx="2061">
                  <c:v>116.772035594255</c:v>
                </c:pt>
                <c:pt idx="2062">
                  <c:v>117.361557395988</c:v>
                </c:pt>
                <c:pt idx="2063">
                  <c:v>116.763278125428</c:v>
                </c:pt>
                <c:pt idx="2064">
                  <c:v>115.863466718509</c:v>
                </c:pt>
                <c:pt idx="2065">
                  <c:v>115.57144986555301</c:v>
                </c:pt>
                <c:pt idx="2066">
                  <c:v>115.669960001017</c:v>
                </c:pt>
                <c:pt idx="2067">
                  <c:v>114.823898929034</c:v>
                </c:pt>
                <c:pt idx="2068">
                  <c:v>116.871088072311</c:v>
                </c:pt>
                <c:pt idx="2069">
                  <c:v>119.08624160294799</c:v>
                </c:pt>
                <c:pt idx="2070">
                  <c:v>119.88230556145299</c:v>
                </c:pt>
                <c:pt idx="2071">
                  <c:v>119.545135560232</c:v>
                </c:pt>
                <c:pt idx="2072">
                  <c:v>120.184918075742</c:v>
                </c:pt>
                <c:pt idx="2073">
                  <c:v>121.445768078008</c:v>
                </c:pt>
                <c:pt idx="2074">
                  <c:v>122.921976276872</c:v>
                </c:pt>
                <c:pt idx="2075">
                  <c:v>122.938886744299</c:v>
                </c:pt>
                <c:pt idx="2076">
                  <c:v>122.619917040749</c:v>
                </c:pt>
                <c:pt idx="2077">
                  <c:v>123.787733962357</c:v>
                </c:pt>
                <c:pt idx="2078">
                  <c:v>123.172989370118</c:v>
                </c:pt>
                <c:pt idx="2079">
                  <c:v>121.64952140257</c:v>
                </c:pt>
                <c:pt idx="2080">
                  <c:v>122.89119865268</c:v>
                </c:pt>
                <c:pt idx="2081">
                  <c:v>121.277869605173</c:v>
                </c:pt>
                <c:pt idx="2082">
                  <c:v>120.508453235163</c:v>
                </c:pt>
                <c:pt idx="2083">
                  <c:v>120.50556756656999</c:v>
                </c:pt>
                <c:pt idx="2084">
                  <c:v>121.161705877459</c:v>
                </c:pt>
                <c:pt idx="2085">
                  <c:v>120.671367564891</c:v>
                </c:pt>
                <c:pt idx="2086">
                  <c:v>120.914412254601</c:v>
                </c:pt>
                <c:pt idx="2087">
                  <c:v>121.342018459215</c:v>
                </c:pt>
                <c:pt idx="2088">
                  <c:v>121.21936956642401</c:v>
                </c:pt>
                <c:pt idx="2089">
                  <c:v>121.20945193333</c:v>
                </c:pt>
                <c:pt idx="2090">
                  <c:v>122.092135452769</c:v>
                </c:pt>
                <c:pt idx="2091">
                  <c:v>122.20853165074701</c:v>
                </c:pt>
                <c:pt idx="2092">
                  <c:v>123.362563721331</c:v>
                </c:pt>
                <c:pt idx="2093">
                  <c:v>122.43357996562</c:v>
                </c:pt>
                <c:pt idx="2094">
                  <c:v>120.993738650569</c:v>
                </c:pt>
                <c:pt idx="2095">
                  <c:v>120.865767075024</c:v>
                </c:pt>
                <c:pt idx="2096">
                  <c:v>121.416944363631</c:v>
                </c:pt>
                <c:pt idx="2097">
                  <c:v>120.493657185035</c:v>
                </c:pt>
                <c:pt idx="2098">
                  <c:v>120.717169003336</c:v>
                </c:pt>
                <c:pt idx="2099">
                  <c:v>121.768689498789</c:v>
                </c:pt>
                <c:pt idx="2100">
                  <c:v>122.08621619638799</c:v>
                </c:pt>
                <c:pt idx="2101">
                  <c:v>120.922871162381</c:v>
                </c:pt>
                <c:pt idx="2102">
                  <c:v>121.813359592569</c:v>
                </c:pt>
                <c:pt idx="2103">
                  <c:v>120.923729752508</c:v>
                </c:pt>
                <c:pt idx="2104">
                  <c:v>120.31606819885</c:v>
                </c:pt>
                <c:pt idx="2105">
                  <c:v>120.978557427194</c:v>
                </c:pt>
                <c:pt idx="2106">
                  <c:v>121.00960324555599</c:v>
                </c:pt>
                <c:pt idx="2107">
                  <c:v>120.34095157841401</c:v>
                </c:pt>
                <c:pt idx="2108">
                  <c:v>121.265401213449</c:v>
                </c:pt>
                <c:pt idx="2109">
                  <c:v>121.38003808029001</c:v>
                </c:pt>
                <c:pt idx="2110">
                  <c:v>121.032799136874</c:v>
                </c:pt>
                <c:pt idx="2111">
                  <c:v>120.823700233718</c:v>
                </c:pt>
                <c:pt idx="2112">
                  <c:v>119.997687419724</c:v>
                </c:pt>
                <c:pt idx="2113">
                  <c:v>121.497178900506</c:v>
                </c:pt>
                <c:pt idx="2114">
                  <c:v>121.08799161107</c:v>
                </c:pt>
                <c:pt idx="2115">
                  <c:v>121.248730693833</c:v>
                </c:pt>
                <c:pt idx="2116">
                  <c:v>121.274520966194</c:v>
                </c:pt>
                <c:pt idx="2117">
                  <c:v>124.072599331552</c:v>
                </c:pt>
                <c:pt idx="2118">
                  <c:v>127.40099745218799</c:v>
                </c:pt>
                <c:pt idx="2119">
                  <c:v>126.216572513645</c:v>
                </c:pt>
                <c:pt idx="2120">
                  <c:v>125.026168249368</c:v>
                </c:pt>
                <c:pt idx="2121">
                  <c:v>121.22773009201499</c:v>
                </c:pt>
                <c:pt idx="2122">
                  <c:v>121.880382046435</c:v>
                </c:pt>
                <c:pt idx="2123">
                  <c:v>119.91645646357</c:v>
                </c:pt>
                <c:pt idx="2124">
                  <c:v>120.46563149498699</c:v>
                </c:pt>
                <c:pt idx="2125">
                  <c:v>120.67710516801201</c:v>
                </c:pt>
                <c:pt idx="2126">
                  <c:v>119.778263454217</c:v>
                </c:pt>
                <c:pt idx="2127">
                  <c:v>121.76692970598</c:v>
                </c:pt>
                <c:pt idx="2128">
                  <c:v>122.077112671401</c:v>
                </c:pt>
                <c:pt idx="2129">
                  <c:v>125.396093507876</c:v>
                </c:pt>
                <c:pt idx="2130">
                  <c:v>126.18276262454199</c:v>
                </c:pt>
                <c:pt idx="2131">
                  <c:v>125.160236088253</c:v>
                </c:pt>
                <c:pt idx="2132">
                  <c:v>123.86357050437999</c:v>
                </c:pt>
                <c:pt idx="2133">
                  <c:v>122.323428173266</c:v>
                </c:pt>
                <c:pt idx="2134">
                  <c:v>122.773893912288</c:v>
                </c:pt>
                <c:pt idx="2135">
                  <c:v>121.86099711025599</c:v>
                </c:pt>
                <c:pt idx="2136">
                  <c:v>122.110909618116</c:v>
                </c:pt>
                <c:pt idx="2137">
                  <c:v>119.88056049160799</c:v>
                </c:pt>
                <c:pt idx="2138">
                  <c:v>114.766439090414</c:v>
                </c:pt>
                <c:pt idx="2139">
                  <c:v>113.72537278464399</c:v>
                </c:pt>
                <c:pt idx="2140">
                  <c:v>111.656990108591</c:v>
                </c:pt>
                <c:pt idx="2141">
                  <c:v>112.42003373003</c:v>
                </c:pt>
                <c:pt idx="2142">
                  <c:v>113.254564142644</c:v>
                </c:pt>
                <c:pt idx="2143">
                  <c:v>112.117479353226</c:v>
                </c:pt>
                <c:pt idx="2144">
                  <c:v>112.897120925774</c:v>
                </c:pt>
                <c:pt idx="2145">
                  <c:v>112.917907666377</c:v>
                </c:pt>
                <c:pt idx="2146">
                  <c:v>112.53713484603099</c:v>
                </c:pt>
                <c:pt idx="2147">
                  <c:v>112.649751280787</c:v>
                </c:pt>
                <c:pt idx="2148">
                  <c:v>113.592561392786</c:v>
                </c:pt>
                <c:pt idx="2149">
                  <c:v>114.009378130968</c:v>
                </c:pt>
                <c:pt idx="2150">
                  <c:v>113.183521189095</c:v>
                </c:pt>
                <c:pt idx="2151">
                  <c:v>113.127587466904</c:v>
                </c:pt>
                <c:pt idx="2152">
                  <c:v>113.446443903066</c:v>
                </c:pt>
                <c:pt idx="2153">
                  <c:v>114.206047725384</c:v>
                </c:pt>
                <c:pt idx="2154">
                  <c:v>113.070608862589</c:v>
                </c:pt>
                <c:pt idx="2155">
                  <c:v>112.429012353519</c:v>
                </c:pt>
                <c:pt idx="2156">
                  <c:v>113.204169244821</c:v>
                </c:pt>
                <c:pt idx="2157">
                  <c:v>114.16178343543</c:v>
                </c:pt>
                <c:pt idx="2158">
                  <c:v>115.78030141696</c:v>
                </c:pt>
                <c:pt idx="2159">
                  <c:v>116.138345678329</c:v>
                </c:pt>
                <c:pt idx="2160">
                  <c:v>115.21871722393</c:v>
                </c:pt>
                <c:pt idx="2161">
                  <c:v>115.634784971738</c:v>
                </c:pt>
                <c:pt idx="2162">
                  <c:v>115.247576390776</c:v>
                </c:pt>
                <c:pt idx="2163">
                  <c:v>115.949748510155</c:v>
                </c:pt>
                <c:pt idx="2164">
                  <c:v>115.783593270206</c:v>
                </c:pt>
                <c:pt idx="2165">
                  <c:v>115.883800543348</c:v>
                </c:pt>
                <c:pt idx="2166">
                  <c:v>110.519165589796</c:v>
                </c:pt>
                <c:pt idx="2167">
                  <c:v>108.776065849524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Sheet10!$AV$7</c:f>
              <c:strCache>
                <c:ptCount val="1"/>
                <c:pt idx="0">
                  <c:v>Rainbow7525Daily250</c:v>
                </c:pt>
              </c:strCache>
            </c:strRef>
          </c:tx>
          <c:marker>
            <c:symbol val="none"/>
          </c:marker>
          <c:val>
            <c:numRef>
              <c:f>Sheet10!$AV$8:$AV$2418</c:f>
              <c:numCache>
                <c:formatCode>General</c:formatCode>
                <c:ptCount val="2411"/>
                <c:pt idx="0">
                  <c:v>100</c:v>
                </c:pt>
                <c:pt idx="1">
                  <c:v>99.251715596445393</c:v>
                </c:pt>
                <c:pt idx="2">
                  <c:v>99.377886774426401</c:v>
                </c:pt>
                <c:pt idx="3">
                  <c:v>100.303340134205</c:v>
                </c:pt>
                <c:pt idx="4">
                  <c:v>101.96530687093301</c:v>
                </c:pt>
                <c:pt idx="5">
                  <c:v>103.00685385555499</c:v>
                </c:pt>
                <c:pt idx="6">
                  <c:v>102.99526370805999</c:v>
                </c:pt>
                <c:pt idx="7">
                  <c:v>103.64309083798</c:v>
                </c:pt>
                <c:pt idx="8">
                  <c:v>104.026284324869</c:v>
                </c:pt>
                <c:pt idx="9">
                  <c:v>104.61070616030101</c:v>
                </c:pt>
                <c:pt idx="10">
                  <c:v>104.389022117362</c:v>
                </c:pt>
                <c:pt idx="11">
                  <c:v>102.175333705063</c:v>
                </c:pt>
                <c:pt idx="12">
                  <c:v>104.21265397866701</c:v>
                </c:pt>
                <c:pt idx="13">
                  <c:v>104.362550399139</c:v>
                </c:pt>
                <c:pt idx="14">
                  <c:v>101.594659770863</c:v>
                </c:pt>
                <c:pt idx="15">
                  <c:v>101.441783110141</c:v>
                </c:pt>
                <c:pt idx="16">
                  <c:v>98.919560788107901</c:v>
                </c:pt>
                <c:pt idx="17">
                  <c:v>101.572288194794</c:v>
                </c:pt>
                <c:pt idx="18">
                  <c:v>104.803851094339</c:v>
                </c:pt>
                <c:pt idx="19">
                  <c:v>106.245714055413</c:v>
                </c:pt>
                <c:pt idx="20">
                  <c:v>107.147511058947</c:v>
                </c:pt>
                <c:pt idx="21">
                  <c:v>108.283220111836</c:v>
                </c:pt>
                <c:pt idx="22">
                  <c:v>109.517001535041</c:v>
                </c:pt>
                <c:pt idx="23">
                  <c:v>107.765634079828</c:v>
                </c:pt>
                <c:pt idx="24">
                  <c:v>108.56190057887</c:v>
                </c:pt>
                <c:pt idx="25">
                  <c:v>107.30869634838599</c:v>
                </c:pt>
                <c:pt idx="26">
                  <c:v>107.86743714675799</c:v>
                </c:pt>
                <c:pt idx="27">
                  <c:v>110.181451811838</c:v>
                </c:pt>
                <c:pt idx="28">
                  <c:v>110.699324610997</c:v>
                </c:pt>
                <c:pt idx="29">
                  <c:v>112.37826221527899</c:v>
                </c:pt>
                <c:pt idx="30">
                  <c:v>115.94631503795</c:v>
                </c:pt>
                <c:pt idx="31">
                  <c:v>113.485697116293</c:v>
                </c:pt>
                <c:pt idx="32">
                  <c:v>114.62728396770601</c:v>
                </c:pt>
                <c:pt idx="33">
                  <c:v>111.87756273215</c:v>
                </c:pt>
                <c:pt idx="34">
                  <c:v>113.144667050818</c:v>
                </c:pt>
                <c:pt idx="35">
                  <c:v>109.377874800244</c:v>
                </c:pt>
                <c:pt idx="36">
                  <c:v>110.31675761113701</c:v>
                </c:pt>
                <c:pt idx="37">
                  <c:v>110.469568697567</c:v>
                </c:pt>
                <c:pt idx="38">
                  <c:v>108.200874388169</c:v>
                </c:pt>
                <c:pt idx="39">
                  <c:v>106.782799606308</c:v>
                </c:pt>
                <c:pt idx="40">
                  <c:v>110.742528886063</c:v>
                </c:pt>
                <c:pt idx="41">
                  <c:v>118.146228932724</c:v>
                </c:pt>
                <c:pt idx="42">
                  <c:v>115.325699528966</c:v>
                </c:pt>
                <c:pt idx="43">
                  <c:v>112.91702958140201</c:v>
                </c:pt>
                <c:pt idx="44">
                  <c:v>116.543657628622</c:v>
                </c:pt>
                <c:pt idx="45">
                  <c:v>116.288723085805</c:v>
                </c:pt>
                <c:pt idx="46">
                  <c:v>114.744313616181</c:v>
                </c:pt>
                <c:pt idx="47">
                  <c:v>114.973196277355</c:v>
                </c:pt>
                <c:pt idx="48">
                  <c:v>114.8072155306</c:v>
                </c:pt>
                <c:pt idx="49">
                  <c:v>116.896992214688</c:v>
                </c:pt>
                <c:pt idx="50">
                  <c:v>113.79663824502499</c:v>
                </c:pt>
                <c:pt idx="51">
                  <c:v>115.747400458377</c:v>
                </c:pt>
                <c:pt idx="52">
                  <c:v>116.558134560795</c:v>
                </c:pt>
                <c:pt idx="53">
                  <c:v>116.708922845244</c:v>
                </c:pt>
                <c:pt idx="54">
                  <c:v>115.01311578525799</c:v>
                </c:pt>
                <c:pt idx="55">
                  <c:v>119.735336975924</c:v>
                </c:pt>
                <c:pt idx="56">
                  <c:v>120.519577897342</c:v>
                </c:pt>
                <c:pt idx="57">
                  <c:v>120.42500303276999</c:v>
                </c:pt>
                <c:pt idx="58">
                  <c:v>121.579049451869</c:v>
                </c:pt>
                <c:pt idx="59">
                  <c:v>123.536765663076</c:v>
                </c:pt>
                <c:pt idx="60">
                  <c:v>123.152960747123</c:v>
                </c:pt>
                <c:pt idx="61">
                  <c:v>120.98857396875</c:v>
                </c:pt>
                <c:pt idx="62">
                  <c:v>117.127885936411</c:v>
                </c:pt>
                <c:pt idx="63">
                  <c:v>117.11836367414899</c:v>
                </c:pt>
                <c:pt idx="64">
                  <c:v>121.52503480103201</c:v>
                </c:pt>
                <c:pt idx="65">
                  <c:v>124.485750795108</c:v>
                </c:pt>
                <c:pt idx="66">
                  <c:v>124.80261335063901</c:v>
                </c:pt>
                <c:pt idx="67">
                  <c:v>120.831746879381</c:v>
                </c:pt>
                <c:pt idx="68">
                  <c:v>118.049793785772</c:v>
                </c:pt>
                <c:pt idx="69">
                  <c:v>114.96631690667</c:v>
                </c:pt>
                <c:pt idx="70">
                  <c:v>114.060465040694</c:v>
                </c:pt>
                <c:pt idx="71">
                  <c:v>116.17469141029299</c:v>
                </c:pt>
                <c:pt idx="72">
                  <c:v>112.809323773271</c:v>
                </c:pt>
                <c:pt idx="73">
                  <c:v>109.352402009274</c:v>
                </c:pt>
                <c:pt idx="74">
                  <c:v>110.76257398738601</c:v>
                </c:pt>
                <c:pt idx="75">
                  <c:v>109.07862749800501</c:v>
                </c:pt>
                <c:pt idx="76">
                  <c:v>110.13713816710801</c:v>
                </c:pt>
                <c:pt idx="77">
                  <c:v>107.74096836478201</c:v>
                </c:pt>
                <c:pt idx="78">
                  <c:v>110.793850198692</c:v>
                </c:pt>
                <c:pt idx="79">
                  <c:v>109.225965594504</c:v>
                </c:pt>
                <c:pt idx="80">
                  <c:v>109.93160673467401</c:v>
                </c:pt>
                <c:pt idx="81">
                  <c:v>106.62051535593601</c:v>
                </c:pt>
                <c:pt idx="82">
                  <c:v>104.414954185902</c:v>
                </c:pt>
                <c:pt idx="83">
                  <c:v>104.445503132445</c:v>
                </c:pt>
                <c:pt idx="84">
                  <c:v>105.11718656415999</c:v>
                </c:pt>
                <c:pt idx="85">
                  <c:v>101.536657324404</c:v>
                </c:pt>
                <c:pt idx="86">
                  <c:v>100.404817076269</c:v>
                </c:pt>
                <c:pt idx="87">
                  <c:v>99.385801004009195</c:v>
                </c:pt>
                <c:pt idx="88">
                  <c:v>101.54800135577599</c:v>
                </c:pt>
                <c:pt idx="89">
                  <c:v>100.039591705544</c:v>
                </c:pt>
                <c:pt idx="90">
                  <c:v>98.736983445384894</c:v>
                </c:pt>
                <c:pt idx="91">
                  <c:v>98.673407544859202</c:v>
                </c:pt>
                <c:pt idx="92">
                  <c:v>100.38478809244999</c:v>
                </c:pt>
                <c:pt idx="93">
                  <c:v>101.275069191935</c:v>
                </c:pt>
                <c:pt idx="94">
                  <c:v>105.36111219908101</c:v>
                </c:pt>
                <c:pt idx="95">
                  <c:v>100.449559950482</c:v>
                </c:pt>
                <c:pt idx="96">
                  <c:v>100.85899956364401</c:v>
                </c:pt>
                <c:pt idx="97">
                  <c:v>101.60247259529901</c:v>
                </c:pt>
                <c:pt idx="98">
                  <c:v>103.071401160766</c:v>
                </c:pt>
                <c:pt idx="99">
                  <c:v>101.496702906717</c:v>
                </c:pt>
                <c:pt idx="100">
                  <c:v>100.92773022849001</c:v>
                </c:pt>
                <c:pt idx="101">
                  <c:v>97.153178396325202</c:v>
                </c:pt>
                <c:pt idx="102">
                  <c:v>96.445388714823395</c:v>
                </c:pt>
                <c:pt idx="103">
                  <c:v>95.131171078991599</c:v>
                </c:pt>
                <c:pt idx="104">
                  <c:v>94.523060055220597</c:v>
                </c:pt>
                <c:pt idx="105">
                  <c:v>94.380068073712707</c:v>
                </c:pt>
                <c:pt idx="106">
                  <c:v>90.721927020465301</c:v>
                </c:pt>
                <c:pt idx="107">
                  <c:v>90.561109680519607</c:v>
                </c:pt>
                <c:pt idx="108">
                  <c:v>89.337790448347604</c:v>
                </c:pt>
                <c:pt idx="109">
                  <c:v>89.049832239235101</c:v>
                </c:pt>
                <c:pt idx="110">
                  <c:v>85.518467718951101</c:v>
                </c:pt>
                <c:pt idx="111">
                  <c:v>84.356401221347696</c:v>
                </c:pt>
                <c:pt idx="112">
                  <c:v>86.579467897267094</c:v>
                </c:pt>
                <c:pt idx="113">
                  <c:v>87.662231019260801</c:v>
                </c:pt>
                <c:pt idx="114">
                  <c:v>89.840084111367005</c:v>
                </c:pt>
                <c:pt idx="115">
                  <c:v>93.906755192590495</c:v>
                </c:pt>
                <c:pt idx="116">
                  <c:v>92.482678791257399</c:v>
                </c:pt>
                <c:pt idx="117">
                  <c:v>91.038454835881097</c:v>
                </c:pt>
                <c:pt idx="118">
                  <c:v>92.442638578841695</c:v>
                </c:pt>
                <c:pt idx="119">
                  <c:v>92.109542093458899</c:v>
                </c:pt>
                <c:pt idx="120">
                  <c:v>85.580208053810296</c:v>
                </c:pt>
                <c:pt idx="121">
                  <c:v>88.601713282938306</c:v>
                </c:pt>
                <c:pt idx="122">
                  <c:v>86.875170087495803</c:v>
                </c:pt>
                <c:pt idx="123">
                  <c:v>82.8692771426918</c:v>
                </c:pt>
                <c:pt idx="124">
                  <c:v>82.467456585093203</c:v>
                </c:pt>
                <c:pt idx="125">
                  <c:v>79.850282691211703</c:v>
                </c:pt>
                <c:pt idx="126">
                  <c:v>80.525821069158596</c:v>
                </c:pt>
                <c:pt idx="127">
                  <c:v>79.5945631408335</c:v>
                </c:pt>
                <c:pt idx="128">
                  <c:v>79.747561744989397</c:v>
                </c:pt>
                <c:pt idx="129">
                  <c:v>75.163054262749398</c:v>
                </c:pt>
                <c:pt idx="130">
                  <c:v>74.0889751437211</c:v>
                </c:pt>
                <c:pt idx="131">
                  <c:v>73.778617678485702</c:v>
                </c:pt>
                <c:pt idx="132">
                  <c:v>74.556808633754102</c:v>
                </c:pt>
                <c:pt idx="133">
                  <c:v>73.368467093605204</c:v>
                </c:pt>
                <c:pt idx="134">
                  <c:v>72.509467801592805</c:v>
                </c:pt>
                <c:pt idx="135">
                  <c:v>72.962514501132603</c:v>
                </c:pt>
                <c:pt idx="136">
                  <c:v>73.444366149138304</c:v>
                </c:pt>
                <c:pt idx="137">
                  <c:v>74.702306830485696</c:v>
                </c:pt>
                <c:pt idx="138">
                  <c:v>75.143018853571505</c:v>
                </c:pt>
                <c:pt idx="139">
                  <c:v>74.464012676743593</c:v>
                </c:pt>
                <c:pt idx="140">
                  <c:v>74.493956815007905</c:v>
                </c:pt>
                <c:pt idx="141">
                  <c:v>73.5300585430425</c:v>
                </c:pt>
                <c:pt idx="142">
                  <c:v>73.279563721990698</c:v>
                </c:pt>
                <c:pt idx="143">
                  <c:v>72.641178360227897</c:v>
                </c:pt>
                <c:pt idx="144">
                  <c:v>71.897371521429704</c:v>
                </c:pt>
                <c:pt idx="145">
                  <c:v>72.071930307115295</c:v>
                </c:pt>
                <c:pt idx="146">
                  <c:v>72.71326898481</c:v>
                </c:pt>
                <c:pt idx="147">
                  <c:v>73.217624573324997</c:v>
                </c:pt>
                <c:pt idx="148">
                  <c:v>72.765767074705806</c:v>
                </c:pt>
                <c:pt idx="149">
                  <c:v>72.343721519518596</c:v>
                </c:pt>
                <c:pt idx="150">
                  <c:v>72.626756877462398</c:v>
                </c:pt>
                <c:pt idx="151">
                  <c:v>72.855421760824598</c:v>
                </c:pt>
                <c:pt idx="152">
                  <c:v>73.318727937776302</c:v>
                </c:pt>
                <c:pt idx="153">
                  <c:v>71.868703064431202</c:v>
                </c:pt>
                <c:pt idx="154">
                  <c:v>72.758051683675006</c:v>
                </c:pt>
                <c:pt idx="155">
                  <c:v>73.021289535669297</c:v>
                </c:pt>
                <c:pt idx="156">
                  <c:v>73.681092868252804</c:v>
                </c:pt>
                <c:pt idx="157">
                  <c:v>74.748546017867795</c:v>
                </c:pt>
                <c:pt idx="158">
                  <c:v>76.8425148680343</c:v>
                </c:pt>
                <c:pt idx="159">
                  <c:v>75.832965996759995</c:v>
                </c:pt>
                <c:pt idx="160">
                  <c:v>74.765734804259296</c:v>
                </c:pt>
                <c:pt idx="161">
                  <c:v>76.736083120848406</c:v>
                </c:pt>
                <c:pt idx="162">
                  <c:v>76.930110012138897</c:v>
                </c:pt>
                <c:pt idx="163">
                  <c:v>77.681639127234305</c:v>
                </c:pt>
                <c:pt idx="164">
                  <c:v>80.175567755846799</c:v>
                </c:pt>
                <c:pt idx="165">
                  <c:v>80.511551654852198</c:v>
                </c:pt>
                <c:pt idx="166">
                  <c:v>80.713504800274904</c:v>
                </c:pt>
                <c:pt idx="167">
                  <c:v>82.032428058307005</c:v>
                </c:pt>
                <c:pt idx="168">
                  <c:v>80.818776550502605</c:v>
                </c:pt>
                <c:pt idx="169">
                  <c:v>80.610925905780604</c:v>
                </c:pt>
                <c:pt idx="170">
                  <c:v>81.977984164765999</c:v>
                </c:pt>
                <c:pt idx="171">
                  <c:v>81.811101413638198</c:v>
                </c:pt>
                <c:pt idx="172">
                  <c:v>82.055157905906498</c:v>
                </c:pt>
                <c:pt idx="173">
                  <c:v>82.112552012988601</c:v>
                </c:pt>
                <c:pt idx="174">
                  <c:v>82.858629562002506</c:v>
                </c:pt>
                <c:pt idx="175">
                  <c:v>84.724116960714895</c:v>
                </c:pt>
                <c:pt idx="176">
                  <c:v>86.592305860611802</c:v>
                </c:pt>
                <c:pt idx="177">
                  <c:v>88.101297210847704</c:v>
                </c:pt>
                <c:pt idx="178">
                  <c:v>88.098870916989</c:v>
                </c:pt>
                <c:pt idx="179">
                  <c:v>87.533272009057697</c:v>
                </c:pt>
                <c:pt idx="180">
                  <c:v>87.435656417238604</c:v>
                </c:pt>
                <c:pt idx="181">
                  <c:v>87.272913518711803</c:v>
                </c:pt>
                <c:pt idx="182">
                  <c:v>87.606197757945793</c:v>
                </c:pt>
                <c:pt idx="183">
                  <c:v>87.575777795391105</c:v>
                </c:pt>
                <c:pt idx="184">
                  <c:v>88.232105359361796</c:v>
                </c:pt>
                <c:pt idx="185">
                  <c:v>86.604299075412499</c:v>
                </c:pt>
                <c:pt idx="186">
                  <c:v>84.661789229110298</c:v>
                </c:pt>
                <c:pt idx="187">
                  <c:v>82.987492903363403</c:v>
                </c:pt>
                <c:pt idx="188">
                  <c:v>82.348708889026696</c:v>
                </c:pt>
                <c:pt idx="189">
                  <c:v>82.5951300487353</c:v>
                </c:pt>
                <c:pt idx="190">
                  <c:v>82.601077677333393</c:v>
                </c:pt>
                <c:pt idx="191">
                  <c:v>82.790248115675595</c:v>
                </c:pt>
                <c:pt idx="192">
                  <c:v>83.563987865155795</c:v>
                </c:pt>
                <c:pt idx="193">
                  <c:v>83.644938960553901</c:v>
                </c:pt>
                <c:pt idx="194">
                  <c:v>84.796325560471004</c:v>
                </c:pt>
                <c:pt idx="195">
                  <c:v>84.883412248610099</c:v>
                </c:pt>
                <c:pt idx="196">
                  <c:v>83.706281691500294</c:v>
                </c:pt>
                <c:pt idx="197">
                  <c:v>83.663217015208701</c:v>
                </c:pt>
                <c:pt idx="198">
                  <c:v>81.494844479056795</c:v>
                </c:pt>
                <c:pt idx="199">
                  <c:v>80.1838779347095</c:v>
                </c:pt>
                <c:pt idx="200">
                  <c:v>79.717035008365698</c:v>
                </c:pt>
                <c:pt idx="201">
                  <c:v>79.145492427670305</c:v>
                </c:pt>
                <c:pt idx="202">
                  <c:v>80.671082369164594</c:v>
                </c:pt>
                <c:pt idx="203">
                  <c:v>79.030501705427596</c:v>
                </c:pt>
                <c:pt idx="204">
                  <c:v>77.409411390808003</c:v>
                </c:pt>
                <c:pt idx="205">
                  <c:v>77.217183289481994</c:v>
                </c:pt>
                <c:pt idx="206">
                  <c:v>78.451432104211307</c:v>
                </c:pt>
                <c:pt idx="207">
                  <c:v>76.881182639870303</c:v>
                </c:pt>
                <c:pt idx="208">
                  <c:v>76.581688326182004</c:v>
                </c:pt>
                <c:pt idx="209">
                  <c:v>76.676932536620896</c:v>
                </c:pt>
                <c:pt idx="210">
                  <c:v>76.381512287593495</c:v>
                </c:pt>
                <c:pt idx="211">
                  <c:v>76.527570421256996</c:v>
                </c:pt>
                <c:pt idx="212">
                  <c:v>78.030982182010305</c:v>
                </c:pt>
                <c:pt idx="213">
                  <c:v>78.940577940112604</c:v>
                </c:pt>
                <c:pt idx="214">
                  <c:v>78.376912392876804</c:v>
                </c:pt>
                <c:pt idx="215">
                  <c:v>76.658349211018106</c:v>
                </c:pt>
                <c:pt idx="216">
                  <c:v>78.771436079552203</c:v>
                </c:pt>
                <c:pt idx="217">
                  <c:v>78.1245626874111</c:v>
                </c:pt>
                <c:pt idx="218">
                  <c:v>77.019964116665804</c:v>
                </c:pt>
                <c:pt idx="219">
                  <c:v>77.636014378935201</c:v>
                </c:pt>
                <c:pt idx="220">
                  <c:v>78.192288086451299</c:v>
                </c:pt>
                <c:pt idx="221">
                  <c:v>78.056933457135599</c:v>
                </c:pt>
                <c:pt idx="222">
                  <c:v>77.204006596432805</c:v>
                </c:pt>
                <c:pt idx="223">
                  <c:v>76.545264922967206</c:v>
                </c:pt>
                <c:pt idx="224">
                  <c:v>76.198404247896804</c:v>
                </c:pt>
                <c:pt idx="225">
                  <c:v>77.335644052278198</c:v>
                </c:pt>
                <c:pt idx="226">
                  <c:v>76.923577178908801</c:v>
                </c:pt>
                <c:pt idx="227">
                  <c:v>76.561433001254301</c:v>
                </c:pt>
                <c:pt idx="228">
                  <c:v>78.382704865992196</c:v>
                </c:pt>
                <c:pt idx="229">
                  <c:v>77.897775572143502</c:v>
                </c:pt>
                <c:pt idx="230">
                  <c:v>77.564171721917504</c:v>
                </c:pt>
                <c:pt idx="231">
                  <c:v>76.305706313064903</c:v>
                </c:pt>
                <c:pt idx="232">
                  <c:v>77.061210988348094</c:v>
                </c:pt>
                <c:pt idx="233">
                  <c:v>77.391843064062797</c:v>
                </c:pt>
                <c:pt idx="234">
                  <c:v>77.084129951917802</c:v>
                </c:pt>
                <c:pt idx="235">
                  <c:v>76.0636514628942</c:v>
                </c:pt>
                <c:pt idx="236">
                  <c:v>75.716965006525598</c:v>
                </c:pt>
                <c:pt idx="237">
                  <c:v>78.517067491662402</c:v>
                </c:pt>
                <c:pt idx="238">
                  <c:v>78.523812666024398</c:v>
                </c:pt>
                <c:pt idx="239">
                  <c:v>78.196891739326404</c:v>
                </c:pt>
                <c:pt idx="240">
                  <c:v>77.622414894136</c:v>
                </c:pt>
                <c:pt idx="241">
                  <c:v>78.148025606203106</c:v>
                </c:pt>
                <c:pt idx="242">
                  <c:v>77.241545697147401</c:v>
                </c:pt>
                <c:pt idx="243">
                  <c:v>77.963827982018302</c:v>
                </c:pt>
                <c:pt idx="244">
                  <c:v>78.385472066643203</c:v>
                </c:pt>
                <c:pt idx="245">
                  <c:v>78.694032860489997</c:v>
                </c:pt>
                <c:pt idx="246">
                  <c:v>79.150462698875003</c:v>
                </c:pt>
                <c:pt idx="247">
                  <c:v>79.740868242854205</c:v>
                </c:pt>
                <c:pt idx="248">
                  <c:v>78.879869414446006</c:v>
                </c:pt>
                <c:pt idx="249">
                  <c:v>77.443135520770497</c:v>
                </c:pt>
                <c:pt idx="250">
                  <c:v>77.149931779955907</c:v>
                </c:pt>
                <c:pt idx="251">
                  <c:v>77.345665086509996</c:v>
                </c:pt>
                <c:pt idx="252">
                  <c:v>77.955265071008</c:v>
                </c:pt>
                <c:pt idx="253">
                  <c:v>77.107431443515594</c:v>
                </c:pt>
                <c:pt idx="254">
                  <c:v>77.752536442380901</c:v>
                </c:pt>
                <c:pt idx="255">
                  <c:v>78.157300421066296</c:v>
                </c:pt>
                <c:pt idx="256">
                  <c:v>78.0740424395443</c:v>
                </c:pt>
                <c:pt idx="257">
                  <c:v>77.533432853732904</c:v>
                </c:pt>
                <c:pt idx="258">
                  <c:v>76.738184853744599</c:v>
                </c:pt>
                <c:pt idx="259">
                  <c:v>77.743325993913103</c:v>
                </c:pt>
                <c:pt idx="260">
                  <c:v>77.091900576666305</c:v>
                </c:pt>
                <c:pt idx="261">
                  <c:v>76.694507969786201</c:v>
                </c:pt>
                <c:pt idx="262">
                  <c:v>76.684860076606896</c:v>
                </c:pt>
                <c:pt idx="263">
                  <c:v>76.0325171984408</c:v>
                </c:pt>
                <c:pt idx="264">
                  <c:v>76.354897123985396</c:v>
                </c:pt>
                <c:pt idx="265">
                  <c:v>75.326693552878197</c:v>
                </c:pt>
                <c:pt idx="266">
                  <c:v>74.724511053482303</c:v>
                </c:pt>
                <c:pt idx="267">
                  <c:v>74.470725614846202</c:v>
                </c:pt>
                <c:pt idx="268">
                  <c:v>74.026318771584201</c:v>
                </c:pt>
                <c:pt idx="269">
                  <c:v>74.228164486379697</c:v>
                </c:pt>
                <c:pt idx="270">
                  <c:v>74.154662488783202</c:v>
                </c:pt>
                <c:pt idx="271">
                  <c:v>74.031177506016505</c:v>
                </c:pt>
                <c:pt idx="272">
                  <c:v>72.520765032839407</c:v>
                </c:pt>
                <c:pt idx="273">
                  <c:v>72.674427828557299</c:v>
                </c:pt>
                <c:pt idx="274">
                  <c:v>73.445251717816703</c:v>
                </c:pt>
                <c:pt idx="275">
                  <c:v>73.476629025723994</c:v>
                </c:pt>
                <c:pt idx="276">
                  <c:v>73.930059439638001</c:v>
                </c:pt>
                <c:pt idx="277">
                  <c:v>74.007820674074594</c:v>
                </c:pt>
                <c:pt idx="278">
                  <c:v>73.945547276829103</c:v>
                </c:pt>
                <c:pt idx="279">
                  <c:v>72.9769762913904</c:v>
                </c:pt>
                <c:pt idx="280">
                  <c:v>72.662300540756206</c:v>
                </c:pt>
                <c:pt idx="281">
                  <c:v>73.0236403860617</c:v>
                </c:pt>
                <c:pt idx="282">
                  <c:v>71.964777747878003</c:v>
                </c:pt>
                <c:pt idx="283">
                  <c:v>71.260180825731595</c:v>
                </c:pt>
                <c:pt idx="284">
                  <c:v>70.635709203563906</c:v>
                </c:pt>
                <c:pt idx="285">
                  <c:v>69.723959603949396</c:v>
                </c:pt>
                <c:pt idx="286">
                  <c:v>70.2491216196007</c:v>
                </c:pt>
                <c:pt idx="287">
                  <c:v>71.542972272134406</c:v>
                </c:pt>
                <c:pt idx="288">
                  <c:v>70.988987008481004</c:v>
                </c:pt>
                <c:pt idx="289">
                  <c:v>71.398733293584399</c:v>
                </c:pt>
                <c:pt idx="290">
                  <c:v>70.424155807136103</c:v>
                </c:pt>
                <c:pt idx="291">
                  <c:v>71.2381960540676</c:v>
                </c:pt>
                <c:pt idx="292">
                  <c:v>69.661934558031305</c:v>
                </c:pt>
                <c:pt idx="293">
                  <c:v>69.489839661110594</c:v>
                </c:pt>
                <c:pt idx="294">
                  <c:v>69.715130749618893</c:v>
                </c:pt>
                <c:pt idx="295">
                  <c:v>69.627520919773204</c:v>
                </c:pt>
                <c:pt idx="296">
                  <c:v>69.657185309753999</c:v>
                </c:pt>
                <c:pt idx="297">
                  <c:v>68.896486831260404</c:v>
                </c:pt>
                <c:pt idx="298">
                  <c:v>68.373989390249903</c:v>
                </c:pt>
                <c:pt idx="299">
                  <c:v>68.684183373668404</c:v>
                </c:pt>
                <c:pt idx="300">
                  <c:v>68.580656736315404</c:v>
                </c:pt>
                <c:pt idx="301">
                  <c:v>67.696336576178197</c:v>
                </c:pt>
                <c:pt idx="302">
                  <c:v>68.163200018610397</c:v>
                </c:pt>
                <c:pt idx="303">
                  <c:v>68.464042523539206</c:v>
                </c:pt>
                <c:pt idx="304">
                  <c:v>68.686040487237904</c:v>
                </c:pt>
                <c:pt idx="305">
                  <c:v>68.318693424673796</c:v>
                </c:pt>
                <c:pt idx="306">
                  <c:v>69.471805742753304</c:v>
                </c:pt>
                <c:pt idx="307">
                  <c:v>69.591972089820899</c:v>
                </c:pt>
                <c:pt idx="308">
                  <c:v>69.727029120665605</c:v>
                </c:pt>
                <c:pt idx="309">
                  <c:v>69.559533182800706</c:v>
                </c:pt>
                <c:pt idx="310">
                  <c:v>69.491392053320695</c:v>
                </c:pt>
                <c:pt idx="311">
                  <c:v>69.705393355709205</c:v>
                </c:pt>
                <c:pt idx="312">
                  <c:v>69.726318471687506</c:v>
                </c:pt>
                <c:pt idx="313">
                  <c:v>69.990263484910997</c:v>
                </c:pt>
                <c:pt idx="314">
                  <c:v>70.691282406689297</c:v>
                </c:pt>
                <c:pt idx="315">
                  <c:v>70.330672038301799</c:v>
                </c:pt>
                <c:pt idx="316">
                  <c:v>70.821173883196707</c:v>
                </c:pt>
                <c:pt idx="317">
                  <c:v>70.531670544432103</c:v>
                </c:pt>
                <c:pt idx="318">
                  <c:v>69.887298019554507</c:v>
                </c:pt>
                <c:pt idx="319">
                  <c:v>68.759887714111201</c:v>
                </c:pt>
                <c:pt idx="320">
                  <c:v>69.254809996441793</c:v>
                </c:pt>
                <c:pt idx="321">
                  <c:v>69.138212961496507</c:v>
                </c:pt>
                <c:pt idx="322">
                  <c:v>69.348729535546596</c:v>
                </c:pt>
                <c:pt idx="323">
                  <c:v>69.903650580100702</c:v>
                </c:pt>
                <c:pt idx="324">
                  <c:v>69.622158365367497</c:v>
                </c:pt>
                <c:pt idx="325">
                  <c:v>69.086777144761598</c:v>
                </c:pt>
                <c:pt idx="326">
                  <c:v>69.196331820887394</c:v>
                </c:pt>
                <c:pt idx="327">
                  <c:v>69.026635589182504</c:v>
                </c:pt>
                <c:pt idx="328">
                  <c:v>69.257693643158603</c:v>
                </c:pt>
                <c:pt idx="329">
                  <c:v>69.614361854312193</c:v>
                </c:pt>
                <c:pt idx="330">
                  <c:v>69.921618056778499</c:v>
                </c:pt>
                <c:pt idx="331">
                  <c:v>70.701958395719998</c:v>
                </c:pt>
                <c:pt idx="332">
                  <c:v>70.170976775015902</c:v>
                </c:pt>
                <c:pt idx="333">
                  <c:v>69.852184556882705</c:v>
                </c:pt>
                <c:pt idx="334">
                  <c:v>69.910925327271897</c:v>
                </c:pt>
                <c:pt idx="335">
                  <c:v>69.763605873106698</c:v>
                </c:pt>
                <c:pt idx="336">
                  <c:v>69.290063605452701</c:v>
                </c:pt>
                <c:pt idx="337">
                  <c:v>68.888094005962898</c:v>
                </c:pt>
                <c:pt idx="338">
                  <c:v>68.900975187426099</c:v>
                </c:pt>
                <c:pt idx="339">
                  <c:v>68.8396271776205</c:v>
                </c:pt>
                <c:pt idx="340">
                  <c:v>69.434135459167294</c:v>
                </c:pt>
                <c:pt idx="341">
                  <c:v>69.064420519492998</c:v>
                </c:pt>
                <c:pt idx="342">
                  <c:v>67.477722127911505</c:v>
                </c:pt>
                <c:pt idx="343">
                  <c:v>67.689510478384307</c:v>
                </c:pt>
                <c:pt idx="344">
                  <c:v>68.003997063941895</c:v>
                </c:pt>
                <c:pt idx="345">
                  <c:v>67.940177369639898</c:v>
                </c:pt>
                <c:pt idx="346">
                  <c:v>68.625401340008096</c:v>
                </c:pt>
                <c:pt idx="347">
                  <c:v>67.993390616156503</c:v>
                </c:pt>
                <c:pt idx="348">
                  <c:v>68.254781143683502</c:v>
                </c:pt>
                <c:pt idx="349">
                  <c:v>68.384444785549405</c:v>
                </c:pt>
                <c:pt idx="350">
                  <c:v>68.527225055146403</c:v>
                </c:pt>
                <c:pt idx="351">
                  <c:v>68.987661828051301</c:v>
                </c:pt>
                <c:pt idx="352">
                  <c:v>68.812510348775703</c:v>
                </c:pt>
                <c:pt idx="353">
                  <c:v>69.253527672963699</c:v>
                </c:pt>
                <c:pt idx="354">
                  <c:v>71.059802526527307</c:v>
                </c:pt>
                <c:pt idx="355">
                  <c:v>72.522143472846196</c:v>
                </c:pt>
                <c:pt idx="356">
                  <c:v>72.877711826745795</c:v>
                </c:pt>
                <c:pt idx="357">
                  <c:v>73.475278408296504</c:v>
                </c:pt>
                <c:pt idx="358">
                  <c:v>73.102196863915594</c:v>
                </c:pt>
                <c:pt idx="359">
                  <c:v>74.413765613132995</c:v>
                </c:pt>
                <c:pt idx="360">
                  <c:v>74.925502191909402</c:v>
                </c:pt>
                <c:pt idx="361">
                  <c:v>74.122923999266604</c:v>
                </c:pt>
                <c:pt idx="362">
                  <c:v>75.902722586696001</c:v>
                </c:pt>
                <c:pt idx="363">
                  <c:v>77.317827743236904</c:v>
                </c:pt>
                <c:pt idx="364">
                  <c:v>76.7699039458263</c:v>
                </c:pt>
                <c:pt idx="365">
                  <c:v>75.799891000759601</c:v>
                </c:pt>
                <c:pt idx="366">
                  <c:v>75.300004830180299</c:v>
                </c:pt>
                <c:pt idx="367">
                  <c:v>76.505301317984603</c:v>
                </c:pt>
                <c:pt idx="368">
                  <c:v>75.372162906676195</c:v>
                </c:pt>
                <c:pt idx="369">
                  <c:v>73.509324324650095</c:v>
                </c:pt>
                <c:pt idx="370">
                  <c:v>72.718075149912906</c:v>
                </c:pt>
                <c:pt idx="371">
                  <c:v>73.052170921397206</c:v>
                </c:pt>
                <c:pt idx="372">
                  <c:v>72.814534264600397</c:v>
                </c:pt>
                <c:pt idx="373">
                  <c:v>74.483231262277997</c:v>
                </c:pt>
                <c:pt idx="374">
                  <c:v>73.139699665950104</c:v>
                </c:pt>
                <c:pt idx="375">
                  <c:v>72.262301964545301</c:v>
                </c:pt>
                <c:pt idx="376">
                  <c:v>74.277642335182804</c:v>
                </c:pt>
                <c:pt idx="377">
                  <c:v>76.619410483383305</c:v>
                </c:pt>
                <c:pt idx="378">
                  <c:v>77.246171660221407</c:v>
                </c:pt>
                <c:pt idx="379">
                  <c:v>78.235621289554004</c:v>
                </c:pt>
                <c:pt idx="380">
                  <c:v>78.078822635497204</c:v>
                </c:pt>
                <c:pt idx="381">
                  <c:v>78.208595071093299</c:v>
                </c:pt>
                <c:pt idx="382">
                  <c:v>78.246091243486305</c:v>
                </c:pt>
                <c:pt idx="383">
                  <c:v>78.421064643167099</c:v>
                </c:pt>
                <c:pt idx="384">
                  <c:v>76.700913643979007</c:v>
                </c:pt>
                <c:pt idx="385">
                  <c:v>77.103309966676406</c:v>
                </c:pt>
                <c:pt idx="386">
                  <c:v>77.982966396245104</c:v>
                </c:pt>
                <c:pt idx="387">
                  <c:v>77.214337663517398</c:v>
                </c:pt>
                <c:pt idx="388">
                  <c:v>77.717327015147305</c:v>
                </c:pt>
                <c:pt idx="389">
                  <c:v>77.615796824881301</c:v>
                </c:pt>
                <c:pt idx="390">
                  <c:v>77.804384091031096</c:v>
                </c:pt>
                <c:pt idx="391">
                  <c:v>75.695494073810707</c:v>
                </c:pt>
                <c:pt idx="392">
                  <c:v>73.887830317915203</c:v>
                </c:pt>
                <c:pt idx="393">
                  <c:v>71.955751203722201</c:v>
                </c:pt>
                <c:pt idx="394">
                  <c:v>74.1769067108483</c:v>
                </c:pt>
                <c:pt idx="395">
                  <c:v>72.995716197699196</c:v>
                </c:pt>
                <c:pt idx="396">
                  <c:v>73.555065918777998</c:v>
                </c:pt>
                <c:pt idx="397">
                  <c:v>76.866640364832506</c:v>
                </c:pt>
                <c:pt idx="398">
                  <c:v>77.456928696148694</c:v>
                </c:pt>
                <c:pt idx="399">
                  <c:v>77.367445967172102</c:v>
                </c:pt>
                <c:pt idx="400">
                  <c:v>77.347125105226894</c:v>
                </c:pt>
                <c:pt idx="401">
                  <c:v>78.156012482276694</c:v>
                </c:pt>
                <c:pt idx="402">
                  <c:v>77.317352753050002</c:v>
                </c:pt>
                <c:pt idx="403">
                  <c:v>78.418446921308401</c:v>
                </c:pt>
                <c:pt idx="404">
                  <c:v>76.911216127359296</c:v>
                </c:pt>
                <c:pt idx="405">
                  <c:v>77.967193966675595</c:v>
                </c:pt>
                <c:pt idx="406">
                  <c:v>81.098816936321199</c:v>
                </c:pt>
                <c:pt idx="407">
                  <c:v>81.567913299738294</c:v>
                </c:pt>
                <c:pt idx="408">
                  <c:v>81.792418645748199</c:v>
                </c:pt>
                <c:pt idx="409">
                  <c:v>81.423842340339803</c:v>
                </c:pt>
                <c:pt idx="410">
                  <c:v>81.145151506191993</c:v>
                </c:pt>
                <c:pt idx="411">
                  <c:v>81.569171318689101</c:v>
                </c:pt>
                <c:pt idx="412">
                  <c:v>81.432926710643301</c:v>
                </c:pt>
                <c:pt idx="413">
                  <c:v>82.424420900838399</c:v>
                </c:pt>
                <c:pt idx="414">
                  <c:v>80.209313258456902</c:v>
                </c:pt>
                <c:pt idx="415">
                  <c:v>80.902637965416503</c:v>
                </c:pt>
                <c:pt idx="416">
                  <c:v>83.269647116648599</c:v>
                </c:pt>
                <c:pt idx="417">
                  <c:v>83.663829592284998</c:v>
                </c:pt>
                <c:pt idx="418">
                  <c:v>82.681526367968104</c:v>
                </c:pt>
                <c:pt idx="419">
                  <c:v>81.224591572237202</c:v>
                </c:pt>
                <c:pt idx="420">
                  <c:v>80.002201010857306</c:v>
                </c:pt>
                <c:pt idx="421">
                  <c:v>77.869371486297595</c:v>
                </c:pt>
                <c:pt idx="422">
                  <c:v>77.3629955156497</c:v>
                </c:pt>
                <c:pt idx="423">
                  <c:v>77.256222243537806</c:v>
                </c:pt>
                <c:pt idx="424">
                  <c:v>76.436205373511399</c:v>
                </c:pt>
                <c:pt idx="425">
                  <c:v>77.331691077666605</c:v>
                </c:pt>
                <c:pt idx="426">
                  <c:v>77.257164500818305</c:v>
                </c:pt>
                <c:pt idx="427">
                  <c:v>78.216708613741105</c:v>
                </c:pt>
                <c:pt idx="428">
                  <c:v>76.0525385167103</c:v>
                </c:pt>
                <c:pt idx="429">
                  <c:v>76.907988296725506</c:v>
                </c:pt>
                <c:pt idx="430">
                  <c:v>76.239455866218506</c:v>
                </c:pt>
                <c:pt idx="431">
                  <c:v>76.182621018292295</c:v>
                </c:pt>
                <c:pt idx="432">
                  <c:v>76.905313788354505</c:v>
                </c:pt>
                <c:pt idx="433">
                  <c:v>78.317801722804901</c:v>
                </c:pt>
                <c:pt idx="434">
                  <c:v>78.584209978168801</c:v>
                </c:pt>
                <c:pt idx="435">
                  <c:v>77.876295409374507</c:v>
                </c:pt>
                <c:pt idx="436">
                  <c:v>76.962652699594102</c:v>
                </c:pt>
                <c:pt idx="437">
                  <c:v>76.448027612606595</c:v>
                </c:pt>
                <c:pt idx="438">
                  <c:v>78.086181826668906</c:v>
                </c:pt>
                <c:pt idx="439">
                  <c:v>79.037899655084502</c:v>
                </c:pt>
                <c:pt idx="440">
                  <c:v>80.103616041924596</c:v>
                </c:pt>
                <c:pt idx="441">
                  <c:v>80.217551558501498</c:v>
                </c:pt>
                <c:pt idx="442">
                  <c:v>81.256995186812205</c:v>
                </c:pt>
                <c:pt idx="443">
                  <c:v>81.375510111456705</c:v>
                </c:pt>
                <c:pt idx="444">
                  <c:v>80.115537178978201</c:v>
                </c:pt>
                <c:pt idx="445">
                  <c:v>81.572692772181099</c:v>
                </c:pt>
                <c:pt idx="446">
                  <c:v>81.724222141096305</c:v>
                </c:pt>
                <c:pt idx="447">
                  <c:v>80.616032624627394</c:v>
                </c:pt>
                <c:pt idx="448">
                  <c:v>82.281213697286304</c:v>
                </c:pt>
                <c:pt idx="449">
                  <c:v>81.163211354282694</c:v>
                </c:pt>
                <c:pt idx="450">
                  <c:v>79.240934081682099</c:v>
                </c:pt>
                <c:pt idx="451">
                  <c:v>77.004734250710897</c:v>
                </c:pt>
                <c:pt idx="452">
                  <c:v>77.336338238204704</c:v>
                </c:pt>
                <c:pt idx="453">
                  <c:v>77.208511768309293</c:v>
                </c:pt>
                <c:pt idx="454">
                  <c:v>77.837994302348605</c:v>
                </c:pt>
                <c:pt idx="455">
                  <c:v>75.929187953477197</c:v>
                </c:pt>
                <c:pt idx="456">
                  <c:v>74.828238743855493</c:v>
                </c:pt>
                <c:pt idx="457">
                  <c:v>75.785531283508007</c:v>
                </c:pt>
                <c:pt idx="458">
                  <c:v>76.610736953851799</c:v>
                </c:pt>
                <c:pt idx="459">
                  <c:v>75.453992418271497</c:v>
                </c:pt>
                <c:pt idx="460">
                  <c:v>72.652950181970795</c:v>
                </c:pt>
                <c:pt idx="461">
                  <c:v>73.994619449457502</c:v>
                </c:pt>
                <c:pt idx="462">
                  <c:v>72.361318171315105</c:v>
                </c:pt>
                <c:pt idx="463">
                  <c:v>72.134679366756203</c:v>
                </c:pt>
                <c:pt idx="464">
                  <c:v>72.252854141883404</c:v>
                </c:pt>
                <c:pt idx="465">
                  <c:v>72.921505381771397</c:v>
                </c:pt>
                <c:pt idx="466">
                  <c:v>73.735609287929407</c:v>
                </c:pt>
                <c:pt idx="467">
                  <c:v>75.796982245761399</c:v>
                </c:pt>
                <c:pt idx="468">
                  <c:v>76.489698372635203</c:v>
                </c:pt>
                <c:pt idx="469">
                  <c:v>77.601304584862504</c:v>
                </c:pt>
                <c:pt idx="470">
                  <c:v>77.636502661428906</c:v>
                </c:pt>
                <c:pt idx="471">
                  <c:v>77.8624037294705</c:v>
                </c:pt>
                <c:pt idx="472">
                  <c:v>77.261337841494907</c:v>
                </c:pt>
                <c:pt idx="473">
                  <c:v>78.041327833493995</c:v>
                </c:pt>
                <c:pt idx="474">
                  <c:v>78.363382141189007</c:v>
                </c:pt>
                <c:pt idx="475">
                  <c:v>78.290040340927902</c:v>
                </c:pt>
                <c:pt idx="476">
                  <c:v>78.9908665654673</c:v>
                </c:pt>
                <c:pt idx="477">
                  <c:v>79.025746701821802</c:v>
                </c:pt>
                <c:pt idx="478">
                  <c:v>78.8250371583337</c:v>
                </c:pt>
                <c:pt idx="479">
                  <c:v>79.274783139415604</c:v>
                </c:pt>
                <c:pt idx="480">
                  <c:v>81.345922728478797</c:v>
                </c:pt>
                <c:pt idx="481">
                  <c:v>82.216664088640599</c:v>
                </c:pt>
                <c:pt idx="482">
                  <c:v>82.429804589352997</c:v>
                </c:pt>
                <c:pt idx="483">
                  <c:v>83.093309190100399</c:v>
                </c:pt>
                <c:pt idx="484">
                  <c:v>83.564338790969501</c:v>
                </c:pt>
                <c:pt idx="485">
                  <c:v>84.218077620148307</c:v>
                </c:pt>
                <c:pt idx="486">
                  <c:v>84.013435402953505</c:v>
                </c:pt>
                <c:pt idx="487">
                  <c:v>86.082348553278393</c:v>
                </c:pt>
                <c:pt idx="488">
                  <c:v>87.303450699930707</c:v>
                </c:pt>
                <c:pt idx="489">
                  <c:v>86.862899806766606</c:v>
                </c:pt>
                <c:pt idx="490">
                  <c:v>85.968940739597301</c:v>
                </c:pt>
                <c:pt idx="491">
                  <c:v>87.006555793216904</c:v>
                </c:pt>
                <c:pt idx="492">
                  <c:v>86.762575838554</c:v>
                </c:pt>
                <c:pt idx="493">
                  <c:v>87.185994702829902</c:v>
                </c:pt>
                <c:pt idx="494">
                  <c:v>87.380269589931501</c:v>
                </c:pt>
                <c:pt idx="495">
                  <c:v>86.9583528849234</c:v>
                </c:pt>
                <c:pt idx="496">
                  <c:v>87.252205770282899</c:v>
                </c:pt>
                <c:pt idx="497">
                  <c:v>87.116139104265599</c:v>
                </c:pt>
                <c:pt idx="498">
                  <c:v>86.179994488200904</c:v>
                </c:pt>
                <c:pt idx="499">
                  <c:v>86.610612531477699</c:v>
                </c:pt>
                <c:pt idx="500">
                  <c:v>88.490919791651706</c:v>
                </c:pt>
                <c:pt idx="501">
                  <c:v>90.459413100484397</c:v>
                </c:pt>
                <c:pt idx="502">
                  <c:v>88.478417365666303</c:v>
                </c:pt>
                <c:pt idx="503">
                  <c:v>88.566358312013307</c:v>
                </c:pt>
                <c:pt idx="504">
                  <c:v>89.856241341841496</c:v>
                </c:pt>
                <c:pt idx="505">
                  <c:v>89.286342386168002</c:v>
                </c:pt>
                <c:pt idx="506">
                  <c:v>91.434632652572503</c:v>
                </c:pt>
                <c:pt idx="507">
                  <c:v>91.562234354238399</c:v>
                </c:pt>
                <c:pt idx="508">
                  <c:v>89.115134036952895</c:v>
                </c:pt>
                <c:pt idx="509">
                  <c:v>87.115928198107099</c:v>
                </c:pt>
                <c:pt idx="510">
                  <c:v>87.489523755149705</c:v>
                </c:pt>
                <c:pt idx="511">
                  <c:v>88.943730446959506</c:v>
                </c:pt>
                <c:pt idx="512">
                  <c:v>90.524688017441093</c:v>
                </c:pt>
                <c:pt idx="513">
                  <c:v>91.899663301123894</c:v>
                </c:pt>
                <c:pt idx="514">
                  <c:v>93.112063738861195</c:v>
                </c:pt>
                <c:pt idx="515">
                  <c:v>93.815324352596804</c:v>
                </c:pt>
                <c:pt idx="516">
                  <c:v>90.824031010614107</c:v>
                </c:pt>
                <c:pt idx="517">
                  <c:v>91.113824771667396</c:v>
                </c:pt>
                <c:pt idx="518">
                  <c:v>95.138294091612593</c:v>
                </c:pt>
                <c:pt idx="519">
                  <c:v>92.177761409524805</c:v>
                </c:pt>
                <c:pt idx="520">
                  <c:v>95.191538191406906</c:v>
                </c:pt>
                <c:pt idx="521">
                  <c:v>93.008615742157801</c:v>
                </c:pt>
                <c:pt idx="522">
                  <c:v>91.743683160289507</c:v>
                </c:pt>
                <c:pt idx="523">
                  <c:v>87.994572350094003</c:v>
                </c:pt>
                <c:pt idx="524">
                  <c:v>86.516654864127702</c:v>
                </c:pt>
                <c:pt idx="525">
                  <c:v>92.222351889388904</c:v>
                </c:pt>
                <c:pt idx="526">
                  <c:v>92.657888656795194</c:v>
                </c:pt>
                <c:pt idx="527">
                  <c:v>94.155745014291796</c:v>
                </c:pt>
                <c:pt idx="528">
                  <c:v>92.697136434081699</c:v>
                </c:pt>
                <c:pt idx="529">
                  <c:v>89.776058698614804</c:v>
                </c:pt>
                <c:pt idx="530">
                  <c:v>89.833658488841195</c:v>
                </c:pt>
                <c:pt idx="531">
                  <c:v>87.558372662231903</c:v>
                </c:pt>
                <c:pt idx="532">
                  <c:v>86.767768590532498</c:v>
                </c:pt>
                <c:pt idx="533">
                  <c:v>82.379358439578198</c:v>
                </c:pt>
                <c:pt idx="534">
                  <c:v>85.120307302354007</c:v>
                </c:pt>
                <c:pt idx="535">
                  <c:v>83.266526307171603</c:v>
                </c:pt>
                <c:pt idx="536">
                  <c:v>83.986455363548302</c:v>
                </c:pt>
                <c:pt idx="537">
                  <c:v>83.771509157165298</c:v>
                </c:pt>
                <c:pt idx="538">
                  <c:v>88.357435392520898</c:v>
                </c:pt>
                <c:pt idx="539">
                  <c:v>87.180652716969604</c:v>
                </c:pt>
                <c:pt idx="540">
                  <c:v>85.397138183451801</c:v>
                </c:pt>
                <c:pt idx="541">
                  <c:v>87.122893681369206</c:v>
                </c:pt>
                <c:pt idx="542">
                  <c:v>86.881296450853597</c:v>
                </c:pt>
                <c:pt idx="543">
                  <c:v>82.013952023395007</c:v>
                </c:pt>
                <c:pt idx="544">
                  <c:v>81.579188593643593</c:v>
                </c:pt>
                <c:pt idx="545">
                  <c:v>83.033148632313598</c:v>
                </c:pt>
                <c:pt idx="546">
                  <c:v>83.507618453845595</c:v>
                </c:pt>
                <c:pt idx="547">
                  <c:v>87.092161295135497</c:v>
                </c:pt>
                <c:pt idx="548">
                  <c:v>88.098296566165601</c:v>
                </c:pt>
                <c:pt idx="549">
                  <c:v>89.178973293676705</c:v>
                </c:pt>
                <c:pt idx="550">
                  <c:v>91.155713609159406</c:v>
                </c:pt>
                <c:pt idx="551">
                  <c:v>90.369099809449494</c:v>
                </c:pt>
                <c:pt idx="552">
                  <c:v>90.549245788600999</c:v>
                </c:pt>
                <c:pt idx="553">
                  <c:v>90.272548929996901</c:v>
                </c:pt>
                <c:pt idx="554">
                  <c:v>89.582813944079604</c:v>
                </c:pt>
                <c:pt idx="555">
                  <c:v>86.955940997473505</c:v>
                </c:pt>
                <c:pt idx="556">
                  <c:v>87.140826638244803</c:v>
                </c:pt>
                <c:pt idx="557">
                  <c:v>85.3086162443891</c:v>
                </c:pt>
                <c:pt idx="558">
                  <c:v>87.467393209790401</c:v>
                </c:pt>
                <c:pt idx="559">
                  <c:v>86.443257941294505</c:v>
                </c:pt>
                <c:pt idx="560">
                  <c:v>83.628211155769193</c:v>
                </c:pt>
                <c:pt idx="561">
                  <c:v>82.754815897327703</c:v>
                </c:pt>
                <c:pt idx="562">
                  <c:v>82.501758570207699</c:v>
                </c:pt>
                <c:pt idx="563">
                  <c:v>80.919031493679796</c:v>
                </c:pt>
                <c:pt idx="564">
                  <c:v>79.176245861247807</c:v>
                </c:pt>
                <c:pt idx="565">
                  <c:v>83.006683685084397</c:v>
                </c:pt>
                <c:pt idx="566">
                  <c:v>84.004398109022702</c:v>
                </c:pt>
                <c:pt idx="567">
                  <c:v>85.0816415034122</c:v>
                </c:pt>
                <c:pt idx="568">
                  <c:v>85.360726894162198</c:v>
                </c:pt>
                <c:pt idx="569">
                  <c:v>87.405077303280507</c:v>
                </c:pt>
                <c:pt idx="570">
                  <c:v>86.890801704915205</c:v>
                </c:pt>
                <c:pt idx="571">
                  <c:v>86.622373117064399</c:v>
                </c:pt>
                <c:pt idx="572">
                  <c:v>83.853587012755199</c:v>
                </c:pt>
                <c:pt idx="573">
                  <c:v>84.868803360251604</c:v>
                </c:pt>
                <c:pt idx="574">
                  <c:v>86.420941053107597</c:v>
                </c:pt>
                <c:pt idx="575">
                  <c:v>84.656131601443903</c:v>
                </c:pt>
                <c:pt idx="576">
                  <c:v>87.795172948564698</c:v>
                </c:pt>
                <c:pt idx="577">
                  <c:v>88.888145663916404</c:v>
                </c:pt>
                <c:pt idx="578">
                  <c:v>91.137629102947997</c:v>
                </c:pt>
                <c:pt idx="579">
                  <c:v>91.119823544527193</c:v>
                </c:pt>
                <c:pt idx="580">
                  <c:v>90.951243576045599</c:v>
                </c:pt>
                <c:pt idx="581">
                  <c:v>90.1757309943617</c:v>
                </c:pt>
                <c:pt idx="582">
                  <c:v>90.655013151757501</c:v>
                </c:pt>
                <c:pt idx="583">
                  <c:v>93.625923653017196</c:v>
                </c:pt>
                <c:pt idx="584">
                  <c:v>92.822734303342003</c:v>
                </c:pt>
                <c:pt idx="585">
                  <c:v>93.391105636556205</c:v>
                </c:pt>
                <c:pt idx="586">
                  <c:v>92.220848119032794</c:v>
                </c:pt>
                <c:pt idx="587">
                  <c:v>91.825948215603603</c:v>
                </c:pt>
                <c:pt idx="588">
                  <c:v>92.841482929403895</c:v>
                </c:pt>
                <c:pt idx="589">
                  <c:v>91.981113706823507</c:v>
                </c:pt>
                <c:pt idx="590">
                  <c:v>89.706722970427606</c:v>
                </c:pt>
                <c:pt idx="591">
                  <c:v>88.607160008876605</c:v>
                </c:pt>
                <c:pt idx="592">
                  <c:v>88.558951725081101</c:v>
                </c:pt>
                <c:pt idx="593">
                  <c:v>88.527477906617193</c:v>
                </c:pt>
                <c:pt idx="594">
                  <c:v>90.531589175336293</c:v>
                </c:pt>
                <c:pt idx="595">
                  <c:v>90.595976850378804</c:v>
                </c:pt>
                <c:pt idx="596">
                  <c:v>88.354498091090804</c:v>
                </c:pt>
                <c:pt idx="597">
                  <c:v>88.075134987813698</c:v>
                </c:pt>
                <c:pt idx="598">
                  <c:v>87.622845768346593</c:v>
                </c:pt>
                <c:pt idx="599">
                  <c:v>87.259398579589202</c:v>
                </c:pt>
                <c:pt idx="600">
                  <c:v>88.482262478683097</c:v>
                </c:pt>
                <c:pt idx="601">
                  <c:v>88.009442470848498</c:v>
                </c:pt>
                <c:pt idx="602">
                  <c:v>88.764551467211206</c:v>
                </c:pt>
                <c:pt idx="603">
                  <c:v>88.23027840908</c:v>
                </c:pt>
                <c:pt idx="604">
                  <c:v>88.939204956443504</c:v>
                </c:pt>
                <c:pt idx="605">
                  <c:v>91.8163038427858</c:v>
                </c:pt>
                <c:pt idx="606">
                  <c:v>92.979308527154203</c:v>
                </c:pt>
                <c:pt idx="607">
                  <c:v>94.304648209921794</c:v>
                </c:pt>
                <c:pt idx="608">
                  <c:v>92.891153163521693</c:v>
                </c:pt>
                <c:pt idx="609">
                  <c:v>93.050158651192802</c:v>
                </c:pt>
                <c:pt idx="610">
                  <c:v>92.066929084366194</c:v>
                </c:pt>
                <c:pt idx="611">
                  <c:v>92.529854928539905</c:v>
                </c:pt>
                <c:pt idx="612">
                  <c:v>94.030118718708593</c:v>
                </c:pt>
                <c:pt idx="613">
                  <c:v>93.697428391715704</c:v>
                </c:pt>
                <c:pt idx="614">
                  <c:v>94.490522136054594</c:v>
                </c:pt>
                <c:pt idx="615">
                  <c:v>94.250833228666394</c:v>
                </c:pt>
                <c:pt idx="616">
                  <c:v>94.533609608011005</c:v>
                </c:pt>
                <c:pt idx="617">
                  <c:v>96.324156310748705</c:v>
                </c:pt>
                <c:pt idx="618">
                  <c:v>94.886602048134804</c:v>
                </c:pt>
                <c:pt idx="619">
                  <c:v>93.677095211678093</c:v>
                </c:pt>
                <c:pt idx="620">
                  <c:v>91.418347295266003</c:v>
                </c:pt>
                <c:pt idx="621">
                  <c:v>93.980729472008903</c:v>
                </c:pt>
                <c:pt idx="622">
                  <c:v>93.624268846213099</c:v>
                </c:pt>
                <c:pt idx="623">
                  <c:v>94.836582790696795</c:v>
                </c:pt>
                <c:pt idx="624">
                  <c:v>95.222624619066494</c:v>
                </c:pt>
                <c:pt idx="625">
                  <c:v>95.328805661811501</c:v>
                </c:pt>
                <c:pt idx="626">
                  <c:v>95.802891929595901</c:v>
                </c:pt>
                <c:pt idx="627">
                  <c:v>96.664663968996706</c:v>
                </c:pt>
                <c:pt idx="628">
                  <c:v>98.133227568791099</c:v>
                </c:pt>
                <c:pt idx="629">
                  <c:v>97.663202701413994</c:v>
                </c:pt>
                <c:pt idx="630">
                  <c:v>97.923209939963897</c:v>
                </c:pt>
                <c:pt idx="631">
                  <c:v>98.160684347655902</c:v>
                </c:pt>
                <c:pt idx="632">
                  <c:v>98.110699987955201</c:v>
                </c:pt>
                <c:pt idx="633">
                  <c:v>98.844290858904202</c:v>
                </c:pt>
                <c:pt idx="634">
                  <c:v>99.856571909375603</c:v>
                </c:pt>
                <c:pt idx="635">
                  <c:v>99.587682184314502</c:v>
                </c:pt>
                <c:pt idx="636">
                  <c:v>98.691508098813998</c:v>
                </c:pt>
                <c:pt idx="637">
                  <c:v>99.663544754133</c:v>
                </c:pt>
                <c:pt idx="638">
                  <c:v>95.861945783750201</c:v>
                </c:pt>
                <c:pt idx="639">
                  <c:v>97.948515541987604</c:v>
                </c:pt>
                <c:pt idx="640">
                  <c:v>97.821357221649393</c:v>
                </c:pt>
                <c:pt idx="641">
                  <c:v>97.865301241779093</c:v>
                </c:pt>
                <c:pt idx="642">
                  <c:v>98.045437394847198</c:v>
                </c:pt>
                <c:pt idx="643">
                  <c:v>97.372989690099004</c:v>
                </c:pt>
                <c:pt idx="644">
                  <c:v>96.636063926770504</c:v>
                </c:pt>
                <c:pt idx="645">
                  <c:v>96.566076957717399</c:v>
                </c:pt>
                <c:pt idx="646">
                  <c:v>97.341929360161203</c:v>
                </c:pt>
                <c:pt idx="647">
                  <c:v>97.249513862458201</c:v>
                </c:pt>
                <c:pt idx="648">
                  <c:v>98.144676691470906</c:v>
                </c:pt>
                <c:pt idx="649">
                  <c:v>98.083109175241205</c:v>
                </c:pt>
                <c:pt idx="650">
                  <c:v>100.41773492977801</c:v>
                </c:pt>
                <c:pt idx="651">
                  <c:v>101.78655443024201</c:v>
                </c:pt>
                <c:pt idx="652">
                  <c:v>104.416926895496</c:v>
                </c:pt>
                <c:pt idx="653">
                  <c:v>100.56070625060001</c:v>
                </c:pt>
                <c:pt idx="654">
                  <c:v>102.42906703064</c:v>
                </c:pt>
                <c:pt idx="655">
                  <c:v>103.346805343673</c:v>
                </c:pt>
                <c:pt idx="656">
                  <c:v>98.5551664032334</c:v>
                </c:pt>
                <c:pt idx="657">
                  <c:v>96.616403314322199</c:v>
                </c:pt>
                <c:pt idx="658">
                  <c:v>95.787074086693906</c:v>
                </c:pt>
                <c:pt idx="659">
                  <c:v>96.1729004543337</c:v>
                </c:pt>
                <c:pt idx="660">
                  <c:v>100.283398660874</c:v>
                </c:pt>
                <c:pt idx="661">
                  <c:v>101.52929631936099</c:v>
                </c:pt>
                <c:pt idx="662">
                  <c:v>102.820646976116</c:v>
                </c:pt>
                <c:pt idx="663">
                  <c:v>101.752477252742</c:v>
                </c:pt>
                <c:pt idx="664">
                  <c:v>102.456052722725</c:v>
                </c:pt>
                <c:pt idx="665">
                  <c:v>100.093364779852</c:v>
                </c:pt>
                <c:pt idx="666">
                  <c:v>101.28606128201</c:v>
                </c:pt>
                <c:pt idx="667">
                  <c:v>103.719548285483</c:v>
                </c:pt>
                <c:pt idx="668">
                  <c:v>104.918579924654</c:v>
                </c:pt>
                <c:pt idx="669">
                  <c:v>105.66241220657299</c:v>
                </c:pt>
                <c:pt idx="670">
                  <c:v>107.551466649494</c:v>
                </c:pt>
                <c:pt idx="671">
                  <c:v>110.179451960092</c:v>
                </c:pt>
                <c:pt idx="672">
                  <c:v>106.235424186632</c:v>
                </c:pt>
                <c:pt idx="673">
                  <c:v>104.76533265123101</c:v>
                </c:pt>
                <c:pt idx="674">
                  <c:v>105.46898882071601</c:v>
                </c:pt>
                <c:pt idx="675">
                  <c:v>105.500037618894</c:v>
                </c:pt>
                <c:pt idx="676">
                  <c:v>107.882875935847</c:v>
                </c:pt>
                <c:pt idx="677">
                  <c:v>107.700776461741</c:v>
                </c:pt>
                <c:pt idx="678">
                  <c:v>105.570463157871</c:v>
                </c:pt>
                <c:pt idx="679">
                  <c:v>106.37756174070999</c:v>
                </c:pt>
                <c:pt idx="680">
                  <c:v>107.101443260343</c:v>
                </c:pt>
                <c:pt idx="681">
                  <c:v>107.77841854163201</c:v>
                </c:pt>
                <c:pt idx="682">
                  <c:v>107.880930426364</c:v>
                </c:pt>
                <c:pt idx="683">
                  <c:v>107.629360923842</c:v>
                </c:pt>
                <c:pt idx="684">
                  <c:v>107.664673866501</c:v>
                </c:pt>
                <c:pt idx="685">
                  <c:v>107.690291698731</c:v>
                </c:pt>
                <c:pt idx="686">
                  <c:v>110.270829275663</c:v>
                </c:pt>
                <c:pt idx="687">
                  <c:v>111.282569568095</c:v>
                </c:pt>
                <c:pt idx="688">
                  <c:v>110.837834701086</c:v>
                </c:pt>
                <c:pt idx="689">
                  <c:v>112.352760003051</c:v>
                </c:pt>
                <c:pt idx="690">
                  <c:v>112.316823888049</c:v>
                </c:pt>
                <c:pt idx="691">
                  <c:v>109.25036504607399</c:v>
                </c:pt>
                <c:pt idx="692">
                  <c:v>108.02478593038801</c:v>
                </c:pt>
                <c:pt idx="693">
                  <c:v>107.23378757285199</c:v>
                </c:pt>
                <c:pt idx="694">
                  <c:v>106.338001262124</c:v>
                </c:pt>
                <c:pt idx="695">
                  <c:v>106.872383819291</c:v>
                </c:pt>
                <c:pt idx="696">
                  <c:v>108.521179874529</c:v>
                </c:pt>
                <c:pt idx="697">
                  <c:v>108.93768461743799</c:v>
                </c:pt>
                <c:pt idx="698">
                  <c:v>106.209280984668</c:v>
                </c:pt>
                <c:pt idx="699">
                  <c:v>105.64727511936699</c:v>
                </c:pt>
                <c:pt idx="700">
                  <c:v>107.053267698767</c:v>
                </c:pt>
                <c:pt idx="701">
                  <c:v>106.493766862641</c:v>
                </c:pt>
                <c:pt idx="702">
                  <c:v>102.99996246584899</c:v>
                </c:pt>
                <c:pt idx="703">
                  <c:v>102.961002314833</c:v>
                </c:pt>
                <c:pt idx="704">
                  <c:v>101.73825899415</c:v>
                </c:pt>
                <c:pt idx="705">
                  <c:v>101.658535268677</c:v>
                </c:pt>
                <c:pt idx="706">
                  <c:v>103.61758313062801</c:v>
                </c:pt>
                <c:pt idx="707">
                  <c:v>102.291717625535</c:v>
                </c:pt>
                <c:pt idx="708">
                  <c:v>104.815619570987</c:v>
                </c:pt>
                <c:pt idx="709">
                  <c:v>105.428875085928</c:v>
                </c:pt>
                <c:pt idx="710">
                  <c:v>106.87326382315899</c:v>
                </c:pt>
                <c:pt idx="711">
                  <c:v>106.35557847633</c:v>
                </c:pt>
                <c:pt idx="712">
                  <c:v>108.143814356669</c:v>
                </c:pt>
                <c:pt idx="713">
                  <c:v>108.276005646941</c:v>
                </c:pt>
                <c:pt idx="714">
                  <c:v>109.285165076819</c:v>
                </c:pt>
                <c:pt idx="715">
                  <c:v>112.206361033923</c:v>
                </c:pt>
                <c:pt idx="716">
                  <c:v>111.879363955708</c:v>
                </c:pt>
                <c:pt idx="717">
                  <c:v>111.830464673493</c:v>
                </c:pt>
                <c:pt idx="718">
                  <c:v>111.30143637835</c:v>
                </c:pt>
                <c:pt idx="719">
                  <c:v>113.44951878921199</c:v>
                </c:pt>
                <c:pt idx="720">
                  <c:v>113.456503139907</c:v>
                </c:pt>
                <c:pt idx="721">
                  <c:v>113.406316535255</c:v>
                </c:pt>
                <c:pt idx="722">
                  <c:v>116.473058195698</c:v>
                </c:pt>
                <c:pt idx="723">
                  <c:v>118.720026404314</c:v>
                </c:pt>
                <c:pt idx="724">
                  <c:v>119.78584591721599</c:v>
                </c:pt>
                <c:pt idx="725">
                  <c:v>120.786991472845</c:v>
                </c:pt>
                <c:pt idx="726">
                  <c:v>116.361033410351</c:v>
                </c:pt>
                <c:pt idx="727">
                  <c:v>120.74846196635799</c:v>
                </c:pt>
                <c:pt idx="728">
                  <c:v>123.027561008429</c:v>
                </c:pt>
                <c:pt idx="729">
                  <c:v>124.237919117673</c:v>
                </c:pt>
                <c:pt idx="730">
                  <c:v>123.865093139688</c:v>
                </c:pt>
                <c:pt idx="731">
                  <c:v>123.144967030497</c:v>
                </c:pt>
                <c:pt idx="732">
                  <c:v>126.380644526693</c:v>
                </c:pt>
                <c:pt idx="733">
                  <c:v>127.619686788957</c:v>
                </c:pt>
                <c:pt idx="734">
                  <c:v>127.93403432569799</c:v>
                </c:pt>
                <c:pt idx="735">
                  <c:v>128.19097698407299</c:v>
                </c:pt>
                <c:pt idx="736">
                  <c:v>125.333383657723</c:v>
                </c:pt>
                <c:pt idx="737">
                  <c:v>127.26593846686301</c:v>
                </c:pt>
                <c:pt idx="738">
                  <c:v>127.36148579981899</c:v>
                </c:pt>
                <c:pt idx="739">
                  <c:v>122.94784980947</c:v>
                </c:pt>
                <c:pt idx="740">
                  <c:v>122.282629804024</c:v>
                </c:pt>
                <c:pt idx="741">
                  <c:v>122.833948614832</c:v>
                </c:pt>
                <c:pt idx="742">
                  <c:v>125.23440201609699</c:v>
                </c:pt>
                <c:pt idx="743">
                  <c:v>128.231609291778</c:v>
                </c:pt>
                <c:pt idx="744">
                  <c:v>128.85793432144999</c:v>
                </c:pt>
                <c:pt idx="745">
                  <c:v>131.69270903520299</c:v>
                </c:pt>
                <c:pt idx="746">
                  <c:v>130.482077535645</c:v>
                </c:pt>
                <c:pt idx="747">
                  <c:v>131.222973176728</c:v>
                </c:pt>
                <c:pt idx="748">
                  <c:v>130.51245879618099</c:v>
                </c:pt>
                <c:pt idx="749">
                  <c:v>130.38064447253501</c:v>
                </c:pt>
                <c:pt idx="750">
                  <c:v>131.462388811831</c:v>
                </c:pt>
                <c:pt idx="751">
                  <c:v>132.39220099170001</c:v>
                </c:pt>
                <c:pt idx="752">
                  <c:v>132.47904822007101</c:v>
                </c:pt>
                <c:pt idx="753">
                  <c:v>134.572144638678</c:v>
                </c:pt>
                <c:pt idx="754">
                  <c:v>137.14497379937899</c:v>
                </c:pt>
                <c:pt idx="755">
                  <c:v>137.975810353822</c:v>
                </c:pt>
                <c:pt idx="756">
                  <c:v>138.30204881181999</c:v>
                </c:pt>
                <c:pt idx="757">
                  <c:v>141.60742132278</c:v>
                </c:pt>
                <c:pt idx="758">
                  <c:v>139.624162595201</c:v>
                </c:pt>
                <c:pt idx="759">
                  <c:v>139.05162299416801</c:v>
                </c:pt>
                <c:pt idx="760">
                  <c:v>140.403411399558</c:v>
                </c:pt>
                <c:pt idx="761">
                  <c:v>144.86763264734799</c:v>
                </c:pt>
                <c:pt idx="762">
                  <c:v>147.216948243845</c:v>
                </c:pt>
                <c:pt idx="763">
                  <c:v>148.96817370321099</c:v>
                </c:pt>
                <c:pt idx="764">
                  <c:v>150.49845215605501</c:v>
                </c:pt>
                <c:pt idx="765">
                  <c:v>153.58800796544401</c:v>
                </c:pt>
                <c:pt idx="766">
                  <c:v>157.342578872568</c:v>
                </c:pt>
                <c:pt idx="767">
                  <c:v>158.14193895027501</c:v>
                </c:pt>
                <c:pt idx="768">
                  <c:v>153.351699636201</c:v>
                </c:pt>
                <c:pt idx="769">
                  <c:v>161.84841711024001</c:v>
                </c:pt>
                <c:pt idx="770">
                  <c:v>162.68805597368899</c:v>
                </c:pt>
                <c:pt idx="771">
                  <c:v>162.39922551859999</c:v>
                </c:pt>
                <c:pt idx="772">
                  <c:v>151.35569136378399</c:v>
                </c:pt>
                <c:pt idx="773">
                  <c:v>145.25794839328199</c:v>
                </c:pt>
                <c:pt idx="774">
                  <c:v>138.538146426997</c:v>
                </c:pt>
                <c:pt idx="775">
                  <c:v>126.162484510965</c:v>
                </c:pt>
                <c:pt idx="776">
                  <c:v>128.39509421262699</c:v>
                </c:pt>
                <c:pt idx="777">
                  <c:v>135.49789864071201</c:v>
                </c:pt>
                <c:pt idx="778">
                  <c:v>137.270483908795</c:v>
                </c:pt>
                <c:pt idx="779">
                  <c:v>128.42968548159601</c:v>
                </c:pt>
                <c:pt idx="780">
                  <c:v>125.62678515378499</c:v>
                </c:pt>
                <c:pt idx="781">
                  <c:v>128.28331692803599</c:v>
                </c:pt>
                <c:pt idx="782">
                  <c:v>123.41711206762101</c:v>
                </c:pt>
                <c:pt idx="783">
                  <c:v>124.17992823047</c:v>
                </c:pt>
                <c:pt idx="784">
                  <c:v>127.690808835935</c:v>
                </c:pt>
                <c:pt idx="785">
                  <c:v>127.91037684803</c:v>
                </c:pt>
                <c:pt idx="786">
                  <c:v>127.29606299551899</c:v>
                </c:pt>
                <c:pt idx="787">
                  <c:v>127.222377931464</c:v>
                </c:pt>
                <c:pt idx="788">
                  <c:v>131.494111719329</c:v>
                </c:pt>
                <c:pt idx="789">
                  <c:v>134.81750911281401</c:v>
                </c:pt>
                <c:pt idx="790">
                  <c:v>133.61297488475199</c:v>
                </c:pt>
                <c:pt idx="791">
                  <c:v>135.230810249342</c:v>
                </c:pt>
                <c:pt idx="792">
                  <c:v>137.328964653909</c:v>
                </c:pt>
                <c:pt idx="793">
                  <c:v>131.275379981052</c:v>
                </c:pt>
                <c:pt idx="794">
                  <c:v>129.771361208651</c:v>
                </c:pt>
                <c:pt idx="795">
                  <c:v>130.03805902218099</c:v>
                </c:pt>
                <c:pt idx="796">
                  <c:v>130.58237957072501</c:v>
                </c:pt>
                <c:pt idx="797">
                  <c:v>132.05077301907301</c:v>
                </c:pt>
                <c:pt idx="798">
                  <c:v>131.711145289451</c:v>
                </c:pt>
                <c:pt idx="799">
                  <c:v>133.110612301196</c:v>
                </c:pt>
                <c:pt idx="800">
                  <c:v>128.407149628751</c:v>
                </c:pt>
                <c:pt idx="801">
                  <c:v>124.320697555753</c:v>
                </c:pt>
                <c:pt idx="802">
                  <c:v>126.71230807125001</c:v>
                </c:pt>
                <c:pt idx="803">
                  <c:v>127.383825258485</c:v>
                </c:pt>
                <c:pt idx="804">
                  <c:v>126.72181115623199</c:v>
                </c:pt>
                <c:pt idx="805">
                  <c:v>127.750963467278</c:v>
                </c:pt>
                <c:pt idx="806">
                  <c:v>128.15393495772199</c:v>
                </c:pt>
                <c:pt idx="807">
                  <c:v>129.55533252120301</c:v>
                </c:pt>
                <c:pt idx="808">
                  <c:v>129.431512137098</c:v>
                </c:pt>
                <c:pt idx="809">
                  <c:v>125.68683218233799</c:v>
                </c:pt>
                <c:pt idx="810">
                  <c:v>122.921551425521</c:v>
                </c:pt>
                <c:pt idx="811">
                  <c:v>121.142497159467</c:v>
                </c:pt>
                <c:pt idx="812">
                  <c:v>122.64267468463601</c:v>
                </c:pt>
                <c:pt idx="813">
                  <c:v>125.604049018089</c:v>
                </c:pt>
                <c:pt idx="814">
                  <c:v>125.362388933633</c:v>
                </c:pt>
                <c:pt idx="815">
                  <c:v>123.516772452708</c:v>
                </c:pt>
                <c:pt idx="816">
                  <c:v>128.16687362547501</c:v>
                </c:pt>
                <c:pt idx="817">
                  <c:v>129.60108573324499</c:v>
                </c:pt>
                <c:pt idx="818">
                  <c:v>131.196453606868</c:v>
                </c:pt>
                <c:pt idx="819">
                  <c:v>131.69302960479001</c:v>
                </c:pt>
                <c:pt idx="820">
                  <c:v>128.64195832866699</c:v>
                </c:pt>
                <c:pt idx="821">
                  <c:v>129.289899580238</c:v>
                </c:pt>
                <c:pt idx="822">
                  <c:v>135.170767230438</c:v>
                </c:pt>
                <c:pt idx="823">
                  <c:v>135.123225558667</c:v>
                </c:pt>
                <c:pt idx="824">
                  <c:v>137.5975558998</c:v>
                </c:pt>
                <c:pt idx="825">
                  <c:v>140.36445898695899</c:v>
                </c:pt>
                <c:pt idx="826">
                  <c:v>137.26279756292001</c:v>
                </c:pt>
                <c:pt idx="827">
                  <c:v>140.57089984036301</c:v>
                </c:pt>
                <c:pt idx="828">
                  <c:v>138.709046467392</c:v>
                </c:pt>
                <c:pt idx="829">
                  <c:v>141.06176709348799</c:v>
                </c:pt>
                <c:pt idx="830">
                  <c:v>141.987236791258</c:v>
                </c:pt>
                <c:pt idx="831">
                  <c:v>143.65546191797199</c:v>
                </c:pt>
                <c:pt idx="832">
                  <c:v>141.57873736504999</c:v>
                </c:pt>
                <c:pt idx="833">
                  <c:v>140.49656052783399</c:v>
                </c:pt>
                <c:pt idx="834">
                  <c:v>140.95780093757699</c:v>
                </c:pt>
                <c:pt idx="835">
                  <c:v>139.307036068852</c:v>
                </c:pt>
                <c:pt idx="836">
                  <c:v>144.32097389584999</c:v>
                </c:pt>
                <c:pt idx="837">
                  <c:v>146.298595296054</c:v>
                </c:pt>
                <c:pt idx="838">
                  <c:v>138.15076086841799</c:v>
                </c:pt>
                <c:pt idx="839">
                  <c:v>137.590480609357</c:v>
                </c:pt>
                <c:pt idx="840">
                  <c:v>140.529550977112</c:v>
                </c:pt>
                <c:pt idx="841">
                  <c:v>136.26292301382699</c:v>
                </c:pt>
                <c:pt idx="842">
                  <c:v>143.445603352771</c:v>
                </c:pt>
                <c:pt idx="843">
                  <c:v>140.85665110738299</c:v>
                </c:pt>
                <c:pt idx="844">
                  <c:v>141.59011786810601</c:v>
                </c:pt>
                <c:pt idx="845">
                  <c:v>143.50338870801301</c:v>
                </c:pt>
                <c:pt idx="846">
                  <c:v>144.94805730476199</c:v>
                </c:pt>
                <c:pt idx="847">
                  <c:v>145.887830579829</c:v>
                </c:pt>
                <c:pt idx="848">
                  <c:v>147.495932928543</c:v>
                </c:pt>
                <c:pt idx="849">
                  <c:v>153.592921339193</c:v>
                </c:pt>
                <c:pt idx="850">
                  <c:v>157.20861617780699</c:v>
                </c:pt>
                <c:pt idx="851">
                  <c:v>150.203618699814</c:v>
                </c:pt>
                <c:pt idx="852">
                  <c:v>143.939666884611</c:v>
                </c:pt>
                <c:pt idx="853">
                  <c:v>147.34217567961801</c:v>
                </c:pt>
                <c:pt idx="854">
                  <c:v>149.56694123249699</c:v>
                </c:pt>
                <c:pt idx="855">
                  <c:v>146.89726975294201</c:v>
                </c:pt>
                <c:pt idx="856">
                  <c:v>149.883727475965</c:v>
                </c:pt>
                <c:pt idx="857">
                  <c:v>149.734131474934</c:v>
                </c:pt>
                <c:pt idx="858">
                  <c:v>149.96006601225301</c:v>
                </c:pt>
                <c:pt idx="859">
                  <c:v>155.69909828299799</c:v>
                </c:pt>
                <c:pt idx="860">
                  <c:v>152.498919775307</c:v>
                </c:pt>
                <c:pt idx="861">
                  <c:v>149.83693282636099</c:v>
                </c:pt>
                <c:pt idx="862">
                  <c:v>152.750675685197</c:v>
                </c:pt>
                <c:pt idx="863">
                  <c:v>150.57201504654799</c:v>
                </c:pt>
                <c:pt idx="864">
                  <c:v>145.88644260817901</c:v>
                </c:pt>
                <c:pt idx="865">
                  <c:v>148.31317952186299</c:v>
                </c:pt>
                <c:pt idx="866">
                  <c:v>147.28368812585899</c:v>
                </c:pt>
                <c:pt idx="867">
                  <c:v>144.440357036704</c:v>
                </c:pt>
                <c:pt idx="868">
                  <c:v>146.45349605019001</c:v>
                </c:pt>
                <c:pt idx="869">
                  <c:v>143.82423863399501</c:v>
                </c:pt>
                <c:pt idx="870">
                  <c:v>144.83904297304301</c:v>
                </c:pt>
                <c:pt idx="871">
                  <c:v>143.63257303510699</c:v>
                </c:pt>
                <c:pt idx="872">
                  <c:v>132.52443915269799</c:v>
                </c:pt>
                <c:pt idx="873">
                  <c:v>116.650788901412</c:v>
                </c:pt>
                <c:pt idx="874">
                  <c:v>115.626988431592</c:v>
                </c:pt>
                <c:pt idx="875">
                  <c:v>120.270796979569</c:v>
                </c:pt>
                <c:pt idx="876">
                  <c:v>112.78931906752101</c:v>
                </c:pt>
                <c:pt idx="877">
                  <c:v>116.250264552123</c:v>
                </c:pt>
                <c:pt idx="878">
                  <c:v>113.26096539176299</c:v>
                </c:pt>
                <c:pt idx="879">
                  <c:v>115.484681622354</c:v>
                </c:pt>
                <c:pt idx="880">
                  <c:v>113.715076598718</c:v>
                </c:pt>
                <c:pt idx="881">
                  <c:v>115.18155551066801</c:v>
                </c:pt>
                <c:pt idx="882">
                  <c:v>119.135395577479</c:v>
                </c:pt>
                <c:pt idx="883">
                  <c:v>116.137427727481</c:v>
                </c:pt>
                <c:pt idx="884">
                  <c:v>119.844735249772</c:v>
                </c:pt>
                <c:pt idx="885">
                  <c:v>119.981576450695</c:v>
                </c:pt>
                <c:pt idx="886">
                  <c:v>121.314600900592</c:v>
                </c:pt>
                <c:pt idx="887">
                  <c:v>118.75922962079601</c:v>
                </c:pt>
                <c:pt idx="888">
                  <c:v>120.111966039357</c:v>
                </c:pt>
                <c:pt idx="889">
                  <c:v>119.106302899605</c:v>
                </c:pt>
                <c:pt idx="890">
                  <c:v>119.798069106317</c:v>
                </c:pt>
                <c:pt idx="891">
                  <c:v>116.278914860475</c:v>
                </c:pt>
                <c:pt idx="892">
                  <c:v>114.454636595154</c:v>
                </c:pt>
                <c:pt idx="893">
                  <c:v>116.93753611462</c:v>
                </c:pt>
                <c:pt idx="894">
                  <c:v>118.334619157113</c:v>
                </c:pt>
                <c:pt idx="895">
                  <c:v>123.659235218345</c:v>
                </c:pt>
                <c:pt idx="896">
                  <c:v>124.197341391912</c:v>
                </c:pt>
                <c:pt idx="897">
                  <c:v>129.18187116789699</c:v>
                </c:pt>
                <c:pt idx="898">
                  <c:v>129.67821599119199</c:v>
                </c:pt>
                <c:pt idx="899">
                  <c:v>126.886888734122</c:v>
                </c:pt>
                <c:pt idx="900">
                  <c:v>123.735579720787</c:v>
                </c:pt>
                <c:pt idx="901">
                  <c:v>126.68687953950401</c:v>
                </c:pt>
                <c:pt idx="902">
                  <c:v>127.303516909309</c:v>
                </c:pt>
                <c:pt idx="903">
                  <c:v>126.15466434778</c:v>
                </c:pt>
                <c:pt idx="904">
                  <c:v>129.27780530253401</c:v>
                </c:pt>
                <c:pt idx="905">
                  <c:v>128.63665142081999</c:v>
                </c:pt>
                <c:pt idx="906">
                  <c:v>125.81226343978901</c:v>
                </c:pt>
                <c:pt idx="907">
                  <c:v>125.340282754383</c:v>
                </c:pt>
                <c:pt idx="908">
                  <c:v>127.558579039946</c:v>
                </c:pt>
                <c:pt idx="909">
                  <c:v>126.25671406424</c:v>
                </c:pt>
                <c:pt idx="910">
                  <c:v>127.223422515625</c:v>
                </c:pt>
                <c:pt idx="911">
                  <c:v>124.50282133701999</c:v>
                </c:pt>
                <c:pt idx="912">
                  <c:v>120.03437548306201</c:v>
                </c:pt>
                <c:pt idx="913">
                  <c:v>120.30698158553299</c:v>
                </c:pt>
                <c:pt idx="914">
                  <c:v>120.104509054836</c:v>
                </c:pt>
                <c:pt idx="915">
                  <c:v>121.442351660505</c:v>
                </c:pt>
                <c:pt idx="916">
                  <c:v>122.247090836963</c:v>
                </c:pt>
                <c:pt idx="917">
                  <c:v>120.650547096879</c:v>
                </c:pt>
                <c:pt idx="918">
                  <c:v>121.20190170916401</c:v>
                </c:pt>
                <c:pt idx="919">
                  <c:v>120.50195202819999</c:v>
                </c:pt>
                <c:pt idx="920">
                  <c:v>119.677361561716</c:v>
                </c:pt>
                <c:pt idx="921">
                  <c:v>119.138944772022</c:v>
                </c:pt>
                <c:pt idx="922">
                  <c:v>120.424794994343</c:v>
                </c:pt>
                <c:pt idx="923">
                  <c:v>119.798879265103</c:v>
                </c:pt>
                <c:pt idx="924">
                  <c:v>119.095345001273</c:v>
                </c:pt>
                <c:pt idx="925">
                  <c:v>119.63123189702701</c:v>
                </c:pt>
                <c:pt idx="926">
                  <c:v>120.147363087104</c:v>
                </c:pt>
                <c:pt idx="927">
                  <c:v>118.371408868339</c:v>
                </c:pt>
                <c:pt idx="928">
                  <c:v>118.57600807645601</c:v>
                </c:pt>
                <c:pt idx="929">
                  <c:v>118.757149876095</c:v>
                </c:pt>
                <c:pt idx="930">
                  <c:v>119.397815406503</c:v>
                </c:pt>
                <c:pt idx="931">
                  <c:v>118.956482238514</c:v>
                </c:pt>
                <c:pt idx="932">
                  <c:v>120.140956994861</c:v>
                </c:pt>
                <c:pt idx="933">
                  <c:v>121.38499700480899</c:v>
                </c:pt>
                <c:pt idx="934">
                  <c:v>118.839457248228</c:v>
                </c:pt>
                <c:pt idx="935">
                  <c:v>117.50368512653399</c:v>
                </c:pt>
                <c:pt idx="936">
                  <c:v>117.664312291545</c:v>
                </c:pt>
                <c:pt idx="937">
                  <c:v>116.733896189465</c:v>
                </c:pt>
                <c:pt idx="938">
                  <c:v>117.166225853044</c:v>
                </c:pt>
                <c:pt idx="939">
                  <c:v>118.976152868865</c:v>
                </c:pt>
                <c:pt idx="940">
                  <c:v>119.175652929775</c:v>
                </c:pt>
                <c:pt idx="941">
                  <c:v>119.568827149044</c:v>
                </c:pt>
                <c:pt idx="942">
                  <c:v>118.03304747235801</c:v>
                </c:pt>
                <c:pt idx="943">
                  <c:v>116.88767576044</c:v>
                </c:pt>
                <c:pt idx="944">
                  <c:v>116.737298986307</c:v>
                </c:pt>
                <c:pt idx="945">
                  <c:v>117.32116480765499</c:v>
                </c:pt>
                <c:pt idx="946">
                  <c:v>117.034963286779</c:v>
                </c:pt>
                <c:pt idx="947">
                  <c:v>117.28689964203799</c:v>
                </c:pt>
                <c:pt idx="948">
                  <c:v>118.62224300815799</c:v>
                </c:pt>
                <c:pt idx="949">
                  <c:v>118.627868247547</c:v>
                </c:pt>
                <c:pt idx="950">
                  <c:v>119.305338702444</c:v>
                </c:pt>
                <c:pt idx="951">
                  <c:v>119.95211429883901</c:v>
                </c:pt>
                <c:pt idx="952">
                  <c:v>119.068641037692</c:v>
                </c:pt>
                <c:pt idx="953">
                  <c:v>117.770441039804</c:v>
                </c:pt>
                <c:pt idx="954">
                  <c:v>116.92531862704401</c:v>
                </c:pt>
                <c:pt idx="955">
                  <c:v>116.56724563750301</c:v>
                </c:pt>
                <c:pt idx="956">
                  <c:v>116.519753071336</c:v>
                </c:pt>
                <c:pt idx="957">
                  <c:v>117.102550606305</c:v>
                </c:pt>
                <c:pt idx="958">
                  <c:v>118.41631536634</c:v>
                </c:pt>
                <c:pt idx="959">
                  <c:v>118.996359405066</c:v>
                </c:pt>
                <c:pt idx="960">
                  <c:v>119.881480931391</c:v>
                </c:pt>
                <c:pt idx="961">
                  <c:v>121.14836033889701</c:v>
                </c:pt>
                <c:pt idx="962">
                  <c:v>120.15209082224401</c:v>
                </c:pt>
                <c:pt idx="963">
                  <c:v>120.378325077892</c:v>
                </c:pt>
                <c:pt idx="964">
                  <c:v>117.838248010204</c:v>
                </c:pt>
                <c:pt idx="965">
                  <c:v>118.636869771831</c:v>
                </c:pt>
                <c:pt idx="966">
                  <c:v>117.98049225024</c:v>
                </c:pt>
                <c:pt idx="967">
                  <c:v>117.84042249612899</c:v>
                </c:pt>
                <c:pt idx="968">
                  <c:v>117.09563954452101</c:v>
                </c:pt>
                <c:pt idx="969">
                  <c:v>118.08297581347</c:v>
                </c:pt>
                <c:pt idx="970">
                  <c:v>118.26188755631701</c:v>
                </c:pt>
                <c:pt idx="971">
                  <c:v>118.6625484688</c:v>
                </c:pt>
                <c:pt idx="972">
                  <c:v>118.679207957575</c:v>
                </c:pt>
                <c:pt idx="973">
                  <c:v>117.948396458159</c:v>
                </c:pt>
                <c:pt idx="974">
                  <c:v>117.811549182238</c:v>
                </c:pt>
                <c:pt idx="975">
                  <c:v>117.479731347061</c:v>
                </c:pt>
                <c:pt idx="976">
                  <c:v>118.91910466988401</c:v>
                </c:pt>
                <c:pt idx="977">
                  <c:v>118.928255614996</c:v>
                </c:pt>
                <c:pt idx="978">
                  <c:v>119.37646853867599</c:v>
                </c:pt>
                <c:pt idx="979">
                  <c:v>120.07689831866099</c:v>
                </c:pt>
                <c:pt idx="980">
                  <c:v>120.093534511458</c:v>
                </c:pt>
                <c:pt idx="981">
                  <c:v>117.951886648231</c:v>
                </c:pt>
                <c:pt idx="982">
                  <c:v>117.536003568846</c:v>
                </c:pt>
                <c:pt idx="983">
                  <c:v>118.316284368891</c:v>
                </c:pt>
                <c:pt idx="984">
                  <c:v>117.489133430519</c:v>
                </c:pt>
                <c:pt idx="985">
                  <c:v>118.03509026359001</c:v>
                </c:pt>
                <c:pt idx="986">
                  <c:v>117.661976674863</c:v>
                </c:pt>
                <c:pt idx="987">
                  <c:v>117.075408964473</c:v>
                </c:pt>
                <c:pt idx="988">
                  <c:v>117.444726100268</c:v>
                </c:pt>
                <c:pt idx="989">
                  <c:v>117.19832337960101</c:v>
                </c:pt>
                <c:pt idx="990">
                  <c:v>115.16020373918199</c:v>
                </c:pt>
                <c:pt idx="991">
                  <c:v>112.499830004945</c:v>
                </c:pt>
                <c:pt idx="992">
                  <c:v>112.70933398061899</c:v>
                </c:pt>
                <c:pt idx="993">
                  <c:v>112.856570810777</c:v>
                </c:pt>
                <c:pt idx="994">
                  <c:v>112.04571514130301</c:v>
                </c:pt>
                <c:pt idx="995">
                  <c:v>112.43165478300899</c:v>
                </c:pt>
                <c:pt idx="996">
                  <c:v>113.389383155096</c:v>
                </c:pt>
                <c:pt idx="997">
                  <c:v>113.60415156589301</c:v>
                </c:pt>
                <c:pt idx="998">
                  <c:v>114.392012973986</c:v>
                </c:pt>
                <c:pt idx="999">
                  <c:v>114.452804103351</c:v>
                </c:pt>
                <c:pt idx="1000">
                  <c:v>115.11215050904001</c:v>
                </c:pt>
                <c:pt idx="1001">
                  <c:v>114.87564042880101</c:v>
                </c:pt>
                <c:pt idx="1002">
                  <c:v>115.41303847077501</c:v>
                </c:pt>
                <c:pt idx="1003">
                  <c:v>113.893839294305</c:v>
                </c:pt>
                <c:pt idx="1004">
                  <c:v>114.662136005026</c:v>
                </c:pt>
                <c:pt idx="1005">
                  <c:v>113.163530372229</c:v>
                </c:pt>
                <c:pt idx="1006">
                  <c:v>113.94465190504199</c:v>
                </c:pt>
                <c:pt idx="1007">
                  <c:v>114.739836362663</c:v>
                </c:pt>
                <c:pt idx="1008">
                  <c:v>116.535865879966</c:v>
                </c:pt>
                <c:pt idx="1009">
                  <c:v>117.058491265547</c:v>
                </c:pt>
                <c:pt idx="1010">
                  <c:v>116.148392224666</c:v>
                </c:pt>
                <c:pt idx="1011">
                  <c:v>116.116211484598</c:v>
                </c:pt>
                <c:pt idx="1012">
                  <c:v>117.086611422874</c:v>
                </c:pt>
                <c:pt idx="1013">
                  <c:v>116.631509656284</c:v>
                </c:pt>
                <c:pt idx="1014">
                  <c:v>117.171527029773</c:v>
                </c:pt>
                <c:pt idx="1015">
                  <c:v>117.353289158428</c:v>
                </c:pt>
                <c:pt idx="1016">
                  <c:v>117.105683136705</c:v>
                </c:pt>
                <c:pt idx="1017">
                  <c:v>117.04066500288199</c:v>
                </c:pt>
                <c:pt idx="1018">
                  <c:v>117.736360061005</c:v>
                </c:pt>
                <c:pt idx="1019">
                  <c:v>117.03951639855801</c:v>
                </c:pt>
                <c:pt idx="1020">
                  <c:v>116.553610657726</c:v>
                </c:pt>
                <c:pt idx="1021">
                  <c:v>117.17584482852899</c:v>
                </c:pt>
                <c:pt idx="1022">
                  <c:v>117.281464581815</c:v>
                </c:pt>
                <c:pt idx="1023">
                  <c:v>117.328911973526</c:v>
                </c:pt>
                <c:pt idx="1024">
                  <c:v>116.92122213655099</c:v>
                </c:pt>
                <c:pt idx="1025">
                  <c:v>117.621888048133</c:v>
                </c:pt>
                <c:pt idx="1026">
                  <c:v>117.28797571865699</c:v>
                </c:pt>
                <c:pt idx="1027">
                  <c:v>117.249207235537</c:v>
                </c:pt>
                <c:pt idx="1028">
                  <c:v>117.291262626749</c:v>
                </c:pt>
                <c:pt idx="1029">
                  <c:v>117.82672293909</c:v>
                </c:pt>
                <c:pt idx="1030">
                  <c:v>117.911207572835</c:v>
                </c:pt>
                <c:pt idx="1031">
                  <c:v>117.609239724318</c:v>
                </c:pt>
                <c:pt idx="1032">
                  <c:v>118.43555635734199</c:v>
                </c:pt>
                <c:pt idx="1033">
                  <c:v>119.807644624704</c:v>
                </c:pt>
                <c:pt idx="1034">
                  <c:v>120.179398150398</c:v>
                </c:pt>
                <c:pt idx="1035">
                  <c:v>120.46116642072001</c:v>
                </c:pt>
                <c:pt idx="1036">
                  <c:v>122.173228954957</c:v>
                </c:pt>
                <c:pt idx="1037">
                  <c:v>122.17554557197499</c:v>
                </c:pt>
                <c:pt idx="1038">
                  <c:v>121.90395819783301</c:v>
                </c:pt>
                <c:pt idx="1039">
                  <c:v>120.82044396713999</c:v>
                </c:pt>
                <c:pt idx="1040">
                  <c:v>121.52806257151499</c:v>
                </c:pt>
                <c:pt idx="1041">
                  <c:v>121.11570100691</c:v>
                </c:pt>
                <c:pt idx="1042">
                  <c:v>121.54345793317199</c:v>
                </c:pt>
                <c:pt idx="1043">
                  <c:v>121.23724358587</c:v>
                </c:pt>
                <c:pt idx="1044">
                  <c:v>123.83194468339801</c:v>
                </c:pt>
                <c:pt idx="1045">
                  <c:v>125.027119807516</c:v>
                </c:pt>
                <c:pt idx="1046">
                  <c:v>127.521422237791</c:v>
                </c:pt>
                <c:pt idx="1047">
                  <c:v>126.58203847043301</c:v>
                </c:pt>
                <c:pt idx="1048">
                  <c:v>125.207236693757</c:v>
                </c:pt>
                <c:pt idx="1049">
                  <c:v>123.12545718384401</c:v>
                </c:pt>
                <c:pt idx="1050">
                  <c:v>123.340110149152</c:v>
                </c:pt>
                <c:pt idx="1051">
                  <c:v>123.34085864780501</c:v>
                </c:pt>
                <c:pt idx="1052">
                  <c:v>123.239556735457</c:v>
                </c:pt>
                <c:pt idx="1053">
                  <c:v>122.770833545199</c:v>
                </c:pt>
                <c:pt idx="1054">
                  <c:v>123.84210611844399</c:v>
                </c:pt>
                <c:pt idx="1055">
                  <c:v>123.838632687437</c:v>
                </c:pt>
                <c:pt idx="1056">
                  <c:v>124.74053192522901</c:v>
                </c:pt>
                <c:pt idx="1057">
                  <c:v>125.536007432901</c:v>
                </c:pt>
                <c:pt idx="1058">
                  <c:v>124.631407384665</c:v>
                </c:pt>
                <c:pt idx="1059">
                  <c:v>125.11822030479701</c:v>
                </c:pt>
                <c:pt idx="1060">
                  <c:v>124.83853484639</c:v>
                </c:pt>
                <c:pt idx="1061">
                  <c:v>123.918321798496</c:v>
                </c:pt>
                <c:pt idx="1062">
                  <c:v>124.674704617662</c:v>
                </c:pt>
                <c:pt idx="1063">
                  <c:v>124.501727474251</c:v>
                </c:pt>
                <c:pt idx="1064">
                  <c:v>124.69286608432201</c:v>
                </c:pt>
                <c:pt idx="1065">
                  <c:v>125.022873580314</c:v>
                </c:pt>
                <c:pt idx="1066">
                  <c:v>123.659075228345</c:v>
                </c:pt>
                <c:pt idx="1067">
                  <c:v>124.759332210354</c:v>
                </c:pt>
                <c:pt idx="1068">
                  <c:v>123.962471425142</c:v>
                </c:pt>
                <c:pt idx="1069">
                  <c:v>124.52070136333499</c:v>
                </c:pt>
                <c:pt idx="1070">
                  <c:v>125.49790524618</c:v>
                </c:pt>
                <c:pt idx="1071">
                  <c:v>126.41417622508099</c:v>
                </c:pt>
                <c:pt idx="1072">
                  <c:v>126.621057220365</c:v>
                </c:pt>
                <c:pt idx="1073">
                  <c:v>126.710303967483</c:v>
                </c:pt>
                <c:pt idx="1074">
                  <c:v>127.45551156047</c:v>
                </c:pt>
                <c:pt idx="1075">
                  <c:v>127.17821324228299</c:v>
                </c:pt>
                <c:pt idx="1076">
                  <c:v>127.691293143715</c:v>
                </c:pt>
                <c:pt idx="1077">
                  <c:v>126.856768452895</c:v>
                </c:pt>
                <c:pt idx="1078">
                  <c:v>126.940478073717</c:v>
                </c:pt>
                <c:pt idx="1079">
                  <c:v>126.65009814555199</c:v>
                </c:pt>
                <c:pt idx="1080">
                  <c:v>127.935606054434</c:v>
                </c:pt>
                <c:pt idx="1081">
                  <c:v>128.526809628026</c:v>
                </c:pt>
                <c:pt idx="1082">
                  <c:v>129.347512750552</c:v>
                </c:pt>
                <c:pt idx="1083">
                  <c:v>129.61539555211999</c:v>
                </c:pt>
                <c:pt idx="1084">
                  <c:v>128.625100930722</c:v>
                </c:pt>
                <c:pt idx="1085">
                  <c:v>126.573554151289</c:v>
                </c:pt>
                <c:pt idx="1086">
                  <c:v>127.384750480215</c:v>
                </c:pt>
                <c:pt idx="1087">
                  <c:v>127.528991451674</c:v>
                </c:pt>
                <c:pt idx="1088">
                  <c:v>126.89754160909899</c:v>
                </c:pt>
                <c:pt idx="1089">
                  <c:v>127.527872996581</c:v>
                </c:pt>
                <c:pt idx="1090">
                  <c:v>126.23323707767599</c:v>
                </c:pt>
                <c:pt idx="1091">
                  <c:v>126.237494375648</c:v>
                </c:pt>
                <c:pt idx="1092">
                  <c:v>124.79493010612499</c:v>
                </c:pt>
                <c:pt idx="1093">
                  <c:v>123.972007354604</c:v>
                </c:pt>
                <c:pt idx="1094">
                  <c:v>124.15226841014299</c:v>
                </c:pt>
                <c:pt idx="1095">
                  <c:v>124.25065182586</c:v>
                </c:pt>
                <c:pt idx="1096">
                  <c:v>124.450012230722</c:v>
                </c:pt>
                <c:pt idx="1097">
                  <c:v>124.070215028479</c:v>
                </c:pt>
                <c:pt idx="1098">
                  <c:v>123.870276211229</c:v>
                </c:pt>
                <c:pt idx="1099">
                  <c:v>125.211173718372</c:v>
                </c:pt>
                <c:pt idx="1100">
                  <c:v>125.634682681209</c:v>
                </c:pt>
                <c:pt idx="1101">
                  <c:v>125.682617810774</c:v>
                </c:pt>
                <c:pt idx="1102">
                  <c:v>125.37719700497399</c:v>
                </c:pt>
                <c:pt idx="1103">
                  <c:v>125.74474568216</c:v>
                </c:pt>
                <c:pt idx="1104">
                  <c:v>124.877946203364</c:v>
                </c:pt>
                <c:pt idx="1105">
                  <c:v>125.561579089837</c:v>
                </c:pt>
                <c:pt idx="1106">
                  <c:v>125.807999927298</c:v>
                </c:pt>
                <c:pt idx="1107">
                  <c:v>125.91685282918</c:v>
                </c:pt>
                <c:pt idx="1108">
                  <c:v>125.907368180804</c:v>
                </c:pt>
                <c:pt idx="1109">
                  <c:v>125.11810027391201</c:v>
                </c:pt>
                <c:pt idx="1110">
                  <c:v>125.840437350063</c:v>
                </c:pt>
                <c:pt idx="1111">
                  <c:v>125.965174458774</c:v>
                </c:pt>
                <c:pt idx="1112">
                  <c:v>125.811822231176</c:v>
                </c:pt>
                <c:pt idx="1113">
                  <c:v>128.18775129446601</c:v>
                </c:pt>
                <c:pt idx="1114">
                  <c:v>128.07804066901701</c:v>
                </c:pt>
                <c:pt idx="1115">
                  <c:v>126.59616190934101</c:v>
                </c:pt>
                <c:pt idx="1116">
                  <c:v>126.537969049548</c:v>
                </c:pt>
                <c:pt idx="1117">
                  <c:v>126.883725209979</c:v>
                </c:pt>
                <c:pt idx="1118">
                  <c:v>128.43852480389</c:v>
                </c:pt>
                <c:pt idx="1119">
                  <c:v>129.260059912869</c:v>
                </c:pt>
                <c:pt idx="1120">
                  <c:v>128.99187848868499</c:v>
                </c:pt>
                <c:pt idx="1121">
                  <c:v>127.797335564479</c:v>
                </c:pt>
                <c:pt idx="1122">
                  <c:v>127.112939141268</c:v>
                </c:pt>
                <c:pt idx="1123">
                  <c:v>125.329085423084</c:v>
                </c:pt>
                <c:pt idx="1124">
                  <c:v>125.3360963872</c:v>
                </c:pt>
                <c:pt idx="1125">
                  <c:v>124.884704874766</c:v>
                </c:pt>
                <c:pt idx="1126">
                  <c:v>123.05473933276799</c:v>
                </c:pt>
                <c:pt idx="1127">
                  <c:v>123.009239457413</c:v>
                </c:pt>
                <c:pt idx="1128">
                  <c:v>124.140802731435</c:v>
                </c:pt>
                <c:pt idx="1129">
                  <c:v>123.924346065892</c:v>
                </c:pt>
                <c:pt idx="1130">
                  <c:v>123.892725560497</c:v>
                </c:pt>
                <c:pt idx="1131">
                  <c:v>124.30561093881499</c:v>
                </c:pt>
                <c:pt idx="1132">
                  <c:v>124.69113215997901</c:v>
                </c:pt>
                <c:pt idx="1133">
                  <c:v>124.546795023477</c:v>
                </c:pt>
                <c:pt idx="1134">
                  <c:v>124.796900371924</c:v>
                </c:pt>
                <c:pt idx="1135">
                  <c:v>124.4655850808</c:v>
                </c:pt>
                <c:pt idx="1136">
                  <c:v>123.945051529978</c:v>
                </c:pt>
                <c:pt idx="1137">
                  <c:v>124.356701126635</c:v>
                </c:pt>
                <c:pt idx="1138">
                  <c:v>124.289945081483</c:v>
                </c:pt>
                <c:pt idx="1139">
                  <c:v>123.824670106575</c:v>
                </c:pt>
                <c:pt idx="1140">
                  <c:v>124.64937317207701</c:v>
                </c:pt>
                <c:pt idx="1141">
                  <c:v>125.368145538768</c:v>
                </c:pt>
                <c:pt idx="1142">
                  <c:v>125.15859347706601</c:v>
                </c:pt>
                <c:pt idx="1143">
                  <c:v>126.41448116893901</c:v>
                </c:pt>
                <c:pt idx="1144">
                  <c:v>125.267088760175</c:v>
                </c:pt>
                <c:pt idx="1145">
                  <c:v>124.775813596284</c:v>
                </c:pt>
                <c:pt idx="1146">
                  <c:v>123.518681558476</c:v>
                </c:pt>
                <c:pt idx="1147">
                  <c:v>123.55186028566</c:v>
                </c:pt>
                <c:pt idx="1148">
                  <c:v>123.05977113863101</c:v>
                </c:pt>
                <c:pt idx="1149">
                  <c:v>122.255516766166</c:v>
                </c:pt>
                <c:pt idx="1150">
                  <c:v>123.58141473585199</c:v>
                </c:pt>
                <c:pt idx="1151">
                  <c:v>124.121636031975</c:v>
                </c:pt>
                <c:pt idx="1152">
                  <c:v>124.952322245631</c:v>
                </c:pt>
                <c:pt idx="1153">
                  <c:v>124.461432805774</c:v>
                </c:pt>
                <c:pt idx="1154">
                  <c:v>124.800222668316</c:v>
                </c:pt>
                <c:pt idx="1155">
                  <c:v>124.194200708585</c:v>
                </c:pt>
                <c:pt idx="1156">
                  <c:v>122.876108010781</c:v>
                </c:pt>
                <c:pt idx="1157">
                  <c:v>122.48807623339199</c:v>
                </c:pt>
                <c:pt idx="1158">
                  <c:v>122.27017948760501</c:v>
                </c:pt>
                <c:pt idx="1159">
                  <c:v>121.95453786123601</c:v>
                </c:pt>
                <c:pt idx="1160">
                  <c:v>119.603189684824</c:v>
                </c:pt>
                <c:pt idx="1161">
                  <c:v>119.070023735132</c:v>
                </c:pt>
                <c:pt idx="1162">
                  <c:v>120.273872726704</c:v>
                </c:pt>
                <c:pt idx="1163">
                  <c:v>121.49010352722701</c:v>
                </c:pt>
                <c:pt idx="1164">
                  <c:v>122.284779709491</c:v>
                </c:pt>
                <c:pt idx="1165">
                  <c:v>122.17356648505</c:v>
                </c:pt>
                <c:pt idx="1166">
                  <c:v>123.143246151103</c:v>
                </c:pt>
                <c:pt idx="1167">
                  <c:v>123.337079472224</c:v>
                </c:pt>
                <c:pt idx="1168">
                  <c:v>122.668258281421</c:v>
                </c:pt>
                <c:pt idx="1169">
                  <c:v>122.469329690447</c:v>
                </c:pt>
                <c:pt idx="1170">
                  <c:v>123.233830399925</c:v>
                </c:pt>
                <c:pt idx="1171">
                  <c:v>123.662605366074</c:v>
                </c:pt>
                <c:pt idx="1172">
                  <c:v>124.050103834003</c:v>
                </c:pt>
                <c:pt idx="1173">
                  <c:v>123.981596224067</c:v>
                </c:pt>
                <c:pt idx="1174">
                  <c:v>123.637534275185</c:v>
                </c:pt>
                <c:pt idx="1175">
                  <c:v>124.74263769518301</c:v>
                </c:pt>
                <c:pt idx="1176">
                  <c:v>125.214733178345</c:v>
                </c:pt>
                <c:pt idx="1177">
                  <c:v>125.200322304343</c:v>
                </c:pt>
                <c:pt idx="1178">
                  <c:v>125.3937956141</c:v>
                </c:pt>
                <c:pt idx="1179">
                  <c:v>125.249085595355</c:v>
                </c:pt>
                <c:pt idx="1180">
                  <c:v>124.38343007656199</c:v>
                </c:pt>
                <c:pt idx="1181">
                  <c:v>124.26039240494001</c:v>
                </c:pt>
                <c:pt idx="1182">
                  <c:v>125.007167780025</c:v>
                </c:pt>
                <c:pt idx="1183">
                  <c:v>126.291186762911</c:v>
                </c:pt>
                <c:pt idx="1184">
                  <c:v>125.83920806680101</c:v>
                </c:pt>
                <c:pt idx="1185">
                  <c:v>126.196775540159</c:v>
                </c:pt>
                <c:pt idx="1186">
                  <c:v>125.10348753400901</c:v>
                </c:pt>
                <c:pt idx="1187">
                  <c:v>124.95994768809901</c:v>
                </c:pt>
                <c:pt idx="1188">
                  <c:v>123.984588156577</c:v>
                </c:pt>
                <c:pt idx="1189">
                  <c:v>124.051970976448</c:v>
                </c:pt>
                <c:pt idx="1190">
                  <c:v>123.190569312573</c:v>
                </c:pt>
                <c:pt idx="1191">
                  <c:v>124.367687617493</c:v>
                </c:pt>
                <c:pt idx="1192">
                  <c:v>126.269536036232</c:v>
                </c:pt>
                <c:pt idx="1193">
                  <c:v>126.106088814778</c:v>
                </c:pt>
                <c:pt idx="1194">
                  <c:v>125.983772896907</c:v>
                </c:pt>
                <c:pt idx="1195">
                  <c:v>126.197780959054</c:v>
                </c:pt>
                <c:pt idx="1196">
                  <c:v>125.950885189133</c:v>
                </c:pt>
                <c:pt idx="1197">
                  <c:v>126.397560896667</c:v>
                </c:pt>
                <c:pt idx="1198">
                  <c:v>126.65912547366401</c:v>
                </c:pt>
                <c:pt idx="1199">
                  <c:v>126.626099999307</c:v>
                </c:pt>
                <c:pt idx="1200">
                  <c:v>126.85838300659201</c:v>
                </c:pt>
                <c:pt idx="1201">
                  <c:v>127.452065699828</c:v>
                </c:pt>
                <c:pt idx="1202">
                  <c:v>127.31440099605</c:v>
                </c:pt>
                <c:pt idx="1203">
                  <c:v>127.627659442884</c:v>
                </c:pt>
                <c:pt idx="1204">
                  <c:v>128.335655902089</c:v>
                </c:pt>
                <c:pt idx="1205">
                  <c:v>128.98621916673201</c:v>
                </c:pt>
                <c:pt idx="1206">
                  <c:v>128.99118690382701</c:v>
                </c:pt>
                <c:pt idx="1207">
                  <c:v>129.17149665783299</c:v>
                </c:pt>
                <c:pt idx="1208">
                  <c:v>129.75506588145501</c:v>
                </c:pt>
                <c:pt idx="1209">
                  <c:v>129.93982079491201</c:v>
                </c:pt>
                <c:pt idx="1210">
                  <c:v>130.14386374728701</c:v>
                </c:pt>
                <c:pt idx="1211">
                  <c:v>128.933653461147</c:v>
                </c:pt>
                <c:pt idx="1212">
                  <c:v>128.18381972773599</c:v>
                </c:pt>
                <c:pt idx="1213">
                  <c:v>129.01460452780699</c:v>
                </c:pt>
                <c:pt idx="1214">
                  <c:v>128.739560890376</c:v>
                </c:pt>
                <c:pt idx="1215">
                  <c:v>128.94607783931599</c:v>
                </c:pt>
                <c:pt idx="1216">
                  <c:v>129.23129988689101</c:v>
                </c:pt>
                <c:pt idx="1217">
                  <c:v>128.71425135324</c:v>
                </c:pt>
                <c:pt idx="1218">
                  <c:v>129.97226938902</c:v>
                </c:pt>
                <c:pt idx="1219">
                  <c:v>130.11987326847299</c:v>
                </c:pt>
                <c:pt idx="1220">
                  <c:v>130.93879777161399</c:v>
                </c:pt>
                <c:pt idx="1221">
                  <c:v>130.87687966703299</c:v>
                </c:pt>
                <c:pt idx="1222">
                  <c:v>130.35294465241799</c:v>
                </c:pt>
                <c:pt idx="1223">
                  <c:v>130.481782975382</c:v>
                </c:pt>
                <c:pt idx="1224">
                  <c:v>131.41525777169599</c:v>
                </c:pt>
                <c:pt idx="1225">
                  <c:v>130.37105688732399</c:v>
                </c:pt>
                <c:pt idx="1226">
                  <c:v>129.365627453542</c:v>
                </c:pt>
                <c:pt idx="1227">
                  <c:v>130.52275357093001</c:v>
                </c:pt>
                <c:pt idx="1228">
                  <c:v>128.11323183340801</c:v>
                </c:pt>
                <c:pt idx="1229">
                  <c:v>129.05738932069701</c:v>
                </c:pt>
                <c:pt idx="1230">
                  <c:v>130.010563825193</c:v>
                </c:pt>
                <c:pt idx="1231">
                  <c:v>129.99189973376301</c:v>
                </c:pt>
                <c:pt idx="1232">
                  <c:v>130.28623486291301</c:v>
                </c:pt>
                <c:pt idx="1233">
                  <c:v>131.26057667539999</c:v>
                </c:pt>
                <c:pt idx="1234">
                  <c:v>132.27784977527801</c:v>
                </c:pt>
                <c:pt idx="1235">
                  <c:v>131.85775999697401</c:v>
                </c:pt>
                <c:pt idx="1236">
                  <c:v>131.34464893228301</c:v>
                </c:pt>
                <c:pt idx="1237">
                  <c:v>132.275939307454</c:v>
                </c:pt>
                <c:pt idx="1238">
                  <c:v>132.37387748917999</c:v>
                </c:pt>
                <c:pt idx="1239">
                  <c:v>132.049731884669</c:v>
                </c:pt>
                <c:pt idx="1240">
                  <c:v>132.111593300235</c:v>
                </c:pt>
                <c:pt idx="1241">
                  <c:v>132.97479517914201</c:v>
                </c:pt>
                <c:pt idx="1242">
                  <c:v>132.93656552249499</c:v>
                </c:pt>
                <c:pt idx="1243">
                  <c:v>132.29822306154401</c:v>
                </c:pt>
                <c:pt idx="1244">
                  <c:v>131.642406255487</c:v>
                </c:pt>
                <c:pt idx="1245">
                  <c:v>132.74983461788801</c:v>
                </c:pt>
                <c:pt idx="1246">
                  <c:v>131.76648809455699</c:v>
                </c:pt>
                <c:pt idx="1247">
                  <c:v>132.27312587952801</c:v>
                </c:pt>
                <c:pt idx="1248">
                  <c:v>132.30820560670699</c:v>
                </c:pt>
                <c:pt idx="1249">
                  <c:v>132.87113828661501</c:v>
                </c:pt>
                <c:pt idx="1250">
                  <c:v>133.05255095065499</c:v>
                </c:pt>
                <c:pt idx="1251">
                  <c:v>133.627749861719</c:v>
                </c:pt>
                <c:pt idx="1252">
                  <c:v>134.04457330321401</c:v>
                </c:pt>
                <c:pt idx="1253">
                  <c:v>134.40836434655799</c:v>
                </c:pt>
                <c:pt idx="1254">
                  <c:v>133.756247840984</c:v>
                </c:pt>
                <c:pt idx="1255">
                  <c:v>135.77216609457099</c:v>
                </c:pt>
                <c:pt idx="1256">
                  <c:v>136.23072255408101</c:v>
                </c:pt>
                <c:pt idx="1257">
                  <c:v>137.457658942412</c:v>
                </c:pt>
                <c:pt idx="1258">
                  <c:v>137.505721498827</c:v>
                </c:pt>
                <c:pt idx="1259">
                  <c:v>138.32468472761599</c:v>
                </c:pt>
                <c:pt idx="1260">
                  <c:v>139.03296244158801</c:v>
                </c:pt>
                <c:pt idx="1261">
                  <c:v>139.724639015782</c:v>
                </c:pt>
                <c:pt idx="1262">
                  <c:v>136.38882739675199</c:v>
                </c:pt>
                <c:pt idx="1263">
                  <c:v>138.572616825967</c:v>
                </c:pt>
                <c:pt idx="1264">
                  <c:v>136.947987871393</c:v>
                </c:pt>
                <c:pt idx="1265">
                  <c:v>136.89629134651199</c:v>
                </c:pt>
                <c:pt idx="1266">
                  <c:v>138.87338642547101</c:v>
                </c:pt>
                <c:pt idx="1267">
                  <c:v>138.971266295775</c:v>
                </c:pt>
                <c:pt idx="1268">
                  <c:v>139.75402211385901</c:v>
                </c:pt>
                <c:pt idx="1269">
                  <c:v>140.16064216369</c:v>
                </c:pt>
                <c:pt idx="1270">
                  <c:v>139.91421916962301</c:v>
                </c:pt>
                <c:pt idx="1271">
                  <c:v>139.32328077899501</c:v>
                </c:pt>
                <c:pt idx="1272">
                  <c:v>140.431284048782</c:v>
                </c:pt>
                <c:pt idx="1273">
                  <c:v>141.869546984897</c:v>
                </c:pt>
                <c:pt idx="1274">
                  <c:v>140.862724130375</c:v>
                </c:pt>
                <c:pt idx="1275">
                  <c:v>141.499307204069</c:v>
                </c:pt>
                <c:pt idx="1276">
                  <c:v>141.72743299934501</c:v>
                </c:pt>
                <c:pt idx="1277">
                  <c:v>142.330923367585</c:v>
                </c:pt>
                <c:pt idx="1278">
                  <c:v>143.401024917494</c:v>
                </c:pt>
                <c:pt idx="1279">
                  <c:v>143.73304287807801</c:v>
                </c:pt>
                <c:pt idx="1280">
                  <c:v>143.128693240491</c:v>
                </c:pt>
                <c:pt idx="1281">
                  <c:v>144.07632917015101</c:v>
                </c:pt>
                <c:pt idx="1282">
                  <c:v>144.16861533963399</c:v>
                </c:pt>
                <c:pt idx="1283">
                  <c:v>145.68617003515101</c:v>
                </c:pt>
                <c:pt idx="1284">
                  <c:v>146.26995020635101</c:v>
                </c:pt>
                <c:pt idx="1285">
                  <c:v>145.80739928863099</c:v>
                </c:pt>
                <c:pt idx="1286">
                  <c:v>147.238756150391</c:v>
                </c:pt>
                <c:pt idx="1287">
                  <c:v>147.50264188157399</c:v>
                </c:pt>
                <c:pt idx="1288">
                  <c:v>147.73380531798199</c:v>
                </c:pt>
                <c:pt idx="1289">
                  <c:v>145.216674192384</c:v>
                </c:pt>
                <c:pt idx="1290">
                  <c:v>144.66948308155099</c:v>
                </c:pt>
                <c:pt idx="1291">
                  <c:v>144.55554801505301</c:v>
                </c:pt>
                <c:pt idx="1292">
                  <c:v>146.19140037261701</c:v>
                </c:pt>
                <c:pt idx="1293">
                  <c:v>144.91644903457299</c:v>
                </c:pt>
                <c:pt idx="1294">
                  <c:v>145.77974114292101</c:v>
                </c:pt>
                <c:pt idx="1295">
                  <c:v>144.05318961667999</c:v>
                </c:pt>
                <c:pt idx="1296">
                  <c:v>145.294311408748</c:v>
                </c:pt>
                <c:pt idx="1297">
                  <c:v>143.935264285541</c:v>
                </c:pt>
                <c:pt idx="1298">
                  <c:v>142.05794988941199</c:v>
                </c:pt>
                <c:pt idx="1299">
                  <c:v>143.48647937752901</c:v>
                </c:pt>
                <c:pt idx="1300">
                  <c:v>144.77499128550801</c:v>
                </c:pt>
                <c:pt idx="1301">
                  <c:v>145.42581333517799</c:v>
                </c:pt>
                <c:pt idx="1302">
                  <c:v>143.87541664707601</c:v>
                </c:pt>
                <c:pt idx="1303">
                  <c:v>142.50347225418199</c:v>
                </c:pt>
                <c:pt idx="1304">
                  <c:v>144.92445682005101</c:v>
                </c:pt>
                <c:pt idx="1305">
                  <c:v>143.86799590602701</c:v>
                </c:pt>
                <c:pt idx="1306">
                  <c:v>144.84573515307099</c:v>
                </c:pt>
                <c:pt idx="1307">
                  <c:v>146.409254050062</c:v>
                </c:pt>
                <c:pt idx="1308">
                  <c:v>144.555932376181</c:v>
                </c:pt>
                <c:pt idx="1309">
                  <c:v>140.78424099185199</c:v>
                </c:pt>
                <c:pt idx="1310">
                  <c:v>141.192630288315</c:v>
                </c:pt>
                <c:pt idx="1311">
                  <c:v>139.36825489393101</c:v>
                </c:pt>
                <c:pt idx="1312">
                  <c:v>140.70349058958001</c:v>
                </c:pt>
                <c:pt idx="1313">
                  <c:v>141.53748924053599</c:v>
                </c:pt>
                <c:pt idx="1314">
                  <c:v>143.40325451860801</c:v>
                </c:pt>
                <c:pt idx="1315">
                  <c:v>142.63208394500899</c:v>
                </c:pt>
                <c:pt idx="1316">
                  <c:v>144.56717347501899</c:v>
                </c:pt>
                <c:pt idx="1317">
                  <c:v>144.47039843849899</c:v>
                </c:pt>
                <c:pt idx="1318">
                  <c:v>144.721011272645</c:v>
                </c:pt>
                <c:pt idx="1319">
                  <c:v>146.625325934914</c:v>
                </c:pt>
                <c:pt idx="1320">
                  <c:v>147.25908599132299</c:v>
                </c:pt>
                <c:pt idx="1321">
                  <c:v>148.551658751546</c:v>
                </c:pt>
                <c:pt idx="1322">
                  <c:v>148.867322316582</c:v>
                </c:pt>
                <c:pt idx="1323">
                  <c:v>150.68357333139201</c:v>
                </c:pt>
                <c:pt idx="1324">
                  <c:v>151.031518650876</c:v>
                </c:pt>
                <c:pt idx="1325">
                  <c:v>152.07625752920001</c:v>
                </c:pt>
                <c:pt idx="1326">
                  <c:v>151.362626991767</c:v>
                </c:pt>
                <c:pt idx="1327">
                  <c:v>151.908243192291</c:v>
                </c:pt>
                <c:pt idx="1328">
                  <c:v>152.859238149737</c:v>
                </c:pt>
                <c:pt idx="1329">
                  <c:v>153.09683525318999</c:v>
                </c:pt>
                <c:pt idx="1330">
                  <c:v>153.416817179204</c:v>
                </c:pt>
                <c:pt idx="1331">
                  <c:v>153.268750734478</c:v>
                </c:pt>
                <c:pt idx="1332">
                  <c:v>152.16515962632701</c:v>
                </c:pt>
                <c:pt idx="1333">
                  <c:v>153.30922428720001</c:v>
                </c:pt>
                <c:pt idx="1334">
                  <c:v>152.87900024728</c:v>
                </c:pt>
                <c:pt idx="1335">
                  <c:v>151.93233930626599</c:v>
                </c:pt>
                <c:pt idx="1336">
                  <c:v>152.04569239951201</c:v>
                </c:pt>
                <c:pt idx="1337">
                  <c:v>152.23337299525201</c:v>
                </c:pt>
                <c:pt idx="1338">
                  <c:v>154.26923382816901</c:v>
                </c:pt>
                <c:pt idx="1339">
                  <c:v>154.43157060997899</c:v>
                </c:pt>
                <c:pt idx="1340">
                  <c:v>154.77102534368299</c:v>
                </c:pt>
                <c:pt idx="1341">
                  <c:v>153.38348764150899</c:v>
                </c:pt>
                <c:pt idx="1342">
                  <c:v>152.42258813559201</c:v>
                </c:pt>
                <c:pt idx="1343">
                  <c:v>153.044645186916</c:v>
                </c:pt>
                <c:pt idx="1344">
                  <c:v>152.786765211937</c:v>
                </c:pt>
                <c:pt idx="1345">
                  <c:v>153.348555770318</c:v>
                </c:pt>
                <c:pt idx="1346">
                  <c:v>153.30094789790201</c:v>
                </c:pt>
                <c:pt idx="1347">
                  <c:v>152.651264813995</c:v>
                </c:pt>
                <c:pt idx="1348">
                  <c:v>149.98243198047001</c:v>
                </c:pt>
                <c:pt idx="1349">
                  <c:v>149.38487532362799</c:v>
                </c:pt>
                <c:pt idx="1350">
                  <c:v>148.027388464647</c:v>
                </c:pt>
                <c:pt idx="1351">
                  <c:v>149.77033869541501</c:v>
                </c:pt>
                <c:pt idx="1352">
                  <c:v>148.87190256330501</c:v>
                </c:pt>
                <c:pt idx="1353">
                  <c:v>150.76599925915599</c:v>
                </c:pt>
                <c:pt idx="1354">
                  <c:v>151.200519235142</c:v>
                </c:pt>
                <c:pt idx="1355">
                  <c:v>151.05874257820199</c:v>
                </c:pt>
                <c:pt idx="1356">
                  <c:v>147.80205648965901</c:v>
                </c:pt>
                <c:pt idx="1357">
                  <c:v>148.123634466684</c:v>
                </c:pt>
                <c:pt idx="1358">
                  <c:v>149.30773719326299</c:v>
                </c:pt>
                <c:pt idx="1359">
                  <c:v>147.44315925485401</c:v>
                </c:pt>
                <c:pt idx="1360">
                  <c:v>148.34574291625299</c:v>
                </c:pt>
                <c:pt idx="1361">
                  <c:v>149.62663670965699</c:v>
                </c:pt>
                <c:pt idx="1362">
                  <c:v>149.847957936933</c:v>
                </c:pt>
                <c:pt idx="1363">
                  <c:v>150.15822388479799</c:v>
                </c:pt>
                <c:pt idx="1364">
                  <c:v>152.238119788951</c:v>
                </c:pt>
                <c:pt idx="1365">
                  <c:v>153.638249146551</c:v>
                </c:pt>
                <c:pt idx="1366">
                  <c:v>153.810267450016</c:v>
                </c:pt>
                <c:pt idx="1367">
                  <c:v>152.834466561759</c:v>
                </c:pt>
                <c:pt idx="1368">
                  <c:v>153.56501655881101</c:v>
                </c:pt>
                <c:pt idx="1369">
                  <c:v>154.03625754252599</c:v>
                </c:pt>
                <c:pt idx="1370">
                  <c:v>155.342568514394</c:v>
                </c:pt>
                <c:pt idx="1371">
                  <c:v>156.92468751537501</c:v>
                </c:pt>
                <c:pt idx="1372">
                  <c:v>156.73155391854399</c:v>
                </c:pt>
                <c:pt idx="1373">
                  <c:v>156.02025292436301</c:v>
                </c:pt>
                <c:pt idx="1374">
                  <c:v>155.84719169587399</c:v>
                </c:pt>
                <c:pt idx="1375">
                  <c:v>156.13450779426</c:v>
                </c:pt>
                <c:pt idx="1376">
                  <c:v>155.808011191335</c:v>
                </c:pt>
                <c:pt idx="1377">
                  <c:v>156.59133684687501</c:v>
                </c:pt>
                <c:pt idx="1378">
                  <c:v>155.90525980290701</c:v>
                </c:pt>
                <c:pt idx="1379">
                  <c:v>155.70322729525</c:v>
                </c:pt>
                <c:pt idx="1380">
                  <c:v>157.372730254163</c:v>
                </c:pt>
                <c:pt idx="1381">
                  <c:v>156.86499801110199</c:v>
                </c:pt>
                <c:pt idx="1382">
                  <c:v>155.202268652387</c:v>
                </c:pt>
                <c:pt idx="1383">
                  <c:v>156.314826111364</c:v>
                </c:pt>
                <c:pt idx="1384">
                  <c:v>154.61305795485501</c:v>
                </c:pt>
                <c:pt idx="1385">
                  <c:v>151.98673837219499</c:v>
                </c:pt>
                <c:pt idx="1386">
                  <c:v>151.41399790840899</c:v>
                </c:pt>
                <c:pt idx="1387">
                  <c:v>154.95483264495999</c:v>
                </c:pt>
                <c:pt idx="1388">
                  <c:v>156.94656977547399</c:v>
                </c:pt>
                <c:pt idx="1389">
                  <c:v>157.814214371357</c:v>
                </c:pt>
                <c:pt idx="1390">
                  <c:v>156.50157246062199</c:v>
                </c:pt>
                <c:pt idx="1391">
                  <c:v>158.40147266983101</c:v>
                </c:pt>
                <c:pt idx="1392">
                  <c:v>159.668333085142</c:v>
                </c:pt>
                <c:pt idx="1393">
                  <c:v>161.682985216893</c:v>
                </c:pt>
                <c:pt idx="1394">
                  <c:v>161.53046701294599</c:v>
                </c:pt>
                <c:pt idx="1395">
                  <c:v>161.907425278495</c:v>
                </c:pt>
                <c:pt idx="1396">
                  <c:v>161.25620891311101</c:v>
                </c:pt>
                <c:pt idx="1397">
                  <c:v>162.080900423717</c:v>
                </c:pt>
                <c:pt idx="1398">
                  <c:v>162.47976574504401</c:v>
                </c:pt>
                <c:pt idx="1399">
                  <c:v>162.43475904988</c:v>
                </c:pt>
                <c:pt idx="1400">
                  <c:v>162.85441171064099</c:v>
                </c:pt>
                <c:pt idx="1401">
                  <c:v>161.14787785588899</c:v>
                </c:pt>
                <c:pt idx="1402">
                  <c:v>160.351339501751</c:v>
                </c:pt>
                <c:pt idx="1403">
                  <c:v>159.83783581094701</c:v>
                </c:pt>
                <c:pt idx="1404">
                  <c:v>161.279659966639</c:v>
                </c:pt>
                <c:pt idx="1405">
                  <c:v>160.905446373904</c:v>
                </c:pt>
                <c:pt idx="1406">
                  <c:v>160.37815253350999</c:v>
                </c:pt>
                <c:pt idx="1407">
                  <c:v>157.59629849257001</c:v>
                </c:pt>
                <c:pt idx="1408">
                  <c:v>160.27689828399201</c:v>
                </c:pt>
                <c:pt idx="1409">
                  <c:v>160.37892548487099</c:v>
                </c:pt>
                <c:pt idx="1410">
                  <c:v>160.54116455278199</c:v>
                </c:pt>
                <c:pt idx="1411">
                  <c:v>162.18221922129499</c:v>
                </c:pt>
                <c:pt idx="1412">
                  <c:v>162.18186647684001</c:v>
                </c:pt>
                <c:pt idx="1413">
                  <c:v>162.72757989934601</c:v>
                </c:pt>
                <c:pt idx="1414">
                  <c:v>161.471340247098</c:v>
                </c:pt>
                <c:pt idx="1415">
                  <c:v>160.606428864078</c:v>
                </c:pt>
                <c:pt idx="1416">
                  <c:v>160.46556002352301</c:v>
                </c:pt>
                <c:pt idx="1417">
                  <c:v>163.04150506046099</c:v>
                </c:pt>
                <c:pt idx="1418">
                  <c:v>163.865364155962</c:v>
                </c:pt>
                <c:pt idx="1419">
                  <c:v>164.11680377296099</c:v>
                </c:pt>
                <c:pt idx="1420">
                  <c:v>165.243425653825</c:v>
                </c:pt>
                <c:pt idx="1421">
                  <c:v>166.22345823229301</c:v>
                </c:pt>
                <c:pt idx="1422">
                  <c:v>166.53806147206799</c:v>
                </c:pt>
                <c:pt idx="1423">
                  <c:v>165.1622865393</c:v>
                </c:pt>
                <c:pt idx="1424">
                  <c:v>164.53314946711501</c:v>
                </c:pt>
                <c:pt idx="1425">
                  <c:v>164.24071035635899</c:v>
                </c:pt>
                <c:pt idx="1426">
                  <c:v>164.27625640667301</c:v>
                </c:pt>
                <c:pt idx="1427">
                  <c:v>165.53480732605101</c:v>
                </c:pt>
                <c:pt idx="1428">
                  <c:v>165.670163573547</c:v>
                </c:pt>
                <c:pt idx="1429">
                  <c:v>164.51424058271701</c:v>
                </c:pt>
                <c:pt idx="1430">
                  <c:v>161.95896794659799</c:v>
                </c:pt>
                <c:pt idx="1431">
                  <c:v>162.12033724891299</c:v>
                </c:pt>
                <c:pt idx="1432">
                  <c:v>162.46631443611801</c:v>
                </c:pt>
                <c:pt idx="1433">
                  <c:v>164.139800227725</c:v>
                </c:pt>
                <c:pt idx="1434">
                  <c:v>163.881450783687</c:v>
                </c:pt>
                <c:pt idx="1435">
                  <c:v>166.046591766907</c:v>
                </c:pt>
                <c:pt idx="1436">
                  <c:v>165.00423253749199</c:v>
                </c:pt>
                <c:pt idx="1437">
                  <c:v>167.512085256918</c:v>
                </c:pt>
                <c:pt idx="1438">
                  <c:v>169.37701567245</c:v>
                </c:pt>
                <c:pt idx="1439">
                  <c:v>169.88345159968699</c:v>
                </c:pt>
                <c:pt idx="1440">
                  <c:v>170.03530700891599</c:v>
                </c:pt>
                <c:pt idx="1441">
                  <c:v>169.85117155613599</c:v>
                </c:pt>
                <c:pt idx="1442">
                  <c:v>169.710749172325</c:v>
                </c:pt>
                <c:pt idx="1443">
                  <c:v>170.286077893005</c:v>
                </c:pt>
                <c:pt idx="1444">
                  <c:v>168.56824566169701</c:v>
                </c:pt>
                <c:pt idx="1445">
                  <c:v>168.90658653012699</c:v>
                </c:pt>
                <c:pt idx="1446">
                  <c:v>167.72338661304201</c:v>
                </c:pt>
                <c:pt idx="1447">
                  <c:v>169.16257749416499</c:v>
                </c:pt>
                <c:pt idx="1448">
                  <c:v>169.42067589081799</c:v>
                </c:pt>
                <c:pt idx="1449">
                  <c:v>169.31324105111699</c:v>
                </c:pt>
                <c:pt idx="1450">
                  <c:v>170.145684940243</c:v>
                </c:pt>
                <c:pt idx="1451">
                  <c:v>167.77179077125501</c:v>
                </c:pt>
                <c:pt idx="1452">
                  <c:v>170.117602104784</c:v>
                </c:pt>
                <c:pt idx="1453">
                  <c:v>171.41832338478</c:v>
                </c:pt>
                <c:pt idx="1454">
                  <c:v>171.578061842111</c:v>
                </c:pt>
                <c:pt idx="1455">
                  <c:v>170.88191069800101</c:v>
                </c:pt>
                <c:pt idx="1456">
                  <c:v>172.11316815990801</c:v>
                </c:pt>
                <c:pt idx="1457">
                  <c:v>172.66620075204401</c:v>
                </c:pt>
                <c:pt idx="1458">
                  <c:v>171.64752617539301</c:v>
                </c:pt>
                <c:pt idx="1459">
                  <c:v>168.021041629303</c:v>
                </c:pt>
                <c:pt idx="1460">
                  <c:v>166.18602690232501</c:v>
                </c:pt>
                <c:pt idx="1461">
                  <c:v>166.55209465108601</c:v>
                </c:pt>
                <c:pt idx="1462">
                  <c:v>164.61265191504501</c:v>
                </c:pt>
                <c:pt idx="1463">
                  <c:v>167.50881602042401</c:v>
                </c:pt>
                <c:pt idx="1464">
                  <c:v>166.86318895474099</c:v>
                </c:pt>
                <c:pt idx="1465">
                  <c:v>162.68542112991599</c:v>
                </c:pt>
                <c:pt idx="1466">
                  <c:v>163.88983634540699</c:v>
                </c:pt>
                <c:pt idx="1467">
                  <c:v>163.264371126371</c:v>
                </c:pt>
                <c:pt idx="1468">
                  <c:v>165.149033523816</c:v>
                </c:pt>
                <c:pt idx="1469">
                  <c:v>167.826069666688</c:v>
                </c:pt>
                <c:pt idx="1470">
                  <c:v>168.656851420359</c:v>
                </c:pt>
                <c:pt idx="1471">
                  <c:v>170.473355984942</c:v>
                </c:pt>
                <c:pt idx="1472">
                  <c:v>170.88553187660901</c:v>
                </c:pt>
                <c:pt idx="1473">
                  <c:v>172.37947993578999</c:v>
                </c:pt>
                <c:pt idx="1474">
                  <c:v>172.69966104598799</c:v>
                </c:pt>
                <c:pt idx="1475">
                  <c:v>173.78463869189201</c:v>
                </c:pt>
                <c:pt idx="1476">
                  <c:v>172.44445856383001</c:v>
                </c:pt>
                <c:pt idx="1477">
                  <c:v>173.51536413646301</c:v>
                </c:pt>
                <c:pt idx="1478">
                  <c:v>173.47730718486</c:v>
                </c:pt>
                <c:pt idx="1479">
                  <c:v>174.49057191668601</c:v>
                </c:pt>
                <c:pt idx="1480">
                  <c:v>174.39075395901</c:v>
                </c:pt>
                <c:pt idx="1481">
                  <c:v>174.54404721383</c:v>
                </c:pt>
                <c:pt idx="1482">
                  <c:v>175.08660492681301</c:v>
                </c:pt>
                <c:pt idx="1483">
                  <c:v>174.76707859132799</c:v>
                </c:pt>
                <c:pt idx="1484">
                  <c:v>173.560738431017</c:v>
                </c:pt>
                <c:pt idx="1485">
                  <c:v>176.30707478060299</c:v>
                </c:pt>
                <c:pt idx="1486">
                  <c:v>176.64535076182</c:v>
                </c:pt>
                <c:pt idx="1487">
                  <c:v>176.52158951469201</c:v>
                </c:pt>
                <c:pt idx="1488">
                  <c:v>175.85190374980601</c:v>
                </c:pt>
                <c:pt idx="1489">
                  <c:v>175.821574601545</c:v>
                </c:pt>
                <c:pt idx="1490">
                  <c:v>174.797199651879</c:v>
                </c:pt>
                <c:pt idx="1491">
                  <c:v>175.42451807261801</c:v>
                </c:pt>
                <c:pt idx="1492">
                  <c:v>173.057491360071</c:v>
                </c:pt>
                <c:pt idx="1493">
                  <c:v>172.351837937689</c:v>
                </c:pt>
                <c:pt idx="1494">
                  <c:v>173.67952942319801</c:v>
                </c:pt>
                <c:pt idx="1495">
                  <c:v>175.884746084114</c:v>
                </c:pt>
                <c:pt idx="1496">
                  <c:v>174.88451496183501</c:v>
                </c:pt>
                <c:pt idx="1497">
                  <c:v>175.30747642080999</c:v>
                </c:pt>
                <c:pt idx="1498">
                  <c:v>173.52316191456299</c:v>
                </c:pt>
                <c:pt idx="1499">
                  <c:v>171.888749864141</c:v>
                </c:pt>
                <c:pt idx="1500">
                  <c:v>172.30227186220799</c:v>
                </c:pt>
                <c:pt idx="1501">
                  <c:v>169.812630204252</c:v>
                </c:pt>
                <c:pt idx="1502">
                  <c:v>168.98958102911001</c:v>
                </c:pt>
                <c:pt idx="1503">
                  <c:v>169.198499365473</c:v>
                </c:pt>
                <c:pt idx="1504">
                  <c:v>170.86103611336</c:v>
                </c:pt>
                <c:pt idx="1505">
                  <c:v>173.673758724572</c:v>
                </c:pt>
                <c:pt idx="1506">
                  <c:v>174.204859089477</c:v>
                </c:pt>
                <c:pt idx="1507">
                  <c:v>172.72628999658201</c:v>
                </c:pt>
                <c:pt idx="1508">
                  <c:v>168.28221560346299</c:v>
                </c:pt>
                <c:pt idx="1509">
                  <c:v>166.47028085873799</c:v>
                </c:pt>
                <c:pt idx="1510">
                  <c:v>167.91464738687301</c:v>
                </c:pt>
                <c:pt idx="1511">
                  <c:v>170.679338472143</c:v>
                </c:pt>
                <c:pt idx="1512">
                  <c:v>165.49614766665201</c:v>
                </c:pt>
                <c:pt idx="1513">
                  <c:v>163.47970025852601</c:v>
                </c:pt>
                <c:pt idx="1514">
                  <c:v>164.14459430526799</c:v>
                </c:pt>
                <c:pt idx="1515">
                  <c:v>164.71082816552601</c:v>
                </c:pt>
                <c:pt idx="1516">
                  <c:v>166.800237333453</c:v>
                </c:pt>
                <c:pt idx="1517">
                  <c:v>167.03711300949999</c:v>
                </c:pt>
                <c:pt idx="1518">
                  <c:v>168.16331536401299</c:v>
                </c:pt>
                <c:pt idx="1519">
                  <c:v>169.598938392956</c:v>
                </c:pt>
                <c:pt idx="1520">
                  <c:v>168.213656513361</c:v>
                </c:pt>
                <c:pt idx="1521">
                  <c:v>169.313473097821</c:v>
                </c:pt>
                <c:pt idx="1522">
                  <c:v>166.53873711972199</c:v>
                </c:pt>
                <c:pt idx="1523">
                  <c:v>166.701963589831</c:v>
                </c:pt>
                <c:pt idx="1524">
                  <c:v>167.80474130252799</c:v>
                </c:pt>
                <c:pt idx="1525">
                  <c:v>168.415937226295</c:v>
                </c:pt>
                <c:pt idx="1526">
                  <c:v>168.77671983488901</c:v>
                </c:pt>
                <c:pt idx="1527">
                  <c:v>168.57963050407301</c:v>
                </c:pt>
                <c:pt idx="1528">
                  <c:v>169.19165724389799</c:v>
                </c:pt>
                <c:pt idx="1529">
                  <c:v>166.85892142188999</c:v>
                </c:pt>
                <c:pt idx="1530">
                  <c:v>166.52461171191601</c:v>
                </c:pt>
                <c:pt idx="1531">
                  <c:v>165.98994485312701</c:v>
                </c:pt>
                <c:pt idx="1532">
                  <c:v>166.83125704979801</c:v>
                </c:pt>
                <c:pt idx="1533">
                  <c:v>169.29613388843799</c:v>
                </c:pt>
                <c:pt idx="1534">
                  <c:v>168.96875010869999</c:v>
                </c:pt>
                <c:pt idx="1535">
                  <c:v>167.62230951398899</c:v>
                </c:pt>
                <c:pt idx="1536">
                  <c:v>166.344602363398</c:v>
                </c:pt>
                <c:pt idx="1537">
                  <c:v>167.323702903011</c:v>
                </c:pt>
                <c:pt idx="1538">
                  <c:v>168.357353423653</c:v>
                </c:pt>
                <c:pt idx="1539">
                  <c:v>167.626323930631</c:v>
                </c:pt>
                <c:pt idx="1540">
                  <c:v>169.041492193556</c:v>
                </c:pt>
                <c:pt idx="1541">
                  <c:v>169.69784937413201</c:v>
                </c:pt>
                <c:pt idx="1542">
                  <c:v>170.805357522419</c:v>
                </c:pt>
                <c:pt idx="1543">
                  <c:v>172.65868253145999</c:v>
                </c:pt>
                <c:pt idx="1544">
                  <c:v>172.21076420716099</c:v>
                </c:pt>
                <c:pt idx="1545">
                  <c:v>173.18132939376699</c:v>
                </c:pt>
                <c:pt idx="1546">
                  <c:v>173.00076551626901</c:v>
                </c:pt>
                <c:pt idx="1547">
                  <c:v>172.904361605606</c:v>
                </c:pt>
                <c:pt idx="1548">
                  <c:v>172.831156995459</c:v>
                </c:pt>
                <c:pt idx="1549">
                  <c:v>173.396166544078</c:v>
                </c:pt>
                <c:pt idx="1550">
                  <c:v>174.77316670209299</c:v>
                </c:pt>
                <c:pt idx="1551">
                  <c:v>175.728137396683</c:v>
                </c:pt>
                <c:pt idx="1552">
                  <c:v>176.015485515503</c:v>
                </c:pt>
                <c:pt idx="1553">
                  <c:v>176.156562478599</c:v>
                </c:pt>
                <c:pt idx="1554">
                  <c:v>175.91293545420001</c:v>
                </c:pt>
                <c:pt idx="1555">
                  <c:v>174.45097286750899</c:v>
                </c:pt>
                <c:pt idx="1556">
                  <c:v>174.91030605217401</c:v>
                </c:pt>
                <c:pt idx="1557">
                  <c:v>175.235874036783</c:v>
                </c:pt>
                <c:pt idx="1558">
                  <c:v>175.616321001204</c:v>
                </c:pt>
                <c:pt idx="1559">
                  <c:v>176.65360480099699</c:v>
                </c:pt>
                <c:pt idx="1560">
                  <c:v>176.60558256590301</c:v>
                </c:pt>
                <c:pt idx="1561">
                  <c:v>176.907695239899</c:v>
                </c:pt>
                <c:pt idx="1562">
                  <c:v>176.85023420458199</c:v>
                </c:pt>
                <c:pt idx="1563">
                  <c:v>176.249600619501</c:v>
                </c:pt>
                <c:pt idx="1564">
                  <c:v>177.46446580735901</c:v>
                </c:pt>
                <c:pt idx="1565">
                  <c:v>177.46045543675299</c:v>
                </c:pt>
                <c:pt idx="1566">
                  <c:v>178.343311206018</c:v>
                </c:pt>
                <c:pt idx="1567">
                  <c:v>178.748587604059</c:v>
                </c:pt>
                <c:pt idx="1568">
                  <c:v>180.67409516065001</c:v>
                </c:pt>
                <c:pt idx="1569">
                  <c:v>180.72843709031201</c:v>
                </c:pt>
                <c:pt idx="1570">
                  <c:v>181.85675436709801</c:v>
                </c:pt>
                <c:pt idx="1571">
                  <c:v>180.66551056123399</c:v>
                </c:pt>
                <c:pt idx="1572">
                  <c:v>178.48389905963299</c:v>
                </c:pt>
                <c:pt idx="1573">
                  <c:v>179.68522917314701</c:v>
                </c:pt>
                <c:pt idx="1574">
                  <c:v>179.07390582381399</c:v>
                </c:pt>
                <c:pt idx="1575">
                  <c:v>180.00529394384699</c:v>
                </c:pt>
                <c:pt idx="1576">
                  <c:v>181.03095539791499</c:v>
                </c:pt>
                <c:pt idx="1577">
                  <c:v>180.475985059956</c:v>
                </c:pt>
                <c:pt idx="1578">
                  <c:v>181.204099635207</c:v>
                </c:pt>
                <c:pt idx="1579">
                  <c:v>178.86664198059501</c:v>
                </c:pt>
                <c:pt idx="1580">
                  <c:v>181.45378736231601</c:v>
                </c:pt>
                <c:pt idx="1581">
                  <c:v>181.17866117233899</c:v>
                </c:pt>
                <c:pt idx="1582">
                  <c:v>182.26934933540699</c:v>
                </c:pt>
                <c:pt idx="1583">
                  <c:v>183.22220513250701</c:v>
                </c:pt>
                <c:pt idx="1584">
                  <c:v>183.093383541972</c:v>
                </c:pt>
                <c:pt idx="1585">
                  <c:v>182.334105108431</c:v>
                </c:pt>
                <c:pt idx="1586">
                  <c:v>182.38967511832999</c:v>
                </c:pt>
                <c:pt idx="1587">
                  <c:v>181.942942753381</c:v>
                </c:pt>
                <c:pt idx="1588">
                  <c:v>182.48252838279501</c:v>
                </c:pt>
                <c:pt idx="1589">
                  <c:v>178.804075408383</c:v>
                </c:pt>
                <c:pt idx="1590">
                  <c:v>178.18231235281101</c:v>
                </c:pt>
                <c:pt idx="1591">
                  <c:v>179.40983519394101</c:v>
                </c:pt>
                <c:pt idx="1592">
                  <c:v>177.920305647265</c:v>
                </c:pt>
                <c:pt idx="1593">
                  <c:v>177.80368468436799</c:v>
                </c:pt>
                <c:pt idx="1594">
                  <c:v>177.40427234004599</c:v>
                </c:pt>
                <c:pt idx="1595">
                  <c:v>178.69908991595699</c:v>
                </c:pt>
                <c:pt idx="1596">
                  <c:v>179.613145144291</c:v>
                </c:pt>
                <c:pt idx="1597">
                  <c:v>179.42677961072999</c:v>
                </c:pt>
                <c:pt idx="1598">
                  <c:v>181.40934697021399</c:v>
                </c:pt>
                <c:pt idx="1599">
                  <c:v>182.08512753394501</c:v>
                </c:pt>
                <c:pt idx="1600">
                  <c:v>182.69958096454201</c:v>
                </c:pt>
                <c:pt idx="1601">
                  <c:v>184.20405677701899</c:v>
                </c:pt>
                <c:pt idx="1602">
                  <c:v>185.07394032303799</c:v>
                </c:pt>
                <c:pt idx="1603">
                  <c:v>185.28386635687801</c:v>
                </c:pt>
                <c:pt idx="1604">
                  <c:v>185.493730122855</c:v>
                </c:pt>
                <c:pt idx="1605">
                  <c:v>185.333098187377</c:v>
                </c:pt>
                <c:pt idx="1606">
                  <c:v>185.72165473939799</c:v>
                </c:pt>
                <c:pt idx="1607">
                  <c:v>185.95270113743601</c:v>
                </c:pt>
                <c:pt idx="1608">
                  <c:v>185.98302975572301</c:v>
                </c:pt>
                <c:pt idx="1609">
                  <c:v>185.822913250135</c:v>
                </c:pt>
                <c:pt idx="1610">
                  <c:v>186.58966194144901</c:v>
                </c:pt>
                <c:pt idx="1611">
                  <c:v>187.00241167728399</c:v>
                </c:pt>
                <c:pt idx="1612">
                  <c:v>186.29665685166799</c:v>
                </c:pt>
                <c:pt idx="1613">
                  <c:v>185.99566925434399</c:v>
                </c:pt>
                <c:pt idx="1614">
                  <c:v>187.19195454609499</c:v>
                </c:pt>
                <c:pt idx="1615">
                  <c:v>187.41106396059999</c:v>
                </c:pt>
                <c:pt idx="1616">
                  <c:v>185.95639817361899</c:v>
                </c:pt>
                <c:pt idx="1617">
                  <c:v>186.37551648610699</c:v>
                </c:pt>
                <c:pt idx="1618">
                  <c:v>186.300419343534</c:v>
                </c:pt>
                <c:pt idx="1619">
                  <c:v>184.15762065054099</c:v>
                </c:pt>
                <c:pt idx="1620">
                  <c:v>182.600268606329</c:v>
                </c:pt>
                <c:pt idx="1621">
                  <c:v>184.13744830400199</c:v>
                </c:pt>
                <c:pt idx="1622">
                  <c:v>184.405539319947</c:v>
                </c:pt>
                <c:pt idx="1623">
                  <c:v>185.67320348553</c:v>
                </c:pt>
                <c:pt idx="1624">
                  <c:v>185.56439989534701</c:v>
                </c:pt>
                <c:pt idx="1625">
                  <c:v>183.898140415905</c:v>
                </c:pt>
                <c:pt idx="1626">
                  <c:v>183.25667109060799</c:v>
                </c:pt>
                <c:pt idx="1627">
                  <c:v>185.09035943699399</c:v>
                </c:pt>
                <c:pt idx="1628">
                  <c:v>181.422317986758</c:v>
                </c:pt>
                <c:pt idx="1629">
                  <c:v>183.25915556965799</c:v>
                </c:pt>
                <c:pt idx="1630">
                  <c:v>182.961562878374</c:v>
                </c:pt>
                <c:pt idx="1631">
                  <c:v>183.028779244775</c:v>
                </c:pt>
                <c:pt idx="1632">
                  <c:v>180.22717941502799</c:v>
                </c:pt>
                <c:pt idx="1633">
                  <c:v>180.227410931424</c:v>
                </c:pt>
                <c:pt idx="1634">
                  <c:v>182.06538704437901</c:v>
                </c:pt>
                <c:pt idx="1635">
                  <c:v>181.70197633190401</c:v>
                </c:pt>
                <c:pt idx="1636">
                  <c:v>179.08127651919099</c:v>
                </c:pt>
                <c:pt idx="1637">
                  <c:v>182.47769929303499</c:v>
                </c:pt>
                <c:pt idx="1638">
                  <c:v>180.068724860955</c:v>
                </c:pt>
                <c:pt idx="1639">
                  <c:v>177.14132984612499</c:v>
                </c:pt>
                <c:pt idx="1640">
                  <c:v>175.328634993962</c:v>
                </c:pt>
                <c:pt idx="1641">
                  <c:v>175.62951760308701</c:v>
                </c:pt>
                <c:pt idx="1642">
                  <c:v>176.38623281507799</c:v>
                </c:pt>
                <c:pt idx="1643">
                  <c:v>175.26730070406299</c:v>
                </c:pt>
                <c:pt idx="1644">
                  <c:v>175.11063765598499</c:v>
                </c:pt>
                <c:pt idx="1645">
                  <c:v>176.242336916255</c:v>
                </c:pt>
                <c:pt idx="1646">
                  <c:v>176.34479134043701</c:v>
                </c:pt>
                <c:pt idx="1647">
                  <c:v>176.25984694522</c:v>
                </c:pt>
                <c:pt idx="1648">
                  <c:v>177.85817909153801</c:v>
                </c:pt>
                <c:pt idx="1649">
                  <c:v>178.99363702883099</c:v>
                </c:pt>
                <c:pt idx="1650">
                  <c:v>179.17117165360801</c:v>
                </c:pt>
                <c:pt idx="1651">
                  <c:v>180.91991089915501</c:v>
                </c:pt>
                <c:pt idx="1652">
                  <c:v>180.16341528728799</c:v>
                </c:pt>
                <c:pt idx="1653">
                  <c:v>180.732503599202</c:v>
                </c:pt>
                <c:pt idx="1654">
                  <c:v>183.17037619771</c:v>
                </c:pt>
                <c:pt idx="1655">
                  <c:v>183.976814036615</c:v>
                </c:pt>
                <c:pt idx="1656">
                  <c:v>183.59048187961201</c:v>
                </c:pt>
                <c:pt idx="1657">
                  <c:v>183.506310142274</c:v>
                </c:pt>
                <c:pt idx="1658">
                  <c:v>183.58943843735901</c:v>
                </c:pt>
                <c:pt idx="1659">
                  <c:v>183.40941628923699</c:v>
                </c:pt>
                <c:pt idx="1660">
                  <c:v>184.27441616038899</c:v>
                </c:pt>
                <c:pt idx="1661">
                  <c:v>184.52874538209099</c:v>
                </c:pt>
                <c:pt idx="1662">
                  <c:v>184.423180818974</c:v>
                </c:pt>
                <c:pt idx="1663">
                  <c:v>185.269084499803</c:v>
                </c:pt>
                <c:pt idx="1664">
                  <c:v>185.32058893849299</c:v>
                </c:pt>
                <c:pt idx="1665">
                  <c:v>185.10984501411201</c:v>
                </c:pt>
                <c:pt idx="1666">
                  <c:v>186.34831799263401</c:v>
                </c:pt>
                <c:pt idx="1667">
                  <c:v>185.296811059947</c:v>
                </c:pt>
                <c:pt idx="1668">
                  <c:v>186.069849884305</c:v>
                </c:pt>
                <c:pt idx="1669">
                  <c:v>186.62866558152601</c:v>
                </c:pt>
                <c:pt idx="1670">
                  <c:v>187.88527353015701</c:v>
                </c:pt>
                <c:pt idx="1671">
                  <c:v>188.20534365250299</c:v>
                </c:pt>
                <c:pt idx="1672">
                  <c:v>189.922444993905</c:v>
                </c:pt>
                <c:pt idx="1673">
                  <c:v>190.41305700475399</c:v>
                </c:pt>
                <c:pt idx="1674">
                  <c:v>189.88539916327699</c:v>
                </c:pt>
                <c:pt idx="1675">
                  <c:v>190.93839715081</c:v>
                </c:pt>
                <c:pt idx="1676">
                  <c:v>190.75338428737101</c:v>
                </c:pt>
                <c:pt idx="1677">
                  <c:v>191.199659335061</c:v>
                </c:pt>
                <c:pt idx="1678">
                  <c:v>190.225632429472</c:v>
                </c:pt>
                <c:pt idx="1679">
                  <c:v>191.33954112955701</c:v>
                </c:pt>
                <c:pt idx="1680">
                  <c:v>192.15564523114901</c:v>
                </c:pt>
                <c:pt idx="1681">
                  <c:v>191.902286044871</c:v>
                </c:pt>
                <c:pt idx="1682">
                  <c:v>192.21107658881499</c:v>
                </c:pt>
                <c:pt idx="1683">
                  <c:v>190.519823175889</c:v>
                </c:pt>
                <c:pt idx="1684">
                  <c:v>188.10296739274699</c:v>
                </c:pt>
                <c:pt idx="1685">
                  <c:v>187.69064700334599</c:v>
                </c:pt>
                <c:pt idx="1686">
                  <c:v>190.50104832165101</c:v>
                </c:pt>
                <c:pt idx="1687">
                  <c:v>188.292019279107</c:v>
                </c:pt>
                <c:pt idx="1688">
                  <c:v>188.856160473637</c:v>
                </c:pt>
                <c:pt idx="1689">
                  <c:v>192.00159392573801</c:v>
                </c:pt>
                <c:pt idx="1690">
                  <c:v>191.356162452712</c:v>
                </c:pt>
                <c:pt idx="1691">
                  <c:v>190.56500860870801</c:v>
                </c:pt>
                <c:pt idx="1692">
                  <c:v>191.256596025704</c:v>
                </c:pt>
                <c:pt idx="1693">
                  <c:v>192.25276322638601</c:v>
                </c:pt>
                <c:pt idx="1694">
                  <c:v>192.09865853062399</c:v>
                </c:pt>
                <c:pt idx="1695">
                  <c:v>188.92968971742701</c:v>
                </c:pt>
                <c:pt idx="1696">
                  <c:v>191.64767159957501</c:v>
                </c:pt>
                <c:pt idx="1697">
                  <c:v>193.186922385126</c:v>
                </c:pt>
                <c:pt idx="1698">
                  <c:v>195.494276556523</c:v>
                </c:pt>
                <c:pt idx="1699">
                  <c:v>197.645620712203</c:v>
                </c:pt>
                <c:pt idx="1700">
                  <c:v>197.550812363099</c:v>
                </c:pt>
                <c:pt idx="1701">
                  <c:v>198.16152953464501</c:v>
                </c:pt>
                <c:pt idx="1702">
                  <c:v>199.56833871094801</c:v>
                </c:pt>
                <c:pt idx="1703">
                  <c:v>199.21144166186599</c:v>
                </c:pt>
                <c:pt idx="1704">
                  <c:v>200.830659774955</c:v>
                </c:pt>
                <c:pt idx="1705">
                  <c:v>201.96948269186501</c:v>
                </c:pt>
                <c:pt idx="1706">
                  <c:v>202.63770410378299</c:v>
                </c:pt>
                <c:pt idx="1707">
                  <c:v>202.110284094528</c:v>
                </c:pt>
                <c:pt idx="1708">
                  <c:v>201.93058145740801</c:v>
                </c:pt>
                <c:pt idx="1709">
                  <c:v>204.44244907782499</c:v>
                </c:pt>
                <c:pt idx="1710">
                  <c:v>203.90202954223699</c:v>
                </c:pt>
                <c:pt idx="1711">
                  <c:v>205.69134311161201</c:v>
                </c:pt>
                <c:pt idx="1712">
                  <c:v>205.67561331288101</c:v>
                </c:pt>
                <c:pt idx="1713">
                  <c:v>204.28350297745899</c:v>
                </c:pt>
                <c:pt idx="1714">
                  <c:v>204.90969883636799</c:v>
                </c:pt>
                <c:pt idx="1715">
                  <c:v>200.90710215621999</c:v>
                </c:pt>
                <c:pt idx="1716">
                  <c:v>200.345972825476</c:v>
                </c:pt>
                <c:pt idx="1717">
                  <c:v>202.115367198645</c:v>
                </c:pt>
                <c:pt idx="1718">
                  <c:v>201.57506187322701</c:v>
                </c:pt>
                <c:pt idx="1719">
                  <c:v>203.91385662846</c:v>
                </c:pt>
                <c:pt idx="1720">
                  <c:v>198.56718089562699</c:v>
                </c:pt>
                <c:pt idx="1721">
                  <c:v>197.283752714207</c:v>
                </c:pt>
                <c:pt idx="1722">
                  <c:v>197.363778683655</c:v>
                </c:pt>
                <c:pt idx="1723">
                  <c:v>197.01892500773701</c:v>
                </c:pt>
                <c:pt idx="1724">
                  <c:v>198.619579199762</c:v>
                </c:pt>
                <c:pt idx="1725">
                  <c:v>197.11818444069601</c:v>
                </c:pt>
                <c:pt idx="1726">
                  <c:v>196.01131293998799</c:v>
                </c:pt>
                <c:pt idx="1727">
                  <c:v>197.671043918571</c:v>
                </c:pt>
                <c:pt idx="1728">
                  <c:v>193.54344420792401</c:v>
                </c:pt>
                <c:pt idx="1729">
                  <c:v>195.39242966481501</c:v>
                </c:pt>
                <c:pt idx="1730">
                  <c:v>196.95501407373601</c:v>
                </c:pt>
                <c:pt idx="1731">
                  <c:v>193.11666292220599</c:v>
                </c:pt>
                <c:pt idx="1732">
                  <c:v>193.25507987587099</c:v>
                </c:pt>
                <c:pt idx="1733">
                  <c:v>190.748333130021</c:v>
                </c:pt>
                <c:pt idx="1734">
                  <c:v>192.273409914181</c:v>
                </c:pt>
                <c:pt idx="1735">
                  <c:v>192.681755655996</c:v>
                </c:pt>
                <c:pt idx="1736">
                  <c:v>192.181330532673</c:v>
                </c:pt>
                <c:pt idx="1737">
                  <c:v>191.64051352549001</c:v>
                </c:pt>
                <c:pt idx="1738">
                  <c:v>192.14063699539099</c:v>
                </c:pt>
                <c:pt idx="1739">
                  <c:v>187.36232272070501</c:v>
                </c:pt>
                <c:pt idx="1740">
                  <c:v>188.91360678651699</c:v>
                </c:pt>
                <c:pt idx="1741">
                  <c:v>186.90445258296401</c:v>
                </c:pt>
                <c:pt idx="1742">
                  <c:v>186.43606897662701</c:v>
                </c:pt>
                <c:pt idx="1743">
                  <c:v>187.14815010068</c:v>
                </c:pt>
                <c:pt idx="1744">
                  <c:v>186.68920812954499</c:v>
                </c:pt>
                <c:pt idx="1745">
                  <c:v>188.73631093788299</c:v>
                </c:pt>
                <c:pt idx="1746">
                  <c:v>189.076327603397</c:v>
                </c:pt>
                <c:pt idx="1747">
                  <c:v>192.95433299899699</c:v>
                </c:pt>
                <c:pt idx="1748">
                  <c:v>192.640395342863</c:v>
                </c:pt>
                <c:pt idx="1749">
                  <c:v>196.519284309878</c:v>
                </c:pt>
                <c:pt idx="1750">
                  <c:v>196.27318999720299</c:v>
                </c:pt>
                <c:pt idx="1751">
                  <c:v>194.624197757704</c:v>
                </c:pt>
                <c:pt idx="1752">
                  <c:v>191.302209763907</c:v>
                </c:pt>
                <c:pt idx="1753">
                  <c:v>190.28048612884999</c:v>
                </c:pt>
                <c:pt idx="1754">
                  <c:v>191.05955409141799</c:v>
                </c:pt>
                <c:pt idx="1755">
                  <c:v>193.65782431698199</c:v>
                </c:pt>
                <c:pt idx="1756">
                  <c:v>193.542797104622</c:v>
                </c:pt>
                <c:pt idx="1757">
                  <c:v>193.971770474506</c:v>
                </c:pt>
                <c:pt idx="1758">
                  <c:v>192.79900222313401</c:v>
                </c:pt>
                <c:pt idx="1759">
                  <c:v>192.49146751433599</c:v>
                </c:pt>
                <c:pt idx="1760">
                  <c:v>190.351646498533</c:v>
                </c:pt>
                <c:pt idx="1761">
                  <c:v>191.558508591996</c:v>
                </c:pt>
                <c:pt idx="1762">
                  <c:v>191.840280181189</c:v>
                </c:pt>
                <c:pt idx="1763">
                  <c:v>192.24809863103701</c:v>
                </c:pt>
                <c:pt idx="1764">
                  <c:v>191.95362270416101</c:v>
                </c:pt>
                <c:pt idx="1765">
                  <c:v>191.707376431602</c:v>
                </c:pt>
                <c:pt idx="1766">
                  <c:v>192.56600541128901</c:v>
                </c:pt>
                <c:pt idx="1767">
                  <c:v>192.125426407433</c:v>
                </c:pt>
                <c:pt idx="1768">
                  <c:v>190.42821019900501</c:v>
                </c:pt>
                <c:pt idx="1769">
                  <c:v>192.150308430976</c:v>
                </c:pt>
                <c:pt idx="1770">
                  <c:v>192.54881503079699</c:v>
                </c:pt>
                <c:pt idx="1771">
                  <c:v>192.602448125764</c:v>
                </c:pt>
                <c:pt idx="1772">
                  <c:v>193.35485086739899</c:v>
                </c:pt>
                <c:pt idx="1773">
                  <c:v>195.62433278377799</c:v>
                </c:pt>
                <c:pt idx="1774">
                  <c:v>195.187560826284</c:v>
                </c:pt>
                <c:pt idx="1775">
                  <c:v>194.22257252950499</c:v>
                </c:pt>
                <c:pt idx="1776">
                  <c:v>192.714094660858</c:v>
                </c:pt>
                <c:pt idx="1777">
                  <c:v>190.524941518162</c:v>
                </c:pt>
                <c:pt idx="1778">
                  <c:v>191.76903838179899</c:v>
                </c:pt>
                <c:pt idx="1779">
                  <c:v>191.55413758831901</c:v>
                </c:pt>
                <c:pt idx="1780">
                  <c:v>189.14657441425501</c:v>
                </c:pt>
                <c:pt idx="1781">
                  <c:v>188.07903303509801</c:v>
                </c:pt>
                <c:pt idx="1782">
                  <c:v>189.55682915285601</c:v>
                </c:pt>
                <c:pt idx="1783">
                  <c:v>191.68574768816401</c:v>
                </c:pt>
                <c:pt idx="1784">
                  <c:v>189.964513643804</c:v>
                </c:pt>
                <c:pt idx="1785">
                  <c:v>189.44282598388199</c:v>
                </c:pt>
                <c:pt idx="1786">
                  <c:v>189.73099936506199</c:v>
                </c:pt>
                <c:pt idx="1787">
                  <c:v>192.31800752557501</c:v>
                </c:pt>
                <c:pt idx="1788">
                  <c:v>192.26365715052299</c:v>
                </c:pt>
                <c:pt idx="1789">
                  <c:v>193.43959455619299</c:v>
                </c:pt>
                <c:pt idx="1790">
                  <c:v>193.114048632915</c:v>
                </c:pt>
                <c:pt idx="1791">
                  <c:v>193.295211551969</c:v>
                </c:pt>
                <c:pt idx="1792">
                  <c:v>193.99225659326001</c:v>
                </c:pt>
                <c:pt idx="1793">
                  <c:v>193.63791683067299</c:v>
                </c:pt>
                <c:pt idx="1794">
                  <c:v>191.505323826395</c:v>
                </c:pt>
                <c:pt idx="1795">
                  <c:v>194.29035562780601</c:v>
                </c:pt>
                <c:pt idx="1796">
                  <c:v>193.86514284191799</c:v>
                </c:pt>
                <c:pt idx="1797">
                  <c:v>192.441379702077</c:v>
                </c:pt>
                <c:pt idx="1798">
                  <c:v>193.07814912182999</c:v>
                </c:pt>
                <c:pt idx="1799">
                  <c:v>192.712324954807</c:v>
                </c:pt>
                <c:pt idx="1800">
                  <c:v>193.625421724483</c:v>
                </c:pt>
                <c:pt idx="1801">
                  <c:v>192.03556091525701</c:v>
                </c:pt>
                <c:pt idx="1802">
                  <c:v>192.04084417462599</c:v>
                </c:pt>
                <c:pt idx="1803">
                  <c:v>190.525026323584</c:v>
                </c:pt>
                <c:pt idx="1804">
                  <c:v>190.14222221339099</c:v>
                </c:pt>
                <c:pt idx="1805">
                  <c:v>191.68028163987901</c:v>
                </c:pt>
                <c:pt idx="1806">
                  <c:v>192.01195941154401</c:v>
                </c:pt>
                <c:pt idx="1807">
                  <c:v>190.685526712014</c:v>
                </c:pt>
                <c:pt idx="1808">
                  <c:v>189.823956239897</c:v>
                </c:pt>
                <c:pt idx="1809">
                  <c:v>190.93664425498699</c:v>
                </c:pt>
                <c:pt idx="1810">
                  <c:v>190.962697498924</c:v>
                </c:pt>
                <c:pt idx="1811">
                  <c:v>192.815614040875</c:v>
                </c:pt>
                <c:pt idx="1812">
                  <c:v>192.72003389400101</c:v>
                </c:pt>
                <c:pt idx="1813">
                  <c:v>194.116930062119</c:v>
                </c:pt>
                <c:pt idx="1814">
                  <c:v>194.33711227291101</c:v>
                </c:pt>
                <c:pt idx="1815">
                  <c:v>193.17673782270199</c:v>
                </c:pt>
                <c:pt idx="1816">
                  <c:v>192.86117336075699</c:v>
                </c:pt>
                <c:pt idx="1817">
                  <c:v>191.76915971632201</c:v>
                </c:pt>
                <c:pt idx="1818">
                  <c:v>187.162533664178</c:v>
                </c:pt>
                <c:pt idx="1819">
                  <c:v>187.88077477164501</c:v>
                </c:pt>
                <c:pt idx="1820">
                  <c:v>188.36560458181</c:v>
                </c:pt>
                <c:pt idx="1821">
                  <c:v>188.55963100805801</c:v>
                </c:pt>
                <c:pt idx="1822">
                  <c:v>189.10575873149099</c:v>
                </c:pt>
                <c:pt idx="1823">
                  <c:v>189.905530386885</c:v>
                </c:pt>
                <c:pt idx="1824">
                  <c:v>186.701188473092</c:v>
                </c:pt>
                <c:pt idx="1825">
                  <c:v>185.702374648551</c:v>
                </c:pt>
                <c:pt idx="1826">
                  <c:v>187.09406618525401</c:v>
                </c:pt>
                <c:pt idx="1827">
                  <c:v>190.08522123662101</c:v>
                </c:pt>
                <c:pt idx="1828">
                  <c:v>191.28730818236301</c:v>
                </c:pt>
                <c:pt idx="1829">
                  <c:v>191.18954107153101</c:v>
                </c:pt>
                <c:pt idx="1830">
                  <c:v>193.501701559737</c:v>
                </c:pt>
                <c:pt idx="1831">
                  <c:v>195.430192628306</c:v>
                </c:pt>
                <c:pt idx="1832">
                  <c:v>195.66920856231599</c:v>
                </c:pt>
                <c:pt idx="1833">
                  <c:v>195.34842184420401</c:v>
                </c:pt>
                <c:pt idx="1834">
                  <c:v>193.86964404473201</c:v>
                </c:pt>
                <c:pt idx="1835">
                  <c:v>192.79212912708999</c:v>
                </c:pt>
                <c:pt idx="1836">
                  <c:v>190.598257128509</c:v>
                </c:pt>
                <c:pt idx="1837">
                  <c:v>189.01867202264299</c:v>
                </c:pt>
                <c:pt idx="1838">
                  <c:v>190.644728325388</c:v>
                </c:pt>
                <c:pt idx="1839">
                  <c:v>191.00802992951199</c:v>
                </c:pt>
                <c:pt idx="1840">
                  <c:v>192.05669298872999</c:v>
                </c:pt>
                <c:pt idx="1841">
                  <c:v>192.15257937579801</c:v>
                </c:pt>
                <c:pt idx="1842">
                  <c:v>191.46382379246</c:v>
                </c:pt>
                <c:pt idx="1843">
                  <c:v>191.080112674547</c:v>
                </c:pt>
                <c:pt idx="1844">
                  <c:v>192.296165156157</c:v>
                </c:pt>
                <c:pt idx="1845">
                  <c:v>189.33506740250999</c:v>
                </c:pt>
                <c:pt idx="1846">
                  <c:v>188.83741431469599</c:v>
                </c:pt>
                <c:pt idx="1847">
                  <c:v>189.87048593965801</c:v>
                </c:pt>
                <c:pt idx="1848">
                  <c:v>188.799018895795</c:v>
                </c:pt>
                <c:pt idx="1849">
                  <c:v>189.030217295434</c:v>
                </c:pt>
                <c:pt idx="1850">
                  <c:v>188.647039377841</c:v>
                </c:pt>
                <c:pt idx="1851">
                  <c:v>188.97561169236499</c:v>
                </c:pt>
                <c:pt idx="1852">
                  <c:v>190.55798045786199</c:v>
                </c:pt>
                <c:pt idx="1853">
                  <c:v>189.45196546373199</c:v>
                </c:pt>
                <c:pt idx="1854">
                  <c:v>188.98395560692001</c:v>
                </c:pt>
                <c:pt idx="1855">
                  <c:v>185.53575268715801</c:v>
                </c:pt>
                <c:pt idx="1856">
                  <c:v>179.593886783594</c:v>
                </c:pt>
                <c:pt idx="1857">
                  <c:v>177.823676917521</c:v>
                </c:pt>
                <c:pt idx="1858">
                  <c:v>174.45813710832201</c:v>
                </c:pt>
                <c:pt idx="1859">
                  <c:v>171.66401616013999</c:v>
                </c:pt>
                <c:pt idx="1860">
                  <c:v>171.713715178971</c:v>
                </c:pt>
                <c:pt idx="1861">
                  <c:v>172.08563653612899</c:v>
                </c:pt>
                <c:pt idx="1862">
                  <c:v>170.15434411121799</c:v>
                </c:pt>
                <c:pt idx="1863">
                  <c:v>169.74406727570999</c:v>
                </c:pt>
                <c:pt idx="1864">
                  <c:v>172.96951801396199</c:v>
                </c:pt>
                <c:pt idx="1865">
                  <c:v>173.70794418021501</c:v>
                </c:pt>
                <c:pt idx="1866">
                  <c:v>174.380830858179</c:v>
                </c:pt>
                <c:pt idx="1867">
                  <c:v>172.25964967794101</c:v>
                </c:pt>
                <c:pt idx="1868">
                  <c:v>172.89575068277</c:v>
                </c:pt>
                <c:pt idx="1869">
                  <c:v>172.490494134686</c:v>
                </c:pt>
                <c:pt idx="1870">
                  <c:v>173.419241953024</c:v>
                </c:pt>
                <c:pt idx="1871">
                  <c:v>173.491359614543</c:v>
                </c:pt>
                <c:pt idx="1872">
                  <c:v>171.50875920652999</c:v>
                </c:pt>
                <c:pt idx="1873">
                  <c:v>171.26489738257001</c:v>
                </c:pt>
                <c:pt idx="1874">
                  <c:v>172.84868203007099</c:v>
                </c:pt>
                <c:pt idx="1875">
                  <c:v>171.66966973371399</c:v>
                </c:pt>
                <c:pt idx="1876">
                  <c:v>172.43866237851299</c:v>
                </c:pt>
                <c:pt idx="1877">
                  <c:v>173.69332299989301</c:v>
                </c:pt>
                <c:pt idx="1878">
                  <c:v>174.544195244273</c:v>
                </c:pt>
                <c:pt idx="1879">
                  <c:v>173.613791921819</c:v>
                </c:pt>
                <c:pt idx="1880">
                  <c:v>173.76671216833901</c:v>
                </c:pt>
                <c:pt idx="1881">
                  <c:v>175.32194691277101</c:v>
                </c:pt>
                <c:pt idx="1882">
                  <c:v>176.84756116440201</c:v>
                </c:pt>
                <c:pt idx="1883">
                  <c:v>176.75933866881701</c:v>
                </c:pt>
                <c:pt idx="1884">
                  <c:v>177.59731345864901</c:v>
                </c:pt>
                <c:pt idx="1885">
                  <c:v>178.83117349107599</c:v>
                </c:pt>
                <c:pt idx="1886">
                  <c:v>180.487516564701</c:v>
                </c:pt>
                <c:pt idx="1887">
                  <c:v>180.368737388901</c:v>
                </c:pt>
                <c:pt idx="1888">
                  <c:v>182.19141348251401</c:v>
                </c:pt>
                <c:pt idx="1889">
                  <c:v>183.52200272768999</c:v>
                </c:pt>
                <c:pt idx="1890">
                  <c:v>183.50347668702199</c:v>
                </c:pt>
                <c:pt idx="1891">
                  <c:v>184.164732405476</c:v>
                </c:pt>
                <c:pt idx="1892">
                  <c:v>182.64274994791401</c:v>
                </c:pt>
                <c:pt idx="1893">
                  <c:v>181.97465167236101</c:v>
                </c:pt>
                <c:pt idx="1894">
                  <c:v>184.83789937517</c:v>
                </c:pt>
                <c:pt idx="1895">
                  <c:v>185.76643831869899</c:v>
                </c:pt>
                <c:pt idx="1896">
                  <c:v>187.215473633155</c:v>
                </c:pt>
                <c:pt idx="1897">
                  <c:v>186.47503394160799</c:v>
                </c:pt>
                <c:pt idx="1898">
                  <c:v>185.44928556186599</c:v>
                </c:pt>
                <c:pt idx="1899">
                  <c:v>188.68968608318099</c:v>
                </c:pt>
                <c:pt idx="1900">
                  <c:v>192.19254233689099</c:v>
                </c:pt>
                <c:pt idx="1901">
                  <c:v>192.27007545560599</c:v>
                </c:pt>
                <c:pt idx="1902">
                  <c:v>192.546176977443</c:v>
                </c:pt>
                <c:pt idx="1903">
                  <c:v>193.788305697661</c:v>
                </c:pt>
                <c:pt idx="1904">
                  <c:v>193.49285508936299</c:v>
                </c:pt>
                <c:pt idx="1905">
                  <c:v>192.398804283885</c:v>
                </c:pt>
                <c:pt idx="1906">
                  <c:v>195.05215053881099</c:v>
                </c:pt>
                <c:pt idx="1907">
                  <c:v>195.16279580522601</c:v>
                </c:pt>
                <c:pt idx="1908">
                  <c:v>194.958068284239</c:v>
                </c:pt>
                <c:pt idx="1909">
                  <c:v>194.75802219225201</c:v>
                </c:pt>
                <c:pt idx="1910">
                  <c:v>193.34603230988</c:v>
                </c:pt>
                <c:pt idx="1911">
                  <c:v>190.97671458548601</c:v>
                </c:pt>
                <c:pt idx="1912">
                  <c:v>190.752903609448</c:v>
                </c:pt>
                <c:pt idx="1913">
                  <c:v>190.553415890965</c:v>
                </c:pt>
                <c:pt idx="1914">
                  <c:v>188.83957844802401</c:v>
                </c:pt>
                <c:pt idx="1915">
                  <c:v>185.521320197948</c:v>
                </c:pt>
                <c:pt idx="1916">
                  <c:v>188.05669235444699</c:v>
                </c:pt>
                <c:pt idx="1917">
                  <c:v>188.223917701288</c:v>
                </c:pt>
                <c:pt idx="1918">
                  <c:v>190.91142189911699</c:v>
                </c:pt>
                <c:pt idx="1919">
                  <c:v>191.33036662271701</c:v>
                </c:pt>
                <c:pt idx="1920">
                  <c:v>192.155522287699</c:v>
                </c:pt>
                <c:pt idx="1921">
                  <c:v>191.88771493327599</c:v>
                </c:pt>
                <c:pt idx="1922">
                  <c:v>191.50783302508901</c:v>
                </c:pt>
                <c:pt idx="1923">
                  <c:v>191.82779255811701</c:v>
                </c:pt>
                <c:pt idx="1924">
                  <c:v>192.07907025593801</c:v>
                </c:pt>
                <c:pt idx="1925">
                  <c:v>191.50481192612099</c:v>
                </c:pt>
                <c:pt idx="1926">
                  <c:v>193.25849281448399</c:v>
                </c:pt>
                <c:pt idx="1927">
                  <c:v>191.84501671410899</c:v>
                </c:pt>
                <c:pt idx="1928">
                  <c:v>188.10228718342799</c:v>
                </c:pt>
                <c:pt idx="1929">
                  <c:v>191.81314142659301</c:v>
                </c:pt>
                <c:pt idx="1930">
                  <c:v>191.317632394399</c:v>
                </c:pt>
                <c:pt idx="1931">
                  <c:v>191.06630930411899</c:v>
                </c:pt>
                <c:pt idx="1932">
                  <c:v>188.96308018415499</c:v>
                </c:pt>
                <c:pt idx="1933">
                  <c:v>189.70964847835</c:v>
                </c:pt>
                <c:pt idx="1934">
                  <c:v>186.81488942646601</c:v>
                </c:pt>
                <c:pt idx="1935">
                  <c:v>188.09934324741701</c:v>
                </c:pt>
                <c:pt idx="1936">
                  <c:v>188.83902753224601</c:v>
                </c:pt>
                <c:pt idx="1937">
                  <c:v>191.630304879834</c:v>
                </c:pt>
                <c:pt idx="1938">
                  <c:v>188.81652905185501</c:v>
                </c:pt>
                <c:pt idx="1939">
                  <c:v>185.55179959975499</c:v>
                </c:pt>
                <c:pt idx="1940">
                  <c:v>187.119510337268</c:v>
                </c:pt>
                <c:pt idx="1941">
                  <c:v>187.910245919576</c:v>
                </c:pt>
                <c:pt idx="1942">
                  <c:v>188.84885481800899</c:v>
                </c:pt>
                <c:pt idx="1943">
                  <c:v>188.91172341180999</c:v>
                </c:pt>
                <c:pt idx="1944">
                  <c:v>188.84514417583901</c:v>
                </c:pt>
                <c:pt idx="1945">
                  <c:v>190.82351781288199</c:v>
                </c:pt>
                <c:pt idx="1946">
                  <c:v>189.551881425098</c:v>
                </c:pt>
                <c:pt idx="1947">
                  <c:v>187.36976264998299</c:v>
                </c:pt>
                <c:pt idx="1948">
                  <c:v>183.84099029414</c:v>
                </c:pt>
                <c:pt idx="1949">
                  <c:v>183.694183372878</c:v>
                </c:pt>
                <c:pt idx="1950">
                  <c:v>181.76850547178</c:v>
                </c:pt>
                <c:pt idx="1951">
                  <c:v>177.51576239194</c:v>
                </c:pt>
                <c:pt idx="1952">
                  <c:v>176.53609774416799</c:v>
                </c:pt>
                <c:pt idx="1953">
                  <c:v>176.80342147750301</c:v>
                </c:pt>
                <c:pt idx="1954">
                  <c:v>178.53994149781201</c:v>
                </c:pt>
                <c:pt idx="1955">
                  <c:v>174.096328841093</c:v>
                </c:pt>
                <c:pt idx="1956">
                  <c:v>176.78806586766299</c:v>
                </c:pt>
                <c:pt idx="1957">
                  <c:v>172.70938715579001</c:v>
                </c:pt>
                <c:pt idx="1958">
                  <c:v>172.935985721191</c:v>
                </c:pt>
                <c:pt idx="1959">
                  <c:v>173.60398670299301</c:v>
                </c:pt>
                <c:pt idx="1960">
                  <c:v>173.27448456646201</c:v>
                </c:pt>
                <c:pt idx="1961">
                  <c:v>172.970664946113</c:v>
                </c:pt>
                <c:pt idx="1962">
                  <c:v>173.40362431889301</c:v>
                </c:pt>
                <c:pt idx="1963">
                  <c:v>173.88990007182599</c:v>
                </c:pt>
                <c:pt idx="1964">
                  <c:v>170.672637296988</c:v>
                </c:pt>
                <c:pt idx="1965">
                  <c:v>172.47979466020499</c:v>
                </c:pt>
                <c:pt idx="1966">
                  <c:v>173.221861517256</c:v>
                </c:pt>
                <c:pt idx="1967">
                  <c:v>173.548275237593</c:v>
                </c:pt>
                <c:pt idx="1968">
                  <c:v>171.038262541226</c:v>
                </c:pt>
                <c:pt idx="1969">
                  <c:v>170.37609047435399</c:v>
                </c:pt>
                <c:pt idx="1970">
                  <c:v>170.68996529318699</c:v>
                </c:pt>
                <c:pt idx="1971">
                  <c:v>170.84341231909301</c:v>
                </c:pt>
                <c:pt idx="1972">
                  <c:v>171.85111613316499</c:v>
                </c:pt>
                <c:pt idx="1973">
                  <c:v>171.92011679307299</c:v>
                </c:pt>
                <c:pt idx="1974">
                  <c:v>172.683651721811</c:v>
                </c:pt>
                <c:pt idx="1975">
                  <c:v>173.58148730107101</c:v>
                </c:pt>
                <c:pt idx="1976">
                  <c:v>171.08910266109299</c:v>
                </c:pt>
                <c:pt idx="1977">
                  <c:v>169.60516348007599</c:v>
                </c:pt>
                <c:pt idx="1978">
                  <c:v>168.719152474239</c:v>
                </c:pt>
                <c:pt idx="1979">
                  <c:v>170.470736794343</c:v>
                </c:pt>
                <c:pt idx="1980">
                  <c:v>170.57328594370301</c:v>
                </c:pt>
                <c:pt idx="1981">
                  <c:v>170.46734638075401</c:v>
                </c:pt>
                <c:pt idx="1982">
                  <c:v>170.89465573890101</c:v>
                </c:pt>
                <c:pt idx="1983">
                  <c:v>170.81018352781999</c:v>
                </c:pt>
                <c:pt idx="1984">
                  <c:v>171.34536929285201</c:v>
                </c:pt>
                <c:pt idx="1985">
                  <c:v>170.30655892512101</c:v>
                </c:pt>
                <c:pt idx="1986">
                  <c:v>170.70105186591701</c:v>
                </c:pt>
                <c:pt idx="1987">
                  <c:v>168.94942399944199</c:v>
                </c:pt>
                <c:pt idx="1988">
                  <c:v>169.39905824500499</c:v>
                </c:pt>
                <c:pt idx="1989">
                  <c:v>169.70441841420799</c:v>
                </c:pt>
                <c:pt idx="1990">
                  <c:v>168.74482205775399</c:v>
                </c:pt>
                <c:pt idx="1991">
                  <c:v>169.36165583905699</c:v>
                </c:pt>
                <c:pt idx="1992">
                  <c:v>169.24213602150201</c:v>
                </c:pt>
                <c:pt idx="1993">
                  <c:v>167.932297714405</c:v>
                </c:pt>
                <c:pt idx="1994">
                  <c:v>169.782340903273</c:v>
                </c:pt>
                <c:pt idx="1995">
                  <c:v>167.16307128719501</c:v>
                </c:pt>
                <c:pt idx="1996">
                  <c:v>165.67742413303301</c:v>
                </c:pt>
                <c:pt idx="1997">
                  <c:v>165.76469367437301</c:v>
                </c:pt>
                <c:pt idx="1998">
                  <c:v>168.75434960715799</c:v>
                </c:pt>
                <c:pt idx="1999">
                  <c:v>168.31797288169801</c:v>
                </c:pt>
                <c:pt idx="2000">
                  <c:v>168.04446324008001</c:v>
                </c:pt>
                <c:pt idx="2001">
                  <c:v>167.041640714934</c:v>
                </c:pt>
                <c:pt idx="2002">
                  <c:v>167.32214110330401</c:v>
                </c:pt>
                <c:pt idx="2003">
                  <c:v>164.67447593766099</c:v>
                </c:pt>
                <c:pt idx="2004">
                  <c:v>164.38945665852401</c:v>
                </c:pt>
                <c:pt idx="2005">
                  <c:v>164.512675819891</c:v>
                </c:pt>
                <c:pt idx="2006">
                  <c:v>166.00807252632001</c:v>
                </c:pt>
                <c:pt idx="2007">
                  <c:v>165.25832261807301</c:v>
                </c:pt>
                <c:pt idx="2008">
                  <c:v>165.76942774822999</c:v>
                </c:pt>
                <c:pt idx="2009">
                  <c:v>167.035667911518</c:v>
                </c:pt>
                <c:pt idx="2010">
                  <c:v>166.60822394872201</c:v>
                </c:pt>
                <c:pt idx="2011">
                  <c:v>165.569707795797</c:v>
                </c:pt>
                <c:pt idx="2012">
                  <c:v>167.710893758704</c:v>
                </c:pt>
                <c:pt idx="2013">
                  <c:v>168.87751026673001</c:v>
                </c:pt>
                <c:pt idx="2014">
                  <c:v>169.55109190505101</c:v>
                </c:pt>
                <c:pt idx="2015">
                  <c:v>169.30070528449301</c:v>
                </c:pt>
                <c:pt idx="2016">
                  <c:v>169.92658612699</c:v>
                </c:pt>
                <c:pt idx="2017">
                  <c:v>168.90949819357101</c:v>
                </c:pt>
                <c:pt idx="2018">
                  <c:v>167.93787444999401</c:v>
                </c:pt>
                <c:pt idx="2019">
                  <c:v>169.15846671133801</c:v>
                </c:pt>
                <c:pt idx="2020">
                  <c:v>169.99260072462599</c:v>
                </c:pt>
                <c:pt idx="2021">
                  <c:v>170.09700581343699</c:v>
                </c:pt>
                <c:pt idx="2022">
                  <c:v>167.33794459569199</c:v>
                </c:pt>
                <c:pt idx="2023">
                  <c:v>167.13594180754501</c:v>
                </c:pt>
                <c:pt idx="2024">
                  <c:v>166.95099102061499</c:v>
                </c:pt>
                <c:pt idx="2025">
                  <c:v>167.381874752995</c:v>
                </c:pt>
                <c:pt idx="2026">
                  <c:v>168.179447530619</c:v>
                </c:pt>
                <c:pt idx="2027">
                  <c:v>168.09226627170901</c:v>
                </c:pt>
                <c:pt idx="2028">
                  <c:v>167.73558654426401</c:v>
                </c:pt>
                <c:pt idx="2029">
                  <c:v>166.230414867338</c:v>
                </c:pt>
                <c:pt idx="2030">
                  <c:v>164.378971194233</c:v>
                </c:pt>
                <c:pt idx="2031">
                  <c:v>163.92599618879299</c:v>
                </c:pt>
                <c:pt idx="2032">
                  <c:v>166.23440160050899</c:v>
                </c:pt>
                <c:pt idx="2033">
                  <c:v>166.86663442715599</c:v>
                </c:pt>
                <c:pt idx="2034">
                  <c:v>168.06313578063799</c:v>
                </c:pt>
                <c:pt idx="2035">
                  <c:v>169.57946534283701</c:v>
                </c:pt>
                <c:pt idx="2036">
                  <c:v>169.56807461901201</c:v>
                </c:pt>
                <c:pt idx="2037">
                  <c:v>167.088347976786</c:v>
                </c:pt>
                <c:pt idx="2038">
                  <c:v>167.62313563620299</c:v>
                </c:pt>
                <c:pt idx="2039">
                  <c:v>168.46787302412801</c:v>
                </c:pt>
                <c:pt idx="2040">
                  <c:v>167.778125140112</c:v>
                </c:pt>
                <c:pt idx="2041">
                  <c:v>167.211423466159</c:v>
                </c:pt>
                <c:pt idx="2042">
                  <c:v>164.771261469683</c:v>
                </c:pt>
                <c:pt idx="2043">
                  <c:v>164.845257706404</c:v>
                </c:pt>
                <c:pt idx="2044">
                  <c:v>165.26947143391601</c:v>
                </c:pt>
                <c:pt idx="2045">
                  <c:v>165.55071607734601</c:v>
                </c:pt>
                <c:pt idx="2046">
                  <c:v>165.51316431516599</c:v>
                </c:pt>
                <c:pt idx="2047">
                  <c:v>165.04469179765499</c:v>
                </c:pt>
                <c:pt idx="2048">
                  <c:v>165.76522995852201</c:v>
                </c:pt>
                <c:pt idx="2049">
                  <c:v>166.37684266301099</c:v>
                </c:pt>
                <c:pt idx="2050">
                  <c:v>166.669711984043</c:v>
                </c:pt>
                <c:pt idx="2051">
                  <c:v>167.21204032577799</c:v>
                </c:pt>
                <c:pt idx="2052">
                  <c:v>168.33060431154399</c:v>
                </c:pt>
                <c:pt idx="2053">
                  <c:v>170.29779185320299</c:v>
                </c:pt>
                <c:pt idx="2054">
                  <c:v>169.02124663061699</c:v>
                </c:pt>
                <c:pt idx="2055">
                  <c:v>169.58495961563699</c:v>
                </c:pt>
                <c:pt idx="2056">
                  <c:v>170.53757894555301</c:v>
                </c:pt>
                <c:pt idx="2057">
                  <c:v>171.45830591292301</c:v>
                </c:pt>
                <c:pt idx="2058">
                  <c:v>171.88004876089201</c:v>
                </c:pt>
                <c:pt idx="2059">
                  <c:v>172.464058371173</c:v>
                </c:pt>
                <c:pt idx="2060">
                  <c:v>172.25650753061001</c:v>
                </c:pt>
                <c:pt idx="2061">
                  <c:v>173.16085286600301</c:v>
                </c:pt>
                <c:pt idx="2062">
                  <c:v>174.03559749490299</c:v>
                </c:pt>
                <c:pt idx="2063">
                  <c:v>173.151571659409</c:v>
                </c:pt>
                <c:pt idx="2064">
                  <c:v>171.823700906916</c:v>
                </c:pt>
                <c:pt idx="2065">
                  <c:v>171.39184870615301</c:v>
                </c:pt>
                <c:pt idx="2066">
                  <c:v>171.538346841188</c:v>
                </c:pt>
                <c:pt idx="2067">
                  <c:v>171.697130485364</c:v>
                </c:pt>
                <c:pt idx="2068">
                  <c:v>171.72158779250299</c:v>
                </c:pt>
                <c:pt idx="2069">
                  <c:v>172.86921417930199</c:v>
                </c:pt>
                <c:pt idx="2070">
                  <c:v>175.69215765466001</c:v>
                </c:pt>
                <c:pt idx="2071">
                  <c:v>175.21306318520101</c:v>
                </c:pt>
                <c:pt idx="2072">
                  <c:v>176.15153283256799</c:v>
                </c:pt>
                <c:pt idx="2073">
                  <c:v>178.00093911446899</c:v>
                </c:pt>
                <c:pt idx="2074">
                  <c:v>180.033118488535</c:v>
                </c:pt>
                <c:pt idx="2075">
                  <c:v>180.959532122707</c:v>
                </c:pt>
                <c:pt idx="2076">
                  <c:v>178.185128385886</c:v>
                </c:pt>
                <c:pt idx="2077">
                  <c:v>182.15599273657301</c:v>
                </c:pt>
                <c:pt idx="2078">
                  <c:v>181.14678913320199</c:v>
                </c:pt>
                <c:pt idx="2079">
                  <c:v>178.92404946216899</c:v>
                </c:pt>
                <c:pt idx="2080">
                  <c:v>181.56007783910599</c:v>
                </c:pt>
                <c:pt idx="2081">
                  <c:v>179.91680472180499</c:v>
                </c:pt>
                <c:pt idx="2082">
                  <c:v>178.338452018331</c:v>
                </c:pt>
                <c:pt idx="2083">
                  <c:v>178.43678921866601</c:v>
                </c:pt>
                <c:pt idx="2084">
                  <c:v>177.23528107918099</c:v>
                </c:pt>
                <c:pt idx="2085">
                  <c:v>173.08849678346601</c:v>
                </c:pt>
                <c:pt idx="2086">
                  <c:v>176.98952384566101</c:v>
                </c:pt>
                <c:pt idx="2087">
                  <c:v>175.902118392971</c:v>
                </c:pt>
                <c:pt idx="2088">
                  <c:v>174.90206993074</c:v>
                </c:pt>
                <c:pt idx="2089">
                  <c:v>175.53632896112001</c:v>
                </c:pt>
                <c:pt idx="2090">
                  <c:v>180.203826472201</c:v>
                </c:pt>
                <c:pt idx="2091">
                  <c:v>179.50580399615299</c:v>
                </c:pt>
                <c:pt idx="2092">
                  <c:v>180.95098629681701</c:v>
                </c:pt>
                <c:pt idx="2093">
                  <c:v>181.59625092644899</c:v>
                </c:pt>
                <c:pt idx="2094">
                  <c:v>183.156786828934</c:v>
                </c:pt>
                <c:pt idx="2095">
                  <c:v>181.396979086334</c:v>
                </c:pt>
                <c:pt idx="2096">
                  <c:v>181.26333093279101</c:v>
                </c:pt>
                <c:pt idx="2097">
                  <c:v>175.95735336650901</c:v>
                </c:pt>
                <c:pt idx="2098">
                  <c:v>176.13101689550999</c:v>
                </c:pt>
                <c:pt idx="2099">
                  <c:v>177.22705603046199</c:v>
                </c:pt>
                <c:pt idx="2100">
                  <c:v>179.47756909429401</c:v>
                </c:pt>
                <c:pt idx="2101">
                  <c:v>177.563954750009</c:v>
                </c:pt>
                <c:pt idx="2102">
                  <c:v>175.784341728116</c:v>
                </c:pt>
                <c:pt idx="2103">
                  <c:v>176.71080845592499</c:v>
                </c:pt>
                <c:pt idx="2104">
                  <c:v>176.85813370186</c:v>
                </c:pt>
                <c:pt idx="2105">
                  <c:v>175.88173678410999</c:v>
                </c:pt>
                <c:pt idx="2106">
                  <c:v>176.726014989231</c:v>
                </c:pt>
                <c:pt idx="2107">
                  <c:v>173.477500643675</c:v>
                </c:pt>
                <c:pt idx="2108">
                  <c:v>171.018331683333</c:v>
                </c:pt>
                <c:pt idx="2109">
                  <c:v>170.75686563964399</c:v>
                </c:pt>
                <c:pt idx="2110">
                  <c:v>168.35569618910199</c:v>
                </c:pt>
                <c:pt idx="2111">
                  <c:v>168.61722044097701</c:v>
                </c:pt>
                <c:pt idx="2112">
                  <c:v>168.84630757547299</c:v>
                </c:pt>
                <c:pt idx="2113">
                  <c:v>170.54911852315999</c:v>
                </c:pt>
                <c:pt idx="2114">
                  <c:v>168.82413001597499</c:v>
                </c:pt>
                <c:pt idx="2115">
                  <c:v>169.22516195652901</c:v>
                </c:pt>
                <c:pt idx="2116">
                  <c:v>169.43655665621901</c:v>
                </c:pt>
                <c:pt idx="2117">
                  <c:v>173.345842462532</c:v>
                </c:pt>
                <c:pt idx="2118">
                  <c:v>177.98058334697299</c:v>
                </c:pt>
                <c:pt idx="2119">
                  <c:v>176.35501670435099</c:v>
                </c:pt>
                <c:pt idx="2120">
                  <c:v>174.68887031702599</c:v>
                </c:pt>
                <c:pt idx="2121">
                  <c:v>169.37080625895501</c:v>
                </c:pt>
                <c:pt idx="2122">
                  <c:v>170.293341596982</c:v>
                </c:pt>
                <c:pt idx="2123">
                  <c:v>167.53748017680999</c:v>
                </c:pt>
                <c:pt idx="2124">
                  <c:v>168.30228412587101</c:v>
                </c:pt>
                <c:pt idx="2125">
                  <c:v>168.60151265295701</c:v>
                </c:pt>
                <c:pt idx="2126">
                  <c:v>167.35965692325101</c:v>
                </c:pt>
                <c:pt idx="2127">
                  <c:v>170.12832472058099</c:v>
                </c:pt>
                <c:pt idx="2128">
                  <c:v>170.554591859932</c:v>
                </c:pt>
                <c:pt idx="2129">
                  <c:v>175.16327802396199</c:v>
                </c:pt>
                <c:pt idx="2130">
                  <c:v>176.29453665264899</c:v>
                </c:pt>
                <c:pt idx="2131">
                  <c:v>174.89028493323099</c:v>
                </c:pt>
                <c:pt idx="2132">
                  <c:v>173.09810517218401</c:v>
                </c:pt>
                <c:pt idx="2133">
                  <c:v>170.94727801417699</c:v>
                </c:pt>
                <c:pt idx="2134">
                  <c:v>171.57998587311201</c:v>
                </c:pt>
                <c:pt idx="2135">
                  <c:v>170.30150970815399</c:v>
                </c:pt>
                <c:pt idx="2136">
                  <c:v>170.64378106558701</c:v>
                </c:pt>
                <c:pt idx="2137">
                  <c:v>167.526455827653</c:v>
                </c:pt>
                <c:pt idx="2138">
                  <c:v>160.416825375874</c:v>
                </c:pt>
                <c:pt idx="2139">
                  <c:v>158.965600774666</c:v>
                </c:pt>
                <c:pt idx="2140">
                  <c:v>158.68389865662201</c:v>
                </c:pt>
                <c:pt idx="2141">
                  <c:v>158.44997881901199</c:v>
                </c:pt>
                <c:pt idx="2142">
                  <c:v>158.96862831290301</c:v>
                </c:pt>
                <c:pt idx="2143">
                  <c:v>157.17895836864599</c:v>
                </c:pt>
                <c:pt idx="2144">
                  <c:v>157.04644756327801</c:v>
                </c:pt>
                <c:pt idx="2145">
                  <c:v>156.29992132313299</c:v>
                </c:pt>
                <c:pt idx="2146">
                  <c:v>155.892695640429</c:v>
                </c:pt>
                <c:pt idx="2147">
                  <c:v>156.53258043369499</c:v>
                </c:pt>
                <c:pt idx="2148">
                  <c:v>157.722410110878</c:v>
                </c:pt>
                <c:pt idx="2149">
                  <c:v>157.81701136035301</c:v>
                </c:pt>
                <c:pt idx="2150">
                  <c:v>156.71270187735701</c:v>
                </c:pt>
                <c:pt idx="2151">
                  <c:v>156.84219579043199</c:v>
                </c:pt>
                <c:pt idx="2152">
                  <c:v>156.44815422648099</c:v>
                </c:pt>
                <c:pt idx="2153">
                  <c:v>157.67548796057201</c:v>
                </c:pt>
                <c:pt idx="2154">
                  <c:v>156.35679507411501</c:v>
                </c:pt>
                <c:pt idx="2155">
                  <c:v>156.07129219617099</c:v>
                </c:pt>
                <c:pt idx="2156">
                  <c:v>156.964286352019</c:v>
                </c:pt>
                <c:pt idx="2157">
                  <c:v>157.77830550151799</c:v>
                </c:pt>
                <c:pt idx="2158">
                  <c:v>161.102020736773</c:v>
                </c:pt>
                <c:pt idx="2159">
                  <c:v>162.44165912439999</c:v>
                </c:pt>
                <c:pt idx="2160">
                  <c:v>161.68712098224401</c:v>
                </c:pt>
                <c:pt idx="2161">
                  <c:v>161.99483940227901</c:v>
                </c:pt>
                <c:pt idx="2162">
                  <c:v>160.082591552092</c:v>
                </c:pt>
                <c:pt idx="2163">
                  <c:v>160.679338734304</c:v>
                </c:pt>
                <c:pt idx="2164">
                  <c:v>160.99921158019799</c:v>
                </c:pt>
                <c:pt idx="2165">
                  <c:v>161.16107247624501</c:v>
                </c:pt>
                <c:pt idx="2166">
                  <c:v>152.766671055106</c:v>
                </c:pt>
                <c:pt idx="2167">
                  <c:v>149.17419042939301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Sheet10!$AW$7</c:f>
              <c:strCache>
                <c:ptCount val="1"/>
                <c:pt idx="0">
                  <c:v>Rainbow503020Weekly7</c:v>
                </c:pt>
              </c:strCache>
            </c:strRef>
          </c:tx>
          <c:marker>
            <c:symbol val="none"/>
          </c:marker>
          <c:val>
            <c:numRef>
              <c:f>Sheet10!$AW$8:$AW$2418</c:f>
              <c:numCache>
                <c:formatCode>General</c:formatCode>
                <c:ptCount val="2411"/>
                <c:pt idx="0">
                  <c:v>100</c:v>
                </c:pt>
                <c:pt idx="1">
                  <c:v>100.15366817533901</c:v>
                </c:pt>
                <c:pt idx="2">
                  <c:v>101.12131235394099</c:v>
                </c:pt>
                <c:pt idx="3">
                  <c:v>101.395844140007</c:v>
                </c:pt>
                <c:pt idx="4">
                  <c:v>101.235054597741</c:v>
                </c:pt>
                <c:pt idx="5">
                  <c:v>100.01433159212399</c:v>
                </c:pt>
                <c:pt idx="6">
                  <c:v>99.715174448214896</c:v>
                </c:pt>
                <c:pt idx="7">
                  <c:v>99.731403864839706</c:v>
                </c:pt>
                <c:pt idx="8">
                  <c:v>99.822229045401798</c:v>
                </c:pt>
                <c:pt idx="9">
                  <c:v>99.335480587813294</c:v>
                </c:pt>
                <c:pt idx="10">
                  <c:v>99.247031456738796</c:v>
                </c:pt>
                <c:pt idx="11">
                  <c:v>99.273991242612396</c:v>
                </c:pt>
                <c:pt idx="12">
                  <c:v>99.398104110747596</c:v>
                </c:pt>
                <c:pt idx="13">
                  <c:v>98.347609425925199</c:v>
                </c:pt>
                <c:pt idx="14">
                  <c:v>99.189839925955297</c:v>
                </c:pt>
                <c:pt idx="15">
                  <c:v>98.744574741159894</c:v>
                </c:pt>
                <c:pt idx="16">
                  <c:v>98.057313518849298</c:v>
                </c:pt>
                <c:pt idx="17">
                  <c:v>98.610314138659504</c:v>
                </c:pt>
                <c:pt idx="18">
                  <c:v>98.001982523187095</c:v>
                </c:pt>
                <c:pt idx="19">
                  <c:v>98.4386298755078</c:v>
                </c:pt>
                <c:pt idx="20">
                  <c:v>98.933379765434196</c:v>
                </c:pt>
                <c:pt idx="21">
                  <c:v>98.040132232279603</c:v>
                </c:pt>
                <c:pt idx="22">
                  <c:v>98.232730314235098</c:v>
                </c:pt>
                <c:pt idx="23">
                  <c:v>96.743921868232704</c:v>
                </c:pt>
                <c:pt idx="24">
                  <c:v>97.486727486040806</c:v>
                </c:pt>
                <c:pt idx="25">
                  <c:v>96.383903234821304</c:v>
                </c:pt>
                <c:pt idx="26">
                  <c:v>96.401584315382294</c:v>
                </c:pt>
                <c:pt idx="27">
                  <c:v>97.256126000122194</c:v>
                </c:pt>
                <c:pt idx="28">
                  <c:v>97.924857171138797</c:v>
                </c:pt>
                <c:pt idx="29">
                  <c:v>98.858739298862801</c:v>
                </c:pt>
                <c:pt idx="30">
                  <c:v>98.2342260973804</c:v>
                </c:pt>
                <c:pt idx="31">
                  <c:v>97.690001108413497</c:v>
                </c:pt>
                <c:pt idx="32">
                  <c:v>95.185471358726602</c:v>
                </c:pt>
                <c:pt idx="33">
                  <c:v>94.623359812018705</c:v>
                </c:pt>
                <c:pt idx="34">
                  <c:v>94.366422559008797</c:v>
                </c:pt>
                <c:pt idx="35">
                  <c:v>93.756509138412895</c:v>
                </c:pt>
                <c:pt idx="36">
                  <c:v>94.457656279795799</c:v>
                </c:pt>
                <c:pt idx="37">
                  <c:v>95.422856065732006</c:v>
                </c:pt>
                <c:pt idx="38">
                  <c:v>95.997669974784301</c:v>
                </c:pt>
                <c:pt idx="39">
                  <c:v>96.578022687033794</c:v>
                </c:pt>
                <c:pt idx="40">
                  <c:v>96.586888449095099</c:v>
                </c:pt>
                <c:pt idx="41">
                  <c:v>95.522872455096106</c:v>
                </c:pt>
                <c:pt idx="42">
                  <c:v>95.947932803825907</c:v>
                </c:pt>
                <c:pt idx="43">
                  <c:v>95.695915974946203</c:v>
                </c:pt>
                <c:pt idx="44">
                  <c:v>95.578671012373107</c:v>
                </c:pt>
                <c:pt idx="45">
                  <c:v>94.752736506281494</c:v>
                </c:pt>
                <c:pt idx="46">
                  <c:v>95.463890135823405</c:v>
                </c:pt>
                <c:pt idx="47">
                  <c:v>95.948189296129698</c:v>
                </c:pt>
                <c:pt idx="48">
                  <c:v>96.706539045480795</c:v>
                </c:pt>
                <c:pt idx="49">
                  <c:v>97.307085745637494</c:v>
                </c:pt>
                <c:pt idx="50">
                  <c:v>97.080438401617101</c:v>
                </c:pt>
                <c:pt idx="51">
                  <c:v>97.201455633300398</c:v>
                </c:pt>
                <c:pt idx="52">
                  <c:v>97.521100854210104</c:v>
                </c:pt>
                <c:pt idx="53">
                  <c:v>97.393653464964203</c:v>
                </c:pt>
                <c:pt idx="54">
                  <c:v>96.340854967453296</c:v>
                </c:pt>
                <c:pt idx="55">
                  <c:v>96.249918426103505</c:v>
                </c:pt>
                <c:pt idx="56">
                  <c:v>96.922029795675002</c:v>
                </c:pt>
                <c:pt idx="57">
                  <c:v>98.094634933927097</c:v>
                </c:pt>
                <c:pt idx="58">
                  <c:v>97.969830976645099</c:v>
                </c:pt>
                <c:pt idx="59">
                  <c:v>97.833720762908399</c:v>
                </c:pt>
                <c:pt idx="60">
                  <c:v>99.319750426746694</c:v>
                </c:pt>
                <c:pt idx="61">
                  <c:v>99.941049172326899</c:v>
                </c:pt>
                <c:pt idx="62">
                  <c:v>99.910521686394006</c:v>
                </c:pt>
                <c:pt idx="63">
                  <c:v>99.332700459412607</c:v>
                </c:pt>
                <c:pt idx="64">
                  <c:v>98.242942988840397</c:v>
                </c:pt>
                <c:pt idx="65">
                  <c:v>99.733599250047604</c:v>
                </c:pt>
                <c:pt idx="66">
                  <c:v>97.621204969949702</c:v>
                </c:pt>
                <c:pt idx="67">
                  <c:v>98.727923614213097</c:v>
                </c:pt>
                <c:pt idx="68">
                  <c:v>98.929568666339705</c:v>
                </c:pt>
                <c:pt idx="69">
                  <c:v>99.901122126070106</c:v>
                </c:pt>
                <c:pt idx="70">
                  <c:v>99.340468370227896</c:v>
                </c:pt>
                <c:pt idx="71">
                  <c:v>99.449537981024093</c:v>
                </c:pt>
                <c:pt idx="72">
                  <c:v>99.258077345298403</c:v>
                </c:pt>
                <c:pt idx="73">
                  <c:v>97.6570852623246</c:v>
                </c:pt>
                <c:pt idx="74">
                  <c:v>97.616731364132704</c:v>
                </c:pt>
                <c:pt idx="75">
                  <c:v>96.747922735416495</c:v>
                </c:pt>
                <c:pt idx="76">
                  <c:v>97.041487607798103</c:v>
                </c:pt>
                <c:pt idx="77">
                  <c:v>96.843801214070197</c:v>
                </c:pt>
                <c:pt idx="78">
                  <c:v>97.116224911295902</c:v>
                </c:pt>
                <c:pt idx="79">
                  <c:v>95.9113012735707</c:v>
                </c:pt>
                <c:pt idx="80">
                  <c:v>95.656907424294999</c:v>
                </c:pt>
                <c:pt idx="81">
                  <c:v>96.284404240838199</c:v>
                </c:pt>
                <c:pt idx="82">
                  <c:v>97.528085390014894</c:v>
                </c:pt>
                <c:pt idx="83">
                  <c:v>97.637465074143705</c:v>
                </c:pt>
                <c:pt idx="84">
                  <c:v>97.849852287400694</c:v>
                </c:pt>
                <c:pt idx="85">
                  <c:v>97.774388716047397</c:v>
                </c:pt>
                <c:pt idx="86">
                  <c:v>97.925508246192507</c:v>
                </c:pt>
                <c:pt idx="87">
                  <c:v>98.030460352237</c:v>
                </c:pt>
                <c:pt idx="88">
                  <c:v>98.328920825632096</c:v>
                </c:pt>
                <c:pt idx="89">
                  <c:v>95.377015537574195</c:v>
                </c:pt>
                <c:pt idx="90">
                  <c:v>98.3737735588616</c:v>
                </c:pt>
                <c:pt idx="91">
                  <c:v>98.637309664975703</c:v>
                </c:pt>
                <c:pt idx="92">
                  <c:v>100.22388064127399</c:v>
                </c:pt>
                <c:pt idx="93">
                  <c:v>101.550464575213</c:v>
                </c:pt>
                <c:pt idx="94">
                  <c:v>101.922723065173</c:v>
                </c:pt>
                <c:pt idx="95">
                  <c:v>102.777296318073</c:v>
                </c:pt>
                <c:pt idx="96">
                  <c:v>102.856554570735</c:v>
                </c:pt>
                <c:pt idx="97">
                  <c:v>103.966433240667</c:v>
                </c:pt>
                <c:pt idx="98">
                  <c:v>104.777830902266</c:v>
                </c:pt>
                <c:pt idx="99">
                  <c:v>105.509593950412</c:v>
                </c:pt>
                <c:pt idx="100">
                  <c:v>105.28906214960099</c:v>
                </c:pt>
                <c:pt idx="101">
                  <c:v>104.9536634193</c:v>
                </c:pt>
                <c:pt idx="102">
                  <c:v>106.5916512862</c:v>
                </c:pt>
                <c:pt idx="103">
                  <c:v>108.402947094238</c:v>
                </c:pt>
                <c:pt idx="104">
                  <c:v>108.07924662902499</c:v>
                </c:pt>
                <c:pt idx="105">
                  <c:v>110.14792205948601</c:v>
                </c:pt>
                <c:pt idx="106">
                  <c:v>109.694781547815</c:v>
                </c:pt>
                <c:pt idx="107">
                  <c:v>109.40006296776799</c:v>
                </c:pt>
                <c:pt idx="108">
                  <c:v>108.068817375493</c:v>
                </c:pt>
                <c:pt idx="109">
                  <c:v>108.412841612009</c:v>
                </c:pt>
                <c:pt idx="110">
                  <c:v>109.27345687956699</c:v>
                </c:pt>
                <c:pt idx="111">
                  <c:v>109.871150001939</c:v>
                </c:pt>
                <c:pt idx="112">
                  <c:v>111.22697950218399</c:v>
                </c:pt>
                <c:pt idx="113">
                  <c:v>108.840059273424</c:v>
                </c:pt>
                <c:pt idx="114">
                  <c:v>108.425787556983</c:v>
                </c:pt>
                <c:pt idx="115">
                  <c:v>109.19225982852601</c:v>
                </c:pt>
                <c:pt idx="116">
                  <c:v>109.92065186481</c:v>
                </c:pt>
                <c:pt idx="117">
                  <c:v>109.233780672612</c:v>
                </c:pt>
                <c:pt idx="118">
                  <c:v>110.210128260934</c:v>
                </c:pt>
                <c:pt idx="119">
                  <c:v>109.761924412224</c:v>
                </c:pt>
                <c:pt idx="120">
                  <c:v>109.07421099779999</c:v>
                </c:pt>
                <c:pt idx="121">
                  <c:v>108.493614458157</c:v>
                </c:pt>
                <c:pt idx="122">
                  <c:v>106.607331923746</c:v>
                </c:pt>
                <c:pt idx="123">
                  <c:v>107.03723563858</c:v>
                </c:pt>
                <c:pt idx="124">
                  <c:v>106.631895687636</c:v>
                </c:pt>
                <c:pt idx="125">
                  <c:v>108.719197763449</c:v>
                </c:pt>
                <c:pt idx="126">
                  <c:v>107.226123411731</c:v>
                </c:pt>
                <c:pt idx="127">
                  <c:v>106.180268335484</c:v>
                </c:pt>
                <c:pt idx="128">
                  <c:v>105.85462789517599</c:v>
                </c:pt>
                <c:pt idx="129">
                  <c:v>107.851123258516</c:v>
                </c:pt>
                <c:pt idx="130">
                  <c:v>109.703569704225</c:v>
                </c:pt>
                <c:pt idx="131">
                  <c:v>111.20084694927</c:v>
                </c:pt>
                <c:pt idx="132">
                  <c:v>112.52778974208501</c:v>
                </c:pt>
                <c:pt idx="133">
                  <c:v>109.361312316152</c:v>
                </c:pt>
                <c:pt idx="134">
                  <c:v>113.201358385302</c:v>
                </c:pt>
                <c:pt idx="135">
                  <c:v>111.311352237881</c:v>
                </c:pt>
                <c:pt idx="136">
                  <c:v>114.786925388512</c:v>
                </c:pt>
                <c:pt idx="137">
                  <c:v>114.341733366379</c:v>
                </c:pt>
                <c:pt idx="138">
                  <c:v>117.99918751734199</c:v>
                </c:pt>
                <c:pt idx="139">
                  <c:v>117.08417588193301</c:v>
                </c:pt>
                <c:pt idx="140">
                  <c:v>117.14110559020401</c:v>
                </c:pt>
                <c:pt idx="141">
                  <c:v>117.571665048301</c:v>
                </c:pt>
                <c:pt idx="142">
                  <c:v>112.616319961716</c:v>
                </c:pt>
                <c:pt idx="143">
                  <c:v>113.325247544665</c:v>
                </c:pt>
                <c:pt idx="144">
                  <c:v>115.42884395164501</c:v>
                </c:pt>
                <c:pt idx="145">
                  <c:v>112.41708148183299</c:v>
                </c:pt>
                <c:pt idx="146">
                  <c:v>112.35588035873501</c:v>
                </c:pt>
                <c:pt idx="147">
                  <c:v>111.260801477295</c:v>
                </c:pt>
                <c:pt idx="148">
                  <c:v>111.089642993034</c:v>
                </c:pt>
                <c:pt idx="149">
                  <c:v>111.861193612745</c:v>
                </c:pt>
                <c:pt idx="150">
                  <c:v>111.913818146925</c:v>
                </c:pt>
                <c:pt idx="151">
                  <c:v>113.73253584483</c:v>
                </c:pt>
                <c:pt idx="152">
                  <c:v>111.558054664206</c:v>
                </c:pt>
                <c:pt idx="153">
                  <c:v>109.318875589371</c:v>
                </c:pt>
                <c:pt idx="154">
                  <c:v>108.850909345354</c:v>
                </c:pt>
                <c:pt idx="155">
                  <c:v>107.048328468821</c:v>
                </c:pt>
                <c:pt idx="156">
                  <c:v>108.218630731677</c:v>
                </c:pt>
                <c:pt idx="157">
                  <c:v>105.785768585952</c:v>
                </c:pt>
                <c:pt idx="158">
                  <c:v>108.678039988702</c:v>
                </c:pt>
                <c:pt idx="159">
                  <c:v>111.990969288904</c:v>
                </c:pt>
                <c:pt idx="160">
                  <c:v>111.55980776286</c:v>
                </c:pt>
                <c:pt idx="161">
                  <c:v>113.84752704250801</c:v>
                </c:pt>
                <c:pt idx="162">
                  <c:v>108.21343373101701</c:v>
                </c:pt>
                <c:pt idx="163">
                  <c:v>108.409067902177</c:v>
                </c:pt>
                <c:pt idx="164">
                  <c:v>107.141792223355</c:v>
                </c:pt>
                <c:pt idx="165">
                  <c:v>104.431170922305</c:v>
                </c:pt>
                <c:pt idx="166">
                  <c:v>102.21147343924601</c:v>
                </c:pt>
                <c:pt idx="167">
                  <c:v>101.98024159262999</c:v>
                </c:pt>
                <c:pt idx="168">
                  <c:v>102.867985053913</c:v>
                </c:pt>
                <c:pt idx="169">
                  <c:v>102.616821870843</c:v>
                </c:pt>
                <c:pt idx="170">
                  <c:v>104.296183390248</c:v>
                </c:pt>
                <c:pt idx="171">
                  <c:v>104.304494713355</c:v>
                </c:pt>
                <c:pt idx="172">
                  <c:v>104.513764762162</c:v>
                </c:pt>
                <c:pt idx="173">
                  <c:v>103.247191121713</c:v>
                </c:pt>
                <c:pt idx="174">
                  <c:v>102.36475640590901</c:v>
                </c:pt>
                <c:pt idx="175">
                  <c:v>101.754184349643</c:v>
                </c:pt>
                <c:pt idx="176">
                  <c:v>105.169623248463</c:v>
                </c:pt>
                <c:pt idx="177">
                  <c:v>105.49578231782</c:v>
                </c:pt>
                <c:pt idx="178">
                  <c:v>104.430251669387</c:v>
                </c:pt>
                <c:pt idx="179">
                  <c:v>102.88910580289701</c:v>
                </c:pt>
                <c:pt idx="180">
                  <c:v>105.36268734640799</c:v>
                </c:pt>
                <c:pt idx="181">
                  <c:v>104.858739803315</c:v>
                </c:pt>
                <c:pt idx="182">
                  <c:v>106.664582290802</c:v>
                </c:pt>
                <c:pt idx="183">
                  <c:v>106.644183545307</c:v>
                </c:pt>
                <c:pt idx="184">
                  <c:v>107.959141668623</c:v>
                </c:pt>
                <c:pt idx="185">
                  <c:v>106.06104883831399</c:v>
                </c:pt>
                <c:pt idx="186">
                  <c:v>104.95619136067199</c:v>
                </c:pt>
                <c:pt idx="187">
                  <c:v>105.268224540342</c:v>
                </c:pt>
                <c:pt idx="188">
                  <c:v>106.60711833847201</c:v>
                </c:pt>
                <c:pt idx="189">
                  <c:v>106.698840173311</c:v>
                </c:pt>
                <c:pt idx="190">
                  <c:v>106.49126261321101</c:v>
                </c:pt>
                <c:pt idx="191">
                  <c:v>107.399094578103</c:v>
                </c:pt>
                <c:pt idx="192">
                  <c:v>107.857376431132</c:v>
                </c:pt>
                <c:pt idx="193">
                  <c:v>108.560839967897</c:v>
                </c:pt>
                <c:pt idx="194">
                  <c:v>107.917495528358</c:v>
                </c:pt>
                <c:pt idx="195">
                  <c:v>105.977638946347</c:v>
                </c:pt>
                <c:pt idx="196">
                  <c:v>108.050627640721</c:v>
                </c:pt>
                <c:pt idx="197">
                  <c:v>111.22876611946199</c:v>
                </c:pt>
                <c:pt idx="198">
                  <c:v>109.876516481926</c:v>
                </c:pt>
                <c:pt idx="199">
                  <c:v>107.07077199030699</c:v>
                </c:pt>
                <c:pt idx="200">
                  <c:v>106.566133058852</c:v>
                </c:pt>
                <c:pt idx="201">
                  <c:v>108.201443126618</c:v>
                </c:pt>
                <c:pt idx="202">
                  <c:v>108.485825985427</c:v>
                </c:pt>
                <c:pt idx="203">
                  <c:v>109.288219640957</c:v>
                </c:pt>
                <c:pt idx="204">
                  <c:v>108.53458023712101</c:v>
                </c:pt>
                <c:pt idx="205">
                  <c:v>109.531879326279</c:v>
                </c:pt>
                <c:pt idx="206">
                  <c:v>108.58797046872</c:v>
                </c:pt>
                <c:pt idx="207">
                  <c:v>107.994417726142</c:v>
                </c:pt>
                <c:pt idx="208">
                  <c:v>109.72186097295901</c:v>
                </c:pt>
                <c:pt idx="209">
                  <c:v>110.787165821882</c:v>
                </c:pt>
                <c:pt idx="210">
                  <c:v>109.18359734376</c:v>
                </c:pt>
                <c:pt idx="211">
                  <c:v>110.56461919109501</c:v>
                </c:pt>
                <c:pt idx="212">
                  <c:v>110.91000314845201</c:v>
                </c:pt>
                <c:pt idx="213">
                  <c:v>113.2307675671</c:v>
                </c:pt>
                <c:pt idx="214">
                  <c:v>113.641403098815</c:v>
                </c:pt>
                <c:pt idx="215">
                  <c:v>116.719658562319</c:v>
                </c:pt>
                <c:pt idx="216">
                  <c:v>116.022229980182</c:v>
                </c:pt>
                <c:pt idx="217">
                  <c:v>117.824424756173</c:v>
                </c:pt>
                <c:pt idx="218">
                  <c:v>115.436639494847</c:v>
                </c:pt>
                <c:pt idx="219">
                  <c:v>119.27088922783599</c:v>
                </c:pt>
                <c:pt idx="220">
                  <c:v>117.357291438814</c:v>
                </c:pt>
                <c:pt idx="221">
                  <c:v>117.19383575798599</c:v>
                </c:pt>
                <c:pt idx="222">
                  <c:v>115.64079519447201</c:v>
                </c:pt>
                <c:pt idx="223">
                  <c:v>115.97639261462</c:v>
                </c:pt>
                <c:pt idx="224">
                  <c:v>117.389485803635</c:v>
                </c:pt>
                <c:pt idx="225">
                  <c:v>118.212670336592</c:v>
                </c:pt>
                <c:pt idx="226">
                  <c:v>117.81806771118499</c:v>
                </c:pt>
                <c:pt idx="227">
                  <c:v>114.618677664812</c:v>
                </c:pt>
                <c:pt idx="228">
                  <c:v>116.04904038663</c:v>
                </c:pt>
                <c:pt idx="229">
                  <c:v>114.398246655519</c:v>
                </c:pt>
                <c:pt idx="230">
                  <c:v>113.85344328043</c:v>
                </c:pt>
                <c:pt idx="231">
                  <c:v>112.056879812468</c:v>
                </c:pt>
                <c:pt idx="232">
                  <c:v>112.696811410983</c:v>
                </c:pt>
                <c:pt idx="233">
                  <c:v>110.63276609232101</c:v>
                </c:pt>
                <c:pt idx="234">
                  <c:v>109.982413509517</c:v>
                </c:pt>
                <c:pt idx="235">
                  <c:v>109.207928397488</c:v>
                </c:pt>
                <c:pt idx="236">
                  <c:v>109.769657198137</c:v>
                </c:pt>
                <c:pt idx="237">
                  <c:v>111.077433868387</c:v>
                </c:pt>
                <c:pt idx="238">
                  <c:v>111.076395130272</c:v>
                </c:pt>
                <c:pt idx="239">
                  <c:v>111.57213437924599</c:v>
                </c:pt>
                <c:pt idx="240">
                  <c:v>111.991844904831</c:v>
                </c:pt>
                <c:pt idx="241">
                  <c:v>112.10417842493899</c:v>
                </c:pt>
                <c:pt idx="242">
                  <c:v>111.184691624609</c:v>
                </c:pt>
                <c:pt idx="243">
                  <c:v>108.96602730651</c:v>
                </c:pt>
                <c:pt idx="244">
                  <c:v>109.48381147502</c:v>
                </c:pt>
                <c:pt idx="245">
                  <c:v>108.26470528381</c:v>
                </c:pt>
                <c:pt idx="246">
                  <c:v>107.682920996752</c:v>
                </c:pt>
                <c:pt idx="247">
                  <c:v>109.16443288050399</c:v>
                </c:pt>
                <c:pt idx="248">
                  <c:v>110.74212074220701</c:v>
                </c:pt>
                <c:pt idx="249">
                  <c:v>110.445453484597</c:v>
                </c:pt>
                <c:pt idx="250">
                  <c:v>110.193660734361</c:v>
                </c:pt>
                <c:pt idx="251">
                  <c:v>109.920086384198</c:v>
                </c:pt>
                <c:pt idx="252">
                  <c:v>109.84696564790799</c:v>
                </c:pt>
                <c:pt idx="253">
                  <c:v>110.52289244277</c:v>
                </c:pt>
                <c:pt idx="254">
                  <c:v>110.329544873383</c:v>
                </c:pt>
                <c:pt idx="255">
                  <c:v>111.82124352888501</c:v>
                </c:pt>
                <c:pt idx="256">
                  <c:v>111.957586057751</c:v>
                </c:pt>
                <c:pt idx="257">
                  <c:v>111.112333387267</c:v>
                </c:pt>
                <c:pt idx="258">
                  <c:v>110.091095660568</c:v>
                </c:pt>
                <c:pt idx="259">
                  <c:v>111.62246870691401</c:v>
                </c:pt>
                <c:pt idx="260">
                  <c:v>112.803226978288</c:v>
                </c:pt>
                <c:pt idx="261">
                  <c:v>113.75610431839399</c:v>
                </c:pt>
                <c:pt idx="262">
                  <c:v>114.55960673116699</c:v>
                </c:pt>
                <c:pt idx="263">
                  <c:v>112.48958614108599</c:v>
                </c:pt>
                <c:pt idx="264">
                  <c:v>113.064029742521</c:v>
                </c:pt>
                <c:pt idx="265">
                  <c:v>112.59070745167401</c:v>
                </c:pt>
                <c:pt idx="266">
                  <c:v>114.60868234933599</c:v>
                </c:pt>
                <c:pt idx="267">
                  <c:v>115.44313226634399</c:v>
                </c:pt>
                <c:pt idx="268">
                  <c:v>114.534481991267</c:v>
                </c:pt>
                <c:pt idx="269">
                  <c:v>115.29504403179</c:v>
                </c:pt>
                <c:pt idx="270">
                  <c:v>116.502143126485</c:v>
                </c:pt>
                <c:pt idx="271">
                  <c:v>116.62589961346301</c:v>
                </c:pt>
                <c:pt idx="272">
                  <c:v>116.685456571985</c:v>
                </c:pt>
                <c:pt idx="273">
                  <c:v>115.48911614634299</c:v>
                </c:pt>
                <c:pt idx="274">
                  <c:v>115.4691231338</c:v>
                </c:pt>
                <c:pt idx="275">
                  <c:v>115.088127593767</c:v>
                </c:pt>
                <c:pt idx="276">
                  <c:v>115.704484357312</c:v>
                </c:pt>
                <c:pt idx="277">
                  <c:v>116.017643194146</c:v>
                </c:pt>
                <c:pt idx="278">
                  <c:v>111.545199087531</c:v>
                </c:pt>
                <c:pt idx="279">
                  <c:v>112.74165380351199</c:v>
                </c:pt>
                <c:pt idx="280">
                  <c:v>112.833610447376</c:v>
                </c:pt>
                <c:pt idx="281">
                  <c:v>112.48924452521899</c:v>
                </c:pt>
                <c:pt idx="282">
                  <c:v>113.411119595046</c:v>
                </c:pt>
                <c:pt idx="283">
                  <c:v>115.152609092289</c:v>
                </c:pt>
                <c:pt idx="284">
                  <c:v>112.403562873594</c:v>
                </c:pt>
                <c:pt idx="285">
                  <c:v>111.88245981687599</c:v>
                </c:pt>
                <c:pt idx="286">
                  <c:v>110.49581711299599</c:v>
                </c:pt>
                <c:pt idx="287">
                  <c:v>112.51521525174</c:v>
                </c:pt>
                <c:pt idx="288">
                  <c:v>112.144809144178</c:v>
                </c:pt>
                <c:pt idx="289">
                  <c:v>110.959258155722</c:v>
                </c:pt>
                <c:pt idx="290">
                  <c:v>110.86027340616999</c:v>
                </c:pt>
                <c:pt idx="291">
                  <c:v>110.82470895908899</c:v>
                </c:pt>
                <c:pt idx="292">
                  <c:v>112.141644712325</c:v>
                </c:pt>
                <c:pt idx="293">
                  <c:v>109.767152931045</c:v>
                </c:pt>
                <c:pt idx="294">
                  <c:v>110.841634368074</c:v>
                </c:pt>
                <c:pt idx="295">
                  <c:v>111.625828959459</c:v>
                </c:pt>
                <c:pt idx="296">
                  <c:v>110.939259813935</c:v>
                </c:pt>
                <c:pt idx="297">
                  <c:v>111.618194959687</c:v>
                </c:pt>
                <c:pt idx="298">
                  <c:v>113.612511370584</c:v>
                </c:pt>
                <c:pt idx="299">
                  <c:v>114.97926004054401</c:v>
                </c:pt>
                <c:pt idx="300">
                  <c:v>114.525611557408</c:v>
                </c:pt>
                <c:pt idx="301">
                  <c:v>115.420903171991</c:v>
                </c:pt>
                <c:pt idx="302">
                  <c:v>116.37311553286</c:v>
                </c:pt>
                <c:pt idx="303">
                  <c:v>115.598975342053</c:v>
                </c:pt>
                <c:pt idx="304">
                  <c:v>114.85897143755599</c:v>
                </c:pt>
                <c:pt idx="305">
                  <c:v>113.466834578061</c:v>
                </c:pt>
                <c:pt idx="306">
                  <c:v>114.480280427886</c:v>
                </c:pt>
                <c:pt idx="307">
                  <c:v>116.952038638712</c:v>
                </c:pt>
                <c:pt idx="308">
                  <c:v>119.970266708342</c:v>
                </c:pt>
                <c:pt idx="309">
                  <c:v>121.151955519708</c:v>
                </c:pt>
                <c:pt idx="310">
                  <c:v>119.448224259661</c:v>
                </c:pt>
                <c:pt idx="311">
                  <c:v>117.649774098066</c:v>
                </c:pt>
                <c:pt idx="312">
                  <c:v>116.079339889482</c:v>
                </c:pt>
                <c:pt idx="313">
                  <c:v>114.709476175772</c:v>
                </c:pt>
                <c:pt idx="314">
                  <c:v>116.36120372470999</c:v>
                </c:pt>
                <c:pt idx="315">
                  <c:v>119.728301644455</c:v>
                </c:pt>
                <c:pt idx="316">
                  <c:v>122.172912041229</c:v>
                </c:pt>
                <c:pt idx="317">
                  <c:v>115.352854108749</c:v>
                </c:pt>
                <c:pt idx="318">
                  <c:v>116.979648548207</c:v>
                </c:pt>
                <c:pt idx="319">
                  <c:v>114.76708465025401</c:v>
                </c:pt>
                <c:pt idx="320">
                  <c:v>117.327330980613</c:v>
                </c:pt>
                <c:pt idx="321">
                  <c:v>117.57011411257</c:v>
                </c:pt>
                <c:pt idx="322">
                  <c:v>117.120716256202</c:v>
                </c:pt>
                <c:pt idx="323">
                  <c:v>117.098017423534</c:v>
                </c:pt>
                <c:pt idx="324">
                  <c:v>115.981052361121</c:v>
                </c:pt>
                <c:pt idx="325">
                  <c:v>115.26988007612</c:v>
                </c:pt>
                <c:pt idx="326">
                  <c:v>115.08132616352501</c:v>
                </c:pt>
                <c:pt idx="327">
                  <c:v>116.53051711737101</c:v>
                </c:pt>
                <c:pt idx="328">
                  <c:v>116.695560715296</c:v>
                </c:pt>
                <c:pt idx="329">
                  <c:v>115.86158129302299</c:v>
                </c:pt>
                <c:pt idx="330">
                  <c:v>114.97942898191999</c:v>
                </c:pt>
                <c:pt idx="331">
                  <c:v>114.39358036594599</c:v>
                </c:pt>
                <c:pt idx="332">
                  <c:v>115.837115410232</c:v>
                </c:pt>
                <c:pt idx="333">
                  <c:v>115.613264914292</c:v>
                </c:pt>
                <c:pt idx="334">
                  <c:v>113.922135808004</c:v>
                </c:pt>
                <c:pt idx="335">
                  <c:v>112.465629104087</c:v>
                </c:pt>
                <c:pt idx="336">
                  <c:v>112.663347404725</c:v>
                </c:pt>
                <c:pt idx="337">
                  <c:v>111.818464121701</c:v>
                </c:pt>
                <c:pt idx="338">
                  <c:v>113.41687336076799</c:v>
                </c:pt>
                <c:pt idx="339">
                  <c:v>111.680997194482</c:v>
                </c:pt>
                <c:pt idx="340">
                  <c:v>111.71448151889</c:v>
                </c:pt>
                <c:pt idx="341">
                  <c:v>111.92402375186199</c:v>
                </c:pt>
                <c:pt idx="342">
                  <c:v>111.846307052139</c:v>
                </c:pt>
                <c:pt idx="343">
                  <c:v>111.49278121208999</c:v>
                </c:pt>
                <c:pt idx="344">
                  <c:v>112.068507024818</c:v>
                </c:pt>
                <c:pt idx="345">
                  <c:v>113.326359226823</c:v>
                </c:pt>
                <c:pt idx="346">
                  <c:v>110.523989014571</c:v>
                </c:pt>
                <c:pt idx="347">
                  <c:v>110.90942640768399</c:v>
                </c:pt>
                <c:pt idx="348">
                  <c:v>114.702443325122</c:v>
                </c:pt>
                <c:pt idx="349">
                  <c:v>111.131080131109</c:v>
                </c:pt>
                <c:pt idx="350">
                  <c:v>111.34139277218701</c:v>
                </c:pt>
                <c:pt idx="351">
                  <c:v>112.46772474779</c:v>
                </c:pt>
                <c:pt idx="352">
                  <c:v>112.65246801647</c:v>
                </c:pt>
                <c:pt idx="353">
                  <c:v>107.986671957439</c:v>
                </c:pt>
                <c:pt idx="354">
                  <c:v>107.39404604728099</c:v>
                </c:pt>
                <c:pt idx="355">
                  <c:v>107.79196030931099</c:v>
                </c:pt>
                <c:pt idx="356">
                  <c:v>107.097610209541</c:v>
                </c:pt>
                <c:pt idx="357">
                  <c:v>106.19763443155701</c:v>
                </c:pt>
                <c:pt idx="358">
                  <c:v>105.37020991305999</c:v>
                </c:pt>
                <c:pt idx="359">
                  <c:v>104.528565824664</c:v>
                </c:pt>
                <c:pt idx="360">
                  <c:v>103.445981863814</c:v>
                </c:pt>
                <c:pt idx="361">
                  <c:v>103.50716196707199</c:v>
                </c:pt>
                <c:pt idx="362">
                  <c:v>104.493895195429</c:v>
                </c:pt>
                <c:pt idx="363">
                  <c:v>103.43356733042501</c:v>
                </c:pt>
                <c:pt idx="364">
                  <c:v>105.58651375110701</c:v>
                </c:pt>
                <c:pt idx="365">
                  <c:v>104.577009546102</c:v>
                </c:pt>
                <c:pt idx="366">
                  <c:v>96.984921421453095</c:v>
                </c:pt>
                <c:pt idx="367">
                  <c:v>96.1824967809046</c:v>
                </c:pt>
                <c:pt idx="368">
                  <c:v>92.585577091457296</c:v>
                </c:pt>
                <c:pt idx="369">
                  <c:v>92.427826176765805</c:v>
                </c:pt>
                <c:pt idx="370">
                  <c:v>91.330836003616696</c:v>
                </c:pt>
                <c:pt idx="371">
                  <c:v>90.684781741828303</c:v>
                </c:pt>
                <c:pt idx="372">
                  <c:v>90.078057314926397</c:v>
                </c:pt>
                <c:pt idx="373">
                  <c:v>89.238972214483596</c:v>
                </c:pt>
                <c:pt idx="374">
                  <c:v>88.993216374654693</c:v>
                </c:pt>
                <c:pt idx="375">
                  <c:v>89.540411149036501</c:v>
                </c:pt>
                <c:pt idx="376">
                  <c:v>89.3811983915855</c:v>
                </c:pt>
                <c:pt idx="377">
                  <c:v>89.342522461933598</c:v>
                </c:pt>
                <c:pt idx="378">
                  <c:v>89.540858408086393</c:v>
                </c:pt>
                <c:pt idx="379">
                  <c:v>88.397075094064107</c:v>
                </c:pt>
                <c:pt idx="380">
                  <c:v>87.966713783965304</c:v>
                </c:pt>
                <c:pt idx="381">
                  <c:v>87.521207604676903</c:v>
                </c:pt>
                <c:pt idx="382">
                  <c:v>86.614285713819399</c:v>
                </c:pt>
                <c:pt idx="383">
                  <c:v>85.661066816670498</c:v>
                </c:pt>
                <c:pt idx="384">
                  <c:v>84.921419138323401</c:v>
                </c:pt>
                <c:pt idx="385">
                  <c:v>85.591177538648907</c:v>
                </c:pt>
                <c:pt idx="386">
                  <c:v>84.921293137358305</c:v>
                </c:pt>
                <c:pt idx="387">
                  <c:v>84.477976125957298</c:v>
                </c:pt>
                <c:pt idx="388">
                  <c:v>84.913387020550502</c:v>
                </c:pt>
                <c:pt idx="389">
                  <c:v>89.395319575194307</c:v>
                </c:pt>
                <c:pt idx="390">
                  <c:v>81.489811485845607</c:v>
                </c:pt>
                <c:pt idx="391">
                  <c:v>77.679653414347499</c:v>
                </c:pt>
                <c:pt idx="392">
                  <c:v>81.892670554634293</c:v>
                </c:pt>
                <c:pt idx="393">
                  <c:v>75.973523851092295</c:v>
                </c:pt>
                <c:pt idx="394">
                  <c:v>75.260452566396395</c:v>
                </c:pt>
                <c:pt idx="395">
                  <c:v>72.248345390831801</c:v>
                </c:pt>
                <c:pt idx="396">
                  <c:v>75.493196182135605</c:v>
                </c:pt>
                <c:pt idx="397">
                  <c:v>71.3045581808273</c:v>
                </c:pt>
                <c:pt idx="398">
                  <c:v>69.873601011593195</c:v>
                </c:pt>
                <c:pt idx="399">
                  <c:v>69.827130774497803</c:v>
                </c:pt>
                <c:pt idx="400">
                  <c:v>69.931667082723905</c:v>
                </c:pt>
                <c:pt idx="401">
                  <c:v>70.767145459685395</c:v>
                </c:pt>
                <c:pt idx="402">
                  <c:v>73.025301945287495</c:v>
                </c:pt>
                <c:pt idx="403">
                  <c:v>73.550690064739896</c:v>
                </c:pt>
                <c:pt idx="404">
                  <c:v>73.843062817911999</c:v>
                </c:pt>
                <c:pt idx="405">
                  <c:v>73.650819331049604</c:v>
                </c:pt>
                <c:pt idx="406">
                  <c:v>73.9563788298899</c:v>
                </c:pt>
                <c:pt idx="407">
                  <c:v>71.239203121336502</c:v>
                </c:pt>
                <c:pt idx="408">
                  <c:v>72.414487700792293</c:v>
                </c:pt>
                <c:pt idx="409">
                  <c:v>72.143532256135799</c:v>
                </c:pt>
                <c:pt idx="410">
                  <c:v>72.045350897852202</c:v>
                </c:pt>
                <c:pt idx="411">
                  <c:v>71.259588978884594</c:v>
                </c:pt>
                <c:pt idx="412">
                  <c:v>72.761865700681994</c:v>
                </c:pt>
                <c:pt idx="413">
                  <c:v>68.993425789671605</c:v>
                </c:pt>
                <c:pt idx="414">
                  <c:v>72.690885170985595</c:v>
                </c:pt>
                <c:pt idx="415">
                  <c:v>65.507907598491599</c:v>
                </c:pt>
                <c:pt idx="416">
                  <c:v>69.909414300720798</c:v>
                </c:pt>
                <c:pt idx="417">
                  <c:v>68.587408133947093</c:v>
                </c:pt>
                <c:pt idx="418">
                  <c:v>75.920211945219094</c:v>
                </c:pt>
                <c:pt idx="419">
                  <c:v>77.545796604252004</c:v>
                </c:pt>
                <c:pt idx="420">
                  <c:v>71.832609054521797</c:v>
                </c:pt>
                <c:pt idx="421">
                  <c:v>75.213778130968095</c:v>
                </c:pt>
                <c:pt idx="422">
                  <c:v>73.364729843682298</c:v>
                </c:pt>
                <c:pt idx="423">
                  <c:v>73.0916203238382</c:v>
                </c:pt>
                <c:pt idx="424">
                  <c:v>72.623568633383599</c:v>
                </c:pt>
                <c:pt idx="425">
                  <c:v>73.887437062001496</c:v>
                </c:pt>
                <c:pt idx="426">
                  <c:v>74.290596810061203</c:v>
                </c:pt>
                <c:pt idx="427">
                  <c:v>74.7405615206536</c:v>
                </c:pt>
                <c:pt idx="428">
                  <c:v>74.710598452488298</c:v>
                </c:pt>
                <c:pt idx="429">
                  <c:v>73.9925739098816</c:v>
                </c:pt>
                <c:pt idx="430">
                  <c:v>75.582072299823295</c:v>
                </c:pt>
                <c:pt idx="431">
                  <c:v>76.021605681304095</c:v>
                </c:pt>
                <c:pt idx="432">
                  <c:v>70.644897869892901</c:v>
                </c:pt>
                <c:pt idx="433">
                  <c:v>70.831599461217607</c:v>
                </c:pt>
                <c:pt idx="434">
                  <c:v>69.662449537171199</c:v>
                </c:pt>
                <c:pt idx="435">
                  <c:v>66.616353065500803</c:v>
                </c:pt>
                <c:pt idx="436">
                  <c:v>67.963242624930103</c:v>
                </c:pt>
                <c:pt idx="437">
                  <c:v>66.855933935972004</c:v>
                </c:pt>
                <c:pt idx="438">
                  <c:v>65.687737448005095</c:v>
                </c:pt>
                <c:pt idx="439">
                  <c:v>66.285127454729505</c:v>
                </c:pt>
                <c:pt idx="440">
                  <c:v>64.617994924774806</c:v>
                </c:pt>
                <c:pt idx="441">
                  <c:v>64.173884492010401</c:v>
                </c:pt>
                <c:pt idx="442">
                  <c:v>64.405422330169102</c:v>
                </c:pt>
                <c:pt idx="443">
                  <c:v>65.894262123391997</c:v>
                </c:pt>
                <c:pt idx="444">
                  <c:v>65.869453764739006</c:v>
                </c:pt>
                <c:pt idx="445">
                  <c:v>64.522331507097704</c:v>
                </c:pt>
                <c:pt idx="446">
                  <c:v>64.438099261443497</c:v>
                </c:pt>
                <c:pt idx="447">
                  <c:v>65.791103438030703</c:v>
                </c:pt>
                <c:pt idx="448">
                  <c:v>66.912789285523303</c:v>
                </c:pt>
                <c:pt idx="449">
                  <c:v>65.1699883607223</c:v>
                </c:pt>
                <c:pt idx="450">
                  <c:v>65.334993085514597</c:v>
                </c:pt>
                <c:pt idx="451">
                  <c:v>65.731919663312993</c:v>
                </c:pt>
                <c:pt idx="452">
                  <c:v>66.805063990183797</c:v>
                </c:pt>
                <c:pt idx="453">
                  <c:v>67.190050882393294</c:v>
                </c:pt>
                <c:pt idx="454">
                  <c:v>66.539394226514702</c:v>
                </c:pt>
                <c:pt idx="455">
                  <c:v>66.769367557044205</c:v>
                </c:pt>
                <c:pt idx="456">
                  <c:v>67.935683008793902</c:v>
                </c:pt>
                <c:pt idx="457">
                  <c:v>68.276601808511799</c:v>
                </c:pt>
                <c:pt idx="458">
                  <c:v>68.643752306636401</c:v>
                </c:pt>
                <c:pt idx="459">
                  <c:v>69.490923267033395</c:v>
                </c:pt>
                <c:pt idx="460">
                  <c:v>70.263846755331997</c:v>
                </c:pt>
                <c:pt idx="461">
                  <c:v>69.102951600017803</c:v>
                </c:pt>
                <c:pt idx="462">
                  <c:v>70.483463696178603</c:v>
                </c:pt>
                <c:pt idx="463">
                  <c:v>70.211285960239806</c:v>
                </c:pt>
                <c:pt idx="464">
                  <c:v>67.729439560562398</c:v>
                </c:pt>
                <c:pt idx="465">
                  <c:v>66.963500959543694</c:v>
                </c:pt>
                <c:pt idx="466">
                  <c:v>65.635078158457006</c:v>
                </c:pt>
                <c:pt idx="467">
                  <c:v>65.310935701142199</c:v>
                </c:pt>
                <c:pt idx="468">
                  <c:v>64.813775039739696</c:v>
                </c:pt>
                <c:pt idx="469">
                  <c:v>65.985522734759897</c:v>
                </c:pt>
                <c:pt idx="470">
                  <c:v>68.843076779446605</c:v>
                </c:pt>
                <c:pt idx="471">
                  <c:v>67.518666076441605</c:v>
                </c:pt>
                <c:pt idx="472">
                  <c:v>69.432213255567106</c:v>
                </c:pt>
                <c:pt idx="473">
                  <c:v>70.198987360681102</c:v>
                </c:pt>
                <c:pt idx="474">
                  <c:v>68.687564920859302</c:v>
                </c:pt>
                <c:pt idx="475">
                  <c:v>67.136181608914796</c:v>
                </c:pt>
                <c:pt idx="476">
                  <c:v>69.641528420211401</c:v>
                </c:pt>
                <c:pt idx="477">
                  <c:v>68.788406829396493</c:v>
                </c:pt>
                <c:pt idx="478">
                  <c:v>69.1393948199579</c:v>
                </c:pt>
                <c:pt idx="479">
                  <c:v>73.944004250811702</c:v>
                </c:pt>
                <c:pt idx="480">
                  <c:v>77.629342379917304</c:v>
                </c:pt>
                <c:pt idx="481">
                  <c:v>73.736966910234401</c:v>
                </c:pt>
                <c:pt idx="482">
                  <c:v>68.404120052194997</c:v>
                </c:pt>
                <c:pt idx="483">
                  <c:v>78.128834122813004</c:v>
                </c:pt>
                <c:pt idx="484">
                  <c:v>76.765728138807503</c:v>
                </c:pt>
                <c:pt idx="485">
                  <c:v>77.024324192551504</c:v>
                </c:pt>
                <c:pt idx="486">
                  <c:v>78.914373611490106</c:v>
                </c:pt>
                <c:pt idx="487">
                  <c:v>76.313416522255594</c:v>
                </c:pt>
                <c:pt idx="488">
                  <c:v>72.778533751964304</c:v>
                </c:pt>
                <c:pt idx="489">
                  <c:v>73.2915757556475</c:v>
                </c:pt>
                <c:pt idx="490">
                  <c:v>73.535372916737302</c:v>
                </c:pt>
                <c:pt idx="491">
                  <c:v>76.480305293764005</c:v>
                </c:pt>
                <c:pt idx="492">
                  <c:v>76.963962576534001</c:v>
                </c:pt>
                <c:pt idx="493">
                  <c:v>75.587074445137006</c:v>
                </c:pt>
                <c:pt idx="494">
                  <c:v>70.518101086831194</c:v>
                </c:pt>
                <c:pt idx="495">
                  <c:v>71.747305672253802</c:v>
                </c:pt>
                <c:pt idx="496">
                  <c:v>79.926007708890197</c:v>
                </c:pt>
                <c:pt idx="497">
                  <c:v>80.361585894635795</c:v>
                </c:pt>
                <c:pt idx="498">
                  <c:v>74.5113839895849</c:v>
                </c:pt>
                <c:pt idx="499">
                  <c:v>79.753946467455407</c:v>
                </c:pt>
                <c:pt idx="500">
                  <c:v>82.527519635068302</c:v>
                </c:pt>
                <c:pt idx="501">
                  <c:v>83.666238049436501</c:v>
                </c:pt>
                <c:pt idx="502">
                  <c:v>75.798618651534696</c:v>
                </c:pt>
                <c:pt idx="503">
                  <c:v>81.801930366095405</c:v>
                </c:pt>
                <c:pt idx="504">
                  <c:v>79.538283463303301</c:v>
                </c:pt>
                <c:pt idx="505">
                  <c:v>82.237277303463998</c:v>
                </c:pt>
                <c:pt idx="506">
                  <c:v>85.910253083521098</c:v>
                </c:pt>
                <c:pt idx="507">
                  <c:v>81.697964751176499</c:v>
                </c:pt>
                <c:pt idx="508">
                  <c:v>82.344234124496595</c:v>
                </c:pt>
                <c:pt idx="509">
                  <c:v>85.287918977576894</c:v>
                </c:pt>
                <c:pt idx="510">
                  <c:v>85.338775009485303</c:v>
                </c:pt>
                <c:pt idx="511">
                  <c:v>83.079727462008606</c:v>
                </c:pt>
                <c:pt idx="512">
                  <c:v>89.056829623241597</c:v>
                </c:pt>
                <c:pt idx="513">
                  <c:v>87.549549244847</c:v>
                </c:pt>
                <c:pt idx="514">
                  <c:v>90.283506000424396</c:v>
                </c:pt>
                <c:pt idx="515">
                  <c:v>88.411716211638407</c:v>
                </c:pt>
                <c:pt idx="516">
                  <c:v>91.583417866429301</c:v>
                </c:pt>
                <c:pt idx="517">
                  <c:v>90.566344643679599</c:v>
                </c:pt>
                <c:pt idx="518">
                  <c:v>91.579107962533797</c:v>
                </c:pt>
                <c:pt idx="519">
                  <c:v>90.060117780208401</c:v>
                </c:pt>
                <c:pt idx="520">
                  <c:v>90.615997077199793</c:v>
                </c:pt>
                <c:pt idx="521">
                  <c:v>88.712175275553705</c:v>
                </c:pt>
                <c:pt idx="522">
                  <c:v>90.848322481136904</c:v>
                </c:pt>
                <c:pt idx="523">
                  <c:v>91.988668396517596</c:v>
                </c:pt>
                <c:pt idx="524">
                  <c:v>92.975015704068596</c:v>
                </c:pt>
                <c:pt idx="525">
                  <c:v>94.077331194694594</c:v>
                </c:pt>
                <c:pt idx="526">
                  <c:v>94.585597211788894</c:v>
                </c:pt>
                <c:pt idx="527">
                  <c:v>94.151737325546307</c:v>
                </c:pt>
                <c:pt idx="528">
                  <c:v>95.002667800013796</c:v>
                </c:pt>
                <c:pt idx="529">
                  <c:v>96.931624357835304</c:v>
                </c:pt>
                <c:pt idx="530">
                  <c:v>99.965914637306298</c:v>
                </c:pt>
                <c:pt idx="531">
                  <c:v>100.332680811046</c:v>
                </c:pt>
                <c:pt idx="532">
                  <c:v>101.490347352565</c:v>
                </c:pt>
                <c:pt idx="533">
                  <c:v>98.062679205213001</c:v>
                </c:pt>
                <c:pt idx="534">
                  <c:v>101.331089236157</c:v>
                </c:pt>
                <c:pt idx="535">
                  <c:v>99.202342676038398</c:v>
                </c:pt>
                <c:pt idx="536">
                  <c:v>98.868313385054293</c:v>
                </c:pt>
                <c:pt idx="537">
                  <c:v>98.992459646399993</c:v>
                </c:pt>
                <c:pt idx="538">
                  <c:v>97.483102630946206</c:v>
                </c:pt>
                <c:pt idx="539">
                  <c:v>95.954309211693698</c:v>
                </c:pt>
                <c:pt idx="540">
                  <c:v>98.5445377195757</c:v>
                </c:pt>
                <c:pt idx="541">
                  <c:v>94.349310580690997</c:v>
                </c:pt>
                <c:pt idx="542">
                  <c:v>93.826816732963707</c:v>
                </c:pt>
                <c:pt idx="543">
                  <c:v>93.8716364203827</c:v>
                </c:pt>
                <c:pt idx="544">
                  <c:v>94.478407724544795</c:v>
                </c:pt>
                <c:pt idx="545">
                  <c:v>93.487949163738506</c:v>
                </c:pt>
                <c:pt idx="546">
                  <c:v>90.423761173793594</c:v>
                </c:pt>
                <c:pt idx="547">
                  <c:v>91.102878840729204</c:v>
                </c:pt>
                <c:pt idx="548">
                  <c:v>90.502912542543697</c:v>
                </c:pt>
                <c:pt idx="549">
                  <c:v>91.685082181250806</c:v>
                </c:pt>
                <c:pt idx="550">
                  <c:v>91.867765688608898</c:v>
                </c:pt>
                <c:pt idx="551">
                  <c:v>91.950425118378703</c:v>
                </c:pt>
                <c:pt idx="552">
                  <c:v>91.927065882384198</c:v>
                </c:pt>
                <c:pt idx="553">
                  <c:v>92.173492462201395</c:v>
                </c:pt>
                <c:pt idx="554">
                  <c:v>90.678963304922604</c:v>
                </c:pt>
                <c:pt idx="555">
                  <c:v>90.894990849877502</c:v>
                </c:pt>
                <c:pt idx="556">
                  <c:v>88.980439128530094</c:v>
                </c:pt>
                <c:pt idx="557">
                  <c:v>88.925143818035295</c:v>
                </c:pt>
                <c:pt idx="558">
                  <c:v>89.046132967937297</c:v>
                </c:pt>
                <c:pt idx="559">
                  <c:v>89.232990176239099</c:v>
                </c:pt>
                <c:pt idx="560">
                  <c:v>90.854896795814099</c:v>
                </c:pt>
                <c:pt idx="561">
                  <c:v>89.879375775396696</c:v>
                </c:pt>
                <c:pt idx="562">
                  <c:v>88.212646950190404</c:v>
                </c:pt>
                <c:pt idx="563">
                  <c:v>88.967280549088898</c:v>
                </c:pt>
                <c:pt idx="564">
                  <c:v>88.051479043321095</c:v>
                </c:pt>
                <c:pt idx="565">
                  <c:v>88.451172165156905</c:v>
                </c:pt>
                <c:pt idx="566">
                  <c:v>88.773157441821695</c:v>
                </c:pt>
                <c:pt idx="567">
                  <c:v>89.343884422198698</c:v>
                </c:pt>
                <c:pt idx="568">
                  <c:v>91.592003767970198</c:v>
                </c:pt>
                <c:pt idx="569">
                  <c:v>91.438690758187207</c:v>
                </c:pt>
                <c:pt idx="570">
                  <c:v>91.984344398063101</c:v>
                </c:pt>
                <c:pt idx="571">
                  <c:v>91.260618399008493</c:v>
                </c:pt>
                <c:pt idx="572">
                  <c:v>87.922757563959905</c:v>
                </c:pt>
                <c:pt idx="573">
                  <c:v>91.777413690753306</c:v>
                </c:pt>
                <c:pt idx="574">
                  <c:v>93.347511488546502</c:v>
                </c:pt>
                <c:pt idx="575">
                  <c:v>95.585673773817405</c:v>
                </c:pt>
                <c:pt idx="576">
                  <c:v>99.586008366694202</c:v>
                </c:pt>
                <c:pt idx="577">
                  <c:v>102.844662070647</c:v>
                </c:pt>
                <c:pt idx="578">
                  <c:v>102.287422287845</c:v>
                </c:pt>
                <c:pt idx="579">
                  <c:v>106.315615189588</c:v>
                </c:pt>
                <c:pt idx="580">
                  <c:v>104.52728174920099</c:v>
                </c:pt>
                <c:pt idx="581">
                  <c:v>101.612105455277</c:v>
                </c:pt>
                <c:pt idx="582">
                  <c:v>102.457174254786</c:v>
                </c:pt>
                <c:pt idx="583">
                  <c:v>103.119651310748</c:v>
                </c:pt>
                <c:pt idx="584">
                  <c:v>101.43436827450201</c:v>
                </c:pt>
                <c:pt idx="585">
                  <c:v>96.9074724179074</c:v>
                </c:pt>
                <c:pt idx="586">
                  <c:v>96.460351958453799</c:v>
                </c:pt>
                <c:pt idx="587">
                  <c:v>97.007136602135901</c:v>
                </c:pt>
                <c:pt idx="588">
                  <c:v>97.514465333966996</c:v>
                </c:pt>
                <c:pt idx="589">
                  <c:v>96.097832772800302</c:v>
                </c:pt>
                <c:pt idx="590">
                  <c:v>97.224606512192395</c:v>
                </c:pt>
                <c:pt idx="591">
                  <c:v>96.001387517735495</c:v>
                </c:pt>
                <c:pt idx="592">
                  <c:v>95.858856062138997</c:v>
                </c:pt>
                <c:pt idx="593">
                  <c:v>96.774326868050096</c:v>
                </c:pt>
                <c:pt idx="594">
                  <c:v>96.793732089065699</c:v>
                </c:pt>
                <c:pt idx="595">
                  <c:v>94.620186191411904</c:v>
                </c:pt>
                <c:pt idx="596">
                  <c:v>90.823374861527199</c:v>
                </c:pt>
                <c:pt idx="597">
                  <c:v>89.983773661033396</c:v>
                </c:pt>
                <c:pt idx="598">
                  <c:v>92.168313189052697</c:v>
                </c:pt>
                <c:pt idx="599">
                  <c:v>93.142448185317704</c:v>
                </c:pt>
                <c:pt idx="600">
                  <c:v>95.827919130526794</c:v>
                </c:pt>
                <c:pt idx="601">
                  <c:v>95.452113520059299</c:v>
                </c:pt>
                <c:pt idx="602">
                  <c:v>96.799873440441203</c:v>
                </c:pt>
                <c:pt idx="603">
                  <c:v>97.559626017968</c:v>
                </c:pt>
                <c:pt idx="604">
                  <c:v>96.655041777268295</c:v>
                </c:pt>
                <c:pt idx="605">
                  <c:v>98.850844362363603</c:v>
                </c:pt>
                <c:pt idx="606">
                  <c:v>101.883648998601</c:v>
                </c:pt>
                <c:pt idx="607">
                  <c:v>101.08757771797499</c:v>
                </c:pt>
                <c:pt idx="608">
                  <c:v>100.384335595612</c:v>
                </c:pt>
                <c:pt idx="609">
                  <c:v>99.111254636916797</c:v>
                </c:pt>
                <c:pt idx="610">
                  <c:v>101.737497287545</c:v>
                </c:pt>
                <c:pt idx="611">
                  <c:v>98.672623675708294</c:v>
                </c:pt>
                <c:pt idx="612">
                  <c:v>95.497683790567706</c:v>
                </c:pt>
                <c:pt idx="613">
                  <c:v>95.509799350371594</c:v>
                </c:pt>
                <c:pt idx="614">
                  <c:v>99.056642164450594</c:v>
                </c:pt>
                <c:pt idx="615">
                  <c:v>98.921062115765295</c:v>
                </c:pt>
                <c:pt idx="616">
                  <c:v>98.881845514194595</c:v>
                </c:pt>
                <c:pt idx="617">
                  <c:v>99.5807735597174</c:v>
                </c:pt>
                <c:pt idx="618">
                  <c:v>99.0948338525384</c:v>
                </c:pt>
                <c:pt idx="619">
                  <c:v>99.200569656510794</c:v>
                </c:pt>
                <c:pt idx="620">
                  <c:v>98.941611322671307</c:v>
                </c:pt>
                <c:pt idx="621">
                  <c:v>99.166829715870094</c:v>
                </c:pt>
                <c:pt idx="622">
                  <c:v>99.165361250016204</c:v>
                </c:pt>
                <c:pt idx="623">
                  <c:v>98.242787856665004</c:v>
                </c:pt>
                <c:pt idx="624">
                  <c:v>98.811619595580893</c:v>
                </c:pt>
                <c:pt idx="625">
                  <c:v>99.253186563926604</c:v>
                </c:pt>
                <c:pt idx="626">
                  <c:v>99.6975963271436</c:v>
                </c:pt>
                <c:pt idx="627">
                  <c:v>98.588184107077495</c:v>
                </c:pt>
                <c:pt idx="628">
                  <c:v>99.302095556797099</c:v>
                </c:pt>
                <c:pt idx="629">
                  <c:v>100.50006634474499</c:v>
                </c:pt>
                <c:pt idx="630">
                  <c:v>99.577843421061104</c:v>
                </c:pt>
                <c:pt idx="631">
                  <c:v>100.20317141928599</c:v>
                </c:pt>
                <c:pt idx="632">
                  <c:v>100.96332600603699</c:v>
                </c:pt>
                <c:pt idx="633">
                  <c:v>99.493081144315894</c:v>
                </c:pt>
                <c:pt idx="634">
                  <c:v>98.010213450723896</c:v>
                </c:pt>
                <c:pt idx="635">
                  <c:v>98.510821420000795</c:v>
                </c:pt>
                <c:pt idx="636">
                  <c:v>96.517212139547397</c:v>
                </c:pt>
                <c:pt idx="637">
                  <c:v>98.702709398654306</c:v>
                </c:pt>
                <c:pt idx="638">
                  <c:v>96.675674350219197</c:v>
                </c:pt>
                <c:pt idx="639">
                  <c:v>97.666256965816999</c:v>
                </c:pt>
                <c:pt idx="640">
                  <c:v>97.401418700686406</c:v>
                </c:pt>
                <c:pt idx="641">
                  <c:v>97.541999882808994</c:v>
                </c:pt>
                <c:pt idx="642">
                  <c:v>97.669008423434306</c:v>
                </c:pt>
                <c:pt idx="643">
                  <c:v>97.838415110081598</c:v>
                </c:pt>
                <c:pt idx="644">
                  <c:v>97.905671237636298</c:v>
                </c:pt>
                <c:pt idx="645">
                  <c:v>97.278925757035296</c:v>
                </c:pt>
                <c:pt idx="646">
                  <c:v>98.469617637586893</c:v>
                </c:pt>
                <c:pt idx="647">
                  <c:v>96.932059179377305</c:v>
                </c:pt>
                <c:pt idx="648">
                  <c:v>98.160712921820206</c:v>
                </c:pt>
                <c:pt idx="649">
                  <c:v>101.311541358786</c:v>
                </c:pt>
                <c:pt idx="650">
                  <c:v>100.060374980761</c:v>
                </c:pt>
                <c:pt idx="651">
                  <c:v>101.348285623574</c:v>
                </c:pt>
                <c:pt idx="652">
                  <c:v>99.263141085972194</c:v>
                </c:pt>
                <c:pt idx="653">
                  <c:v>98.583315261802298</c:v>
                </c:pt>
                <c:pt idx="654">
                  <c:v>99.862408481197207</c:v>
                </c:pt>
                <c:pt idx="655">
                  <c:v>100.049234981742</c:v>
                </c:pt>
                <c:pt idx="656">
                  <c:v>101.37507455640301</c:v>
                </c:pt>
                <c:pt idx="657">
                  <c:v>99.484039062322907</c:v>
                </c:pt>
                <c:pt idx="658">
                  <c:v>100.231026304154</c:v>
                </c:pt>
                <c:pt idx="659">
                  <c:v>100.595839505566</c:v>
                </c:pt>
                <c:pt idx="660">
                  <c:v>101.331048687554</c:v>
                </c:pt>
                <c:pt idx="661">
                  <c:v>100.777750416115</c:v>
                </c:pt>
                <c:pt idx="662">
                  <c:v>98.205503977612395</c:v>
                </c:pt>
                <c:pt idx="663">
                  <c:v>98.032811213062601</c:v>
                </c:pt>
                <c:pt idx="664">
                  <c:v>97.420182210728797</c:v>
                </c:pt>
                <c:pt idx="665">
                  <c:v>97.217338733630598</c:v>
                </c:pt>
                <c:pt idx="666">
                  <c:v>96.861902530802993</c:v>
                </c:pt>
                <c:pt idx="667">
                  <c:v>98.244641549898702</c:v>
                </c:pt>
                <c:pt idx="668">
                  <c:v>100.005365078653</c:v>
                </c:pt>
                <c:pt idx="669">
                  <c:v>99.686683149753406</c:v>
                </c:pt>
                <c:pt idx="670">
                  <c:v>100.11056822873201</c:v>
                </c:pt>
                <c:pt idx="671">
                  <c:v>99.621064077076596</c:v>
                </c:pt>
                <c:pt idx="672">
                  <c:v>100.020814485172</c:v>
                </c:pt>
                <c:pt idx="673">
                  <c:v>100.808188742825</c:v>
                </c:pt>
                <c:pt idx="674">
                  <c:v>101.848526135925</c:v>
                </c:pt>
                <c:pt idx="675">
                  <c:v>103.05024666190999</c:v>
                </c:pt>
                <c:pt idx="676">
                  <c:v>104.22665476829501</c:v>
                </c:pt>
                <c:pt idx="677">
                  <c:v>104.53194161152101</c:v>
                </c:pt>
                <c:pt idx="678">
                  <c:v>103.736299180016</c:v>
                </c:pt>
                <c:pt idx="679">
                  <c:v>104.22268229283399</c:v>
                </c:pt>
                <c:pt idx="680">
                  <c:v>103.479719031493</c:v>
                </c:pt>
                <c:pt idx="681">
                  <c:v>104.633598378971</c:v>
                </c:pt>
                <c:pt idx="682">
                  <c:v>104.743514458885</c:v>
                </c:pt>
                <c:pt idx="683">
                  <c:v>105.26209936735199</c:v>
                </c:pt>
                <c:pt idx="684">
                  <c:v>105.11131929410099</c:v>
                </c:pt>
                <c:pt idx="685">
                  <c:v>105.755622097258</c:v>
                </c:pt>
                <c:pt idx="686">
                  <c:v>105.035376775256</c:v>
                </c:pt>
                <c:pt idx="687">
                  <c:v>103.02354331921001</c:v>
                </c:pt>
                <c:pt idx="688">
                  <c:v>103.930787917323</c:v>
                </c:pt>
                <c:pt idx="689">
                  <c:v>104.020770908635</c:v>
                </c:pt>
                <c:pt idx="690">
                  <c:v>102.540134601449</c:v>
                </c:pt>
                <c:pt idx="691">
                  <c:v>104.228549184644</c:v>
                </c:pt>
                <c:pt idx="692">
                  <c:v>103.87002546927</c:v>
                </c:pt>
                <c:pt idx="693">
                  <c:v>103.66093627437</c:v>
                </c:pt>
                <c:pt idx="694">
                  <c:v>103.269271547307</c:v>
                </c:pt>
                <c:pt idx="695">
                  <c:v>103.015173841009</c:v>
                </c:pt>
                <c:pt idx="696">
                  <c:v>103.156467872449</c:v>
                </c:pt>
                <c:pt idx="697">
                  <c:v>103.00151376847001</c:v>
                </c:pt>
                <c:pt idx="698">
                  <c:v>102.990625434758</c:v>
                </c:pt>
                <c:pt idx="699">
                  <c:v>103.636865568913</c:v>
                </c:pt>
                <c:pt idx="700">
                  <c:v>103.050697413545</c:v>
                </c:pt>
                <c:pt idx="701">
                  <c:v>103.286354353191</c:v>
                </c:pt>
                <c:pt idx="702">
                  <c:v>102.455345555779</c:v>
                </c:pt>
                <c:pt idx="703">
                  <c:v>103.5723094893</c:v>
                </c:pt>
                <c:pt idx="704">
                  <c:v>103.74783794947299</c:v>
                </c:pt>
                <c:pt idx="705">
                  <c:v>103.756868287945</c:v>
                </c:pt>
                <c:pt idx="706">
                  <c:v>103.14604923852301</c:v>
                </c:pt>
                <c:pt idx="707">
                  <c:v>102.686828932715</c:v>
                </c:pt>
                <c:pt idx="708">
                  <c:v>102.465777001001</c:v>
                </c:pt>
                <c:pt idx="709">
                  <c:v>102.728195866395</c:v>
                </c:pt>
                <c:pt idx="710">
                  <c:v>102.902492404939</c:v>
                </c:pt>
                <c:pt idx="711">
                  <c:v>102.54001205430799</c:v>
                </c:pt>
                <c:pt idx="712">
                  <c:v>102.33136892424599</c:v>
                </c:pt>
                <c:pt idx="713">
                  <c:v>102.364625573485</c:v>
                </c:pt>
                <c:pt idx="714">
                  <c:v>102.300238825164</c:v>
                </c:pt>
                <c:pt idx="715">
                  <c:v>100.986212866345</c:v>
                </c:pt>
                <c:pt idx="716">
                  <c:v>102.359805300508</c:v>
                </c:pt>
                <c:pt idx="717">
                  <c:v>101.427380164243</c:v>
                </c:pt>
                <c:pt idx="718">
                  <c:v>102.29461261052001</c:v>
                </c:pt>
                <c:pt idx="719">
                  <c:v>102.15241764423899</c:v>
                </c:pt>
                <c:pt idx="720">
                  <c:v>102.33870149672499</c:v>
                </c:pt>
                <c:pt idx="721">
                  <c:v>102.447965751485</c:v>
                </c:pt>
                <c:pt idx="722">
                  <c:v>102.77390003718099</c:v>
                </c:pt>
                <c:pt idx="723">
                  <c:v>103.313212761632</c:v>
                </c:pt>
                <c:pt idx="724">
                  <c:v>103.338505300515</c:v>
                </c:pt>
                <c:pt idx="725">
                  <c:v>103.59024965597</c:v>
                </c:pt>
                <c:pt idx="726">
                  <c:v>103.244751905916</c:v>
                </c:pt>
                <c:pt idx="727">
                  <c:v>103.919942387101</c:v>
                </c:pt>
                <c:pt idx="728">
                  <c:v>103.92056839406099</c:v>
                </c:pt>
                <c:pt idx="729">
                  <c:v>103.704033248839</c:v>
                </c:pt>
                <c:pt idx="730">
                  <c:v>105.943891954343</c:v>
                </c:pt>
                <c:pt idx="731">
                  <c:v>107.24407893124599</c:v>
                </c:pt>
                <c:pt idx="732">
                  <c:v>106.76043320878</c:v>
                </c:pt>
                <c:pt idx="733">
                  <c:v>105.641237382916</c:v>
                </c:pt>
                <c:pt idx="734">
                  <c:v>106.9347421912</c:v>
                </c:pt>
                <c:pt idx="735">
                  <c:v>106.596008387955</c:v>
                </c:pt>
                <c:pt idx="736">
                  <c:v>106.550654814193</c:v>
                </c:pt>
                <c:pt idx="737">
                  <c:v>106.579970795254</c:v>
                </c:pt>
                <c:pt idx="738">
                  <c:v>106.277684741492</c:v>
                </c:pt>
                <c:pt idx="739">
                  <c:v>106.529971141755</c:v>
                </c:pt>
                <c:pt idx="740">
                  <c:v>106.675176260836</c:v>
                </c:pt>
                <c:pt idx="741">
                  <c:v>106.25057069679499</c:v>
                </c:pt>
                <c:pt idx="742">
                  <c:v>106.331013835965</c:v>
                </c:pt>
                <c:pt idx="743">
                  <c:v>106.983066528942</c:v>
                </c:pt>
                <c:pt idx="744">
                  <c:v>106.55003030384501</c:v>
                </c:pt>
                <c:pt idx="745">
                  <c:v>106.932472974964</c:v>
                </c:pt>
                <c:pt idx="746">
                  <c:v>106.75163369735399</c:v>
                </c:pt>
                <c:pt idx="747">
                  <c:v>107.61062265339601</c:v>
                </c:pt>
                <c:pt idx="748">
                  <c:v>106.67310998819001</c:v>
                </c:pt>
                <c:pt idx="749">
                  <c:v>107.22507604006999</c:v>
                </c:pt>
                <c:pt idx="750">
                  <c:v>108.044281889264</c:v>
                </c:pt>
                <c:pt idx="751">
                  <c:v>107.621254093171</c:v>
                </c:pt>
                <c:pt idx="752">
                  <c:v>104.472113376221</c:v>
                </c:pt>
                <c:pt idx="753">
                  <c:v>104.44947941475399</c:v>
                </c:pt>
                <c:pt idx="754">
                  <c:v>105.394722906195</c:v>
                </c:pt>
                <c:pt idx="755">
                  <c:v>106.111621782005</c:v>
                </c:pt>
                <c:pt idx="756">
                  <c:v>106.791458003299</c:v>
                </c:pt>
                <c:pt idx="757">
                  <c:v>107.422709853928</c:v>
                </c:pt>
                <c:pt idx="758">
                  <c:v>107.170670474323</c:v>
                </c:pt>
                <c:pt idx="759">
                  <c:v>104.241585777667</c:v>
                </c:pt>
                <c:pt idx="760">
                  <c:v>104.50036072581899</c:v>
                </c:pt>
                <c:pt idx="761">
                  <c:v>107.840965973441</c:v>
                </c:pt>
                <c:pt idx="762">
                  <c:v>104.58485768804501</c:v>
                </c:pt>
                <c:pt idx="763">
                  <c:v>107.430350301971</c:v>
                </c:pt>
                <c:pt idx="764">
                  <c:v>103.858366712245</c:v>
                </c:pt>
                <c:pt idx="765">
                  <c:v>101.799541278474</c:v>
                </c:pt>
                <c:pt idx="766">
                  <c:v>102.657994783661</c:v>
                </c:pt>
                <c:pt idx="767">
                  <c:v>104.244010929098</c:v>
                </c:pt>
                <c:pt idx="768">
                  <c:v>104.846623114755</c:v>
                </c:pt>
                <c:pt idx="769">
                  <c:v>105.56315611871</c:v>
                </c:pt>
                <c:pt idx="770">
                  <c:v>105.311636734891</c:v>
                </c:pt>
                <c:pt idx="771">
                  <c:v>105.48604437964001</c:v>
                </c:pt>
                <c:pt idx="772">
                  <c:v>106.478193545172</c:v>
                </c:pt>
                <c:pt idx="773">
                  <c:v>105.965938096649</c:v>
                </c:pt>
                <c:pt idx="774">
                  <c:v>106.44002998633</c:v>
                </c:pt>
                <c:pt idx="775">
                  <c:v>103.748536169872</c:v>
                </c:pt>
                <c:pt idx="776">
                  <c:v>102.50639301701401</c:v>
                </c:pt>
                <c:pt idx="777">
                  <c:v>102.19212897233101</c:v>
                </c:pt>
                <c:pt idx="778">
                  <c:v>103.319391218775</c:v>
                </c:pt>
                <c:pt idx="779">
                  <c:v>103.70367314128799</c:v>
                </c:pt>
                <c:pt idx="780">
                  <c:v>103.46972246196999</c:v>
                </c:pt>
                <c:pt idx="781">
                  <c:v>101.951254680077</c:v>
                </c:pt>
                <c:pt idx="782">
                  <c:v>102.34376802222199</c:v>
                </c:pt>
                <c:pt idx="783">
                  <c:v>102.774787911991</c:v>
                </c:pt>
                <c:pt idx="784">
                  <c:v>103.238009169889</c:v>
                </c:pt>
                <c:pt idx="785">
                  <c:v>102.50924707179701</c:v>
                </c:pt>
                <c:pt idx="786">
                  <c:v>100.895153884805</c:v>
                </c:pt>
                <c:pt idx="787">
                  <c:v>102.66409864754699</c:v>
                </c:pt>
                <c:pt idx="788">
                  <c:v>103.44848047146201</c:v>
                </c:pt>
                <c:pt idx="789">
                  <c:v>104.361754963045</c:v>
                </c:pt>
                <c:pt idx="790">
                  <c:v>105.831274109858</c:v>
                </c:pt>
                <c:pt idx="791">
                  <c:v>105.44252403058</c:v>
                </c:pt>
                <c:pt idx="792">
                  <c:v>105.491475826154</c:v>
                </c:pt>
                <c:pt idx="793">
                  <c:v>106.57443181433</c:v>
                </c:pt>
                <c:pt idx="794">
                  <c:v>106.917571597351</c:v>
                </c:pt>
                <c:pt idx="795">
                  <c:v>107.070721336945</c:v>
                </c:pt>
                <c:pt idx="796">
                  <c:v>107.16582991158501</c:v>
                </c:pt>
                <c:pt idx="797">
                  <c:v>106.77297466185099</c:v>
                </c:pt>
                <c:pt idx="798">
                  <c:v>103.84594682816299</c:v>
                </c:pt>
                <c:pt idx="799">
                  <c:v>103.942961924478</c:v>
                </c:pt>
                <c:pt idx="800">
                  <c:v>101.869270346607</c:v>
                </c:pt>
                <c:pt idx="801">
                  <c:v>104.282728744381</c:v>
                </c:pt>
                <c:pt idx="802">
                  <c:v>103.190385151405</c:v>
                </c:pt>
                <c:pt idx="803">
                  <c:v>102.85677715468501</c:v>
                </c:pt>
                <c:pt idx="804">
                  <c:v>103.361782974951</c:v>
                </c:pt>
                <c:pt idx="805">
                  <c:v>100.45898726896201</c:v>
                </c:pt>
                <c:pt idx="806">
                  <c:v>100.510706039947</c:v>
                </c:pt>
                <c:pt idx="807">
                  <c:v>100.262603337743</c:v>
                </c:pt>
                <c:pt idx="808">
                  <c:v>99.593953079194804</c:v>
                </c:pt>
                <c:pt idx="809">
                  <c:v>99.155756006344106</c:v>
                </c:pt>
                <c:pt idx="810">
                  <c:v>98.771696156703399</c:v>
                </c:pt>
                <c:pt idx="811">
                  <c:v>98.826467119006693</c:v>
                </c:pt>
                <c:pt idx="812">
                  <c:v>100.12367145728101</c:v>
                </c:pt>
                <c:pt idx="813">
                  <c:v>100.250007187791</c:v>
                </c:pt>
                <c:pt idx="814">
                  <c:v>100.36622210422701</c:v>
                </c:pt>
                <c:pt idx="815">
                  <c:v>97.962895838963306</c:v>
                </c:pt>
                <c:pt idx="816">
                  <c:v>98.572680218099293</c:v>
                </c:pt>
                <c:pt idx="817">
                  <c:v>99.977379640871405</c:v>
                </c:pt>
                <c:pt idx="818">
                  <c:v>98.077622771314793</c:v>
                </c:pt>
                <c:pt idx="819">
                  <c:v>101.634525803975</c:v>
                </c:pt>
                <c:pt idx="820">
                  <c:v>102.21932305796101</c:v>
                </c:pt>
                <c:pt idx="821">
                  <c:v>103.473422062064</c:v>
                </c:pt>
                <c:pt idx="822">
                  <c:v>103.059193574703</c:v>
                </c:pt>
                <c:pt idx="823">
                  <c:v>102.72890212620401</c:v>
                </c:pt>
                <c:pt idx="824">
                  <c:v>102.42973117384599</c:v>
                </c:pt>
                <c:pt idx="825">
                  <c:v>103.004138366063</c:v>
                </c:pt>
                <c:pt idx="826">
                  <c:v>106.33668931019</c:v>
                </c:pt>
                <c:pt idx="827">
                  <c:v>105.48320453415501</c:v>
                </c:pt>
                <c:pt idx="828">
                  <c:v>106.180483474653</c:v>
                </c:pt>
                <c:pt idx="829">
                  <c:v>104.867811807857</c:v>
                </c:pt>
                <c:pt idx="830">
                  <c:v>104.398157134992</c:v>
                </c:pt>
                <c:pt idx="831">
                  <c:v>105.537028525167</c:v>
                </c:pt>
                <c:pt idx="832">
                  <c:v>104.660601283285</c:v>
                </c:pt>
                <c:pt idx="833">
                  <c:v>102.18250733732</c:v>
                </c:pt>
                <c:pt idx="834">
                  <c:v>101.53715577868699</c:v>
                </c:pt>
                <c:pt idx="835">
                  <c:v>101.432117154434</c:v>
                </c:pt>
                <c:pt idx="836">
                  <c:v>101.80844084855001</c:v>
                </c:pt>
                <c:pt idx="837">
                  <c:v>101.365897759604</c:v>
                </c:pt>
                <c:pt idx="838">
                  <c:v>101.550872096444</c:v>
                </c:pt>
                <c:pt idx="839">
                  <c:v>102.50717371505201</c:v>
                </c:pt>
                <c:pt idx="840">
                  <c:v>102.27854759831099</c:v>
                </c:pt>
                <c:pt idx="841">
                  <c:v>102.296110355113</c:v>
                </c:pt>
                <c:pt idx="842">
                  <c:v>103.311892910753</c:v>
                </c:pt>
                <c:pt idx="843">
                  <c:v>103.4375458657</c:v>
                </c:pt>
                <c:pt idx="844">
                  <c:v>103.840370641099</c:v>
                </c:pt>
                <c:pt idx="845">
                  <c:v>102.18689897294</c:v>
                </c:pt>
                <c:pt idx="846">
                  <c:v>103.26642712262399</c:v>
                </c:pt>
                <c:pt idx="847">
                  <c:v>104.642265069441</c:v>
                </c:pt>
                <c:pt idx="848">
                  <c:v>104.011175110019</c:v>
                </c:pt>
                <c:pt idx="849">
                  <c:v>104.67642567696601</c:v>
                </c:pt>
                <c:pt idx="850">
                  <c:v>104.614745269031</c:v>
                </c:pt>
                <c:pt idx="851">
                  <c:v>105.205482731911</c:v>
                </c:pt>
                <c:pt idx="852">
                  <c:v>105.456801113884</c:v>
                </c:pt>
                <c:pt idx="853">
                  <c:v>104.622223876158</c:v>
                </c:pt>
                <c:pt idx="854">
                  <c:v>105.09376559486201</c:v>
                </c:pt>
                <c:pt idx="855">
                  <c:v>106.96079898191699</c:v>
                </c:pt>
                <c:pt idx="856">
                  <c:v>106.961525790888</c:v>
                </c:pt>
                <c:pt idx="857">
                  <c:v>107.23036663396699</c:v>
                </c:pt>
                <c:pt idx="858">
                  <c:v>106.919488468202</c:v>
                </c:pt>
                <c:pt idx="859">
                  <c:v>107.033787039952</c:v>
                </c:pt>
                <c:pt idx="860">
                  <c:v>109.22966907813</c:v>
                </c:pt>
                <c:pt idx="861">
                  <c:v>109.90267288346099</c:v>
                </c:pt>
                <c:pt idx="862">
                  <c:v>109.886297516653</c:v>
                </c:pt>
                <c:pt idx="863">
                  <c:v>109.473192858609</c:v>
                </c:pt>
                <c:pt idx="864">
                  <c:v>111.769181843292</c:v>
                </c:pt>
                <c:pt idx="865">
                  <c:v>111.47862598693899</c:v>
                </c:pt>
                <c:pt idx="866">
                  <c:v>112.154221395006</c:v>
                </c:pt>
                <c:pt idx="867">
                  <c:v>112.302653584848</c:v>
                </c:pt>
                <c:pt idx="868">
                  <c:v>111.85415155594001</c:v>
                </c:pt>
                <c:pt idx="869">
                  <c:v>112.44829996827799</c:v>
                </c:pt>
                <c:pt idx="870">
                  <c:v>111.320099043057</c:v>
                </c:pt>
                <c:pt idx="871">
                  <c:v>114.02263083236301</c:v>
                </c:pt>
                <c:pt idx="872">
                  <c:v>114.786707437356</c:v>
                </c:pt>
                <c:pt idx="873">
                  <c:v>112.39753391245701</c:v>
                </c:pt>
                <c:pt idx="874">
                  <c:v>114.868323691829</c:v>
                </c:pt>
                <c:pt idx="875">
                  <c:v>114.10575983990201</c:v>
                </c:pt>
                <c:pt idx="876">
                  <c:v>114.437661119754</c:v>
                </c:pt>
                <c:pt idx="877">
                  <c:v>116.46996048368899</c:v>
                </c:pt>
                <c:pt idx="878">
                  <c:v>116.962435634344</c:v>
                </c:pt>
                <c:pt idx="879">
                  <c:v>115.665516936164</c:v>
                </c:pt>
                <c:pt idx="880">
                  <c:v>117.576918396523</c:v>
                </c:pt>
                <c:pt idx="881">
                  <c:v>114.04094864399799</c:v>
                </c:pt>
                <c:pt idx="882">
                  <c:v>115.73321718173</c:v>
                </c:pt>
                <c:pt idx="883">
                  <c:v>113.87348133099999</c:v>
                </c:pt>
                <c:pt idx="884">
                  <c:v>114.680543440805</c:v>
                </c:pt>
                <c:pt idx="885">
                  <c:v>115.826022989206</c:v>
                </c:pt>
                <c:pt idx="886">
                  <c:v>115.596368944444</c:v>
                </c:pt>
                <c:pt idx="887">
                  <c:v>115.300455001597</c:v>
                </c:pt>
                <c:pt idx="888">
                  <c:v>115.070807437417</c:v>
                </c:pt>
                <c:pt idx="889">
                  <c:v>114.959697397241</c:v>
                </c:pt>
                <c:pt idx="890">
                  <c:v>115.46263347300101</c:v>
                </c:pt>
                <c:pt idx="891">
                  <c:v>116.509484339946</c:v>
                </c:pt>
                <c:pt idx="892">
                  <c:v>116.36133988722401</c:v>
                </c:pt>
                <c:pt idx="893">
                  <c:v>120.88553268394401</c:v>
                </c:pt>
                <c:pt idx="894">
                  <c:v>122.31393130625101</c:v>
                </c:pt>
                <c:pt idx="895">
                  <c:v>124.882303514295</c:v>
                </c:pt>
                <c:pt idx="896">
                  <c:v>121.77527782030501</c:v>
                </c:pt>
                <c:pt idx="897">
                  <c:v>124.304586937618</c:v>
                </c:pt>
                <c:pt idx="898">
                  <c:v>125.07801638745801</c:v>
                </c:pt>
                <c:pt idx="899">
                  <c:v>119.32935306175401</c:v>
                </c:pt>
                <c:pt idx="900">
                  <c:v>117.776761343573</c:v>
                </c:pt>
                <c:pt idx="901">
                  <c:v>116.931587808003</c:v>
                </c:pt>
                <c:pt idx="902">
                  <c:v>117.002151788483</c:v>
                </c:pt>
                <c:pt idx="903">
                  <c:v>121.098015405984</c:v>
                </c:pt>
                <c:pt idx="904">
                  <c:v>122.127613401695</c:v>
                </c:pt>
                <c:pt idx="905">
                  <c:v>123.59999044003</c:v>
                </c:pt>
                <c:pt idx="906">
                  <c:v>123.504207374975</c:v>
                </c:pt>
                <c:pt idx="907">
                  <c:v>122.455460438806</c:v>
                </c:pt>
                <c:pt idx="908">
                  <c:v>122.213540360148</c:v>
                </c:pt>
                <c:pt idx="909">
                  <c:v>123.312568796159</c:v>
                </c:pt>
                <c:pt idx="910">
                  <c:v>124.976750413926</c:v>
                </c:pt>
                <c:pt idx="911">
                  <c:v>126.80042363215099</c:v>
                </c:pt>
                <c:pt idx="912">
                  <c:v>127.838100562216</c:v>
                </c:pt>
                <c:pt idx="913">
                  <c:v>129.656033939389</c:v>
                </c:pt>
                <c:pt idx="914">
                  <c:v>132.062658174132</c:v>
                </c:pt>
                <c:pt idx="915">
                  <c:v>129.569827516185</c:v>
                </c:pt>
                <c:pt idx="916">
                  <c:v>129.31875536811299</c:v>
                </c:pt>
                <c:pt idx="917">
                  <c:v>129.81741684146999</c:v>
                </c:pt>
                <c:pt idx="918">
                  <c:v>129.59781833270401</c:v>
                </c:pt>
                <c:pt idx="919">
                  <c:v>131.053030673932</c:v>
                </c:pt>
                <c:pt idx="920">
                  <c:v>131.100812885099</c:v>
                </c:pt>
                <c:pt idx="921">
                  <c:v>130.58248032935199</c:v>
                </c:pt>
                <c:pt idx="922">
                  <c:v>131.62888152142099</c:v>
                </c:pt>
                <c:pt idx="923">
                  <c:v>131.88851745299601</c:v>
                </c:pt>
                <c:pt idx="924">
                  <c:v>132.270947160681</c:v>
                </c:pt>
                <c:pt idx="925">
                  <c:v>132.71043720338201</c:v>
                </c:pt>
                <c:pt idx="926">
                  <c:v>132.626921777538</c:v>
                </c:pt>
                <c:pt idx="927">
                  <c:v>132.62426744558101</c:v>
                </c:pt>
                <c:pt idx="928">
                  <c:v>132.71666843008401</c:v>
                </c:pt>
                <c:pt idx="929">
                  <c:v>133.32402348498599</c:v>
                </c:pt>
                <c:pt idx="930">
                  <c:v>133.36898812163099</c:v>
                </c:pt>
                <c:pt idx="931">
                  <c:v>132.311072784819</c:v>
                </c:pt>
                <c:pt idx="932">
                  <c:v>133.70650252746501</c:v>
                </c:pt>
                <c:pt idx="933">
                  <c:v>134.953965858846</c:v>
                </c:pt>
                <c:pt idx="934">
                  <c:v>131.458022696233</c:v>
                </c:pt>
                <c:pt idx="935">
                  <c:v>130.38438778337999</c:v>
                </c:pt>
                <c:pt idx="936">
                  <c:v>129.549461712077</c:v>
                </c:pt>
                <c:pt idx="937">
                  <c:v>128.76548167814801</c:v>
                </c:pt>
                <c:pt idx="938">
                  <c:v>129.34671582913001</c:v>
                </c:pt>
                <c:pt idx="939">
                  <c:v>129.68332960307899</c:v>
                </c:pt>
                <c:pt idx="940">
                  <c:v>130.54384223713001</c:v>
                </c:pt>
                <c:pt idx="941">
                  <c:v>130.493950473654</c:v>
                </c:pt>
                <c:pt idx="942">
                  <c:v>131.31661647358499</c:v>
                </c:pt>
                <c:pt idx="943">
                  <c:v>131.55264391850099</c:v>
                </c:pt>
                <c:pt idx="944">
                  <c:v>129.524961698281</c:v>
                </c:pt>
                <c:pt idx="945">
                  <c:v>128.62947871166199</c:v>
                </c:pt>
                <c:pt idx="946">
                  <c:v>127.94274954631599</c:v>
                </c:pt>
                <c:pt idx="947">
                  <c:v>129.26013179294301</c:v>
                </c:pt>
                <c:pt idx="948">
                  <c:v>130.40387209515501</c:v>
                </c:pt>
                <c:pt idx="949">
                  <c:v>130.75829634323799</c:v>
                </c:pt>
                <c:pt idx="950">
                  <c:v>132.348739271102</c:v>
                </c:pt>
                <c:pt idx="951">
                  <c:v>130.18463014228999</c:v>
                </c:pt>
                <c:pt idx="952">
                  <c:v>131.678261228309</c:v>
                </c:pt>
                <c:pt idx="953">
                  <c:v>131.95940426204299</c:v>
                </c:pt>
                <c:pt idx="954">
                  <c:v>131.90892753912399</c:v>
                </c:pt>
                <c:pt idx="955">
                  <c:v>132.040576199659</c:v>
                </c:pt>
                <c:pt idx="956">
                  <c:v>130.988006171801</c:v>
                </c:pt>
                <c:pt idx="957">
                  <c:v>132.10207055395199</c:v>
                </c:pt>
                <c:pt idx="958">
                  <c:v>134.449563869901</c:v>
                </c:pt>
                <c:pt idx="959">
                  <c:v>133.94314287075599</c:v>
                </c:pt>
                <c:pt idx="960">
                  <c:v>133.87254449257699</c:v>
                </c:pt>
                <c:pt idx="961">
                  <c:v>132.912496042459</c:v>
                </c:pt>
                <c:pt idx="962">
                  <c:v>134.520696763377</c:v>
                </c:pt>
                <c:pt idx="963">
                  <c:v>134.34286837808901</c:v>
                </c:pt>
                <c:pt idx="964">
                  <c:v>134.75193295115599</c:v>
                </c:pt>
                <c:pt idx="965">
                  <c:v>137.428176247712</c:v>
                </c:pt>
                <c:pt idx="966">
                  <c:v>139.113083453446</c:v>
                </c:pt>
                <c:pt idx="967">
                  <c:v>138.346139405006</c:v>
                </c:pt>
                <c:pt idx="968">
                  <c:v>138.843260685774</c:v>
                </c:pt>
                <c:pt idx="969">
                  <c:v>135.64522653653799</c:v>
                </c:pt>
                <c:pt idx="970">
                  <c:v>139.70728849148</c:v>
                </c:pt>
                <c:pt idx="971">
                  <c:v>140.98782875607</c:v>
                </c:pt>
                <c:pt idx="972">
                  <c:v>144.445505715032</c:v>
                </c:pt>
                <c:pt idx="973">
                  <c:v>145.95722496737699</c:v>
                </c:pt>
                <c:pt idx="974">
                  <c:v>144.960779609257</c:v>
                </c:pt>
                <c:pt idx="975">
                  <c:v>148.84951608492099</c:v>
                </c:pt>
                <c:pt idx="976">
                  <c:v>149.58457392443</c:v>
                </c:pt>
                <c:pt idx="977">
                  <c:v>149.90196953504801</c:v>
                </c:pt>
                <c:pt idx="978">
                  <c:v>149.43591391430701</c:v>
                </c:pt>
                <c:pt idx="979">
                  <c:v>146.35090737620001</c:v>
                </c:pt>
                <c:pt idx="980">
                  <c:v>146.02724852052</c:v>
                </c:pt>
                <c:pt idx="981">
                  <c:v>146.23276325837901</c:v>
                </c:pt>
                <c:pt idx="982">
                  <c:v>143.06200571006701</c:v>
                </c:pt>
                <c:pt idx="983">
                  <c:v>142.49399427911499</c:v>
                </c:pt>
                <c:pt idx="984">
                  <c:v>143.11656121749999</c:v>
                </c:pt>
                <c:pt idx="985">
                  <c:v>144.924511518266</c:v>
                </c:pt>
                <c:pt idx="986">
                  <c:v>147.20676996973901</c:v>
                </c:pt>
                <c:pt idx="987">
                  <c:v>147.40341572026301</c:v>
                </c:pt>
                <c:pt idx="988">
                  <c:v>147.20369183747101</c:v>
                </c:pt>
                <c:pt idx="989">
                  <c:v>146.45032394085899</c:v>
                </c:pt>
                <c:pt idx="990">
                  <c:v>146.013844683088</c:v>
                </c:pt>
                <c:pt idx="991">
                  <c:v>146.14711467997401</c:v>
                </c:pt>
                <c:pt idx="992">
                  <c:v>146.81506729541201</c:v>
                </c:pt>
                <c:pt idx="993">
                  <c:v>147.743247842529</c:v>
                </c:pt>
                <c:pt idx="994">
                  <c:v>149.32614616723899</c:v>
                </c:pt>
                <c:pt idx="995">
                  <c:v>150.243089223856</c:v>
                </c:pt>
                <c:pt idx="996">
                  <c:v>151.859848227995</c:v>
                </c:pt>
                <c:pt idx="997">
                  <c:v>152.36981961169701</c:v>
                </c:pt>
                <c:pt idx="998">
                  <c:v>152.522548596322</c:v>
                </c:pt>
                <c:pt idx="999">
                  <c:v>151.24293556087801</c:v>
                </c:pt>
                <c:pt idx="1000">
                  <c:v>149.893695952294</c:v>
                </c:pt>
                <c:pt idx="1001">
                  <c:v>149.22218920832501</c:v>
                </c:pt>
                <c:pt idx="1002">
                  <c:v>147.403745314677</c:v>
                </c:pt>
                <c:pt idx="1003">
                  <c:v>148.83941166833199</c:v>
                </c:pt>
                <c:pt idx="1004">
                  <c:v>152.63701052159001</c:v>
                </c:pt>
                <c:pt idx="1005">
                  <c:v>154.80275723219299</c:v>
                </c:pt>
                <c:pt idx="1006">
                  <c:v>155.237205930106</c:v>
                </c:pt>
                <c:pt idx="1007">
                  <c:v>156.500904778288</c:v>
                </c:pt>
                <c:pt idx="1008">
                  <c:v>158.37254802623599</c:v>
                </c:pt>
                <c:pt idx="1009">
                  <c:v>160.970817506663</c:v>
                </c:pt>
                <c:pt idx="1010">
                  <c:v>161.713755034511</c:v>
                </c:pt>
                <c:pt idx="1011">
                  <c:v>158.767425337454</c:v>
                </c:pt>
                <c:pt idx="1012">
                  <c:v>164.836632849415</c:v>
                </c:pt>
                <c:pt idx="1013">
                  <c:v>165.527527053456</c:v>
                </c:pt>
                <c:pt idx="1014">
                  <c:v>165.012902820558</c:v>
                </c:pt>
                <c:pt idx="1015">
                  <c:v>157.6761157256</c:v>
                </c:pt>
                <c:pt idx="1016">
                  <c:v>152.33953265933201</c:v>
                </c:pt>
                <c:pt idx="1017">
                  <c:v>146.90991701949099</c:v>
                </c:pt>
                <c:pt idx="1018">
                  <c:v>135.558723874382</c:v>
                </c:pt>
                <c:pt idx="1019">
                  <c:v>136.883735725804</c:v>
                </c:pt>
                <c:pt idx="1020">
                  <c:v>143.42670242170601</c:v>
                </c:pt>
                <c:pt idx="1021">
                  <c:v>142.58926352683201</c:v>
                </c:pt>
                <c:pt idx="1022">
                  <c:v>143.19705285754699</c:v>
                </c:pt>
                <c:pt idx="1023">
                  <c:v>142.58195689344001</c:v>
                </c:pt>
                <c:pt idx="1024">
                  <c:v>143.476139107379</c:v>
                </c:pt>
                <c:pt idx="1025">
                  <c:v>144.062888326863</c:v>
                </c:pt>
                <c:pt idx="1026">
                  <c:v>144.62574734870799</c:v>
                </c:pt>
                <c:pt idx="1027">
                  <c:v>144.073972392006</c:v>
                </c:pt>
                <c:pt idx="1028">
                  <c:v>144.19427355491999</c:v>
                </c:pt>
                <c:pt idx="1029">
                  <c:v>144.17618296583501</c:v>
                </c:pt>
                <c:pt idx="1030">
                  <c:v>143.96069776662699</c:v>
                </c:pt>
                <c:pt idx="1031">
                  <c:v>144.52314893605501</c:v>
                </c:pt>
                <c:pt idx="1032">
                  <c:v>144.31836511363801</c:v>
                </c:pt>
                <c:pt idx="1033">
                  <c:v>144.67208814976601</c:v>
                </c:pt>
                <c:pt idx="1034">
                  <c:v>145.371713374222</c:v>
                </c:pt>
                <c:pt idx="1035">
                  <c:v>145.48678655083299</c:v>
                </c:pt>
                <c:pt idx="1036">
                  <c:v>142.37963094208101</c:v>
                </c:pt>
                <c:pt idx="1037">
                  <c:v>140.808327851234</c:v>
                </c:pt>
                <c:pt idx="1038">
                  <c:v>141.28119158208801</c:v>
                </c:pt>
                <c:pt idx="1039">
                  <c:v>141.85235880046301</c:v>
                </c:pt>
                <c:pt idx="1040">
                  <c:v>142.00350462338699</c:v>
                </c:pt>
                <c:pt idx="1041">
                  <c:v>142.56670762376999</c:v>
                </c:pt>
                <c:pt idx="1042">
                  <c:v>142.70427349412</c:v>
                </c:pt>
                <c:pt idx="1043">
                  <c:v>141.77954156445901</c:v>
                </c:pt>
                <c:pt idx="1044">
                  <c:v>140.62084058671999</c:v>
                </c:pt>
                <c:pt idx="1045">
                  <c:v>139.951685677326</c:v>
                </c:pt>
                <c:pt idx="1046">
                  <c:v>140.83640092143199</c:v>
                </c:pt>
                <c:pt idx="1047">
                  <c:v>141.05549550431101</c:v>
                </c:pt>
                <c:pt idx="1048">
                  <c:v>141.04091976879499</c:v>
                </c:pt>
                <c:pt idx="1049">
                  <c:v>140.89551355676099</c:v>
                </c:pt>
                <c:pt idx="1050">
                  <c:v>140.75113748123599</c:v>
                </c:pt>
                <c:pt idx="1051">
                  <c:v>140.791480542974</c:v>
                </c:pt>
                <c:pt idx="1052">
                  <c:v>140.985226147117</c:v>
                </c:pt>
                <c:pt idx="1053">
                  <c:v>140.71299300537399</c:v>
                </c:pt>
                <c:pt idx="1054">
                  <c:v>139.75886801900799</c:v>
                </c:pt>
                <c:pt idx="1055">
                  <c:v>141.42426910823201</c:v>
                </c:pt>
                <c:pt idx="1056">
                  <c:v>142.51671807901701</c:v>
                </c:pt>
                <c:pt idx="1057">
                  <c:v>143.18911989230199</c:v>
                </c:pt>
                <c:pt idx="1058">
                  <c:v>145.55312978616701</c:v>
                </c:pt>
                <c:pt idx="1059">
                  <c:v>146.24365758074001</c:v>
                </c:pt>
                <c:pt idx="1060">
                  <c:v>146.68914583332199</c:v>
                </c:pt>
                <c:pt idx="1061">
                  <c:v>148.663267949481</c:v>
                </c:pt>
                <c:pt idx="1062">
                  <c:v>147.98479591425101</c:v>
                </c:pt>
                <c:pt idx="1063">
                  <c:v>145.16411055244299</c:v>
                </c:pt>
                <c:pt idx="1064">
                  <c:v>145.716015347558</c:v>
                </c:pt>
                <c:pt idx="1065">
                  <c:v>149.62725399808301</c:v>
                </c:pt>
                <c:pt idx="1066">
                  <c:v>149.26344929653601</c:v>
                </c:pt>
                <c:pt idx="1067">
                  <c:v>151.843419715088</c:v>
                </c:pt>
                <c:pt idx="1068">
                  <c:v>153.942554324648</c:v>
                </c:pt>
                <c:pt idx="1069">
                  <c:v>151.17206098149899</c:v>
                </c:pt>
                <c:pt idx="1070">
                  <c:v>153.36609605138599</c:v>
                </c:pt>
                <c:pt idx="1071">
                  <c:v>151.196283068968</c:v>
                </c:pt>
                <c:pt idx="1072">
                  <c:v>153.29160533733199</c:v>
                </c:pt>
                <c:pt idx="1073">
                  <c:v>153.78007111467801</c:v>
                </c:pt>
                <c:pt idx="1074">
                  <c:v>155.09590107196101</c:v>
                </c:pt>
                <c:pt idx="1075">
                  <c:v>151.63213769392701</c:v>
                </c:pt>
                <c:pt idx="1076">
                  <c:v>150.937165718035</c:v>
                </c:pt>
                <c:pt idx="1077">
                  <c:v>150.97084262914001</c:v>
                </c:pt>
                <c:pt idx="1078">
                  <c:v>149.213937348276</c:v>
                </c:pt>
                <c:pt idx="1079">
                  <c:v>151.76832258652101</c:v>
                </c:pt>
                <c:pt idx="1080">
                  <c:v>151.38835976343401</c:v>
                </c:pt>
                <c:pt idx="1081">
                  <c:v>153.52637190963199</c:v>
                </c:pt>
                <c:pt idx="1082">
                  <c:v>151.497906733625</c:v>
                </c:pt>
                <c:pt idx="1083">
                  <c:v>154.87783896416701</c:v>
                </c:pt>
                <c:pt idx="1084">
                  <c:v>155.65903232167</c:v>
                </c:pt>
                <c:pt idx="1085">
                  <c:v>159.694529662886</c:v>
                </c:pt>
                <c:pt idx="1086">
                  <c:v>154.253748016034</c:v>
                </c:pt>
                <c:pt idx="1087">
                  <c:v>155.93812309953901</c:v>
                </c:pt>
                <c:pt idx="1088">
                  <c:v>155.31836951244301</c:v>
                </c:pt>
                <c:pt idx="1089">
                  <c:v>157.190819066171</c:v>
                </c:pt>
                <c:pt idx="1090">
                  <c:v>158.464966682849</c:v>
                </c:pt>
                <c:pt idx="1091">
                  <c:v>161.110583833633</c:v>
                </c:pt>
                <c:pt idx="1092">
                  <c:v>162.54884497024801</c:v>
                </c:pt>
                <c:pt idx="1093">
                  <c:v>164.463714077654</c:v>
                </c:pt>
                <c:pt idx="1094">
                  <c:v>159.56497261732099</c:v>
                </c:pt>
                <c:pt idx="1095">
                  <c:v>154.92726932598299</c:v>
                </c:pt>
                <c:pt idx="1096">
                  <c:v>156.73904971549101</c:v>
                </c:pt>
                <c:pt idx="1097">
                  <c:v>159.303266964697</c:v>
                </c:pt>
                <c:pt idx="1098">
                  <c:v>158.176201157381</c:v>
                </c:pt>
                <c:pt idx="1099">
                  <c:v>161.46050206357199</c:v>
                </c:pt>
                <c:pt idx="1100">
                  <c:v>160.68671965850299</c:v>
                </c:pt>
                <c:pt idx="1101">
                  <c:v>161.538031191985</c:v>
                </c:pt>
                <c:pt idx="1102">
                  <c:v>167.358086787117</c:v>
                </c:pt>
                <c:pt idx="1103">
                  <c:v>165.36285264542701</c:v>
                </c:pt>
                <c:pt idx="1104">
                  <c:v>162.105588885809</c:v>
                </c:pt>
                <c:pt idx="1105">
                  <c:v>165.06923419287901</c:v>
                </c:pt>
                <c:pt idx="1106">
                  <c:v>163.707373132296</c:v>
                </c:pt>
                <c:pt idx="1107">
                  <c:v>159.869659609406</c:v>
                </c:pt>
                <c:pt idx="1108">
                  <c:v>158.58453363618401</c:v>
                </c:pt>
                <c:pt idx="1109">
                  <c:v>159.26499550995101</c:v>
                </c:pt>
                <c:pt idx="1110">
                  <c:v>157.58275565608301</c:v>
                </c:pt>
                <c:pt idx="1111">
                  <c:v>158.24310381661499</c:v>
                </c:pt>
                <c:pt idx="1112">
                  <c:v>160.310375519225</c:v>
                </c:pt>
                <c:pt idx="1113">
                  <c:v>159.37904583516101</c:v>
                </c:pt>
                <c:pt idx="1114">
                  <c:v>155.41163356281899</c:v>
                </c:pt>
                <c:pt idx="1115">
                  <c:v>150.52825377705801</c:v>
                </c:pt>
                <c:pt idx="1116">
                  <c:v>151.91201358163801</c:v>
                </c:pt>
                <c:pt idx="1117">
                  <c:v>154.426835464699</c:v>
                </c:pt>
                <c:pt idx="1118">
                  <c:v>152.89417532833099</c:v>
                </c:pt>
                <c:pt idx="1119">
                  <c:v>152.85166389262201</c:v>
                </c:pt>
                <c:pt idx="1120">
                  <c:v>153.36651319796201</c:v>
                </c:pt>
                <c:pt idx="1121">
                  <c:v>155.695005000169</c:v>
                </c:pt>
                <c:pt idx="1122">
                  <c:v>158.40953518824</c:v>
                </c:pt>
                <c:pt idx="1123">
                  <c:v>157.279426683786</c:v>
                </c:pt>
                <c:pt idx="1124">
                  <c:v>156.610246309172</c:v>
                </c:pt>
                <c:pt idx="1125">
                  <c:v>155.114323383873</c:v>
                </c:pt>
                <c:pt idx="1126">
                  <c:v>154.47127111260301</c:v>
                </c:pt>
                <c:pt idx="1127">
                  <c:v>153.30050530577199</c:v>
                </c:pt>
                <c:pt idx="1128">
                  <c:v>153.06248238890399</c:v>
                </c:pt>
                <c:pt idx="1129">
                  <c:v>154.11214973745399</c:v>
                </c:pt>
                <c:pt idx="1130">
                  <c:v>151.52299322493201</c:v>
                </c:pt>
                <c:pt idx="1131">
                  <c:v>154.398402761239</c:v>
                </c:pt>
                <c:pt idx="1132">
                  <c:v>152.90749608312601</c:v>
                </c:pt>
                <c:pt idx="1133">
                  <c:v>155.93397595536101</c:v>
                </c:pt>
                <c:pt idx="1134">
                  <c:v>152.50421272834001</c:v>
                </c:pt>
                <c:pt idx="1135">
                  <c:v>152.40994176548</c:v>
                </c:pt>
                <c:pt idx="1136">
                  <c:v>154.83723737942401</c:v>
                </c:pt>
                <c:pt idx="1137">
                  <c:v>160.304533592084</c:v>
                </c:pt>
                <c:pt idx="1138">
                  <c:v>158.63958675048201</c:v>
                </c:pt>
                <c:pt idx="1139">
                  <c:v>158.98972235200699</c:v>
                </c:pt>
                <c:pt idx="1140">
                  <c:v>165.84597917544701</c:v>
                </c:pt>
                <c:pt idx="1141">
                  <c:v>166.008145648571</c:v>
                </c:pt>
                <c:pt idx="1142">
                  <c:v>164.154704678032</c:v>
                </c:pt>
                <c:pt idx="1143">
                  <c:v>158.73928934905001</c:v>
                </c:pt>
                <c:pt idx="1144">
                  <c:v>162.55456786988401</c:v>
                </c:pt>
                <c:pt idx="1145">
                  <c:v>164.494130006164</c:v>
                </c:pt>
                <c:pt idx="1146">
                  <c:v>162.82334874554101</c:v>
                </c:pt>
                <c:pt idx="1147">
                  <c:v>165.07201310534299</c:v>
                </c:pt>
                <c:pt idx="1148">
                  <c:v>166.955923769648</c:v>
                </c:pt>
                <c:pt idx="1149">
                  <c:v>162.110343998151</c:v>
                </c:pt>
                <c:pt idx="1150">
                  <c:v>163.93892281270001</c:v>
                </c:pt>
                <c:pt idx="1151">
                  <c:v>167.164173868706</c:v>
                </c:pt>
                <c:pt idx="1152">
                  <c:v>165.00075014937499</c:v>
                </c:pt>
                <c:pt idx="1153">
                  <c:v>166.44534682152499</c:v>
                </c:pt>
                <c:pt idx="1154">
                  <c:v>167.35079413925001</c:v>
                </c:pt>
                <c:pt idx="1155">
                  <c:v>163.12381955007999</c:v>
                </c:pt>
                <c:pt idx="1156">
                  <c:v>162.36635330648099</c:v>
                </c:pt>
                <c:pt idx="1157">
                  <c:v>160.09003472407801</c:v>
                </c:pt>
                <c:pt idx="1158">
                  <c:v>160.84701436740801</c:v>
                </c:pt>
                <c:pt idx="1159">
                  <c:v>158.91965601223001</c:v>
                </c:pt>
                <c:pt idx="1160">
                  <c:v>157.81565040344</c:v>
                </c:pt>
                <c:pt idx="1161">
                  <c:v>160.705550475564</c:v>
                </c:pt>
                <c:pt idx="1162">
                  <c:v>159.95835637219099</c:v>
                </c:pt>
                <c:pt idx="1163">
                  <c:v>158.43300532704399</c:v>
                </c:pt>
                <c:pt idx="1164">
                  <c:v>158.02736226559799</c:v>
                </c:pt>
                <c:pt idx="1165">
                  <c:v>159.32612401419399</c:v>
                </c:pt>
                <c:pt idx="1166">
                  <c:v>159.14209629434399</c:v>
                </c:pt>
                <c:pt idx="1167">
                  <c:v>159.18037372304701</c:v>
                </c:pt>
                <c:pt idx="1168">
                  <c:v>159.117178786376</c:v>
                </c:pt>
                <c:pt idx="1169">
                  <c:v>155.10162305095901</c:v>
                </c:pt>
                <c:pt idx="1170">
                  <c:v>158.713825623178</c:v>
                </c:pt>
                <c:pt idx="1171">
                  <c:v>156.50819379141899</c:v>
                </c:pt>
                <c:pt idx="1172">
                  <c:v>156.02764725086701</c:v>
                </c:pt>
                <c:pt idx="1173">
                  <c:v>155.48994629154001</c:v>
                </c:pt>
                <c:pt idx="1174">
                  <c:v>155.76052970286401</c:v>
                </c:pt>
                <c:pt idx="1175">
                  <c:v>156.54960144607199</c:v>
                </c:pt>
                <c:pt idx="1176">
                  <c:v>156.31841615758799</c:v>
                </c:pt>
                <c:pt idx="1177">
                  <c:v>153.90187829381901</c:v>
                </c:pt>
                <c:pt idx="1178">
                  <c:v>152.61220582621999</c:v>
                </c:pt>
                <c:pt idx="1179">
                  <c:v>153.03335352518701</c:v>
                </c:pt>
                <c:pt idx="1180">
                  <c:v>151.96730843591499</c:v>
                </c:pt>
                <c:pt idx="1181">
                  <c:v>152.40404968225801</c:v>
                </c:pt>
                <c:pt idx="1182">
                  <c:v>150.44162085769401</c:v>
                </c:pt>
                <c:pt idx="1183">
                  <c:v>151.78371158236899</c:v>
                </c:pt>
                <c:pt idx="1184">
                  <c:v>151.07095579577901</c:v>
                </c:pt>
                <c:pt idx="1185">
                  <c:v>152.488871378922</c:v>
                </c:pt>
                <c:pt idx="1186">
                  <c:v>151.64073839971101</c:v>
                </c:pt>
                <c:pt idx="1187">
                  <c:v>151.270672356886</c:v>
                </c:pt>
                <c:pt idx="1188">
                  <c:v>150.92249045488899</c:v>
                </c:pt>
                <c:pt idx="1189">
                  <c:v>150.76046009809301</c:v>
                </c:pt>
                <c:pt idx="1190">
                  <c:v>152.19628973607701</c:v>
                </c:pt>
                <c:pt idx="1191">
                  <c:v>152.660261934407</c:v>
                </c:pt>
                <c:pt idx="1192">
                  <c:v>153.23749344244399</c:v>
                </c:pt>
                <c:pt idx="1193">
                  <c:v>152.48817745756801</c:v>
                </c:pt>
                <c:pt idx="1194">
                  <c:v>153.64773049661099</c:v>
                </c:pt>
                <c:pt idx="1195">
                  <c:v>154.65684184678699</c:v>
                </c:pt>
                <c:pt idx="1196">
                  <c:v>154.70952767748801</c:v>
                </c:pt>
                <c:pt idx="1197">
                  <c:v>154.39954450021401</c:v>
                </c:pt>
                <c:pt idx="1198">
                  <c:v>154.11353722532999</c:v>
                </c:pt>
                <c:pt idx="1199">
                  <c:v>153.55359422979899</c:v>
                </c:pt>
                <c:pt idx="1200">
                  <c:v>157.70057244240601</c:v>
                </c:pt>
                <c:pt idx="1201">
                  <c:v>158.01301417451199</c:v>
                </c:pt>
                <c:pt idx="1202">
                  <c:v>159.52400535392599</c:v>
                </c:pt>
                <c:pt idx="1203">
                  <c:v>158.08024998863399</c:v>
                </c:pt>
                <c:pt idx="1204">
                  <c:v>157.98852879319901</c:v>
                </c:pt>
                <c:pt idx="1205">
                  <c:v>159.56378117288</c:v>
                </c:pt>
                <c:pt idx="1206">
                  <c:v>161.489935008869</c:v>
                </c:pt>
                <c:pt idx="1207">
                  <c:v>159.34760246062501</c:v>
                </c:pt>
                <c:pt idx="1208">
                  <c:v>159.09048426319501</c:v>
                </c:pt>
                <c:pt idx="1209">
                  <c:v>158.89559125290401</c:v>
                </c:pt>
                <c:pt idx="1210">
                  <c:v>159.17251124469101</c:v>
                </c:pt>
                <c:pt idx="1211">
                  <c:v>158.198308849993</c:v>
                </c:pt>
                <c:pt idx="1212">
                  <c:v>156.40962774615801</c:v>
                </c:pt>
                <c:pt idx="1213">
                  <c:v>158.25187020612799</c:v>
                </c:pt>
                <c:pt idx="1214">
                  <c:v>158.60699512262599</c:v>
                </c:pt>
                <c:pt idx="1215">
                  <c:v>158.30174959443801</c:v>
                </c:pt>
                <c:pt idx="1216">
                  <c:v>159.85053197042799</c:v>
                </c:pt>
                <c:pt idx="1217">
                  <c:v>160.250982199015</c:v>
                </c:pt>
                <c:pt idx="1218">
                  <c:v>161.51821737419101</c:v>
                </c:pt>
                <c:pt idx="1219">
                  <c:v>161.20934991788499</c:v>
                </c:pt>
                <c:pt idx="1220">
                  <c:v>163.219121406737</c:v>
                </c:pt>
                <c:pt idx="1221">
                  <c:v>164.714467429341</c:v>
                </c:pt>
                <c:pt idx="1222">
                  <c:v>163.175072762121</c:v>
                </c:pt>
                <c:pt idx="1223">
                  <c:v>164.836915442362</c:v>
                </c:pt>
                <c:pt idx="1224">
                  <c:v>160.096768123728</c:v>
                </c:pt>
                <c:pt idx="1225">
                  <c:v>163.45090001070901</c:v>
                </c:pt>
                <c:pt idx="1226">
                  <c:v>160.489171543911</c:v>
                </c:pt>
                <c:pt idx="1227">
                  <c:v>159.717093622698</c:v>
                </c:pt>
                <c:pt idx="1228">
                  <c:v>157.02106505219899</c:v>
                </c:pt>
                <c:pt idx="1229">
                  <c:v>158.34711830897101</c:v>
                </c:pt>
                <c:pt idx="1230">
                  <c:v>159.77027986550999</c:v>
                </c:pt>
                <c:pt idx="1231">
                  <c:v>160.78963785584699</c:v>
                </c:pt>
                <c:pt idx="1232">
                  <c:v>160.19129598912301</c:v>
                </c:pt>
                <c:pt idx="1233">
                  <c:v>160.37841993660399</c:v>
                </c:pt>
                <c:pt idx="1234">
                  <c:v>158.95622380748901</c:v>
                </c:pt>
                <c:pt idx="1235">
                  <c:v>160.10066600189899</c:v>
                </c:pt>
                <c:pt idx="1236">
                  <c:v>160.14500452083499</c:v>
                </c:pt>
                <c:pt idx="1237">
                  <c:v>160.90891464471599</c:v>
                </c:pt>
                <c:pt idx="1238">
                  <c:v>160.178830822989</c:v>
                </c:pt>
                <c:pt idx="1239">
                  <c:v>160.10584206035799</c:v>
                </c:pt>
                <c:pt idx="1240">
                  <c:v>159.005164187487</c:v>
                </c:pt>
                <c:pt idx="1241">
                  <c:v>159.847085342996</c:v>
                </c:pt>
                <c:pt idx="1242">
                  <c:v>162.79226339843601</c:v>
                </c:pt>
                <c:pt idx="1243">
                  <c:v>163.08084323361501</c:v>
                </c:pt>
                <c:pt idx="1244">
                  <c:v>162.32128306429101</c:v>
                </c:pt>
                <c:pt idx="1245">
                  <c:v>162.74389405412799</c:v>
                </c:pt>
                <c:pt idx="1246">
                  <c:v>161.53649413660099</c:v>
                </c:pt>
                <c:pt idx="1247">
                  <c:v>162.56392626868299</c:v>
                </c:pt>
                <c:pt idx="1248">
                  <c:v>160.701820707937</c:v>
                </c:pt>
                <c:pt idx="1249">
                  <c:v>158.50568168112</c:v>
                </c:pt>
                <c:pt idx="1250">
                  <c:v>158.731853523577</c:v>
                </c:pt>
                <c:pt idx="1251">
                  <c:v>158.44487589488</c:v>
                </c:pt>
                <c:pt idx="1252">
                  <c:v>158.83520411875401</c:v>
                </c:pt>
                <c:pt idx="1253">
                  <c:v>158.525338017389</c:v>
                </c:pt>
                <c:pt idx="1254">
                  <c:v>158.32261992129801</c:v>
                </c:pt>
                <c:pt idx="1255">
                  <c:v>158.95016400171801</c:v>
                </c:pt>
                <c:pt idx="1256">
                  <c:v>158.93607726778399</c:v>
                </c:pt>
                <c:pt idx="1257">
                  <c:v>158.90796756589901</c:v>
                </c:pt>
                <c:pt idx="1258">
                  <c:v>159.18947406533101</c:v>
                </c:pt>
                <c:pt idx="1259">
                  <c:v>159.24397073638201</c:v>
                </c:pt>
                <c:pt idx="1260">
                  <c:v>159.342287645921</c:v>
                </c:pt>
                <c:pt idx="1261">
                  <c:v>160.051251662624</c:v>
                </c:pt>
                <c:pt idx="1262">
                  <c:v>161.638481311898</c:v>
                </c:pt>
                <c:pt idx="1263">
                  <c:v>162.94557497330399</c:v>
                </c:pt>
                <c:pt idx="1264">
                  <c:v>163.54704990994301</c:v>
                </c:pt>
                <c:pt idx="1265">
                  <c:v>164.38308085009899</c:v>
                </c:pt>
                <c:pt idx="1266">
                  <c:v>164.106575738944</c:v>
                </c:pt>
                <c:pt idx="1267">
                  <c:v>165.460051626471</c:v>
                </c:pt>
                <c:pt idx="1268">
                  <c:v>165.34633666954699</c:v>
                </c:pt>
                <c:pt idx="1269">
                  <c:v>164.42532761945199</c:v>
                </c:pt>
                <c:pt idx="1270">
                  <c:v>162.704577282549</c:v>
                </c:pt>
                <c:pt idx="1271">
                  <c:v>163.643013837263</c:v>
                </c:pt>
                <c:pt idx="1272">
                  <c:v>164.27186142997499</c:v>
                </c:pt>
                <c:pt idx="1273">
                  <c:v>164.31284507869699</c:v>
                </c:pt>
                <c:pt idx="1274">
                  <c:v>163.93365966450199</c:v>
                </c:pt>
                <c:pt idx="1275">
                  <c:v>164.872660990459</c:v>
                </c:pt>
                <c:pt idx="1276">
                  <c:v>166.25539108199101</c:v>
                </c:pt>
                <c:pt idx="1277">
                  <c:v>166.562837382146</c:v>
                </c:pt>
                <c:pt idx="1278">
                  <c:v>166.857327429398</c:v>
                </c:pt>
                <c:pt idx="1279">
                  <c:v>168.278336154268</c:v>
                </c:pt>
                <c:pt idx="1280">
                  <c:v>168.13834037517</c:v>
                </c:pt>
                <c:pt idx="1281">
                  <c:v>167.86622127076501</c:v>
                </c:pt>
                <c:pt idx="1282">
                  <c:v>166.75109117311001</c:v>
                </c:pt>
                <c:pt idx="1283">
                  <c:v>167.46119835344899</c:v>
                </c:pt>
                <c:pt idx="1284">
                  <c:v>166.99024476698199</c:v>
                </c:pt>
                <c:pt idx="1285">
                  <c:v>167.47821646163499</c:v>
                </c:pt>
                <c:pt idx="1286">
                  <c:v>167.081191018704</c:v>
                </c:pt>
                <c:pt idx="1287">
                  <c:v>168.28572861658299</c:v>
                </c:pt>
                <c:pt idx="1288">
                  <c:v>168.09280841087499</c:v>
                </c:pt>
                <c:pt idx="1289">
                  <c:v>172.90173708267901</c:v>
                </c:pt>
                <c:pt idx="1290">
                  <c:v>172.06841466287599</c:v>
                </c:pt>
                <c:pt idx="1291">
                  <c:v>170.74446741174199</c:v>
                </c:pt>
                <c:pt idx="1292">
                  <c:v>168.846300949019</c:v>
                </c:pt>
                <c:pt idx="1293">
                  <c:v>168.16578772998699</c:v>
                </c:pt>
                <c:pt idx="1294">
                  <c:v>168.24666681251901</c:v>
                </c:pt>
                <c:pt idx="1295">
                  <c:v>168.92434441539899</c:v>
                </c:pt>
                <c:pt idx="1296">
                  <c:v>170.64380507025001</c:v>
                </c:pt>
                <c:pt idx="1297">
                  <c:v>169.84727579383301</c:v>
                </c:pt>
                <c:pt idx="1298">
                  <c:v>171.196453396528</c:v>
                </c:pt>
                <c:pt idx="1299">
                  <c:v>171.92404446039001</c:v>
                </c:pt>
                <c:pt idx="1300">
                  <c:v>173.02463028167401</c:v>
                </c:pt>
                <c:pt idx="1301">
                  <c:v>174.40105944706499</c:v>
                </c:pt>
                <c:pt idx="1302">
                  <c:v>174.41276815059999</c:v>
                </c:pt>
                <c:pt idx="1303">
                  <c:v>171.494969446543</c:v>
                </c:pt>
                <c:pt idx="1304">
                  <c:v>172.49177404377701</c:v>
                </c:pt>
                <c:pt idx="1305">
                  <c:v>170.85152302241499</c:v>
                </c:pt>
                <c:pt idx="1306">
                  <c:v>171.45831324673401</c:v>
                </c:pt>
                <c:pt idx="1307">
                  <c:v>173.37237134214101</c:v>
                </c:pt>
                <c:pt idx="1308">
                  <c:v>172.644754111499</c:v>
                </c:pt>
                <c:pt idx="1309">
                  <c:v>177.12047956453199</c:v>
                </c:pt>
                <c:pt idx="1310">
                  <c:v>178.349976545629</c:v>
                </c:pt>
                <c:pt idx="1311">
                  <c:v>183.14844638445101</c:v>
                </c:pt>
                <c:pt idx="1312">
                  <c:v>181.74327542259701</c:v>
                </c:pt>
                <c:pt idx="1313">
                  <c:v>179.00006042182301</c:v>
                </c:pt>
                <c:pt idx="1314">
                  <c:v>180.774037661156</c:v>
                </c:pt>
                <c:pt idx="1315">
                  <c:v>177.95922404739599</c:v>
                </c:pt>
                <c:pt idx="1316">
                  <c:v>180.090621852</c:v>
                </c:pt>
                <c:pt idx="1317">
                  <c:v>179.65184111717301</c:v>
                </c:pt>
                <c:pt idx="1318">
                  <c:v>182.10494470276601</c:v>
                </c:pt>
                <c:pt idx="1319">
                  <c:v>183.19507410813901</c:v>
                </c:pt>
                <c:pt idx="1320">
                  <c:v>182.381252576977</c:v>
                </c:pt>
                <c:pt idx="1321">
                  <c:v>182.770451894979</c:v>
                </c:pt>
                <c:pt idx="1322">
                  <c:v>182.58031271106799</c:v>
                </c:pt>
                <c:pt idx="1323">
                  <c:v>183.87388707766499</c:v>
                </c:pt>
                <c:pt idx="1324">
                  <c:v>184.27051727804599</c:v>
                </c:pt>
                <c:pt idx="1325">
                  <c:v>184.31199788642101</c:v>
                </c:pt>
                <c:pt idx="1326">
                  <c:v>184.18410240402301</c:v>
                </c:pt>
                <c:pt idx="1327">
                  <c:v>185.523747602302</c:v>
                </c:pt>
                <c:pt idx="1328">
                  <c:v>187.38166570153501</c:v>
                </c:pt>
                <c:pt idx="1329">
                  <c:v>186.818848042935</c:v>
                </c:pt>
                <c:pt idx="1330">
                  <c:v>185.60819022548699</c:v>
                </c:pt>
                <c:pt idx="1331">
                  <c:v>183.50633836826299</c:v>
                </c:pt>
                <c:pt idx="1332">
                  <c:v>182.16242942219199</c:v>
                </c:pt>
                <c:pt idx="1333">
                  <c:v>185.03745748506199</c:v>
                </c:pt>
                <c:pt idx="1334">
                  <c:v>185.87711790046399</c:v>
                </c:pt>
                <c:pt idx="1335">
                  <c:v>186.49732297368001</c:v>
                </c:pt>
                <c:pt idx="1336">
                  <c:v>186.240423984611</c:v>
                </c:pt>
                <c:pt idx="1337">
                  <c:v>186.428421255627</c:v>
                </c:pt>
                <c:pt idx="1338">
                  <c:v>186.65741415623799</c:v>
                </c:pt>
                <c:pt idx="1339">
                  <c:v>186.784264583149</c:v>
                </c:pt>
                <c:pt idx="1340">
                  <c:v>187.368157077967</c:v>
                </c:pt>
                <c:pt idx="1341">
                  <c:v>188.68200874794999</c:v>
                </c:pt>
                <c:pt idx="1342">
                  <c:v>190.714873075116</c:v>
                </c:pt>
                <c:pt idx="1343">
                  <c:v>192.33318097459599</c:v>
                </c:pt>
                <c:pt idx="1344">
                  <c:v>191.93918063388901</c:v>
                </c:pt>
                <c:pt idx="1345">
                  <c:v>192.09017177247401</c:v>
                </c:pt>
                <c:pt idx="1346">
                  <c:v>192.785102158039</c:v>
                </c:pt>
                <c:pt idx="1347">
                  <c:v>190.81327479621299</c:v>
                </c:pt>
                <c:pt idx="1348">
                  <c:v>191.05610379809599</c:v>
                </c:pt>
                <c:pt idx="1349">
                  <c:v>191.07415705447599</c:v>
                </c:pt>
                <c:pt idx="1350">
                  <c:v>191.87530809817201</c:v>
                </c:pt>
                <c:pt idx="1351">
                  <c:v>190.75663903339</c:v>
                </c:pt>
                <c:pt idx="1352">
                  <c:v>189.93379486463999</c:v>
                </c:pt>
                <c:pt idx="1353">
                  <c:v>196.12679229830101</c:v>
                </c:pt>
                <c:pt idx="1354">
                  <c:v>198.011085642399</c:v>
                </c:pt>
                <c:pt idx="1355">
                  <c:v>197.406088714828</c:v>
                </c:pt>
                <c:pt idx="1356">
                  <c:v>197.82408418019199</c:v>
                </c:pt>
                <c:pt idx="1357">
                  <c:v>201.470591512266</c:v>
                </c:pt>
                <c:pt idx="1358">
                  <c:v>200.22866968943401</c:v>
                </c:pt>
                <c:pt idx="1359">
                  <c:v>200.90568838334499</c:v>
                </c:pt>
                <c:pt idx="1360">
                  <c:v>200.49804870096801</c:v>
                </c:pt>
                <c:pt idx="1361">
                  <c:v>206.59520076323801</c:v>
                </c:pt>
                <c:pt idx="1362">
                  <c:v>207.11281074555501</c:v>
                </c:pt>
                <c:pt idx="1363">
                  <c:v>204.527813168867</c:v>
                </c:pt>
                <c:pt idx="1364">
                  <c:v>206.87683376277101</c:v>
                </c:pt>
                <c:pt idx="1365">
                  <c:v>206.34062993684901</c:v>
                </c:pt>
                <c:pt idx="1366">
                  <c:v>206.035669131053</c:v>
                </c:pt>
                <c:pt idx="1367">
                  <c:v>206.06452059829601</c:v>
                </c:pt>
                <c:pt idx="1368">
                  <c:v>203.94179273270299</c:v>
                </c:pt>
                <c:pt idx="1369">
                  <c:v>202.245405634425</c:v>
                </c:pt>
                <c:pt idx="1370">
                  <c:v>202.113504008191</c:v>
                </c:pt>
                <c:pt idx="1371">
                  <c:v>205.74016025958301</c:v>
                </c:pt>
                <c:pt idx="1372">
                  <c:v>204.82312865270501</c:v>
                </c:pt>
                <c:pt idx="1373">
                  <c:v>205.35835456818401</c:v>
                </c:pt>
                <c:pt idx="1374">
                  <c:v>205.19175457572501</c:v>
                </c:pt>
                <c:pt idx="1375">
                  <c:v>205.31420746201599</c:v>
                </c:pt>
                <c:pt idx="1376">
                  <c:v>203.75722018365201</c:v>
                </c:pt>
                <c:pt idx="1377">
                  <c:v>202.10275269439401</c:v>
                </c:pt>
                <c:pt idx="1378">
                  <c:v>203.251259254996</c:v>
                </c:pt>
                <c:pt idx="1379">
                  <c:v>201.73672277508501</c:v>
                </c:pt>
                <c:pt idx="1380">
                  <c:v>201.300564783646</c:v>
                </c:pt>
                <c:pt idx="1381">
                  <c:v>201.34104837963901</c:v>
                </c:pt>
                <c:pt idx="1382">
                  <c:v>199.91444399032599</c:v>
                </c:pt>
                <c:pt idx="1383">
                  <c:v>198.85491375998299</c:v>
                </c:pt>
                <c:pt idx="1384">
                  <c:v>199.356465955803</c:v>
                </c:pt>
                <c:pt idx="1385">
                  <c:v>199.227671471517</c:v>
                </c:pt>
                <c:pt idx="1386">
                  <c:v>199.00709868558201</c:v>
                </c:pt>
                <c:pt idx="1387">
                  <c:v>196.77785853089901</c:v>
                </c:pt>
                <c:pt idx="1388">
                  <c:v>195.35915326186301</c:v>
                </c:pt>
                <c:pt idx="1389">
                  <c:v>194.00724524547701</c:v>
                </c:pt>
                <c:pt idx="1390">
                  <c:v>193.928267086988</c:v>
                </c:pt>
                <c:pt idx="1391">
                  <c:v>193.72370303413101</c:v>
                </c:pt>
                <c:pt idx="1392">
                  <c:v>192.82107226674501</c:v>
                </c:pt>
                <c:pt idx="1393">
                  <c:v>193.95529188967899</c:v>
                </c:pt>
                <c:pt idx="1394">
                  <c:v>193.21201512391499</c:v>
                </c:pt>
                <c:pt idx="1395">
                  <c:v>193.167488375029</c:v>
                </c:pt>
                <c:pt idx="1396">
                  <c:v>193.90233372035701</c:v>
                </c:pt>
                <c:pt idx="1397">
                  <c:v>192.621885075329</c:v>
                </c:pt>
                <c:pt idx="1398">
                  <c:v>195.07198855013499</c:v>
                </c:pt>
                <c:pt idx="1399">
                  <c:v>196.99117220543201</c:v>
                </c:pt>
                <c:pt idx="1400">
                  <c:v>196.96413903335801</c:v>
                </c:pt>
                <c:pt idx="1401">
                  <c:v>197.27227025665999</c:v>
                </c:pt>
                <c:pt idx="1402">
                  <c:v>197.708966916702</c:v>
                </c:pt>
                <c:pt idx="1403">
                  <c:v>198.12092437009801</c:v>
                </c:pt>
                <c:pt idx="1404">
                  <c:v>197.76319018279199</c:v>
                </c:pt>
                <c:pt idx="1405">
                  <c:v>197.309401404732</c:v>
                </c:pt>
                <c:pt idx="1406">
                  <c:v>197.69022371142799</c:v>
                </c:pt>
                <c:pt idx="1407">
                  <c:v>194.98499536411501</c:v>
                </c:pt>
                <c:pt idx="1408">
                  <c:v>195.694494078567</c:v>
                </c:pt>
                <c:pt idx="1409">
                  <c:v>197.09419249171401</c:v>
                </c:pt>
                <c:pt idx="1410">
                  <c:v>197.02870364926</c:v>
                </c:pt>
                <c:pt idx="1411">
                  <c:v>196.30267742039001</c:v>
                </c:pt>
                <c:pt idx="1412">
                  <c:v>195.65305332730699</c:v>
                </c:pt>
                <c:pt idx="1413">
                  <c:v>197.99347360585</c:v>
                </c:pt>
                <c:pt idx="1414">
                  <c:v>196.07387559748901</c:v>
                </c:pt>
                <c:pt idx="1415">
                  <c:v>196.482309151545</c:v>
                </c:pt>
                <c:pt idx="1416">
                  <c:v>196.49724617749001</c:v>
                </c:pt>
                <c:pt idx="1417">
                  <c:v>195.79296599860601</c:v>
                </c:pt>
                <c:pt idx="1418">
                  <c:v>196.449576775927</c:v>
                </c:pt>
                <c:pt idx="1419">
                  <c:v>196.28584828576501</c:v>
                </c:pt>
                <c:pt idx="1420">
                  <c:v>196.90101176021901</c:v>
                </c:pt>
                <c:pt idx="1421">
                  <c:v>197.25401135610301</c:v>
                </c:pt>
                <c:pt idx="1422">
                  <c:v>197.06332667296601</c:v>
                </c:pt>
                <c:pt idx="1423">
                  <c:v>195.77970486250001</c:v>
                </c:pt>
                <c:pt idx="1424">
                  <c:v>195.656543927668</c:v>
                </c:pt>
                <c:pt idx="1425">
                  <c:v>196.689210296868</c:v>
                </c:pt>
                <c:pt idx="1426">
                  <c:v>198.91015525516599</c:v>
                </c:pt>
                <c:pt idx="1427">
                  <c:v>198.849046818538</c:v>
                </c:pt>
                <c:pt idx="1428">
                  <c:v>200.79891567961701</c:v>
                </c:pt>
                <c:pt idx="1429">
                  <c:v>200.17335220087801</c:v>
                </c:pt>
                <c:pt idx="1430">
                  <c:v>200.073808440959</c:v>
                </c:pt>
                <c:pt idx="1431">
                  <c:v>200.863409571961</c:v>
                </c:pt>
                <c:pt idx="1432">
                  <c:v>201.01162072228101</c:v>
                </c:pt>
                <c:pt idx="1433">
                  <c:v>199.765602500706</c:v>
                </c:pt>
                <c:pt idx="1434">
                  <c:v>202.93551298075101</c:v>
                </c:pt>
                <c:pt idx="1435">
                  <c:v>203.58389533724201</c:v>
                </c:pt>
                <c:pt idx="1436">
                  <c:v>202.30535175799201</c:v>
                </c:pt>
                <c:pt idx="1437">
                  <c:v>202.94200259234199</c:v>
                </c:pt>
                <c:pt idx="1438">
                  <c:v>203.155789132808</c:v>
                </c:pt>
                <c:pt idx="1439">
                  <c:v>203.10082937247299</c:v>
                </c:pt>
                <c:pt idx="1440">
                  <c:v>203.26422853735201</c:v>
                </c:pt>
                <c:pt idx="1441">
                  <c:v>204.581495717949</c:v>
                </c:pt>
                <c:pt idx="1442">
                  <c:v>204.15896160557199</c:v>
                </c:pt>
                <c:pt idx="1443">
                  <c:v>204.814726712061</c:v>
                </c:pt>
                <c:pt idx="1444">
                  <c:v>205.23694617893401</c:v>
                </c:pt>
                <c:pt idx="1445">
                  <c:v>205.40289358753299</c:v>
                </c:pt>
                <c:pt idx="1446">
                  <c:v>206.291218919382</c:v>
                </c:pt>
                <c:pt idx="1447">
                  <c:v>207.29030778669599</c:v>
                </c:pt>
                <c:pt idx="1448">
                  <c:v>208.41923929096799</c:v>
                </c:pt>
                <c:pt idx="1449">
                  <c:v>208.002105266396</c:v>
                </c:pt>
                <c:pt idx="1450">
                  <c:v>206.46201098876</c:v>
                </c:pt>
                <c:pt idx="1451">
                  <c:v>205.25166091793801</c:v>
                </c:pt>
                <c:pt idx="1452">
                  <c:v>204.25426248081399</c:v>
                </c:pt>
                <c:pt idx="1453">
                  <c:v>205.133456805392</c:v>
                </c:pt>
                <c:pt idx="1454">
                  <c:v>204.098567033368</c:v>
                </c:pt>
                <c:pt idx="1455">
                  <c:v>204.317592729327</c:v>
                </c:pt>
                <c:pt idx="1456">
                  <c:v>205.74693563916</c:v>
                </c:pt>
                <c:pt idx="1457">
                  <c:v>203.03496350831</c:v>
                </c:pt>
                <c:pt idx="1458">
                  <c:v>204.73340604484301</c:v>
                </c:pt>
                <c:pt idx="1459">
                  <c:v>205.04441686201699</c:v>
                </c:pt>
                <c:pt idx="1460">
                  <c:v>203.714859209726</c:v>
                </c:pt>
                <c:pt idx="1461">
                  <c:v>204.44171704431699</c:v>
                </c:pt>
                <c:pt idx="1462">
                  <c:v>205.574436787992</c:v>
                </c:pt>
                <c:pt idx="1463">
                  <c:v>205.83936859268701</c:v>
                </c:pt>
                <c:pt idx="1464">
                  <c:v>206.51199577709801</c:v>
                </c:pt>
                <c:pt idx="1465">
                  <c:v>206.78298223721799</c:v>
                </c:pt>
                <c:pt idx="1466">
                  <c:v>206.592543818275</c:v>
                </c:pt>
                <c:pt idx="1467">
                  <c:v>208.25711407742699</c:v>
                </c:pt>
                <c:pt idx="1468">
                  <c:v>205.56711825251401</c:v>
                </c:pt>
                <c:pt idx="1469">
                  <c:v>203.79024450755199</c:v>
                </c:pt>
                <c:pt idx="1470">
                  <c:v>205.974844760683</c:v>
                </c:pt>
                <c:pt idx="1471">
                  <c:v>201.83426110444</c:v>
                </c:pt>
                <c:pt idx="1472">
                  <c:v>202.18034693019999</c:v>
                </c:pt>
                <c:pt idx="1473">
                  <c:v>202.314186539753</c:v>
                </c:pt>
                <c:pt idx="1474">
                  <c:v>202.34755043426301</c:v>
                </c:pt>
                <c:pt idx="1475">
                  <c:v>202.78817246573601</c:v>
                </c:pt>
                <c:pt idx="1476">
                  <c:v>202.65951780523901</c:v>
                </c:pt>
                <c:pt idx="1477">
                  <c:v>202.29563096645401</c:v>
                </c:pt>
                <c:pt idx="1478">
                  <c:v>201.095503916296</c:v>
                </c:pt>
                <c:pt idx="1479">
                  <c:v>199.940963588426</c:v>
                </c:pt>
                <c:pt idx="1480">
                  <c:v>198.46716648492699</c:v>
                </c:pt>
                <c:pt idx="1481">
                  <c:v>198.56974353875199</c:v>
                </c:pt>
                <c:pt idx="1482">
                  <c:v>198.08137665886801</c:v>
                </c:pt>
                <c:pt idx="1483">
                  <c:v>198.478415285945</c:v>
                </c:pt>
                <c:pt idx="1484">
                  <c:v>199.94032054783099</c:v>
                </c:pt>
                <c:pt idx="1485">
                  <c:v>199.68042912507599</c:v>
                </c:pt>
                <c:pt idx="1486">
                  <c:v>198.71369589440599</c:v>
                </c:pt>
                <c:pt idx="1487">
                  <c:v>196.65184013597599</c:v>
                </c:pt>
                <c:pt idx="1488">
                  <c:v>198.589785382017</c:v>
                </c:pt>
                <c:pt idx="1489">
                  <c:v>196.55301214008301</c:v>
                </c:pt>
                <c:pt idx="1490">
                  <c:v>198.67397974773201</c:v>
                </c:pt>
                <c:pt idx="1491">
                  <c:v>199.283729698738</c:v>
                </c:pt>
                <c:pt idx="1492">
                  <c:v>200.32897860326</c:v>
                </c:pt>
                <c:pt idx="1493">
                  <c:v>201.519962767376</c:v>
                </c:pt>
                <c:pt idx="1494">
                  <c:v>201.134610331587</c:v>
                </c:pt>
                <c:pt idx="1495">
                  <c:v>201.81633126526401</c:v>
                </c:pt>
                <c:pt idx="1496">
                  <c:v>202.010907463888</c:v>
                </c:pt>
                <c:pt idx="1497">
                  <c:v>198.95722669939599</c:v>
                </c:pt>
                <c:pt idx="1498">
                  <c:v>199.42285139871501</c:v>
                </c:pt>
                <c:pt idx="1499">
                  <c:v>199.49036396875499</c:v>
                </c:pt>
                <c:pt idx="1500">
                  <c:v>201.00564983874099</c:v>
                </c:pt>
                <c:pt idx="1501">
                  <c:v>200.78345774346701</c:v>
                </c:pt>
                <c:pt idx="1502">
                  <c:v>200.015490797322</c:v>
                </c:pt>
                <c:pt idx="1503">
                  <c:v>200.75825161202599</c:v>
                </c:pt>
                <c:pt idx="1504">
                  <c:v>202.61995225757099</c:v>
                </c:pt>
                <c:pt idx="1505">
                  <c:v>201.20784120992801</c:v>
                </c:pt>
                <c:pt idx="1506">
                  <c:v>204.527731625191</c:v>
                </c:pt>
                <c:pt idx="1507">
                  <c:v>201.98967932940499</c:v>
                </c:pt>
                <c:pt idx="1508">
                  <c:v>201.61536821897101</c:v>
                </c:pt>
                <c:pt idx="1509">
                  <c:v>204.33138907518099</c:v>
                </c:pt>
                <c:pt idx="1510">
                  <c:v>204.39374304716901</c:v>
                </c:pt>
                <c:pt idx="1511">
                  <c:v>204.09051521348999</c:v>
                </c:pt>
                <c:pt idx="1512">
                  <c:v>204.39219336478999</c:v>
                </c:pt>
                <c:pt idx="1513">
                  <c:v>203.87117654498201</c:v>
                </c:pt>
                <c:pt idx="1514">
                  <c:v>205.170694499799</c:v>
                </c:pt>
                <c:pt idx="1515">
                  <c:v>204.78653306797801</c:v>
                </c:pt>
                <c:pt idx="1516">
                  <c:v>203.85049813927401</c:v>
                </c:pt>
                <c:pt idx="1517">
                  <c:v>199.78994733103099</c:v>
                </c:pt>
                <c:pt idx="1518">
                  <c:v>204.12995635199701</c:v>
                </c:pt>
                <c:pt idx="1519">
                  <c:v>206.435370074183</c:v>
                </c:pt>
                <c:pt idx="1520">
                  <c:v>207.12429985127099</c:v>
                </c:pt>
                <c:pt idx="1521">
                  <c:v>206.552729910463</c:v>
                </c:pt>
                <c:pt idx="1522">
                  <c:v>208.07185923267701</c:v>
                </c:pt>
                <c:pt idx="1523">
                  <c:v>206.87428850923399</c:v>
                </c:pt>
                <c:pt idx="1524">
                  <c:v>207.32474438832099</c:v>
                </c:pt>
                <c:pt idx="1525">
                  <c:v>206.284560913402</c:v>
                </c:pt>
                <c:pt idx="1526">
                  <c:v>207.27237587545301</c:v>
                </c:pt>
                <c:pt idx="1527">
                  <c:v>207.661608334589</c:v>
                </c:pt>
                <c:pt idx="1528">
                  <c:v>207.82510145229699</c:v>
                </c:pt>
                <c:pt idx="1529">
                  <c:v>210.019531205687</c:v>
                </c:pt>
                <c:pt idx="1530">
                  <c:v>210.54662049094</c:v>
                </c:pt>
                <c:pt idx="1531">
                  <c:v>210.70857919362999</c:v>
                </c:pt>
                <c:pt idx="1532">
                  <c:v>208.266599495593</c:v>
                </c:pt>
                <c:pt idx="1533">
                  <c:v>208.12772999776899</c:v>
                </c:pt>
                <c:pt idx="1534">
                  <c:v>208.049482099161</c:v>
                </c:pt>
                <c:pt idx="1535">
                  <c:v>210.070144475776</c:v>
                </c:pt>
                <c:pt idx="1536">
                  <c:v>209.286344407993</c:v>
                </c:pt>
                <c:pt idx="1537">
                  <c:v>209.95242102578101</c:v>
                </c:pt>
                <c:pt idx="1538">
                  <c:v>208.86058714775601</c:v>
                </c:pt>
                <c:pt idx="1539">
                  <c:v>209.559290681459</c:v>
                </c:pt>
                <c:pt idx="1540">
                  <c:v>208.17997048702901</c:v>
                </c:pt>
                <c:pt idx="1541">
                  <c:v>208.429129334284</c:v>
                </c:pt>
                <c:pt idx="1542">
                  <c:v>209.48291601431899</c:v>
                </c:pt>
                <c:pt idx="1543">
                  <c:v>204.94045290303799</c:v>
                </c:pt>
                <c:pt idx="1544">
                  <c:v>205.99679925607299</c:v>
                </c:pt>
                <c:pt idx="1545">
                  <c:v>204.90705729518001</c:v>
                </c:pt>
                <c:pt idx="1546">
                  <c:v>205.222358752752</c:v>
                </c:pt>
                <c:pt idx="1547">
                  <c:v>206.87556887080299</c:v>
                </c:pt>
                <c:pt idx="1548">
                  <c:v>207.84304831212</c:v>
                </c:pt>
                <c:pt idx="1549">
                  <c:v>208.17006913331599</c:v>
                </c:pt>
                <c:pt idx="1550">
                  <c:v>209.41480363020801</c:v>
                </c:pt>
                <c:pt idx="1551">
                  <c:v>207.42389525373</c:v>
                </c:pt>
                <c:pt idx="1552">
                  <c:v>202.274096803997</c:v>
                </c:pt>
                <c:pt idx="1553">
                  <c:v>200.79987434806301</c:v>
                </c:pt>
                <c:pt idx="1554">
                  <c:v>200.745150968194</c:v>
                </c:pt>
                <c:pt idx="1555">
                  <c:v>201.687299532683</c:v>
                </c:pt>
                <c:pt idx="1556">
                  <c:v>202.415709425865</c:v>
                </c:pt>
                <c:pt idx="1557">
                  <c:v>203.67646299293301</c:v>
                </c:pt>
                <c:pt idx="1558">
                  <c:v>203.131869955832</c:v>
                </c:pt>
                <c:pt idx="1559">
                  <c:v>204.40239036011201</c:v>
                </c:pt>
                <c:pt idx="1560">
                  <c:v>206.537044537892</c:v>
                </c:pt>
                <c:pt idx="1561">
                  <c:v>205.67231333574</c:v>
                </c:pt>
                <c:pt idx="1562">
                  <c:v>204.250969670307</c:v>
                </c:pt>
                <c:pt idx="1563">
                  <c:v>204.74466085863801</c:v>
                </c:pt>
                <c:pt idx="1564">
                  <c:v>206.57570842555199</c:v>
                </c:pt>
                <c:pt idx="1565">
                  <c:v>208.840037004653</c:v>
                </c:pt>
                <c:pt idx="1566">
                  <c:v>209.21248211647699</c:v>
                </c:pt>
                <c:pt idx="1567">
                  <c:v>211.07382401722299</c:v>
                </c:pt>
                <c:pt idx="1568">
                  <c:v>212.031345649294</c:v>
                </c:pt>
                <c:pt idx="1569">
                  <c:v>211.19945438459899</c:v>
                </c:pt>
                <c:pt idx="1570">
                  <c:v>212.423968051771</c:v>
                </c:pt>
                <c:pt idx="1571">
                  <c:v>214.066050412523</c:v>
                </c:pt>
                <c:pt idx="1572">
                  <c:v>213.783649225749</c:v>
                </c:pt>
                <c:pt idx="1573">
                  <c:v>212.567601218677</c:v>
                </c:pt>
                <c:pt idx="1574">
                  <c:v>212.86258567679201</c:v>
                </c:pt>
                <c:pt idx="1575">
                  <c:v>208.866529863876</c:v>
                </c:pt>
                <c:pt idx="1576">
                  <c:v>209.567693512581</c:v>
                </c:pt>
                <c:pt idx="1577">
                  <c:v>209.82027646237299</c:v>
                </c:pt>
                <c:pt idx="1578">
                  <c:v>208.55975698584501</c:v>
                </c:pt>
                <c:pt idx="1579">
                  <c:v>207.93166658698101</c:v>
                </c:pt>
                <c:pt idx="1580">
                  <c:v>208.15568689946099</c:v>
                </c:pt>
                <c:pt idx="1581">
                  <c:v>207.02737564311201</c:v>
                </c:pt>
                <c:pt idx="1582">
                  <c:v>207.384093438788</c:v>
                </c:pt>
                <c:pt idx="1583">
                  <c:v>206.422895133731</c:v>
                </c:pt>
                <c:pt idx="1584">
                  <c:v>204.78055811479999</c:v>
                </c:pt>
                <c:pt idx="1585">
                  <c:v>203.66759293267799</c:v>
                </c:pt>
                <c:pt idx="1586">
                  <c:v>204.243720216627</c:v>
                </c:pt>
                <c:pt idx="1587">
                  <c:v>204.58221672426399</c:v>
                </c:pt>
                <c:pt idx="1588">
                  <c:v>205.33171320234499</c:v>
                </c:pt>
                <c:pt idx="1589">
                  <c:v>206.27752811647801</c:v>
                </c:pt>
                <c:pt idx="1590">
                  <c:v>208.14317198016201</c:v>
                </c:pt>
                <c:pt idx="1591">
                  <c:v>212.53956074099801</c:v>
                </c:pt>
                <c:pt idx="1592">
                  <c:v>213.63950917803101</c:v>
                </c:pt>
                <c:pt idx="1593">
                  <c:v>213.28887289034199</c:v>
                </c:pt>
                <c:pt idx="1594">
                  <c:v>212.05208198570301</c:v>
                </c:pt>
                <c:pt idx="1595">
                  <c:v>211.23807338389699</c:v>
                </c:pt>
                <c:pt idx="1596">
                  <c:v>212.630797884266</c:v>
                </c:pt>
                <c:pt idx="1597">
                  <c:v>218.30260266157501</c:v>
                </c:pt>
                <c:pt idx="1598">
                  <c:v>220.06011001111301</c:v>
                </c:pt>
                <c:pt idx="1599">
                  <c:v>221.01901866873101</c:v>
                </c:pt>
                <c:pt idx="1600">
                  <c:v>220.413001715701</c:v>
                </c:pt>
                <c:pt idx="1601">
                  <c:v>218.165173686576</c:v>
                </c:pt>
                <c:pt idx="1602">
                  <c:v>215.64130355462501</c:v>
                </c:pt>
                <c:pt idx="1603">
                  <c:v>219.99124612132201</c:v>
                </c:pt>
                <c:pt idx="1604">
                  <c:v>217.71661024791899</c:v>
                </c:pt>
                <c:pt idx="1605">
                  <c:v>216.19905968729299</c:v>
                </c:pt>
                <c:pt idx="1606">
                  <c:v>218.98795733804701</c:v>
                </c:pt>
                <c:pt idx="1607">
                  <c:v>218.07162646888801</c:v>
                </c:pt>
                <c:pt idx="1608">
                  <c:v>219.566456451373</c:v>
                </c:pt>
                <c:pt idx="1609">
                  <c:v>219.521791732548</c:v>
                </c:pt>
                <c:pt idx="1610">
                  <c:v>218.81824401192799</c:v>
                </c:pt>
                <c:pt idx="1611">
                  <c:v>219.366220872996</c:v>
                </c:pt>
                <c:pt idx="1612">
                  <c:v>219.467454817061</c:v>
                </c:pt>
                <c:pt idx="1613">
                  <c:v>219.77796586719799</c:v>
                </c:pt>
                <c:pt idx="1614">
                  <c:v>226.26086092735801</c:v>
                </c:pt>
                <c:pt idx="1615">
                  <c:v>225.71519320487999</c:v>
                </c:pt>
                <c:pt idx="1616">
                  <c:v>222.484435895194</c:v>
                </c:pt>
                <c:pt idx="1617">
                  <c:v>221.327209055396</c:v>
                </c:pt>
                <c:pt idx="1618">
                  <c:v>220.20438362642</c:v>
                </c:pt>
                <c:pt idx="1619">
                  <c:v>220.77790222973201</c:v>
                </c:pt>
                <c:pt idx="1620">
                  <c:v>221.62803751289999</c:v>
                </c:pt>
                <c:pt idx="1621">
                  <c:v>221.018673394735</c:v>
                </c:pt>
                <c:pt idx="1622">
                  <c:v>219.52406652747001</c:v>
                </c:pt>
                <c:pt idx="1623">
                  <c:v>219.011845262273</c:v>
                </c:pt>
                <c:pt idx="1624">
                  <c:v>219.34456673781199</c:v>
                </c:pt>
                <c:pt idx="1625">
                  <c:v>219.29199030387201</c:v>
                </c:pt>
                <c:pt idx="1626">
                  <c:v>218.99142743455701</c:v>
                </c:pt>
                <c:pt idx="1627">
                  <c:v>219.48616347708301</c:v>
                </c:pt>
                <c:pt idx="1628">
                  <c:v>218.00564738241701</c:v>
                </c:pt>
                <c:pt idx="1629">
                  <c:v>215.38704678662299</c:v>
                </c:pt>
                <c:pt idx="1630">
                  <c:v>219.412804981714</c:v>
                </c:pt>
                <c:pt idx="1631">
                  <c:v>219.53627958855401</c:v>
                </c:pt>
                <c:pt idx="1632">
                  <c:v>220.58326064325399</c:v>
                </c:pt>
                <c:pt idx="1633">
                  <c:v>220.013306343062</c:v>
                </c:pt>
                <c:pt idx="1634">
                  <c:v>223.22725002067301</c:v>
                </c:pt>
                <c:pt idx="1635">
                  <c:v>225.92921640553999</c:v>
                </c:pt>
                <c:pt idx="1636">
                  <c:v>225.864478407078</c:v>
                </c:pt>
                <c:pt idx="1637">
                  <c:v>224.794008382144</c:v>
                </c:pt>
                <c:pt idx="1638">
                  <c:v>225.601842749463</c:v>
                </c:pt>
                <c:pt idx="1639">
                  <c:v>224.89987396779799</c:v>
                </c:pt>
                <c:pt idx="1640">
                  <c:v>225.783262026752</c:v>
                </c:pt>
                <c:pt idx="1641">
                  <c:v>226.92402834413301</c:v>
                </c:pt>
                <c:pt idx="1642">
                  <c:v>226.559355588285</c:v>
                </c:pt>
                <c:pt idx="1643">
                  <c:v>225.93699611710699</c:v>
                </c:pt>
                <c:pt idx="1644">
                  <c:v>226.462224480082</c:v>
                </c:pt>
                <c:pt idx="1645">
                  <c:v>221.12890065723701</c:v>
                </c:pt>
                <c:pt idx="1646">
                  <c:v>220.87049575290999</c:v>
                </c:pt>
                <c:pt idx="1647">
                  <c:v>219.67935128776099</c:v>
                </c:pt>
                <c:pt idx="1648">
                  <c:v>219.61362126543</c:v>
                </c:pt>
                <c:pt idx="1649">
                  <c:v>219.87780798128799</c:v>
                </c:pt>
                <c:pt idx="1650">
                  <c:v>216.95197768704699</c:v>
                </c:pt>
                <c:pt idx="1651">
                  <c:v>219.25223862521199</c:v>
                </c:pt>
                <c:pt idx="1652">
                  <c:v>219.13824338224899</c:v>
                </c:pt>
                <c:pt idx="1653">
                  <c:v>218.80136331054601</c:v>
                </c:pt>
                <c:pt idx="1654">
                  <c:v>219.852043343644</c:v>
                </c:pt>
                <c:pt idx="1655">
                  <c:v>220.55179049640699</c:v>
                </c:pt>
                <c:pt idx="1656">
                  <c:v>221.085573670646</c:v>
                </c:pt>
                <c:pt idx="1657">
                  <c:v>220.57765325376701</c:v>
                </c:pt>
                <c:pt idx="1658">
                  <c:v>219.63356080905999</c:v>
                </c:pt>
                <c:pt idx="1659">
                  <c:v>219.24731136990499</c:v>
                </c:pt>
                <c:pt idx="1660">
                  <c:v>222.20207903644501</c:v>
                </c:pt>
                <c:pt idx="1661">
                  <c:v>223.32118329591799</c:v>
                </c:pt>
                <c:pt idx="1662">
                  <c:v>223.48345609560101</c:v>
                </c:pt>
                <c:pt idx="1663">
                  <c:v>224.08685081114899</c:v>
                </c:pt>
                <c:pt idx="1664">
                  <c:v>224.74954307381299</c:v>
                </c:pt>
                <c:pt idx="1665">
                  <c:v>224.66230404624301</c:v>
                </c:pt>
                <c:pt idx="1666">
                  <c:v>223.46307772718299</c:v>
                </c:pt>
                <c:pt idx="1667">
                  <c:v>222.72849158816399</c:v>
                </c:pt>
                <c:pt idx="1668">
                  <c:v>222.43494905091299</c:v>
                </c:pt>
                <c:pt idx="1669">
                  <c:v>222.235165896978</c:v>
                </c:pt>
                <c:pt idx="1670">
                  <c:v>224.08421685539</c:v>
                </c:pt>
                <c:pt idx="1671">
                  <c:v>224.41031050449001</c:v>
                </c:pt>
                <c:pt idx="1672">
                  <c:v>225.53396106754499</c:v>
                </c:pt>
                <c:pt idx="1673">
                  <c:v>222.57817446956099</c:v>
                </c:pt>
                <c:pt idx="1674">
                  <c:v>222.13061963966101</c:v>
                </c:pt>
                <c:pt idx="1675">
                  <c:v>221.09259235439399</c:v>
                </c:pt>
                <c:pt idx="1676">
                  <c:v>222.57234309825299</c:v>
                </c:pt>
                <c:pt idx="1677">
                  <c:v>223.273771976387</c:v>
                </c:pt>
                <c:pt idx="1678">
                  <c:v>222.78767580179399</c:v>
                </c:pt>
                <c:pt idx="1679">
                  <c:v>222.532166581236</c:v>
                </c:pt>
                <c:pt idx="1680">
                  <c:v>224.58075526925401</c:v>
                </c:pt>
                <c:pt idx="1681">
                  <c:v>223.87043680186599</c:v>
                </c:pt>
                <c:pt idx="1682">
                  <c:v>224.515930049395</c:v>
                </c:pt>
                <c:pt idx="1683">
                  <c:v>224.99382894160499</c:v>
                </c:pt>
                <c:pt idx="1684">
                  <c:v>224.79002092641699</c:v>
                </c:pt>
                <c:pt idx="1685">
                  <c:v>224.64311990681199</c:v>
                </c:pt>
                <c:pt idx="1686">
                  <c:v>225.46650959516501</c:v>
                </c:pt>
                <c:pt idx="1687">
                  <c:v>223.292232953232</c:v>
                </c:pt>
                <c:pt idx="1688">
                  <c:v>223.51202914927401</c:v>
                </c:pt>
                <c:pt idx="1689">
                  <c:v>222.27148398988001</c:v>
                </c:pt>
                <c:pt idx="1690">
                  <c:v>220.357563377796</c:v>
                </c:pt>
                <c:pt idx="1691">
                  <c:v>218.20892880810899</c:v>
                </c:pt>
                <c:pt idx="1692">
                  <c:v>218.43486098647301</c:v>
                </c:pt>
                <c:pt idx="1693">
                  <c:v>223.060724930059</c:v>
                </c:pt>
                <c:pt idx="1694">
                  <c:v>224.90810055793199</c:v>
                </c:pt>
                <c:pt idx="1695">
                  <c:v>222.58668477811099</c:v>
                </c:pt>
                <c:pt idx="1696">
                  <c:v>222.29700578735401</c:v>
                </c:pt>
                <c:pt idx="1697">
                  <c:v>222.38383894441</c:v>
                </c:pt>
                <c:pt idx="1698">
                  <c:v>224.12229591606101</c:v>
                </c:pt>
                <c:pt idx="1699">
                  <c:v>221.52801745754499</c:v>
                </c:pt>
                <c:pt idx="1700">
                  <c:v>220.36664908234999</c:v>
                </c:pt>
                <c:pt idx="1701">
                  <c:v>223.59603678370701</c:v>
                </c:pt>
                <c:pt idx="1702">
                  <c:v>223.637752746551</c:v>
                </c:pt>
                <c:pt idx="1703">
                  <c:v>221.11321517401001</c:v>
                </c:pt>
                <c:pt idx="1704">
                  <c:v>222.756856568762</c:v>
                </c:pt>
                <c:pt idx="1705">
                  <c:v>223.988660003912</c:v>
                </c:pt>
                <c:pt idx="1706">
                  <c:v>223.51947992570601</c:v>
                </c:pt>
                <c:pt idx="1707">
                  <c:v>223.59947685225799</c:v>
                </c:pt>
                <c:pt idx="1708">
                  <c:v>223.964498320328</c:v>
                </c:pt>
                <c:pt idx="1709">
                  <c:v>222.358576400115</c:v>
                </c:pt>
                <c:pt idx="1710">
                  <c:v>220.950109966778</c:v>
                </c:pt>
                <c:pt idx="1711">
                  <c:v>220.312352592645</c:v>
                </c:pt>
                <c:pt idx="1712">
                  <c:v>220.71934338184499</c:v>
                </c:pt>
                <c:pt idx="1713">
                  <c:v>221.07861069866701</c:v>
                </c:pt>
                <c:pt idx="1714">
                  <c:v>222.281755755604</c:v>
                </c:pt>
                <c:pt idx="1715">
                  <c:v>222.673231760633</c:v>
                </c:pt>
                <c:pt idx="1716">
                  <c:v>223.67795045145499</c:v>
                </c:pt>
                <c:pt idx="1717">
                  <c:v>224.29894542329001</c:v>
                </c:pt>
                <c:pt idx="1718">
                  <c:v>226.11030789054399</c:v>
                </c:pt>
                <c:pt idx="1719">
                  <c:v>222.50610084058599</c:v>
                </c:pt>
                <c:pt idx="1720">
                  <c:v>225.284067548563</c:v>
                </c:pt>
                <c:pt idx="1721">
                  <c:v>225.174581946622</c:v>
                </c:pt>
                <c:pt idx="1722">
                  <c:v>226.99253806358399</c:v>
                </c:pt>
                <c:pt idx="1723">
                  <c:v>225.95845780901701</c:v>
                </c:pt>
                <c:pt idx="1724">
                  <c:v>223.361561298331</c:v>
                </c:pt>
                <c:pt idx="1725">
                  <c:v>223.87588865835099</c:v>
                </c:pt>
                <c:pt idx="1726">
                  <c:v>223.07343740299399</c:v>
                </c:pt>
                <c:pt idx="1727">
                  <c:v>225.114597288152</c:v>
                </c:pt>
                <c:pt idx="1728">
                  <c:v>227.617167827868</c:v>
                </c:pt>
                <c:pt idx="1729">
                  <c:v>227.68972818838199</c:v>
                </c:pt>
                <c:pt idx="1730">
                  <c:v>227.09245365226101</c:v>
                </c:pt>
                <c:pt idx="1731">
                  <c:v>226.66360332651101</c:v>
                </c:pt>
                <c:pt idx="1732">
                  <c:v>226.35015902473199</c:v>
                </c:pt>
                <c:pt idx="1733">
                  <c:v>225.08460864470001</c:v>
                </c:pt>
                <c:pt idx="1734">
                  <c:v>226.112867312476</c:v>
                </c:pt>
                <c:pt idx="1735">
                  <c:v>224.18014383508901</c:v>
                </c:pt>
                <c:pt idx="1736">
                  <c:v>224.768578738629</c:v>
                </c:pt>
                <c:pt idx="1737">
                  <c:v>225.39030342573301</c:v>
                </c:pt>
                <c:pt idx="1738">
                  <c:v>223.61601167386101</c:v>
                </c:pt>
                <c:pt idx="1739">
                  <c:v>220.366838032272</c:v>
                </c:pt>
                <c:pt idx="1740">
                  <c:v>219.19239528560101</c:v>
                </c:pt>
                <c:pt idx="1741">
                  <c:v>220.200123054855</c:v>
                </c:pt>
                <c:pt idx="1742">
                  <c:v>217.53087605573899</c:v>
                </c:pt>
                <c:pt idx="1743">
                  <c:v>217.148494031746</c:v>
                </c:pt>
                <c:pt idx="1744">
                  <c:v>218.797074936478</c:v>
                </c:pt>
                <c:pt idx="1745">
                  <c:v>220.38252484302501</c:v>
                </c:pt>
                <c:pt idx="1746">
                  <c:v>220.34210029491399</c:v>
                </c:pt>
                <c:pt idx="1747">
                  <c:v>220.085572288365</c:v>
                </c:pt>
                <c:pt idx="1748">
                  <c:v>217.43518684623101</c:v>
                </c:pt>
                <c:pt idx="1749">
                  <c:v>217.00620507333201</c:v>
                </c:pt>
                <c:pt idx="1750">
                  <c:v>218.22040387093099</c:v>
                </c:pt>
                <c:pt idx="1751">
                  <c:v>219.67901844240501</c:v>
                </c:pt>
                <c:pt idx="1752">
                  <c:v>219.76569866703301</c:v>
                </c:pt>
                <c:pt idx="1753">
                  <c:v>221.56189252482901</c:v>
                </c:pt>
                <c:pt idx="1754">
                  <c:v>221.62402027317799</c:v>
                </c:pt>
                <c:pt idx="1755">
                  <c:v>219.962571543628</c:v>
                </c:pt>
                <c:pt idx="1756">
                  <c:v>218.87952804586101</c:v>
                </c:pt>
                <c:pt idx="1757">
                  <c:v>220.01041344165799</c:v>
                </c:pt>
                <c:pt idx="1758">
                  <c:v>219.63996956578799</c:v>
                </c:pt>
                <c:pt idx="1759">
                  <c:v>220.005686497379</c:v>
                </c:pt>
                <c:pt idx="1760">
                  <c:v>219.534430574433</c:v>
                </c:pt>
                <c:pt idx="1761">
                  <c:v>219.246217587101</c:v>
                </c:pt>
                <c:pt idx="1762">
                  <c:v>217.65142985046299</c:v>
                </c:pt>
                <c:pt idx="1763">
                  <c:v>217.37888858860899</c:v>
                </c:pt>
                <c:pt idx="1764">
                  <c:v>217.92691095991299</c:v>
                </c:pt>
                <c:pt idx="1765">
                  <c:v>216.101257910209</c:v>
                </c:pt>
                <c:pt idx="1766">
                  <c:v>216.50167795693099</c:v>
                </c:pt>
                <c:pt idx="1767">
                  <c:v>217.69959982069</c:v>
                </c:pt>
                <c:pt idx="1768">
                  <c:v>218.376366401562</c:v>
                </c:pt>
                <c:pt idx="1769">
                  <c:v>219.02955906815399</c:v>
                </c:pt>
                <c:pt idx="1770">
                  <c:v>218.72229877304099</c:v>
                </c:pt>
                <c:pt idx="1771">
                  <c:v>219.57647833881401</c:v>
                </c:pt>
                <c:pt idx="1772">
                  <c:v>219.618909030814</c:v>
                </c:pt>
                <c:pt idx="1773">
                  <c:v>220.519978100836</c:v>
                </c:pt>
                <c:pt idx="1774">
                  <c:v>220.188730586887</c:v>
                </c:pt>
                <c:pt idx="1775">
                  <c:v>219.85645497729499</c:v>
                </c:pt>
                <c:pt idx="1776">
                  <c:v>219.693243248307</c:v>
                </c:pt>
                <c:pt idx="1777">
                  <c:v>218.792145505397</c:v>
                </c:pt>
                <c:pt idx="1778">
                  <c:v>219.29793339320699</c:v>
                </c:pt>
                <c:pt idx="1779">
                  <c:v>219.23604165114199</c:v>
                </c:pt>
                <c:pt idx="1780">
                  <c:v>220.54564114170199</c:v>
                </c:pt>
                <c:pt idx="1781">
                  <c:v>219.82337038108599</c:v>
                </c:pt>
                <c:pt idx="1782">
                  <c:v>220.093618374507</c:v>
                </c:pt>
                <c:pt idx="1783">
                  <c:v>221.804192356393</c:v>
                </c:pt>
                <c:pt idx="1784">
                  <c:v>222.12118382172</c:v>
                </c:pt>
                <c:pt idx="1785">
                  <c:v>223.340516988301</c:v>
                </c:pt>
                <c:pt idx="1786">
                  <c:v>224.31737984907099</c:v>
                </c:pt>
                <c:pt idx="1787">
                  <c:v>222.523837795655</c:v>
                </c:pt>
                <c:pt idx="1788">
                  <c:v>223.77921068382801</c:v>
                </c:pt>
                <c:pt idx="1789">
                  <c:v>222.90879563639399</c:v>
                </c:pt>
                <c:pt idx="1790">
                  <c:v>222.16016152468799</c:v>
                </c:pt>
                <c:pt idx="1791">
                  <c:v>221.93436760224</c:v>
                </c:pt>
                <c:pt idx="1792">
                  <c:v>222.69356885589301</c:v>
                </c:pt>
                <c:pt idx="1793">
                  <c:v>225.322850090202</c:v>
                </c:pt>
                <c:pt idx="1794">
                  <c:v>226.82864332916</c:v>
                </c:pt>
                <c:pt idx="1795">
                  <c:v>227.391293861695</c:v>
                </c:pt>
                <c:pt idx="1796">
                  <c:v>226.73787490896001</c:v>
                </c:pt>
                <c:pt idx="1797">
                  <c:v>225.992189830391</c:v>
                </c:pt>
                <c:pt idx="1798">
                  <c:v>224.717374661344</c:v>
                </c:pt>
                <c:pt idx="1799">
                  <c:v>225.216659877182</c:v>
                </c:pt>
                <c:pt idx="1800">
                  <c:v>225.45572970421199</c:v>
                </c:pt>
                <c:pt idx="1801">
                  <c:v>226.00147399817001</c:v>
                </c:pt>
                <c:pt idx="1802">
                  <c:v>227.000542329513</c:v>
                </c:pt>
                <c:pt idx="1803">
                  <c:v>232.44937252683599</c:v>
                </c:pt>
                <c:pt idx="1804">
                  <c:v>233.58672390187201</c:v>
                </c:pt>
                <c:pt idx="1805">
                  <c:v>233.34074635921399</c:v>
                </c:pt>
                <c:pt idx="1806">
                  <c:v>233.503634944406</c:v>
                </c:pt>
                <c:pt idx="1807">
                  <c:v>234.38758629648299</c:v>
                </c:pt>
                <c:pt idx="1808">
                  <c:v>234.15370013245999</c:v>
                </c:pt>
                <c:pt idx="1809">
                  <c:v>233.71965991856001</c:v>
                </c:pt>
                <c:pt idx="1810">
                  <c:v>234.827558169985</c:v>
                </c:pt>
                <c:pt idx="1811">
                  <c:v>234.52635377153899</c:v>
                </c:pt>
                <c:pt idx="1812">
                  <c:v>234.99583205033599</c:v>
                </c:pt>
                <c:pt idx="1813">
                  <c:v>234.41829530558999</c:v>
                </c:pt>
                <c:pt idx="1814">
                  <c:v>233.69134151986299</c:v>
                </c:pt>
                <c:pt idx="1815">
                  <c:v>231.10228092623601</c:v>
                </c:pt>
                <c:pt idx="1816">
                  <c:v>232.264404887598</c:v>
                </c:pt>
                <c:pt idx="1817">
                  <c:v>230.96619874462499</c:v>
                </c:pt>
                <c:pt idx="1818">
                  <c:v>231.692332161373</c:v>
                </c:pt>
                <c:pt idx="1819">
                  <c:v>232.96679922109399</c:v>
                </c:pt>
                <c:pt idx="1820">
                  <c:v>231.10869097240899</c:v>
                </c:pt>
                <c:pt idx="1821">
                  <c:v>231.81645702280801</c:v>
                </c:pt>
                <c:pt idx="1822">
                  <c:v>235.68804478859099</c:v>
                </c:pt>
                <c:pt idx="1823">
                  <c:v>233.53888802206501</c:v>
                </c:pt>
                <c:pt idx="1824">
                  <c:v>234.43262765715201</c:v>
                </c:pt>
                <c:pt idx="1825">
                  <c:v>235.147493312503</c:v>
                </c:pt>
                <c:pt idx="1826">
                  <c:v>235.373937847392</c:v>
                </c:pt>
                <c:pt idx="1827">
                  <c:v>234.57248723077399</c:v>
                </c:pt>
                <c:pt idx="1828">
                  <c:v>234.319177104099</c:v>
                </c:pt>
                <c:pt idx="1829">
                  <c:v>235.319032795558</c:v>
                </c:pt>
                <c:pt idx="1830">
                  <c:v>235.19530418931299</c:v>
                </c:pt>
                <c:pt idx="1831">
                  <c:v>232.85859270945599</c:v>
                </c:pt>
                <c:pt idx="1832">
                  <c:v>230.42434837488301</c:v>
                </c:pt>
                <c:pt idx="1833">
                  <c:v>230.918219081128</c:v>
                </c:pt>
                <c:pt idx="1834">
                  <c:v>231.471828570458</c:v>
                </c:pt>
                <c:pt idx="1835">
                  <c:v>231.55044733618899</c:v>
                </c:pt>
                <c:pt idx="1836">
                  <c:v>231.58818228176901</c:v>
                </c:pt>
                <c:pt idx="1837">
                  <c:v>232.03444367619301</c:v>
                </c:pt>
                <c:pt idx="1838">
                  <c:v>231.92247180826701</c:v>
                </c:pt>
                <c:pt idx="1839">
                  <c:v>231.93275141183801</c:v>
                </c:pt>
                <c:pt idx="1840">
                  <c:v>231.09054425185599</c:v>
                </c:pt>
                <c:pt idx="1841">
                  <c:v>232.14814559083899</c:v>
                </c:pt>
                <c:pt idx="1842">
                  <c:v>233.26264526946099</c:v>
                </c:pt>
                <c:pt idx="1843">
                  <c:v>234.51386051799699</c:v>
                </c:pt>
                <c:pt idx="1844">
                  <c:v>232.92605723815001</c:v>
                </c:pt>
                <c:pt idx="1845">
                  <c:v>233.40057548863399</c:v>
                </c:pt>
                <c:pt idx="1846">
                  <c:v>233.51337743479701</c:v>
                </c:pt>
                <c:pt idx="1847">
                  <c:v>234.096342552773</c:v>
                </c:pt>
                <c:pt idx="1848">
                  <c:v>234.34913856178099</c:v>
                </c:pt>
                <c:pt idx="1849">
                  <c:v>235.009387852836</c:v>
                </c:pt>
                <c:pt idx="1850">
                  <c:v>235.628048839667</c:v>
                </c:pt>
                <c:pt idx="1851">
                  <c:v>235.53744559274099</c:v>
                </c:pt>
                <c:pt idx="1852">
                  <c:v>235.04457337142</c:v>
                </c:pt>
                <c:pt idx="1853">
                  <c:v>235.97983149810099</c:v>
                </c:pt>
                <c:pt idx="1854">
                  <c:v>236.54404475689799</c:v>
                </c:pt>
                <c:pt idx="1855">
                  <c:v>238.45411447430101</c:v>
                </c:pt>
                <c:pt idx="1856">
                  <c:v>236.31369253273601</c:v>
                </c:pt>
                <c:pt idx="1857">
                  <c:v>235.42419727093699</c:v>
                </c:pt>
                <c:pt idx="1858">
                  <c:v>235.13957928798101</c:v>
                </c:pt>
                <c:pt idx="1859">
                  <c:v>233.64674633384601</c:v>
                </c:pt>
                <c:pt idx="1860">
                  <c:v>231.216647640394</c:v>
                </c:pt>
                <c:pt idx="1861">
                  <c:v>231.354550600632</c:v>
                </c:pt>
                <c:pt idx="1862">
                  <c:v>225.58787228785599</c:v>
                </c:pt>
                <c:pt idx="1863">
                  <c:v>224.319012889481</c:v>
                </c:pt>
                <c:pt idx="1864">
                  <c:v>225.67374521937401</c:v>
                </c:pt>
                <c:pt idx="1865">
                  <c:v>225.83136144115801</c:v>
                </c:pt>
                <c:pt idx="1866">
                  <c:v>226.91454197847901</c:v>
                </c:pt>
                <c:pt idx="1867">
                  <c:v>226.81381324075099</c:v>
                </c:pt>
                <c:pt idx="1868">
                  <c:v>225.436158809473</c:v>
                </c:pt>
                <c:pt idx="1869">
                  <c:v>225.641801354845</c:v>
                </c:pt>
                <c:pt idx="1870">
                  <c:v>227.878889295416</c:v>
                </c:pt>
                <c:pt idx="1871">
                  <c:v>225.917250583521</c:v>
                </c:pt>
                <c:pt idx="1872">
                  <c:v>227.54791358323999</c:v>
                </c:pt>
                <c:pt idx="1873">
                  <c:v>228.47134849349601</c:v>
                </c:pt>
                <c:pt idx="1874">
                  <c:v>227.83287502064201</c:v>
                </c:pt>
                <c:pt idx="1875">
                  <c:v>230.88874590305301</c:v>
                </c:pt>
                <c:pt idx="1876">
                  <c:v>229.67079844138601</c:v>
                </c:pt>
                <c:pt idx="1877">
                  <c:v>230.272715909136</c:v>
                </c:pt>
                <c:pt idx="1878">
                  <c:v>230.47707426301099</c:v>
                </c:pt>
                <c:pt idx="1879">
                  <c:v>232.55276385068299</c:v>
                </c:pt>
                <c:pt idx="1880">
                  <c:v>233.100376010047</c:v>
                </c:pt>
                <c:pt idx="1881">
                  <c:v>232.221225047498</c:v>
                </c:pt>
                <c:pt idx="1882">
                  <c:v>233.615499269683</c:v>
                </c:pt>
                <c:pt idx="1883">
                  <c:v>234.75347961385299</c:v>
                </c:pt>
                <c:pt idx="1884">
                  <c:v>238.02141817456399</c:v>
                </c:pt>
                <c:pt idx="1885">
                  <c:v>237.43085455906501</c:v>
                </c:pt>
                <c:pt idx="1886">
                  <c:v>237.509466911662</c:v>
                </c:pt>
                <c:pt idx="1887">
                  <c:v>237.74950583438101</c:v>
                </c:pt>
                <c:pt idx="1888">
                  <c:v>240.76157248209699</c:v>
                </c:pt>
                <c:pt idx="1889">
                  <c:v>241.36900704527699</c:v>
                </c:pt>
                <c:pt idx="1890">
                  <c:v>241.20461934497001</c:v>
                </c:pt>
                <c:pt idx="1891">
                  <c:v>241.17594461770301</c:v>
                </c:pt>
                <c:pt idx="1892">
                  <c:v>241.08360930451701</c:v>
                </c:pt>
                <c:pt idx="1893">
                  <c:v>242.002934642513</c:v>
                </c:pt>
                <c:pt idx="1894">
                  <c:v>246.07431253881199</c:v>
                </c:pt>
                <c:pt idx="1895">
                  <c:v>245.401170936574</c:v>
                </c:pt>
                <c:pt idx="1896">
                  <c:v>246.53868294223699</c:v>
                </c:pt>
                <c:pt idx="1897">
                  <c:v>249.833579023807</c:v>
                </c:pt>
                <c:pt idx="1898">
                  <c:v>250.10532230222299</c:v>
                </c:pt>
                <c:pt idx="1899">
                  <c:v>249.132579318349</c:v>
                </c:pt>
                <c:pt idx="1900">
                  <c:v>249.649985938296</c:v>
                </c:pt>
                <c:pt idx="1901">
                  <c:v>250.612848426688</c:v>
                </c:pt>
                <c:pt idx="1902">
                  <c:v>250.757480681934</c:v>
                </c:pt>
                <c:pt idx="1903">
                  <c:v>251.80360126465499</c:v>
                </c:pt>
                <c:pt idx="1904">
                  <c:v>251.81622602005899</c:v>
                </c:pt>
                <c:pt idx="1905">
                  <c:v>251.80954305714599</c:v>
                </c:pt>
                <c:pt idx="1906">
                  <c:v>251.43198324449401</c:v>
                </c:pt>
                <c:pt idx="1907">
                  <c:v>251.02062601776899</c:v>
                </c:pt>
                <c:pt idx="1908">
                  <c:v>250.67504974302801</c:v>
                </c:pt>
                <c:pt idx="1909">
                  <c:v>252.11386516791001</c:v>
                </c:pt>
                <c:pt idx="1910">
                  <c:v>250.41550600547001</c:v>
                </c:pt>
                <c:pt idx="1911">
                  <c:v>252.38806690404999</c:v>
                </c:pt>
                <c:pt idx="1912">
                  <c:v>254.371337244887</c:v>
                </c:pt>
                <c:pt idx="1913">
                  <c:v>254.500486540921</c:v>
                </c:pt>
                <c:pt idx="1914">
                  <c:v>256.37015950033299</c:v>
                </c:pt>
                <c:pt idx="1915">
                  <c:v>255.66786166558501</c:v>
                </c:pt>
                <c:pt idx="1916">
                  <c:v>245.496497419337</c:v>
                </c:pt>
                <c:pt idx="1917">
                  <c:v>255.53867892299201</c:v>
                </c:pt>
                <c:pt idx="1918">
                  <c:v>254.784761879798</c:v>
                </c:pt>
                <c:pt idx="1919">
                  <c:v>255.37144261821999</c:v>
                </c:pt>
                <c:pt idx="1920">
                  <c:v>256.47692395623</c:v>
                </c:pt>
                <c:pt idx="1921">
                  <c:v>255.47129821007201</c:v>
                </c:pt>
                <c:pt idx="1922">
                  <c:v>256.70543745840098</c:v>
                </c:pt>
                <c:pt idx="1923">
                  <c:v>257.71286265810301</c:v>
                </c:pt>
                <c:pt idx="1924">
                  <c:v>256.59669210373897</c:v>
                </c:pt>
                <c:pt idx="1925">
                  <c:v>257.14447498096501</c:v>
                </c:pt>
                <c:pt idx="1926">
                  <c:v>254.76619910516601</c:v>
                </c:pt>
                <c:pt idx="1927">
                  <c:v>251.684164524576</c:v>
                </c:pt>
                <c:pt idx="1928">
                  <c:v>251.590833393655</c:v>
                </c:pt>
                <c:pt idx="1929">
                  <c:v>250.193052421511</c:v>
                </c:pt>
                <c:pt idx="1930">
                  <c:v>248.395102194777</c:v>
                </c:pt>
                <c:pt idx="1931">
                  <c:v>250.930418196061</c:v>
                </c:pt>
                <c:pt idx="1932">
                  <c:v>249.14787787125201</c:v>
                </c:pt>
                <c:pt idx="1933">
                  <c:v>249.61163076996201</c:v>
                </c:pt>
                <c:pt idx="1934">
                  <c:v>250.13178268956199</c:v>
                </c:pt>
                <c:pt idx="1935">
                  <c:v>251.03861843973201</c:v>
                </c:pt>
                <c:pt idx="1936">
                  <c:v>251.66379452727401</c:v>
                </c:pt>
                <c:pt idx="1937">
                  <c:v>250.22129304687601</c:v>
                </c:pt>
                <c:pt idx="1938">
                  <c:v>248.18530617876701</c:v>
                </c:pt>
                <c:pt idx="1939">
                  <c:v>247.29424259657799</c:v>
                </c:pt>
                <c:pt idx="1940">
                  <c:v>243.55909322954</c:v>
                </c:pt>
                <c:pt idx="1941">
                  <c:v>247.30088036819899</c:v>
                </c:pt>
                <c:pt idx="1942">
                  <c:v>246.491147123313</c:v>
                </c:pt>
                <c:pt idx="1943">
                  <c:v>244.33277346331801</c:v>
                </c:pt>
                <c:pt idx="1944">
                  <c:v>246.93178690422801</c:v>
                </c:pt>
                <c:pt idx="1945">
                  <c:v>249.03698768803699</c:v>
                </c:pt>
                <c:pt idx="1946">
                  <c:v>248.79392229763801</c:v>
                </c:pt>
                <c:pt idx="1947">
                  <c:v>250.71057590960001</c:v>
                </c:pt>
                <c:pt idx="1948">
                  <c:v>252.92708703308901</c:v>
                </c:pt>
                <c:pt idx="1949">
                  <c:v>252.382215789274</c:v>
                </c:pt>
                <c:pt idx="1950">
                  <c:v>253.05744634365001</c:v>
                </c:pt>
                <c:pt idx="1951">
                  <c:v>254.440080631998</c:v>
                </c:pt>
                <c:pt idx="1952">
                  <c:v>257.71841541577101</c:v>
                </c:pt>
                <c:pt idx="1953">
                  <c:v>256.22461944655203</c:v>
                </c:pt>
                <c:pt idx="1954">
                  <c:v>253.10025392414099</c:v>
                </c:pt>
                <c:pt idx="1955">
                  <c:v>254.135867364083</c:v>
                </c:pt>
                <c:pt idx="1956">
                  <c:v>252.539335136208</c:v>
                </c:pt>
                <c:pt idx="1957">
                  <c:v>244.05487181306401</c:v>
                </c:pt>
                <c:pt idx="1958">
                  <c:v>247.54785750112501</c:v>
                </c:pt>
                <c:pt idx="1959">
                  <c:v>246.822616007769</c:v>
                </c:pt>
                <c:pt idx="1960">
                  <c:v>243.38519862625401</c:v>
                </c:pt>
                <c:pt idx="1961">
                  <c:v>243.795975990778</c:v>
                </c:pt>
                <c:pt idx="1962">
                  <c:v>242.020304658615</c:v>
                </c:pt>
                <c:pt idx="1963">
                  <c:v>238.7509740006</c:v>
                </c:pt>
                <c:pt idx="1964">
                  <c:v>238.52486439453801</c:v>
                </c:pt>
                <c:pt idx="1965">
                  <c:v>234.48470706309701</c:v>
                </c:pt>
                <c:pt idx="1966">
                  <c:v>231.787042636194</c:v>
                </c:pt>
                <c:pt idx="1967">
                  <c:v>237.11251922635199</c:v>
                </c:pt>
                <c:pt idx="1968">
                  <c:v>240.398676134445</c:v>
                </c:pt>
                <c:pt idx="1969">
                  <c:v>241.73101987680201</c:v>
                </c:pt>
                <c:pt idx="1970">
                  <c:v>238.580560586232</c:v>
                </c:pt>
                <c:pt idx="1971">
                  <c:v>237.91125916226301</c:v>
                </c:pt>
                <c:pt idx="1972">
                  <c:v>235.94663605856999</c:v>
                </c:pt>
                <c:pt idx="1973">
                  <c:v>232.70844090298601</c:v>
                </c:pt>
                <c:pt idx="1974">
                  <c:v>233.01387869960701</c:v>
                </c:pt>
                <c:pt idx="1975">
                  <c:v>232.768331365959</c:v>
                </c:pt>
                <c:pt idx="1976">
                  <c:v>233.54569269317901</c:v>
                </c:pt>
                <c:pt idx="1977">
                  <c:v>232.511591199713</c:v>
                </c:pt>
                <c:pt idx="1978">
                  <c:v>234.35388189837499</c:v>
                </c:pt>
                <c:pt idx="1979">
                  <c:v>233.80990451333</c:v>
                </c:pt>
                <c:pt idx="1980">
                  <c:v>233.735183791905</c:v>
                </c:pt>
                <c:pt idx="1981">
                  <c:v>233.544597293018</c:v>
                </c:pt>
                <c:pt idx="1982">
                  <c:v>229.62717501607</c:v>
                </c:pt>
                <c:pt idx="1983">
                  <c:v>230.707292291144</c:v>
                </c:pt>
                <c:pt idx="1984">
                  <c:v>229.27087095177399</c:v>
                </c:pt>
                <c:pt idx="1985">
                  <c:v>229.006480213191</c:v>
                </c:pt>
                <c:pt idx="1986">
                  <c:v>229.569012909528</c:v>
                </c:pt>
                <c:pt idx="1987">
                  <c:v>229.12887142355399</c:v>
                </c:pt>
                <c:pt idx="1988">
                  <c:v>229.97037946827999</c:v>
                </c:pt>
                <c:pt idx="1989">
                  <c:v>231.20225172730699</c:v>
                </c:pt>
                <c:pt idx="1990">
                  <c:v>234.52308902948599</c:v>
                </c:pt>
                <c:pt idx="1991">
                  <c:v>233.835777003066</c:v>
                </c:pt>
                <c:pt idx="1992">
                  <c:v>235.26051646394899</c:v>
                </c:pt>
                <c:pt idx="1993">
                  <c:v>235.115330546352</c:v>
                </c:pt>
                <c:pt idx="1994">
                  <c:v>233.99134760069799</c:v>
                </c:pt>
                <c:pt idx="1995">
                  <c:v>231.72585588884999</c:v>
                </c:pt>
                <c:pt idx="1996">
                  <c:v>231.53868121927701</c:v>
                </c:pt>
                <c:pt idx="1997">
                  <c:v>231.207916687156</c:v>
                </c:pt>
                <c:pt idx="1998">
                  <c:v>230.97222158231901</c:v>
                </c:pt>
                <c:pt idx="1999">
                  <c:v>229.510443196198</c:v>
                </c:pt>
                <c:pt idx="2000">
                  <c:v>234.84425840490701</c:v>
                </c:pt>
                <c:pt idx="2001">
                  <c:v>233.07805478781501</c:v>
                </c:pt>
                <c:pt idx="2002">
                  <c:v>238.07620688312099</c:v>
                </c:pt>
                <c:pt idx="2003">
                  <c:v>242.042349609826</c:v>
                </c:pt>
                <c:pt idx="2004">
                  <c:v>235.245784577232</c:v>
                </c:pt>
                <c:pt idx="2005">
                  <c:v>234.45050781783101</c:v>
                </c:pt>
                <c:pt idx="2006">
                  <c:v>237.80844303750499</c:v>
                </c:pt>
                <c:pt idx="2007">
                  <c:v>237.794872082084</c:v>
                </c:pt>
                <c:pt idx="2008">
                  <c:v>239.35651999040499</c:v>
                </c:pt>
                <c:pt idx="2009">
                  <c:v>245.93012333182699</c:v>
                </c:pt>
                <c:pt idx="2010">
                  <c:v>247.143481236913</c:v>
                </c:pt>
                <c:pt idx="2011">
                  <c:v>245.62115529012701</c:v>
                </c:pt>
                <c:pt idx="2012">
                  <c:v>246.63440813753101</c:v>
                </c:pt>
                <c:pt idx="2013">
                  <c:v>243.538790062884</c:v>
                </c:pt>
                <c:pt idx="2014">
                  <c:v>242.354640505258</c:v>
                </c:pt>
                <c:pt idx="2015">
                  <c:v>245.17058534514101</c:v>
                </c:pt>
                <c:pt idx="2016">
                  <c:v>245.099645559697</c:v>
                </c:pt>
                <c:pt idx="2017">
                  <c:v>244.105404904566</c:v>
                </c:pt>
                <c:pt idx="2018">
                  <c:v>243.70737722793999</c:v>
                </c:pt>
                <c:pt idx="2019">
                  <c:v>240.511888508711</c:v>
                </c:pt>
                <c:pt idx="2020">
                  <c:v>236.88766961231599</c:v>
                </c:pt>
                <c:pt idx="2021">
                  <c:v>239.24266408480199</c:v>
                </c:pt>
                <c:pt idx="2022">
                  <c:v>239.638272276512</c:v>
                </c:pt>
                <c:pt idx="2023">
                  <c:v>242.196868718926</c:v>
                </c:pt>
                <c:pt idx="2024">
                  <c:v>242.04351735210199</c:v>
                </c:pt>
                <c:pt idx="2025">
                  <c:v>237.88278008841999</c:v>
                </c:pt>
                <c:pt idx="2026">
                  <c:v>240.50322300143</c:v>
                </c:pt>
                <c:pt idx="2027">
                  <c:v>239.212571519644</c:v>
                </c:pt>
                <c:pt idx="2028">
                  <c:v>241.17628968075499</c:v>
                </c:pt>
                <c:pt idx="2029">
                  <c:v>240.29575357584599</c:v>
                </c:pt>
                <c:pt idx="2030">
                  <c:v>240.68796502362699</c:v>
                </c:pt>
                <c:pt idx="2031">
                  <c:v>240.826106202907</c:v>
                </c:pt>
                <c:pt idx="2032">
                  <c:v>240.384628481199</c:v>
                </c:pt>
                <c:pt idx="2033">
                  <c:v>236.443050413344</c:v>
                </c:pt>
                <c:pt idx="2034">
                  <c:v>236.20904148921301</c:v>
                </c:pt>
                <c:pt idx="2035">
                  <c:v>235.792841981902</c:v>
                </c:pt>
                <c:pt idx="2036">
                  <c:v>235.360399895477</c:v>
                </c:pt>
                <c:pt idx="2037">
                  <c:v>232.25067046634501</c:v>
                </c:pt>
                <c:pt idx="2038">
                  <c:v>235.375530795332</c:v>
                </c:pt>
                <c:pt idx="2039">
                  <c:v>234.927901290943</c:v>
                </c:pt>
                <c:pt idx="2040">
                  <c:v>233.13642842494201</c:v>
                </c:pt>
                <c:pt idx="2041">
                  <c:v>234.52767244564799</c:v>
                </c:pt>
                <c:pt idx="2042">
                  <c:v>233.670819870938</c:v>
                </c:pt>
                <c:pt idx="2043">
                  <c:v>229.65255024527201</c:v>
                </c:pt>
                <c:pt idx="2044">
                  <c:v>229.59634625028499</c:v>
                </c:pt>
                <c:pt idx="2045">
                  <c:v>228.68660505215701</c:v>
                </c:pt>
                <c:pt idx="2046">
                  <c:v>227.970316047186</c:v>
                </c:pt>
                <c:pt idx="2047">
                  <c:v>230.632148911446</c:v>
                </c:pt>
                <c:pt idx="2048">
                  <c:v>233.95742366623799</c:v>
                </c:pt>
                <c:pt idx="2049">
                  <c:v>233.27602703451899</c:v>
                </c:pt>
                <c:pt idx="2050">
                  <c:v>231.784771890629</c:v>
                </c:pt>
                <c:pt idx="2051">
                  <c:v>230.89315890812401</c:v>
                </c:pt>
                <c:pt idx="2052">
                  <c:v>232.39605236629501</c:v>
                </c:pt>
                <c:pt idx="2053">
                  <c:v>231.50024725735199</c:v>
                </c:pt>
                <c:pt idx="2054">
                  <c:v>232.64129478239201</c:v>
                </c:pt>
                <c:pt idx="2055">
                  <c:v>231.556586790056</c:v>
                </c:pt>
                <c:pt idx="2056">
                  <c:v>231.25766841337401</c:v>
                </c:pt>
                <c:pt idx="2057">
                  <c:v>229.84193544658399</c:v>
                </c:pt>
                <c:pt idx="2058">
                  <c:v>230.195386078193</c:v>
                </c:pt>
                <c:pt idx="2059">
                  <c:v>228.675899966777</c:v>
                </c:pt>
                <c:pt idx="2060">
                  <c:v>228.03205897226701</c:v>
                </c:pt>
                <c:pt idx="2061">
                  <c:v>229.25484530230301</c:v>
                </c:pt>
                <c:pt idx="2062">
                  <c:v>230.156602359479</c:v>
                </c:pt>
                <c:pt idx="2063">
                  <c:v>231.36472607044601</c:v>
                </c:pt>
                <c:pt idx="2064">
                  <c:v>230.51690859333499</c:v>
                </c:pt>
                <c:pt idx="2065">
                  <c:v>230.13990830761901</c:v>
                </c:pt>
                <c:pt idx="2066">
                  <c:v>231.232291499198</c:v>
                </c:pt>
                <c:pt idx="2067">
                  <c:v>232.067400589491</c:v>
                </c:pt>
                <c:pt idx="2068">
                  <c:v>229.89514396003</c:v>
                </c:pt>
                <c:pt idx="2069">
                  <c:v>227.95386107894001</c:v>
                </c:pt>
                <c:pt idx="2070">
                  <c:v>227.382067517911</c:v>
                </c:pt>
                <c:pt idx="2071">
                  <c:v>228.002752057169</c:v>
                </c:pt>
                <c:pt idx="2072">
                  <c:v>228.223677928402</c:v>
                </c:pt>
                <c:pt idx="2073">
                  <c:v>229.99862520736801</c:v>
                </c:pt>
                <c:pt idx="2074">
                  <c:v>229.37298356669299</c:v>
                </c:pt>
                <c:pt idx="2075">
                  <c:v>229.659884450834</c:v>
                </c:pt>
                <c:pt idx="2076">
                  <c:v>229.079148473549</c:v>
                </c:pt>
                <c:pt idx="2077">
                  <c:v>227.78461830711299</c:v>
                </c:pt>
                <c:pt idx="2078">
                  <c:v>226.466278549587</c:v>
                </c:pt>
                <c:pt idx="2079">
                  <c:v>223.89884929173601</c:v>
                </c:pt>
                <c:pt idx="2080">
                  <c:v>222.21229446650901</c:v>
                </c:pt>
                <c:pt idx="2081">
                  <c:v>221.596873877223</c:v>
                </c:pt>
                <c:pt idx="2082">
                  <c:v>221.26235534005201</c:v>
                </c:pt>
                <c:pt idx="2083">
                  <c:v>222.398223631886</c:v>
                </c:pt>
                <c:pt idx="2084">
                  <c:v>223.55444181134601</c:v>
                </c:pt>
                <c:pt idx="2085">
                  <c:v>224.79190046477001</c:v>
                </c:pt>
                <c:pt idx="2086">
                  <c:v>223.324309074871</c:v>
                </c:pt>
                <c:pt idx="2087">
                  <c:v>222.05405748395</c:v>
                </c:pt>
                <c:pt idx="2088">
                  <c:v>223.355593563931</c:v>
                </c:pt>
                <c:pt idx="2089">
                  <c:v>225.24060550071599</c:v>
                </c:pt>
                <c:pt idx="2090">
                  <c:v>223.383536976447</c:v>
                </c:pt>
                <c:pt idx="2091">
                  <c:v>225.78545456619699</c:v>
                </c:pt>
                <c:pt idx="2092">
                  <c:v>225.07206410682599</c:v>
                </c:pt>
                <c:pt idx="2093">
                  <c:v>224.376342306731</c:v>
                </c:pt>
                <c:pt idx="2094">
                  <c:v>224.613137814016</c:v>
                </c:pt>
                <c:pt idx="2095">
                  <c:v>225.38591518823699</c:v>
                </c:pt>
                <c:pt idx="2096">
                  <c:v>222.25046571459399</c:v>
                </c:pt>
                <c:pt idx="2097">
                  <c:v>225.607888076362</c:v>
                </c:pt>
                <c:pt idx="2098">
                  <c:v>228.070834372799</c:v>
                </c:pt>
                <c:pt idx="2099">
                  <c:v>226.32501443761399</c:v>
                </c:pt>
                <c:pt idx="2100">
                  <c:v>220.21070443705901</c:v>
                </c:pt>
                <c:pt idx="2101">
                  <c:v>217.54369348437501</c:v>
                </c:pt>
                <c:pt idx="2102">
                  <c:v>214.535088595731</c:v>
                </c:pt>
                <c:pt idx="2103">
                  <c:v>214.60692014761199</c:v>
                </c:pt>
                <c:pt idx="2104">
                  <c:v>215.76961883611901</c:v>
                </c:pt>
                <c:pt idx="2105">
                  <c:v>215.32415535128899</c:v>
                </c:pt>
                <c:pt idx="2106">
                  <c:v>207.94893629419801</c:v>
                </c:pt>
                <c:pt idx="2107">
                  <c:v>209.879858696871</c:v>
                </c:pt>
                <c:pt idx="2108">
                  <c:v>211.35531054281299</c:v>
                </c:pt>
                <c:pt idx="2109">
                  <c:v>209.387500446394</c:v>
                </c:pt>
                <c:pt idx="2110">
                  <c:v>209.34643638033</c:v>
                </c:pt>
                <c:pt idx="2111">
                  <c:v>205.03779801185499</c:v>
                </c:pt>
                <c:pt idx="2112">
                  <c:v>208.148243717686</c:v>
                </c:pt>
                <c:pt idx="2113">
                  <c:v>206.048040049816</c:v>
                </c:pt>
                <c:pt idx="2114">
                  <c:v>203.520844119347</c:v>
                </c:pt>
                <c:pt idx="2115">
                  <c:v>205.92902806573699</c:v>
                </c:pt>
                <c:pt idx="2116">
                  <c:v>207.40060790005199</c:v>
                </c:pt>
                <c:pt idx="2117">
                  <c:v>207.54574258902201</c:v>
                </c:pt>
                <c:pt idx="2118">
                  <c:v>204.53933988367001</c:v>
                </c:pt>
                <c:pt idx="2119">
                  <c:v>204.93376423527499</c:v>
                </c:pt>
                <c:pt idx="2120">
                  <c:v>201.83952762470301</c:v>
                </c:pt>
                <c:pt idx="2121">
                  <c:v>202.69721146959299</c:v>
                </c:pt>
                <c:pt idx="2122">
                  <c:v>202.06060077803099</c:v>
                </c:pt>
                <c:pt idx="2123">
                  <c:v>202.683327278148</c:v>
                </c:pt>
                <c:pt idx="2124">
                  <c:v>198.71503900293601</c:v>
                </c:pt>
                <c:pt idx="2125">
                  <c:v>198.56614187405799</c:v>
                </c:pt>
                <c:pt idx="2126">
                  <c:v>197.04729662099399</c:v>
                </c:pt>
                <c:pt idx="2127">
                  <c:v>197.268000234856</c:v>
                </c:pt>
                <c:pt idx="2128">
                  <c:v>201.554672152894</c:v>
                </c:pt>
                <c:pt idx="2129">
                  <c:v>201.50574470389699</c:v>
                </c:pt>
                <c:pt idx="2130">
                  <c:v>204.97263230665399</c:v>
                </c:pt>
                <c:pt idx="2131">
                  <c:v>205.802780152346</c:v>
                </c:pt>
                <c:pt idx="2132">
                  <c:v>204.52888047853301</c:v>
                </c:pt>
                <c:pt idx="2133">
                  <c:v>205.431603537039</c:v>
                </c:pt>
                <c:pt idx="2134">
                  <c:v>204.12984980366099</c:v>
                </c:pt>
                <c:pt idx="2135">
                  <c:v>202.77409815105199</c:v>
                </c:pt>
                <c:pt idx="2136">
                  <c:v>204.092378045207</c:v>
                </c:pt>
                <c:pt idx="2137">
                  <c:v>205.16378677480799</c:v>
                </c:pt>
                <c:pt idx="2138">
                  <c:v>204.728741252947</c:v>
                </c:pt>
                <c:pt idx="2139">
                  <c:v>202.09968639960201</c:v>
                </c:pt>
                <c:pt idx="2140">
                  <c:v>202.41295977265901</c:v>
                </c:pt>
                <c:pt idx="2141">
                  <c:v>200.99341168873201</c:v>
                </c:pt>
                <c:pt idx="2142">
                  <c:v>202.53215358876301</c:v>
                </c:pt>
                <c:pt idx="2143">
                  <c:v>203.67890013756599</c:v>
                </c:pt>
                <c:pt idx="2144">
                  <c:v>203.64480794443401</c:v>
                </c:pt>
                <c:pt idx="2145">
                  <c:v>203.594362611489</c:v>
                </c:pt>
                <c:pt idx="2146">
                  <c:v>205.31960732281499</c:v>
                </c:pt>
                <c:pt idx="2147">
                  <c:v>205.08653937973699</c:v>
                </c:pt>
                <c:pt idx="2148">
                  <c:v>204.03476617256899</c:v>
                </c:pt>
                <c:pt idx="2149">
                  <c:v>206.81426513893899</c:v>
                </c:pt>
                <c:pt idx="2150">
                  <c:v>208.830633974362</c:v>
                </c:pt>
                <c:pt idx="2151">
                  <c:v>207.413263852791</c:v>
                </c:pt>
                <c:pt idx="2152">
                  <c:v>206.025859035227</c:v>
                </c:pt>
                <c:pt idx="2153">
                  <c:v>205.37543729576799</c:v>
                </c:pt>
                <c:pt idx="2154">
                  <c:v>203.24595992038101</c:v>
                </c:pt>
                <c:pt idx="2155">
                  <c:v>203.453600814308</c:v>
                </c:pt>
                <c:pt idx="2156">
                  <c:v>202.35858440491401</c:v>
                </c:pt>
                <c:pt idx="2157">
                  <c:v>199.26815124012199</c:v>
                </c:pt>
                <c:pt idx="2158">
                  <c:v>196.92279513044099</c:v>
                </c:pt>
                <c:pt idx="2159">
                  <c:v>199.205879711454</c:v>
                </c:pt>
                <c:pt idx="2160">
                  <c:v>199.25611838669801</c:v>
                </c:pt>
                <c:pt idx="2161">
                  <c:v>199.18716442087</c:v>
                </c:pt>
                <c:pt idx="2162">
                  <c:v>199.30870399853299</c:v>
                </c:pt>
                <c:pt idx="2163">
                  <c:v>199.26325998003099</c:v>
                </c:pt>
                <c:pt idx="2164">
                  <c:v>199.28192226202299</c:v>
                </c:pt>
                <c:pt idx="2165">
                  <c:v>198.47209744994399</c:v>
                </c:pt>
                <c:pt idx="2166">
                  <c:v>199.13662490233099</c:v>
                </c:pt>
                <c:pt idx="2167">
                  <c:v>200.41155887326701</c:v>
                </c:pt>
                <c:pt idx="2168">
                  <c:v>199.48972374102101</c:v>
                </c:pt>
                <c:pt idx="2169">
                  <c:v>201.473910045141</c:v>
                </c:pt>
                <c:pt idx="2170">
                  <c:v>198.39334170248301</c:v>
                </c:pt>
                <c:pt idx="2171">
                  <c:v>195.20003519560601</c:v>
                </c:pt>
                <c:pt idx="2172">
                  <c:v>197.95649464575999</c:v>
                </c:pt>
                <c:pt idx="2173">
                  <c:v>196.202155597348</c:v>
                </c:pt>
                <c:pt idx="2174">
                  <c:v>195.51074439708</c:v>
                </c:pt>
                <c:pt idx="2175">
                  <c:v>194.65632724365901</c:v>
                </c:pt>
                <c:pt idx="2176">
                  <c:v>194.49120903988899</c:v>
                </c:pt>
                <c:pt idx="2177">
                  <c:v>192.83831140424201</c:v>
                </c:pt>
                <c:pt idx="2178">
                  <c:v>190.64048952465899</c:v>
                </c:pt>
                <c:pt idx="2179">
                  <c:v>189.953570404701</c:v>
                </c:pt>
                <c:pt idx="2180">
                  <c:v>190.883074828524</c:v>
                </c:pt>
                <c:pt idx="2181">
                  <c:v>189.57554564164101</c:v>
                </c:pt>
                <c:pt idx="2182">
                  <c:v>191.47251554684999</c:v>
                </c:pt>
                <c:pt idx="2183">
                  <c:v>192.51585732285901</c:v>
                </c:pt>
                <c:pt idx="2184">
                  <c:v>192.212891620931</c:v>
                </c:pt>
                <c:pt idx="2185">
                  <c:v>192.52773163375201</c:v>
                </c:pt>
                <c:pt idx="2186">
                  <c:v>193.081661068888</c:v>
                </c:pt>
                <c:pt idx="2187">
                  <c:v>193.802807700551</c:v>
                </c:pt>
                <c:pt idx="2188">
                  <c:v>194.664740836942</c:v>
                </c:pt>
                <c:pt idx="2189">
                  <c:v>193.82852115653799</c:v>
                </c:pt>
                <c:pt idx="2190">
                  <c:v>192.90238458282599</c:v>
                </c:pt>
                <c:pt idx="2191">
                  <c:v>191.87215483374399</c:v>
                </c:pt>
                <c:pt idx="2192">
                  <c:v>189.92449346464099</c:v>
                </c:pt>
                <c:pt idx="2193">
                  <c:v>185.01179786583501</c:v>
                </c:pt>
                <c:pt idx="2194">
                  <c:v>182.04328881957201</c:v>
                </c:pt>
                <c:pt idx="2195">
                  <c:v>180.50704467174199</c:v>
                </c:pt>
                <c:pt idx="2196">
                  <c:v>175.829652570875</c:v>
                </c:pt>
                <c:pt idx="2197">
                  <c:v>176.30374895004101</c:v>
                </c:pt>
                <c:pt idx="2198">
                  <c:v>177.39753919188001</c:v>
                </c:pt>
                <c:pt idx="2199">
                  <c:v>175.39232795362099</c:v>
                </c:pt>
                <c:pt idx="2200">
                  <c:v>177.28193255571199</c:v>
                </c:pt>
                <c:pt idx="2201">
                  <c:v>176.98246633493699</c:v>
                </c:pt>
                <c:pt idx="2202">
                  <c:v>178.204425706634</c:v>
                </c:pt>
                <c:pt idx="2203">
                  <c:v>177.415579387245</c:v>
                </c:pt>
                <c:pt idx="2204">
                  <c:v>176.98462853077501</c:v>
                </c:pt>
                <c:pt idx="2205">
                  <c:v>177.62239856697801</c:v>
                </c:pt>
                <c:pt idx="2206">
                  <c:v>181.006009684227</c:v>
                </c:pt>
                <c:pt idx="2207">
                  <c:v>181.80149235489</c:v>
                </c:pt>
                <c:pt idx="2208">
                  <c:v>182.47112648351501</c:v>
                </c:pt>
                <c:pt idx="2209">
                  <c:v>182.84636199430199</c:v>
                </c:pt>
                <c:pt idx="2210">
                  <c:v>180.584118195976</c:v>
                </c:pt>
                <c:pt idx="2211">
                  <c:v>174.83085221838101</c:v>
                </c:pt>
                <c:pt idx="2212">
                  <c:v>182.97895023119099</c:v>
                </c:pt>
                <c:pt idx="2213">
                  <c:v>180.89127820468499</c:v>
                </c:pt>
                <c:pt idx="2214">
                  <c:v>176.918634916846</c:v>
                </c:pt>
                <c:pt idx="2215">
                  <c:v>172.17052846474101</c:v>
                </c:pt>
                <c:pt idx="2216">
                  <c:v>171.734909279074</c:v>
                </c:pt>
                <c:pt idx="2217">
                  <c:v>172.84580580350399</c:v>
                </c:pt>
                <c:pt idx="2218">
                  <c:v>177.98361482351299</c:v>
                </c:pt>
                <c:pt idx="2219">
                  <c:v>177.01507488626501</c:v>
                </c:pt>
                <c:pt idx="2220">
                  <c:v>172.23681977521599</c:v>
                </c:pt>
                <c:pt idx="2221">
                  <c:v>172.66458345457499</c:v>
                </c:pt>
                <c:pt idx="2222">
                  <c:v>175.977495322945</c:v>
                </c:pt>
                <c:pt idx="2223">
                  <c:v>175.04521201239501</c:v>
                </c:pt>
                <c:pt idx="2224">
                  <c:v>172.71193165381999</c:v>
                </c:pt>
                <c:pt idx="2225">
                  <c:v>170.72532314450001</c:v>
                </c:pt>
                <c:pt idx="2226">
                  <c:v>171.99042660915401</c:v>
                </c:pt>
                <c:pt idx="2227">
                  <c:v>174.01241908767901</c:v>
                </c:pt>
                <c:pt idx="2228">
                  <c:v>174.053860100836</c:v>
                </c:pt>
                <c:pt idx="2229">
                  <c:v>172.90553851390101</c:v>
                </c:pt>
                <c:pt idx="2230">
                  <c:v>177.43392973739901</c:v>
                </c:pt>
                <c:pt idx="2231">
                  <c:v>178.84668660133499</c:v>
                </c:pt>
                <c:pt idx="2232">
                  <c:v>179.961943945607</c:v>
                </c:pt>
                <c:pt idx="2233">
                  <c:v>180.317011314816</c:v>
                </c:pt>
                <c:pt idx="2234">
                  <c:v>181.04884709111101</c:v>
                </c:pt>
                <c:pt idx="2235">
                  <c:v>175.24477080269699</c:v>
                </c:pt>
                <c:pt idx="2236">
                  <c:v>180.13673365109301</c:v>
                </c:pt>
                <c:pt idx="2237">
                  <c:v>178.625600239118</c:v>
                </c:pt>
                <c:pt idx="2238">
                  <c:v>181.95092270928399</c:v>
                </c:pt>
                <c:pt idx="2239">
                  <c:v>178.98657642756899</c:v>
                </c:pt>
                <c:pt idx="2240">
                  <c:v>177.199356061195</c:v>
                </c:pt>
                <c:pt idx="2241">
                  <c:v>183.21725146464399</c:v>
                </c:pt>
                <c:pt idx="2242">
                  <c:v>188.143538664749</c:v>
                </c:pt>
                <c:pt idx="2243">
                  <c:v>186.88858429620399</c:v>
                </c:pt>
                <c:pt idx="2244">
                  <c:v>187.75866400047599</c:v>
                </c:pt>
                <c:pt idx="2245">
                  <c:v>187.93269525899501</c:v>
                </c:pt>
                <c:pt idx="2246">
                  <c:v>185.445180694643</c:v>
                </c:pt>
                <c:pt idx="2247">
                  <c:v>185.340727744037</c:v>
                </c:pt>
                <c:pt idx="2248">
                  <c:v>186.63835884470799</c:v>
                </c:pt>
                <c:pt idx="2249">
                  <c:v>185.65987467022501</c:v>
                </c:pt>
                <c:pt idx="2250">
                  <c:v>184.43465156238099</c:v>
                </c:pt>
                <c:pt idx="2251">
                  <c:v>184.59167487209899</c:v>
                </c:pt>
                <c:pt idx="2252">
                  <c:v>181.31175404955599</c:v>
                </c:pt>
                <c:pt idx="2253">
                  <c:v>179.06933480551001</c:v>
                </c:pt>
                <c:pt idx="2254">
                  <c:v>178.56802698337401</c:v>
                </c:pt>
                <c:pt idx="2255">
                  <c:v>178.650507231446</c:v>
                </c:pt>
                <c:pt idx="2256">
                  <c:v>178.247078667013</c:v>
                </c:pt>
                <c:pt idx="2257">
                  <c:v>178.81368538547099</c:v>
                </c:pt>
                <c:pt idx="2258">
                  <c:v>178.51592923573301</c:v>
                </c:pt>
                <c:pt idx="2259">
                  <c:v>181.27795819631501</c:v>
                </c:pt>
                <c:pt idx="2260">
                  <c:v>179.95535108049901</c:v>
                </c:pt>
                <c:pt idx="2261">
                  <c:v>178.945189308865</c:v>
                </c:pt>
                <c:pt idx="2262">
                  <c:v>177.64404292542901</c:v>
                </c:pt>
                <c:pt idx="2263">
                  <c:v>176.66434484695799</c:v>
                </c:pt>
                <c:pt idx="2264">
                  <c:v>182.109344346282</c:v>
                </c:pt>
                <c:pt idx="2265">
                  <c:v>183.94455377279101</c:v>
                </c:pt>
                <c:pt idx="2266">
                  <c:v>183.959341503866</c:v>
                </c:pt>
                <c:pt idx="2267">
                  <c:v>184.05879175368599</c:v>
                </c:pt>
                <c:pt idx="2268">
                  <c:v>182.94096502558</c:v>
                </c:pt>
                <c:pt idx="2269">
                  <c:v>185.33078612958801</c:v>
                </c:pt>
                <c:pt idx="2270">
                  <c:v>187.68576192423001</c:v>
                </c:pt>
                <c:pt idx="2271">
                  <c:v>189.88502849129699</c:v>
                </c:pt>
                <c:pt idx="2272">
                  <c:v>191.15974655024701</c:v>
                </c:pt>
                <c:pt idx="2273">
                  <c:v>188.25883818481799</c:v>
                </c:pt>
                <c:pt idx="2274">
                  <c:v>186.192875735661</c:v>
                </c:pt>
                <c:pt idx="2275">
                  <c:v>185.766748582817</c:v>
                </c:pt>
                <c:pt idx="2276">
                  <c:v>186.399333656051</c:v>
                </c:pt>
                <c:pt idx="2277">
                  <c:v>187.72394010495901</c:v>
                </c:pt>
                <c:pt idx="2278">
                  <c:v>182.634901025516</c:v>
                </c:pt>
                <c:pt idx="2279">
                  <c:v>182.94671606741699</c:v>
                </c:pt>
                <c:pt idx="2280">
                  <c:v>181.98651029504001</c:v>
                </c:pt>
                <c:pt idx="2281">
                  <c:v>181.747861819132</c:v>
                </c:pt>
                <c:pt idx="2282">
                  <c:v>181.391332952</c:v>
                </c:pt>
                <c:pt idx="2283">
                  <c:v>182.248522040886</c:v>
                </c:pt>
                <c:pt idx="2284">
                  <c:v>183.605377000668</c:v>
                </c:pt>
                <c:pt idx="2285">
                  <c:v>180.80441015826401</c:v>
                </c:pt>
                <c:pt idx="2286">
                  <c:v>181.71944457182201</c:v>
                </c:pt>
                <c:pt idx="2287">
                  <c:v>181.43218978391499</c:v>
                </c:pt>
                <c:pt idx="2288">
                  <c:v>180.87474169475999</c:v>
                </c:pt>
                <c:pt idx="2289">
                  <c:v>183.166647265428</c:v>
                </c:pt>
                <c:pt idx="2290">
                  <c:v>185.14564168705701</c:v>
                </c:pt>
                <c:pt idx="2291">
                  <c:v>184.47739770937099</c:v>
                </c:pt>
                <c:pt idx="2292">
                  <c:v>184.995306490525</c:v>
                </c:pt>
                <c:pt idx="2293">
                  <c:v>184.161396078525</c:v>
                </c:pt>
                <c:pt idx="2294">
                  <c:v>184.83260240908101</c:v>
                </c:pt>
                <c:pt idx="2295">
                  <c:v>185.76453978096899</c:v>
                </c:pt>
                <c:pt idx="2296">
                  <c:v>184.836067803123</c:v>
                </c:pt>
                <c:pt idx="2297">
                  <c:v>186.217733652432</c:v>
                </c:pt>
                <c:pt idx="2298">
                  <c:v>186.83155445677801</c:v>
                </c:pt>
                <c:pt idx="2299">
                  <c:v>187.98596002346099</c:v>
                </c:pt>
                <c:pt idx="2300">
                  <c:v>188.31360679635799</c:v>
                </c:pt>
                <c:pt idx="2301">
                  <c:v>187.831158016817</c:v>
                </c:pt>
                <c:pt idx="2302">
                  <c:v>187.66197765698601</c:v>
                </c:pt>
                <c:pt idx="2303">
                  <c:v>187.46755561138599</c:v>
                </c:pt>
                <c:pt idx="2304">
                  <c:v>188.87836833959699</c:v>
                </c:pt>
                <c:pt idx="2305">
                  <c:v>186.314025214954</c:v>
                </c:pt>
                <c:pt idx="2306">
                  <c:v>188.44029190976499</c:v>
                </c:pt>
                <c:pt idx="2307">
                  <c:v>187.98157214091401</c:v>
                </c:pt>
                <c:pt idx="2308">
                  <c:v>185.085346686169</c:v>
                </c:pt>
                <c:pt idx="2309">
                  <c:v>185.32825491936799</c:v>
                </c:pt>
                <c:pt idx="2310">
                  <c:v>184.533940259057</c:v>
                </c:pt>
                <c:pt idx="2311">
                  <c:v>191.38440243423699</c:v>
                </c:pt>
                <c:pt idx="2312">
                  <c:v>192.777767120959</c:v>
                </c:pt>
                <c:pt idx="2313">
                  <c:v>192.692785263095</c:v>
                </c:pt>
                <c:pt idx="2314">
                  <c:v>195.142133407356</c:v>
                </c:pt>
                <c:pt idx="2315">
                  <c:v>197.73161971596599</c:v>
                </c:pt>
                <c:pt idx="2316">
                  <c:v>202.221013622058</c:v>
                </c:pt>
                <c:pt idx="2317">
                  <c:v>204.29526815106999</c:v>
                </c:pt>
                <c:pt idx="2318">
                  <c:v>205.36688217799201</c:v>
                </c:pt>
                <c:pt idx="2319">
                  <c:v>203.03313873884599</c:v>
                </c:pt>
                <c:pt idx="2320">
                  <c:v>206.44854489169299</c:v>
                </c:pt>
                <c:pt idx="2321">
                  <c:v>205.93511667188201</c:v>
                </c:pt>
                <c:pt idx="2322">
                  <c:v>205.84894667335999</c:v>
                </c:pt>
                <c:pt idx="2323">
                  <c:v>207.10345871735501</c:v>
                </c:pt>
                <c:pt idx="2324">
                  <c:v>206.70143944742</c:v>
                </c:pt>
                <c:pt idx="2325">
                  <c:v>205.90019767465699</c:v>
                </c:pt>
                <c:pt idx="2326">
                  <c:v>206.38628708684499</c:v>
                </c:pt>
                <c:pt idx="2327">
                  <c:v>205.58501895125099</c:v>
                </c:pt>
                <c:pt idx="2328">
                  <c:v>207.15309605492999</c:v>
                </c:pt>
                <c:pt idx="2329">
                  <c:v>206.369992856332</c:v>
                </c:pt>
                <c:pt idx="2330">
                  <c:v>207.58232968579199</c:v>
                </c:pt>
                <c:pt idx="2331">
                  <c:v>207.30815791468399</c:v>
                </c:pt>
                <c:pt idx="2332">
                  <c:v>207.25647452809699</c:v>
                </c:pt>
                <c:pt idx="2333">
                  <c:v>207.60946971705599</c:v>
                </c:pt>
                <c:pt idx="2334">
                  <c:v>208.37667340708799</c:v>
                </c:pt>
                <c:pt idx="2335">
                  <c:v>209.10643144266999</c:v>
                </c:pt>
                <c:pt idx="2336">
                  <c:v>209.729936241601</c:v>
                </c:pt>
                <c:pt idx="2337">
                  <c:v>210.72656299609099</c:v>
                </c:pt>
                <c:pt idx="2338">
                  <c:v>209.26131294850501</c:v>
                </c:pt>
                <c:pt idx="2339">
                  <c:v>209.518641951083</c:v>
                </c:pt>
                <c:pt idx="2340">
                  <c:v>204.49972958938201</c:v>
                </c:pt>
                <c:pt idx="2341">
                  <c:v>204.68608838451399</c:v>
                </c:pt>
                <c:pt idx="2342">
                  <c:v>205.00423956165801</c:v>
                </c:pt>
                <c:pt idx="2343">
                  <c:v>204.181286159091</c:v>
                </c:pt>
                <c:pt idx="2344">
                  <c:v>205.10501620848501</c:v>
                </c:pt>
                <c:pt idx="2345">
                  <c:v>205.20283907628101</c:v>
                </c:pt>
                <c:pt idx="2346">
                  <c:v>206.36385820524899</c:v>
                </c:pt>
                <c:pt idx="2347">
                  <c:v>207.54507026744099</c:v>
                </c:pt>
                <c:pt idx="2348">
                  <c:v>208.375778827358</c:v>
                </c:pt>
                <c:pt idx="2349">
                  <c:v>211.60220928691001</c:v>
                </c:pt>
                <c:pt idx="2350">
                  <c:v>211.78931883224499</c:v>
                </c:pt>
                <c:pt idx="2351">
                  <c:v>208.17265741224901</c:v>
                </c:pt>
                <c:pt idx="2352">
                  <c:v>209.894420795531</c:v>
                </c:pt>
                <c:pt idx="2353">
                  <c:v>206.69749274051</c:v>
                </c:pt>
                <c:pt idx="2354">
                  <c:v>208.129695750069</c:v>
                </c:pt>
                <c:pt idx="2355">
                  <c:v>207.95482657148199</c:v>
                </c:pt>
                <c:pt idx="2356">
                  <c:v>207.53741663720999</c:v>
                </c:pt>
                <c:pt idx="2357">
                  <c:v>207.71271633328601</c:v>
                </c:pt>
                <c:pt idx="2358">
                  <c:v>206.86536450136899</c:v>
                </c:pt>
                <c:pt idx="2359">
                  <c:v>207.06382719739901</c:v>
                </c:pt>
                <c:pt idx="2360">
                  <c:v>208.27585475830199</c:v>
                </c:pt>
                <c:pt idx="2361">
                  <c:v>208.59187193867501</c:v>
                </c:pt>
                <c:pt idx="2362">
                  <c:v>207.74514309252999</c:v>
                </c:pt>
                <c:pt idx="2363">
                  <c:v>206.26483109225001</c:v>
                </c:pt>
                <c:pt idx="2364">
                  <c:v>199.858664239414</c:v>
                </c:pt>
                <c:pt idx="2365">
                  <c:v>201.51944438599</c:v>
                </c:pt>
                <c:pt idx="2366">
                  <c:v>199.773143976504</c:v>
                </c:pt>
                <c:pt idx="2367">
                  <c:v>200.50128171837201</c:v>
                </c:pt>
                <c:pt idx="2368">
                  <c:v>200.258598187974</c:v>
                </c:pt>
                <c:pt idx="2369">
                  <c:v>199.093385413855</c:v>
                </c:pt>
                <c:pt idx="2370">
                  <c:v>201.09348875274</c:v>
                </c:pt>
                <c:pt idx="2371">
                  <c:v>201.197836226969</c:v>
                </c:pt>
                <c:pt idx="2372">
                  <c:v>201.916426589184</c:v>
                </c:pt>
                <c:pt idx="2373">
                  <c:v>202.46116464551201</c:v>
                </c:pt>
                <c:pt idx="2374">
                  <c:v>202.11696155035</c:v>
                </c:pt>
                <c:pt idx="2375">
                  <c:v>201.715037477875</c:v>
                </c:pt>
                <c:pt idx="2376">
                  <c:v>199.64901931060399</c:v>
                </c:pt>
                <c:pt idx="2377">
                  <c:v>200.88667777777499</c:v>
                </c:pt>
                <c:pt idx="2378">
                  <c:v>198.677778436945</c:v>
                </c:pt>
                <c:pt idx="2379">
                  <c:v>197.905608338109</c:v>
                </c:pt>
                <c:pt idx="2380">
                  <c:v>194.26510484994901</c:v>
                </c:pt>
                <c:pt idx="2381">
                  <c:v>193.30570421421601</c:v>
                </c:pt>
                <c:pt idx="2382">
                  <c:v>195.249077752712</c:v>
                </c:pt>
                <c:pt idx="2383">
                  <c:v>196.349714019521</c:v>
                </c:pt>
                <c:pt idx="2384">
                  <c:v>194.80294558847999</c:v>
                </c:pt>
                <c:pt idx="2385">
                  <c:v>197.38822879525301</c:v>
                </c:pt>
                <c:pt idx="2386">
                  <c:v>196.29044617002799</c:v>
                </c:pt>
                <c:pt idx="2387">
                  <c:v>195.001534752494</c:v>
                </c:pt>
                <c:pt idx="2388">
                  <c:v>195.37383074210101</c:v>
                </c:pt>
                <c:pt idx="2389">
                  <c:v>195.07721728381799</c:v>
                </c:pt>
                <c:pt idx="2390">
                  <c:v>194.43650103037299</c:v>
                </c:pt>
                <c:pt idx="2391">
                  <c:v>195.74601612843401</c:v>
                </c:pt>
                <c:pt idx="2392">
                  <c:v>197.00415845203401</c:v>
                </c:pt>
                <c:pt idx="2393">
                  <c:v>195.70822521597299</c:v>
                </c:pt>
                <c:pt idx="2394">
                  <c:v>195.536656952529</c:v>
                </c:pt>
                <c:pt idx="2395">
                  <c:v>195.762088465994</c:v>
                </c:pt>
                <c:pt idx="2396">
                  <c:v>195.94742799557201</c:v>
                </c:pt>
                <c:pt idx="2397">
                  <c:v>193.96703936127599</c:v>
                </c:pt>
                <c:pt idx="2398">
                  <c:v>190.847874233315</c:v>
                </c:pt>
                <c:pt idx="2399">
                  <c:v>191.40220975209701</c:v>
                </c:pt>
                <c:pt idx="2400">
                  <c:v>193.59252685932299</c:v>
                </c:pt>
                <c:pt idx="2401">
                  <c:v>196.478806836601</c:v>
                </c:pt>
                <c:pt idx="2402">
                  <c:v>197.79062007048299</c:v>
                </c:pt>
                <c:pt idx="2403">
                  <c:v>197.31097141929899</c:v>
                </c:pt>
                <c:pt idx="2404">
                  <c:v>197.595676842388</c:v>
                </c:pt>
                <c:pt idx="2405">
                  <c:v>195.545451059557</c:v>
                </c:pt>
                <c:pt idx="2406">
                  <c:v>195.78395832049401</c:v>
                </c:pt>
                <c:pt idx="2407">
                  <c:v>195.434803834245</c:v>
                </c:pt>
                <c:pt idx="2408">
                  <c:v>194.95657674265399</c:v>
                </c:pt>
                <c:pt idx="2409">
                  <c:v>187.44189801857701</c:v>
                </c:pt>
                <c:pt idx="2410">
                  <c:v>184.08831918692999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Sheet10!$AX$7</c:f>
              <c:strCache>
                <c:ptCount val="1"/>
                <c:pt idx="0">
                  <c:v>Rainbow503020Monthly7</c:v>
                </c:pt>
              </c:strCache>
            </c:strRef>
          </c:tx>
          <c:marker>
            <c:symbol val="none"/>
          </c:marker>
          <c:val>
            <c:numRef>
              <c:f>Sheet10!$AX$8:$AX$2418</c:f>
              <c:numCache>
                <c:formatCode>General</c:formatCode>
                <c:ptCount val="2411"/>
                <c:pt idx="0">
                  <c:v>100</c:v>
                </c:pt>
                <c:pt idx="1">
                  <c:v>100.15366817533901</c:v>
                </c:pt>
                <c:pt idx="2">
                  <c:v>101.12131235394099</c:v>
                </c:pt>
                <c:pt idx="3">
                  <c:v>101.395844140007</c:v>
                </c:pt>
                <c:pt idx="4">
                  <c:v>101.235054597741</c:v>
                </c:pt>
                <c:pt idx="5">
                  <c:v>100.01433159212399</c:v>
                </c:pt>
                <c:pt idx="6">
                  <c:v>100.343215202734</c:v>
                </c:pt>
                <c:pt idx="7">
                  <c:v>99.770863716555098</c:v>
                </c:pt>
                <c:pt idx="8">
                  <c:v>99.574948575908905</c:v>
                </c:pt>
                <c:pt idx="9">
                  <c:v>98.649479562025107</c:v>
                </c:pt>
                <c:pt idx="10">
                  <c:v>98.408482074680293</c:v>
                </c:pt>
                <c:pt idx="11">
                  <c:v>99.066795695572694</c:v>
                </c:pt>
                <c:pt idx="12">
                  <c:v>98.451134395071193</c:v>
                </c:pt>
                <c:pt idx="13">
                  <c:v>98.245216380742406</c:v>
                </c:pt>
                <c:pt idx="14">
                  <c:v>99.060265302820795</c:v>
                </c:pt>
                <c:pt idx="15">
                  <c:v>98.839401236006907</c:v>
                </c:pt>
                <c:pt idx="16">
                  <c:v>99.017544692667997</c:v>
                </c:pt>
                <c:pt idx="17">
                  <c:v>98.906452526405303</c:v>
                </c:pt>
                <c:pt idx="18">
                  <c:v>100.380978599157</c:v>
                </c:pt>
                <c:pt idx="19">
                  <c:v>100.575028041634</c:v>
                </c:pt>
                <c:pt idx="20">
                  <c:v>101.507240249082</c:v>
                </c:pt>
                <c:pt idx="21">
                  <c:v>100.638614565013</c:v>
                </c:pt>
                <c:pt idx="22">
                  <c:v>100.728788659321</c:v>
                </c:pt>
                <c:pt idx="23">
                  <c:v>99.061754389030796</c:v>
                </c:pt>
                <c:pt idx="24">
                  <c:v>99.847498958170107</c:v>
                </c:pt>
                <c:pt idx="25">
                  <c:v>98.906603805781998</c:v>
                </c:pt>
                <c:pt idx="26">
                  <c:v>99.011130535414907</c:v>
                </c:pt>
                <c:pt idx="27">
                  <c:v>99.869605426925105</c:v>
                </c:pt>
                <c:pt idx="28">
                  <c:v>100.38456965431899</c:v>
                </c:pt>
                <c:pt idx="29">
                  <c:v>100.793916752486</c:v>
                </c:pt>
                <c:pt idx="30">
                  <c:v>99.546208755675707</c:v>
                </c:pt>
                <c:pt idx="31">
                  <c:v>98.931976222303604</c:v>
                </c:pt>
                <c:pt idx="32">
                  <c:v>96.063090702025207</c:v>
                </c:pt>
                <c:pt idx="33">
                  <c:v>96.615800501457201</c:v>
                </c:pt>
                <c:pt idx="34">
                  <c:v>95.645269388144698</c:v>
                </c:pt>
                <c:pt idx="35">
                  <c:v>93.886412352123799</c:v>
                </c:pt>
                <c:pt idx="36">
                  <c:v>95.723711560187098</c:v>
                </c:pt>
                <c:pt idx="37">
                  <c:v>94.923163929193294</c:v>
                </c:pt>
                <c:pt idx="38">
                  <c:v>96.005089561280798</c:v>
                </c:pt>
                <c:pt idx="39">
                  <c:v>94.842352096050206</c:v>
                </c:pt>
                <c:pt idx="40">
                  <c:v>95.109509958634703</c:v>
                </c:pt>
                <c:pt idx="41">
                  <c:v>92.916148341173198</c:v>
                </c:pt>
                <c:pt idx="42">
                  <c:v>92.955846190698196</c:v>
                </c:pt>
                <c:pt idx="43">
                  <c:v>92.670118269110205</c:v>
                </c:pt>
                <c:pt idx="44">
                  <c:v>91.022871279238103</c:v>
                </c:pt>
                <c:pt idx="45">
                  <c:v>89.809519278032496</c:v>
                </c:pt>
                <c:pt idx="46">
                  <c:v>91.643510215542904</c:v>
                </c:pt>
                <c:pt idx="47">
                  <c:v>91.577444393453703</c:v>
                </c:pt>
                <c:pt idx="48">
                  <c:v>91.294819732640605</c:v>
                </c:pt>
                <c:pt idx="49">
                  <c:v>93.3921476748407</c:v>
                </c:pt>
                <c:pt idx="50">
                  <c:v>93.174618991696207</c:v>
                </c:pt>
                <c:pt idx="51">
                  <c:v>93.290767359371301</c:v>
                </c:pt>
                <c:pt idx="52">
                  <c:v>93.597552352940895</c:v>
                </c:pt>
                <c:pt idx="53">
                  <c:v>93.475232531049002</c:v>
                </c:pt>
                <c:pt idx="54">
                  <c:v>94.391429081280194</c:v>
                </c:pt>
                <c:pt idx="55">
                  <c:v>93.985329587753</c:v>
                </c:pt>
                <c:pt idx="56">
                  <c:v>93.906773292971394</c:v>
                </c:pt>
                <c:pt idx="57">
                  <c:v>94.721747710515203</c:v>
                </c:pt>
                <c:pt idx="58">
                  <c:v>95.253609677686597</c:v>
                </c:pt>
                <c:pt idx="59">
                  <c:v>95.050581044237802</c:v>
                </c:pt>
                <c:pt idx="60">
                  <c:v>96.042653517163799</c:v>
                </c:pt>
                <c:pt idx="61">
                  <c:v>96.469921077412195</c:v>
                </c:pt>
                <c:pt idx="62">
                  <c:v>96.745439877496807</c:v>
                </c:pt>
                <c:pt idx="63">
                  <c:v>96.151662804147307</c:v>
                </c:pt>
                <c:pt idx="64">
                  <c:v>95.243318055396102</c:v>
                </c:pt>
                <c:pt idx="65">
                  <c:v>97.313501480929702</c:v>
                </c:pt>
                <c:pt idx="66">
                  <c:v>96.635843143917597</c:v>
                </c:pt>
                <c:pt idx="67">
                  <c:v>98.080890370823298</c:v>
                </c:pt>
                <c:pt idx="68">
                  <c:v>97.740882579003198</c:v>
                </c:pt>
                <c:pt idx="69">
                  <c:v>98.924884808591102</c:v>
                </c:pt>
                <c:pt idx="70">
                  <c:v>98.137835690102605</c:v>
                </c:pt>
                <c:pt idx="71">
                  <c:v>98.175567951280897</c:v>
                </c:pt>
                <c:pt idx="72">
                  <c:v>97.427902759395096</c:v>
                </c:pt>
                <c:pt idx="73">
                  <c:v>95.229788425022505</c:v>
                </c:pt>
                <c:pt idx="74">
                  <c:v>95.3396799051215</c:v>
                </c:pt>
                <c:pt idx="75">
                  <c:v>94.768650084075901</c:v>
                </c:pt>
                <c:pt idx="76">
                  <c:v>94.502961247274598</c:v>
                </c:pt>
                <c:pt idx="77">
                  <c:v>94.287751600365397</c:v>
                </c:pt>
                <c:pt idx="78">
                  <c:v>94.581758157082106</c:v>
                </c:pt>
                <c:pt idx="79">
                  <c:v>95.054057040034706</c:v>
                </c:pt>
                <c:pt idx="80">
                  <c:v>95.749764998561503</c:v>
                </c:pt>
                <c:pt idx="81">
                  <c:v>94.810284780993399</c:v>
                </c:pt>
                <c:pt idx="82">
                  <c:v>95.088662069212901</c:v>
                </c:pt>
                <c:pt idx="83">
                  <c:v>94.732327757921595</c:v>
                </c:pt>
                <c:pt idx="84">
                  <c:v>94.017382005101297</c:v>
                </c:pt>
                <c:pt idx="85">
                  <c:v>93.837514225137596</c:v>
                </c:pt>
                <c:pt idx="86">
                  <c:v>94.200930909776105</c:v>
                </c:pt>
                <c:pt idx="87">
                  <c:v>95.194434580688295</c:v>
                </c:pt>
                <c:pt idx="88">
                  <c:v>95.991084769868294</c:v>
                </c:pt>
                <c:pt idx="89">
                  <c:v>95.889778503757697</c:v>
                </c:pt>
                <c:pt idx="90">
                  <c:v>97.023417582743804</c:v>
                </c:pt>
                <c:pt idx="91">
                  <c:v>97.280751266550695</c:v>
                </c:pt>
                <c:pt idx="92">
                  <c:v>97.547085932748502</c:v>
                </c:pt>
                <c:pt idx="93">
                  <c:v>98.347709976953496</c:v>
                </c:pt>
                <c:pt idx="94">
                  <c:v>98.708227973205396</c:v>
                </c:pt>
                <c:pt idx="95">
                  <c:v>99.535849223209198</c:v>
                </c:pt>
                <c:pt idx="96">
                  <c:v>99.612607785355394</c:v>
                </c:pt>
                <c:pt idx="97">
                  <c:v>100.687482489245</c:v>
                </c:pt>
                <c:pt idx="98">
                  <c:v>101.37534146883699</c:v>
                </c:pt>
                <c:pt idx="99">
                  <c:v>102.2008106104</c:v>
                </c:pt>
                <c:pt idx="100">
                  <c:v>102.029148383318</c:v>
                </c:pt>
                <c:pt idx="101">
                  <c:v>101.912081568639</c:v>
                </c:pt>
                <c:pt idx="102">
                  <c:v>103.31502212717</c:v>
                </c:pt>
                <c:pt idx="103">
                  <c:v>105.043647580844</c:v>
                </c:pt>
                <c:pt idx="104">
                  <c:v>105.229011894945</c:v>
                </c:pt>
                <c:pt idx="105">
                  <c:v>106.539921354797</c:v>
                </c:pt>
                <c:pt idx="106">
                  <c:v>106.387917810275</c:v>
                </c:pt>
                <c:pt idx="107">
                  <c:v>106.26534625173799</c:v>
                </c:pt>
                <c:pt idx="108">
                  <c:v>105.518528214626</c:v>
                </c:pt>
                <c:pt idx="109">
                  <c:v>105.901375340264</c:v>
                </c:pt>
                <c:pt idx="110">
                  <c:v>107.577247972804</c:v>
                </c:pt>
                <c:pt idx="111">
                  <c:v>107.36289461138701</c:v>
                </c:pt>
                <c:pt idx="112">
                  <c:v>106.58615269381301</c:v>
                </c:pt>
                <c:pt idx="113">
                  <c:v>104.298824159772</c:v>
                </c:pt>
                <c:pt idx="114">
                  <c:v>103.90183748780601</c:v>
                </c:pt>
                <c:pt idx="115">
                  <c:v>104.636329523245</c:v>
                </c:pt>
                <c:pt idx="116">
                  <c:v>105.33433018053</c:v>
                </c:pt>
                <c:pt idx="117">
                  <c:v>104.676117954502</c:v>
                </c:pt>
                <c:pt idx="118">
                  <c:v>105.821189390222</c:v>
                </c:pt>
                <c:pt idx="119">
                  <c:v>106.346660457447</c:v>
                </c:pt>
                <c:pt idx="120">
                  <c:v>106.837573703096</c:v>
                </c:pt>
                <c:pt idx="121">
                  <c:v>107.879006943257</c:v>
                </c:pt>
                <c:pt idx="122">
                  <c:v>107.753658522216</c:v>
                </c:pt>
                <c:pt idx="123">
                  <c:v>106.89656097492799</c:v>
                </c:pt>
                <c:pt idx="124">
                  <c:v>106.996897644695</c:v>
                </c:pt>
                <c:pt idx="125">
                  <c:v>108.435397425478</c:v>
                </c:pt>
                <c:pt idx="126">
                  <c:v>106.795510396087</c:v>
                </c:pt>
                <c:pt idx="127">
                  <c:v>106.162684903835</c:v>
                </c:pt>
                <c:pt idx="128">
                  <c:v>107.336716188773</c:v>
                </c:pt>
                <c:pt idx="129">
                  <c:v>107.348769340667</c:v>
                </c:pt>
                <c:pt idx="130">
                  <c:v>108.391229642826</c:v>
                </c:pt>
                <c:pt idx="131">
                  <c:v>110.91914571940499</c:v>
                </c:pt>
                <c:pt idx="132">
                  <c:v>112.199287537725</c:v>
                </c:pt>
                <c:pt idx="133">
                  <c:v>110.829230510898</c:v>
                </c:pt>
                <c:pt idx="134">
                  <c:v>112.65903995833</c:v>
                </c:pt>
                <c:pt idx="135">
                  <c:v>110.544001988093</c:v>
                </c:pt>
                <c:pt idx="136">
                  <c:v>114.000694930851</c:v>
                </c:pt>
                <c:pt idx="137">
                  <c:v>113.56606330740701</c:v>
                </c:pt>
                <c:pt idx="138">
                  <c:v>117.21402317589001</c:v>
                </c:pt>
                <c:pt idx="139">
                  <c:v>116.30205088562199</c:v>
                </c:pt>
                <c:pt idx="140">
                  <c:v>116.367060739637</c:v>
                </c:pt>
                <c:pt idx="141">
                  <c:v>116.78895459056901</c:v>
                </c:pt>
                <c:pt idx="142">
                  <c:v>111.847393588334</c:v>
                </c:pt>
                <c:pt idx="143">
                  <c:v>111.014251170493</c:v>
                </c:pt>
                <c:pt idx="144">
                  <c:v>113.586222657188</c:v>
                </c:pt>
                <c:pt idx="145">
                  <c:v>111.45919364837501</c:v>
                </c:pt>
                <c:pt idx="146">
                  <c:v>112.61598547907801</c:v>
                </c:pt>
                <c:pt idx="147">
                  <c:v>112.286083852224</c:v>
                </c:pt>
                <c:pt idx="148">
                  <c:v>116.49635731515799</c:v>
                </c:pt>
                <c:pt idx="149">
                  <c:v>115.029865514327</c:v>
                </c:pt>
                <c:pt idx="150">
                  <c:v>116.564251675376</c:v>
                </c:pt>
                <c:pt idx="151">
                  <c:v>116.10732698085999</c:v>
                </c:pt>
                <c:pt idx="152">
                  <c:v>113.60086709446</c:v>
                </c:pt>
                <c:pt idx="153">
                  <c:v>111.422181638818</c:v>
                </c:pt>
                <c:pt idx="154">
                  <c:v>110.469484970938</c:v>
                </c:pt>
                <c:pt idx="155">
                  <c:v>108.39617039803601</c:v>
                </c:pt>
                <c:pt idx="156">
                  <c:v>109.52695857164601</c:v>
                </c:pt>
                <c:pt idx="157">
                  <c:v>107.064683918532</c:v>
                </c:pt>
                <c:pt idx="158">
                  <c:v>109.991921936285</c:v>
                </c:pt>
                <c:pt idx="159">
                  <c:v>113.344903467845</c:v>
                </c:pt>
                <c:pt idx="160">
                  <c:v>112.908529340012</c:v>
                </c:pt>
                <c:pt idx="161">
                  <c:v>115.22390639728501</c:v>
                </c:pt>
                <c:pt idx="162">
                  <c:v>109.506624132387</c:v>
                </c:pt>
                <c:pt idx="163">
                  <c:v>109.70231992942</c:v>
                </c:pt>
                <c:pt idx="164">
                  <c:v>108.411905413567</c:v>
                </c:pt>
                <c:pt idx="165">
                  <c:v>105.661975988641</c:v>
                </c:pt>
                <c:pt idx="166">
                  <c:v>103.412905248877</c:v>
                </c:pt>
                <c:pt idx="167">
                  <c:v>104.682497866991</c:v>
                </c:pt>
                <c:pt idx="168">
                  <c:v>105.40313489688801</c:v>
                </c:pt>
                <c:pt idx="169">
                  <c:v>105.57515642612699</c:v>
                </c:pt>
                <c:pt idx="170">
                  <c:v>107.448812541745</c:v>
                </c:pt>
                <c:pt idx="171">
                  <c:v>110.11736987556</c:v>
                </c:pt>
                <c:pt idx="172">
                  <c:v>108.67452751464999</c:v>
                </c:pt>
                <c:pt idx="173">
                  <c:v>106.66237553100601</c:v>
                </c:pt>
                <c:pt idx="174">
                  <c:v>105.355834587608</c:v>
                </c:pt>
                <c:pt idx="175">
                  <c:v>105.62012016401</c:v>
                </c:pt>
                <c:pt idx="176">
                  <c:v>104.76929643946499</c:v>
                </c:pt>
                <c:pt idx="177">
                  <c:v>105.266901423462</c:v>
                </c:pt>
                <c:pt idx="178">
                  <c:v>104.326471340198</c:v>
                </c:pt>
                <c:pt idx="179">
                  <c:v>103.119189700584</c:v>
                </c:pt>
                <c:pt idx="180">
                  <c:v>105.692942478189</c:v>
                </c:pt>
                <c:pt idx="181">
                  <c:v>105.070120946104</c:v>
                </c:pt>
                <c:pt idx="182">
                  <c:v>106.864179909442</c:v>
                </c:pt>
                <c:pt idx="183">
                  <c:v>106.628371661893</c:v>
                </c:pt>
                <c:pt idx="184">
                  <c:v>108.030557802422</c:v>
                </c:pt>
                <c:pt idx="185">
                  <c:v>105.519949756675</c:v>
                </c:pt>
                <c:pt idx="186">
                  <c:v>104.207750532795</c:v>
                </c:pt>
                <c:pt idx="187">
                  <c:v>104.047350192243</c:v>
                </c:pt>
                <c:pt idx="188">
                  <c:v>105.55890388669</c:v>
                </c:pt>
                <c:pt idx="189">
                  <c:v>104.905816289057</c:v>
                </c:pt>
                <c:pt idx="190">
                  <c:v>104.409228275712</c:v>
                </c:pt>
                <c:pt idx="191">
                  <c:v>106.903128364073</c:v>
                </c:pt>
                <c:pt idx="192">
                  <c:v>107.34412535948201</c:v>
                </c:pt>
                <c:pt idx="193">
                  <c:v>108.746988338037</c:v>
                </c:pt>
                <c:pt idx="194">
                  <c:v>108.795963872778</c:v>
                </c:pt>
                <c:pt idx="195">
                  <c:v>109.547319511992</c:v>
                </c:pt>
                <c:pt idx="196">
                  <c:v>109.585406354014</c:v>
                </c:pt>
                <c:pt idx="197">
                  <c:v>107.638400816838</c:v>
                </c:pt>
                <c:pt idx="198">
                  <c:v>106.32933527627</c:v>
                </c:pt>
                <c:pt idx="199">
                  <c:v>102.89676709216199</c:v>
                </c:pt>
                <c:pt idx="200">
                  <c:v>101.173959228028</c:v>
                </c:pt>
                <c:pt idx="201">
                  <c:v>103.436998386805</c:v>
                </c:pt>
                <c:pt idx="202">
                  <c:v>100.695168290981</c:v>
                </c:pt>
                <c:pt idx="203">
                  <c:v>99.051896748857303</c:v>
                </c:pt>
                <c:pt idx="204">
                  <c:v>101.621937772923</c:v>
                </c:pt>
                <c:pt idx="205">
                  <c:v>102.58863678943</c:v>
                </c:pt>
                <c:pt idx="206">
                  <c:v>100.917981164351</c:v>
                </c:pt>
                <c:pt idx="207">
                  <c:v>101.109931584989</c:v>
                </c:pt>
                <c:pt idx="208">
                  <c:v>100.71323082056</c:v>
                </c:pt>
                <c:pt idx="209">
                  <c:v>101.728480777267</c:v>
                </c:pt>
                <c:pt idx="210">
                  <c:v>99.261769511514899</c:v>
                </c:pt>
                <c:pt idx="211">
                  <c:v>101.339855634202</c:v>
                </c:pt>
                <c:pt idx="212">
                  <c:v>104.232404658817</c:v>
                </c:pt>
                <c:pt idx="213">
                  <c:v>104.400606847662</c:v>
                </c:pt>
                <c:pt idx="214">
                  <c:v>103.923895915567</c:v>
                </c:pt>
                <c:pt idx="215">
                  <c:v>101.89368611535301</c:v>
                </c:pt>
                <c:pt idx="216">
                  <c:v>100.20567403175301</c:v>
                </c:pt>
                <c:pt idx="217">
                  <c:v>100.51447770848399</c:v>
                </c:pt>
                <c:pt idx="218">
                  <c:v>98.477489291873297</c:v>
                </c:pt>
                <c:pt idx="219">
                  <c:v>101.748437655193</c:v>
                </c:pt>
                <c:pt idx="220">
                  <c:v>100.115972377253</c:v>
                </c:pt>
                <c:pt idx="221">
                  <c:v>99.976530471036199</c:v>
                </c:pt>
                <c:pt idx="222">
                  <c:v>98.651651852492606</c:v>
                </c:pt>
                <c:pt idx="223">
                  <c:v>98.603675170051602</c:v>
                </c:pt>
                <c:pt idx="224">
                  <c:v>100.235353911636</c:v>
                </c:pt>
                <c:pt idx="225">
                  <c:v>101.60299931423999</c:v>
                </c:pt>
                <c:pt idx="226">
                  <c:v>101.800364413208</c:v>
                </c:pt>
                <c:pt idx="227">
                  <c:v>100.62675543147201</c:v>
                </c:pt>
                <c:pt idx="228">
                  <c:v>98.278808180358197</c:v>
                </c:pt>
                <c:pt idx="229">
                  <c:v>94.478262763051802</c:v>
                </c:pt>
                <c:pt idx="230">
                  <c:v>89.688840349317402</c:v>
                </c:pt>
                <c:pt idx="231">
                  <c:v>89.604945782109795</c:v>
                </c:pt>
                <c:pt idx="232">
                  <c:v>92.850273226555899</c:v>
                </c:pt>
                <c:pt idx="233">
                  <c:v>94.362244045658699</c:v>
                </c:pt>
                <c:pt idx="234">
                  <c:v>94.533802626228706</c:v>
                </c:pt>
                <c:pt idx="235">
                  <c:v>92.771071864363705</c:v>
                </c:pt>
                <c:pt idx="236">
                  <c:v>90.595489799210895</c:v>
                </c:pt>
                <c:pt idx="237">
                  <c:v>88.220384241683703</c:v>
                </c:pt>
                <c:pt idx="238">
                  <c:v>88.2621209098088</c:v>
                </c:pt>
                <c:pt idx="239">
                  <c:v>88.791522866697505</c:v>
                </c:pt>
                <c:pt idx="240">
                  <c:v>88.762052501037999</c:v>
                </c:pt>
                <c:pt idx="241">
                  <c:v>88.549215603824294</c:v>
                </c:pt>
                <c:pt idx="242">
                  <c:v>88.010859417635601</c:v>
                </c:pt>
                <c:pt idx="243">
                  <c:v>86.708542465043195</c:v>
                </c:pt>
                <c:pt idx="244">
                  <c:v>87.538308230335403</c:v>
                </c:pt>
                <c:pt idx="245">
                  <c:v>85.610397525232102</c:v>
                </c:pt>
                <c:pt idx="246">
                  <c:v>85.245403660415207</c:v>
                </c:pt>
                <c:pt idx="247">
                  <c:v>85.570706754091404</c:v>
                </c:pt>
                <c:pt idx="248">
                  <c:v>88.315784288308905</c:v>
                </c:pt>
                <c:pt idx="249">
                  <c:v>88.217729020589303</c:v>
                </c:pt>
                <c:pt idx="250">
                  <c:v>89.909432727502093</c:v>
                </c:pt>
                <c:pt idx="251">
                  <c:v>90.054188161820804</c:v>
                </c:pt>
                <c:pt idx="252">
                  <c:v>88.853119288052397</c:v>
                </c:pt>
                <c:pt idx="253">
                  <c:v>89.5693852676863</c:v>
                </c:pt>
                <c:pt idx="254">
                  <c:v>90.640710191538702</c:v>
                </c:pt>
                <c:pt idx="255">
                  <c:v>90.837075504504497</c:v>
                </c:pt>
                <c:pt idx="256">
                  <c:v>91.144910627112793</c:v>
                </c:pt>
                <c:pt idx="257">
                  <c:v>90.987927076330095</c:v>
                </c:pt>
                <c:pt idx="258">
                  <c:v>90.1657813048554</c:v>
                </c:pt>
                <c:pt idx="259">
                  <c:v>92.530607960546206</c:v>
                </c:pt>
                <c:pt idx="260">
                  <c:v>91.884014257258798</c:v>
                </c:pt>
                <c:pt idx="261">
                  <c:v>91.797910903054998</c:v>
                </c:pt>
                <c:pt idx="262">
                  <c:v>91.422598095347197</c:v>
                </c:pt>
                <c:pt idx="263">
                  <c:v>91.022956791148005</c:v>
                </c:pt>
                <c:pt idx="264">
                  <c:v>90.939041200569605</c:v>
                </c:pt>
                <c:pt idx="265">
                  <c:v>90.938427542307807</c:v>
                </c:pt>
                <c:pt idx="266">
                  <c:v>91.282166443112004</c:v>
                </c:pt>
                <c:pt idx="267">
                  <c:v>91.184208962303302</c:v>
                </c:pt>
                <c:pt idx="268">
                  <c:v>91.2502746267633</c:v>
                </c:pt>
                <c:pt idx="269">
                  <c:v>91.776503031830003</c:v>
                </c:pt>
                <c:pt idx="270">
                  <c:v>91.705875711255899</c:v>
                </c:pt>
                <c:pt idx="271">
                  <c:v>91.921168842213305</c:v>
                </c:pt>
                <c:pt idx="272">
                  <c:v>91.592243950839901</c:v>
                </c:pt>
                <c:pt idx="273">
                  <c:v>90.945848907934305</c:v>
                </c:pt>
                <c:pt idx="274">
                  <c:v>90.422124902362299</c:v>
                </c:pt>
                <c:pt idx="275">
                  <c:v>90.192252867194298</c:v>
                </c:pt>
                <c:pt idx="276">
                  <c:v>90.018060119087906</c:v>
                </c:pt>
                <c:pt idx="277">
                  <c:v>90.094451731366604</c:v>
                </c:pt>
                <c:pt idx="278">
                  <c:v>90.112595422565093</c:v>
                </c:pt>
                <c:pt idx="279">
                  <c:v>90.137487375033501</c:v>
                </c:pt>
                <c:pt idx="280">
                  <c:v>89.5550547370147</c:v>
                </c:pt>
                <c:pt idx="281">
                  <c:v>89.281734501261894</c:v>
                </c:pt>
                <c:pt idx="282">
                  <c:v>90.013418722050801</c:v>
                </c:pt>
                <c:pt idx="283">
                  <c:v>91.395623781618198</c:v>
                </c:pt>
                <c:pt idx="284">
                  <c:v>89.213729719966395</c:v>
                </c:pt>
                <c:pt idx="285">
                  <c:v>88.800134758474002</c:v>
                </c:pt>
                <c:pt idx="286">
                  <c:v>88.354446091552305</c:v>
                </c:pt>
                <c:pt idx="287">
                  <c:v>86.872109601853495</c:v>
                </c:pt>
                <c:pt idx="288">
                  <c:v>86.876355467678195</c:v>
                </c:pt>
                <c:pt idx="289">
                  <c:v>88.229205555794607</c:v>
                </c:pt>
                <c:pt idx="290">
                  <c:v>88.796540768941398</c:v>
                </c:pt>
                <c:pt idx="291">
                  <c:v>88.573667870298095</c:v>
                </c:pt>
                <c:pt idx="292">
                  <c:v>87.905444495876296</c:v>
                </c:pt>
                <c:pt idx="293">
                  <c:v>88.772630420804504</c:v>
                </c:pt>
                <c:pt idx="294">
                  <c:v>87.186430152893493</c:v>
                </c:pt>
                <c:pt idx="295">
                  <c:v>86.5843473506539</c:v>
                </c:pt>
                <c:pt idx="296">
                  <c:v>85.967069221396301</c:v>
                </c:pt>
                <c:pt idx="297">
                  <c:v>86.959857866618094</c:v>
                </c:pt>
                <c:pt idx="298">
                  <c:v>84.602068075498494</c:v>
                </c:pt>
                <c:pt idx="299">
                  <c:v>84.625266825021797</c:v>
                </c:pt>
                <c:pt idx="300">
                  <c:v>83.964653785134203</c:v>
                </c:pt>
                <c:pt idx="301">
                  <c:v>84.558724936651799</c:v>
                </c:pt>
                <c:pt idx="302">
                  <c:v>85.614645821484501</c:v>
                </c:pt>
                <c:pt idx="303">
                  <c:v>85.349401208274799</c:v>
                </c:pt>
                <c:pt idx="304">
                  <c:v>84.624036375025696</c:v>
                </c:pt>
                <c:pt idx="305">
                  <c:v>82.866415467645098</c:v>
                </c:pt>
                <c:pt idx="306">
                  <c:v>82.996937999833605</c:v>
                </c:pt>
                <c:pt idx="307">
                  <c:v>85.095089806418599</c:v>
                </c:pt>
                <c:pt idx="308">
                  <c:v>86.150374786171994</c:v>
                </c:pt>
                <c:pt idx="309">
                  <c:v>86.544313764325693</c:v>
                </c:pt>
                <c:pt idx="310">
                  <c:v>84.705471936027095</c:v>
                </c:pt>
                <c:pt idx="311">
                  <c:v>82.766894764383494</c:v>
                </c:pt>
                <c:pt idx="312">
                  <c:v>81.224312330127205</c:v>
                </c:pt>
                <c:pt idx="313">
                  <c:v>80.719025419841103</c:v>
                </c:pt>
                <c:pt idx="314">
                  <c:v>81.811939131781301</c:v>
                </c:pt>
                <c:pt idx="315">
                  <c:v>80.075578045497195</c:v>
                </c:pt>
                <c:pt idx="316">
                  <c:v>78.353799689664797</c:v>
                </c:pt>
                <c:pt idx="317">
                  <c:v>79.267003366727096</c:v>
                </c:pt>
                <c:pt idx="318">
                  <c:v>78.273179070361294</c:v>
                </c:pt>
                <c:pt idx="319">
                  <c:v>79.000563861698893</c:v>
                </c:pt>
                <c:pt idx="320">
                  <c:v>77.767857788136297</c:v>
                </c:pt>
                <c:pt idx="321">
                  <c:v>79.106494539007997</c:v>
                </c:pt>
                <c:pt idx="322">
                  <c:v>78.667842346726701</c:v>
                </c:pt>
                <c:pt idx="323">
                  <c:v>79.018349015909493</c:v>
                </c:pt>
                <c:pt idx="324">
                  <c:v>78.570190382811504</c:v>
                </c:pt>
                <c:pt idx="325">
                  <c:v>79.645371750561395</c:v>
                </c:pt>
                <c:pt idx="326">
                  <c:v>80.189361454896797</c:v>
                </c:pt>
                <c:pt idx="327">
                  <c:v>80.383659080887398</c:v>
                </c:pt>
                <c:pt idx="328">
                  <c:v>81.387814997086195</c:v>
                </c:pt>
                <c:pt idx="329">
                  <c:v>81.466752029790001</c:v>
                </c:pt>
                <c:pt idx="330">
                  <c:v>81.826791077623298</c:v>
                </c:pt>
                <c:pt idx="331">
                  <c:v>81.572545097186506</c:v>
                </c:pt>
                <c:pt idx="332">
                  <c:v>82.255157734359003</c:v>
                </c:pt>
                <c:pt idx="333">
                  <c:v>82.419203987781003</c:v>
                </c:pt>
                <c:pt idx="334">
                  <c:v>82.028363671947204</c:v>
                </c:pt>
                <c:pt idx="335">
                  <c:v>81.390583818051496</c:v>
                </c:pt>
                <c:pt idx="336">
                  <c:v>81.529932987799498</c:v>
                </c:pt>
                <c:pt idx="337">
                  <c:v>81.1978714067683</c:v>
                </c:pt>
                <c:pt idx="338">
                  <c:v>81.734417837961502</c:v>
                </c:pt>
                <c:pt idx="339">
                  <c:v>81.197125401694095</c:v>
                </c:pt>
                <c:pt idx="340">
                  <c:v>81.183947478808705</c:v>
                </c:pt>
                <c:pt idx="341">
                  <c:v>81.464290173437206</c:v>
                </c:pt>
                <c:pt idx="342">
                  <c:v>81.798243093078099</c:v>
                </c:pt>
                <c:pt idx="343">
                  <c:v>80.786525151301603</c:v>
                </c:pt>
                <c:pt idx="344">
                  <c:v>80.5734820063835</c:v>
                </c:pt>
                <c:pt idx="345">
                  <c:v>81.477835374296902</c:v>
                </c:pt>
                <c:pt idx="346">
                  <c:v>79.463025577446103</c:v>
                </c:pt>
                <c:pt idx="347">
                  <c:v>79.740142081297705</c:v>
                </c:pt>
                <c:pt idx="348">
                  <c:v>82.467193493514799</c:v>
                </c:pt>
                <c:pt idx="349">
                  <c:v>79.341971862406297</c:v>
                </c:pt>
                <c:pt idx="350">
                  <c:v>79.079571016316194</c:v>
                </c:pt>
                <c:pt idx="351">
                  <c:v>79.7325329341284</c:v>
                </c:pt>
                <c:pt idx="352">
                  <c:v>80.3612373908107</c:v>
                </c:pt>
                <c:pt idx="353">
                  <c:v>76.927808957518394</c:v>
                </c:pt>
                <c:pt idx="354">
                  <c:v>79.361098455705104</c:v>
                </c:pt>
                <c:pt idx="355">
                  <c:v>77.718083686064503</c:v>
                </c:pt>
                <c:pt idx="356">
                  <c:v>82.291752552777794</c:v>
                </c:pt>
                <c:pt idx="357">
                  <c:v>84.960850442163803</c:v>
                </c:pt>
                <c:pt idx="358">
                  <c:v>79.839513648611799</c:v>
                </c:pt>
                <c:pt idx="359">
                  <c:v>80.070927068586499</c:v>
                </c:pt>
                <c:pt idx="360">
                  <c:v>79.303571323261394</c:v>
                </c:pt>
                <c:pt idx="361">
                  <c:v>80.157709292278497</c:v>
                </c:pt>
                <c:pt idx="362">
                  <c:v>81.894235833353306</c:v>
                </c:pt>
                <c:pt idx="363">
                  <c:v>78.045315078836694</c:v>
                </c:pt>
                <c:pt idx="364">
                  <c:v>80.906688806718194</c:v>
                </c:pt>
                <c:pt idx="365">
                  <c:v>79.760995522631106</c:v>
                </c:pt>
                <c:pt idx="366">
                  <c:v>80.222442017551501</c:v>
                </c:pt>
                <c:pt idx="367">
                  <c:v>80.703023229040198</c:v>
                </c:pt>
                <c:pt idx="368">
                  <c:v>81.619180282245694</c:v>
                </c:pt>
                <c:pt idx="369">
                  <c:v>81.486586514250803</c:v>
                </c:pt>
                <c:pt idx="370">
                  <c:v>80.584657850567993</c:v>
                </c:pt>
                <c:pt idx="371">
                  <c:v>80.097883848648905</c:v>
                </c:pt>
                <c:pt idx="372">
                  <c:v>79.6661893284315</c:v>
                </c:pt>
                <c:pt idx="373">
                  <c:v>78.9408352599757</c:v>
                </c:pt>
                <c:pt idx="374">
                  <c:v>78.619342716539904</c:v>
                </c:pt>
                <c:pt idx="375">
                  <c:v>79.199958691595896</c:v>
                </c:pt>
                <c:pt idx="376">
                  <c:v>78.985943601928099</c:v>
                </c:pt>
                <c:pt idx="377">
                  <c:v>78.831172844204701</c:v>
                </c:pt>
                <c:pt idx="378">
                  <c:v>79.142313985589098</c:v>
                </c:pt>
                <c:pt idx="379">
                  <c:v>79.565389851113494</c:v>
                </c:pt>
                <c:pt idx="380">
                  <c:v>80.524841964208207</c:v>
                </c:pt>
                <c:pt idx="381">
                  <c:v>80.831748407874301</c:v>
                </c:pt>
                <c:pt idx="382">
                  <c:v>80.350917993299802</c:v>
                </c:pt>
                <c:pt idx="383">
                  <c:v>80.310942511007596</c:v>
                </c:pt>
                <c:pt idx="384">
                  <c:v>79.623705940251597</c:v>
                </c:pt>
                <c:pt idx="385">
                  <c:v>79.461563876053603</c:v>
                </c:pt>
                <c:pt idx="386">
                  <c:v>79.002037429472196</c:v>
                </c:pt>
                <c:pt idx="387">
                  <c:v>78.473343753914193</c:v>
                </c:pt>
                <c:pt idx="388">
                  <c:v>78.647219832894393</c:v>
                </c:pt>
                <c:pt idx="389">
                  <c:v>82.798409030140505</c:v>
                </c:pt>
                <c:pt idx="390">
                  <c:v>75.476286401310901</c:v>
                </c:pt>
                <c:pt idx="391">
                  <c:v>71.947298217449401</c:v>
                </c:pt>
                <c:pt idx="392">
                  <c:v>75.849416562012493</c:v>
                </c:pt>
                <c:pt idx="393">
                  <c:v>70.367072159663493</c:v>
                </c:pt>
                <c:pt idx="394">
                  <c:v>69.308218002137494</c:v>
                </c:pt>
                <c:pt idx="395">
                  <c:v>64.563130785478506</c:v>
                </c:pt>
                <c:pt idx="396">
                  <c:v>71.119789703301706</c:v>
                </c:pt>
                <c:pt idx="397">
                  <c:v>64.655219810334103</c:v>
                </c:pt>
                <c:pt idx="398">
                  <c:v>63.363107982246099</c:v>
                </c:pt>
                <c:pt idx="399">
                  <c:v>62.062955364122203</c:v>
                </c:pt>
                <c:pt idx="400">
                  <c:v>55.165457370595803</c:v>
                </c:pt>
                <c:pt idx="401">
                  <c:v>50.740799301907302</c:v>
                </c:pt>
                <c:pt idx="402">
                  <c:v>54.5659697718255</c:v>
                </c:pt>
                <c:pt idx="403">
                  <c:v>61.804410489313</c:v>
                </c:pt>
                <c:pt idx="404">
                  <c:v>62.992611501309199</c:v>
                </c:pt>
                <c:pt idx="405">
                  <c:v>65.876842956812894</c:v>
                </c:pt>
                <c:pt idx="406">
                  <c:v>65.456038333033803</c:v>
                </c:pt>
                <c:pt idx="407">
                  <c:v>53.875190496351202</c:v>
                </c:pt>
                <c:pt idx="408">
                  <c:v>54.764008420068798</c:v>
                </c:pt>
                <c:pt idx="409">
                  <c:v>54.559096299251998</c:v>
                </c:pt>
                <c:pt idx="410">
                  <c:v>54.484845898504098</c:v>
                </c:pt>
                <c:pt idx="411">
                  <c:v>53.8906074565461</c:v>
                </c:pt>
                <c:pt idx="412">
                  <c:v>55.026715680935098</c:v>
                </c:pt>
                <c:pt idx="413">
                  <c:v>55.173845275190303</c:v>
                </c:pt>
                <c:pt idx="414">
                  <c:v>56.844729903995599</c:v>
                </c:pt>
                <c:pt idx="415">
                  <c:v>57.2916089444467</c:v>
                </c:pt>
                <c:pt idx="416">
                  <c:v>57.278156961800903</c:v>
                </c:pt>
                <c:pt idx="417">
                  <c:v>58.585889119968101</c:v>
                </c:pt>
                <c:pt idx="418">
                  <c:v>60.230736971121097</c:v>
                </c:pt>
                <c:pt idx="419">
                  <c:v>61.344165884251801</c:v>
                </c:pt>
                <c:pt idx="420">
                  <c:v>60.631201755900697</c:v>
                </c:pt>
                <c:pt idx="421">
                  <c:v>60.009454375930602</c:v>
                </c:pt>
                <c:pt idx="422">
                  <c:v>60.236539758220999</c:v>
                </c:pt>
                <c:pt idx="423">
                  <c:v>59.248315037753599</c:v>
                </c:pt>
                <c:pt idx="424">
                  <c:v>59.646303096366601</c:v>
                </c:pt>
                <c:pt idx="425">
                  <c:v>60.889974444278003</c:v>
                </c:pt>
                <c:pt idx="426">
                  <c:v>61.2881495977444</c:v>
                </c:pt>
                <c:pt idx="427">
                  <c:v>61.357062865997399</c:v>
                </c:pt>
                <c:pt idx="428">
                  <c:v>61.645872055299797</c:v>
                </c:pt>
                <c:pt idx="429">
                  <c:v>61.344389732140201</c:v>
                </c:pt>
                <c:pt idx="430">
                  <c:v>62.093160818871297</c:v>
                </c:pt>
                <c:pt idx="431">
                  <c:v>62.827820289144903</c:v>
                </c:pt>
                <c:pt idx="432">
                  <c:v>61.123161839351198</c:v>
                </c:pt>
                <c:pt idx="433">
                  <c:v>61.119510761635297</c:v>
                </c:pt>
                <c:pt idx="434">
                  <c:v>61.676727291867998</c:v>
                </c:pt>
                <c:pt idx="435">
                  <c:v>59.571976663581502</c:v>
                </c:pt>
                <c:pt idx="436">
                  <c:v>59.636256081114198</c:v>
                </c:pt>
                <c:pt idx="437">
                  <c:v>58.843269153164997</c:v>
                </c:pt>
                <c:pt idx="438">
                  <c:v>58.8717672414435</c:v>
                </c:pt>
                <c:pt idx="439">
                  <c:v>60.448779692775901</c:v>
                </c:pt>
                <c:pt idx="440">
                  <c:v>60.147782610541</c:v>
                </c:pt>
                <c:pt idx="441">
                  <c:v>60.243082346413999</c:v>
                </c:pt>
                <c:pt idx="442">
                  <c:v>60.466542140401103</c:v>
                </c:pt>
                <c:pt idx="443">
                  <c:v>61.3855089973502</c:v>
                </c:pt>
                <c:pt idx="444">
                  <c:v>61.602858734534699</c:v>
                </c:pt>
                <c:pt idx="445">
                  <c:v>61.716322190134001</c:v>
                </c:pt>
                <c:pt idx="446">
                  <c:v>62.659830390575898</c:v>
                </c:pt>
                <c:pt idx="447">
                  <c:v>62.828467329944402</c:v>
                </c:pt>
                <c:pt idx="448">
                  <c:v>63.642957139778702</c:v>
                </c:pt>
                <c:pt idx="449">
                  <c:v>62.142743581471599</c:v>
                </c:pt>
                <c:pt idx="450">
                  <c:v>62.300083586593999</c:v>
                </c:pt>
                <c:pt idx="451">
                  <c:v>62.678572322977701</c:v>
                </c:pt>
                <c:pt idx="452">
                  <c:v>63.701867468613102</c:v>
                </c:pt>
                <c:pt idx="453">
                  <c:v>64.068971135908299</c:v>
                </c:pt>
                <c:pt idx="454">
                  <c:v>63.4485384683123</c:v>
                </c:pt>
                <c:pt idx="455">
                  <c:v>64.564458719022596</c:v>
                </c:pt>
                <c:pt idx="456">
                  <c:v>65.883345979884297</c:v>
                </c:pt>
                <c:pt idx="457">
                  <c:v>65.997625207095197</c:v>
                </c:pt>
                <c:pt idx="458">
                  <c:v>66.349483459360499</c:v>
                </c:pt>
                <c:pt idx="459">
                  <c:v>68.179326433001705</c:v>
                </c:pt>
                <c:pt idx="460">
                  <c:v>68.862570267829298</c:v>
                </c:pt>
                <c:pt idx="461">
                  <c:v>67.873304730847906</c:v>
                </c:pt>
                <c:pt idx="462">
                  <c:v>69.264185392051601</c:v>
                </c:pt>
                <c:pt idx="463">
                  <c:v>69.466042046960894</c:v>
                </c:pt>
                <c:pt idx="464">
                  <c:v>66.876563637327195</c:v>
                </c:pt>
                <c:pt idx="465">
                  <c:v>66.1609043882859</c:v>
                </c:pt>
                <c:pt idx="466">
                  <c:v>64.719500679602604</c:v>
                </c:pt>
                <c:pt idx="467">
                  <c:v>64.325965664265695</c:v>
                </c:pt>
                <c:pt idx="468">
                  <c:v>63.765081782432098</c:v>
                </c:pt>
                <c:pt idx="469">
                  <c:v>64.917870484456103</c:v>
                </c:pt>
                <c:pt idx="470">
                  <c:v>67.729189023539007</c:v>
                </c:pt>
                <c:pt idx="471">
                  <c:v>66.426207416020105</c:v>
                </c:pt>
                <c:pt idx="472">
                  <c:v>68.308793213509404</c:v>
                </c:pt>
                <c:pt idx="473">
                  <c:v>69.063160838158197</c:v>
                </c:pt>
                <c:pt idx="474">
                  <c:v>68.012953499821293</c:v>
                </c:pt>
                <c:pt idx="475">
                  <c:v>66.059790674867699</c:v>
                </c:pt>
                <c:pt idx="476">
                  <c:v>68.592944767007197</c:v>
                </c:pt>
                <c:pt idx="477">
                  <c:v>67.838784680179103</c:v>
                </c:pt>
                <c:pt idx="478">
                  <c:v>68.5819889264164</c:v>
                </c:pt>
                <c:pt idx="479">
                  <c:v>70.089283031603401</c:v>
                </c:pt>
                <c:pt idx="480">
                  <c:v>70.584862703325598</c:v>
                </c:pt>
                <c:pt idx="481">
                  <c:v>71.570154865991498</c:v>
                </c:pt>
                <c:pt idx="482">
                  <c:v>72.042089095099499</c:v>
                </c:pt>
                <c:pt idx="483">
                  <c:v>73.354600181944704</c:v>
                </c:pt>
                <c:pt idx="484">
                  <c:v>73.020786525901698</c:v>
                </c:pt>
                <c:pt idx="485">
                  <c:v>72.439554108044405</c:v>
                </c:pt>
                <c:pt idx="486">
                  <c:v>73.544839999121095</c:v>
                </c:pt>
                <c:pt idx="487">
                  <c:v>71.910029278494903</c:v>
                </c:pt>
                <c:pt idx="488">
                  <c:v>69.317846773286007</c:v>
                </c:pt>
                <c:pt idx="489">
                  <c:v>69.866835194373493</c:v>
                </c:pt>
                <c:pt idx="490">
                  <c:v>69.244576963985196</c:v>
                </c:pt>
                <c:pt idx="491">
                  <c:v>73.821310520869304</c:v>
                </c:pt>
                <c:pt idx="492">
                  <c:v>79.232434083041099</c:v>
                </c:pt>
                <c:pt idx="493">
                  <c:v>78.134303672070601</c:v>
                </c:pt>
                <c:pt idx="494">
                  <c:v>72.850788399747202</c:v>
                </c:pt>
                <c:pt idx="495">
                  <c:v>74.118609042250398</c:v>
                </c:pt>
                <c:pt idx="496">
                  <c:v>82.644544319318399</c:v>
                </c:pt>
                <c:pt idx="497">
                  <c:v>83.101033183474698</c:v>
                </c:pt>
                <c:pt idx="498">
                  <c:v>76.968084183662</c:v>
                </c:pt>
                <c:pt idx="499">
                  <c:v>82.485262394411393</c:v>
                </c:pt>
                <c:pt idx="500">
                  <c:v>85.364183188365999</c:v>
                </c:pt>
                <c:pt idx="501">
                  <c:v>86.552172449014506</c:v>
                </c:pt>
                <c:pt idx="502">
                  <c:v>78.330699019926001</c:v>
                </c:pt>
                <c:pt idx="503">
                  <c:v>84.545440499589304</c:v>
                </c:pt>
                <c:pt idx="504">
                  <c:v>82.149893266203705</c:v>
                </c:pt>
                <c:pt idx="505">
                  <c:v>85.044070985320602</c:v>
                </c:pt>
                <c:pt idx="506">
                  <c:v>88.779567691898293</c:v>
                </c:pt>
                <c:pt idx="507">
                  <c:v>84.314030248636797</c:v>
                </c:pt>
                <c:pt idx="508">
                  <c:v>85.189886250647206</c:v>
                </c:pt>
                <c:pt idx="509">
                  <c:v>88.7136809942713</c:v>
                </c:pt>
                <c:pt idx="510">
                  <c:v>88.367265382051201</c:v>
                </c:pt>
                <c:pt idx="511">
                  <c:v>86.051356413687003</c:v>
                </c:pt>
                <c:pt idx="512">
                  <c:v>90.833040837480894</c:v>
                </c:pt>
                <c:pt idx="513">
                  <c:v>89.006825385038098</c:v>
                </c:pt>
                <c:pt idx="514">
                  <c:v>91.269588671932397</c:v>
                </c:pt>
                <c:pt idx="515">
                  <c:v>87.989399660786304</c:v>
                </c:pt>
                <c:pt idx="516">
                  <c:v>91.567976768666099</c:v>
                </c:pt>
                <c:pt idx="517">
                  <c:v>90.165408247892202</c:v>
                </c:pt>
                <c:pt idx="518">
                  <c:v>89.318558611646594</c:v>
                </c:pt>
                <c:pt idx="519">
                  <c:v>85.329432388902802</c:v>
                </c:pt>
                <c:pt idx="520">
                  <c:v>87.065306895179106</c:v>
                </c:pt>
                <c:pt idx="521">
                  <c:v>84.994074812806701</c:v>
                </c:pt>
                <c:pt idx="522">
                  <c:v>89.597898021266204</c:v>
                </c:pt>
                <c:pt idx="523">
                  <c:v>89.049388503369201</c:v>
                </c:pt>
                <c:pt idx="524">
                  <c:v>89.073808652288704</c:v>
                </c:pt>
                <c:pt idx="525">
                  <c:v>88.396942207721096</c:v>
                </c:pt>
                <c:pt idx="526">
                  <c:v>87.569100650927894</c:v>
                </c:pt>
                <c:pt idx="527">
                  <c:v>90.959455113075407</c:v>
                </c:pt>
                <c:pt idx="528">
                  <c:v>89.555493991991796</c:v>
                </c:pt>
                <c:pt idx="529">
                  <c:v>91.119489553438697</c:v>
                </c:pt>
                <c:pt idx="530">
                  <c:v>93.273169294711394</c:v>
                </c:pt>
                <c:pt idx="531">
                  <c:v>96.546559494066898</c:v>
                </c:pt>
                <c:pt idx="532">
                  <c:v>97.660540708578495</c:v>
                </c:pt>
                <c:pt idx="533">
                  <c:v>94.362217928411397</c:v>
                </c:pt>
                <c:pt idx="534">
                  <c:v>97.507292304505</c:v>
                </c:pt>
                <c:pt idx="535">
                  <c:v>95.458875430232496</c:v>
                </c:pt>
                <c:pt idx="536">
                  <c:v>95.137450959620594</c:v>
                </c:pt>
                <c:pt idx="537">
                  <c:v>96.539677178128898</c:v>
                </c:pt>
                <c:pt idx="538">
                  <c:v>97.513952302679002</c:v>
                </c:pt>
                <c:pt idx="539">
                  <c:v>98.623791133815004</c:v>
                </c:pt>
                <c:pt idx="540">
                  <c:v>97.049305565416702</c:v>
                </c:pt>
                <c:pt idx="541">
                  <c:v>94.150335079773797</c:v>
                </c:pt>
                <c:pt idx="542">
                  <c:v>94.606758631548203</c:v>
                </c:pt>
                <c:pt idx="543">
                  <c:v>95.181814613022397</c:v>
                </c:pt>
                <c:pt idx="544">
                  <c:v>94.942970917057494</c:v>
                </c:pt>
                <c:pt idx="545">
                  <c:v>93.904272211832406</c:v>
                </c:pt>
                <c:pt idx="546">
                  <c:v>90.562570340533298</c:v>
                </c:pt>
                <c:pt idx="547">
                  <c:v>92.286216954989399</c:v>
                </c:pt>
                <c:pt idx="548">
                  <c:v>92.093632957366495</c:v>
                </c:pt>
                <c:pt idx="549">
                  <c:v>93.750504628434996</c:v>
                </c:pt>
                <c:pt idx="550">
                  <c:v>93.219856578214802</c:v>
                </c:pt>
                <c:pt idx="551">
                  <c:v>94.212619333858797</c:v>
                </c:pt>
                <c:pt idx="552">
                  <c:v>92.556445022242301</c:v>
                </c:pt>
                <c:pt idx="553">
                  <c:v>92.515126225050906</c:v>
                </c:pt>
                <c:pt idx="554">
                  <c:v>92.200948234764695</c:v>
                </c:pt>
                <c:pt idx="555">
                  <c:v>91.7181709756195</c:v>
                </c:pt>
                <c:pt idx="556">
                  <c:v>91.726552381384494</c:v>
                </c:pt>
                <c:pt idx="557">
                  <c:v>92.963303822048204</c:v>
                </c:pt>
                <c:pt idx="558">
                  <c:v>92.669371908549607</c:v>
                </c:pt>
                <c:pt idx="559">
                  <c:v>93.011947003829505</c:v>
                </c:pt>
                <c:pt idx="560">
                  <c:v>92.738428092712397</c:v>
                </c:pt>
                <c:pt idx="561">
                  <c:v>91.9369419769601</c:v>
                </c:pt>
                <c:pt idx="562">
                  <c:v>91.101294627057896</c:v>
                </c:pt>
                <c:pt idx="563">
                  <c:v>91.782746312116899</c:v>
                </c:pt>
                <c:pt idx="564">
                  <c:v>90.979243998837205</c:v>
                </c:pt>
                <c:pt idx="565">
                  <c:v>91.668447795886294</c:v>
                </c:pt>
                <c:pt idx="566">
                  <c:v>92.911727565912699</c:v>
                </c:pt>
                <c:pt idx="567">
                  <c:v>92.4232028439407</c:v>
                </c:pt>
                <c:pt idx="568">
                  <c:v>91.694549562442603</c:v>
                </c:pt>
                <c:pt idx="569">
                  <c:v>92.118077280083298</c:v>
                </c:pt>
                <c:pt idx="570">
                  <c:v>91.568381387086504</c:v>
                </c:pt>
                <c:pt idx="571">
                  <c:v>92.030148143762403</c:v>
                </c:pt>
                <c:pt idx="572">
                  <c:v>92.386392835854707</c:v>
                </c:pt>
                <c:pt idx="573">
                  <c:v>93.337698324730795</c:v>
                </c:pt>
                <c:pt idx="574">
                  <c:v>94.887180523087906</c:v>
                </c:pt>
                <c:pt idx="575">
                  <c:v>94.038615242538697</c:v>
                </c:pt>
                <c:pt idx="576">
                  <c:v>97.974204235834094</c:v>
                </c:pt>
                <c:pt idx="577">
                  <c:v>101.180116479543</c:v>
                </c:pt>
                <c:pt idx="578">
                  <c:v>100.631895648284</c:v>
                </c:pt>
                <c:pt idx="579">
                  <c:v>104.594892062434</c:v>
                </c:pt>
                <c:pt idx="580">
                  <c:v>102.835502881124</c:v>
                </c:pt>
                <c:pt idx="581">
                  <c:v>99.955152516182594</c:v>
                </c:pt>
                <c:pt idx="582">
                  <c:v>100.77525853581901</c:v>
                </c:pt>
                <c:pt idx="583">
                  <c:v>101.41406479201601</c:v>
                </c:pt>
                <c:pt idx="584">
                  <c:v>99.827983186397404</c:v>
                </c:pt>
                <c:pt idx="585">
                  <c:v>95.304316526273695</c:v>
                </c:pt>
                <c:pt idx="586">
                  <c:v>96.807960957726394</c:v>
                </c:pt>
                <c:pt idx="587">
                  <c:v>96.8270037104529</c:v>
                </c:pt>
                <c:pt idx="588">
                  <c:v>99.733940939794607</c:v>
                </c:pt>
                <c:pt idx="589">
                  <c:v>102.014104899793</c:v>
                </c:pt>
                <c:pt idx="590">
                  <c:v>101.69654275864301</c:v>
                </c:pt>
                <c:pt idx="591">
                  <c:v>102.05392994969699</c:v>
                </c:pt>
                <c:pt idx="592">
                  <c:v>102.244957568423</c:v>
                </c:pt>
                <c:pt idx="593">
                  <c:v>103.384597672857</c:v>
                </c:pt>
                <c:pt idx="594">
                  <c:v>104.03397358890901</c:v>
                </c:pt>
                <c:pt idx="595">
                  <c:v>101.99479764717201</c:v>
                </c:pt>
                <c:pt idx="596">
                  <c:v>97.186927476849903</c:v>
                </c:pt>
                <c:pt idx="597">
                  <c:v>97.7295628528951</c:v>
                </c:pt>
                <c:pt idx="598">
                  <c:v>100.777078384684</c:v>
                </c:pt>
                <c:pt idx="599">
                  <c:v>101.67895418802701</c:v>
                </c:pt>
                <c:pt idx="600">
                  <c:v>103.92996671274901</c:v>
                </c:pt>
                <c:pt idx="601">
                  <c:v>104.638711220422</c:v>
                </c:pt>
                <c:pt idx="602">
                  <c:v>106.546548791782</c:v>
                </c:pt>
                <c:pt idx="603">
                  <c:v>106.722289530899</c:v>
                </c:pt>
                <c:pt idx="604">
                  <c:v>107.630848287326</c:v>
                </c:pt>
                <c:pt idx="605">
                  <c:v>110.074411196352</c:v>
                </c:pt>
                <c:pt idx="606">
                  <c:v>113.453960541128</c:v>
                </c:pt>
                <c:pt idx="607">
                  <c:v>112.56834960063701</c:v>
                </c:pt>
                <c:pt idx="608">
                  <c:v>111.787304535766</c:v>
                </c:pt>
                <c:pt idx="609">
                  <c:v>110.36887616271601</c:v>
                </c:pt>
                <c:pt idx="610">
                  <c:v>113.242778621101</c:v>
                </c:pt>
                <c:pt idx="611">
                  <c:v>110.112588497498</c:v>
                </c:pt>
                <c:pt idx="612">
                  <c:v>106.333125931647</c:v>
                </c:pt>
                <c:pt idx="613">
                  <c:v>105.59777746512199</c:v>
                </c:pt>
                <c:pt idx="614">
                  <c:v>108.331342499185</c:v>
                </c:pt>
                <c:pt idx="615">
                  <c:v>107.34719113233101</c:v>
                </c:pt>
                <c:pt idx="616">
                  <c:v>108.490741869076</c:v>
                </c:pt>
                <c:pt idx="617">
                  <c:v>104.982875879256</c:v>
                </c:pt>
                <c:pt idx="618">
                  <c:v>104.565324023579</c:v>
                </c:pt>
                <c:pt idx="619">
                  <c:v>104.57939919645101</c:v>
                </c:pt>
                <c:pt idx="620">
                  <c:v>103.959566335467</c:v>
                </c:pt>
                <c:pt idx="621">
                  <c:v>104.856926294555</c:v>
                </c:pt>
                <c:pt idx="622">
                  <c:v>104.173604579437</c:v>
                </c:pt>
                <c:pt idx="623">
                  <c:v>102.579064155563</c:v>
                </c:pt>
                <c:pt idx="624">
                  <c:v>102.800554123862</c:v>
                </c:pt>
                <c:pt idx="625">
                  <c:v>103.253210433939</c:v>
                </c:pt>
                <c:pt idx="626">
                  <c:v>102.194920326377</c:v>
                </c:pt>
                <c:pt idx="627">
                  <c:v>101.877681927579</c:v>
                </c:pt>
                <c:pt idx="628">
                  <c:v>102.49283480049399</c:v>
                </c:pt>
                <c:pt idx="629">
                  <c:v>103.06959628702</c:v>
                </c:pt>
                <c:pt idx="630">
                  <c:v>103.432941706766</c:v>
                </c:pt>
                <c:pt idx="631">
                  <c:v>102.972807104802</c:v>
                </c:pt>
                <c:pt idx="632">
                  <c:v>102.529897936615</c:v>
                </c:pt>
                <c:pt idx="633">
                  <c:v>101.95335487610799</c:v>
                </c:pt>
                <c:pt idx="634">
                  <c:v>101.033272344384</c:v>
                </c:pt>
                <c:pt idx="635">
                  <c:v>102.138532494326</c:v>
                </c:pt>
                <c:pt idx="636">
                  <c:v>102.487393217969</c:v>
                </c:pt>
                <c:pt idx="637">
                  <c:v>101.792561726502</c:v>
                </c:pt>
                <c:pt idx="638">
                  <c:v>102.821987078893</c:v>
                </c:pt>
                <c:pt idx="639">
                  <c:v>102.385604366671</c:v>
                </c:pt>
                <c:pt idx="640">
                  <c:v>102.10796880780801</c:v>
                </c:pt>
                <c:pt idx="641">
                  <c:v>102.255343036547</c:v>
                </c:pt>
                <c:pt idx="642">
                  <c:v>102.388488777929</c:v>
                </c:pt>
                <c:pt idx="643">
                  <c:v>102.566081393178</c:v>
                </c:pt>
                <c:pt idx="644">
                  <c:v>102.636587415226</c:v>
                </c:pt>
                <c:pt idx="645">
                  <c:v>102.60638175271001</c:v>
                </c:pt>
                <c:pt idx="646">
                  <c:v>102.83022594518</c:v>
                </c:pt>
                <c:pt idx="647">
                  <c:v>102.88962248748101</c:v>
                </c:pt>
                <c:pt idx="648">
                  <c:v>103.077985107117</c:v>
                </c:pt>
                <c:pt idx="649">
                  <c:v>103.407449746022</c:v>
                </c:pt>
                <c:pt idx="650">
                  <c:v>103.51683786311099</c:v>
                </c:pt>
                <c:pt idx="651">
                  <c:v>103.28144433588901</c:v>
                </c:pt>
                <c:pt idx="652">
                  <c:v>103.384571519769</c:v>
                </c:pt>
                <c:pt idx="653">
                  <c:v>103.157558054471</c:v>
                </c:pt>
                <c:pt idx="654">
                  <c:v>103.149205712617</c:v>
                </c:pt>
                <c:pt idx="655">
                  <c:v>103.45734386595799</c:v>
                </c:pt>
                <c:pt idx="656">
                  <c:v>103.686691367032</c:v>
                </c:pt>
                <c:pt idx="657">
                  <c:v>103.71324150722501</c:v>
                </c:pt>
                <c:pt idx="658">
                  <c:v>104.026952562411</c:v>
                </c:pt>
                <c:pt idx="659">
                  <c:v>103.573558485852</c:v>
                </c:pt>
                <c:pt idx="660">
                  <c:v>104.351179948563</c:v>
                </c:pt>
                <c:pt idx="661">
                  <c:v>103.71999889366499</c:v>
                </c:pt>
                <c:pt idx="662">
                  <c:v>101.05866231646201</c:v>
                </c:pt>
                <c:pt idx="663">
                  <c:v>100.870247244269</c:v>
                </c:pt>
                <c:pt idx="664">
                  <c:v>100.034709027809</c:v>
                </c:pt>
                <c:pt idx="665">
                  <c:v>99.805513531461997</c:v>
                </c:pt>
                <c:pt idx="666">
                  <c:v>99.378099916843496</c:v>
                </c:pt>
                <c:pt idx="667">
                  <c:v>98.612099622951703</c:v>
                </c:pt>
                <c:pt idx="668">
                  <c:v>99.053899439382704</c:v>
                </c:pt>
                <c:pt idx="669">
                  <c:v>98.841832607762896</c:v>
                </c:pt>
                <c:pt idx="670">
                  <c:v>99.414808162944297</c:v>
                </c:pt>
                <c:pt idx="671">
                  <c:v>98.211802418629205</c:v>
                </c:pt>
                <c:pt idx="672">
                  <c:v>98.690674938416606</c:v>
                </c:pt>
                <c:pt idx="673">
                  <c:v>97.061414318283397</c:v>
                </c:pt>
                <c:pt idx="674">
                  <c:v>96.4611926248065</c:v>
                </c:pt>
                <c:pt idx="675">
                  <c:v>96.626416930102707</c:v>
                </c:pt>
                <c:pt idx="676">
                  <c:v>97.046504829202306</c:v>
                </c:pt>
                <c:pt idx="677">
                  <c:v>96.994935809875102</c:v>
                </c:pt>
                <c:pt idx="678">
                  <c:v>96.763676323946399</c:v>
                </c:pt>
                <c:pt idx="679">
                  <c:v>96.754534959559194</c:v>
                </c:pt>
                <c:pt idx="680">
                  <c:v>96.684788800576598</c:v>
                </c:pt>
                <c:pt idx="681">
                  <c:v>97.806579751926904</c:v>
                </c:pt>
                <c:pt idx="682">
                  <c:v>97.909324147634294</c:v>
                </c:pt>
                <c:pt idx="683">
                  <c:v>98.394072994982295</c:v>
                </c:pt>
                <c:pt idx="684">
                  <c:v>98.253130855097396</c:v>
                </c:pt>
                <c:pt idx="685">
                  <c:v>98.855394893395101</c:v>
                </c:pt>
                <c:pt idx="686">
                  <c:v>98.182143350691405</c:v>
                </c:pt>
                <c:pt idx="687">
                  <c:v>96.496415098569699</c:v>
                </c:pt>
                <c:pt idx="688">
                  <c:v>96.597386572082996</c:v>
                </c:pt>
                <c:pt idx="689">
                  <c:v>96.5138727173577</c:v>
                </c:pt>
                <c:pt idx="690">
                  <c:v>95.083654706689302</c:v>
                </c:pt>
                <c:pt idx="691">
                  <c:v>96.552790937510395</c:v>
                </c:pt>
                <c:pt idx="692">
                  <c:v>94.578920340044903</c:v>
                </c:pt>
                <c:pt idx="693">
                  <c:v>93.195990010871796</c:v>
                </c:pt>
                <c:pt idx="694">
                  <c:v>90.917629572809901</c:v>
                </c:pt>
                <c:pt idx="695">
                  <c:v>91.604550294923001</c:v>
                </c:pt>
                <c:pt idx="696">
                  <c:v>91.066909840727305</c:v>
                </c:pt>
                <c:pt idx="697">
                  <c:v>90.976798930022795</c:v>
                </c:pt>
                <c:pt idx="698">
                  <c:v>90.022950129423705</c:v>
                </c:pt>
                <c:pt idx="699">
                  <c:v>88.706236661764805</c:v>
                </c:pt>
                <c:pt idx="700">
                  <c:v>90.531962102512097</c:v>
                </c:pt>
                <c:pt idx="701">
                  <c:v>90.738991124776703</c:v>
                </c:pt>
                <c:pt idx="702">
                  <c:v>90.008934377540896</c:v>
                </c:pt>
                <c:pt idx="703">
                  <c:v>90.990208051930495</c:v>
                </c:pt>
                <c:pt idx="704">
                  <c:v>91.144413082105601</c:v>
                </c:pt>
                <c:pt idx="705">
                  <c:v>91.152346403091002</c:v>
                </c:pt>
                <c:pt idx="706">
                  <c:v>90.485840245459499</c:v>
                </c:pt>
                <c:pt idx="707">
                  <c:v>89.925092396161801</c:v>
                </c:pt>
                <c:pt idx="708">
                  <c:v>89.605579355527595</c:v>
                </c:pt>
                <c:pt idx="709">
                  <c:v>89.852622126042505</c:v>
                </c:pt>
                <c:pt idx="710">
                  <c:v>90.048991003662906</c:v>
                </c:pt>
                <c:pt idx="711">
                  <c:v>89.358307954333995</c:v>
                </c:pt>
                <c:pt idx="712">
                  <c:v>89.067600610623899</c:v>
                </c:pt>
                <c:pt idx="713">
                  <c:v>89.290061131739506</c:v>
                </c:pt>
                <c:pt idx="714">
                  <c:v>89.040339807990904</c:v>
                </c:pt>
                <c:pt idx="715">
                  <c:v>89.990797161558206</c:v>
                </c:pt>
                <c:pt idx="716">
                  <c:v>90.080781418099605</c:v>
                </c:pt>
                <c:pt idx="717">
                  <c:v>90.433489526289904</c:v>
                </c:pt>
                <c:pt idx="718">
                  <c:v>90.743756326716706</c:v>
                </c:pt>
                <c:pt idx="719">
                  <c:v>90.755909979436197</c:v>
                </c:pt>
                <c:pt idx="720">
                  <c:v>90.921411305168604</c:v>
                </c:pt>
                <c:pt idx="721">
                  <c:v>91.018485628984607</c:v>
                </c:pt>
                <c:pt idx="722">
                  <c:v>91.308057460704404</c:v>
                </c:pt>
                <c:pt idx="723">
                  <c:v>91.787202430542294</c:v>
                </c:pt>
                <c:pt idx="724">
                  <c:v>91.809673238722198</c:v>
                </c:pt>
                <c:pt idx="725">
                  <c:v>91.772537982602003</c:v>
                </c:pt>
                <c:pt idx="726">
                  <c:v>92.077935200613098</c:v>
                </c:pt>
                <c:pt idx="727">
                  <c:v>92.482308717749106</c:v>
                </c:pt>
                <c:pt idx="728">
                  <c:v>92.734753177447502</c:v>
                </c:pt>
                <c:pt idx="729">
                  <c:v>92.286769627536202</c:v>
                </c:pt>
                <c:pt idx="730">
                  <c:v>93.800498340334499</c:v>
                </c:pt>
                <c:pt idx="731">
                  <c:v>94.644134473645195</c:v>
                </c:pt>
                <c:pt idx="732">
                  <c:v>94.185046807682198</c:v>
                </c:pt>
                <c:pt idx="733">
                  <c:v>93.5623071320218</c:v>
                </c:pt>
                <c:pt idx="734">
                  <c:v>94.157341921586493</c:v>
                </c:pt>
                <c:pt idx="735">
                  <c:v>93.925357897804901</c:v>
                </c:pt>
                <c:pt idx="736">
                  <c:v>92.904263382328097</c:v>
                </c:pt>
                <c:pt idx="737">
                  <c:v>92.675895399807203</c:v>
                </c:pt>
                <c:pt idx="738">
                  <c:v>92.608564736837806</c:v>
                </c:pt>
                <c:pt idx="739">
                  <c:v>93.065845735876906</c:v>
                </c:pt>
                <c:pt idx="740">
                  <c:v>93.157540268296799</c:v>
                </c:pt>
                <c:pt idx="741">
                  <c:v>93.280265330007197</c:v>
                </c:pt>
                <c:pt idx="742">
                  <c:v>93.7733642099615</c:v>
                </c:pt>
                <c:pt idx="743">
                  <c:v>95.008068516024196</c:v>
                </c:pt>
                <c:pt idx="744">
                  <c:v>94.623536084400897</c:v>
                </c:pt>
                <c:pt idx="745">
                  <c:v>94.9584986577932</c:v>
                </c:pt>
                <c:pt idx="746">
                  <c:v>94.7974851287684</c:v>
                </c:pt>
                <c:pt idx="747">
                  <c:v>95.556905124960494</c:v>
                </c:pt>
                <c:pt idx="748">
                  <c:v>94.724671368489496</c:v>
                </c:pt>
                <c:pt idx="749">
                  <c:v>94.749879993660798</c:v>
                </c:pt>
                <c:pt idx="750">
                  <c:v>96.016005472932903</c:v>
                </c:pt>
                <c:pt idx="751">
                  <c:v>96.087356688790905</c:v>
                </c:pt>
                <c:pt idx="752">
                  <c:v>93.155972304275096</c:v>
                </c:pt>
                <c:pt idx="753">
                  <c:v>92.726214684537695</c:v>
                </c:pt>
                <c:pt idx="754">
                  <c:v>93.175866186187505</c:v>
                </c:pt>
                <c:pt idx="755">
                  <c:v>94.075189718470995</c:v>
                </c:pt>
                <c:pt idx="756">
                  <c:v>93.668202914721206</c:v>
                </c:pt>
                <c:pt idx="757">
                  <c:v>95.062975721453299</c:v>
                </c:pt>
                <c:pt idx="758">
                  <c:v>94.632304423904401</c:v>
                </c:pt>
                <c:pt idx="759">
                  <c:v>94.149916139399707</c:v>
                </c:pt>
                <c:pt idx="760">
                  <c:v>94.157271063236294</c:v>
                </c:pt>
                <c:pt idx="761">
                  <c:v>95.924592728457199</c:v>
                </c:pt>
                <c:pt idx="762">
                  <c:v>96.626895293887301</c:v>
                </c:pt>
                <c:pt idx="763">
                  <c:v>97.206211024194403</c:v>
                </c:pt>
                <c:pt idx="764">
                  <c:v>93.974172874622298</c:v>
                </c:pt>
                <c:pt idx="765">
                  <c:v>92.111285720157895</c:v>
                </c:pt>
                <c:pt idx="766">
                  <c:v>92.888040262474306</c:v>
                </c:pt>
                <c:pt idx="767">
                  <c:v>94.323115357061297</c:v>
                </c:pt>
                <c:pt idx="768">
                  <c:v>94.868376981174606</c:v>
                </c:pt>
                <c:pt idx="769">
                  <c:v>97.642030987981499</c:v>
                </c:pt>
                <c:pt idx="770">
                  <c:v>98.282757528231201</c:v>
                </c:pt>
                <c:pt idx="771">
                  <c:v>97.427968080578395</c:v>
                </c:pt>
                <c:pt idx="772">
                  <c:v>96.602806580737706</c:v>
                </c:pt>
                <c:pt idx="773">
                  <c:v>94.856771308300296</c:v>
                </c:pt>
                <c:pt idx="774">
                  <c:v>94.802817746013005</c:v>
                </c:pt>
                <c:pt idx="775">
                  <c:v>92.2538826326535</c:v>
                </c:pt>
                <c:pt idx="776">
                  <c:v>90.068462824157294</c:v>
                </c:pt>
                <c:pt idx="777">
                  <c:v>89.786741846576106</c:v>
                </c:pt>
                <c:pt idx="778">
                  <c:v>90.860484304115701</c:v>
                </c:pt>
                <c:pt idx="779">
                  <c:v>90.788689778658807</c:v>
                </c:pt>
                <c:pt idx="780">
                  <c:v>91.9431082535055</c:v>
                </c:pt>
                <c:pt idx="781">
                  <c:v>93.807749088149706</c:v>
                </c:pt>
                <c:pt idx="782">
                  <c:v>93.491327033943406</c:v>
                </c:pt>
                <c:pt idx="783">
                  <c:v>93.321431810670305</c:v>
                </c:pt>
                <c:pt idx="784">
                  <c:v>93.7420453863392</c:v>
                </c:pt>
                <c:pt idx="785">
                  <c:v>93.080315755706394</c:v>
                </c:pt>
                <c:pt idx="786">
                  <c:v>91.614688919142694</c:v>
                </c:pt>
                <c:pt idx="787">
                  <c:v>93.220923885976305</c:v>
                </c:pt>
                <c:pt idx="788">
                  <c:v>93.620347317049706</c:v>
                </c:pt>
                <c:pt idx="789">
                  <c:v>93.9547771977835</c:v>
                </c:pt>
                <c:pt idx="790">
                  <c:v>94.133474608124004</c:v>
                </c:pt>
                <c:pt idx="791">
                  <c:v>94.070229712427704</c:v>
                </c:pt>
                <c:pt idx="792">
                  <c:v>94.005420906308501</c:v>
                </c:pt>
                <c:pt idx="793">
                  <c:v>95.647508831339593</c:v>
                </c:pt>
                <c:pt idx="794">
                  <c:v>95.496130642761599</c:v>
                </c:pt>
                <c:pt idx="795">
                  <c:v>96.070684047747406</c:v>
                </c:pt>
                <c:pt idx="796">
                  <c:v>97.095411725173307</c:v>
                </c:pt>
                <c:pt idx="797">
                  <c:v>95.643413122002897</c:v>
                </c:pt>
                <c:pt idx="798">
                  <c:v>95.870664493057703</c:v>
                </c:pt>
                <c:pt idx="799">
                  <c:v>94.7862495404773</c:v>
                </c:pt>
                <c:pt idx="800">
                  <c:v>95.131871896115896</c:v>
                </c:pt>
                <c:pt idx="801">
                  <c:v>97.196255789989294</c:v>
                </c:pt>
                <c:pt idx="802">
                  <c:v>95.866339713570895</c:v>
                </c:pt>
                <c:pt idx="803">
                  <c:v>94.799919612343601</c:v>
                </c:pt>
                <c:pt idx="804">
                  <c:v>94.865131107615497</c:v>
                </c:pt>
                <c:pt idx="805">
                  <c:v>91.342318103415593</c:v>
                </c:pt>
                <c:pt idx="806">
                  <c:v>90.877025276352001</c:v>
                </c:pt>
                <c:pt idx="807">
                  <c:v>91.392218261132498</c:v>
                </c:pt>
                <c:pt idx="808">
                  <c:v>90.7829127585333</c:v>
                </c:pt>
                <c:pt idx="809">
                  <c:v>90.383544450476606</c:v>
                </c:pt>
                <c:pt idx="810">
                  <c:v>90.033529965376999</c:v>
                </c:pt>
                <c:pt idx="811">
                  <c:v>90.083481738174598</c:v>
                </c:pt>
                <c:pt idx="812">
                  <c:v>89.576513439122706</c:v>
                </c:pt>
                <c:pt idx="813">
                  <c:v>90.237618306277497</c:v>
                </c:pt>
                <c:pt idx="814">
                  <c:v>90.855491957084197</c:v>
                </c:pt>
                <c:pt idx="815">
                  <c:v>91.265905903143405</c:v>
                </c:pt>
                <c:pt idx="816">
                  <c:v>90.911991852036294</c:v>
                </c:pt>
                <c:pt idx="817">
                  <c:v>91.028438742743404</c:v>
                </c:pt>
                <c:pt idx="818">
                  <c:v>92.057392710875803</c:v>
                </c:pt>
                <c:pt idx="819">
                  <c:v>91.351021237344099</c:v>
                </c:pt>
                <c:pt idx="820">
                  <c:v>90.804627537797799</c:v>
                </c:pt>
                <c:pt idx="821">
                  <c:v>90.736506647862299</c:v>
                </c:pt>
                <c:pt idx="822">
                  <c:v>90.147636437494498</c:v>
                </c:pt>
                <c:pt idx="823">
                  <c:v>90.475158527510004</c:v>
                </c:pt>
                <c:pt idx="824">
                  <c:v>90.525916257812796</c:v>
                </c:pt>
                <c:pt idx="825">
                  <c:v>91.465252619700806</c:v>
                </c:pt>
                <c:pt idx="826">
                  <c:v>90.706414874716302</c:v>
                </c:pt>
                <c:pt idx="827">
                  <c:v>89.978382577618405</c:v>
                </c:pt>
                <c:pt idx="828">
                  <c:v>90.573169506481193</c:v>
                </c:pt>
                <c:pt idx="829">
                  <c:v>89.453445528096395</c:v>
                </c:pt>
                <c:pt idx="830">
                  <c:v>89.052824708686401</c:v>
                </c:pt>
                <c:pt idx="831">
                  <c:v>90.024295058913296</c:v>
                </c:pt>
                <c:pt idx="832">
                  <c:v>89.035387598812605</c:v>
                </c:pt>
                <c:pt idx="833">
                  <c:v>86.583557322876302</c:v>
                </c:pt>
                <c:pt idx="834">
                  <c:v>85.654319062293695</c:v>
                </c:pt>
                <c:pt idx="835">
                  <c:v>85.406120854335896</c:v>
                </c:pt>
                <c:pt idx="836">
                  <c:v>85.531572760878007</c:v>
                </c:pt>
                <c:pt idx="837">
                  <c:v>87.366587171432499</c:v>
                </c:pt>
                <c:pt idx="838">
                  <c:v>87.462504820032507</c:v>
                </c:pt>
                <c:pt idx="839">
                  <c:v>85.277313580525501</c:v>
                </c:pt>
                <c:pt idx="840">
                  <c:v>85.079239827628498</c:v>
                </c:pt>
                <c:pt idx="841">
                  <c:v>84.505001603535305</c:v>
                </c:pt>
                <c:pt idx="842">
                  <c:v>84.031029663876595</c:v>
                </c:pt>
                <c:pt idx="843">
                  <c:v>85.281970241226404</c:v>
                </c:pt>
                <c:pt idx="844">
                  <c:v>84.757036867909903</c:v>
                </c:pt>
                <c:pt idx="845">
                  <c:v>86.302766571918099</c:v>
                </c:pt>
                <c:pt idx="846">
                  <c:v>85.356456791936907</c:v>
                </c:pt>
                <c:pt idx="847">
                  <c:v>85.891095796111202</c:v>
                </c:pt>
                <c:pt idx="848">
                  <c:v>88.765759944286302</c:v>
                </c:pt>
                <c:pt idx="849">
                  <c:v>89.321010038380606</c:v>
                </c:pt>
                <c:pt idx="850">
                  <c:v>89.259395154428901</c:v>
                </c:pt>
                <c:pt idx="851">
                  <c:v>89.774089200000006</c:v>
                </c:pt>
                <c:pt idx="852">
                  <c:v>89.892233890430205</c:v>
                </c:pt>
                <c:pt idx="853">
                  <c:v>88.783091945474794</c:v>
                </c:pt>
                <c:pt idx="854">
                  <c:v>88.923906032040307</c:v>
                </c:pt>
                <c:pt idx="855">
                  <c:v>89.315619569990602</c:v>
                </c:pt>
                <c:pt idx="856">
                  <c:v>91.107644558140294</c:v>
                </c:pt>
                <c:pt idx="857">
                  <c:v>90.989385066163507</c:v>
                </c:pt>
                <c:pt idx="858">
                  <c:v>91.257690572328499</c:v>
                </c:pt>
                <c:pt idx="859">
                  <c:v>91.207455803019499</c:v>
                </c:pt>
                <c:pt idx="860">
                  <c:v>91.403460379569694</c:v>
                </c:pt>
                <c:pt idx="861">
                  <c:v>92.628790725629102</c:v>
                </c:pt>
                <c:pt idx="862">
                  <c:v>93.175707925536898</c:v>
                </c:pt>
                <c:pt idx="863">
                  <c:v>93.144450308872194</c:v>
                </c:pt>
                <c:pt idx="864">
                  <c:v>93.665916325603007</c:v>
                </c:pt>
                <c:pt idx="865">
                  <c:v>94.075699647592202</c:v>
                </c:pt>
                <c:pt idx="866">
                  <c:v>95.123697815668606</c:v>
                </c:pt>
                <c:pt idx="867">
                  <c:v>95.285223847283902</c:v>
                </c:pt>
                <c:pt idx="868">
                  <c:v>95.051143884277707</c:v>
                </c:pt>
                <c:pt idx="869">
                  <c:v>95.864863499614103</c:v>
                </c:pt>
                <c:pt idx="870">
                  <c:v>95.674570434459298</c:v>
                </c:pt>
                <c:pt idx="871">
                  <c:v>97.334309938484097</c:v>
                </c:pt>
                <c:pt idx="872">
                  <c:v>98.294934421881194</c:v>
                </c:pt>
                <c:pt idx="873">
                  <c:v>96.140500153436307</c:v>
                </c:pt>
                <c:pt idx="874">
                  <c:v>97.927589307260703</c:v>
                </c:pt>
                <c:pt idx="875">
                  <c:v>97.257766366437593</c:v>
                </c:pt>
                <c:pt idx="876">
                  <c:v>97.215958696777705</c:v>
                </c:pt>
                <c:pt idx="877">
                  <c:v>98.736170138107198</c:v>
                </c:pt>
                <c:pt idx="878">
                  <c:v>98.952991455693194</c:v>
                </c:pt>
                <c:pt idx="879">
                  <c:v>97.643798847001804</c:v>
                </c:pt>
                <c:pt idx="880">
                  <c:v>99.160891196172699</c:v>
                </c:pt>
                <c:pt idx="881">
                  <c:v>95.551729221602599</c:v>
                </c:pt>
                <c:pt idx="882">
                  <c:v>97.547882278062303</c:v>
                </c:pt>
                <c:pt idx="883">
                  <c:v>95.347601448015993</c:v>
                </c:pt>
                <c:pt idx="884">
                  <c:v>96.559035992431404</c:v>
                </c:pt>
                <c:pt idx="885">
                  <c:v>97.171463604047702</c:v>
                </c:pt>
                <c:pt idx="886">
                  <c:v>97.270795368703602</c:v>
                </c:pt>
                <c:pt idx="887">
                  <c:v>96.478118274058204</c:v>
                </c:pt>
                <c:pt idx="888">
                  <c:v>96.968125541613901</c:v>
                </c:pt>
                <c:pt idx="889">
                  <c:v>97.825622235996093</c:v>
                </c:pt>
                <c:pt idx="890">
                  <c:v>98.474591686382396</c:v>
                </c:pt>
                <c:pt idx="891">
                  <c:v>99.367419162927604</c:v>
                </c:pt>
                <c:pt idx="892">
                  <c:v>99.241071234999893</c:v>
                </c:pt>
                <c:pt idx="893">
                  <c:v>103.09961858462</c:v>
                </c:pt>
                <c:pt idx="894">
                  <c:v>104.31785661424099</c:v>
                </c:pt>
                <c:pt idx="895">
                  <c:v>106.508343673805</c:v>
                </c:pt>
                <c:pt idx="896">
                  <c:v>104.034553913683</c:v>
                </c:pt>
                <c:pt idx="897">
                  <c:v>105.535399791796</c:v>
                </c:pt>
                <c:pt idx="898">
                  <c:v>106.209210098539</c:v>
                </c:pt>
                <c:pt idx="899">
                  <c:v>101.864915787736</c:v>
                </c:pt>
                <c:pt idx="900">
                  <c:v>100.36216693138699</c:v>
                </c:pt>
                <c:pt idx="901">
                  <c:v>99.656039259144194</c:v>
                </c:pt>
                <c:pt idx="902">
                  <c:v>99.796340293889202</c:v>
                </c:pt>
                <c:pt idx="903">
                  <c:v>103.282393751504</c:v>
                </c:pt>
                <c:pt idx="904">
                  <c:v>104.119564752697</c:v>
                </c:pt>
                <c:pt idx="905">
                  <c:v>105.439161032786</c:v>
                </c:pt>
                <c:pt idx="906">
                  <c:v>104.478857365238</c:v>
                </c:pt>
                <c:pt idx="907">
                  <c:v>105.19196260609201</c:v>
                </c:pt>
                <c:pt idx="908">
                  <c:v>103.289311241901</c:v>
                </c:pt>
                <c:pt idx="909">
                  <c:v>104.07323907184001</c:v>
                </c:pt>
                <c:pt idx="910">
                  <c:v>105.814359202547</c:v>
                </c:pt>
                <c:pt idx="911">
                  <c:v>107.19039084232401</c:v>
                </c:pt>
                <c:pt idx="912">
                  <c:v>107.322119177358</c:v>
                </c:pt>
                <c:pt idx="913">
                  <c:v>109.122558755771</c:v>
                </c:pt>
                <c:pt idx="914">
                  <c:v>111.427732023218</c:v>
                </c:pt>
                <c:pt idx="915">
                  <c:v>107.591358392768</c:v>
                </c:pt>
                <c:pt idx="916">
                  <c:v>106.249387961222</c:v>
                </c:pt>
                <c:pt idx="917">
                  <c:v>107.12597505255</c:v>
                </c:pt>
                <c:pt idx="918">
                  <c:v>106.91120830167399</c:v>
                </c:pt>
                <c:pt idx="919">
                  <c:v>108.857161415378</c:v>
                </c:pt>
                <c:pt idx="920">
                  <c:v>108.467249449945</c:v>
                </c:pt>
                <c:pt idx="921">
                  <c:v>106.441704296273</c:v>
                </c:pt>
                <c:pt idx="922">
                  <c:v>106.75656954003701</c:v>
                </c:pt>
                <c:pt idx="923">
                  <c:v>107.660985307644</c:v>
                </c:pt>
                <c:pt idx="924">
                  <c:v>108.245040602708</c:v>
                </c:pt>
                <c:pt idx="925">
                  <c:v>108.305341961606</c:v>
                </c:pt>
                <c:pt idx="926">
                  <c:v>107.956516106869</c:v>
                </c:pt>
                <c:pt idx="927">
                  <c:v>107.89848838480501</c:v>
                </c:pt>
                <c:pt idx="928">
                  <c:v>108.131024082297</c:v>
                </c:pt>
                <c:pt idx="929">
                  <c:v>110.054704667736</c:v>
                </c:pt>
                <c:pt idx="930">
                  <c:v>111.174057798181</c:v>
                </c:pt>
                <c:pt idx="931">
                  <c:v>110.78483492270701</c:v>
                </c:pt>
                <c:pt idx="932">
                  <c:v>112.226760913795</c:v>
                </c:pt>
                <c:pt idx="933">
                  <c:v>111.511020926886</c:v>
                </c:pt>
                <c:pt idx="934">
                  <c:v>108.622360421918</c:v>
                </c:pt>
                <c:pt idx="935">
                  <c:v>107.73522735789101</c:v>
                </c:pt>
                <c:pt idx="936">
                  <c:v>107.04533686066</c:v>
                </c:pt>
                <c:pt idx="937">
                  <c:v>106.397542530103</c:v>
                </c:pt>
                <c:pt idx="938">
                  <c:v>106.87781010253801</c:v>
                </c:pt>
                <c:pt idx="939">
                  <c:v>108.14237939019399</c:v>
                </c:pt>
                <c:pt idx="940">
                  <c:v>108.566574988272</c:v>
                </c:pt>
                <c:pt idx="941">
                  <c:v>106.436200658045</c:v>
                </c:pt>
                <c:pt idx="942">
                  <c:v>105.769296412808</c:v>
                </c:pt>
                <c:pt idx="943">
                  <c:v>106.905651771097</c:v>
                </c:pt>
                <c:pt idx="944">
                  <c:v>106.54848523715</c:v>
                </c:pt>
                <c:pt idx="945">
                  <c:v>103.654039051637</c:v>
                </c:pt>
                <c:pt idx="946">
                  <c:v>103.59144741126801</c:v>
                </c:pt>
                <c:pt idx="947">
                  <c:v>102.665691368865</c:v>
                </c:pt>
                <c:pt idx="948">
                  <c:v>102.617910943458</c:v>
                </c:pt>
                <c:pt idx="949">
                  <c:v>104.137929299763</c:v>
                </c:pt>
                <c:pt idx="950">
                  <c:v>102.589762294533</c:v>
                </c:pt>
                <c:pt idx="951">
                  <c:v>104.663358408674</c:v>
                </c:pt>
                <c:pt idx="952">
                  <c:v>105.031641576292</c:v>
                </c:pt>
                <c:pt idx="953">
                  <c:v>106.201425499077</c:v>
                </c:pt>
                <c:pt idx="954">
                  <c:v>106.272009385242</c:v>
                </c:pt>
                <c:pt idx="955">
                  <c:v>106.44742762180699</c:v>
                </c:pt>
                <c:pt idx="956">
                  <c:v>105.312275371528</c:v>
                </c:pt>
                <c:pt idx="957">
                  <c:v>105.836960911425</c:v>
                </c:pt>
                <c:pt idx="958">
                  <c:v>106.101440738649</c:v>
                </c:pt>
                <c:pt idx="959">
                  <c:v>106.173279492429</c:v>
                </c:pt>
                <c:pt idx="960">
                  <c:v>106.502269734207</c:v>
                </c:pt>
                <c:pt idx="961">
                  <c:v>106.777561191733</c:v>
                </c:pt>
                <c:pt idx="962">
                  <c:v>106.679156313946</c:v>
                </c:pt>
                <c:pt idx="963">
                  <c:v>106.101038045359</c:v>
                </c:pt>
                <c:pt idx="964">
                  <c:v>106.40646687474</c:v>
                </c:pt>
                <c:pt idx="965">
                  <c:v>106.808495820259</c:v>
                </c:pt>
                <c:pt idx="966">
                  <c:v>107.31344337601099</c:v>
                </c:pt>
                <c:pt idx="967">
                  <c:v>107.72590260728499</c:v>
                </c:pt>
                <c:pt idx="968">
                  <c:v>107.755858115444</c:v>
                </c:pt>
                <c:pt idx="969">
                  <c:v>106.75632351360299</c:v>
                </c:pt>
                <c:pt idx="970">
                  <c:v>108.72348247968699</c:v>
                </c:pt>
                <c:pt idx="971">
                  <c:v>110.386951406002</c:v>
                </c:pt>
                <c:pt idx="972">
                  <c:v>108.63072587322</c:v>
                </c:pt>
                <c:pt idx="973">
                  <c:v>108.97724207213901</c:v>
                </c:pt>
                <c:pt idx="974">
                  <c:v>107.91733161156201</c:v>
                </c:pt>
                <c:pt idx="975">
                  <c:v>111.068095063729</c:v>
                </c:pt>
                <c:pt idx="976">
                  <c:v>111.825764025334</c:v>
                </c:pt>
                <c:pt idx="977">
                  <c:v>111.567915221251</c:v>
                </c:pt>
                <c:pt idx="978">
                  <c:v>111.707556142782</c:v>
                </c:pt>
                <c:pt idx="979">
                  <c:v>110.083731114757</c:v>
                </c:pt>
                <c:pt idx="980">
                  <c:v>110.46141748350701</c:v>
                </c:pt>
                <c:pt idx="981">
                  <c:v>110.598653203422</c:v>
                </c:pt>
                <c:pt idx="982">
                  <c:v>107.45223077176099</c:v>
                </c:pt>
                <c:pt idx="983">
                  <c:v>107.547021221338</c:v>
                </c:pt>
                <c:pt idx="984">
                  <c:v>108.41938964098399</c:v>
                </c:pt>
                <c:pt idx="985">
                  <c:v>109.918994433628</c:v>
                </c:pt>
                <c:pt idx="986">
                  <c:v>111.570066743794</c:v>
                </c:pt>
                <c:pt idx="987">
                  <c:v>112.66787963112201</c:v>
                </c:pt>
                <c:pt idx="988">
                  <c:v>114.27986795125901</c:v>
                </c:pt>
                <c:pt idx="989">
                  <c:v>113.50566457999</c:v>
                </c:pt>
                <c:pt idx="990">
                  <c:v>113.989180082788</c:v>
                </c:pt>
                <c:pt idx="991">
                  <c:v>113.087213482675</c:v>
                </c:pt>
                <c:pt idx="992">
                  <c:v>113.218230235156</c:v>
                </c:pt>
                <c:pt idx="993">
                  <c:v>113.83033463115601</c:v>
                </c:pt>
                <c:pt idx="994">
                  <c:v>114.92723575623801</c:v>
                </c:pt>
                <c:pt idx="995">
                  <c:v>115.635753415586</c:v>
                </c:pt>
                <c:pt idx="996">
                  <c:v>116.102786966911</c:v>
                </c:pt>
                <c:pt idx="997">
                  <c:v>116.803609081571</c:v>
                </c:pt>
                <c:pt idx="998">
                  <c:v>117.193752810318</c:v>
                </c:pt>
                <c:pt idx="999">
                  <c:v>116.889837845676</c:v>
                </c:pt>
                <c:pt idx="1000">
                  <c:v>116.82711826520701</c:v>
                </c:pt>
                <c:pt idx="1001">
                  <c:v>115.79163984632</c:v>
                </c:pt>
                <c:pt idx="1002">
                  <c:v>114.735450806899</c:v>
                </c:pt>
                <c:pt idx="1003">
                  <c:v>115.40165254668401</c:v>
                </c:pt>
                <c:pt idx="1004">
                  <c:v>116.542341821695</c:v>
                </c:pt>
                <c:pt idx="1005">
                  <c:v>117.566904783645</c:v>
                </c:pt>
                <c:pt idx="1006">
                  <c:v>116.74492560060099</c:v>
                </c:pt>
                <c:pt idx="1007">
                  <c:v>117.333490496168</c:v>
                </c:pt>
                <c:pt idx="1008">
                  <c:v>119.956475162602</c:v>
                </c:pt>
                <c:pt idx="1009">
                  <c:v>121.548477105828</c:v>
                </c:pt>
                <c:pt idx="1010">
                  <c:v>121.748876145343</c:v>
                </c:pt>
                <c:pt idx="1011">
                  <c:v>121.39321368009099</c:v>
                </c:pt>
                <c:pt idx="1012">
                  <c:v>123.847012386193</c:v>
                </c:pt>
                <c:pt idx="1013">
                  <c:v>124.222486226705</c:v>
                </c:pt>
                <c:pt idx="1014">
                  <c:v>124.165888972237</c:v>
                </c:pt>
                <c:pt idx="1015">
                  <c:v>120.867632670684</c:v>
                </c:pt>
                <c:pt idx="1016">
                  <c:v>116.776840867487</c:v>
                </c:pt>
                <c:pt idx="1017">
                  <c:v>112.614734351358</c:v>
                </c:pt>
                <c:pt idx="1018">
                  <c:v>103.913404811856</c:v>
                </c:pt>
                <c:pt idx="1019">
                  <c:v>104.929101101717</c:v>
                </c:pt>
                <c:pt idx="1020">
                  <c:v>109.944653974373</c:v>
                </c:pt>
                <c:pt idx="1021">
                  <c:v>111.36742009733899</c:v>
                </c:pt>
                <c:pt idx="1022">
                  <c:v>105.349159508881</c:v>
                </c:pt>
                <c:pt idx="1023">
                  <c:v>104.115972120327</c:v>
                </c:pt>
                <c:pt idx="1024">
                  <c:v>105.212099675743</c:v>
                </c:pt>
                <c:pt idx="1025">
                  <c:v>102.019243705771</c:v>
                </c:pt>
                <c:pt idx="1026">
                  <c:v>102.269001111303</c:v>
                </c:pt>
                <c:pt idx="1027">
                  <c:v>104.923807282265</c:v>
                </c:pt>
                <c:pt idx="1028">
                  <c:v>104.811225921611</c:v>
                </c:pt>
                <c:pt idx="1029">
                  <c:v>104.654058303046</c:v>
                </c:pt>
                <c:pt idx="1030">
                  <c:v>103.610664283749</c:v>
                </c:pt>
                <c:pt idx="1031">
                  <c:v>105.997355359046</c:v>
                </c:pt>
                <c:pt idx="1032">
                  <c:v>108.40291360538799</c:v>
                </c:pt>
                <c:pt idx="1033">
                  <c:v>108.10553162100599</c:v>
                </c:pt>
                <c:pt idx="1034">
                  <c:v>109.140516725572</c:v>
                </c:pt>
                <c:pt idx="1035">
                  <c:v>110.87519711440299</c:v>
                </c:pt>
                <c:pt idx="1036">
                  <c:v>106.578157335554</c:v>
                </c:pt>
                <c:pt idx="1037">
                  <c:v>105.963629129994</c:v>
                </c:pt>
                <c:pt idx="1038">
                  <c:v>106.124354872533</c:v>
                </c:pt>
                <c:pt idx="1039">
                  <c:v>106.17887796734099</c:v>
                </c:pt>
                <c:pt idx="1040">
                  <c:v>106.82194630739301</c:v>
                </c:pt>
                <c:pt idx="1041">
                  <c:v>107.248292147435</c:v>
                </c:pt>
                <c:pt idx="1042">
                  <c:v>108.54354356129799</c:v>
                </c:pt>
                <c:pt idx="1043">
                  <c:v>105.373518432786</c:v>
                </c:pt>
                <c:pt idx="1044">
                  <c:v>102.452140646033</c:v>
                </c:pt>
                <c:pt idx="1045">
                  <c:v>104.452191658415</c:v>
                </c:pt>
                <c:pt idx="1046">
                  <c:v>103.599455730542</c:v>
                </c:pt>
                <c:pt idx="1047">
                  <c:v>103.105841319566</c:v>
                </c:pt>
                <c:pt idx="1048">
                  <c:v>103.051800910959</c:v>
                </c:pt>
                <c:pt idx="1049">
                  <c:v>103.346096496443</c:v>
                </c:pt>
                <c:pt idx="1050">
                  <c:v>104.132581490379</c:v>
                </c:pt>
                <c:pt idx="1051">
                  <c:v>104.40118290694301</c:v>
                </c:pt>
                <c:pt idx="1052">
                  <c:v>101.45799767206501</c:v>
                </c:pt>
                <c:pt idx="1053">
                  <c:v>99.495067074306604</c:v>
                </c:pt>
                <c:pt idx="1054">
                  <c:v>98.194028397687603</c:v>
                </c:pt>
                <c:pt idx="1055">
                  <c:v>99.449123265297004</c:v>
                </c:pt>
                <c:pt idx="1056">
                  <c:v>101.74361727293</c:v>
                </c:pt>
                <c:pt idx="1057">
                  <c:v>101.330663660049</c:v>
                </c:pt>
                <c:pt idx="1058">
                  <c:v>99.8534576326484</c:v>
                </c:pt>
                <c:pt idx="1059">
                  <c:v>100.148997658723</c:v>
                </c:pt>
                <c:pt idx="1060">
                  <c:v>100.45425340254</c:v>
                </c:pt>
                <c:pt idx="1061">
                  <c:v>101.80640916739</c:v>
                </c:pt>
                <c:pt idx="1062">
                  <c:v>101.34221024966899</c:v>
                </c:pt>
                <c:pt idx="1063">
                  <c:v>99.410612775696904</c:v>
                </c:pt>
                <c:pt idx="1064">
                  <c:v>98.776194109556698</c:v>
                </c:pt>
                <c:pt idx="1065">
                  <c:v>99.308298874652294</c:v>
                </c:pt>
                <c:pt idx="1066">
                  <c:v>98.123497779829407</c:v>
                </c:pt>
                <c:pt idx="1067">
                  <c:v>99.083632452789303</c:v>
                </c:pt>
                <c:pt idx="1068">
                  <c:v>98.181638483953805</c:v>
                </c:pt>
                <c:pt idx="1069">
                  <c:v>100.285869683245</c:v>
                </c:pt>
                <c:pt idx="1070">
                  <c:v>100.007051675809</c:v>
                </c:pt>
                <c:pt idx="1071">
                  <c:v>100.882581428034</c:v>
                </c:pt>
                <c:pt idx="1072">
                  <c:v>101.466004864719</c:v>
                </c:pt>
                <c:pt idx="1073">
                  <c:v>100.895599729941</c:v>
                </c:pt>
                <c:pt idx="1074">
                  <c:v>100.71373308794099</c:v>
                </c:pt>
                <c:pt idx="1075">
                  <c:v>98.108111167410499</c:v>
                </c:pt>
                <c:pt idx="1076">
                  <c:v>98.084923922986704</c:v>
                </c:pt>
                <c:pt idx="1077">
                  <c:v>97.760374940893001</c:v>
                </c:pt>
                <c:pt idx="1078">
                  <c:v>97.262154766391205</c:v>
                </c:pt>
                <c:pt idx="1079">
                  <c:v>98.927180278018298</c:v>
                </c:pt>
                <c:pt idx="1080">
                  <c:v>98.679509024505705</c:v>
                </c:pt>
                <c:pt idx="1081">
                  <c:v>100.073129968711</c:v>
                </c:pt>
                <c:pt idx="1082">
                  <c:v>98.750915051035705</c:v>
                </c:pt>
                <c:pt idx="1083">
                  <c:v>100.954057046676</c:v>
                </c:pt>
                <c:pt idx="1084">
                  <c:v>101.642589444165</c:v>
                </c:pt>
                <c:pt idx="1085">
                  <c:v>104.22495906771999</c:v>
                </c:pt>
                <c:pt idx="1086">
                  <c:v>101.074318755677</c:v>
                </c:pt>
                <c:pt idx="1087">
                  <c:v>101.86665760189101</c:v>
                </c:pt>
                <c:pt idx="1088">
                  <c:v>101.52373694773701</c:v>
                </c:pt>
                <c:pt idx="1089">
                  <c:v>102.40829567570501</c:v>
                </c:pt>
                <c:pt idx="1090">
                  <c:v>103.27669960660501</c:v>
                </c:pt>
                <c:pt idx="1091">
                  <c:v>103.959107830249</c:v>
                </c:pt>
                <c:pt idx="1092">
                  <c:v>104.665792066541</c:v>
                </c:pt>
                <c:pt idx="1093">
                  <c:v>105.142396361663</c:v>
                </c:pt>
                <c:pt idx="1094">
                  <c:v>103.528645711312</c:v>
                </c:pt>
                <c:pt idx="1095">
                  <c:v>101.139274273803</c:v>
                </c:pt>
                <c:pt idx="1096">
                  <c:v>101.94773861456601</c:v>
                </c:pt>
                <c:pt idx="1097">
                  <c:v>103.036877200289</c:v>
                </c:pt>
                <c:pt idx="1098">
                  <c:v>101.861032729196</c:v>
                </c:pt>
                <c:pt idx="1099">
                  <c:v>103.298741009471</c:v>
                </c:pt>
                <c:pt idx="1100">
                  <c:v>102.40927897216601</c:v>
                </c:pt>
                <c:pt idx="1101">
                  <c:v>103.543598745886</c:v>
                </c:pt>
                <c:pt idx="1102">
                  <c:v>100.37595835442499</c:v>
                </c:pt>
                <c:pt idx="1103">
                  <c:v>100.093238579542</c:v>
                </c:pt>
                <c:pt idx="1104">
                  <c:v>103.31465649716</c:v>
                </c:pt>
                <c:pt idx="1105">
                  <c:v>102.00689654781701</c:v>
                </c:pt>
                <c:pt idx="1106">
                  <c:v>99.280558163550296</c:v>
                </c:pt>
                <c:pt idx="1107">
                  <c:v>100.22824613976699</c:v>
                </c:pt>
                <c:pt idx="1108">
                  <c:v>101.621539079697</c:v>
                </c:pt>
                <c:pt idx="1109">
                  <c:v>103.24042843693699</c:v>
                </c:pt>
                <c:pt idx="1110">
                  <c:v>104.779579961794</c:v>
                </c:pt>
                <c:pt idx="1111">
                  <c:v>105.271702328139</c:v>
                </c:pt>
                <c:pt idx="1112">
                  <c:v>104.14597858958901</c:v>
                </c:pt>
                <c:pt idx="1113">
                  <c:v>103.175262268948</c:v>
                </c:pt>
                <c:pt idx="1114">
                  <c:v>100.144410524164</c:v>
                </c:pt>
                <c:pt idx="1115">
                  <c:v>97.123562605960899</c:v>
                </c:pt>
                <c:pt idx="1116">
                  <c:v>98.049154142981607</c:v>
                </c:pt>
                <c:pt idx="1117">
                  <c:v>99.763682488519606</c:v>
                </c:pt>
                <c:pt idx="1118">
                  <c:v>101.34804661670501</c:v>
                </c:pt>
                <c:pt idx="1119">
                  <c:v>98.561368295780198</c:v>
                </c:pt>
                <c:pt idx="1120">
                  <c:v>99.177302547532193</c:v>
                </c:pt>
                <c:pt idx="1121">
                  <c:v>96.402041227426295</c:v>
                </c:pt>
                <c:pt idx="1122">
                  <c:v>92.658705513057001</c:v>
                </c:pt>
                <c:pt idx="1123">
                  <c:v>91.997669603901898</c:v>
                </c:pt>
                <c:pt idx="1124">
                  <c:v>91.606245014512098</c:v>
                </c:pt>
                <c:pt idx="1125">
                  <c:v>90.731232777143802</c:v>
                </c:pt>
                <c:pt idx="1126">
                  <c:v>90.355091334885898</c:v>
                </c:pt>
                <c:pt idx="1127">
                  <c:v>89.670273694388598</c:v>
                </c:pt>
                <c:pt idx="1128">
                  <c:v>89.581127982719806</c:v>
                </c:pt>
                <c:pt idx="1129">
                  <c:v>88.913458202863694</c:v>
                </c:pt>
                <c:pt idx="1130">
                  <c:v>89.356689127303795</c:v>
                </c:pt>
                <c:pt idx="1131">
                  <c:v>88.7109574777391</c:v>
                </c:pt>
                <c:pt idx="1132">
                  <c:v>89.523653279272395</c:v>
                </c:pt>
                <c:pt idx="1133">
                  <c:v>89.234046944825707</c:v>
                </c:pt>
                <c:pt idx="1134">
                  <c:v>89.255807766030401</c:v>
                </c:pt>
                <c:pt idx="1135">
                  <c:v>88.9421795314598</c:v>
                </c:pt>
                <c:pt idx="1136">
                  <c:v>88.489628822110006</c:v>
                </c:pt>
                <c:pt idx="1137">
                  <c:v>88.532174869639306</c:v>
                </c:pt>
                <c:pt idx="1138">
                  <c:v>89.720359847512498</c:v>
                </c:pt>
                <c:pt idx="1139">
                  <c:v>88.893911263512095</c:v>
                </c:pt>
                <c:pt idx="1140">
                  <c:v>87.355486034740295</c:v>
                </c:pt>
                <c:pt idx="1141">
                  <c:v>87.874927997331596</c:v>
                </c:pt>
                <c:pt idx="1142">
                  <c:v>89.642515896249705</c:v>
                </c:pt>
                <c:pt idx="1143">
                  <c:v>91.185551853078593</c:v>
                </c:pt>
                <c:pt idx="1144">
                  <c:v>93.377288634144406</c:v>
                </c:pt>
                <c:pt idx="1145">
                  <c:v>94.491383303785099</c:v>
                </c:pt>
                <c:pt idx="1146">
                  <c:v>93.531590428530095</c:v>
                </c:pt>
                <c:pt idx="1147">
                  <c:v>94.823596571890107</c:v>
                </c:pt>
                <c:pt idx="1148">
                  <c:v>95.299610473320996</c:v>
                </c:pt>
                <c:pt idx="1149">
                  <c:v>91.881726760126696</c:v>
                </c:pt>
                <c:pt idx="1150">
                  <c:v>91.949700978355395</c:v>
                </c:pt>
                <c:pt idx="1151">
                  <c:v>93.993327641964498</c:v>
                </c:pt>
                <c:pt idx="1152">
                  <c:v>92.527215506070206</c:v>
                </c:pt>
                <c:pt idx="1153">
                  <c:v>93.355046106600298</c:v>
                </c:pt>
                <c:pt idx="1154">
                  <c:v>91.733151898374501</c:v>
                </c:pt>
                <c:pt idx="1155">
                  <c:v>87.831716062340206</c:v>
                </c:pt>
                <c:pt idx="1156">
                  <c:v>89.202239554053307</c:v>
                </c:pt>
                <c:pt idx="1157">
                  <c:v>87.144245982631602</c:v>
                </c:pt>
                <c:pt idx="1158">
                  <c:v>88.5668479549377</c:v>
                </c:pt>
                <c:pt idx="1159">
                  <c:v>85.911037621546797</c:v>
                </c:pt>
                <c:pt idx="1160">
                  <c:v>85.052755781290401</c:v>
                </c:pt>
                <c:pt idx="1161">
                  <c:v>87.546001787517397</c:v>
                </c:pt>
                <c:pt idx="1162">
                  <c:v>87.119155585492194</c:v>
                </c:pt>
                <c:pt idx="1163">
                  <c:v>90.498807986067902</c:v>
                </c:pt>
                <c:pt idx="1164">
                  <c:v>89.890296425341504</c:v>
                </c:pt>
                <c:pt idx="1165">
                  <c:v>90.246495496939502</c:v>
                </c:pt>
                <c:pt idx="1166">
                  <c:v>91.004239126492493</c:v>
                </c:pt>
                <c:pt idx="1167">
                  <c:v>91.064624908174096</c:v>
                </c:pt>
                <c:pt idx="1168">
                  <c:v>90.986803699179504</c:v>
                </c:pt>
                <c:pt idx="1169">
                  <c:v>88.734855747006605</c:v>
                </c:pt>
                <c:pt idx="1170">
                  <c:v>90.525735034937597</c:v>
                </c:pt>
                <c:pt idx="1171">
                  <c:v>89.153887204099902</c:v>
                </c:pt>
                <c:pt idx="1172">
                  <c:v>88.900128518526103</c:v>
                </c:pt>
                <c:pt idx="1173">
                  <c:v>86.814772840423998</c:v>
                </c:pt>
                <c:pt idx="1174">
                  <c:v>86.748618966542296</c:v>
                </c:pt>
                <c:pt idx="1175">
                  <c:v>87.125150516573797</c:v>
                </c:pt>
                <c:pt idx="1176">
                  <c:v>86.252484898095901</c:v>
                </c:pt>
                <c:pt idx="1177">
                  <c:v>89.197084602638498</c:v>
                </c:pt>
                <c:pt idx="1178">
                  <c:v>89.746039638787096</c:v>
                </c:pt>
                <c:pt idx="1179">
                  <c:v>90.351664217669295</c:v>
                </c:pt>
                <c:pt idx="1180">
                  <c:v>90.976587869209297</c:v>
                </c:pt>
                <c:pt idx="1181">
                  <c:v>91.432622554467798</c:v>
                </c:pt>
                <c:pt idx="1182">
                  <c:v>90.023878364830594</c:v>
                </c:pt>
                <c:pt idx="1183">
                  <c:v>90.738576598589503</c:v>
                </c:pt>
                <c:pt idx="1184">
                  <c:v>90.234596194489697</c:v>
                </c:pt>
                <c:pt idx="1185">
                  <c:v>92.343227524391295</c:v>
                </c:pt>
                <c:pt idx="1186">
                  <c:v>91.829620623362999</c:v>
                </c:pt>
                <c:pt idx="1187">
                  <c:v>91.605518415230605</c:v>
                </c:pt>
                <c:pt idx="1188">
                  <c:v>91.394668663997706</c:v>
                </c:pt>
                <c:pt idx="1189">
                  <c:v>91.296547365255506</c:v>
                </c:pt>
                <c:pt idx="1190">
                  <c:v>91.880242967706707</c:v>
                </c:pt>
                <c:pt idx="1191">
                  <c:v>91.832629451085495</c:v>
                </c:pt>
                <c:pt idx="1192">
                  <c:v>91.166999419784304</c:v>
                </c:pt>
                <c:pt idx="1193">
                  <c:v>91.223720612907897</c:v>
                </c:pt>
                <c:pt idx="1194">
                  <c:v>91.836784218116904</c:v>
                </c:pt>
                <c:pt idx="1195">
                  <c:v>92.178236085025802</c:v>
                </c:pt>
                <c:pt idx="1196">
                  <c:v>92.289006748780096</c:v>
                </c:pt>
                <c:pt idx="1197">
                  <c:v>92.040808591391496</c:v>
                </c:pt>
                <c:pt idx="1198">
                  <c:v>92.621498456501797</c:v>
                </c:pt>
                <c:pt idx="1199">
                  <c:v>92.822804504672504</c:v>
                </c:pt>
                <c:pt idx="1200">
                  <c:v>93.715099091284401</c:v>
                </c:pt>
                <c:pt idx="1201">
                  <c:v>94.041358070377697</c:v>
                </c:pt>
                <c:pt idx="1202">
                  <c:v>93.8483429090752</c:v>
                </c:pt>
                <c:pt idx="1203">
                  <c:v>93.346304739893398</c:v>
                </c:pt>
                <c:pt idx="1204">
                  <c:v>93.518355161410796</c:v>
                </c:pt>
                <c:pt idx="1205">
                  <c:v>93.688851992962398</c:v>
                </c:pt>
                <c:pt idx="1206">
                  <c:v>94.598690949800002</c:v>
                </c:pt>
                <c:pt idx="1207">
                  <c:v>92.679462917753</c:v>
                </c:pt>
                <c:pt idx="1208">
                  <c:v>92.726178224710097</c:v>
                </c:pt>
                <c:pt idx="1209">
                  <c:v>93.690295127004603</c:v>
                </c:pt>
                <c:pt idx="1210">
                  <c:v>93.184228992455502</c:v>
                </c:pt>
                <c:pt idx="1211">
                  <c:v>92.794745979298597</c:v>
                </c:pt>
                <c:pt idx="1212">
                  <c:v>92.452964159087102</c:v>
                </c:pt>
                <c:pt idx="1213">
                  <c:v>92.784616476565304</c:v>
                </c:pt>
                <c:pt idx="1214">
                  <c:v>92.594241835992705</c:v>
                </c:pt>
                <c:pt idx="1215">
                  <c:v>92.756984862963094</c:v>
                </c:pt>
                <c:pt idx="1216">
                  <c:v>92.682286400073295</c:v>
                </c:pt>
                <c:pt idx="1217">
                  <c:v>92.247546619645107</c:v>
                </c:pt>
                <c:pt idx="1218">
                  <c:v>94.003821470947003</c:v>
                </c:pt>
                <c:pt idx="1219">
                  <c:v>94.814001588386503</c:v>
                </c:pt>
                <c:pt idx="1220">
                  <c:v>95.658543154907406</c:v>
                </c:pt>
                <c:pt idx="1221">
                  <c:v>95.534960141070698</c:v>
                </c:pt>
                <c:pt idx="1222">
                  <c:v>95.543191840601096</c:v>
                </c:pt>
                <c:pt idx="1223">
                  <c:v>97.237204951045996</c:v>
                </c:pt>
                <c:pt idx="1224">
                  <c:v>92.625674789033297</c:v>
                </c:pt>
                <c:pt idx="1225">
                  <c:v>93.857221980659304</c:v>
                </c:pt>
                <c:pt idx="1226">
                  <c:v>92.191939339647803</c:v>
                </c:pt>
                <c:pt idx="1227">
                  <c:v>91.230511843363999</c:v>
                </c:pt>
                <c:pt idx="1228">
                  <c:v>89.023825234649607</c:v>
                </c:pt>
                <c:pt idx="1229">
                  <c:v>89.943750669984496</c:v>
                </c:pt>
                <c:pt idx="1230">
                  <c:v>90.828154112816904</c:v>
                </c:pt>
                <c:pt idx="1231">
                  <c:v>91.534873983614304</c:v>
                </c:pt>
                <c:pt idx="1232">
                  <c:v>90.467903527977896</c:v>
                </c:pt>
                <c:pt idx="1233">
                  <c:v>90.179619624524094</c:v>
                </c:pt>
                <c:pt idx="1234">
                  <c:v>88.500326947562598</c:v>
                </c:pt>
                <c:pt idx="1235">
                  <c:v>88.710306869437602</c:v>
                </c:pt>
                <c:pt idx="1236">
                  <c:v>89.230383161259297</c:v>
                </c:pt>
                <c:pt idx="1237">
                  <c:v>90.006695925250497</c:v>
                </c:pt>
                <c:pt idx="1238">
                  <c:v>88.281417239036003</c:v>
                </c:pt>
                <c:pt idx="1239">
                  <c:v>88.458938440047007</c:v>
                </c:pt>
                <c:pt idx="1240">
                  <c:v>87.240309129101306</c:v>
                </c:pt>
                <c:pt idx="1241">
                  <c:v>88.526205468542997</c:v>
                </c:pt>
                <c:pt idx="1242">
                  <c:v>89.639703718513701</c:v>
                </c:pt>
                <c:pt idx="1243">
                  <c:v>89.155062629969905</c:v>
                </c:pt>
                <c:pt idx="1244">
                  <c:v>88.150226923173804</c:v>
                </c:pt>
                <c:pt idx="1245">
                  <c:v>87.813727002453504</c:v>
                </c:pt>
                <c:pt idx="1246">
                  <c:v>87.777017509606395</c:v>
                </c:pt>
                <c:pt idx="1247">
                  <c:v>89.261741346487995</c:v>
                </c:pt>
                <c:pt idx="1248">
                  <c:v>88.239283358800904</c:v>
                </c:pt>
                <c:pt idx="1249">
                  <c:v>87.033411931651301</c:v>
                </c:pt>
                <c:pt idx="1250">
                  <c:v>87.157599953955199</c:v>
                </c:pt>
                <c:pt idx="1251">
                  <c:v>87.000024263868298</c:v>
                </c:pt>
                <c:pt idx="1252">
                  <c:v>86.578113754506802</c:v>
                </c:pt>
                <c:pt idx="1253">
                  <c:v>87.096547220265194</c:v>
                </c:pt>
                <c:pt idx="1254">
                  <c:v>88.144346798867105</c:v>
                </c:pt>
                <c:pt idx="1255">
                  <c:v>87.437866088448303</c:v>
                </c:pt>
                <c:pt idx="1256">
                  <c:v>87.888335429056596</c:v>
                </c:pt>
                <c:pt idx="1257">
                  <c:v>88.2127818086133</c:v>
                </c:pt>
                <c:pt idx="1258">
                  <c:v>87.676242561111295</c:v>
                </c:pt>
                <c:pt idx="1259">
                  <c:v>87.700545324480501</c:v>
                </c:pt>
                <c:pt idx="1260">
                  <c:v>88.237414759187004</c:v>
                </c:pt>
                <c:pt idx="1261">
                  <c:v>87.667832954699406</c:v>
                </c:pt>
                <c:pt idx="1262">
                  <c:v>88.352600136736399</c:v>
                </c:pt>
                <c:pt idx="1263">
                  <c:v>88.945905085138307</c:v>
                </c:pt>
                <c:pt idx="1264">
                  <c:v>89.475840641015296</c:v>
                </c:pt>
                <c:pt idx="1265">
                  <c:v>89.847970471517499</c:v>
                </c:pt>
                <c:pt idx="1266">
                  <c:v>89.888249957938001</c:v>
                </c:pt>
                <c:pt idx="1267">
                  <c:v>90.190926153866897</c:v>
                </c:pt>
                <c:pt idx="1268">
                  <c:v>90.129488709430404</c:v>
                </c:pt>
                <c:pt idx="1269">
                  <c:v>89.626072072802003</c:v>
                </c:pt>
                <c:pt idx="1270">
                  <c:v>88.686789365372704</c:v>
                </c:pt>
                <c:pt idx="1271">
                  <c:v>89.197773654742093</c:v>
                </c:pt>
                <c:pt idx="1272">
                  <c:v>89.079721095623995</c:v>
                </c:pt>
                <c:pt idx="1273">
                  <c:v>88.774165115580303</c:v>
                </c:pt>
                <c:pt idx="1274">
                  <c:v>88.849394810211706</c:v>
                </c:pt>
                <c:pt idx="1275">
                  <c:v>89.013871704255195</c:v>
                </c:pt>
                <c:pt idx="1276">
                  <c:v>87.888673516911993</c:v>
                </c:pt>
                <c:pt idx="1277">
                  <c:v>87.495934540471893</c:v>
                </c:pt>
                <c:pt idx="1278">
                  <c:v>86.5662586876593</c:v>
                </c:pt>
                <c:pt idx="1279">
                  <c:v>84.188743882099303</c:v>
                </c:pt>
                <c:pt idx="1280">
                  <c:v>83.261337909605402</c:v>
                </c:pt>
                <c:pt idx="1281">
                  <c:v>85.072255277824297</c:v>
                </c:pt>
                <c:pt idx="1282">
                  <c:v>85.106834346478706</c:v>
                </c:pt>
                <c:pt idx="1283">
                  <c:v>85.385679261912003</c:v>
                </c:pt>
                <c:pt idx="1284">
                  <c:v>85.691599448594701</c:v>
                </c:pt>
                <c:pt idx="1285">
                  <c:v>85.434668376961696</c:v>
                </c:pt>
                <c:pt idx="1286">
                  <c:v>86.639124069031098</c:v>
                </c:pt>
                <c:pt idx="1287">
                  <c:v>84.672077326603997</c:v>
                </c:pt>
                <c:pt idx="1288">
                  <c:v>85.129728968530003</c:v>
                </c:pt>
                <c:pt idx="1289">
                  <c:v>82.930067041674903</c:v>
                </c:pt>
                <c:pt idx="1290">
                  <c:v>82.333224215074495</c:v>
                </c:pt>
                <c:pt idx="1291">
                  <c:v>81.665627661884599</c:v>
                </c:pt>
                <c:pt idx="1292">
                  <c:v>80.644862186610695</c:v>
                </c:pt>
                <c:pt idx="1293">
                  <c:v>80.798408569836994</c:v>
                </c:pt>
                <c:pt idx="1294">
                  <c:v>80.867887588318993</c:v>
                </c:pt>
                <c:pt idx="1295">
                  <c:v>81.1123499678488</c:v>
                </c:pt>
                <c:pt idx="1296">
                  <c:v>80.566470944942097</c:v>
                </c:pt>
                <c:pt idx="1297">
                  <c:v>81.146850303986795</c:v>
                </c:pt>
                <c:pt idx="1298">
                  <c:v>81.010142284088104</c:v>
                </c:pt>
                <c:pt idx="1299">
                  <c:v>81.414485928200506</c:v>
                </c:pt>
                <c:pt idx="1300">
                  <c:v>81.616878385068105</c:v>
                </c:pt>
                <c:pt idx="1301">
                  <c:v>80.989096076811094</c:v>
                </c:pt>
                <c:pt idx="1302">
                  <c:v>81.143294637328694</c:v>
                </c:pt>
                <c:pt idx="1303">
                  <c:v>81.434191224473594</c:v>
                </c:pt>
                <c:pt idx="1304">
                  <c:v>80.776956616293205</c:v>
                </c:pt>
                <c:pt idx="1305">
                  <c:v>81.532564873158904</c:v>
                </c:pt>
                <c:pt idx="1306">
                  <c:v>81.335863322442506</c:v>
                </c:pt>
                <c:pt idx="1307">
                  <c:v>81.456281882873796</c:v>
                </c:pt>
                <c:pt idx="1308">
                  <c:v>81.659974096987995</c:v>
                </c:pt>
                <c:pt idx="1309">
                  <c:v>81.017103191593094</c:v>
                </c:pt>
                <c:pt idx="1310">
                  <c:v>81.630251178367899</c:v>
                </c:pt>
                <c:pt idx="1311">
                  <c:v>83.826496481011006</c:v>
                </c:pt>
                <c:pt idx="1312">
                  <c:v>83.183353931814807</c:v>
                </c:pt>
                <c:pt idx="1313">
                  <c:v>81.927792625406795</c:v>
                </c:pt>
                <c:pt idx="1314">
                  <c:v>82.739736705446603</c:v>
                </c:pt>
                <c:pt idx="1315">
                  <c:v>81.438258409220495</c:v>
                </c:pt>
                <c:pt idx="1316">
                  <c:v>82.541287066229401</c:v>
                </c:pt>
                <c:pt idx="1317">
                  <c:v>82.517237896576603</c:v>
                </c:pt>
                <c:pt idx="1318">
                  <c:v>83.617311702826399</c:v>
                </c:pt>
                <c:pt idx="1319">
                  <c:v>84.299968080308005</c:v>
                </c:pt>
                <c:pt idx="1320">
                  <c:v>85.013513561248104</c:v>
                </c:pt>
                <c:pt idx="1321">
                  <c:v>85.139125825468994</c:v>
                </c:pt>
                <c:pt idx="1322">
                  <c:v>85.974706229634805</c:v>
                </c:pt>
                <c:pt idx="1323">
                  <c:v>85.218181813706295</c:v>
                </c:pt>
                <c:pt idx="1324">
                  <c:v>83.383609993783594</c:v>
                </c:pt>
                <c:pt idx="1325">
                  <c:v>83.431269358356204</c:v>
                </c:pt>
                <c:pt idx="1326">
                  <c:v>83.495569539327093</c:v>
                </c:pt>
                <c:pt idx="1327">
                  <c:v>84.101375635685798</c:v>
                </c:pt>
                <c:pt idx="1328">
                  <c:v>84.856678528307995</c:v>
                </c:pt>
                <c:pt idx="1329">
                  <c:v>84.731238219927803</c:v>
                </c:pt>
                <c:pt idx="1330">
                  <c:v>83.676603908064095</c:v>
                </c:pt>
                <c:pt idx="1331">
                  <c:v>84.146416477064605</c:v>
                </c:pt>
                <c:pt idx="1332">
                  <c:v>83.493363230977593</c:v>
                </c:pt>
                <c:pt idx="1333">
                  <c:v>85.072922114520097</c:v>
                </c:pt>
                <c:pt idx="1334">
                  <c:v>85.472403089693799</c:v>
                </c:pt>
                <c:pt idx="1335">
                  <c:v>85.809929023893204</c:v>
                </c:pt>
                <c:pt idx="1336">
                  <c:v>85.758003176641907</c:v>
                </c:pt>
                <c:pt idx="1337">
                  <c:v>85.974909082392003</c:v>
                </c:pt>
                <c:pt idx="1338">
                  <c:v>85.995838437440895</c:v>
                </c:pt>
                <c:pt idx="1339">
                  <c:v>85.241672219801302</c:v>
                </c:pt>
                <c:pt idx="1340">
                  <c:v>85.162943679583407</c:v>
                </c:pt>
                <c:pt idx="1341">
                  <c:v>85.279736136370801</c:v>
                </c:pt>
                <c:pt idx="1342">
                  <c:v>86.187310712676293</c:v>
                </c:pt>
                <c:pt idx="1343">
                  <c:v>86.023838207784706</c:v>
                </c:pt>
                <c:pt idx="1344">
                  <c:v>87.252736538286101</c:v>
                </c:pt>
                <c:pt idx="1345">
                  <c:v>88.113316345056703</c:v>
                </c:pt>
                <c:pt idx="1346">
                  <c:v>89.267380206739503</c:v>
                </c:pt>
                <c:pt idx="1347">
                  <c:v>90.425397254529997</c:v>
                </c:pt>
                <c:pt idx="1348">
                  <c:v>90.771109176638205</c:v>
                </c:pt>
                <c:pt idx="1349">
                  <c:v>90.663407388483606</c:v>
                </c:pt>
                <c:pt idx="1350">
                  <c:v>90.996218900199807</c:v>
                </c:pt>
                <c:pt idx="1351">
                  <c:v>90.554579916322993</c:v>
                </c:pt>
                <c:pt idx="1352">
                  <c:v>89.917011416387794</c:v>
                </c:pt>
                <c:pt idx="1353">
                  <c:v>92.746077741897295</c:v>
                </c:pt>
                <c:pt idx="1354">
                  <c:v>93.671920435474306</c:v>
                </c:pt>
                <c:pt idx="1355">
                  <c:v>93.385718156044902</c:v>
                </c:pt>
                <c:pt idx="1356">
                  <c:v>93.583456771774095</c:v>
                </c:pt>
                <c:pt idx="1357">
                  <c:v>95.308488193975705</c:v>
                </c:pt>
                <c:pt idx="1358">
                  <c:v>94.720979662329498</c:v>
                </c:pt>
                <c:pt idx="1359">
                  <c:v>94.7975236863047</c:v>
                </c:pt>
                <c:pt idx="1360">
                  <c:v>94.161213638998007</c:v>
                </c:pt>
                <c:pt idx="1361">
                  <c:v>96.536753906275393</c:v>
                </c:pt>
                <c:pt idx="1362">
                  <c:v>95.860234103302204</c:v>
                </c:pt>
                <c:pt idx="1363">
                  <c:v>95.103161238367207</c:v>
                </c:pt>
                <c:pt idx="1364">
                  <c:v>96.461250287996407</c:v>
                </c:pt>
                <c:pt idx="1365">
                  <c:v>96.428816126614805</c:v>
                </c:pt>
                <c:pt idx="1366">
                  <c:v>96.479222593524895</c:v>
                </c:pt>
                <c:pt idx="1367">
                  <c:v>96.416574615949003</c:v>
                </c:pt>
                <c:pt idx="1368">
                  <c:v>95.701190403633404</c:v>
                </c:pt>
                <c:pt idx="1369">
                  <c:v>95.562971892918199</c:v>
                </c:pt>
                <c:pt idx="1370">
                  <c:v>96.030957632329802</c:v>
                </c:pt>
                <c:pt idx="1371">
                  <c:v>97.183054995326103</c:v>
                </c:pt>
                <c:pt idx="1372">
                  <c:v>96.997907697595096</c:v>
                </c:pt>
                <c:pt idx="1373">
                  <c:v>97.399614229797507</c:v>
                </c:pt>
                <c:pt idx="1374">
                  <c:v>97.320597356925006</c:v>
                </c:pt>
                <c:pt idx="1375">
                  <c:v>97.378675655765903</c:v>
                </c:pt>
                <c:pt idx="1376">
                  <c:v>96.640210641317395</c:v>
                </c:pt>
                <c:pt idx="1377">
                  <c:v>95.855511642592106</c:v>
                </c:pt>
                <c:pt idx="1378">
                  <c:v>96.400237939110596</c:v>
                </c:pt>
                <c:pt idx="1379">
                  <c:v>96.275676531485203</c:v>
                </c:pt>
                <c:pt idx="1380">
                  <c:v>96.717495391912493</c:v>
                </c:pt>
                <c:pt idx="1381">
                  <c:v>97.141162941630498</c:v>
                </c:pt>
                <c:pt idx="1382">
                  <c:v>97.287590891322296</c:v>
                </c:pt>
                <c:pt idx="1383">
                  <c:v>97.246907276243505</c:v>
                </c:pt>
                <c:pt idx="1384">
                  <c:v>96.427580610068006</c:v>
                </c:pt>
                <c:pt idx="1385">
                  <c:v>95.763637382953902</c:v>
                </c:pt>
                <c:pt idx="1386">
                  <c:v>95.386010844866504</c:v>
                </c:pt>
                <c:pt idx="1387">
                  <c:v>96.180414052373607</c:v>
                </c:pt>
                <c:pt idx="1388">
                  <c:v>95.731733392593398</c:v>
                </c:pt>
                <c:pt idx="1389">
                  <c:v>96.579818381289698</c:v>
                </c:pt>
                <c:pt idx="1390">
                  <c:v>95.991481041444999</c:v>
                </c:pt>
                <c:pt idx="1391">
                  <c:v>95.587758729827996</c:v>
                </c:pt>
                <c:pt idx="1392">
                  <c:v>96.563622866303604</c:v>
                </c:pt>
                <c:pt idx="1393">
                  <c:v>97.024735775173696</c:v>
                </c:pt>
                <c:pt idx="1394">
                  <c:v>96.650423756951497</c:v>
                </c:pt>
                <c:pt idx="1395">
                  <c:v>96.628057467875706</c:v>
                </c:pt>
                <c:pt idx="1396">
                  <c:v>96.996048236618506</c:v>
                </c:pt>
                <c:pt idx="1397">
                  <c:v>96.355108065211098</c:v>
                </c:pt>
                <c:pt idx="1398">
                  <c:v>97.581488361018302</c:v>
                </c:pt>
                <c:pt idx="1399">
                  <c:v>98.542146945617503</c:v>
                </c:pt>
                <c:pt idx="1400">
                  <c:v>98.528898330570698</c:v>
                </c:pt>
                <c:pt idx="1401">
                  <c:v>98.682990680936598</c:v>
                </c:pt>
                <c:pt idx="1402">
                  <c:v>98.861765448001904</c:v>
                </c:pt>
                <c:pt idx="1403">
                  <c:v>98.8982544646977</c:v>
                </c:pt>
                <c:pt idx="1404">
                  <c:v>98.773401682523399</c:v>
                </c:pt>
                <c:pt idx="1405">
                  <c:v>98.759770558729102</c:v>
                </c:pt>
                <c:pt idx="1406">
                  <c:v>98.383084914880996</c:v>
                </c:pt>
                <c:pt idx="1407">
                  <c:v>97.709292827590005</c:v>
                </c:pt>
                <c:pt idx="1408">
                  <c:v>97.592548212592504</c:v>
                </c:pt>
                <c:pt idx="1409">
                  <c:v>97.5147423289649</c:v>
                </c:pt>
                <c:pt idx="1410">
                  <c:v>97.850172380681698</c:v>
                </c:pt>
                <c:pt idx="1411">
                  <c:v>98.111079612635393</c:v>
                </c:pt>
                <c:pt idx="1412">
                  <c:v>98.123648428136903</c:v>
                </c:pt>
                <c:pt idx="1413">
                  <c:v>98.196074123760795</c:v>
                </c:pt>
                <c:pt idx="1414">
                  <c:v>98.086469977920004</c:v>
                </c:pt>
                <c:pt idx="1415">
                  <c:v>98.178317966296405</c:v>
                </c:pt>
                <c:pt idx="1416">
                  <c:v>98.185781702288594</c:v>
                </c:pt>
                <c:pt idx="1417">
                  <c:v>97.833866847264702</c:v>
                </c:pt>
                <c:pt idx="1418">
                  <c:v>98.161962246561998</c:v>
                </c:pt>
                <c:pt idx="1419">
                  <c:v>98.080150363158097</c:v>
                </c:pt>
                <c:pt idx="1420">
                  <c:v>98.3875353661996</c:v>
                </c:pt>
                <c:pt idx="1421">
                  <c:v>99.419107145265102</c:v>
                </c:pt>
                <c:pt idx="1422">
                  <c:v>99.083831257345906</c:v>
                </c:pt>
                <c:pt idx="1423">
                  <c:v>98.407997142950705</c:v>
                </c:pt>
                <c:pt idx="1424">
                  <c:v>98.017687471040006</c:v>
                </c:pt>
                <c:pt idx="1425">
                  <c:v>99.331669949299297</c:v>
                </c:pt>
                <c:pt idx="1426">
                  <c:v>100.691252507524</c:v>
                </c:pt>
                <c:pt idx="1427">
                  <c:v>100.521540142181</c:v>
                </c:pt>
                <c:pt idx="1428">
                  <c:v>100.88471670908</c:v>
                </c:pt>
                <c:pt idx="1429">
                  <c:v>100.171985454313</c:v>
                </c:pt>
                <c:pt idx="1430">
                  <c:v>99.817142610901797</c:v>
                </c:pt>
                <c:pt idx="1431">
                  <c:v>99.103078622526297</c:v>
                </c:pt>
                <c:pt idx="1432">
                  <c:v>98.997158669400406</c:v>
                </c:pt>
                <c:pt idx="1433">
                  <c:v>98.142878682657596</c:v>
                </c:pt>
                <c:pt idx="1434">
                  <c:v>100.162475931771</c:v>
                </c:pt>
                <c:pt idx="1435">
                  <c:v>103.099777196559</c:v>
                </c:pt>
                <c:pt idx="1436">
                  <c:v>102.973211930315</c:v>
                </c:pt>
                <c:pt idx="1437">
                  <c:v>103.45541362434599</c:v>
                </c:pt>
                <c:pt idx="1438">
                  <c:v>103.61798300172801</c:v>
                </c:pt>
                <c:pt idx="1439">
                  <c:v>103.57782669208299</c:v>
                </c:pt>
                <c:pt idx="1440">
                  <c:v>103.62253378102</c:v>
                </c:pt>
                <c:pt idx="1441">
                  <c:v>104.147251028837</c:v>
                </c:pt>
                <c:pt idx="1442">
                  <c:v>103.957910136146</c:v>
                </c:pt>
                <c:pt idx="1443">
                  <c:v>104.412808709068</c:v>
                </c:pt>
                <c:pt idx="1444">
                  <c:v>104.216623051883</c:v>
                </c:pt>
                <c:pt idx="1445">
                  <c:v>104.599575029745</c:v>
                </c:pt>
                <c:pt idx="1446">
                  <c:v>105.33857658335501</c:v>
                </c:pt>
                <c:pt idx="1447">
                  <c:v>105.751112304702</c:v>
                </c:pt>
                <c:pt idx="1448">
                  <c:v>106.386093892974</c:v>
                </c:pt>
                <c:pt idx="1449">
                  <c:v>105.77029836212</c:v>
                </c:pt>
                <c:pt idx="1450">
                  <c:v>106.089029104101</c:v>
                </c:pt>
                <c:pt idx="1451">
                  <c:v>106.38838745071899</c:v>
                </c:pt>
                <c:pt idx="1452">
                  <c:v>106.737818341051</c:v>
                </c:pt>
                <c:pt idx="1453">
                  <c:v>107.40495407514</c:v>
                </c:pt>
                <c:pt idx="1454">
                  <c:v>107.205744451092</c:v>
                </c:pt>
                <c:pt idx="1455">
                  <c:v>106.572933695004</c:v>
                </c:pt>
                <c:pt idx="1456">
                  <c:v>107.006481618598</c:v>
                </c:pt>
                <c:pt idx="1457">
                  <c:v>105.509625785164</c:v>
                </c:pt>
                <c:pt idx="1458">
                  <c:v>106.39252127810801</c:v>
                </c:pt>
                <c:pt idx="1459">
                  <c:v>106.55440143437001</c:v>
                </c:pt>
                <c:pt idx="1460">
                  <c:v>105.864359782496</c:v>
                </c:pt>
                <c:pt idx="1461">
                  <c:v>106.242757461728</c:v>
                </c:pt>
                <c:pt idx="1462">
                  <c:v>106.82990766156</c:v>
                </c:pt>
                <c:pt idx="1463">
                  <c:v>107.248379112203</c:v>
                </c:pt>
                <c:pt idx="1464">
                  <c:v>107.259859000689</c:v>
                </c:pt>
                <c:pt idx="1465">
                  <c:v>107.477499013843</c:v>
                </c:pt>
                <c:pt idx="1466">
                  <c:v>106.633237503288</c:v>
                </c:pt>
                <c:pt idx="1467">
                  <c:v>107.441935828662</c:v>
                </c:pt>
                <c:pt idx="1468">
                  <c:v>105.36660235179799</c:v>
                </c:pt>
                <c:pt idx="1469">
                  <c:v>103.799273985973</c:v>
                </c:pt>
                <c:pt idx="1470">
                  <c:v>104.626629036075</c:v>
                </c:pt>
                <c:pt idx="1471">
                  <c:v>102.929844502707</c:v>
                </c:pt>
                <c:pt idx="1472">
                  <c:v>103.364369685293</c:v>
                </c:pt>
                <c:pt idx="1473">
                  <c:v>104.073650388815</c:v>
                </c:pt>
                <c:pt idx="1474">
                  <c:v>103.600933002109</c:v>
                </c:pt>
                <c:pt idx="1475">
                  <c:v>103.31202408845699</c:v>
                </c:pt>
                <c:pt idx="1476">
                  <c:v>102.95062021762099</c:v>
                </c:pt>
                <c:pt idx="1477">
                  <c:v>102.736738917265</c:v>
                </c:pt>
                <c:pt idx="1478">
                  <c:v>102.113542505176</c:v>
                </c:pt>
                <c:pt idx="1479">
                  <c:v>101.537061414061</c:v>
                </c:pt>
                <c:pt idx="1480">
                  <c:v>100.783251057274</c:v>
                </c:pt>
                <c:pt idx="1481">
                  <c:v>100.85922128425899</c:v>
                </c:pt>
                <c:pt idx="1482">
                  <c:v>101.34484876785299</c:v>
                </c:pt>
                <c:pt idx="1483">
                  <c:v>101.24777380164799</c:v>
                </c:pt>
                <c:pt idx="1484">
                  <c:v>101.112953678417</c:v>
                </c:pt>
                <c:pt idx="1485">
                  <c:v>101.481930728156</c:v>
                </c:pt>
                <c:pt idx="1486">
                  <c:v>102.015219995523</c:v>
                </c:pt>
                <c:pt idx="1487">
                  <c:v>102.488113486952</c:v>
                </c:pt>
                <c:pt idx="1488">
                  <c:v>101.740415082368</c:v>
                </c:pt>
                <c:pt idx="1489">
                  <c:v>102.328490074695</c:v>
                </c:pt>
                <c:pt idx="1490">
                  <c:v>102.380852575541</c:v>
                </c:pt>
                <c:pt idx="1491">
                  <c:v>102.356167809518</c:v>
                </c:pt>
                <c:pt idx="1492">
                  <c:v>102.462532689895</c:v>
                </c:pt>
                <c:pt idx="1493">
                  <c:v>103.102066439308</c:v>
                </c:pt>
                <c:pt idx="1494">
                  <c:v>102.771545584457</c:v>
                </c:pt>
                <c:pt idx="1495">
                  <c:v>103.209620162845</c:v>
                </c:pt>
                <c:pt idx="1496">
                  <c:v>103.309127152328</c:v>
                </c:pt>
                <c:pt idx="1497">
                  <c:v>101.74746348603399</c:v>
                </c:pt>
                <c:pt idx="1498">
                  <c:v>101.985585683845</c:v>
                </c:pt>
                <c:pt idx="1499">
                  <c:v>102.02011186250699</c:v>
                </c:pt>
                <c:pt idx="1500">
                  <c:v>102.79503467523899</c:v>
                </c:pt>
                <c:pt idx="1501">
                  <c:v>103.034488888876</c:v>
                </c:pt>
                <c:pt idx="1502">
                  <c:v>103.635108568872</c:v>
                </c:pt>
                <c:pt idx="1503">
                  <c:v>103.365454841767</c:v>
                </c:pt>
                <c:pt idx="1504">
                  <c:v>102.22071284464801</c:v>
                </c:pt>
                <c:pt idx="1505">
                  <c:v>99.422655279647799</c:v>
                </c:pt>
                <c:pt idx="1506">
                  <c:v>100.672129582721</c:v>
                </c:pt>
                <c:pt idx="1507">
                  <c:v>98.942029806913993</c:v>
                </c:pt>
                <c:pt idx="1508">
                  <c:v>99.847415686418003</c:v>
                </c:pt>
                <c:pt idx="1509">
                  <c:v>100.166469926844</c:v>
                </c:pt>
                <c:pt idx="1510">
                  <c:v>100.821556215732</c:v>
                </c:pt>
                <c:pt idx="1511">
                  <c:v>101.18733059647499</c:v>
                </c:pt>
                <c:pt idx="1512">
                  <c:v>102.52396250944101</c:v>
                </c:pt>
                <c:pt idx="1513">
                  <c:v>103.29160058058901</c:v>
                </c:pt>
                <c:pt idx="1514">
                  <c:v>102.881515015049</c:v>
                </c:pt>
                <c:pt idx="1515">
                  <c:v>104.043258085209</c:v>
                </c:pt>
                <c:pt idx="1516">
                  <c:v>103.94287511281</c:v>
                </c:pt>
                <c:pt idx="1517">
                  <c:v>102.39993645661499</c:v>
                </c:pt>
                <c:pt idx="1518">
                  <c:v>104.45842456192899</c:v>
                </c:pt>
                <c:pt idx="1519">
                  <c:v>105.559305161076</c:v>
                </c:pt>
                <c:pt idx="1520">
                  <c:v>105.67931507847</c:v>
                </c:pt>
                <c:pt idx="1521">
                  <c:v>105.016815497327</c:v>
                </c:pt>
                <c:pt idx="1522">
                  <c:v>106.104040356185</c:v>
                </c:pt>
                <c:pt idx="1523">
                  <c:v>105.175208558934</c:v>
                </c:pt>
                <c:pt idx="1524">
                  <c:v>104.94499655228</c:v>
                </c:pt>
                <c:pt idx="1525">
                  <c:v>104.11329619690601</c:v>
                </c:pt>
                <c:pt idx="1526">
                  <c:v>103.27116984644501</c:v>
                </c:pt>
                <c:pt idx="1527">
                  <c:v>101.932244170629</c:v>
                </c:pt>
                <c:pt idx="1528">
                  <c:v>102.395894301333</c:v>
                </c:pt>
                <c:pt idx="1529">
                  <c:v>101.783144549249</c:v>
                </c:pt>
                <c:pt idx="1530">
                  <c:v>103.81520814002999</c:v>
                </c:pt>
                <c:pt idx="1531">
                  <c:v>102.21620769201201</c:v>
                </c:pt>
                <c:pt idx="1532">
                  <c:v>100.885542868158</c:v>
                </c:pt>
                <c:pt idx="1533">
                  <c:v>101.924745251302</c:v>
                </c:pt>
                <c:pt idx="1534">
                  <c:v>101.229083877756</c:v>
                </c:pt>
                <c:pt idx="1535">
                  <c:v>101.76254144394299</c:v>
                </c:pt>
                <c:pt idx="1536">
                  <c:v>101.124816025998</c:v>
                </c:pt>
                <c:pt idx="1537">
                  <c:v>102.0109191371</c:v>
                </c:pt>
                <c:pt idx="1538">
                  <c:v>99.905778252763596</c:v>
                </c:pt>
                <c:pt idx="1539">
                  <c:v>101.825587458054</c:v>
                </c:pt>
                <c:pt idx="1540">
                  <c:v>101.155370983118</c:v>
                </c:pt>
                <c:pt idx="1541">
                  <c:v>101.276438132704</c:v>
                </c:pt>
                <c:pt idx="1542">
                  <c:v>101.788476741926</c:v>
                </c:pt>
                <c:pt idx="1543">
                  <c:v>99.581278133319501</c:v>
                </c:pt>
                <c:pt idx="1544">
                  <c:v>100.094560496545</c:v>
                </c:pt>
                <c:pt idx="1545">
                  <c:v>99.601922982719898</c:v>
                </c:pt>
                <c:pt idx="1546">
                  <c:v>100.07320440188499</c:v>
                </c:pt>
                <c:pt idx="1547">
                  <c:v>99.915986932017404</c:v>
                </c:pt>
                <c:pt idx="1548">
                  <c:v>100.463791460012</c:v>
                </c:pt>
                <c:pt idx="1549">
                  <c:v>100.00451754538</c:v>
                </c:pt>
                <c:pt idx="1550">
                  <c:v>99.189008753090505</c:v>
                </c:pt>
                <c:pt idx="1551">
                  <c:v>98.3189941412666</c:v>
                </c:pt>
                <c:pt idx="1552">
                  <c:v>94.193353278254705</c:v>
                </c:pt>
                <c:pt idx="1553">
                  <c:v>95.099910832565101</c:v>
                </c:pt>
                <c:pt idx="1554">
                  <c:v>94.281252111745005</c:v>
                </c:pt>
                <c:pt idx="1555">
                  <c:v>94.048685143859302</c:v>
                </c:pt>
                <c:pt idx="1556">
                  <c:v>91.182382454351199</c:v>
                </c:pt>
                <c:pt idx="1557">
                  <c:v>90.329518830811097</c:v>
                </c:pt>
                <c:pt idx="1558">
                  <c:v>92.508935103250195</c:v>
                </c:pt>
                <c:pt idx="1559">
                  <c:v>93.238716870074896</c:v>
                </c:pt>
                <c:pt idx="1560">
                  <c:v>94.212445289526897</c:v>
                </c:pt>
                <c:pt idx="1561">
                  <c:v>93.817995755036804</c:v>
                </c:pt>
                <c:pt idx="1562">
                  <c:v>93.169645902753402</c:v>
                </c:pt>
                <c:pt idx="1563">
                  <c:v>93.394844506590701</c:v>
                </c:pt>
                <c:pt idx="1564">
                  <c:v>94.3850968671684</c:v>
                </c:pt>
                <c:pt idx="1565">
                  <c:v>94.397314426825204</c:v>
                </c:pt>
                <c:pt idx="1566">
                  <c:v>96.407416608322293</c:v>
                </c:pt>
                <c:pt idx="1567">
                  <c:v>95.899346969000604</c:v>
                </c:pt>
                <c:pt idx="1568">
                  <c:v>96.206910194602003</c:v>
                </c:pt>
                <c:pt idx="1569">
                  <c:v>96.151953390998301</c:v>
                </c:pt>
                <c:pt idx="1570">
                  <c:v>96.518583905116898</c:v>
                </c:pt>
                <c:pt idx="1571">
                  <c:v>97.068634331383905</c:v>
                </c:pt>
                <c:pt idx="1572">
                  <c:v>97.007702346498306</c:v>
                </c:pt>
                <c:pt idx="1573">
                  <c:v>97.238514295373704</c:v>
                </c:pt>
                <c:pt idx="1574">
                  <c:v>97.182518424052304</c:v>
                </c:pt>
                <c:pt idx="1575">
                  <c:v>95.646060419304803</c:v>
                </c:pt>
                <c:pt idx="1576">
                  <c:v>95.645555125091903</c:v>
                </c:pt>
                <c:pt idx="1577">
                  <c:v>95.799211262802999</c:v>
                </c:pt>
                <c:pt idx="1578">
                  <c:v>95.199893977150893</c:v>
                </c:pt>
                <c:pt idx="1579">
                  <c:v>95.059947620329098</c:v>
                </c:pt>
                <c:pt idx="1580">
                  <c:v>93.934696187562494</c:v>
                </c:pt>
                <c:pt idx="1581">
                  <c:v>93.556595388906302</c:v>
                </c:pt>
                <c:pt idx="1582">
                  <c:v>93.9026379171857</c:v>
                </c:pt>
                <c:pt idx="1583">
                  <c:v>93.938646112699203</c:v>
                </c:pt>
                <c:pt idx="1584">
                  <c:v>93.634813888708095</c:v>
                </c:pt>
                <c:pt idx="1585">
                  <c:v>93.580533209267202</c:v>
                </c:pt>
                <c:pt idx="1586">
                  <c:v>93.839157071121207</c:v>
                </c:pt>
                <c:pt idx="1587">
                  <c:v>93.655345124653707</c:v>
                </c:pt>
                <c:pt idx="1588">
                  <c:v>93.753030000030805</c:v>
                </c:pt>
                <c:pt idx="1589">
                  <c:v>93.926966767509498</c:v>
                </c:pt>
                <c:pt idx="1590">
                  <c:v>93.725128422181697</c:v>
                </c:pt>
                <c:pt idx="1591">
                  <c:v>92.853867932259902</c:v>
                </c:pt>
                <c:pt idx="1592">
                  <c:v>92.789243464714403</c:v>
                </c:pt>
                <c:pt idx="1593">
                  <c:v>92.642104112503105</c:v>
                </c:pt>
                <c:pt idx="1594">
                  <c:v>92.904891833513901</c:v>
                </c:pt>
                <c:pt idx="1595">
                  <c:v>92.660809376163002</c:v>
                </c:pt>
                <c:pt idx="1596">
                  <c:v>93.125977525909207</c:v>
                </c:pt>
                <c:pt idx="1597">
                  <c:v>93.499133227985297</c:v>
                </c:pt>
                <c:pt idx="1598">
                  <c:v>93.566935080574297</c:v>
                </c:pt>
                <c:pt idx="1599">
                  <c:v>92.669219928203503</c:v>
                </c:pt>
                <c:pt idx="1600">
                  <c:v>92.795392057170204</c:v>
                </c:pt>
                <c:pt idx="1601">
                  <c:v>93.162823805731705</c:v>
                </c:pt>
                <c:pt idx="1602">
                  <c:v>92.836862630776295</c:v>
                </c:pt>
                <c:pt idx="1603">
                  <c:v>93.042717524371895</c:v>
                </c:pt>
                <c:pt idx="1604">
                  <c:v>92.080686958286805</c:v>
                </c:pt>
                <c:pt idx="1605">
                  <c:v>91.438856746263596</c:v>
                </c:pt>
                <c:pt idx="1606">
                  <c:v>92.6183882998982</c:v>
                </c:pt>
                <c:pt idx="1607">
                  <c:v>92.230836905371504</c:v>
                </c:pt>
                <c:pt idx="1608">
                  <c:v>90.908924023423694</c:v>
                </c:pt>
                <c:pt idx="1609">
                  <c:v>91.550806609358304</c:v>
                </c:pt>
                <c:pt idx="1610">
                  <c:v>90.786989388900594</c:v>
                </c:pt>
                <c:pt idx="1611">
                  <c:v>91.241142166418499</c:v>
                </c:pt>
                <c:pt idx="1612">
                  <c:v>90.018360366961701</c:v>
                </c:pt>
                <c:pt idx="1613">
                  <c:v>90.147273784011205</c:v>
                </c:pt>
                <c:pt idx="1614">
                  <c:v>92.469560864255499</c:v>
                </c:pt>
                <c:pt idx="1615">
                  <c:v>91.673219506576601</c:v>
                </c:pt>
                <c:pt idx="1616">
                  <c:v>90.742255720310695</c:v>
                </c:pt>
                <c:pt idx="1617">
                  <c:v>90.549393823492807</c:v>
                </c:pt>
                <c:pt idx="1618">
                  <c:v>91.109805936191194</c:v>
                </c:pt>
                <c:pt idx="1619">
                  <c:v>91.034752306428501</c:v>
                </c:pt>
                <c:pt idx="1620">
                  <c:v>90.796264460802703</c:v>
                </c:pt>
                <c:pt idx="1621">
                  <c:v>90.857704002106601</c:v>
                </c:pt>
                <c:pt idx="1622">
                  <c:v>90.659344266972496</c:v>
                </c:pt>
                <c:pt idx="1623">
                  <c:v>90.006836763103394</c:v>
                </c:pt>
                <c:pt idx="1624">
                  <c:v>90.148844111676297</c:v>
                </c:pt>
                <c:pt idx="1625">
                  <c:v>90.126521757534505</c:v>
                </c:pt>
                <c:pt idx="1626">
                  <c:v>89.978921449259602</c:v>
                </c:pt>
                <c:pt idx="1627">
                  <c:v>90.205729257342398</c:v>
                </c:pt>
                <c:pt idx="1628">
                  <c:v>90.1571522246104</c:v>
                </c:pt>
                <c:pt idx="1629">
                  <c:v>89.749441597870401</c:v>
                </c:pt>
                <c:pt idx="1630">
                  <c:v>89.749278120558103</c:v>
                </c:pt>
                <c:pt idx="1631">
                  <c:v>89.770680085936405</c:v>
                </c:pt>
                <c:pt idx="1632">
                  <c:v>89.242487741659204</c:v>
                </c:pt>
                <c:pt idx="1633">
                  <c:v>89.253243986526797</c:v>
                </c:pt>
                <c:pt idx="1634">
                  <c:v>89.977385803323202</c:v>
                </c:pt>
                <c:pt idx="1635">
                  <c:v>90.610168163978102</c:v>
                </c:pt>
                <c:pt idx="1636">
                  <c:v>90.736278398602096</c:v>
                </c:pt>
                <c:pt idx="1637">
                  <c:v>90.558675059175798</c:v>
                </c:pt>
                <c:pt idx="1638">
                  <c:v>91.344603827683798</c:v>
                </c:pt>
                <c:pt idx="1639">
                  <c:v>91.561714927717404</c:v>
                </c:pt>
                <c:pt idx="1640">
                  <c:v>91.335046412859398</c:v>
                </c:pt>
                <c:pt idx="1641">
                  <c:v>91.593020354260204</c:v>
                </c:pt>
                <c:pt idx="1642">
                  <c:v>91.401046497755303</c:v>
                </c:pt>
                <c:pt idx="1643">
                  <c:v>91.486562758377801</c:v>
                </c:pt>
                <c:pt idx="1644">
                  <c:v>91.114380477598104</c:v>
                </c:pt>
                <c:pt idx="1645">
                  <c:v>91.145113330262802</c:v>
                </c:pt>
                <c:pt idx="1646">
                  <c:v>90.376108550852095</c:v>
                </c:pt>
                <c:pt idx="1647">
                  <c:v>90.542695428224206</c:v>
                </c:pt>
                <c:pt idx="1648">
                  <c:v>90.515453553056503</c:v>
                </c:pt>
                <c:pt idx="1649">
                  <c:v>90.624536958445901</c:v>
                </c:pt>
                <c:pt idx="1650">
                  <c:v>89.418340949637397</c:v>
                </c:pt>
                <c:pt idx="1651">
                  <c:v>90.366818906901102</c:v>
                </c:pt>
                <c:pt idx="1652">
                  <c:v>90.319889721696399</c:v>
                </c:pt>
                <c:pt idx="1653">
                  <c:v>90.321878129505905</c:v>
                </c:pt>
                <c:pt idx="1654">
                  <c:v>91.087810166773906</c:v>
                </c:pt>
                <c:pt idx="1655">
                  <c:v>91.373045236906506</c:v>
                </c:pt>
                <c:pt idx="1656">
                  <c:v>91.576711642622698</c:v>
                </c:pt>
                <c:pt idx="1657">
                  <c:v>91.035481850106294</c:v>
                </c:pt>
                <c:pt idx="1658">
                  <c:v>90.841744181480905</c:v>
                </c:pt>
                <c:pt idx="1659">
                  <c:v>90.6347072796909</c:v>
                </c:pt>
                <c:pt idx="1660">
                  <c:v>91.324504368746403</c:v>
                </c:pt>
                <c:pt idx="1661">
                  <c:v>91.702890326836197</c:v>
                </c:pt>
                <c:pt idx="1662">
                  <c:v>91.776982965986207</c:v>
                </c:pt>
                <c:pt idx="1663">
                  <c:v>92.023357855901494</c:v>
                </c:pt>
                <c:pt idx="1664">
                  <c:v>92.414277880377398</c:v>
                </c:pt>
                <c:pt idx="1665">
                  <c:v>92.6728377985512</c:v>
                </c:pt>
                <c:pt idx="1666">
                  <c:v>92.449952467506705</c:v>
                </c:pt>
                <c:pt idx="1667">
                  <c:v>92.146043408675496</c:v>
                </c:pt>
                <c:pt idx="1668">
                  <c:v>92.024600556048398</c:v>
                </c:pt>
                <c:pt idx="1669">
                  <c:v>91.941947335332998</c:v>
                </c:pt>
                <c:pt idx="1670">
                  <c:v>92.706926834200999</c:v>
                </c:pt>
                <c:pt idx="1671">
                  <c:v>92.841836559180393</c:v>
                </c:pt>
                <c:pt idx="1672">
                  <c:v>92.343707430357796</c:v>
                </c:pt>
                <c:pt idx="1673">
                  <c:v>91.021372451867705</c:v>
                </c:pt>
                <c:pt idx="1674">
                  <c:v>90.979703111964696</c:v>
                </c:pt>
                <c:pt idx="1675">
                  <c:v>91.090231858401197</c:v>
                </c:pt>
                <c:pt idx="1676">
                  <c:v>91.896818473733305</c:v>
                </c:pt>
                <c:pt idx="1677">
                  <c:v>91.718976755225299</c:v>
                </c:pt>
                <c:pt idx="1678">
                  <c:v>92.973977810117304</c:v>
                </c:pt>
                <c:pt idx="1679">
                  <c:v>92.539797956330005</c:v>
                </c:pt>
                <c:pt idx="1680">
                  <c:v>93.690753454211901</c:v>
                </c:pt>
                <c:pt idx="1681">
                  <c:v>94.617588019713395</c:v>
                </c:pt>
                <c:pt idx="1682">
                  <c:v>94.867068982273395</c:v>
                </c:pt>
                <c:pt idx="1683">
                  <c:v>95.054893310089099</c:v>
                </c:pt>
                <c:pt idx="1684">
                  <c:v>94.947976956586601</c:v>
                </c:pt>
                <c:pt idx="1685">
                  <c:v>94.873407291843506</c:v>
                </c:pt>
                <c:pt idx="1686">
                  <c:v>95.245268225980396</c:v>
                </c:pt>
                <c:pt idx="1687">
                  <c:v>94.3363152390708</c:v>
                </c:pt>
                <c:pt idx="1688">
                  <c:v>94.365467571675396</c:v>
                </c:pt>
                <c:pt idx="1689">
                  <c:v>93.829888763552404</c:v>
                </c:pt>
                <c:pt idx="1690">
                  <c:v>94.596477973514993</c:v>
                </c:pt>
                <c:pt idx="1691">
                  <c:v>94.716063442263902</c:v>
                </c:pt>
                <c:pt idx="1692">
                  <c:v>94.641038869042106</c:v>
                </c:pt>
                <c:pt idx="1693">
                  <c:v>95.035889988675905</c:v>
                </c:pt>
                <c:pt idx="1694">
                  <c:v>93.725826533530196</c:v>
                </c:pt>
                <c:pt idx="1695">
                  <c:v>95.039036559007798</c:v>
                </c:pt>
                <c:pt idx="1696">
                  <c:v>95.725860797609997</c:v>
                </c:pt>
                <c:pt idx="1697">
                  <c:v>95.761325219888505</c:v>
                </c:pt>
                <c:pt idx="1698">
                  <c:v>95.355674395797294</c:v>
                </c:pt>
                <c:pt idx="1699">
                  <c:v>95.910669799464003</c:v>
                </c:pt>
                <c:pt idx="1700">
                  <c:v>96.240078193890199</c:v>
                </c:pt>
                <c:pt idx="1701">
                  <c:v>95.647354050217899</c:v>
                </c:pt>
                <c:pt idx="1702">
                  <c:v>93.462281032312404</c:v>
                </c:pt>
                <c:pt idx="1703">
                  <c:v>92.413775115208296</c:v>
                </c:pt>
                <c:pt idx="1704">
                  <c:v>92.997994267844803</c:v>
                </c:pt>
                <c:pt idx="1705">
                  <c:v>91.837398875495794</c:v>
                </c:pt>
                <c:pt idx="1706">
                  <c:v>93.239014970363499</c:v>
                </c:pt>
                <c:pt idx="1707">
                  <c:v>92.697337551861693</c:v>
                </c:pt>
                <c:pt idx="1708">
                  <c:v>90.1851758322329</c:v>
                </c:pt>
                <c:pt idx="1709">
                  <c:v>89.538509276446703</c:v>
                </c:pt>
                <c:pt idx="1710">
                  <c:v>88.971353348177104</c:v>
                </c:pt>
                <c:pt idx="1711">
                  <c:v>88.714543624511606</c:v>
                </c:pt>
                <c:pt idx="1712">
                  <c:v>88.878429133873098</c:v>
                </c:pt>
                <c:pt idx="1713">
                  <c:v>89.023097536148398</c:v>
                </c:pt>
                <c:pt idx="1714">
                  <c:v>88.611662361086104</c:v>
                </c:pt>
                <c:pt idx="1715">
                  <c:v>88.267486129314094</c:v>
                </c:pt>
                <c:pt idx="1716">
                  <c:v>88.715639521240504</c:v>
                </c:pt>
                <c:pt idx="1717">
                  <c:v>88.755918318911398</c:v>
                </c:pt>
                <c:pt idx="1718">
                  <c:v>88.957851590554</c:v>
                </c:pt>
                <c:pt idx="1719">
                  <c:v>88.699483647449895</c:v>
                </c:pt>
                <c:pt idx="1720">
                  <c:v>88.540039251110699</c:v>
                </c:pt>
                <c:pt idx="1721">
                  <c:v>88.823825365036598</c:v>
                </c:pt>
                <c:pt idx="1722">
                  <c:v>88.695388819392804</c:v>
                </c:pt>
                <c:pt idx="1723">
                  <c:v>89.248996236646406</c:v>
                </c:pt>
                <c:pt idx="1724">
                  <c:v>89.621881971516203</c:v>
                </c:pt>
                <c:pt idx="1725">
                  <c:v>89.927799579187507</c:v>
                </c:pt>
                <c:pt idx="1726">
                  <c:v>89.915378783687103</c:v>
                </c:pt>
                <c:pt idx="1727">
                  <c:v>90.395328112125</c:v>
                </c:pt>
                <c:pt idx="1728">
                  <c:v>91.400241555262497</c:v>
                </c:pt>
                <c:pt idx="1729">
                  <c:v>91.429378349036099</c:v>
                </c:pt>
                <c:pt idx="1730">
                  <c:v>91.189541269095201</c:v>
                </c:pt>
                <c:pt idx="1731">
                  <c:v>91.017335350979906</c:v>
                </c:pt>
                <c:pt idx="1732">
                  <c:v>90.891471009682206</c:v>
                </c:pt>
                <c:pt idx="1733">
                  <c:v>90.388189263510696</c:v>
                </c:pt>
                <c:pt idx="1734">
                  <c:v>90.717034658048803</c:v>
                </c:pt>
                <c:pt idx="1735">
                  <c:v>90.331321742920693</c:v>
                </c:pt>
                <c:pt idx="1736">
                  <c:v>90.474757711846905</c:v>
                </c:pt>
                <c:pt idx="1737">
                  <c:v>90.647714806574101</c:v>
                </c:pt>
                <c:pt idx="1738">
                  <c:v>91.541242494751003</c:v>
                </c:pt>
                <c:pt idx="1739">
                  <c:v>90.918248690068793</c:v>
                </c:pt>
                <c:pt idx="1740">
                  <c:v>91.042929507426706</c:v>
                </c:pt>
                <c:pt idx="1741">
                  <c:v>91.065066159960494</c:v>
                </c:pt>
                <c:pt idx="1742">
                  <c:v>90.645637344912799</c:v>
                </c:pt>
                <c:pt idx="1743">
                  <c:v>90.612920144629797</c:v>
                </c:pt>
                <c:pt idx="1744">
                  <c:v>89.828069918586806</c:v>
                </c:pt>
                <c:pt idx="1745">
                  <c:v>89.817958306332301</c:v>
                </c:pt>
                <c:pt idx="1746">
                  <c:v>89.705149813558606</c:v>
                </c:pt>
                <c:pt idx="1747">
                  <c:v>90.576881904145694</c:v>
                </c:pt>
                <c:pt idx="1748">
                  <c:v>91.067265336073703</c:v>
                </c:pt>
                <c:pt idx="1749">
                  <c:v>90.947600565176302</c:v>
                </c:pt>
                <c:pt idx="1750">
                  <c:v>91.401248431639999</c:v>
                </c:pt>
                <c:pt idx="1751">
                  <c:v>91.983762476561395</c:v>
                </c:pt>
                <c:pt idx="1752">
                  <c:v>91.9914735070803</c:v>
                </c:pt>
                <c:pt idx="1753">
                  <c:v>92.992685591965198</c:v>
                </c:pt>
                <c:pt idx="1754">
                  <c:v>93.2388938556102</c:v>
                </c:pt>
                <c:pt idx="1755">
                  <c:v>93.122094201246895</c:v>
                </c:pt>
                <c:pt idx="1756">
                  <c:v>93.081332990715694</c:v>
                </c:pt>
                <c:pt idx="1757">
                  <c:v>93.448268481238003</c:v>
                </c:pt>
                <c:pt idx="1758">
                  <c:v>93.900988447102506</c:v>
                </c:pt>
                <c:pt idx="1759">
                  <c:v>94.216145868186302</c:v>
                </c:pt>
                <c:pt idx="1760">
                  <c:v>94.077185009967494</c:v>
                </c:pt>
                <c:pt idx="1761">
                  <c:v>94.194459778222097</c:v>
                </c:pt>
                <c:pt idx="1762">
                  <c:v>93.505196207711904</c:v>
                </c:pt>
                <c:pt idx="1763">
                  <c:v>93.385501270339702</c:v>
                </c:pt>
                <c:pt idx="1764">
                  <c:v>93.7144115029255</c:v>
                </c:pt>
                <c:pt idx="1765">
                  <c:v>93.061744707995402</c:v>
                </c:pt>
                <c:pt idx="1766">
                  <c:v>93.326007409253293</c:v>
                </c:pt>
                <c:pt idx="1767">
                  <c:v>93.332650737784405</c:v>
                </c:pt>
                <c:pt idx="1768">
                  <c:v>93.002131994198706</c:v>
                </c:pt>
                <c:pt idx="1769">
                  <c:v>93.119433504392205</c:v>
                </c:pt>
                <c:pt idx="1770">
                  <c:v>93.209501562044096</c:v>
                </c:pt>
                <c:pt idx="1771">
                  <c:v>93.291161833710106</c:v>
                </c:pt>
                <c:pt idx="1772">
                  <c:v>93.097363378034899</c:v>
                </c:pt>
                <c:pt idx="1773">
                  <c:v>93.916277957776103</c:v>
                </c:pt>
                <c:pt idx="1774">
                  <c:v>93.9604352676118</c:v>
                </c:pt>
                <c:pt idx="1775">
                  <c:v>93.928378425947599</c:v>
                </c:pt>
                <c:pt idx="1776">
                  <c:v>94.059353783085498</c:v>
                </c:pt>
                <c:pt idx="1777">
                  <c:v>93.746887505595694</c:v>
                </c:pt>
                <c:pt idx="1778">
                  <c:v>94.0387331395617</c:v>
                </c:pt>
                <c:pt idx="1779">
                  <c:v>94.115170244996804</c:v>
                </c:pt>
                <c:pt idx="1780">
                  <c:v>94.700926705578098</c:v>
                </c:pt>
                <c:pt idx="1781">
                  <c:v>94.267259488232199</c:v>
                </c:pt>
                <c:pt idx="1782">
                  <c:v>94.075126009833198</c:v>
                </c:pt>
                <c:pt idx="1783">
                  <c:v>93.540189670344304</c:v>
                </c:pt>
                <c:pt idx="1784">
                  <c:v>93.404546767461795</c:v>
                </c:pt>
                <c:pt idx="1785">
                  <c:v>94.128206351411606</c:v>
                </c:pt>
                <c:pt idx="1786">
                  <c:v>94.745790315478303</c:v>
                </c:pt>
                <c:pt idx="1787">
                  <c:v>94.564450016140896</c:v>
                </c:pt>
                <c:pt idx="1788">
                  <c:v>94.594164857737795</c:v>
                </c:pt>
                <c:pt idx="1789">
                  <c:v>94.941152199103399</c:v>
                </c:pt>
                <c:pt idx="1790">
                  <c:v>94.998035131911706</c:v>
                </c:pt>
                <c:pt idx="1791">
                  <c:v>94.901483262170302</c:v>
                </c:pt>
                <c:pt idx="1792">
                  <c:v>95.226125749246805</c:v>
                </c:pt>
                <c:pt idx="1793">
                  <c:v>96.350434218210594</c:v>
                </c:pt>
                <c:pt idx="1794">
                  <c:v>96.994327335834399</c:v>
                </c:pt>
                <c:pt idx="1795">
                  <c:v>97.234922655399799</c:v>
                </c:pt>
                <c:pt idx="1796">
                  <c:v>97.255071743196396</c:v>
                </c:pt>
                <c:pt idx="1797">
                  <c:v>97.031829233376499</c:v>
                </c:pt>
                <c:pt idx="1798">
                  <c:v>96.278182902664895</c:v>
                </c:pt>
                <c:pt idx="1799">
                  <c:v>96.529251676078701</c:v>
                </c:pt>
                <c:pt idx="1800">
                  <c:v>96.7290942091266</c:v>
                </c:pt>
                <c:pt idx="1801">
                  <c:v>97.004890507415695</c:v>
                </c:pt>
                <c:pt idx="1802">
                  <c:v>97.624163447497594</c:v>
                </c:pt>
                <c:pt idx="1803">
                  <c:v>97.6429703916492</c:v>
                </c:pt>
                <c:pt idx="1804">
                  <c:v>97.832443848058801</c:v>
                </c:pt>
                <c:pt idx="1805">
                  <c:v>97.781904894748195</c:v>
                </c:pt>
                <c:pt idx="1806">
                  <c:v>97.290357652150902</c:v>
                </c:pt>
                <c:pt idx="1807">
                  <c:v>97.943994343591299</c:v>
                </c:pt>
                <c:pt idx="1808">
                  <c:v>97.896528414396897</c:v>
                </c:pt>
                <c:pt idx="1809">
                  <c:v>98.348112323251996</c:v>
                </c:pt>
                <c:pt idx="1810">
                  <c:v>98.543747050909104</c:v>
                </c:pt>
                <c:pt idx="1811">
                  <c:v>99.517933652264205</c:v>
                </c:pt>
                <c:pt idx="1812">
                  <c:v>99.152628030343195</c:v>
                </c:pt>
                <c:pt idx="1813">
                  <c:v>99.086386835041594</c:v>
                </c:pt>
                <c:pt idx="1814">
                  <c:v>99.207232667895397</c:v>
                </c:pt>
                <c:pt idx="1815">
                  <c:v>99.579224094967998</c:v>
                </c:pt>
                <c:pt idx="1816">
                  <c:v>99.854459038462807</c:v>
                </c:pt>
                <c:pt idx="1817">
                  <c:v>100.174179360442</c:v>
                </c:pt>
                <c:pt idx="1818">
                  <c:v>100.695056865574</c:v>
                </c:pt>
                <c:pt idx="1819">
                  <c:v>99.903040158379198</c:v>
                </c:pt>
                <c:pt idx="1820">
                  <c:v>99.406930946490405</c:v>
                </c:pt>
                <c:pt idx="1821">
                  <c:v>99.796845974756096</c:v>
                </c:pt>
                <c:pt idx="1822">
                  <c:v>100.72548308653499</c:v>
                </c:pt>
                <c:pt idx="1823">
                  <c:v>100.47730018001199</c:v>
                </c:pt>
                <c:pt idx="1824">
                  <c:v>100.822957800533</c:v>
                </c:pt>
                <c:pt idx="1825">
                  <c:v>101.05719190489999</c:v>
                </c:pt>
                <c:pt idx="1826">
                  <c:v>101.09052982041101</c:v>
                </c:pt>
                <c:pt idx="1827">
                  <c:v>99.948322562267506</c:v>
                </c:pt>
                <c:pt idx="1828">
                  <c:v>100.89536288609</c:v>
                </c:pt>
                <c:pt idx="1829">
                  <c:v>100.74210983222</c:v>
                </c:pt>
                <c:pt idx="1830">
                  <c:v>100.848293033754</c:v>
                </c:pt>
                <c:pt idx="1831">
                  <c:v>100.21443268937701</c:v>
                </c:pt>
                <c:pt idx="1832">
                  <c:v>99.357415323967203</c:v>
                </c:pt>
                <c:pt idx="1833">
                  <c:v>99.586332593223901</c:v>
                </c:pt>
                <c:pt idx="1834">
                  <c:v>99.538511241005295</c:v>
                </c:pt>
                <c:pt idx="1835">
                  <c:v>99.572285457670802</c:v>
                </c:pt>
                <c:pt idx="1836">
                  <c:v>99.588516024578198</c:v>
                </c:pt>
                <c:pt idx="1837">
                  <c:v>99.780312088736594</c:v>
                </c:pt>
                <c:pt idx="1838">
                  <c:v>99.732175444941106</c:v>
                </c:pt>
                <c:pt idx="1839">
                  <c:v>99.736593875410193</c:v>
                </c:pt>
                <c:pt idx="1840">
                  <c:v>99.636532740503895</c:v>
                </c:pt>
                <c:pt idx="1841">
                  <c:v>99.785987004070606</c:v>
                </c:pt>
                <c:pt idx="1842">
                  <c:v>99.8398544418189</c:v>
                </c:pt>
                <c:pt idx="1843">
                  <c:v>99.961890661413506</c:v>
                </c:pt>
                <c:pt idx="1844">
                  <c:v>99.802992192854205</c:v>
                </c:pt>
                <c:pt idx="1845">
                  <c:v>99.721077690374997</c:v>
                </c:pt>
                <c:pt idx="1846">
                  <c:v>99.563772500774107</c:v>
                </c:pt>
                <c:pt idx="1847">
                  <c:v>99.655592206946906</c:v>
                </c:pt>
                <c:pt idx="1848">
                  <c:v>99.627141021695394</c:v>
                </c:pt>
                <c:pt idx="1849">
                  <c:v>99.662287259099301</c:v>
                </c:pt>
                <c:pt idx="1850">
                  <c:v>99.658392208180501</c:v>
                </c:pt>
                <c:pt idx="1851">
                  <c:v>99.750299551486506</c:v>
                </c:pt>
                <c:pt idx="1852">
                  <c:v>99.848976413831593</c:v>
                </c:pt>
                <c:pt idx="1853">
                  <c:v>99.836644570472203</c:v>
                </c:pt>
                <c:pt idx="1854">
                  <c:v>99.572646272069704</c:v>
                </c:pt>
                <c:pt idx="1855">
                  <c:v>100.376685522017</c:v>
                </c:pt>
                <c:pt idx="1856">
                  <c:v>99.475680057773005</c:v>
                </c:pt>
                <c:pt idx="1857">
                  <c:v>99.101249168359402</c:v>
                </c:pt>
                <c:pt idx="1858">
                  <c:v>98.981439913517804</c:v>
                </c:pt>
                <c:pt idx="1859">
                  <c:v>98.639874471816199</c:v>
                </c:pt>
                <c:pt idx="1860">
                  <c:v>98.1349348135181</c:v>
                </c:pt>
                <c:pt idx="1861">
                  <c:v>98.4695343574096</c:v>
                </c:pt>
                <c:pt idx="1862">
                  <c:v>97.480819041168999</c:v>
                </c:pt>
                <c:pt idx="1863">
                  <c:v>97.493777650431696</c:v>
                </c:pt>
                <c:pt idx="1864">
                  <c:v>97.944440855402306</c:v>
                </c:pt>
                <c:pt idx="1865">
                  <c:v>97.665673792757701</c:v>
                </c:pt>
                <c:pt idx="1866">
                  <c:v>97.603252491954805</c:v>
                </c:pt>
                <c:pt idx="1867">
                  <c:v>97.926403783244396</c:v>
                </c:pt>
                <c:pt idx="1868">
                  <c:v>97.3879813697678</c:v>
                </c:pt>
                <c:pt idx="1869">
                  <c:v>97.727048294360301</c:v>
                </c:pt>
                <c:pt idx="1870">
                  <c:v>98.106108494364904</c:v>
                </c:pt>
                <c:pt idx="1871">
                  <c:v>98.218166060648599</c:v>
                </c:pt>
                <c:pt idx="1872">
                  <c:v>98.597651773998095</c:v>
                </c:pt>
                <c:pt idx="1873">
                  <c:v>99.288087368181607</c:v>
                </c:pt>
                <c:pt idx="1874">
                  <c:v>97.767255132943205</c:v>
                </c:pt>
                <c:pt idx="1875">
                  <c:v>98.241700905758194</c:v>
                </c:pt>
                <c:pt idx="1876">
                  <c:v>97.693868958044206</c:v>
                </c:pt>
                <c:pt idx="1877">
                  <c:v>97.884193642232802</c:v>
                </c:pt>
                <c:pt idx="1878">
                  <c:v>97.979239124517605</c:v>
                </c:pt>
                <c:pt idx="1879">
                  <c:v>98.887530688633007</c:v>
                </c:pt>
                <c:pt idx="1880">
                  <c:v>99.060153820891898</c:v>
                </c:pt>
                <c:pt idx="1881">
                  <c:v>98.753764529029198</c:v>
                </c:pt>
                <c:pt idx="1882">
                  <c:v>99.374246695974804</c:v>
                </c:pt>
                <c:pt idx="1883">
                  <c:v>99.890370864471706</c:v>
                </c:pt>
                <c:pt idx="1884">
                  <c:v>100.32279601037899</c:v>
                </c:pt>
                <c:pt idx="1885">
                  <c:v>100.927017469744</c:v>
                </c:pt>
                <c:pt idx="1886">
                  <c:v>100.504892570884</c:v>
                </c:pt>
                <c:pt idx="1887">
                  <c:v>100.10785953997301</c:v>
                </c:pt>
                <c:pt idx="1888">
                  <c:v>100.356391764314</c:v>
                </c:pt>
                <c:pt idx="1889">
                  <c:v>99.853501412698904</c:v>
                </c:pt>
                <c:pt idx="1890">
                  <c:v>99.888253074209501</c:v>
                </c:pt>
                <c:pt idx="1891">
                  <c:v>99.272735670532896</c:v>
                </c:pt>
                <c:pt idx="1892">
                  <c:v>99.355180585938101</c:v>
                </c:pt>
                <c:pt idx="1893">
                  <c:v>99.484833552500902</c:v>
                </c:pt>
                <c:pt idx="1894">
                  <c:v>99.069284148469393</c:v>
                </c:pt>
                <c:pt idx="1895">
                  <c:v>99.039517747646798</c:v>
                </c:pt>
                <c:pt idx="1896">
                  <c:v>99.144442106784496</c:v>
                </c:pt>
                <c:pt idx="1897">
                  <c:v>98.967611056833206</c:v>
                </c:pt>
                <c:pt idx="1898">
                  <c:v>98.919044639720198</c:v>
                </c:pt>
                <c:pt idx="1899">
                  <c:v>98.534315495377797</c:v>
                </c:pt>
                <c:pt idx="1900">
                  <c:v>98.738954757206599</c:v>
                </c:pt>
                <c:pt idx="1901">
                  <c:v>99.119776071181093</c:v>
                </c:pt>
                <c:pt idx="1902">
                  <c:v>99.176979510041704</c:v>
                </c:pt>
                <c:pt idx="1903">
                  <c:v>99.5907301958256</c:v>
                </c:pt>
                <c:pt idx="1904">
                  <c:v>99.732007958505903</c:v>
                </c:pt>
                <c:pt idx="1905">
                  <c:v>99.995822119037001</c:v>
                </c:pt>
                <c:pt idx="1906">
                  <c:v>99.709725827765695</c:v>
                </c:pt>
                <c:pt idx="1907">
                  <c:v>99.718658176169598</c:v>
                </c:pt>
                <c:pt idx="1908">
                  <c:v>99.230583882559102</c:v>
                </c:pt>
                <c:pt idx="1909">
                  <c:v>99.842817813916099</c:v>
                </c:pt>
                <c:pt idx="1910">
                  <c:v>99.1483820113625</c:v>
                </c:pt>
                <c:pt idx="1911">
                  <c:v>99.870470005516907</c:v>
                </c:pt>
                <c:pt idx="1912">
                  <c:v>100.093743608547</c:v>
                </c:pt>
                <c:pt idx="1913">
                  <c:v>100.978850928322</c:v>
                </c:pt>
                <c:pt idx="1914">
                  <c:v>101.04045343857101</c:v>
                </c:pt>
                <c:pt idx="1915">
                  <c:v>101.461530125957</c:v>
                </c:pt>
                <c:pt idx="1916">
                  <c:v>100.804742571334</c:v>
                </c:pt>
                <c:pt idx="1917">
                  <c:v>99.542503801992396</c:v>
                </c:pt>
                <c:pt idx="1918">
                  <c:v>99.248823054894203</c:v>
                </c:pt>
                <c:pt idx="1919">
                  <c:v>99.477358593549496</c:v>
                </c:pt>
                <c:pt idx="1920">
                  <c:v>99.907987650394105</c:v>
                </c:pt>
                <c:pt idx="1921">
                  <c:v>99.516256327831599</c:v>
                </c:pt>
                <c:pt idx="1922">
                  <c:v>99.997002770353504</c:v>
                </c:pt>
                <c:pt idx="1923">
                  <c:v>100.41651643954999</c:v>
                </c:pt>
                <c:pt idx="1924">
                  <c:v>100.268398701378</c:v>
                </c:pt>
                <c:pt idx="1925">
                  <c:v>100.635101199983</c:v>
                </c:pt>
                <c:pt idx="1926">
                  <c:v>100.823839600485</c:v>
                </c:pt>
                <c:pt idx="1927">
                  <c:v>100.181812111863</c:v>
                </c:pt>
                <c:pt idx="1928">
                  <c:v>100.26563382633201</c:v>
                </c:pt>
                <c:pt idx="1929">
                  <c:v>100.748894519708</c:v>
                </c:pt>
                <c:pt idx="1930">
                  <c:v>100.70431206344</c:v>
                </c:pt>
                <c:pt idx="1931">
                  <c:v>101.560578834925</c:v>
                </c:pt>
                <c:pt idx="1932">
                  <c:v>102.036644399614</c:v>
                </c:pt>
                <c:pt idx="1933">
                  <c:v>100.802943840532</c:v>
                </c:pt>
                <c:pt idx="1934">
                  <c:v>101.020476447108</c:v>
                </c:pt>
                <c:pt idx="1935">
                  <c:v>101.499613599151</c:v>
                </c:pt>
                <c:pt idx="1936">
                  <c:v>101.964772041795</c:v>
                </c:pt>
                <c:pt idx="1937">
                  <c:v>101.883194000393</c:v>
                </c:pt>
                <c:pt idx="1938">
                  <c:v>101.3611784087</c:v>
                </c:pt>
                <c:pt idx="1939">
                  <c:v>102.09620617842801</c:v>
                </c:pt>
                <c:pt idx="1940">
                  <c:v>101.859694682623</c:v>
                </c:pt>
                <c:pt idx="1941">
                  <c:v>101.487310333387</c:v>
                </c:pt>
                <c:pt idx="1942">
                  <c:v>102.096006626682</c:v>
                </c:pt>
                <c:pt idx="1943">
                  <c:v>102.567133595651</c:v>
                </c:pt>
                <c:pt idx="1944">
                  <c:v>102.387344535889</c:v>
                </c:pt>
                <c:pt idx="1945">
                  <c:v>102.399030173029</c:v>
                </c:pt>
                <c:pt idx="1946">
                  <c:v>102.465771759584</c:v>
                </c:pt>
                <c:pt idx="1947">
                  <c:v>102.478068585581</c:v>
                </c:pt>
                <c:pt idx="1948">
                  <c:v>102.12873269496799</c:v>
                </c:pt>
                <c:pt idx="1949">
                  <c:v>102.48175547872199</c:v>
                </c:pt>
                <c:pt idx="1950">
                  <c:v>102.626837405438</c:v>
                </c:pt>
                <c:pt idx="1951">
                  <c:v>102.205078382748</c:v>
                </c:pt>
                <c:pt idx="1952">
                  <c:v>103.125720425116</c:v>
                </c:pt>
                <c:pt idx="1953">
                  <c:v>103.569549484459</c:v>
                </c:pt>
                <c:pt idx="1954">
                  <c:v>103.985468993521</c:v>
                </c:pt>
                <c:pt idx="1955">
                  <c:v>103.79745514766</c:v>
                </c:pt>
                <c:pt idx="1956">
                  <c:v>103.503998243043</c:v>
                </c:pt>
                <c:pt idx="1957">
                  <c:v>103.97656493622</c:v>
                </c:pt>
                <c:pt idx="1958">
                  <c:v>103.505244790012</c:v>
                </c:pt>
                <c:pt idx="1959">
                  <c:v>103.90604803404401</c:v>
                </c:pt>
                <c:pt idx="1960">
                  <c:v>102.458982682684</c:v>
                </c:pt>
                <c:pt idx="1961">
                  <c:v>102.631909512729</c:v>
                </c:pt>
                <c:pt idx="1962">
                  <c:v>101.884397012794</c:v>
                </c:pt>
                <c:pt idx="1963">
                  <c:v>100.508091899894</c:v>
                </c:pt>
                <c:pt idx="1964">
                  <c:v>100.4129055026</c:v>
                </c:pt>
                <c:pt idx="1965">
                  <c:v>99.868385128546393</c:v>
                </c:pt>
                <c:pt idx="1966">
                  <c:v>99.941477031299499</c:v>
                </c:pt>
                <c:pt idx="1967">
                  <c:v>99.8247577957587</c:v>
                </c:pt>
                <c:pt idx="1968">
                  <c:v>99.159770599136195</c:v>
                </c:pt>
                <c:pt idx="1969">
                  <c:v>98.1867751249208</c:v>
                </c:pt>
                <c:pt idx="1970">
                  <c:v>98.663138505871103</c:v>
                </c:pt>
                <c:pt idx="1971">
                  <c:v>98.324490183265596</c:v>
                </c:pt>
                <c:pt idx="1972">
                  <c:v>98.511449403093906</c:v>
                </c:pt>
                <c:pt idx="1973">
                  <c:v>99.200504106828802</c:v>
                </c:pt>
                <c:pt idx="1974">
                  <c:v>100.156778715968</c:v>
                </c:pt>
                <c:pt idx="1975">
                  <c:v>100.430325163574</c:v>
                </c:pt>
                <c:pt idx="1976">
                  <c:v>99.576923041059899</c:v>
                </c:pt>
                <c:pt idx="1977">
                  <c:v>100.176815254215</c:v>
                </c:pt>
                <c:pt idx="1978">
                  <c:v>98.831820595441798</c:v>
                </c:pt>
                <c:pt idx="1979">
                  <c:v>98.602414216971596</c:v>
                </c:pt>
                <c:pt idx="1980">
                  <c:v>98.570902961963398</c:v>
                </c:pt>
                <c:pt idx="1981">
                  <c:v>98.490528741091495</c:v>
                </c:pt>
                <c:pt idx="1982">
                  <c:v>96.838471721443597</c:v>
                </c:pt>
                <c:pt idx="1983">
                  <c:v>97.293979246590794</c:v>
                </c:pt>
                <c:pt idx="1984">
                  <c:v>97.605384303822106</c:v>
                </c:pt>
                <c:pt idx="1985">
                  <c:v>97.903283359586496</c:v>
                </c:pt>
                <c:pt idx="1986">
                  <c:v>97.9274083969527</c:v>
                </c:pt>
                <c:pt idx="1987">
                  <c:v>97.598119650201696</c:v>
                </c:pt>
                <c:pt idx="1988">
                  <c:v>98.360939358844703</c:v>
                </c:pt>
                <c:pt idx="1989">
                  <c:v>98.833353244118598</c:v>
                </c:pt>
                <c:pt idx="1990">
                  <c:v>100.44083366494399</c:v>
                </c:pt>
                <c:pt idx="1991">
                  <c:v>100.190450051113</c:v>
                </c:pt>
                <c:pt idx="1992">
                  <c:v>100.674686462838</c:v>
                </c:pt>
                <c:pt idx="1993">
                  <c:v>100.561223018147</c:v>
                </c:pt>
                <c:pt idx="1994">
                  <c:v>101.129313482032</c:v>
                </c:pt>
                <c:pt idx="1995">
                  <c:v>100.23780867679901</c:v>
                </c:pt>
                <c:pt idx="1996">
                  <c:v>99.214376583690296</c:v>
                </c:pt>
                <c:pt idx="1997">
                  <c:v>99.930636969409306</c:v>
                </c:pt>
                <c:pt idx="1998">
                  <c:v>99.807607488246305</c:v>
                </c:pt>
                <c:pt idx="1999">
                  <c:v>99.780058926707696</c:v>
                </c:pt>
                <c:pt idx="2000">
                  <c:v>100.57954189214099</c:v>
                </c:pt>
                <c:pt idx="2001">
                  <c:v>100.512655067274</c:v>
                </c:pt>
                <c:pt idx="2002">
                  <c:v>103.104589554</c:v>
                </c:pt>
                <c:pt idx="2003">
                  <c:v>105.139736755577</c:v>
                </c:pt>
                <c:pt idx="2004">
                  <c:v>102.294425178003</c:v>
                </c:pt>
                <c:pt idx="2005">
                  <c:v>102.047492975807</c:v>
                </c:pt>
                <c:pt idx="2006">
                  <c:v>103.23275724433699</c:v>
                </c:pt>
                <c:pt idx="2007">
                  <c:v>103.42681440036699</c:v>
                </c:pt>
                <c:pt idx="2008">
                  <c:v>104.401870163441</c:v>
                </c:pt>
                <c:pt idx="2009">
                  <c:v>107.081206645028</c:v>
                </c:pt>
                <c:pt idx="2010">
                  <c:v>107.66416638642499</c:v>
                </c:pt>
                <c:pt idx="2011">
                  <c:v>107.339170625771</c:v>
                </c:pt>
                <c:pt idx="2012">
                  <c:v>107.50102544367699</c:v>
                </c:pt>
                <c:pt idx="2013">
                  <c:v>106.25744227954399</c:v>
                </c:pt>
                <c:pt idx="2014">
                  <c:v>105.839394639242</c:v>
                </c:pt>
                <c:pt idx="2015">
                  <c:v>107.02483654681301</c:v>
                </c:pt>
                <c:pt idx="2016">
                  <c:v>106.855463929287</c:v>
                </c:pt>
                <c:pt idx="2017">
                  <c:v>106.421520291023</c:v>
                </c:pt>
                <c:pt idx="2018">
                  <c:v>106.484645186965</c:v>
                </c:pt>
                <c:pt idx="2019">
                  <c:v>107.750180007536</c:v>
                </c:pt>
                <c:pt idx="2020">
                  <c:v>108.86563767954399</c:v>
                </c:pt>
                <c:pt idx="2021">
                  <c:v>108.50952967361999</c:v>
                </c:pt>
                <c:pt idx="2022">
                  <c:v>108.674363154378</c:v>
                </c:pt>
                <c:pt idx="2023">
                  <c:v>110.17727252091601</c:v>
                </c:pt>
                <c:pt idx="2024">
                  <c:v>110.245001385162</c:v>
                </c:pt>
                <c:pt idx="2025">
                  <c:v>108.230684652028</c:v>
                </c:pt>
                <c:pt idx="2026">
                  <c:v>109.18318678849499</c:v>
                </c:pt>
                <c:pt idx="2027">
                  <c:v>108.656507029876</c:v>
                </c:pt>
                <c:pt idx="2028">
                  <c:v>110.12152367984299</c:v>
                </c:pt>
                <c:pt idx="2029">
                  <c:v>110.922338837947</c:v>
                </c:pt>
                <c:pt idx="2030">
                  <c:v>111.36131537585899</c:v>
                </c:pt>
                <c:pt idx="2031">
                  <c:v>111.54514562301701</c:v>
                </c:pt>
                <c:pt idx="2032">
                  <c:v>111.614188371735</c:v>
                </c:pt>
                <c:pt idx="2033">
                  <c:v>108.37396857634501</c:v>
                </c:pt>
                <c:pt idx="2034">
                  <c:v>108.91913045926501</c:v>
                </c:pt>
                <c:pt idx="2035">
                  <c:v>110.72419050406</c:v>
                </c:pt>
                <c:pt idx="2036">
                  <c:v>109.93871761177</c:v>
                </c:pt>
                <c:pt idx="2037">
                  <c:v>107.778592554159</c:v>
                </c:pt>
                <c:pt idx="2038">
                  <c:v>107.096390085099</c:v>
                </c:pt>
                <c:pt idx="2039">
                  <c:v>107.340428021402</c:v>
                </c:pt>
                <c:pt idx="2040">
                  <c:v>109.382289427676</c:v>
                </c:pt>
                <c:pt idx="2041">
                  <c:v>109.522693094318</c:v>
                </c:pt>
                <c:pt idx="2042">
                  <c:v>109.122549262299</c:v>
                </c:pt>
                <c:pt idx="2043">
                  <c:v>107.246046986926</c:v>
                </c:pt>
                <c:pt idx="2044">
                  <c:v>107.219800135843</c:v>
                </c:pt>
                <c:pt idx="2045">
                  <c:v>106.794957706807</c:v>
                </c:pt>
                <c:pt idx="2046">
                  <c:v>106.460456025022</c:v>
                </c:pt>
                <c:pt idx="2047">
                  <c:v>106.776873487552</c:v>
                </c:pt>
                <c:pt idx="2048">
                  <c:v>106.92721800167899</c:v>
                </c:pt>
                <c:pt idx="2049">
                  <c:v>107.952703649013</c:v>
                </c:pt>
                <c:pt idx="2050">
                  <c:v>107.585305885274</c:v>
                </c:pt>
                <c:pt idx="2051">
                  <c:v>107.529107912393</c:v>
                </c:pt>
                <c:pt idx="2052">
                  <c:v>108.209513925818</c:v>
                </c:pt>
                <c:pt idx="2053">
                  <c:v>107.725234086025</c:v>
                </c:pt>
                <c:pt idx="2054">
                  <c:v>107.68862519488999</c:v>
                </c:pt>
                <c:pt idx="2055">
                  <c:v>107.937987115929</c:v>
                </c:pt>
                <c:pt idx="2056">
                  <c:v>106.881950038677</c:v>
                </c:pt>
                <c:pt idx="2057">
                  <c:v>106.99980981261599</c:v>
                </c:pt>
                <c:pt idx="2058">
                  <c:v>107.096179140936</c:v>
                </c:pt>
                <c:pt idx="2059">
                  <c:v>106.486095704156</c:v>
                </c:pt>
                <c:pt idx="2060">
                  <c:v>105.79078386045499</c:v>
                </c:pt>
                <c:pt idx="2061">
                  <c:v>106.66057237941</c:v>
                </c:pt>
                <c:pt idx="2062">
                  <c:v>106.827167891992</c:v>
                </c:pt>
                <c:pt idx="2063">
                  <c:v>104.73871338157601</c:v>
                </c:pt>
                <c:pt idx="2064">
                  <c:v>104.954512684249</c:v>
                </c:pt>
                <c:pt idx="2065">
                  <c:v>105.16257706269801</c:v>
                </c:pt>
                <c:pt idx="2066">
                  <c:v>105.269353190743</c:v>
                </c:pt>
                <c:pt idx="2067">
                  <c:v>105.426728098316</c:v>
                </c:pt>
                <c:pt idx="2068">
                  <c:v>105.136603256616</c:v>
                </c:pt>
                <c:pt idx="2069">
                  <c:v>104.85424447631701</c:v>
                </c:pt>
                <c:pt idx="2070">
                  <c:v>104.709913721078</c:v>
                </c:pt>
                <c:pt idx="2071">
                  <c:v>104.820656754368</c:v>
                </c:pt>
                <c:pt idx="2072">
                  <c:v>104.98149581423201</c:v>
                </c:pt>
                <c:pt idx="2073">
                  <c:v>105.00911119518901</c:v>
                </c:pt>
                <c:pt idx="2074">
                  <c:v>104.99216376432599</c:v>
                </c:pt>
                <c:pt idx="2075">
                  <c:v>104.849901107235</c:v>
                </c:pt>
                <c:pt idx="2076">
                  <c:v>104.95706862649</c:v>
                </c:pt>
                <c:pt idx="2077">
                  <c:v>104.974809277343</c:v>
                </c:pt>
                <c:pt idx="2078">
                  <c:v>105.10658590972901</c:v>
                </c:pt>
                <c:pt idx="2079">
                  <c:v>105.09061307657799</c:v>
                </c:pt>
                <c:pt idx="2080">
                  <c:v>105.211461945476</c:v>
                </c:pt>
                <c:pt idx="2081">
                  <c:v>105.116496327566</c:v>
                </c:pt>
                <c:pt idx="2082">
                  <c:v>105.07615911819001</c:v>
                </c:pt>
                <c:pt idx="2083">
                  <c:v>105.084396407325</c:v>
                </c:pt>
                <c:pt idx="2084">
                  <c:v>105.347330761623</c:v>
                </c:pt>
                <c:pt idx="2085">
                  <c:v>105.37868822311999</c:v>
                </c:pt>
                <c:pt idx="2086">
                  <c:v>104.690705892816</c:v>
                </c:pt>
                <c:pt idx="2087">
                  <c:v>104.095233164093</c:v>
                </c:pt>
                <c:pt idx="2088">
                  <c:v>104.70537153874</c:v>
                </c:pt>
                <c:pt idx="2089">
                  <c:v>105.58903364922</c:v>
                </c:pt>
                <c:pt idx="2090">
                  <c:v>104.718470943787</c:v>
                </c:pt>
                <c:pt idx="2091">
                  <c:v>105.844612140911</c:v>
                </c:pt>
                <c:pt idx="2092">
                  <c:v>105.510166071505</c:v>
                </c:pt>
                <c:pt idx="2093">
                  <c:v>105.184039603603</c:v>
                </c:pt>
                <c:pt idx="2094">
                  <c:v>105.29502567257499</c:v>
                </c:pt>
                <c:pt idx="2095">
                  <c:v>105.657280430079</c:v>
                </c:pt>
                <c:pt idx="2096">
                  <c:v>105.109171975179</c:v>
                </c:pt>
                <c:pt idx="2097">
                  <c:v>105.923684075022</c:v>
                </c:pt>
                <c:pt idx="2098">
                  <c:v>106.559723281095</c:v>
                </c:pt>
                <c:pt idx="2099">
                  <c:v>106.85474691146401</c:v>
                </c:pt>
                <c:pt idx="2100">
                  <c:v>106.833040074718</c:v>
                </c:pt>
                <c:pt idx="2101">
                  <c:v>105.68544985412299</c:v>
                </c:pt>
                <c:pt idx="2102">
                  <c:v>104.45351931787199</c:v>
                </c:pt>
                <c:pt idx="2103">
                  <c:v>104.48550641476</c:v>
                </c:pt>
                <c:pt idx="2104">
                  <c:v>104.68304890112501</c:v>
                </c:pt>
                <c:pt idx="2105">
                  <c:v>104.176203791661</c:v>
                </c:pt>
                <c:pt idx="2106">
                  <c:v>104.817190957024</c:v>
                </c:pt>
                <c:pt idx="2107">
                  <c:v>105.941592482385</c:v>
                </c:pt>
                <c:pt idx="2108">
                  <c:v>106.87035778284501</c:v>
                </c:pt>
                <c:pt idx="2109">
                  <c:v>105.91970297404799</c:v>
                </c:pt>
                <c:pt idx="2110">
                  <c:v>105.872632597022</c:v>
                </c:pt>
                <c:pt idx="2111">
                  <c:v>104.02251348882299</c:v>
                </c:pt>
                <c:pt idx="2112">
                  <c:v>105.59338124290601</c:v>
                </c:pt>
                <c:pt idx="2113">
                  <c:v>104.598908163</c:v>
                </c:pt>
                <c:pt idx="2114">
                  <c:v>103.61879046684</c:v>
                </c:pt>
                <c:pt idx="2115">
                  <c:v>104.218738991026</c:v>
                </c:pt>
                <c:pt idx="2116">
                  <c:v>106.89795224665301</c:v>
                </c:pt>
                <c:pt idx="2117">
                  <c:v>106.510607322879</c:v>
                </c:pt>
                <c:pt idx="2118">
                  <c:v>104.273710506707</c:v>
                </c:pt>
                <c:pt idx="2119">
                  <c:v>105.72419997099399</c:v>
                </c:pt>
                <c:pt idx="2120">
                  <c:v>105.04873296518799</c:v>
                </c:pt>
                <c:pt idx="2121">
                  <c:v>103.287602386356</c:v>
                </c:pt>
                <c:pt idx="2122">
                  <c:v>103.676449828674</c:v>
                </c:pt>
                <c:pt idx="2123">
                  <c:v>103.968591550773</c:v>
                </c:pt>
                <c:pt idx="2124">
                  <c:v>102.306293925468</c:v>
                </c:pt>
                <c:pt idx="2125">
                  <c:v>103.12640608930199</c:v>
                </c:pt>
                <c:pt idx="2126">
                  <c:v>103.570103138471</c:v>
                </c:pt>
                <c:pt idx="2127">
                  <c:v>103.019933015635</c:v>
                </c:pt>
                <c:pt idx="2128">
                  <c:v>103.543180364101</c:v>
                </c:pt>
                <c:pt idx="2129">
                  <c:v>102.590874447551</c:v>
                </c:pt>
                <c:pt idx="2130">
                  <c:v>102.92526075337101</c:v>
                </c:pt>
                <c:pt idx="2131">
                  <c:v>102.662185442199</c:v>
                </c:pt>
                <c:pt idx="2132">
                  <c:v>102.125184869232</c:v>
                </c:pt>
                <c:pt idx="2133">
                  <c:v>102.25856331841401</c:v>
                </c:pt>
                <c:pt idx="2134">
                  <c:v>102.801407311484</c:v>
                </c:pt>
                <c:pt idx="2135">
                  <c:v>102.919307757577</c:v>
                </c:pt>
                <c:pt idx="2136">
                  <c:v>103.615001567806</c:v>
                </c:pt>
                <c:pt idx="2137">
                  <c:v>103.226897383123</c:v>
                </c:pt>
                <c:pt idx="2138">
                  <c:v>103.197029900033</c:v>
                </c:pt>
                <c:pt idx="2139">
                  <c:v>103.061913849912</c:v>
                </c:pt>
                <c:pt idx="2140">
                  <c:v>102.59825931624</c:v>
                </c:pt>
                <c:pt idx="2141">
                  <c:v>103.260813132623</c:v>
                </c:pt>
                <c:pt idx="2142">
                  <c:v>103.38354062216899</c:v>
                </c:pt>
                <c:pt idx="2143">
                  <c:v>102.731821376399</c:v>
                </c:pt>
                <c:pt idx="2144">
                  <c:v>103.162711039073</c:v>
                </c:pt>
                <c:pt idx="2145">
                  <c:v>103.399200871951</c:v>
                </c:pt>
                <c:pt idx="2146">
                  <c:v>102.968507427189</c:v>
                </c:pt>
                <c:pt idx="2147">
                  <c:v>101.87119625498001</c:v>
                </c:pt>
                <c:pt idx="2148">
                  <c:v>102.368737582866</c:v>
                </c:pt>
                <c:pt idx="2149">
                  <c:v>102.00504658966901</c:v>
                </c:pt>
                <c:pt idx="2150">
                  <c:v>102.999561145331</c:v>
                </c:pt>
                <c:pt idx="2151">
                  <c:v>102.300485067632</c:v>
                </c:pt>
                <c:pt idx="2152">
                  <c:v>101.616188493799</c:v>
                </c:pt>
                <c:pt idx="2153">
                  <c:v>101.295387122617</c:v>
                </c:pt>
                <c:pt idx="2154">
                  <c:v>100.245085110123</c:v>
                </c:pt>
                <c:pt idx="2155">
                  <c:v>100.17556745449301</c:v>
                </c:pt>
                <c:pt idx="2156">
                  <c:v>99.559075618119195</c:v>
                </c:pt>
                <c:pt idx="2157">
                  <c:v>98.080262673180698</c:v>
                </c:pt>
                <c:pt idx="2158">
                  <c:v>96.366669239493206</c:v>
                </c:pt>
                <c:pt idx="2159">
                  <c:v>97.964695879939896</c:v>
                </c:pt>
                <c:pt idx="2160">
                  <c:v>97.430254840335195</c:v>
                </c:pt>
                <c:pt idx="2161">
                  <c:v>98.919923238220505</c:v>
                </c:pt>
                <c:pt idx="2162">
                  <c:v>98.797004949881199</c:v>
                </c:pt>
                <c:pt idx="2163">
                  <c:v>99.213482255135702</c:v>
                </c:pt>
                <c:pt idx="2164">
                  <c:v>99.153601567705294</c:v>
                </c:pt>
                <c:pt idx="2165">
                  <c:v>99.561119004571594</c:v>
                </c:pt>
                <c:pt idx="2166">
                  <c:v>99.698516248151407</c:v>
                </c:pt>
                <c:pt idx="2167">
                  <c:v>99.289819274876606</c:v>
                </c:pt>
                <c:pt idx="2168">
                  <c:v>98.8813672518299</c:v>
                </c:pt>
                <c:pt idx="2169">
                  <c:v>99.739538677858704</c:v>
                </c:pt>
                <c:pt idx="2170">
                  <c:v>98.216008388468197</c:v>
                </c:pt>
                <c:pt idx="2171">
                  <c:v>96.634909416106694</c:v>
                </c:pt>
                <c:pt idx="2172">
                  <c:v>97.998201667579707</c:v>
                </c:pt>
                <c:pt idx="2173">
                  <c:v>97.127743870323599</c:v>
                </c:pt>
                <c:pt idx="2174">
                  <c:v>96.788379817420306</c:v>
                </c:pt>
                <c:pt idx="2175">
                  <c:v>95.967685334715</c:v>
                </c:pt>
                <c:pt idx="2176">
                  <c:v>95.807523518384201</c:v>
                </c:pt>
                <c:pt idx="2177">
                  <c:v>94.605710994696295</c:v>
                </c:pt>
                <c:pt idx="2178">
                  <c:v>94.467040897579906</c:v>
                </c:pt>
                <c:pt idx="2179">
                  <c:v>95.660794582085302</c:v>
                </c:pt>
                <c:pt idx="2180">
                  <c:v>97.331233872633504</c:v>
                </c:pt>
                <c:pt idx="2181">
                  <c:v>96.578099028155293</c:v>
                </c:pt>
                <c:pt idx="2182">
                  <c:v>95.261235627304998</c:v>
                </c:pt>
                <c:pt idx="2183">
                  <c:v>95.825483970715595</c:v>
                </c:pt>
                <c:pt idx="2184">
                  <c:v>96.454093162638998</c:v>
                </c:pt>
                <c:pt idx="2185">
                  <c:v>97.5761640683004</c:v>
                </c:pt>
                <c:pt idx="2186">
                  <c:v>97.671677909244195</c:v>
                </c:pt>
                <c:pt idx="2187">
                  <c:v>97.674472354990996</c:v>
                </c:pt>
                <c:pt idx="2188">
                  <c:v>98.713071770963793</c:v>
                </c:pt>
                <c:pt idx="2189">
                  <c:v>98.032653792335495</c:v>
                </c:pt>
                <c:pt idx="2190">
                  <c:v>97.024338754700096</c:v>
                </c:pt>
                <c:pt idx="2191">
                  <c:v>95.378424475552706</c:v>
                </c:pt>
                <c:pt idx="2192">
                  <c:v>94.410254430462601</c:v>
                </c:pt>
                <c:pt idx="2193">
                  <c:v>91.968184779719806</c:v>
                </c:pt>
                <c:pt idx="2194">
                  <c:v>90.492557864916193</c:v>
                </c:pt>
                <c:pt idx="2195">
                  <c:v>89.728900696648395</c:v>
                </c:pt>
                <c:pt idx="2196">
                  <c:v>87.403798914049005</c:v>
                </c:pt>
                <c:pt idx="2197">
                  <c:v>86.959018813009294</c:v>
                </c:pt>
                <c:pt idx="2198">
                  <c:v>86.028350206043797</c:v>
                </c:pt>
                <c:pt idx="2199">
                  <c:v>86.717866212888197</c:v>
                </c:pt>
                <c:pt idx="2200">
                  <c:v>84.309382392104894</c:v>
                </c:pt>
                <c:pt idx="2201">
                  <c:v>83.006826731569006</c:v>
                </c:pt>
                <c:pt idx="2202">
                  <c:v>81.241234329319795</c:v>
                </c:pt>
                <c:pt idx="2203">
                  <c:v>82.916127437307296</c:v>
                </c:pt>
                <c:pt idx="2204">
                  <c:v>86.926240940273104</c:v>
                </c:pt>
                <c:pt idx="2205">
                  <c:v>83.360765948877301</c:v>
                </c:pt>
                <c:pt idx="2206">
                  <c:v>85.863454330449997</c:v>
                </c:pt>
                <c:pt idx="2207">
                  <c:v>86.369456628287594</c:v>
                </c:pt>
                <c:pt idx="2208">
                  <c:v>88.630393295946504</c:v>
                </c:pt>
                <c:pt idx="2209">
                  <c:v>88.881434705802704</c:v>
                </c:pt>
                <c:pt idx="2210">
                  <c:v>86.008317026465306</c:v>
                </c:pt>
                <c:pt idx="2211">
                  <c:v>83.268160643490404</c:v>
                </c:pt>
                <c:pt idx="2212">
                  <c:v>87.1489238249343</c:v>
                </c:pt>
                <c:pt idx="2213">
                  <c:v>86.154610707608597</c:v>
                </c:pt>
                <c:pt idx="2214">
                  <c:v>84.262526471481607</c:v>
                </c:pt>
                <c:pt idx="2215">
                  <c:v>82.001105871000505</c:v>
                </c:pt>
                <c:pt idx="2216">
                  <c:v>79.402903458027595</c:v>
                </c:pt>
                <c:pt idx="2217">
                  <c:v>78.476331758440907</c:v>
                </c:pt>
                <c:pt idx="2218">
                  <c:v>78.073543019648497</c:v>
                </c:pt>
                <c:pt idx="2219">
                  <c:v>80.308391944442405</c:v>
                </c:pt>
                <c:pt idx="2220">
                  <c:v>80.948439898232195</c:v>
                </c:pt>
                <c:pt idx="2221">
                  <c:v>83.688481459836694</c:v>
                </c:pt>
                <c:pt idx="2222">
                  <c:v>83.273101778890194</c:v>
                </c:pt>
                <c:pt idx="2223">
                  <c:v>82.801976994428898</c:v>
                </c:pt>
                <c:pt idx="2224">
                  <c:v>85.054432241418596</c:v>
                </c:pt>
                <c:pt idx="2225">
                  <c:v>82.728514951625499</c:v>
                </c:pt>
                <c:pt idx="2226">
                  <c:v>83.339388276339804</c:v>
                </c:pt>
                <c:pt idx="2227">
                  <c:v>84.993475462474294</c:v>
                </c:pt>
                <c:pt idx="2228">
                  <c:v>84.786898304179203</c:v>
                </c:pt>
                <c:pt idx="2229">
                  <c:v>85.652476430118298</c:v>
                </c:pt>
                <c:pt idx="2230">
                  <c:v>87.443171968529597</c:v>
                </c:pt>
                <c:pt idx="2231">
                  <c:v>88.161738540953905</c:v>
                </c:pt>
                <c:pt idx="2232">
                  <c:v>88.195189582480893</c:v>
                </c:pt>
                <c:pt idx="2233">
                  <c:v>90.279412021223706</c:v>
                </c:pt>
                <c:pt idx="2234">
                  <c:v>92.7047092815491</c:v>
                </c:pt>
                <c:pt idx="2235">
                  <c:v>89.883724256075595</c:v>
                </c:pt>
                <c:pt idx="2236">
                  <c:v>92.427735951874993</c:v>
                </c:pt>
                <c:pt idx="2237">
                  <c:v>91.938652511165401</c:v>
                </c:pt>
                <c:pt idx="2238">
                  <c:v>93.351570160502106</c:v>
                </c:pt>
                <c:pt idx="2239">
                  <c:v>91.748917486775994</c:v>
                </c:pt>
                <c:pt idx="2240">
                  <c:v>90.362470667442594</c:v>
                </c:pt>
                <c:pt idx="2241">
                  <c:v>92.956115402039899</c:v>
                </c:pt>
                <c:pt idx="2242">
                  <c:v>95.165984801551502</c:v>
                </c:pt>
                <c:pt idx="2243">
                  <c:v>95.056408478341496</c:v>
                </c:pt>
                <c:pt idx="2244">
                  <c:v>95.509509157453294</c:v>
                </c:pt>
                <c:pt idx="2245">
                  <c:v>95.177625310436895</c:v>
                </c:pt>
                <c:pt idx="2246">
                  <c:v>92.663177797135106</c:v>
                </c:pt>
                <c:pt idx="2247">
                  <c:v>92.361054995318995</c:v>
                </c:pt>
                <c:pt idx="2248">
                  <c:v>92.023935539506098</c:v>
                </c:pt>
                <c:pt idx="2249">
                  <c:v>91.619108269585197</c:v>
                </c:pt>
                <c:pt idx="2250">
                  <c:v>91.380300450373198</c:v>
                </c:pt>
                <c:pt idx="2251">
                  <c:v>91.3244481579911</c:v>
                </c:pt>
                <c:pt idx="2252">
                  <c:v>89.653855927893403</c:v>
                </c:pt>
                <c:pt idx="2253">
                  <c:v>89.562596934876595</c:v>
                </c:pt>
                <c:pt idx="2254">
                  <c:v>89.312367122604499</c:v>
                </c:pt>
                <c:pt idx="2255">
                  <c:v>89.353335009617496</c:v>
                </c:pt>
                <c:pt idx="2256">
                  <c:v>89.152093209583398</c:v>
                </c:pt>
                <c:pt idx="2257">
                  <c:v>89.435134579924096</c:v>
                </c:pt>
                <c:pt idx="2258">
                  <c:v>89.286223610992906</c:v>
                </c:pt>
                <c:pt idx="2259">
                  <c:v>89.665700253096503</c:v>
                </c:pt>
                <c:pt idx="2260">
                  <c:v>89.468489651032101</c:v>
                </c:pt>
                <c:pt idx="2261">
                  <c:v>88.963013060438698</c:v>
                </c:pt>
                <c:pt idx="2262">
                  <c:v>89.624867837514401</c:v>
                </c:pt>
                <c:pt idx="2263">
                  <c:v>89.874827319741101</c:v>
                </c:pt>
                <c:pt idx="2264">
                  <c:v>89.8676237610524</c:v>
                </c:pt>
                <c:pt idx="2265">
                  <c:v>88.529722581124304</c:v>
                </c:pt>
                <c:pt idx="2266">
                  <c:v>87.184425044794096</c:v>
                </c:pt>
                <c:pt idx="2267">
                  <c:v>87.868716699027601</c:v>
                </c:pt>
                <c:pt idx="2268">
                  <c:v>88.347367045563203</c:v>
                </c:pt>
                <c:pt idx="2269">
                  <c:v>88.535874120288497</c:v>
                </c:pt>
                <c:pt idx="2270">
                  <c:v>88.676386969325904</c:v>
                </c:pt>
                <c:pt idx="2271">
                  <c:v>88.5959195613638</c:v>
                </c:pt>
                <c:pt idx="2272">
                  <c:v>88.013211609460697</c:v>
                </c:pt>
                <c:pt idx="2273">
                  <c:v>88.866884168817293</c:v>
                </c:pt>
                <c:pt idx="2274">
                  <c:v>87.891654280879195</c:v>
                </c:pt>
                <c:pt idx="2275">
                  <c:v>87.690502543738106</c:v>
                </c:pt>
                <c:pt idx="2276">
                  <c:v>87.989111974094897</c:v>
                </c:pt>
                <c:pt idx="2277">
                  <c:v>88.614387520249295</c:v>
                </c:pt>
                <c:pt idx="2278">
                  <c:v>86.2121255560089</c:v>
                </c:pt>
                <c:pt idx="2279">
                  <c:v>87.434891431297501</c:v>
                </c:pt>
                <c:pt idx="2280">
                  <c:v>89.191414061437797</c:v>
                </c:pt>
                <c:pt idx="2281">
                  <c:v>88.410464631349598</c:v>
                </c:pt>
                <c:pt idx="2282">
                  <c:v>88.456987001722297</c:v>
                </c:pt>
                <c:pt idx="2283">
                  <c:v>89.517721223874602</c:v>
                </c:pt>
                <c:pt idx="2284">
                  <c:v>90.204645816780996</c:v>
                </c:pt>
                <c:pt idx="2285">
                  <c:v>88.273301500347202</c:v>
                </c:pt>
                <c:pt idx="2286">
                  <c:v>87.576080195080394</c:v>
                </c:pt>
                <c:pt idx="2287">
                  <c:v>87.509903935224003</c:v>
                </c:pt>
                <c:pt idx="2288">
                  <c:v>86.9767012516606</c:v>
                </c:pt>
                <c:pt idx="2289">
                  <c:v>86.610251491841694</c:v>
                </c:pt>
                <c:pt idx="2290">
                  <c:v>87.284386051590801</c:v>
                </c:pt>
                <c:pt idx="2291">
                  <c:v>87.113793334287294</c:v>
                </c:pt>
                <c:pt idx="2292">
                  <c:v>86.673885651419397</c:v>
                </c:pt>
                <c:pt idx="2293">
                  <c:v>85.937891285744101</c:v>
                </c:pt>
                <c:pt idx="2294">
                  <c:v>86.011940129798603</c:v>
                </c:pt>
                <c:pt idx="2295">
                  <c:v>86.484649481943507</c:v>
                </c:pt>
                <c:pt idx="2296">
                  <c:v>86.172904614925102</c:v>
                </c:pt>
                <c:pt idx="2297">
                  <c:v>86.597208442559804</c:v>
                </c:pt>
                <c:pt idx="2298">
                  <c:v>86.762785459517104</c:v>
                </c:pt>
                <c:pt idx="2299">
                  <c:v>87.241327461475905</c:v>
                </c:pt>
                <c:pt idx="2300">
                  <c:v>86.955948031801697</c:v>
                </c:pt>
                <c:pt idx="2301">
                  <c:v>85.987220415719804</c:v>
                </c:pt>
                <c:pt idx="2302">
                  <c:v>85.310489554843997</c:v>
                </c:pt>
                <c:pt idx="2303">
                  <c:v>85.1427044240491</c:v>
                </c:pt>
                <c:pt idx="2304">
                  <c:v>85.264251075500695</c:v>
                </c:pt>
                <c:pt idx="2305">
                  <c:v>85.433994478715306</c:v>
                </c:pt>
                <c:pt idx="2306">
                  <c:v>84.9270180230655</c:v>
                </c:pt>
                <c:pt idx="2307">
                  <c:v>85.569364326030197</c:v>
                </c:pt>
                <c:pt idx="2308">
                  <c:v>85.634532749931907</c:v>
                </c:pt>
                <c:pt idx="2309">
                  <c:v>85.379471593860004</c:v>
                </c:pt>
                <c:pt idx="2310">
                  <c:v>86.640763332019006</c:v>
                </c:pt>
                <c:pt idx="2311">
                  <c:v>83.848877711417899</c:v>
                </c:pt>
                <c:pt idx="2312">
                  <c:v>81.940147791010602</c:v>
                </c:pt>
                <c:pt idx="2313">
                  <c:v>83.460364858888994</c:v>
                </c:pt>
                <c:pt idx="2314">
                  <c:v>85.044051544447598</c:v>
                </c:pt>
                <c:pt idx="2315">
                  <c:v>86.3011222243194</c:v>
                </c:pt>
                <c:pt idx="2316">
                  <c:v>86.586214641631202</c:v>
                </c:pt>
                <c:pt idx="2317">
                  <c:v>87.571905744936004</c:v>
                </c:pt>
                <c:pt idx="2318">
                  <c:v>88.031201118668506</c:v>
                </c:pt>
                <c:pt idx="2319">
                  <c:v>87.029874002056303</c:v>
                </c:pt>
                <c:pt idx="2320">
                  <c:v>88.495210966156904</c:v>
                </c:pt>
                <c:pt idx="2321">
                  <c:v>88.275985728372603</c:v>
                </c:pt>
                <c:pt idx="2322">
                  <c:v>87.069683729609494</c:v>
                </c:pt>
                <c:pt idx="2323">
                  <c:v>88.202686546046806</c:v>
                </c:pt>
                <c:pt idx="2324">
                  <c:v>87.425217976021699</c:v>
                </c:pt>
                <c:pt idx="2325">
                  <c:v>86.785520802639894</c:v>
                </c:pt>
                <c:pt idx="2326">
                  <c:v>86.856173355449798</c:v>
                </c:pt>
                <c:pt idx="2327">
                  <c:v>86.570818624108995</c:v>
                </c:pt>
                <c:pt idx="2328">
                  <c:v>84.953920041678003</c:v>
                </c:pt>
                <c:pt idx="2329">
                  <c:v>86.437482282792303</c:v>
                </c:pt>
                <c:pt idx="2330">
                  <c:v>85.789727668474995</c:v>
                </c:pt>
                <c:pt idx="2331">
                  <c:v>85.299077209201997</c:v>
                </c:pt>
                <c:pt idx="2332">
                  <c:v>85.710617625911894</c:v>
                </c:pt>
                <c:pt idx="2333">
                  <c:v>87.974623313292199</c:v>
                </c:pt>
                <c:pt idx="2334">
                  <c:v>87.498114309247597</c:v>
                </c:pt>
                <c:pt idx="2335">
                  <c:v>88.232694353969606</c:v>
                </c:pt>
                <c:pt idx="2336">
                  <c:v>88.277003105134796</c:v>
                </c:pt>
                <c:pt idx="2337">
                  <c:v>88.696491255836307</c:v>
                </c:pt>
                <c:pt idx="2338">
                  <c:v>88.079755823029203</c:v>
                </c:pt>
                <c:pt idx="2339">
                  <c:v>88.188067652836096</c:v>
                </c:pt>
                <c:pt idx="2340">
                  <c:v>86.0755674057189</c:v>
                </c:pt>
                <c:pt idx="2341">
                  <c:v>86.154007309107598</c:v>
                </c:pt>
                <c:pt idx="2342">
                  <c:v>86.727686543787996</c:v>
                </c:pt>
                <c:pt idx="2343">
                  <c:v>87.577658528576194</c:v>
                </c:pt>
                <c:pt idx="2344">
                  <c:v>86.783028271676599</c:v>
                </c:pt>
                <c:pt idx="2345">
                  <c:v>86.330277052672002</c:v>
                </c:pt>
                <c:pt idx="2346">
                  <c:v>86.503601325721405</c:v>
                </c:pt>
                <c:pt idx="2347">
                  <c:v>86.563258238029604</c:v>
                </c:pt>
                <c:pt idx="2348">
                  <c:v>86.356225754559702</c:v>
                </c:pt>
                <c:pt idx="2349">
                  <c:v>86.713471436051407</c:v>
                </c:pt>
                <c:pt idx="2350">
                  <c:v>85.433531085047505</c:v>
                </c:pt>
                <c:pt idx="2351">
                  <c:v>84.679142068315798</c:v>
                </c:pt>
                <c:pt idx="2352">
                  <c:v>84.603127396935193</c:v>
                </c:pt>
                <c:pt idx="2353">
                  <c:v>83.566200344178597</c:v>
                </c:pt>
                <c:pt idx="2354">
                  <c:v>83.499422271228795</c:v>
                </c:pt>
                <c:pt idx="2355">
                  <c:v>83.564669840834895</c:v>
                </c:pt>
                <c:pt idx="2356">
                  <c:v>84.258492506937202</c:v>
                </c:pt>
                <c:pt idx="2357">
                  <c:v>83.407519569980195</c:v>
                </c:pt>
                <c:pt idx="2358">
                  <c:v>83.495130189973395</c:v>
                </c:pt>
                <c:pt idx="2359">
                  <c:v>84.118929264006198</c:v>
                </c:pt>
                <c:pt idx="2360">
                  <c:v>84.485587895752303</c:v>
                </c:pt>
                <c:pt idx="2361">
                  <c:v>84.7734372166734</c:v>
                </c:pt>
                <c:pt idx="2362">
                  <c:v>84.780645091257696</c:v>
                </c:pt>
                <c:pt idx="2363">
                  <c:v>84.290349642985106</c:v>
                </c:pt>
                <c:pt idx="2364">
                  <c:v>82.747831576546105</c:v>
                </c:pt>
                <c:pt idx="2365">
                  <c:v>83.192111836845697</c:v>
                </c:pt>
                <c:pt idx="2366">
                  <c:v>82.213435855447102</c:v>
                </c:pt>
                <c:pt idx="2367">
                  <c:v>82.288075090607606</c:v>
                </c:pt>
                <c:pt idx="2368">
                  <c:v>82.652339411455202</c:v>
                </c:pt>
                <c:pt idx="2369">
                  <c:v>82.656612488949804</c:v>
                </c:pt>
                <c:pt idx="2370">
                  <c:v>82.905194871565897</c:v>
                </c:pt>
                <c:pt idx="2371">
                  <c:v>82.838554152955993</c:v>
                </c:pt>
                <c:pt idx="2372">
                  <c:v>83.549910840187593</c:v>
                </c:pt>
                <c:pt idx="2373">
                  <c:v>84.239860223140795</c:v>
                </c:pt>
                <c:pt idx="2374">
                  <c:v>84.243296575696505</c:v>
                </c:pt>
                <c:pt idx="2375">
                  <c:v>84.113852262495101</c:v>
                </c:pt>
                <c:pt idx="2376">
                  <c:v>84.078594583547201</c:v>
                </c:pt>
                <c:pt idx="2377">
                  <c:v>84.510517623828804</c:v>
                </c:pt>
                <c:pt idx="2378">
                  <c:v>84.071448488965302</c:v>
                </c:pt>
                <c:pt idx="2379">
                  <c:v>84.105793467282595</c:v>
                </c:pt>
                <c:pt idx="2380">
                  <c:v>83.580838809318706</c:v>
                </c:pt>
                <c:pt idx="2381">
                  <c:v>83.168065192818105</c:v>
                </c:pt>
                <c:pt idx="2382">
                  <c:v>84.004184425825898</c:v>
                </c:pt>
                <c:pt idx="2383">
                  <c:v>84.477723420257703</c:v>
                </c:pt>
                <c:pt idx="2384">
                  <c:v>83.812240018027595</c:v>
                </c:pt>
                <c:pt idx="2385">
                  <c:v>84.924535193986301</c:v>
                </c:pt>
                <c:pt idx="2386">
                  <c:v>84.5177704481912</c:v>
                </c:pt>
                <c:pt idx="2387">
                  <c:v>83.971124516070702</c:v>
                </c:pt>
                <c:pt idx="2388">
                  <c:v>84.314502947118996</c:v>
                </c:pt>
                <c:pt idx="2389">
                  <c:v>83.767735805281703</c:v>
                </c:pt>
                <c:pt idx="2390">
                  <c:v>83.732835725679095</c:v>
                </c:pt>
                <c:pt idx="2391">
                  <c:v>84.122895234843099</c:v>
                </c:pt>
                <c:pt idx="2392">
                  <c:v>84.956668581480699</c:v>
                </c:pt>
                <c:pt idx="2393">
                  <c:v>84.090539537420597</c:v>
                </c:pt>
                <c:pt idx="2394">
                  <c:v>84.334109172066604</c:v>
                </c:pt>
                <c:pt idx="2395">
                  <c:v>84.013707936128696</c:v>
                </c:pt>
                <c:pt idx="2396">
                  <c:v>83.388390041899797</c:v>
                </c:pt>
                <c:pt idx="2397">
                  <c:v>82.641466003105904</c:v>
                </c:pt>
                <c:pt idx="2398">
                  <c:v>82.757509436770803</c:v>
                </c:pt>
                <c:pt idx="2399">
                  <c:v>81.9700595975727</c:v>
                </c:pt>
                <c:pt idx="2400">
                  <c:v>80.341114024354297</c:v>
                </c:pt>
                <c:pt idx="2401">
                  <c:v>80.494964385521001</c:v>
                </c:pt>
                <c:pt idx="2402">
                  <c:v>81.030259898026898</c:v>
                </c:pt>
                <c:pt idx="2403">
                  <c:v>80.838374137412899</c:v>
                </c:pt>
                <c:pt idx="2404">
                  <c:v>80.954241130122099</c:v>
                </c:pt>
                <c:pt idx="2405">
                  <c:v>80.114810917937106</c:v>
                </c:pt>
                <c:pt idx="2406">
                  <c:v>80.251688649785606</c:v>
                </c:pt>
                <c:pt idx="2407">
                  <c:v>80.3306764868789</c:v>
                </c:pt>
                <c:pt idx="2408">
                  <c:v>80.223142174014697</c:v>
                </c:pt>
                <c:pt idx="2409">
                  <c:v>77.181923110427206</c:v>
                </c:pt>
                <c:pt idx="2410">
                  <c:v>75.875958438039703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Sheet10!$AY$7</c:f>
              <c:strCache>
                <c:ptCount val="1"/>
                <c:pt idx="0">
                  <c:v>Rainbow503020Quarterly7</c:v>
                </c:pt>
              </c:strCache>
            </c:strRef>
          </c:tx>
          <c:marker>
            <c:symbol val="none"/>
          </c:marker>
          <c:val>
            <c:numRef>
              <c:f>Sheet10!$AY$8:$AY$2418</c:f>
              <c:numCache>
                <c:formatCode>General</c:formatCode>
                <c:ptCount val="2411"/>
                <c:pt idx="0">
                  <c:v>100</c:v>
                </c:pt>
                <c:pt idx="1">
                  <c:v>100.15366817533901</c:v>
                </c:pt>
                <c:pt idx="2">
                  <c:v>101.12131235394099</c:v>
                </c:pt>
                <c:pt idx="3">
                  <c:v>101.395844140007</c:v>
                </c:pt>
                <c:pt idx="4">
                  <c:v>101.235054597741</c:v>
                </c:pt>
                <c:pt idx="5">
                  <c:v>100.01433159212399</c:v>
                </c:pt>
                <c:pt idx="6">
                  <c:v>100.343215202734</c:v>
                </c:pt>
                <c:pt idx="7">
                  <c:v>101.11826540538701</c:v>
                </c:pt>
                <c:pt idx="8">
                  <c:v>101.482981067117</c:v>
                </c:pt>
                <c:pt idx="9">
                  <c:v>101.75952746950099</c:v>
                </c:pt>
                <c:pt idx="10">
                  <c:v>101.82172211693</c:v>
                </c:pt>
                <c:pt idx="11">
                  <c:v>101.755261731422</c:v>
                </c:pt>
                <c:pt idx="12">
                  <c:v>102.065629229691</c:v>
                </c:pt>
                <c:pt idx="13">
                  <c:v>100.667936435721</c:v>
                </c:pt>
                <c:pt idx="14">
                  <c:v>101.727588996634</c:v>
                </c:pt>
                <c:pt idx="15">
                  <c:v>101.279294919964</c:v>
                </c:pt>
                <c:pt idx="16">
                  <c:v>100.80044955464101</c:v>
                </c:pt>
                <c:pt idx="17">
                  <c:v>101.64406906961101</c:v>
                </c:pt>
                <c:pt idx="18">
                  <c:v>101.293840687323</c:v>
                </c:pt>
                <c:pt idx="19">
                  <c:v>102.113324448022</c:v>
                </c:pt>
                <c:pt idx="20">
                  <c:v>102.641187830703</c:v>
                </c:pt>
                <c:pt idx="21">
                  <c:v>102.773170595114</c:v>
                </c:pt>
                <c:pt idx="22">
                  <c:v>102.48557082749301</c:v>
                </c:pt>
                <c:pt idx="23">
                  <c:v>101.301592362764</c:v>
                </c:pt>
                <c:pt idx="24">
                  <c:v>101.892058756832</c:v>
                </c:pt>
                <c:pt idx="25">
                  <c:v>102.411851301723</c:v>
                </c:pt>
                <c:pt idx="26">
                  <c:v>103.18612334499799</c:v>
                </c:pt>
                <c:pt idx="27">
                  <c:v>103.441757825463</c:v>
                </c:pt>
                <c:pt idx="28">
                  <c:v>103.776352104284</c:v>
                </c:pt>
                <c:pt idx="29">
                  <c:v>104.19953017575899</c:v>
                </c:pt>
                <c:pt idx="30">
                  <c:v>102.90966476271601</c:v>
                </c:pt>
                <c:pt idx="31">
                  <c:v>102.27467861019601</c:v>
                </c:pt>
                <c:pt idx="32">
                  <c:v>99.308859511459303</c:v>
                </c:pt>
                <c:pt idx="33">
                  <c:v>99.880244206884697</c:v>
                </c:pt>
                <c:pt idx="34">
                  <c:v>98.876920898430896</c:v>
                </c:pt>
                <c:pt idx="35">
                  <c:v>97.0586358004348</c:v>
                </c:pt>
                <c:pt idx="36">
                  <c:v>98.958013465682299</c:v>
                </c:pt>
                <c:pt idx="37">
                  <c:v>98.130417022161694</c:v>
                </c:pt>
                <c:pt idx="38">
                  <c:v>99.248898634752194</c:v>
                </c:pt>
                <c:pt idx="39">
                  <c:v>98.046874727969197</c:v>
                </c:pt>
                <c:pt idx="40">
                  <c:v>98.323059290103302</c:v>
                </c:pt>
                <c:pt idx="41">
                  <c:v>96.055588619167196</c:v>
                </c:pt>
                <c:pt idx="42">
                  <c:v>96.096627775127899</c:v>
                </c:pt>
                <c:pt idx="43">
                  <c:v>95.801245710943704</c:v>
                </c:pt>
                <c:pt idx="44">
                  <c:v>94.098341726672402</c:v>
                </c:pt>
                <c:pt idx="45">
                  <c:v>92.843993125715599</c:v>
                </c:pt>
                <c:pt idx="46">
                  <c:v>94.739950740940102</c:v>
                </c:pt>
                <c:pt idx="47">
                  <c:v>94.671652694349902</c:v>
                </c:pt>
                <c:pt idx="48">
                  <c:v>94.379478743563496</c:v>
                </c:pt>
                <c:pt idx="49">
                  <c:v>96.547670964314307</c:v>
                </c:pt>
                <c:pt idx="50">
                  <c:v>96.193697614531899</c:v>
                </c:pt>
                <c:pt idx="51">
                  <c:v>97.282450374577493</c:v>
                </c:pt>
                <c:pt idx="52">
                  <c:v>97.487420951016404</c:v>
                </c:pt>
                <c:pt idx="53">
                  <c:v>97.564364497578396</c:v>
                </c:pt>
                <c:pt idx="54">
                  <c:v>95.7177592165975</c:v>
                </c:pt>
                <c:pt idx="55">
                  <c:v>95.586690001366307</c:v>
                </c:pt>
                <c:pt idx="56">
                  <c:v>96.798355762629996</c:v>
                </c:pt>
                <c:pt idx="57">
                  <c:v>97.471465903385507</c:v>
                </c:pt>
                <c:pt idx="58">
                  <c:v>96.799472023189296</c:v>
                </c:pt>
                <c:pt idx="59">
                  <c:v>96.319226523006805</c:v>
                </c:pt>
                <c:pt idx="60">
                  <c:v>96.511531454270497</c:v>
                </c:pt>
                <c:pt idx="61">
                  <c:v>96.868623650641197</c:v>
                </c:pt>
                <c:pt idx="62">
                  <c:v>95.665962947324601</c:v>
                </c:pt>
                <c:pt idx="63">
                  <c:v>94.325389289750106</c:v>
                </c:pt>
                <c:pt idx="64">
                  <c:v>92.657000883594705</c:v>
                </c:pt>
                <c:pt idx="65">
                  <c:v>91.932626403482104</c:v>
                </c:pt>
                <c:pt idx="66">
                  <c:v>89.992569977944498</c:v>
                </c:pt>
                <c:pt idx="67">
                  <c:v>87.668210728422906</c:v>
                </c:pt>
                <c:pt idx="68">
                  <c:v>89.098377185508596</c:v>
                </c:pt>
                <c:pt idx="69">
                  <c:v>88.594926507852094</c:v>
                </c:pt>
                <c:pt idx="70">
                  <c:v>89.704410634243203</c:v>
                </c:pt>
                <c:pt idx="71">
                  <c:v>90.828030950762098</c:v>
                </c:pt>
                <c:pt idx="72">
                  <c:v>88.321131483214003</c:v>
                </c:pt>
                <c:pt idx="73">
                  <c:v>90.265589842649902</c:v>
                </c:pt>
                <c:pt idx="74">
                  <c:v>90.847758636419201</c:v>
                </c:pt>
                <c:pt idx="75">
                  <c:v>93.597834920604797</c:v>
                </c:pt>
                <c:pt idx="76">
                  <c:v>92.338253469205497</c:v>
                </c:pt>
                <c:pt idx="77">
                  <c:v>90.309181971238502</c:v>
                </c:pt>
                <c:pt idx="78">
                  <c:v>89.908696740799101</c:v>
                </c:pt>
                <c:pt idx="79">
                  <c:v>87.509250930413998</c:v>
                </c:pt>
                <c:pt idx="80">
                  <c:v>86.147287687267607</c:v>
                </c:pt>
                <c:pt idx="81">
                  <c:v>87.567441229841293</c:v>
                </c:pt>
                <c:pt idx="82">
                  <c:v>89.063430568818305</c:v>
                </c:pt>
                <c:pt idx="83">
                  <c:v>90.427182138562202</c:v>
                </c:pt>
                <c:pt idx="84">
                  <c:v>90.7104027358167</c:v>
                </c:pt>
                <c:pt idx="85">
                  <c:v>91.581842962985405</c:v>
                </c:pt>
                <c:pt idx="86">
                  <c:v>90.668913960339594</c:v>
                </c:pt>
                <c:pt idx="87">
                  <c:v>91.163749266396707</c:v>
                </c:pt>
                <c:pt idx="88">
                  <c:v>89.483128848751406</c:v>
                </c:pt>
                <c:pt idx="89">
                  <c:v>87.188209194091897</c:v>
                </c:pt>
                <c:pt idx="90">
                  <c:v>89.724405055704096</c:v>
                </c:pt>
                <c:pt idx="91">
                  <c:v>89.910436975289898</c:v>
                </c:pt>
                <c:pt idx="92">
                  <c:v>91.647483449653393</c:v>
                </c:pt>
                <c:pt idx="93">
                  <c:v>92.913486245763096</c:v>
                </c:pt>
                <c:pt idx="94">
                  <c:v>93.254083743091201</c:v>
                </c:pt>
                <c:pt idx="95">
                  <c:v>94.035974604067505</c:v>
                </c:pt>
                <c:pt idx="96">
                  <c:v>94.108491855459405</c:v>
                </c:pt>
                <c:pt idx="97">
                  <c:v>95.123974127890506</c:v>
                </c:pt>
                <c:pt idx="98">
                  <c:v>95.773825312573095</c:v>
                </c:pt>
                <c:pt idx="99">
                  <c:v>96.553682980320502</c:v>
                </c:pt>
                <c:pt idx="100">
                  <c:v>96.391505986279</c:v>
                </c:pt>
                <c:pt idx="101">
                  <c:v>96.280907723462306</c:v>
                </c:pt>
                <c:pt idx="102">
                  <c:v>97.606328501630202</c:v>
                </c:pt>
                <c:pt idx="103">
                  <c:v>99.239438386462794</c:v>
                </c:pt>
                <c:pt idx="104">
                  <c:v>99.414560355776501</c:v>
                </c:pt>
                <c:pt idx="105">
                  <c:v>100.653035233289</c:v>
                </c:pt>
                <c:pt idx="106">
                  <c:v>100.509430677102</c:v>
                </c:pt>
                <c:pt idx="107">
                  <c:v>100.393631836225</c:v>
                </c:pt>
                <c:pt idx="108">
                  <c:v>99.688079389345205</c:v>
                </c:pt>
                <c:pt idx="109">
                  <c:v>100.049772215244</c:v>
                </c:pt>
                <c:pt idx="110">
                  <c:v>101.63304414734699</c:v>
                </c:pt>
                <c:pt idx="111">
                  <c:v>101.43053492672099</c:v>
                </c:pt>
                <c:pt idx="112">
                  <c:v>100.696712049788</c:v>
                </c:pt>
                <c:pt idx="113">
                  <c:v>99.817000189886997</c:v>
                </c:pt>
                <c:pt idx="114">
                  <c:v>99.405564075572499</c:v>
                </c:pt>
                <c:pt idx="115">
                  <c:v>100.722542610304</c:v>
                </c:pt>
                <c:pt idx="116">
                  <c:v>100.48630053620499</c:v>
                </c:pt>
                <c:pt idx="117">
                  <c:v>99.061566121358993</c:v>
                </c:pt>
                <c:pt idx="118">
                  <c:v>100.07365992556799</c:v>
                </c:pt>
                <c:pt idx="119">
                  <c:v>101.08385557228</c:v>
                </c:pt>
                <c:pt idx="120">
                  <c:v>102.43784248618201</c:v>
                </c:pt>
                <c:pt idx="121">
                  <c:v>103.02241710504001</c:v>
                </c:pt>
                <c:pt idx="122">
                  <c:v>104.54711125062499</c:v>
                </c:pt>
                <c:pt idx="123">
                  <c:v>104.92905711563</c:v>
                </c:pt>
                <c:pt idx="124">
                  <c:v>104.45807820504299</c:v>
                </c:pt>
                <c:pt idx="125">
                  <c:v>106.116695775775</c:v>
                </c:pt>
                <c:pt idx="126">
                  <c:v>104.626301272029</c:v>
                </c:pt>
                <c:pt idx="127">
                  <c:v>103.717422494636</c:v>
                </c:pt>
                <c:pt idx="128">
                  <c:v>103.553833183227</c:v>
                </c:pt>
                <c:pt idx="129">
                  <c:v>105.34588964120699</c:v>
                </c:pt>
                <c:pt idx="130">
                  <c:v>107.779445759251</c:v>
                </c:pt>
                <c:pt idx="131">
                  <c:v>109.531683270576</c:v>
                </c:pt>
                <c:pt idx="132">
                  <c:v>111.262942327806</c:v>
                </c:pt>
                <c:pt idx="133">
                  <c:v>108.17180309178499</c:v>
                </c:pt>
                <c:pt idx="134">
                  <c:v>111.90966207438601</c:v>
                </c:pt>
                <c:pt idx="135">
                  <c:v>110.06867637080801</c:v>
                </c:pt>
                <c:pt idx="136">
                  <c:v>113.012391536612</c:v>
                </c:pt>
                <c:pt idx="137">
                  <c:v>112.541327833333</c:v>
                </c:pt>
                <c:pt idx="138">
                  <c:v>115.844314196559</c:v>
                </c:pt>
                <c:pt idx="139">
                  <c:v>114.649657389029</c:v>
                </c:pt>
                <c:pt idx="140">
                  <c:v>114.443118899095</c:v>
                </c:pt>
                <c:pt idx="141">
                  <c:v>115.002008657574</c:v>
                </c:pt>
                <c:pt idx="142">
                  <c:v>111.20870103648301</c:v>
                </c:pt>
                <c:pt idx="143">
                  <c:v>109.960100892282</c:v>
                </c:pt>
                <c:pt idx="144">
                  <c:v>112.304351889204</c:v>
                </c:pt>
                <c:pt idx="145">
                  <c:v>110.85929717776899</c:v>
                </c:pt>
                <c:pt idx="146">
                  <c:v>112.16318765670999</c:v>
                </c:pt>
                <c:pt idx="147">
                  <c:v>112.030908499882</c:v>
                </c:pt>
                <c:pt idx="148">
                  <c:v>115.52619294652099</c:v>
                </c:pt>
                <c:pt idx="149">
                  <c:v>113.71746819799201</c:v>
                </c:pt>
                <c:pt idx="150">
                  <c:v>114.671618125975</c:v>
                </c:pt>
                <c:pt idx="151">
                  <c:v>114.37799089700199</c:v>
                </c:pt>
                <c:pt idx="152">
                  <c:v>112.159841801528</c:v>
                </c:pt>
                <c:pt idx="153">
                  <c:v>110.179245861466</c:v>
                </c:pt>
                <c:pt idx="154">
                  <c:v>109.692469375795</c:v>
                </c:pt>
                <c:pt idx="155">
                  <c:v>107.89235177411901</c:v>
                </c:pt>
                <c:pt idx="156">
                  <c:v>108.97411738690499</c:v>
                </c:pt>
                <c:pt idx="157">
                  <c:v>106.52427115190901</c:v>
                </c:pt>
                <c:pt idx="158">
                  <c:v>109.436733832568</c:v>
                </c:pt>
                <c:pt idx="159">
                  <c:v>112.77279107163901</c:v>
                </c:pt>
                <c:pt idx="160">
                  <c:v>112.33861955760101</c:v>
                </c:pt>
                <c:pt idx="161">
                  <c:v>114.642309667549</c:v>
                </c:pt>
                <c:pt idx="162">
                  <c:v>108.953885586445</c:v>
                </c:pt>
                <c:pt idx="163">
                  <c:v>109.14859360204299</c:v>
                </c:pt>
                <c:pt idx="164">
                  <c:v>107.864692498952</c:v>
                </c:pt>
                <c:pt idx="165">
                  <c:v>105.12864343974699</c:v>
                </c:pt>
                <c:pt idx="166">
                  <c:v>102.89092496383201</c:v>
                </c:pt>
                <c:pt idx="167">
                  <c:v>104.154109268447</c:v>
                </c:pt>
                <c:pt idx="168">
                  <c:v>104.87110885753</c:v>
                </c:pt>
                <c:pt idx="169">
                  <c:v>105.042262102035</c:v>
                </c:pt>
                <c:pt idx="170">
                  <c:v>106.906460872354</c:v>
                </c:pt>
                <c:pt idx="171">
                  <c:v>109.561548568948</c:v>
                </c:pt>
                <c:pt idx="172">
                  <c:v>108.125989005722</c:v>
                </c:pt>
                <c:pt idx="173">
                  <c:v>106.12399343015301</c:v>
                </c:pt>
                <c:pt idx="174">
                  <c:v>104.824047298228</c:v>
                </c:pt>
                <c:pt idx="175">
                  <c:v>105.086998883866</c:v>
                </c:pt>
                <c:pt idx="176">
                  <c:v>104.240469722066</c:v>
                </c:pt>
                <c:pt idx="177">
                  <c:v>101.59594391831899</c:v>
                </c:pt>
                <c:pt idx="178">
                  <c:v>98.258458373526693</c:v>
                </c:pt>
                <c:pt idx="179">
                  <c:v>99.047372051464194</c:v>
                </c:pt>
                <c:pt idx="180">
                  <c:v>95.874489835551799</c:v>
                </c:pt>
                <c:pt idx="181">
                  <c:v>97.580955878674203</c:v>
                </c:pt>
                <c:pt idx="182">
                  <c:v>98.8234961242445</c:v>
                </c:pt>
                <c:pt idx="183">
                  <c:v>98.463428058436406</c:v>
                </c:pt>
                <c:pt idx="184">
                  <c:v>98.432180488940006</c:v>
                </c:pt>
                <c:pt idx="185">
                  <c:v>96.058857246570994</c:v>
                </c:pt>
                <c:pt idx="186">
                  <c:v>96.880163027199799</c:v>
                </c:pt>
                <c:pt idx="187">
                  <c:v>95.318458429644807</c:v>
                </c:pt>
                <c:pt idx="188">
                  <c:v>94.426202005064795</c:v>
                </c:pt>
                <c:pt idx="189">
                  <c:v>96.458056808710097</c:v>
                </c:pt>
                <c:pt idx="190">
                  <c:v>103.55155356905</c:v>
                </c:pt>
                <c:pt idx="191">
                  <c:v>101.990689467842</c:v>
                </c:pt>
                <c:pt idx="192">
                  <c:v>100.78135326049301</c:v>
                </c:pt>
                <c:pt idx="193">
                  <c:v>104.038855299993</c:v>
                </c:pt>
                <c:pt idx="194">
                  <c:v>103.560162965247</c:v>
                </c:pt>
                <c:pt idx="195">
                  <c:v>101.408945164971</c:v>
                </c:pt>
                <c:pt idx="196">
                  <c:v>103.568938832138</c:v>
                </c:pt>
                <c:pt idx="197">
                  <c:v>107.145385476518</c:v>
                </c:pt>
                <c:pt idx="198">
                  <c:v>105.75313013900301</c:v>
                </c:pt>
                <c:pt idx="199">
                  <c:v>102.281256633542</c:v>
                </c:pt>
                <c:pt idx="200">
                  <c:v>100.63583831760199</c:v>
                </c:pt>
                <c:pt idx="201">
                  <c:v>102.728810715718</c:v>
                </c:pt>
                <c:pt idx="202">
                  <c:v>100.044166146113</c:v>
                </c:pt>
                <c:pt idx="203">
                  <c:v>98.542996780130807</c:v>
                </c:pt>
                <c:pt idx="204">
                  <c:v>101.080255476254</c:v>
                </c:pt>
                <c:pt idx="205">
                  <c:v>101.828790039743</c:v>
                </c:pt>
                <c:pt idx="206">
                  <c:v>100.606923031599</c:v>
                </c:pt>
                <c:pt idx="207">
                  <c:v>100.661710339515</c:v>
                </c:pt>
                <c:pt idx="208">
                  <c:v>99.687399538845995</c:v>
                </c:pt>
                <c:pt idx="209">
                  <c:v>101.19971864531099</c:v>
                </c:pt>
                <c:pt idx="210">
                  <c:v>98.966953196014401</c:v>
                </c:pt>
                <c:pt idx="211">
                  <c:v>101.12323517796101</c:v>
                </c:pt>
                <c:pt idx="212">
                  <c:v>103.895534586145</c:v>
                </c:pt>
                <c:pt idx="213">
                  <c:v>103.999178914491</c:v>
                </c:pt>
                <c:pt idx="214">
                  <c:v>103.460211832884</c:v>
                </c:pt>
                <c:pt idx="215">
                  <c:v>101.55835943790299</c:v>
                </c:pt>
                <c:pt idx="216">
                  <c:v>99.6860815424766</c:v>
                </c:pt>
                <c:pt idx="217">
                  <c:v>100.171502721818</c:v>
                </c:pt>
                <c:pt idx="218">
                  <c:v>98.141464906662193</c:v>
                </c:pt>
                <c:pt idx="219">
                  <c:v>101.401252156708</c:v>
                </c:pt>
                <c:pt idx="220">
                  <c:v>99.774357168439906</c:v>
                </c:pt>
                <c:pt idx="221">
                  <c:v>99.635391065181807</c:v>
                </c:pt>
                <c:pt idx="222">
                  <c:v>98.315033190683096</c:v>
                </c:pt>
                <c:pt idx="223">
                  <c:v>98.267220214032506</c:v>
                </c:pt>
                <c:pt idx="224">
                  <c:v>99.893331349761596</c:v>
                </c:pt>
                <c:pt idx="225">
                  <c:v>101.256310079719</c:v>
                </c:pt>
                <c:pt idx="226">
                  <c:v>101.453001730506</c:v>
                </c:pt>
                <c:pt idx="227">
                  <c:v>100.283397331334</c:v>
                </c:pt>
                <c:pt idx="228">
                  <c:v>97.943461733819504</c:v>
                </c:pt>
                <c:pt idx="229">
                  <c:v>94.155884518144802</c:v>
                </c:pt>
                <c:pt idx="230">
                  <c:v>89.382804547070705</c:v>
                </c:pt>
                <c:pt idx="231">
                  <c:v>89.299196244476207</c:v>
                </c:pt>
                <c:pt idx="232">
                  <c:v>92.533449999217595</c:v>
                </c:pt>
                <c:pt idx="233">
                  <c:v>94.040261679225694</c:v>
                </c:pt>
                <c:pt idx="234">
                  <c:v>94.211234868484695</c:v>
                </c:pt>
                <c:pt idx="235">
                  <c:v>92.4545188875082</c:v>
                </c:pt>
                <c:pt idx="236">
                  <c:v>90.286360332349204</c:v>
                </c:pt>
                <c:pt idx="237">
                  <c:v>87.919359097855803</c:v>
                </c:pt>
                <c:pt idx="238">
                  <c:v>90.269614505899298</c:v>
                </c:pt>
                <c:pt idx="239">
                  <c:v>90.268904912840895</c:v>
                </c:pt>
                <c:pt idx="240">
                  <c:v>91.595349354226599</c:v>
                </c:pt>
                <c:pt idx="241">
                  <c:v>92.666074734682496</c:v>
                </c:pt>
                <c:pt idx="242">
                  <c:v>91.277375478809603</c:v>
                </c:pt>
                <c:pt idx="243">
                  <c:v>93.270726793013296</c:v>
                </c:pt>
                <c:pt idx="244">
                  <c:v>92.519654905089993</c:v>
                </c:pt>
                <c:pt idx="245">
                  <c:v>91.940999902785805</c:v>
                </c:pt>
                <c:pt idx="246">
                  <c:v>91.664008773835405</c:v>
                </c:pt>
                <c:pt idx="247">
                  <c:v>92.175550769434196</c:v>
                </c:pt>
                <c:pt idx="248">
                  <c:v>93.722878460110707</c:v>
                </c:pt>
                <c:pt idx="249">
                  <c:v>93.063332716389198</c:v>
                </c:pt>
                <c:pt idx="250">
                  <c:v>91.603355368362102</c:v>
                </c:pt>
                <c:pt idx="251">
                  <c:v>90.492756655316398</c:v>
                </c:pt>
                <c:pt idx="252">
                  <c:v>91.070068680547706</c:v>
                </c:pt>
                <c:pt idx="253">
                  <c:v>89.502691647527598</c:v>
                </c:pt>
                <c:pt idx="254">
                  <c:v>87.592200243593197</c:v>
                </c:pt>
                <c:pt idx="255">
                  <c:v>87.909942651082403</c:v>
                </c:pt>
                <c:pt idx="256">
                  <c:v>88.457741500859896</c:v>
                </c:pt>
                <c:pt idx="257">
                  <c:v>86.740843271065003</c:v>
                </c:pt>
                <c:pt idx="258">
                  <c:v>87.931663609717006</c:v>
                </c:pt>
                <c:pt idx="259">
                  <c:v>85.292127882290202</c:v>
                </c:pt>
                <c:pt idx="260">
                  <c:v>86.078126361289804</c:v>
                </c:pt>
                <c:pt idx="261">
                  <c:v>87.434583913760804</c:v>
                </c:pt>
                <c:pt idx="262">
                  <c:v>87.917539455782006</c:v>
                </c:pt>
                <c:pt idx="263">
                  <c:v>87.1515917289301</c:v>
                </c:pt>
                <c:pt idx="264">
                  <c:v>88.225033091849198</c:v>
                </c:pt>
                <c:pt idx="265">
                  <c:v>88.247054649304502</c:v>
                </c:pt>
                <c:pt idx="266">
                  <c:v>88.907623255666195</c:v>
                </c:pt>
                <c:pt idx="267">
                  <c:v>87.163001707617994</c:v>
                </c:pt>
                <c:pt idx="268">
                  <c:v>86.656381164225394</c:v>
                </c:pt>
                <c:pt idx="269">
                  <c:v>87.823026431933101</c:v>
                </c:pt>
                <c:pt idx="270">
                  <c:v>88.957193149282702</c:v>
                </c:pt>
                <c:pt idx="271">
                  <c:v>89.280731978876901</c:v>
                </c:pt>
                <c:pt idx="272">
                  <c:v>91.558415110299407</c:v>
                </c:pt>
                <c:pt idx="273">
                  <c:v>92.802532750768194</c:v>
                </c:pt>
                <c:pt idx="274">
                  <c:v>92.1611432738204</c:v>
                </c:pt>
                <c:pt idx="275">
                  <c:v>92.914324738506906</c:v>
                </c:pt>
                <c:pt idx="276">
                  <c:v>90.298147325490206</c:v>
                </c:pt>
                <c:pt idx="277">
                  <c:v>90.074088420984907</c:v>
                </c:pt>
                <c:pt idx="278">
                  <c:v>87.230932046647396</c:v>
                </c:pt>
                <c:pt idx="279">
                  <c:v>88.083062995641299</c:v>
                </c:pt>
                <c:pt idx="280">
                  <c:v>88.229578060175498</c:v>
                </c:pt>
                <c:pt idx="281">
                  <c:v>87.960303152727903</c:v>
                </c:pt>
                <c:pt idx="282">
                  <c:v>88.681157941584502</c:v>
                </c:pt>
                <c:pt idx="283">
                  <c:v>90.042905411410601</c:v>
                </c:pt>
                <c:pt idx="284">
                  <c:v>87.8933048891748</c:v>
                </c:pt>
                <c:pt idx="285">
                  <c:v>87.485831418833698</c:v>
                </c:pt>
                <c:pt idx="286">
                  <c:v>87.046739252074502</c:v>
                </c:pt>
                <c:pt idx="287">
                  <c:v>85.586342366455995</c:v>
                </c:pt>
                <c:pt idx="288">
                  <c:v>85.590525390533401</c:v>
                </c:pt>
                <c:pt idx="289">
                  <c:v>86.923352362765101</c:v>
                </c:pt>
                <c:pt idx="290">
                  <c:v>87.482290622828899</c:v>
                </c:pt>
                <c:pt idx="291">
                  <c:v>87.262716397051307</c:v>
                </c:pt>
                <c:pt idx="292">
                  <c:v>86.604383190195406</c:v>
                </c:pt>
                <c:pt idx="293">
                  <c:v>87.458734164362298</c:v>
                </c:pt>
                <c:pt idx="294">
                  <c:v>85.896010756200695</c:v>
                </c:pt>
                <c:pt idx="295">
                  <c:v>85.302839195367198</c:v>
                </c:pt>
                <c:pt idx="296">
                  <c:v>84.694697208852702</c:v>
                </c:pt>
                <c:pt idx="297">
                  <c:v>85.672791896283698</c:v>
                </c:pt>
                <c:pt idx="298">
                  <c:v>83.349899022889005</c:v>
                </c:pt>
                <c:pt idx="299">
                  <c:v>83.372754414893194</c:v>
                </c:pt>
                <c:pt idx="300">
                  <c:v>82.721918904362894</c:v>
                </c:pt>
                <c:pt idx="301">
                  <c:v>83.307197392439804</c:v>
                </c:pt>
                <c:pt idx="302">
                  <c:v>81.632201080567995</c:v>
                </c:pt>
                <c:pt idx="303">
                  <c:v>81.378732013910906</c:v>
                </c:pt>
                <c:pt idx="304">
                  <c:v>81.404223936070196</c:v>
                </c:pt>
                <c:pt idx="305">
                  <c:v>83.217331141565694</c:v>
                </c:pt>
                <c:pt idx="306">
                  <c:v>81.503526502749295</c:v>
                </c:pt>
                <c:pt idx="307">
                  <c:v>82.189168937426501</c:v>
                </c:pt>
                <c:pt idx="308">
                  <c:v>81.642292231660704</c:v>
                </c:pt>
                <c:pt idx="309">
                  <c:v>80.989402551329803</c:v>
                </c:pt>
                <c:pt idx="310">
                  <c:v>80.923486833096206</c:v>
                </c:pt>
                <c:pt idx="311">
                  <c:v>82.758345069718601</c:v>
                </c:pt>
                <c:pt idx="312">
                  <c:v>83.036700381054402</c:v>
                </c:pt>
                <c:pt idx="313">
                  <c:v>82.238658396416696</c:v>
                </c:pt>
                <c:pt idx="314">
                  <c:v>82.718691526117595</c:v>
                </c:pt>
                <c:pt idx="315">
                  <c:v>83.332119145923301</c:v>
                </c:pt>
                <c:pt idx="316">
                  <c:v>84.015937676876504</c:v>
                </c:pt>
                <c:pt idx="317">
                  <c:v>82.803863122967897</c:v>
                </c:pt>
                <c:pt idx="318">
                  <c:v>83.503429620267397</c:v>
                </c:pt>
                <c:pt idx="319">
                  <c:v>82.349231262641496</c:v>
                </c:pt>
                <c:pt idx="320">
                  <c:v>83.766822198037005</c:v>
                </c:pt>
                <c:pt idx="321">
                  <c:v>84.1314319908236</c:v>
                </c:pt>
                <c:pt idx="322">
                  <c:v>83.964863597251096</c:v>
                </c:pt>
                <c:pt idx="323">
                  <c:v>83.482271231120293</c:v>
                </c:pt>
                <c:pt idx="324">
                  <c:v>82.841023247202003</c:v>
                </c:pt>
                <c:pt idx="325">
                  <c:v>84.607354239977397</c:v>
                </c:pt>
                <c:pt idx="326">
                  <c:v>85.364313456698895</c:v>
                </c:pt>
                <c:pt idx="327">
                  <c:v>84.693385373492703</c:v>
                </c:pt>
                <c:pt idx="328">
                  <c:v>86.291351408752206</c:v>
                </c:pt>
                <c:pt idx="329">
                  <c:v>87.280813746369404</c:v>
                </c:pt>
                <c:pt idx="330">
                  <c:v>87.156537446921106</c:v>
                </c:pt>
                <c:pt idx="331">
                  <c:v>87.162016611760393</c:v>
                </c:pt>
                <c:pt idx="332">
                  <c:v>87.918510207158803</c:v>
                </c:pt>
                <c:pt idx="333">
                  <c:v>87.779056462950706</c:v>
                </c:pt>
                <c:pt idx="334">
                  <c:v>86.945311036120202</c:v>
                </c:pt>
                <c:pt idx="335">
                  <c:v>85.989292250055399</c:v>
                </c:pt>
                <c:pt idx="336">
                  <c:v>86.120271810624601</c:v>
                </c:pt>
                <c:pt idx="337">
                  <c:v>85.606997077136498</c:v>
                </c:pt>
                <c:pt idx="338">
                  <c:v>86.674729955794007</c:v>
                </c:pt>
                <c:pt idx="339">
                  <c:v>85.229398849919704</c:v>
                </c:pt>
                <c:pt idx="340">
                  <c:v>85.208891640911403</c:v>
                </c:pt>
                <c:pt idx="341">
                  <c:v>85.796442821796106</c:v>
                </c:pt>
                <c:pt idx="342">
                  <c:v>86.658886664446101</c:v>
                </c:pt>
                <c:pt idx="343">
                  <c:v>85.552988410514303</c:v>
                </c:pt>
                <c:pt idx="344">
                  <c:v>85.059029291975307</c:v>
                </c:pt>
                <c:pt idx="345">
                  <c:v>86.013728253670294</c:v>
                </c:pt>
                <c:pt idx="346">
                  <c:v>83.886753456744998</c:v>
                </c:pt>
                <c:pt idx="347">
                  <c:v>84.179297110456403</c:v>
                </c:pt>
                <c:pt idx="348">
                  <c:v>87.058164203901796</c:v>
                </c:pt>
                <c:pt idx="349">
                  <c:v>83.758960649023706</c:v>
                </c:pt>
                <c:pt idx="350">
                  <c:v>83.481951877675698</c:v>
                </c:pt>
                <c:pt idx="351">
                  <c:v>84.171264360029795</c:v>
                </c:pt>
                <c:pt idx="352">
                  <c:v>84.834968961907407</c:v>
                </c:pt>
                <c:pt idx="353">
                  <c:v>81.210400649765006</c:v>
                </c:pt>
                <c:pt idx="354">
                  <c:v>83.779152024885093</c:v>
                </c:pt>
                <c:pt idx="355">
                  <c:v>82.044670183738802</c:v>
                </c:pt>
                <c:pt idx="356">
                  <c:v>86.872956419087799</c:v>
                </c:pt>
                <c:pt idx="357">
                  <c:v>89.690643701591597</c:v>
                </c:pt>
                <c:pt idx="358">
                  <c:v>84.284200719491096</c:v>
                </c:pt>
                <c:pt idx="359">
                  <c:v>84.528496986427001</c:v>
                </c:pt>
                <c:pt idx="360">
                  <c:v>83.718422341597801</c:v>
                </c:pt>
                <c:pt idx="361">
                  <c:v>84.620110399714093</c:v>
                </c:pt>
                <c:pt idx="362">
                  <c:v>86.453309837611997</c:v>
                </c:pt>
                <c:pt idx="363">
                  <c:v>82.390118635635901</c:v>
                </c:pt>
                <c:pt idx="364">
                  <c:v>85.410785803971507</c:v>
                </c:pt>
                <c:pt idx="365">
                  <c:v>84.201311468444302</c:v>
                </c:pt>
                <c:pt idx="366">
                  <c:v>79.134848979108099</c:v>
                </c:pt>
                <c:pt idx="367">
                  <c:v>76.3012376719701</c:v>
                </c:pt>
                <c:pt idx="368">
                  <c:v>75.162077243774903</c:v>
                </c:pt>
                <c:pt idx="369">
                  <c:v>70.937117494750296</c:v>
                </c:pt>
                <c:pt idx="370">
                  <c:v>70.621681299165303</c:v>
                </c:pt>
                <c:pt idx="371">
                  <c:v>66.797834162526797</c:v>
                </c:pt>
                <c:pt idx="372">
                  <c:v>69.618822119599699</c:v>
                </c:pt>
                <c:pt idx="373">
                  <c:v>72.859990708958193</c:v>
                </c:pt>
                <c:pt idx="374">
                  <c:v>69.211722145285293</c:v>
                </c:pt>
                <c:pt idx="375">
                  <c:v>62.576118515255502</c:v>
                </c:pt>
                <c:pt idx="376">
                  <c:v>64.386309711193405</c:v>
                </c:pt>
                <c:pt idx="377">
                  <c:v>63.440441438437503</c:v>
                </c:pt>
                <c:pt idx="378">
                  <c:v>64.096337720488293</c:v>
                </c:pt>
                <c:pt idx="379">
                  <c:v>61.943975602460199</c:v>
                </c:pt>
                <c:pt idx="380">
                  <c:v>57.749092374532097</c:v>
                </c:pt>
                <c:pt idx="381">
                  <c:v>56.581703577124301</c:v>
                </c:pt>
                <c:pt idx="382">
                  <c:v>54.451041461329702</c:v>
                </c:pt>
                <c:pt idx="383">
                  <c:v>52.299571442862998</c:v>
                </c:pt>
                <c:pt idx="384">
                  <c:v>58.493953333630799</c:v>
                </c:pt>
                <c:pt idx="385">
                  <c:v>56.959074245736304</c:v>
                </c:pt>
                <c:pt idx="386">
                  <c:v>58.801085293495603</c:v>
                </c:pt>
                <c:pt idx="387">
                  <c:v>61.263293782223599</c:v>
                </c:pt>
                <c:pt idx="388">
                  <c:v>59.643909113300303</c:v>
                </c:pt>
                <c:pt idx="389">
                  <c:v>63.063878439095497</c:v>
                </c:pt>
                <c:pt idx="390">
                  <c:v>57.9114955783825</c:v>
                </c:pt>
                <c:pt idx="391">
                  <c:v>55.832075994310898</c:v>
                </c:pt>
                <c:pt idx="392">
                  <c:v>58.385122650663497</c:v>
                </c:pt>
                <c:pt idx="393">
                  <c:v>54.843965806988699</c:v>
                </c:pt>
                <c:pt idx="394">
                  <c:v>53.990094302337098</c:v>
                </c:pt>
                <c:pt idx="395">
                  <c:v>50.762845516418601</c:v>
                </c:pt>
                <c:pt idx="396">
                  <c:v>55.161852995400501</c:v>
                </c:pt>
                <c:pt idx="397">
                  <c:v>51.147589967584999</c:v>
                </c:pt>
                <c:pt idx="398">
                  <c:v>50.105116721716001</c:v>
                </c:pt>
                <c:pt idx="399">
                  <c:v>49.342418664378897</c:v>
                </c:pt>
                <c:pt idx="400">
                  <c:v>44.927195560507698</c:v>
                </c:pt>
                <c:pt idx="401">
                  <c:v>42.764955206350102</c:v>
                </c:pt>
                <c:pt idx="402">
                  <c:v>46.0015620126455</c:v>
                </c:pt>
                <c:pt idx="403">
                  <c:v>51.106026283199199</c:v>
                </c:pt>
                <c:pt idx="404">
                  <c:v>51.772823519665899</c:v>
                </c:pt>
                <c:pt idx="405">
                  <c:v>53.418393464979602</c:v>
                </c:pt>
                <c:pt idx="406">
                  <c:v>52.9534836819143</c:v>
                </c:pt>
                <c:pt idx="407">
                  <c:v>44.837258867954702</c:v>
                </c:pt>
                <c:pt idx="408">
                  <c:v>45.576971506834397</c:v>
                </c:pt>
                <c:pt idx="409">
                  <c:v>45.406434795565303</c:v>
                </c:pt>
                <c:pt idx="410">
                  <c:v>45.344640407300297</c:v>
                </c:pt>
                <c:pt idx="411">
                  <c:v>44.850089527648798</c:v>
                </c:pt>
                <c:pt idx="412">
                  <c:v>45.7956078281807</c:v>
                </c:pt>
                <c:pt idx="413">
                  <c:v>45.918055426861699</c:v>
                </c:pt>
                <c:pt idx="414">
                  <c:v>47.308637732928901</c:v>
                </c:pt>
                <c:pt idx="415">
                  <c:v>47.680549758385702</c:v>
                </c:pt>
                <c:pt idx="416">
                  <c:v>47.6693544378195</c:v>
                </c:pt>
                <c:pt idx="417">
                  <c:v>48.757705583597101</c:v>
                </c:pt>
                <c:pt idx="418">
                  <c:v>50.126618959514303</c:v>
                </c:pt>
                <c:pt idx="419">
                  <c:v>51.053262558342801</c:v>
                </c:pt>
                <c:pt idx="420">
                  <c:v>50.459903038089998</c:v>
                </c:pt>
                <c:pt idx="421">
                  <c:v>49.942458032896297</c:v>
                </c:pt>
                <c:pt idx="422">
                  <c:v>50.131448289396197</c:v>
                </c:pt>
                <c:pt idx="423">
                  <c:v>49.309005023709503</c:v>
                </c:pt>
                <c:pt idx="424">
                  <c:v>49.640227863870003</c:v>
                </c:pt>
                <c:pt idx="425">
                  <c:v>50.675264838388699</c:v>
                </c:pt>
                <c:pt idx="426">
                  <c:v>51.0066433869614</c:v>
                </c:pt>
                <c:pt idx="427">
                  <c:v>51.063995983205203</c:v>
                </c:pt>
                <c:pt idx="428">
                  <c:v>51.304355455995797</c:v>
                </c:pt>
                <c:pt idx="429">
                  <c:v>51.053448854217102</c:v>
                </c:pt>
                <c:pt idx="430">
                  <c:v>49.871684274765698</c:v>
                </c:pt>
                <c:pt idx="431">
                  <c:v>50.148350590938001</c:v>
                </c:pt>
                <c:pt idx="432">
                  <c:v>49.024529956236101</c:v>
                </c:pt>
                <c:pt idx="433">
                  <c:v>49.651087606986401</c:v>
                </c:pt>
                <c:pt idx="434">
                  <c:v>49.616551616874901</c:v>
                </c:pt>
                <c:pt idx="435">
                  <c:v>48.241249891733098</c:v>
                </c:pt>
                <c:pt idx="436">
                  <c:v>48.389302207802302</c:v>
                </c:pt>
                <c:pt idx="437">
                  <c:v>48.151692402012102</c:v>
                </c:pt>
                <c:pt idx="438">
                  <c:v>48.392007992962498</c:v>
                </c:pt>
                <c:pt idx="439">
                  <c:v>49.464350654365603</c:v>
                </c:pt>
                <c:pt idx="440">
                  <c:v>49.978736245813202</c:v>
                </c:pt>
                <c:pt idx="441">
                  <c:v>49.510871869532899</c:v>
                </c:pt>
                <c:pt idx="442">
                  <c:v>49.522845498249197</c:v>
                </c:pt>
                <c:pt idx="443">
                  <c:v>51.096500408146198</c:v>
                </c:pt>
                <c:pt idx="444">
                  <c:v>51.153856607518698</c:v>
                </c:pt>
                <c:pt idx="445">
                  <c:v>51.245743765528999</c:v>
                </c:pt>
                <c:pt idx="446">
                  <c:v>50.632743468962097</c:v>
                </c:pt>
                <c:pt idx="447">
                  <c:v>51.339113026611003</c:v>
                </c:pt>
                <c:pt idx="448">
                  <c:v>52.088775921407702</c:v>
                </c:pt>
                <c:pt idx="449">
                  <c:v>51.292137994659797</c:v>
                </c:pt>
                <c:pt idx="450">
                  <c:v>50.979442431387</c:v>
                </c:pt>
                <c:pt idx="451">
                  <c:v>51.243004503054401</c:v>
                </c:pt>
                <c:pt idx="452">
                  <c:v>51.855054087381397</c:v>
                </c:pt>
                <c:pt idx="453">
                  <c:v>51.814702905345101</c:v>
                </c:pt>
                <c:pt idx="454">
                  <c:v>51.293475229427102</c:v>
                </c:pt>
                <c:pt idx="455">
                  <c:v>52.383511743053703</c:v>
                </c:pt>
                <c:pt idx="456">
                  <c:v>53.519816770885498</c:v>
                </c:pt>
                <c:pt idx="457">
                  <c:v>53.647123106280702</c:v>
                </c:pt>
                <c:pt idx="458">
                  <c:v>53.322156010500798</c:v>
                </c:pt>
                <c:pt idx="459">
                  <c:v>55.015754508418901</c:v>
                </c:pt>
                <c:pt idx="460">
                  <c:v>55.511938560476899</c:v>
                </c:pt>
                <c:pt idx="461">
                  <c:v>54.679414844364501</c:v>
                </c:pt>
                <c:pt idx="462">
                  <c:v>55.758327469354597</c:v>
                </c:pt>
                <c:pt idx="463">
                  <c:v>55.944263821468297</c:v>
                </c:pt>
                <c:pt idx="464">
                  <c:v>54.330474203059801</c:v>
                </c:pt>
                <c:pt idx="465">
                  <c:v>53.593383042497202</c:v>
                </c:pt>
                <c:pt idx="466">
                  <c:v>52.923012162512002</c:v>
                </c:pt>
                <c:pt idx="467">
                  <c:v>52.635568572348198</c:v>
                </c:pt>
                <c:pt idx="468">
                  <c:v>52.2330012532925</c:v>
                </c:pt>
                <c:pt idx="469">
                  <c:v>53.177305126736101</c:v>
                </c:pt>
                <c:pt idx="470">
                  <c:v>55.480189411843099</c:v>
                </c:pt>
                <c:pt idx="471">
                  <c:v>54.412855409657297</c:v>
                </c:pt>
                <c:pt idx="472">
                  <c:v>55.954970679817301</c:v>
                </c:pt>
                <c:pt idx="473">
                  <c:v>56.572908961746599</c:v>
                </c:pt>
                <c:pt idx="474">
                  <c:v>55.712634346138998</c:v>
                </c:pt>
                <c:pt idx="475">
                  <c:v>54.112706087099397</c:v>
                </c:pt>
                <c:pt idx="476">
                  <c:v>56.187732687409699</c:v>
                </c:pt>
                <c:pt idx="477">
                  <c:v>55.569964409547403</c:v>
                </c:pt>
                <c:pt idx="478">
                  <c:v>56.178758239023303</c:v>
                </c:pt>
                <c:pt idx="479">
                  <c:v>57.413454293424003</c:v>
                </c:pt>
                <c:pt idx="480">
                  <c:v>57.819407095343003</c:v>
                </c:pt>
                <c:pt idx="481">
                  <c:v>58.626506613273399</c:v>
                </c:pt>
                <c:pt idx="482">
                  <c:v>59.013090312241701</c:v>
                </c:pt>
                <c:pt idx="483">
                  <c:v>60.088230362685998</c:v>
                </c:pt>
                <c:pt idx="484">
                  <c:v>59.814787772681001</c:v>
                </c:pt>
                <c:pt idx="485">
                  <c:v>59.338672746059103</c:v>
                </c:pt>
                <c:pt idx="486">
                  <c:v>60.244064815198797</c:v>
                </c:pt>
                <c:pt idx="487">
                  <c:v>58.9049138562034</c:v>
                </c:pt>
                <c:pt idx="488">
                  <c:v>56.781534284523097</c:v>
                </c:pt>
                <c:pt idx="489">
                  <c:v>57.231236724873497</c:v>
                </c:pt>
                <c:pt idx="490">
                  <c:v>56.721515510390603</c:v>
                </c:pt>
                <c:pt idx="491">
                  <c:v>59.222192697840498</c:v>
                </c:pt>
                <c:pt idx="492">
                  <c:v>59.099036116387197</c:v>
                </c:pt>
                <c:pt idx="493">
                  <c:v>58.361356075445997</c:v>
                </c:pt>
                <c:pt idx="494">
                  <c:v>56.974064105203297</c:v>
                </c:pt>
                <c:pt idx="495">
                  <c:v>57.595178032539998</c:v>
                </c:pt>
                <c:pt idx="496">
                  <c:v>58.841125260385297</c:v>
                </c:pt>
                <c:pt idx="497">
                  <c:v>57.869457602216997</c:v>
                </c:pt>
                <c:pt idx="498">
                  <c:v>57.379032703979497</c:v>
                </c:pt>
                <c:pt idx="499">
                  <c:v>57.522324541102002</c:v>
                </c:pt>
                <c:pt idx="500">
                  <c:v>57.459846669596701</c:v>
                </c:pt>
                <c:pt idx="501">
                  <c:v>57.555449656966701</c:v>
                </c:pt>
                <c:pt idx="502">
                  <c:v>55.251684442843803</c:v>
                </c:pt>
                <c:pt idx="503">
                  <c:v>55.337594728789099</c:v>
                </c:pt>
                <c:pt idx="504">
                  <c:v>55.376366949998598</c:v>
                </c:pt>
                <c:pt idx="505">
                  <c:v>55.954799622962703</c:v>
                </c:pt>
                <c:pt idx="506">
                  <c:v>57.054435863622899</c:v>
                </c:pt>
                <c:pt idx="507">
                  <c:v>56.214953556145502</c:v>
                </c:pt>
                <c:pt idx="508">
                  <c:v>55.951510074163899</c:v>
                </c:pt>
                <c:pt idx="509">
                  <c:v>56.672718292315999</c:v>
                </c:pt>
                <c:pt idx="510">
                  <c:v>56.811478890911602</c:v>
                </c:pt>
                <c:pt idx="511">
                  <c:v>57.8150581230801</c:v>
                </c:pt>
                <c:pt idx="512">
                  <c:v>58.822497578162</c:v>
                </c:pt>
                <c:pt idx="513">
                  <c:v>58.403293441876301</c:v>
                </c:pt>
                <c:pt idx="514">
                  <c:v>59.802225733867303</c:v>
                </c:pt>
                <c:pt idx="515">
                  <c:v>59.7967993856305</c:v>
                </c:pt>
                <c:pt idx="516">
                  <c:v>60.894722910964902</c:v>
                </c:pt>
                <c:pt idx="517">
                  <c:v>60.714830510353302</c:v>
                </c:pt>
                <c:pt idx="518">
                  <c:v>61.134177336665502</c:v>
                </c:pt>
                <c:pt idx="519">
                  <c:v>60.681651705350497</c:v>
                </c:pt>
                <c:pt idx="520">
                  <c:v>60.917558521618901</c:v>
                </c:pt>
                <c:pt idx="521">
                  <c:v>59.766179334798899</c:v>
                </c:pt>
                <c:pt idx="522">
                  <c:v>61.224144997977</c:v>
                </c:pt>
                <c:pt idx="523">
                  <c:v>61.328248367086303</c:v>
                </c:pt>
                <c:pt idx="524">
                  <c:v>62.533396475329099</c:v>
                </c:pt>
                <c:pt idx="525">
                  <c:v>61.957027377200802</c:v>
                </c:pt>
                <c:pt idx="526">
                  <c:v>62.273573609304997</c:v>
                </c:pt>
                <c:pt idx="527">
                  <c:v>62.666385854066398</c:v>
                </c:pt>
                <c:pt idx="528">
                  <c:v>63.107721449945501</c:v>
                </c:pt>
                <c:pt idx="529">
                  <c:v>63.918710346871599</c:v>
                </c:pt>
                <c:pt idx="530">
                  <c:v>65.184797807915601</c:v>
                </c:pt>
                <c:pt idx="531">
                  <c:v>66.138519466981293</c:v>
                </c:pt>
                <c:pt idx="532">
                  <c:v>66.901644208327994</c:v>
                </c:pt>
                <c:pt idx="533">
                  <c:v>64.6421521399662</c:v>
                </c:pt>
                <c:pt idx="534">
                  <c:v>66.796662501996806</c:v>
                </c:pt>
                <c:pt idx="535">
                  <c:v>65.393409397737898</c:v>
                </c:pt>
                <c:pt idx="536">
                  <c:v>65.173219898307494</c:v>
                </c:pt>
                <c:pt idx="537">
                  <c:v>66.133804786426893</c:v>
                </c:pt>
                <c:pt idx="538">
                  <c:v>66.801224885381501</c:v>
                </c:pt>
                <c:pt idx="539">
                  <c:v>67.561511917078406</c:v>
                </c:pt>
                <c:pt idx="540">
                  <c:v>66.482922012252402</c:v>
                </c:pt>
                <c:pt idx="541">
                  <c:v>64.497003333185603</c:v>
                </c:pt>
                <c:pt idx="542">
                  <c:v>64.809672972812393</c:v>
                </c:pt>
                <c:pt idx="543">
                  <c:v>65.203610896904607</c:v>
                </c:pt>
                <c:pt idx="544">
                  <c:v>65.039992757450193</c:v>
                </c:pt>
                <c:pt idx="545">
                  <c:v>64.328439752393805</c:v>
                </c:pt>
                <c:pt idx="546">
                  <c:v>62.039231152668002</c:v>
                </c:pt>
                <c:pt idx="547">
                  <c:v>63.2200027488988</c:v>
                </c:pt>
                <c:pt idx="548">
                  <c:v>63.088074479858797</c:v>
                </c:pt>
                <c:pt idx="549">
                  <c:v>64.223102386036999</c:v>
                </c:pt>
                <c:pt idx="550">
                  <c:v>63.859585792762999</c:v>
                </c:pt>
                <c:pt idx="551">
                  <c:v>64.539670709142499</c:v>
                </c:pt>
                <c:pt idx="552">
                  <c:v>63.405120523992899</c:v>
                </c:pt>
                <c:pt idx="553">
                  <c:v>63.376815382031097</c:v>
                </c:pt>
                <c:pt idx="554">
                  <c:v>61.469446134483597</c:v>
                </c:pt>
                <c:pt idx="555">
                  <c:v>60.140297934238198</c:v>
                </c:pt>
                <c:pt idx="556">
                  <c:v>59.066794571667401</c:v>
                </c:pt>
                <c:pt idx="557">
                  <c:v>57.513762307849497</c:v>
                </c:pt>
                <c:pt idx="558">
                  <c:v>57.697771870973497</c:v>
                </c:pt>
                <c:pt idx="559">
                  <c:v>57.140486685439399</c:v>
                </c:pt>
                <c:pt idx="560">
                  <c:v>57.425407828188199</c:v>
                </c:pt>
                <c:pt idx="561">
                  <c:v>57.356340055790497</c:v>
                </c:pt>
                <c:pt idx="562">
                  <c:v>59.197560630969598</c:v>
                </c:pt>
                <c:pt idx="563">
                  <c:v>59.279927493247897</c:v>
                </c:pt>
                <c:pt idx="564">
                  <c:v>59.9772047539536</c:v>
                </c:pt>
                <c:pt idx="565">
                  <c:v>61.046937352006701</c:v>
                </c:pt>
                <c:pt idx="566">
                  <c:v>60.968282204134603</c:v>
                </c:pt>
                <c:pt idx="567">
                  <c:v>61.051375782525199</c:v>
                </c:pt>
                <c:pt idx="568">
                  <c:v>61.982812747185797</c:v>
                </c:pt>
                <c:pt idx="569">
                  <c:v>62.5652914854467</c:v>
                </c:pt>
                <c:pt idx="570">
                  <c:v>62.926880473087003</c:v>
                </c:pt>
                <c:pt idx="571">
                  <c:v>61.7974040771606</c:v>
                </c:pt>
                <c:pt idx="572">
                  <c:v>59.131412907190402</c:v>
                </c:pt>
                <c:pt idx="573">
                  <c:v>61.142148729019297</c:v>
                </c:pt>
                <c:pt idx="574">
                  <c:v>63.129084447229502</c:v>
                </c:pt>
                <c:pt idx="575">
                  <c:v>64.608178421543002</c:v>
                </c:pt>
                <c:pt idx="576">
                  <c:v>65.177911804353798</c:v>
                </c:pt>
                <c:pt idx="577">
                  <c:v>65.614677247448199</c:v>
                </c:pt>
                <c:pt idx="578">
                  <c:v>65.393128178569796</c:v>
                </c:pt>
                <c:pt idx="579">
                  <c:v>64.818392625098298</c:v>
                </c:pt>
                <c:pt idx="580">
                  <c:v>64.447456271781107</c:v>
                </c:pt>
                <c:pt idx="581">
                  <c:v>63.599997723418497</c:v>
                </c:pt>
                <c:pt idx="582">
                  <c:v>64.378171549863595</c:v>
                </c:pt>
                <c:pt idx="583">
                  <c:v>65.463815527170496</c:v>
                </c:pt>
                <c:pt idx="584">
                  <c:v>63.333907778675801</c:v>
                </c:pt>
                <c:pt idx="585">
                  <c:v>61.813576591024301</c:v>
                </c:pt>
                <c:pt idx="586">
                  <c:v>63.0208628479567</c:v>
                </c:pt>
                <c:pt idx="587">
                  <c:v>64.005396173775907</c:v>
                </c:pt>
                <c:pt idx="588">
                  <c:v>63.739659727491201</c:v>
                </c:pt>
                <c:pt idx="589">
                  <c:v>64.709476188084196</c:v>
                </c:pt>
                <c:pt idx="590">
                  <c:v>64.564456587039402</c:v>
                </c:pt>
                <c:pt idx="591">
                  <c:v>63.805105729085298</c:v>
                </c:pt>
                <c:pt idx="592">
                  <c:v>63.679512374126801</c:v>
                </c:pt>
                <c:pt idx="593">
                  <c:v>64.402149172978497</c:v>
                </c:pt>
                <c:pt idx="594">
                  <c:v>64.985995896069895</c:v>
                </c:pt>
                <c:pt idx="595">
                  <c:v>63.653736997988702</c:v>
                </c:pt>
                <c:pt idx="596">
                  <c:v>63.214663958127304</c:v>
                </c:pt>
                <c:pt idx="597">
                  <c:v>63.5676179390695</c:v>
                </c:pt>
                <c:pt idx="598">
                  <c:v>65.549856448411305</c:v>
                </c:pt>
                <c:pt idx="599">
                  <c:v>66.136476247188895</c:v>
                </c:pt>
                <c:pt idx="600">
                  <c:v>67.600634071807704</c:v>
                </c:pt>
                <c:pt idx="601">
                  <c:v>68.061632758028793</c:v>
                </c:pt>
                <c:pt idx="602">
                  <c:v>69.302574457610206</c:v>
                </c:pt>
                <c:pt idx="603">
                  <c:v>69.416883985192499</c:v>
                </c:pt>
                <c:pt idx="604">
                  <c:v>70.007850671400703</c:v>
                </c:pt>
                <c:pt idx="605">
                  <c:v>71.597251758201907</c:v>
                </c:pt>
                <c:pt idx="606">
                  <c:v>73.795459703512506</c:v>
                </c:pt>
                <c:pt idx="607">
                  <c:v>73.219419288878399</c:v>
                </c:pt>
                <c:pt idx="608">
                  <c:v>72.711393131515806</c:v>
                </c:pt>
                <c:pt idx="609">
                  <c:v>71.788784759392698</c:v>
                </c:pt>
                <c:pt idx="610">
                  <c:v>73.658097668770793</c:v>
                </c:pt>
                <c:pt idx="611">
                  <c:v>71.622083958637006</c:v>
                </c:pt>
                <c:pt idx="612">
                  <c:v>69.163754816587598</c:v>
                </c:pt>
                <c:pt idx="613">
                  <c:v>68.685451742189102</c:v>
                </c:pt>
                <c:pt idx="614">
                  <c:v>70.463483001353893</c:v>
                </c:pt>
                <c:pt idx="615">
                  <c:v>69.823347547391407</c:v>
                </c:pt>
                <c:pt idx="616">
                  <c:v>70.567163381672103</c:v>
                </c:pt>
                <c:pt idx="617">
                  <c:v>68.285492631154298</c:v>
                </c:pt>
                <c:pt idx="618">
                  <c:v>67.533301940584394</c:v>
                </c:pt>
                <c:pt idx="619">
                  <c:v>69.649991306333106</c:v>
                </c:pt>
                <c:pt idx="620">
                  <c:v>71.095618606720294</c:v>
                </c:pt>
                <c:pt idx="621">
                  <c:v>71.401154817477703</c:v>
                </c:pt>
                <c:pt idx="622">
                  <c:v>72.6344904339512</c:v>
                </c:pt>
                <c:pt idx="623">
                  <c:v>72.7792884566487</c:v>
                </c:pt>
                <c:pt idx="624">
                  <c:v>72.810853068642203</c:v>
                </c:pt>
                <c:pt idx="625">
                  <c:v>72.300039625468003</c:v>
                </c:pt>
                <c:pt idx="626">
                  <c:v>73.749146158320798</c:v>
                </c:pt>
                <c:pt idx="627">
                  <c:v>72.383625609461404</c:v>
                </c:pt>
                <c:pt idx="628">
                  <c:v>71.686329656279696</c:v>
                </c:pt>
                <c:pt idx="629">
                  <c:v>73.017786254755805</c:v>
                </c:pt>
                <c:pt idx="630">
                  <c:v>71.842102224405394</c:v>
                </c:pt>
                <c:pt idx="631">
                  <c:v>71.807489557110998</c:v>
                </c:pt>
                <c:pt idx="632">
                  <c:v>72.579382748286605</c:v>
                </c:pt>
                <c:pt idx="633">
                  <c:v>72.342549948138995</c:v>
                </c:pt>
                <c:pt idx="634">
                  <c:v>70.898591008080601</c:v>
                </c:pt>
                <c:pt idx="635">
                  <c:v>69.418988841656201</c:v>
                </c:pt>
                <c:pt idx="636">
                  <c:v>66.947285194453798</c:v>
                </c:pt>
                <c:pt idx="637">
                  <c:v>69.598341381771803</c:v>
                </c:pt>
                <c:pt idx="638">
                  <c:v>68.247898604451095</c:v>
                </c:pt>
                <c:pt idx="639">
                  <c:v>68.455359375969394</c:v>
                </c:pt>
                <c:pt idx="640">
                  <c:v>70.745104471196896</c:v>
                </c:pt>
                <c:pt idx="641">
                  <c:v>70.356678426916801</c:v>
                </c:pt>
                <c:pt idx="642">
                  <c:v>71.050649726216903</c:v>
                </c:pt>
                <c:pt idx="643">
                  <c:v>70.434379687750393</c:v>
                </c:pt>
                <c:pt idx="644">
                  <c:v>72.4960916318188</c:v>
                </c:pt>
                <c:pt idx="645">
                  <c:v>71.713977156560702</c:v>
                </c:pt>
                <c:pt idx="646">
                  <c:v>72.925831138038603</c:v>
                </c:pt>
                <c:pt idx="647">
                  <c:v>71.743052655602398</c:v>
                </c:pt>
                <c:pt idx="648">
                  <c:v>72.712873458955798</c:v>
                </c:pt>
                <c:pt idx="649">
                  <c:v>75.404694970396307</c:v>
                </c:pt>
                <c:pt idx="650">
                  <c:v>75.066568530793006</c:v>
                </c:pt>
                <c:pt idx="651">
                  <c:v>75.9159601004297</c:v>
                </c:pt>
                <c:pt idx="652">
                  <c:v>75.178532462377404</c:v>
                </c:pt>
                <c:pt idx="653">
                  <c:v>74.829025393212007</c:v>
                </c:pt>
                <c:pt idx="654">
                  <c:v>75.371493533888</c:v>
                </c:pt>
                <c:pt idx="655">
                  <c:v>74.791072712711696</c:v>
                </c:pt>
                <c:pt idx="656">
                  <c:v>75.514172749391193</c:v>
                </c:pt>
                <c:pt idx="657">
                  <c:v>73.260879346571997</c:v>
                </c:pt>
                <c:pt idx="658">
                  <c:v>74.992332694812802</c:v>
                </c:pt>
                <c:pt idx="659">
                  <c:v>76.8463864092395</c:v>
                </c:pt>
                <c:pt idx="660">
                  <c:v>77.423342538556795</c:v>
                </c:pt>
                <c:pt idx="661">
                  <c:v>76.955037848170704</c:v>
                </c:pt>
                <c:pt idx="662">
                  <c:v>74.980459568090794</c:v>
                </c:pt>
                <c:pt idx="663">
                  <c:v>74.840665033126598</c:v>
                </c:pt>
                <c:pt idx="664">
                  <c:v>74.220737576926297</c:v>
                </c:pt>
                <c:pt idx="665">
                  <c:v>74.050686012289006</c:v>
                </c:pt>
                <c:pt idx="666">
                  <c:v>73.733566544099403</c:v>
                </c:pt>
                <c:pt idx="667">
                  <c:v>73.165232739269797</c:v>
                </c:pt>
                <c:pt idx="668">
                  <c:v>73.493026047767799</c:v>
                </c:pt>
                <c:pt idx="669">
                  <c:v>73.3356830933933</c:v>
                </c:pt>
                <c:pt idx="670">
                  <c:v>73.760802221867905</c:v>
                </c:pt>
                <c:pt idx="671">
                  <c:v>72.8682322876912</c:v>
                </c:pt>
                <c:pt idx="672">
                  <c:v>73.223531682964705</c:v>
                </c:pt>
                <c:pt idx="673">
                  <c:v>72.014702006679897</c:v>
                </c:pt>
                <c:pt idx="674">
                  <c:v>71.569367609924299</c:v>
                </c:pt>
                <c:pt idx="675">
                  <c:v>71.691955758816803</c:v>
                </c:pt>
                <c:pt idx="676">
                  <c:v>72.003639913460006</c:v>
                </c:pt>
                <c:pt idx="677">
                  <c:v>71.965378287192706</c:v>
                </c:pt>
                <c:pt idx="678">
                  <c:v>71.793795345790699</c:v>
                </c:pt>
                <c:pt idx="679">
                  <c:v>71.787012911834694</c:v>
                </c:pt>
                <c:pt idx="680">
                  <c:v>71.735264759486796</c:v>
                </c:pt>
                <c:pt idx="681">
                  <c:v>72.567577390027907</c:v>
                </c:pt>
                <c:pt idx="682">
                  <c:v>72.740775101167401</c:v>
                </c:pt>
                <c:pt idx="683">
                  <c:v>72.9793307440316</c:v>
                </c:pt>
                <c:pt idx="684">
                  <c:v>72.789905406244202</c:v>
                </c:pt>
                <c:pt idx="685">
                  <c:v>72.978545296077499</c:v>
                </c:pt>
                <c:pt idx="686">
                  <c:v>73.354014300869594</c:v>
                </c:pt>
                <c:pt idx="687">
                  <c:v>73.057403812136897</c:v>
                </c:pt>
                <c:pt idx="688">
                  <c:v>73.074361391965894</c:v>
                </c:pt>
                <c:pt idx="689">
                  <c:v>73.608400331174806</c:v>
                </c:pt>
                <c:pt idx="690">
                  <c:v>73.428172710054099</c:v>
                </c:pt>
                <c:pt idx="691">
                  <c:v>73.554366695916798</c:v>
                </c:pt>
                <c:pt idx="692">
                  <c:v>72.984987934250995</c:v>
                </c:pt>
                <c:pt idx="693">
                  <c:v>72.628125917076403</c:v>
                </c:pt>
                <c:pt idx="694">
                  <c:v>72.537121965858802</c:v>
                </c:pt>
                <c:pt idx="695">
                  <c:v>72.503224460665507</c:v>
                </c:pt>
                <c:pt idx="696">
                  <c:v>72.566732316762298</c:v>
                </c:pt>
                <c:pt idx="697">
                  <c:v>72.181730856108501</c:v>
                </c:pt>
                <c:pt idx="698">
                  <c:v>72.148870909081495</c:v>
                </c:pt>
                <c:pt idx="699">
                  <c:v>72.231360487732502</c:v>
                </c:pt>
                <c:pt idx="700">
                  <c:v>72.758160951687401</c:v>
                </c:pt>
                <c:pt idx="701">
                  <c:v>73.101960088614305</c:v>
                </c:pt>
                <c:pt idx="702">
                  <c:v>72.630865728653703</c:v>
                </c:pt>
                <c:pt idx="703">
                  <c:v>71.685862311732393</c:v>
                </c:pt>
                <c:pt idx="704">
                  <c:v>71.884598954105897</c:v>
                </c:pt>
                <c:pt idx="705">
                  <c:v>71.690959806189696</c:v>
                </c:pt>
                <c:pt idx="706">
                  <c:v>71.833198130305504</c:v>
                </c:pt>
                <c:pt idx="707">
                  <c:v>71.484384659031306</c:v>
                </c:pt>
                <c:pt idx="708">
                  <c:v>72.004491573232599</c:v>
                </c:pt>
                <c:pt idx="709">
                  <c:v>72.100347128901603</c:v>
                </c:pt>
                <c:pt idx="710">
                  <c:v>73.019800766615305</c:v>
                </c:pt>
                <c:pt idx="711">
                  <c:v>72.567280978333102</c:v>
                </c:pt>
                <c:pt idx="712">
                  <c:v>72.664961096751398</c:v>
                </c:pt>
                <c:pt idx="713">
                  <c:v>72.623384950292404</c:v>
                </c:pt>
                <c:pt idx="714">
                  <c:v>72.390554422481301</c:v>
                </c:pt>
                <c:pt idx="715">
                  <c:v>72.456861908753098</c:v>
                </c:pt>
                <c:pt idx="716">
                  <c:v>72.345389534998205</c:v>
                </c:pt>
                <c:pt idx="717">
                  <c:v>72.8358641600189</c:v>
                </c:pt>
                <c:pt idx="718">
                  <c:v>73.339656667614307</c:v>
                </c:pt>
                <c:pt idx="719">
                  <c:v>73.346310245632495</c:v>
                </c:pt>
                <c:pt idx="720">
                  <c:v>73.480063646220799</c:v>
                </c:pt>
                <c:pt idx="721">
                  <c:v>73.558516316389699</c:v>
                </c:pt>
                <c:pt idx="722">
                  <c:v>73.792539923365098</c:v>
                </c:pt>
                <c:pt idx="723">
                  <c:v>74.179771075786107</c:v>
                </c:pt>
                <c:pt idx="724">
                  <c:v>74.197931335196301</c:v>
                </c:pt>
                <c:pt idx="725">
                  <c:v>74.167919691689505</c:v>
                </c:pt>
                <c:pt idx="726">
                  <c:v>74.414732919670598</c:v>
                </c:pt>
                <c:pt idx="727">
                  <c:v>74.741535939437597</c:v>
                </c:pt>
                <c:pt idx="728">
                  <c:v>74.945554274607503</c:v>
                </c:pt>
                <c:pt idx="729">
                  <c:v>74.5835068834879</c:v>
                </c:pt>
                <c:pt idx="730">
                  <c:v>75.806858793261995</c:v>
                </c:pt>
                <c:pt idx="731">
                  <c:v>76.488661196898903</c:v>
                </c:pt>
                <c:pt idx="732">
                  <c:v>76.117639779282101</c:v>
                </c:pt>
                <c:pt idx="733">
                  <c:v>75.614359524986796</c:v>
                </c:pt>
                <c:pt idx="734">
                  <c:v>76.095249488982006</c:v>
                </c:pt>
                <c:pt idx="735">
                  <c:v>75.907766688311796</c:v>
                </c:pt>
                <c:pt idx="736">
                  <c:v>75.082547535760199</c:v>
                </c:pt>
                <c:pt idx="737">
                  <c:v>74.897987115398195</c:v>
                </c:pt>
                <c:pt idx="738">
                  <c:v>74.843572414511897</c:v>
                </c:pt>
                <c:pt idx="739">
                  <c:v>75.213133736000998</c:v>
                </c:pt>
                <c:pt idx="740">
                  <c:v>75.287238613845602</c:v>
                </c:pt>
                <c:pt idx="741">
                  <c:v>75.386421470952797</c:v>
                </c:pt>
                <c:pt idx="742">
                  <c:v>75.784929771283899</c:v>
                </c:pt>
                <c:pt idx="743">
                  <c:v>76.037978911882604</c:v>
                </c:pt>
                <c:pt idx="744">
                  <c:v>76.641632997169395</c:v>
                </c:pt>
                <c:pt idx="745">
                  <c:v>76.345182304312203</c:v>
                </c:pt>
                <c:pt idx="746">
                  <c:v>76.360227645349795</c:v>
                </c:pt>
                <c:pt idx="747">
                  <c:v>76.691309794048493</c:v>
                </c:pt>
                <c:pt idx="748">
                  <c:v>76.631292138336406</c:v>
                </c:pt>
                <c:pt idx="749">
                  <c:v>77.343598027782903</c:v>
                </c:pt>
                <c:pt idx="750">
                  <c:v>77.461921298456403</c:v>
                </c:pt>
                <c:pt idx="751">
                  <c:v>76.783695338416507</c:v>
                </c:pt>
                <c:pt idx="752">
                  <c:v>76.049682123676007</c:v>
                </c:pt>
                <c:pt idx="753">
                  <c:v>75.881950895662698</c:v>
                </c:pt>
                <c:pt idx="754">
                  <c:v>76.497326386047604</c:v>
                </c:pt>
                <c:pt idx="755">
                  <c:v>77.217522209848397</c:v>
                </c:pt>
                <c:pt idx="756">
                  <c:v>77.509255127918195</c:v>
                </c:pt>
                <c:pt idx="757">
                  <c:v>77.968798895901998</c:v>
                </c:pt>
                <c:pt idx="758">
                  <c:v>77.986458791148394</c:v>
                </c:pt>
                <c:pt idx="759">
                  <c:v>77.286078529491903</c:v>
                </c:pt>
                <c:pt idx="760">
                  <c:v>77.280067065077006</c:v>
                </c:pt>
                <c:pt idx="761">
                  <c:v>78.990107145648196</c:v>
                </c:pt>
                <c:pt idx="762">
                  <c:v>78.696707574387901</c:v>
                </c:pt>
                <c:pt idx="763">
                  <c:v>79.554964682380501</c:v>
                </c:pt>
                <c:pt idx="764">
                  <c:v>78.943170067770197</c:v>
                </c:pt>
                <c:pt idx="765">
                  <c:v>78.284197864627302</c:v>
                </c:pt>
                <c:pt idx="766">
                  <c:v>77.886470692466403</c:v>
                </c:pt>
                <c:pt idx="767">
                  <c:v>76.734878312922703</c:v>
                </c:pt>
                <c:pt idx="768">
                  <c:v>77.881863269579</c:v>
                </c:pt>
                <c:pt idx="769">
                  <c:v>77.757710590384207</c:v>
                </c:pt>
                <c:pt idx="770">
                  <c:v>77.8930518928168</c:v>
                </c:pt>
                <c:pt idx="771">
                  <c:v>77.466427360875201</c:v>
                </c:pt>
                <c:pt idx="772">
                  <c:v>76.794107723499593</c:v>
                </c:pt>
                <c:pt idx="773">
                  <c:v>76.331315109036098</c:v>
                </c:pt>
                <c:pt idx="774">
                  <c:v>76.125497677101706</c:v>
                </c:pt>
                <c:pt idx="775">
                  <c:v>76.043683085301794</c:v>
                </c:pt>
                <c:pt idx="776">
                  <c:v>75.117359788041</c:v>
                </c:pt>
                <c:pt idx="777">
                  <c:v>75.957841864054103</c:v>
                </c:pt>
                <c:pt idx="778">
                  <c:v>75.250223676337995</c:v>
                </c:pt>
                <c:pt idx="779">
                  <c:v>75.509081558322706</c:v>
                </c:pt>
                <c:pt idx="780">
                  <c:v>75.629588919637897</c:v>
                </c:pt>
                <c:pt idx="781">
                  <c:v>76.671279030279607</c:v>
                </c:pt>
                <c:pt idx="782">
                  <c:v>76.4303059535534</c:v>
                </c:pt>
                <c:pt idx="783">
                  <c:v>75.868673422469001</c:v>
                </c:pt>
                <c:pt idx="784">
                  <c:v>76.210624819809496</c:v>
                </c:pt>
                <c:pt idx="785">
                  <c:v>75.672650334566896</c:v>
                </c:pt>
                <c:pt idx="786">
                  <c:v>74.481121639978795</c:v>
                </c:pt>
                <c:pt idx="787">
                  <c:v>75.786962257444799</c:v>
                </c:pt>
                <c:pt idx="788">
                  <c:v>76.111686442033701</c:v>
                </c:pt>
                <c:pt idx="789">
                  <c:v>76.383572019781596</c:v>
                </c:pt>
                <c:pt idx="790">
                  <c:v>76.528849853645895</c:v>
                </c:pt>
                <c:pt idx="791">
                  <c:v>76.477432872100195</c:v>
                </c:pt>
                <c:pt idx="792">
                  <c:v>76.424744459042699</c:v>
                </c:pt>
                <c:pt idx="793">
                  <c:v>77.759732897367499</c:v>
                </c:pt>
                <c:pt idx="794">
                  <c:v>77.636665107582601</c:v>
                </c:pt>
                <c:pt idx="795">
                  <c:v>78.103766863319393</c:v>
                </c:pt>
                <c:pt idx="796">
                  <c:v>78.936852340011598</c:v>
                </c:pt>
                <c:pt idx="797">
                  <c:v>77.756403158120406</c:v>
                </c:pt>
                <c:pt idx="798">
                  <c:v>77.941154503238494</c:v>
                </c:pt>
                <c:pt idx="799">
                  <c:v>77.059544327575097</c:v>
                </c:pt>
                <c:pt idx="800">
                  <c:v>77.340529189451701</c:v>
                </c:pt>
                <c:pt idx="801">
                  <c:v>79.018836781009398</c:v>
                </c:pt>
                <c:pt idx="802">
                  <c:v>77.937638534011001</c:v>
                </c:pt>
                <c:pt idx="803">
                  <c:v>77.070657854210495</c:v>
                </c:pt>
                <c:pt idx="804">
                  <c:v>77.123673646426596</c:v>
                </c:pt>
                <c:pt idx="805">
                  <c:v>74.259688984400498</c:v>
                </c:pt>
                <c:pt idx="806">
                  <c:v>74.550034395054595</c:v>
                </c:pt>
                <c:pt idx="807">
                  <c:v>73.879984805979205</c:v>
                </c:pt>
                <c:pt idx="808">
                  <c:v>75.189864921988004</c:v>
                </c:pt>
                <c:pt idx="809">
                  <c:v>75.389542083797096</c:v>
                </c:pt>
                <c:pt idx="810">
                  <c:v>75.929855382210505</c:v>
                </c:pt>
                <c:pt idx="811">
                  <c:v>75.130400863924805</c:v>
                </c:pt>
                <c:pt idx="812">
                  <c:v>76.280029266300801</c:v>
                </c:pt>
                <c:pt idx="813">
                  <c:v>76.324056929699196</c:v>
                </c:pt>
                <c:pt idx="814">
                  <c:v>76.238613578267007</c:v>
                </c:pt>
                <c:pt idx="815">
                  <c:v>75.069645338437695</c:v>
                </c:pt>
                <c:pt idx="816">
                  <c:v>74.7928111415263</c:v>
                </c:pt>
                <c:pt idx="817">
                  <c:v>75.381332795504306</c:v>
                </c:pt>
                <c:pt idx="818">
                  <c:v>74.686102816163995</c:v>
                </c:pt>
                <c:pt idx="819">
                  <c:v>76.180279771425802</c:v>
                </c:pt>
                <c:pt idx="820">
                  <c:v>75.923577301613705</c:v>
                </c:pt>
                <c:pt idx="821">
                  <c:v>75.766337997137299</c:v>
                </c:pt>
                <c:pt idx="822">
                  <c:v>74.259815111089196</c:v>
                </c:pt>
                <c:pt idx="823">
                  <c:v>74.014692682879996</c:v>
                </c:pt>
                <c:pt idx="824">
                  <c:v>74.722947356195206</c:v>
                </c:pt>
                <c:pt idx="825">
                  <c:v>75.581577629636399</c:v>
                </c:pt>
                <c:pt idx="826">
                  <c:v>76.699384168018</c:v>
                </c:pt>
                <c:pt idx="827">
                  <c:v>77.187236301861802</c:v>
                </c:pt>
                <c:pt idx="828">
                  <c:v>77.335532518322097</c:v>
                </c:pt>
                <c:pt idx="829">
                  <c:v>77.312711787821002</c:v>
                </c:pt>
                <c:pt idx="830">
                  <c:v>77.3275575408652</c:v>
                </c:pt>
                <c:pt idx="831">
                  <c:v>77.322106381648695</c:v>
                </c:pt>
                <c:pt idx="832">
                  <c:v>76.982182066598995</c:v>
                </c:pt>
                <c:pt idx="833">
                  <c:v>75.713150992986002</c:v>
                </c:pt>
                <c:pt idx="834">
                  <c:v>75.737770773275898</c:v>
                </c:pt>
                <c:pt idx="835">
                  <c:v>75.681205993467202</c:v>
                </c:pt>
                <c:pt idx="836">
                  <c:v>76.089856838056903</c:v>
                </c:pt>
                <c:pt idx="837">
                  <c:v>76.375583050964593</c:v>
                </c:pt>
                <c:pt idx="838">
                  <c:v>76.309730781456096</c:v>
                </c:pt>
                <c:pt idx="839">
                  <c:v>75.984337840523395</c:v>
                </c:pt>
                <c:pt idx="840">
                  <c:v>75.367799563592101</c:v>
                </c:pt>
                <c:pt idx="841">
                  <c:v>74.967826535631701</c:v>
                </c:pt>
                <c:pt idx="842">
                  <c:v>75.018549775944507</c:v>
                </c:pt>
                <c:pt idx="843">
                  <c:v>76.209617946782799</c:v>
                </c:pt>
                <c:pt idx="844">
                  <c:v>76.296671117970206</c:v>
                </c:pt>
                <c:pt idx="845">
                  <c:v>77.056789278553595</c:v>
                </c:pt>
                <c:pt idx="846">
                  <c:v>76.588924682576703</c:v>
                </c:pt>
                <c:pt idx="847">
                  <c:v>76.457106070418902</c:v>
                </c:pt>
                <c:pt idx="848">
                  <c:v>77.065541176501199</c:v>
                </c:pt>
                <c:pt idx="849">
                  <c:v>77.547603730987703</c:v>
                </c:pt>
                <c:pt idx="850">
                  <c:v>77.494110307631203</c:v>
                </c:pt>
                <c:pt idx="851">
                  <c:v>77.940962508154897</c:v>
                </c:pt>
                <c:pt idx="852">
                  <c:v>78.043534541682703</c:v>
                </c:pt>
                <c:pt idx="853">
                  <c:v>77.0805886458418</c:v>
                </c:pt>
                <c:pt idx="854">
                  <c:v>77.202842021391803</c:v>
                </c:pt>
                <c:pt idx="855">
                  <c:v>77.542923780476102</c:v>
                </c:pt>
                <c:pt idx="856">
                  <c:v>79.0987418752037</c:v>
                </c:pt>
                <c:pt idx="857">
                  <c:v>78.996070172126196</c:v>
                </c:pt>
                <c:pt idx="858">
                  <c:v>79.229010317585605</c:v>
                </c:pt>
                <c:pt idx="859">
                  <c:v>79.185396995454397</c:v>
                </c:pt>
                <c:pt idx="860">
                  <c:v>79.3555662000485</c:v>
                </c:pt>
                <c:pt idx="861">
                  <c:v>80.419385698674205</c:v>
                </c:pt>
                <c:pt idx="862">
                  <c:v>80.894213718127702</c:v>
                </c:pt>
                <c:pt idx="863">
                  <c:v>80.867076169306301</c:v>
                </c:pt>
                <c:pt idx="864">
                  <c:v>81.319807727169902</c:v>
                </c:pt>
                <c:pt idx="865">
                  <c:v>81.675577491254799</c:v>
                </c:pt>
                <c:pt idx="866">
                  <c:v>82.585438974167602</c:v>
                </c:pt>
                <c:pt idx="867">
                  <c:v>82.725674252368805</c:v>
                </c:pt>
                <c:pt idx="868">
                  <c:v>82.522448379701501</c:v>
                </c:pt>
                <c:pt idx="869">
                  <c:v>83.228911576334994</c:v>
                </c:pt>
                <c:pt idx="870">
                  <c:v>82.946506945881495</c:v>
                </c:pt>
                <c:pt idx="871">
                  <c:v>84.815866256911093</c:v>
                </c:pt>
                <c:pt idx="872">
                  <c:v>85.917816086506704</c:v>
                </c:pt>
                <c:pt idx="873">
                  <c:v>84.181120898787498</c:v>
                </c:pt>
                <c:pt idx="874">
                  <c:v>85.686754869949397</c:v>
                </c:pt>
                <c:pt idx="875">
                  <c:v>85.872795270468004</c:v>
                </c:pt>
                <c:pt idx="876">
                  <c:v>85.727197216429204</c:v>
                </c:pt>
                <c:pt idx="877">
                  <c:v>87.280419782065294</c:v>
                </c:pt>
                <c:pt idx="878">
                  <c:v>88.122373929039497</c:v>
                </c:pt>
                <c:pt idx="879">
                  <c:v>87.150835056937794</c:v>
                </c:pt>
                <c:pt idx="880">
                  <c:v>87.830940651266303</c:v>
                </c:pt>
                <c:pt idx="881">
                  <c:v>85.160112289009106</c:v>
                </c:pt>
                <c:pt idx="882">
                  <c:v>86.357368975441602</c:v>
                </c:pt>
                <c:pt idx="883">
                  <c:v>84.354236576311706</c:v>
                </c:pt>
                <c:pt idx="884">
                  <c:v>84.881527738708996</c:v>
                </c:pt>
                <c:pt idx="885">
                  <c:v>85.777866677669095</c:v>
                </c:pt>
                <c:pt idx="886">
                  <c:v>85.803764395346207</c:v>
                </c:pt>
                <c:pt idx="887">
                  <c:v>85.008004069604297</c:v>
                </c:pt>
                <c:pt idx="888">
                  <c:v>86.020673215055098</c:v>
                </c:pt>
                <c:pt idx="889">
                  <c:v>87.902984537639796</c:v>
                </c:pt>
                <c:pt idx="890">
                  <c:v>87.516520789975303</c:v>
                </c:pt>
                <c:pt idx="891">
                  <c:v>88.364167962605805</c:v>
                </c:pt>
                <c:pt idx="892">
                  <c:v>87.671256215908002</c:v>
                </c:pt>
                <c:pt idx="893">
                  <c:v>91.211908545547402</c:v>
                </c:pt>
                <c:pt idx="894">
                  <c:v>92.0391035244497</c:v>
                </c:pt>
                <c:pt idx="895">
                  <c:v>94.243743602485793</c:v>
                </c:pt>
                <c:pt idx="896">
                  <c:v>91.5184369061745</c:v>
                </c:pt>
                <c:pt idx="897">
                  <c:v>92.853438732289604</c:v>
                </c:pt>
                <c:pt idx="898">
                  <c:v>93.688260354910199</c:v>
                </c:pt>
                <c:pt idx="899">
                  <c:v>89.835749136355005</c:v>
                </c:pt>
                <c:pt idx="900">
                  <c:v>88.040655308791301</c:v>
                </c:pt>
                <c:pt idx="901">
                  <c:v>88.368041603061599</c:v>
                </c:pt>
                <c:pt idx="902">
                  <c:v>88.319849122082303</c:v>
                </c:pt>
                <c:pt idx="903">
                  <c:v>91.365474433547206</c:v>
                </c:pt>
                <c:pt idx="904">
                  <c:v>92.301844067256894</c:v>
                </c:pt>
                <c:pt idx="905">
                  <c:v>93.427901911004597</c:v>
                </c:pt>
                <c:pt idx="906">
                  <c:v>93.031256442501501</c:v>
                </c:pt>
                <c:pt idx="907">
                  <c:v>92.772414121508405</c:v>
                </c:pt>
                <c:pt idx="908">
                  <c:v>91.282808090165503</c:v>
                </c:pt>
                <c:pt idx="909">
                  <c:v>92.369068204137093</c:v>
                </c:pt>
                <c:pt idx="910">
                  <c:v>94.5320264601948</c:v>
                </c:pt>
                <c:pt idx="911">
                  <c:v>94.799304111433898</c:v>
                </c:pt>
                <c:pt idx="912">
                  <c:v>94.915804801420194</c:v>
                </c:pt>
                <c:pt idx="913">
                  <c:v>96.508115621326098</c:v>
                </c:pt>
                <c:pt idx="914">
                  <c:v>98.546813492404098</c:v>
                </c:pt>
                <c:pt idx="915">
                  <c:v>95.153920271097604</c:v>
                </c:pt>
                <c:pt idx="916">
                  <c:v>93.967080088419095</c:v>
                </c:pt>
                <c:pt idx="917">
                  <c:v>94.742334713371605</c:v>
                </c:pt>
                <c:pt idx="918">
                  <c:v>94.552394753554793</c:v>
                </c:pt>
                <c:pt idx="919">
                  <c:v>96.273397910302293</c:v>
                </c:pt>
                <c:pt idx="920">
                  <c:v>95.928559322651594</c:v>
                </c:pt>
                <c:pt idx="921">
                  <c:v>94.137164874833999</c:v>
                </c:pt>
                <c:pt idx="922">
                  <c:v>94.415632056109303</c:v>
                </c:pt>
                <c:pt idx="923">
                  <c:v>95.215498394153499</c:v>
                </c:pt>
                <c:pt idx="924">
                  <c:v>95.732037564312193</c:v>
                </c:pt>
                <c:pt idx="925">
                  <c:v>95.785368155007603</c:v>
                </c:pt>
                <c:pt idx="926">
                  <c:v>95.476866170592203</c:v>
                </c:pt>
                <c:pt idx="927">
                  <c:v>95.425546386909303</c:v>
                </c:pt>
                <c:pt idx="928">
                  <c:v>95.631201223412205</c:v>
                </c:pt>
                <c:pt idx="929">
                  <c:v>97.332506530718405</c:v>
                </c:pt>
                <c:pt idx="930">
                  <c:v>98.3224637179935</c:v>
                </c:pt>
                <c:pt idx="931">
                  <c:v>97.978234562289501</c:v>
                </c:pt>
                <c:pt idx="932">
                  <c:v>99.253475556012802</c:v>
                </c:pt>
                <c:pt idx="933">
                  <c:v>98.6204742939547</c:v>
                </c:pt>
                <c:pt idx="934">
                  <c:v>96.425581488644795</c:v>
                </c:pt>
                <c:pt idx="935">
                  <c:v>95.135999755894304</c:v>
                </c:pt>
                <c:pt idx="936">
                  <c:v>94.778064880781798</c:v>
                </c:pt>
                <c:pt idx="937">
                  <c:v>94.277344917448204</c:v>
                </c:pt>
                <c:pt idx="938">
                  <c:v>94.813830806574799</c:v>
                </c:pt>
                <c:pt idx="939">
                  <c:v>95.903538766499295</c:v>
                </c:pt>
                <c:pt idx="940">
                  <c:v>96.059439150520703</c:v>
                </c:pt>
                <c:pt idx="941">
                  <c:v>94.221530666459998</c:v>
                </c:pt>
                <c:pt idx="942">
                  <c:v>93.374621300335406</c:v>
                </c:pt>
                <c:pt idx="943">
                  <c:v>94.148841836963101</c:v>
                </c:pt>
                <c:pt idx="944">
                  <c:v>94.217115226010904</c:v>
                </c:pt>
                <c:pt idx="945">
                  <c:v>91.339358328778005</c:v>
                </c:pt>
                <c:pt idx="946">
                  <c:v>91.412398386591605</c:v>
                </c:pt>
                <c:pt idx="947">
                  <c:v>90.478522120475205</c:v>
                </c:pt>
                <c:pt idx="948">
                  <c:v>90.374932817289704</c:v>
                </c:pt>
                <c:pt idx="949">
                  <c:v>91.444762800679797</c:v>
                </c:pt>
                <c:pt idx="950">
                  <c:v>89.8238690507998</c:v>
                </c:pt>
                <c:pt idx="951">
                  <c:v>92.135282358479998</c:v>
                </c:pt>
                <c:pt idx="952">
                  <c:v>92.067066557147498</c:v>
                </c:pt>
                <c:pt idx="953">
                  <c:v>92.987550464778593</c:v>
                </c:pt>
                <c:pt idx="954">
                  <c:v>92.611203794388899</c:v>
                </c:pt>
                <c:pt idx="955">
                  <c:v>93.843651317872997</c:v>
                </c:pt>
                <c:pt idx="956">
                  <c:v>93.745034631927396</c:v>
                </c:pt>
                <c:pt idx="957">
                  <c:v>94.283973946602202</c:v>
                </c:pt>
                <c:pt idx="958">
                  <c:v>96.097733697070595</c:v>
                </c:pt>
                <c:pt idx="959">
                  <c:v>96.028392792825898</c:v>
                </c:pt>
                <c:pt idx="960">
                  <c:v>95.678251566123905</c:v>
                </c:pt>
                <c:pt idx="961">
                  <c:v>95.394198075583105</c:v>
                </c:pt>
                <c:pt idx="962">
                  <c:v>96.8164578092574</c:v>
                </c:pt>
                <c:pt idx="963">
                  <c:v>97.178346482749305</c:v>
                </c:pt>
                <c:pt idx="964">
                  <c:v>97.079741507191102</c:v>
                </c:pt>
                <c:pt idx="965">
                  <c:v>99.128811662387207</c:v>
                </c:pt>
                <c:pt idx="966">
                  <c:v>100.44188992644099</c:v>
                </c:pt>
                <c:pt idx="967">
                  <c:v>101.69886913541301</c:v>
                </c:pt>
                <c:pt idx="968">
                  <c:v>102.78785154773399</c:v>
                </c:pt>
                <c:pt idx="969">
                  <c:v>100.10477015077799</c:v>
                </c:pt>
                <c:pt idx="970">
                  <c:v>102.72870375864299</c:v>
                </c:pt>
                <c:pt idx="971">
                  <c:v>103.748205063797</c:v>
                </c:pt>
                <c:pt idx="972">
                  <c:v>105.598777747743</c:v>
                </c:pt>
                <c:pt idx="973">
                  <c:v>105.935622473593</c:v>
                </c:pt>
                <c:pt idx="974">
                  <c:v>104.90529474394501</c:v>
                </c:pt>
                <c:pt idx="975">
                  <c:v>107.96811851545699</c:v>
                </c:pt>
                <c:pt idx="976">
                  <c:v>108.704640486011</c:v>
                </c:pt>
                <c:pt idx="977">
                  <c:v>108.45398839530699</c:v>
                </c:pt>
                <c:pt idx="978">
                  <c:v>108.58973185572</c:v>
                </c:pt>
                <c:pt idx="979">
                  <c:v>107.01122874937199</c:v>
                </c:pt>
                <c:pt idx="980">
                  <c:v>107.378373667087</c:v>
                </c:pt>
                <c:pt idx="981">
                  <c:v>107.51177905649099</c:v>
                </c:pt>
                <c:pt idx="982">
                  <c:v>104.453175145023</c:v>
                </c:pt>
                <c:pt idx="983">
                  <c:v>104.545319936811</c:v>
                </c:pt>
                <c:pt idx="984">
                  <c:v>105.393340035359</c:v>
                </c:pt>
                <c:pt idx="985">
                  <c:v>106.85108996692701</c:v>
                </c:pt>
                <c:pt idx="986">
                  <c:v>108.456079867577</c:v>
                </c:pt>
                <c:pt idx="987">
                  <c:v>109.52325214471701</c:v>
                </c:pt>
                <c:pt idx="988">
                  <c:v>111.090248912729</c:v>
                </c:pt>
                <c:pt idx="989">
                  <c:v>110.337654017712</c:v>
                </c:pt>
                <c:pt idx="990">
                  <c:v>110.80767431544101</c:v>
                </c:pt>
                <c:pt idx="991">
                  <c:v>109.930882139236</c:v>
                </c:pt>
                <c:pt idx="992">
                  <c:v>110.058242136283</c:v>
                </c:pt>
                <c:pt idx="993">
                  <c:v>110.653262334776</c:v>
                </c:pt>
                <c:pt idx="994">
                  <c:v>111.71954829749799</c:v>
                </c:pt>
                <c:pt idx="995">
                  <c:v>112.408290807855</c:v>
                </c:pt>
                <c:pt idx="996">
                  <c:v>113.62399370996</c:v>
                </c:pt>
                <c:pt idx="997">
                  <c:v>114.598482121917</c:v>
                </c:pt>
                <c:pt idx="998">
                  <c:v>114.929409524085</c:v>
                </c:pt>
                <c:pt idx="999">
                  <c:v>115.544749699473</c:v>
                </c:pt>
                <c:pt idx="1000">
                  <c:v>118.10377097316599</c:v>
                </c:pt>
                <c:pt idx="1001">
                  <c:v>115.92719961933901</c:v>
                </c:pt>
                <c:pt idx="1002">
                  <c:v>114.914183880689</c:v>
                </c:pt>
                <c:pt idx="1003">
                  <c:v>116.145433516189</c:v>
                </c:pt>
                <c:pt idx="1004">
                  <c:v>118.882298003949</c:v>
                </c:pt>
                <c:pt idx="1005">
                  <c:v>120.703764968307</c:v>
                </c:pt>
                <c:pt idx="1006">
                  <c:v>121.004959781032</c:v>
                </c:pt>
                <c:pt idx="1007">
                  <c:v>122.057235430688</c:v>
                </c:pt>
                <c:pt idx="1008">
                  <c:v>124.660756317831</c:v>
                </c:pt>
                <c:pt idx="1009">
                  <c:v>127.120384379108</c:v>
                </c:pt>
                <c:pt idx="1010">
                  <c:v>127.62927502074299</c:v>
                </c:pt>
                <c:pt idx="1011">
                  <c:v>124.99101539604401</c:v>
                </c:pt>
                <c:pt idx="1012">
                  <c:v>129.82272937209899</c:v>
                </c:pt>
                <c:pt idx="1013">
                  <c:v>130.24234545589499</c:v>
                </c:pt>
                <c:pt idx="1014">
                  <c:v>129.96702445786499</c:v>
                </c:pt>
                <c:pt idx="1015">
                  <c:v>123.516448027026</c:v>
                </c:pt>
                <c:pt idx="1016">
                  <c:v>119.46621437872101</c:v>
                </c:pt>
                <c:pt idx="1017">
                  <c:v>115.322140690929</c:v>
                </c:pt>
                <c:pt idx="1018">
                  <c:v>105.353842950736</c:v>
                </c:pt>
                <c:pt idx="1019">
                  <c:v>106.087923793192</c:v>
                </c:pt>
                <c:pt idx="1020">
                  <c:v>111.52698132881901</c:v>
                </c:pt>
                <c:pt idx="1021">
                  <c:v>112.376275585363</c:v>
                </c:pt>
                <c:pt idx="1022">
                  <c:v>106.26795229534</c:v>
                </c:pt>
                <c:pt idx="1023">
                  <c:v>104.406935645799</c:v>
                </c:pt>
                <c:pt idx="1024">
                  <c:v>106.39758957602</c:v>
                </c:pt>
                <c:pt idx="1025">
                  <c:v>103.389914883033</c:v>
                </c:pt>
                <c:pt idx="1026">
                  <c:v>104.02129963225801</c:v>
                </c:pt>
                <c:pt idx="1027">
                  <c:v>106.246599569938</c:v>
                </c:pt>
                <c:pt idx="1028">
                  <c:v>105.947641032524</c:v>
                </c:pt>
                <c:pt idx="1029">
                  <c:v>106.147497545082</c:v>
                </c:pt>
                <c:pt idx="1030">
                  <c:v>105.611245507275</c:v>
                </c:pt>
                <c:pt idx="1031">
                  <c:v>108.666326228573</c:v>
                </c:pt>
                <c:pt idx="1032">
                  <c:v>110.86382891981501</c:v>
                </c:pt>
                <c:pt idx="1033">
                  <c:v>110.15555648533299</c:v>
                </c:pt>
                <c:pt idx="1034">
                  <c:v>111.04299835848499</c:v>
                </c:pt>
                <c:pt idx="1035">
                  <c:v>112.60047844098401</c:v>
                </c:pt>
                <c:pt idx="1036">
                  <c:v>109.251110653173</c:v>
                </c:pt>
                <c:pt idx="1037">
                  <c:v>108.62117023514099</c:v>
                </c:pt>
                <c:pt idx="1038">
                  <c:v>108.78592693878301</c:v>
                </c:pt>
                <c:pt idx="1039">
                  <c:v>108.841817459065</c:v>
                </c:pt>
                <c:pt idx="1040">
                  <c:v>109.50101379096699</c:v>
                </c:pt>
                <c:pt idx="1041">
                  <c:v>109.93805227719599</c:v>
                </c:pt>
                <c:pt idx="1042">
                  <c:v>111.26578826998499</c:v>
                </c:pt>
                <c:pt idx="1043">
                  <c:v>108.016259710413</c:v>
                </c:pt>
                <c:pt idx="1044">
                  <c:v>105.021614505248</c:v>
                </c:pt>
                <c:pt idx="1045">
                  <c:v>107.071826292808</c:v>
                </c:pt>
                <c:pt idx="1046">
                  <c:v>106.19770396283801</c:v>
                </c:pt>
                <c:pt idx="1047">
                  <c:v>105.69170982687599</c:v>
                </c:pt>
                <c:pt idx="1048">
                  <c:v>105.636314098444</c:v>
                </c:pt>
                <c:pt idx="1049">
                  <c:v>105.93799054302001</c:v>
                </c:pt>
                <c:pt idx="1050">
                  <c:v>106.744200382331</c:v>
                </c:pt>
                <c:pt idx="1051">
                  <c:v>107.019538254708</c:v>
                </c:pt>
                <c:pt idx="1052">
                  <c:v>104.002538676116</c:v>
                </c:pt>
                <c:pt idx="1053">
                  <c:v>101.99037827382099</c:v>
                </c:pt>
                <c:pt idx="1054">
                  <c:v>100.65670987518401</c:v>
                </c:pt>
                <c:pt idx="1055">
                  <c:v>101.943282205664</c:v>
                </c:pt>
                <c:pt idx="1056">
                  <c:v>104.295321544567</c:v>
                </c:pt>
                <c:pt idx="1057">
                  <c:v>103.872011159181</c:v>
                </c:pt>
                <c:pt idx="1058">
                  <c:v>102.357757177016</c:v>
                </c:pt>
                <c:pt idx="1059">
                  <c:v>105.913678661681</c:v>
                </c:pt>
                <c:pt idx="1060">
                  <c:v>106.760346509984</c:v>
                </c:pt>
                <c:pt idx="1061">
                  <c:v>108.00364433382001</c:v>
                </c:pt>
                <c:pt idx="1062">
                  <c:v>107.875738735905</c:v>
                </c:pt>
                <c:pt idx="1063">
                  <c:v>106.347772795585</c:v>
                </c:pt>
                <c:pt idx="1064">
                  <c:v>107.508935299775</c:v>
                </c:pt>
                <c:pt idx="1065">
                  <c:v>111.158756071761</c:v>
                </c:pt>
                <c:pt idx="1066">
                  <c:v>110.828627789886</c:v>
                </c:pt>
                <c:pt idx="1067">
                  <c:v>112.674070667999</c:v>
                </c:pt>
                <c:pt idx="1068">
                  <c:v>114.305339450736</c:v>
                </c:pt>
                <c:pt idx="1069">
                  <c:v>112.343445746848</c:v>
                </c:pt>
                <c:pt idx="1070">
                  <c:v>114.362139860548</c:v>
                </c:pt>
                <c:pt idx="1071">
                  <c:v>113.216408083925</c:v>
                </c:pt>
                <c:pt idx="1072">
                  <c:v>114.73986378025801</c:v>
                </c:pt>
                <c:pt idx="1073">
                  <c:v>115.077068789596</c:v>
                </c:pt>
                <c:pt idx="1074">
                  <c:v>116.13379007974</c:v>
                </c:pt>
                <c:pt idx="1075">
                  <c:v>114.25245908939399</c:v>
                </c:pt>
                <c:pt idx="1076">
                  <c:v>113.595172296013</c:v>
                </c:pt>
                <c:pt idx="1077">
                  <c:v>113.467699785894</c:v>
                </c:pt>
                <c:pt idx="1078">
                  <c:v>112.346492280983</c:v>
                </c:pt>
                <c:pt idx="1079">
                  <c:v>114.57471625029901</c:v>
                </c:pt>
                <c:pt idx="1080">
                  <c:v>115.237933410987</c:v>
                </c:pt>
                <c:pt idx="1081">
                  <c:v>108.851956073417</c:v>
                </c:pt>
                <c:pt idx="1082">
                  <c:v>108.756399516884</c:v>
                </c:pt>
                <c:pt idx="1083">
                  <c:v>108.508574989012</c:v>
                </c:pt>
                <c:pt idx="1084">
                  <c:v>106.295944002296</c:v>
                </c:pt>
                <c:pt idx="1085">
                  <c:v>110.544244177124</c:v>
                </c:pt>
                <c:pt idx="1086">
                  <c:v>110.26256597433</c:v>
                </c:pt>
                <c:pt idx="1087">
                  <c:v>110.579779150546</c:v>
                </c:pt>
                <c:pt idx="1088">
                  <c:v>112.507947059667</c:v>
                </c:pt>
                <c:pt idx="1089">
                  <c:v>113.043583667623</c:v>
                </c:pt>
                <c:pt idx="1090">
                  <c:v>113.724138100294</c:v>
                </c:pt>
                <c:pt idx="1091">
                  <c:v>112.810189517579</c:v>
                </c:pt>
                <c:pt idx="1092">
                  <c:v>116.55349352363901</c:v>
                </c:pt>
                <c:pt idx="1093">
                  <c:v>119.178988907799</c:v>
                </c:pt>
                <c:pt idx="1094">
                  <c:v>115.694919774323</c:v>
                </c:pt>
                <c:pt idx="1095">
                  <c:v>111.784536403253</c:v>
                </c:pt>
                <c:pt idx="1096">
                  <c:v>113.58512446039001</c:v>
                </c:pt>
                <c:pt idx="1097">
                  <c:v>115.105690844975</c:v>
                </c:pt>
                <c:pt idx="1098">
                  <c:v>114.201336013128</c:v>
                </c:pt>
                <c:pt idx="1099">
                  <c:v>116.397835205674</c:v>
                </c:pt>
                <c:pt idx="1100">
                  <c:v>116.33114532930399</c:v>
                </c:pt>
                <c:pt idx="1101">
                  <c:v>116.426794384584</c:v>
                </c:pt>
                <c:pt idx="1102">
                  <c:v>112.865026964793</c:v>
                </c:pt>
                <c:pt idx="1103">
                  <c:v>112.547130373431</c:v>
                </c:pt>
                <c:pt idx="1104">
                  <c:v>116.169366475556</c:v>
                </c:pt>
                <c:pt idx="1105">
                  <c:v>114.69889123062801</c:v>
                </c:pt>
                <c:pt idx="1106">
                  <c:v>111.633333896979</c:v>
                </c:pt>
                <c:pt idx="1107">
                  <c:v>112.698935966872</c:v>
                </c:pt>
                <c:pt idx="1108">
                  <c:v>114.265586465787</c:v>
                </c:pt>
                <c:pt idx="1109">
                  <c:v>116.085902744241</c:v>
                </c:pt>
                <c:pt idx="1110">
                  <c:v>117.81655997734499</c:v>
                </c:pt>
                <c:pt idx="1111">
                  <c:v>118.36991363949799</c:v>
                </c:pt>
                <c:pt idx="1112">
                  <c:v>117.10412408003199</c:v>
                </c:pt>
                <c:pt idx="1113">
                  <c:v>116.012628412141</c:v>
                </c:pt>
                <c:pt idx="1114">
                  <c:v>112.604669280199</c:v>
                </c:pt>
                <c:pt idx="1115">
                  <c:v>109.207958680031</c:v>
                </c:pt>
                <c:pt idx="1116">
                  <c:v>110.248715007511</c:v>
                </c:pt>
                <c:pt idx="1117">
                  <c:v>112.17656995528399</c:v>
                </c:pt>
                <c:pt idx="1118">
                  <c:v>113.958065275292</c:v>
                </c:pt>
                <c:pt idx="1119">
                  <c:v>110.82466033461</c:v>
                </c:pt>
                <c:pt idx="1120">
                  <c:v>111.517230916971</c:v>
                </c:pt>
                <c:pt idx="1121">
                  <c:v>108.39666351354801</c:v>
                </c:pt>
                <c:pt idx="1122">
                  <c:v>104.18757108477401</c:v>
                </c:pt>
                <c:pt idx="1123">
                  <c:v>108.462710584763</c:v>
                </c:pt>
                <c:pt idx="1124">
                  <c:v>110.44194555807</c:v>
                </c:pt>
                <c:pt idx="1125">
                  <c:v>112.62418846268901</c:v>
                </c:pt>
                <c:pt idx="1126">
                  <c:v>110.861268437249</c:v>
                </c:pt>
                <c:pt idx="1127">
                  <c:v>115.182189021431</c:v>
                </c:pt>
                <c:pt idx="1128">
                  <c:v>115.824833850773</c:v>
                </c:pt>
                <c:pt idx="1129">
                  <c:v>117.03643608839199</c:v>
                </c:pt>
                <c:pt idx="1130">
                  <c:v>117.251254213894</c:v>
                </c:pt>
                <c:pt idx="1131">
                  <c:v>119.469929696468</c:v>
                </c:pt>
                <c:pt idx="1132">
                  <c:v>116.65850951410199</c:v>
                </c:pt>
                <c:pt idx="1133">
                  <c:v>119.09224148827199</c:v>
                </c:pt>
                <c:pt idx="1134">
                  <c:v>116.939862455477</c:v>
                </c:pt>
                <c:pt idx="1135">
                  <c:v>117.022984356938</c:v>
                </c:pt>
                <c:pt idx="1136">
                  <c:v>119.161629265813</c:v>
                </c:pt>
                <c:pt idx="1137">
                  <c:v>122.115480309297</c:v>
                </c:pt>
                <c:pt idx="1138">
                  <c:v>119.198465353196</c:v>
                </c:pt>
                <c:pt idx="1139">
                  <c:v>120.41502972130699</c:v>
                </c:pt>
                <c:pt idx="1140">
                  <c:v>125.400173237524</c:v>
                </c:pt>
                <c:pt idx="1141">
                  <c:v>125.147034380112</c:v>
                </c:pt>
                <c:pt idx="1142">
                  <c:v>122.236908342718</c:v>
                </c:pt>
                <c:pt idx="1143">
                  <c:v>118.4377088489</c:v>
                </c:pt>
                <c:pt idx="1144">
                  <c:v>120.571640497959</c:v>
                </c:pt>
                <c:pt idx="1145">
                  <c:v>123.27406543149699</c:v>
                </c:pt>
                <c:pt idx="1146">
                  <c:v>122.62433858743501</c:v>
                </c:pt>
                <c:pt idx="1147">
                  <c:v>122.916536890776</c:v>
                </c:pt>
                <c:pt idx="1148">
                  <c:v>124.52846917217001</c:v>
                </c:pt>
                <c:pt idx="1149">
                  <c:v>119.336338554329</c:v>
                </c:pt>
                <c:pt idx="1150">
                  <c:v>119.95749147564899</c:v>
                </c:pt>
                <c:pt idx="1151">
                  <c:v>122.680955162044</c:v>
                </c:pt>
                <c:pt idx="1152">
                  <c:v>121.337095685169</c:v>
                </c:pt>
                <c:pt idx="1153">
                  <c:v>122.628631724728</c:v>
                </c:pt>
                <c:pt idx="1154">
                  <c:v>120.62075964890001</c:v>
                </c:pt>
                <c:pt idx="1155">
                  <c:v>118.506298600355</c:v>
                </c:pt>
                <c:pt idx="1156">
                  <c:v>118.204788027698</c:v>
                </c:pt>
                <c:pt idx="1157">
                  <c:v>115.67276084056699</c:v>
                </c:pt>
                <c:pt idx="1158">
                  <c:v>115.207739309779</c:v>
                </c:pt>
                <c:pt idx="1159">
                  <c:v>112.11102771876899</c:v>
                </c:pt>
                <c:pt idx="1160">
                  <c:v>111.08081882705299</c:v>
                </c:pt>
                <c:pt idx="1161">
                  <c:v>115.5217764337</c:v>
                </c:pt>
                <c:pt idx="1162">
                  <c:v>115.24788138938401</c:v>
                </c:pt>
                <c:pt idx="1163">
                  <c:v>120.883617483634</c:v>
                </c:pt>
                <c:pt idx="1164">
                  <c:v>120.652071206364</c:v>
                </c:pt>
                <c:pt idx="1165">
                  <c:v>121.13016681244299</c:v>
                </c:pt>
                <c:pt idx="1166">
                  <c:v>122.147221399919</c:v>
                </c:pt>
                <c:pt idx="1167">
                  <c:v>122.228272079703</c:v>
                </c:pt>
                <c:pt idx="1168">
                  <c:v>122.12381931425099</c:v>
                </c:pt>
                <c:pt idx="1169">
                  <c:v>119.10122182060201</c:v>
                </c:pt>
                <c:pt idx="1170">
                  <c:v>121.504966206392</c:v>
                </c:pt>
                <c:pt idx="1171">
                  <c:v>119.663651973905</c:v>
                </c:pt>
                <c:pt idx="1172">
                  <c:v>119.323053352934</c:v>
                </c:pt>
                <c:pt idx="1173">
                  <c:v>116.52405844725</c:v>
                </c:pt>
                <c:pt idx="1174">
                  <c:v>116.43526574971099</c:v>
                </c:pt>
                <c:pt idx="1175">
                  <c:v>116.940651905864</c:v>
                </c:pt>
                <c:pt idx="1176">
                  <c:v>115.769347343226</c:v>
                </c:pt>
                <c:pt idx="1177">
                  <c:v>119.721632154321</c:v>
                </c:pt>
                <c:pt idx="1178">
                  <c:v>120.45844763657399</c:v>
                </c:pt>
                <c:pt idx="1179">
                  <c:v>121.27132580831601</c:v>
                </c:pt>
                <c:pt idx="1180">
                  <c:v>122.110107477779</c:v>
                </c:pt>
                <c:pt idx="1181">
                  <c:v>122.722203905385</c:v>
                </c:pt>
                <c:pt idx="1182">
                  <c:v>120.83136684022</c:v>
                </c:pt>
                <c:pt idx="1183">
                  <c:v>121.790645267588</c:v>
                </c:pt>
                <c:pt idx="1184">
                  <c:v>121.11419539457501</c:v>
                </c:pt>
                <c:pt idx="1185">
                  <c:v>123.944431220691</c:v>
                </c:pt>
                <c:pt idx="1186">
                  <c:v>123.893577082653</c:v>
                </c:pt>
                <c:pt idx="1187">
                  <c:v>123.652470941486</c:v>
                </c:pt>
                <c:pt idx="1188">
                  <c:v>123.48053513784799</c:v>
                </c:pt>
                <c:pt idx="1189">
                  <c:v>123.613602207311</c:v>
                </c:pt>
                <c:pt idx="1190">
                  <c:v>124.773336652943</c:v>
                </c:pt>
                <c:pt idx="1191">
                  <c:v>124.49835238326899</c:v>
                </c:pt>
                <c:pt idx="1192">
                  <c:v>123.91468324191101</c:v>
                </c:pt>
                <c:pt idx="1193">
                  <c:v>123.561920781757</c:v>
                </c:pt>
                <c:pt idx="1194">
                  <c:v>124.364582568247</c:v>
                </c:pt>
                <c:pt idx="1195">
                  <c:v>125.549148521303</c:v>
                </c:pt>
                <c:pt idx="1196">
                  <c:v>125.890029005004</c:v>
                </c:pt>
                <c:pt idx="1197">
                  <c:v>125.096118957375</c:v>
                </c:pt>
                <c:pt idx="1198">
                  <c:v>125.66492869042401</c:v>
                </c:pt>
                <c:pt idx="1199">
                  <c:v>125.47669061233501</c:v>
                </c:pt>
                <c:pt idx="1200">
                  <c:v>126.485547442905</c:v>
                </c:pt>
                <c:pt idx="1201">
                  <c:v>126.10516361394799</c:v>
                </c:pt>
                <c:pt idx="1202">
                  <c:v>126.11659931279701</c:v>
                </c:pt>
                <c:pt idx="1203">
                  <c:v>125.47845600421699</c:v>
                </c:pt>
                <c:pt idx="1204">
                  <c:v>125.244748088606</c:v>
                </c:pt>
                <c:pt idx="1205">
                  <c:v>125.96152394982801</c:v>
                </c:pt>
                <c:pt idx="1206">
                  <c:v>125.94981668011199</c:v>
                </c:pt>
                <c:pt idx="1207">
                  <c:v>127.905799391106</c:v>
                </c:pt>
                <c:pt idx="1208">
                  <c:v>127.544969975169</c:v>
                </c:pt>
                <c:pt idx="1209">
                  <c:v>128.241474407325</c:v>
                </c:pt>
                <c:pt idx="1210">
                  <c:v>128.52653668385</c:v>
                </c:pt>
                <c:pt idx="1211">
                  <c:v>128.75904944389401</c:v>
                </c:pt>
                <c:pt idx="1212">
                  <c:v>127.64283665702899</c:v>
                </c:pt>
                <c:pt idx="1213">
                  <c:v>129.06130648965799</c:v>
                </c:pt>
                <c:pt idx="1214">
                  <c:v>129.017811582294</c:v>
                </c:pt>
                <c:pt idx="1215">
                  <c:v>128.75889688194101</c:v>
                </c:pt>
                <c:pt idx="1216">
                  <c:v>130.07732878103999</c:v>
                </c:pt>
                <c:pt idx="1217">
                  <c:v>130.66924769575601</c:v>
                </c:pt>
                <c:pt idx="1218">
                  <c:v>131.30933755330901</c:v>
                </c:pt>
                <c:pt idx="1219">
                  <c:v>130.88283961643901</c:v>
                </c:pt>
                <c:pt idx="1220">
                  <c:v>132.29934873342199</c:v>
                </c:pt>
                <c:pt idx="1221">
                  <c:v>132.95682885914599</c:v>
                </c:pt>
                <c:pt idx="1222">
                  <c:v>132.222051433605</c:v>
                </c:pt>
                <c:pt idx="1223">
                  <c:v>132.00602814558999</c:v>
                </c:pt>
                <c:pt idx="1224">
                  <c:v>131.40540709877399</c:v>
                </c:pt>
                <c:pt idx="1225">
                  <c:v>132.73026967067401</c:v>
                </c:pt>
                <c:pt idx="1226">
                  <c:v>130.37527333310001</c:v>
                </c:pt>
                <c:pt idx="1227">
                  <c:v>129.015649340853</c:v>
                </c:pt>
                <c:pt idx="1228">
                  <c:v>125.895014588701</c:v>
                </c:pt>
                <c:pt idx="1229">
                  <c:v>127.195947522067</c:v>
                </c:pt>
                <c:pt idx="1230">
                  <c:v>128.446646242822</c:v>
                </c:pt>
                <c:pt idx="1231">
                  <c:v>129.44606980398299</c:v>
                </c:pt>
                <c:pt idx="1232">
                  <c:v>127.937189897688</c:v>
                </c:pt>
                <c:pt idx="1233">
                  <c:v>127.529506829303</c:v>
                </c:pt>
                <c:pt idx="1234">
                  <c:v>125.154697889028</c:v>
                </c:pt>
                <c:pt idx="1235">
                  <c:v>125.451645647205</c:v>
                </c:pt>
                <c:pt idx="1236">
                  <c:v>126.18712305646601</c:v>
                </c:pt>
                <c:pt idx="1237">
                  <c:v>127.28496294921899</c:v>
                </c:pt>
                <c:pt idx="1238">
                  <c:v>124.845121875237</c:v>
                </c:pt>
                <c:pt idx="1239">
                  <c:v>125.09616741425</c:v>
                </c:pt>
                <c:pt idx="1240">
                  <c:v>123.372815778041</c:v>
                </c:pt>
                <c:pt idx="1241">
                  <c:v>125.19129457275599</c:v>
                </c:pt>
                <c:pt idx="1242">
                  <c:v>126.765972790132</c:v>
                </c:pt>
                <c:pt idx="1243">
                  <c:v>126.08060685857799</c:v>
                </c:pt>
                <c:pt idx="1244">
                  <c:v>124.659596183818</c:v>
                </c:pt>
                <c:pt idx="1245">
                  <c:v>124.183727366493</c:v>
                </c:pt>
                <c:pt idx="1246">
                  <c:v>124.131813823963</c:v>
                </c:pt>
                <c:pt idx="1247">
                  <c:v>126.231468928781</c:v>
                </c:pt>
                <c:pt idx="1248">
                  <c:v>125.084487101764</c:v>
                </c:pt>
                <c:pt idx="1249">
                  <c:v>121.65314106996</c:v>
                </c:pt>
                <c:pt idx="1250">
                  <c:v>122.75081846830101</c:v>
                </c:pt>
                <c:pt idx="1251">
                  <c:v>122.089836985952</c:v>
                </c:pt>
                <c:pt idx="1252">
                  <c:v>121.908436989645</c:v>
                </c:pt>
                <c:pt idx="1253">
                  <c:v>122.27272472501799</c:v>
                </c:pt>
                <c:pt idx="1254">
                  <c:v>124.399448868254</c:v>
                </c:pt>
                <c:pt idx="1255">
                  <c:v>122.36199812749</c:v>
                </c:pt>
                <c:pt idx="1256">
                  <c:v>122.450631846077</c:v>
                </c:pt>
                <c:pt idx="1257">
                  <c:v>123.465342812462</c:v>
                </c:pt>
                <c:pt idx="1258">
                  <c:v>122.585570205511</c:v>
                </c:pt>
                <c:pt idx="1259">
                  <c:v>122.758554473489</c:v>
                </c:pt>
                <c:pt idx="1260">
                  <c:v>123.11306966657099</c:v>
                </c:pt>
                <c:pt idx="1261">
                  <c:v>121.211403467293</c:v>
                </c:pt>
                <c:pt idx="1262">
                  <c:v>121.328976527058</c:v>
                </c:pt>
                <c:pt idx="1263">
                  <c:v>121.615074839569</c:v>
                </c:pt>
                <c:pt idx="1264">
                  <c:v>122.36364458627899</c:v>
                </c:pt>
                <c:pt idx="1265">
                  <c:v>122.80393759850701</c:v>
                </c:pt>
                <c:pt idx="1266">
                  <c:v>122.412570088685</c:v>
                </c:pt>
                <c:pt idx="1267">
                  <c:v>122.784631502216</c:v>
                </c:pt>
                <c:pt idx="1268">
                  <c:v>122.09955121598701</c:v>
                </c:pt>
                <c:pt idx="1269">
                  <c:v>120.126793704425</c:v>
                </c:pt>
                <c:pt idx="1270">
                  <c:v>118.840421447092</c:v>
                </c:pt>
                <c:pt idx="1271">
                  <c:v>118.266178327671</c:v>
                </c:pt>
                <c:pt idx="1272">
                  <c:v>117.013395106126</c:v>
                </c:pt>
                <c:pt idx="1273">
                  <c:v>116.061776890058</c:v>
                </c:pt>
                <c:pt idx="1274">
                  <c:v>115.86783616530801</c:v>
                </c:pt>
                <c:pt idx="1275">
                  <c:v>115.273760666774</c:v>
                </c:pt>
                <c:pt idx="1276">
                  <c:v>113.185900943367</c:v>
                </c:pt>
                <c:pt idx="1277">
                  <c:v>111.663262674845</c:v>
                </c:pt>
                <c:pt idx="1278">
                  <c:v>110.238241239533</c:v>
                </c:pt>
                <c:pt idx="1279">
                  <c:v>111.54899461874</c:v>
                </c:pt>
                <c:pt idx="1280">
                  <c:v>112.0255623887</c:v>
                </c:pt>
                <c:pt idx="1281">
                  <c:v>112.768144449419</c:v>
                </c:pt>
                <c:pt idx="1282">
                  <c:v>111.47103190284599</c:v>
                </c:pt>
                <c:pt idx="1283">
                  <c:v>110.51390153611101</c:v>
                </c:pt>
                <c:pt idx="1284">
                  <c:v>111.433414888198</c:v>
                </c:pt>
                <c:pt idx="1285">
                  <c:v>111.660161959886</c:v>
                </c:pt>
                <c:pt idx="1286">
                  <c:v>110.95160016393601</c:v>
                </c:pt>
                <c:pt idx="1287">
                  <c:v>109.719017389195</c:v>
                </c:pt>
                <c:pt idx="1288">
                  <c:v>108.744515044891</c:v>
                </c:pt>
                <c:pt idx="1289">
                  <c:v>108.66767477039301</c:v>
                </c:pt>
                <c:pt idx="1290">
                  <c:v>107.885599891116</c:v>
                </c:pt>
                <c:pt idx="1291">
                  <c:v>107.01081264316301</c:v>
                </c:pt>
                <c:pt idx="1292">
                  <c:v>105.67324938485601</c:v>
                </c:pt>
                <c:pt idx="1293">
                  <c:v>105.874449372144</c:v>
                </c:pt>
                <c:pt idx="1294">
                  <c:v>105.965491423033</c:v>
                </c:pt>
                <c:pt idx="1295">
                  <c:v>106.285823472674</c:v>
                </c:pt>
                <c:pt idx="1296">
                  <c:v>105.57052917422099</c:v>
                </c:pt>
                <c:pt idx="1297">
                  <c:v>106.331031096888</c:v>
                </c:pt>
                <c:pt idx="1298">
                  <c:v>106.151895312066</c:v>
                </c:pt>
                <c:pt idx="1299">
                  <c:v>106.681728280751</c:v>
                </c:pt>
                <c:pt idx="1300">
                  <c:v>106.94693387461299</c:v>
                </c:pt>
                <c:pt idx="1301">
                  <c:v>106.12431734801601</c:v>
                </c:pt>
                <c:pt idx="1302">
                  <c:v>106.326371917874</c:v>
                </c:pt>
                <c:pt idx="1303">
                  <c:v>106.70754917783999</c:v>
                </c:pt>
                <c:pt idx="1304">
                  <c:v>105.846339737195</c:v>
                </c:pt>
                <c:pt idx="1305">
                  <c:v>106.8364533985</c:v>
                </c:pt>
                <c:pt idx="1306">
                  <c:v>106.578704901452</c:v>
                </c:pt>
                <c:pt idx="1307">
                  <c:v>106.736495741711</c:v>
                </c:pt>
                <c:pt idx="1308">
                  <c:v>107.00340447657899</c:v>
                </c:pt>
                <c:pt idx="1309">
                  <c:v>106.161016559158</c:v>
                </c:pt>
                <c:pt idx="1310">
                  <c:v>106.96445695646899</c:v>
                </c:pt>
                <c:pt idx="1311">
                  <c:v>106.497255918045</c:v>
                </c:pt>
                <c:pt idx="1312">
                  <c:v>106.906952600208</c:v>
                </c:pt>
                <c:pt idx="1313">
                  <c:v>107.56492974192</c:v>
                </c:pt>
                <c:pt idx="1314">
                  <c:v>108.137218082104</c:v>
                </c:pt>
                <c:pt idx="1315">
                  <c:v>108.255210920146</c:v>
                </c:pt>
                <c:pt idx="1316">
                  <c:v>108.329344176346</c:v>
                </c:pt>
                <c:pt idx="1317">
                  <c:v>108.89568691519401</c:v>
                </c:pt>
                <c:pt idx="1318">
                  <c:v>108.73417965924401</c:v>
                </c:pt>
                <c:pt idx="1319">
                  <c:v>109.11787163519899</c:v>
                </c:pt>
                <c:pt idx="1320">
                  <c:v>108.608179106487</c:v>
                </c:pt>
                <c:pt idx="1321">
                  <c:v>108.792971840427</c:v>
                </c:pt>
                <c:pt idx="1322">
                  <c:v>108.64640422608799</c:v>
                </c:pt>
                <c:pt idx="1323">
                  <c:v>109.44732581436099</c:v>
                </c:pt>
                <c:pt idx="1324">
                  <c:v>109.733520482483</c:v>
                </c:pt>
                <c:pt idx="1325">
                  <c:v>110.261793812587</c:v>
                </c:pt>
                <c:pt idx="1326">
                  <c:v>110.464502505159</c:v>
                </c:pt>
                <c:pt idx="1327">
                  <c:v>109.89286702319001</c:v>
                </c:pt>
                <c:pt idx="1328">
                  <c:v>108.51919961770101</c:v>
                </c:pt>
                <c:pt idx="1329">
                  <c:v>109.082395900717</c:v>
                </c:pt>
                <c:pt idx="1330">
                  <c:v>109.36299430037199</c:v>
                </c:pt>
                <c:pt idx="1331">
                  <c:v>108.947743915055</c:v>
                </c:pt>
                <c:pt idx="1332">
                  <c:v>109.346014881383</c:v>
                </c:pt>
                <c:pt idx="1333">
                  <c:v>108.24661880296399</c:v>
                </c:pt>
                <c:pt idx="1334">
                  <c:v>108.31831629037001</c:v>
                </c:pt>
                <c:pt idx="1335">
                  <c:v>107.343840793212</c:v>
                </c:pt>
                <c:pt idx="1336">
                  <c:v>106.955108105652</c:v>
                </c:pt>
                <c:pt idx="1337">
                  <c:v>106.878575748674</c:v>
                </c:pt>
                <c:pt idx="1338">
                  <c:v>107.29845199982201</c:v>
                </c:pt>
                <c:pt idx="1339">
                  <c:v>107.142971839076</c:v>
                </c:pt>
                <c:pt idx="1340">
                  <c:v>106.172137815681</c:v>
                </c:pt>
                <c:pt idx="1341">
                  <c:v>105.177848869472</c:v>
                </c:pt>
                <c:pt idx="1342">
                  <c:v>104.59948319958301</c:v>
                </c:pt>
                <c:pt idx="1343">
                  <c:v>104.915158331889</c:v>
                </c:pt>
                <c:pt idx="1344">
                  <c:v>105.09928805699001</c:v>
                </c:pt>
                <c:pt idx="1345">
                  <c:v>105.389580607225</c:v>
                </c:pt>
                <c:pt idx="1346">
                  <c:v>106.610203308675</c:v>
                </c:pt>
                <c:pt idx="1347">
                  <c:v>106.90147473255099</c:v>
                </c:pt>
                <c:pt idx="1348">
                  <c:v>106.86049405668101</c:v>
                </c:pt>
                <c:pt idx="1349">
                  <c:v>107.277843285741</c:v>
                </c:pt>
                <c:pt idx="1350">
                  <c:v>107.44709312643801</c:v>
                </c:pt>
                <c:pt idx="1351">
                  <c:v>107.149282583461</c:v>
                </c:pt>
                <c:pt idx="1352">
                  <c:v>107.48864139371901</c:v>
                </c:pt>
                <c:pt idx="1353">
                  <c:v>108.597920795025</c:v>
                </c:pt>
                <c:pt idx="1354">
                  <c:v>108.416059607058</c:v>
                </c:pt>
                <c:pt idx="1355">
                  <c:v>108.084808542256</c:v>
                </c:pt>
                <c:pt idx="1356">
                  <c:v>108.313671593743</c:v>
                </c:pt>
                <c:pt idx="1357">
                  <c:v>110.310226256272</c:v>
                </c:pt>
                <c:pt idx="1358">
                  <c:v>109.630242759718</c:v>
                </c:pt>
                <c:pt idx="1359">
                  <c:v>109.718834959251</c:v>
                </c:pt>
                <c:pt idx="1360">
                  <c:v>108.982368495271</c:v>
                </c:pt>
                <c:pt idx="1361">
                  <c:v>111.731823337435</c:v>
                </c:pt>
                <c:pt idx="1362">
                  <c:v>110.94881802545299</c:v>
                </c:pt>
                <c:pt idx="1363">
                  <c:v>110.072580445716</c:v>
                </c:pt>
                <c:pt idx="1364">
                  <c:v>111.64443530544099</c:v>
                </c:pt>
                <c:pt idx="1365">
                  <c:v>111.606895945115</c:v>
                </c:pt>
                <c:pt idx="1366">
                  <c:v>111.665236486184</c:v>
                </c:pt>
                <c:pt idx="1367">
                  <c:v>111.592727597292</c:v>
                </c:pt>
                <c:pt idx="1368">
                  <c:v>110.764740543714</c:v>
                </c:pt>
                <c:pt idx="1369">
                  <c:v>110.60476617544199</c:v>
                </c:pt>
                <c:pt idx="1370">
                  <c:v>111.146413763998</c:v>
                </c:pt>
                <c:pt idx="1371">
                  <c:v>112.47985345220999</c:v>
                </c:pt>
                <c:pt idx="1372">
                  <c:v>112.265563616222</c:v>
                </c:pt>
                <c:pt idx="1373">
                  <c:v>112.73049952377301</c:v>
                </c:pt>
                <c:pt idx="1374">
                  <c:v>112.40198137253699</c:v>
                </c:pt>
                <c:pt idx="1375">
                  <c:v>112.47036529124701</c:v>
                </c:pt>
                <c:pt idx="1376">
                  <c:v>112.95777087522799</c:v>
                </c:pt>
                <c:pt idx="1377">
                  <c:v>111.590524854685</c:v>
                </c:pt>
                <c:pt idx="1378">
                  <c:v>110.946793072988</c:v>
                </c:pt>
                <c:pt idx="1379">
                  <c:v>110.508725328802</c:v>
                </c:pt>
                <c:pt idx="1380">
                  <c:v>110.91652295496399</c:v>
                </c:pt>
                <c:pt idx="1381">
                  <c:v>111.110971940301</c:v>
                </c:pt>
                <c:pt idx="1382">
                  <c:v>110.246373605014</c:v>
                </c:pt>
                <c:pt idx="1383">
                  <c:v>108.58369818188</c:v>
                </c:pt>
                <c:pt idx="1384">
                  <c:v>108.75381232867799</c:v>
                </c:pt>
                <c:pt idx="1385">
                  <c:v>108.808699176964</c:v>
                </c:pt>
                <c:pt idx="1386">
                  <c:v>107.846116122029</c:v>
                </c:pt>
                <c:pt idx="1387">
                  <c:v>106.925079010955</c:v>
                </c:pt>
                <c:pt idx="1388">
                  <c:v>107.31660697948401</c:v>
                </c:pt>
                <c:pt idx="1389">
                  <c:v>106.248193489054</c:v>
                </c:pt>
                <c:pt idx="1390">
                  <c:v>105.91576331282999</c:v>
                </c:pt>
                <c:pt idx="1391">
                  <c:v>106.618632710958</c:v>
                </c:pt>
                <c:pt idx="1392">
                  <c:v>106.993315786466</c:v>
                </c:pt>
                <c:pt idx="1393">
                  <c:v>107.62469584748099</c:v>
                </c:pt>
                <c:pt idx="1394">
                  <c:v>107.248113338492</c:v>
                </c:pt>
                <c:pt idx="1395">
                  <c:v>104.57228849972699</c:v>
                </c:pt>
                <c:pt idx="1396">
                  <c:v>105.212644318592</c:v>
                </c:pt>
                <c:pt idx="1397">
                  <c:v>106.77176764529101</c:v>
                </c:pt>
                <c:pt idx="1398">
                  <c:v>107.052648908884</c:v>
                </c:pt>
                <c:pt idx="1399">
                  <c:v>108.673346152541</c:v>
                </c:pt>
                <c:pt idx="1400">
                  <c:v>108.96322906771</c:v>
                </c:pt>
                <c:pt idx="1401">
                  <c:v>108.674494889138</c:v>
                </c:pt>
                <c:pt idx="1402">
                  <c:v>108.78795441224</c:v>
                </c:pt>
                <c:pt idx="1403">
                  <c:v>109.238864413684</c:v>
                </c:pt>
                <c:pt idx="1404">
                  <c:v>108.84728466681</c:v>
                </c:pt>
                <c:pt idx="1405">
                  <c:v>108.237106912813</c:v>
                </c:pt>
                <c:pt idx="1406">
                  <c:v>109.76931382201801</c:v>
                </c:pt>
                <c:pt idx="1407">
                  <c:v>109.47785150339099</c:v>
                </c:pt>
                <c:pt idx="1408">
                  <c:v>109.80207217233701</c:v>
                </c:pt>
                <c:pt idx="1409">
                  <c:v>111.234256813776</c:v>
                </c:pt>
                <c:pt idx="1410">
                  <c:v>111.43105294900801</c:v>
                </c:pt>
                <c:pt idx="1411">
                  <c:v>111.306254655643</c:v>
                </c:pt>
                <c:pt idx="1412">
                  <c:v>110.43946336384001</c:v>
                </c:pt>
                <c:pt idx="1413">
                  <c:v>111.409455774004</c:v>
                </c:pt>
                <c:pt idx="1414">
                  <c:v>109.842041509925</c:v>
                </c:pt>
                <c:pt idx="1415">
                  <c:v>110.158246368824</c:v>
                </c:pt>
                <c:pt idx="1416">
                  <c:v>110.16662084585001</c:v>
                </c:pt>
                <c:pt idx="1417">
                  <c:v>109.77176458732301</c:v>
                </c:pt>
                <c:pt idx="1418">
                  <c:v>110.13989488917601</c:v>
                </c:pt>
                <c:pt idx="1419">
                  <c:v>110.04810014472901</c:v>
                </c:pt>
                <c:pt idx="1420">
                  <c:v>110.392992923466</c:v>
                </c:pt>
                <c:pt idx="1421">
                  <c:v>111.550439297975</c:v>
                </c:pt>
                <c:pt idx="1422">
                  <c:v>111.17425232891701</c:v>
                </c:pt>
                <c:pt idx="1423">
                  <c:v>110.41595148999301</c:v>
                </c:pt>
                <c:pt idx="1424">
                  <c:v>109.97801539688101</c:v>
                </c:pt>
                <c:pt idx="1425">
                  <c:v>111.452332828293</c:v>
                </c:pt>
                <c:pt idx="1426">
                  <c:v>112.977814558985</c:v>
                </c:pt>
                <c:pt idx="1427">
                  <c:v>112.787393527738</c:v>
                </c:pt>
                <c:pt idx="1428">
                  <c:v>113.19488567631601</c:v>
                </c:pt>
                <c:pt idx="1429">
                  <c:v>112.395185429013</c:v>
                </c:pt>
                <c:pt idx="1430">
                  <c:v>111.997043902692</c:v>
                </c:pt>
                <c:pt idx="1431">
                  <c:v>111.195848298775</c:v>
                </c:pt>
                <c:pt idx="1432">
                  <c:v>111.077003766362</c:v>
                </c:pt>
                <c:pt idx="1433">
                  <c:v>110.118482707976</c:v>
                </c:pt>
                <c:pt idx="1434">
                  <c:v>112.38451553418599</c:v>
                </c:pt>
                <c:pt idx="1435">
                  <c:v>115.680232583413</c:v>
                </c:pt>
                <c:pt idx="1436">
                  <c:v>115.32097752447901</c:v>
                </c:pt>
                <c:pt idx="1437">
                  <c:v>115.75322347551101</c:v>
                </c:pt>
                <c:pt idx="1438">
                  <c:v>115.46835479310499</c:v>
                </c:pt>
                <c:pt idx="1439">
                  <c:v>115.286710079721</c:v>
                </c:pt>
                <c:pt idx="1440">
                  <c:v>115.75915965321801</c:v>
                </c:pt>
                <c:pt idx="1441">
                  <c:v>116.270675847219</c:v>
                </c:pt>
                <c:pt idx="1442">
                  <c:v>116.22702662149599</c:v>
                </c:pt>
                <c:pt idx="1443">
                  <c:v>116.08763092172001</c:v>
                </c:pt>
                <c:pt idx="1444">
                  <c:v>116.204096956081</c:v>
                </c:pt>
                <c:pt idx="1445">
                  <c:v>116.169066608162</c:v>
                </c:pt>
                <c:pt idx="1446">
                  <c:v>117.00979253764601</c:v>
                </c:pt>
                <c:pt idx="1447">
                  <c:v>117.182012488841</c:v>
                </c:pt>
                <c:pt idx="1448">
                  <c:v>117.774188911625</c:v>
                </c:pt>
                <c:pt idx="1449">
                  <c:v>117.874506219164</c:v>
                </c:pt>
                <c:pt idx="1450">
                  <c:v>117.600617477729</c:v>
                </c:pt>
                <c:pt idx="1451">
                  <c:v>118.34035824032399</c:v>
                </c:pt>
                <c:pt idx="1452">
                  <c:v>118.413438283716</c:v>
                </c:pt>
                <c:pt idx="1453">
                  <c:v>118.572147275503</c:v>
                </c:pt>
                <c:pt idx="1454">
                  <c:v>117.677584107341</c:v>
                </c:pt>
                <c:pt idx="1455">
                  <c:v>117.95479951890201</c:v>
                </c:pt>
                <c:pt idx="1456">
                  <c:v>119.125273478976</c:v>
                </c:pt>
                <c:pt idx="1457">
                  <c:v>117.51665344714201</c:v>
                </c:pt>
                <c:pt idx="1458">
                  <c:v>118.79812087248099</c:v>
                </c:pt>
                <c:pt idx="1459">
                  <c:v>118.957333806158</c:v>
                </c:pt>
                <c:pt idx="1460">
                  <c:v>118.74176270339299</c:v>
                </c:pt>
                <c:pt idx="1461">
                  <c:v>119.658046603079</c:v>
                </c:pt>
                <c:pt idx="1462">
                  <c:v>119.586033256128</c:v>
                </c:pt>
                <c:pt idx="1463">
                  <c:v>119.75317644956399</c:v>
                </c:pt>
                <c:pt idx="1464">
                  <c:v>120.14615348856201</c:v>
                </c:pt>
                <c:pt idx="1465">
                  <c:v>120.30830059500801</c:v>
                </c:pt>
                <c:pt idx="1466">
                  <c:v>120.20257971773999</c:v>
                </c:pt>
                <c:pt idx="1467">
                  <c:v>121.17373102838999</c:v>
                </c:pt>
                <c:pt idx="1468">
                  <c:v>119.179969993848</c:v>
                </c:pt>
                <c:pt idx="1469">
                  <c:v>118.07048069426099</c:v>
                </c:pt>
                <c:pt idx="1470">
                  <c:v>119.346844176063</c:v>
                </c:pt>
                <c:pt idx="1471">
                  <c:v>117.131555703613</c:v>
                </c:pt>
                <c:pt idx="1472">
                  <c:v>117.637337339643</c:v>
                </c:pt>
                <c:pt idx="1473">
                  <c:v>118.915632874024</c:v>
                </c:pt>
                <c:pt idx="1474">
                  <c:v>118.940064590837</c:v>
                </c:pt>
                <c:pt idx="1475">
                  <c:v>119.41458615123599</c:v>
                </c:pt>
                <c:pt idx="1476">
                  <c:v>118.99685264877</c:v>
                </c:pt>
                <c:pt idx="1477">
                  <c:v>118.749635084378</c:v>
                </c:pt>
                <c:pt idx="1478">
                  <c:v>118.02930516831</c:v>
                </c:pt>
                <c:pt idx="1479">
                  <c:v>117.362971781398</c:v>
                </c:pt>
                <c:pt idx="1480">
                  <c:v>116.491669988732</c:v>
                </c:pt>
                <c:pt idx="1481">
                  <c:v>116.579481192659</c:v>
                </c:pt>
                <c:pt idx="1482">
                  <c:v>117.14080022099699</c:v>
                </c:pt>
                <c:pt idx="1483">
                  <c:v>117.028594821699</c:v>
                </c:pt>
                <c:pt idx="1484">
                  <c:v>116.87276117733499</c:v>
                </c:pt>
                <c:pt idx="1485">
                  <c:v>117.299248240023</c:v>
                </c:pt>
                <c:pt idx="1486">
                  <c:v>117.915657779216</c:v>
                </c:pt>
                <c:pt idx="1487">
                  <c:v>118.462258052233</c:v>
                </c:pt>
                <c:pt idx="1488">
                  <c:v>117.598020841345</c:v>
                </c:pt>
                <c:pt idx="1489">
                  <c:v>118.27775519418699</c:v>
                </c:pt>
                <c:pt idx="1490">
                  <c:v>118.338279091803</c:v>
                </c:pt>
                <c:pt idx="1491">
                  <c:v>118.309746874523</c:v>
                </c:pt>
                <c:pt idx="1492">
                  <c:v>118.432690145487</c:v>
                </c:pt>
                <c:pt idx="1493">
                  <c:v>119.17190379162101</c:v>
                </c:pt>
                <c:pt idx="1494">
                  <c:v>118.789866836633</c:v>
                </c:pt>
                <c:pt idx="1495">
                  <c:v>119.296221202867</c:v>
                </c:pt>
                <c:pt idx="1496">
                  <c:v>118.982480809073</c:v>
                </c:pt>
                <c:pt idx="1497">
                  <c:v>119.76151359890601</c:v>
                </c:pt>
                <c:pt idx="1498">
                  <c:v>120.747949495772</c:v>
                </c:pt>
                <c:pt idx="1499">
                  <c:v>122.15820385982801</c:v>
                </c:pt>
                <c:pt idx="1500">
                  <c:v>121.590059191024</c:v>
                </c:pt>
                <c:pt idx="1501">
                  <c:v>121.47635640424799</c:v>
                </c:pt>
                <c:pt idx="1502">
                  <c:v>120.42173242951</c:v>
                </c:pt>
                <c:pt idx="1503">
                  <c:v>120.593542472309</c:v>
                </c:pt>
                <c:pt idx="1504">
                  <c:v>121.814529373741</c:v>
                </c:pt>
                <c:pt idx="1505">
                  <c:v>122.43619749096899</c:v>
                </c:pt>
                <c:pt idx="1506">
                  <c:v>121.78042176992599</c:v>
                </c:pt>
                <c:pt idx="1507">
                  <c:v>122.288773154651</c:v>
                </c:pt>
                <c:pt idx="1508">
                  <c:v>122.481717837012</c:v>
                </c:pt>
                <c:pt idx="1509">
                  <c:v>122.36668756987601</c:v>
                </c:pt>
                <c:pt idx="1510">
                  <c:v>122.440018765646</c:v>
                </c:pt>
                <c:pt idx="1511">
                  <c:v>122.232114729706</c:v>
                </c:pt>
                <c:pt idx="1512">
                  <c:v>122.41477452853999</c:v>
                </c:pt>
                <c:pt idx="1513">
                  <c:v>122.09399843182401</c:v>
                </c:pt>
                <c:pt idx="1514">
                  <c:v>122.87569866039399</c:v>
                </c:pt>
                <c:pt idx="1515">
                  <c:v>122.63785106581101</c:v>
                </c:pt>
                <c:pt idx="1516">
                  <c:v>122.624541984278</c:v>
                </c:pt>
                <c:pt idx="1517">
                  <c:v>123.487377884471</c:v>
                </c:pt>
                <c:pt idx="1518">
                  <c:v>123.40673350144</c:v>
                </c:pt>
                <c:pt idx="1519">
                  <c:v>121.39294705973001</c:v>
                </c:pt>
                <c:pt idx="1520">
                  <c:v>121.190866528302</c:v>
                </c:pt>
                <c:pt idx="1521">
                  <c:v>120.88479759483801</c:v>
                </c:pt>
                <c:pt idx="1522">
                  <c:v>121.046923874157</c:v>
                </c:pt>
                <c:pt idx="1523">
                  <c:v>120.83194293683501</c:v>
                </c:pt>
                <c:pt idx="1524">
                  <c:v>119.851275661546</c:v>
                </c:pt>
                <c:pt idx="1525">
                  <c:v>119.26680638883199</c:v>
                </c:pt>
                <c:pt idx="1526">
                  <c:v>118.41335118952399</c:v>
                </c:pt>
                <c:pt idx="1527">
                  <c:v>118.984884423666</c:v>
                </c:pt>
                <c:pt idx="1528">
                  <c:v>119.880270538945</c:v>
                </c:pt>
                <c:pt idx="1529">
                  <c:v>118.82571522542899</c:v>
                </c:pt>
                <c:pt idx="1530">
                  <c:v>118.70134940791201</c:v>
                </c:pt>
                <c:pt idx="1531">
                  <c:v>119.348042800833</c:v>
                </c:pt>
                <c:pt idx="1532">
                  <c:v>117.99105524118301</c:v>
                </c:pt>
                <c:pt idx="1533">
                  <c:v>118.329245596524</c:v>
                </c:pt>
                <c:pt idx="1534">
                  <c:v>118.407311735337</c:v>
                </c:pt>
                <c:pt idx="1535">
                  <c:v>116.26527141063799</c:v>
                </c:pt>
                <c:pt idx="1536">
                  <c:v>117.044781292542</c:v>
                </c:pt>
                <c:pt idx="1537">
                  <c:v>116.937878008539</c:v>
                </c:pt>
                <c:pt idx="1538">
                  <c:v>116.526232263477</c:v>
                </c:pt>
                <c:pt idx="1539">
                  <c:v>116.820959519485</c:v>
                </c:pt>
                <c:pt idx="1540">
                  <c:v>116.052043438151</c:v>
                </c:pt>
                <c:pt idx="1541">
                  <c:v>116.190939573534</c:v>
                </c:pt>
                <c:pt idx="1542">
                  <c:v>116.778383683934</c:v>
                </c:pt>
                <c:pt idx="1543">
                  <c:v>114.24614138861</c:v>
                </c:pt>
                <c:pt idx="1544">
                  <c:v>114.835012414777</c:v>
                </c:pt>
                <c:pt idx="1545">
                  <c:v>114.269826507216</c:v>
                </c:pt>
                <c:pt idx="1546">
                  <c:v>114.810511309189</c:v>
                </c:pt>
                <c:pt idx="1547">
                  <c:v>114.63014116705099</c:v>
                </c:pt>
                <c:pt idx="1548">
                  <c:v>115.25861827371</c:v>
                </c:pt>
                <c:pt idx="1549">
                  <c:v>114.731709264599</c:v>
                </c:pt>
                <c:pt idx="1550">
                  <c:v>113.796104354379</c:v>
                </c:pt>
                <c:pt idx="1551">
                  <c:v>112.797966810698</c:v>
                </c:pt>
                <c:pt idx="1552">
                  <c:v>108.064762355105</c:v>
                </c:pt>
                <c:pt idx="1553">
                  <c:v>109.10482434735999</c:v>
                </c:pt>
                <c:pt idx="1554">
                  <c:v>108.165605633551</c:v>
                </c:pt>
                <c:pt idx="1555">
                  <c:v>107.89878962964499</c:v>
                </c:pt>
                <c:pt idx="1556">
                  <c:v>104.610380116667</c:v>
                </c:pt>
                <c:pt idx="1557">
                  <c:v>103.631919306095</c:v>
                </c:pt>
                <c:pt idx="1558">
                  <c:v>106.132287892169</c:v>
                </c:pt>
                <c:pt idx="1559">
                  <c:v>106.969541163852</c:v>
                </c:pt>
                <c:pt idx="1560">
                  <c:v>106.243712325856</c:v>
                </c:pt>
                <c:pt idx="1561">
                  <c:v>106.898342330285</c:v>
                </c:pt>
                <c:pt idx="1562">
                  <c:v>104.86600680668199</c:v>
                </c:pt>
                <c:pt idx="1563">
                  <c:v>105.721751851018</c:v>
                </c:pt>
                <c:pt idx="1564">
                  <c:v>106.35202659943999</c:v>
                </c:pt>
                <c:pt idx="1565">
                  <c:v>106.397552377658</c:v>
                </c:pt>
                <c:pt idx="1566">
                  <c:v>108.90807357816099</c:v>
                </c:pt>
                <c:pt idx="1567">
                  <c:v>108.542579041067</c:v>
                </c:pt>
                <c:pt idx="1568">
                  <c:v>108.654977430065</c:v>
                </c:pt>
                <c:pt idx="1569">
                  <c:v>109.016107631195</c:v>
                </c:pt>
                <c:pt idx="1570">
                  <c:v>107.644527157882</c:v>
                </c:pt>
                <c:pt idx="1571">
                  <c:v>107.999372280229</c:v>
                </c:pt>
                <c:pt idx="1572">
                  <c:v>108.65676737645801</c:v>
                </c:pt>
                <c:pt idx="1573">
                  <c:v>111.198905242994</c:v>
                </c:pt>
                <c:pt idx="1574">
                  <c:v>111.567027726361</c:v>
                </c:pt>
                <c:pt idx="1575">
                  <c:v>110.27527421977101</c:v>
                </c:pt>
                <c:pt idx="1576">
                  <c:v>110.83913684091701</c:v>
                </c:pt>
                <c:pt idx="1577">
                  <c:v>110.69898887584399</c:v>
                </c:pt>
                <c:pt idx="1578">
                  <c:v>110.37085588497</c:v>
                </c:pt>
                <c:pt idx="1579">
                  <c:v>110.108295849269</c:v>
                </c:pt>
                <c:pt idx="1580">
                  <c:v>110.156771733692</c:v>
                </c:pt>
                <c:pt idx="1581">
                  <c:v>109.385320748947</c:v>
                </c:pt>
                <c:pt idx="1582">
                  <c:v>109.46271506862701</c:v>
                </c:pt>
                <c:pt idx="1583">
                  <c:v>109.058174208306</c:v>
                </c:pt>
                <c:pt idx="1584">
                  <c:v>108.123466428708</c:v>
                </c:pt>
                <c:pt idx="1585">
                  <c:v>108.20880144555601</c:v>
                </c:pt>
                <c:pt idx="1586">
                  <c:v>110.18692933624401</c:v>
                </c:pt>
                <c:pt idx="1587">
                  <c:v>110.348704198679</c:v>
                </c:pt>
                <c:pt idx="1588">
                  <c:v>112.234239043009</c:v>
                </c:pt>
                <c:pt idx="1589">
                  <c:v>111.718566464472</c:v>
                </c:pt>
                <c:pt idx="1590">
                  <c:v>112.661666070726</c:v>
                </c:pt>
                <c:pt idx="1591">
                  <c:v>114.92703081161601</c:v>
                </c:pt>
                <c:pt idx="1592">
                  <c:v>115.514009552874</c:v>
                </c:pt>
                <c:pt idx="1593">
                  <c:v>115.263500583395</c:v>
                </c:pt>
                <c:pt idx="1594">
                  <c:v>115.298924555958</c:v>
                </c:pt>
                <c:pt idx="1595">
                  <c:v>115.062406670078</c:v>
                </c:pt>
                <c:pt idx="1596">
                  <c:v>115.50478705389401</c:v>
                </c:pt>
                <c:pt idx="1597">
                  <c:v>117.334564071334</c:v>
                </c:pt>
                <c:pt idx="1598">
                  <c:v>117.91190383891001</c:v>
                </c:pt>
                <c:pt idx="1599">
                  <c:v>118.62294156512699</c:v>
                </c:pt>
                <c:pt idx="1600">
                  <c:v>118.414966960868</c:v>
                </c:pt>
                <c:pt idx="1601">
                  <c:v>117.606741244969</c:v>
                </c:pt>
                <c:pt idx="1602">
                  <c:v>116.65083817374</c:v>
                </c:pt>
                <c:pt idx="1603">
                  <c:v>118.247344749801</c:v>
                </c:pt>
                <c:pt idx="1604">
                  <c:v>117.02470677194999</c:v>
                </c:pt>
                <c:pt idx="1605">
                  <c:v>116.209009204518</c:v>
                </c:pt>
                <c:pt idx="1606">
                  <c:v>117.708067679775</c:v>
                </c:pt>
                <c:pt idx="1607">
                  <c:v>117.215531298893</c:v>
                </c:pt>
                <c:pt idx="1608">
                  <c:v>115.53552138043899</c:v>
                </c:pt>
                <c:pt idx="1609">
                  <c:v>116.351285509512</c:v>
                </c:pt>
                <c:pt idx="1610">
                  <c:v>115.38055549864799</c:v>
                </c:pt>
                <c:pt idx="1611">
                  <c:v>115.95773511550701</c:v>
                </c:pt>
                <c:pt idx="1612">
                  <c:v>114.403710202635</c:v>
                </c:pt>
                <c:pt idx="1613">
                  <c:v>114.56754537076399</c:v>
                </c:pt>
                <c:pt idx="1614">
                  <c:v>117.518923923456</c:v>
                </c:pt>
                <c:pt idx="1615">
                  <c:v>116.506859212048</c:v>
                </c:pt>
                <c:pt idx="1616">
                  <c:v>115.323703789321</c:v>
                </c:pt>
                <c:pt idx="1617">
                  <c:v>115.078596941532</c:v>
                </c:pt>
                <c:pt idx="1618">
                  <c:v>115.790820810905</c:v>
                </c:pt>
                <c:pt idx="1619">
                  <c:v>115.69543567309501</c:v>
                </c:pt>
                <c:pt idx="1620">
                  <c:v>115.392343123236</c:v>
                </c:pt>
                <c:pt idx="1621">
                  <c:v>115.470426210393</c:v>
                </c:pt>
                <c:pt idx="1622">
                  <c:v>115.218332197998</c:v>
                </c:pt>
                <c:pt idx="1623">
                  <c:v>114.38906493437101</c:v>
                </c:pt>
                <c:pt idx="1624">
                  <c:v>115.667935607742</c:v>
                </c:pt>
                <c:pt idx="1625">
                  <c:v>115.314987783521</c:v>
                </c:pt>
                <c:pt idx="1626">
                  <c:v>115.43515615944</c:v>
                </c:pt>
                <c:pt idx="1627">
                  <c:v>116.130806740583</c:v>
                </c:pt>
                <c:pt idx="1628">
                  <c:v>116.263002646343</c:v>
                </c:pt>
                <c:pt idx="1629">
                  <c:v>114.63912789699999</c:v>
                </c:pt>
                <c:pt idx="1630">
                  <c:v>115.011691084989</c:v>
                </c:pt>
                <c:pt idx="1631">
                  <c:v>114.363085320415</c:v>
                </c:pt>
                <c:pt idx="1632">
                  <c:v>113.972049626208</c:v>
                </c:pt>
                <c:pt idx="1633">
                  <c:v>113.62677687137599</c:v>
                </c:pt>
                <c:pt idx="1634">
                  <c:v>114.72308073068299</c:v>
                </c:pt>
                <c:pt idx="1635">
                  <c:v>115.32596896380301</c:v>
                </c:pt>
                <c:pt idx="1636">
                  <c:v>115.586542187757</c:v>
                </c:pt>
                <c:pt idx="1637">
                  <c:v>115.22973584284</c:v>
                </c:pt>
                <c:pt idx="1638">
                  <c:v>115.886619698722</c:v>
                </c:pt>
                <c:pt idx="1639">
                  <c:v>115.583183666376</c:v>
                </c:pt>
                <c:pt idx="1640">
                  <c:v>115.50222430557299</c:v>
                </c:pt>
                <c:pt idx="1641">
                  <c:v>115.87000662987801</c:v>
                </c:pt>
                <c:pt idx="1642">
                  <c:v>115.839694817086</c:v>
                </c:pt>
                <c:pt idx="1643">
                  <c:v>115.801307159191</c:v>
                </c:pt>
                <c:pt idx="1644">
                  <c:v>115.11120177360399</c:v>
                </c:pt>
                <c:pt idx="1645">
                  <c:v>114.301843574721</c:v>
                </c:pt>
                <c:pt idx="1646">
                  <c:v>113.11046900445299</c:v>
                </c:pt>
                <c:pt idx="1647">
                  <c:v>112.85348443631899</c:v>
                </c:pt>
                <c:pt idx="1648">
                  <c:v>111.84110735875799</c:v>
                </c:pt>
                <c:pt idx="1649">
                  <c:v>112.445761478856</c:v>
                </c:pt>
                <c:pt idx="1650">
                  <c:v>112.581017657771</c:v>
                </c:pt>
                <c:pt idx="1651">
                  <c:v>111.021794630084</c:v>
                </c:pt>
                <c:pt idx="1652">
                  <c:v>110.93719841181699</c:v>
                </c:pt>
                <c:pt idx="1653">
                  <c:v>110.036844713504</c:v>
                </c:pt>
                <c:pt idx="1654">
                  <c:v>110.26908421402401</c:v>
                </c:pt>
                <c:pt idx="1655">
                  <c:v>110.934526866358</c:v>
                </c:pt>
                <c:pt idx="1656">
                  <c:v>110.95793867030601</c:v>
                </c:pt>
                <c:pt idx="1657">
                  <c:v>110.74057042224401</c:v>
                </c:pt>
                <c:pt idx="1658">
                  <c:v>110.32024465367201</c:v>
                </c:pt>
                <c:pt idx="1659">
                  <c:v>108.747506915588</c:v>
                </c:pt>
                <c:pt idx="1660">
                  <c:v>109.439770224684</c:v>
                </c:pt>
                <c:pt idx="1661">
                  <c:v>109.75711825907599</c:v>
                </c:pt>
                <c:pt idx="1662">
                  <c:v>109.86838755020401</c:v>
                </c:pt>
                <c:pt idx="1663">
                  <c:v>109.830259597471</c:v>
                </c:pt>
                <c:pt idx="1664">
                  <c:v>109.09814517891</c:v>
                </c:pt>
                <c:pt idx="1665">
                  <c:v>109.64541360766999</c:v>
                </c:pt>
                <c:pt idx="1666">
                  <c:v>108.59482974238701</c:v>
                </c:pt>
                <c:pt idx="1667">
                  <c:v>108.237847920113</c:v>
                </c:pt>
                <c:pt idx="1668">
                  <c:v>108.095197052779</c:v>
                </c:pt>
                <c:pt idx="1669">
                  <c:v>107.998109794304</c:v>
                </c:pt>
                <c:pt idx="1670">
                  <c:v>108.89668049357201</c:v>
                </c:pt>
                <c:pt idx="1671">
                  <c:v>109.05515000300601</c:v>
                </c:pt>
                <c:pt idx="1672">
                  <c:v>108.470030741282</c:v>
                </c:pt>
                <c:pt idx="1673">
                  <c:v>106.91677151270601</c:v>
                </c:pt>
                <c:pt idx="1674">
                  <c:v>106.867825301794</c:v>
                </c:pt>
                <c:pt idx="1675">
                  <c:v>106.99765609219</c:v>
                </c:pt>
                <c:pt idx="1676">
                  <c:v>107.945099912621</c:v>
                </c:pt>
                <c:pt idx="1677">
                  <c:v>107.736201036775</c:v>
                </c:pt>
                <c:pt idx="1678">
                  <c:v>109.210367569531</c:v>
                </c:pt>
                <c:pt idx="1679">
                  <c:v>108.700365281362</c:v>
                </c:pt>
                <c:pt idx="1680">
                  <c:v>110.052316396507</c:v>
                </c:pt>
                <c:pt idx="1681">
                  <c:v>111.141007511577</c:v>
                </c:pt>
                <c:pt idx="1682">
                  <c:v>111.434056257737</c:v>
                </c:pt>
                <c:pt idx="1683">
                  <c:v>111.654681042891</c:v>
                </c:pt>
                <c:pt idx="1684">
                  <c:v>111.529093490973</c:v>
                </c:pt>
                <c:pt idx="1685">
                  <c:v>111.44150144976</c:v>
                </c:pt>
                <c:pt idx="1686">
                  <c:v>111.878301834753</c:v>
                </c:pt>
                <c:pt idx="1687">
                  <c:v>110.810615024509</c:v>
                </c:pt>
                <c:pt idx="1688">
                  <c:v>110.843712033237</c:v>
                </c:pt>
                <c:pt idx="1689">
                  <c:v>110.214770405504</c:v>
                </c:pt>
                <c:pt idx="1690">
                  <c:v>111.115490228873</c:v>
                </c:pt>
                <c:pt idx="1691">
                  <c:v>111.256170035057</c:v>
                </c:pt>
                <c:pt idx="1692">
                  <c:v>111.167595737369</c:v>
                </c:pt>
                <c:pt idx="1693">
                  <c:v>111.63133519477699</c:v>
                </c:pt>
                <c:pt idx="1694">
                  <c:v>110.09229329508599</c:v>
                </c:pt>
                <c:pt idx="1695">
                  <c:v>111.635742471263</c:v>
                </c:pt>
                <c:pt idx="1696">
                  <c:v>112.44275790050099</c:v>
                </c:pt>
                <c:pt idx="1697">
                  <c:v>112.48445518380601</c:v>
                </c:pt>
                <c:pt idx="1698">
                  <c:v>112.007723505334</c:v>
                </c:pt>
                <c:pt idx="1699">
                  <c:v>112.66006363565501</c:v>
                </c:pt>
                <c:pt idx="1700">
                  <c:v>113.046999146809</c:v>
                </c:pt>
                <c:pt idx="1701">
                  <c:v>112.351333763626</c:v>
                </c:pt>
                <c:pt idx="1702">
                  <c:v>109.785069118999</c:v>
                </c:pt>
                <c:pt idx="1703">
                  <c:v>108.553397051188</c:v>
                </c:pt>
                <c:pt idx="1704">
                  <c:v>109.23859386348499</c:v>
                </c:pt>
                <c:pt idx="1705">
                  <c:v>107.87548719611</c:v>
                </c:pt>
                <c:pt idx="1706">
                  <c:v>109.522544954892</c:v>
                </c:pt>
                <c:pt idx="1707">
                  <c:v>108.886785214238</c:v>
                </c:pt>
                <c:pt idx="1708">
                  <c:v>105.93632664466099</c:v>
                </c:pt>
                <c:pt idx="1709">
                  <c:v>106.73165432307</c:v>
                </c:pt>
                <c:pt idx="1710">
                  <c:v>106.206820573947</c:v>
                </c:pt>
                <c:pt idx="1711">
                  <c:v>107.29972677433</c:v>
                </c:pt>
                <c:pt idx="1712">
                  <c:v>108.77069732838901</c:v>
                </c:pt>
                <c:pt idx="1713">
                  <c:v>109.136537383381</c:v>
                </c:pt>
                <c:pt idx="1714">
                  <c:v>110.23915963917</c:v>
                </c:pt>
                <c:pt idx="1715">
                  <c:v>110.51170221795201</c:v>
                </c:pt>
                <c:pt idx="1716">
                  <c:v>111.58513091287701</c:v>
                </c:pt>
                <c:pt idx="1717">
                  <c:v>111.837714106577</c:v>
                </c:pt>
                <c:pt idx="1718">
                  <c:v>112.60881817716199</c:v>
                </c:pt>
                <c:pt idx="1719">
                  <c:v>111.654583846356</c:v>
                </c:pt>
                <c:pt idx="1720">
                  <c:v>112.544794434652</c:v>
                </c:pt>
                <c:pt idx="1721">
                  <c:v>112.630953570749</c:v>
                </c:pt>
                <c:pt idx="1722">
                  <c:v>113.363831696058</c:v>
                </c:pt>
                <c:pt idx="1723">
                  <c:v>113.353753166774</c:v>
                </c:pt>
                <c:pt idx="1724">
                  <c:v>113.67291632588901</c:v>
                </c:pt>
                <c:pt idx="1725">
                  <c:v>114.17369849322</c:v>
                </c:pt>
                <c:pt idx="1726">
                  <c:v>113.969727852505</c:v>
                </c:pt>
                <c:pt idx="1727">
                  <c:v>113.24253008502301</c:v>
                </c:pt>
                <c:pt idx="1728">
                  <c:v>114.501432986246</c:v>
                </c:pt>
                <c:pt idx="1729">
                  <c:v>114.53793403463401</c:v>
                </c:pt>
                <c:pt idx="1730">
                  <c:v>114.237478709033</c:v>
                </c:pt>
                <c:pt idx="1731">
                  <c:v>114.021748158901</c:v>
                </c:pt>
                <c:pt idx="1732">
                  <c:v>113.864071907775</c:v>
                </c:pt>
                <c:pt idx="1733">
                  <c:v>113.233586909575</c:v>
                </c:pt>
                <c:pt idx="1734">
                  <c:v>113.645547187413</c:v>
                </c:pt>
                <c:pt idx="1735">
                  <c:v>113.162346259801</c:v>
                </c:pt>
                <c:pt idx="1736">
                  <c:v>113.342035325216</c:v>
                </c:pt>
                <c:pt idx="1737">
                  <c:v>113.55870691004399</c:v>
                </c:pt>
                <c:pt idx="1738">
                  <c:v>114.67807157438401</c:v>
                </c:pt>
                <c:pt idx="1739">
                  <c:v>113.897617582536</c:v>
                </c:pt>
                <c:pt idx="1740">
                  <c:v>114.053811176891</c:v>
                </c:pt>
                <c:pt idx="1741">
                  <c:v>114.081542815161</c:v>
                </c:pt>
                <c:pt idx="1742">
                  <c:v>113.556104374939</c:v>
                </c:pt>
                <c:pt idx="1743">
                  <c:v>113.5151179809</c:v>
                </c:pt>
                <c:pt idx="1744">
                  <c:v>112.531898746111</c:v>
                </c:pt>
                <c:pt idx="1745">
                  <c:v>112.51923144815601</c:v>
                </c:pt>
                <c:pt idx="1746">
                  <c:v>112.377910879897</c:v>
                </c:pt>
                <c:pt idx="1747">
                  <c:v>113.469971161728</c:v>
                </c:pt>
                <c:pt idx="1748">
                  <c:v>114.08429782775301</c:v>
                </c:pt>
                <c:pt idx="1749">
                  <c:v>114.214042171485</c:v>
                </c:pt>
                <c:pt idx="1750">
                  <c:v>113.75193439640699</c:v>
                </c:pt>
                <c:pt idx="1751">
                  <c:v>112.370164551258</c:v>
                </c:pt>
                <c:pt idx="1752">
                  <c:v>111.516190064138</c:v>
                </c:pt>
                <c:pt idx="1753">
                  <c:v>112.065941785418</c:v>
                </c:pt>
                <c:pt idx="1754">
                  <c:v>112.94183103014301</c:v>
                </c:pt>
                <c:pt idx="1755">
                  <c:v>111.179296680354</c:v>
                </c:pt>
                <c:pt idx="1756">
                  <c:v>110.491680608301</c:v>
                </c:pt>
                <c:pt idx="1757">
                  <c:v>110.73470707181799</c:v>
                </c:pt>
                <c:pt idx="1758">
                  <c:v>111.31087874660599</c:v>
                </c:pt>
                <c:pt idx="1759">
                  <c:v>112.179477542703</c:v>
                </c:pt>
                <c:pt idx="1760">
                  <c:v>112.101459354412</c:v>
                </c:pt>
                <c:pt idx="1761">
                  <c:v>112.41712411529799</c:v>
                </c:pt>
                <c:pt idx="1762">
                  <c:v>113.194900660263</c:v>
                </c:pt>
                <c:pt idx="1763">
                  <c:v>112.99103147567099</c:v>
                </c:pt>
                <c:pt idx="1764">
                  <c:v>112.95526333206099</c:v>
                </c:pt>
                <c:pt idx="1765">
                  <c:v>111.847362282315</c:v>
                </c:pt>
                <c:pt idx="1766">
                  <c:v>111.43700138984001</c:v>
                </c:pt>
                <c:pt idx="1767">
                  <c:v>111.63533223808599</c:v>
                </c:pt>
                <c:pt idx="1768">
                  <c:v>112.207347666766</c:v>
                </c:pt>
                <c:pt idx="1769">
                  <c:v>112.55702417258701</c:v>
                </c:pt>
                <c:pt idx="1770">
                  <c:v>112.785640237948</c:v>
                </c:pt>
                <c:pt idx="1771">
                  <c:v>112.54792052959699</c:v>
                </c:pt>
                <c:pt idx="1772">
                  <c:v>111.59705971459699</c:v>
                </c:pt>
                <c:pt idx="1773">
                  <c:v>111.63404528003799</c:v>
                </c:pt>
                <c:pt idx="1774">
                  <c:v>110.913494934643</c:v>
                </c:pt>
                <c:pt idx="1775">
                  <c:v>111.321399667207</c:v>
                </c:pt>
                <c:pt idx="1776">
                  <c:v>112.617518112174</c:v>
                </c:pt>
                <c:pt idx="1777">
                  <c:v>112.393749071279</c:v>
                </c:pt>
                <c:pt idx="1778">
                  <c:v>111.78424645678101</c:v>
                </c:pt>
                <c:pt idx="1779">
                  <c:v>111.48972138587899</c:v>
                </c:pt>
                <c:pt idx="1780">
                  <c:v>111.810606077768</c:v>
                </c:pt>
                <c:pt idx="1781">
                  <c:v>112.20923592082301</c:v>
                </c:pt>
                <c:pt idx="1782">
                  <c:v>111.316492690019</c:v>
                </c:pt>
                <c:pt idx="1783">
                  <c:v>111.558889565977</c:v>
                </c:pt>
                <c:pt idx="1784">
                  <c:v>112.117115075432</c:v>
                </c:pt>
                <c:pt idx="1785">
                  <c:v>112.991282837016</c:v>
                </c:pt>
                <c:pt idx="1786">
                  <c:v>114.119542259705</c:v>
                </c:pt>
                <c:pt idx="1787">
                  <c:v>114.24529998509399</c:v>
                </c:pt>
                <c:pt idx="1788">
                  <c:v>114.36457307569</c:v>
                </c:pt>
                <c:pt idx="1789">
                  <c:v>114.144709026532</c:v>
                </c:pt>
                <c:pt idx="1790">
                  <c:v>113.599923301708</c:v>
                </c:pt>
                <c:pt idx="1791">
                  <c:v>113.48446528216</c:v>
                </c:pt>
                <c:pt idx="1792">
                  <c:v>113.872677118133</c:v>
                </c:pt>
                <c:pt idx="1793">
                  <c:v>115.217140250075</c:v>
                </c:pt>
                <c:pt idx="1794">
                  <c:v>115.987116267736</c:v>
                </c:pt>
                <c:pt idx="1795">
                  <c:v>116.27482337463999</c:v>
                </c:pt>
                <c:pt idx="1796">
                  <c:v>116.29891792380801</c:v>
                </c:pt>
                <c:pt idx="1797">
                  <c:v>116.03196153931</c:v>
                </c:pt>
                <c:pt idx="1798">
                  <c:v>115.13074115884</c:v>
                </c:pt>
                <c:pt idx="1799">
                  <c:v>115.430972562192</c:v>
                </c:pt>
                <c:pt idx="1800">
                  <c:v>115.669946940926</c:v>
                </c:pt>
                <c:pt idx="1801">
                  <c:v>115.999747849851</c:v>
                </c:pt>
                <c:pt idx="1802">
                  <c:v>116.74028272931901</c:v>
                </c:pt>
                <c:pt idx="1803">
                  <c:v>116.762772325132</c:v>
                </c:pt>
                <c:pt idx="1804">
                  <c:v>116.989347223086</c:v>
                </c:pt>
                <c:pt idx="1805">
                  <c:v>116.928912065539</c:v>
                </c:pt>
                <c:pt idx="1806">
                  <c:v>116.341113286536</c:v>
                </c:pt>
                <c:pt idx="1807">
                  <c:v>117.122740800323</c:v>
                </c:pt>
                <c:pt idx="1808">
                  <c:v>117.06598040618999</c:v>
                </c:pt>
                <c:pt idx="1809">
                  <c:v>117.605990495231</c:v>
                </c:pt>
                <c:pt idx="1810">
                  <c:v>117.83993312389801</c:v>
                </c:pt>
                <c:pt idx="1811">
                  <c:v>119.004878515051</c:v>
                </c:pt>
                <c:pt idx="1812">
                  <c:v>118.97970600683099</c:v>
                </c:pt>
                <c:pt idx="1813">
                  <c:v>119.701452463539</c:v>
                </c:pt>
                <c:pt idx="1814">
                  <c:v>118.8036241441</c:v>
                </c:pt>
                <c:pt idx="1815">
                  <c:v>117.485282613981</c:v>
                </c:pt>
                <c:pt idx="1816">
                  <c:v>118.075694319215</c:v>
                </c:pt>
                <c:pt idx="1817">
                  <c:v>117.41426135952</c:v>
                </c:pt>
                <c:pt idx="1818">
                  <c:v>117.783545128951</c:v>
                </c:pt>
                <c:pt idx="1819">
                  <c:v>118.43169740050701</c:v>
                </c:pt>
                <c:pt idx="1820">
                  <c:v>117.833125575268</c:v>
                </c:pt>
                <c:pt idx="1821">
                  <c:v>118.07374856337699</c:v>
                </c:pt>
                <c:pt idx="1822">
                  <c:v>116.46702438415799</c:v>
                </c:pt>
                <c:pt idx="1823">
                  <c:v>118.17476760252799</c:v>
                </c:pt>
                <c:pt idx="1824">
                  <c:v>117.905500191649</c:v>
                </c:pt>
                <c:pt idx="1825">
                  <c:v>118.69580232028</c:v>
                </c:pt>
                <c:pt idx="1826">
                  <c:v>119.163172022026</c:v>
                </c:pt>
                <c:pt idx="1827">
                  <c:v>119.03925514845299</c:v>
                </c:pt>
                <c:pt idx="1828">
                  <c:v>118.371272275783</c:v>
                </c:pt>
                <c:pt idx="1829">
                  <c:v>118.223007248798</c:v>
                </c:pt>
                <c:pt idx="1830">
                  <c:v>118.10561366358399</c:v>
                </c:pt>
                <c:pt idx="1831">
                  <c:v>118.481424040356</c:v>
                </c:pt>
                <c:pt idx="1832">
                  <c:v>116.000211687042</c:v>
                </c:pt>
                <c:pt idx="1833">
                  <c:v>115.56115453515901</c:v>
                </c:pt>
                <c:pt idx="1834">
                  <c:v>116.42901358168299</c:v>
                </c:pt>
                <c:pt idx="1835">
                  <c:v>115.666218478163</c:v>
                </c:pt>
                <c:pt idx="1836">
                  <c:v>115.729861073354</c:v>
                </c:pt>
                <c:pt idx="1837">
                  <c:v>115.251731601586</c:v>
                </c:pt>
                <c:pt idx="1838">
                  <c:v>116.265378525896</c:v>
                </c:pt>
                <c:pt idx="1839">
                  <c:v>117.003980593821</c:v>
                </c:pt>
                <c:pt idx="1840">
                  <c:v>116.703895764302</c:v>
                </c:pt>
                <c:pt idx="1841">
                  <c:v>117.75577669558599</c:v>
                </c:pt>
                <c:pt idx="1842">
                  <c:v>118.21960476276701</c:v>
                </c:pt>
                <c:pt idx="1843">
                  <c:v>118.44457675159499</c:v>
                </c:pt>
                <c:pt idx="1844">
                  <c:v>119.612592130191</c:v>
                </c:pt>
                <c:pt idx="1845">
                  <c:v>120.194253404568</c:v>
                </c:pt>
                <c:pt idx="1846">
                  <c:v>120.10286161326999</c:v>
                </c:pt>
                <c:pt idx="1847">
                  <c:v>120.373092311425</c:v>
                </c:pt>
                <c:pt idx="1848">
                  <c:v>120.422939459597</c:v>
                </c:pt>
                <c:pt idx="1849">
                  <c:v>120.918398068576</c:v>
                </c:pt>
                <c:pt idx="1850">
                  <c:v>121.32561263498999</c:v>
                </c:pt>
                <c:pt idx="1851">
                  <c:v>121.25088837941099</c:v>
                </c:pt>
                <c:pt idx="1852">
                  <c:v>120.959492787255</c:v>
                </c:pt>
                <c:pt idx="1853">
                  <c:v>121.46683506140999</c:v>
                </c:pt>
                <c:pt idx="1854">
                  <c:v>121.830078337727</c:v>
                </c:pt>
                <c:pt idx="1855">
                  <c:v>122.813844145659</c:v>
                </c:pt>
                <c:pt idx="1856">
                  <c:v>121.711437306017</c:v>
                </c:pt>
                <c:pt idx="1857">
                  <c:v>121.253310036157</c:v>
                </c:pt>
                <c:pt idx="1858">
                  <c:v>121.106719868582</c:v>
                </c:pt>
                <c:pt idx="1859">
                  <c:v>120.688804446245</c:v>
                </c:pt>
                <c:pt idx="1860">
                  <c:v>120.070995836859</c:v>
                </c:pt>
                <c:pt idx="1861">
                  <c:v>120.480388277155</c:v>
                </c:pt>
                <c:pt idx="1862">
                  <c:v>119.27066583890399</c:v>
                </c:pt>
                <c:pt idx="1863">
                  <c:v>119.286521080687</c:v>
                </c:pt>
                <c:pt idx="1864">
                  <c:v>119.83792084378599</c:v>
                </c:pt>
                <c:pt idx="1865">
                  <c:v>119.496841095969</c:v>
                </c:pt>
                <c:pt idx="1866">
                  <c:v>119.420466787848</c:v>
                </c:pt>
                <c:pt idx="1867">
                  <c:v>119.815851952416</c:v>
                </c:pt>
                <c:pt idx="1868">
                  <c:v>119.15707620156</c:v>
                </c:pt>
                <c:pt idx="1869">
                  <c:v>119.571934614301</c:v>
                </c:pt>
                <c:pt idx="1870">
                  <c:v>120.035725982616</c:v>
                </c:pt>
                <c:pt idx="1871">
                  <c:v>120.17283172992499</c:v>
                </c:pt>
                <c:pt idx="1872">
                  <c:v>120.637143726405</c:v>
                </c:pt>
                <c:pt idx="1873">
                  <c:v>121.481912100811</c:v>
                </c:pt>
                <c:pt idx="1874">
                  <c:v>119.62112887073199</c:v>
                </c:pt>
                <c:pt idx="1875">
                  <c:v>120.20162730913999</c:v>
                </c:pt>
                <c:pt idx="1876">
                  <c:v>120.10861762613899</c:v>
                </c:pt>
                <c:pt idx="1877">
                  <c:v>119.91083102510601</c:v>
                </c:pt>
                <c:pt idx="1878">
                  <c:v>120.03514479864501</c:v>
                </c:pt>
                <c:pt idx="1879">
                  <c:v>119.86343253829401</c:v>
                </c:pt>
                <c:pt idx="1880">
                  <c:v>119.84425704405901</c:v>
                </c:pt>
                <c:pt idx="1881">
                  <c:v>118.024267626257</c:v>
                </c:pt>
                <c:pt idx="1882">
                  <c:v>118.446194445318</c:v>
                </c:pt>
                <c:pt idx="1883">
                  <c:v>118.54095533189501</c:v>
                </c:pt>
                <c:pt idx="1884">
                  <c:v>118.010954827601</c:v>
                </c:pt>
                <c:pt idx="1885">
                  <c:v>118.54502314743</c:v>
                </c:pt>
                <c:pt idx="1886">
                  <c:v>118.83890921184801</c:v>
                </c:pt>
                <c:pt idx="1887">
                  <c:v>118.574020435153</c:v>
                </c:pt>
                <c:pt idx="1888">
                  <c:v>118.95134161660199</c:v>
                </c:pt>
                <c:pt idx="1889">
                  <c:v>118.98513183081</c:v>
                </c:pt>
                <c:pt idx="1890">
                  <c:v>117.93582453061499</c:v>
                </c:pt>
                <c:pt idx="1891">
                  <c:v>118.31419965341099</c:v>
                </c:pt>
                <c:pt idx="1892">
                  <c:v>118.227483019451</c:v>
                </c:pt>
                <c:pt idx="1893">
                  <c:v>118.077914449091</c:v>
                </c:pt>
                <c:pt idx="1894">
                  <c:v>118.53344554906199</c:v>
                </c:pt>
                <c:pt idx="1895">
                  <c:v>119.049141480128</c:v>
                </c:pt>
                <c:pt idx="1896">
                  <c:v>118.80989097659599</c:v>
                </c:pt>
                <c:pt idx="1897">
                  <c:v>118.863475373277</c:v>
                </c:pt>
                <c:pt idx="1898">
                  <c:v>117.907792750168</c:v>
                </c:pt>
                <c:pt idx="1899">
                  <c:v>117.506012615139</c:v>
                </c:pt>
                <c:pt idx="1900">
                  <c:v>118.14350630859199</c:v>
                </c:pt>
                <c:pt idx="1901">
                  <c:v>117.47620910510599</c:v>
                </c:pt>
                <c:pt idx="1902">
                  <c:v>118.395067547712</c:v>
                </c:pt>
                <c:pt idx="1903">
                  <c:v>117.49784807490001</c:v>
                </c:pt>
                <c:pt idx="1904">
                  <c:v>117.640512049756</c:v>
                </c:pt>
                <c:pt idx="1905">
                  <c:v>117.404439504542</c:v>
                </c:pt>
                <c:pt idx="1906">
                  <c:v>116.44984526725</c:v>
                </c:pt>
                <c:pt idx="1907">
                  <c:v>117.27754291647</c:v>
                </c:pt>
                <c:pt idx="1908">
                  <c:v>116.75931202036401</c:v>
                </c:pt>
                <c:pt idx="1909">
                  <c:v>116.56884091830899</c:v>
                </c:pt>
                <c:pt idx="1910">
                  <c:v>115.964300176549</c:v>
                </c:pt>
                <c:pt idx="1911">
                  <c:v>117.06265136853401</c:v>
                </c:pt>
                <c:pt idx="1912">
                  <c:v>117.858129383399</c:v>
                </c:pt>
                <c:pt idx="1913">
                  <c:v>117.822104673239</c:v>
                </c:pt>
                <c:pt idx="1914">
                  <c:v>117.619397021759</c:v>
                </c:pt>
                <c:pt idx="1915">
                  <c:v>117.737195324659</c:v>
                </c:pt>
                <c:pt idx="1916">
                  <c:v>115.436442500628</c:v>
                </c:pt>
                <c:pt idx="1917">
                  <c:v>115.45418536825299</c:v>
                </c:pt>
                <c:pt idx="1918">
                  <c:v>115.113560307404</c:v>
                </c:pt>
                <c:pt idx="1919">
                  <c:v>115.37862682105801</c:v>
                </c:pt>
                <c:pt idx="1920">
                  <c:v>115.878091120778</c:v>
                </c:pt>
                <c:pt idx="1921">
                  <c:v>115.42374228483099</c:v>
                </c:pt>
                <c:pt idx="1922">
                  <c:v>115.98133513984401</c:v>
                </c:pt>
                <c:pt idx="1923">
                  <c:v>116.467907278157</c:v>
                </c:pt>
                <c:pt idx="1924">
                  <c:v>116.296113198784</c:v>
                </c:pt>
                <c:pt idx="1925">
                  <c:v>116.72143240045</c:v>
                </c:pt>
                <c:pt idx="1926">
                  <c:v>116.94034027844501</c:v>
                </c:pt>
                <c:pt idx="1927">
                  <c:v>116.195685906175</c:v>
                </c:pt>
                <c:pt idx="1928">
                  <c:v>116.29290636367401</c:v>
                </c:pt>
                <c:pt idx="1929">
                  <c:v>116.8534153678</c:v>
                </c:pt>
                <c:pt idx="1930">
                  <c:v>116.801706489948</c:v>
                </c:pt>
                <c:pt idx="1931">
                  <c:v>117.794845890544</c:v>
                </c:pt>
                <c:pt idx="1932">
                  <c:v>118.347009638226</c:v>
                </c:pt>
                <c:pt idx="1933">
                  <c:v>116.916104370658</c:v>
                </c:pt>
                <c:pt idx="1934">
                  <c:v>117.168409154283</c:v>
                </c:pt>
                <c:pt idx="1935">
                  <c:v>117.724135476768</c:v>
                </c:pt>
                <c:pt idx="1936">
                  <c:v>118.26364861950999</c:v>
                </c:pt>
                <c:pt idx="1937">
                  <c:v>118.169030481988</c:v>
                </c:pt>
                <c:pt idx="1938">
                  <c:v>117.563571682114</c:v>
                </c:pt>
                <c:pt idx="1939">
                  <c:v>118.416092255092</c:v>
                </c:pt>
                <c:pt idx="1940">
                  <c:v>118.946538195133</c:v>
                </c:pt>
                <c:pt idx="1941">
                  <c:v>119.77815275965</c:v>
                </c:pt>
                <c:pt idx="1942">
                  <c:v>120.39228537120199</c:v>
                </c:pt>
                <c:pt idx="1943">
                  <c:v>120.344143808268</c:v>
                </c:pt>
                <c:pt idx="1944">
                  <c:v>120.803835502255</c:v>
                </c:pt>
                <c:pt idx="1945">
                  <c:v>120.93980418581199</c:v>
                </c:pt>
                <c:pt idx="1946">
                  <c:v>120.865990863189</c:v>
                </c:pt>
                <c:pt idx="1947">
                  <c:v>121.317467195766</c:v>
                </c:pt>
                <c:pt idx="1948">
                  <c:v>121.91154496584601</c:v>
                </c:pt>
                <c:pt idx="1949">
                  <c:v>121.69050560520699</c:v>
                </c:pt>
                <c:pt idx="1950">
                  <c:v>122.603961511471</c:v>
                </c:pt>
                <c:pt idx="1951">
                  <c:v>121.99727198302</c:v>
                </c:pt>
                <c:pt idx="1952">
                  <c:v>122.875989303186</c:v>
                </c:pt>
                <c:pt idx="1953">
                  <c:v>123.781413971509</c:v>
                </c:pt>
                <c:pt idx="1954">
                  <c:v>123.792685196622</c:v>
                </c:pt>
                <c:pt idx="1955">
                  <c:v>122.96361340437799</c:v>
                </c:pt>
                <c:pt idx="1956">
                  <c:v>123.65923743963</c:v>
                </c:pt>
                <c:pt idx="1957">
                  <c:v>123.595062006764</c:v>
                </c:pt>
                <c:pt idx="1958">
                  <c:v>124.070011256821</c:v>
                </c:pt>
                <c:pt idx="1959">
                  <c:v>124.034351846221</c:v>
                </c:pt>
                <c:pt idx="1960">
                  <c:v>123.199063578091</c:v>
                </c:pt>
                <c:pt idx="1961">
                  <c:v>123.205990246318</c:v>
                </c:pt>
                <c:pt idx="1962">
                  <c:v>123.05354184951599</c:v>
                </c:pt>
                <c:pt idx="1963">
                  <c:v>121.05886061499901</c:v>
                </c:pt>
                <c:pt idx="1964">
                  <c:v>120.733994341038</c:v>
                </c:pt>
                <c:pt idx="1965">
                  <c:v>120.853361236014</c:v>
                </c:pt>
                <c:pt idx="1966">
                  <c:v>121.042233626414</c:v>
                </c:pt>
                <c:pt idx="1967">
                  <c:v>121.50323527839799</c:v>
                </c:pt>
                <c:pt idx="1968">
                  <c:v>121.036757953367</c:v>
                </c:pt>
                <c:pt idx="1969">
                  <c:v>120.079183112794</c:v>
                </c:pt>
                <c:pt idx="1970">
                  <c:v>120.693517686188</c:v>
                </c:pt>
                <c:pt idx="1971">
                  <c:v>120.000403064317</c:v>
                </c:pt>
                <c:pt idx="1972">
                  <c:v>120.637643001119</c:v>
                </c:pt>
                <c:pt idx="1973">
                  <c:v>121.55743313059</c:v>
                </c:pt>
                <c:pt idx="1974">
                  <c:v>121.923386590776</c:v>
                </c:pt>
                <c:pt idx="1975">
                  <c:v>122.15266478761799</c:v>
                </c:pt>
                <c:pt idx="1976">
                  <c:v>121.282215098167</c:v>
                </c:pt>
                <c:pt idx="1977">
                  <c:v>121.808480828285</c:v>
                </c:pt>
                <c:pt idx="1978">
                  <c:v>121.076730788056</c:v>
                </c:pt>
                <c:pt idx="1979">
                  <c:v>120.795689983994</c:v>
                </c:pt>
                <c:pt idx="1980">
                  <c:v>120.757086225443</c:v>
                </c:pt>
                <c:pt idx="1981">
                  <c:v>120.658621501792</c:v>
                </c:pt>
                <c:pt idx="1982">
                  <c:v>118.634722095616</c:v>
                </c:pt>
                <c:pt idx="1983">
                  <c:v>119.192754535592</c:v>
                </c:pt>
                <c:pt idx="1984">
                  <c:v>119.57425015161201</c:v>
                </c:pt>
                <c:pt idx="1985">
                  <c:v>119.939199856672</c:v>
                </c:pt>
                <c:pt idx="1986">
                  <c:v>119.968754919372</c:v>
                </c:pt>
                <c:pt idx="1987">
                  <c:v>119.56535038122099</c:v>
                </c:pt>
                <c:pt idx="1988">
                  <c:v>120.499864345921</c:v>
                </c:pt>
                <c:pt idx="1989">
                  <c:v>121.078608402878</c:v>
                </c:pt>
                <c:pt idx="1990">
                  <c:v>123.047897979726</c:v>
                </c:pt>
                <c:pt idx="1991">
                  <c:v>122.741158417276</c:v>
                </c:pt>
                <c:pt idx="1992">
                  <c:v>123.33438599627701</c:v>
                </c:pt>
                <c:pt idx="1993">
                  <c:v>123.195384378536</c:v>
                </c:pt>
                <c:pt idx="1994">
                  <c:v>123.89133974741</c:v>
                </c:pt>
                <c:pt idx="1995">
                  <c:v>122.799176447684</c:v>
                </c:pt>
                <c:pt idx="1996">
                  <c:v>121.54539187434899</c:v>
                </c:pt>
                <c:pt idx="1997">
                  <c:v>122.422867017206</c:v>
                </c:pt>
                <c:pt idx="1998">
                  <c:v>122.272146254601</c:v>
                </c:pt>
                <c:pt idx="1999">
                  <c:v>122.23839710631199</c:v>
                </c:pt>
                <c:pt idx="2000">
                  <c:v>123.217826435776</c:v>
                </c:pt>
                <c:pt idx="2001">
                  <c:v>122.429190807998</c:v>
                </c:pt>
                <c:pt idx="2002">
                  <c:v>122.41532392063</c:v>
                </c:pt>
                <c:pt idx="2003">
                  <c:v>122.976799614128</c:v>
                </c:pt>
                <c:pt idx="2004">
                  <c:v>123.09246302789001</c:v>
                </c:pt>
                <c:pt idx="2005">
                  <c:v>122.296741163513</c:v>
                </c:pt>
                <c:pt idx="2006">
                  <c:v>122.449916413697</c:v>
                </c:pt>
                <c:pt idx="2007">
                  <c:v>122.485732504653</c:v>
                </c:pt>
                <c:pt idx="2008">
                  <c:v>122.953108290285</c:v>
                </c:pt>
                <c:pt idx="2009">
                  <c:v>123.16144585334401</c:v>
                </c:pt>
                <c:pt idx="2010">
                  <c:v>122.859026857663</c:v>
                </c:pt>
                <c:pt idx="2011">
                  <c:v>123.432948496268</c:v>
                </c:pt>
                <c:pt idx="2012">
                  <c:v>123.13163065607699</c:v>
                </c:pt>
                <c:pt idx="2013">
                  <c:v>122.82004961659</c:v>
                </c:pt>
                <c:pt idx="2014">
                  <c:v>121.83416184168</c:v>
                </c:pt>
                <c:pt idx="2015">
                  <c:v>122.281159209797</c:v>
                </c:pt>
                <c:pt idx="2016">
                  <c:v>123.149314520375</c:v>
                </c:pt>
                <c:pt idx="2017">
                  <c:v>123.093599722756</c:v>
                </c:pt>
                <c:pt idx="2018">
                  <c:v>121.981912102457</c:v>
                </c:pt>
                <c:pt idx="2019">
                  <c:v>121.015465904262</c:v>
                </c:pt>
                <c:pt idx="2020">
                  <c:v>120.799972105541</c:v>
                </c:pt>
                <c:pt idx="2021">
                  <c:v>120.153605682109</c:v>
                </c:pt>
                <c:pt idx="2022">
                  <c:v>119.49177812978201</c:v>
                </c:pt>
                <c:pt idx="2023">
                  <c:v>118.999266651369</c:v>
                </c:pt>
                <c:pt idx="2024">
                  <c:v>117.536922314069</c:v>
                </c:pt>
                <c:pt idx="2025">
                  <c:v>118.548165094662</c:v>
                </c:pt>
                <c:pt idx="2026">
                  <c:v>119.154452692923</c:v>
                </c:pt>
                <c:pt idx="2027">
                  <c:v>117.302901493147</c:v>
                </c:pt>
                <c:pt idx="2028">
                  <c:v>117.377969654295</c:v>
                </c:pt>
                <c:pt idx="2029">
                  <c:v>116.912292042657</c:v>
                </c:pt>
                <c:pt idx="2030">
                  <c:v>117.483562144516</c:v>
                </c:pt>
                <c:pt idx="2031">
                  <c:v>118.878966206852</c:v>
                </c:pt>
                <c:pt idx="2032">
                  <c:v>117.815525013583</c:v>
                </c:pt>
                <c:pt idx="2033">
                  <c:v>117.107770292537</c:v>
                </c:pt>
                <c:pt idx="2034">
                  <c:v>117.315382386222</c:v>
                </c:pt>
                <c:pt idx="2035">
                  <c:v>118.37521011590199</c:v>
                </c:pt>
                <c:pt idx="2036">
                  <c:v>118.435732844969</c:v>
                </c:pt>
                <c:pt idx="2037">
                  <c:v>119.16982819488599</c:v>
                </c:pt>
                <c:pt idx="2038">
                  <c:v>119.662481009011</c:v>
                </c:pt>
                <c:pt idx="2039">
                  <c:v>119.440802833856</c:v>
                </c:pt>
                <c:pt idx="2040">
                  <c:v>119.539175190996</c:v>
                </c:pt>
                <c:pt idx="2041">
                  <c:v>118.764930089971</c:v>
                </c:pt>
                <c:pt idx="2042">
                  <c:v>118.33101951954001</c:v>
                </c:pt>
                <c:pt idx="2043">
                  <c:v>116.29616578053999</c:v>
                </c:pt>
                <c:pt idx="2044">
                  <c:v>116.267704049497</c:v>
                </c:pt>
                <c:pt idx="2045">
                  <c:v>115.80701065383499</c:v>
                </c:pt>
                <c:pt idx="2046">
                  <c:v>115.44428154510101</c:v>
                </c:pt>
                <c:pt idx="2047">
                  <c:v>115.787400370569</c:v>
                </c:pt>
                <c:pt idx="2048">
                  <c:v>115.950431932388</c:v>
                </c:pt>
                <c:pt idx="2049">
                  <c:v>117.062454726686</c:v>
                </c:pt>
                <c:pt idx="2050">
                  <c:v>116.66405355070199</c:v>
                </c:pt>
                <c:pt idx="2051">
                  <c:v>116.60311322745299</c:v>
                </c:pt>
                <c:pt idx="2052">
                  <c:v>117.340936324512</c:v>
                </c:pt>
                <c:pt idx="2053">
                  <c:v>116.815789802891</c:v>
                </c:pt>
                <c:pt idx="2054">
                  <c:v>116.77609161548</c:v>
                </c:pt>
                <c:pt idx="2055">
                  <c:v>117.046496316849</c:v>
                </c:pt>
                <c:pt idx="2056">
                  <c:v>115.90134396432001</c:v>
                </c:pt>
                <c:pt idx="2057">
                  <c:v>116.029149512347</c:v>
                </c:pt>
                <c:pt idx="2058">
                  <c:v>116.133651111215</c:v>
                </c:pt>
                <c:pt idx="2059">
                  <c:v>115.472084867078</c:v>
                </c:pt>
                <c:pt idx="2060">
                  <c:v>114.71809808886</c:v>
                </c:pt>
                <c:pt idx="2061">
                  <c:v>115.661285018694</c:v>
                </c:pt>
                <c:pt idx="2062">
                  <c:v>115.84193894388601</c:v>
                </c:pt>
                <c:pt idx="2063">
                  <c:v>113.577247062068</c:v>
                </c:pt>
                <c:pt idx="2064">
                  <c:v>113.549224030734</c:v>
                </c:pt>
                <c:pt idx="2065">
                  <c:v>112.671269906532</c:v>
                </c:pt>
                <c:pt idx="2066">
                  <c:v>113.331802852967</c:v>
                </c:pt>
                <c:pt idx="2067">
                  <c:v>113.266862107481</c:v>
                </c:pt>
                <c:pt idx="2068">
                  <c:v>112.514315267013</c:v>
                </c:pt>
                <c:pt idx="2069">
                  <c:v>111.362092740561</c:v>
                </c:pt>
                <c:pt idx="2070">
                  <c:v>110.84260962291501</c:v>
                </c:pt>
                <c:pt idx="2071">
                  <c:v>111.470638997877</c:v>
                </c:pt>
                <c:pt idx="2072">
                  <c:v>111.30703890514501</c:v>
                </c:pt>
                <c:pt idx="2073">
                  <c:v>111.381027323577</c:v>
                </c:pt>
                <c:pt idx="2074">
                  <c:v>111.577963338367</c:v>
                </c:pt>
                <c:pt idx="2075">
                  <c:v>110.760352229079</c:v>
                </c:pt>
                <c:pt idx="2076">
                  <c:v>111.52464834920301</c:v>
                </c:pt>
                <c:pt idx="2077">
                  <c:v>110.919871480193</c:v>
                </c:pt>
                <c:pt idx="2078">
                  <c:v>111.39820661730499</c:v>
                </c:pt>
                <c:pt idx="2079">
                  <c:v>111.375435733206</c:v>
                </c:pt>
                <c:pt idx="2080">
                  <c:v>111.108170983897</c:v>
                </c:pt>
                <c:pt idx="2081">
                  <c:v>110.95376008688</c:v>
                </c:pt>
                <c:pt idx="2082">
                  <c:v>111.381561649264</c:v>
                </c:pt>
                <c:pt idx="2083">
                  <c:v>111.620363487067</c:v>
                </c:pt>
                <c:pt idx="2084">
                  <c:v>111.30882027762399</c:v>
                </c:pt>
                <c:pt idx="2085">
                  <c:v>111.15794893051201</c:v>
                </c:pt>
                <c:pt idx="2086">
                  <c:v>110.76209370233001</c:v>
                </c:pt>
                <c:pt idx="2087">
                  <c:v>109.884693816127</c:v>
                </c:pt>
                <c:pt idx="2088">
                  <c:v>110.21939625854201</c:v>
                </c:pt>
                <c:pt idx="2089">
                  <c:v>110.563816870718</c:v>
                </c:pt>
                <c:pt idx="2090">
                  <c:v>110.284420416288</c:v>
                </c:pt>
                <c:pt idx="2091">
                  <c:v>110.701487198208</c:v>
                </c:pt>
                <c:pt idx="2092">
                  <c:v>110.27023682132101</c:v>
                </c:pt>
                <c:pt idx="2093">
                  <c:v>109.398005799332</c:v>
                </c:pt>
                <c:pt idx="2094">
                  <c:v>109.341142381301</c:v>
                </c:pt>
                <c:pt idx="2095">
                  <c:v>109.484494721703</c:v>
                </c:pt>
                <c:pt idx="2096">
                  <c:v>109.243823248661</c:v>
                </c:pt>
                <c:pt idx="2097">
                  <c:v>108.90524529516701</c:v>
                </c:pt>
                <c:pt idx="2098">
                  <c:v>109.485692457312</c:v>
                </c:pt>
                <c:pt idx="2099">
                  <c:v>109.52421533762499</c:v>
                </c:pt>
                <c:pt idx="2100">
                  <c:v>108.249859823683</c:v>
                </c:pt>
                <c:pt idx="2101">
                  <c:v>107.53804247479199</c:v>
                </c:pt>
                <c:pt idx="2102">
                  <c:v>106.27835209097699</c:v>
                </c:pt>
                <c:pt idx="2103">
                  <c:v>108.364312135208</c:v>
                </c:pt>
                <c:pt idx="2104">
                  <c:v>110.173567173645</c:v>
                </c:pt>
                <c:pt idx="2105">
                  <c:v>111.437809669372</c:v>
                </c:pt>
                <c:pt idx="2106">
                  <c:v>110.08558923232199</c:v>
                </c:pt>
                <c:pt idx="2107">
                  <c:v>111.266506249111</c:v>
                </c:pt>
                <c:pt idx="2108">
                  <c:v>112.241953830048</c:v>
                </c:pt>
                <c:pt idx="2109">
                  <c:v>111.24351651430401</c:v>
                </c:pt>
                <c:pt idx="2110">
                  <c:v>111.194080251578</c:v>
                </c:pt>
                <c:pt idx="2111">
                  <c:v>109.25096910428999</c:v>
                </c:pt>
                <c:pt idx="2112">
                  <c:v>110.900792961763</c:v>
                </c:pt>
                <c:pt idx="2113">
                  <c:v>109.856334948936</c:v>
                </c:pt>
                <c:pt idx="2114">
                  <c:v>108.826953860646</c:v>
                </c:pt>
                <c:pt idx="2115">
                  <c:v>109.45705743612901</c:v>
                </c:pt>
                <c:pt idx="2116">
                  <c:v>112.270935266968</c:v>
                </c:pt>
                <c:pt idx="2117">
                  <c:v>111.864121329478</c:v>
                </c:pt>
                <c:pt idx="2118">
                  <c:v>109.51479197031701</c:v>
                </c:pt>
                <c:pt idx="2119">
                  <c:v>111.038186996394</c:v>
                </c:pt>
                <c:pt idx="2120">
                  <c:v>110.32876917416201</c:v>
                </c:pt>
                <c:pt idx="2121">
                  <c:v>108.47911936275599</c:v>
                </c:pt>
                <c:pt idx="2122">
                  <c:v>108.887511339475</c:v>
                </c:pt>
                <c:pt idx="2123">
                  <c:v>109.194336902372</c:v>
                </c:pt>
                <c:pt idx="2124">
                  <c:v>107.448487658651</c:v>
                </c:pt>
                <c:pt idx="2125">
                  <c:v>108.309820899583</c:v>
                </c:pt>
                <c:pt idx="2126">
                  <c:v>108.77581937418699</c:v>
                </c:pt>
                <c:pt idx="2127">
                  <c:v>108.197996198452</c:v>
                </c:pt>
                <c:pt idx="2128">
                  <c:v>108.96632685954501</c:v>
                </c:pt>
                <c:pt idx="2129">
                  <c:v>110.18945403911199</c:v>
                </c:pt>
                <c:pt idx="2130">
                  <c:v>113.115494193443</c:v>
                </c:pt>
                <c:pt idx="2131">
                  <c:v>112.81197916147499</c:v>
                </c:pt>
                <c:pt idx="2132">
                  <c:v>114.689291562637</c:v>
                </c:pt>
                <c:pt idx="2133">
                  <c:v>114.50733711825301</c:v>
                </c:pt>
                <c:pt idx="2134">
                  <c:v>111.91282151274299</c:v>
                </c:pt>
                <c:pt idx="2135">
                  <c:v>110.91389744452501</c:v>
                </c:pt>
                <c:pt idx="2136">
                  <c:v>110.88463839697199</c:v>
                </c:pt>
                <c:pt idx="2137">
                  <c:v>111.246506082183</c:v>
                </c:pt>
                <c:pt idx="2138">
                  <c:v>111.72187193469399</c:v>
                </c:pt>
                <c:pt idx="2139">
                  <c:v>110.36937441399699</c:v>
                </c:pt>
                <c:pt idx="2140">
                  <c:v>110.01573508544899</c:v>
                </c:pt>
                <c:pt idx="2141">
                  <c:v>108.87365162170801</c:v>
                </c:pt>
                <c:pt idx="2142">
                  <c:v>109.190405600077</c:v>
                </c:pt>
                <c:pt idx="2143">
                  <c:v>108.39657482130001</c:v>
                </c:pt>
                <c:pt idx="2144">
                  <c:v>107.395340056658</c:v>
                </c:pt>
                <c:pt idx="2145">
                  <c:v>106.588434898019</c:v>
                </c:pt>
                <c:pt idx="2146">
                  <c:v>109.882465944549</c:v>
                </c:pt>
                <c:pt idx="2147">
                  <c:v>109.558570299164</c:v>
                </c:pt>
                <c:pt idx="2148">
                  <c:v>110.266311496038</c:v>
                </c:pt>
                <c:pt idx="2149">
                  <c:v>110.133400976727</c:v>
                </c:pt>
                <c:pt idx="2150">
                  <c:v>112.135649175453</c:v>
                </c:pt>
                <c:pt idx="2151">
                  <c:v>110.41673305570001</c:v>
                </c:pt>
                <c:pt idx="2152">
                  <c:v>108.913045089325</c:v>
                </c:pt>
                <c:pt idx="2153">
                  <c:v>107.80339789748599</c:v>
                </c:pt>
                <c:pt idx="2154">
                  <c:v>107.104360378102</c:v>
                </c:pt>
                <c:pt idx="2155">
                  <c:v>107.077873229131</c:v>
                </c:pt>
                <c:pt idx="2156">
                  <c:v>105.768335060971</c:v>
                </c:pt>
                <c:pt idx="2157">
                  <c:v>104.03412864919299</c:v>
                </c:pt>
                <c:pt idx="2158">
                  <c:v>102.881070687297</c:v>
                </c:pt>
                <c:pt idx="2159">
                  <c:v>104.259470767696</c:v>
                </c:pt>
                <c:pt idx="2160">
                  <c:v>102.86273995185</c:v>
                </c:pt>
                <c:pt idx="2161">
                  <c:v>103.06589841006701</c:v>
                </c:pt>
                <c:pt idx="2162">
                  <c:v>102.434058075024</c:v>
                </c:pt>
                <c:pt idx="2163">
                  <c:v>102.31476818736201</c:v>
                </c:pt>
                <c:pt idx="2164">
                  <c:v>102.619377978702</c:v>
                </c:pt>
                <c:pt idx="2165">
                  <c:v>103.77723350618901</c:v>
                </c:pt>
                <c:pt idx="2166">
                  <c:v>104.075029924001</c:v>
                </c:pt>
                <c:pt idx="2167">
                  <c:v>102.792891303624</c:v>
                </c:pt>
                <c:pt idx="2168">
                  <c:v>102.393972175429</c:v>
                </c:pt>
                <c:pt idx="2169">
                  <c:v>102.711815127073</c:v>
                </c:pt>
                <c:pt idx="2170">
                  <c:v>101.142883051602</c:v>
                </c:pt>
                <c:pt idx="2171">
                  <c:v>99.514666724360893</c:v>
                </c:pt>
                <c:pt idx="2172">
                  <c:v>100.918585607019</c:v>
                </c:pt>
                <c:pt idx="2173">
                  <c:v>100.022187834051</c:v>
                </c:pt>
                <c:pt idx="2174">
                  <c:v>99.672710602407193</c:v>
                </c:pt>
                <c:pt idx="2175">
                  <c:v>98.827559109821195</c:v>
                </c:pt>
                <c:pt idx="2176">
                  <c:v>98.662624410027504</c:v>
                </c:pt>
                <c:pt idx="2177">
                  <c:v>97.4249974128833</c:v>
                </c:pt>
                <c:pt idx="2178">
                  <c:v>97.282194893767198</c:v>
                </c:pt>
                <c:pt idx="2179">
                  <c:v>98.511522895235203</c:v>
                </c:pt>
                <c:pt idx="2180">
                  <c:v>100.231741916359</c:v>
                </c:pt>
                <c:pt idx="2181">
                  <c:v>99.456163365092294</c:v>
                </c:pt>
                <c:pt idx="2182">
                  <c:v>98.100056930585794</c:v>
                </c:pt>
                <c:pt idx="2183">
                  <c:v>98.681120090716604</c:v>
                </c:pt>
                <c:pt idx="2184">
                  <c:v>99.328462077293807</c:v>
                </c:pt>
                <c:pt idx="2185">
                  <c:v>100.483971125656</c:v>
                </c:pt>
                <c:pt idx="2186">
                  <c:v>100.582331315638</c:v>
                </c:pt>
                <c:pt idx="2187">
                  <c:v>100.585209036938</c:v>
                </c:pt>
                <c:pt idx="2188">
                  <c:v>101.65475911325299</c:v>
                </c:pt>
                <c:pt idx="2189">
                  <c:v>100.95406441828599</c:v>
                </c:pt>
                <c:pt idx="2190">
                  <c:v>99.915701206381598</c:v>
                </c:pt>
                <c:pt idx="2191">
                  <c:v>98.220738051390398</c:v>
                </c:pt>
                <c:pt idx="2192">
                  <c:v>99.247357356881295</c:v>
                </c:pt>
                <c:pt idx="2193">
                  <c:v>98.370867967482695</c:v>
                </c:pt>
                <c:pt idx="2194">
                  <c:v>96.058652648120898</c:v>
                </c:pt>
                <c:pt idx="2195">
                  <c:v>94.630314598471799</c:v>
                </c:pt>
                <c:pt idx="2196">
                  <c:v>94.686784072927694</c:v>
                </c:pt>
                <c:pt idx="2197">
                  <c:v>94.4789442227178</c:v>
                </c:pt>
                <c:pt idx="2198">
                  <c:v>92.314873805734607</c:v>
                </c:pt>
                <c:pt idx="2199">
                  <c:v>92.815696915343395</c:v>
                </c:pt>
                <c:pt idx="2200">
                  <c:v>91.681252480533303</c:v>
                </c:pt>
                <c:pt idx="2201">
                  <c:v>91.314507529240402</c:v>
                </c:pt>
                <c:pt idx="2202">
                  <c:v>90.185312223883301</c:v>
                </c:pt>
                <c:pt idx="2203">
                  <c:v>90.371221861488806</c:v>
                </c:pt>
                <c:pt idx="2204">
                  <c:v>92.740479737922001</c:v>
                </c:pt>
                <c:pt idx="2205">
                  <c:v>91.392755494186204</c:v>
                </c:pt>
                <c:pt idx="2206">
                  <c:v>93.276534848188803</c:v>
                </c:pt>
                <c:pt idx="2207">
                  <c:v>91.7902455165151</c:v>
                </c:pt>
                <c:pt idx="2208">
                  <c:v>91.428057317394902</c:v>
                </c:pt>
                <c:pt idx="2209">
                  <c:v>93.854590049457002</c:v>
                </c:pt>
                <c:pt idx="2210">
                  <c:v>93.705582041266695</c:v>
                </c:pt>
                <c:pt idx="2211">
                  <c:v>92.275423272140799</c:v>
                </c:pt>
                <c:pt idx="2212">
                  <c:v>92.624970144361498</c:v>
                </c:pt>
                <c:pt idx="2213">
                  <c:v>92.830150991025505</c:v>
                </c:pt>
                <c:pt idx="2214">
                  <c:v>90.636057283550102</c:v>
                </c:pt>
                <c:pt idx="2215">
                  <c:v>88.542078890718798</c:v>
                </c:pt>
                <c:pt idx="2216">
                  <c:v>87.437819075312703</c:v>
                </c:pt>
                <c:pt idx="2217">
                  <c:v>87.749039759691598</c:v>
                </c:pt>
                <c:pt idx="2218">
                  <c:v>86.630923215308997</c:v>
                </c:pt>
                <c:pt idx="2219">
                  <c:v>87.958978109105402</c:v>
                </c:pt>
                <c:pt idx="2220">
                  <c:v>89.812910266015294</c:v>
                </c:pt>
                <c:pt idx="2221">
                  <c:v>90.893742156077394</c:v>
                </c:pt>
                <c:pt idx="2222">
                  <c:v>91.158701855707506</c:v>
                </c:pt>
                <c:pt idx="2223">
                  <c:v>91.581730435117294</c:v>
                </c:pt>
                <c:pt idx="2224">
                  <c:v>92.564375931988295</c:v>
                </c:pt>
                <c:pt idx="2225">
                  <c:v>92.040181735332794</c:v>
                </c:pt>
                <c:pt idx="2226">
                  <c:v>92.4307893384442</c:v>
                </c:pt>
                <c:pt idx="2227">
                  <c:v>93.782321395660105</c:v>
                </c:pt>
                <c:pt idx="2228">
                  <c:v>93.846528150566201</c:v>
                </c:pt>
                <c:pt idx="2229">
                  <c:v>93.499430661061098</c:v>
                </c:pt>
                <c:pt idx="2230">
                  <c:v>95.796895754372201</c:v>
                </c:pt>
                <c:pt idx="2231">
                  <c:v>96.584109272380005</c:v>
                </c:pt>
                <c:pt idx="2232">
                  <c:v>96.620755998086494</c:v>
                </c:pt>
                <c:pt idx="2233">
                  <c:v>98.904090822274199</c:v>
                </c:pt>
                <c:pt idx="2234">
                  <c:v>101.56108442841099</c:v>
                </c:pt>
                <c:pt idx="2235">
                  <c:v>98.470601748904102</c:v>
                </c:pt>
                <c:pt idx="2236">
                  <c:v>101.25765095736701</c:v>
                </c:pt>
                <c:pt idx="2237">
                  <c:v>100.721843823086</c:v>
                </c:pt>
                <c:pt idx="2238">
                  <c:v>102.269741980437</c:v>
                </c:pt>
                <c:pt idx="2239">
                  <c:v>100.513982809548</c:v>
                </c:pt>
                <c:pt idx="2240">
                  <c:v>98.9950843246164</c:v>
                </c:pt>
                <c:pt idx="2241">
                  <c:v>101.83650817362199</c:v>
                </c:pt>
                <c:pt idx="2242">
                  <c:v>104.257493411577</c:v>
                </c:pt>
                <c:pt idx="2243">
                  <c:v>104.137448914386</c:v>
                </c:pt>
                <c:pt idx="2244">
                  <c:v>104.633835739635</c:v>
                </c:pt>
                <c:pt idx="2245">
                  <c:v>104.270245975226</c:v>
                </c:pt>
                <c:pt idx="2246">
                  <c:v>101.515585309459</c:v>
                </c:pt>
                <c:pt idx="2247">
                  <c:v>101.18459975736801</c:v>
                </c:pt>
                <c:pt idx="2248">
                  <c:v>100.815274209835</c:v>
                </c:pt>
                <c:pt idx="2249">
                  <c:v>100.37177250579001</c:v>
                </c:pt>
                <c:pt idx="2250">
                  <c:v>100.11015061757</c:v>
                </c:pt>
                <c:pt idx="2251">
                  <c:v>100.048962578407</c:v>
                </c:pt>
                <c:pt idx="2252">
                  <c:v>98.218773369668</c:v>
                </c:pt>
                <c:pt idx="2253">
                  <c:v>96.672568446020605</c:v>
                </c:pt>
                <c:pt idx="2254">
                  <c:v>96.598358154412495</c:v>
                </c:pt>
                <c:pt idx="2255">
                  <c:v>99.526575821643206</c:v>
                </c:pt>
                <c:pt idx="2256">
                  <c:v>98.639913265991694</c:v>
                </c:pt>
                <c:pt idx="2257">
                  <c:v>101.57275106506</c:v>
                </c:pt>
                <c:pt idx="2258">
                  <c:v>102.858420059152</c:v>
                </c:pt>
                <c:pt idx="2259">
                  <c:v>105.128477059123</c:v>
                </c:pt>
                <c:pt idx="2260">
                  <c:v>105.07463518729401</c:v>
                </c:pt>
                <c:pt idx="2261">
                  <c:v>104.881263374959</c:v>
                </c:pt>
                <c:pt idx="2262">
                  <c:v>103.6821220403</c:v>
                </c:pt>
                <c:pt idx="2263">
                  <c:v>103.586707689161</c:v>
                </c:pt>
                <c:pt idx="2264">
                  <c:v>105.141476435027</c:v>
                </c:pt>
                <c:pt idx="2265">
                  <c:v>106.90483502597399</c:v>
                </c:pt>
                <c:pt idx="2266">
                  <c:v>106.498284340363</c:v>
                </c:pt>
                <c:pt idx="2267">
                  <c:v>106.980581135858</c:v>
                </c:pt>
                <c:pt idx="2268">
                  <c:v>105.618770189793</c:v>
                </c:pt>
                <c:pt idx="2269">
                  <c:v>107.282977719486</c:v>
                </c:pt>
                <c:pt idx="2270">
                  <c:v>109.258556578423</c:v>
                </c:pt>
                <c:pt idx="2271">
                  <c:v>109.387496407792</c:v>
                </c:pt>
                <c:pt idx="2272">
                  <c:v>109.669448570132</c:v>
                </c:pt>
                <c:pt idx="2273">
                  <c:v>108.55532550634599</c:v>
                </c:pt>
                <c:pt idx="2274">
                  <c:v>106.398377641078</c:v>
                </c:pt>
                <c:pt idx="2275">
                  <c:v>106.380510360221</c:v>
                </c:pt>
                <c:pt idx="2276">
                  <c:v>106.85067972207401</c:v>
                </c:pt>
                <c:pt idx="2277">
                  <c:v>107.26586515150601</c:v>
                </c:pt>
                <c:pt idx="2278">
                  <c:v>105.804947036727</c:v>
                </c:pt>
                <c:pt idx="2279">
                  <c:v>107.883739908058</c:v>
                </c:pt>
                <c:pt idx="2280">
                  <c:v>109.439870335622</c:v>
                </c:pt>
                <c:pt idx="2281">
                  <c:v>109.95442828998701</c:v>
                </c:pt>
                <c:pt idx="2282">
                  <c:v>109.269182129596</c:v>
                </c:pt>
                <c:pt idx="2283">
                  <c:v>111.73016187965</c:v>
                </c:pt>
                <c:pt idx="2284">
                  <c:v>112.18450630278799</c:v>
                </c:pt>
                <c:pt idx="2285">
                  <c:v>111.140815959584</c:v>
                </c:pt>
                <c:pt idx="2286">
                  <c:v>111.36744097196799</c:v>
                </c:pt>
                <c:pt idx="2287">
                  <c:v>111.598031380601</c:v>
                </c:pt>
                <c:pt idx="2288">
                  <c:v>111.110263527005</c:v>
                </c:pt>
                <c:pt idx="2289">
                  <c:v>112.54458227698601</c:v>
                </c:pt>
                <c:pt idx="2290">
                  <c:v>113.811348330277</c:v>
                </c:pt>
                <c:pt idx="2291">
                  <c:v>113.282721420622</c:v>
                </c:pt>
                <c:pt idx="2292">
                  <c:v>113.696854847786</c:v>
                </c:pt>
                <c:pt idx="2293">
                  <c:v>113.165615362339</c:v>
                </c:pt>
                <c:pt idx="2294">
                  <c:v>113.669943039201</c:v>
                </c:pt>
                <c:pt idx="2295">
                  <c:v>114.29465682953401</c:v>
                </c:pt>
                <c:pt idx="2296">
                  <c:v>113.882667270605</c:v>
                </c:pt>
                <c:pt idx="2297">
                  <c:v>114.44341025403</c:v>
                </c:pt>
                <c:pt idx="2298">
                  <c:v>114.662230223184</c:v>
                </c:pt>
                <c:pt idx="2299">
                  <c:v>115.294652210439</c:v>
                </c:pt>
                <c:pt idx="2300">
                  <c:v>114.917506159941</c:v>
                </c:pt>
                <c:pt idx="2301">
                  <c:v>113.637274452874</c:v>
                </c:pt>
                <c:pt idx="2302">
                  <c:v>112.742933989299</c:v>
                </c:pt>
                <c:pt idx="2303">
                  <c:v>112.521195865133</c:v>
                </c:pt>
                <c:pt idx="2304">
                  <c:v>112.681827062688</c:v>
                </c:pt>
                <c:pt idx="2305">
                  <c:v>112.906153161432</c:v>
                </c:pt>
                <c:pt idx="2306">
                  <c:v>112.23615333642</c:v>
                </c:pt>
                <c:pt idx="2307">
                  <c:v>113.085052542265</c:v>
                </c:pt>
                <c:pt idx="2308">
                  <c:v>113.17117652716399</c:v>
                </c:pt>
                <c:pt idx="2309">
                  <c:v>112.83409789554101</c:v>
                </c:pt>
                <c:pt idx="2310">
                  <c:v>114.500970655486</c:v>
                </c:pt>
                <c:pt idx="2311">
                  <c:v>110.811326183023</c:v>
                </c:pt>
                <c:pt idx="2312">
                  <c:v>108.28882499304299</c:v>
                </c:pt>
                <c:pt idx="2313">
                  <c:v>110.29788312209099</c:v>
                </c:pt>
                <c:pt idx="2314">
                  <c:v>112.39082016162</c:v>
                </c:pt>
                <c:pt idx="2315">
                  <c:v>114.05211453960599</c:v>
                </c:pt>
                <c:pt idx="2316">
                  <c:v>114.428881286034</c:v>
                </c:pt>
                <c:pt idx="2317">
                  <c:v>113.658369534107</c:v>
                </c:pt>
                <c:pt idx="2318">
                  <c:v>114.22919873245</c:v>
                </c:pt>
                <c:pt idx="2319">
                  <c:v>114.19477673494001</c:v>
                </c:pt>
                <c:pt idx="2320">
                  <c:v>116.419981221909</c:v>
                </c:pt>
                <c:pt idx="2321">
                  <c:v>117.445834210586</c:v>
                </c:pt>
                <c:pt idx="2322">
                  <c:v>118.396506133965</c:v>
                </c:pt>
                <c:pt idx="2323">
                  <c:v>118.21781657551701</c:v>
                </c:pt>
                <c:pt idx="2324">
                  <c:v>118.29062893773499</c:v>
                </c:pt>
                <c:pt idx="2325">
                  <c:v>118.40594735245401</c:v>
                </c:pt>
                <c:pt idx="2326">
                  <c:v>118.799746454711</c:v>
                </c:pt>
                <c:pt idx="2327">
                  <c:v>118.497029442209</c:v>
                </c:pt>
                <c:pt idx="2328">
                  <c:v>119.290698920441</c:v>
                </c:pt>
                <c:pt idx="2329">
                  <c:v>118.978114758948</c:v>
                </c:pt>
                <c:pt idx="2330">
                  <c:v>119.78213721945799</c:v>
                </c:pt>
                <c:pt idx="2331">
                  <c:v>119.64984255960201</c:v>
                </c:pt>
                <c:pt idx="2332">
                  <c:v>119.853145265208</c:v>
                </c:pt>
                <c:pt idx="2333">
                  <c:v>120.071274780129</c:v>
                </c:pt>
                <c:pt idx="2334">
                  <c:v>120.27226246453201</c:v>
                </c:pt>
                <c:pt idx="2335">
                  <c:v>120.785963430683</c:v>
                </c:pt>
                <c:pt idx="2336">
                  <c:v>121.079097927798</c:v>
                </c:pt>
                <c:pt idx="2337">
                  <c:v>119.56682535660001</c:v>
                </c:pt>
                <c:pt idx="2338">
                  <c:v>120.01823216220799</c:v>
                </c:pt>
                <c:pt idx="2339">
                  <c:v>120.073422458876</c:v>
                </c:pt>
                <c:pt idx="2340">
                  <c:v>121.292615872902</c:v>
                </c:pt>
                <c:pt idx="2341">
                  <c:v>121.26650795816199</c:v>
                </c:pt>
                <c:pt idx="2342">
                  <c:v>121.54856606511601</c:v>
                </c:pt>
                <c:pt idx="2343">
                  <c:v>120.99347732022601</c:v>
                </c:pt>
                <c:pt idx="2344">
                  <c:v>121.152925581063</c:v>
                </c:pt>
                <c:pt idx="2345">
                  <c:v>121.34105182112199</c:v>
                </c:pt>
                <c:pt idx="2346">
                  <c:v>122.06853603483501</c:v>
                </c:pt>
                <c:pt idx="2347">
                  <c:v>121.077725180736</c:v>
                </c:pt>
                <c:pt idx="2348">
                  <c:v>121.06371938788899</c:v>
                </c:pt>
                <c:pt idx="2349">
                  <c:v>121.42683683993999</c:v>
                </c:pt>
                <c:pt idx="2350">
                  <c:v>121.261409235793</c:v>
                </c:pt>
                <c:pt idx="2351">
                  <c:v>121.55897439218199</c:v>
                </c:pt>
                <c:pt idx="2352">
                  <c:v>122.062243206255</c:v>
                </c:pt>
                <c:pt idx="2353">
                  <c:v>121.22137530023799</c:v>
                </c:pt>
                <c:pt idx="2354">
                  <c:v>121.39055692186</c:v>
                </c:pt>
                <c:pt idx="2355">
                  <c:v>121.078811989098</c:v>
                </c:pt>
                <c:pt idx="2356">
                  <c:v>121.68256857308999</c:v>
                </c:pt>
                <c:pt idx="2357">
                  <c:v>121.631766516749</c:v>
                </c:pt>
                <c:pt idx="2358">
                  <c:v>121.273720334892</c:v>
                </c:pt>
                <c:pt idx="2359">
                  <c:v>121.350820762038</c:v>
                </c:pt>
                <c:pt idx="2360">
                  <c:v>121.879766224031</c:v>
                </c:pt>
                <c:pt idx="2361">
                  <c:v>122.295020574689</c:v>
                </c:pt>
                <c:pt idx="2362">
                  <c:v>122.30541872769</c:v>
                </c:pt>
                <c:pt idx="2363">
                  <c:v>121.59811353985199</c:v>
                </c:pt>
                <c:pt idx="2364">
                  <c:v>119.37286132800899</c:v>
                </c:pt>
                <c:pt idx="2365">
                  <c:v>120.013784538842</c:v>
                </c:pt>
                <c:pt idx="2366">
                  <c:v>118.601936639185</c:v>
                </c:pt>
                <c:pt idx="2367">
                  <c:v>118.709611957059</c:v>
                </c:pt>
                <c:pt idx="2368">
                  <c:v>119.235103361859</c:v>
                </c:pt>
                <c:pt idx="2369">
                  <c:v>119.241267746804</c:v>
                </c:pt>
                <c:pt idx="2370">
                  <c:v>119.599875213891</c:v>
                </c:pt>
                <c:pt idx="2371">
                  <c:v>119.50373863713899</c:v>
                </c:pt>
                <c:pt idx="2372">
                  <c:v>120.529949011016</c:v>
                </c:pt>
                <c:pt idx="2373">
                  <c:v>121.525276990558</c:v>
                </c:pt>
                <c:pt idx="2374">
                  <c:v>121.530234307618</c:v>
                </c:pt>
                <c:pt idx="2375">
                  <c:v>121.343496628151</c:v>
                </c:pt>
                <c:pt idx="2376">
                  <c:v>121.292633542804</c:v>
                </c:pt>
                <c:pt idx="2377">
                  <c:v>121.915730102672</c:v>
                </c:pt>
                <c:pt idx="2378">
                  <c:v>121.28232451426101</c:v>
                </c:pt>
                <c:pt idx="2379">
                  <c:v>121.33187092841899</c:v>
                </c:pt>
                <c:pt idx="2380">
                  <c:v>120.574566013056</c:v>
                </c:pt>
                <c:pt idx="2381">
                  <c:v>119.848718124519</c:v>
                </c:pt>
                <c:pt idx="2382">
                  <c:v>119.31231791657</c:v>
                </c:pt>
                <c:pt idx="2383">
                  <c:v>119.407460315987</c:v>
                </c:pt>
                <c:pt idx="2384">
                  <c:v>119.55645989007</c:v>
                </c:pt>
                <c:pt idx="2385">
                  <c:v>119.93311731001</c:v>
                </c:pt>
                <c:pt idx="2386">
                  <c:v>119.16997187396601</c:v>
                </c:pt>
                <c:pt idx="2387">
                  <c:v>119.639247492048</c:v>
                </c:pt>
                <c:pt idx="2388">
                  <c:v>119.73491760693599</c:v>
                </c:pt>
                <c:pt idx="2389">
                  <c:v>119.64773726048701</c:v>
                </c:pt>
                <c:pt idx="2390">
                  <c:v>119.686568559785</c:v>
                </c:pt>
                <c:pt idx="2391">
                  <c:v>120.228365333345</c:v>
                </c:pt>
                <c:pt idx="2392">
                  <c:v>120.58306750679</c:v>
                </c:pt>
                <c:pt idx="2393">
                  <c:v>120.44852863293301</c:v>
                </c:pt>
                <c:pt idx="2394">
                  <c:v>120.431838244698</c:v>
                </c:pt>
                <c:pt idx="2395">
                  <c:v>120.491723838683</c:v>
                </c:pt>
                <c:pt idx="2396">
                  <c:v>120.3719143846</c:v>
                </c:pt>
                <c:pt idx="2397">
                  <c:v>119.619461000494</c:v>
                </c:pt>
                <c:pt idx="2398">
                  <c:v>118.49702024859</c:v>
                </c:pt>
                <c:pt idx="2399">
                  <c:v>118.240385635894</c:v>
                </c:pt>
                <c:pt idx="2400">
                  <c:v>118.577907815176</c:v>
                </c:pt>
                <c:pt idx="2401">
                  <c:v>117.558455562559</c:v>
                </c:pt>
                <c:pt idx="2402">
                  <c:v>116.89731839736601</c:v>
                </c:pt>
                <c:pt idx="2403">
                  <c:v>116.672496902235</c:v>
                </c:pt>
                <c:pt idx="2404">
                  <c:v>116.94565342740199</c:v>
                </c:pt>
                <c:pt idx="2405">
                  <c:v>118.311192593659</c:v>
                </c:pt>
                <c:pt idx="2406">
                  <c:v>118.328369795249</c:v>
                </c:pt>
                <c:pt idx="2407">
                  <c:v>116.93060587232</c:v>
                </c:pt>
                <c:pt idx="2408">
                  <c:v>115.516556954842</c:v>
                </c:pt>
                <c:pt idx="2409">
                  <c:v>115.030515856794</c:v>
                </c:pt>
                <c:pt idx="2410">
                  <c:v>115.901366495706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Sheet10!$AZ$7</c:f>
              <c:strCache>
                <c:ptCount val="1"/>
                <c:pt idx="0">
                  <c:v>Rainbow503020Daily7</c:v>
                </c:pt>
              </c:strCache>
            </c:strRef>
          </c:tx>
          <c:marker>
            <c:symbol val="none"/>
          </c:marker>
          <c:val>
            <c:numRef>
              <c:f>Sheet10!$AZ$8:$AZ$2418</c:f>
              <c:numCache>
                <c:formatCode>General</c:formatCode>
                <c:ptCount val="2411"/>
                <c:pt idx="0">
                  <c:v>100</c:v>
                </c:pt>
                <c:pt idx="1">
                  <c:v>100.15366817533901</c:v>
                </c:pt>
                <c:pt idx="2">
                  <c:v>100.40710295626199</c:v>
                </c:pt>
                <c:pt idx="3">
                  <c:v>100.43371162045401</c:v>
                </c:pt>
                <c:pt idx="4">
                  <c:v>100.384983889268</c:v>
                </c:pt>
                <c:pt idx="5">
                  <c:v>99.493674042539396</c:v>
                </c:pt>
                <c:pt idx="6">
                  <c:v>99.196074259690306</c:v>
                </c:pt>
                <c:pt idx="7">
                  <c:v>98.630265994418096</c:v>
                </c:pt>
                <c:pt idx="8">
                  <c:v>98.769135405158593</c:v>
                </c:pt>
                <c:pt idx="9">
                  <c:v>98.899606328830501</c:v>
                </c:pt>
                <c:pt idx="10">
                  <c:v>98.973805563073995</c:v>
                </c:pt>
                <c:pt idx="11">
                  <c:v>99.000691128978701</c:v>
                </c:pt>
                <c:pt idx="12">
                  <c:v>98.457520179872404</c:v>
                </c:pt>
                <c:pt idx="13">
                  <c:v>98.171579395885004</c:v>
                </c:pt>
                <c:pt idx="14">
                  <c:v>99.163824900949507</c:v>
                </c:pt>
                <c:pt idx="15">
                  <c:v>98.542102423329595</c:v>
                </c:pt>
                <c:pt idx="16">
                  <c:v>97.856250406263896</c:v>
                </c:pt>
                <c:pt idx="17">
                  <c:v>98.258854571746795</c:v>
                </c:pt>
                <c:pt idx="18">
                  <c:v>99.888380599449803</c:v>
                </c:pt>
                <c:pt idx="19">
                  <c:v>99.969207969858502</c:v>
                </c:pt>
                <c:pt idx="20">
                  <c:v>100.75269795350199</c:v>
                </c:pt>
                <c:pt idx="21">
                  <c:v>99.843024200123807</c:v>
                </c:pt>
                <c:pt idx="22">
                  <c:v>99.963484098262299</c:v>
                </c:pt>
                <c:pt idx="23">
                  <c:v>98.172857561667996</c:v>
                </c:pt>
                <c:pt idx="24">
                  <c:v>99.031318501727995</c:v>
                </c:pt>
                <c:pt idx="25">
                  <c:v>99.497729173280803</c:v>
                </c:pt>
                <c:pt idx="26">
                  <c:v>99.515981467555093</c:v>
                </c:pt>
                <c:pt idx="27">
                  <c:v>100.315693736678</c:v>
                </c:pt>
                <c:pt idx="28">
                  <c:v>100.490727770893</c:v>
                </c:pt>
                <c:pt idx="29">
                  <c:v>100.900507759465</c:v>
                </c:pt>
                <c:pt idx="30">
                  <c:v>100.263096240979</c:v>
                </c:pt>
                <c:pt idx="31">
                  <c:v>99.706592916866896</c:v>
                </c:pt>
                <c:pt idx="32">
                  <c:v>97.144174899632404</c:v>
                </c:pt>
                <c:pt idx="33">
                  <c:v>96.602273895940201</c:v>
                </c:pt>
                <c:pt idx="34">
                  <c:v>97.790410493409297</c:v>
                </c:pt>
                <c:pt idx="35">
                  <c:v>97.158366995858898</c:v>
                </c:pt>
                <c:pt idx="36">
                  <c:v>97.715221947194195</c:v>
                </c:pt>
                <c:pt idx="37">
                  <c:v>98.738526566835802</c:v>
                </c:pt>
                <c:pt idx="38">
                  <c:v>99.225706761601202</c:v>
                </c:pt>
                <c:pt idx="39">
                  <c:v>99.829629019136704</c:v>
                </c:pt>
                <c:pt idx="40">
                  <c:v>99.838793275278306</c:v>
                </c:pt>
                <c:pt idx="41">
                  <c:v>98.695413032416596</c:v>
                </c:pt>
                <c:pt idx="42">
                  <c:v>98.854045399730197</c:v>
                </c:pt>
                <c:pt idx="43">
                  <c:v>98.905670251733696</c:v>
                </c:pt>
                <c:pt idx="44">
                  <c:v>98.744374671489396</c:v>
                </c:pt>
                <c:pt idx="45">
                  <c:v>97.891084021391606</c:v>
                </c:pt>
                <c:pt idx="46">
                  <c:v>98.644195591535905</c:v>
                </c:pt>
                <c:pt idx="47">
                  <c:v>98.5821620380908</c:v>
                </c:pt>
                <c:pt idx="48">
                  <c:v>99.363047182736494</c:v>
                </c:pt>
                <c:pt idx="49">
                  <c:v>99.918410363513203</c:v>
                </c:pt>
                <c:pt idx="50">
                  <c:v>99.685680730782906</c:v>
                </c:pt>
                <c:pt idx="51">
                  <c:v>100.218563797233</c:v>
                </c:pt>
                <c:pt idx="52">
                  <c:v>100.910927078873</c:v>
                </c:pt>
                <c:pt idx="53">
                  <c:v>100.957413868787</c:v>
                </c:pt>
                <c:pt idx="54">
                  <c:v>99.866092105487496</c:v>
                </c:pt>
                <c:pt idx="55">
                  <c:v>99.753143935128406</c:v>
                </c:pt>
                <c:pt idx="56">
                  <c:v>100.37107122006201</c:v>
                </c:pt>
                <c:pt idx="57">
                  <c:v>100.794461830085</c:v>
                </c:pt>
                <c:pt idx="58">
                  <c:v>100.575734559666</c:v>
                </c:pt>
                <c:pt idx="59">
                  <c:v>100.43600394472899</c:v>
                </c:pt>
                <c:pt idx="60">
                  <c:v>102.096654643368</c:v>
                </c:pt>
                <c:pt idx="61">
                  <c:v>102.515163790043</c:v>
                </c:pt>
                <c:pt idx="62">
                  <c:v>102.4827703079</c:v>
                </c:pt>
                <c:pt idx="63">
                  <c:v>102.037520279885</c:v>
                </c:pt>
                <c:pt idx="64">
                  <c:v>100.918088818852</c:v>
                </c:pt>
                <c:pt idx="65">
                  <c:v>102.787852473081</c:v>
                </c:pt>
                <c:pt idx="66">
                  <c:v>102.13072718193</c:v>
                </c:pt>
                <c:pt idx="67">
                  <c:v>103.458050263475</c:v>
                </c:pt>
                <c:pt idx="68">
                  <c:v>103.208138027456</c:v>
                </c:pt>
                <c:pt idx="69">
                  <c:v>104.22170985360199</c:v>
                </c:pt>
                <c:pt idx="70">
                  <c:v>103.935715619403</c:v>
                </c:pt>
                <c:pt idx="71">
                  <c:v>103.975677062815</c:v>
                </c:pt>
                <c:pt idx="72">
                  <c:v>103.181735667542</c:v>
                </c:pt>
                <c:pt idx="73">
                  <c:v>100.82651483209099</c:v>
                </c:pt>
                <c:pt idx="74">
                  <c:v>100.784851260998</c:v>
                </c:pt>
                <c:pt idx="75">
                  <c:v>100.749079790567</c:v>
                </c:pt>
                <c:pt idx="76">
                  <c:v>99.092522959941903</c:v>
                </c:pt>
                <c:pt idx="77">
                  <c:v>96.571731312258194</c:v>
                </c:pt>
                <c:pt idx="78">
                  <c:v>96.3613518983246</c:v>
                </c:pt>
                <c:pt idx="79">
                  <c:v>95.165793990554803</c:v>
                </c:pt>
                <c:pt idx="80">
                  <c:v>95.3116486581809</c:v>
                </c:pt>
                <c:pt idx="81">
                  <c:v>95.653492442228199</c:v>
                </c:pt>
                <c:pt idx="82">
                  <c:v>96.412643314988003</c:v>
                </c:pt>
                <c:pt idx="83">
                  <c:v>96.0398042063389</c:v>
                </c:pt>
                <c:pt idx="84">
                  <c:v>96.248716086237195</c:v>
                </c:pt>
                <c:pt idx="85">
                  <c:v>96.394047801490601</c:v>
                </c:pt>
                <c:pt idx="86">
                  <c:v>95.369738743903795</c:v>
                </c:pt>
                <c:pt idx="87">
                  <c:v>95.692512837773094</c:v>
                </c:pt>
                <c:pt idx="88">
                  <c:v>94.176050058129206</c:v>
                </c:pt>
                <c:pt idx="89">
                  <c:v>91.3488169527444</c:v>
                </c:pt>
                <c:pt idx="90">
                  <c:v>93.738788395837801</c:v>
                </c:pt>
                <c:pt idx="91">
                  <c:v>94.160015275392993</c:v>
                </c:pt>
                <c:pt idx="92">
                  <c:v>94.883249316357094</c:v>
                </c:pt>
                <c:pt idx="93">
                  <c:v>96.312057800629603</c:v>
                </c:pt>
                <c:pt idx="94">
                  <c:v>96.6651136074329</c:v>
                </c:pt>
                <c:pt idx="95">
                  <c:v>97.472966803926695</c:v>
                </c:pt>
                <c:pt idx="96">
                  <c:v>97.399515815386494</c:v>
                </c:pt>
                <c:pt idx="97">
                  <c:v>98.428805823999497</c:v>
                </c:pt>
                <c:pt idx="98">
                  <c:v>99.196985518061098</c:v>
                </c:pt>
                <c:pt idx="99">
                  <c:v>99.894880962452802</c:v>
                </c:pt>
                <c:pt idx="100">
                  <c:v>99.3806543514835</c:v>
                </c:pt>
                <c:pt idx="101">
                  <c:v>99.046083793281397</c:v>
                </c:pt>
                <c:pt idx="102">
                  <c:v>100.55133771621701</c:v>
                </c:pt>
                <c:pt idx="103">
                  <c:v>102.25999138937399</c:v>
                </c:pt>
                <c:pt idx="104">
                  <c:v>101.954944600337</c:v>
                </c:pt>
                <c:pt idx="105">
                  <c:v>101.59680145975599</c:v>
                </c:pt>
                <c:pt idx="106">
                  <c:v>101.870690523706</c:v>
                </c:pt>
                <c:pt idx="107">
                  <c:v>102.16279783838201</c:v>
                </c:pt>
                <c:pt idx="108">
                  <c:v>100.919619629637</c:v>
                </c:pt>
                <c:pt idx="109">
                  <c:v>101.33621289604901</c:v>
                </c:pt>
                <c:pt idx="110">
                  <c:v>102.048387742128</c:v>
                </c:pt>
                <c:pt idx="111">
                  <c:v>102.16274068161199</c:v>
                </c:pt>
                <c:pt idx="112">
                  <c:v>102.16726749171001</c:v>
                </c:pt>
                <c:pt idx="113">
                  <c:v>99.974767806970803</c:v>
                </c:pt>
                <c:pt idx="114">
                  <c:v>99.478813304347099</c:v>
                </c:pt>
                <c:pt idx="115">
                  <c:v>100.04606429825201</c:v>
                </c:pt>
                <c:pt idx="116">
                  <c:v>102.09650050998999</c:v>
                </c:pt>
                <c:pt idx="117">
                  <c:v>100.637294875013</c:v>
                </c:pt>
                <c:pt idx="118">
                  <c:v>101.53680580964701</c:v>
                </c:pt>
                <c:pt idx="119">
                  <c:v>101.124510210379</c:v>
                </c:pt>
                <c:pt idx="120">
                  <c:v>100.44506366226901</c:v>
                </c:pt>
                <c:pt idx="121">
                  <c:v>100.628490070852</c:v>
                </c:pt>
                <c:pt idx="122">
                  <c:v>102.15287589316399</c:v>
                </c:pt>
                <c:pt idx="123">
                  <c:v>102.56481661089001</c:v>
                </c:pt>
                <c:pt idx="124">
                  <c:v>102.07783962357701</c:v>
                </c:pt>
                <c:pt idx="125">
                  <c:v>104.142810121111</c:v>
                </c:pt>
                <c:pt idx="126">
                  <c:v>102.858719461338</c:v>
                </c:pt>
                <c:pt idx="127">
                  <c:v>101.78818776450601</c:v>
                </c:pt>
                <c:pt idx="128">
                  <c:v>101.476017237897</c:v>
                </c:pt>
                <c:pt idx="129">
                  <c:v>103.461833035718</c:v>
                </c:pt>
                <c:pt idx="130">
                  <c:v>104.245095887753</c:v>
                </c:pt>
                <c:pt idx="131">
                  <c:v>104.541898195228</c:v>
                </c:pt>
                <c:pt idx="132">
                  <c:v>105.731067381518</c:v>
                </c:pt>
                <c:pt idx="133">
                  <c:v>102.755846426315</c:v>
                </c:pt>
                <c:pt idx="134">
                  <c:v>106.388609855624</c:v>
                </c:pt>
                <c:pt idx="135">
                  <c:v>104.188733520334</c:v>
                </c:pt>
                <c:pt idx="136">
                  <c:v>107.446698252907</c:v>
                </c:pt>
                <c:pt idx="137">
                  <c:v>107.035101695701</c:v>
                </c:pt>
                <c:pt idx="138">
                  <c:v>110.45883829186801</c:v>
                </c:pt>
                <c:pt idx="139">
                  <c:v>109.80348909983201</c:v>
                </c:pt>
                <c:pt idx="140">
                  <c:v>110.19568669086701</c:v>
                </c:pt>
                <c:pt idx="141">
                  <c:v>110.24068368443901</c:v>
                </c:pt>
                <c:pt idx="142">
                  <c:v>104.80020897389799</c:v>
                </c:pt>
                <c:pt idx="143">
                  <c:v>105.45993359343601</c:v>
                </c:pt>
                <c:pt idx="144">
                  <c:v>106.989117878587</c:v>
                </c:pt>
                <c:pt idx="145">
                  <c:v>107.164490149407</c:v>
                </c:pt>
                <c:pt idx="146">
                  <c:v>107.090822470498</c:v>
                </c:pt>
                <c:pt idx="147">
                  <c:v>107.844831108641</c:v>
                </c:pt>
                <c:pt idx="148">
                  <c:v>107.67892759560701</c:v>
                </c:pt>
                <c:pt idx="149">
                  <c:v>108.426835138599</c:v>
                </c:pt>
                <c:pt idx="150">
                  <c:v>108.686521220841</c:v>
                </c:pt>
                <c:pt idx="151">
                  <c:v>109.26672831053099</c:v>
                </c:pt>
                <c:pt idx="152">
                  <c:v>107.17763003610401</c:v>
                </c:pt>
                <c:pt idx="153">
                  <c:v>104.99678635465</c:v>
                </c:pt>
                <c:pt idx="154">
                  <c:v>104.55000340566799</c:v>
                </c:pt>
                <c:pt idx="155">
                  <c:v>103.66966590043</c:v>
                </c:pt>
                <c:pt idx="156">
                  <c:v>102.82735655202799</c:v>
                </c:pt>
                <c:pt idx="157">
                  <c:v>100.51569559671</c:v>
                </c:pt>
                <c:pt idx="158">
                  <c:v>101.899261854508</c:v>
                </c:pt>
                <c:pt idx="159">
                  <c:v>103.105286842998</c:v>
                </c:pt>
                <c:pt idx="160">
                  <c:v>102.735978924788</c:v>
                </c:pt>
                <c:pt idx="161">
                  <c:v>104.882304372692</c:v>
                </c:pt>
                <c:pt idx="162">
                  <c:v>99.691882543508598</c:v>
                </c:pt>
                <c:pt idx="163">
                  <c:v>99.770548073201795</c:v>
                </c:pt>
                <c:pt idx="164">
                  <c:v>97.001348323451893</c:v>
                </c:pt>
                <c:pt idx="165">
                  <c:v>95.832054273439695</c:v>
                </c:pt>
                <c:pt idx="166">
                  <c:v>94.857986015787702</c:v>
                </c:pt>
                <c:pt idx="167">
                  <c:v>94.643389879613807</c:v>
                </c:pt>
                <c:pt idx="168">
                  <c:v>95.562022027330897</c:v>
                </c:pt>
                <c:pt idx="169">
                  <c:v>95.3010213116454</c:v>
                </c:pt>
                <c:pt idx="170">
                  <c:v>95.891208423709898</c:v>
                </c:pt>
                <c:pt idx="171">
                  <c:v>96.1297358037707</c:v>
                </c:pt>
                <c:pt idx="172">
                  <c:v>96.3226045249001</c:v>
                </c:pt>
                <c:pt idx="173">
                  <c:v>95.047638454866402</c:v>
                </c:pt>
                <c:pt idx="174">
                  <c:v>95.064324857499003</c:v>
                </c:pt>
                <c:pt idx="175">
                  <c:v>94.911560266758201</c:v>
                </c:pt>
                <c:pt idx="176">
                  <c:v>98.097322473537503</c:v>
                </c:pt>
                <c:pt idx="177">
                  <c:v>98.563238712727198</c:v>
                </c:pt>
                <c:pt idx="178">
                  <c:v>97.592451331979603</c:v>
                </c:pt>
                <c:pt idx="179">
                  <c:v>96.644901394315696</c:v>
                </c:pt>
                <c:pt idx="180">
                  <c:v>98.968364529678198</c:v>
                </c:pt>
                <c:pt idx="181">
                  <c:v>98.953570178686206</c:v>
                </c:pt>
                <c:pt idx="182">
                  <c:v>100.994008771501</c:v>
                </c:pt>
                <c:pt idx="183">
                  <c:v>101.315367004107</c:v>
                </c:pt>
                <c:pt idx="184">
                  <c:v>102.29351751427301</c:v>
                </c:pt>
                <c:pt idx="185">
                  <c:v>100.49503533684999</c:v>
                </c:pt>
                <c:pt idx="186">
                  <c:v>99.443517016460305</c:v>
                </c:pt>
                <c:pt idx="187">
                  <c:v>99.832559265169706</c:v>
                </c:pt>
                <c:pt idx="188">
                  <c:v>101.11622723047201</c:v>
                </c:pt>
                <c:pt idx="189">
                  <c:v>102.149237482424</c:v>
                </c:pt>
                <c:pt idx="190">
                  <c:v>101.950510959735</c:v>
                </c:pt>
                <c:pt idx="191">
                  <c:v>100.512323068836</c:v>
                </c:pt>
                <c:pt idx="192">
                  <c:v>99.977010259779306</c:v>
                </c:pt>
                <c:pt idx="193">
                  <c:v>102.758154340896</c:v>
                </c:pt>
                <c:pt idx="194">
                  <c:v>102.14919730600199</c:v>
                </c:pt>
                <c:pt idx="195">
                  <c:v>100.339218684576</c:v>
                </c:pt>
                <c:pt idx="196">
                  <c:v>101.994398203139</c:v>
                </c:pt>
                <c:pt idx="197">
                  <c:v>104.801349912463</c:v>
                </c:pt>
                <c:pt idx="198">
                  <c:v>103.526787723372</c:v>
                </c:pt>
                <c:pt idx="199">
                  <c:v>100.883186308891</c:v>
                </c:pt>
                <c:pt idx="200">
                  <c:v>99.244322533235902</c:v>
                </c:pt>
                <c:pt idx="201">
                  <c:v>101.258551673331</c:v>
                </c:pt>
                <c:pt idx="202">
                  <c:v>101.70279663986101</c:v>
                </c:pt>
                <c:pt idx="203">
                  <c:v>102.804457437008</c:v>
                </c:pt>
                <c:pt idx="204">
                  <c:v>102.095529335983</c:v>
                </c:pt>
                <c:pt idx="205">
                  <c:v>102.615981146129</c:v>
                </c:pt>
                <c:pt idx="206">
                  <c:v>103.66273780530101</c:v>
                </c:pt>
                <c:pt idx="207">
                  <c:v>103.511055534384</c:v>
                </c:pt>
                <c:pt idx="208">
                  <c:v>106.81877778709099</c:v>
                </c:pt>
                <c:pt idx="209">
                  <c:v>107.855896196527</c:v>
                </c:pt>
                <c:pt idx="210">
                  <c:v>106.49793959298999</c:v>
                </c:pt>
                <c:pt idx="211">
                  <c:v>107.80163256130101</c:v>
                </c:pt>
                <c:pt idx="212">
                  <c:v>107.758993940479</c:v>
                </c:pt>
                <c:pt idx="213">
                  <c:v>110.013824269819</c:v>
                </c:pt>
                <c:pt idx="214">
                  <c:v>110.40048132692201</c:v>
                </c:pt>
                <c:pt idx="215">
                  <c:v>113.294460912567</c:v>
                </c:pt>
                <c:pt idx="216">
                  <c:v>113.072720489312</c:v>
                </c:pt>
                <c:pt idx="217">
                  <c:v>115.12140298638199</c:v>
                </c:pt>
                <c:pt idx="218">
                  <c:v>112.788396142658</c:v>
                </c:pt>
                <c:pt idx="219">
                  <c:v>117.930717986632</c:v>
                </c:pt>
                <c:pt idx="220">
                  <c:v>116.26416030519199</c:v>
                </c:pt>
                <c:pt idx="221">
                  <c:v>115.997491037939</c:v>
                </c:pt>
                <c:pt idx="222">
                  <c:v>115.09884518251501</c:v>
                </c:pt>
                <c:pt idx="223">
                  <c:v>115.43286982702099</c:v>
                </c:pt>
                <c:pt idx="224">
                  <c:v>116.419878428221</c:v>
                </c:pt>
                <c:pt idx="225">
                  <c:v>117.31794630369301</c:v>
                </c:pt>
                <c:pt idx="226">
                  <c:v>117.168735935226</c:v>
                </c:pt>
                <c:pt idx="227">
                  <c:v>114.345043178815</c:v>
                </c:pt>
                <c:pt idx="228">
                  <c:v>115.771991129357</c:v>
                </c:pt>
                <c:pt idx="229">
                  <c:v>115.654950578594</c:v>
                </c:pt>
                <c:pt idx="230">
                  <c:v>119.28484117576301</c:v>
                </c:pt>
                <c:pt idx="231">
                  <c:v>120.64580702151</c:v>
                </c:pt>
                <c:pt idx="232">
                  <c:v>121.334788048562</c:v>
                </c:pt>
                <c:pt idx="233">
                  <c:v>119.00894858590399</c:v>
                </c:pt>
                <c:pt idx="234">
                  <c:v>117.936514504451</c:v>
                </c:pt>
                <c:pt idx="235">
                  <c:v>116.57988115402399</c:v>
                </c:pt>
                <c:pt idx="236">
                  <c:v>117.136714304474</c:v>
                </c:pt>
                <c:pt idx="237">
                  <c:v>118.53226081620799</c:v>
                </c:pt>
                <c:pt idx="238">
                  <c:v>118.588337897195</c:v>
                </c:pt>
                <c:pt idx="239">
                  <c:v>119.355997447994</c:v>
                </c:pt>
                <c:pt idx="240">
                  <c:v>121.17499436077</c:v>
                </c:pt>
                <c:pt idx="241">
                  <c:v>121.116313803415</c:v>
                </c:pt>
                <c:pt idx="242">
                  <c:v>120.12290879914499</c:v>
                </c:pt>
                <c:pt idx="243">
                  <c:v>118.11236619074</c:v>
                </c:pt>
                <c:pt idx="244">
                  <c:v>118.948901551595</c:v>
                </c:pt>
                <c:pt idx="245">
                  <c:v>118.02380841631999</c:v>
                </c:pt>
                <c:pt idx="246">
                  <c:v>118.621851214347</c:v>
                </c:pt>
                <c:pt idx="247">
                  <c:v>120.25386194195301</c:v>
                </c:pt>
                <c:pt idx="248">
                  <c:v>121.996408216985</c:v>
                </c:pt>
                <c:pt idx="249">
                  <c:v>121.669895343429</c:v>
                </c:pt>
                <c:pt idx="250">
                  <c:v>121.701320321257</c:v>
                </c:pt>
                <c:pt idx="251">
                  <c:v>121.150017337683</c:v>
                </c:pt>
                <c:pt idx="252">
                  <c:v>121.069426257739</c:v>
                </c:pt>
                <c:pt idx="253">
                  <c:v>121.81936212132599</c:v>
                </c:pt>
                <c:pt idx="254">
                  <c:v>121.44008180002299</c:v>
                </c:pt>
                <c:pt idx="255">
                  <c:v>122.32992534725599</c:v>
                </c:pt>
                <c:pt idx="256">
                  <c:v>122.50550804193099</c:v>
                </c:pt>
                <c:pt idx="257">
                  <c:v>121.580621114054</c:v>
                </c:pt>
                <c:pt idx="258">
                  <c:v>120.463801922469</c:v>
                </c:pt>
                <c:pt idx="259">
                  <c:v>123.65533201721</c:v>
                </c:pt>
                <c:pt idx="260">
                  <c:v>122.791242168213</c:v>
                </c:pt>
                <c:pt idx="261">
                  <c:v>122.486955480749</c:v>
                </c:pt>
                <c:pt idx="262">
                  <c:v>123.35212719924</c:v>
                </c:pt>
                <c:pt idx="263">
                  <c:v>123.586738357492</c:v>
                </c:pt>
                <c:pt idx="264">
                  <c:v>124.45991023953501</c:v>
                </c:pt>
                <c:pt idx="265">
                  <c:v>125.217144450519</c:v>
                </c:pt>
                <c:pt idx="266">
                  <c:v>125.19034287133501</c:v>
                </c:pt>
                <c:pt idx="267">
                  <c:v>126.101836390655</c:v>
                </c:pt>
                <c:pt idx="268">
                  <c:v>124.69307031387601</c:v>
                </c:pt>
                <c:pt idx="269">
                  <c:v>125.169148614291</c:v>
                </c:pt>
                <c:pt idx="270">
                  <c:v>126.679911002078</c:v>
                </c:pt>
                <c:pt idx="271">
                  <c:v>126.45478211809299</c:v>
                </c:pt>
                <c:pt idx="272">
                  <c:v>126.519358359206</c:v>
                </c:pt>
                <c:pt idx="273">
                  <c:v>123.87520876089501</c:v>
                </c:pt>
                <c:pt idx="274">
                  <c:v>123.37905001772199</c:v>
                </c:pt>
                <c:pt idx="275">
                  <c:v>124.586128099015</c:v>
                </c:pt>
                <c:pt idx="276">
                  <c:v>120.54892480278799</c:v>
                </c:pt>
                <c:pt idx="277">
                  <c:v>120.87519531237599</c:v>
                </c:pt>
                <c:pt idx="278">
                  <c:v>116.153940774365</c:v>
                </c:pt>
                <c:pt idx="279">
                  <c:v>117.273077627296</c:v>
                </c:pt>
                <c:pt idx="280">
                  <c:v>116.35613809051399</c:v>
                </c:pt>
                <c:pt idx="281">
                  <c:v>116.001021484449</c:v>
                </c:pt>
                <c:pt idx="282">
                  <c:v>116.953292849588</c:v>
                </c:pt>
                <c:pt idx="283">
                  <c:v>119.31494582521</c:v>
                </c:pt>
                <c:pt idx="284">
                  <c:v>115.504057067887</c:v>
                </c:pt>
                <c:pt idx="285">
                  <c:v>114.59809964832201</c:v>
                </c:pt>
                <c:pt idx="286">
                  <c:v>113.17779999620601</c:v>
                </c:pt>
                <c:pt idx="287">
                  <c:v>116.202934766092</c:v>
                </c:pt>
                <c:pt idx="288">
                  <c:v>115.797445170579</c:v>
                </c:pt>
                <c:pt idx="289">
                  <c:v>114.847283594245</c:v>
                </c:pt>
                <c:pt idx="290">
                  <c:v>114.273508564777</c:v>
                </c:pt>
                <c:pt idx="291">
                  <c:v>114.236849137344</c:v>
                </c:pt>
                <c:pt idx="292">
                  <c:v>116.190877204404</c:v>
                </c:pt>
                <c:pt idx="293">
                  <c:v>116.410634397897</c:v>
                </c:pt>
                <c:pt idx="294">
                  <c:v>117.852637113323</c:v>
                </c:pt>
                <c:pt idx="295">
                  <c:v>114.95156610561</c:v>
                </c:pt>
                <c:pt idx="296">
                  <c:v>114.24454158222299</c:v>
                </c:pt>
                <c:pt idx="297">
                  <c:v>114.501755242222</c:v>
                </c:pt>
                <c:pt idx="298">
                  <c:v>117.11566601096899</c:v>
                </c:pt>
                <c:pt idx="299">
                  <c:v>118.086316703856</c:v>
                </c:pt>
                <c:pt idx="300">
                  <c:v>118.017628928043</c:v>
                </c:pt>
                <c:pt idx="301">
                  <c:v>118.94021901174</c:v>
                </c:pt>
                <c:pt idx="302">
                  <c:v>120.425476285844</c:v>
                </c:pt>
                <c:pt idx="303">
                  <c:v>119.701790135007</c:v>
                </c:pt>
                <c:pt idx="304">
                  <c:v>117.66152884883201</c:v>
                </c:pt>
                <c:pt idx="305">
                  <c:v>116.23542386804699</c:v>
                </c:pt>
                <c:pt idx="306">
                  <c:v>116.82101000024601</c:v>
                </c:pt>
                <c:pt idx="307">
                  <c:v>117.82218344341899</c:v>
                </c:pt>
                <c:pt idx="308">
                  <c:v>118.794060022995</c:v>
                </c:pt>
                <c:pt idx="309">
                  <c:v>120.227015348482</c:v>
                </c:pt>
                <c:pt idx="310">
                  <c:v>118.536291303025</c:v>
                </c:pt>
                <c:pt idx="311">
                  <c:v>117.189597546215</c:v>
                </c:pt>
                <c:pt idx="312">
                  <c:v>116.523445670177</c:v>
                </c:pt>
                <c:pt idx="313">
                  <c:v>115.627036502675</c:v>
                </c:pt>
                <c:pt idx="314">
                  <c:v>117.09558943204</c:v>
                </c:pt>
                <c:pt idx="315">
                  <c:v>120.48393797921401</c:v>
                </c:pt>
                <c:pt idx="316">
                  <c:v>122.943161196247</c:v>
                </c:pt>
                <c:pt idx="317">
                  <c:v>116.09654992922501</c:v>
                </c:pt>
                <c:pt idx="318">
                  <c:v>117.765704599492</c:v>
                </c:pt>
                <c:pt idx="319">
                  <c:v>115.65429888201599</c:v>
                </c:pt>
                <c:pt idx="320">
                  <c:v>118.234337359121</c:v>
                </c:pt>
                <c:pt idx="321">
                  <c:v>118.57136636977199</c:v>
                </c:pt>
                <c:pt idx="322">
                  <c:v>117.319183032675</c:v>
                </c:pt>
                <c:pt idx="323">
                  <c:v>117.46876000665701</c:v>
                </c:pt>
                <c:pt idx="324">
                  <c:v>116.802526915584</c:v>
                </c:pt>
                <c:pt idx="325">
                  <c:v>116.086317515261</c:v>
                </c:pt>
                <c:pt idx="326">
                  <c:v>115.759237133344</c:v>
                </c:pt>
                <c:pt idx="327">
                  <c:v>112.97447592402401</c:v>
                </c:pt>
                <c:pt idx="328">
                  <c:v>116.303456812837</c:v>
                </c:pt>
                <c:pt idx="329">
                  <c:v>116.384924216576</c:v>
                </c:pt>
                <c:pt idx="330">
                  <c:v>115.498787252714</c:v>
                </c:pt>
                <c:pt idx="331">
                  <c:v>114.05039728923801</c:v>
                </c:pt>
                <c:pt idx="332">
                  <c:v>115.405119048039</c:v>
                </c:pt>
                <c:pt idx="333">
                  <c:v>115.172254732732</c:v>
                </c:pt>
                <c:pt idx="334">
                  <c:v>114.147988917967</c:v>
                </c:pt>
                <c:pt idx="335">
                  <c:v>112.688594657856</c:v>
                </c:pt>
                <c:pt idx="336">
                  <c:v>112.857185224557</c:v>
                </c:pt>
                <c:pt idx="337">
                  <c:v>112.686918514634</c:v>
                </c:pt>
                <c:pt idx="338">
                  <c:v>111.219506142398</c:v>
                </c:pt>
                <c:pt idx="339">
                  <c:v>111.57800510509701</c:v>
                </c:pt>
                <c:pt idx="340">
                  <c:v>111.611458550298</c:v>
                </c:pt>
                <c:pt idx="341">
                  <c:v>111.790110382385</c:v>
                </c:pt>
                <c:pt idx="342">
                  <c:v>112.434944826286</c:v>
                </c:pt>
                <c:pt idx="343">
                  <c:v>111.630293296218</c:v>
                </c:pt>
                <c:pt idx="344">
                  <c:v>111.38437381327</c:v>
                </c:pt>
                <c:pt idx="345">
                  <c:v>112.634547332927</c:v>
                </c:pt>
                <c:pt idx="346">
                  <c:v>109.221651547706</c:v>
                </c:pt>
                <c:pt idx="347">
                  <c:v>109.562875575606</c:v>
                </c:pt>
                <c:pt idx="348">
                  <c:v>113.44245233627301</c:v>
                </c:pt>
                <c:pt idx="349">
                  <c:v>109.91032008897599</c:v>
                </c:pt>
                <c:pt idx="350">
                  <c:v>110.12833359869001</c:v>
                </c:pt>
                <c:pt idx="351">
                  <c:v>110.018446214113</c:v>
                </c:pt>
                <c:pt idx="352">
                  <c:v>109.06612300564299</c:v>
                </c:pt>
                <c:pt idx="353">
                  <c:v>109.706149976909</c:v>
                </c:pt>
                <c:pt idx="354">
                  <c:v>109.104087650127</c:v>
                </c:pt>
                <c:pt idx="355">
                  <c:v>109.775914618965</c:v>
                </c:pt>
                <c:pt idx="356">
                  <c:v>110.45152876364899</c:v>
                </c:pt>
                <c:pt idx="357">
                  <c:v>111.126898909685</c:v>
                </c:pt>
                <c:pt idx="358">
                  <c:v>113.618215529189</c:v>
                </c:pt>
                <c:pt idx="359">
                  <c:v>112.710690532198</c:v>
                </c:pt>
                <c:pt idx="360">
                  <c:v>111.37709261811899</c:v>
                </c:pt>
                <c:pt idx="361">
                  <c:v>111.502014284385</c:v>
                </c:pt>
                <c:pt idx="362">
                  <c:v>111.965495236397</c:v>
                </c:pt>
                <c:pt idx="363">
                  <c:v>108.317950439114</c:v>
                </c:pt>
                <c:pt idx="364">
                  <c:v>110.57256419471</c:v>
                </c:pt>
                <c:pt idx="365">
                  <c:v>113.441173675947</c:v>
                </c:pt>
                <c:pt idx="366">
                  <c:v>114.097472304487</c:v>
                </c:pt>
                <c:pt idx="367">
                  <c:v>111.901730720298</c:v>
                </c:pt>
                <c:pt idx="368">
                  <c:v>113.235803113279</c:v>
                </c:pt>
                <c:pt idx="369">
                  <c:v>113.042867538667</c:v>
                </c:pt>
                <c:pt idx="370">
                  <c:v>111.700720495303</c:v>
                </c:pt>
                <c:pt idx="371">
                  <c:v>110.90863332212101</c:v>
                </c:pt>
                <c:pt idx="372">
                  <c:v>107.652917268588</c:v>
                </c:pt>
                <c:pt idx="373">
                  <c:v>108.17896369499201</c:v>
                </c:pt>
                <c:pt idx="374">
                  <c:v>107.881048878012</c:v>
                </c:pt>
                <c:pt idx="375">
                  <c:v>108.70245262906199</c:v>
                </c:pt>
                <c:pt idx="376">
                  <c:v>105.680749478454</c:v>
                </c:pt>
                <c:pt idx="377">
                  <c:v>104.706938829973</c:v>
                </c:pt>
                <c:pt idx="378">
                  <c:v>105.918528433988</c:v>
                </c:pt>
                <c:pt idx="379">
                  <c:v>104.565538886843</c:v>
                </c:pt>
                <c:pt idx="380">
                  <c:v>99.448746285119995</c:v>
                </c:pt>
                <c:pt idx="381">
                  <c:v>99.012553459314503</c:v>
                </c:pt>
                <c:pt idx="382">
                  <c:v>97.801164199709305</c:v>
                </c:pt>
                <c:pt idx="383">
                  <c:v>97.635597788930397</c:v>
                </c:pt>
                <c:pt idx="384">
                  <c:v>96.792555016848596</c:v>
                </c:pt>
                <c:pt idx="385">
                  <c:v>97.067005747626098</c:v>
                </c:pt>
                <c:pt idx="386">
                  <c:v>96.293093519047204</c:v>
                </c:pt>
                <c:pt idx="387">
                  <c:v>95.977114899527706</c:v>
                </c:pt>
                <c:pt idx="388">
                  <c:v>96.144494452087102</c:v>
                </c:pt>
                <c:pt idx="389">
                  <c:v>101.219231837492</c:v>
                </c:pt>
                <c:pt idx="390">
                  <c:v>94.995363013324805</c:v>
                </c:pt>
                <c:pt idx="391">
                  <c:v>90.744939155436398</c:v>
                </c:pt>
                <c:pt idx="392">
                  <c:v>93.0308660023763</c:v>
                </c:pt>
                <c:pt idx="393">
                  <c:v>93.604480115426995</c:v>
                </c:pt>
                <c:pt idx="394">
                  <c:v>92.725928437081507</c:v>
                </c:pt>
                <c:pt idx="395">
                  <c:v>90.196715460394103</c:v>
                </c:pt>
                <c:pt idx="396">
                  <c:v>89.288045432456201</c:v>
                </c:pt>
                <c:pt idx="397">
                  <c:v>90.2206822101233</c:v>
                </c:pt>
                <c:pt idx="398">
                  <c:v>90.6515732839148</c:v>
                </c:pt>
                <c:pt idx="399">
                  <c:v>90.591284418841497</c:v>
                </c:pt>
                <c:pt idx="400">
                  <c:v>91.537820880718201</c:v>
                </c:pt>
                <c:pt idx="401">
                  <c:v>94.489755376171502</c:v>
                </c:pt>
                <c:pt idx="402">
                  <c:v>93.395249311256606</c:v>
                </c:pt>
                <c:pt idx="403">
                  <c:v>92.890352326571602</c:v>
                </c:pt>
                <c:pt idx="404">
                  <c:v>93.259602540661305</c:v>
                </c:pt>
                <c:pt idx="405">
                  <c:v>93.115103890273303</c:v>
                </c:pt>
                <c:pt idx="406">
                  <c:v>93.492731795342493</c:v>
                </c:pt>
                <c:pt idx="407">
                  <c:v>87.783310046991303</c:v>
                </c:pt>
                <c:pt idx="408">
                  <c:v>89.231534705766407</c:v>
                </c:pt>
                <c:pt idx="409">
                  <c:v>89.117540387626903</c:v>
                </c:pt>
                <c:pt idx="410">
                  <c:v>86.859624530566293</c:v>
                </c:pt>
                <c:pt idx="411">
                  <c:v>94.774759259449596</c:v>
                </c:pt>
                <c:pt idx="412">
                  <c:v>94.234913466905894</c:v>
                </c:pt>
                <c:pt idx="413">
                  <c:v>89.354354048870306</c:v>
                </c:pt>
                <c:pt idx="414">
                  <c:v>94.928510681378199</c:v>
                </c:pt>
                <c:pt idx="415">
                  <c:v>95.328679984631506</c:v>
                </c:pt>
                <c:pt idx="416">
                  <c:v>103.676013826724</c:v>
                </c:pt>
                <c:pt idx="417">
                  <c:v>105.146256578277</c:v>
                </c:pt>
                <c:pt idx="418">
                  <c:v>116.387632976003</c:v>
                </c:pt>
                <c:pt idx="419">
                  <c:v>118.650943144373</c:v>
                </c:pt>
                <c:pt idx="420">
                  <c:v>113.661940032351</c:v>
                </c:pt>
                <c:pt idx="421">
                  <c:v>112.29126329951301</c:v>
                </c:pt>
                <c:pt idx="422">
                  <c:v>114.181998785898</c:v>
                </c:pt>
                <c:pt idx="423">
                  <c:v>113.756941801027</c:v>
                </c:pt>
                <c:pt idx="424">
                  <c:v>113.923480006302</c:v>
                </c:pt>
                <c:pt idx="425">
                  <c:v>115.16656008583</c:v>
                </c:pt>
                <c:pt idx="426">
                  <c:v>112.283653970293</c:v>
                </c:pt>
                <c:pt idx="427">
                  <c:v>112.963735757658</c:v>
                </c:pt>
                <c:pt idx="428">
                  <c:v>113.409228494318</c:v>
                </c:pt>
                <c:pt idx="429">
                  <c:v>111.52598116572899</c:v>
                </c:pt>
                <c:pt idx="430">
                  <c:v>112.88726995645401</c:v>
                </c:pt>
                <c:pt idx="431">
                  <c:v>113.543744725937</c:v>
                </c:pt>
                <c:pt idx="432">
                  <c:v>105.354975480912</c:v>
                </c:pt>
                <c:pt idx="433">
                  <c:v>105.735966975623</c:v>
                </c:pt>
                <c:pt idx="434">
                  <c:v>104.09801615017</c:v>
                </c:pt>
                <c:pt idx="435">
                  <c:v>100.023701800463</c:v>
                </c:pt>
                <c:pt idx="436">
                  <c:v>102.046041262938</c:v>
                </c:pt>
                <c:pt idx="437">
                  <c:v>101.33987631609</c:v>
                </c:pt>
                <c:pt idx="438">
                  <c:v>101.38621582195201</c:v>
                </c:pt>
                <c:pt idx="439">
                  <c:v>100.520795838693</c:v>
                </c:pt>
                <c:pt idx="440">
                  <c:v>100.464243320628</c:v>
                </c:pt>
                <c:pt idx="441">
                  <c:v>99.773766641022107</c:v>
                </c:pt>
                <c:pt idx="442">
                  <c:v>99.134683212781994</c:v>
                </c:pt>
                <c:pt idx="443">
                  <c:v>102.76747636703401</c:v>
                </c:pt>
                <c:pt idx="444">
                  <c:v>103.103773555394</c:v>
                </c:pt>
                <c:pt idx="445">
                  <c:v>100.995157493397</c:v>
                </c:pt>
                <c:pt idx="446">
                  <c:v>100.878127154208</c:v>
                </c:pt>
                <c:pt idx="447">
                  <c:v>102.789261071811</c:v>
                </c:pt>
                <c:pt idx="448">
                  <c:v>103.656875188043</c:v>
                </c:pt>
                <c:pt idx="449">
                  <c:v>103.261068053413</c:v>
                </c:pt>
                <c:pt idx="450">
                  <c:v>103.52251606874199</c:v>
                </c:pt>
                <c:pt idx="451">
                  <c:v>104.219679884294</c:v>
                </c:pt>
                <c:pt idx="452">
                  <c:v>106.53587209504499</c:v>
                </c:pt>
                <c:pt idx="453">
                  <c:v>108.167255270233</c:v>
                </c:pt>
                <c:pt idx="454">
                  <c:v>107.198622832474</c:v>
                </c:pt>
                <c:pt idx="455">
                  <c:v>107.569122513265</c:v>
                </c:pt>
                <c:pt idx="456">
                  <c:v>108.298050175669</c:v>
                </c:pt>
                <c:pt idx="457">
                  <c:v>108.85968892479301</c:v>
                </c:pt>
                <c:pt idx="458">
                  <c:v>109.400167923683</c:v>
                </c:pt>
                <c:pt idx="459">
                  <c:v>111.37647921566101</c:v>
                </c:pt>
                <c:pt idx="460">
                  <c:v>112.61528124594901</c:v>
                </c:pt>
                <c:pt idx="461">
                  <c:v>110.71825268960001</c:v>
                </c:pt>
                <c:pt idx="462">
                  <c:v>113.08044215720901</c:v>
                </c:pt>
                <c:pt idx="463">
                  <c:v>113.43464018893501</c:v>
                </c:pt>
                <c:pt idx="464">
                  <c:v>109.42492366685001</c:v>
                </c:pt>
                <c:pt idx="465">
                  <c:v>108.345388513226</c:v>
                </c:pt>
                <c:pt idx="466">
                  <c:v>106.23507125597401</c:v>
                </c:pt>
                <c:pt idx="467">
                  <c:v>105.602946422244</c:v>
                </c:pt>
                <c:pt idx="468">
                  <c:v>100.728708525068</c:v>
                </c:pt>
                <c:pt idx="469">
                  <c:v>102.549750918668</c:v>
                </c:pt>
                <c:pt idx="470">
                  <c:v>106.870147203339</c:v>
                </c:pt>
                <c:pt idx="471">
                  <c:v>104.946670911775</c:v>
                </c:pt>
                <c:pt idx="472">
                  <c:v>107.805179193345</c:v>
                </c:pt>
                <c:pt idx="473">
                  <c:v>108.896076849271</c:v>
                </c:pt>
                <c:pt idx="474">
                  <c:v>106.551484991943</c:v>
                </c:pt>
                <c:pt idx="475">
                  <c:v>104.120641429664</c:v>
                </c:pt>
                <c:pt idx="476">
                  <c:v>112.31013051726001</c:v>
                </c:pt>
                <c:pt idx="477">
                  <c:v>109.91473111811101</c:v>
                </c:pt>
                <c:pt idx="478">
                  <c:v>103.654687684162</c:v>
                </c:pt>
                <c:pt idx="479">
                  <c:v>110.85782116973</c:v>
                </c:pt>
                <c:pt idx="480">
                  <c:v>114.377487653952</c:v>
                </c:pt>
                <c:pt idx="481">
                  <c:v>108.683190358212</c:v>
                </c:pt>
                <c:pt idx="482">
                  <c:v>100.81837568846299</c:v>
                </c:pt>
                <c:pt idx="483">
                  <c:v>107.534900506062</c:v>
                </c:pt>
                <c:pt idx="484">
                  <c:v>105.658749811955</c:v>
                </c:pt>
                <c:pt idx="485">
                  <c:v>106.085972557421</c:v>
                </c:pt>
                <c:pt idx="486">
                  <c:v>109.02407010746499</c:v>
                </c:pt>
                <c:pt idx="487">
                  <c:v>105.487053955563</c:v>
                </c:pt>
                <c:pt idx="488">
                  <c:v>101.344532728442</c:v>
                </c:pt>
                <c:pt idx="489">
                  <c:v>102.058946710874</c:v>
                </c:pt>
                <c:pt idx="490">
                  <c:v>103.279580974316</c:v>
                </c:pt>
                <c:pt idx="491">
                  <c:v>110.105864630174</c:v>
                </c:pt>
                <c:pt idx="492">
                  <c:v>108.509817357435</c:v>
                </c:pt>
                <c:pt idx="493">
                  <c:v>106.86419620526</c:v>
                </c:pt>
                <c:pt idx="494">
                  <c:v>99.697735967215294</c:v>
                </c:pt>
                <c:pt idx="495">
                  <c:v>101.402309237496</c:v>
                </c:pt>
                <c:pt idx="496">
                  <c:v>112.45344818797901</c:v>
                </c:pt>
                <c:pt idx="497">
                  <c:v>113.04030335748</c:v>
                </c:pt>
                <c:pt idx="498">
                  <c:v>104.811140248174</c:v>
                </c:pt>
                <c:pt idx="499">
                  <c:v>112.25503679781499</c:v>
                </c:pt>
                <c:pt idx="500">
                  <c:v>116.027913119725</c:v>
                </c:pt>
                <c:pt idx="501">
                  <c:v>117.393377316469</c:v>
                </c:pt>
                <c:pt idx="502">
                  <c:v>106.27947842582201</c:v>
                </c:pt>
                <c:pt idx="503">
                  <c:v>114.696898811599</c:v>
                </c:pt>
                <c:pt idx="504">
                  <c:v>111.64238462620099</c:v>
                </c:pt>
                <c:pt idx="505">
                  <c:v>115.45054054815699</c:v>
                </c:pt>
                <c:pt idx="506">
                  <c:v>116.850237129101</c:v>
                </c:pt>
                <c:pt idx="507">
                  <c:v>111.12080593492099</c:v>
                </c:pt>
                <c:pt idx="508">
                  <c:v>111.999823837424</c:v>
                </c:pt>
                <c:pt idx="509">
                  <c:v>113.667866526963</c:v>
                </c:pt>
                <c:pt idx="510">
                  <c:v>111.82906156947701</c:v>
                </c:pt>
                <c:pt idx="511">
                  <c:v>108.970171304395</c:v>
                </c:pt>
                <c:pt idx="512">
                  <c:v>115.025403813217</c:v>
                </c:pt>
                <c:pt idx="513">
                  <c:v>113.078607201232</c:v>
                </c:pt>
                <c:pt idx="514">
                  <c:v>117.47653416241501</c:v>
                </c:pt>
                <c:pt idx="515">
                  <c:v>115.671784721786</c:v>
                </c:pt>
                <c:pt idx="516">
                  <c:v>121.405529263237</c:v>
                </c:pt>
                <c:pt idx="517">
                  <c:v>120.377454874848</c:v>
                </c:pt>
                <c:pt idx="518">
                  <c:v>121.72358263559499</c:v>
                </c:pt>
                <c:pt idx="519">
                  <c:v>119.70116646647401</c:v>
                </c:pt>
                <c:pt idx="520">
                  <c:v>120.67674458248401</c:v>
                </c:pt>
                <c:pt idx="521">
                  <c:v>119.23697552486701</c:v>
                </c:pt>
                <c:pt idx="522">
                  <c:v>121.119113989547</c:v>
                </c:pt>
                <c:pt idx="523">
                  <c:v>122.63942480146299</c:v>
                </c:pt>
                <c:pt idx="524">
                  <c:v>124.081109102257</c:v>
                </c:pt>
                <c:pt idx="525">
                  <c:v>123.476291987194</c:v>
                </c:pt>
                <c:pt idx="526">
                  <c:v>124.465583529426</c:v>
                </c:pt>
                <c:pt idx="527">
                  <c:v>124.524734592982</c:v>
                </c:pt>
                <c:pt idx="528">
                  <c:v>125.65017204639599</c:v>
                </c:pt>
                <c:pt idx="529">
                  <c:v>127.376065558109</c:v>
                </c:pt>
                <c:pt idx="530">
                  <c:v>131.509080205174</c:v>
                </c:pt>
                <c:pt idx="531">
                  <c:v>131.986906026432</c:v>
                </c:pt>
                <c:pt idx="532">
                  <c:v>133.50980787446699</c:v>
                </c:pt>
                <c:pt idx="533">
                  <c:v>129.989965868101</c:v>
                </c:pt>
                <c:pt idx="534">
                  <c:v>134.20073758627501</c:v>
                </c:pt>
                <c:pt idx="535">
                  <c:v>133.70145081839999</c:v>
                </c:pt>
                <c:pt idx="536">
                  <c:v>132.79450863909</c:v>
                </c:pt>
                <c:pt idx="537">
                  <c:v>132.96125510426501</c:v>
                </c:pt>
                <c:pt idx="538">
                  <c:v>131.134053705772</c:v>
                </c:pt>
                <c:pt idx="539">
                  <c:v>131.87582797083499</c:v>
                </c:pt>
                <c:pt idx="540">
                  <c:v>131.357949863306</c:v>
                </c:pt>
                <c:pt idx="541">
                  <c:v>128.646968589506</c:v>
                </c:pt>
                <c:pt idx="542">
                  <c:v>127.934538904508</c:v>
                </c:pt>
                <c:pt idx="543">
                  <c:v>128.34709859192799</c:v>
                </c:pt>
                <c:pt idx="544">
                  <c:v>127.701220038649</c:v>
                </c:pt>
                <c:pt idx="545">
                  <c:v>126.898268643797</c:v>
                </c:pt>
                <c:pt idx="546">
                  <c:v>124.43125705675899</c:v>
                </c:pt>
                <c:pt idx="547">
                  <c:v>125.36578426387101</c:v>
                </c:pt>
                <c:pt idx="548">
                  <c:v>124.542013437417</c:v>
                </c:pt>
                <c:pt idx="549">
                  <c:v>126.168456659001</c:v>
                </c:pt>
                <c:pt idx="550">
                  <c:v>126.2887359034</c:v>
                </c:pt>
                <c:pt idx="551">
                  <c:v>126.43791073711201</c:v>
                </c:pt>
                <c:pt idx="552">
                  <c:v>126.405790244012</c:v>
                </c:pt>
                <c:pt idx="553">
                  <c:v>126.221917586975</c:v>
                </c:pt>
                <c:pt idx="554">
                  <c:v>125.793272564094</c:v>
                </c:pt>
                <c:pt idx="555">
                  <c:v>127.93530522957199</c:v>
                </c:pt>
                <c:pt idx="556">
                  <c:v>125.240560925643</c:v>
                </c:pt>
                <c:pt idx="557">
                  <c:v>126.319059977321</c:v>
                </c:pt>
                <c:pt idx="558">
                  <c:v>125.540904941753</c:v>
                </c:pt>
                <c:pt idx="559">
                  <c:v>126.44027462618401</c:v>
                </c:pt>
                <c:pt idx="560">
                  <c:v>125.988799382682</c:v>
                </c:pt>
                <c:pt idx="561">
                  <c:v>124.636041012253</c:v>
                </c:pt>
                <c:pt idx="562">
                  <c:v>122.319252786859</c:v>
                </c:pt>
                <c:pt idx="563">
                  <c:v>123.248493535872</c:v>
                </c:pt>
                <c:pt idx="564">
                  <c:v>124.01289380071</c:v>
                </c:pt>
                <c:pt idx="565">
                  <c:v>125.936506215848</c:v>
                </c:pt>
                <c:pt idx="566">
                  <c:v>126.394947860017</c:v>
                </c:pt>
                <c:pt idx="567">
                  <c:v>126.697611320497</c:v>
                </c:pt>
                <c:pt idx="568">
                  <c:v>130.967019750909</c:v>
                </c:pt>
                <c:pt idx="569">
                  <c:v>131.075308599594</c:v>
                </c:pt>
                <c:pt idx="570">
                  <c:v>131.690487218047</c:v>
                </c:pt>
                <c:pt idx="571">
                  <c:v>130.65435623237201</c:v>
                </c:pt>
                <c:pt idx="572">
                  <c:v>125.58627494172001</c:v>
                </c:pt>
                <c:pt idx="573">
                  <c:v>129.59446663553601</c:v>
                </c:pt>
                <c:pt idx="574">
                  <c:v>129.39934939127599</c:v>
                </c:pt>
                <c:pt idx="575">
                  <c:v>131.78787133062499</c:v>
                </c:pt>
                <c:pt idx="576">
                  <c:v>137.303295973161</c:v>
                </c:pt>
                <c:pt idx="577">
                  <c:v>141.822665361215</c:v>
                </c:pt>
                <c:pt idx="578">
                  <c:v>140.627840231954</c:v>
                </c:pt>
                <c:pt idx="579">
                  <c:v>146.05551392280799</c:v>
                </c:pt>
                <c:pt idx="580">
                  <c:v>143.66954041361601</c:v>
                </c:pt>
                <c:pt idx="581">
                  <c:v>139.662720075767</c:v>
                </c:pt>
                <c:pt idx="582">
                  <c:v>140.94756045943399</c:v>
                </c:pt>
                <c:pt idx="583">
                  <c:v>142.401809712144</c:v>
                </c:pt>
                <c:pt idx="584">
                  <c:v>140.73045934730999</c:v>
                </c:pt>
                <c:pt idx="585">
                  <c:v>133.54040016511499</c:v>
                </c:pt>
                <c:pt idx="586">
                  <c:v>132.924259390955</c:v>
                </c:pt>
                <c:pt idx="587">
                  <c:v>133.678161699844</c:v>
                </c:pt>
                <c:pt idx="588">
                  <c:v>134.37669113471799</c:v>
                </c:pt>
                <c:pt idx="589">
                  <c:v>132.476171466615</c:v>
                </c:pt>
                <c:pt idx="590">
                  <c:v>133.91380393706001</c:v>
                </c:pt>
                <c:pt idx="591">
                  <c:v>132.228984481656</c:v>
                </c:pt>
                <c:pt idx="592">
                  <c:v>132.48836340269301</c:v>
                </c:pt>
                <c:pt idx="593">
                  <c:v>133.110439457848</c:v>
                </c:pt>
                <c:pt idx="594">
                  <c:v>133.795164103112</c:v>
                </c:pt>
                <c:pt idx="595">
                  <c:v>131.84886586586501</c:v>
                </c:pt>
                <c:pt idx="596">
                  <c:v>126.558184374928</c:v>
                </c:pt>
                <c:pt idx="597">
                  <c:v>127.26481179646299</c:v>
                </c:pt>
                <c:pt idx="598">
                  <c:v>129.656092748075</c:v>
                </c:pt>
                <c:pt idx="599">
                  <c:v>129.65037394168999</c:v>
                </c:pt>
                <c:pt idx="600">
                  <c:v>130.15908079619101</c:v>
                </c:pt>
                <c:pt idx="601">
                  <c:v>129.64863965064299</c:v>
                </c:pt>
                <c:pt idx="602">
                  <c:v>131.71165793997099</c:v>
                </c:pt>
                <c:pt idx="603">
                  <c:v>132.53501534844199</c:v>
                </c:pt>
                <c:pt idx="604">
                  <c:v>131.72294404467101</c:v>
                </c:pt>
                <c:pt idx="605">
                  <c:v>134.71541681930501</c:v>
                </c:pt>
                <c:pt idx="606">
                  <c:v>139.589122955623</c:v>
                </c:pt>
                <c:pt idx="607">
                  <c:v>139.02251176105</c:v>
                </c:pt>
                <c:pt idx="608">
                  <c:v>139.22172753735299</c:v>
                </c:pt>
                <c:pt idx="609">
                  <c:v>137.39769949352899</c:v>
                </c:pt>
                <c:pt idx="610">
                  <c:v>141.038453511124</c:v>
                </c:pt>
                <c:pt idx="611">
                  <c:v>136.80348418035501</c:v>
                </c:pt>
                <c:pt idx="612">
                  <c:v>132.40072271291899</c:v>
                </c:pt>
                <c:pt idx="613">
                  <c:v>132.42104231420399</c:v>
                </c:pt>
                <c:pt idx="614">
                  <c:v>133.36142011551701</c:v>
                </c:pt>
                <c:pt idx="615">
                  <c:v>133.17888669386201</c:v>
                </c:pt>
                <c:pt idx="616">
                  <c:v>133.126030965279</c:v>
                </c:pt>
                <c:pt idx="617">
                  <c:v>134.06561193044399</c:v>
                </c:pt>
                <c:pt idx="618">
                  <c:v>133.53238834921501</c:v>
                </c:pt>
                <c:pt idx="619">
                  <c:v>133.550366097254</c:v>
                </c:pt>
                <c:pt idx="620">
                  <c:v>133.20173926569501</c:v>
                </c:pt>
                <c:pt idx="621">
                  <c:v>132.878517075914</c:v>
                </c:pt>
                <c:pt idx="622">
                  <c:v>135.048657083552</c:v>
                </c:pt>
                <c:pt idx="623">
                  <c:v>134.78104694085999</c:v>
                </c:pt>
                <c:pt idx="624">
                  <c:v>135.70103767075901</c:v>
                </c:pt>
                <c:pt idx="625">
                  <c:v>136.30745517561201</c:v>
                </c:pt>
                <c:pt idx="626">
                  <c:v>137.10942903472301</c:v>
                </c:pt>
                <c:pt idx="627">
                  <c:v>136.194913587131</c:v>
                </c:pt>
                <c:pt idx="628">
                  <c:v>136.95564514947901</c:v>
                </c:pt>
                <c:pt idx="629">
                  <c:v>138.45825848038399</c:v>
                </c:pt>
                <c:pt idx="630">
                  <c:v>137.187718225157</c:v>
                </c:pt>
                <c:pt idx="631">
                  <c:v>138.04840567699799</c:v>
                </c:pt>
                <c:pt idx="632">
                  <c:v>138.83182933283501</c:v>
                </c:pt>
                <c:pt idx="633">
                  <c:v>137.66227932254199</c:v>
                </c:pt>
                <c:pt idx="634">
                  <c:v>135.77312623280699</c:v>
                </c:pt>
                <c:pt idx="635">
                  <c:v>136.46661629484001</c:v>
                </c:pt>
                <c:pt idx="636">
                  <c:v>134.01921968945101</c:v>
                </c:pt>
                <c:pt idx="637">
                  <c:v>135.94582995772501</c:v>
                </c:pt>
                <c:pt idx="638">
                  <c:v>136.49877326327999</c:v>
                </c:pt>
                <c:pt idx="639">
                  <c:v>137.79697602481301</c:v>
                </c:pt>
                <c:pt idx="640">
                  <c:v>137.42331665458201</c:v>
                </c:pt>
                <c:pt idx="641">
                  <c:v>137.59644561364101</c:v>
                </c:pt>
                <c:pt idx="642">
                  <c:v>137.61719591046099</c:v>
                </c:pt>
                <c:pt idx="643">
                  <c:v>136.74532137796501</c:v>
                </c:pt>
                <c:pt idx="644">
                  <c:v>137.845875977764</c:v>
                </c:pt>
                <c:pt idx="645">
                  <c:v>136.96345232756599</c:v>
                </c:pt>
                <c:pt idx="646">
                  <c:v>138.531047095242</c:v>
                </c:pt>
                <c:pt idx="647">
                  <c:v>136.89588087051001</c:v>
                </c:pt>
                <c:pt idx="648">
                  <c:v>138.531185855703</c:v>
                </c:pt>
                <c:pt idx="649">
                  <c:v>140.46942886817101</c:v>
                </c:pt>
                <c:pt idx="650">
                  <c:v>138.734674622179</c:v>
                </c:pt>
                <c:pt idx="651">
                  <c:v>140.837267883946</c:v>
                </c:pt>
                <c:pt idx="652">
                  <c:v>138.51321328375701</c:v>
                </c:pt>
                <c:pt idx="653">
                  <c:v>137.84815632940001</c:v>
                </c:pt>
                <c:pt idx="654">
                  <c:v>138.845496564424</c:v>
                </c:pt>
                <c:pt idx="655">
                  <c:v>139.10525415122899</c:v>
                </c:pt>
                <c:pt idx="656">
                  <c:v>140.81703579399399</c:v>
                </c:pt>
                <c:pt idx="657">
                  <c:v>138.19048413061799</c:v>
                </c:pt>
                <c:pt idx="658">
                  <c:v>139.06665011048599</c:v>
                </c:pt>
                <c:pt idx="659">
                  <c:v>139.57281423657801</c:v>
                </c:pt>
                <c:pt idx="660">
                  <c:v>140.62071504782801</c:v>
                </c:pt>
                <c:pt idx="661">
                  <c:v>139.41789231505999</c:v>
                </c:pt>
                <c:pt idx="662">
                  <c:v>137.043301452213</c:v>
                </c:pt>
                <c:pt idx="663">
                  <c:v>135.43193695457799</c:v>
                </c:pt>
                <c:pt idx="664">
                  <c:v>134.58559243590099</c:v>
                </c:pt>
                <c:pt idx="665">
                  <c:v>134.32517588979701</c:v>
                </c:pt>
                <c:pt idx="666">
                  <c:v>133.861324016239</c:v>
                </c:pt>
                <c:pt idx="667">
                  <c:v>135.50260417023799</c:v>
                </c:pt>
                <c:pt idx="668">
                  <c:v>136.92086111433099</c:v>
                </c:pt>
                <c:pt idx="669">
                  <c:v>136.48454248190399</c:v>
                </c:pt>
                <c:pt idx="670">
                  <c:v>137.36469268017001</c:v>
                </c:pt>
                <c:pt idx="671">
                  <c:v>136.53389468872399</c:v>
                </c:pt>
                <c:pt idx="672">
                  <c:v>137.31651243742601</c:v>
                </c:pt>
                <c:pt idx="673">
                  <c:v>138.78470112227501</c:v>
                </c:pt>
                <c:pt idx="674">
                  <c:v>140.216954949751</c:v>
                </c:pt>
                <c:pt idx="675">
                  <c:v>141.888997686869</c:v>
                </c:pt>
                <c:pt idx="676">
                  <c:v>143.50878927326801</c:v>
                </c:pt>
                <c:pt idx="677">
                  <c:v>144.818024551235</c:v>
                </c:pt>
                <c:pt idx="678">
                  <c:v>143.715745540597</c:v>
                </c:pt>
                <c:pt idx="679">
                  <c:v>144.386434369927</c:v>
                </c:pt>
                <c:pt idx="680">
                  <c:v>143.75578380373901</c:v>
                </c:pt>
                <c:pt idx="681">
                  <c:v>145.80527050528801</c:v>
                </c:pt>
                <c:pt idx="682">
                  <c:v>145.95843683057001</c:v>
                </c:pt>
                <c:pt idx="683">
                  <c:v>148.32667963890199</c:v>
                </c:pt>
                <c:pt idx="684">
                  <c:v>147.76531496206101</c:v>
                </c:pt>
                <c:pt idx="685">
                  <c:v>148.93726586663601</c:v>
                </c:pt>
                <c:pt idx="686">
                  <c:v>148.77124716911999</c:v>
                </c:pt>
                <c:pt idx="687">
                  <c:v>145.92170274378799</c:v>
                </c:pt>
                <c:pt idx="688">
                  <c:v>147.494969494066</c:v>
                </c:pt>
                <c:pt idx="689">
                  <c:v>147.92239589066</c:v>
                </c:pt>
                <c:pt idx="690">
                  <c:v>146.08850245635099</c:v>
                </c:pt>
                <c:pt idx="691">
                  <c:v>148.50496137266899</c:v>
                </c:pt>
                <c:pt idx="692">
                  <c:v>147.994136354772</c:v>
                </c:pt>
                <c:pt idx="693">
                  <c:v>145.24294835504199</c:v>
                </c:pt>
                <c:pt idx="694">
                  <c:v>144.424200888868</c:v>
                </c:pt>
                <c:pt idx="695">
                  <c:v>143.92473999013001</c:v>
                </c:pt>
                <c:pt idx="696">
                  <c:v>144.12214495465099</c:v>
                </c:pt>
                <c:pt idx="697">
                  <c:v>143.96046026093401</c:v>
                </c:pt>
                <c:pt idx="698">
                  <c:v>143.945216176705</c:v>
                </c:pt>
                <c:pt idx="699">
                  <c:v>144.80795139482899</c:v>
                </c:pt>
                <c:pt idx="700">
                  <c:v>143.96165036887299</c:v>
                </c:pt>
                <c:pt idx="701">
                  <c:v>144.290862715842</c:v>
                </c:pt>
                <c:pt idx="702">
                  <c:v>143.77746603716599</c:v>
                </c:pt>
                <c:pt idx="703">
                  <c:v>137.56839683790699</c:v>
                </c:pt>
                <c:pt idx="704">
                  <c:v>137.07197243641599</c:v>
                </c:pt>
                <c:pt idx="705">
                  <c:v>137.08341212561299</c:v>
                </c:pt>
                <c:pt idx="706">
                  <c:v>136.27639895272401</c:v>
                </c:pt>
                <c:pt idx="707">
                  <c:v>135.45041419441301</c:v>
                </c:pt>
                <c:pt idx="708">
                  <c:v>136.52044385240899</c:v>
                </c:pt>
                <c:pt idx="709">
                  <c:v>136.632997568646</c:v>
                </c:pt>
                <c:pt idx="710">
                  <c:v>137.58051724980999</c:v>
                </c:pt>
                <c:pt idx="711">
                  <c:v>137.09588142644699</c:v>
                </c:pt>
                <c:pt idx="712">
                  <c:v>139.057574529004</c:v>
                </c:pt>
                <c:pt idx="713">
                  <c:v>139.975647745782</c:v>
                </c:pt>
                <c:pt idx="714">
                  <c:v>139.753729605789</c:v>
                </c:pt>
                <c:pt idx="715">
                  <c:v>137.958621103084</c:v>
                </c:pt>
                <c:pt idx="716">
                  <c:v>139.54114627263399</c:v>
                </c:pt>
                <c:pt idx="717">
                  <c:v>139.38883476540099</c:v>
                </c:pt>
                <c:pt idx="718">
                  <c:v>140.60165819953201</c:v>
                </c:pt>
                <c:pt idx="719">
                  <c:v>141.703923860233</c:v>
                </c:pt>
                <c:pt idx="720">
                  <c:v>141.962333337541</c:v>
                </c:pt>
                <c:pt idx="721">
                  <c:v>141.96539965444401</c:v>
                </c:pt>
                <c:pt idx="722">
                  <c:v>142.09975784706501</c:v>
                </c:pt>
                <c:pt idx="723">
                  <c:v>143.526332355021</c:v>
                </c:pt>
                <c:pt idx="724">
                  <c:v>143.15322554041799</c:v>
                </c:pt>
                <c:pt idx="725">
                  <c:v>143.501963083991</c:v>
                </c:pt>
                <c:pt idx="726">
                  <c:v>143.02222369483701</c:v>
                </c:pt>
                <c:pt idx="727">
                  <c:v>143.74483266852499</c:v>
                </c:pt>
                <c:pt idx="728">
                  <c:v>144.51090289956699</c:v>
                </c:pt>
                <c:pt idx="729">
                  <c:v>144.123568882857</c:v>
                </c:pt>
                <c:pt idx="730">
                  <c:v>147.236431712946</c:v>
                </c:pt>
                <c:pt idx="731">
                  <c:v>149.040520299272</c:v>
                </c:pt>
                <c:pt idx="732">
                  <c:v>148.56087363659901</c:v>
                </c:pt>
                <c:pt idx="733">
                  <c:v>147.00213422088501</c:v>
                </c:pt>
                <c:pt idx="734">
                  <c:v>148.53795194473199</c:v>
                </c:pt>
                <c:pt idx="735">
                  <c:v>148.06743296878901</c:v>
                </c:pt>
                <c:pt idx="736">
                  <c:v>148.071062851005</c:v>
                </c:pt>
                <c:pt idx="737">
                  <c:v>148.10868328646899</c:v>
                </c:pt>
                <c:pt idx="738">
                  <c:v>147.59214022476201</c:v>
                </c:pt>
                <c:pt idx="739">
                  <c:v>148.152465825923</c:v>
                </c:pt>
                <c:pt idx="740">
                  <c:v>148.35440426833401</c:v>
                </c:pt>
                <c:pt idx="741">
                  <c:v>147.590396957537</c:v>
                </c:pt>
                <c:pt idx="742">
                  <c:v>150.01928776798101</c:v>
                </c:pt>
                <c:pt idx="743">
                  <c:v>151.994576403087</c:v>
                </c:pt>
                <c:pt idx="744">
                  <c:v>151.37934672481799</c:v>
                </c:pt>
                <c:pt idx="745">
                  <c:v>151.92477627628799</c:v>
                </c:pt>
                <c:pt idx="746">
                  <c:v>151.69338865741099</c:v>
                </c:pt>
                <c:pt idx="747">
                  <c:v>152.904791959433</c:v>
                </c:pt>
                <c:pt idx="748">
                  <c:v>151.57640020952101</c:v>
                </c:pt>
                <c:pt idx="749">
                  <c:v>152.36071246207601</c:v>
                </c:pt>
                <c:pt idx="750">
                  <c:v>154.668980411886</c:v>
                </c:pt>
                <c:pt idx="751">
                  <c:v>151.49453073558499</c:v>
                </c:pt>
                <c:pt idx="752">
                  <c:v>148.80237959398099</c:v>
                </c:pt>
                <c:pt idx="753">
                  <c:v>148.36226972937101</c:v>
                </c:pt>
                <c:pt idx="754">
                  <c:v>149.70491375807299</c:v>
                </c:pt>
                <c:pt idx="755">
                  <c:v>150.72318896811001</c:v>
                </c:pt>
                <c:pt idx="756">
                  <c:v>151.68603295277899</c:v>
                </c:pt>
                <c:pt idx="757">
                  <c:v>153.07757836495699</c:v>
                </c:pt>
                <c:pt idx="758">
                  <c:v>152.556849978846</c:v>
                </c:pt>
                <c:pt idx="759">
                  <c:v>148.38731429650599</c:v>
                </c:pt>
                <c:pt idx="760">
                  <c:v>148.82045278394301</c:v>
                </c:pt>
                <c:pt idx="761">
                  <c:v>154.015208855216</c:v>
                </c:pt>
                <c:pt idx="762">
                  <c:v>150.47247596032199</c:v>
                </c:pt>
                <c:pt idx="763">
                  <c:v>154.63731958986401</c:v>
                </c:pt>
                <c:pt idx="764">
                  <c:v>149.49573747287701</c:v>
                </c:pt>
                <c:pt idx="765">
                  <c:v>146.91024713804001</c:v>
                </c:pt>
                <c:pt idx="766">
                  <c:v>150.53138629048701</c:v>
                </c:pt>
                <c:pt idx="767">
                  <c:v>149.42518604297001</c:v>
                </c:pt>
                <c:pt idx="768">
                  <c:v>147.384524627003</c:v>
                </c:pt>
                <c:pt idx="769">
                  <c:v>148.391766186436</c:v>
                </c:pt>
                <c:pt idx="770">
                  <c:v>148.027223506242</c:v>
                </c:pt>
                <c:pt idx="771">
                  <c:v>147.40810069442199</c:v>
                </c:pt>
                <c:pt idx="772">
                  <c:v>147.66434951939701</c:v>
                </c:pt>
                <c:pt idx="773">
                  <c:v>145.66826327710501</c:v>
                </c:pt>
                <c:pt idx="774">
                  <c:v>146.319983475539</c:v>
                </c:pt>
                <c:pt idx="775">
                  <c:v>142.771510122488</c:v>
                </c:pt>
                <c:pt idx="776">
                  <c:v>136.85044260722901</c:v>
                </c:pt>
                <c:pt idx="777">
                  <c:v>137.05880641069601</c:v>
                </c:pt>
                <c:pt idx="778">
                  <c:v>136.80658887836401</c:v>
                </c:pt>
                <c:pt idx="779">
                  <c:v>137.31542171570999</c:v>
                </c:pt>
                <c:pt idx="780">
                  <c:v>137.00577091316001</c:v>
                </c:pt>
                <c:pt idx="781">
                  <c:v>134.995937026805</c:v>
                </c:pt>
                <c:pt idx="782">
                  <c:v>135.51674516448901</c:v>
                </c:pt>
                <c:pt idx="783">
                  <c:v>132.45348033936199</c:v>
                </c:pt>
                <c:pt idx="784">
                  <c:v>133.05046787903399</c:v>
                </c:pt>
                <c:pt idx="785">
                  <c:v>131.62070447654199</c:v>
                </c:pt>
                <c:pt idx="786">
                  <c:v>127.539472613556</c:v>
                </c:pt>
                <c:pt idx="787">
                  <c:v>126.53629565428101</c:v>
                </c:pt>
                <c:pt idx="788">
                  <c:v>127.50306759972401</c:v>
                </c:pt>
                <c:pt idx="789">
                  <c:v>127.300502927745</c:v>
                </c:pt>
                <c:pt idx="790">
                  <c:v>125.424685998597</c:v>
                </c:pt>
                <c:pt idx="791">
                  <c:v>126.639999684987</c:v>
                </c:pt>
                <c:pt idx="792">
                  <c:v>127.589887971461</c:v>
                </c:pt>
                <c:pt idx="793">
                  <c:v>128.899702173294</c:v>
                </c:pt>
                <c:pt idx="794">
                  <c:v>128.18015494418</c:v>
                </c:pt>
                <c:pt idx="795">
                  <c:v>128.12403471919501</c:v>
                </c:pt>
                <c:pt idx="796">
                  <c:v>128.01063987767699</c:v>
                </c:pt>
                <c:pt idx="797">
                  <c:v>126.971426911302</c:v>
                </c:pt>
                <c:pt idx="798">
                  <c:v>123.49068750295</c:v>
                </c:pt>
                <c:pt idx="799">
                  <c:v>123.11664375128299</c:v>
                </c:pt>
                <c:pt idx="800">
                  <c:v>123.38023106918401</c:v>
                </c:pt>
                <c:pt idx="801">
                  <c:v>123.840977607887</c:v>
                </c:pt>
                <c:pt idx="802">
                  <c:v>124.801987961904</c:v>
                </c:pt>
                <c:pt idx="803">
                  <c:v>124.398511018489</c:v>
                </c:pt>
                <c:pt idx="804">
                  <c:v>124.97072688699301</c:v>
                </c:pt>
                <c:pt idx="805">
                  <c:v>125.08029991990399</c:v>
                </c:pt>
                <c:pt idx="806">
                  <c:v>124.443147638594</c:v>
                </c:pt>
                <c:pt idx="807">
                  <c:v>125.149580780278</c:v>
                </c:pt>
                <c:pt idx="808">
                  <c:v>124.314959528085</c:v>
                </c:pt>
                <c:pt idx="809">
                  <c:v>123.766759822436</c:v>
                </c:pt>
                <c:pt idx="810">
                  <c:v>123.297896205295</c:v>
                </c:pt>
                <c:pt idx="811">
                  <c:v>123.320406800673</c:v>
                </c:pt>
                <c:pt idx="812">
                  <c:v>124.93912060643</c:v>
                </c:pt>
                <c:pt idx="813">
                  <c:v>125.10494026110599</c:v>
                </c:pt>
                <c:pt idx="814">
                  <c:v>124.982019676045</c:v>
                </c:pt>
                <c:pt idx="815">
                  <c:v>121.154682726544</c:v>
                </c:pt>
                <c:pt idx="816">
                  <c:v>122.420970161862</c:v>
                </c:pt>
                <c:pt idx="817">
                  <c:v>124.16551708643701</c:v>
                </c:pt>
                <c:pt idx="818">
                  <c:v>122.08094658880999</c:v>
                </c:pt>
                <c:pt idx="819">
                  <c:v>126.302270899505</c:v>
                </c:pt>
                <c:pt idx="820">
                  <c:v>125.541930834082</c:v>
                </c:pt>
                <c:pt idx="821">
                  <c:v>125.384547102426</c:v>
                </c:pt>
                <c:pt idx="822">
                  <c:v>124.88260321916</c:v>
                </c:pt>
                <c:pt idx="823">
                  <c:v>124.29941344251699</c:v>
                </c:pt>
                <c:pt idx="824">
                  <c:v>123.38119084604401</c:v>
                </c:pt>
                <c:pt idx="825">
                  <c:v>123.891056829497</c:v>
                </c:pt>
                <c:pt idx="826">
                  <c:v>127.530917544259</c:v>
                </c:pt>
                <c:pt idx="827">
                  <c:v>126.50732260911499</c:v>
                </c:pt>
                <c:pt idx="828">
                  <c:v>127.34398885063401</c:v>
                </c:pt>
                <c:pt idx="829">
                  <c:v>125.938061246148</c:v>
                </c:pt>
                <c:pt idx="830">
                  <c:v>124.806720651869</c:v>
                </c:pt>
                <c:pt idx="831">
                  <c:v>125.05446254632599</c:v>
                </c:pt>
                <c:pt idx="832">
                  <c:v>124.015953700415</c:v>
                </c:pt>
                <c:pt idx="833">
                  <c:v>120.532672627626</c:v>
                </c:pt>
                <c:pt idx="834">
                  <c:v>121.332251325881</c:v>
                </c:pt>
                <c:pt idx="835">
                  <c:v>122.239296596244</c:v>
                </c:pt>
                <c:pt idx="836">
                  <c:v>123.843690542879</c:v>
                </c:pt>
                <c:pt idx="837">
                  <c:v>123.30536416343</c:v>
                </c:pt>
                <c:pt idx="838">
                  <c:v>123.53013715866101</c:v>
                </c:pt>
                <c:pt idx="839">
                  <c:v>124.656391466274</c:v>
                </c:pt>
                <c:pt idx="840">
                  <c:v>124.37457516915499</c:v>
                </c:pt>
                <c:pt idx="841">
                  <c:v>124.36008348276999</c:v>
                </c:pt>
                <c:pt idx="842">
                  <c:v>125.59495744797999</c:v>
                </c:pt>
                <c:pt idx="843">
                  <c:v>125.427834382822</c:v>
                </c:pt>
                <c:pt idx="844">
                  <c:v>126.118581494567</c:v>
                </c:pt>
                <c:pt idx="845">
                  <c:v>125.43080718837101</c:v>
                </c:pt>
                <c:pt idx="846">
                  <c:v>126.653721685999</c:v>
                </c:pt>
                <c:pt idx="847">
                  <c:v>128.341152937923</c:v>
                </c:pt>
                <c:pt idx="848">
                  <c:v>127.454037498478</c:v>
                </c:pt>
                <c:pt idx="849">
                  <c:v>128.25129160138999</c:v>
                </c:pt>
                <c:pt idx="850">
                  <c:v>129.61618702381099</c:v>
                </c:pt>
                <c:pt idx="851">
                  <c:v>128.14100226001801</c:v>
                </c:pt>
                <c:pt idx="852">
                  <c:v>128.447109779475</c:v>
                </c:pt>
                <c:pt idx="853">
                  <c:v>127.429786978838</c:v>
                </c:pt>
                <c:pt idx="854">
                  <c:v>127.97013156924601</c:v>
                </c:pt>
                <c:pt idx="855">
                  <c:v>130.081255499403</c:v>
                </c:pt>
                <c:pt idx="856">
                  <c:v>130.082139414111</c:v>
                </c:pt>
                <c:pt idx="857">
                  <c:v>130.80623425083701</c:v>
                </c:pt>
                <c:pt idx="858">
                  <c:v>131.40705986005</c:v>
                </c:pt>
                <c:pt idx="859">
                  <c:v>131.37237611457601</c:v>
                </c:pt>
                <c:pt idx="860">
                  <c:v>132.45753862058899</c:v>
                </c:pt>
                <c:pt idx="861">
                  <c:v>133.27365779671399</c:v>
                </c:pt>
                <c:pt idx="862">
                  <c:v>132.53500634757501</c:v>
                </c:pt>
                <c:pt idx="863">
                  <c:v>132.03151554354201</c:v>
                </c:pt>
                <c:pt idx="864">
                  <c:v>133.809333293778</c:v>
                </c:pt>
                <c:pt idx="865">
                  <c:v>133.53375567337301</c:v>
                </c:pt>
                <c:pt idx="866">
                  <c:v>134.34301207886199</c:v>
                </c:pt>
                <c:pt idx="867">
                  <c:v>134.07456565029099</c:v>
                </c:pt>
                <c:pt idx="868">
                  <c:v>133.698628108202</c:v>
                </c:pt>
                <c:pt idx="869">
                  <c:v>134.78047117182899</c:v>
                </c:pt>
                <c:pt idx="870">
                  <c:v>134.512930093211</c:v>
                </c:pt>
                <c:pt idx="871">
                  <c:v>137.77851710556999</c:v>
                </c:pt>
                <c:pt idx="872">
                  <c:v>138.69672791371499</c:v>
                </c:pt>
                <c:pt idx="873">
                  <c:v>135.59762116912199</c:v>
                </c:pt>
                <c:pt idx="874">
                  <c:v>138.496871852655</c:v>
                </c:pt>
                <c:pt idx="875">
                  <c:v>137.52949618183499</c:v>
                </c:pt>
                <c:pt idx="876">
                  <c:v>137.92953046462901</c:v>
                </c:pt>
                <c:pt idx="877">
                  <c:v>140.83974053819699</c:v>
                </c:pt>
                <c:pt idx="878">
                  <c:v>142.25757686452101</c:v>
                </c:pt>
                <c:pt idx="879">
                  <c:v>141.063480930618</c:v>
                </c:pt>
                <c:pt idx="880">
                  <c:v>142.11392167754499</c:v>
                </c:pt>
                <c:pt idx="881">
                  <c:v>137.84003412106401</c:v>
                </c:pt>
                <c:pt idx="882">
                  <c:v>139.90136402381199</c:v>
                </c:pt>
                <c:pt idx="883">
                  <c:v>139.937931660017</c:v>
                </c:pt>
                <c:pt idx="884">
                  <c:v>140.17414557747099</c:v>
                </c:pt>
                <c:pt idx="885">
                  <c:v>140.51859682388601</c:v>
                </c:pt>
                <c:pt idx="886">
                  <c:v>140.23998357884801</c:v>
                </c:pt>
                <c:pt idx="887">
                  <c:v>139.87732815751099</c:v>
                </c:pt>
                <c:pt idx="888">
                  <c:v>139.244791976192</c:v>
                </c:pt>
                <c:pt idx="889">
                  <c:v>139.12373168427899</c:v>
                </c:pt>
                <c:pt idx="890">
                  <c:v>139.51066679036001</c:v>
                </c:pt>
                <c:pt idx="891">
                  <c:v>140.77555100514499</c:v>
                </c:pt>
                <c:pt idx="892">
                  <c:v>140.95068966469299</c:v>
                </c:pt>
                <c:pt idx="893">
                  <c:v>146.058198672863</c:v>
                </c:pt>
                <c:pt idx="894">
                  <c:v>147.86933829140301</c:v>
                </c:pt>
                <c:pt idx="895">
                  <c:v>150.71237513335299</c:v>
                </c:pt>
                <c:pt idx="896">
                  <c:v>146.96270677551399</c:v>
                </c:pt>
                <c:pt idx="897">
                  <c:v>149.98381489593001</c:v>
                </c:pt>
                <c:pt idx="898">
                  <c:v>150.72349890310801</c:v>
                </c:pt>
                <c:pt idx="899">
                  <c:v>144.158840612181</c:v>
                </c:pt>
                <c:pt idx="900">
                  <c:v>142.259631694814</c:v>
                </c:pt>
                <c:pt idx="901">
                  <c:v>141.238767523337</c:v>
                </c:pt>
                <c:pt idx="902">
                  <c:v>141.40259469118101</c:v>
                </c:pt>
                <c:pt idx="903">
                  <c:v>141.51447410112999</c:v>
                </c:pt>
                <c:pt idx="904">
                  <c:v>141.57837801517701</c:v>
                </c:pt>
                <c:pt idx="905">
                  <c:v>142.87729350507001</c:v>
                </c:pt>
                <c:pt idx="906">
                  <c:v>142.76657161059401</c:v>
                </c:pt>
                <c:pt idx="907">
                  <c:v>141.56287252718101</c:v>
                </c:pt>
                <c:pt idx="908">
                  <c:v>139.79889275283901</c:v>
                </c:pt>
                <c:pt idx="909">
                  <c:v>141.224534239142</c:v>
                </c:pt>
                <c:pt idx="910">
                  <c:v>143.13044923347601</c:v>
                </c:pt>
                <c:pt idx="911">
                  <c:v>146.11885797078099</c:v>
                </c:pt>
                <c:pt idx="912">
                  <c:v>146.29842624855701</c:v>
                </c:pt>
                <c:pt idx="913">
                  <c:v>148.60348102956999</c:v>
                </c:pt>
                <c:pt idx="914">
                  <c:v>149.65412539786001</c:v>
                </c:pt>
                <c:pt idx="915">
                  <c:v>146.82923608366701</c:v>
                </c:pt>
                <c:pt idx="916">
                  <c:v>145.65430339720399</c:v>
                </c:pt>
                <c:pt idx="917">
                  <c:v>146.59784200759401</c:v>
                </c:pt>
                <c:pt idx="918">
                  <c:v>147.60691520765201</c:v>
                </c:pt>
                <c:pt idx="919">
                  <c:v>147.50380872973599</c:v>
                </c:pt>
                <c:pt idx="920">
                  <c:v>147.55758892925201</c:v>
                </c:pt>
                <c:pt idx="921">
                  <c:v>145.39955426560101</c:v>
                </c:pt>
                <c:pt idx="922">
                  <c:v>146.564649736315</c:v>
                </c:pt>
                <c:pt idx="923">
                  <c:v>146.85355383697899</c:v>
                </c:pt>
                <c:pt idx="924">
                  <c:v>147.279121632081</c:v>
                </c:pt>
                <c:pt idx="925">
                  <c:v>147.76847858343299</c:v>
                </c:pt>
                <c:pt idx="926">
                  <c:v>147.78007123102</c:v>
                </c:pt>
                <c:pt idx="927">
                  <c:v>148.08734603267101</c:v>
                </c:pt>
                <c:pt idx="928">
                  <c:v>148.65996344067199</c:v>
                </c:pt>
                <c:pt idx="929">
                  <c:v>149.34028024884199</c:v>
                </c:pt>
                <c:pt idx="930">
                  <c:v>150.19549829826701</c:v>
                </c:pt>
                <c:pt idx="931">
                  <c:v>150.344802931679</c:v>
                </c:pt>
                <c:pt idx="932">
                  <c:v>151.27872284629399</c:v>
                </c:pt>
                <c:pt idx="933">
                  <c:v>152.09204041521099</c:v>
                </c:pt>
                <c:pt idx="934">
                  <c:v>148.15214042491701</c:v>
                </c:pt>
                <c:pt idx="935">
                  <c:v>147.23762703497201</c:v>
                </c:pt>
                <c:pt idx="936">
                  <c:v>146.09716079754901</c:v>
                </c:pt>
                <c:pt idx="937">
                  <c:v>145.83872809974099</c:v>
                </c:pt>
                <c:pt idx="938">
                  <c:v>146.039070118377</c:v>
                </c:pt>
                <c:pt idx="939">
                  <c:v>146.41912431783101</c:v>
                </c:pt>
                <c:pt idx="940">
                  <c:v>147.18554549878201</c:v>
                </c:pt>
                <c:pt idx="941">
                  <c:v>147.14464846096399</c:v>
                </c:pt>
                <c:pt idx="942">
                  <c:v>148.071759843319</c:v>
                </c:pt>
                <c:pt idx="943">
                  <c:v>148.16805700260301</c:v>
                </c:pt>
                <c:pt idx="944">
                  <c:v>145.884273675717</c:v>
                </c:pt>
                <c:pt idx="945">
                  <c:v>143.67644551122501</c:v>
                </c:pt>
                <c:pt idx="946">
                  <c:v>143.34398909537401</c:v>
                </c:pt>
                <c:pt idx="947">
                  <c:v>144.120728448672</c:v>
                </c:pt>
                <c:pt idx="948">
                  <c:v>145.39596067398799</c:v>
                </c:pt>
                <c:pt idx="949">
                  <c:v>145.79163024352499</c:v>
                </c:pt>
                <c:pt idx="950">
                  <c:v>147.56239937423101</c:v>
                </c:pt>
                <c:pt idx="951">
                  <c:v>145.49880534515799</c:v>
                </c:pt>
                <c:pt idx="952">
                  <c:v>147.098768022645</c:v>
                </c:pt>
                <c:pt idx="953">
                  <c:v>147.41283500313699</c:v>
                </c:pt>
                <c:pt idx="954">
                  <c:v>147.51080893066401</c:v>
                </c:pt>
                <c:pt idx="955">
                  <c:v>149.291910606165</c:v>
                </c:pt>
                <c:pt idx="956">
                  <c:v>148.442553929898</c:v>
                </c:pt>
                <c:pt idx="957">
                  <c:v>148.60472431921201</c:v>
                </c:pt>
                <c:pt idx="958">
                  <c:v>151.245474729823</c:v>
                </c:pt>
                <c:pt idx="959">
                  <c:v>150.79477069633899</c:v>
                </c:pt>
                <c:pt idx="960">
                  <c:v>150.87306032619799</c:v>
                </c:pt>
                <c:pt idx="961">
                  <c:v>150.941384029982</c:v>
                </c:pt>
                <c:pt idx="962">
                  <c:v>153.183191772361</c:v>
                </c:pt>
                <c:pt idx="963">
                  <c:v>152.980692675184</c:v>
                </c:pt>
                <c:pt idx="964">
                  <c:v>153.448420028123</c:v>
                </c:pt>
                <c:pt idx="965">
                  <c:v>156.55293597225801</c:v>
                </c:pt>
                <c:pt idx="966">
                  <c:v>158.44541396912399</c:v>
                </c:pt>
                <c:pt idx="967">
                  <c:v>158.877058993715</c:v>
                </c:pt>
                <c:pt idx="968">
                  <c:v>159.447954339196</c:v>
                </c:pt>
                <c:pt idx="969">
                  <c:v>154.960797981616</c:v>
                </c:pt>
                <c:pt idx="970">
                  <c:v>159.40336681716599</c:v>
                </c:pt>
                <c:pt idx="971">
                  <c:v>159.291214066203</c:v>
                </c:pt>
                <c:pt idx="972">
                  <c:v>163.19777511832601</c:v>
                </c:pt>
                <c:pt idx="973">
                  <c:v>163.71835225938199</c:v>
                </c:pt>
                <c:pt idx="974">
                  <c:v>162.25861922452299</c:v>
                </c:pt>
                <c:pt idx="975">
                  <c:v>166.681364984509</c:v>
                </c:pt>
                <c:pt idx="976">
                  <c:v>167.087694974058</c:v>
                </c:pt>
                <c:pt idx="977">
                  <c:v>167.442229533214</c:v>
                </c:pt>
                <c:pt idx="978">
                  <c:v>167.35974023519299</c:v>
                </c:pt>
                <c:pt idx="979">
                  <c:v>164.03085610935301</c:v>
                </c:pt>
                <c:pt idx="980">
                  <c:v>163.68958626399399</c:v>
                </c:pt>
                <c:pt idx="981">
                  <c:v>164.15344111247299</c:v>
                </c:pt>
                <c:pt idx="982">
                  <c:v>160.59411042015</c:v>
                </c:pt>
                <c:pt idx="983">
                  <c:v>160.79381085444999</c:v>
                </c:pt>
                <c:pt idx="984">
                  <c:v>160.00880717962301</c:v>
                </c:pt>
                <c:pt idx="985">
                  <c:v>160.16971668890599</c:v>
                </c:pt>
                <c:pt idx="986">
                  <c:v>159.31258977548001</c:v>
                </c:pt>
                <c:pt idx="987">
                  <c:v>159.52540705141499</c:v>
                </c:pt>
                <c:pt idx="988">
                  <c:v>161.525902740112</c:v>
                </c:pt>
                <c:pt idx="989">
                  <c:v>160.736409135147</c:v>
                </c:pt>
                <c:pt idx="990">
                  <c:v>161.40622976525901</c:v>
                </c:pt>
                <c:pt idx="991">
                  <c:v>160.01955125465901</c:v>
                </c:pt>
                <c:pt idx="992">
                  <c:v>160.75090662911001</c:v>
                </c:pt>
                <c:pt idx="993">
                  <c:v>162.32610277517799</c:v>
                </c:pt>
                <c:pt idx="994">
                  <c:v>163.03945688595701</c:v>
                </c:pt>
                <c:pt idx="995">
                  <c:v>163.47106113805901</c:v>
                </c:pt>
                <c:pt idx="996">
                  <c:v>164.13129353130199</c:v>
                </c:pt>
                <c:pt idx="997">
                  <c:v>164.68247453041201</c:v>
                </c:pt>
                <c:pt idx="998">
                  <c:v>165.410835423035</c:v>
                </c:pt>
                <c:pt idx="999">
                  <c:v>164.98309472273999</c:v>
                </c:pt>
                <c:pt idx="1000">
                  <c:v>168.34902251273101</c:v>
                </c:pt>
                <c:pt idx="1001">
                  <c:v>165.04824035556999</c:v>
                </c:pt>
                <c:pt idx="1002">
                  <c:v>163.036937838</c:v>
                </c:pt>
                <c:pt idx="1003">
                  <c:v>164.62503868761499</c:v>
                </c:pt>
                <c:pt idx="1004">
                  <c:v>168.368025681782</c:v>
                </c:pt>
                <c:pt idx="1005">
                  <c:v>170.62779693059201</c:v>
                </c:pt>
                <c:pt idx="1006">
                  <c:v>171.47095762874699</c:v>
                </c:pt>
                <c:pt idx="1007">
                  <c:v>172.86680632593101</c:v>
                </c:pt>
                <c:pt idx="1008">
                  <c:v>174.921577727695</c:v>
                </c:pt>
                <c:pt idx="1009">
                  <c:v>177.91404684077301</c:v>
                </c:pt>
                <c:pt idx="1010">
                  <c:v>179.02227214040499</c:v>
                </c:pt>
                <c:pt idx="1011">
                  <c:v>175.76059142110401</c:v>
                </c:pt>
                <c:pt idx="1012">
                  <c:v>182.23792016106</c:v>
                </c:pt>
                <c:pt idx="1013">
                  <c:v>183.87958207599601</c:v>
                </c:pt>
                <c:pt idx="1014">
                  <c:v>182.880742030931</c:v>
                </c:pt>
                <c:pt idx="1015">
                  <c:v>175.055143660856</c:v>
                </c:pt>
                <c:pt idx="1016">
                  <c:v>169.13036354419401</c:v>
                </c:pt>
                <c:pt idx="1017">
                  <c:v>167.88355277604401</c:v>
                </c:pt>
                <c:pt idx="1018">
                  <c:v>166.69576106815299</c:v>
                </c:pt>
                <c:pt idx="1019">
                  <c:v>166.35538080577501</c:v>
                </c:pt>
                <c:pt idx="1020">
                  <c:v>166.37431846770801</c:v>
                </c:pt>
                <c:pt idx="1021">
                  <c:v>165.402893181895</c:v>
                </c:pt>
                <c:pt idx="1022">
                  <c:v>166.10827727771701</c:v>
                </c:pt>
                <c:pt idx="1023">
                  <c:v>165.42314040983001</c:v>
                </c:pt>
                <c:pt idx="1024">
                  <c:v>166.41523603604401</c:v>
                </c:pt>
                <c:pt idx="1025">
                  <c:v>164.60920721323501</c:v>
                </c:pt>
                <c:pt idx="1026">
                  <c:v>165.25234146130401</c:v>
                </c:pt>
                <c:pt idx="1027">
                  <c:v>165.612623601498</c:v>
                </c:pt>
                <c:pt idx="1028">
                  <c:v>165.605268471253</c:v>
                </c:pt>
                <c:pt idx="1029">
                  <c:v>164.10434121115401</c:v>
                </c:pt>
                <c:pt idx="1030">
                  <c:v>164.54645557943201</c:v>
                </c:pt>
                <c:pt idx="1031">
                  <c:v>165.18933483607401</c:v>
                </c:pt>
                <c:pt idx="1032">
                  <c:v>167.61054312310401</c:v>
                </c:pt>
                <c:pt idx="1033">
                  <c:v>166.845305790379</c:v>
                </c:pt>
                <c:pt idx="1034">
                  <c:v>168.50570045245999</c:v>
                </c:pt>
                <c:pt idx="1035">
                  <c:v>170.79477826666599</c:v>
                </c:pt>
                <c:pt idx="1036">
                  <c:v>167.147120868917</c:v>
                </c:pt>
                <c:pt idx="1037">
                  <c:v>166.18335284346099</c:v>
                </c:pt>
                <c:pt idx="1038">
                  <c:v>166.71816685155201</c:v>
                </c:pt>
                <c:pt idx="1039">
                  <c:v>165.91230951808501</c:v>
                </c:pt>
                <c:pt idx="1040">
                  <c:v>166.08909158055801</c:v>
                </c:pt>
                <c:pt idx="1041">
                  <c:v>165.85712807191101</c:v>
                </c:pt>
                <c:pt idx="1042">
                  <c:v>166.03379968356299</c:v>
                </c:pt>
                <c:pt idx="1043">
                  <c:v>166.67870353549301</c:v>
                </c:pt>
                <c:pt idx="1044">
                  <c:v>165.78125346475201</c:v>
                </c:pt>
                <c:pt idx="1045">
                  <c:v>164.99237082702601</c:v>
                </c:pt>
                <c:pt idx="1046">
                  <c:v>167.19763306402601</c:v>
                </c:pt>
                <c:pt idx="1047">
                  <c:v>167.21602498759799</c:v>
                </c:pt>
                <c:pt idx="1048">
                  <c:v>166.797028367731</c:v>
                </c:pt>
                <c:pt idx="1049">
                  <c:v>166.823292509471</c:v>
                </c:pt>
                <c:pt idx="1050">
                  <c:v>166.65234815737199</c:v>
                </c:pt>
                <c:pt idx="1051">
                  <c:v>166.421514290196</c:v>
                </c:pt>
                <c:pt idx="1052">
                  <c:v>163.95019554305901</c:v>
                </c:pt>
                <c:pt idx="1053">
                  <c:v>161.512999346459</c:v>
                </c:pt>
                <c:pt idx="1054">
                  <c:v>160.46818076228999</c:v>
                </c:pt>
                <c:pt idx="1055">
                  <c:v>162.380359122171</c:v>
                </c:pt>
                <c:pt idx="1056">
                  <c:v>163.289018833146</c:v>
                </c:pt>
                <c:pt idx="1057">
                  <c:v>164.86806462500499</c:v>
                </c:pt>
                <c:pt idx="1058">
                  <c:v>167.35629511077701</c:v>
                </c:pt>
                <c:pt idx="1059">
                  <c:v>167.851625818331</c:v>
                </c:pt>
                <c:pt idx="1060">
                  <c:v>168.362936385338</c:v>
                </c:pt>
                <c:pt idx="1061">
                  <c:v>171.058711490978</c:v>
                </c:pt>
                <c:pt idx="1062">
                  <c:v>170.55435661291</c:v>
                </c:pt>
                <c:pt idx="1063">
                  <c:v>167.21582496241399</c:v>
                </c:pt>
                <c:pt idx="1064">
                  <c:v>167.85156898526299</c:v>
                </c:pt>
                <c:pt idx="1065">
                  <c:v>168.67649205526499</c:v>
                </c:pt>
                <c:pt idx="1066">
                  <c:v>168.65854134403</c:v>
                </c:pt>
                <c:pt idx="1067">
                  <c:v>170.801837137658</c:v>
                </c:pt>
                <c:pt idx="1068">
                  <c:v>173.670751254962</c:v>
                </c:pt>
                <c:pt idx="1069">
                  <c:v>170.54521093661299</c:v>
                </c:pt>
                <c:pt idx="1070">
                  <c:v>173.31825416112599</c:v>
                </c:pt>
                <c:pt idx="1071">
                  <c:v>170.860364081954</c:v>
                </c:pt>
                <c:pt idx="1072">
                  <c:v>173.11785510932299</c:v>
                </c:pt>
                <c:pt idx="1073">
                  <c:v>173.349555013951</c:v>
                </c:pt>
                <c:pt idx="1074">
                  <c:v>174.83283263188801</c:v>
                </c:pt>
                <c:pt idx="1075">
                  <c:v>170.92364316607799</c:v>
                </c:pt>
                <c:pt idx="1076">
                  <c:v>170.15094085833999</c:v>
                </c:pt>
                <c:pt idx="1077">
                  <c:v>169.55808469109701</c:v>
                </c:pt>
                <c:pt idx="1078">
                  <c:v>168.245834606876</c:v>
                </c:pt>
                <c:pt idx="1079">
                  <c:v>171.12602585411199</c:v>
                </c:pt>
                <c:pt idx="1080">
                  <c:v>171.004054914618</c:v>
                </c:pt>
                <c:pt idx="1081">
                  <c:v>174.07645102684799</c:v>
                </c:pt>
                <c:pt idx="1082">
                  <c:v>170.75951553332999</c:v>
                </c:pt>
                <c:pt idx="1083">
                  <c:v>174.68163196011599</c:v>
                </c:pt>
                <c:pt idx="1084">
                  <c:v>175.56271431171501</c:v>
                </c:pt>
                <c:pt idx="1085">
                  <c:v>180.50358745928199</c:v>
                </c:pt>
                <c:pt idx="1086">
                  <c:v>174.23205383723001</c:v>
                </c:pt>
                <c:pt idx="1087">
                  <c:v>175.111875012865</c:v>
                </c:pt>
                <c:pt idx="1088">
                  <c:v>175.50512772948201</c:v>
                </c:pt>
                <c:pt idx="1089">
                  <c:v>177.62093991013899</c:v>
                </c:pt>
                <c:pt idx="1090">
                  <c:v>178.042735720049</c:v>
                </c:pt>
                <c:pt idx="1091">
                  <c:v>175.815542585439</c:v>
                </c:pt>
                <c:pt idx="1092">
                  <c:v>172.45766591746701</c:v>
                </c:pt>
                <c:pt idx="1093">
                  <c:v>175.67025404182101</c:v>
                </c:pt>
                <c:pt idx="1094">
                  <c:v>170.437712860028</c:v>
                </c:pt>
                <c:pt idx="1095">
                  <c:v>163.95955037103701</c:v>
                </c:pt>
                <c:pt idx="1096">
                  <c:v>166.98916569619701</c:v>
                </c:pt>
                <c:pt idx="1097">
                  <c:v>168.43346971573399</c:v>
                </c:pt>
                <c:pt idx="1098">
                  <c:v>166.07514256416999</c:v>
                </c:pt>
                <c:pt idx="1099">
                  <c:v>169.523453607351</c:v>
                </c:pt>
                <c:pt idx="1100">
                  <c:v>169.50113408501099</c:v>
                </c:pt>
                <c:pt idx="1101">
                  <c:v>166.81703291050701</c:v>
                </c:pt>
                <c:pt idx="1102">
                  <c:v>161.713710466327</c:v>
                </c:pt>
                <c:pt idx="1103">
                  <c:v>161.45434962672499</c:v>
                </c:pt>
                <c:pt idx="1104">
                  <c:v>158.274074290041</c:v>
                </c:pt>
                <c:pt idx="1105">
                  <c:v>160.107234661896</c:v>
                </c:pt>
                <c:pt idx="1106">
                  <c:v>156.28588390935701</c:v>
                </c:pt>
                <c:pt idx="1107">
                  <c:v>154.25815689309701</c:v>
                </c:pt>
                <c:pt idx="1108">
                  <c:v>153.01813946584301</c:v>
                </c:pt>
                <c:pt idx="1109">
                  <c:v>153.65520259029</c:v>
                </c:pt>
                <c:pt idx="1110">
                  <c:v>152.60043070525299</c:v>
                </c:pt>
                <c:pt idx="1111">
                  <c:v>152.965017354119</c:v>
                </c:pt>
                <c:pt idx="1112">
                  <c:v>151.870853728524</c:v>
                </c:pt>
                <c:pt idx="1113">
                  <c:v>150.98855379152101</c:v>
                </c:pt>
                <c:pt idx="1114">
                  <c:v>150.28679847459401</c:v>
                </c:pt>
                <c:pt idx="1115">
                  <c:v>145.56749742375601</c:v>
                </c:pt>
                <c:pt idx="1116">
                  <c:v>144.75711965157399</c:v>
                </c:pt>
                <c:pt idx="1117">
                  <c:v>143.34828088948601</c:v>
                </c:pt>
                <c:pt idx="1118">
                  <c:v>141.92557352729099</c:v>
                </c:pt>
                <c:pt idx="1119">
                  <c:v>141.88615410626301</c:v>
                </c:pt>
                <c:pt idx="1120">
                  <c:v>142.36685296245901</c:v>
                </c:pt>
                <c:pt idx="1121">
                  <c:v>144.28151039743099</c:v>
                </c:pt>
                <c:pt idx="1122">
                  <c:v>146.543712412248</c:v>
                </c:pt>
                <c:pt idx="1123">
                  <c:v>145.498255802111</c:v>
                </c:pt>
                <c:pt idx="1124">
                  <c:v>144.87667500026501</c:v>
                </c:pt>
                <c:pt idx="1125">
                  <c:v>143.488330474744</c:v>
                </c:pt>
                <c:pt idx="1126">
                  <c:v>142.50979111699399</c:v>
                </c:pt>
                <c:pt idx="1127">
                  <c:v>142.17862694374</c:v>
                </c:pt>
                <c:pt idx="1128">
                  <c:v>141.95787247568401</c:v>
                </c:pt>
                <c:pt idx="1129">
                  <c:v>142.86506380575599</c:v>
                </c:pt>
                <c:pt idx="1130">
                  <c:v>140.90987304561301</c:v>
                </c:pt>
                <c:pt idx="1131">
                  <c:v>144.40610534495599</c:v>
                </c:pt>
                <c:pt idx="1132">
                  <c:v>141.84947785025599</c:v>
                </c:pt>
                <c:pt idx="1133">
                  <c:v>144.657087683638</c:v>
                </c:pt>
                <c:pt idx="1134">
                  <c:v>142.09900423593899</c:v>
                </c:pt>
                <c:pt idx="1135">
                  <c:v>142.39435512436501</c:v>
                </c:pt>
                <c:pt idx="1136">
                  <c:v>145.15280076254501</c:v>
                </c:pt>
                <c:pt idx="1137">
                  <c:v>148.894682095642</c:v>
                </c:pt>
                <c:pt idx="1138">
                  <c:v>147.34823967675601</c:v>
                </c:pt>
                <c:pt idx="1139">
                  <c:v>147.69246890126399</c:v>
                </c:pt>
                <c:pt idx="1140">
                  <c:v>153.48108017286199</c:v>
                </c:pt>
                <c:pt idx="1141">
                  <c:v>153.62472880364299</c:v>
                </c:pt>
                <c:pt idx="1142">
                  <c:v>151.24387480241501</c:v>
                </c:pt>
                <c:pt idx="1143">
                  <c:v>146.25438394605399</c:v>
                </c:pt>
                <c:pt idx="1144">
                  <c:v>149.76975569270101</c:v>
                </c:pt>
                <c:pt idx="1145">
                  <c:v>150.452801596081</c:v>
                </c:pt>
                <c:pt idx="1146">
                  <c:v>149.324985275655</c:v>
                </c:pt>
                <c:pt idx="1147">
                  <c:v>149.25640554232299</c:v>
                </c:pt>
                <c:pt idx="1148">
                  <c:v>150.95981806409</c:v>
                </c:pt>
                <c:pt idx="1149">
                  <c:v>152.41189240802399</c:v>
                </c:pt>
                <c:pt idx="1150">
                  <c:v>152.00142957789899</c:v>
                </c:pt>
                <c:pt idx="1151">
                  <c:v>153.55461681405399</c:v>
                </c:pt>
                <c:pt idx="1152">
                  <c:v>152.15738626063001</c:v>
                </c:pt>
                <c:pt idx="1153">
                  <c:v>153.489538106221</c:v>
                </c:pt>
                <c:pt idx="1154">
                  <c:v>155.401143584995</c:v>
                </c:pt>
                <c:pt idx="1155">
                  <c:v>149.94560044879901</c:v>
                </c:pt>
                <c:pt idx="1156">
                  <c:v>149.018612323209</c:v>
                </c:pt>
                <c:pt idx="1157">
                  <c:v>149.273950972704</c:v>
                </c:pt>
                <c:pt idx="1158">
                  <c:v>149.97978717519101</c:v>
                </c:pt>
                <c:pt idx="1159">
                  <c:v>150.87273159596899</c:v>
                </c:pt>
                <c:pt idx="1160">
                  <c:v>149.48946479665599</c:v>
                </c:pt>
                <c:pt idx="1161">
                  <c:v>149.460257894747</c:v>
                </c:pt>
                <c:pt idx="1162">
                  <c:v>148.765348334642</c:v>
                </c:pt>
                <c:pt idx="1163">
                  <c:v>147.30054758732399</c:v>
                </c:pt>
                <c:pt idx="1164">
                  <c:v>146.77004934200801</c:v>
                </c:pt>
                <c:pt idx="1165">
                  <c:v>147.35163998519201</c:v>
                </c:pt>
                <c:pt idx="1166">
                  <c:v>149.11837207929</c:v>
                </c:pt>
                <c:pt idx="1167">
                  <c:v>149.15423856583499</c:v>
                </c:pt>
                <c:pt idx="1168">
                  <c:v>149.09504975267001</c:v>
                </c:pt>
                <c:pt idx="1169">
                  <c:v>145.33208056702401</c:v>
                </c:pt>
                <c:pt idx="1170">
                  <c:v>148.895341724231</c:v>
                </c:pt>
                <c:pt idx="1171">
                  <c:v>146.826293853697</c:v>
                </c:pt>
                <c:pt idx="1172">
                  <c:v>146.37547485269701</c:v>
                </c:pt>
                <c:pt idx="1173">
                  <c:v>146.97683319081699</c:v>
                </c:pt>
                <c:pt idx="1174">
                  <c:v>146.86895180844201</c:v>
                </c:pt>
                <c:pt idx="1175">
                  <c:v>148.037866340775</c:v>
                </c:pt>
                <c:pt idx="1176">
                  <c:v>149.23175590477399</c:v>
                </c:pt>
                <c:pt idx="1177">
                  <c:v>146.92477124177</c:v>
                </c:pt>
                <c:pt idx="1178">
                  <c:v>145.792680319162</c:v>
                </c:pt>
                <c:pt idx="1179">
                  <c:v>147.126330699504</c:v>
                </c:pt>
                <c:pt idx="1180">
                  <c:v>147.79919254256501</c:v>
                </c:pt>
                <c:pt idx="1181">
                  <c:v>148.31775121574501</c:v>
                </c:pt>
                <c:pt idx="1182">
                  <c:v>146.40793956187301</c:v>
                </c:pt>
                <c:pt idx="1183">
                  <c:v>147.172625639535</c:v>
                </c:pt>
                <c:pt idx="1184">
                  <c:v>146.26398674082799</c:v>
                </c:pt>
                <c:pt idx="1185">
                  <c:v>149.813456596213</c:v>
                </c:pt>
                <c:pt idx="1186">
                  <c:v>148.98020409640901</c:v>
                </c:pt>
                <c:pt idx="1187">
                  <c:v>148.31172029968101</c:v>
                </c:pt>
                <c:pt idx="1188">
                  <c:v>148.48557432329699</c:v>
                </c:pt>
                <c:pt idx="1189">
                  <c:v>148.14977506550099</c:v>
                </c:pt>
                <c:pt idx="1190">
                  <c:v>149.560740764076</c:v>
                </c:pt>
                <c:pt idx="1191">
                  <c:v>150.07933605934301</c:v>
                </c:pt>
                <c:pt idx="1192">
                  <c:v>150.83603689042499</c:v>
                </c:pt>
                <c:pt idx="1193">
                  <c:v>149.150709741047</c:v>
                </c:pt>
                <c:pt idx="1194">
                  <c:v>150.12725345603801</c:v>
                </c:pt>
                <c:pt idx="1195">
                  <c:v>151.113243388618</c:v>
                </c:pt>
                <c:pt idx="1196">
                  <c:v>150.39965817698501</c:v>
                </c:pt>
                <c:pt idx="1197">
                  <c:v>154.12553326916299</c:v>
                </c:pt>
                <c:pt idx="1198">
                  <c:v>154.49645330884999</c:v>
                </c:pt>
                <c:pt idx="1199">
                  <c:v>153.93511905864599</c:v>
                </c:pt>
                <c:pt idx="1200">
                  <c:v>158.10607923831299</c:v>
                </c:pt>
                <c:pt idx="1201">
                  <c:v>158.76839640319301</c:v>
                </c:pt>
                <c:pt idx="1202">
                  <c:v>160.40384249676899</c:v>
                </c:pt>
                <c:pt idx="1203">
                  <c:v>158.71998008156999</c:v>
                </c:pt>
                <c:pt idx="1204">
                  <c:v>158.62788770245501</c:v>
                </c:pt>
                <c:pt idx="1205">
                  <c:v>160.21578225450199</c:v>
                </c:pt>
                <c:pt idx="1206">
                  <c:v>161.77168305907401</c:v>
                </c:pt>
                <c:pt idx="1207">
                  <c:v>159.63045329139899</c:v>
                </c:pt>
                <c:pt idx="1208">
                  <c:v>159.37068902899099</c:v>
                </c:pt>
                <c:pt idx="1209">
                  <c:v>159.17545275523801</c:v>
                </c:pt>
                <c:pt idx="1210">
                  <c:v>159.658099676201</c:v>
                </c:pt>
                <c:pt idx="1211">
                  <c:v>159.65498825060101</c:v>
                </c:pt>
                <c:pt idx="1212">
                  <c:v>158.009174833543</c:v>
                </c:pt>
                <c:pt idx="1213">
                  <c:v>159.68113132698599</c:v>
                </c:pt>
                <c:pt idx="1214">
                  <c:v>160.03946357516</c:v>
                </c:pt>
                <c:pt idx="1215">
                  <c:v>160.233407277141</c:v>
                </c:pt>
                <c:pt idx="1216">
                  <c:v>160.840256295872</c:v>
                </c:pt>
                <c:pt idx="1217">
                  <c:v>161.526406151564</c:v>
                </c:pt>
                <c:pt idx="1218">
                  <c:v>163.373505177006</c:v>
                </c:pt>
                <c:pt idx="1219">
                  <c:v>163.061089897838</c:v>
                </c:pt>
                <c:pt idx="1220">
                  <c:v>165.58669112715199</c:v>
                </c:pt>
                <c:pt idx="1221">
                  <c:v>166.61210412900201</c:v>
                </c:pt>
                <c:pt idx="1222">
                  <c:v>164.84893162195101</c:v>
                </c:pt>
                <c:pt idx="1223">
                  <c:v>166.527821575693</c:v>
                </c:pt>
                <c:pt idx="1224">
                  <c:v>159.62171192779999</c:v>
                </c:pt>
                <c:pt idx="1225">
                  <c:v>163.16180893576299</c:v>
                </c:pt>
                <c:pt idx="1226">
                  <c:v>160.266874242802</c:v>
                </c:pt>
                <c:pt idx="1227">
                  <c:v>158.443695859331</c:v>
                </c:pt>
                <c:pt idx="1228">
                  <c:v>155.76916227520999</c:v>
                </c:pt>
                <c:pt idx="1229">
                  <c:v>156.55826715303201</c:v>
                </c:pt>
                <c:pt idx="1230">
                  <c:v>155.641584805006</c:v>
                </c:pt>
                <c:pt idx="1231">
                  <c:v>155.950115037572</c:v>
                </c:pt>
                <c:pt idx="1232">
                  <c:v>155.75851501295401</c:v>
                </c:pt>
                <c:pt idx="1233">
                  <c:v>155.94046090460199</c:v>
                </c:pt>
                <c:pt idx="1234">
                  <c:v>155.336212915212</c:v>
                </c:pt>
                <c:pt idx="1235">
                  <c:v>155.899892548054</c:v>
                </c:pt>
                <c:pt idx="1236">
                  <c:v>155.84019577239499</c:v>
                </c:pt>
                <c:pt idx="1237">
                  <c:v>156.951511186369</c:v>
                </c:pt>
                <c:pt idx="1238">
                  <c:v>156.23938308976301</c:v>
                </c:pt>
                <c:pt idx="1239">
                  <c:v>156.046666226083</c:v>
                </c:pt>
                <c:pt idx="1240">
                  <c:v>154.50827432717301</c:v>
                </c:pt>
                <c:pt idx="1241">
                  <c:v>154.845941732851</c:v>
                </c:pt>
                <c:pt idx="1242">
                  <c:v>156.641507567058</c:v>
                </c:pt>
                <c:pt idx="1243">
                  <c:v>156.919184033324</c:v>
                </c:pt>
                <c:pt idx="1244">
                  <c:v>155.923945595037</c:v>
                </c:pt>
                <c:pt idx="1245">
                  <c:v>155.889074832386</c:v>
                </c:pt>
                <c:pt idx="1246">
                  <c:v>154.32796277033901</c:v>
                </c:pt>
                <c:pt idx="1247">
                  <c:v>154.946178715369</c:v>
                </c:pt>
                <c:pt idx="1248">
                  <c:v>153.171331443746</c:v>
                </c:pt>
                <c:pt idx="1249">
                  <c:v>149.152155910407</c:v>
                </c:pt>
                <c:pt idx="1250">
                  <c:v>149.01771579549299</c:v>
                </c:pt>
                <c:pt idx="1251">
                  <c:v>150.09345852226701</c:v>
                </c:pt>
                <c:pt idx="1252">
                  <c:v>150.46321306780999</c:v>
                </c:pt>
                <c:pt idx="1253">
                  <c:v>149.38867780092701</c:v>
                </c:pt>
                <c:pt idx="1254">
                  <c:v>148.93295538474601</c:v>
                </c:pt>
                <c:pt idx="1255">
                  <c:v>150.532598966324</c:v>
                </c:pt>
                <c:pt idx="1256">
                  <c:v>150.39242600563401</c:v>
                </c:pt>
                <c:pt idx="1257">
                  <c:v>150.36582734827701</c:v>
                </c:pt>
                <c:pt idx="1258">
                  <c:v>150.37505598978601</c:v>
                </c:pt>
                <c:pt idx="1259">
                  <c:v>150.37395411959801</c:v>
                </c:pt>
                <c:pt idx="1260">
                  <c:v>151.759908803223</c:v>
                </c:pt>
                <c:pt idx="1261">
                  <c:v>150.13502910122301</c:v>
                </c:pt>
                <c:pt idx="1262">
                  <c:v>151.62391948544999</c:v>
                </c:pt>
                <c:pt idx="1263">
                  <c:v>152.092672493745</c:v>
                </c:pt>
                <c:pt idx="1264">
                  <c:v>152.49412814575101</c:v>
                </c:pt>
                <c:pt idx="1265">
                  <c:v>153.48193258747</c:v>
                </c:pt>
                <c:pt idx="1266">
                  <c:v>152.87926763055299</c:v>
                </c:pt>
                <c:pt idx="1267">
                  <c:v>154.140145822113</c:v>
                </c:pt>
                <c:pt idx="1268">
                  <c:v>154.03514660491601</c:v>
                </c:pt>
                <c:pt idx="1269">
                  <c:v>153.37319449255099</c:v>
                </c:pt>
                <c:pt idx="1270">
                  <c:v>151.76415668555299</c:v>
                </c:pt>
                <c:pt idx="1271">
                  <c:v>152.327055478403</c:v>
                </c:pt>
                <c:pt idx="1272">
                  <c:v>152.91241809117901</c:v>
                </c:pt>
                <c:pt idx="1273">
                  <c:v>152.764766625584</c:v>
                </c:pt>
                <c:pt idx="1274">
                  <c:v>152.41238895875799</c:v>
                </c:pt>
                <c:pt idx="1275">
                  <c:v>153.28488933989999</c:v>
                </c:pt>
                <c:pt idx="1276">
                  <c:v>154.566920621717</c:v>
                </c:pt>
                <c:pt idx="1277">
                  <c:v>154.85275212205099</c:v>
                </c:pt>
                <c:pt idx="1278">
                  <c:v>155.04834558104901</c:v>
                </c:pt>
                <c:pt idx="1279">
                  <c:v>156.69563355529999</c:v>
                </c:pt>
                <c:pt idx="1280">
                  <c:v>156.75697109270899</c:v>
                </c:pt>
                <c:pt idx="1281">
                  <c:v>156.51439241142199</c:v>
                </c:pt>
                <c:pt idx="1282">
                  <c:v>155.47467216054099</c:v>
                </c:pt>
                <c:pt idx="1283">
                  <c:v>156.099170178896</c:v>
                </c:pt>
                <c:pt idx="1284">
                  <c:v>155.67270166104399</c:v>
                </c:pt>
                <c:pt idx="1285">
                  <c:v>156.096991267292</c:v>
                </c:pt>
                <c:pt idx="1286">
                  <c:v>154.022298239029</c:v>
                </c:pt>
                <c:pt idx="1287">
                  <c:v>155.132690426262</c:v>
                </c:pt>
                <c:pt idx="1288">
                  <c:v>155.791171898568</c:v>
                </c:pt>
                <c:pt idx="1289">
                  <c:v>151.523729826372</c:v>
                </c:pt>
                <c:pt idx="1290">
                  <c:v>150.43322243342399</c:v>
                </c:pt>
                <c:pt idx="1291">
                  <c:v>149.27574299880399</c:v>
                </c:pt>
                <c:pt idx="1292">
                  <c:v>147.608435034954</c:v>
                </c:pt>
                <c:pt idx="1293">
                  <c:v>147.028537156851</c:v>
                </c:pt>
                <c:pt idx="1294">
                  <c:v>146.981354550563</c:v>
                </c:pt>
                <c:pt idx="1295">
                  <c:v>147.40062787112799</c:v>
                </c:pt>
                <c:pt idx="1296">
                  <c:v>148.90100119506599</c:v>
                </c:pt>
                <c:pt idx="1297">
                  <c:v>148.71108461843701</c:v>
                </c:pt>
                <c:pt idx="1298">
                  <c:v>150.01986020020499</c:v>
                </c:pt>
                <c:pt idx="1299">
                  <c:v>151.07837959036601</c:v>
                </c:pt>
                <c:pt idx="1300">
                  <c:v>151.79414162388301</c:v>
                </c:pt>
                <c:pt idx="1301">
                  <c:v>153.001680014958</c:v>
                </c:pt>
                <c:pt idx="1302">
                  <c:v>152.906926163695</c:v>
                </c:pt>
                <c:pt idx="1303">
                  <c:v>149.31956201766801</c:v>
                </c:pt>
                <c:pt idx="1304">
                  <c:v>150.64358295559899</c:v>
                </c:pt>
                <c:pt idx="1305">
                  <c:v>151.343589914516</c:v>
                </c:pt>
                <c:pt idx="1306">
                  <c:v>151.881096453813</c:v>
                </c:pt>
                <c:pt idx="1307">
                  <c:v>152.45086864230399</c:v>
                </c:pt>
                <c:pt idx="1308">
                  <c:v>152.58716859895</c:v>
                </c:pt>
                <c:pt idx="1309">
                  <c:v>154.637189392073</c:v>
                </c:pt>
                <c:pt idx="1310">
                  <c:v>155.71459629993001</c:v>
                </c:pt>
                <c:pt idx="1311">
                  <c:v>159.90406583775399</c:v>
                </c:pt>
                <c:pt idx="1312">
                  <c:v>158.87730837564499</c:v>
                </c:pt>
                <c:pt idx="1313">
                  <c:v>155.91330732235099</c:v>
                </c:pt>
                <c:pt idx="1314">
                  <c:v>157.19750410654899</c:v>
                </c:pt>
                <c:pt idx="1315">
                  <c:v>154.749798228354</c:v>
                </c:pt>
                <c:pt idx="1316">
                  <c:v>156.83590067182101</c:v>
                </c:pt>
                <c:pt idx="1317">
                  <c:v>156.556663158622</c:v>
                </c:pt>
                <c:pt idx="1318">
                  <c:v>157.06174093884999</c:v>
                </c:pt>
                <c:pt idx="1319">
                  <c:v>158.14774758443301</c:v>
                </c:pt>
                <c:pt idx="1320">
                  <c:v>157.445195713343</c:v>
                </c:pt>
                <c:pt idx="1321">
                  <c:v>158.10022006739001</c:v>
                </c:pt>
                <c:pt idx="1322">
                  <c:v>159.60116151044701</c:v>
                </c:pt>
                <c:pt idx="1323">
                  <c:v>158.30210560090401</c:v>
                </c:pt>
                <c:pt idx="1324">
                  <c:v>154.66984921397</c:v>
                </c:pt>
                <c:pt idx="1325">
                  <c:v>154.70466650073601</c:v>
                </c:pt>
                <c:pt idx="1326">
                  <c:v>154.52535247538299</c:v>
                </c:pt>
                <c:pt idx="1327">
                  <c:v>154.145788060699</c:v>
                </c:pt>
                <c:pt idx="1328">
                  <c:v>152.77383070270699</c:v>
                </c:pt>
                <c:pt idx="1329">
                  <c:v>153.14167425523999</c:v>
                </c:pt>
                <c:pt idx="1330">
                  <c:v>152.14925744582101</c:v>
                </c:pt>
                <c:pt idx="1331">
                  <c:v>150.04015269405099</c:v>
                </c:pt>
                <c:pt idx="1332">
                  <c:v>148.87570371496801</c:v>
                </c:pt>
                <c:pt idx="1333">
                  <c:v>151.35820414973901</c:v>
                </c:pt>
                <c:pt idx="1334">
                  <c:v>152.00918006815499</c:v>
                </c:pt>
                <c:pt idx="1335">
                  <c:v>152.516380016802</c:v>
                </c:pt>
                <c:pt idx="1336">
                  <c:v>152.448514697935</c:v>
                </c:pt>
                <c:pt idx="1337">
                  <c:v>152.80662923140099</c:v>
                </c:pt>
                <c:pt idx="1338">
                  <c:v>152.72598540937301</c:v>
                </c:pt>
                <c:pt idx="1339">
                  <c:v>152.36959378555099</c:v>
                </c:pt>
                <c:pt idx="1340">
                  <c:v>152.845905119637</c:v>
                </c:pt>
                <c:pt idx="1341">
                  <c:v>153.82190362080101</c:v>
                </c:pt>
                <c:pt idx="1342">
                  <c:v>155.501613613633</c:v>
                </c:pt>
                <c:pt idx="1343">
                  <c:v>156.778492857298</c:v>
                </c:pt>
                <c:pt idx="1344">
                  <c:v>156.66717743879201</c:v>
                </c:pt>
                <c:pt idx="1345">
                  <c:v>156.790421455059</c:v>
                </c:pt>
                <c:pt idx="1346">
                  <c:v>158.354110801784</c:v>
                </c:pt>
                <c:pt idx="1347">
                  <c:v>159.38983243816401</c:v>
                </c:pt>
                <c:pt idx="1348">
                  <c:v>159.67554771289701</c:v>
                </c:pt>
                <c:pt idx="1349">
                  <c:v>159.432487112704</c:v>
                </c:pt>
                <c:pt idx="1350">
                  <c:v>160.100968426024</c:v>
                </c:pt>
                <c:pt idx="1351">
                  <c:v>159.201610887074</c:v>
                </c:pt>
                <c:pt idx="1352">
                  <c:v>158.60606752920799</c:v>
                </c:pt>
                <c:pt idx="1353">
                  <c:v>163.64627112802299</c:v>
                </c:pt>
                <c:pt idx="1354">
                  <c:v>165.06834438280899</c:v>
                </c:pt>
                <c:pt idx="1355">
                  <c:v>164.563999684799</c:v>
                </c:pt>
                <c:pt idx="1356">
                  <c:v>165.398785555324</c:v>
                </c:pt>
                <c:pt idx="1357">
                  <c:v>167.94680814724799</c:v>
                </c:pt>
                <c:pt idx="1358">
                  <c:v>166.589785511797</c:v>
                </c:pt>
                <c:pt idx="1359">
                  <c:v>167.15306348383299</c:v>
                </c:pt>
                <c:pt idx="1360">
                  <c:v>166.814289427353</c:v>
                </c:pt>
                <c:pt idx="1361">
                  <c:v>171.895951017719</c:v>
                </c:pt>
                <c:pt idx="1362">
                  <c:v>172.44304592050901</c:v>
                </c:pt>
                <c:pt idx="1363">
                  <c:v>170.35710623887999</c:v>
                </c:pt>
                <c:pt idx="1364">
                  <c:v>172.31367314620201</c:v>
                </c:pt>
                <c:pt idx="1365">
                  <c:v>171.90156926193001</c:v>
                </c:pt>
                <c:pt idx="1366">
                  <c:v>171.69340561549399</c:v>
                </c:pt>
                <c:pt idx="1367">
                  <c:v>171.55065718043099</c:v>
                </c:pt>
                <c:pt idx="1368">
                  <c:v>169.655584767645</c:v>
                </c:pt>
                <c:pt idx="1369">
                  <c:v>168.244390223876</c:v>
                </c:pt>
                <c:pt idx="1370">
                  <c:v>168.832124659752</c:v>
                </c:pt>
                <c:pt idx="1371">
                  <c:v>168.10737889224299</c:v>
                </c:pt>
                <c:pt idx="1372">
                  <c:v>168.229490650808</c:v>
                </c:pt>
                <c:pt idx="1373">
                  <c:v>168.72502568352999</c:v>
                </c:pt>
                <c:pt idx="1374">
                  <c:v>168.58814501916299</c:v>
                </c:pt>
                <c:pt idx="1375">
                  <c:v>168.682700764251</c:v>
                </c:pt>
                <c:pt idx="1376">
                  <c:v>167.45576232537201</c:v>
                </c:pt>
                <c:pt idx="1377">
                  <c:v>165.568234360926</c:v>
                </c:pt>
                <c:pt idx="1378">
                  <c:v>164.101822410008</c:v>
                </c:pt>
                <c:pt idx="1379">
                  <c:v>162.87900983127801</c:v>
                </c:pt>
                <c:pt idx="1380">
                  <c:v>162.67919716103501</c:v>
                </c:pt>
                <c:pt idx="1381">
                  <c:v>162.942943450196</c:v>
                </c:pt>
                <c:pt idx="1382">
                  <c:v>162.47877739816099</c:v>
                </c:pt>
                <c:pt idx="1383">
                  <c:v>162.77716416918099</c:v>
                </c:pt>
                <c:pt idx="1384">
                  <c:v>163.187721004688</c:v>
                </c:pt>
                <c:pt idx="1385">
                  <c:v>162.64835902385801</c:v>
                </c:pt>
                <c:pt idx="1386">
                  <c:v>162.46802294814799</c:v>
                </c:pt>
                <c:pt idx="1387">
                  <c:v>160.54065563211901</c:v>
                </c:pt>
                <c:pt idx="1388">
                  <c:v>159.97238171952301</c:v>
                </c:pt>
                <c:pt idx="1389">
                  <c:v>158.865354269638</c:v>
                </c:pt>
                <c:pt idx="1390">
                  <c:v>158.800915909163</c:v>
                </c:pt>
                <c:pt idx="1391">
                  <c:v>158.782099543822</c:v>
                </c:pt>
                <c:pt idx="1392">
                  <c:v>158.853412577347</c:v>
                </c:pt>
                <c:pt idx="1393">
                  <c:v>159.21967083671899</c:v>
                </c:pt>
                <c:pt idx="1394">
                  <c:v>158.609508150089</c:v>
                </c:pt>
                <c:pt idx="1395">
                  <c:v>158.57280364356399</c:v>
                </c:pt>
                <c:pt idx="1396">
                  <c:v>159.40562973724701</c:v>
                </c:pt>
                <c:pt idx="1397">
                  <c:v>158.352982671631</c:v>
                </c:pt>
                <c:pt idx="1398">
                  <c:v>159.86406478841599</c:v>
                </c:pt>
                <c:pt idx="1399">
                  <c:v>159.03129409123099</c:v>
                </c:pt>
                <c:pt idx="1400">
                  <c:v>159.00799642065499</c:v>
                </c:pt>
                <c:pt idx="1401">
                  <c:v>159.28924947875899</c:v>
                </c:pt>
                <c:pt idx="1402">
                  <c:v>159.64186408159901</c:v>
                </c:pt>
                <c:pt idx="1403">
                  <c:v>159.73834269621801</c:v>
                </c:pt>
                <c:pt idx="1404">
                  <c:v>159.167087011029</c:v>
                </c:pt>
                <c:pt idx="1405">
                  <c:v>158.27594979522101</c:v>
                </c:pt>
                <c:pt idx="1406">
                  <c:v>159.04486114071699</c:v>
                </c:pt>
                <c:pt idx="1407">
                  <c:v>156.86846284051401</c:v>
                </c:pt>
                <c:pt idx="1408">
                  <c:v>157.62090336490499</c:v>
                </c:pt>
                <c:pt idx="1409">
                  <c:v>159.660519727002</c:v>
                </c:pt>
                <c:pt idx="1410">
                  <c:v>159.702967785</c:v>
                </c:pt>
                <c:pt idx="1411">
                  <c:v>159.11448224308299</c:v>
                </c:pt>
                <c:pt idx="1412">
                  <c:v>159.90337727394601</c:v>
                </c:pt>
                <c:pt idx="1413">
                  <c:v>161.60331987685001</c:v>
                </c:pt>
                <c:pt idx="1414">
                  <c:v>160.62299630571499</c:v>
                </c:pt>
                <c:pt idx="1415">
                  <c:v>160.70970455316399</c:v>
                </c:pt>
                <c:pt idx="1416">
                  <c:v>160.72192206545199</c:v>
                </c:pt>
                <c:pt idx="1417">
                  <c:v>160.146583945998</c:v>
                </c:pt>
                <c:pt idx="1418">
                  <c:v>160.42363899113101</c:v>
                </c:pt>
                <c:pt idx="1419">
                  <c:v>160.37045315423899</c:v>
                </c:pt>
                <c:pt idx="1420">
                  <c:v>160.699530526882</c:v>
                </c:pt>
                <c:pt idx="1421">
                  <c:v>160.98762894155001</c:v>
                </c:pt>
                <c:pt idx="1422">
                  <c:v>160.83221226207601</c:v>
                </c:pt>
                <c:pt idx="1423">
                  <c:v>159.69628699497</c:v>
                </c:pt>
                <c:pt idx="1424">
                  <c:v>159.330379156589</c:v>
                </c:pt>
                <c:pt idx="1425">
                  <c:v>161.02408230825301</c:v>
                </c:pt>
                <c:pt idx="1426">
                  <c:v>162.84230926247801</c:v>
                </c:pt>
                <c:pt idx="1427">
                  <c:v>163.147054053663</c:v>
                </c:pt>
                <c:pt idx="1428">
                  <c:v>163.61386661178301</c:v>
                </c:pt>
                <c:pt idx="1429">
                  <c:v>162.141508364554</c:v>
                </c:pt>
                <c:pt idx="1430">
                  <c:v>161.64916099087699</c:v>
                </c:pt>
                <c:pt idx="1431">
                  <c:v>162.287117359772</c:v>
                </c:pt>
                <c:pt idx="1432">
                  <c:v>162.58998116325799</c:v>
                </c:pt>
                <c:pt idx="1433">
                  <c:v>161.70589099735301</c:v>
                </c:pt>
                <c:pt idx="1434">
                  <c:v>163.32529083014401</c:v>
                </c:pt>
                <c:pt idx="1435">
                  <c:v>163.847117864691</c:v>
                </c:pt>
                <c:pt idx="1436">
                  <c:v>163.64597917496999</c:v>
                </c:pt>
                <c:pt idx="1437">
                  <c:v>164.32596379124701</c:v>
                </c:pt>
                <c:pt idx="1438">
                  <c:v>164.246559441241</c:v>
                </c:pt>
                <c:pt idx="1439">
                  <c:v>164.202125799545</c:v>
                </c:pt>
                <c:pt idx="1440">
                  <c:v>164.872718976751</c:v>
                </c:pt>
                <c:pt idx="1441">
                  <c:v>165.608582425908</c:v>
                </c:pt>
                <c:pt idx="1442">
                  <c:v>165.550495516046</c:v>
                </c:pt>
                <c:pt idx="1443">
                  <c:v>165.40391423962799</c:v>
                </c:pt>
                <c:pt idx="1444">
                  <c:v>165.74488948886901</c:v>
                </c:pt>
                <c:pt idx="1445">
                  <c:v>166.48382733988299</c:v>
                </c:pt>
                <c:pt idx="1446">
                  <c:v>166.730440286674</c:v>
                </c:pt>
                <c:pt idx="1447">
                  <c:v>167.28889731021999</c:v>
                </c:pt>
                <c:pt idx="1448">
                  <c:v>168.59590012252499</c:v>
                </c:pt>
                <c:pt idx="1449">
                  <c:v>168.25846924721901</c:v>
                </c:pt>
                <c:pt idx="1450">
                  <c:v>167.13036841302201</c:v>
                </c:pt>
                <c:pt idx="1451">
                  <c:v>166.48586220315801</c:v>
                </c:pt>
                <c:pt idx="1452">
                  <c:v>165.980401398309</c:v>
                </c:pt>
                <c:pt idx="1453">
                  <c:v>166.694849288542</c:v>
                </c:pt>
                <c:pt idx="1454">
                  <c:v>164.91165121243401</c:v>
                </c:pt>
                <c:pt idx="1455">
                  <c:v>164.56839796769799</c:v>
                </c:pt>
                <c:pt idx="1456">
                  <c:v>165.42080656148599</c:v>
                </c:pt>
                <c:pt idx="1457">
                  <c:v>163.10682430987401</c:v>
                </c:pt>
                <c:pt idx="1458">
                  <c:v>164.47125713277299</c:v>
                </c:pt>
                <c:pt idx="1459">
                  <c:v>164.78786010884599</c:v>
                </c:pt>
                <c:pt idx="1460">
                  <c:v>163.345827750718</c:v>
                </c:pt>
                <c:pt idx="1461">
                  <c:v>163.36847393924199</c:v>
                </c:pt>
                <c:pt idx="1462">
                  <c:v>161.69668809979899</c:v>
                </c:pt>
                <c:pt idx="1463">
                  <c:v>161.90507293626399</c:v>
                </c:pt>
                <c:pt idx="1464">
                  <c:v>162.35576993490699</c:v>
                </c:pt>
                <c:pt idx="1465">
                  <c:v>162.11929505177901</c:v>
                </c:pt>
                <c:pt idx="1466">
                  <c:v>161.96878802647601</c:v>
                </c:pt>
                <c:pt idx="1467">
                  <c:v>163.29305024521301</c:v>
                </c:pt>
                <c:pt idx="1468">
                  <c:v>161.18384199394799</c:v>
                </c:pt>
                <c:pt idx="1469">
                  <c:v>159.78963611396199</c:v>
                </c:pt>
                <c:pt idx="1470">
                  <c:v>160.982913747954</c:v>
                </c:pt>
                <c:pt idx="1471">
                  <c:v>161.26823900830101</c:v>
                </c:pt>
                <c:pt idx="1472">
                  <c:v>161.54476615171399</c:v>
                </c:pt>
                <c:pt idx="1473">
                  <c:v>161.27310729200201</c:v>
                </c:pt>
                <c:pt idx="1474">
                  <c:v>161.501599215515</c:v>
                </c:pt>
                <c:pt idx="1475">
                  <c:v>162.13589093881799</c:v>
                </c:pt>
                <c:pt idx="1476">
                  <c:v>161.568710699115</c:v>
                </c:pt>
                <c:pt idx="1477">
                  <c:v>161.27860477159899</c:v>
                </c:pt>
                <c:pt idx="1478">
                  <c:v>160.932477898748</c:v>
                </c:pt>
                <c:pt idx="1479">
                  <c:v>161.02753568221499</c:v>
                </c:pt>
                <c:pt idx="1480">
                  <c:v>162.027046554066</c:v>
                </c:pt>
                <c:pt idx="1481">
                  <c:v>162.24775633347099</c:v>
                </c:pt>
                <c:pt idx="1482">
                  <c:v>161.848720563386</c:v>
                </c:pt>
                <c:pt idx="1483">
                  <c:v>162.13048379370099</c:v>
                </c:pt>
                <c:pt idx="1484">
                  <c:v>163.05245658216401</c:v>
                </c:pt>
                <c:pt idx="1485">
                  <c:v>163.22009733767399</c:v>
                </c:pt>
                <c:pt idx="1486">
                  <c:v>162.665214227858</c:v>
                </c:pt>
                <c:pt idx="1487">
                  <c:v>160.97739795962099</c:v>
                </c:pt>
                <c:pt idx="1488">
                  <c:v>161.981113313131</c:v>
                </c:pt>
                <c:pt idx="1489">
                  <c:v>163.12137059351701</c:v>
                </c:pt>
                <c:pt idx="1490">
                  <c:v>163.61228591941099</c:v>
                </c:pt>
                <c:pt idx="1491">
                  <c:v>163.46225536428699</c:v>
                </c:pt>
                <c:pt idx="1492">
                  <c:v>164.319619603749</c:v>
                </c:pt>
                <c:pt idx="1493">
                  <c:v>165.298729469222</c:v>
                </c:pt>
                <c:pt idx="1494">
                  <c:v>165.46424852469599</c:v>
                </c:pt>
                <c:pt idx="1495">
                  <c:v>165.77000012613101</c:v>
                </c:pt>
                <c:pt idx="1496">
                  <c:v>165.929823150701</c:v>
                </c:pt>
                <c:pt idx="1497">
                  <c:v>164.128980499379</c:v>
                </c:pt>
                <c:pt idx="1498">
                  <c:v>164.51208684406899</c:v>
                </c:pt>
                <c:pt idx="1499">
                  <c:v>166.04326477655201</c:v>
                </c:pt>
                <c:pt idx="1500">
                  <c:v>166.63843729101501</c:v>
                </c:pt>
                <c:pt idx="1501">
                  <c:v>166.45423478942101</c:v>
                </c:pt>
                <c:pt idx="1502">
                  <c:v>166.80482866639699</c:v>
                </c:pt>
                <c:pt idx="1503">
                  <c:v>167.42091672593401</c:v>
                </c:pt>
                <c:pt idx="1504">
                  <c:v>167.893713450039</c:v>
                </c:pt>
                <c:pt idx="1505">
                  <c:v>165.19189372903799</c:v>
                </c:pt>
                <c:pt idx="1506">
                  <c:v>167.91752798549899</c:v>
                </c:pt>
                <c:pt idx="1507">
                  <c:v>168.18957217282701</c:v>
                </c:pt>
                <c:pt idx="1508">
                  <c:v>166.94544746868399</c:v>
                </c:pt>
                <c:pt idx="1509">
                  <c:v>166.724196945118</c:v>
                </c:pt>
                <c:pt idx="1510">
                  <c:v>166.82388733003799</c:v>
                </c:pt>
                <c:pt idx="1511">
                  <c:v>166.576396163201</c:v>
                </c:pt>
                <c:pt idx="1512">
                  <c:v>166.822977680402</c:v>
                </c:pt>
                <c:pt idx="1513">
                  <c:v>166.525414389883</c:v>
                </c:pt>
                <c:pt idx="1514">
                  <c:v>165.728507922566</c:v>
                </c:pt>
                <c:pt idx="1515">
                  <c:v>167.912835485827</c:v>
                </c:pt>
                <c:pt idx="1516">
                  <c:v>167.14534224963799</c:v>
                </c:pt>
                <c:pt idx="1517">
                  <c:v>163.76673462766001</c:v>
                </c:pt>
                <c:pt idx="1518">
                  <c:v>167.05884482755101</c:v>
                </c:pt>
                <c:pt idx="1519">
                  <c:v>168.26829293355101</c:v>
                </c:pt>
                <c:pt idx="1520">
                  <c:v>168.365676352261</c:v>
                </c:pt>
                <c:pt idx="1521">
                  <c:v>167.901062785741</c:v>
                </c:pt>
                <c:pt idx="1522">
                  <c:v>168.902280941318</c:v>
                </c:pt>
                <c:pt idx="1523">
                  <c:v>168.38732216283901</c:v>
                </c:pt>
                <c:pt idx="1524">
                  <c:v>169.409729036442</c:v>
                </c:pt>
                <c:pt idx="1525">
                  <c:v>168.75315449153999</c:v>
                </c:pt>
                <c:pt idx="1526">
                  <c:v>169.561246430956</c:v>
                </c:pt>
                <c:pt idx="1527">
                  <c:v>170.01151366107399</c:v>
                </c:pt>
                <c:pt idx="1528">
                  <c:v>169.502596006662</c:v>
                </c:pt>
                <c:pt idx="1529">
                  <c:v>171.16718549899099</c:v>
                </c:pt>
                <c:pt idx="1530">
                  <c:v>171.20522950905101</c:v>
                </c:pt>
                <c:pt idx="1531">
                  <c:v>171.33692564741901</c:v>
                </c:pt>
                <c:pt idx="1532">
                  <c:v>168.551782494919</c:v>
                </c:pt>
                <c:pt idx="1533">
                  <c:v>166.561989039857</c:v>
                </c:pt>
                <c:pt idx="1534">
                  <c:v>166.48773501350601</c:v>
                </c:pt>
                <c:pt idx="1535">
                  <c:v>164.552351924915</c:v>
                </c:pt>
                <c:pt idx="1536">
                  <c:v>163.938384885885</c:v>
                </c:pt>
                <c:pt idx="1537">
                  <c:v>164.843547469122</c:v>
                </c:pt>
                <c:pt idx="1538">
                  <c:v>161.93728242180899</c:v>
                </c:pt>
                <c:pt idx="1539">
                  <c:v>163.82674962109601</c:v>
                </c:pt>
                <c:pt idx="1540">
                  <c:v>162.74844121775399</c:v>
                </c:pt>
                <c:pt idx="1541">
                  <c:v>162.52883327715699</c:v>
                </c:pt>
                <c:pt idx="1542">
                  <c:v>163.47250664434199</c:v>
                </c:pt>
                <c:pt idx="1543">
                  <c:v>159.13014775740399</c:v>
                </c:pt>
                <c:pt idx="1544">
                  <c:v>160.05884042617001</c:v>
                </c:pt>
                <c:pt idx="1545">
                  <c:v>159.21211448064901</c:v>
                </c:pt>
                <c:pt idx="1546">
                  <c:v>159.455875738777</c:v>
                </c:pt>
                <c:pt idx="1547">
                  <c:v>160.74663125262401</c:v>
                </c:pt>
                <c:pt idx="1548">
                  <c:v>161.74971237950001</c:v>
                </c:pt>
                <c:pt idx="1549">
                  <c:v>162.11007538173101</c:v>
                </c:pt>
                <c:pt idx="1550">
                  <c:v>163.07939822416199</c:v>
                </c:pt>
                <c:pt idx="1551">
                  <c:v>161.58200627394899</c:v>
                </c:pt>
                <c:pt idx="1552">
                  <c:v>157.311048453349</c:v>
                </c:pt>
                <c:pt idx="1553">
                  <c:v>156.15751196297401</c:v>
                </c:pt>
                <c:pt idx="1554">
                  <c:v>156.31850080533499</c:v>
                </c:pt>
                <c:pt idx="1555">
                  <c:v>157.05214368750001</c:v>
                </c:pt>
                <c:pt idx="1556">
                  <c:v>157.31080242625899</c:v>
                </c:pt>
                <c:pt idx="1557">
                  <c:v>158.22207055709299</c:v>
                </c:pt>
                <c:pt idx="1558">
                  <c:v>158.002675781297</c:v>
                </c:pt>
                <c:pt idx="1559">
                  <c:v>157.977694377495</c:v>
                </c:pt>
                <c:pt idx="1560">
                  <c:v>159.627517281742</c:v>
                </c:pt>
                <c:pt idx="1561">
                  <c:v>159.46361705173399</c:v>
                </c:pt>
                <c:pt idx="1562">
                  <c:v>160.50174018323801</c:v>
                </c:pt>
                <c:pt idx="1563">
                  <c:v>160.348110463419</c:v>
                </c:pt>
                <c:pt idx="1564">
                  <c:v>161.782116196668</c:v>
                </c:pt>
                <c:pt idx="1565">
                  <c:v>163.21182076517599</c:v>
                </c:pt>
                <c:pt idx="1566">
                  <c:v>164.01152057020499</c:v>
                </c:pt>
                <c:pt idx="1567">
                  <c:v>165.47544343507801</c:v>
                </c:pt>
                <c:pt idx="1568">
                  <c:v>165.96934474019699</c:v>
                </c:pt>
                <c:pt idx="1569">
                  <c:v>165.31817475552401</c:v>
                </c:pt>
                <c:pt idx="1570">
                  <c:v>166.14581943407899</c:v>
                </c:pt>
                <c:pt idx="1571">
                  <c:v>166.899359130796</c:v>
                </c:pt>
                <c:pt idx="1572">
                  <c:v>166.44565675471699</c:v>
                </c:pt>
                <c:pt idx="1573">
                  <c:v>165.546549183905</c:v>
                </c:pt>
                <c:pt idx="1574">
                  <c:v>165.77628155527199</c:v>
                </c:pt>
                <c:pt idx="1575">
                  <c:v>163.174155038978</c:v>
                </c:pt>
                <c:pt idx="1576">
                  <c:v>164.06648776444499</c:v>
                </c:pt>
                <c:pt idx="1577">
                  <c:v>163.709458622217</c:v>
                </c:pt>
                <c:pt idx="1578">
                  <c:v>162.86304032595601</c:v>
                </c:pt>
                <c:pt idx="1579">
                  <c:v>162.37256836992401</c:v>
                </c:pt>
                <c:pt idx="1580">
                  <c:v>162.552751493568</c:v>
                </c:pt>
                <c:pt idx="1581">
                  <c:v>161.902092240766</c:v>
                </c:pt>
                <c:pt idx="1582">
                  <c:v>162.50092772745501</c:v>
                </c:pt>
                <c:pt idx="1583">
                  <c:v>162.59278427159299</c:v>
                </c:pt>
                <c:pt idx="1584">
                  <c:v>161.29916735740699</c:v>
                </c:pt>
                <c:pt idx="1585">
                  <c:v>160.73901429039199</c:v>
                </c:pt>
                <c:pt idx="1586">
                  <c:v>160.95126408749999</c:v>
                </c:pt>
                <c:pt idx="1587">
                  <c:v>160.558413167091</c:v>
                </c:pt>
                <c:pt idx="1588">
                  <c:v>164.08071229092599</c:v>
                </c:pt>
                <c:pt idx="1589">
                  <c:v>164.83651363493701</c:v>
                </c:pt>
                <c:pt idx="1590">
                  <c:v>166.88681151268801</c:v>
                </c:pt>
                <c:pt idx="1591">
                  <c:v>171.55986935886301</c:v>
                </c:pt>
                <c:pt idx="1592">
                  <c:v>172.787079640093</c:v>
                </c:pt>
                <c:pt idx="1593">
                  <c:v>172.363424077888</c:v>
                </c:pt>
                <c:pt idx="1594">
                  <c:v>171.36394617590901</c:v>
                </c:pt>
                <c:pt idx="1595">
                  <c:v>170.70367962109299</c:v>
                </c:pt>
                <c:pt idx="1596">
                  <c:v>171.479640973183</c:v>
                </c:pt>
                <c:pt idx="1597">
                  <c:v>175.67721417400799</c:v>
                </c:pt>
                <c:pt idx="1598">
                  <c:v>177.08083025896099</c:v>
                </c:pt>
                <c:pt idx="1599">
                  <c:v>177.85245734405601</c:v>
                </c:pt>
                <c:pt idx="1600">
                  <c:v>177.370985528322</c:v>
                </c:pt>
                <c:pt idx="1601">
                  <c:v>175.69949102473501</c:v>
                </c:pt>
                <c:pt idx="1602">
                  <c:v>173.647001248149</c:v>
                </c:pt>
                <c:pt idx="1603">
                  <c:v>176.57121735876501</c:v>
                </c:pt>
                <c:pt idx="1604">
                  <c:v>174.74553005394799</c:v>
                </c:pt>
                <c:pt idx="1605">
                  <c:v>173.39191705974699</c:v>
                </c:pt>
                <c:pt idx="1606">
                  <c:v>175.004209422917</c:v>
                </c:pt>
                <c:pt idx="1607">
                  <c:v>175.034417137829</c:v>
                </c:pt>
                <c:pt idx="1608">
                  <c:v>176.23423711872701</c:v>
                </c:pt>
                <c:pt idx="1609">
                  <c:v>176.19792975644501</c:v>
                </c:pt>
                <c:pt idx="1610">
                  <c:v>175.634873518999</c:v>
                </c:pt>
                <c:pt idx="1611">
                  <c:v>176.28062395278599</c:v>
                </c:pt>
                <c:pt idx="1612">
                  <c:v>177.75009572723599</c:v>
                </c:pt>
                <c:pt idx="1613">
                  <c:v>178.001583442954</c:v>
                </c:pt>
                <c:pt idx="1614">
                  <c:v>183.221581123644</c:v>
                </c:pt>
                <c:pt idx="1615">
                  <c:v>182.93757377054899</c:v>
                </c:pt>
                <c:pt idx="1616">
                  <c:v>180.229689652415</c:v>
                </c:pt>
                <c:pt idx="1617">
                  <c:v>179.39569911954101</c:v>
                </c:pt>
                <c:pt idx="1618">
                  <c:v>178.48559839726599</c:v>
                </c:pt>
                <c:pt idx="1619">
                  <c:v>178.65009572703599</c:v>
                </c:pt>
                <c:pt idx="1620">
                  <c:v>177.87272088767699</c:v>
                </c:pt>
                <c:pt idx="1621">
                  <c:v>178.09694629198199</c:v>
                </c:pt>
                <c:pt idx="1622">
                  <c:v>177.90525073095901</c:v>
                </c:pt>
                <c:pt idx="1623">
                  <c:v>177.49013974082399</c:v>
                </c:pt>
                <c:pt idx="1624">
                  <c:v>177.77017295884301</c:v>
                </c:pt>
                <c:pt idx="1625">
                  <c:v>176.82318936848301</c:v>
                </c:pt>
                <c:pt idx="1626">
                  <c:v>177.84413969965701</c:v>
                </c:pt>
                <c:pt idx="1627">
                  <c:v>177.97544893487401</c:v>
                </c:pt>
                <c:pt idx="1628">
                  <c:v>176.77493810344299</c:v>
                </c:pt>
                <c:pt idx="1629">
                  <c:v>174.90741813728101</c:v>
                </c:pt>
                <c:pt idx="1630">
                  <c:v>174.92264118194899</c:v>
                </c:pt>
                <c:pt idx="1631">
                  <c:v>173.78489836590299</c:v>
                </c:pt>
                <c:pt idx="1632">
                  <c:v>173.92326136257</c:v>
                </c:pt>
                <c:pt idx="1633">
                  <c:v>173.473869552747</c:v>
                </c:pt>
                <c:pt idx="1634">
                  <c:v>176.52819035301201</c:v>
                </c:pt>
                <c:pt idx="1635">
                  <c:v>178.84730860989899</c:v>
                </c:pt>
                <c:pt idx="1636">
                  <c:v>178.88912985433399</c:v>
                </c:pt>
                <c:pt idx="1637">
                  <c:v>177.99940714604099</c:v>
                </c:pt>
                <c:pt idx="1638">
                  <c:v>178.639077391212</c:v>
                </c:pt>
                <c:pt idx="1639">
                  <c:v>177.98456903763599</c:v>
                </c:pt>
                <c:pt idx="1640">
                  <c:v>179.13402224988701</c:v>
                </c:pt>
                <c:pt idx="1641">
                  <c:v>179.06330265578799</c:v>
                </c:pt>
                <c:pt idx="1642">
                  <c:v>178.73392090968099</c:v>
                </c:pt>
                <c:pt idx="1643">
                  <c:v>178.242938102062</c:v>
                </c:pt>
                <c:pt idx="1644">
                  <c:v>178.92545235014401</c:v>
                </c:pt>
                <c:pt idx="1645">
                  <c:v>174.80798647711799</c:v>
                </c:pt>
                <c:pt idx="1646">
                  <c:v>174.52301823919399</c:v>
                </c:pt>
                <c:pt idx="1647">
                  <c:v>174.844709946264</c:v>
                </c:pt>
                <c:pt idx="1648">
                  <c:v>174.79239484872801</c:v>
                </c:pt>
                <c:pt idx="1649">
                  <c:v>175.16080562271</c:v>
                </c:pt>
                <c:pt idx="1650">
                  <c:v>173.02689930462799</c:v>
                </c:pt>
                <c:pt idx="1651">
                  <c:v>174.86511603228601</c:v>
                </c:pt>
                <c:pt idx="1652">
                  <c:v>174.66855607748701</c:v>
                </c:pt>
                <c:pt idx="1653">
                  <c:v>174.40003902273901</c:v>
                </c:pt>
                <c:pt idx="1654">
                  <c:v>175.607743771282</c:v>
                </c:pt>
                <c:pt idx="1655">
                  <c:v>175.792011552855</c:v>
                </c:pt>
                <c:pt idx="1656">
                  <c:v>176.39916379394799</c:v>
                </c:pt>
                <c:pt idx="1657">
                  <c:v>175.28541921804899</c:v>
                </c:pt>
                <c:pt idx="1658">
                  <c:v>174.535181659937</c:v>
                </c:pt>
                <c:pt idx="1659">
                  <c:v>174.22872726746999</c:v>
                </c:pt>
                <c:pt idx="1660">
                  <c:v>174.865061621188</c:v>
                </c:pt>
                <c:pt idx="1661">
                  <c:v>175.671491564197</c:v>
                </c:pt>
                <c:pt idx="1662">
                  <c:v>175.48779448097</c:v>
                </c:pt>
                <c:pt idx="1663">
                  <c:v>175.96160319004801</c:v>
                </c:pt>
                <c:pt idx="1664">
                  <c:v>176.82941381085399</c:v>
                </c:pt>
                <c:pt idx="1665">
                  <c:v>177.16589214899301</c:v>
                </c:pt>
                <c:pt idx="1666">
                  <c:v>176.02495571132499</c:v>
                </c:pt>
                <c:pt idx="1667">
                  <c:v>175.44631205393799</c:v>
                </c:pt>
                <c:pt idx="1668">
                  <c:v>175.341616776059</c:v>
                </c:pt>
                <c:pt idx="1669">
                  <c:v>175.13056574569001</c:v>
                </c:pt>
                <c:pt idx="1670">
                  <c:v>175.88692361872901</c:v>
                </c:pt>
                <c:pt idx="1671">
                  <c:v>175.75244952558199</c:v>
                </c:pt>
                <c:pt idx="1672">
                  <c:v>176.632464077604</c:v>
                </c:pt>
                <c:pt idx="1673">
                  <c:v>174.92783162162399</c:v>
                </c:pt>
                <c:pt idx="1674">
                  <c:v>172.68112290482901</c:v>
                </c:pt>
                <c:pt idx="1675">
                  <c:v>173.153121745242</c:v>
                </c:pt>
                <c:pt idx="1676">
                  <c:v>174.92647168460499</c:v>
                </c:pt>
                <c:pt idx="1677">
                  <c:v>175.47774628180599</c:v>
                </c:pt>
                <c:pt idx="1678">
                  <c:v>174.78711010935601</c:v>
                </c:pt>
                <c:pt idx="1679">
                  <c:v>171.83271561525399</c:v>
                </c:pt>
                <c:pt idx="1680">
                  <c:v>173.25618129614199</c:v>
                </c:pt>
                <c:pt idx="1681">
                  <c:v>174.460417930565</c:v>
                </c:pt>
                <c:pt idx="1682">
                  <c:v>174.96344558952799</c:v>
                </c:pt>
                <c:pt idx="1683">
                  <c:v>175.31111810165501</c:v>
                </c:pt>
                <c:pt idx="1684">
                  <c:v>175.11412863640899</c:v>
                </c:pt>
                <c:pt idx="1685">
                  <c:v>174.976669299592</c:v>
                </c:pt>
                <c:pt idx="1686">
                  <c:v>175.61801538338699</c:v>
                </c:pt>
                <c:pt idx="1687">
                  <c:v>173.94198988269801</c:v>
                </c:pt>
                <c:pt idx="1688">
                  <c:v>173.99574240345399</c:v>
                </c:pt>
                <c:pt idx="1689">
                  <c:v>173.95909399748001</c:v>
                </c:pt>
                <c:pt idx="1690">
                  <c:v>172.46117852184301</c:v>
                </c:pt>
                <c:pt idx="1691">
                  <c:v>170.657895178915</c:v>
                </c:pt>
                <c:pt idx="1692">
                  <c:v>170.88740256474</c:v>
                </c:pt>
                <c:pt idx="1693">
                  <c:v>173.20486395348101</c:v>
                </c:pt>
                <c:pt idx="1694">
                  <c:v>173.549719615736</c:v>
                </c:pt>
                <c:pt idx="1695">
                  <c:v>171.75840548921099</c:v>
                </c:pt>
                <c:pt idx="1696">
                  <c:v>171.53371615792599</c:v>
                </c:pt>
                <c:pt idx="1697">
                  <c:v>172.281162337724</c:v>
                </c:pt>
                <c:pt idx="1698">
                  <c:v>171.37063360422701</c:v>
                </c:pt>
                <c:pt idx="1699">
                  <c:v>172.13869195784699</c:v>
                </c:pt>
                <c:pt idx="1700">
                  <c:v>171.23624884802399</c:v>
                </c:pt>
                <c:pt idx="1701">
                  <c:v>171.99506922457999</c:v>
                </c:pt>
                <c:pt idx="1702">
                  <c:v>170.326041182475</c:v>
                </c:pt>
                <c:pt idx="1703">
                  <c:v>168.707150279518</c:v>
                </c:pt>
                <c:pt idx="1704">
                  <c:v>169.96123206550101</c:v>
                </c:pt>
                <c:pt idx="1705">
                  <c:v>171.14614809246501</c:v>
                </c:pt>
                <c:pt idx="1706">
                  <c:v>170.786071024964</c:v>
                </c:pt>
                <c:pt idx="1707">
                  <c:v>170.85379962307201</c:v>
                </c:pt>
                <c:pt idx="1708">
                  <c:v>170.97656587452599</c:v>
                </c:pt>
                <c:pt idx="1709">
                  <c:v>169.75059025321201</c:v>
                </c:pt>
                <c:pt idx="1710">
                  <c:v>168.673663170776</c:v>
                </c:pt>
                <c:pt idx="1711">
                  <c:v>169.63326304343801</c:v>
                </c:pt>
                <c:pt idx="1712">
                  <c:v>171.33661034893601</c:v>
                </c:pt>
                <c:pt idx="1713">
                  <c:v>172.22208813054399</c:v>
                </c:pt>
                <c:pt idx="1714">
                  <c:v>173.15934820004901</c:v>
                </c:pt>
                <c:pt idx="1715">
                  <c:v>173.11969008577299</c:v>
                </c:pt>
                <c:pt idx="1716">
                  <c:v>175.20002191300401</c:v>
                </c:pt>
                <c:pt idx="1717">
                  <c:v>177.24402565443799</c:v>
                </c:pt>
                <c:pt idx="1718">
                  <c:v>178.95524608844499</c:v>
                </c:pt>
                <c:pt idx="1719">
                  <c:v>176.10269254678599</c:v>
                </c:pt>
                <c:pt idx="1720">
                  <c:v>178.41658782477299</c:v>
                </c:pt>
                <c:pt idx="1721">
                  <c:v>178.007802089922</c:v>
                </c:pt>
                <c:pt idx="1722">
                  <c:v>179.685074150183</c:v>
                </c:pt>
                <c:pt idx="1723">
                  <c:v>178.86650632938901</c:v>
                </c:pt>
                <c:pt idx="1724">
                  <c:v>176.07773821776101</c:v>
                </c:pt>
                <c:pt idx="1725">
                  <c:v>176.47933753813899</c:v>
                </c:pt>
                <c:pt idx="1726">
                  <c:v>176.527382499015</c:v>
                </c:pt>
                <c:pt idx="1727">
                  <c:v>176.375474456809</c:v>
                </c:pt>
                <c:pt idx="1728">
                  <c:v>178.336218325137</c:v>
                </c:pt>
                <c:pt idx="1729">
                  <c:v>178.56977419944499</c:v>
                </c:pt>
                <c:pt idx="1730">
                  <c:v>177.936232710929</c:v>
                </c:pt>
                <c:pt idx="1731">
                  <c:v>176.925044024134</c:v>
                </c:pt>
                <c:pt idx="1732">
                  <c:v>176.47484696981701</c:v>
                </c:pt>
                <c:pt idx="1733">
                  <c:v>175.48815532970099</c:v>
                </c:pt>
                <c:pt idx="1734">
                  <c:v>176.18899978726799</c:v>
                </c:pt>
                <c:pt idx="1735">
                  <c:v>175.46602437934999</c:v>
                </c:pt>
                <c:pt idx="1736">
                  <c:v>175.92103086364199</c:v>
                </c:pt>
                <c:pt idx="1737">
                  <c:v>174.421466638742</c:v>
                </c:pt>
                <c:pt idx="1738">
                  <c:v>173.04840593070401</c:v>
                </c:pt>
                <c:pt idx="1739">
                  <c:v>170.64772999685201</c:v>
                </c:pt>
                <c:pt idx="1740">
                  <c:v>170.41137003548201</c:v>
                </c:pt>
                <c:pt idx="1741">
                  <c:v>171.55862188507601</c:v>
                </c:pt>
                <c:pt idx="1742">
                  <c:v>170.78153321793999</c:v>
                </c:pt>
                <c:pt idx="1743">
                  <c:v>170.481328531983</c:v>
                </c:pt>
                <c:pt idx="1744">
                  <c:v>171.15275455592899</c:v>
                </c:pt>
                <c:pt idx="1745">
                  <c:v>171.52263957187401</c:v>
                </c:pt>
                <c:pt idx="1746">
                  <c:v>171.48816445092601</c:v>
                </c:pt>
                <c:pt idx="1747">
                  <c:v>171.287944189033</c:v>
                </c:pt>
                <c:pt idx="1748">
                  <c:v>169.22520527811201</c:v>
                </c:pt>
                <c:pt idx="1749">
                  <c:v>169.00283892786601</c:v>
                </c:pt>
                <c:pt idx="1750">
                  <c:v>168.60760750123299</c:v>
                </c:pt>
                <c:pt idx="1751">
                  <c:v>168.671618166679</c:v>
                </c:pt>
                <c:pt idx="1752">
                  <c:v>168.261666039136</c:v>
                </c:pt>
                <c:pt idx="1753">
                  <c:v>169.636906000946</c:v>
                </c:pt>
                <c:pt idx="1754">
                  <c:v>169.17541628133699</c:v>
                </c:pt>
                <c:pt idx="1755">
                  <c:v>168.10501909347801</c:v>
                </c:pt>
                <c:pt idx="1756">
                  <c:v>167.821066811728</c:v>
                </c:pt>
                <c:pt idx="1757">
                  <c:v>168.54945996381301</c:v>
                </c:pt>
                <c:pt idx="1758">
                  <c:v>168.265663782313</c:v>
                </c:pt>
                <c:pt idx="1759">
                  <c:v>168.53067480697001</c:v>
                </c:pt>
                <c:pt idx="1760">
                  <c:v>168.18705820000099</c:v>
                </c:pt>
                <c:pt idx="1761">
                  <c:v>168.29326186590799</c:v>
                </c:pt>
                <c:pt idx="1762">
                  <c:v>167.06910377945999</c:v>
                </c:pt>
                <c:pt idx="1763">
                  <c:v>167.018183038735</c:v>
                </c:pt>
                <c:pt idx="1764">
                  <c:v>167.818035514163</c:v>
                </c:pt>
                <c:pt idx="1765">
                  <c:v>165.71597175537099</c:v>
                </c:pt>
                <c:pt idx="1766">
                  <c:v>165.95296037957601</c:v>
                </c:pt>
                <c:pt idx="1767">
                  <c:v>166.871191967757</c:v>
                </c:pt>
                <c:pt idx="1768">
                  <c:v>167.522923133061</c:v>
                </c:pt>
                <c:pt idx="1769">
                  <c:v>168.287922866061</c:v>
                </c:pt>
                <c:pt idx="1770">
                  <c:v>168.45069626113499</c:v>
                </c:pt>
                <c:pt idx="1771">
                  <c:v>168.19144851978001</c:v>
                </c:pt>
                <c:pt idx="1772">
                  <c:v>168.22394963102499</c:v>
                </c:pt>
                <c:pt idx="1773">
                  <c:v>169.330193879349</c:v>
                </c:pt>
                <c:pt idx="1774">
                  <c:v>169.34951193223401</c:v>
                </c:pt>
                <c:pt idx="1775">
                  <c:v>169.26255869941201</c:v>
                </c:pt>
                <c:pt idx="1776">
                  <c:v>169.46152549914899</c:v>
                </c:pt>
                <c:pt idx="1777">
                  <c:v>168.76645906979601</c:v>
                </c:pt>
                <c:pt idx="1778">
                  <c:v>169.906838344449</c:v>
                </c:pt>
                <c:pt idx="1779">
                  <c:v>169.29045356470499</c:v>
                </c:pt>
                <c:pt idx="1780">
                  <c:v>169.68364024717701</c:v>
                </c:pt>
                <c:pt idx="1781">
                  <c:v>169.54848157227099</c:v>
                </c:pt>
                <c:pt idx="1782">
                  <c:v>169.756922271061</c:v>
                </c:pt>
                <c:pt idx="1783">
                  <c:v>171.45797251806701</c:v>
                </c:pt>
                <c:pt idx="1784">
                  <c:v>171.60291358359001</c:v>
                </c:pt>
                <c:pt idx="1785">
                  <c:v>172.34283072884699</c:v>
                </c:pt>
                <c:pt idx="1786">
                  <c:v>172.918283058676</c:v>
                </c:pt>
                <c:pt idx="1787">
                  <c:v>171.535705334743</c:v>
                </c:pt>
                <c:pt idx="1788">
                  <c:v>172.46653100810599</c:v>
                </c:pt>
                <c:pt idx="1789">
                  <c:v>172.30681497943101</c:v>
                </c:pt>
                <c:pt idx="1790">
                  <c:v>171.96755779353001</c:v>
                </c:pt>
                <c:pt idx="1791">
                  <c:v>171.79277744973899</c:v>
                </c:pt>
                <c:pt idx="1792">
                  <c:v>172.380507122767</c:v>
                </c:pt>
                <c:pt idx="1793">
                  <c:v>174.28179142737801</c:v>
                </c:pt>
                <c:pt idx="1794">
                  <c:v>174.87819863118</c:v>
                </c:pt>
                <c:pt idx="1795">
                  <c:v>173.29136351417301</c:v>
                </c:pt>
                <c:pt idx="1796">
                  <c:v>172.79340310705999</c:v>
                </c:pt>
                <c:pt idx="1797">
                  <c:v>172.180533839476</c:v>
                </c:pt>
                <c:pt idx="1798">
                  <c:v>172.18211225119401</c:v>
                </c:pt>
                <c:pt idx="1799">
                  <c:v>172.807107164412</c:v>
                </c:pt>
                <c:pt idx="1800">
                  <c:v>172.89317758412199</c:v>
                </c:pt>
                <c:pt idx="1801">
                  <c:v>173.31168752953201</c:v>
                </c:pt>
                <c:pt idx="1802">
                  <c:v>173.7686585495</c:v>
                </c:pt>
                <c:pt idx="1803">
                  <c:v>177.62643083726499</c:v>
                </c:pt>
                <c:pt idx="1804">
                  <c:v>178.25247272863299</c:v>
                </c:pt>
                <c:pt idx="1805">
                  <c:v>178.34435393729001</c:v>
                </c:pt>
                <c:pt idx="1806">
                  <c:v>178.46885109410101</c:v>
                </c:pt>
                <c:pt idx="1807">
                  <c:v>179.26455013224299</c:v>
                </c:pt>
                <c:pt idx="1808">
                  <c:v>179.34273622990801</c:v>
                </c:pt>
                <c:pt idx="1809">
                  <c:v>179.21884107662001</c:v>
                </c:pt>
                <c:pt idx="1810">
                  <c:v>180.248685923002</c:v>
                </c:pt>
                <c:pt idx="1811">
                  <c:v>180.01748777301901</c:v>
                </c:pt>
                <c:pt idx="1812">
                  <c:v>179.356688277751</c:v>
                </c:pt>
                <c:pt idx="1813">
                  <c:v>180.09607119782299</c:v>
                </c:pt>
                <c:pt idx="1814">
                  <c:v>178.68573576016601</c:v>
                </c:pt>
                <c:pt idx="1815">
                  <c:v>176.70608091248999</c:v>
                </c:pt>
                <c:pt idx="1816">
                  <c:v>177.66489796346099</c:v>
                </c:pt>
                <c:pt idx="1817">
                  <c:v>177.73870900300301</c:v>
                </c:pt>
                <c:pt idx="1818">
                  <c:v>178.46327772224001</c:v>
                </c:pt>
                <c:pt idx="1819">
                  <c:v>176.90022572989801</c:v>
                </c:pt>
                <c:pt idx="1820">
                  <c:v>175.48929606214301</c:v>
                </c:pt>
                <c:pt idx="1821">
                  <c:v>176.252700802411</c:v>
                </c:pt>
                <c:pt idx="1822">
                  <c:v>176.88473846334301</c:v>
                </c:pt>
                <c:pt idx="1823">
                  <c:v>177.90145967686399</c:v>
                </c:pt>
                <c:pt idx="1824">
                  <c:v>178.04680584697999</c:v>
                </c:pt>
                <c:pt idx="1825">
                  <c:v>178.589731752034</c:v>
                </c:pt>
                <c:pt idx="1826">
                  <c:v>178.88110621658501</c:v>
                </c:pt>
                <c:pt idx="1827">
                  <c:v>177.64412524017399</c:v>
                </c:pt>
                <c:pt idx="1828">
                  <c:v>178.01704376853101</c:v>
                </c:pt>
                <c:pt idx="1829">
                  <c:v>177.67800817664099</c:v>
                </c:pt>
                <c:pt idx="1830">
                  <c:v>177.584586696657</c:v>
                </c:pt>
                <c:pt idx="1831">
                  <c:v>177.903003184033</c:v>
                </c:pt>
                <c:pt idx="1832">
                  <c:v>176.54743512975901</c:v>
                </c:pt>
                <c:pt idx="1833">
                  <c:v>176.024115588119</c:v>
                </c:pt>
                <c:pt idx="1834">
                  <c:v>175.939588816108</c:v>
                </c:pt>
                <c:pt idx="1835">
                  <c:v>175.99934621035101</c:v>
                </c:pt>
                <c:pt idx="1836">
                  <c:v>176.111174543495</c:v>
                </c:pt>
                <c:pt idx="1837">
                  <c:v>176.41402285847801</c:v>
                </c:pt>
                <c:pt idx="1838">
                  <c:v>176.309397130343</c:v>
                </c:pt>
                <c:pt idx="1839">
                  <c:v>176.12331239168199</c:v>
                </c:pt>
                <c:pt idx="1840">
                  <c:v>175.483763583534</c:v>
                </c:pt>
                <c:pt idx="1841">
                  <c:v>176.270955788859</c:v>
                </c:pt>
                <c:pt idx="1842">
                  <c:v>176.535343552288</c:v>
                </c:pt>
                <c:pt idx="1843">
                  <c:v>175.93969437189199</c:v>
                </c:pt>
                <c:pt idx="1844">
                  <c:v>177.508676155628</c:v>
                </c:pt>
                <c:pt idx="1845">
                  <c:v>177.87029781124599</c:v>
                </c:pt>
                <c:pt idx="1846">
                  <c:v>177.805197696183</c:v>
                </c:pt>
                <c:pt idx="1847">
                  <c:v>177.98009711690599</c:v>
                </c:pt>
                <c:pt idx="1848">
                  <c:v>177.61624265180799</c:v>
                </c:pt>
                <c:pt idx="1849">
                  <c:v>178.10649899491699</c:v>
                </c:pt>
                <c:pt idx="1850">
                  <c:v>178.57536342384901</c:v>
                </c:pt>
                <c:pt idx="1851">
                  <c:v>178.507300657972</c:v>
                </c:pt>
                <c:pt idx="1852">
                  <c:v>177.91773167524599</c:v>
                </c:pt>
                <c:pt idx="1853">
                  <c:v>178.287176510124</c:v>
                </c:pt>
                <c:pt idx="1854">
                  <c:v>175.12900113428299</c:v>
                </c:pt>
                <c:pt idx="1855">
                  <c:v>176.543150461312</c:v>
                </c:pt>
                <c:pt idx="1856">
                  <c:v>176.09998446747099</c:v>
                </c:pt>
                <c:pt idx="1857">
                  <c:v>175.64527543426499</c:v>
                </c:pt>
                <c:pt idx="1858">
                  <c:v>175.026867620236</c:v>
                </c:pt>
                <c:pt idx="1859">
                  <c:v>173.915672828471</c:v>
                </c:pt>
                <c:pt idx="1860">
                  <c:v>172.108358046288</c:v>
                </c:pt>
                <c:pt idx="1861">
                  <c:v>172.24359693153599</c:v>
                </c:pt>
                <c:pt idx="1862">
                  <c:v>171.58671531106501</c:v>
                </c:pt>
                <c:pt idx="1863">
                  <c:v>171.10621457454701</c:v>
                </c:pt>
                <c:pt idx="1864">
                  <c:v>172.139578254887</c:v>
                </c:pt>
                <c:pt idx="1865">
                  <c:v>172.07678594973501</c:v>
                </c:pt>
                <c:pt idx="1866">
                  <c:v>171.29280635492</c:v>
                </c:pt>
                <c:pt idx="1867">
                  <c:v>171.140517587902</c:v>
                </c:pt>
                <c:pt idx="1868">
                  <c:v>169.91482749510999</c:v>
                </c:pt>
                <c:pt idx="1869">
                  <c:v>170.06982356054601</c:v>
                </c:pt>
                <c:pt idx="1870">
                  <c:v>169.43420316626799</c:v>
                </c:pt>
                <c:pt idx="1871">
                  <c:v>170.784736017732</c:v>
                </c:pt>
                <c:pt idx="1872">
                  <c:v>172.12881246897101</c:v>
                </c:pt>
                <c:pt idx="1873">
                  <c:v>172.96908284322001</c:v>
                </c:pt>
                <c:pt idx="1874">
                  <c:v>172.485712951339</c:v>
                </c:pt>
                <c:pt idx="1875">
                  <c:v>174.05718928584599</c:v>
                </c:pt>
                <c:pt idx="1876">
                  <c:v>173.08658222040501</c:v>
                </c:pt>
                <c:pt idx="1877">
                  <c:v>173.42505122816399</c:v>
                </c:pt>
                <c:pt idx="1878">
                  <c:v>173.593409034286</c:v>
                </c:pt>
                <c:pt idx="1879">
                  <c:v>175.15680111036599</c:v>
                </c:pt>
                <c:pt idx="1880">
                  <c:v>176.98703977240999</c:v>
                </c:pt>
                <c:pt idx="1881">
                  <c:v>176.363160009485</c:v>
                </c:pt>
                <c:pt idx="1882">
                  <c:v>177.316421635767</c:v>
                </c:pt>
                <c:pt idx="1883">
                  <c:v>177.845799065363</c:v>
                </c:pt>
                <c:pt idx="1884">
                  <c:v>180.32154147217301</c:v>
                </c:pt>
                <c:pt idx="1885">
                  <c:v>180.88845483293599</c:v>
                </c:pt>
                <c:pt idx="1886">
                  <c:v>180.97419486099599</c:v>
                </c:pt>
                <c:pt idx="1887">
                  <c:v>180.46449637071601</c:v>
                </c:pt>
                <c:pt idx="1888">
                  <c:v>182.86118174036301</c:v>
                </c:pt>
                <c:pt idx="1889">
                  <c:v>183.322535273271</c:v>
                </c:pt>
                <c:pt idx="1890">
                  <c:v>182.79976058614301</c:v>
                </c:pt>
                <c:pt idx="1891">
                  <c:v>185.11696632404201</c:v>
                </c:pt>
                <c:pt idx="1892">
                  <c:v>185.24741425052599</c:v>
                </c:pt>
                <c:pt idx="1893">
                  <c:v>185.227499646616</c:v>
                </c:pt>
                <c:pt idx="1894">
                  <c:v>188.34370627014999</c:v>
                </c:pt>
                <c:pt idx="1895">
                  <c:v>187.638901916245</c:v>
                </c:pt>
                <c:pt idx="1896">
                  <c:v>188.54950972379601</c:v>
                </c:pt>
                <c:pt idx="1897">
                  <c:v>191.12484763743399</c:v>
                </c:pt>
                <c:pt idx="1898">
                  <c:v>191.125969055014</c:v>
                </c:pt>
                <c:pt idx="1899">
                  <c:v>190.382616439712</c:v>
                </c:pt>
                <c:pt idx="1900">
                  <c:v>190.77790540148601</c:v>
                </c:pt>
                <c:pt idx="1901">
                  <c:v>190.87105003884099</c:v>
                </c:pt>
                <c:pt idx="1902">
                  <c:v>191.00469339634199</c:v>
                </c:pt>
                <c:pt idx="1903">
                  <c:v>191.72281367070701</c:v>
                </c:pt>
                <c:pt idx="1904">
                  <c:v>191.73242613699301</c:v>
                </c:pt>
                <c:pt idx="1905">
                  <c:v>191.63478383115299</c:v>
                </c:pt>
                <c:pt idx="1906">
                  <c:v>191.60732207859701</c:v>
                </c:pt>
                <c:pt idx="1907">
                  <c:v>191.56822591586399</c:v>
                </c:pt>
                <c:pt idx="1908">
                  <c:v>191.004303359944</c:v>
                </c:pt>
                <c:pt idx="1909">
                  <c:v>192.10062283080799</c:v>
                </c:pt>
                <c:pt idx="1910">
                  <c:v>190.80782875032099</c:v>
                </c:pt>
                <c:pt idx="1911">
                  <c:v>192.19867712821801</c:v>
                </c:pt>
                <c:pt idx="1912">
                  <c:v>193.709310531032</c:v>
                </c:pt>
                <c:pt idx="1913">
                  <c:v>193.80909663186901</c:v>
                </c:pt>
                <c:pt idx="1914">
                  <c:v>195.23290384019899</c:v>
                </c:pt>
                <c:pt idx="1915">
                  <c:v>194.70254719343399</c:v>
                </c:pt>
                <c:pt idx="1916">
                  <c:v>188.67107010545899</c:v>
                </c:pt>
                <c:pt idx="1917">
                  <c:v>190.64049048563001</c:v>
                </c:pt>
                <c:pt idx="1918">
                  <c:v>190.07804289254599</c:v>
                </c:pt>
                <c:pt idx="1919">
                  <c:v>191.24547848849599</c:v>
                </c:pt>
                <c:pt idx="1920">
                  <c:v>191.56539827808899</c:v>
                </c:pt>
                <c:pt idx="1921">
                  <c:v>190.78588656903301</c:v>
                </c:pt>
                <c:pt idx="1922">
                  <c:v>192.25842097726701</c:v>
                </c:pt>
                <c:pt idx="1923">
                  <c:v>193.01292769931101</c:v>
                </c:pt>
                <c:pt idx="1924">
                  <c:v>193.585969290582</c:v>
                </c:pt>
                <c:pt idx="1925">
                  <c:v>193.37052503084601</c:v>
                </c:pt>
                <c:pt idx="1926">
                  <c:v>193.64291832270399</c:v>
                </c:pt>
                <c:pt idx="1927">
                  <c:v>187.59697813022501</c:v>
                </c:pt>
                <c:pt idx="1928">
                  <c:v>187.52741221947599</c:v>
                </c:pt>
                <c:pt idx="1929">
                  <c:v>186.30577113387301</c:v>
                </c:pt>
                <c:pt idx="1930">
                  <c:v>184.098116400972</c:v>
                </c:pt>
                <c:pt idx="1931">
                  <c:v>185.62319362569201</c:v>
                </c:pt>
                <c:pt idx="1932">
                  <c:v>187.290866703885</c:v>
                </c:pt>
                <c:pt idx="1933">
                  <c:v>187.63948168338101</c:v>
                </c:pt>
                <c:pt idx="1934">
                  <c:v>187.52386814991999</c:v>
                </c:pt>
                <c:pt idx="1935">
                  <c:v>188.20438799764801</c:v>
                </c:pt>
                <c:pt idx="1936">
                  <c:v>188.672067219582</c:v>
                </c:pt>
                <c:pt idx="1937">
                  <c:v>187.59062546199701</c:v>
                </c:pt>
                <c:pt idx="1938">
                  <c:v>186.06430448660501</c:v>
                </c:pt>
                <c:pt idx="1939">
                  <c:v>186.61169655192899</c:v>
                </c:pt>
                <c:pt idx="1940">
                  <c:v>186.179400258676</c:v>
                </c:pt>
                <c:pt idx="1941">
                  <c:v>189.039665815316</c:v>
                </c:pt>
                <c:pt idx="1942">
                  <c:v>188.70183681801899</c:v>
                </c:pt>
                <c:pt idx="1943">
                  <c:v>186.543495637489</c:v>
                </c:pt>
                <c:pt idx="1944">
                  <c:v>187.90151398966299</c:v>
                </c:pt>
                <c:pt idx="1945">
                  <c:v>189.10680343732301</c:v>
                </c:pt>
                <c:pt idx="1946">
                  <c:v>188.92223117987899</c:v>
                </c:pt>
                <c:pt idx="1947">
                  <c:v>189.43081651505</c:v>
                </c:pt>
                <c:pt idx="1948">
                  <c:v>190.633656274076</c:v>
                </c:pt>
                <c:pt idx="1949">
                  <c:v>194.61702054547001</c:v>
                </c:pt>
                <c:pt idx="1950">
                  <c:v>194.343835612514</c:v>
                </c:pt>
                <c:pt idx="1951">
                  <c:v>195.40567534388501</c:v>
                </c:pt>
                <c:pt idx="1952">
                  <c:v>197.086873013114</c:v>
                </c:pt>
                <c:pt idx="1953">
                  <c:v>196.60377484195999</c:v>
                </c:pt>
                <c:pt idx="1954">
                  <c:v>194.21283276288099</c:v>
                </c:pt>
                <c:pt idx="1955">
                  <c:v>195.007495813194</c:v>
                </c:pt>
                <c:pt idx="1956">
                  <c:v>193.784076445034</c:v>
                </c:pt>
                <c:pt idx="1957">
                  <c:v>188.18364699018801</c:v>
                </c:pt>
                <c:pt idx="1958">
                  <c:v>191.20482889802099</c:v>
                </c:pt>
                <c:pt idx="1959">
                  <c:v>191.11755342453301</c:v>
                </c:pt>
                <c:pt idx="1960">
                  <c:v>188.45592212558699</c:v>
                </c:pt>
                <c:pt idx="1961">
                  <c:v>182.16922987082199</c:v>
                </c:pt>
                <c:pt idx="1962">
                  <c:v>186.697642465276</c:v>
                </c:pt>
                <c:pt idx="1963">
                  <c:v>188.026484759917</c:v>
                </c:pt>
                <c:pt idx="1964">
                  <c:v>189.13488432648899</c:v>
                </c:pt>
                <c:pt idx="1965">
                  <c:v>185.93129927684399</c:v>
                </c:pt>
                <c:pt idx="1966">
                  <c:v>183.95442809653801</c:v>
                </c:pt>
                <c:pt idx="1967">
                  <c:v>188.2347996238</c:v>
                </c:pt>
                <c:pt idx="1968">
                  <c:v>189.497290595192</c:v>
                </c:pt>
                <c:pt idx="1969">
                  <c:v>189.79513267448701</c:v>
                </c:pt>
                <c:pt idx="1970">
                  <c:v>187.32154927032099</c:v>
                </c:pt>
                <c:pt idx="1971">
                  <c:v>186.78165607505599</c:v>
                </c:pt>
                <c:pt idx="1972">
                  <c:v>187.850330690634</c:v>
                </c:pt>
                <c:pt idx="1973">
                  <c:v>187.98945848550099</c:v>
                </c:pt>
                <c:pt idx="1974">
                  <c:v>188.23620108652199</c:v>
                </c:pt>
                <c:pt idx="1975">
                  <c:v>188.03774757823899</c:v>
                </c:pt>
                <c:pt idx="1976">
                  <c:v>188.666326781175</c:v>
                </c:pt>
                <c:pt idx="1977">
                  <c:v>189.29996837529001</c:v>
                </c:pt>
                <c:pt idx="1978">
                  <c:v>188.78939705015</c:v>
                </c:pt>
                <c:pt idx="1979">
                  <c:v>188.351183005221</c:v>
                </c:pt>
                <c:pt idx="1980">
                  <c:v>187.647664923848</c:v>
                </c:pt>
                <c:pt idx="1981">
                  <c:v>187.69138040228901</c:v>
                </c:pt>
                <c:pt idx="1982">
                  <c:v>184.642926004462</c:v>
                </c:pt>
                <c:pt idx="1983">
                  <c:v>185.54853432191999</c:v>
                </c:pt>
                <c:pt idx="1984">
                  <c:v>184.39327879643699</c:v>
                </c:pt>
                <c:pt idx="1985">
                  <c:v>183.74619714140201</c:v>
                </c:pt>
                <c:pt idx="1986">
                  <c:v>183.847322307734</c:v>
                </c:pt>
                <c:pt idx="1987">
                  <c:v>183.356583254144</c:v>
                </c:pt>
                <c:pt idx="1988">
                  <c:v>184.645522931155</c:v>
                </c:pt>
                <c:pt idx="1989">
                  <c:v>185.63460551639201</c:v>
                </c:pt>
                <c:pt idx="1990">
                  <c:v>188.29830805082199</c:v>
                </c:pt>
                <c:pt idx="1991">
                  <c:v>187.73558512527899</c:v>
                </c:pt>
                <c:pt idx="1992">
                  <c:v>190.55401169491699</c:v>
                </c:pt>
                <c:pt idx="1993">
                  <c:v>190.31664800513801</c:v>
                </c:pt>
                <c:pt idx="1994">
                  <c:v>189.40682784949499</c:v>
                </c:pt>
                <c:pt idx="1995">
                  <c:v>187.56808976397801</c:v>
                </c:pt>
                <c:pt idx="1996">
                  <c:v>186.84125812907899</c:v>
                </c:pt>
                <c:pt idx="1997">
                  <c:v>182.95326652157701</c:v>
                </c:pt>
                <c:pt idx="1998">
                  <c:v>182.204877980963</c:v>
                </c:pt>
                <c:pt idx="1999">
                  <c:v>181.05173865254599</c:v>
                </c:pt>
                <c:pt idx="2000">
                  <c:v>186.67066196322</c:v>
                </c:pt>
                <c:pt idx="2001">
                  <c:v>186.54652331991699</c:v>
                </c:pt>
                <c:pt idx="2002">
                  <c:v>191.64383971472799</c:v>
                </c:pt>
                <c:pt idx="2003">
                  <c:v>194.83645955252399</c:v>
                </c:pt>
                <c:pt idx="2004">
                  <c:v>190.38728654952601</c:v>
                </c:pt>
                <c:pt idx="2005">
                  <c:v>189.47809639510999</c:v>
                </c:pt>
                <c:pt idx="2006">
                  <c:v>191.835017117452</c:v>
                </c:pt>
                <c:pt idx="2007">
                  <c:v>191.923394835247</c:v>
                </c:pt>
                <c:pt idx="2008">
                  <c:v>193.18379530342401</c:v>
                </c:pt>
                <c:pt idx="2009">
                  <c:v>198.31290951470999</c:v>
                </c:pt>
                <c:pt idx="2010">
                  <c:v>199.35631928059499</c:v>
                </c:pt>
                <c:pt idx="2011">
                  <c:v>197.47242853862301</c:v>
                </c:pt>
                <c:pt idx="2012">
                  <c:v>198.99709142281901</c:v>
                </c:pt>
                <c:pt idx="2013">
                  <c:v>196.49939048294399</c:v>
                </c:pt>
                <c:pt idx="2014">
                  <c:v>195.172594572647</c:v>
                </c:pt>
                <c:pt idx="2015">
                  <c:v>197.45685769323501</c:v>
                </c:pt>
                <c:pt idx="2016">
                  <c:v>197.900051878087</c:v>
                </c:pt>
                <c:pt idx="2017">
                  <c:v>196.83116882895899</c:v>
                </c:pt>
                <c:pt idx="2018">
                  <c:v>196.51022446950401</c:v>
                </c:pt>
                <c:pt idx="2019">
                  <c:v>194.87900901711899</c:v>
                </c:pt>
                <c:pt idx="2020">
                  <c:v>191.54634547096401</c:v>
                </c:pt>
                <c:pt idx="2021">
                  <c:v>192.34730195087499</c:v>
                </c:pt>
                <c:pt idx="2022">
                  <c:v>192.63949080645699</c:v>
                </c:pt>
                <c:pt idx="2023">
                  <c:v>194.69628545433801</c:v>
                </c:pt>
                <c:pt idx="2024">
                  <c:v>194.35064051236</c:v>
                </c:pt>
                <c:pt idx="2025">
                  <c:v>190.508824073927</c:v>
                </c:pt>
                <c:pt idx="2026">
                  <c:v>192.18641606663499</c:v>
                </c:pt>
                <c:pt idx="2027">
                  <c:v>191.703270534479</c:v>
                </c:pt>
                <c:pt idx="2028">
                  <c:v>193.27698044237201</c:v>
                </c:pt>
                <c:pt idx="2029">
                  <c:v>194.57564569293501</c:v>
                </c:pt>
                <c:pt idx="2030">
                  <c:v>196.34451532692</c:v>
                </c:pt>
                <c:pt idx="2031">
                  <c:v>197.090946870799</c:v>
                </c:pt>
                <c:pt idx="2032">
                  <c:v>198.20770662825001</c:v>
                </c:pt>
                <c:pt idx="2033">
                  <c:v>194.95770202412101</c:v>
                </c:pt>
                <c:pt idx="2034">
                  <c:v>195.065910742314</c:v>
                </c:pt>
                <c:pt idx="2035">
                  <c:v>194.988494542805</c:v>
                </c:pt>
                <c:pt idx="2036">
                  <c:v>194.47705733649701</c:v>
                </c:pt>
                <c:pt idx="2037">
                  <c:v>191.53003477356901</c:v>
                </c:pt>
                <c:pt idx="2038">
                  <c:v>194.10701165063</c:v>
                </c:pt>
                <c:pt idx="2039">
                  <c:v>193.900305489825</c:v>
                </c:pt>
                <c:pt idx="2040">
                  <c:v>193.21720763177899</c:v>
                </c:pt>
                <c:pt idx="2041">
                  <c:v>192.053426975386</c:v>
                </c:pt>
                <c:pt idx="2042">
                  <c:v>191.35175509304599</c:v>
                </c:pt>
                <c:pt idx="2043">
                  <c:v>187.74312696228199</c:v>
                </c:pt>
                <c:pt idx="2044">
                  <c:v>185.192584926649</c:v>
                </c:pt>
                <c:pt idx="2045">
                  <c:v>185.71834018240699</c:v>
                </c:pt>
                <c:pt idx="2046">
                  <c:v>184.74715491613799</c:v>
                </c:pt>
                <c:pt idx="2047">
                  <c:v>186.90430439533799</c:v>
                </c:pt>
                <c:pt idx="2048">
                  <c:v>189.58225457118201</c:v>
                </c:pt>
                <c:pt idx="2049">
                  <c:v>189.56085784675199</c:v>
                </c:pt>
                <c:pt idx="2050">
                  <c:v>188.65616530042101</c:v>
                </c:pt>
                <c:pt idx="2051">
                  <c:v>188.11276530660501</c:v>
                </c:pt>
                <c:pt idx="2052">
                  <c:v>189.33719935096801</c:v>
                </c:pt>
                <c:pt idx="2053">
                  <c:v>189.195323525764</c:v>
                </c:pt>
                <c:pt idx="2054">
                  <c:v>189.52811459127801</c:v>
                </c:pt>
                <c:pt idx="2055">
                  <c:v>187.26268539588099</c:v>
                </c:pt>
                <c:pt idx="2056">
                  <c:v>186.00346101231801</c:v>
                </c:pt>
                <c:pt idx="2057">
                  <c:v>184.864769121585</c:v>
                </c:pt>
                <c:pt idx="2058">
                  <c:v>183.920566841978</c:v>
                </c:pt>
                <c:pt idx="2059">
                  <c:v>183.650770031571</c:v>
                </c:pt>
                <c:pt idx="2060">
                  <c:v>182.876158854587</c:v>
                </c:pt>
                <c:pt idx="2061">
                  <c:v>178.56851450295699</c:v>
                </c:pt>
                <c:pt idx="2062">
                  <c:v>179.27090060925701</c:v>
                </c:pt>
                <c:pt idx="2063">
                  <c:v>177.74971412425899</c:v>
                </c:pt>
                <c:pt idx="2064">
                  <c:v>178.11594226588701</c:v>
                </c:pt>
                <c:pt idx="2065">
                  <c:v>178.47099717782501</c:v>
                </c:pt>
                <c:pt idx="2066">
                  <c:v>179.318128468243</c:v>
                </c:pt>
                <c:pt idx="2067">
                  <c:v>180.167931051474</c:v>
                </c:pt>
                <c:pt idx="2068">
                  <c:v>178.77087873359599</c:v>
                </c:pt>
                <c:pt idx="2069">
                  <c:v>177.27843876106701</c:v>
                </c:pt>
                <c:pt idx="2070">
                  <c:v>177.515133059063</c:v>
                </c:pt>
                <c:pt idx="2071">
                  <c:v>177.99969589102599</c:v>
                </c:pt>
                <c:pt idx="2072">
                  <c:v>178.237200308605</c:v>
                </c:pt>
                <c:pt idx="2073">
                  <c:v>179.96604503568901</c:v>
                </c:pt>
                <c:pt idx="2074">
                  <c:v>181.140365379511</c:v>
                </c:pt>
                <c:pt idx="2075">
                  <c:v>181.29731604922799</c:v>
                </c:pt>
                <c:pt idx="2076">
                  <c:v>180.838873451529</c:v>
                </c:pt>
                <c:pt idx="2077">
                  <c:v>179.81898395351101</c:v>
                </c:pt>
                <c:pt idx="2078">
                  <c:v>179.951646778433</c:v>
                </c:pt>
                <c:pt idx="2079">
                  <c:v>179.79800385957699</c:v>
                </c:pt>
                <c:pt idx="2080">
                  <c:v>179.95170107042199</c:v>
                </c:pt>
                <c:pt idx="2081">
                  <c:v>179.45332188676099</c:v>
                </c:pt>
                <c:pt idx="2082">
                  <c:v>179.01411298016001</c:v>
                </c:pt>
                <c:pt idx="2083">
                  <c:v>179.768041276004</c:v>
                </c:pt>
                <c:pt idx="2084">
                  <c:v>180.72355204221</c:v>
                </c:pt>
                <c:pt idx="2085">
                  <c:v>181.92447717995501</c:v>
                </c:pt>
                <c:pt idx="2086">
                  <c:v>180.73675290799801</c:v>
                </c:pt>
                <c:pt idx="2087">
                  <c:v>179.54650471817899</c:v>
                </c:pt>
                <c:pt idx="2088">
                  <c:v>180.393881110481</c:v>
                </c:pt>
                <c:pt idx="2089">
                  <c:v>179.881840232396</c:v>
                </c:pt>
                <c:pt idx="2090">
                  <c:v>178.66101231035401</c:v>
                </c:pt>
                <c:pt idx="2091">
                  <c:v>180.58205373479899</c:v>
                </c:pt>
                <c:pt idx="2092">
                  <c:v>182.25499112956001</c:v>
                </c:pt>
                <c:pt idx="2093">
                  <c:v>181.101239282736</c:v>
                </c:pt>
                <c:pt idx="2094">
                  <c:v>180.196174520537</c:v>
                </c:pt>
                <c:pt idx="2095">
                  <c:v>181.103673567025</c:v>
                </c:pt>
                <c:pt idx="2096">
                  <c:v>178.58425518417599</c:v>
                </c:pt>
                <c:pt idx="2097">
                  <c:v>180.96833834251299</c:v>
                </c:pt>
                <c:pt idx="2098">
                  <c:v>180.51270395832799</c:v>
                </c:pt>
                <c:pt idx="2099">
                  <c:v>179.363458872904</c:v>
                </c:pt>
                <c:pt idx="2100">
                  <c:v>177.68363103021599</c:v>
                </c:pt>
                <c:pt idx="2101">
                  <c:v>175.53167301672201</c:v>
                </c:pt>
                <c:pt idx="2102">
                  <c:v>173.10112964046399</c:v>
                </c:pt>
                <c:pt idx="2103">
                  <c:v>173.16778454708199</c:v>
                </c:pt>
                <c:pt idx="2104">
                  <c:v>173.94081869387099</c:v>
                </c:pt>
                <c:pt idx="2105">
                  <c:v>173.93637526857299</c:v>
                </c:pt>
                <c:pt idx="2106">
                  <c:v>167.978758170253</c:v>
                </c:pt>
                <c:pt idx="2107">
                  <c:v>169.78071040910299</c:v>
                </c:pt>
                <c:pt idx="2108">
                  <c:v>171.258224724104</c:v>
                </c:pt>
                <c:pt idx="2109">
                  <c:v>168.936650256305</c:v>
                </c:pt>
                <c:pt idx="2110">
                  <c:v>170.876811142099</c:v>
                </c:pt>
                <c:pt idx="2111">
                  <c:v>167.35993071413699</c:v>
                </c:pt>
                <c:pt idx="2112">
                  <c:v>170.15086915808499</c:v>
                </c:pt>
                <c:pt idx="2113">
                  <c:v>170.2326948626</c:v>
                </c:pt>
                <c:pt idx="2114">
                  <c:v>169.977484112376</c:v>
                </c:pt>
                <c:pt idx="2115">
                  <c:v>171.98876236870601</c:v>
                </c:pt>
                <c:pt idx="2116">
                  <c:v>173.321985237375</c:v>
                </c:pt>
                <c:pt idx="2117">
                  <c:v>173.92669288120999</c:v>
                </c:pt>
                <c:pt idx="2118">
                  <c:v>172.485495302472</c:v>
                </c:pt>
                <c:pt idx="2119">
                  <c:v>173.72055059550399</c:v>
                </c:pt>
                <c:pt idx="2120">
                  <c:v>171.097593418744</c:v>
                </c:pt>
                <c:pt idx="2121">
                  <c:v>171.822388914535</c:v>
                </c:pt>
                <c:pt idx="2122">
                  <c:v>170.901150071898</c:v>
                </c:pt>
                <c:pt idx="2123">
                  <c:v>171.43013020965699</c:v>
                </c:pt>
                <c:pt idx="2124">
                  <c:v>168.62776568321701</c:v>
                </c:pt>
                <c:pt idx="2125">
                  <c:v>168.50141294069101</c:v>
                </c:pt>
                <c:pt idx="2126">
                  <c:v>168.230855778717</c:v>
                </c:pt>
                <c:pt idx="2127">
                  <c:v>168.65558663666499</c:v>
                </c:pt>
                <c:pt idx="2128">
                  <c:v>169.512203273159</c:v>
                </c:pt>
                <c:pt idx="2129">
                  <c:v>169.032457917123</c:v>
                </c:pt>
                <c:pt idx="2130">
                  <c:v>171.94064563989701</c:v>
                </c:pt>
                <c:pt idx="2131">
                  <c:v>173.93069907619099</c:v>
                </c:pt>
                <c:pt idx="2132">
                  <c:v>175.824690055015</c:v>
                </c:pt>
                <c:pt idx="2133">
                  <c:v>176.44817991440499</c:v>
                </c:pt>
                <c:pt idx="2134">
                  <c:v>172.64188882138899</c:v>
                </c:pt>
                <c:pt idx="2135">
                  <c:v>171.495268048855</c:v>
                </c:pt>
                <c:pt idx="2136">
                  <c:v>172.43759866983501</c:v>
                </c:pt>
                <c:pt idx="2137">
                  <c:v>173.36992529145101</c:v>
                </c:pt>
                <c:pt idx="2138">
                  <c:v>172.54538746735699</c:v>
                </c:pt>
                <c:pt idx="2139">
                  <c:v>172.481475045238</c:v>
                </c:pt>
                <c:pt idx="2140">
                  <c:v>172.74883742684199</c:v>
                </c:pt>
                <c:pt idx="2141">
                  <c:v>171.58012527090401</c:v>
                </c:pt>
                <c:pt idx="2142">
                  <c:v>172.88560251848</c:v>
                </c:pt>
                <c:pt idx="2143">
                  <c:v>172.54137083078399</c:v>
                </c:pt>
                <c:pt idx="2144">
                  <c:v>172.57952143412601</c:v>
                </c:pt>
                <c:pt idx="2145">
                  <c:v>172.53677135615399</c:v>
                </c:pt>
                <c:pt idx="2146">
                  <c:v>173.998908476585</c:v>
                </c:pt>
                <c:pt idx="2147">
                  <c:v>173.80145922419999</c:v>
                </c:pt>
                <c:pt idx="2148">
                  <c:v>173.002357245844</c:v>
                </c:pt>
                <c:pt idx="2149">
                  <c:v>175.31560074758599</c:v>
                </c:pt>
                <c:pt idx="2150">
                  <c:v>177.024868304509</c:v>
                </c:pt>
                <c:pt idx="2151">
                  <c:v>176.88011309487999</c:v>
                </c:pt>
                <c:pt idx="2152">
                  <c:v>174.621597363414</c:v>
                </c:pt>
                <c:pt idx="2153">
                  <c:v>173.51022232487699</c:v>
                </c:pt>
                <c:pt idx="2154">
                  <c:v>171.643634828816</c:v>
                </c:pt>
                <c:pt idx="2155">
                  <c:v>171.818990037779</c:v>
                </c:pt>
                <c:pt idx="2156">
                  <c:v>170.99835065168099</c:v>
                </c:pt>
                <c:pt idx="2157">
                  <c:v>168.313128586728</c:v>
                </c:pt>
                <c:pt idx="2158">
                  <c:v>168.117807229649</c:v>
                </c:pt>
                <c:pt idx="2159">
                  <c:v>168.16550720438701</c:v>
                </c:pt>
                <c:pt idx="2160">
                  <c:v>168.20791766092501</c:v>
                </c:pt>
                <c:pt idx="2161">
                  <c:v>168.125052232955</c:v>
                </c:pt>
                <c:pt idx="2162">
                  <c:v>168.894181831412</c:v>
                </c:pt>
                <c:pt idx="2163">
                  <c:v>170.28892564335499</c:v>
                </c:pt>
                <c:pt idx="2164">
                  <c:v>170.67901620562199</c:v>
                </c:pt>
                <c:pt idx="2165">
                  <c:v>169.985425434039</c:v>
                </c:pt>
                <c:pt idx="2166">
                  <c:v>170.74047769772201</c:v>
                </c:pt>
                <c:pt idx="2167">
                  <c:v>171.326418071392</c:v>
                </c:pt>
                <c:pt idx="2168">
                  <c:v>170.35757190234801</c:v>
                </c:pt>
                <c:pt idx="2169">
                  <c:v>172.052000841508</c:v>
                </c:pt>
                <c:pt idx="2170">
                  <c:v>169.42389128629</c:v>
                </c:pt>
                <c:pt idx="2171">
                  <c:v>166.697041705412</c:v>
                </c:pt>
                <c:pt idx="2172">
                  <c:v>167.85842996003799</c:v>
                </c:pt>
                <c:pt idx="2173">
                  <c:v>166.35786721789299</c:v>
                </c:pt>
                <c:pt idx="2174">
                  <c:v>165.77162649950199</c:v>
                </c:pt>
                <c:pt idx="2175">
                  <c:v>165.10625920955599</c:v>
                </c:pt>
                <c:pt idx="2176">
                  <c:v>165.00111427085201</c:v>
                </c:pt>
                <c:pt idx="2177">
                  <c:v>165.86364384972001</c:v>
                </c:pt>
                <c:pt idx="2178">
                  <c:v>164.587520838573</c:v>
                </c:pt>
                <c:pt idx="2179">
                  <c:v>163.99447622747101</c:v>
                </c:pt>
                <c:pt idx="2180">
                  <c:v>164.329224897481</c:v>
                </c:pt>
                <c:pt idx="2181">
                  <c:v>165.509209246061</c:v>
                </c:pt>
                <c:pt idx="2182">
                  <c:v>164.42199466581499</c:v>
                </c:pt>
                <c:pt idx="2183">
                  <c:v>164.98822534107501</c:v>
                </c:pt>
                <c:pt idx="2184">
                  <c:v>164.728580373667</c:v>
                </c:pt>
                <c:pt idx="2185">
                  <c:v>165.886725973252</c:v>
                </c:pt>
                <c:pt idx="2186">
                  <c:v>166.070636875151</c:v>
                </c:pt>
                <c:pt idx="2187">
                  <c:v>163.63683993223299</c:v>
                </c:pt>
                <c:pt idx="2188">
                  <c:v>164.36461068202399</c:v>
                </c:pt>
                <c:pt idx="2189">
                  <c:v>163.964369488876</c:v>
                </c:pt>
                <c:pt idx="2190">
                  <c:v>163.65297659348201</c:v>
                </c:pt>
                <c:pt idx="2191">
                  <c:v>161.017245501166</c:v>
                </c:pt>
                <c:pt idx="2192">
                  <c:v>159.38278703014001</c:v>
                </c:pt>
                <c:pt idx="2193">
                  <c:v>155.42319911859801</c:v>
                </c:pt>
                <c:pt idx="2194">
                  <c:v>153.875124955855</c:v>
                </c:pt>
                <c:pt idx="2195">
                  <c:v>152.99478740855</c:v>
                </c:pt>
                <c:pt idx="2196">
                  <c:v>151.94120666461299</c:v>
                </c:pt>
                <c:pt idx="2197">
                  <c:v>152.35089169141301</c:v>
                </c:pt>
                <c:pt idx="2198">
                  <c:v>153.29347825234399</c:v>
                </c:pt>
                <c:pt idx="2199">
                  <c:v>151.55608092613201</c:v>
                </c:pt>
                <c:pt idx="2200">
                  <c:v>153.222696121083</c:v>
                </c:pt>
                <c:pt idx="2201">
                  <c:v>152.89339759497599</c:v>
                </c:pt>
                <c:pt idx="2202">
                  <c:v>153.94903617845</c:v>
                </c:pt>
                <c:pt idx="2203">
                  <c:v>153.26895797751101</c:v>
                </c:pt>
                <c:pt idx="2204">
                  <c:v>152.635265056142</c:v>
                </c:pt>
                <c:pt idx="2205">
                  <c:v>153.83570107548499</c:v>
                </c:pt>
                <c:pt idx="2206">
                  <c:v>156.76618840472</c:v>
                </c:pt>
                <c:pt idx="2207">
                  <c:v>157.024552053533</c:v>
                </c:pt>
                <c:pt idx="2208">
                  <c:v>154.91744002262399</c:v>
                </c:pt>
                <c:pt idx="2209">
                  <c:v>154.705667016191</c:v>
                </c:pt>
                <c:pt idx="2210">
                  <c:v>149.949490408396</c:v>
                </c:pt>
                <c:pt idx="2211">
                  <c:v>145.172219238911</c:v>
                </c:pt>
                <c:pt idx="2212">
                  <c:v>152.05284280454899</c:v>
                </c:pt>
                <c:pt idx="2213">
                  <c:v>153.45203456548001</c:v>
                </c:pt>
                <c:pt idx="2214">
                  <c:v>152.78212450041201</c:v>
                </c:pt>
                <c:pt idx="2215">
                  <c:v>155.26573808878999</c:v>
                </c:pt>
                <c:pt idx="2216">
                  <c:v>154.872890747312</c:v>
                </c:pt>
                <c:pt idx="2217">
                  <c:v>155.71930908342301</c:v>
                </c:pt>
                <c:pt idx="2218">
                  <c:v>159.955014841581</c:v>
                </c:pt>
                <c:pt idx="2219">
                  <c:v>159.356077417048</c:v>
                </c:pt>
                <c:pt idx="2220">
                  <c:v>155.071633965015</c:v>
                </c:pt>
                <c:pt idx="2221">
                  <c:v>155.45676655626701</c:v>
                </c:pt>
                <c:pt idx="2222">
                  <c:v>158.43611158424901</c:v>
                </c:pt>
                <c:pt idx="2223">
                  <c:v>158.384551050764</c:v>
                </c:pt>
                <c:pt idx="2224">
                  <c:v>159.17890098834701</c:v>
                </c:pt>
                <c:pt idx="2225">
                  <c:v>157.34795534272999</c:v>
                </c:pt>
                <c:pt idx="2226">
                  <c:v>159.122595069277</c:v>
                </c:pt>
                <c:pt idx="2227">
                  <c:v>161.83334254029799</c:v>
                </c:pt>
                <c:pt idx="2228">
                  <c:v>162.03017506583501</c:v>
                </c:pt>
                <c:pt idx="2229">
                  <c:v>163.816504849409</c:v>
                </c:pt>
                <c:pt idx="2230">
                  <c:v>168.10685453514</c:v>
                </c:pt>
                <c:pt idx="2231">
                  <c:v>169.488277046983</c:v>
                </c:pt>
                <c:pt idx="2232">
                  <c:v>169.401160262817</c:v>
                </c:pt>
                <c:pt idx="2233">
                  <c:v>171.37436988077599</c:v>
                </c:pt>
                <c:pt idx="2234">
                  <c:v>176.081426264941</c:v>
                </c:pt>
                <c:pt idx="2235">
                  <c:v>170.43659589217199</c:v>
                </c:pt>
                <c:pt idx="2236">
                  <c:v>175.25041971923099</c:v>
                </c:pt>
                <c:pt idx="2237">
                  <c:v>175.26027672108401</c:v>
                </c:pt>
                <c:pt idx="2238">
                  <c:v>178.48231290385601</c:v>
                </c:pt>
                <c:pt idx="2239">
                  <c:v>174.797795339836</c:v>
                </c:pt>
                <c:pt idx="2240">
                  <c:v>173.05240087470901</c:v>
                </c:pt>
                <c:pt idx="2241">
                  <c:v>178.41122095623601</c:v>
                </c:pt>
                <c:pt idx="2242">
                  <c:v>180.33324109588</c:v>
                </c:pt>
                <c:pt idx="2243">
                  <c:v>179.79118156544601</c:v>
                </c:pt>
                <c:pt idx="2244">
                  <c:v>180.01531294173401</c:v>
                </c:pt>
                <c:pt idx="2245">
                  <c:v>180.182166980831</c:v>
                </c:pt>
                <c:pt idx="2246">
                  <c:v>175.93084185471599</c:v>
                </c:pt>
                <c:pt idx="2247">
                  <c:v>175.21466706559801</c:v>
                </c:pt>
                <c:pt idx="2248">
                  <c:v>174.89159166738301</c:v>
                </c:pt>
                <c:pt idx="2249">
                  <c:v>173.97469197025799</c:v>
                </c:pt>
                <c:pt idx="2250">
                  <c:v>173.000326560102</c:v>
                </c:pt>
                <c:pt idx="2251">
                  <c:v>173.560965510009</c:v>
                </c:pt>
                <c:pt idx="2252">
                  <c:v>174.43669410403899</c:v>
                </c:pt>
                <c:pt idx="2253">
                  <c:v>174.259134345071</c:v>
                </c:pt>
                <c:pt idx="2254">
                  <c:v>173.771292765602</c:v>
                </c:pt>
                <c:pt idx="2255">
                  <c:v>174.50096615647999</c:v>
                </c:pt>
                <c:pt idx="2256">
                  <c:v>174.132102807232</c:v>
                </c:pt>
                <c:pt idx="2257">
                  <c:v>174.47357193356299</c:v>
                </c:pt>
                <c:pt idx="2258">
                  <c:v>174.35059359525201</c:v>
                </c:pt>
                <c:pt idx="2259">
                  <c:v>177.048175771064</c:v>
                </c:pt>
                <c:pt idx="2260">
                  <c:v>175.69244157592999</c:v>
                </c:pt>
                <c:pt idx="2261">
                  <c:v>174.60920349484201</c:v>
                </c:pt>
                <c:pt idx="2262">
                  <c:v>173.34448076925599</c:v>
                </c:pt>
                <c:pt idx="2263">
                  <c:v>172.79554659489</c:v>
                </c:pt>
                <c:pt idx="2264">
                  <c:v>178.121305256093</c:v>
                </c:pt>
                <c:pt idx="2265">
                  <c:v>180.970839823745</c:v>
                </c:pt>
                <c:pt idx="2266">
                  <c:v>180.97978946133901</c:v>
                </c:pt>
                <c:pt idx="2267">
                  <c:v>181.09457433456899</c:v>
                </c:pt>
                <c:pt idx="2268">
                  <c:v>180.86787037213199</c:v>
                </c:pt>
                <c:pt idx="2269">
                  <c:v>183.23060992361599</c:v>
                </c:pt>
                <c:pt idx="2270">
                  <c:v>184.03391334629899</c:v>
                </c:pt>
                <c:pt idx="2271">
                  <c:v>185.589260008829</c:v>
                </c:pt>
                <c:pt idx="2272">
                  <c:v>186.61454318695499</c:v>
                </c:pt>
                <c:pt idx="2273">
                  <c:v>183.30546122723001</c:v>
                </c:pt>
                <c:pt idx="2274">
                  <c:v>181.29385739884</c:v>
                </c:pt>
                <c:pt idx="2275">
                  <c:v>181.51257295833199</c:v>
                </c:pt>
                <c:pt idx="2276">
                  <c:v>181.577842671864</c:v>
                </c:pt>
                <c:pt idx="2277">
                  <c:v>183.201705811978</c:v>
                </c:pt>
                <c:pt idx="2278">
                  <c:v>182.76314840590501</c:v>
                </c:pt>
                <c:pt idx="2279">
                  <c:v>183.07518240629699</c:v>
                </c:pt>
                <c:pt idx="2280">
                  <c:v>180.34694026128099</c:v>
                </c:pt>
                <c:pt idx="2281">
                  <c:v>180.97686024970699</c:v>
                </c:pt>
                <c:pt idx="2282">
                  <c:v>181.151709793246</c:v>
                </c:pt>
                <c:pt idx="2283">
                  <c:v>185.03047166594399</c:v>
                </c:pt>
                <c:pt idx="2284">
                  <c:v>186.40803846527501</c:v>
                </c:pt>
                <c:pt idx="2285">
                  <c:v>184.89374430348599</c:v>
                </c:pt>
                <c:pt idx="2286">
                  <c:v>185.74237573956199</c:v>
                </c:pt>
                <c:pt idx="2287">
                  <c:v>186.031547233547</c:v>
                </c:pt>
                <c:pt idx="2288">
                  <c:v>185.32813595907501</c:v>
                </c:pt>
                <c:pt idx="2289">
                  <c:v>187.67647151563901</c:v>
                </c:pt>
                <c:pt idx="2290">
                  <c:v>189.967916334385</c:v>
                </c:pt>
                <c:pt idx="2291">
                  <c:v>189.38238022066099</c:v>
                </c:pt>
                <c:pt idx="2292">
                  <c:v>190.66500733010801</c:v>
                </c:pt>
                <c:pt idx="2293">
                  <c:v>191.00826326441199</c:v>
                </c:pt>
                <c:pt idx="2294">
                  <c:v>191.704424122342</c:v>
                </c:pt>
                <c:pt idx="2295">
                  <c:v>192.75800428799599</c:v>
                </c:pt>
                <c:pt idx="2296">
                  <c:v>191.795623891921</c:v>
                </c:pt>
                <c:pt idx="2297">
                  <c:v>193.22618265049101</c:v>
                </c:pt>
                <c:pt idx="2298">
                  <c:v>193.86310507741999</c:v>
                </c:pt>
                <c:pt idx="2299">
                  <c:v>195.46628656104201</c:v>
                </c:pt>
                <c:pt idx="2300">
                  <c:v>194.24216787427699</c:v>
                </c:pt>
                <c:pt idx="2301">
                  <c:v>193.390504162437</c:v>
                </c:pt>
                <c:pt idx="2302">
                  <c:v>194.519341524</c:v>
                </c:pt>
                <c:pt idx="2303">
                  <c:v>194.31781509461899</c:v>
                </c:pt>
                <c:pt idx="2304">
                  <c:v>195.78044344601699</c:v>
                </c:pt>
                <c:pt idx="2305">
                  <c:v>193.12459564506901</c:v>
                </c:pt>
                <c:pt idx="2306">
                  <c:v>195.34421002661401</c:v>
                </c:pt>
                <c:pt idx="2307">
                  <c:v>194.87080387702801</c:v>
                </c:pt>
                <c:pt idx="2308">
                  <c:v>191.86843627180301</c:v>
                </c:pt>
                <c:pt idx="2309">
                  <c:v>191.99816728638399</c:v>
                </c:pt>
                <c:pt idx="2310">
                  <c:v>193.65253425772599</c:v>
                </c:pt>
                <c:pt idx="2311">
                  <c:v>191.419038963188</c:v>
                </c:pt>
                <c:pt idx="2312">
                  <c:v>190.63838523534599</c:v>
                </c:pt>
                <c:pt idx="2313">
                  <c:v>190.554346477145</c:v>
                </c:pt>
                <c:pt idx="2314">
                  <c:v>192.21237363540899</c:v>
                </c:pt>
                <c:pt idx="2315">
                  <c:v>193.593797367945</c:v>
                </c:pt>
                <c:pt idx="2316">
                  <c:v>198.892054044415</c:v>
                </c:pt>
                <c:pt idx="2317">
                  <c:v>201.15622656888701</c:v>
                </c:pt>
                <c:pt idx="2318">
                  <c:v>202.211375011358</c:v>
                </c:pt>
                <c:pt idx="2319">
                  <c:v>199.99050247418401</c:v>
                </c:pt>
                <c:pt idx="2320">
                  <c:v>203.98168755116299</c:v>
                </c:pt>
                <c:pt idx="2321">
                  <c:v>205.22726336278899</c:v>
                </c:pt>
                <c:pt idx="2322">
                  <c:v>205.14138955327701</c:v>
                </c:pt>
                <c:pt idx="2323">
                  <c:v>206.41233806579399</c:v>
                </c:pt>
                <c:pt idx="2324">
                  <c:v>206.01153937245499</c:v>
                </c:pt>
                <c:pt idx="2325">
                  <c:v>205.684264271058</c:v>
                </c:pt>
                <c:pt idx="2326">
                  <c:v>206.362595794745</c:v>
                </c:pt>
                <c:pt idx="2327">
                  <c:v>205.561419637537</c:v>
                </c:pt>
                <c:pt idx="2328">
                  <c:v>207.129469719176</c:v>
                </c:pt>
                <c:pt idx="2329">
                  <c:v>206.34584660947201</c:v>
                </c:pt>
                <c:pt idx="2330">
                  <c:v>207.36348997125</c:v>
                </c:pt>
                <c:pt idx="2331">
                  <c:v>207.13253805431199</c:v>
                </c:pt>
                <c:pt idx="2332">
                  <c:v>207.08089845099599</c:v>
                </c:pt>
                <c:pt idx="2333">
                  <c:v>206.12118977595199</c:v>
                </c:pt>
                <c:pt idx="2334">
                  <c:v>207.35964548866599</c:v>
                </c:pt>
                <c:pt idx="2335">
                  <c:v>208.40576047480599</c:v>
                </c:pt>
                <c:pt idx="2336">
                  <c:v>209.250222957414</c:v>
                </c:pt>
                <c:pt idx="2337">
                  <c:v>210.24457013702701</c:v>
                </c:pt>
                <c:pt idx="2338">
                  <c:v>209.02872705304901</c:v>
                </c:pt>
                <c:pt idx="2339">
                  <c:v>209.09296838008399</c:v>
                </c:pt>
                <c:pt idx="2340">
                  <c:v>204.915820311761</c:v>
                </c:pt>
                <c:pt idx="2341">
                  <c:v>204.98145586076899</c:v>
                </c:pt>
                <c:pt idx="2342">
                  <c:v>205.30006613853399</c:v>
                </c:pt>
                <c:pt idx="2343">
                  <c:v>201.78841393720501</c:v>
                </c:pt>
                <c:pt idx="2344">
                  <c:v>206.69032778429801</c:v>
                </c:pt>
                <c:pt idx="2345">
                  <c:v>209.70427543954801</c:v>
                </c:pt>
                <c:pt idx="2346">
                  <c:v>213.047454694458</c:v>
                </c:pt>
                <c:pt idx="2347">
                  <c:v>214.26692318808401</c:v>
                </c:pt>
                <c:pt idx="2348">
                  <c:v>214.84151331721301</c:v>
                </c:pt>
                <c:pt idx="2349">
                  <c:v>218.32891228226799</c:v>
                </c:pt>
                <c:pt idx="2350">
                  <c:v>218.00650363078799</c:v>
                </c:pt>
                <c:pt idx="2351">
                  <c:v>214.28234174331001</c:v>
                </c:pt>
                <c:pt idx="2352">
                  <c:v>216.05463736697101</c:v>
                </c:pt>
                <c:pt idx="2353">
                  <c:v>212.78749163969599</c:v>
                </c:pt>
                <c:pt idx="2354">
                  <c:v>214.26902918254001</c:v>
                </c:pt>
                <c:pt idx="2355">
                  <c:v>213.51048676270099</c:v>
                </c:pt>
                <c:pt idx="2356">
                  <c:v>215.164323519406</c:v>
                </c:pt>
                <c:pt idx="2357">
                  <c:v>215.34606540060801</c:v>
                </c:pt>
                <c:pt idx="2358">
                  <c:v>214.81300207613501</c:v>
                </c:pt>
                <c:pt idx="2359">
                  <c:v>215.04777254385701</c:v>
                </c:pt>
                <c:pt idx="2360">
                  <c:v>215.98512544089101</c:v>
                </c:pt>
                <c:pt idx="2361">
                  <c:v>218.56756261764801</c:v>
                </c:pt>
                <c:pt idx="2362">
                  <c:v>217.68033983959799</c:v>
                </c:pt>
                <c:pt idx="2363">
                  <c:v>215.910031827892</c:v>
                </c:pt>
                <c:pt idx="2364">
                  <c:v>208.669453311148</c:v>
                </c:pt>
                <c:pt idx="2365">
                  <c:v>209.83496072349101</c:v>
                </c:pt>
                <c:pt idx="2366">
                  <c:v>208.01660081806199</c:v>
                </c:pt>
                <c:pt idx="2367">
                  <c:v>205.66378132869499</c:v>
                </c:pt>
                <c:pt idx="2368">
                  <c:v>205.811200794884</c:v>
                </c:pt>
                <c:pt idx="2369">
                  <c:v>205.65460284132899</c:v>
                </c:pt>
                <c:pt idx="2370">
                  <c:v>205.32899504427499</c:v>
                </c:pt>
                <c:pt idx="2371">
                  <c:v>205.43554032404401</c:v>
                </c:pt>
                <c:pt idx="2372">
                  <c:v>206.16847431565199</c:v>
                </c:pt>
                <c:pt idx="2373">
                  <c:v>207.744959457834</c:v>
                </c:pt>
                <c:pt idx="2374">
                  <c:v>205.84393070027701</c:v>
                </c:pt>
                <c:pt idx="2375">
                  <c:v>204.550727835408</c:v>
                </c:pt>
                <c:pt idx="2376">
                  <c:v>202.45566578589299</c:v>
                </c:pt>
                <c:pt idx="2377">
                  <c:v>203.533718177266</c:v>
                </c:pt>
                <c:pt idx="2378">
                  <c:v>201.72937669805299</c:v>
                </c:pt>
                <c:pt idx="2379">
                  <c:v>201.67619514186401</c:v>
                </c:pt>
                <c:pt idx="2380">
                  <c:v>202.31469390845601</c:v>
                </c:pt>
                <c:pt idx="2381">
                  <c:v>201.315539448349</c:v>
                </c:pt>
                <c:pt idx="2382">
                  <c:v>203.68314646265401</c:v>
                </c:pt>
                <c:pt idx="2383">
                  <c:v>205.13339815503599</c:v>
                </c:pt>
                <c:pt idx="2384">
                  <c:v>203.48900522416301</c:v>
                </c:pt>
                <c:pt idx="2385">
                  <c:v>206.97501920159399</c:v>
                </c:pt>
                <c:pt idx="2386">
                  <c:v>205.823919253426</c:v>
                </c:pt>
                <c:pt idx="2387">
                  <c:v>204.40523488863701</c:v>
                </c:pt>
                <c:pt idx="2388">
                  <c:v>204.800876911182</c:v>
                </c:pt>
                <c:pt idx="2389">
                  <c:v>204.48745425374901</c:v>
                </c:pt>
                <c:pt idx="2390">
                  <c:v>204.007155338036</c:v>
                </c:pt>
                <c:pt idx="2391">
                  <c:v>205.381128067497</c:v>
                </c:pt>
                <c:pt idx="2392">
                  <c:v>206.03417630825899</c:v>
                </c:pt>
                <c:pt idx="2393">
                  <c:v>204.75170142302099</c:v>
                </c:pt>
                <c:pt idx="2394">
                  <c:v>204.42384146901199</c:v>
                </c:pt>
                <c:pt idx="2395">
                  <c:v>204.74730083267301</c:v>
                </c:pt>
                <c:pt idx="2396">
                  <c:v>204.94114719340701</c:v>
                </c:pt>
                <c:pt idx="2397">
                  <c:v>203.97358243564301</c:v>
                </c:pt>
                <c:pt idx="2398">
                  <c:v>204.021012539997</c:v>
                </c:pt>
                <c:pt idx="2399">
                  <c:v>204.010178183107</c:v>
                </c:pt>
                <c:pt idx="2400">
                  <c:v>204.63668073717599</c:v>
                </c:pt>
                <c:pt idx="2401">
                  <c:v>207.68761851773101</c:v>
                </c:pt>
                <c:pt idx="2402">
                  <c:v>209.06875149970401</c:v>
                </c:pt>
                <c:pt idx="2403">
                  <c:v>208.57506369468101</c:v>
                </c:pt>
                <c:pt idx="2404">
                  <c:v>208.874565703022</c:v>
                </c:pt>
                <c:pt idx="2405">
                  <c:v>206.71454569292399</c:v>
                </c:pt>
                <c:pt idx="2406">
                  <c:v>206.96667592567499</c:v>
                </c:pt>
                <c:pt idx="2407">
                  <c:v>206.91534298431799</c:v>
                </c:pt>
                <c:pt idx="2408">
                  <c:v>208.641109545473</c:v>
                </c:pt>
                <c:pt idx="2409">
                  <c:v>207.09392900633</c:v>
                </c:pt>
                <c:pt idx="2410">
                  <c:v>207.36011234085501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Sheet10!$BA$7</c:f>
              <c:strCache>
                <c:ptCount val="1"/>
                <c:pt idx="0">
                  <c:v>Rainbow503020Weekly20</c:v>
                </c:pt>
              </c:strCache>
            </c:strRef>
          </c:tx>
          <c:marker>
            <c:symbol val="none"/>
          </c:marker>
          <c:val>
            <c:numRef>
              <c:f>Sheet10!$BA$8:$BA$2418</c:f>
              <c:numCache>
                <c:formatCode>General</c:formatCode>
                <c:ptCount val="2411"/>
                <c:pt idx="0">
                  <c:v>100</c:v>
                </c:pt>
                <c:pt idx="1">
                  <c:v>101.114302288698</c:v>
                </c:pt>
                <c:pt idx="2">
                  <c:v>100.566356313596</c:v>
                </c:pt>
                <c:pt idx="3">
                  <c:v>100.122194450923</c:v>
                </c:pt>
                <c:pt idx="4">
                  <c:v>100.922527709542</c:v>
                </c:pt>
                <c:pt idx="5">
                  <c:v>100.65076422486599</c:v>
                </c:pt>
                <c:pt idx="6">
                  <c:v>101.26849409450401</c:v>
                </c:pt>
                <c:pt idx="7">
                  <c:v>101.65939713071199</c:v>
                </c:pt>
                <c:pt idx="8">
                  <c:v>101.68495569855401</c:v>
                </c:pt>
                <c:pt idx="9">
                  <c:v>101.39489610864899</c:v>
                </c:pt>
                <c:pt idx="10">
                  <c:v>100.38088586758801</c:v>
                </c:pt>
                <c:pt idx="11">
                  <c:v>100.88756110852999</c:v>
                </c:pt>
                <c:pt idx="12">
                  <c:v>101.243782031208</c:v>
                </c:pt>
                <c:pt idx="13">
                  <c:v>101.732079916431</c:v>
                </c:pt>
                <c:pt idx="14">
                  <c:v>101.683575976673</c:v>
                </c:pt>
                <c:pt idx="15">
                  <c:v>101.85967213805</c:v>
                </c:pt>
                <c:pt idx="16">
                  <c:v>101.987954629021</c:v>
                </c:pt>
                <c:pt idx="17">
                  <c:v>101.790960320423</c:v>
                </c:pt>
                <c:pt idx="18">
                  <c:v>100.906824548081</c:v>
                </c:pt>
                <c:pt idx="19">
                  <c:v>98.932612474667707</c:v>
                </c:pt>
                <c:pt idx="20">
                  <c:v>99.018161180979007</c:v>
                </c:pt>
                <c:pt idx="21">
                  <c:v>99.327412706593194</c:v>
                </c:pt>
                <c:pt idx="22">
                  <c:v>98.440571831863295</c:v>
                </c:pt>
                <c:pt idx="23">
                  <c:v>99.573423102218499</c:v>
                </c:pt>
                <c:pt idx="24">
                  <c:v>100.981076908981</c:v>
                </c:pt>
                <c:pt idx="25">
                  <c:v>101.938324521791</c:v>
                </c:pt>
                <c:pt idx="26">
                  <c:v>102.50558420301</c:v>
                </c:pt>
                <c:pt idx="27">
                  <c:v>102.792026008288</c:v>
                </c:pt>
                <c:pt idx="28">
                  <c:v>101.32673699578901</c:v>
                </c:pt>
                <c:pt idx="29">
                  <c:v>101.83705058061</c:v>
                </c:pt>
                <c:pt idx="30">
                  <c:v>101.190892199545</c:v>
                </c:pt>
                <c:pt idx="31">
                  <c:v>100.518497328195</c:v>
                </c:pt>
                <c:pt idx="32">
                  <c:v>98.467153476526505</c:v>
                </c:pt>
                <c:pt idx="33">
                  <c:v>99.765195360109601</c:v>
                </c:pt>
                <c:pt idx="34">
                  <c:v>100.620954080808</c:v>
                </c:pt>
                <c:pt idx="35">
                  <c:v>101.106415966608</c:v>
                </c:pt>
                <c:pt idx="36">
                  <c:v>102.254735024647</c:v>
                </c:pt>
                <c:pt idx="37">
                  <c:v>102.380572294858</c:v>
                </c:pt>
                <c:pt idx="38">
                  <c:v>103.07003488363</c:v>
                </c:pt>
                <c:pt idx="39">
                  <c:v>103.657594632464</c:v>
                </c:pt>
                <c:pt idx="40">
                  <c:v>103.378210377012</c:v>
                </c:pt>
                <c:pt idx="41">
                  <c:v>102.85988353018099</c:v>
                </c:pt>
                <c:pt idx="42">
                  <c:v>103.161687048511</c:v>
                </c:pt>
                <c:pt idx="43">
                  <c:v>103.95227662489999</c:v>
                </c:pt>
                <c:pt idx="44">
                  <c:v>104.957711286391</c:v>
                </c:pt>
                <c:pt idx="45">
                  <c:v>105.024285039612</c:v>
                </c:pt>
                <c:pt idx="46">
                  <c:v>105.129146953305</c:v>
                </c:pt>
                <c:pt idx="47">
                  <c:v>106.25410963730999</c:v>
                </c:pt>
                <c:pt idx="48">
                  <c:v>106.94425628831399</c:v>
                </c:pt>
                <c:pt idx="49">
                  <c:v>106.880157663266</c:v>
                </c:pt>
                <c:pt idx="50">
                  <c:v>106.27383132873599</c:v>
                </c:pt>
                <c:pt idx="51">
                  <c:v>104.65276547020299</c:v>
                </c:pt>
                <c:pt idx="52">
                  <c:v>106.666671856698</c:v>
                </c:pt>
                <c:pt idx="53">
                  <c:v>104.855617818917</c:v>
                </c:pt>
                <c:pt idx="54">
                  <c:v>105.582163052811</c:v>
                </c:pt>
                <c:pt idx="55">
                  <c:v>105.82599905400301</c:v>
                </c:pt>
                <c:pt idx="56">
                  <c:v>107.09117953925499</c:v>
                </c:pt>
                <c:pt idx="57">
                  <c:v>106.254302705515</c:v>
                </c:pt>
                <c:pt idx="58">
                  <c:v>106.295168446597</c:v>
                </c:pt>
                <c:pt idx="59">
                  <c:v>105.484964269778</c:v>
                </c:pt>
                <c:pt idx="60">
                  <c:v>103.10407660645799</c:v>
                </c:pt>
                <c:pt idx="61">
                  <c:v>103.119868075582</c:v>
                </c:pt>
                <c:pt idx="62">
                  <c:v>102.245334889091</c:v>
                </c:pt>
                <c:pt idx="63">
                  <c:v>102.30263421150499</c:v>
                </c:pt>
                <c:pt idx="64">
                  <c:v>102.086177103317</c:v>
                </c:pt>
                <c:pt idx="65">
                  <c:v>102.36262584860199</c:v>
                </c:pt>
                <c:pt idx="66">
                  <c:v>102.635652867391</c:v>
                </c:pt>
                <c:pt idx="67">
                  <c:v>102.507901190525</c:v>
                </c:pt>
                <c:pt idx="68">
                  <c:v>103.200220160718</c:v>
                </c:pt>
                <c:pt idx="69">
                  <c:v>103.082817015673</c:v>
                </c:pt>
                <c:pt idx="70">
                  <c:v>103.17764248331</c:v>
                </c:pt>
                <c:pt idx="71">
                  <c:v>103.608462543431</c:v>
                </c:pt>
                <c:pt idx="72">
                  <c:v>103.336597173445</c:v>
                </c:pt>
                <c:pt idx="73">
                  <c:v>103.442230675904</c:v>
                </c:pt>
                <c:pt idx="74">
                  <c:v>103.603047647426</c:v>
                </c:pt>
                <c:pt idx="75">
                  <c:v>103.891945192393</c:v>
                </c:pt>
                <c:pt idx="76">
                  <c:v>101.245221210385</c:v>
                </c:pt>
                <c:pt idx="77">
                  <c:v>103.962877302321</c:v>
                </c:pt>
                <c:pt idx="78">
                  <c:v>104.42484270346</c:v>
                </c:pt>
                <c:pt idx="79">
                  <c:v>106.10165316477701</c:v>
                </c:pt>
                <c:pt idx="80">
                  <c:v>107.382514990885</c:v>
                </c:pt>
                <c:pt idx="81">
                  <c:v>105.32986316960699</c:v>
                </c:pt>
                <c:pt idx="82">
                  <c:v>105.97548210607</c:v>
                </c:pt>
                <c:pt idx="83">
                  <c:v>103.865020432946</c:v>
                </c:pt>
                <c:pt idx="84">
                  <c:v>102.834358851438</c:v>
                </c:pt>
                <c:pt idx="85">
                  <c:v>103.366027484762</c:v>
                </c:pt>
                <c:pt idx="86">
                  <c:v>104.172170127049</c:v>
                </c:pt>
                <c:pt idx="87">
                  <c:v>103.96940170137201</c:v>
                </c:pt>
                <c:pt idx="88">
                  <c:v>103.626549539233</c:v>
                </c:pt>
                <c:pt idx="89">
                  <c:v>104.927635240724</c:v>
                </c:pt>
                <c:pt idx="90">
                  <c:v>107.13012095415</c:v>
                </c:pt>
                <c:pt idx="91">
                  <c:v>106.935212661742</c:v>
                </c:pt>
                <c:pt idx="92">
                  <c:v>107.944078984405</c:v>
                </c:pt>
                <c:pt idx="93">
                  <c:v>107.62043327317301</c:v>
                </c:pt>
                <c:pt idx="94">
                  <c:v>107.474405611565</c:v>
                </c:pt>
                <c:pt idx="95">
                  <c:v>106.693256954416</c:v>
                </c:pt>
                <c:pt idx="96">
                  <c:v>107.05390131806899</c:v>
                </c:pt>
                <c:pt idx="97">
                  <c:v>109.002693479141</c:v>
                </c:pt>
                <c:pt idx="98">
                  <c:v>109.02223935838001</c:v>
                </c:pt>
                <c:pt idx="99">
                  <c:v>108.282124582302</c:v>
                </c:pt>
                <c:pt idx="100">
                  <c:v>106.202464351842</c:v>
                </c:pt>
                <c:pt idx="101">
                  <c:v>105.835718663154</c:v>
                </c:pt>
                <c:pt idx="102">
                  <c:v>107.08598272670299</c:v>
                </c:pt>
                <c:pt idx="103">
                  <c:v>107.10692175120001</c:v>
                </c:pt>
                <c:pt idx="104">
                  <c:v>105.625741909071</c:v>
                </c:pt>
                <c:pt idx="105">
                  <c:v>106.48928185328499</c:v>
                </c:pt>
                <c:pt idx="106">
                  <c:v>106.125221901031</c:v>
                </c:pt>
                <c:pt idx="107">
                  <c:v>105.362693370437</c:v>
                </c:pt>
                <c:pt idx="108">
                  <c:v>104.980091348653</c:v>
                </c:pt>
                <c:pt idx="109">
                  <c:v>103.187989125245</c:v>
                </c:pt>
                <c:pt idx="110">
                  <c:v>101.978896125849</c:v>
                </c:pt>
                <c:pt idx="111">
                  <c:v>102.40596957190201</c:v>
                </c:pt>
                <c:pt idx="112">
                  <c:v>103.264108003955</c:v>
                </c:pt>
                <c:pt idx="113">
                  <c:v>100.900999947934</c:v>
                </c:pt>
                <c:pt idx="114">
                  <c:v>101.109874180568</c:v>
                </c:pt>
                <c:pt idx="115">
                  <c:v>101.249568278935</c:v>
                </c:pt>
                <c:pt idx="116">
                  <c:v>102.844734233343</c:v>
                </c:pt>
                <c:pt idx="117">
                  <c:v>104.403660743323</c:v>
                </c:pt>
                <c:pt idx="118">
                  <c:v>106.211698288397</c:v>
                </c:pt>
                <c:pt idx="119">
                  <c:v>107.484684558235</c:v>
                </c:pt>
                <c:pt idx="120">
                  <c:v>105.01238495502101</c:v>
                </c:pt>
                <c:pt idx="121">
                  <c:v>108.607175380158</c:v>
                </c:pt>
                <c:pt idx="122">
                  <c:v>107.098133078355</c:v>
                </c:pt>
                <c:pt idx="123">
                  <c:v>109.665080368259</c:v>
                </c:pt>
                <c:pt idx="124">
                  <c:v>108.892714760977</c:v>
                </c:pt>
                <c:pt idx="125">
                  <c:v>112.375870909537</c:v>
                </c:pt>
                <c:pt idx="126">
                  <c:v>111.504464660183</c:v>
                </c:pt>
                <c:pt idx="127">
                  <c:v>111.55868135168799</c:v>
                </c:pt>
                <c:pt idx="128">
                  <c:v>111.968722260443</c:v>
                </c:pt>
                <c:pt idx="129">
                  <c:v>107.249526887336</c:v>
                </c:pt>
                <c:pt idx="130">
                  <c:v>106.444158694311</c:v>
                </c:pt>
                <c:pt idx="131">
                  <c:v>108.907357096613</c:v>
                </c:pt>
                <c:pt idx="132">
                  <c:v>106.874728501635</c:v>
                </c:pt>
                <c:pt idx="133">
                  <c:v>107.987753411857</c:v>
                </c:pt>
                <c:pt idx="134">
                  <c:v>107.67820372685701</c:v>
                </c:pt>
                <c:pt idx="135">
                  <c:v>111.712048654802</c:v>
                </c:pt>
                <c:pt idx="136">
                  <c:v>110.307726056722</c:v>
                </c:pt>
                <c:pt idx="137">
                  <c:v>111.796019584802</c:v>
                </c:pt>
                <c:pt idx="138">
                  <c:v>111.363292447818</c:v>
                </c:pt>
                <c:pt idx="139">
                  <c:v>109.013791100228</c:v>
                </c:pt>
                <c:pt idx="140">
                  <c:v>106.897287966536</c:v>
                </c:pt>
                <c:pt idx="141">
                  <c:v>105.951932001166</c:v>
                </c:pt>
                <c:pt idx="142">
                  <c:v>103.988077747159</c:v>
                </c:pt>
                <c:pt idx="143">
                  <c:v>105.12238093054199</c:v>
                </c:pt>
                <c:pt idx="144">
                  <c:v>105.10810336121401</c:v>
                </c:pt>
                <c:pt idx="145">
                  <c:v>104.139740195169</c:v>
                </c:pt>
                <c:pt idx="146">
                  <c:v>103.45617165533599</c:v>
                </c:pt>
                <c:pt idx="147">
                  <c:v>102.571235386388</c:v>
                </c:pt>
                <c:pt idx="148">
                  <c:v>102.16654490046101</c:v>
                </c:pt>
                <c:pt idx="149">
                  <c:v>99.522763946449999</c:v>
                </c:pt>
                <c:pt idx="150">
                  <c:v>99.700560150707503</c:v>
                </c:pt>
                <c:pt idx="151">
                  <c:v>99.037943625294801</c:v>
                </c:pt>
                <c:pt idx="152">
                  <c:v>97.392020676795397</c:v>
                </c:pt>
                <c:pt idx="153">
                  <c:v>96.330544481920896</c:v>
                </c:pt>
                <c:pt idx="154">
                  <c:v>96.943170397614296</c:v>
                </c:pt>
                <c:pt idx="155">
                  <c:v>96.891484421532496</c:v>
                </c:pt>
                <c:pt idx="156">
                  <c:v>97.881097693109794</c:v>
                </c:pt>
                <c:pt idx="157">
                  <c:v>99.692969574736694</c:v>
                </c:pt>
                <c:pt idx="158">
                  <c:v>100.320657871397</c:v>
                </c:pt>
                <c:pt idx="159">
                  <c:v>100.616171396325</c:v>
                </c:pt>
                <c:pt idx="160">
                  <c:v>99.222633546586707</c:v>
                </c:pt>
                <c:pt idx="161">
                  <c:v>98.458552174168602</c:v>
                </c:pt>
                <c:pt idx="162">
                  <c:v>97.726572529892195</c:v>
                </c:pt>
                <c:pt idx="163">
                  <c:v>100.83980268997701</c:v>
                </c:pt>
                <c:pt idx="164">
                  <c:v>101.36146648305299</c:v>
                </c:pt>
                <c:pt idx="165">
                  <c:v>100.533605553341</c:v>
                </c:pt>
                <c:pt idx="166">
                  <c:v>99.468231094534502</c:v>
                </c:pt>
                <c:pt idx="167">
                  <c:v>101.254358770748</c:v>
                </c:pt>
                <c:pt idx="168">
                  <c:v>100.547278238598</c:v>
                </c:pt>
                <c:pt idx="169">
                  <c:v>101.050475470621</c:v>
                </c:pt>
                <c:pt idx="170">
                  <c:v>100.575167304437</c:v>
                </c:pt>
                <c:pt idx="171">
                  <c:v>101.945474522822</c:v>
                </c:pt>
                <c:pt idx="172">
                  <c:v>100.24823520206</c:v>
                </c:pt>
                <c:pt idx="173">
                  <c:v>99.095236665516893</c:v>
                </c:pt>
                <c:pt idx="174">
                  <c:v>99.489449231639597</c:v>
                </c:pt>
                <c:pt idx="175">
                  <c:v>100.64134822222699</c:v>
                </c:pt>
                <c:pt idx="176">
                  <c:v>100.71664500105901</c:v>
                </c:pt>
                <c:pt idx="177">
                  <c:v>100.519921961942</c:v>
                </c:pt>
                <c:pt idx="178">
                  <c:v>102.354848993156</c:v>
                </c:pt>
                <c:pt idx="179">
                  <c:v>102.608408928286</c:v>
                </c:pt>
                <c:pt idx="180">
                  <c:v>103.82998505726</c:v>
                </c:pt>
                <c:pt idx="181">
                  <c:v>103.434882487134</c:v>
                </c:pt>
                <c:pt idx="182">
                  <c:v>104.05145198673701</c:v>
                </c:pt>
                <c:pt idx="183">
                  <c:v>104.42149174203</c:v>
                </c:pt>
                <c:pt idx="184">
                  <c:v>103.224293275204</c:v>
                </c:pt>
                <c:pt idx="185">
                  <c:v>102.60053841385999</c:v>
                </c:pt>
                <c:pt idx="186">
                  <c:v>99.820393653571401</c:v>
                </c:pt>
                <c:pt idx="187">
                  <c:v>99.571455306501605</c:v>
                </c:pt>
                <c:pt idx="188">
                  <c:v>101.652630725975</c:v>
                </c:pt>
                <c:pt idx="189">
                  <c:v>101.193097941479</c:v>
                </c:pt>
                <c:pt idx="190">
                  <c:v>101.382134111254</c:v>
                </c:pt>
                <c:pt idx="191">
                  <c:v>100.828380088945</c:v>
                </c:pt>
                <c:pt idx="192">
                  <c:v>101.288116543668</c:v>
                </c:pt>
                <c:pt idx="193">
                  <c:v>100.98197879965799</c:v>
                </c:pt>
                <c:pt idx="194">
                  <c:v>100.337111700357</c:v>
                </c:pt>
                <c:pt idx="195">
                  <c:v>101.574278116971</c:v>
                </c:pt>
                <c:pt idx="196">
                  <c:v>103.358150421205</c:v>
                </c:pt>
                <c:pt idx="197">
                  <c:v>102.126951729735</c:v>
                </c:pt>
                <c:pt idx="198">
                  <c:v>103.813524969453</c:v>
                </c:pt>
                <c:pt idx="199">
                  <c:v>105.02963956756599</c:v>
                </c:pt>
                <c:pt idx="200">
                  <c:v>107.227358830865</c:v>
                </c:pt>
                <c:pt idx="201">
                  <c:v>107.616222780602</c:v>
                </c:pt>
                <c:pt idx="202">
                  <c:v>110.53127149262799</c:v>
                </c:pt>
                <c:pt idx="203">
                  <c:v>109.870820040761</c:v>
                </c:pt>
                <c:pt idx="204">
                  <c:v>111.577463827432</c:v>
                </c:pt>
                <c:pt idx="205">
                  <c:v>108.813056976128</c:v>
                </c:pt>
                <c:pt idx="206">
                  <c:v>113.772106080349</c:v>
                </c:pt>
                <c:pt idx="207">
                  <c:v>112.223130942689</c:v>
                </c:pt>
                <c:pt idx="208">
                  <c:v>111.96633778745699</c:v>
                </c:pt>
                <c:pt idx="209">
                  <c:v>111.13461340433</c:v>
                </c:pt>
                <c:pt idx="210">
                  <c:v>111.56727293829</c:v>
                </c:pt>
                <c:pt idx="211">
                  <c:v>113.31354812955099</c:v>
                </c:pt>
                <c:pt idx="212">
                  <c:v>114.978836732563</c:v>
                </c:pt>
                <c:pt idx="213">
                  <c:v>114.834870305113</c:v>
                </c:pt>
                <c:pt idx="214">
                  <c:v>112.433403147432</c:v>
                </c:pt>
                <c:pt idx="215">
                  <c:v>111.149286459363</c:v>
                </c:pt>
                <c:pt idx="216">
                  <c:v>105.769640104554</c:v>
                </c:pt>
                <c:pt idx="217">
                  <c:v>100.298545339293</c:v>
                </c:pt>
                <c:pt idx="218">
                  <c:v>100.161870075092</c:v>
                </c:pt>
                <c:pt idx="219">
                  <c:v>100.61087908176501</c:v>
                </c:pt>
                <c:pt idx="220">
                  <c:v>98.763554546174802</c:v>
                </c:pt>
                <c:pt idx="221">
                  <c:v>98.093811815839004</c:v>
                </c:pt>
                <c:pt idx="222">
                  <c:v>97.261022342001098</c:v>
                </c:pt>
                <c:pt idx="223">
                  <c:v>97.711093757796206</c:v>
                </c:pt>
                <c:pt idx="224">
                  <c:v>100.064771903848</c:v>
                </c:pt>
                <c:pt idx="225">
                  <c:v>100.835219950837</c:v>
                </c:pt>
                <c:pt idx="226">
                  <c:v>102.005883034829</c:v>
                </c:pt>
                <c:pt idx="227">
                  <c:v>101.795090500946</c:v>
                </c:pt>
                <c:pt idx="228">
                  <c:v>101.95360296880099</c:v>
                </c:pt>
                <c:pt idx="229">
                  <c:v>101.34460723011399</c:v>
                </c:pt>
                <c:pt idx="230">
                  <c:v>99.225576232621407</c:v>
                </c:pt>
                <c:pt idx="231">
                  <c:v>99.931198870939298</c:v>
                </c:pt>
                <c:pt idx="232">
                  <c:v>98.647592242001295</c:v>
                </c:pt>
                <c:pt idx="233">
                  <c:v>98.110083540616998</c:v>
                </c:pt>
                <c:pt idx="234">
                  <c:v>98.718132799347899</c:v>
                </c:pt>
                <c:pt idx="235">
                  <c:v>101.893576182914</c:v>
                </c:pt>
                <c:pt idx="236">
                  <c:v>102.309535103958</c:v>
                </c:pt>
                <c:pt idx="237">
                  <c:v>102.131794121667</c:v>
                </c:pt>
                <c:pt idx="238">
                  <c:v>101.37871068151701</c:v>
                </c:pt>
                <c:pt idx="239">
                  <c:v>100.968316944539</c:v>
                </c:pt>
                <c:pt idx="240">
                  <c:v>101.365928877163</c:v>
                </c:pt>
                <c:pt idx="241">
                  <c:v>100.76642010084601</c:v>
                </c:pt>
                <c:pt idx="242">
                  <c:v>102.19953407117499</c:v>
                </c:pt>
                <c:pt idx="243">
                  <c:v>102.40959126664001</c:v>
                </c:pt>
                <c:pt idx="244">
                  <c:v>100.297247175294</c:v>
                </c:pt>
                <c:pt idx="245">
                  <c:v>99.220951096355606</c:v>
                </c:pt>
                <c:pt idx="246">
                  <c:v>99.216511303498606</c:v>
                </c:pt>
                <c:pt idx="247">
                  <c:v>100.86631113726099</c:v>
                </c:pt>
                <c:pt idx="248">
                  <c:v>102.522957996278</c:v>
                </c:pt>
                <c:pt idx="249">
                  <c:v>103.43559469309101</c:v>
                </c:pt>
                <c:pt idx="250">
                  <c:v>103.639578826132</c:v>
                </c:pt>
                <c:pt idx="251">
                  <c:v>104.27971625960301</c:v>
                </c:pt>
                <c:pt idx="252">
                  <c:v>104.97642337558899</c:v>
                </c:pt>
                <c:pt idx="253">
                  <c:v>104.441164949712</c:v>
                </c:pt>
                <c:pt idx="254">
                  <c:v>105.350708491286</c:v>
                </c:pt>
                <c:pt idx="255">
                  <c:v>104.586904695523</c:v>
                </c:pt>
                <c:pt idx="256">
                  <c:v>105.352497819383</c:v>
                </c:pt>
                <c:pt idx="257">
                  <c:v>106.478999189221</c:v>
                </c:pt>
                <c:pt idx="258">
                  <c:v>106.54484946635201</c:v>
                </c:pt>
                <c:pt idx="259">
                  <c:v>106.999748014502</c:v>
                </c:pt>
                <c:pt idx="260">
                  <c:v>108.073622384136</c:v>
                </c:pt>
                <c:pt idx="261">
                  <c:v>106.944015870456</c:v>
                </c:pt>
                <c:pt idx="262">
                  <c:v>107.25497239437</c:v>
                </c:pt>
                <c:pt idx="263">
                  <c:v>106.72792524864199</c:v>
                </c:pt>
                <c:pt idx="264">
                  <c:v>107.54171970697701</c:v>
                </c:pt>
                <c:pt idx="265">
                  <c:v>103.579896593738</c:v>
                </c:pt>
                <c:pt idx="266">
                  <c:v>104.57572547172801</c:v>
                </c:pt>
                <c:pt idx="267">
                  <c:v>104.634911475385</c:v>
                </c:pt>
                <c:pt idx="268">
                  <c:v>103.055765405022</c:v>
                </c:pt>
                <c:pt idx="269">
                  <c:v>102.255058570808</c:v>
                </c:pt>
                <c:pt idx="270">
                  <c:v>105.35503380251799</c:v>
                </c:pt>
                <c:pt idx="271">
                  <c:v>110.95650539021899</c:v>
                </c:pt>
                <c:pt idx="272">
                  <c:v>108.257113689647</c:v>
                </c:pt>
                <c:pt idx="273">
                  <c:v>106.124770208106</c:v>
                </c:pt>
                <c:pt idx="274">
                  <c:v>108.220479285858</c:v>
                </c:pt>
                <c:pt idx="275">
                  <c:v>107.732701734006</c:v>
                </c:pt>
                <c:pt idx="276">
                  <c:v>107.05081757187899</c:v>
                </c:pt>
                <c:pt idx="277">
                  <c:v>108.268196970321</c:v>
                </c:pt>
                <c:pt idx="278">
                  <c:v>108.12992709349101</c:v>
                </c:pt>
                <c:pt idx="279">
                  <c:v>108.98897525239499</c:v>
                </c:pt>
                <c:pt idx="280">
                  <c:v>107.239094653034</c:v>
                </c:pt>
                <c:pt idx="281">
                  <c:v>107.870621722675</c:v>
                </c:pt>
                <c:pt idx="282">
                  <c:v>108.431596796745</c:v>
                </c:pt>
                <c:pt idx="283">
                  <c:v>108.146572592938</c:v>
                </c:pt>
                <c:pt idx="284">
                  <c:v>107.21407385205799</c:v>
                </c:pt>
                <c:pt idx="285">
                  <c:v>109.01200908973</c:v>
                </c:pt>
                <c:pt idx="286">
                  <c:v>109.347844206669</c:v>
                </c:pt>
                <c:pt idx="287">
                  <c:v>109.127476130519</c:v>
                </c:pt>
                <c:pt idx="288">
                  <c:v>110.83060267655</c:v>
                </c:pt>
                <c:pt idx="289">
                  <c:v>112.49166750776401</c:v>
                </c:pt>
                <c:pt idx="290">
                  <c:v>111.813920545465</c:v>
                </c:pt>
                <c:pt idx="291">
                  <c:v>110.11193001799199</c:v>
                </c:pt>
                <c:pt idx="292">
                  <c:v>107.648890192217</c:v>
                </c:pt>
                <c:pt idx="293">
                  <c:v>108.109174268431</c:v>
                </c:pt>
                <c:pt idx="294">
                  <c:v>111.303238137425</c:v>
                </c:pt>
                <c:pt idx="295">
                  <c:v>114.003671983763</c:v>
                </c:pt>
                <c:pt idx="296">
                  <c:v>114.68872288473</c:v>
                </c:pt>
                <c:pt idx="297">
                  <c:v>113.07588253464699</c:v>
                </c:pt>
                <c:pt idx="298">
                  <c:v>111.37337636113701</c:v>
                </c:pt>
                <c:pt idx="299">
                  <c:v>109.886721911489</c:v>
                </c:pt>
                <c:pt idx="300">
                  <c:v>108.58993789196801</c:v>
                </c:pt>
                <c:pt idx="301">
                  <c:v>110.153548832696</c:v>
                </c:pt>
                <c:pt idx="302">
                  <c:v>108.005121974727</c:v>
                </c:pt>
                <c:pt idx="303">
                  <c:v>105.38302385899701</c:v>
                </c:pt>
                <c:pt idx="304">
                  <c:v>106.104951339256</c:v>
                </c:pt>
                <c:pt idx="305">
                  <c:v>106.144434947194</c:v>
                </c:pt>
                <c:pt idx="306">
                  <c:v>106.552970001812</c:v>
                </c:pt>
                <c:pt idx="307">
                  <c:v>107.278583014959</c:v>
                </c:pt>
                <c:pt idx="308">
                  <c:v>107.672553797817</c:v>
                </c:pt>
                <c:pt idx="309">
                  <c:v>107.89352076496</c:v>
                </c:pt>
                <c:pt idx="310">
                  <c:v>107.38376053967301</c:v>
                </c:pt>
                <c:pt idx="311">
                  <c:v>105.551087399134</c:v>
                </c:pt>
                <c:pt idx="312">
                  <c:v>108.778552466007</c:v>
                </c:pt>
                <c:pt idx="313">
                  <c:v>108.78429106451399</c:v>
                </c:pt>
                <c:pt idx="314">
                  <c:v>106.57840060968201</c:v>
                </c:pt>
                <c:pt idx="315">
                  <c:v>109.60622576503199</c:v>
                </c:pt>
                <c:pt idx="316">
                  <c:v>112.519309683321</c:v>
                </c:pt>
                <c:pt idx="317">
                  <c:v>110.35012698215201</c:v>
                </c:pt>
                <c:pt idx="318">
                  <c:v>109.06336263162299</c:v>
                </c:pt>
                <c:pt idx="319">
                  <c:v>110.698466965813</c:v>
                </c:pt>
                <c:pt idx="320">
                  <c:v>110.505533011599</c:v>
                </c:pt>
                <c:pt idx="321">
                  <c:v>108.607994057615</c:v>
                </c:pt>
                <c:pt idx="322">
                  <c:v>106.767173302971</c:v>
                </c:pt>
                <c:pt idx="323">
                  <c:v>106.92693286828801</c:v>
                </c:pt>
                <c:pt idx="324">
                  <c:v>105.783658936507</c:v>
                </c:pt>
                <c:pt idx="325">
                  <c:v>108.030267963809</c:v>
                </c:pt>
                <c:pt idx="326">
                  <c:v>105.50671656676001</c:v>
                </c:pt>
                <c:pt idx="327">
                  <c:v>105.50497281816401</c:v>
                </c:pt>
                <c:pt idx="328">
                  <c:v>106.25898443684</c:v>
                </c:pt>
                <c:pt idx="329">
                  <c:v>107.34250282427</c:v>
                </c:pt>
                <c:pt idx="330">
                  <c:v>105.843792936207</c:v>
                </c:pt>
                <c:pt idx="331">
                  <c:v>105.384191602306</c:v>
                </c:pt>
                <c:pt idx="332">
                  <c:v>105.389076175311</c:v>
                </c:pt>
                <c:pt idx="333">
                  <c:v>102.88217839190899</c:v>
                </c:pt>
                <c:pt idx="334">
                  <c:v>102.59766962226701</c:v>
                </c:pt>
                <c:pt idx="335">
                  <c:v>103.18913988310101</c:v>
                </c:pt>
                <c:pt idx="336">
                  <c:v>103.069835145125</c:v>
                </c:pt>
                <c:pt idx="337">
                  <c:v>102.70345234585299</c:v>
                </c:pt>
                <c:pt idx="338">
                  <c:v>102.92495512111699</c:v>
                </c:pt>
                <c:pt idx="339">
                  <c:v>102.038385135765</c:v>
                </c:pt>
                <c:pt idx="340">
                  <c:v>103.125129507013</c:v>
                </c:pt>
                <c:pt idx="341">
                  <c:v>102.74227033795501</c:v>
                </c:pt>
                <c:pt idx="342">
                  <c:v>103.26130770090499</c:v>
                </c:pt>
                <c:pt idx="343">
                  <c:v>102.174668047254</c:v>
                </c:pt>
                <c:pt idx="344">
                  <c:v>100.32571469997499</c:v>
                </c:pt>
                <c:pt idx="345">
                  <c:v>99.796475347663204</c:v>
                </c:pt>
                <c:pt idx="346">
                  <c:v>100.122723367266</c:v>
                </c:pt>
                <c:pt idx="347">
                  <c:v>99.183422160555295</c:v>
                </c:pt>
                <c:pt idx="348">
                  <c:v>100.42099948396699</c:v>
                </c:pt>
                <c:pt idx="349">
                  <c:v>102.456871824636</c:v>
                </c:pt>
                <c:pt idx="350">
                  <c:v>97.677525975083697</c:v>
                </c:pt>
                <c:pt idx="351">
                  <c:v>94.632500929877096</c:v>
                </c:pt>
                <c:pt idx="352">
                  <c:v>95.454161005381195</c:v>
                </c:pt>
                <c:pt idx="353">
                  <c:v>93.687618060966798</c:v>
                </c:pt>
                <c:pt idx="354">
                  <c:v>94.081274794067994</c:v>
                </c:pt>
                <c:pt idx="355">
                  <c:v>95.419026579773799</c:v>
                </c:pt>
                <c:pt idx="356">
                  <c:v>97.028850127927996</c:v>
                </c:pt>
                <c:pt idx="357">
                  <c:v>97.754147875367707</c:v>
                </c:pt>
                <c:pt idx="358">
                  <c:v>97.801419144726594</c:v>
                </c:pt>
                <c:pt idx="359">
                  <c:v>93.853197694791604</c:v>
                </c:pt>
                <c:pt idx="360">
                  <c:v>92.717917233404506</c:v>
                </c:pt>
                <c:pt idx="361">
                  <c:v>92.661988184618195</c:v>
                </c:pt>
                <c:pt idx="362">
                  <c:v>93.615097440299195</c:v>
                </c:pt>
                <c:pt idx="363">
                  <c:v>91.187730343960794</c:v>
                </c:pt>
                <c:pt idx="364">
                  <c:v>89.834378180918193</c:v>
                </c:pt>
                <c:pt idx="365">
                  <c:v>90.7706775935889</c:v>
                </c:pt>
                <c:pt idx="366">
                  <c:v>91.198420058639499</c:v>
                </c:pt>
                <c:pt idx="367">
                  <c:v>91.959032337556906</c:v>
                </c:pt>
                <c:pt idx="368">
                  <c:v>92.163866527104602</c:v>
                </c:pt>
                <c:pt idx="369">
                  <c:v>91.824184759614099</c:v>
                </c:pt>
                <c:pt idx="370">
                  <c:v>91.720317366211503</c:v>
                </c:pt>
                <c:pt idx="371">
                  <c:v>90.937093395155301</c:v>
                </c:pt>
                <c:pt idx="372">
                  <c:v>90.752963850774805</c:v>
                </c:pt>
                <c:pt idx="373">
                  <c:v>90.228858863474898</c:v>
                </c:pt>
                <c:pt idx="374">
                  <c:v>89.627009864102206</c:v>
                </c:pt>
                <c:pt idx="375">
                  <c:v>89.825428594129804</c:v>
                </c:pt>
                <c:pt idx="376">
                  <c:v>90.210056092764901</c:v>
                </c:pt>
                <c:pt idx="377">
                  <c:v>90.913628756236406</c:v>
                </c:pt>
                <c:pt idx="378">
                  <c:v>91.063933926329199</c:v>
                </c:pt>
                <c:pt idx="379">
                  <c:v>90.722504868170802</c:v>
                </c:pt>
                <c:pt idx="380">
                  <c:v>90.892186345343006</c:v>
                </c:pt>
                <c:pt idx="381">
                  <c:v>91.212035226004303</c:v>
                </c:pt>
                <c:pt idx="382">
                  <c:v>90.707561163424401</c:v>
                </c:pt>
                <c:pt idx="383">
                  <c:v>90.392654642863405</c:v>
                </c:pt>
                <c:pt idx="384">
                  <c:v>90.248701433502006</c:v>
                </c:pt>
                <c:pt idx="385">
                  <c:v>90.377555566981599</c:v>
                </c:pt>
                <c:pt idx="386">
                  <c:v>90.533604543114507</c:v>
                </c:pt>
                <c:pt idx="387">
                  <c:v>90.877886773659597</c:v>
                </c:pt>
                <c:pt idx="388">
                  <c:v>90.760055318195896</c:v>
                </c:pt>
                <c:pt idx="389">
                  <c:v>90.889293499064095</c:v>
                </c:pt>
                <c:pt idx="390">
                  <c:v>90.512605552597904</c:v>
                </c:pt>
                <c:pt idx="391">
                  <c:v>91.599779343812898</c:v>
                </c:pt>
                <c:pt idx="392">
                  <c:v>91.475327060103098</c:v>
                </c:pt>
                <c:pt idx="393">
                  <c:v>91.819303606514197</c:v>
                </c:pt>
                <c:pt idx="394">
                  <c:v>90.549085228687105</c:v>
                </c:pt>
                <c:pt idx="395">
                  <c:v>91.284696882016604</c:v>
                </c:pt>
                <c:pt idx="396">
                  <c:v>91.164987572201895</c:v>
                </c:pt>
                <c:pt idx="397">
                  <c:v>91.932833319389999</c:v>
                </c:pt>
                <c:pt idx="398">
                  <c:v>90.633992796343605</c:v>
                </c:pt>
                <c:pt idx="399">
                  <c:v>91.067698758943607</c:v>
                </c:pt>
                <c:pt idx="400">
                  <c:v>92.371189036517706</c:v>
                </c:pt>
                <c:pt idx="401">
                  <c:v>92.200796425466393</c:v>
                </c:pt>
                <c:pt idx="402">
                  <c:v>92.553613698711501</c:v>
                </c:pt>
                <c:pt idx="403">
                  <c:v>92.636609326036506</c:v>
                </c:pt>
                <c:pt idx="404">
                  <c:v>93.269665275389798</c:v>
                </c:pt>
                <c:pt idx="405">
                  <c:v>95.349040229853102</c:v>
                </c:pt>
                <c:pt idx="406">
                  <c:v>97.103155083487806</c:v>
                </c:pt>
                <c:pt idx="407">
                  <c:v>97.733547828009804</c:v>
                </c:pt>
                <c:pt idx="408">
                  <c:v>97.303382832876906</c:v>
                </c:pt>
                <c:pt idx="409">
                  <c:v>97.148780214878101</c:v>
                </c:pt>
                <c:pt idx="410">
                  <c:v>96.371623554315306</c:v>
                </c:pt>
                <c:pt idx="411">
                  <c:v>97.231207471442403</c:v>
                </c:pt>
                <c:pt idx="412">
                  <c:v>98.593256038896698</c:v>
                </c:pt>
                <c:pt idx="413">
                  <c:v>93.779453537899101</c:v>
                </c:pt>
                <c:pt idx="414">
                  <c:v>94.476048162749194</c:v>
                </c:pt>
                <c:pt idx="415">
                  <c:v>93.704345863047294</c:v>
                </c:pt>
                <c:pt idx="416">
                  <c:v>92.255736619676497</c:v>
                </c:pt>
                <c:pt idx="417">
                  <c:v>92.587104791184103</c:v>
                </c:pt>
                <c:pt idx="418">
                  <c:v>95.078801287716203</c:v>
                </c:pt>
                <c:pt idx="419">
                  <c:v>91.739010075642</c:v>
                </c:pt>
                <c:pt idx="420">
                  <c:v>91.905492732908598</c:v>
                </c:pt>
                <c:pt idx="421">
                  <c:v>91.326105771779993</c:v>
                </c:pt>
                <c:pt idx="422">
                  <c:v>86.882817792906593</c:v>
                </c:pt>
                <c:pt idx="423">
                  <c:v>86.833003133746899</c:v>
                </c:pt>
                <c:pt idx="424">
                  <c:v>85.917583323710303</c:v>
                </c:pt>
                <c:pt idx="425">
                  <c:v>85.8655438549781</c:v>
                </c:pt>
                <c:pt idx="426">
                  <c:v>87.235980838376094</c:v>
                </c:pt>
                <c:pt idx="427">
                  <c:v>86.085803897524698</c:v>
                </c:pt>
                <c:pt idx="428">
                  <c:v>85.8723977620254</c:v>
                </c:pt>
                <c:pt idx="429">
                  <c:v>85.588182607987306</c:v>
                </c:pt>
                <c:pt idx="430">
                  <c:v>84.705347463309295</c:v>
                </c:pt>
                <c:pt idx="431">
                  <c:v>84.571122153252901</c:v>
                </c:pt>
                <c:pt idx="432">
                  <c:v>82.201046085239994</c:v>
                </c:pt>
                <c:pt idx="433">
                  <c:v>82.250431437286394</c:v>
                </c:pt>
                <c:pt idx="434">
                  <c:v>83.649884196866594</c:v>
                </c:pt>
                <c:pt idx="435">
                  <c:v>84.917949676983298</c:v>
                </c:pt>
                <c:pt idx="436">
                  <c:v>82.699403411539507</c:v>
                </c:pt>
                <c:pt idx="437">
                  <c:v>82.908791085891707</c:v>
                </c:pt>
                <c:pt idx="438">
                  <c:v>83.412482923312595</c:v>
                </c:pt>
                <c:pt idx="439">
                  <c:v>84.774281472599696</c:v>
                </c:pt>
                <c:pt idx="440">
                  <c:v>85.262822089344397</c:v>
                </c:pt>
                <c:pt idx="441">
                  <c:v>84.437151890217294</c:v>
                </c:pt>
                <c:pt idx="442">
                  <c:v>85.220623437616098</c:v>
                </c:pt>
                <c:pt idx="443">
                  <c:v>86.937028260911404</c:v>
                </c:pt>
                <c:pt idx="444">
                  <c:v>87.354596035732101</c:v>
                </c:pt>
                <c:pt idx="445">
                  <c:v>87.798746739310502</c:v>
                </c:pt>
                <c:pt idx="446">
                  <c:v>89.475390835920294</c:v>
                </c:pt>
                <c:pt idx="447">
                  <c:v>90.470594640250596</c:v>
                </c:pt>
                <c:pt idx="448">
                  <c:v>88.975844781450903</c:v>
                </c:pt>
                <c:pt idx="449">
                  <c:v>90.753369867468805</c:v>
                </c:pt>
                <c:pt idx="450">
                  <c:v>90.402918209107995</c:v>
                </c:pt>
                <c:pt idx="451">
                  <c:v>87.119932565019397</c:v>
                </c:pt>
                <c:pt idx="452">
                  <c:v>86.190101447020396</c:v>
                </c:pt>
                <c:pt idx="453">
                  <c:v>84.382152379892503</c:v>
                </c:pt>
                <c:pt idx="454">
                  <c:v>83.871326516604498</c:v>
                </c:pt>
                <c:pt idx="455">
                  <c:v>83.162737644085297</c:v>
                </c:pt>
                <c:pt idx="456">
                  <c:v>82.513954696023305</c:v>
                </c:pt>
                <c:pt idx="457">
                  <c:v>82.631373979988794</c:v>
                </c:pt>
                <c:pt idx="458">
                  <c:v>84.678230196204396</c:v>
                </c:pt>
                <c:pt idx="459">
                  <c:v>84.846849459439497</c:v>
                </c:pt>
                <c:pt idx="460">
                  <c:v>83.024397381750504</c:v>
                </c:pt>
                <c:pt idx="461">
                  <c:v>80.997077378526299</c:v>
                </c:pt>
                <c:pt idx="462">
                  <c:v>81.925421550994301</c:v>
                </c:pt>
                <c:pt idx="463">
                  <c:v>83.171089302616807</c:v>
                </c:pt>
                <c:pt idx="464">
                  <c:v>83.987968040639899</c:v>
                </c:pt>
                <c:pt idx="465">
                  <c:v>82.745757201234198</c:v>
                </c:pt>
                <c:pt idx="466">
                  <c:v>84.450977758595201</c:v>
                </c:pt>
                <c:pt idx="467">
                  <c:v>85.360602938441204</c:v>
                </c:pt>
                <c:pt idx="468">
                  <c:v>86.371386653182796</c:v>
                </c:pt>
                <c:pt idx="469">
                  <c:v>86.986815812938701</c:v>
                </c:pt>
                <c:pt idx="470">
                  <c:v>88.401916640089297</c:v>
                </c:pt>
                <c:pt idx="471">
                  <c:v>88.227059749951806</c:v>
                </c:pt>
                <c:pt idx="472">
                  <c:v>87.485343675529407</c:v>
                </c:pt>
                <c:pt idx="473">
                  <c:v>88.878638978216102</c:v>
                </c:pt>
                <c:pt idx="474">
                  <c:v>87.050629521291597</c:v>
                </c:pt>
                <c:pt idx="475">
                  <c:v>84.345024671196697</c:v>
                </c:pt>
                <c:pt idx="476">
                  <c:v>85.299666740514695</c:v>
                </c:pt>
                <c:pt idx="477">
                  <c:v>85.270766639863396</c:v>
                </c:pt>
                <c:pt idx="478">
                  <c:v>90.129807001553999</c:v>
                </c:pt>
                <c:pt idx="479">
                  <c:v>90.726932929887695</c:v>
                </c:pt>
                <c:pt idx="480">
                  <c:v>89.480687166259798</c:v>
                </c:pt>
                <c:pt idx="481">
                  <c:v>83.479988995861802</c:v>
                </c:pt>
                <c:pt idx="482">
                  <c:v>84.935132904776594</c:v>
                </c:pt>
                <c:pt idx="483">
                  <c:v>94.617157030442399</c:v>
                </c:pt>
                <c:pt idx="484">
                  <c:v>95.132798569174398</c:v>
                </c:pt>
                <c:pt idx="485">
                  <c:v>91.103653494729997</c:v>
                </c:pt>
                <c:pt idx="486">
                  <c:v>94.022923604526198</c:v>
                </c:pt>
                <c:pt idx="487">
                  <c:v>96.816028533785797</c:v>
                </c:pt>
                <c:pt idx="488">
                  <c:v>97.813214815992197</c:v>
                </c:pt>
                <c:pt idx="489">
                  <c:v>91.621545607431898</c:v>
                </c:pt>
                <c:pt idx="490">
                  <c:v>98.826958887012395</c:v>
                </c:pt>
                <c:pt idx="491">
                  <c:v>96.068943587661494</c:v>
                </c:pt>
                <c:pt idx="492">
                  <c:v>99.396714699485401</c:v>
                </c:pt>
                <c:pt idx="493">
                  <c:v>103.72622200990099</c:v>
                </c:pt>
                <c:pt idx="494">
                  <c:v>98.569650425136203</c:v>
                </c:pt>
                <c:pt idx="495">
                  <c:v>99.572987362713107</c:v>
                </c:pt>
                <c:pt idx="496">
                  <c:v>103.68363074602701</c:v>
                </c:pt>
                <c:pt idx="497">
                  <c:v>103.266358578028</c:v>
                </c:pt>
                <c:pt idx="498">
                  <c:v>100.636678848169</c:v>
                </c:pt>
                <c:pt idx="499">
                  <c:v>108.117576011553</c:v>
                </c:pt>
                <c:pt idx="500">
                  <c:v>105.28461631143701</c:v>
                </c:pt>
                <c:pt idx="501">
                  <c:v>108.404324655248</c:v>
                </c:pt>
                <c:pt idx="502">
                  <c:v>103.066714635754</c:v>
                </c:pt>
                <c:pt idx="503">
                  <c:v>108.94337043040601</c:v>
                </c:pt>
                <c:pt idx="504">
                  <c:v>105.996883454101</c:v>
                </c:pt>
                <c:pt idx="505">
                  <c:v>105.73839007134001</c:v>
                </c:pt>
                <c:pt idx="506">
                  <c:v>100.321815172661</c:v>
                </c:pt>
                <c:pt idx="507">
                  <c:v>102.435670320951</c:v>
                </c:pt>
                <c:pt idx="508">
                  <c:v>99.923855649671793</c:v>
                </c:pt>
                <c:pt idx="509">
                  <c:v>104.69373838106399</c:v>
                </c:pt>
                <c:pt idx="510">
                  <c:v>106.495383550217</c:v>
                </c:pt>
                <c:pt idx="511">
                  <c:v>108.097680997919</c:v>
                </c:pt>
                <c:pt idx="512">
                  <c:v>109.25757726267101</c:v>
                </c:pt>
                <c:pt idx="513">
                  <c:v>110.191158342818</c:v>
                </c:pt>
                <c:pt idx="514">
                  <c:v>110.009676962455</c:v>
                </c:pt>
                <c:pt idx="515">
                  <c:v>111.064256069753</c:v>
                </c:pt>
                <c:pt idx="516">
                  <c:v>113.27301035225101</c:v>
                </c:pt>
                <c:pt idx="517">
                  <c:v>116.678167325112</c:v>
                </c:pt>
                <c:pt idx="518">
                  <c:v>117.954182697585</c:v>
                </c:pt>
                <c:pt idx="519">
                  <c:v>119.315171057882</c:v>
                </c:pt>
                <c:pt idx="520">
                  <c:v>115.28549905459001</c:v>
                </c:pt>
                <c:pt idx="521">
                  <c:v>119.12794232236899</c:v>
                </c:pt>
                <c:pt idx="522">
                  <c:v>116.62532245176099</c:v>
                </c:pt>
                <c:pt idx="523">
                  <c:v>116.23262735285</c:v>
                </c:pt>
                <c:pt idx="524">
                  <c:v>117.876765408135</c:v>
                </c:pt>
                <c:pt idx="525">
                  <c:v>118.631348655192</c:v>
                </c:pt>
                <c:pt idx="526">
                  <c:v>119.546495836023</c:v>
                </c:pt>
                <c:pt idx="527">
                  <c:v>118.78954631207201</c:v>
                </c:pt>
                <c:pt idx="528">
                  <c:v>114.390671285785</c:v>
                </c:pt>
                <c:pt idx="529">
                  <c:v>113.38104722063299</c:v>
                </c:pt>
                <c:pt idx="530">
                  <c:v>113.416177736015</c:v>
                </c:pt>
                <c:pt idx="531">
                  <c:v>113.94209757466599</c:v>
                </c:pt>
                <c:pt idx="532">
                  <c:v>113.063399451273</c:v>
                </c:pt>
                <c:pt idx="533">
                  <c:v>108.12537267959701</c:v>
                </c:pt>
                <c:pt idx="534">
                  <c:v>109.606671307339</c:v>
                </c:pt>
                <c:pt idx="535">
                  <c:v>109.90651922750401</c:v>
                </c:pt>
                <c:pt idx="536">
                  <c:v>112.611746595996</c:v>
                </c:pt>
                <c:pt idx="537">
                  <c:v>111.95766841693199</c:v>
                </c:pt>
                <c:pt idx="538">
                  <c:v>113.761687490565</c:v>
                </c:pt>
                <c:pt idx="539">
                  <c:v>112.619265015409</c:v>
                </c:pt>
                <c:pt idx="540">
                  <c:v>111.894165010834</c:v>
                </c:pt>
                <c:pt idx="541">
                  <c:v>109.324181987632</c:v>
                </c:pt>
                <c:pt idx="542">
                  <c:v>107.316603424852</c:v>
                </c:pt>
                <c:pt idx="543">
                  <c:v>107.61640662526401</c:v>
                </c:pt>
                <c:pt idx="544">
                  <c:v>109.02510346970701</c:v>
                </c:pt>
                <c:pt idx="545">
                  <c:v>108.32133490131901</c:v>
                </c:pt>
                <c:pt idx="546">
                  <c:v>109.02555221841899</c:v>
                </c:pt>
                <c:pt idx="547">
                  <c:v>108.687828792125</c:v>
                </c:pt>
                <c:pt idx="548">
                  <c:v>107.52083322678401</c:v>
                </c:pt>
                <c:pt idx="549">
                  <c:v>105.52696009957</c:v>
                </c:pt>
                <c:pt idx="550">
                  <c:v>106.429712623545</c:v>
                </c:pt>
                <c:pt idx="551">
                  <c:v>105.334158275053</c:v>
                </c:pt>
                <c:pt idx="552">
                  <c:v>105.812302867447</c:v>
                </c:pt>
                <c:pt idx="553">
                  <c:v>106.700454303654</c:v>
                </c:pt>
                <c:pt idx="554">
                  <c:v>107.05019099739501</c:v>
                </c:pt>
                <c:pt idx="555">
                  <c:v>108.676883210846</c:v>
                </c:pt>
                <c:pt idx="556">
                  <c:v>108.412744134127</c:v>
                </c:pt>
                <c:pt idx="557">
                  <c:v>108.82371988559299</c:v>
                </c:pt>
                <c:pt idx="558">
                  <c:v>108.590343728036</c:v>
                </c:pt>
                <c:pt idx="559">
                  <c:v>107.30046089106899</c:v>
                </c:pt>
                <c:pt idx="560">
                  <c:v>110.702278566622</c:v>
                </c:pt>
                <c:pt idx="561">
                  <c:v>110.628567093892</c:v>
                </c:pt>
                <c:pt idx="562">
                  <c:v>112.70958488993401</c:v>
                </c:pt>
                <c:pt idx="563">
                  <c:v>117.62411584946599</c:v>
                </c:pt>
                <c:pt idx="564">
                  <c:v>121.102552263367</c:v>
                </c:pt>
                <c:pt idx="565">
                  <c:v>120.08893794832299</c:v>
                </c:pt>
                <c:pt idx="566">
                  <c:v>125.741562902401</c:v>
                </c:pt>
                <c:pt idx="567">
                  <c:v>123.637074394075</c:v>
                </c:pt>
                <c:pt idx="568">
                  <c:v>120.348533433935</c:v>
                </c:pt>
                <c:pt idx="569">
                  <c:v>121.394288636046</c:v>
                </c:pt>
                <c:pt idx="570">
                  <c:v>122.086017538196</c:v>
                </c:pt>
                <c:pt idx="571">
                  <c:v>120.74306673345799</c:v>
                </c:pt>
                <c:pt idx="572">
                  <c:v>115.035522809689</c:v>
                </c:pt>
                <c:pt idx="573">
                  <c:v>115.979714947464</c:v>
                </c:pt>
                <c:pt idx="574">
                  <c:v>115.011089025788</c:v>
                </c:pt>
                <c:pt idx="575">
                  <c:v>118.93673605100599</c:v>
                </c:pt>
                <c:pt idx="576">
                  <c:v>121.676074229495</c:v>
                </c:pt>
                <c:pt idx="577">
                  <c:v>121.22477513162301</c:v>
                </c:pt>
                <c:pt idx="578">
                  <c:v>122.405349445548</c:v>
                </c:pt>
                <c:pt idx="579">
                  <c:v>122.811912828245</c:v>
                </c:pt>
                <c:pt idx="580">
                  <c:v>123.66246086705</c:v>
                </c:pt>
                <c:pt idx="581">
                  <c:v>124.303870283244</c:v>
                </c:pt>
                <c:pt idx="582">
                  <c:v>122.49550260429</c:v>
                </c:pt>
                <c:pt idx="583">
                  <c:v>117.58014224759999</c:v>
                </c:pt>
                <c:pt idx="584">
                  <c:v>116.493192673926</c:v>
                </c:pt>
                <c:pt idx="585">
                  <c:v>119.32130238512801</c:v>
                </c:pt>
                <c:pt idx="586">
                  <c:v>120.58241970876701</c:v>
                </c:pt>
                <c:pt idx="587">
                  <c:v>124.059036342105</c:v>
                </c:pt>
                <c:pt idx="588">
                  <c:v>123.580926834461</c:v>
                </c:pt>
                <c:pt idx="589">
                  <c:v>125.768072176497</c:v>
                </c:pt>
                <c:pt idx="590">
                  <c:v>126.597421112286</c:v>
                </c:pt>
                <c:pt idx="591">
                  <c:v>125.28092876524499</c:v>
                </c:pt>
                <c:pt idx="592">
                  <c:v>127.318435018223</c:v>
                </c:pt>
                <c:pt idx="593">
                  <c:v>129.13305258869599</c:v>
                </c:pt>
                <c:pt idx="594">
                  <c:v>128.49868422816701</c:v>
                </c:pt>
                <c:pt idx="595">
                  <c:v>127.05640888097599</c:v>
                </c:pt>
                <c:pt idx="596">
                  <c:v>126.38054666602901</c:v>
                </c:pt>
                <c:pt idx="597">
                  <c:v>129.66222001349701</c:v>
                </c:pt>
                <c:pt idx="598">
                  <c:v>126.091571441651</c:v>
                </c:pt>
                <c:pt idx="599">
                  <c:v>121.76548784896799</c:v>
                </c:pt>
                <c:pt idx="600">
                  <c:v>120.909001922554</c:v>
                </c:pt>
                <c:pt idx="601">
                  <c:v>124.0149087113</c:v>
                </c:pt>
                <c:pt idx="602">
                  <c:v>123.491675876648</c:v>
                </c:pt>
                <c:pt idx="603">
                  <c:v>125.15955288962699</c:v>
                </c:pt>
                <c:pt idx="604">
                  <c:v>121.779362350341</c:v>
                </c:pt>
                <c:pt idx="605">
                  <c:v>120.76394328423299</c:v>
                </c:pt>
                <c:pt idx="606">
                  <c:v>124.061965178761</c:v>
                </c:pt>
                <c:pt idx="607">
                  <c:v>123.816861523352</c:v>
                </c:pt>
                <c:pt idx="608">
                  <c:v>123.836372841692</c:v>
                </c:pt>
                <c:pt idx="609">
                  <c:v>125.876227164334</c:v>
                </c:pt>
                <c:pt idx="610">
                  <c:v>126.877794762571</c:v>
                </c:pt>
                <c:pt idx="611">
                  <c:v>126.717124559505</c:v>
                </c:pt>
                <c:pt idx="612">
                  <c:v>126.618282472923</c:v>
                </c:pt>
                <c:pt idx="613">
                  <c:v>127.792963916486</c:v>
                </c:pt>
                <c:pt idx="614">
                  <c:v>125.275228940657</c:v>
                </c:pt>
                <c:pt idx="615">
                  <c:v>125.152835479346</c:v>
                </c:pt>
                <c:pt idx="616">
                  <c:v>127.02056193739899</c:v>
                </c:pt>
                <c:pt idx="617">
                  <c:v>125.79831425333801</c:v>
                </c:pt>
                <c:pt idx="618">
                  <c:v>127.61486151427501</c:v>
                </c:pt>
                <c:pt idx="619">
                  <c:v>127.83871596387699</c:v>
                </c:pt>
                <c:pt idx="620">
                  <c:v>126.925476712408</c:v>
                </c:pt>
                <c:pt idx="621">
                  <c:v>124.225633772934</c:v>
                </c:pt>
                <c:pt idx="622">
                  <c:v>123.936341830991</c:v>
                </c:pt>
                <c:pt idx="623">
                  <c:v>120.84872949108799</c:v>
                </c:pt>
                <c:pt idx="624">
                  <c:v>124.77593160670401</c:v>
                </c:pt>
                <c:pt idx="625">
                  <c:v>121.537208483152</c:v>
                </c:pt>
                <c:pt idx="626">
                  <c:v>123.089397831265</c:v>
                </c:pt>
                <c:pt idx="627">
                  <c:v>125.036805742731</c:v>
                </c:pt>
                <c:pt idx="628">
                  <c:v>125.871502336586</c:v>
                </c:pt>
                <c:pt idx="629">
                  <c:v>125.55652655758701</c:v>
                </c:pt>
                <c:pt idx="630">
                  <c:v>124.045768943933</c:v>
                </c:pt>
                <c:pt idx="631">
                  <c:v>125.645869676896</c:v>
                </c:pt>
                <c:pt idx="632">
                  <c:v>125.53279745604399</c:v>
                </c:pt>
                <c:pt idx="633">
                  <c:v>126.262608859981</c:v>
                </c:pt>
                <c:pt idx="634">
                  <c:v>123.675391259796</c:v>
                </c:pt>
                <c:pt idx="635">
                  <c:v>123.98534063389501</c:v>
                </c:pt>
                <c:pt idx="636">
                  <c:v>126.64804034967</c:v>
                </c:pt>
                <c:pt idx="637">
                  <c:v>125.81850438152399</c:v>
                </c:pt>
                <c:pt idx="638">
                  <c:v>127.069051333247</c:v>
                </c:pt>
                <c:pt idx="639">
                  <c:v>125.71989175020499</c:v>
                </c:pt>
                <c:pt idx="640">
                  <c:v>125.629292571617</c:v>
                </c:pt>
                <c:pt idx="641">
                  <c:v>127.143334910951</c:v>
                </c:pt>
                <c:pt idx="642">
                  <c:v>127.372755791928</c:v>
                </c:pt>
                <c:pt idx="643">
                  <c:v>129.08873982374001</c:v>
                </c:pt>
                <c:pt idx="644">
                  <c:v>127.08630362007101</c:v>
                </c:pt>
                <c:pt idx="645">
                  <c:v>127.84089668113501</c:v>
                </c:pt>
                <c:pt idx="646">
                  <c:v>130.39802989746599</c:v>
                </c:pt>
                <c:pt idx="647">
                  <c:v>131.660643026217</c:v>
                </c:pt>
                <c:pt idx="648">
                  <c:v>130.71913664987301</c:v>
                </c:pt>
                <c:pt idx="649">
                  <c:v>127.12653352078701</c:v>
                </c:pt>
                <c:pt idx="650">
                  <c:v>125.95056626152299</c:v>
                </c:pt>
                <c:pt idx="651">
                  <c:v>124.87809016873599</c:v>
                </c:pt>
                <c:pt idx="652">
                  <c:v>124.672068900466</c:v>
                </c:pt>
                <c:pt idx="653">
                  <c:v>124.310864677064</c:v>
                </c:pt>
                <c:pt idx="654">
                  <c:v>125.52022171111901</c:v>
                </c:pt>
                <c:pt idx="655">
                  <c:v>127.608398918633</c:v>
                </c:pt>
                <c:pt idx="656">
                  <c:v>126.571078521091</c:v>
                </c:pt>
                <c:pt idx="657">
                  <c:v>127.387348270334</c:v>
                </c:pt>
                <c:pt idx="658">
                  <c:v>126.465186536779</c:v>
                </c:pt>
                <c:pt idx="659">
                  <c:v>127.43821042622</c:v>
                </c:pt>
                <c:pt idx="660">
                  <c:v>129.06304791378</c:v>
                </c:pt>
                <c:pt idx="661">
                  <c:v>130.394974580519</c:v>
                </c:pt>
                <c:pt idx="662">
                  <c:v>131.933517388979</c:v>
                </c:pt>
                <c:pt idx="663">
                  <c:v>133.43965312749401</c:v>
                </c:pt>
                <c:pt idx="664">
                  <c:v>133.83050679688401</c:v>
                </c:pt>
                <c:pt idx="665">
                  <c:v>132.24145235378799</c:v>
                </c:pt>
                <c:pt idx="666">
                  <c:v>132.393875816708</c:v>
                </c:pt>
                <c:pt idx="667">
                  <c:v>130.174967341502</c:v>
                </c:pt>
                <c:pt idx="668">
                  <c:v>130.457855322516</c:v>
                </c:pt>
                <c:pt idx="669">
                  <c:v>130.25229209827501</c:v>
                </c:pt>
                <c:pt idx="670">
                  <c:v>130.10942854021201</c:v>
                </c:pt>
                <c:pt idx="671">
                  <c:v>131.24380515528799</c:v>
                </c:pt>
                <c:pt idx="672">
                  <c:v>131.13427568739701</c:v>
                </c:pt>
                <c:pt idx="673">
                  <c:v>131.22277720555201</c:v>
                </c:pt>
                <c:pt idx="674">
                  <c:v>128.88877395328601</c:v>
                </c:pt>
                <c:pt idx="675">
                  <c:v>129.23021488988999</c:v>
                </c:pt>
                <c:pt idx="676">
                  <c:v>129.19213452730801</c:v>
                </c:pt>
                <c:pt idx="677">
                  <c:v>127.173420218971</c:v>
                </c:pt>
                <c:pt idx="678">
                  <c:v>129.32445468524699</c:v>
                </c:pt>
                <c:pt idx="679">
                  <c:v>125.800961118705</c:v>
                </c:pt>
                <c:pt idx="680">
                  <c:v>123.39070218308601</c:v>
                </c:pt>
                <c:pt idx="681">
                  <c:v>120.81472561193701</c:v>
                </c:pt>
                <c:pt idx="682">
                  <c:v>121.707378516332</c:v>
                </c:pt>
                <c:pt idx="683">
                  <c:v>121.73551642413901</c:v>
                </c:pt>
                <c:pt idx="684">
                  <c:v>121.52981919633601</c:v>
                </c:pt>
                <c:pt idx="685">
                  <c:v>121.44988066251901</c:v>
                </c:pt>
                <c:pt idx="686">
                  <c:v>122.27733747976001</c:v>
                </c:pt>
                <c:pt idx="687">
                  <c:v>121.486221292062</c:v>
                </c:pt>
                <c:pt idx="688">
                  <c:v>121.76403669590999</c:v>
                </c:pt>
                <c:pt idx="689">
                  <c:v>120.784362407508</c:v>
                </c:pt>
                <c:pt idx="690">
                  <c:v>122.10114852355299</c:v>
                </c:pt>
                <c:pt idx="691">
                  <c:v>122.308078606423</c:v>
                </c:pt>
                <c:pt idx="692">
                  <c:v>122.318724450901</c:v>
                </c:pt>
                <c:pt idx="693">
                  <c:v>121.46526946077699</c:v>
                </c:pt>
                <c:pt idx="694">
                  <c:v>120.730363122401</c:v>
                </c:pt>
                <c:pt idx="695">
                  <c:v>120.320267233124</c:v>
                </c:pt>
                <c:pt idx="696">
                  <c:v>120.656007689387</c:v>
                </c:pt>
                <c:pt idx="697">
                  <c:v>120.91060151058301</c:v>
                </c:pt>
                <c:pt idx="698">
                  <c:v>120.484686489418</c:v>
                </c:pt>
                <c:pt idx="699">
                  <c:v>120.239530460956</c:v>
                </c:pt>
                <c:pt idx="700">
                  <c:v>120.278607079702</c:v>
                </c:pt>
                <c:pt idx="701">
                  <c:v>120.202952542218</c:v>
                </c:pt>
                <c:pt idx="702">
                  <c:v>118.545103122076</c:v>
                </c:pt>
                <c:pt idx="703">
                  <c:v>119.61818776158999</c:v>
                </c:pt>
                <c:pt idx="704">
                  <c:v>118.69843870613001</c:v>
                </c:pt>
                <c:pt idx="705">
                  <c:v>120.10401622978701</c:v>
                </c:pt>
                <c:pt idx="706">
                  <c:v>119.62810650990799</c:v>
                </c:pt>
                <c:pt idx="707">
                  <c:v>120.35625225152999</c:v>
                </c:pt>
                <c:pt idx="708">
                  <c:v>121.14463125368199</c:v>
                </c:pt>
                <c:pt idx="709">
                  <c:v>121.076265264135</c:v>
                </c:pt>
                <c:pt idx="710">
                  <c:v>123.6968164861</c:v>
                </c:pt>
                <c:pt idx="711">
                  <c:v>124.283132142463</c:v>
                </c:pt>
                <c:pt idx="712">
                  <c:v>124.585899991719</c:v>
                </c:pt>
                <c:pt idx="713">
                  <c:v>124.170376829272</c:v>
                </c:pt>
                <c:pt idx="714">
                  <c:v>124.98241477728099</c:v>
                </c:pt>
                <c:pt idx="715">
                  <c:v>124.983167663202</c:v>
                </c:pt>
                <c:pt idx="716">
                  <c:v>124.722745219614</c:v>
                </c:pt>
                <c:pt idx="717">
                  <c:v>127.416578023437</c:v>
                </c:pt>
                <c:pt idx="718">
                  <c:v>128.980286627412</c:v>
                </c:pt>
                <c:pt idx="719">
                  <c:v>128.39861569012999</c:v>
                </c:pt>
                <c:pt idx="720">
                  <c:v>127.05258148618501</c:v>
                </c:pt>
                <c:pt idx="721">
                  <c:v>128.60825358099001</c:v>
                </c:pt>
                <c:pt idx="722">
                  <c:v>128.64782761709799</c:v>
                </c:pt>
                <c:pt idx="723">
                  <c:v>128.82191524380301</c:v>
                </c:pt>
                <c:pt idx="724">
                  <c:v>128.877382892247</c:v>
                </c:pt>
                <c:pt idx="725">
                  <c:v>128.38949867536999</c:v>
                </c:pt>
                <c:pt idx="726">
                  <c:v>128.89374296566001</c:v>
                </c:pt>
                <c:pt idx="727">
                  <c:v>128.80498132992801</c:v>
                </c:pt>
                <c:pt idx="728">
                  <c:v>127.507261028831</c:v>
                </c:pt>
                <c:pt idx="729">
                  <c:v>128.247099825226</c:v>
                </c:pt>
                <c:pt idx="730">
                  <c:v>130.937974244071</c:v>
                </c:pt>
                <c:pt idx="731">
                  <c:v>133.30746033987899</c:v>
                </c:pt>
                <c:pt idx="732">
                  <c:v>130.905609983723</c:v>
                </c:pt>
                <c:pt idx="733">
                  <c:v>131.058504991045</c:v>
                </c:pt>
                <c:pt idx="734">
                  <c:v>132.763177037205</c:v>
                </c:pt>
                <c:pt idx="735">
                  <c:v>132.107173039542</c:v>
                </c:pt>
                <c:pt idx="736">
                  <c:v>134.686135484261</c:v>
                </c:pt>
                <c:pt idx="737">
                  <c:v>135.17054291724099</c:v>
                </c:pt>
                <c:pt idx="738">
                  <c:v>132.308165321351</c:v>
                </c:pt>
                <c:pt idx="739">
                  <c:v>128.99017568856701</c:v>
                </c:pt>
                <c:pt idx="740">
                  <c:v>129.37920244110001</c:v>
                </c:pt>
                <c:pt idx="741">
                  <c:v>130.66619537334199</c:v>
                </c:pt>
                <c:pt idx="742">
                  <c:v>131.31401010577099</c:v>
                </c:pt>
                <c:pt idx="743">
                  <c:v>132.293057037696</c:v>
                </c:pt>
                <c:pt idx="744">
                  <c:v>133.35339261125699</c:v>
                </c:pt>
                <c:pt idx="745">
                  <c:v>132.89932320446701</c:v>
                </c:pt>
                <c:pt idx="746">
                  <c:v>130.96023889331801</c:v>
                </c:pt>
                <c:pt idx="747">
                  <c:v>130.63188638838301</c:v>
                </c:pt>
                <c:pt idx="748">
                  <c:v>133.97096046550001</c:v>
                </c:pt>
                <c:pt idx="749">
                  <c:v>132.41307233908901</c:v>
                </c:pt>
                <c:pt idx="750">
                  <c:v>134.68218726584601</c:v>
                </c:pt>
                <c:pt idx="751">
                  <c:v>131.35650270468699</c:v>
                </c:pt>
                <c:pt idx="752">
                  <c:v>129.53436459948901</c:v>
                </c:pt>
                <c:pt idx="753">
                  <c:v>124.33909142007199</c:v>
                </c:pt>
                <c:pt idx="754">
                  <c:v>121.95382056677499</c:v>
                </c:pt>
                <c:pt idx="755">
                  <c:v>129.76055035378101</c:v>
                </c:pt>
                <c:pt idx="756">
                  <c:v>130.64734779348601</c:v>
                </c:pt>
                <c:pt idx="757">
                  <c:v>130.336061719605</c:v>
                </c:pt>
                <c:pt idx="758">
                  <c:v>130.551912562448</c:v>
                </c:pt>
                <c:pt idx="759">
                  <c:v>131.77981879278599</c:v>
                </c:pt>
                <c:pt idx="760">
                  <c:v>131.14583987245999</c:v>
                </c:pt>
                <c:pt idx="761">
                  <c:v>131.732586709846</c:v>
                </c:pt>
                <c:pt idx="762">
                  <c:v>128.40153313347099</c:v>
                </c:pt>
                <c:pt idx="763">
                  <c:v>126.864228694427</c:v>
                </c:pt>
                <c:pt idx="764">
                  <c:v>126.47528841019999</c:v>
                </c:pt>
                <c:pt idx="765">
                  <c:v>127.870413643099</c:v>
                </c:pt>
                <c:pt idx="766">
                  <c:v>128.34600963536801</c:v>
                </c:pt>
                <c:pt idx="767">
                  <c:v>128.05646698723999</c:v>
                </c:pt>
                <c:pt idx="768">
                  <c:v>126.177176942225</c:v>
                </c:pt>
                <c:pt idx="769">
                  <c:v>126.66296032546499</c:v>
                </c:pt>
                <c:pt idx="770">
                  <c:v>127.196400282311</c:v>
                </c:pt>
                <c:pt idx="771">
                  <c:v>126.405873010295</c:v>
                </c:pt>
                <c:pt idx="772">
                  <c:v>125.331433817782</c:v>
                </c:pt>
                <c:pt idx="773">
                  <c:v>127.754227514495</c:v>
                </c:pt>
                <c:pt idx="774">
                  <c:v>129.08262380953499</c:v>
                </c:pt>
                <c:pt idx="775">
                  <c:v>128.68966655793901</c:v>
                </c:pt>
                <c:pt idx="776">
                  <c:v>128.663004885227</c:v>
                </c:pt>
                <c:pt idx="777">
                  <c:v>127.270623335845</c:v>
                </c:pt>
                <c:pt idx="778">
                  <c:v>128.25026436470301</c:v>
                </c:pt>
                <c:pt idx="779">
                  <c:v>127.95011849253299</c:v>
                </c:pt>
                <c:pt idx="780">
                  <c:v>127.56676572384001</c:v>
                </c:pt>
                <c:pt idx="781">
                  <c:v>128.075037123849</c:v>
                </c:pt>
                <c:pt idx="782">
                  <c:v>128.83847450569601</c:v>
                </c:pt>
                <c:pt idx="783">
                  <c:v>128.61355100400701</c:v>
                </c:pt>
                <c:pt idx="784">
                  <c:v>128.455559665138</c:v>
                </c:pt>
                <c:pt idx="785">
                  <c:v>126.00660651322001</c:v>
                </c:pt>
                <c:pt idx="786">
                  <c:v>124.713129826726</c:v>
                </c:pt>
                <c:pt idx="787">
                  <c:v>123.68492153976599</c:v>
                </c:pt>
                <c:pt idx="788">
                  <c:v>127.54766082136901</c:v>
                </c:pt>
                <c:pt idx="789">
                  <c:v>126.003096042949</c:v>
                </c:pt>
                <c:pt idx="790">
                  <c:v>124.59178601914</c:v>
                </c:pt>
                <c:pt idx="791">
                  <c:v>124.558462898128</c:v>
                </c:pt>
                <c:pt idx="792">
                  <c:v>121.702935089991</c:v>
                </c:pt>
                <c:pt idx="793">
                  <c:v>121.21441981487</c:v>
                </c:pt>
                <c:pt idx="794">
                  <c:v>121.135024518081</c:v>
                </c:pt>
                <c:pt idx="795">
                  <c:v>120.79729371927699</c:v>
                </c:pt>
                <c:pt idx="796">
                  <c:v>120.26957356094</c:v>
                </c:pt>
                <c:pt idx="797">
                  <c:v>120.053281198181</c:v>
                </c:pt>
                <c:pt idx="798">
                  <c:v>119.919919559428</c:v>
                </c:pt>
                <c:pt idx="799">
                  <c:v>120.089185690496</c:v>
                </c:pt>
                <c:pt idx="800">
                  <c:v>120.49938976609801</c:v>
                </c:pt>
                <c:pt idx="801">
                  <c:v>120.99066038705401</c:v>
                </c:pt>
                <c:pt idx="802">
                  <c:v>120.84334006743499</c:v>
                </c:pt>
                <c:pt idx="803">
                  <c:v>120.81497875869699</c:v>
                </c:pt>
                <c:pt idx="804">
                  <c:v>120.970630458898</c:v>
                </c:pt>
                <c:pt idx="805">
                  <c:v>122.32611501495001</c:v>
                </c:pt>
                <c:pt idx="806">
                  <c:v>121.434070983735</c:v>
                </c:pt>
                <c:pt idx="807">
                  <c:v>120.757087470993</c:v>
                </c:pt>
                <c:pt idx="808">
                  <c:v>120.68029072013699</c:v>
                </c:pt>
                <c:pt idx="809">
                  <c:v>120.58707946969599</c:v>
                </c:pt>
                <c:pt idx="810">
                  <c:v>120.355297625562</c:v>
                </c:pt>
                <c:pt idx="811">
                  <c:v>120.015819492978</c:v>
                </c:pt>
                <c:pt idx="812">
                  <c:v>120.126362440395</c:v>
                </c:pt>
                <c:pt idx="813">
                  <c:v>122.3389968545</c:v>
                </c:pt>
                <c:pt idx="814">
                  <c:v>121.448660705427</c:v>
                </c:pt>
                <c:pt idx="815">
                  <c:v>122.240989013583</c:v>
                </c:pt>
                <c:pt idx="816">
                  <c:v>120.962668370673</c:v>
                </c:pt>
                <c:pt idx="817">
                  <c:v>120.52983301721601</c:v>
                </c:pt>
                <c:pt idx="818">
                  <c:v>121.741590281039</c:v>
                </c:pt>
                <c:pt idx="819">
                  <c:v>120.423525771418</c:v>
                </c:pt>
                <c:pt idx="820">
                  <c:v>117.294773925779</c:v>
                </c:pt>
                <c:pt idx="821">
                  <c:v>115.60565240292</c:v>
                </c:pt>
                <c:pt idx="822">
                  <c:v>115.442922786323</c:v>
                </c:pt>
                <c:pt idx="823">
                  <c:v>115.31084147042201</c:v>
                </c:pt>
                <c:pt idx="824">
                  <c:v>117.269429207432</c:v>
                </c:pt>
                <c:pt idx="825">
                  <c:v>117.305030442891</c:v>
                </c:pt>
                <c:pt idx="826">
                  <c:v>115.10492692490701</c:v>
                </c:pt>
                <c:pt idx="827">
                  <c:v>114.741942172686</c:v>
                </c:pt>
                <c:pt idx="828">
                  <c:v>114.306448154365</c:v>
                </c:pt>
                <c:pt idx="829">
                  <c:v>115.569765934109</c:v>
                </c:pt>
                <c:pt idx="830">
                  <c:v>115.562912453099</c:v>
                </c:pt>
                <c:pt idx="831">
                  <c:v>116.097185695281</c:v>
                </c:pt>
                <c:pt idx="832">
                  <c:v>114.192379622963</c:v>
                </c:pt>
                <c:pt idx="833">
                  <c:v>115.424302870039</c:v>
                </c:pt>
                <c:pt idx="834">
                  <c:v>116.96212247219199</c:v>
                </c:pt>
                <c:pt idx="835">
                  <c:v>116.256732340624</c:v>
                </c:pt>
                <c:pt idx="836">
                  <c:v>117.00030491366</c:v>
                </c:pt>
                <c:pt idx="837">
                  <c:v>116.931362680592</c:v>
                </c:pt>
                <c:pt idx="838">
                  <c:v>117.591649491437</c:v>
                </c:pt>
                <c:pt idx="839">
                  <c:v>117.738381282522</c:v>
                </c:pt>
                <c:pt idx="840">
                  <c:v>116.28046249736801</c:v>
                </c:pt>
                <c:pt idx="841">
                  <c:v>116.45988320278001</c:v>
                </c:pt>
                <c:pt idx="842">
                  <c:v>116.97176563289</c:v>
                </c:pt>
                <c:pt idx="843">
                  <c:v>118.299061127225</c:v>
                </c:pt>
                <c:pt idx="844">
                  <c:v>119.144072821354</c:v>
                </c:pt>
                <c:pt idx="845">
                  <c:v>119.372163361776</c:v>
                </c:pt>
                <c:pt idx="846">
                  <c:v>119.36766158356799</c:v>
                </c:pt>
                <c:pt idx="847">
                  <c:v>120.75089475443799</c:v>
                </c:pt>
                <c:pt idx="848">
                  <c:v>121.108169766891</c:v>
                </c:pt>
                <c:pt idx="849">
                  <c:v>120.922841708823</c:v>
                </c:pt>
                <c:pt idx="850">
                  <c:v>119.889545310012</c:v>
                </c:pt>
                <c:pt idx="851">
                  <c:v>122.39219981932</c:v>
                </c:pt>
                <c:pt idx="852">
                  <c:v>121.764251943964</c:v>
                </c:pt>
                <c:pt idx="853">
                  <c:v>122.502181468587</c:v>
                </c:pt>
                <c:pt idx="854">
                  <c:v>122.664308821704</c:v>
                </c:pt>
                <c:pt idx="855">
                  <c:v>122.174425549804</c:v>
                </c:pt>
                <c:pt idx="856">
                  <c:v>122.82339333472</c:v>
                </c:pt>
                <c:pt idx="857">
                  <c:v>121.591098439748</c:v>
                </c:pt>
                <c:pt idx="858">
                  <c:v>125.5151181177</c:v>
                </c:pt>
                <c:pt idx="859">
                  <c:v>126.097329569496</c:v>
                </c:pt>
                <c:pt idx="860">
                  <c:v>124.266351344537</c:v>
                </c:pt>
                <c:pt idx="861">
                  <c:v>126.845024507183</c:v>
                </c:pt>
                <c:pt idx="862">
                  <c:v>127.023146988468</c:v>
                </c:pt>
                <c:pt idx="863">
                  <c:v>127.22558223297101</c:v>
                </c:pt>
                <c:pt idx="864">
                  <c:v>130.02555498316201</c:v>
                </c:pt>
                <c:pt idx="865">
                  <c:v>131.62859319576401</c:v>
                </c:pt>
                <c:pt idx="866">
                  <c:v>130.51614315392001</c:v>
                </c:pt>
                <c:pt idx="867">
                  <c:v>131.54114869526899</c:v>
                </c:pt>
                <c:pt idx="868">
                  <c:v>126.148876412984</c:v>
                </c:pt>
                <c:pt idx="869">
                  <c:v>128.81256175467701</c:v>
                </c:pt>
                <c:pt idx="870">
                  <c:v>125.850138812235</c:v>
                </c:pt>
                <c:pt idx="871">
                  <c:v>127.179951516779</c:v>
                </c:pt>
                <c:pt idx="872">
                  <c:v>128.35615559321499</c:v>
                </c:pt>
                <c:pt idx="873">
                  <c:v>128.79086470229501</c:v>
                </c:pt>
                <c:pt idx="874">
                  <c:v>127.74058852661599</c:v>
                </c:pt>
                <c:pt idx="875">
                  <c:v>128.557030025529</c:v>
                </c:pt>
                <c:pt idx="876">
                  <c:v>130.37943317058199</c:v>
                </c:pt>
                <c:pt idx="877">
                  <c:v>131.01114413982299</c:v>
                </c:pt>
                <c:pt idx="878">
                  <c:v>132.266716983511</c:v>
                </c:pt>
                <c:pt idx="879">
                  <c:v>132.28135533963999</c:v>
                </c:pt>
                <c:pt idx="880">
                  <c:v>137.138527653311</c:v>
                </c:pt>
                <c:pt idx="881">
                  <c:v>138.98025196640901</c:v>
                </c:pt>
                <c:pt idx="882">
                  <c:v>141.46880219093001</c:v>
                </c:pt>
                <c:pt idx="883">
                  <c:v>137.56755143190799</c:v>
                </c:pt>
                <c:pt idx="884">
                  <c:v>139.52134107932801</c:v>
                </c:pt>
                <c:pt idx="885">
                  <c:v>140.05835620503899</c:v>
                </c:pt>
                <c:pt idx="886">
                  <c:v>134.96639311615201</c:v>
                </c:pt>
                <c:pt idx="887">
                  <c:v>133.02219386366201</c:v>
                </c:pt>
                <c:pt idx="888">
                  <c:v>131.35719931550599</c:v>
                </c:pt>
                <c:pt idx="889">
                  <c:v>130.82689970773899</c:v>
                </c:pt>
                <c:pt idx="890">
                  <c:v>135.780082413548</c:v>
                </c:pt>
                <c:pt idx="891">
                  <c:v>136.60306907758499</c:v>
                </c:pt>
                <c:pt idx="892">
                  <c:v>137.694422799601</c:v>
                </c:pt>
                <c:pt idx="893">
                  <c:v>136.71932483603399</c:v>
                </c:pt>
                <c:pt idx="894">
                  <c:v>137.782542516983</c:v>
                </c:pt>
                <c:pt idx="895">
                  <c:v>135.21990374744601</c:v>
                </c:pt>
                <c:pt idx="896">
                  <c:v>136.42873747080799</c:v>
                </c:pt>
                <c:pt idx="897">
                  <c:v>137.84268476162899</c:v>
                </c:pt>
                <c:pt idx="898">
                  <c:v>140.56363187104699</c:v>
                </c:pt>
                <c:pt idx="899">
                  <c:v>141.71342805984</c:v>
                </c:pt>
                <c:pt idx="900">
                  <c:v>144.13044490961499</c:v>
                </c:pt>
                <c:pt idx="901">
                  <c:v>146.670431966964</c:v>
                </c:pt>
                <c:pt idx="902">
                  <c:v>143.04867958680501</c:v>
                </c:pt>
                <c:pt idx="903">
                  <c:v>142.19827739569101</c:v>
                </c:pt>
                <c:pt idx="904">
                  <c:v>143.153227899608</c:v>
                </c:pt>
                <c:pt idx="905">
                  <c:v>143.36594892071301</c:v>
                </c:pt>
                <c:pt idx="906">
                  <c:v>145.52594031128999</c:v>
                </c:pt>
                <c:pt idx="907">
                  <c:v>145.42410930063801</c:v>
                </c:pt>
                <c:pt idx="908">
                  <c:v>143.945192177515</c:v>
                </c:pt>
                <c:pt idx="909">
                  <c:v>145.094830074968</c:v>
                </c:pt>
                <c:pt idx="910">
                  <c:v>145.68903247032401</c:v>
                </c:pt>
                <c:pt idx="911">
                  <c:v>146.36125152074499</c:v>
                </c:pt>
                <c:pt idx="912">
                  <c:v>146.85567894642199</c:v>
                </c:pt>
                <c:pt idx="913">
                  <c:v>146.93300153354801</c:v>
                </c:pt>
                <c:pt idx="914">
                  <c:v>147.240218237851</c:v>
                </c:pt>
                <c:pt idx="915">
                  <c:v>147.11667467525501</c:v>
                </c:pt>
                <c:pt idx="916">
                  <c:v>148.34118140465</c:v>
                </c:pt>
                <c:pt idx="917">
                  <c:v>148.61509429246399</c:v>
                </c:pt>
                <c:pt idx="918">
                  <c:v>147.08784907307501</c:v>
                </c:pt>
                <c:pt idx="919">
                  <c:v>148.90162275278499</c:v>
                </c:pt>
                <c:pt idx="920">
                  <c:v>149.55100008106999</c:v>
                </c:pt>
                <c:pt idx="921">
                  <c:v>145.89929119130801</c:v>
                </c:pt>
                <c:pt idx="922">
                  <c:v>145.58149609573499</c:v>
                </c:pt>
                <c:pt idx="923">
                  <c:v>144.25566486015299</c:v>
                </c:pt>
                <c:pt idx="924">
                  <c:v>143.196212175113</c:v>
                </c:pt>
                <c:pt idx="925">
                  <c:v>144.306735180462</c:v>
                </c:pt>
                <c:pt idx="926">
                  <c:v>144.123939672457</c:v>
                </c:pt>
                <c:pt idx="927">
                  <c:v>144.83204379477701</c:v>
                </c:pt>
                <c:pt idx="928">
                  <c:v>145.19124768399001</c:v>
                </c:pt>
                <c:pt idx="929">
                  <c:v>146.193355870685</c:v>
                </c:pt>
                <c:pt idx="930">
                  <c:v>147.33977471824201</c:v>
                </c:pt>
                <c:pt idx="931">
                  <c:v>145.505803892763</c:v>
                </c:pt>
                <c:pt idx="932">
                  <c:v>145.21954647114799</c:v>
                </c:pt>
                <c:pt idx="933">
                  <c:v>145.22112338160699</c:v>
                </c:pt>
                <c:pt idx="934">
                  <c:v>146.202922267464</c:v>
                </c:pt>
                <c:pt idx="935">
                  <c:v>147.05229436430301</c:v>
                </c:pt>
                <c:pt idx="936">
                  <c:v>147.47345105817499</c:v>
                </c:pt>
                <c:pt idx="937">
                  <c:v>148.62970682094101</c:v>
                </c:pt>
                <c:pt idx="938">
                  <c:v>146.665541553407</c:v>
                </c:pt>
                <c:pt idx="939">
                  <c:v>147.99988764835899</c:v>
                </c:pt>
                <c:pt idx="940">
                  <c:v>149.249661708069</c:v>
                </c:pt>
                <c:pt idx="941">
                  <c:v>149.18724865511899</c:v>
                </c:pt>
                <c:pt idx="942">
                  <c:v>149.542676380187</c:v>
                </c:pt>
                <c:pt idx="943">
                  <c:v>148.900416337769</c:v>
                </c:pt>
                <c:pt idx="944">
                  <c:v>150.23833985966399</c:v>
                </c:pt>
                <c:pt idx="945">
                  <c:v>150.75206802871401</c:v>
                </c:pt>
                <c:pt idx="946">
                  <c:v>150.87910733272</c:v>
                </c:pt>
                <c:pt idx="947">
                  <c:v>151.33333968186599</c:v>
                </c:pt>
                <c:pt idx="948">
                  <c:v>152.27152175868099</c:v>
                </c:pt>
                <c:pt idx="949">
                  <c:v>152.33872214956699</c:v>
                </c:pt>
                <c:pt idx="950">
                  <c:v>151.95087500481401</c:v>
                </c:pt>
                <c:pt idx="951">
                  <c:v>152.22991272311401</c:v>
                </c:pt>
                <c:pt idx="952">
                  <c:v>153.46759359900199</c:v>
                </c:pt>
                <c:pt idx="953">
                  <c:v>154.71265197104299</c:v>
                </c:pt>
                <c:pt idx="954">
                  <c:v>154.10195345285899</c:v>
                </c:pt>
                <c:pt idx="955">
                  <c:v>154.12040767291299</c:v>
                </c:pt>
                <c:pt idx="956">
                  <c:v>150.558135073025</c:v>
                </c:pt>
                <c:pt idx="957">
                  <c:v>155.47130291119601</c:v>
                </c:pt>
                <c:pt idx="958">
                  <c:v>157.602602942522</c:v>
                </c:pt>
                <c:pt idx="959">
                  <c:v>161.516096911852</c:v>
                </c:pt>
                <c:pt idx="960">
                  <c:v>162.51074318518101</c:v>
                </c:pt>
                <c:pt idx="961">
                  <c:v>160.82756313054099</c:v>
                </c:pt>
                <c:pt idx="962">
                  <c:v>165.543916329307</c:v>
                </c:pt>
                <c:pt idx="963">
                  <c:v>166.95636487023199</c:v>
                </c:pt>
                <c:pt idx="964">
                  <c:v>166.68068727986599</c:v>
                </c:pt>
                <c:pt idx="965">
                  <c:v>166.59853915284299</c:v>
                </c:pt>
                <c:pt idx="966">
                  <c:v>163.28195471216301</c:v>
                </c:pt>
                <c:pt idx="967">
                  <c:v>164.135393538225</c:v>
                </c:pt>
                <c:pt idx="968">
                  <c:v>164.50339220875901</c:v>
                </c:pt>
                <c:pt idx="969">
                  <c:v>159.37159218759899</c:v>
                </c:pt>
                <c:pt idx="970">
                  <c:v>159.39109033265299</c:v>
                </c:pt>
                <c:pt idx="971">
                  <c:v>161.010662233994</c:v>
                </c:pt>
                <c:pt idx="972">
                  <c:v>163.10503954360399</c:v>
                </c:pt>
                <c:pt idx="973">
                  <c:v>165.57647876643901</c:v>
                </c:pt>
                <c:pt idx="974">
                  <c:v>167.63145521994201</c:v>
                </c:pt>
                <c:pt idx="975">
                  <c:v>169.26320033543499</c:v>
                </c:pt>
                <c:pt idx="976">
                  <c:v>168.40039461317099</c:v>
                </c:pt>
                <c:pt idx="977">
                  <c:v>168.960025798148</c:v>
                </c:pt>
                <c:pt idx="978">
                  <c:v>167.19518823055799</c:v>
                </c:pt>
                <c:pt idx="979">
                  <c:v>167.56583718741899</c:v>
                </c:pt>
                <c:pt idx="980">
                  <c:v>168.30258755970499</c:v>
                </c:pt>
                <c:pt idx="981">
                  <c:v>170.282521952623</c:v>
                </c:pt>
                <c:pt idx="982">
                  <c:v>171.021371594595</c:v>
                </c:pt>
                <c:pt idx="983">
                  <c:v>172.94800843010501</c:v>
                </c:pt>
                <c:pt idx="984">
                  <c:v>175.03664174500901</c:v>
                </c:pt>
                <c:pt idx="985">
                  <c:v>175.750775841658</c:v>
                </c:pt>
                <c:pt idx="986">
                  <c:v>175.33106624082799</c:v>
                </c:pt>
                <c:pt idx="987">
                  <c:v>177.130415804519</c:v>
                </c:pt>
                <c:pt idx="988">
                  <c:v>175.14060638101799</c:v>
                </c:pt>
                <c:pt idx="989">
                  <c:v>172.80054330891201</c:v>
                </c:pt>
                <c:pt idx="990">
                  <c:v>174.460656932164</c:v>
                </c:pt>
                <c:pt idx="991">
                  <c:v>178.60874808727601</c:v>
                </c:pt>
                <c:pt idx="992">
                  <c:v>181.21647757337001</c:v>
                </c:pt>
                <c:pt idx="993">
                  <c:v>180.92952219690099</c:v>
                </c:pt>
                <c:pt idx="994">
                  <c:v>182.26539704727</c:v>
                </c:pt>
                <c:pt idx="995">
                  <c:v>187.00450156421499</c:v>
                </c:pt>
                <c:pt idx="996">
                  <c:v>190.73629735807799</c:v>
                </c:pt>
                <c:pt idx="997">
                  <c:v>191.26632244128601</c:v>
                </c:pt>
                <c:pt idx="998">
                  <c:v>187.970896660139</c:v>
                </c:pt>
                <c:pt idx="999">
                  <c:v>195.05979943970601</c:v>
                </c:pt>
                <c:pt idx="1000">
                  <c:v>196.21828112560399</c:v>
                </c:pt>
                <c:pt idx="1001">
                  <c:v>195.358130215578</c:v>
                </c:pt>
                <c:pt idx="1002">
                  <c:v>186.80358666553099</c:v>
                </c:pt>
                <c:pt idx="1003">
                  <c:v>180.99112592071199</c:v>
                </c:pt>
                <c:pt idx="1004">
                  <c:v>174.47285907171701</c:v>
                </c:pt>
                <c:pt idx="1005">
                  <c:v>159.686997147661</c:v>
                </c:pt>
                <c:pt idx="1006">
                  <c:v>161.64982125756899</c:v>
                </c:pt>
                <c:pt idx="1007">
                  <c:v>169.539739399285</c:v>
                </c:pt>
                <c:pt idx="1008">
                  <c:v>170.20712316282501</c:v>
                </c:pt>
                <c:pt idx="1009">
                  <c:v>169.76286459737099</c:v>
                </c:pt>
                <c:pt idx="1010">
                  <c:v>169.30550767668899</c:v>
                </c:pt>
                <c:pt idx="1011">
                  <c:v>169.21007646333501</c:v>
                </c:pt>
                <c:pt idx="1012">
                  <c:v>169.83590477708699</c:v>
                </c:pt>
                <c:pt idx="1013">
                  <c:v>170.78902462158001</c:v>
                </c:pt>
                <c:pt idx="1014">
                  <c:v>169.952608875707</c:v>
                </c:pt>
                <c:pt idx="1015">
                  <c:v>170.17119542112101</c:v>
                </c:pt>
                <c:pt idx="1016">
                  <c:v>169.666872825404</c:v>
                </c:pt>
                <c:pt idx="1017">
                  <c:v>169.60043704234101</c:v>
                </c:pt>
                <c:pt idx="1018">
                  <c:v>170.01511614933199</c:v>
                </c:pt>
                <c:pt idx="1019">
                  <c:v>169.554735843055</c:v>
                </c:pt>
                <c:pt idx="1020">
                  <c:v>170.708955458475</c:v>
                </c:pt>
                <c:pt idx="1021">
                  <c:v>170.705013200575</c:v>
                </c:pt>
                <c:pt idx="1022">
                  <c:v>170.97640424399901</c:v>
                </c:pt>
                <c:pt idx="1023">
                  <c:v>172.72568889531399</c:v>
                </c:pt>
                <c:pt idx="1024">
                  <c:v>170.455292218122</c:v>
                </c:pt>
                <c:pt idx="1025">
                  <c:v>171.21957188425799</c:v>
                </c:pt>
                <c:pt idx="1026">
                  <c:v>170.481280613725</c:v>
                </c:pt>
                <c:pt idx="1027">
                  <c:v>171.50289999585999</c:v>
                </c:pt>
                <c:pt idx="1028">
                  <c:v>171.154657308444</c:v>
                </c:pt>
                <c:pt idx="1029">
                  <c:v>172.80001400728901</c:v>
                </c:pt>
                <c:pt idx="1030">
                  <c:v>169.070897726743</c:v>
                </c:pt>
                <c:pt idx="1031">
                  <c:v>165.203274668419</c:v>
                </c:pt>
                <c:pt idx="1032">
                  <c:v>166.14328476176101</c:v>
                </c:pt>
                <c:pt idx="1033">
                  <c:v>167.896905351344</c:v>
                </c:pt>
                <c:pt idx="1034">
                  <c:v>167.65362058798601</c:v>
                </c:pt>
                <c:pt idx="1035">
                  <c:v>168.125513394302</c:v>
                </c:pt>
                <c:pt idx="1036">
                  <c:v>168.47737783033901</c:v>
                </c:pt>
                <c:pt idx="1037">
                  <c:v>168.67036808128799</c:v>
                </c:pt>
                <c:pt idx="1038">
                  <c:v>168.79954291455499</c:v>
                </c:pt>
                <c:pt idx="1039">
                  <c:v>167.8330032097</c:v>
                </c:pt>
                <c:pt idx="1040">
                  <c:v>166.73628844144699</c:v>
                </c:pt>
                <c:pt idx="1041">
                  <c:v>165.779388003295</c:v>
                </c:pt>
                <c:pt idx="1042">
                  <c:v>164.551983516646</c:v>
                </c:pt>
                <c:pt idx="1043">
                  <c:v>163.85937345297501</c:v>
                </c:pt>
                <c:pt idx="1044">
                  <c:v>163.41554982636799</c:v>
                </c:pt>
                <c:pt idx="1045">
                  <c:v>163.21574960161101</c:v>
                </c:pt>
                <c:pt idx="1046">
                  <c:v>163.85327886148599</c:v>
                </c:pt>
                <c:pt idx="1047">
                  <c:v>164.34087195676</c:v>
                </c:pt>
                <c:pt idx="1048">
                  <c:v>166.54376793318201</c:v>
                </c:pt>
                <c:pt idx="1049">
                  <c:v>165.60061915197599</c:v>
                </c:pt>
                <c:pt idx="1050">
                  <c:v>162.340471451779</c:v>
                </c:pt>
                <c:pt idx="1051">
                  <c:v>161.62355115922699</c:v>
                </c:pt>
                <c:pt idx="1052">
                  <c:v>162.22494693870601</c:v>
                </c:pt>
                <c:pt idx="1053">
                  <c:v>160.06613605388799</c:v>
                </c:pt>
                <c:pt idx="1054">
                  <c:v>161.59333732867</c:v>
                </c:pt>
                <c:pt idx="1055">
                  <c:v>159.81077417244299</c:v>
                </c:pt>
                <c:pt idx="1056">
                  <c:v>158.668353227838</c:v>
                </c:pt>
                <c:pt idx="1057">
                  <c:v>160.65229092679201</c:v>
                </c:pt>
                <c:pt idx="1058">
                  <c:v>159.63556502373601</c:v>
                </c:pt>
                <c:pt idx="1059">
                  <c:v>161.72558978372601</c:v>
                </c:pt>
                <c:pt idx="1060">
                  <c:v>161.72306135152601</c:v>
                </c:pt>
                <c:pt idx="1061">
                  <c:v>163.151571515417</c:v>
                </c:pt>
                <c:pt idx="1062">
                  <c:v>159.70736835409701</c:v>
                </c:pt>
                <c:pt idx="1063">
                  <c:v>158.81972177972199</c:v>
                </c:pt>
                <c:pt idx="1064">
                  <c:v>158.39543612948901</c:v>
                </c:pt>
                <c:pt idx="1065">
                  <c:v>156.49210067193599</c:v>
                </c:pt>
                <c:pt idx="1066">
                  <c:v>161.68958249612999</c:v>
                </c:pt>
                <c:pt idx="1067">
                  <c:v>163.23589451068199</c:v>
                </c:pt>
                <c:pt idx="1068">
                  <c:v>158.12428290010101</c:v>
                </c:pt>
                <c:pt idx="1069">
                  <c:v>156.89691062003601</c:v>
                </c:pt>
                <c:pt idx="1070">
                  <c:v>160.848839567276</c:v>
                </c:pt>
                <c:pt idx="1071">
                  <c:v>160.31474388980101</c:v>
                </c:pt>
                <c:pt idx="1072">
                  <c:v>166.427345793689</c:v>
                </c:pt>
                <c:pt idx="1073">
                  <c:v>161.524138186991</c:v>
                </c:pt>
                <c:pt idx="1074">
                  <c:v>162.35707762484401</c:v>
                </c:pt>
                <c:pt idx="1075">
                  <c:v>163.214541653266</c:v>
                </c:pt>
                <c:pt idx="1076">
                  <c:v>165.31978313416701</c:v>
                </c:pt>
                <c:pt idx="1077">
                  <c:v>167.144740787205</c:v>
                </c:pt>
                <c:pt idx="1078">
                  <c:v>169.99130293470401</c:v>
                </c:pt>
                <c:pt idx="1079">
                  <c:v>171.35697002619699</c:v>
                </c:pt>
                <c:pt idx="1080">
                  <c:v>172.400105321626</c:v>
                </c:pt>
                <c:pt idx="1081">
                  <c:v>169.132841030348</c:v>
                </c:pt>
                <c:pt idx="1082">
                  <c:v>164.659697661471</c:v>
                </c:pt>
                <c:pt idx="1083">
                  <c:v>165.96256469612999</c:v>
                </c:pt>
                <c:pt idx="1084">
                  <c:v>168.32758531510899</c:v>
                </c:pt>
                <c:pt idx="1085">
                  <c:v>165.93312092701399</c:v>
                </c:pt>
                <c:pt idx="1086">
                  <c:v>169.448715179467</c:v>
                </c:pt>
                <c:pt idx="1087">
                  <c:v>167.88901853010799</c:v>
                </c:pt>
                <c:pt idx="1088">
                  <c:v>169.28180881290899</c:v>
                </c:pt>
                <c:pt idx="1089">
                  <c:v>173.80285955401499</c:v>
                </c:pt>
                <c:pt idx="1090">
                  <c:v>174.23293268744001</c:v>
                </c:pt>
                <c:pt idx="1091">
                  <c:v>170.13352573707101</c:v>
                </c:pt>
                <c:pt idx="1092">
                  <c:v>173.571585000726</c:v>
                </c:pt>
                <c:pt idx="1093">
                  <c:v>172.519410538149</c:v>
                </c:pt>
                <c:pt idx="1094">
                  <c:v>168.87949203434599</c:v>
                </c:pt>
                <c:pt idx="1095">
                  <c:v>168.980194886768</c:v>
                </c:pt>
                <c:pt idx="1096">
                  <c:v>169.08117242876901</c:v>
                </c:pt>
                <c:pt idx="1097">
                  <c:v>166.21215356231701</c:v>
                </c:pt>
                <c:pt idx="1098">
                  <c:v>167.90130212612101</c:v>
                </c:pt>
                <c:pt idx="1099">
                  <c:v>168.01083803008899</c:v>
                </c:pt>
                <c:pt idx="1100">
                  <c:v>166.99909905240901</c:v>
                </c:pt>
                <c:pt idx="1101">
                  <c:v>163.19290083937801</c:v>
                </c:pt>
                <c:pt idx="1102">
                  <c:v>157.38044962290701</c:v>
                </c:pt>
                <c:pt idx="1103">
                  <c:v>158.66115662972999</c:v>
                </c:pt>
                <c:pt idx="1104">
                  <c:v>160.86556334144601</c:v>
                </c:pt>
                <c:pt idx="1105">
                  <c:v>159.922244640575</c:v>
                </c:pt>
                <c:pt idx="1106">
                  <c:v>159.17880892263</c:v>
                </c:pt>
                <c:pt idx="1107">
                  <c:v>159.154229327639</c:v>
                </c:pt>
                <c:pt idx="1108">
                  <c:v>160.13418639640199</c:v>
                </c:pt>
                <c:pt idx="1109">
                  <c:v>161.491937000646</c:v>
                </c:pt>
                <c:pt idx="1110">
                  <c:v>160.12128409778001</c:v>
                </c:pt>
                <c:pt idx="1111">
                  <c:v>159.23766280707699</c:v>
                </c:pt>
                <c:pt idx="1112">
                  <c:v>157.389931598565</c:v>
                </c:pt>
                <c:pt idx="1113">
                  <c:v>156.504372945809</c:v>
                </c:pt>
                <c:pt idx="1114">
                  <c:v>154.851902852141</c:v>
                </c:pt>
                <c:pt idx="1115">
                  <c:v>154.92521051536801</c:v>
                </c:pt>
                <c:pt idx="1116">
                  <c:v>154.33875705707001</c:v>
                </c:pt>
                <c:pt idx="1117">
                  <c:v>155.43477945475399</c:v>
                </c:pt>
                <c:pt idx="1118">
                  <c:v>155.74147205898799</c:v>
                </c:pt>
                <c:pt idx="1119">
                  <c:v>155.68776089219801</c:v>
                </c:pt>
                <c:pt idx="1120">
                  <c:v>156.99819048558601</c:v>
                </c:pt>
                <c:pt idx="1121">
                  <c:v>155.058186665536</c:v>
                </c:pt>
                <c:pt idx="1122">
                  <c:v>154.49012332448399</c:v>
                </c:pt>
                <c:pt idx="1123">
                  <c:v>155.56026542202599</c:v>
                </c:pt>
                <c:pt idx="1124">
                  <c:v>157.667290629408</c:v>
                </c:pt>
                <c:pt idx="1125">
                  <c:v>154.881590901897</c:v>
                </c:pt>
                <c:pt idx="1126">
                  <c:v>156.031133337857</c:v>
                </c:pt>
                <c:pt idx="1127">
                  <c:v>162.77469783080301</c:v>
                </c:pt>
                <c:pt idx="1128">
                  <c:v>162.214437868701</c:v>
                </c:pt>
                <c:pt idx="1129">
                  <c:v>158.58806984363599</c:v>
                </c:pt>
                <c:pt idx="1130">
                  <c:v>153.79256987880501</c:v>
                </c:pt>
                <c:pt idx="1131">
                  <c:v>157.52260348422999</c:v>
                </c:pt>
                <c:pt idx="1132">
                  <c:v>160.14201664236799</c:v>
                </c:pt>
                <c:pt idx="1133">
                  <c:v>159.03720338719901</c:v>
                </c:pt>
                <c:pt idx="1134">
                  <c:v>161.58655377920499</c:v>
                </c:pt>
                <c:pt idx="1135">
                  <c:v>163.690829895251</c:v>
                </c:pt>
                <c:pt idx="1136">
                  <c:v>156.18565700270801</c:v>
                </c:pt>
                <c:pt idx="1137">
                  <c:v>156.444233825868</c:v>
                </c:pt>
                <c:pt idx="1138">
                  <c:v>160.58687724520999</c:v>
                </c:pt>
                <c:pt idx="1139">
                  <c:v>157.67286936301701</c:v>
                </c:pt>
                <c:pt idx="1140">
                  <c:v>159.52350499557801</c:v>
                </c:pt>
                <c:pt idx="1141">
                  <c:v>160.17114644507501</c:v>
                </c:pt>
                <c:pt idx="1142">
                  <c:v>154.93014307033499</c:v>
                </c:pt>
                <c:pt idx="1143">
                  <c:v>155.09013420034401</c:v>
                </c:pt>
                <c:pt idx="1144">
                  <c:v>152.827059823312</c:v>
                </c:pt>
                <c:pt idx="1145">
                  <c:v>154.144727529292</c:v>
                </c:pt>
                <c:pt idx="1146">
                  <c:v>153.16781240746701</c:v>
                </c:pt>
                <c:pt idx="1147">
                  <c:v>152.220670689993</c:v>
                </c:pt>
                <c:pt idx="1148">
                  <c:v>154.20426024019801</c:v>
                </c:pt>
                <c:pt idx="1149">
                  <c:v>154.05401064660799</c:v>
                </c:pt>
                <c:pt idx="1150">
                  <c:v>152.77777526053001</c:v>
                </c:pt>
                <c:pt idx="1151">
                  <c:v>152.24827023210199</c:v>
                </c:pt>
                <c:pt idx="1152">
                  <c:v>153.84398798022301</c:v>
                </c:pt>
                <c:pt idx="1153">
                  <c:v>153.64749057527899</c:v>
                </c:pt>
                <c:pt idx="1154">
                  <c:v>153.10819276911701</c:v>
                </c:pt>
                <c:pt idx="1155">
                  <c:v>153.03631188077901</c:v>
                </c:pt>
                <c:pt idx="1156">
                  <c:v>151.73663072946999</c:v>
                </c:pt>
                <c:pt idx="1157">
                  <c:v>151.98819261543201</c:v>
                </c:pt>
                <c:pt idx="1158">
                  <c:v>151.37959405303201</c:v>
                </c:pt>
                <c:pt idx="1159">
                  <c:v>150.56396529517701</c:v>
                </c:pt>
                <c:pt idx="1160">
                  <c:v>147.24682595481499</c:v>
                </c:pt>
                <c:pt idx="1161">
                  <c:v>147.39898232006101</c:v>
                </c:pt>
                <c:pt idx="1162">
                  <c:v>148.286114402479</c:v>
                </c:pt>
                <c:pt idx="1163">
                  <c:v>146.876239606062</c:v>
                </c:pt>
                <c:pt idx="1164">
                  <c:v>148.370526594382</c:v>
                </c:pt>
                <c:pt idx="1165">
                  <c:v>147.83068934505101</c:v>
                </c:pt>
                <c:pt idx="1166">
                  <c:v>149.21025264109099</c:v>
                </c:pt>
                <c:pt idx="1167">
                  <c:v>149.20870945029</c:v>
                </c:pt>
                <c:pt idx="1168">
                  <c:v>149.87295110985301</c:v>
                </c:pt>
                <c:pt idx="1169">
                  <c:v>147.64669136806199</c:v>
                </c:pt>
                <c:pt idx="1170">
                  <c:v>149.02680458586099</c:v>
                </c:pt>
                <c:pt idx="1171">
                  <c:v>148.28692273203001</c:v>
                </c:pt>
                <c:pt idx="1172">
                  <c:v>150.07495006497999</c:v>
                </c:pt>
                <c:pt idx="1173">
                  <c:v>148.23782896112201</c:v>
                </c:pt>
                <c:pt idx="1174">
                  <c:v>149.12307462101799</c:v>
                </c:pt>
                <c:pt idx="1175">
                  <c:v>148.706786752867</c:v>
                </c:pt>
                <c:pt idx="1176">
                  <c:v>148.364291739946</c:v>
                </c:pt>
                <c:pt idx="1177">
                  <c:v>149.78619113640201</c:v>
                </c:pt>
                <c:pt idx="1178">
                  <c:v>150.68442169098901</c:v>
                </c:pt>
                <c:pt idx="1179">
                  <c:v>149.79246208509801</c:v>
                </c:pt>
                <c:pt idx="1180">
                  <c:v>150.13074765957401</c:v>
                </c:pt>
                <c:pt idx="1181">
                  <c:v>151.040144701119</c:v>
                </c:pt>
                <c:pt idx="1182">
                  <c:v>152.888683834468</c:v>
                </c:pt>
                <c:pt idx="1183">
                  <c:v>153.77053559300001</c:v>
                </c:pt>
                <c:pt idx="1184">
                  <c:v>154.228625464695</c:v>
                </c:pt>
                <c:pt idx="1185">
                  <c:v>154.41922012135299</c:v>
                </c:pt>
                <c:pt idx="1186">
                  <c:v>153.74931260440499</c:v>
                </c:pt>
                <c:pt idx="1187">
                  <c:v>157.76810033042301</c:v>
                </c:pt>
                <c:pt idx="1188">
                  <c:v>157.717441638179</c:v>
                </c:pt>
                <c:pt idx="1189">
                  <c:v>159.373938811751</c:v>
                </c:pt>
                <c:pt idx="1190">
                  <c:v>158.11002321855199</c:v>
                </c:pt>
                <c:pt idx="1191">
                  <c:v>157.90567561811</c:v>
                </c:pt>
                <c:pt idx="1192">
                  <c:v>159.42333925381701</c:v>
                </c:pt>
                <c:pt idx="1193">
                  <c:v>161.377202683104</c:v>
                </c:pt>
                <c:pt idx="1194">
                  <c:v>159.22575854062899</c:v>
                </c:pt>
                <c:pt idx="1195">
                  <c:v>159.045450868442</c:v>
                </c:pt>
                <c:pt idx="1196">
                  <c:v>160.34731016303701</c:v>
                </c:pt>
                <c:pt idx="1197">
                  <c:v>159.97125979254301</c:v>
                </c:pt>
                <c:pt idx="1198">
                  <c:v>159.162186349103</c:v>
                </c:pt>
                <c:pt idx="1199">
                  <c:v>157.268755739932</c:v>
                </c:pt>
                <c:pt idx="1200">
                  <c:v>158.776186724697</c:v>
                </c:pt>
                <c:pt idx="1201">
                  <c:v>158.06370323055</c:v>
                </c:pt>
                <c:pt idx="1202">
                  <c:v>157.32558985570401</c:v>
                </c:pt>
                <c:pt idx="1203">
                  <c:v>158.59563376623601</c:v>
                </c:pt>
                <c:pt idx="1204">
                  <c:v>157.76205470365301</c:v>
                </c:pt>
                <c:pt idx="1205">
                  <c:v>160.07770431175899</c:v>
                </c:pt>
                <c:pt idx="1206">
                  <c:v>159.34113092279401</c:v>
                </c:pt>
                <c:pt idx="1207">
                  <c:v>161.1975098936</c:v>
                </c:pt>
                <c:pt idx="1208">
                  <c:v>161.88581682255901</c:v>
                </c:pt>
                <c:pt idx="1209">
                  <c:v>161.262477637535</c:v>
                </c:pt>
                <c:pt idx="1210">
                  <c:v>162.36967390968701</c:v>
                </c:pt>
                <c:pt idx="1211">
                  <c:v>160.264978222145</c:v>
                </c:pt>
                <c:pt idx="1212">
                  <c:v>163.11073525253599</c:v>
                </c:pt>
                <c:pt idx="1213">
                  <c:v>160.51582255343101</c:v>
                </c:pt>
                <c:pt idx="1214">
                  <c:v>159.71803423066601</c:v>
                </c:pt>
                <c:pt idx="1215">
                  <c:v>157.119528525357</c:v>
                </c:pt>
                <c:pt idx="1216">
                  <c:v>158.63792183426901</c:v>
                </c:pt>
                <c:pt idx="1217">
                  <c:v>159.87316946884599</c:v>
                </c:pt>
                <c:pt idx="1218">
                  <c:v>160.71710825798701</c:v>
                </c:pt>
                <c:pt idx="1219">
                  <c:v>159.98442480561599</c:v>
                </c:pt>
                <c:pt idx="1220">
                  <c:v>161.71283985417301</c:v>
                </c:pt>
                <c:pt idx="1221">
                  <c:v>161.01812168643599</c:v>
                </c:pt>
                <c:pt idx="1222">
                  <c:v>161.09693562520201</c:v>
                </c:pt>
                <c:pt idx="1223">
                  <c:v>162.572768764535</c:v>
                </c:pt>
                <c:pt idx="1224">
                  <c:v>163.561386282862</c:v>
                </c:pt>
                <c:pt idx="1225">
                  <c:v>162.58763137899899</c:v>
                </c:pt>
                <c:pt idx="1226">
                  <c:v>162.812144166981</c:v>
                </c:pt>
                <c:pt idx="1227">
                  <c:v>161.788754818771</c:v>
                </c:pt>
                <c:pt idx="1228">
                  <c:v>162.492709475829</c:v>
                </c:pt>
                <c:pt idx="1229">
                  <c:v>164.46759854790801</c:v>
                </c:pt>
                <c:pt idx="1230">
                  <c:v>164.45447468137701</c:v>
                </c:pt>
                <c:pt idx="1231">
                  <c:v>163.83092221027201</c:v>
                </c:pt>
                <c:pt idx="1232">
                  <c:v>163.456366460249</c:v>
                </c:pt>
                <c:pt idx="1233">
                  <c:v>163.750799281425</c:v>
                </c:pt>
                <c:pt idx="1234">
                  <c:v>165.19837814672599</c:v>
                </c:pt>
                <c:pt idx="1235">
                  <c:v>164.70883375666</c:v>
                </c:pt>
                <c:pt idx="1236">
                  <c:v>162.799570146815</c:v>
                </c:pt>
                <c:pt idx="1237">
                  <c:v>162.653131061995</c:v>
                </c:pt>
                <c:pt idx="1238">
                  <c:v>161.10838832573299</c:v>
                </c:pt>
                <c:pt idx="1239">
                  <c:v>158.14925184713999</c:v>
                </c:pt>
                <c:pt idx="1240">
                  <c:v>159.51403680164799</c:v>
                </c:pt>
                <c:pt idx="1241">
                  <c:v>161.533950537685</c:v>
                </c:pt>
                <c:pt idx="1242">
                  <c:v>159.946186703611</c:v>
                </c:pt>
                <c:pt idx="1243">
                  <c:v>160.094924038427</c:v>
                </c:pt>
                <c:pt idx="1244">
                  <c:v>160.038041688124</c:v>
                </c:pt>
                <c:pt idx="1245">
                  <c:v>160.36181919480401</c:v>
                </c:pt>
                <c:pt idx="1246">
                  <c:v>160.51414784013701</c:v>
                </c:pt>
                <c:pt idx="1247">
                  <c:v>160.52418227749601</c:v>
                </c:pt>
                <c:pt idx="1248">
                  <c:v>161.20886454864799</c:v>
                </c:pt>
                <c:pt idx="1249">
                  <c:v>161.28432236616101</c:v>
                </c:pt>
                <c:pt idx="1250">
                  <c:v>161.399574328911</c:v>
                </c:pt>
                <c:pt idx="1251">
                  <c:v>162.107137661303</c:v>
                </c:pt>
                <c:pt idx="1252">
                  <c:v>162.55276321905299</c:v>
                </c:pt>
                <c:pt idx="1253">
                  <c:v>162.470878043558</c:v>
                </c:pt>
                <c:pt idx="1254">
                  <c:v>163.61056236847901</c:v>
                </c:pt>
                <c:pt idx="1255">
                  <c:v>163.637889781685</c:v>
                </c:pt>
                <c:pt idx="1256">
                  <c:v>163.17638617779099</c:v>
                </c:pt>
                <c:pt idx="1257">
                  <c:v>162.33849542853699</c:v>
                </c:pt>
                <c:pt idx="1258">
                  <c:v>163.18934548052499</c:v>
                </c:pt>
                <c:pt idx="1259">
                  <c:v>163.504388427137</c:v>
                </c:pt>
                <c:pt idx="1260">
                  <c:v>163.326779216256</c:v>
                </c:pt>
                <c:pt idx="1261">
                  <c:v>163.09174238068101</c:v>
                </c:pt>
                <c:pt idx="1262">
                  <c:v>164.010371255118</c:v>
                </c:pt>
                <c:pt idx="1263">
                  <c:v>164.14770770931901</c:v>
                </c:pt>
                <c:pt idx="1264">
                  <c:v>163.60815535490099</c:v>
                </c:pt>
                <c:pt idx="1265">
                  <c:v>162.20368117677401</c:v>
                </c:pt>
                <c:pt idx="1266">
                  <c:v>159.09222657066499</c:v>
                </c:pt>
                <c:pt idx="1267">
                  <c:v>157.66735894705599</c:v>
                </c:pt>
                <c:pt idx="1268">
                  <c:v>160.24001993065201</c:v>
                </c:pt>
                <c:pt idx="1269">
                  <c:v>159.17555045179699</c:v>
                </c:pt>
                <c:pt idx="1270">
                  <c:v>159.85339729834601</c:v>
                </c:pt>
                <c:pt idx="1271">
                  <c:v>159.40383924246899</c:v>
                </c:pt>
                <c:pt idx="1272">
                  <c:v>159.869642269932</c:v>
                </c:pt>
                <c:pt idx="1273">
                  <c:v>159.49065378489601</c:v>
                </c:pt>
                <c:pt idx="1274">
                  <c:v>162.154762382428</c:v>
                </c:pt>
                <c:pt idx="1275">
                  <c:v>163.44291503247501</c:v>
                </c:pt>
                <c:pt idx="1276">
                  <c:v>165.95769761571501</c:v>
                </c:pt>
                <c:pt idx="1277">
                  <c:v>164.94526080882699</c:v>
                </c:pt>
                <c:pt idx="1278">
                  <c:v>163.650791782997</c:v>
                </c:pt>
                <c:pt idx="1279">
                  <c:v>161.54575232780701</c:v>
                </c:pt>
                <c:pt idx="1280">
                  <c:v>161.77982011502701</c:v>
                </c:pt>
                <c:pt idx="1281">
                  <c:v>161.821721834627</c:v>
                </c:pt>
                <c:pt idx="1282">
                  <c:v>162.31446298373999</c:v>
                </c:pt>
                <c:pt idx="1283">
                  <c:v>161.24129970535</c:v>
                </c:pt>
                <c:pt idx="1284">
                  <c:v>162.36433147923699</c:v>
                </c:pt>
                <c:pt idx="1285">
                  <c:v>162.08736550901901</c:v>
                </c:pt>
                <c:pt idx="1286">
                  <c:v>162.969282474072</c:v>
                </c:pt>
                <c:pt idx="1287">
                  <c:v>163.37836553127599</c:v>
                </c:pt>
                <c:pt idx="1288">
                  <c:v>163.65193578051</c:v>
                </c:pt>
                <c:pt idx="1289">
                  <c:v>163.16257583708199</c:v>
                </c:pt>
                <c:pt idx="1290">
                  <c:v>160.112115671167</c:v>
                </c:pt>
                <c:pt idx="1291">
                  <c:v>160.38323829713499</c:v>
                </c:pt>
                <c:pt idx="1292">
                  <c:v>160.12113713345599</c:v>
                </c:pt>
                <c:pt idx="1293">
                  <c:v>160.18081631522199</c:v>
                </c:pt>
                <c:pt idx="1294">
                  <c:v>161.005413361655</c:v>
                </c:pt>
                <c:pt idx="1295">
                  <c:v>160.53344955097899</c:v>
                </c:pt>
                <c:pt idx="1296">
                  <c:v>162.39706364500699</c:v>
                </c:pt>
                <c:pt idx="1297">
                  <c:v>162.957595482692</c:v>
                </c:pt>
                <c:pt idx="1298">
                  <c:v>164.49041192731099</c:v>
                </c:pt>
                <c:pt idx="1299">
                  <c:v>163.94491261650001</c:v>
                </c:pt>
                <c:pt idx="1300">
                  <c:v>163.18734337742299</c:v>
                </c:pt>
                <c:pt idx="1301">
                  <c:v>162.99084692855499</c:v>
                </c:pt>
                <c:pt idx="1302">
                  <c:v>161.17675123660101</c:v>
                </c:pt>
                <c:pt idx="1303">
                  <c:v>161.004189605985</c:v>
                </c:pt>
                <c:pt idx="1304">
                  <c:v>161.017951053405</c:v>
                </c:pt>
                <c:pt idx="1305">
                  <c:v>162.96296400674899</c:v>
                </c:pt>
                <c:pt idx="1306">
                  <c:v>162.858258263279</c:v>
                </c:pt>
                <c:pt idx="1307">
                  <c:v>164.16345622064901</c:v>
                </c:pt>
                <c:pt idx="1308">
                  <c:v>163.49606790034301</c:v>
                </c:pt>
                <c:pt idx="1309">
                  <c:v>162.12234688154601</c:v>
                </c:pt>
                <c:pt idx="1310">
                  <c:v>161.11377422663799</c:v>
                </c:pt>
                <c:pt idx="1311">
                  <c:v>159.72148064901299</c:v>
                </c:pt>
                <c:pt idx="1312">
                  <c:v>159.78365879022101</c:v>
                </c:pt>
                <c:pt idx="1313">
                  <c:v>159.906859670681</c:v>
                </c:pt>
                <c:pt idx="1314">
                  <c:v>161.060663188376</c:v>
                </c:pt>
                <c:pt idx="1315">
                  <c:v>162.54046577494799</c:v>
                </c:pt>
                <c:pt idx="1316">
                  <c:v>162.293155937016</c:v>
                </c:pt>
                <c:pt idx="1317">
                  <c:v>159.963421994518</c:v>
                </c:pt>
                <c:pt idx="1318">
                  <c:v>160.02582362523199</c:v>
                </c:pt>
                <c:pt idx="1319">
                  <c:v>158.268463432912</c:v>
                </c:pt>
                <c:pt idx="1320">
                  <c:v>163.22910707872401</c:v>
                </c:pt>
                <c:pt idx="1321">
                  <c:v>164.25093883581999</c:v>
                </c:pt>
                <c:pt idx="1322">
                  <c:v>165.86558458879199</c:v>
                </c:pt>
                <c:pt idx="1323">
                  <c:v>165.72818892265499</c:v>
                </c:pt>
                <c:pt idx="1324">
                  <c:v>165.988785270259</c:v>
                </c:pt>
                <c:pt idx="1325">
                  <c:v>165.87005550667101</c:v>
                </c:pt>
                <c:pt idx="1326">
                  <c:v>164.942526115558</c:v>
                </c:pt>
                <c:pt idx="1327">
                  <c:v>165.579056279479</c:v>
                </c:pt>
                <c:pt idx="1328">
                  <c:v>166.38467067486599</c:v>
                </c:pt>
                <c:pt idx="1329">
                  <c:v>168.09018303405301</c:v>
                </c:pt>
                <c:pt idx="1330">
                  <c:v>169.301867604926</c:v>
                </c:pt>
                <c:pt idx="1331">
                  <c:v>169.089471157324</c:v>
                </c:pt>
                <c:pt idx="1332">
                  <c:v>168.849939785359</c:v>
                </c:pt>
                <c:pt idx="1333">
                  <c:v>169.543431962303</c:v>
                </c:pt>
                <c:pt idx="1334">
                  <c:v>167.92806243252301</c:v>
                </c:pt>
                <c:pt idx="1335">
                  <c:v>168.54960178264199</c:v>
                </c:pt>
                <c:pt idx="1336">
                  <c:v>168.569956703906</c:v>
                </c:pt>
                <c:pt idx="1337">
                  <c:v>169.36405251800699</c:v>
                </c:pt>
                <c:pt idx="1338">
                  <c:v>168.271666396688</c:v>
                </c:pt>
                <c:pt idx="1339">
                  <c:v>166.88259889032599</c:v>
                </c:pt>
                <c:pt idx="1340">
                  <c:v>171.82504076224299</c:v>
                </c:pt>
                <c:pt idx="1341">
                  <c:v>172.86631890997401</c:v>
                </c:pt>
                <c:pt idx="1342">
                  <c:v>172.62308146184199</c:v>
                </c:pt>
                <c:pt idx="1343">
                  <c:v>173.577385975884</c:v>
                </c:pt>
                <c:pt idx="1344">
                  <c:v>178.00301494351899</c:v>
                </c:pt>
                <c:pt idx="1345">
                  <c:v>176.64656006410499</c:v>
                </c:pt>
                <c:pt idx="1346">
                  <c:v>177.243842279304</c:v>
                </c:pt>
                <c:pt idx="1347">
                  <c:v>176.88421272301099</c:v>
                </c:pt>
                <c:pt idx="1348">
                  <c:v>182.26326727927599</c:v>
                </c:pt>
                <c:pt idx="1349">
                  <c:v>182.719915285643</c:v>
                </c:pt>
                <c:pt idx="1350">
                  <c:v>180.439368097249</c:v>
                </c:pt>
                <c:pt idx="1351">
                  <c:v>182.71024684070599</c:v>
                </c:pt>
                <c:pt idx="1352">
                  <c:v>182.27078653503</c:v>
                </c:pt>
                <c:pt idx="1353">
                  <c:v>182.05288863809699</c:v>
                </c:pt>
                <c:pt idx="1354">
                  <c:v>182.06517717279399</c:v>
                </c:pt>
                <c:pt idx="1355">
                  <c:v>180.15472130638301</c:v>
                </c:pt>
                <c:pt idx="1356">
                  <c:v>178.864545316364</c:v>
                </c:pt>
                <c:pt idx="1357">
                  <c:v>178.856032335425</c:v>
                </c:pt>
                <c:pt idx="1358">
                  <c:v>181.97956248092399</c:v>
                </c:pt>
                <c:pt idx="1359">
                  <c:v>181.309149962492</c:v>
                </c:pt>
                <c:pt idx="1360">
                  <c:v>182.021000414089</c:v>
                </c:pt>
                <c:pt idx="1361">
                  <c:v>181.623055685944</c:v>
                </c:pt>
                <c:pt idx="1362">
                  <c:v>181.64400249477899</c:v>
                </c:pt>
                <c:pt idx="1363">
                  <c:v>183.408106210037</c:v>
                </c:pt>
                <c:pt idx="1364">
                  <c:v>181.752682187125</c:v>
                </c:pt>
                <c:pt idx="1365">
                  <c:v>180.04334633107001</c:v>
                </c:pt>
                <c:pt idx="1366">
                  <c:v>179.366726057135</c:v>
                </c:pt>
                <c:pt idx="1367">
                  <c:v>179.71229141789701</c:v>
                </c:pt>
                <c:pt idx="1368">
                  <c:v>179.84465796785</c:v>
                </c:pt>
                <c:pt idx="1369">
                  <c:v>178.26178509234899</c:v>
                </c:pt>
                <c:pt idx="1370">
                  <c:v>175.680197974072</c:v>
                </c:pt>
                <c:pt idx="1371">
                  <c:v>174.266147694041</c:v>
                </c:pt>
                <c:pt idx="1372">
                  <c:v>173.13979578119699</c:v>
                </c:pt>
                <c:pt idx="1373">
                  <c:v>172.45408097477201</c:v>
                </c:pt>
                <c:pt idx="1374">
                  <c:v>173.852046852782</c:v>
                </c:pt>
                <c:pt idx="1375">
                  <c:v>173.05699711309001</c:v>
                </c:pt>
                <c:pt idx="1376">
                  <c:v>173.81781458387101</c:v>
                </c:pt>
                <c:pt idx="1377">
                  <c:v>173.03542882543999</c:v>
                </c:pt>
                <c:pt idx="1378">
                  <c:v>172.57794035977</c:v>
                </c:pt>
                <c:pt idx="1379">
                  <c:v>173.683790916172</c:v>
                </c:pt>
                <c:pt idx="1380">
                  <c:v>174.30307351765299</c:v>
                </c:pt>
                <c:pt idx="1381">
                  <c:v>174.408914385554</c:v>
                </c:pt>
                <c:pt idx="1382">
                  <c:v>174.14460414557499</c:v>
                </c:pt>
                <c:pt idx="1383">
                  <c:v>174.14821844583199</c:v>
                </c:pt>
                <c:pt idx="1384">
                  <c:v>174.17815976047899</c:v>
                </c:pt>
                <c:pt idx="1385">
                  <c:v>173.60976869848901</c:v>
                </c:pt>
                <c:pt idx="1386">
                  <c:v>172.86082198353299</c:v>
                </c:pt>
                <c:pt idx="1387">
                  <c:v>172.49004028089999</c:v>
                </c:pt>
                <c:pt idx="1388">
                  <c:v>172.44615040314599</c:v>
                </c:pt>
                <c:pt idx="1389">
                  <c:v>172.755684534436</c:v>
                </c:pt>
                <c:pt idx="1390">
                  <c:v>172.81831918836599</c:v>
                </c:pt>
                <c:pt idx="1391">
                  <c:v>172.60132375739801</c:v>
                </c:pt>
                <c:pt idx="1392">
                  <c:v>172.57886197233799</c:v>
                </c:pt>
                <c:pt idx="1393">
                  <c:v>171.92382286095199</c:v>
                </c:pt>
                <c:pt idx="1394">
                  <c:v>170.75151723566501</c:v>
                </c:pt>
                <c:pt idx="1395">
                  <c:v>170.54638754620299</c:v>
                </c:pt>
                <c:pt idx="1396">
                  <c:v>170.41064832604599</c:v>
                </c:pt>
                <c:pt idx="1397">
                  <c:v>170.99498592931701</c:v>
                </c:pt>
                <c:pt idx="1398">
                  <c:v>170.678209495971</c:v>
                </c:pt>
                <c:pt idx="1399">
                  <c:v>169.172222580886</c:v>
                </c:pt>
                <c:pt idx="1400">
                  <c:v>170.68950225804599</c:v>
                </c:pt>
                <c:pt idx="1401">
                  <c:v>168.25995836909101</c:v>
                </c:pt>
                <c:pt idx="1402">
                  <c:v>168.72899627502599</c:v>
                </c:pt>
                <c:pt idx="1403">
                  <c:v>167.21106932436501</c:v>
                </c:pt>
                <c:pt idx="1404">
                  <c:v>166.78765063406999</c:v>
                </c:pt>
                <c:pt idx="1405">
                  <c:v>166.60298853261401</c:v>
                </c:pt>
                <c:pt idx="1406">
                  <c:v>166.25681120454001</c:v>
                </c:pt>
                <c:pt idx="1407">
                  <c:v>166.621361583875</c:v>
                </c:pt>
                <c:pt idx="1408">
                  <c:v>168.261851323017</c:v>
                </c:pt>
                <c:pt idx="1409">
                  <c:v>167.73838241828699</c:v>
                </c:pt>
                <c:pt idx="1410">
                  <c:v>166.61971602865299</c:v>
                </c:pt>
                <c:pt idx="1411">
                  <c:v>166.04451306726901</c:v>
                </c:pt>
                <c:pt idx="1412">
                  <c:v>168.24671252069899</c:v>
                </c:pt>
                <c:pt idx="1413">
                  <c:v>170.321485420561</c:v>
                </c:pt>
                <c:pt idx="1414">
                  <c:v>170.074686288609</c:v>
                </c:pt>
                <c:pt idx="1415">
                  <c:v>171.16608017767999</c:v>
                </c:pt>
                <c:pt idx="1416">
                  <c:v>170.22676447788001</c:v>
                </c:pt>
                <c:pt idx="1417">
                  <c:v>169.73476085210001</c:v>
                </c:pt>
                <c:pt idx="1418">
                  <c:v>168.71928731861999</c:v>
                </c:pt>
                <c:pt idx="1419">
                  <c:v>168.885855366561</c:v>
                </c:pt>
                <c:pt idx="1420">
                  <c:v>167.74987979061899</c:v>
                </c:pt>
                <c:pt idx="1421">
                  <c:v>170.405933101908</c:v>
                </c:pt>
                <c:pt idx="1422">
                  <c:v>172.710477490355</c:v>
                </c:pt>
                <c:pt idx="1423">
                  <c:v>172.575018355998</c:v>
                </c:pt>
                <c:pt idx="1424">
                  <c:v>173.39996656945999</c:v>
                </c:pt>
                <c:pt idx="1425">
                  <c:v>173.709830275976</c:v>
                </c:pt>
                <c:pt idx="1426">
                  <c:v>173.47893931230001</c:v>
                </c:pt>
                <c:pt idx="1427">
                  <c:v>174.195072575072</c:v>
                </c:pt>
                <c:pt idx="1428">
                  <c:v>174.55719189496901</c:v>
                </c:pt>
                <c:pt idx="1429">
                  <c:v>174.39873033302899</c:v>
                </c:pt>
                <c:pt idx="1430">
                  <c:v>174.625699406097</c:v>
                </c:pt>
                <c:pt idx="1431">
                  <c:v>174.27750178694001</c:v>
                </c:pt>
                <c:pt idx="1432">
                  <c:v>174.823542435756</c:v>
                </c:pt>
                <c:pt idx="1433">
                  <c:v>176.38119647959499</c:v>
                </c:pt>
                <c:pt idx="1434">
                  <c:v>176.99547754228999</c:v>
                </c:pt>
                <c:pt idx="1435">
                  <c:v>178.16873287324199</c:v>
                </c:pt>
                <c:pt idx="1436">
                  <c:v>177.030385855264</c:v>
                </c:pt>
                <c:pt idx="1437">
                  <c:v>177.62798894362501</c:v>
                </c:pt>
                <c:pt idx="1438">
                  <c:v>178.215612980891</c:v>
                </c:pt>
                <c:pt idx="1439">
                  <c:v>178.69549624044001</c:v>
                </c:pt>
                <c:pt idx="1440">
                  <c:v>179.087113708234</c:v>
                </c:pt>
                <c:pt idx="1441">
                  <c:v>177.47446708066201</c:v>
                </c:pt>
                <c:pt idx="1442">
                  <c:v>177.737943031909</c:v>
                </c:pt>
                <c:pt idx="1443">
                  <c:v>179.29634002355601</c:v>
                </c:pt>
                <c:pt idx="1444">
                  <c:v>177.51694916288901</c:v>
                </c:pt>
                <c:pt idx="1445">
                  <c:v>178.42030127802499</c:v>
                </c:pt>
                <c:pt idx="1446">
                  <c:v>178.731351847441</c:v>
                </c:pt>
                <c:pt idx="1447">
                  <c:v>177.04859660664999</c:v>
                </c:pt>
                <c:pt idx="1448">
                  <c:v>177.24695893258499</c:v>
                </c:pt>
                <c:pt idx="1449">
                  <c:v>176.606697149707</c:v>
                </c:pt>
                <c:pt idx="1450">
                  <c:v>177.34670888238401</c:v>
                </c:pt>
                <c:pt idx="1451">
                  <c:v>177.72759580091699</c:v>
                </c:pt>
                <c:pt idx="1452">
                  <c:v>177.839800419055</c:v>
                </c:pt>
                <c:pt idx="1453">
                  <c:v>177.828861035221</c:v>
                </c:pt>
                <c:pt idx="1454">
                  <c:v>179.28837408536501</c:v>
                </c:pt>
                <c:pt idx="1455">
                  <c:v>176.72380762986501</c:v>
                </c:pt>
                <c:pt idx="1456">
                  <c:v>175.26959706999099</c:v>
                </c:pt>
                <c:pt idx="1457">
                  <c:v>177.13327716933</c:v>
                </c:pt>
                <c:pt idx="1458">
                  <c:v>173.53320402851199</c:v>
                </c:pt>
                <c:pt idx="1459">
                  <c:v>174.43159931113399</c:v>
                </c:pt>
                <c:pt idx="1460">
                  <c:v>176.26883681993999</c:v>
                </c:pt>
                <c:pt idx="1461">
                  <c:v>176.35313932052401</c:v>
                </c:pt>
                <c:pt idx="1462">
                  <c:v>176.992954564272</c:v>
                </c:pt>
                <c:pt idx="1463">
                  <c:v>177.73647702744299</c:v>
                </c:pt>
                <c:pt idx="1464">
                  <c:v>178.31438802813599</c:v>
                </c:pt>
                <c:pt idx="1465">
                  <c:v>177.44370583008001</c:v>
                </c:pt>
                <c:pt idx="1466">
                  <c:v>176.68712482233499</c:v>
                </c:pt>
                <c:pt idx="1467">
                  <c:v>176.204956780537</c:v>
                </c:pt>
                <c:pt idx="1468">
                  <c:v>176.32172185510399</c:v>
                </c:pt>
                <c:pt idx="1469">
                  <c:v>175.88493762140999</c:v>
                </c:pt>
                <c:pt idx="1470">
                  <c:v>176.318749711447</c:v>
                </c:pt>
                <c:pt idx="1471">
                  <c:v>177.72088374804599</c:v>
                </c:pt>
                <c:pt idx="1472">
                  <c:v>177.66836627107</c:v>
                </c:pt>
                <c:pt idx="1473">
                  <c:v>176.690433561134</c:v>
                </c:pt>
                <c:pt idx="1474">
                  <c:v>176.015494051074</c:v>
                </c:pt>
                <c:pt idx="1475">
                  <c:v>177.29631003670301</c:v>
                </c:pt>
                <c:pt idx="1476">
                  <c:v>175.971272795462</c:v>
                </c:pt>
                <c:pt idx="1477">
                  <c:v>176.80701320675701</c:v>
                </c:pt>
                <c:pt idx="1478">
                  <c:v>176.68528400682601</c:v>
                </c:pt>
                <c:pt idx="1479">
                  <c:v>177.571328057275</c:v>
                </c:pt>
                <c:pt idx="1480">
                  <c:v>177.64714743219599</c:v>
                </c:pt>
                <c:pt idx="1481">
                  <c:v>178.06017964530301</c:v>
                </c:pt>
                <c:pt idx="1482">
                  <c:v>176.383170433202</c:v>
                </c:pt>
                <c:pt idx="1483">
                  <c:v>176.15990736887801</c:v>
                </c:pt>
                <c:pt idx="1484">
                  <c:v>172.69902939235399</c:v>
                </c:pt>
                <c:pt idx="1485">
                  <c:v>172.34321995775801</c:v>
                </c:pt>
                <c:pt idx="1486">
                  <c:v>171.809958789756</c:v>
                </c:pt>
                <c:pt idx="1487">
                  <c:v>172.99673259349399</c:v>
                </c:pt>
                <c:pt idx="1488">
                  <c:v>172.80550161804001</c:v>
                </c:pt>
                <c:pt idx="1489">
                  <c:v>172.14454620445099</c:v>
                </c:pt>
                <c:pt idx="1490">
                  <c:v>172.78380780801999</c:v>
                </c:pt>
                <c:pt idx="1491">
                  <c:v>174.38609176871901</c:v>
                </c:pt>
                <c:pt idx="1492">
                  <c:v>173.17074982436401</c:v>
                </c:pt>
                <c:pt idx="1493">
                  <c:v>173.86914466806601</c:v>
                </c:pt>
                <c:pt idx="1494">
                  <c:v>173.45374721410101</c:v>
                </c:pt>
                <c:pt idx="1495">
                  <c:v>173.58604343079301</c:v>
                </c:pt>
                <c:pt idx="1496">
                  <c:v>174.608135233269</c:v>
                </c:pt>
                <c:pt idx="1497">
                  <c:v>174.64864591153699</c:v>
                </c:pt>
                <c:pt idx="1498">
                  <c:v>175.31817003369</c:v>
                </c:pt>
                <c:pt idx="1499">
                  <c:v>175.758585745961</c:v>
                </c:pt>
                <c:pt idx="1500">
                  <c:v>175.25091057789899</c:v>
                </c:pt>
                <c:pt idx="1501">
                  <c:v>175.04446136906901</c:v>
                </c:pt>
                <c:pt idx="1502">
                  <c:v>176.07082295347499</c:v>
                </c:pt>
                <c:pt idx="1503">
                  <c:v>177.082136153813</c:v>
                </c:pt>
                <c:pt idx="1504">
                  <c:v>177.318773588624</c:v>
                </c:pt>
                <c:pt idx="1505">
                  <c:v>177.68741524934899</c:v>
                </c:pt>
                <c:pt idx="1506">
                  <c:v>175.833991648672</c:v>
                </c:pt>
                <c:pt idx="1507">
                  <c:v>176.03593348420901</c:v>
                </c:pt>
                <c:pt idx="1508">
                  <c:v>176.463931549389</c:v>
                </c:pt>
                <c:pt idx="1509">
                  <c:v>177.063706368987</c:v>
                </c:pt>
                <c:pt idx="1510">
                  <c:v>176.45874425884199</c:v>
                </c:pt>
                <c:pt idx="1511">
                  <c:v>177.34588427758001</c:v>
                </c:pt>
                <c:pt idx="1512">
                  <c:v>177.70742544741901</c:v>
                </c:pt>
                <c:pt idx="1513">
                  <c:v>177.652675096238</c:v>
                </c:pt>
                <c:pt idx="1514">
                  <c:v>177.96668427438399</c:v>
                </c:pt>
                <c:pt idx="1515">
                  <c:v>178.49877588976801</c:v>
                </c:pt>
                <c:pt idx="1516">
                  <c:v>180.312529920315</c:v>
                </c:pt>
                <c:pt idx="1517">
                  <c:v>180.89208698747001</c:v>
                </c:pt>
                <c:pt idx="1518">
                  <c:v>180.62330435803901</c:v>
                </c:pt>
                <c:pt idx="1519">
                  <c:v>178.14227884146999</c:v>
                </c:pt>
                <c:pt idx="1520">
                  <c:v>178.21209492993799</c:v>
                </c:pt>
                <c:pt idx="1521">
                  <c:v>177.98603954931201</c:v>
                </c:pt>
                <c:pt idx="1522">
                  <c:v>179.93620677368901</c:v>
                </c:pt>
                <c:pt idx="1523">
                  <c:v>178.75547445766401</c:v>
                </c:pt>
                <c:pt idx="1524">
                  <c:v>179.720796264341</c:v>
                </c:pt>
                <c:pt idx="1525">
                  <c:v>177.78635218002799</c:v>
                </c:pt>
                <c:pt idx="1526">
                  <c:v>178.66082456573099</c:v>
                </c:pt>
                <c:pt idx="1527">
                  <c:v>177.236284521713</c:v>
                </c:pt>
                <c:pt idx="1528">
                  <c:v>174.92173919197401</c:v>
                </c:pt>
                <c:pt idx="1529">
                  <c:v>176.397804046727</c:v>
                </c:pt>
                <c:pt idx="1530">
                  <c:v>178.25306943722001</c:v>
                </c:pt>
                <c:pt idx="1531">
                  <c:v>178.80535047691799</c:v>
                </c:pt>
                <c:pt idx="1532">
                  <c:v>176.940702059069</c:v>
                </c:pt>
                <c:pt idx="1533">
                  <c:v>175.15307469254699</c:v>
                </c:pt>
                <c:pt idx="1534">
                  <c:v>177.888684130146</c:v>
                </c:pt>
                <c:pt idx="1535">
                  <c:v>176.637084452435</c:v>
                </c:pt>
                <c:pt idx="1536">
                  <c:v>177.994636791857</c:v>
                </c:pt>
                <c:pt idx="1537">
                  <c:v>177.852048005787</c:v>
                </c:pt>
                <c:pt idx="1538">
                  <c:v>176.73427715514401</c:v>
                </c:pt>
                <c:pt idx="1539">
                  <c:v>170.99537403940599</c:v>
                </c:pt>
                <c:pt idx="1540">
                  <c:v>170.518464926934</c:v>
                </c:pt>
                <c:pt idx="1541">
                  <c:v>171.10633493569901</c:v>
                </c:pt>
                <c:pt idx="1542">
                  <c:v>171.57255916460699</c:v>
                </c:pt>
                <c:pt idx="1543">
                  <c:v>171.87236132292699</c:v>
                </c:pt>
                <c:pt idx="1544">
                  <c:v>173.27028358130801</c:v>
                </c:pt>
                <c:pt idx="1545">
                  <c:v>172.82892354494001</c:v>
                </c:pt>
                <c:pt idx="1546">
                  <c:v>174.185295227317</c:v>
                </c:pt>
                <c:pt idx="1547">
                  <c:v>175.52327059422399</c:v>
                </c:pt>
                <c:pt idx="1548">
                  <c:v>177.17058006541399</c:v>
                </c:pt>
                <c:pt idx="1549">
                  <c:v>179.416895595624</c:v>
                </c:pt>
                <c:pt idx="1550">
                  <c:v>179.21920632575501</c:v>
                </c:pt>
                <c:pt idx="1551">
                  <c:v>180.86402310100999</c:v>
                </c:pt>
                <c:pt idx="1552">
                  <c:v>182.64538494615701</c:v>
                </c:pt>
                <c:pt idx="1553">
                  <c:v>182.740493036125</c:v>
                </c:pt>
                <c:pt idx="1554">
                  <c:v>184.31993802758899</c:v>
                </c:pt>
                <c:pt idx="1555">
                  <c:v>185.12467584669801</c:v>
                </c:pt>
                <c:pt idx="1556">
                  <c:v>184.329933606601</c:v>
                </c:pt>
                <c:pt idx="1557">
                  <c:v>185.42394438704599</c:v>
                </c:pt>
                <c:pt idx="1558">
                  <c:v>187.027581690989</c:v>
                </c:pt>
                <c:pt idx="1559">
                  <c:v>187.00094815277899</c:v>
                </c:pt>
                <c:pt idx="1560">
                  <c:v>185.92455581989501</c:v>
                </c:pt>
                <c:pt idx="1561">
                  <c:v>186.263721055578</c:v>
                </c:pt>
                <c:pt idx="1562">
                  <c:v>182.76503212728099</c:v>
                </c:pt>
                <c:pt idx="1563">
                  <c:v>183.248031282293</c:v>
                </c:pt>
                <c:pt idx="1564">
                  <c:v>182.483505959046</c:v>
                </c:pt>
                <c:pt idx="1565">
                  <c:v>181.59070575778699</c:v>
                </c:pt>
                <c:pt idx="1566">
                  <c:v>180.45970760341399</c:v>
                </c:pt>
                <c:pt idx="1567">
                  <c:v>181.56772298060699</c:v>
                </c:pt>
                <c:pt idx="1568">
                  <c:v>181.62619802797599</c:v>
                </c:pt>
                <c:pt idx="1569">
                  <c:v>181.24996038055599</c:v>
                </c:pt>
                <c:pt idx="1570">
                  <c:v>180.41149491823401</c:v>
                </c:pt>
                <c:pt idx="1571">
                  <c:v>178.48426464728701</c:v>
                </c:pt>
                <c:pt idx="1572">
                  <c:v>178.26202683225401</c:v>
                </c:pt>
                <c:pt idx="1573">
                  <c:v>180.620907824554</c:v>
                </c:pt>
                <c:pt idx="1574">
                  <c:v>180.36543958710601</c:v>
                </c:pt>
                <c:pt idx="1575">
                  <c:v>182.309005900112</c:v>
                </c:pt>
                <c:pt idx="1576">
                  <c:v>182.32261469618899</c:v>
                </c:pt>
                <c:pt idx="1577">
                  <c:v>184.398232510225</c:v>
                </c:pt>
                <c:pt idx="1578">
                  <c:v>189.60528594421399</c:v>
                </c:pt>
                <c:pt idx="1579">
                  <c:v>190.810298729881</c:v>
                </c:pt>
                <c:pt idx="1580">
                  <c:v>190.51174839879201</c:v>
                </c:pt>
                <c:pt idx="1581">
                  <c:v>190.22274704998301</c:v>
                </c:pt>
                <c:pt idx="1582">
                  <c:v>189.71354526295801</c:v>
                </c:pt>
                <c:pt idx="1583">
                  <c:v>190.96242380754401</c:v>
                </c:pt>
                <c:pt idx="1584">
                  <c:v>195.87713049504299</c:v>
                </c:pt>
                <c:pt idx="1585">
                  <c:v>197.45719415304001</c:v>
                </c:pt>
                <c:pt idx="1586">
                  <c:v>199.51953291200999</c:v>
                </c:pt>
                <c:pt idx="1587">
                  <c:v>199.04717078997999</c:v>
                </c:pt>
                <c:pt idx="1588">
                  <c:v>196.35003338223001</c:v>
                </c:pt>
                <c:pt idx="1589">
                  <c:v>194.015977021807</c:v>
                </c:pt>
                <c:pt idx="1590">
                  <c:v>198.419098236043</c:v>
                </c:pt>
                <c:pt idx="1591">
                  <c:v>194.25205062133799</c:v>
                </c:pt>
                <c:pt idx="1592">
                  <c:v>192.22211570595201</c:v>
                </c:pt>
                <c:pt idx="1593">
                  <c:v>196.261457761581</c:v>
                </c:pt>
                <c:pt idx="1594">
                  <c:v>195.15411784576401</c:v>
                </c:pt>
                <c:pt idx="1595">
                  <c:v>190.578083556237</c:v>
                </c:pt>
                <c:pt idx="1596">
                  <c:v>191.48949945826001</c:v>
                </c:pt>
                <c:pt idx="1597">
                  <c:v>185.637762842885</c:v>
                </c:pt>
                <c:pt idx="1598">
                  <c:v>187.19725988311001</c:v>
                </c:pt>
                <c:pt idx="1599">
                  <c:v>183.6342509998</c:v>
                </c:pt>
                <c:pt idx="1600">
                  <c:v>184.947924539735</c:v>
                </c:pt>
                <c:pt idx="1601">
                  <c:v>187.03540373002201</c:v>
                </c:pt>
                <c:pt idx="1602">
                  <c:v>187.13304672072499</c:v>
                </c:pt>
                <c:pt idx="1603">
                  <c:v>186.33161917666001</c:v>
                </c:pt>
                <c:pt idx="1604">
                  <c:v>185.97888123397101</c:v>
                </c:pt>
                <c:pt idx="1605">
                  <c:v>184.940192586449</c:v>
                </c:pt>
                <c:pt idx="1606">
                  <c:v>185.31321470804201</c:v>
                </c:pt>
                <c:pt idx="1607">
                  <c:v>186.50471635260701</c:v>
                </c:pt>
                <c:pt idx="1608">
                  <c:v>185.878362860084</c:v>
                </c:pt>
                <c:pt idx="1609">
                  <c:v>184.260289794512</c:v>
                </c:pt>
                <c:pt idx="1610">
                  <c:v>186.42732423668801</c:v>
                </c:pt>
                <c:pt idx="1611">
                  <c:v>186.081749375062</c:v>
                </c:pt>
                <c:pt idx="1612">
                  <c:v>183.82754647117901</c:v>
                </c:pt>
                <c:pt idx="1613">
                  <c:v>184.845209664105</c:v>
                </c:pt>
                <c:pt idx="1614">
                  <c:v>183.46965973648801</c:v>
                </c:pt>
                <c:pt idx="1615">
                  <c:v>180.82196545852</c:v>
                </c:pt>
                <c:pt idx="1616">
                  <c:v>180.29750127220501</c:v>
                </c:pt>
                <c:pt idx="1617">
                  <c:v>183.57648366535901</c:v>
                </c:pt>
                <c:pt idx="1618">
                  <c:v>185.33837680482199</c:v>
                </c:pt>
                <c:pt idx="1619">
                  <c:v>186.03838834158199</c:v>
                </c:pt>
                <c:pt idx="1620">
                  <c:v>185.02915127780599</c:v>
                </c:pt>
                <c:pt idx="1621">
                  <c:v>188.129503331623</c:v>
                </c:pt>
                <c:pt idx="1622">
                  <c:v>190.62620088704799</c:v>
                </c:pt>
                <c:pt idx="1623">
                  <c:v>191.10139990535501</c:v>
                </c:pt>
                <c:pt idx="1624">
                  <c:v>190.21200596459701</c:v>
                </c:pt>
                <c:pt idx="1625">
                  <c:v>190.89556419909201</c:v>
                </c:pt>
                <c:pt idx="1626">
                  <c:v>190.30158533352599</c:v>
                </c:pt>
                <c:pt idx="1627">
                  <c:v>191.049074183198</c:v>
                </c:pt>
                <c:pt idx="1628">
                  <c:v>192.01434657247401</c:v>
                </c:pt>
                <c:pt idx="1629">
                  <c:v>191.70577457400401</c:v>
                </c:pt>
                <c:pt idx="1630">
                  <c:v>190.72917582212301</c:v>
                </c:pt>
                <c:pt idx="1631">
                  <c:v>189.474243634175</c:v>
                </c:pt>
                <c:pt idx="1632">
                  <c:v>188.42153000567399</c:v>
                </c:pt>
                <c:pt idx="1633">
                  <c:v>189.27584459380401</c:v>
                </c:pt>
                <c:pt idx="1634">
                  <c:v>189.585340452038</c:v>
                </c:pt>
                <c:pt idx="1635">
                  <c:v>187.212820327862</c:v>
                </c:pt>
                <c:pt idx="1636">
                  <c:v>187.058991277046</c:v>
                </c:pt>
                <c:pt idx="1637">
                  <c:v>184.506085771996</c:v>
                </c:pt>
                <c:pt idx="1638">
                  <c:v>183.02773907452601</c:v>
                </c:pt>
                <c:pt idx="1639">
                  <c:v>183.02116378218099</c:v>
                </c:pt>
                <c:pt idx="1640">
                  <c:v>183.065445792638</c:v>
                </c:pt>
                <c:pt idx="1641">
                  <c:v>184.970677098181</c:v>
                </c:pt>
                <c:pt idx="1642">
                  <c:v>185.48802112661599</c:v>
                </c:pt>
                <c:pt idx="1643">
                  <c:v>186.042207990804</c:v>
                </c:pt>
                <c:pt idx="1644">
                  <c:v>184.66459544252001</c:v>
                </c:pt>
                <c:pt idx="1645">
                  <c:v>184.30009761719401</c:v>
                </c:pt>
                <c:pt idx="1646">
                  <c:v>183.796043378501</c:v>
                </c:pt>
                <c:pt idx="1647">
                  <c:v>185.22929329585801</c:v>
                </c:pt>
                <c:pt idx="1648">
                  <c:v>186.01614805139701</c:v>
                </c:pt>
                <c:pt idx="1649">
                  <c:v>186.087612524794</c:v>
                </c:pt>
                <c:pt idx="1650">
                  <c:v>186.669098398111</c:v>
                </c:pt>
                <c:pt idx="1651">
                  <c:v>187.50095999569399</c:v>
                </c:pt>
                <c:pt idx="1652">
                  <c:v>187.78576067149899</c:v>
                </c:pt>
                <c:pt idx="1653">
                  <c:v>186.987708458208</c:v>
                </c:pt>
                <c:pt idx="1654">
                  <c:v>186.373027141736</c:v>
                </c:pt>
                <c:pt idx="1655">
                  <c:v>186.12739888433501</c:v>
                </c:pt>
                <c:pt idx="1656">
                  <c:v>185.960225879636</c:v>
                </c:pt>
                <c:pt idx="1657">
                  <c:v>187.50746046108301</c:v>
                </c:pt>
                <c:pt idx="1658">
                  <c:v>187.78032658647601</c:v>
                </c:pt>
                <c:pt idx="1659">
                  <c:v>187.084629853314</c:v>
                </c:pt>
                <c:pt idx="1660">
                  <c:v>184.53739225057299</c:v>
                </c:pt>
                <c:pt idx="1661">
                  <c:v>184.278814189348</c:v>
                </c:pt>
                <c:pt idx="1662">
                  <c:v>184.33578376416401</c:v>
                </c:pt>
                <c:pt idx="1663">
                  <c:v>185.73611862664399</c:v>
                </c:pt>
                <c:pt idx="1664">
                  <c:v>185.54963816778999</c:v>
                </c:pt>
                <c:pt idx="1665">
                  <c:v>186.62145319274001</c:v>
                </c:pt>
                <c:pt idx="1666">
                  <c:v>187.18023313483201</c:v>
                </c:pt>
                <c:pt idx="1667">
                  <c:v>188.34945089738699</c:v>
                </c:pt>
                <c:pt idx="1668">
                  <c:v>188.56814595334399</c:v>
                </c:pt>
                <c:pt idx="1669">
                  <c:v>188.96392107883301</c:v>
                </c:pt>
                <c:pt idx="1670">
                  <c:v>189.535938139097</c:v>
                </c:pt>
                <c:pt idx="1671">
                  <c:v>189.579541735265</c:v>
                </c:pt>
                <c:pt idx="1672">
                  <c:v>188.92044140567</c:v>
                </c:pt>
                <c:pt idx="1673">
                  <c:v>188.82040822886401</c:v>
                </c:pt>
                <c:pt idx="1674">
                  <c:v>185.06465843082501</c:v>
                </c:pt>
                <c:pt idx="1675">
                  <c:v>183.57036761553999</c:v>
                </c:pt>
                <c:pt idx="1676">
                  <c:v>182.57894788817501</c:v>
                </c:pt>
                <c:pt idx="1677">
                  <c:v>182.73138599841201</c:v>
                </c:pt>
                <c:pt idx="1678">
                  <c:v>182.01190150891699</c:v>
                </c:pt>
                <c:pt idx="1679">
                  <c:v>182.07700325268499</c:v>
                </c:pt>
                <c:pt idx="1680">
                  <c:v>184.19032916719399</c:v>
                </c:pt>
                <c:pt idx="1681">
                  <c:v>183.30540964542999</c:v>
                </c:pt>
                <c:pt idx="1682">
                  <c:v>185.04287622615601</c:v>
                </c:pt>
                <c:pt idx="1683">
                  <c:v>186.27145468049</c:v>
                </c:pt>
                <c:pt idx="1684">
                  <c:v>186.57978738443501</c:v>
                </c:pt>
                <c:pt idx="1685">
                  <c:v>185.85198955083999</c:v>
                </c:pt>
                <c:pt idx="1686">
                  <c:v>187.12834673227499</c:v>
                </c:pt>
                <c:pt idx="1687">
                  <c:v>187.30400898142801</c:v>
                </c:pt>
                <c:pt idx="1688">
                  <c:v>188.27553332998301</c:v>
                </c:pt>
                <c:pt idx="1689">
                  <c:v>186.41600718145699</c:v>
                </c:pt>
                <c:pt idx="1690">
                  <c:v>184.26945187543501</c:v>
                </c:pt>
                <c:pt idx="1691">
                  <c:v>184.70462590417799</c:v>
                </c:pt>
                <c:pt idx="1692">
                  <c:v>186.116448948265</c:v>
                </c:pt>
                <c:pt idx="1693">
                  <c:v>184.459695744334</c:v>
                </c:pt>
                <c:pt idx="1694">
                  <c:v>185.27808195946099</c:v>
                </c:pt>
                <c:pt idx="1695">
                  <c:v>186.29848996256601</c:v>
                </c:pt>
                <c:pt idx="1696">
                  <c:v>186.3733426995</c:v>
                </c:pt>
                <c:pt idx="1697">
                  <c:v>185.39151941372401</c:v>
                </c:pt>
                <c:pt idx="1698">
                  <c:v>185.691105951418</c:v>
                </c:pt>
                <c:pt idx="1699">
                  <c:v>186.45297004229801</c:v>
                </c:pt>
                <c:pt idx="1700">
                  <c:v>187.59621738517001</c:v>
                </c:pt>
                <c:pt idx="1701">
                  <c:v>187.62699372804499</c:v>
                </c:pt>
                <c:pt idx="1702">
                  <c:v>187.888351256036</c:v>
                </c:pt>
                <c:pt idx="1703">
                  <c:v>188.49631545670701</c:v>
                </c:pt>
                <c:pt idx="1704">
                  <c:v>188.84428171553799</c:v>
                </c:pt>
                <c:pt idx="1705">
                  <c:v>191.18192551961701</c:v>
                </c:pt>
                <c:pt idx="1706">
                  <c:v>188.95628762257201</c:v>
                </c:pt>
                <c:pt idx="1707">
                  <c:v>190.99802840765199</c:v>
                </c:pt>
                <c:pt idx="1708">
                  <c:v>190.55905243877299</c:v>
                </c:pt>
                <c:pt idx="1709">
                  <c:v>192.08871230065401</c:v>
                </c:pt>
                <c:pt idx="1710">
                  <c:v>191.115415219982</c:v>
                </c:pt>
                <c:pt idx="1711">
                  <c:v>188.317611977242</c:v>
                </c:pt>
                <c:pt idx="1712">
                  <c:v>188.431822043376</c:v>
                </c:pt>
                <c:pt idx="1713">
                  <c:v>187.838582092302</c:v>
                </c:pt>
                <c:pt idx="1714">
                  <c:v>191.079928804514</c:v>
                </c:pt>
                <c:pt idx="1715">
                  <c:v>189.763985622767</c:v>
                </c:pt>
                <c:pt idx="1716">
                  <c:v>189.76144499462001</c:v>
                </c:pt>
                <c:pt idx="1717">
                  <c:v>191.390670921024</c:v>
                </c:pt>
                <c:pt idx="1718">
                  <c:v>187.81233999998301</c:v>
                </c:pt>
                <c:pt idx="1719">
                  <c:v>187.30579867694399</c:v>
                </c:pt>
                <c:pt idx="1720">
                  <c:v>186.45962897908399</c:v>
                </c:pt>
                <c:pt idx="1721">
                  <c:v>187.58042926898801</c:v>
                </c:pt>
                <c:pt idx="1722">
                  <c:v>186.264486294389</c:v>
                </c:pt>
                <c:pt idx="1723">
                  <c:v>186.93250114320799</c:v>
                </c:pt>
                <c:pt idx="1724">
                  <c:v>187.05859281862499</c:v>
                </c:pt>
                <c:pt idx="1725">
                  <c:v>185.995629820977</c:v>
                </c:pt>
                <c:pt idx="1726">
                  <c:v>183.34362968488699</c:v>
                </c:pt>
                <c:pt idx="1727">
                  <c:v>182.48561373300799</c:v>
                </c:pt>
                <c:pt idx="1728">
                  <c:v>182.74475370051201</c:v>
                </c:pt>
                <c:pt idx="1729">
                  <c:v>179.834224606806</c:v>
                </c:pt>
                <c:pt idx="1730">
                  <c:v>179.76814373959601</c:v>
                </c:pt>
                <c:pt idx="1731">
                  <c:v>178.21391855072201</c:v>
                </c:pt>
                <c:pt idx="1732">
                  <c:v>178.19501551315301</c:v>
                </c:pt>
                <c:pt idx="1733">
                  <c:v>177.969721295016</c:v>
                </c:pt>
                <c:pt idx="1734">
                  <c:v>179.697128160674</c:v>
                </c:pt>
                <c:pt idx="1735">
                  <c:v>179.048233956833</c:v>
                </c:pt>
                <c:pt idx="1736">
                  <c:v>178.56564061616601</c:v>
                </c:pt>
                <c:pt idx="1737">
                  <c:v>179.01453228363499</c:v>
                </c:pt>
                <c:pt idx="1738">
                  <c:v>179.367185490541</c:v>
                </c:pt>
                <c:pt idx="1739">
                  <c:v>179.64847054070401</c:v>
                </c:pt>
                <c:pt idx="1740">
                  <c:v>180.39506559476399</c:v>
                </c:pt>
                <c:pt idx="1741">
                  <c:v>179.78821654650801</c:v>
                </c:pt>
                <c:pt idx="1742">
                  <c:v>179.78454884100299</c:v>
                </c:pt>
                <c:pt idx="1743">
                  <c:v>179.976323154765</c:v>
                </c:pt>
                <c:pt idx="1744">
                  <c:v>180.186597599843</c:v>
                </c:pt>
                <c:pt idx="1745">
                  <c:v>180.62490283234999</c:v>
                </c:pt>
                <c:pt idx="1746">
                  <c:v>180.92559710200399</c:v>
                </c:pt>
                <c:pt idx="1747">
                  <c:v>180.554390919799</c:v>
                </c:pt>
                <c:pt idx="1748">
                  <c:v>180.51100884426199</c:v>
                </c:pt>
                <c:pt idx="1749">
                  <c:v>179.21673950562399</c:v>
                </c:pt>
                <c:pt idx="1750">
                  <c:v>178.673491244704</c:v>
                </c:pt>
                <c:pt idx="1751">
                  <c:v>179.354597277089</c:v>
                </c:pt>
                <c:pt idx="1752">
                  <c:v>177.939985038938</c:v>
                </c:pt>
                <c:pt idx="1753">
                  <c:v>178.81215873391599</c:v>
                </c:pt>
                <c:pt idx="1754">
                  <c:v>178.856204332001</c:v>
                </c:pt>
                <c:pt idx="1755">
                  <c:v>179.564615273323</c:v>
                </c:pt>
                <c:pt idx="1756">
                  <c:v>180.74859005461201</c:v>
                </c:pt>
                <c:pt idx="1757">
                  <c:v>180.924026905852</c:v>
                </c:pt>
                <c:pt idx="1758">
                  <c:v>181.08190301876499</c:v>
                </c:pt>
                <c:pt idx="1759">
                  <c:v>181.11689506578099</c:v>
                </c:pt>
                <c:pt idx="1760">
                  <c:v>181.859995160952</c:v>
                </c:pt>
                <c:pt idx="1761">
                  <c:v>181.586819588369</c:v>
                </c:pt>
                <c:pt idx="1762">
                  <c:v>181.31279615850599</c:v>
                </c:pt>
                <c:pt idx="1763">
                  <c:v>181.17819754073199</c:v>
                </c:pt>
                <c:pt idx="1764">
                  <c:v>180.28893869193899</c:v>
                </c:pt>
                <c:pt idx="1765">
                  <c:v>180.29245404842999</c:v>
                </c:pt>
                <c:pt idx="1766">
                  <c:v>179.81431933298799</c:v>
                </c:pt>
                <c:pt idx="1767">
                  <c:v>181.17248475863099</c:v>
                </c:pt>
                <c:pt idx="1768">
                  <c:v>180.747063031664</c:v>
                </c:pt>
                <c:pt idx="1769">
                  <c:v>180.37985528299299</c:v>
                </c:pt>
                <c:pt idx="1770">
                  <c:v>179.35427846156199</c:v>
                </c:pt>
                <c:pt idx="1771">
                  <c:v>179.094288216975</c:v>
                </c:pt>
                <c:pt idx="1772">
                  <c:v>180.48105561187899</c:v>
                </c:pt>
                <c:pt idx="1773">
                  <c:v>181.66491542669399</c:v>
                </c:pt>
                <c:pt idx="1774">
                  <c:v>180.25378561179801</c:v>
                </c:pt>
                <c:pt idx="1775">
                  <c:v>181.19462163382201</c:v>
                </c:pt>
                <c:pt idx="1776">
                  <c:v>180.83065934008999</c:v>
                </c:pt>
                <c:pt idx="1777">
                  <c:v>180.485592094255</c:v>
                </c:pt>
                <c:pt idx="1778">
                  <c:v>180.71268245321301</c:v>
                </c:pt>
                <c:pt idx="1779">
                  <c:v>180.670131355395</c:v>
                </c:pt>
                <c:pt idx="1780">
                  <c:v>181.45925979009499</c:v>
                </c:pt>
                <c:pt idx="1781">
                  <c:v>182.086522422055</c:v>
                </c:pt>
                <c:pt idx="1782">
                  <c:v>183.44990524843101</c:v>
                </c:pt>
                <c:pt idx="1783">
                  <c:v>183.49077132610799</c:v>
                </c:pt>
                <c:pt idx="1784">
                  <c:v>183.072890195273</c:v>
                </c:pt>
                <c:pt idx="1785">
                  <c:v>181.64884998445399</c:v>
                </c:pt>
                <c:pt idx="1786">
                  <c:v>182.12375417791301</c:v>
                </c:pt>
                <c:pt idx="1787">
                  <c:v>182.49700313362999</c:v>
                </c:pt>
                <c:pt idx="1788">
                  <c:v>183.003118929788</c:v>
                </c:pt>
                <c:pt idx="1789">
                  <c:v>183.950491944752</c:v>
                </c:pt>
                <c:pt idx="1790">
                  <c:v>184.105270158792</c:v>
                </c:pt>
                <c:pt idx="1791">
                  <c:v>184.65360760121399</c:v>
                </c:pt>
                <c:pt idx="1792">
                  <c:v>184.33566876288199</c:v>
                </c:pt>
                <c:pt idx="1793">
                  <c:v>183.84740592138201</c:v>
                </c:pt>
                <c:pt idx="1794">
                  <c:v>185.05135532478101</c:v>
                </c:pt>
                <c:pt idx="1795">
                  <c:v>185.207365178993</c:v>
                </c:pt>
                <c:pt idx="1796">
                  <c:v>185.41868735718199</c:v>
                </c:pt>
                <c:pt idx="1797">
                  <c:v>186.07022400499599</c:v>
                </c:pt>
                <c:pt idx="1798">
                  <c:v>186.117219497555</c:v>
                </c:pt>
                <c:pt idx="1799">
                  <c:v>186.385825029383</c:v>
                </c:pt>
                <c:pt idx="1800">
                  <c:v>186.33084528820601</c:v>
                </c:pt>
                <c:pt idx="1801">
                  <c:v>185.07391683912201</c:v>
                </c:pt>
                <c:pt idx="1802">
                  <c:v>184.82985043778899</c:v>
                </c:pt>
                <c:pt idx="1803">
                  <c:v>185.48885946095001</c:v>
                </c:pt>
                <c:pt idx="1804">
                  <c:v>186.552054638345</c:v>
                </c:pt>
                <c:pt idx="1805">
                  <c:v>186.839226483293</c:v>
                </c:pt>
                <c:pt idx="1806">
                  <c:v>183.530797188262</c:v>
                </c:pt>
                <c:pt idx="1807">
                  <c:v>181.878842295787</c:v>
                </c:pt>
                <c:pt idx="1808">
                  <c:v>182.354049220788</c:v>
                </c:pt>
                <c:pt idx="1809">
                  <c:v>184.530545180605</c:v>
                </c:pt>
                <c:pt idx="1810">
                  <c:v>183.452367607371</c:v>
                </c:pt>
                <c:pt idx="1811">
                  <c:v>183.863621527498</c:v>
                </c:pt>
                <c:pt idx="1812">
                  <c:v>184.67849546057201</c:v>
                </c:pt>
                <c:pt idx="1813">
                  <c:v>185.264885801681</c:v>
                </c:pt>
                <c:pt idx="1814">
                  <c:v>184.702057960834</c:v>
                </c:pt>
                <c:pt idx="1815">
                  <c:v>184.729674678794</c:v>
                </c:pt>
                <c:pt idx="1816">
                  <c:v>184.937246016649</c:v>
                </c:pt>
                <c:pt idx="1817">
                  <c:v>184.79780266687601</c:v>
                </c:pt>
                <c:pt idx="1818">
                  <c:v>184.31028800787701</c:v>
                </c:pt>
                <c:pt idx="1819">
                  <c:v>181.72814911854701</c:v>
                </c:pt>
                <c:pt idx="1820">
                  <c:v>181.73048127822901</c:v>
                </c:pt>
                <c:pt idx="1821">
                  <c:v>182.458296803454</c:v>
                </c:pt>
                <c:pt idx="1822">
                  <c:v>182.82149727087</c:v>
                </c:pt>
                <c:pt idx="1823">
                  <c:v>182.92808271365999</c:v>
                </c:pt>
                <c:pt idx="1824">
                  <c:v>184.18954292186999</c:v>
                </c:pt>
                <c:pt idx="1825">
                  <c:v>183.91063954179899</c:v>
                </c:pt>
                <c:pt idx="1826">
                  <c:v>183.87944480765901</c:v>
                </c:pt>
                <c:pt idx="1827">
                  <c:v>183.186148388742</c:v>
                </c:pt>
                <c:pt idx="1828">
                  <c:v>184.03727201184299</c:v>
                </c:pt>
                <c:pt idx="1829">
                  <c:v>184.90893540674699</c:v>
                </c:pt>
                <c:pt idx="1830">
                  <c:v>186.233150460019</c:v>
                </c:pt>
                <c:pt idx="1831">
                  <c:v>185.04969567181999</c:v>
                </c:pt>
                <c:pt idx="1832">
                  <c:v>185.03605242118601</c:v>
                </c:pt>
                <c:pt idx="1833">
                  <c:v>184.77547216993199</c:v>
                </c:pt>
                <c:pt idx="1834">
                  <c:v>185.48246785597399</c:v>
                </c:pt>
                <c:pt idx="1835">
                  <c:v>186.086896678485</c:v>
                </c:pt>
                <c:pt idx="1836">
                  <c:v>186.66256463343899</c:v>
                </c:pt>
                <c:pt idx="1837">
                  <c:v>186.57571596067001</c:v>
                </c:pt>
                <c:pt idx="1838">
                  <c:v>187.13082180218399</c:v>
                </c:pt>
                <c:pt idx="1839">
                  <c:v>187.28711377928801</c:v>
                </c:pt>
                <c:pt idx="1840">
                  <c:v>187.859776798078</c:v>
                </c:pt>
                <c:pt idx="1841">
                  <c:v>187.17544665745299</c:v>
                </c:pt>
                <c:pt idx="1842">
                  <c:v>186.23997876717701</c:v>
                </c:pt>
                <c:pt idx="1843">
                  <c:v>185.882777535999</c:v>
                </c:pt>
                <c:pt idx="1844">
                  <c:v>186.71570207302699</c:v>
                </c:pt>
                <c:pt idx="1845">
                  <c:v>186.864335956839</c:v>
                </c:pt>
                <c:pt idx="1846">
                  <c:v>185.28007837738301</c:v>
                </c:pt>
                <c:pt idx="1847">
                  <c:v>186.46668504819499</c:v>
                </c:pt>
                <c:pt idx="1848">
                  <c:v>186.68176319877699</c:v>
                </c:pt>
                <c:pt idx="1849">
                  <c:v>185.47452048203999</c:v>
                </c:pt>
                <c:pt idx="1850">
                  <c:v>184.134769617096</c:v>
                </c:pt>
                <c:pt idx="1851">
                  <c:v>185.455204014575</c:v>
                </c:pt>
                <c:pt idx="1852">
                  <c:v>185.764306517318</c:v>
                </c:pt>
                <c:pt idx="1853">
                  <c:v>186.96364636156301</c:v>
                </c:pt>
                <c:pt idx="1854">
                  <c:v>186.40741218695399</c:v>
                </c:pt>
                <c:pt idx="1855">
                  <c:v>184.57141984355701</c:v>
                </c:pt>
                <c:pt idx="1856">
                  <c:v>184.00876622430599</c:v>
                </c:pt>
                <c:pt idx="1857">
                  <c:v>185.414450224723</c:v>
                </c:pt>
                <c:pt idx="1858">
                  <c:v>182.58699108763199</c:v>
                </c:pt>
                <c:pt idx="1859">
                  <c:v>184.00665205004199</c:v>
                </c:pt>
                <c:pt idx="1860">
                  <c:v>183.75401477411</c:v>
                </c:pt>
                <c:pt idx="1861">
                  <c:v>182.662064368801</c:v>
                </c:pt>
                <c:pt idx="1862">
                  <c:v>181.60835187825299</c:v>
                </c:pt>
                <c:pt idx="1863">
                  <c:v>181.82507842140299</c:v>
                </c:pt>
                <c:pt idx="1864">
                  <c:v>181.65379317624999</c:v>
                </c:pt>
                <c:pt idx="1865">
                  <c:v>181.90272331643899</c:v>
                </c:pt>
                <c:pt idx="1866">
                  <c:v>183.581779025511</c:v>
                </c:pt>
                <c:pt idx="1867">
                  <c:v>183.98535154600501</c:v>
                </c:pt>
                <c:pt idx="1868">
                  <c:v>183.336490031041</c:v>
                </c:pt>
                <c:pt idx="1869">
                  <c:v>184.493260837549</c:v>
                </c:pt>
                <c:pt idx="1870">
                  <c:v>185.44008105623399</c:v>
                </c:pt>
                <c:pt idx="1871">
                  <c:v>186.24039740775399</c:v>
                </c:pt>
                <c:pt idx="1872">
                  <c:v>187.32033765376599</c:v>
                </c:pt>
                <c:pt idx="1873">
                  <c:v>186.48575985336899</c:v>
                </c:pt>
                <c:pt idx="1874">
                  <c:v>185.785389821569</c:v>
                </c:pt>
                <c:pt idx="1875">
                  <c:v>186.27005660950499</c:v>
                </c:pt>
                <c:pt idx="1876">
                  <c:v>185.713087899936</c:v>
                </c:pt>
                <c:pt idx="1877">
                  <c:v>185.80673312902101</c:v>
                </c:pt>
                <c:pt idx="1878">
                  <c:v>185.04514140508101</c:v>
                </c:pt>
                <c:pt idx="1879">
                  <c:v>185.154917399921</c:v>
                </c:pt>
                <c:pt idx="1880">
                  <c:v>185.66148744996801</c:v>
                </c:pt>
                <c:pt idx="1881">
                  <c:v>186.01640602490599</c:v>
                </c:pt>
                <c:pt idx="1882">
                  <c:v>185.16024723027601</c:v>
                </c:pt>
                <c:pt idx="1883">
                  <c:v>186.250798599723</c:v>
                </c:pt>
                <c:pt idx="1884">
                  <c:v>187.747944448075</c:v>
                </c:pt>
                <c:pt idx="1885">
                  <c:v>189.00907744861499</c:v>
                </c:pt>
                <c:pt idx="1886">
                  <c:v>189.05545397594</c:v>
                </c:pt>
                <c:pt idx="1887">
                  <c:v>188.92201386607599</c:v>
                </c:pt>
                <c:pt idx="1888">
                  <c:v>188.120772233846</c:v>
                </c:pt>
                <c:pt idx="1889">
                  <c:v>188.01563877956301</c:v>
                </c:pt>
                <c:pt idx="1890">
                  <c:v>189.23011478548401</c:v>
                </c:pt>
                <c:pt idx="1891">
                  <c:v>189.32532815824101</c:v>
                </c:pt>
                <c:pt idx="1892">
                  <c:v>189.567844271469</c:v>
                </c:pt>
                <c:pt idx="1893">
                  <c:v>189.21060719360599</c:v>
                </c:pt>
                <c:pt idx="1894">
                  <c:v>188.91023954912799</c:v>
                </c:pt>
                <c:pt idx="1895">
                  <c:v>188.12158574897401</c:v>
                </c:pt>
                <c:pt idx="1896">
                  <c:v>189.34529938452101</c:v>
                </c:pt>
                <c:pt idx="1897">
                  <c:v>188.254179825466</c:v>
                </c:pt>
                <c:pt idx="1898">
                  <c:v>189.37810670805499</c:v>
                </c:pt>
                <c:pt idx="1899">
                  <c:v>189.82729351192501</c:v>
                </c:pt>
                <c:pt idx="1900">
                  <c:v>191.35448222149299</c:v>
                </c:pt>
                <c:pt idx="1901">
                  <c:v>191.46387023797101</c:v>
                </c:pt>
                <c:pt idx="1902">
                  <c:v>192.37284414777301</c:v>
                </c:pt>
                <c:pt idx="1903">
                  <c:v>192.10349033856599</c:v>
                </c:pt>
                <c:pt idx="1904">
                  <c:v>190.024530364713</c:v>
                </c:pt>
                <c:pt idx="1905">
                  <c:v>190.90293428596999</c:v>
                </c:pt>
                <c:pt idx="1906">
                  <c:v>191.25650560351301</c:v>
                </c:pt>
                <c:pt idx="1907">
                  <c:v>191.20371839833899</c:v>
                </c:pt>
                <c:pt idx="1908">
                  <c:v>191.11051370541301</c:v>
                </c:pt>
                <c:pt idx="1909">
                  <c:v>190.18085313639</c:v>
                </c:pt>
                <c:pt idx="1910">
                  <c:v>195.180686038609</c:v>
                </c:pt>
                <c:pt idx="1911">
                  <c:v>194.77017695347701</c:v>
                </c:pt>
                <c:pt idx="1912">
                  <c:v>194.573112155356</c:v>
                </c:pt>
                <c:pt idx="1913">
                  <c:v>193.84276043394999</c:v>
                </c:pt>
                <c:pt idx="1914">
                  <c:v>186.945352843297</c:v>
                </c:pt>
                <c:pt idx="1915">
                  <c:v>185.46608773253399</c:v>
                </c:pt>
                <c:pt idx="1916">
                  <c:v>184.852879211399</c:v>
                </c:pt>
                <c:pt idx="1917">
                  <c:v>185.04512512791399</c:v>
                </c:pt>
                <c:pt idx="1918">
                  <c:v>186.510526232811</c:v>
                </c:pt>
                <c:pt idx="1919">
                  <c:v>183.44368648786201</c:v>
                </c:pt>
                <c:pt idx="1920">
                  <c:v>181.28484494119499</c:v>
                </c:pt>
                <c:pt idx="1921">
                  <c:v>181.39703774423</c:v>
                </c:pt>
                <c:pt idx="1922">
                  <c:v>182.06722214373499</c:v>
                </c:pt>
                <c:pt idx="1923">
                  <c:v>183.20592887819799</c:v>
                </c:pt>
                <c:pt idx="1924">
                  <c:v>183.25084788714801</c:v>
                </c:pt>
                <c:pt idx="1925">
                  <c:v>181.24905302876101</c:v>
                </c:pt>
                <c:pt idx="1926">
                  <c:v>183.66385781820401</c:v>
                </c:pt>
                <c:pt idx="1927">
                  <c:v>185.16273072720099</c:v>
                </c:pt>
                <c:pt idx="1928">
                  <c:v>187.65231578758599</c:v>
                </c:pt>
                <c:pt idx="1929">
                  <c:v>188.810132703004</c:v>
                </c:pt>
                <c:pt idx="1930">
                  <c:v>187.992993313786</c:v>
                </c:pt>
                <c:pt idx="1931">
                  <c:v>189.05077657700201</c:v>
                </c:pt>
                <c:pt idx="1932">
                  <c:v>190.23325793208301</c:v>
                </c:pt>
                <c:pt idx="1933">
                  <c:v>189.98992592314801</c:v>
                </c:pt>
                <c:pt idx="1934">
                  <c:v>191.49358690082099</c:v>
                </c:pt>
                <c:pt idx="1935">
                  <c:v>192.672197601704</c:v>
                </c:pt>
                <c:pt idx="1936">
                  <c:v>193.08505607203699</c:v>
                </c:pt>
                <c:pt idx="1937">
                  <c:v>192.783954743788</c:v>
                </c:pt>
                <c:pt idx="1938">
                  <c:v>193.752892488698</c:v>
                </c:pt>
                <c:pt idx="1939">
                  <c:v>196.879098707021</c:v>
                </c:pt>
                <c:pt idx="1940">
                  <c:v>196.07021276041399</c:v>
                </c:pt>
                <c:pt idx="1941">
                  <c:v>194.817473727226</c:v>
                </c:pt>
                <c:pt idx="1942">
                  <c:v>196.68567273037499</c:v>
                </c:pt>
                <c:pt idx="1943">
                  <c:v>196.28932683674199</c:v>
                </c:pt>
                <c:pt idx="1944">
                  <c:v>189.13472030174401</c:v>
                </c:pt>
                <c:pt idx="1945">
                  <c:v>192.817820882951</c:v>
                </c:pt>
                <c:pt idx="1946">
                  <c:v>191.77894359216901</c:v>
                </c:pt>
                <c:pt idx="1947">
                  <c:v>190.59765119484399</c:v>
                </c:pt>
                <c:pt idx="1948">
                  <c:v>191.32574376735599</c:v>
                </c:pt>
                <c:pt idx="1949">
                  <c:v>190.48106994048999</c:v>
                </c:pt>
                <c:pt idx="1950">
                  <c:v>185.304354466202</c:v>
                </c:pt>
                <c:pt idx="1951">
                  <c:v>187.07092198989201</c:v>
                </c:pt>
                <c:pt idx="1952">
                  <c:v>182.47722726593099</c:v>
                </c:pt>
                <c:pt idx="1953">
                  <c:v>179.625011790435</c:v>
                </c:pt>
                <c:pt idx="1954">
                  <c:v>183.12038797668001</c:v>
                </c:pt>
                <c:pt idx="1955">
                  <c:v>186.74417344287701</c:v>
                </c:pt>
                <c:pt idx="1956">
                  <c:v>184.48842957370101</c:v>
                </c:pt>
                <c:pt idx="1957">
                  <c:v>182.13494869274999</c:v>
                </c:pt>
                <c:pt idx="1958">
                  <c:v>181.66635857914099</c:v>
                </c:pt>
                <c:pt idx="1959">
                  <c:v>180.04109325784901</c:v>
                </c:pt>
                <c:pt idx="1960">
                  <c:v>177.617257912187</c:v>
                </c:pt>
                <c:pt idx="1961">
                  <c:v>177.35970769603401</c:v>
                </c:pt>
                <c:pt idx="1962">
                  <c:v>180.25902844271201</c:v>
                </c:pt>
                <c:pt idx="1963">
                  <c:v>177.61921411640199</c:v>
                </c:pt>
                <c:pt idx="1964">
                  <c:v>177.53252357596301</c:v>
                </c:pt>
                <c:pt idx="1965">
                  <c:v>179.350638395902</c:v>
                </c:pt>
                <c:pt idx="1966">
                  <c:v>179.769105222928</c:v>
                </c:pt>
                <c:pt idx="1967">
                  <c:v>181.95118351202501</c:v>
                </c:pt>
                <c:pt idx="1968">
                  <c:v>180.61869858579499</c:v>
                </c:pt>
                <c:pt idx="1969">
                  <c:v>177.20849119583099</c:v>
                </c:pt>
                <c:pt idx="1970">
                  <c:v>178.03782780263199</c:v>
                </c:pt>
                <c:pt idx="1971">
                  <c:v>175.16672010642901</c:v>
                </c:pt>
                <c:pt idx="1972">
                  <c:v>174.920258033176</c:v>
                </c:pt>
                <c:pt idx="1973">
                  <c:v>176.812907567916</c:v>
                </c:pt>
                <c:pt idx="1974">
                  <c:v>176.024731936064</c:v>
                </c:pt>
                <c:pt idx="1975">
                  <c:v>177.94045519258</c:v>
                </c:pt>
                <c:pt idx="1976">
                  <c:v>178.15945909282701</c:v>
                </c:pt>
                <c:pt idx="1977">
                  <c:v>179.260520816406</c:v>
                </c:pt>
                <c:pt idx="1978">
                  <c:v>179.23874794512599</c:v>
                </c:pt>
                <c:pt idx="1979">
                  <c:v>180.17949747513401</c:v>
                </c:pt>
                <c:pt idx="1980">
                  <c:v>180.125532463377</c:v>
                </c:pt>
                <c:pt idx="1981">
                  <c:v>180.92147197323601</c:v>
                </c:pt>
                <c:pt idx="1982">
                  <c:v>179.16065184490199</c:v>
                </c:pt>
                <c:pt idx="1983">
                  <c:v>177.91087037941199</c:v>
                </c:pt>
                <c:pt idx="1984">
                  <c:v>178.97348097598001</c:v>
                </c:pt>
                <c:pt idx="1985">
                  <c:v>178.21157656505301</c:v>
                </c:pt>
                <c:pt idx="1986">
                  <c:v>177.733302562593</c:v>
                </c:pt>
                <c:pt idx="1987">
                  <c:v>180.05960443514499</c:v>
                </c:pt>
                <c:pt idx="1988">
                  <c:v>178.58166056872699</c:v>
                </c:pt>
                <c:pt idx="1989">
                  <c:v>180.04447523794801</c:v>
                </c:pt>
                <c:pt idx="1990">
                  <c:v>179.766537562774</c:v>
                </c:pt>
                <c:pt idx="1991">
                  <c:v>178.72010861178299</c:v>
                </c:pt>
                <c:pt idx="1992">
                  <c:v>175.81177007685</c:v>
                </c:pt>
                <c:pt idx="1993">
                  <c:v>176.78122755485799</c:v>
                </c:pt>
                <c:pt idx="1994">
                  <c:v>176.24913465570299</c:v>
                </c:pt>
                <c:pt idx="1995">
                  <c:v>176.44101052152101</c:v>
                </c:pt>
                <c:pt idx="1996">
                  <c:v>179.965681593363</c:v>
                </c:pt>
                <c:pt idx="1997">
                  <c:v>180.161643574023</c:v>
                </c:pt>
                <c:pt idx="1998">
                  <c:v>179.99384815293001</c:v>
                </c:pt>
                <c:pt idx="1999">
                  <c:v>178.34211013174701</c:v>
                </c:pt>
                <c:pt idx="2000">
                  <c:v>176.70079624000601</c:v>
                </c:pt>
                <c:pt idx="2001">
                  <c:v>175.53923152581601</c:v>
                </c:pt>
                <c:pt idx="2002">
                  <c:v>177.707862286362</c:v>
                </c:pt>
                <c:pt idx="2003">
                  <c:v>176.612149507201</c:v>
                </c:pt>
                <c:pt idx="2004">
                  <c:v>177.014750121547</c:v>
                </c:pt>
                <c:pt idx="2005">
                  <c:v>177.36957893822901</c:v>
                </c:pt>
                <c:pt idx="2006">
                  <c:v>179.26225413396</c:v>
                </c:pt>
                <c:pt idx="2007">
                  <c:v>179.84393116763201</c:v>
                </c:pt>
                <c:pt idx="2008">
                  <c:v>180.411496331731</c:v>
                </c:pt>
                <c:pt idx="2009">
                  <c:v>180.05818696247499</c:v>
                </c:pt>
                <c:pt idx="2010">
                  <c:v>180.88246924116001</c:v>
                </c:pt>
                <c:pt idx="2011">
                  <c:v>180.62433214553499</c:v>
                </c:pt>
                <c:pt idx="2012">
                  <c:v>178.32215212705501</c:v>
                </c:pt>
                <c:pt idx="2013">
                  <c:v>180.44005459145799</c:v>
                </c:pt>
                <c:pt idx="2014">
                  <c:v>179.871344971224</c:v>
                </c:pt>
                <c:pt idx="2015">
                  <c:v>181.10966180015399</c:v>
                </c:pt>
                <c:pt idx="2016">
                  <c:v>180.63472685036899</c:v>
                </c:pt>
                <c:pt idx="2017">
                  <c:v>181.455632359161</c:v>
                </c:pt>
                <c:pt idx="2018">
                  <c:v>181.43935517456299</c:v>
                </c:pt>
                <c:pt idx="2019">
                  <c:v>181.436141048313</c:v>
                </c:pt>
                <c:pt idx="2020">
                  <c:v>176.50031697642299</c:v>
                </c:pt>
                <c:pt idx="2021">
                  <c:v>177.028907511341</c:v>
                </c:pt>
                <c:pt idx="2022">
                  <c:v>179.08180960435101</c:v>
                </c:pt>
                <c:pt idx="2023">
                  <c:v>178.11123558377699</c:v>
                </c:pt>
                <c:pt idx="2024">
                  <c:v>174.482489138662</c:v>
                </c:pt>
                <c:pt idx="2025">
                  <c:v>173.59134280116501</c:v>
                </c:pt>
                <c:pt idx="2026">
                  <c:v>173.89830165667701</c:v>
                </c:pt>
                <c:pt idx="2027">
                  <c:v>176.025557592133</c:v>
                </c:pt>
                <c:pt idx="2028">
                  <c:v>176.182302309546</c:v>
                </c:pt>
                <c:pt idx="2029">
                  <c:v>176.46819614431001</c:v>
                </c:pt>
                <c:pt idx="2030">
                  <c:v>175.65635853746201</c:v>
                </c:pt>
                <c:pt idx="2031">
                  <c:v>172.97005604557</c:v>
                </c:pt>
                <c:pt idx="2032">
                  <c:v>172.60528015941901</c:v>
                </c:pt>
                <c:pt idx="2033">
                  <c:v>171.52411087920501</c:v>
                </c:pt>
                <c:pt idx="2034">
                  <c:v>171.191731291037</c:v>
                </c:pt>
                <c:pt idx="2035">
                  <c:v>173.37395865708501</c:v>
                </c:pt>
                <c:pt idx="2036">
                  <c:v>173.73025152458999</c:v>
                </c:pt>
                <c:pt idx="2037">
                  <c:v>172.797741870008</c:v>
                </c:pt>
                <c:pt idx="2038">
                  <c:v>172.106386331116</c:v>
                </c:pt>
                <c:pt idx="2039">
                  <c:v>172.92240723515201</c:v>
                </c:pt>
                <c:pt idx="2040">
                  <c:v>172.924230484563</c:v>
                </c:pt>
                <c:pt idx="2041">
                  <c:v>174.60068271919201</c:v>
                </c:pt>
                <c:pt idx="2042">
                  <c:v>174.39776263008</c:v>
                </c:pt>
                <c:pt idx="2043">
                  <c:v>175.22265367589799</c:v>
                </c:pt>
                <c:pt idx="2044">
                  <c:v>175.315903295456</c:v>
                </c:pt>
                <c:pt idx="2045">
                  <c:v>174.66140737070299</c:v>
                </c:pt>
                <c:pt idx="2046">
                  <c:v>174.56390459064701</c:v>
                </c:pt>
                <c:pt idx="2047">
                  <c:v>174.138344117874</c:v>
                </c:pt>
                <c:pt idx="2048">
                  <c:v>172.290253435068</c:v>
                </c:pt>
                <c:pt idx="2049">
                  <c:v>172.78388235465201</c:v>
                </c:pt>
                <c:pt idx="2050">
                  <c:v>173.23585061896199</c:v>
                </c:pt>
                <c:pt idx="2051">
                  <c:v>172.66338990518</c:v>
                </c:pt>
                <c:pt idx="2052">
                  <c:v>172.51338881825299</c:v>
                </c:pt>
                <c:pt idx="2053">
                  <c:v>172.829856637403</c:v>
                </c:pt>
                <c:pt idx="2054">
                  <c:v>172.46502024794901</c:v>
                </c:pt>
                <c:pt idx="2055">
                  <c:v>171.99177224903201</c:v>
                </c:pt>
                <c:pt idx="2056">
                  <c:v>172.01092471277701</c:v>
                </c:pt>
                <c:pt idx="2057">
                  <c:v>172.07808165957499</c:v>
                </c:pt>
                <c:pt idx="2058">
                  <c:v>172.45013130494999</c:v>
                </c:pt>
                <c:pt idx="2059">
                  <c:v>172.73847381279001</c:v>
                </c:pt>
                <c:pt idx="2060">
                  <c:v>173.84809374397801</c:v>
                </c:pt>
                <c:pt idx="2061">
                  <c:v>173.323740869104</c:v>
                </c:pt>
                <c:pt idx="2062">
                  <c:v>173.42134169390101</c:v>
                </c:pt>
                <c:pt idx="2063">
                  <c:v>173.501930783093</c:v>
                </c:pt>
                <c:pt idx="2064">
                  <c:v>172.76376205937501</c:v>
                </c:pt>
                <c:pt idx="2065">
                  <c:v>172.90443614073999</c:v>
                </c:pt>
                <c:pt idx="2066">
                  <c:v>171.83287400929501</c:v>
                </c:pt>
                <c:pt idx="2067">
                  <c:v>171.22329928231301</c:v>
                </c:pt>
                <c:pt idx="2068">
                  <c:v>170.69650292394499</c:v>
                </c:pt>
                <c:pt idx="2069">
                  <c:v>170.89135356014299</c:v>
                </c:pt>
                <c:pt idx="2070">
                  <c:v>171.15822183227101</c:v>
                </c:pt>
                <c:pt idx="2071">
                  <c:v>172.41859405923199</c:v>
                </c:pt>
                <c:pt idx="2072">
                  <c:v>173.816496757397</c:v>
                </c:pt>
                <c:pt idx="2073">
                  <c:v>172.681275763103</c:v>
                </c:pt>
                <c:pt idx="2074">
                  <c:v>171.96089431875001</c:v>
                </c:pt>
                <c:pt idx="2075">
                  <c:v>172.23204855858299</c:v>
                </c:pt>
                <c:pt idx="2076">
                  <c:v>173.511157429138</c:v>
                </c:pt>
                <c:pt idx="2077">
                  <c:v>172.656440330305</c:v>
                </c:pt>
                <c:pt idx="2078">
                  <c:v>173.59139739784101</c:v>
                </c:pt>
                <c:pt idx="2079">
                  <c:v>173.27677279446101</c:v>
                </c:pt>
                <c:pt idx="2080">
                  <c:v>172.82080094629001</c:v>
                </c:pt>
                <c:pt idx="2081">
                  <c:v>173.06775559973801</c:v>
                </c:pt>
                <c:pt idx="2082">
                  <c:v>173.95048503511799</c:v>
                </c:pt>
                <c:pt idx="2083">
                  <c:v>171.83076924361299</c:v>
                </c:pt>
                <c:pt idx="2084">
                  <c:v>173.74035966623001</c:v>
                </c:pt>
                <c:pt idx="2085">
                  <c:v>175.10130991455</c:v>
                </c:pt>
                <c:pt idx="2086">
                  <c:v>174.08750177975901</c:v>
                </c:pt>
                <c:pt idx="2087">
                  <c:v>170.77426054073501</c:v>
                </c:pt>
                <c:pt idx="2088">
                  <c:v>168.55444021009001</c:v>
                </c:pt>
                <c:pt idx="2089">
                  <c:v>165.39094069744999</c:v>
                </c:pt>
                <c:pt idx="2090">
                  <c:v>166.045778106585</c:v>
                </c:pt>
                <c:pt idx="2091">
                  <c:v>167.23117149342801</c:v>
                </c:pt>
                <c:pt idx="2092">
                  <c:v>167.11193656315999</c:v>
                </c:pt>
                <c:pt idx="2093">
                  <c:v>167.86970423897199</c:v>
                </c:pt>
                <c:pt idx="2094">
                  <c:v>166.99777562234101</c:v>
                </c:pt>
                <c:pt idx="2095">
                  <c:v>166.68440940049001</c:v>
                </c:pt>
                <c:pt idx="2096">
                  <c:v>166.87765104323501</c:v>
                </c:pt>
                <c:pt idx="2097">
                  <c:v>166.17947846182699</c:v>
                </c:pt>
                <c:pt idx="2098">
                  <c:v>162.72617309603001</c:v>
                </c:pt>
                <c:pt idx="2099">
                  <c:v>165.09058991876699</c:v>
                </c:pt>
                <c:pt idx="2100">
                  <c:v>163.52704074501901</c:v>
                </c:pt>
                <c:pt idx="2101">
                  <c:v>162.14777139369301</c:v>
                </c:pt>
                <c:pt idx="2102">
                  <c:v>162.90659312408101</c:v>
                </c:pt>
                <c:pt idx="2103">
                  <c:v>167.24173397400699</c:v>
                </c:pt>
                <c:pt idx="2104">
                  <c:v>166.81523189018199</c:v>
                </c:pt>
                <c:pt idx="2105">
                  <c:v>163.34146795472699</c:v>
                </c:pt>
                <c:pt idx="2106">
                  <c:v>165.508451430115</c:v>
                </c:pt>
                <c:pt idx="2107">
                  <c:v>164.57749635758799</c:v>
                </c:pt>
                <c:pt idx="2108">
                  <c:v>161.83122434509701</c:v>
                </c:pt>
                <c:pt idx="2109">
                  <c:v>162.418322557517</c:v>
                </c:pt>
                <c:pt idx="2110">
                  <c:v>162.78381325497699</c:v>
                </c:pt>
                <c:pt idx="2111">
                  <c:v>160.22409121736101</c:v>
                </c:pt>
                <c:pt idx="2112">
                  <c:v>161.478835572381</c:v>
                </c:pt>
                <c:pt idx="2113">
                  <c:v>161.192966344751</c:v>
                </c:pt>
                <c:pt idx="2114">
                  <c:v>160.70088042616101</c:v>
                </c:pt>
                <c:pt idx="2115">
                  <c:v>164.66865260132701</c:v>
                </c:pt>
                <c:pt idx="2116">
                  <c:v>167.05734743228501</c:v>
                </c:pt>
                <c:pt idx="2117">
                  <c:v>167.38764036425101</c:v>
                </c:pt>
                <c:pt idx="2118">
                  <c:v>169.40841622261601</c:v>
                </c:pt>
                <c:pt idx="2119">
                  <c:v>169.38620392681099</c:v>
                </c:pt>
                <c:pt idx="2120">
                  <c:v>169.647580435973</c:v>
                </c:pt>
                <c:pt idx="2121">
                  <c:v>170.46545466796499</c:v>
                </c:pt>
                <c:pt idx="2122">
                  <c:v>168.90935254385101</c:v>
                </c:pt>
                <c:pt idx="2123">
                  <c:v>169.47962214651699</c:v>
                </c:pt>
                <c:pt idx="2124">
                  <c:v>170.28217428510399</c:v>
                </c:pt>
                <c:pt idx="2125">
                  <c:v>170.66856307050301</c:v>
                </c:pt>
                <c:pt idx="2126">
                  <c:v>168.40279201682199</c:v>
                </c:pt>
                <c:pt idx="2127">
                  <c:v>168.679051854579</c:v>
                </c:pt>
                <c:pt idx="2128">
                  <c:v>167.57924254114701</c:v>
                </c:pt>
                <c:pt idx="2129">
                  <c:v>169.08545653986101</c:v>
                </c:pt>
                <c:pt idx="2130">
                  <c:v>167.988545194642</c:v>
                </c:pt>
                <c:pt idx="2131">
                  <c:v>167.92991239355001</c:v>
                </c:pt>
                <c:pt idx="2132">
                  <c:v>167.959924415215</c:v>
                </c:pt>
                <c:pt idx="2133">
                  <c:v>169.28337228213201</c:v>
                </c:pt>
                <c:pt idx="2134">
                  <c:v>169.08080006915199</c:v>
                </c:pt>
                <c:pt idx="2135">
                  <c:v>168.148930603525</c:v>
                </c:pt>
                <c:pt idx="2136">
                  <c:v>170.40939450118901</c:v>
                </c:pt>
                <c:pt idx="2137">
                  <c:v>170.52761161964801</c:v>
                </c:pt>
                <c:pt idx="2138">
                  <c:v>170.189590524273</c:v>
                </c:pt>
                <c:pt idx="2139">
                  <c:v>169.998705792778</c:v>
                </c:pt>
                <c:pt idx="2140">
                  <c:v>169.07588241805701</c:v>
                </c:pt>
                <c:pt idx="2141">
                  <c:v>167.22541505298301</c:v>
                </c:pt>
                <c:pt idx="2142">
                  <c:v>167.18710885259199</c:v>
                </c:pt>
                <c:pt idx="2143">
                  <c:v>166.62942349575599</c:v>
                </c:pt>
                <c:pt idx="2144">
                  <c:v>164.48302714189799</c:v>
                </c:pt>
                <c:pt idx="2145">
                  <c:v>162.07437312987099</c:v>
                </c:pt>
                <c:pt idx="2146">
                  <c:v>164.24342204225101</c:v>
                </c:pt>
                <c:pt idx="2147">
                  <c:v>164.233539552633</c:v>
                </c:pt>
                <c:pt idx="2148">
                  <c:v>166.323612334556</c:v>
                </c:pt>
                <c:pt idx="2149">
                  <c:v>166.333469297362</c:v>
                </c:pt>
                <c:pt idx="2150">
                  <c:v>167.02783126440499</c:v>
                </c:pt>
                <c:pt idx="2151">
                  <c:v>166.7375532181</c:v>
                </c:pt>
                <c:pt idx="2152">
                  <c:v>167.07171095714699</c:v>
                </c:pt>
                <c:pt idx="2153">
                  <c:v>167.53246286605199</c:v>
                </c:pt>
                <c:pt idx="2154">
                  <c:v>167.86088954341901</c:v>
                </c:pt>
                <c:pt idx="2155">
                  <c:v>167.27245988374801</c:v>
                </c:pt>
                <c:pt idx="2156">
                  <c:v>168.452775474877</c:v>
                </c:pt>
                <c:pt idx="2157">
                  <c:v>167.119689415528</c:v>
                </c:pt>
                <c:pt idx="2158">
                  <c:v>164.65305062597599</c:v>
                </c:pt>
                <c:pt idx="2159">
                  <c:v>166.72375345378899</c:v>
                </c:pt>
                <c:pt idx="2160">
                  <c:v>165.23982460562601</c:v>
                </c:pt>
                <c:pt idx="2161">
                  <c:v>165.21758995380699</c:v>
                </c:pt>
                <c:pt idx="2162">
                  <c:v>163.86042550655199</c:v>
                </c:pt>
                <c:pt idx="2163">
                  <c:v>164.043000360619</c:v>
                </c:pt>
                <c:pt idx="2164">
                  <c:v>162.380582613603</c:v>
                </c:pt>
                <c:pt idx="2165">
                  <c:v>162.38798484152099</c:v>
                </c:pt>
                <c:pt idx="2166">
                  <c:v>161.78834236913201</c:v>
                </c:pt>
                <c:pt idx="2167">
                  <c:v>161.481294464565</c:v>
                </c:pt>
                <c:pt idx="2168">
                  <c:v>162.63077019672099</c:v>
                </c:pt>
                <c:pt idx="2169">
                  <c:v>163.25713081699899</c:v>
                </c:pt>
                <c:pt idx="2170">
                  <c:v>163.28282352703101</c:v>
                </c:pt>
                <c:pt idx="2171">
                  <c:v>162.79849120068701</c:v>
                </c:pt>
                <c:pt idx="2172">
                  <c:v>162.61964583680401</c:v>
                </c:pt>
                <c:pt idx="2173">
                  <c:v>163.14107739598401</c:v>
                </c:pt>
                <c:pt idx="2174">
                  <c:v>163.661574422158</c:v>
                </c:pt>
                <c:pt idx="2175">
                  <c:v>164.793766836629</c:v>
                </c:pt>
                <c:pt idx="2176">
                  <c:v>164.13717922498199</c:v>
                </c:pt>
                <c:pt idx="2177">
                  <c:v>163.09796864565499</c:v>
                </c:pt>
                <c:pt idx="2178">
                  <c:v>161.79663693502701</c:v>
                </c:pt>
                <c:pt idx="2179">
                  <c:v>164.245348272347</c:v>
                </c:pt>
                <c:pt idx="2180">
                  <c:v>164.32483897611499</c:v>
                </c:pt>
                <c:pt idx="2181">
                  <c:v>162.09141951538001</c:v>
                </c:pt>
                <c:pt idx="2182">
                  <c:v>160.297198559755</c:v>
                </c:pt>
                <c:pt idx="2183">
                  <c:v>160.642769795021</c:v>
                </c:pt>
                <c:pt idx="2184">
                  <c:v>161.07591718731501</c:v>
                </c:pt>
                <c:pt idx="2185">
                  <c:v>162.07523380686601</c:v>
                </c:pt>
                <c:pt idx="2186">
                  <c:v>160.24321808808199</c:v>
                </c:pt>
                <c:pt idx="2187">
                  <c:v>161.96961242862201</c:v>
                </c:pt>
                <c:pt idx="2188">
                  <c:v>161.69601191550001</c:v>
                </c:pt>
                <c:pt idx="2189">
                  <c:v>163.218017512372</c:v>
                </c:pt>
                <c:pt idx="2190">
                  <c:v>162.579189339382</c:v>
                </c:pt>
                <c:pt idx="2191">
                  <c:v>162.00928378685799</c:v>
                </c:pt>
                <c:pt idx="2192">
                  <c:v>162.945705535125</c:v>
                </c:pt>
                <c:pt idx="2193">
                  <c:v>163.56614500954899</c:v>
                </c:pt>
                <c:pt idx="2194">
                  <c:v>163.75516756837899</c:v>
                </c:pt>
                <c:pt idx="2195">
                  <c:v>163.38378462288401</c:v>
                </c:pt>
                <c:pt idx="2196">
                  <c:v>164.43871454330099</c:v>
                </c:pt>
                <c:pt idx="2197">
                  <c:v>164.61842511043201</c:v>
                </c:pt>
                <c:pt idx="2198">
                  <c:v>166.39697029523299</c:v>
                </c:pt>
                <c:pt idx="2199">
                  <c:v>166.19547971687999</c:v>
                </c:pt>
                <c:pt idx="2200">
                  <c:v>167.28048624449599</c:v>
                </c:pt>
                <c:pt idx="2201">
                  <c:v>168.220187486801</c:v>
                </c:pt>
                <c:pt idx="2202">
                  <c:v>170.95866424722999</c:v>
                </c:pt>
                <c:pt idx="2203">
                  <c:v>170.52611127334899</c:v>
                </c:pt>
                <c:pt idx="2204">
                  <c:v>171.62918848189901</c:v>
                </c:pt>
                <c:pt idx="2205">
                  <c:v>176.73083378118599</c:v>
                </c:pt>
                <c:pt idx="2206">
                  <c:v>175.76911114829201</c:v>
                </c:pt>
                <c:pt idx="2207">
                  <c:v>171.024488950163</c:v>
                </c:pt>
                <c:pt idx="2208">
                  <c:v>171.44924171063099</c:v>
                </c:pt>
                <c:pt idx="2209">
                  <c:v>174.73883484155701</c:v>
                </c:pt>
                <c:pt idx="2210">
                  <c:v>173.813113634258</c:v>
                </c:pt>
                <c:pt idx="2211">
                  <c:v>171.496256638039</c:v>
                </c:pt>
                <c:pt idx="2212">
                  <c:v>173.31174752416101</c:v>
                </c:pt>
                <c:pt idx="2213">
                  <c:v>173.46191338254999</c:v>
                </c:pt>
                <c:pt idx="2214">
                  <c:v>173.422979852998</c:v>
                </c:pt>
                <c:pt idx="2215">
                  <c:v>171.09839815426901</c:v>
                </c:pt>
                <c:pt idx="2216">
                  <c:v>173.02547333279301</c:v>
                </c:pt>
                <c:pt idx="2217">
                  <c:v>172.898485615543</c:v>
                </c:pt>
                <c:pt idx="2218">
                  <c:v>174.24843692160499</c:v>
                </c:pt>
                <c:pt idx="2219">
                  <c:v>176.42818059701401</c:v>
                </c:pt>
                <c:pt idx="2220">
                  <c:v>176.36803211637499</c:v>
                </c:pt>
                <c:pt idx="2221">
                  <c:v>177.38576888384199</c:v>
                </c:pt>
                <c:pt idx="2222">
                  <c:v>174.07661249651099</c:v>
                </c:pt>
                <c:pt idx="2223">
                  <c:v>175.36293895391699</c:v>
                </c:pt>
                <c:pt idx="2224">
                  <c:v>175.957478686429</c:v>
                </c:pt>
                <c:pt idx="2225">
                  <c:v>176.063450337418</c:v>
                </c:pt>
                <c:pt idx="2226">
                  <c:v>173.71086196961201</c:v>
                </c:pt>
                <c:pt idx="2227">
                  <c:v>171.57387936543799</c:v>
                </c:pt>
                <c:pt idx="2228">
                  <c:v>176.69696215912199</c:v>
                </c:pt>
                <c:pt idx="2229">
                  <c:v>181.21538716039399</c:v>
                </c:pt>
                <c:pt idx="2230">
                  <c:v>180.70858400973199</c:v>
                </c:pt>
                <c:pt idx="2231">
                  <c:v>181.24718247998899</c:v>
                </c:pt>
                <c:pt idx="2232">
                  <c:v>180.83345452291999</c:v>
                </c:pt>
                <c:pt idx="2233">
                  <c:v>176.57435701274201</c:v>
                </c:pt>
                <c:pt idx="2234">
                  <c:v>176.202856667395</c:v>
                </c:pt>
                <c:pt idx="2235">
                  <c:v>176.515758081466</c:v>
                </c:pt>
                <c:pt idx="2236">
                  <c:v>176.48122528722399</c:v>
                </c:pt>
                <c:pt idx="2237">
                  <c:v>175.71129202543599</c:v>
                </c:pt>
                <c:pt idx="2238">
                  <c:v>175.98766228498201</c:v>
                </c:pt>
                <c:pt idx="2239">
                  <c:v>172.70558297208399</c:v>
                </c:pt>
                <c:pt idx="2240">
                  <c:v>170.37989725086601</c:v>
                </c:pt>
                <c:pt idx="2241">
                  <c:v>169.23330505872801</c:v>
                </c:pt>
                <c:pt idx="2242">
                  <c:v>170.11844389497099</c:v>
                </c:pt>
                <c:pt idx="2243">
                  <c:v>168.84759774323001</c:v>
                </c:pt>
                <c:pt idx="2244">
                  <c:v>169.58597511785501</c:v>
                </c:pt>
                <c:pt idx="2245">
                  <c:v>169.248565399748</c:v>
                </c:pt>
                <c:pt idx="2246">
                  <c:v>170.47821810811499</c:v>
                </c:pt>
                <c:pt idx="2247">
                  <c:v>170.49156781255201</c:v>
                </c:pt>
                <c:pt idx="2248">
                  <c:v>169.66701634791701</c:v>
                </c:pt>
                <c:pt idx="2249">
                  <c:v>170.51620722798501</c:v>
                </c:pt>
                <c:pt idx="2250">
                  <c:v>171.30531977215699</c:v>
                </c:pt>
                <c:pt idx="2251">
                  <c:v>170.95215553051</c:v>
                </c:pt>
                <c:pt idx="2252">
                  <c:v>170.746522397398</c:v>
                </c:pt>
                <c:pt idx="2253">
                  <c:v>170.11935981519801</c:v>
                </c:pt>
                <c:pt idx="2254">
                  <c:v>170.108326860029</c:v>
                </c:pt>
                <c:pt idx="2255">
                  <c:v>169.35774491519001</c:v>
                </c:pt>
                <c:pt idx="2256">
                  <c:v>171.57012371656501</c:v>
                </c:pt>
                <c:pt idx="2257">
                  <c:v>173.75024444488099</c:v>
                </c:pt>
                <c:pt idx="2258">
                  <c:v>175.78621723104101</c:v>
                </c:pt>
                <c:pt idx="2259">
                  <c:v>176.96628849521201</c:v>
                </c:pt>
                <c:pt idx="2260">
                  <c:v>174.28077025217601</c:v>
                </c:pt>
                <c:pt idx="2261">
                  <c:v>171.536969360434</c:v>
                </c:pt>
                <c:pt idx="2262">
                  <c:v>171.46777962512201</c:v>
                </c:pt>
                <c:pt idx="2263">
                  <c:v>172.35848568643101</c:v>
                </c:pt>
                <c:pt idx="2264">
                  <c:v>173.52263885690201</c:v>
                </c:pt>
                <c:pt idx="2265">
                  <c:v>168.996531595888</c:v>
                </c:pt>
                <c:pt idx="2266">
                  <c:v>171.39927040744601</c:v>
                </c:pt>
                <c:pt idx="2267">
                  <c:v>174.847828499043</c:v>
                </c:pt>
                <c:pt idx="2268">
                  <c:v>173.318849601593</c:v>
                </c:pt>
                <c:pt idx="2269">
                  <c:v>173.40767068233799</c:v>
                </c:pt>
                <c:pt idx="2270">
                  <c:v>175.493923206093</c:v>
                </c:pt>
                <c:pt idx="2271">
                  <c:v>177.099128921432</c:v>
                </c:pt>
                <c:pt idx="2272">
                  <c:v>173.52403291645899</c:v>
                </c:pt>
                <c:pt idx="2273">
                  <c:v>173.064710185021</c:v>
                </c:pt>
                <c:pt idx="2274">
                  <c:v>172.78466417880401</c:v>
                </c:pt>
                <c:pt idx="2275">
                  <c:v>171.69255528291299</c:v>
                </c:pt>
                <c:pt idx="2276">
                  <c:v>172.046061025282</c:v>
                </c:pt>
                <c:pt idx="2277">
                  <c:v>173.30660405890299</c:v>
                </c:pt>
                <c:pt idx="2278">
                  <c:v>172.867105147492</c:v>
                </c:pt>
                <c:pt idx="2279">
                  <c:v>172.73682470846001</c:v>
                </c:pt>
                <c:pt idx="2280">
                  <c:v>172.17592466837399</c:v>
                </c:pt>
                <c:pt idx="2281">
                  <c:v>172.644593221805</c:v>
                </c:pt>
                <c:pt idx="2282">
                  <c:v>172.421568453823</c:v>
                </c:pt>
                <c:pt idx="2283">
                  <c:v>172.02795916023899</c:v>
                </c:pt>
                <c:pt idx="2284">
                  <c:v>173.54327602506601</c:v>
                </c:pt>
                <c:pt idx="2285">
                  <c:v>174.903568887782</c:v>
                </c:pt>
                <c:pt idx="2286">
                  <c:v>176.863146540402</c:v>
                </c:pt>
                <c:pt idx="2287">
                  <c:v>175.17176136072001</c:v>
                </c:pt>
                <c:pt idx="2288">
                  <c:v>171.32976782198699</c:v>
                </c:pt>
                <c:pt idx="2289">
                  <c:v>169.69139709386101</c:v>
                </c:pt>
                <c:pt idx="2290">
                  <c:v>169.29258067221599</c:v>
                </c:pt>
                <c:pt idx="2291">
                  <c:v>168.356536834623</c:v>
                </c:pt>
                <c:pt idx="2292">
                  <c:v>167.08607404643999</c:v>
                </c:pt>
                <c:pt idx="2293">
                  <c:v>168.761874910503</c:v>
                </c:pt>
                <c:pt idx="2294">
                  <c:v>170.39702548051699</c:v>
                </c:pt>
                <c:pt idx="2295">
                  <c:v>169.145278831246</c:v>
                </c:pt>
                <c:pt idx="2296">
                  <c:v>169.13877426769</c:v>
                </c:pt>
                <c:pt idx="2297">
                  <c:v>170.402841909404</c:v>
                </c:pt>
                <c:pt idx="2298">
                  <c:v>170.73651543761</c:v>
                </c:pt>
                <c:pt idx="2299">
                  <c:v>169.52331853886599</c:v>
                </c:pt>
                <c:pt idx="2300">
                  <c:v>169.248971288804</c:v>
                </c:pt>
                <c:pt idx="2301">
                  <c:v>171.508285261184</c:v>
                </c:pt>
                <c:pt idx="2302">
                  <c:v>174.372521769402</c:v>
                </c:pt>
                <c:pt idx="2303">
                  <c:v>180.017586587442</c:v>
                </c:pt>
                <c:pt idx="2304">
                  <c:v>182.07854862440101</c:v>
                </c:pt>
                <c:pt idx="2305">
                  <c:v>182.81638839307399</c:v>
                </c:pt>
                <c:pt idx="2306">
                  <c:v>180.36540273292499</c:v>
                </c:pt>
                <c:pt idx="2307">
                  <c:v>183.72142291494001</c:v>
                </c:pt>
                <c:pt idx="2308">
                  <c:v>183.82985675683699</c:v>
                </c:pt>
                <c:pt idx="2309">
                  <c:v>181.31252724949599</c:v>
                </c:pt>
                <c:pt idx="2310">
                  <c:v>183.666507557138</c:v>
                </c:pt>
                <c:pt idx="2311">
                  <c:v>182.045393578698</c:v>
                </c:pt>
                <c:pt idx="2312">
                  <c:v>180.71679112111599</c:v>
                </c:pt>
                <c:pt idx="2313">
                  <c:v>180.86378419194099</c:v>
                </c:pt>
                <c:pt idx="2314">
                  <c:v>180.43966719521299</c:v>
                </c:pt>
                <c:pt idx="2315">
                  <c:v>178.06977298843401</c:v>
                </c:pt>
                <c:pt idx="2316">
                  <c:v>180.407544614953</c:v>
                </c:pt>
                <c:pt idx="2317">
                  <c:v>180.19567052390599</c:v>
                </c:pt>
                <c:pt idx="2318">
                  <c:v>179.443592984052</c:v>
                </c:pt>
                <c:pt idx="2319">
                  <c:v>179.595133828907</c:v>
                </c:pt>
                <c:pt idx="2320">
                  <c:v>182.36037679130601</c:v>
                </c:pt>
                <c:pt idx="2321">
                  <c:v>182.34160734120201</c:v>
                </c:pt>
                <c:pt idx="2322">
                  <c:v>184.04717366990999</c:v>
                </c:pt>
                <c:pt idx="2323">
                  <c:v>184.67864294287301</c:v>
                </c:pt>
                <c:pt idx="2324">
                  <c:v>184.55049556124101</c:v>
                </c:pt>
                <c:pt idx="2325">
                  <c:v>183.98243824046901</c:v>
                </c:pt>
                <c:pt idx="2326">
                  <c:v>184.03124089192099</c:v>
                </c:pt>
                <c:pt idx="2327">
                  <c:v>182.050969497723</c:v>
                </c:pt>
                <c:pt idx="2328">
                  <c:v>182.113044359176</c:v>
                </c:pt>
                <c:pt idx="2329">
                  <c:v>182.39610941696</c:v>
                </c:pt>
                <c:pt idx="2330">
                  <c:v>181.663912369813</c:v>
                </c:pt>
                <c:pt idx="2331">
                  <c:v>182.48577228608301</c:v>
                </c:pt>
                <c:pt idx="2332">
                  <c:v>182.57280712270901</c:v>
                </c:pt>
                <c:pt idx="2333">
                  <c:v>183.605787574895</c:v>
                </c:pt>
                <c:pt idx="2334">
                  <c:v>182.554511372006</c:v>
                </c:pt>
                <c:pt idx="2335">
                  <c:v>182.777304265102</c:v>
                </c:pt>
                <c:pt idx="2336">
                  <c:v>183.26060358961001</c:v>
                </c:pt>
                <c:pt idx="2337">
                  <c:v>183.044059489977</c:v>
                </c:pt>
                <c:pt idx="2338">
                  <c:v>183.54885837788001</c:v>
                </c:pt>
                <c:pt idx="2339">
                  <c:v>184.91420166575099</c:v>
                </c:pt>
                <c:pt idx="2340">
                  <c:v>181.99116066019499</c:v>
                </c:pt>
                <c:pt idx="2341">
                  <c:v>183.06111055905001</c:v>
                </c:pt>
                <c:pt idx="2342">
                  <c:v>183.06641494121601</c:v>
                </c:pt>
                <c:pt idx="2343">
                  <c:v>182.495556486976</c:v>
                </c:pt>
                <c:pt idx="2344">
                  <c:v>181.58574317306901</c:v>
                </c:pt>
                <c:pt idx="2345">
                  <c:v>178.05348995129901</c:v>
                </c:pt>
                <c:pt idx="2346">
                  <c:v>175.66527466427101</c:v>
                </c:pt>
                <c:pt idx="2347">
                  <c:v>177.78301054172101</c:v>
                </c:pt>
                <c:pt idx="2348">
                  <c:v>179.142850893206</c:v>
                </c:pt>
                <c:pt idx="2349">
                  <c:v>180.339838100929</c:v>
                </c:pt>
                <c:pt idx="2350">
                  <c:v>183.96232735364899</c:v>
                </c:pt>
                <c:pt idx="2351">
                  <c:v>179.135832579702</c:v>
                </c:pt>
                <c:pt idx="2352">
                  <c:v>180.23801033571101</c:v>
                </c:pt>
                <c:pt idx="2353">
                  <c:v>177.65563835917101</c:v>
                </c:pt>
                <c:pt idx="2354">
                  <c:v>175.30746782298701</c:v>
                </c:pt>
                <c:pt idx="2355">
                  <c:v>175.98498332639099</c:v>
                </c:pt>
                <c:pt idx="2356">
                  <c:v>174.78208976924199</c:v>
                </c:pt>
                <c:pt idx="2357">
                  <c:v>174.62091067079899</c:v>
                </c:pt>
                <c:pt idx="2358">
                  <c:v>174.78554169760201</c:v>
                </c:pt>
                <c:pt idx="2359">
                  <c:v>175.745226063297</c:v>
                </c:pt>
                <c:pt idx="2360">
                  <c:v>176.50759619822301</c:v>
                </c:pt>
                <c:pt idx="2361">
                  <c:v>175.96085210520701</c:v>
                </c:pt>
                <c:pt idx="2362">
                  <c:v>175.29524302881401</c:v>
                </c:pt>
                <c:pt idx="2363">
                  <c:v>174.814764843245</c:v>
                </c:pt>
                <c:pt idx="2364">
                  <c:v>175.36511004955301</c:v>
                </c:pt>
                <c:pt idx="2365">
                  <c:v>173.985802909363</c:v>
                </c:pt>
                <c:pt idx="2366">
                  <c:v>175.19274936564901</c:v>
                </c:pt>
                <c:pt idx="2367">
                  <c:v>173.434517477773</c:v>
                </c:pt>
                <c:pt idx="2368">
                  <c:v>171.47219950940399</c:v>
                </c:pt>
                <c:pt idx="2369">
                  <c:v>173.513051974397</c:v>
                </c:pt>
                <c:pt idx="2370">
                  <c:v>173.94085880552001</c:v>
                </c:pt>
                <c:pt idx="2371">
                  <c:v>172.73109275129499</c:v>
                </c:pt>
                <c:pt idx="2372">
                  <c:v>175.968803203162</c:v>
                </c:pt>
                <c:pt idx="2373">
                  <c:v>174.34019027252899</c:v>
                </c:pt>
                <c:pt idx="2374">
                  <c:v>173.15291113186601</c:v>
                </c:pt>
                <c:pt idx="2375">
                  <c:v>173.33071396088201</c:v>
                </c:pt>
                <c:pt idx="2376">
                  <c:v>173.09627140664901</c:v>
                </c:pt>
                <c:pt idx="2377">
                  <c:v>172.378523755835</c:v>
                </c:pt>
                <c:pt idx="2378">
                  <c:v>173.214418294464</c:v>
                </c:pt>
                <c:pt idx="2379">
                  <c:v>175.00293788116099</c:v>
                </c:pt>
                <c:pt idx="2380">
                  <c:v>173.21185259961999</c:v>
                </c:pt>
                <c:pt idx="2381">
                  <c:v>173.641443962952</c:v>
                </c:pt>
                <c:pt idx="2382">
                  <c:v>173.23872764385899</c:v>
                </c:pt>
                <c:pt idx="2383">
                  <c:v>171.74358415217301</c:v>
                </c:pt>
                <c:pt idx="2384">
                  <c:v>170.254155593495</c:v>
                </c:pt>
                <c:pt idx="2385">
                  <c:v>170.817274830537</c:v>
                </c:pt>
                <c:pt idx="2386">
                  <c:v>169.01224437438501</c:v>
                </c:pt>
                <c:pt idx="2387">
                  <c:v>165.25133058892001</c:v>
                </c:pt>
                <c:pt idx="2388">
                  <c:v>165.43656512082899</c:v>
                </c:pt>
                <c:pt idx="2389">
                  <c:v>163.043561160021</c:v>
                </c:pt>
                <c:pt idx="2390">
                  <c:v>161.48778103958</c:v>
                </c:pt>
                <c:pt idx="2391">
                  <c:v>160.73606766784499</c:v>
                </c:pt>
                <c:pt idx="2392">
                  <c:v>162.59023124915399</c:v>
                </c:pt>
                <c:pt idx="2393">
                  <c:v>162.847633939465</c:v>
                </c:pt>
                <c:pt idx="2394">
                  <c:v>162.80934523133899</c:v>
                </c:pt>
                <c:pt idx="2395">
                  <c:v>162.547630523474</c:v>
                </c:pt>
                <c:pt idx="2396">
                  <c:v>156.27456842077001</c:v>
                </c:pt>
                <c:pt idx="2397">
                  <c:v>153.42231686220899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Sheet10!$BB$7</c:f>
              <c:strCache>
                <c:ptCount val="1"/>
                <c:pt idx="0">
                  <c:v>Rainbow503020Monthly20</c:v>
                </c:pt>
              </c:strCache>
            </c:strRef>
          </c:tx>
          <c:marker>
            <c:symbol val="none"/>
          </c:marker>
          <c:val>
            <c:numRef>
              <c:f>Sheet10!$BB$8:$BB$2418</c:f>
              <c:numCache>
                <c:formatCode>General</c:formatCode>
                <c:ptCount val="2411"/>
                <c:pt idx="0">
                  <c:v>100</c:v>
                </c:pt>
                <c:pt idx="1">
                  <c:v>101.114302288698</c:v>
                </c:pt>
                <c:pt idx="2">
                  <c:v>100.566356313596</c:v>
                </c:pt>
                <c:pt idx="3">
                  <c:v>99.960658017565393</c:v>
                </c:pt>
                <c:pt idx="4">
                  <c:v>100.818672402647</c:v>
                </c:pt>
                <c:pt idx="5">
                  <c:v>100.39310368669901</c:v>
                </c:pt>
                <c:pt idx="6">
                  <c:v>101.238645231603</c:v>
                </c:pt>
                <c:pt idx="7">
                  <c:v>101.863320523298</c:v>
                </c:pt>
                <c:pt idx="8">
                  <c:v>102.026725138854</c:v>
                </c:pt>
                <c:pt idx="9">
                  <c:v>101.67056616679599</c:v>
                </c:pt>
                <c:pt idx="10">
                  <c:v>100.40296683465</c:v>
                </c:pt>
                <c:pt idx="11">
                  <c:v>101.00480974078</c:v>
                </c:pt>
                <c:pt idx="12">
                  <c:v>101.645942917358</c:v>
                </c:pt>
                <c:pt idx="13">
                  <c:v>102.416378966933</c:v>
                </c:pt>
                <c:pt idx="14">
                  <c:v>102.760502126197</c:v>
                </c:pt>
                <c:pt idx="15">
                  <c:v>103.030720260894</c:v>
                </c:pt>
                <c:pt idx="16">
                  <c:v>103.203419731392</c:v>
                </c:pt>
                <c:pt idx="17">
                  <c:v>102.830981977579</c:v>
                </c:pt>
                <c:pt idx="18">
                  <c:v>101.764753896589</c:v>
                </c:pt>
                <c:pt idx="19">
                  <c:v>99.895491147048801</c:v>
                </c:pt>
                <c:pt idx="20">
                  <c:v>101.09846711354599</c:v>
                </c:pt>
                <c:pt idx="21">
                  <c:v>101.100747286437</c:v>
                </c:pt>
                <c:pt idx="22">
                  <c:v>99.827636436027305</c:v>
                </c:pt>
                <c:pt idx="23">
                  <c:v>101.162107589938</c:v>
                </c:pt>
                <c:pt idx="24">
                  <c:v>101.899802023219</c:v>
                </c:pt>
                <c:pt idx="25">
                  <c:v>102.878795596944</c:v>
                </c:pt>
                <c:pt idx="26">
                  <c:v>102.761399398244</c:v>
                </c:pt>
                <c:pt idx="27">
                  <c:v>102.94421938738699</c:v>
                </c:pt>
                <c:pt idx="28">
                  <c:v>101.44094236838799</c:v>
                </c:pt>
                <c:pt idx="29">
                  <c:v>102.156548383852</c:v>
                </c:pt>
                <c:pt idx="30">
                  <c:v>101.219283823545</c:v>
                </c:pt>
                <c:pt idx="31">
                  <c:v>100.773922034893</c:v>
                </c:pt>
                <c:pt idx="32">
                  <c:v>100.10279755532299</c:v>
                </c:pt>
                <c:pt idx="33">
                  <c:v>101.78719449540699</c:v>
                </c:pt>
                <c:pt idx="34">
                  <c:v>101.78354370402501</c:v>
                </c:pt>
                <c:pt idx="35">
                  <c:v>101.49046275408</c:v>
                </c:pt>
                <c:pt idx="36">
                  <c:v>102.61990647158601</c:v>
                </c:pt>
                <c:pt idx="37">
                  <c:v>102.746193131041</c:v>
                </c:pt>
                <c:pt idx="38">
                  <c:v>103.438117924141</c:v>
                </c:pt>
                <c:pt idx="39">
                  <c:v>104.027775962541</c:v>
                </c:pt>
                <c:pt idx="40">
                  <c:v>103.747393971848</c:v>
                </c:pt>
                <c:pt idx="41">
                  <c:v>103.98456152162299</c:v>
                </c:pt>
                <c:pt idx="42">
                  <c:v>104.052696931363</c:v>
                </c:pt>
                <c:pt idx="43">
                  <c:v>104.43078900520101</c:v>
                </c:pt>
                <c:pt idx="44">
                  <c:v>105.358340405039</c:v>
                </c:pt>
                <c:pt idx="45">
                  <c:v>105.57864815490299</c:v>
                </c:pt>
                <c:pt idx="46">
                  <c:v>105.60682643675599</c:v>
                </c:pt>
                <c:pt idx="47">
                  <c:v>106.52844700140901</c:v>
                </c:pt>
                <c:pt idx="48">
                  <c:v>107.067958023355</c:v>
                </c:pt>
                <c:pt idx="49">
                  <c:v>106.925939463291</c:v>
                </c:pt>
                <c:pt idx="50">
                  <c:v>106.317111956875</c:v>
                </c:pt>
                <c:pt idx="51">
                  <c:v>104.862155107619</c:v>
                </c:pt>
                <c:pt idx="52">
                  <c:v>107.100660213956</c:v>
                </c:pt>
                <c:pt idx="53">
                  <c:v>105.824899973166</c:v>
                </c:pt>
                <c:pt idx="54">
                  <c:v>106.89328054164</c:v>
                </c:pt>
                <c:pt idx="55">
                  <c:v>106.86416169649399</c:v>
                </c:pt>
                <c:pt idx="56">
                  <c:v>107.46542849233801</c:v>
                </c:pt>
                <c:pt idx="57">
                  <c:v>106.855351565977</c:v>
                </c:pt>
                <c:pt idx="58">
                  <c:v>106.896435557744</c:v>
                </c:pt>
                <c:pt idx="59">
                  <c:v>106.082355785445</c:v>
                </c:pt>
                <c:pt idx="60">
                  <c:v>103.688984479363</c:v>
                </c:pt>
                <c:pt idx="61">
                  <c:v>103.808637543419</c:v>
                </c:pt>
                <c:pt idx="62">
                  <c:v>103.186883539436</c:v>
                </c:pt>
                <c:pt idx="63">
                  <c:v>102.89759374754399</c:v>
                </c:pt>
                <c:pt idx="64">
                  <c:v>102.66326717697</c:v>
                </c:pt>
                <c:pt idx="65">
                  <c:v>102.98339013219601</c:v>
                </c:pt>
                <c:pt idx="66">
                  <c:v>103.49764299733501</c:v>
                </c:pt>
                <c:pt idx="67">
                  <c:v>104.255150211274</c:v>
                </c:pt>
                <c:pt idx="68">
                  <c:v>103.232216617603</c:v>
                </c:pt>
                <c:pt idx="69">
                  <c:v>103.535321967253</c:v>
                </c:pt>
                <c:pt idx="70">
                  <c:v>103.147334726243</c:v>
                </c:pt>
                <c:pt idx="71">
                  <c:v>102.36888083808699</c:v>
                </c:pt>
                <c:pt idx="72">
                  <c:v>102.17303552798499</c:v>
                </c:pt>
                <c:pt idx="73">
                  <c:v>102.568734264654</c:v>
                </c:pt>
                <c:pt idx="74">
                  <c:v>103.65049017755901</c:v>
                </c:pt>
                <c:pt idx="75">
                  <c:v>104.51790625048601</c:v>
                </c:pt>
                <c:pt idx="76">
                  <c:v>104.40760101902301</c:v>
                </c:pt>
                <c:pt idx="77">
                  <c:v>105.641940471103</c:v>
                </c:pt>
                <c:pt idx="78">
                  <c:v>105.922132927555</c:v>
                </c:pt>
                <c:pt idx="79">
                  <c:v>106.21212591742101</c:v>
                </c:pt>
                <c:pt idx="80">
                  <c:v>107.08386884015999</c:v>
                </c:pt>
                <c:pt idx="81">
                  <c:v>105.036925737525</c:v>
                </c:pt>
                <c:pt idx="82">
                  <c:v>105.680749115276</c:v>
                </c:pt>
                <c:pt idx="83">
                  <c:v>103.576156938271</c:v>
                </c:pt>
                <c:pt idx="84">
                  <c:v>102.54836177420501</c:v>
                </c:pt>
                <c:pt idx="85">
                  <c:v>104.327671748551</c:v>
                </c:pt>
                <c:pt idx="86">
                  <c:v>104.17600371727499</c:v>
                </c:pt>
                <c:pt idx="87">
                  <c:v>105.83267695144799</c:v>
                </c:pt>
                <c:pt idx="88">
                  <c:v>106.526646392195</c:v>
                </c:pt>
                <c:pt idx="89">
                  <c:v>106.17784035168999</c:v>
                </c:pt>
                <c:pt idx="90">
                  <c:v>109.195966601105</c:v>
                </c:pt>
                <c:pt idx="91">
                  <c:v>111.304652997057</c:v>
                </c:pt>
                <c:pt idx="92">
                  <c:v>108.90603614197801</c:v>
                </c:pt>
                <c:pt idx="93">
                  <c:v>109.35714852989599</c:v>
                </c:pt>
                <c:pt idx="94">
                  <c:v>110.822654589487</c:v>
                </c:pt>
                <c:pt idx="95">
                  <c:v>108.943179763945</c:v>
                </c:pt>
                <c:pt idx="96">
                  <c:v>109.84030298770701</c:v>
                </c:pt>
                <c:pt idx="97">
                  <c:v>110.506347315574</c:v>
                </c:pt>
                <c:pt idx="98">
                  <c:v>109.806792100203</c:v>
                </c:pt>
                <c:pt idx="99">
                  <c:v>112.103645411039</c:v>
                </c:pt>
                <c:pt idx="100">
                  <c:v>109.950589272269</c:v>
                </c:pt>
                <c:pt idx="101">
                  <c:v>109.57090029960401</c:v>
                </c:pt>
                <c:pt idx="102">
                  <c:v>110.86528900679799</c:v>
                </c:pt>
                <c:pt idx="103">
                  <c:v>110.886967016778</c:v>
                </c:pt>
                <c:pt idx="104">
                  <c:v>109.35351299144899</c:v>
                </c:pt>
                <c:pt idx="105">
                  <c:v>110.723149474395</c:v>
                </c:pt>
                <c:pt idx="106">
                  <c:v>111.72490184394201</c:v>
                </c:pt>
                <c:pt idx="107">
                  <c:v>113.17412986571</c:v>
                </c:pt>
                <c:pt idx="108">
                  <c:v>114.015073074414</c:v>
                </c:pt>
                <c:pt idx="109">
                  <c:v>115.00859154433</c:v>
                </c:pt>
                <c:pt idx="110">
                  <c:v>114.813171175243</c:v>
                </c:pt>
                <c:pt idx="111">
                  <c:v>114.528424824168</c:v>
                </c:pt>
                <c:pt idx="112">
                  <c:v>116.55557434922299</c:v>
                </c:pt>
                <c:pt idx="113">
                  <c:v>114.891666286976</c:v>
                </c:pt>
                <c:pt idx="114">
                  <c:v>113.79367132877201</c:v>
                </c:pt>
                <c:pt idx="115">
                  <c:v>114.066609355499</c:v>
                </c:pt>
                <c:pt idx="116">
                  <c:v>115.386102278398</c:v>
                </c:pt>
                <c:pt idx="117">
                  <c:v>117.884138636131</c:v>
                </c:pt>
                <c:pt idx="118">
                  <c:v>120.485027426842</c:v>
                </c:pt>
                <c:pt idx="119">
                  <c:v>122.393266585194</c:v>
                </c:pt>
                <c:pt idx="120">
                  <c:v>119.409664414472</c:v>
                </c:pt>
                <c:pt idx="121">
                  <c:v>122.84630055407401</c:v>
                </c:pt>
                <c:pt idx="122">
                  <c:v>120.569906297282</c:v>
                </c:pt>
                <c:pt idx="123">
                  <c:v>124.180305029867</c:v>
                </c:pt>
                <c:pt idx="124">
                  <c:v>123.618106221339</c:v>
                </c:pt>
                <c:pt idx="125">
                  <c:v>127.20504489586</c:v>
                </c:pt>
                <c:pt idx="126">
                  <c:v>126.511329936576</c:v>
                </c:pt>
                <c:pt idx="127">
                  <c:v>126.444646171638</c:v>
                </c:pt>
                <c:pt idx="128">
                  <c:v>126.930648481064</c:v>
                </c:pt>
                <c:pt idx="129">
                  <c:v>121.78011407525101</c:v>
                </c:pt>
                <c:pt idx="130">
                  <c:v>120.87342654348301</c:v>
                </c:pt>
                <c:pt idx="131">
                  <c:v>123.50769699075001</c:v>
                </c:pt>
                <c:pt idx="132">
                  <c:v>121.27672458328701</c:v>
                </c:pt>
                <c:pt idx="133">
                  <c:v>122.51179487896</c:v>
                </c:pt>
                <c:pt idx="134">
                  <c:v>122.304684326699</c:v>
                </c:pt>
                <c:pt idx="135">
                  <c:v>126.734682715622</c:v>
                </c:pt>
                <c:pt idx="136">
                  <c:v>125.389391349563</c:v>
                </c:pt>
                <c:pt idx="137">
                  <c:v>127.081545596361</c:v>
                </c:pt>
                <c:pt idx="138">
                  <c:v>126.620190409259</c:v>
                </c:pt>
                <c:pt idx="139">
                  <c:v>123.945277999086</c:v>
                </c:pt>
                <c:pt idx="140">
                  <c:v>121.52832448148099</c:v>
                </c:pt>
                <c:pt idx="141">
                  <c:v>120.458400505844</c:v>
                </c:pt>
                <c:pt idx="142">
                  <c:v>118.221584318026</c:v>
                </c:pt>
                <c:pt idx="143">
                  <c:v>119.511327421663</c:v>
                </c:pt>
                <c:pt idx="144">
                  <c:v>119.49509556648999</c:v>
                </c:pt>
                <c:pt idx="145">
                  <c:v>118.394184738787</c:v>
                </c:pt>
                <c:pt idx="146">
                  <c:v>117.61705067032401</c:v>
                </c:pt>
                <c:pt idx="147">
                  <c:v>116.610986050693</c:v>
                </c:pt>
                <c:pt idx="148">
                  <c:v>116.150902320284</c:v>
                </c:pt>
                <c:pt idx="149">
                  <c:v>118.018149905588</c:v>
                </c:pt>
                <c:pt idx="150">
                  <c:v>117.02212194288499</c:v>
                </c:pt>
                <c:pt idx="151">
                  <c:v>115.986128505567</c:v>
                </c:pt>
                <c:pt idx="152">
                  <c:v>115.603289573018</c:v>
                </c:pt>
                <c:pt idx="153">
                  <c:v>116.49317207847901</c:v>
                </c:pt>
                <c:pt idx="154">
                  <c:v>116.95947915575501</c:v>
                </c:pt>
                <c:pt idx="155">
                  <c:v>118.15913533421499</c:v>
                </c:pt>
                <c:pt idx="156">
                  <c:v>117.948829545092</c:v>
                </c:pt>
                <c:pt idx="157">
                  <c:v>116.689877881223</c:v>
                </c:pt>
                <c:pt idx="158">
                  <c:v>116.244644012145</c:v>
                </c:pt>
                <c:pt idx="159">
                  <c:v>115.469275934216</c:v>
                </c:pt>
                <c:pt idx="160">
                  <c:v>116.48206041991099</c:v>
                </c:pt>
                <c:pt idx="161">
                  <c:v>117.806495868087</c:v>
                </c:pt>
                <c:pt idx="162">
                  <c:v>118.48395848019</c:v>
                </c:pt>
                <c:pt idx="163">
                  <c:v>119.773100069032</c:v>
                </c:pt>
                <c:pt idx="164">
                  <c:v>120.16310877335199</c:v>
                </c:pt>
                <c:pt idx="165">
                  <c:v>118.981624519615</c:v>
                </c:pt>
                <c:pt idx="166">
                  <c:v>117.267943262432</c:v>
                </c:pt>
                <c:pt idx="167">
                  <c:v>119.39381551552199</c:v>
                </c:pt>
                <c:pt idx="168">
                  <c:v>118.56774862436799</c:v>
                </c:pt>
                <c:pt idx="169">
                  <c:v>119.202625324306</c:v>
                </c:pt>
                <c:pt idx="170">
                  <c:v>118.65784930173901</c:v>
                </c:pt>
                <c:pt idx="171">
                  <c:v>120.269923743365</c:v>
                </c:pt>
                <c:pt idx="172">
                  <c:v>117.787979608428</c:v>
                </c:pt>
                <c:pt idx="173">
                  <c:v>116.24795798336</c:v>
                </c:pt>
                <c:pt idx="174">
                  <c:v>115.636925862613</c:v>
                </c:pt>
                <c:pt idx="175">
                  <c:v>116.90958199623</c:v>
                </c:pt>
                <c:pt idx="176">
                  <c:v>116.269574388401</c:v>
                </c:pt>
                <c:pt idx="177">
                  <c:v>115.346564845356</c:v>
                </c:pt>
                <c:pt idx="178">
                  <c:v>117.996427096798</c:v>
                </c:pt>
                <c:pt idx="179">
                  <c:v>118.836323096374</c:v>
                </c:pt>
                <c:pt idx="180">
                  <c:v>120.18177032247701</c:v>
                </c:pt>
                <c:pt idx="181">
                  <c:v>120.383268031738</c:v>
                </c:pt>
                <c:pt idx="182">
                  <c:v>121.067449182974</c:v>
                </c:pt>
                <c:pt idx="183">
                  <c:v>120.456485463909</c:v>
                </c:pt>
                <c:pt idx="184">
                  <c:v>117.839142836294</c:v>
                </c:pt>
                <c:pt idx="185">
                  <c:v>117.23649111841701</c:v>
                </c:pt>
                <c:pt idx="186">
                  <c:v>115.55322476726801</c:v>
                </c:pt>
                <c:pt idx="187">
                  <c:v>116.765003372121</c:v>
                </c:pt>
                <c:pt idx="188">
                  <c:v>117.88607634136901</c:v>
                </c:pt>
                <c:pt idx="189">
                  <c:v>119.83667109167</c:v>
                </c:pt>
                <c:pt idx="190">
                  <c:v>121.35369514411499</c:v>
                </c:pt>
                <c:pt idx="191">
                  <c:v>119.218007247046</c:v>
                </c:pt>
                <c:pt idx="192">
                  <c:v>119.398623736657</c:v>
                </c:pt>
                <c:pt idx="193">
                  <c:v>119.19035629318201</c:v>
                </c:pt>
                <c:pt idx="194">
                  <c:v>118.606827662919</c:v>
                </c:pt>
                <c:pt idx="195">
                  <c:v>120.94551385600199</c:v>
                </c:pt>
                <c:pt idx="196">
                  <c:v>122.81973796380299</c:v>
                </c:pt>
                <c:pt idx="197">
                  <c:v>122.95536362180999</c:v>
                </c:pt>
                <c:pt idx="198">
                  <c:v>123.725915971619</c:v>
                </c:pt>
                <c:pt idx="199">
                  <c:v>123.614433890451</c:v>
                </c:pt>
                <c:pt idx="200">
                  <c:v>126.31431127416</c:v>
                </c:pt>
                <c:pt idx="201">
                  <c:v>128.66623671175799</c:v>
                </c:pt>
                <c:pt idx="202">
                  <c:v>131.34362953387401</c:v>
                </c:pt>
                <c:pt idx="203">
                  <c:v>131.674344863199</c:v>
                </c:pt>
                <c:pt idx="204">
                  <c:v>133.83782536337799</c:v>
                </c:pt>
                <c:pt idx="205">
                  <c:v>130.52190305517499</c:v>
                </c:pt>
                <c:pt idx="206">
                  <c:v>136.470311678314</c:v>
                </c:pt>
                <c:pt idx="207">
                  <c:v>134.61230687290799</c:v>
                </c:pt>
                <c:pt idx="208">
                  <c:v>134.30428196998</c:v>
                </c:pt>
                <c:pt idx="209">
                  <c:v>133.30662367124299</c:v>
                </c:pt>
                <c:pt idx="210">
                  <c:v>133.83956875200101</c:v>
                </c:pt>
                <c:pt idx="211">
                  <c:v>135.90025264777401</c:v>
                </c:pt>
                <c:pt idx="212">
                  <c:v>137.856619693114</c:v>
                </c:pt>
                <c:pt idx="213">
                  <c:v>137.66263367451401</c:v>
                </c:pt>
                <c:pt idx="214">
                  <c:v>134.74067527721201</c:v>
                </c:pt>
                <c:pt idx="215">
                  <c:v>133.24536204319699</c:v>
                </c:pt>
                <c:pt idx="216">
                  <c:v>126.816054478794</c:v>
                </c:pt>
                <c:pt idx="217">
                  <c:v>120.32204825535</c:v>
                </c:pt>
                <c:pt idx="218">
                  <c:v>120.145542842509</c:v>
                </c:pt>
                <c:pt idx="219">
                  <c:v>124.746050239182</c:v>
                </c:pt>
                <c:pt idx="220">
                  <c:v>128.18323413734799</c:v>
                </c:pt>
                <c:pt idx="221">
                  <c:v>128.859188134672</c:v>
                </c:pt>
                <c:pt idx="222">
                  <c:v>125.86095461537801</c:v>
                </c:pt>
                <c:pt idx="223">
                  <c:v>121.61698602844901</c:v>
                </c:pt>
                <c:pt idx="224">
                  <c:v>119.027952709367</c:v>
                </c:pt>
                <c:pt idx="225">
                  <c:v>118.941570507686</c:v>
                </c:pt>
                <c:pt idx="226">
                  <c:v>121.08046574888</c:v>
                </c:pt>
                <c:pt idx="227">
                  <c:v>119.745787450618</c:v>
                </c:pt>
                <c:pt idx="228">
                  <c:v>118.984783055615</c:v>
                </c:pt>
                <c:pt idx="229">
                  <c:v>118.370312790315</c:v>
                </c:pt>
                <c:pt idx="230">
                  <c:v>116.417085221093</c:v>
                </c:pt>
                <c:pt idx="231">
                  <c:v>116.822219632173</c:v>
                </c:pt>
                <c:pt idx="232">
                  <c:v>116.145982284301</c:v>
                </c:pt>
                <c:pt idx="233">
                  <c:v>115.482008732747</c:v>
                </c:pt>
                <c:pt idx="234">
                  <c:v>115.93827419832201</c:v>
                </c:pt>
                <c:pt idx="235">
                  <c:v>119.532780931658</c:v>
                </c:pt>
                <c:pt idx="236">
                  <c:v>119.917936280398</c:v>
                </c:pt>
                <c:pt idx="237">
                  <c:v>119.59128951212099</c:v>
                </c:pt>
                <c:pt idx="238">
                  <c:v>118.882033150578</c:v>
                </c:pt>
                <c:pt idx="239">
                  <c:v>118.651497119833</c:v>
                </c:pt>
                <c:pt idx="240">
                  <c:v>119.725982731971</c:v>
                </c:pt>
                <c:pt idx="241">
                  <c:v>121.54835572799399</c:v>
                </c:pt>
                <c:pt idx="242">
                  <c:v>121.880009828607</c:v>
                </c:pt>
                <c:pt idx="243">
                  <c:v>121.95334103599301</c:v>
                </c:pt>
                <c:pt idx="244">
                  <c:v>120.83568107963799</c:v>
                </c:pt>
                <c:pt idx="245">
                  <c:v>119.5128108402</c:v>
                </c:pt>
                <c:pt idx="246">
                  <c:v>121.650695347442</c:v>
                </c:pt>
                <c:pt idx="247">
                  <c:v>123.48945487156</c:v>
                </c:pt>
                <c:pt idx="248">
                  <c:v>125.593673667704</c:v>
                </c:pt>
                <c:pt idx="249">
                  <c:v>126.750848494447</c:v>
                </c:pt>
                <c:pt idx="250">
                  <c:v>127.05647796281001</c:v>
                </c:pt>
                <c:pt idx="251">
                  <c:v>127.854308491941</c:v>
                </c:pt>
                <c:pt idx="252">
                  <c:v>128.74520276391601</c:v>
                </c:pt>
                <c:pt idx="253">
                  <c:v>128.02057086316</c:v>
                </c:pt>
                <c:pt idx="254">
                  <c:v>129.18755743136199</c:v>
                </c:pt>
                <c:pt idx="255">
                  <c:v>128.06857657646299</c:v>
                </c:pt>
                <c:pt idx="256">
                  <c:v>128.769087145989</c:v>
                </c:pt>
                <c:pt idx="257">
                  <c:v>130.219122257782</c:v>
                </c:pt>
                <c:pt idx="258">
                  <c:v>130.400247771191</c:v>
                </c:pt>
                <c:pt idx="259">
                  <c:v>131.07913163269001</c:v>
                </c:pt>
                <c:pt idx="260">
                  <c:v>132.917586055258</c:v>
                </c:pt>
                <c:pt idx="261">
                  <c:v>131.20514178685201</c:v>
                </c:pt>
                <c:pt idx="262">
                  <c:v>131.838700811379</c:v>
                </c:pt>
                <c:pt idx="263">
                  <c:v>130.532568606334</c:v>
                </c:pt>
                <c:pt idx="264">
                  <c:v>131.915464751966</c:v>
                </c:pt>
                <c:pt idx="265">
                  <c:v>129.75912499976499</c:v>
                </c:pt>
                <c:pt idx="266">
                  <c:v>130.53849414288501</c:v>
                </c:pt>
                <c:pt idx="267">
                  <c:v>129.878904934247</c:v>
                </c:pt>
                <c:pt idx="268">
                  <c:v>127.918777482922</c:v>
                </c:pt>
                <c:pt idx="269">
                  <c:v>126.924893841843</c:v>
                </c:pt>
                <c:pt idx="270">
                  <c:v>130.772762423568</c:v>
                </c:pt>
                <c:pt idx="271">
                  <c:v>137.72563298629601</c:v>
                </c:pt>
                <c:pt idx="272">
                  <c:v>134.37499185595701</c:v>
                </c:pt>
                <c:pt idx="273">
                  <c:v>131.19605121737399</c:v>
                </c:pt>
                <c:pt idx="274">
                  <c:v>134.740687975029</c:v>
                </c:pt>
                <c:pt idx="275">
                  <c:v>133.67834160803099</c:v>
                </c:pt>
                <c:pt idx="276">
                  <c:v>132.39731868780601</c:v>
                </c:pt>
                <c:pt idx="277">
                  <c:v>134.06270776474199</c:v>
                </c:pt>
                <c:pt idx="278">
                  <c:v>133.825847315564</c:v>
                </c:pt>
                <c:pt idx="279">
                  <c:v>136.194654199371</c:v>
                </c:pt>
                <c:pt idx="280">
                  <c:v>133.64361846339401</c:v>
                </c:pt>
                <c:pt idx="281">
                  <c:v>135.30703492871399</c:v>
                </c:pt>
                <c:pt idx="282">
                  <c:v>134.55335775225799</c:v>
                </c:pt>
                <c:pt idx="283">
                  <c:v>134.36138474848599</c:v>
                </c:pt>
                <c:pt idx="284">
                  <c:v>133.11642449525399</c:v>
                </c:pt>
                <c:pt idx="285">
                  <c:v>137.90405248765799</c:v>
                </c:pt>
                <c:pt idx="286">
                  <c:v>139.269123949083</c:v>
                </c:pt>
                <c:pt idx="287">
                  <c:v>139.034870199464</c:v>
                </c:pt>
                <c:pt idx="288">
                  <c:v>141.484426099269</c:v>
                </c:pt>
                <c:pt idx="289">
                  <c:v>143.60504584015101</c:v>
                </c:pt>
                <c:pt idx="290">
                  <c:v>142.745936441493</c:v>
                </c:pt>
                <c:pt idx="291">
                  <c:v>140.57737409930101</c:v>
                </c:pt>
                <c:pt idx="292">
                  <c:v>137.40378531736499</c:v>
                </c:pt>
                <c:pt idx="293">
                  <c:v>137.98238714704399</c:v>
                </c:pt>
                <c:pt idx="294">
                  <c:v>142.076397552332</c:v>
                </c:pt>
                <c:pt idx="295">
                  <c:v>145.52643265778201</c:v>
                </c:pt>
                <c:pt idx="296">
                  <c:v>146.39347741044901</c:v>
                </c:pt>
                <c:pt idx="297">
                  <c:v>142.99845069928199</c:v>
                </c:pt>
                <c:pt idx="298">
                  <c:v>140.02278528776199</c:v>
                </c:pt>
                <c:pt idx="299">
                  <c:v>137.269776964508</c:v>
                </c:pt>
                <c:pt idx="300">
                  <c:v>136.01750821835699</c:v>
                </c:pt>
                <c:pt idx="301">
                  <c:v>138.24038867609201</c:v>
                </c:pt>
                <c:pt idx="302">
                  <c:v>134.48721724274799</c:v>
                </c:pt>
                <c:pt idx="303">
                  <c:v>130.40985747884201</c:v>
                </c:pt>
                <c:pt idx="304">
                  <c:v>131.75763845766701</c:v>
                </c:pt>
                <c:pt idx="305">
                  <c:v>130.55473956094201</c:v>
                </c:pt>
                <c:pt idx="306">
                  <c:v>131.530989425207</c:v>
                </c:pt>
                <c:pt idx="307">
                  <c:v>129.19666467736499</c:v>
                </c:pt>
                <c:pt idx="308">
                  <c:v>131.50007080898999</c:v>
                </c:pt>
                <c:pt idx="309">
                  <c:v>130.704362424838</c:v>
                </c:pt>
                <c:pt idx="310">
                  <c:v>130.723753940932</c:v>
                </c:pt>
                <c:pt idx="311">
                  <c:v>129.178753287803</c:v>
                </c:pt>
                <c:pt idx="312">
                  <c:v>133.124133971319</c:v>
                </c:pt>
                <c:pt idx="313">
                  <c:v>133.13285307264701</c:v>
                </c:pt>
                <c:pt idx="314">
                  <c:v>130.435087618289</c:v>
                </c:pt>
                <c:pt idx="315">
                  <c:v>134.140008164026</c:v>
                </c:pt>
                <c:pt idx="316">
                  <c:v>137.704160059229</c:v>
                </c:pt>
                <c:pt idx="317">
                  <c:v>135.65016820981</c:v>
                </c:pt>
                <c:pt idx="318">
                  <c:v>134.87000540077301</c:v>
                </c:pt>
                <c:pt idx="319">
                  <c:v>136.61255950218299</c:v>
                </c:pt>
                <c:pt idx="320">
                  <c:v>136.329100153859</c:v>
                </c:pt>
                <c:pt idx="321">
                  <c:v>134.31662215702201</c:v>
                </c:pt>
                <c:pt idx="322">
                  <c:v>131.65789976007301</c:v>
                </c:pt>
                <c:pt idx="323">
                  <c:v>131.87080645823499</c:v>
                </c:pt>
                <c:pt idx="324">
                  <c:v>130.050075820372</c:v>
                </c:pt>
                <c:pt idx="325">
                  <c:v>133.33486332951401</c:v>
                </c:pt>
                <c:pt idx="326">
                  <c:v>130.07095575052099</c:v>
                </c:pt>
                <c:pt idx="327">
                  <c:v>130.82373892838501</c:v>
                </c:pt>
                <c:pt idx="328">
                  <c:v>132.231435877027</c:v>
                </c:pt>
                <c:pt idx="329">
                  <c:v>135.450172939325</c:v>
                </c:pt>
                <c:pt idx="330">
                  <c:v>134.28333302693699</c:v>
                </c:pt>
                <c:pt idx="331">
                  <c:v>134.851741747331</c:v>
                </c:pt>
                <c:pt idx="332">
                  <c:v>134.85799214568101</c:v>
                </c:pt>
                <c:pt idx="333">
                  <c:v>131.65011506910901</c:v>
                </c:pt>
                <c:pt idx="334">
                  <c:v>131.28605189658401</c:v>
                </c:pt>
                <c:pt idx="335">
                  <c:v>132.04290919797401</c:v>
                </c:pt>
                <c:pt idx="336">
                  <c:v>130.025913453968</c:v>
                </c:pt>
                <c:pt idx="337">
                  <c:v>130.76791137475999</c:v>
                </c:pt>
                <c:pt idx="338">
                  <c:v>131.87500695349701</c:v>
                </c:pt>
                <c:pt idx="339">
                  <c:v>131.67092718828999</c:v>
                </c:pt>
                <c:pt idx="340">
                  <c:v>128.394001005532</c:v>
                </c:pt>
                <c:pt idx="341">
                  <c:v>130.49816392794801</c:v>
                </c:pt>
                <c:pt idx="342">
                  <c:v>125.76267897449399</c:v>
                </c:pt>
                <c:pt idx="343">
                  <c:v>130.21108824809201</c:v>
                </c:pt>
                <c:pt idx="344">
                  <c:v>133.459487703554</c:v>
                </c:pt>
                <c:pt idx="345">
                  <c:v>128.87665086546801</c:v>
                </c:pt>
                <c:pt idx="346">
                  <c:v>127.62177588514101</c:v>
                </c:pt>
                <c:pt idx="347">
                  <c:v>127.164169402491</c:v>
                </c:pt>
                <c:pt idx="348">
                  <c:v>128.01682738877699</c:v>
                </c:pt>
                <c:pt idx="349">
                  <c:v>128.139892722268</c:v>
                </c:pt>
                <c:pt idx="350">
                  <c:v>120.923110120834</c:v>
                </c:pt>
                <c:pt idx="351">
                  <c:v>123.91354423222199</c:v>
                </c:pt>
                <c:pt idx="352">
                  <c:v>122.993772104125</c:v>
                </c:pt>
                <c:pt idx="353">
                  <c:v>120.667178427542</c:v>
                </c:pt>
                <c:pt idx="354">
                  <c:v>121.173063372204</c:v>
                </c:pt>
                <c:pt idx="355">
                  <c:v>122.91168504564401</c:v>
                </c:pt>
                <c:pt idx="356">
                  <c:v>124.98095959562301</c:v>
                </c:pt>
                <c:pt idx="357">
                  <c:v>125.99477574780801</c:v>
                </c:pt>
                <c:pt idx="358">
                  <c:v>126.151388891053</c:v>
                </c:pt>
                <c:pt idx="359">
                  <c:v>121.25576364840001</c:v>
                </c:pt>
                <c:pt idx="360">
                  <c:v>119.896574572341</c:v>
                </c:pt>
                <c:pt idx="361">
                  <c:v>119.898988788382</c:v>
                </c:pt>
                <c:pt idx="362">
                  <c:v>121.046021214283</c:v>
                </c:pt>
                <c:pt idx="363">
                  <c:v>118.023996572911</c:v>
                </c:pt>
                <c:pt idx="364">
                  <c:v>116.395934831481</c:v>
                </c:pt>
                <c:pt idx="365">
                  <c:v>117.48477383954901</c:v>
                </c:pt>
                <c:pt idx="366">
                  <c:v>115.919297122533</c:v>
                </c:pt>
                <c:pt idx="367">
                  <c:v>113.379885962801</c:v>
                </c:pt>
                <c:pt idx="368">
                  <c:v>112.78441363190601</c:v>
                </c:pt>
                <c:pt idx="369">
                  <c:v>113.664225478381</c:v>
                </c:pt>
                <c:pt idx="370">
                  <c:v>113.567975085128</c:v>
                </c:pt>
                <c:pt idx="371">
                  <c:v>114.401470894924</c:v>
                </c:pt>
                <c:pt idx="372">
                  <c:v>114.45073331628799</c:v>
                </c:pt>
                <c:pt idx="373">
                  <c:v>113.33802586747601</c:v>
                </c:pt>
                <c:pt idx="374">
                  <c:v>112.062333811822</c:v>
                </c:pt>
                <c:pt idx="375">
                  <c:v>112.023350565217</c:v>
                </c:pt>
                <c:pt idx="376">
                  <c:v>112.50302833342801</c:v>
                </c:pt>
                <c:pt idx="377">
                  <c:v>113.380469926101</c:v>
                </c:pt>
                <c:pt idx="378">
                  <c:v>113.567918948328</c:v>
                </c:pt>
                <c:pt idx="379">
                  <c:v>113.142114945232</c:v>
                </c:pt>
                <c:pt idx="380">
                  <c:v>113.353728604072</c:v>
                </c:pt>
                <c:pt idx="381">
                  <c:v>113.588809436527</c:v>
                </c:pt>
                <c:pt idx="382">
                  <c:v>113.807289802634</c:v>
                </c:pt>
                <c:pt idx="383">
                  <c:v>113.265346746009</c:v>
                </c:pt>
                <c:pt idx="384">
                  <c:v>113.469167675446</c:v>
                </c:pt>
                <c:pt idx="385">
                  <c:v>113.914674342843</c:v>
                </c:pt>
                <c:pt idx="386">
                  <c:v>114.19549949971599</c:v>
                </c:pt>
                <c:pt idx="387">
                  <c:v>114.57931558276999</c:v>
                </c:pt>
                <c:pt idx="388">
                  <c:v>114.78018634919199</c:v>
                </c:pt>
                <c:pt idx="389">
                  <c:v>114.864672021464</c:v>
                </c:pt>
                <c:pt idx="390">
                  <c:v>114.34957694403499</c:v>
                </c:pt>
                <c:pt idx="391">
                  <c:v>114.964198211943</c:v>
                </c:pt>
                <c:pt idx="392">
                  <c:v>115.099630126702</c:v>
                </c:pt>
                <c:pt idx="393">
                  <c:v>115.082071541375</c:v>
                </c:pt>
                <c:pt idx="394">
                  <c:v>116.039714388089</c:v>
                </c:pt>
                <c:pt idx="395">
                  <c:v>116.98240934671099</c:v>
                </c:pt>
                <c:pt idx="396">
                  <c:v>116.82900046261901</c:v>
                </c:pt>
                <c:pt idx="397">
                  <c:v>117.813003790458</c:v>
                </c:pt>
                <c:pt idx="398">
                  <c:v>116.148524431563</c:v>
                </c:pt>
                <c:pt idx="399">
                  <c:v>116.70432370773899</c:v>
                </c:pt>
                <c:pt idx="400">
                  <c:v>118.119824457288</c:v>
                </c:pt>
                <c:pt idx="401">
                  <c:v>119.528498999991</c:v>
                </c:pt>
                <c:pt idx="402">
                  <c:v>120.200550514802</c:v>
                </c:pt>
                <c:pt idx="403">
                  <c:v>120.33990669470499</c:v>
                </c:pt>
                <c:pt idx="404">
                  <c:v>121.893606553015</c:v>
                </c:pt>
                <c:pt idx="405">
                  <c:v>124.614749034638</c:v>
                </c:pt>
                <c:pt idx="406">
                  <c:v>126.900101374038</c:v>
                </c:pt>
                <c:pt idx="407">
                  <c:v>127.67654750512899</c:v>
                </c:pt>
                <c:pt idx="408">
                  <c:v>127.09456653501501</c:v>
                </c:pt>
                <c:pt idx="409">
                  <c:v>126.914635746226</c:v>
                </c:pt>
                <c:pt idx="410">
                  <c:v>126.435652487062</c:v>
                </c:pt>
                <c:pt idx="411">
                  <c:v>126.65537005261599</c:v>
                </c:pt>
                <c:pt idx="412">
                  <c:v>127.981366674816</c:v>
                </c:pt>
                <c:pt idx="413">
                  <c:v>128.30292271106299</c:v>
                </c:pt>
                <c:pt idx="414">
                  <c:v>128.74197899283601</c:v>
                </c:pt>
                <c:pt idx="415">
                  <c:v>127.401565881854</c:v>
                </c:pt>
                <c:pt idx="416">
                  <c:v>125.32717362006601</c:v>
                </c:pt>
                <c:pt idx="417">
                  <c:v>122.77482489585699</c:v>
                </c:pt>
                <c:pt idx="418">
                  <c:v>128.181366379346</c:v>
                </c:pt>
                <c:pt idx="419">
                  <c:v>123.643379349455</c:v>
                </c:pt>
                <c:pt idx="420">
                  <c:v>123.310027732558</c:v>
                </c:pt>
                <c:pt idx="421">
                  <c:v>118.653486391692</c:v>
                </c:pt>
                <c:pt idx="422">
                  <c:v>111.830672432349</c:v>
                </c:pt>
                <c:pt idx="423">
                  <c:v>114.7267468286</c:v>
                </c:pt>
                <c:pt idx="424">
                  <c:v>109.628177152803</c:v>
                </c:pt>
                <c:pt idx="425">
                  <c:v>112.436669998482</c:v>
                </c:pt>
                <c:pt idx="426">
                  <c:v>117.14738878939799</c:v>
                </c:pt>
                <c:pt idx="427">
                  <c:v>106.853022907737</c:v>
                </c:pt>
                <c:pt idx="428">
                  <c:v>115.52344067088301</c:v>
                </c:pt>
                <c:pt idx="429">
                  <c:v>111.01338694221801</c:v>
                </c:pt>
                <c:pt idx="430">
                  <c:v>114.817129992744</c:v>
                </c:pt>
                <c:pt idx="431">
                  <c:v>114.327182353197</c:v>
                </c:pt>
                <c:pt idx="432">
                  <c:v>115.600832135936</c:v>
                </c:pt>
                <c:pt idx="433">
                  <c:v>123.14199699296699</c:v>
                </c:pt>
                <c:pt idx="434">
                  <c:v>116.211048944854</c:v>
                </c:pt>
                <c:pt idx="435">
                  <c:v>113.422008999249</c:v>
                </c:pt>
                <c:pt idx="436">
                  <c:v>114.24490816423</c:v>
                </c:pt>
                <c:pt idx="437">
                  <c:v>114.534166304438</c:v>
                </c:pt>
                <c:pt idx="438">
                  <c:v>115.229990280614</c:v>
                </c:pt>
                <c:pt idx="439">
                  <c:v>117.111243878385</c:v>
                </c:pt>
                <c:pt idx="440">
                  <c:v>117.786137234227</c:v>
                </c:pt>
                <c:pt idx="441">
                  <c:v>116.645516961505</c:v>
                </c:pt>
                <c:pt idx="442">
                  <c:v>118.697055068989</c:v>
                </c:pt>
                <c:pt idx="443">
                  <c:v>121.121733242372</c:v>
                </c:pt>
                <c:pt idx="444">
                  <c:v>121.331827278543</c:v>
                </c:pt>
                <c:pt idx="445">
                  <c:v>121.978693049189</c:v>
                </c:pt>
                <c:pt idx="446">
                  <c:v>125.342726087166</c:v>
                </c:pt>
                <c:pt idx="447">
                  <c:v>126.59882011625101</c:v>
                </c:pt>
                <c:pt idx="448">
                  <c:v>124.780127475584</c:v>
                </c:pt>
                <c:pt idx="449">
                  <c:v>127.337160272153</c:v>
                </c:pt>
                <c:pt idx="450">
                  <c:v>127.70825903080799</c:v>
                </c:pt>
                <c:pt idx="451">
                  <c:v>122.947691568671</c:v>
                </c:pt>
                <c:pt idx="452">
                  <c:v>121.63200416139701</c:v>
                </c:pt>
                <c:pt idx="453">
                  <c:v>118.98208842167401</c:v>
                </c:pt>
                <c:pt idx="454">
                  <c:v>118.258602957476</c:v>
                </c:pt>
                <c:pt idx="455">
                  <c:v>117.227458790388</c:v>
                </c:pt>
                <c:pt idx="456">
                  <c:v>116.312924487377</c:v>
                </c:pt>
                <c:pt idx="457">
                  <c:v>116.478440494452</c:v>
                </c:pt>
                <c:pt idx="458">
                  <c:v>119.363720122489</c:v>
                </c:pt>
                <c:pt idx="459">
                  <c:v>119.601408398418</c:v>
                </c:pt>
                <c:pt idx="460">
                  <c:v>117.032452254272</c:v>
                </c:pt>
                <c:pt idx="461">
                  <c:v>114.609899987292</c:v>
                </c:pt>
                <c:pt idx="462">
                  <c:v>115.681339030847</c:v>
                </c:pt>
                <c:pt idx="463">
                  <c:v>117.334821093765</c:v>
                </c:pt>
                <c:pt idx="464">
                  <c:v>118.625083596534</c:v>
                </c:pt>
                <c:pt idx="465">
                  <c:v>117.207649888443</c:v>
                </c:pt>
                <c:pt idx="466">
                  <c:v>116.036033463568</c:v>
                </c:pt>
                <c:pt idx="467">
                  <c:v>118.085178789086</c:v>
                </c:pt>
                <c:pt idx="468">
                  <c:v>121.528068565499</c:v>
                </c:pt>
                <c:pt idx="469">
                  <c:v>122.13412208458899</c:v>
                </c:pt>
                <c:pt idx="470">
                  <c:v>120.842096893602</c:v>
                </c:pt>
                <c:pt idx="471">
                  <c:v>119.410501106288</c:v>
                </c:pt>
                <c:pt idx="472">
                  <c:v>120.26227509257799</c:v>
                </c:pt>
                <c:pt idx="473">
                  <c:v>120.27360150595401</c:v>
                </c:pt>
                <c:pt idx="474">
                  <c:v>118.88716869332799</c:v>
                </c:pt>
                <c:pt idx="475">
                  <c:v>117.25789613616099</c:v>
                </c:pt>
                <c:pt idx="476">
                  <c:v>117.13198483810901</c:v>
                </c:pt>
                <c:pt idx="477">
                  <c:v>117.646291197214</c:v>
                </c:pt>
                <c:pt idx="478">
                  <c:v>123.578585938979</c:v>
                </c:pt>
                <c:pt idx="479">
                  <c:v>124.86705678831299</c:v>
                </c:pt>
                <c:pt idx="480">
                  <c:v>122.91282190459501</c:v>
                </c:pt>
                <c:pt idx="481">
                  <c:v>118.797197194258</c:v>
                </c:pt>
                <c:pt idx="482">
                  <c:v>120.768252842245</c:v>
                </c:pt>
                <c:pt idx="483">
                  <c:v>126.670034453177</c:v>
                </c:pt>
                <c:pt idx="484">
                  <c:v>125.96040739895901</c:v>
                </c:pt>
                <c:pt idx="485">
                  <c:v>122.96744402161499</c:v>
                </c:pt>
                <c:pt idx="486">
                  <c:v>124.45812633644699</c:v>
                </c:pt>
                <c:pt idx="487">
                  <c:v>126.846604465932</c:v>
                </c:pt>
                <c:pt idx="488">
                  <c:v>127.742936428844</c:v>
                </c:pt>
                <c:pt idx="489">
                  <c:v>120.91905267436501</c:v>
                </c:pt>
                <c:pt idx="490">
                  <c:v>123.93812827523701</c:v>
                </c:pt>
                <c:pt idx="491">
                  <c:v>123.648405530161</c:v>
                </c:pt>
                <c:pt idx="492">
                  <c:v>124.30595541376501</c:v>
                </c:pt>
                <c:pt idx="493">
                  <c:v>126.96464266970101</c:v>
                </c:pt>
                <c:pt idx="494">
                  <c:v>125.208831269876</c:v>
                </c:pt>
                <c:pt idx="495">
                  <c:v>125.01354382401</c:v>
                </c:pt>
                <c:pt idx="496">
                  <c:v>128.86343746614901</c:v>
                </c:pt>
                <c:pt idx="497">
                  <c:v>128.26619460489599</c:v>
                </c:pt>
                <c:pt idx="498">
                  <c:v>129.698798673163</c:v>
                </c:pt>
                <c:pt idx="499">
                  <c:v>138.34954412905901</c:v>
                </c:pt>
                <c:pt idx="500">
                  <c:v>134.538518442352</c:v>
                </c:pt>
                <c:pt idx="501">
                  <c:v>138.699625079226</c:v>
                </c:pt>
                <c:pt idx="502">
                  <c:v>131.81145954414899</c:v>
                </c:pt>
                <c:pt idx="503">
                  <c:v>139.38832418259301</c:v>
                </c:pt>
                <c:pt idx="504">
                  <c:v>135.32256862500799</c:v>
                </c:pt>
                <c:pt idx="505">
                  <c:v>134.57613408065899</c:v>
                </c:pt>
                <c:pt idx="506">
                  <c:v>127.03739781377099</c:v>
                </c:pt>
                <c:pt idx="507">
                  <c:v>129.47129567502401</c:v>
                </c:pt>
                <c:pt idx="508">
                  <c:v>125.65291889541901</c:v>
                </c:pt>
                <c:pt idx="509">
                  <c:v>134.052419275033</c:v>
                </c:pt>
                <c:pt idx="510">
                  <c:v>132.28821492986299</c:v>
                </c:pt>
                <c:pt idx="511">
                  <c:v>131.68063732829</c:v>
                </c:pt>
                <c:pt idx="512">
                  <c:v>131.60429446996099</c:v>
                </c:pt>
                <c:pt idx="513">
                  <c:v>129.49564797708001</c:v>
                </c:pt>
                <c:pt idx="514">
                  <c:v>135.252995453137</c:v>
                </c:pt>
                <c:pt idx="515">
                  <c:v>131.474105968462</c:v>
                </c:pt>
                <c:pt idx="516">
                  <c:v>133.219833642727</c:v>
                </c:pt>
                <c:pt idx="517">
                  <c:v>136.71354835519799</c:v>
                </c:pt>
                <c:pt idx="518">
                  <c:v>142.60909473902601</c:v>
                </c:pt>
                <c:pt idx="519">
                  <c:v>144.25455837222199</c:v>
                </c:pt>
                <c:pt idx="520">
                  <c:v>139.382599927493</c:v>
                </c:pt>
                <c:pt idx="521">
                  <c:v>144.02819488201001</c:v>
                </c:pt>
                <c:pt idx="522">
                  <c:v>141.00247467386399</c:v>
                </c:pt>
                <c:pt idx="523">
                  <c:v>140.52769801666199</c:v>
                </c:pt>
                <c:pt idx="524">
                  <c:v>142.59892885791299</c:v>
                </c:pt>
                <c:pt idx="525">
                  <c:v>144.03803237715701</c:v>
                </c:pt>
                <c:pt idx="526">
                  <c:v>145.67737728850301</c:v>
                </c:pt>
                <c:pt idx="527">
                  <c:v>143.35170185516199</c:v>
                </c:pt>
                <c:pt idx="528">
                  <c:v>139.06962739493099</c:v>
                </c:pt>
                <c:pt idx="529">
                  <c:v>139.74381143501699</c:v>
                </c:pt>
                <c:pt idx="530">
                  <c:v>140.59322764800399</c:v>
                </c:pt>
                <c:pt idx="531">
                  <c:v>140.240431199905</c:v>
                </c:pt>
                <c:pt idx="532">
                  <c:v>138.70616749506601</c:v>
                </c:pt>
                <c:pt idx="533">
                  <c:v>133.77013371767501</c:v>
                </c:pt>
                <c:pt idx="534">
                  <c:v>136.31613519743399</c:v>
                </c:pt>
                <c:pt idx="535">
                  <c:v>136.03166903203001</c:v>
                </c:pt>
                <c:pt idx="536">
                  <c:v>138.47903712415101</c:v>
                </c:pt>
                <c:pt idx="537">
                  <c:v>137.69521594540001</c:v>
                </c:pt>
                <c:pt idx="538">
                  <c:v>139.16162757741401</c:v>
                </c:pt>
                <c:pt idx="539">
                  <c:v>136.71528955618001</c:v>
                </c:pt>
                <c:pt idx="540">
                  <c:v>136.654257487362</c:v>
                </c:pt>
                <c:pt idx="541">
                  <c:v>136.34170203225</c:v>
                </c:pt>
                <c:pt idx="542">
                  <c:v>135.90935305697801</c:v>
                </c:pt>
                <c:pt idx="543">
                  <c:v>135.833051698324</c:v>
                </c:pt>
                <c:pt idx="544">
                  <c:v>137.637007334553</c:v>
                </c:pt>
                <c:pt idx="545">
                  <c:v>137.19452827294</c:v>
                </c:pt>
                <c:pt idx="546">
                  <c:v>137.794455008027</c:v>
                </c:pt>
                <c:pt idx="547">
                  <c:v>137.43623177266701</c:v>
                </c:pt>
                <c:pt idx="548">
                  <c:v>136.29457462672201</c:v>
                </c:pt>
                <c:pt idx="549">
                  <c:v>134.74137573333499</c:v>
                </c:pt>
                <c:pt idx="550">
                  <c:v>135.82694633648299</c:v>
                </c:pt>
                <c:pt idx="551">
                  <c:v>134.685056460776</c:v>
                </c:pt>
                <c:pt idx="552">
                  <c:v>135.58194229671599</c:v>
                </c:pt>
                <c:pt idx="553">
                  <c:v>137.62955525947601</c:v>
                </c:pt>
                <c:pt idx="554">
                  <c:v>136.94296432412901</c:v>
                </c:pt>
                <c:pt idx="555">
                  <c:v>135.921434410936</c:v>
                </c:pt>
                <c:pt idx="556">
                  <c:v>136.521810020266</c:v>
                </c:pt>
                <c:pt idx="557">
                  <c:v>135.71645224812599</c:v>
                </c:pt>
                <c:pt idx="558">
                  <c:v>136.48892338453899</c:v>
                </c:pt>
                <c:pt idx="559">
                  <c:v>137.21180959142001</c:v>
                </c:pt>
                <c:pt idx="560">
                  <c:v>138.62103941660499</c:v>
                </c:pt>
                <c:pt idx="561">
                  <c:v>140.96075346008001</c:v>
                </c:pt>
                <c:pt idx="562">
                  <c:v>139.57273283392499</c:v>
                </c:pt>
                <c:pt idx="563">
                  <c:v>145.658590725148</c:v>
                </c:pt>
                <c:pt idx="564">
                  <c:v>149.96607599138599</c:v>
                </c:pt>
                <c:pt idx="565">
                  <c:v>148.71087733079</c:v>
                </c:pt>
                <c:pt idx="566">
                  <c:v>155.71074618219501</c:v>
                </c:pt>
                <c:pt idx="567">
                  <c:v>153.10467490075499</c:v>
                </c:pt>
                <c:pt idx="568">
                  <c:v>149.001153237425</c:v>
                </c:pt>
                <c:pt idx="569">
                  <c:v>150.27728214578201</c:v>
                </c:pt>
                <c:pt idx="570">
                  <c:v>151.12618178812099</c:v>
                </c:pt>
                <c:pt idx="571">
                  <c:v>149.492503635622</c:v>
                </c:pt>
                <c:pt idx="572">
                  <c:v>142.36889507702301</c:v>
                </c:pt>
                <c:pt idx="573">
                  <c:v>143.97459625116301</c:v>
                </c:pt>
                <c:pt idx="574">
                  <c:v>143.411036108113</c:v>
                </c:pt>
                <c:pt idx="575">
                  <c:v>148.35793667027301</c:v>
                </c:pt>
                <c:pt idx="576">
                  <c:v>151.97672221576201</c:v>
                </c:pt>
                <c:pt idx="577">
                  <c:v>151.44398550862201</c:v>
                </c:pt>
                <c:pt idx="578">
                  <c:v>152.92969458405599</c:v>
                </c:pt>
                <c:pt idx="579">
                  <c:v>153.43932826404699</c:v>
                </c:pt>
                <c:pt idx="580">
                  <c:v>154.519559416769</c:v>
                </c:pt>
                <c:pt idx="581">
                  <c:v>155.344831884179</c:v>
                </c:pt>
                <c:pt idx="582">
                  <c:v>153.08383163723499</c:v>
                </c:pt>
                <c:pt idx="583">
                  <c:v>145.89017764869101</c:v>
                </c:pt>
                <c:pt idx="584">
                  <c:v>144.464172108811</c:v>
                </c:pt>
                <c:pt idx="585">
                  <c:v>147.93512575492599</c:v>
                </c:pt>
                <c:pt idx="586">
                  <c:v>149.50742468007701</c:v>
                </c:pt>
                <c:pt idx="587">
                  <c:v>153.85455286943099</c:v>
                </c:pt>
                <c:pt idx="588">
                  <c:v>156.088855133745</c:v>
                </c:pt>
                <c:pt idx="589">
                  <c:v>158.597816445559</c:v>
                </c:pt>
                <c:pt idx="590">
                  <c:v>158.49051397127499</c:v>
                </c:pt>
                <c:pt idx="591">
                  <c:v>161.80274015843301</c:v>
                </c:pt>
                <c:pt idx="592">
                  <c:v>164.879361932199</c:v>
                </c:pt>
                <c:pt idx="593">
                  <c:v>170.86758945603401</c:v>
                </c:pt>
                <c:pt idx="594">
                  <c:v>169.869075156506</c:v>
                </c:pt>
                <c:pt idx="595">
                  <c:v>169.48125131575199</c:v>
                </c:pt>
                <c:pt idx="596">
                  <c:v>167.02375253550599</c:v>
                </c:pt>
                <c:pt idx="597">
                  <c:v>171.913439979076</c:v>
                </c:pt>
                <c:pt idx="598">
                  <c:v>166.37780894928699</c:v>
                </c:pt>
                <c:pt idx="599">
                  <c:v>160.57352410516</c:v>
                </c:pt>
                <c:pt idx="600">
                  <c:v>160.30257963464601</c:v>
                </c:pt>
                <c:pt idx="601">
                  <c:v>165.86849377727901</c:v>
                </c:pt>
                <c:pt idx="602">
                  <c:v>163.62447886120799</c:v>
                </c:pt>
                <c:pt idx="603">
                  <c:v>163.45633577249799</c:v>
                </c:pt>
                <c:pt idx="604">
                  <c:v>157.02655150658899</c:v>
                </c:pt>
                <c:pt idx="605">
                  <c:v>155.57537577861001</c:v>
                </c:pt>
                <c:pt idx="606">
                  <c:v>160.070096492011</c:v>
                </c:pt>
                <c:pt idx="607">
                  <c:v>161.23386516844701</c:v>
                </c:pt>
                <c:pt idx="608">
                  <c:v>161.35735019697</c:v>
                </c:pt>
                <c:pt idx="609">
                  <c:v>164.31241328141499</c:v>
                </c:pt>
                <c:pt idx="610">
                  <c:v>165.32247682054501</c:v>
                </c:pt>
                <c:pt idx="611">
                  <c:v>165.201130684763</c:v>
                </c:pt>
                <c:pt idx="612">
                  <c:v>163.31311246557999</c:v>
                </c:pt>
                <c:pt idx="613">
                  <c:v>168.20002034547301</c:v>
                </c:pt>
                <c:pt idx="614">
                  <c:v>166.126718589646</c:v>
                </c:pt>
                <c:pt idx="615">
                  <c:v>162.831442107204</c:v>
                </c:pt>
                <c:pt idx="616">
                  <c:v>166.20385569276701</c:v>
                </c:pt>
                <c:pt idx="617">
                  <c:v>163.284582847401</c:v>
                </c:pt>
                <c:pt idx="618">
                  <c:v>162.186094268967</c:v>
                </c:pt>
                <c:pt idx="619">
                  <c:v>165.29377624288699</c:v>
                </c:pt>
                <c:pt idx="620">
                  <c:v>163.93678833762601</c:v>
                </c:pt>
                <c:pt idx="621">
                  <c:v>162.244353311792</c:v>
                </c:pt>
                <c:pt idx="622">
                  <c:v>159.45553291239301</c:v>
                </c:pt>
                <c:pt idx="623">
                  <c:v>153.16969521040801</c:v>
                </c:pt>
                <c:pt idx="624">
                  <c:v>159.70838037907299</c:v>
                </c:pt>
                <c:pt idx="625">
                  <c:v>156.74370894770499</c:v>
                </c:pt>
                <c:pt idx="626">
                  <c:v>156.96929316029701</c:v>
                </c:pt>
                <c:pt idx="627">
                  <c:v>159.45271779916399</c:v>
                </c:pt>
                <c:pt idx="628">
                  <c:v>160.51716150145799</c:v>
                </c:pt>
                <c:pt idx="629">
                  <c:v>160.115489820037</c:v>
                </c:pt>
                <c:pt idx="630">
                  <c:v>158.18890183658701</c:v>
                </c:pt>
                <c:pt idx="631">
                  <c:v>160.229424298016</c:v>
                </c:pt>
                <c:pt idx="632">
                  <c:v>160.13228397307699</c:v>
                </c:pt>
                <c:pt idx="633">
                  <c:v>160.97375828250401</c:v>
                </c:pt>
                <c:pt idx="634">
                  <c:v>157.867525581759</c:v>
                </c:pt>
                <c:pt idx="635">
                  <c:v>158.20341798625299</c:v>
                </c:pt>
                <c:pt idx="636">
                  <c:v>161.50453075959001</c:v>
                </c:pt>
                <c:pt idx="637">
                  <c:v>162.02423230845699</c:v>
                </c:pt>
                <c:pt idx="638">
                  <c:v>162.44305250114999</c:v>
                </c:pt>
                <c:pt idx="639">
                  <c:v>160.54883224461801</c:v>
                </c:pt>
                <c:pt idx="640">
                  <c:v>160.36015304264399</c:v>
                </c:pt>
                <c:pt idx="641">
                  <c:v>160.860001264787</c:v>
                </c:pt>
                <c:pt idx="642">
                  <c:v>159.506881397971</c:v>
                </c:pt>
                <c:pt idx="643">
                  <c:v>162.184331056849</c:v>
                </c:pt>
                <c:pt idx="644">
                  <c:v>159.292764120404</c:v>
                </c:pt>
                <c:pt idx="645">
                  <c:v>160.935107267077</c:v>
                </c:pt>
                <c:pt idx="646">
                  <c:v>162.80296833192401</c:v>
                </c:pt>
                <c:pt idx="647">
                  <c:v>164.50992051859799</c:v>
                </c:pt>
                <c:pt idx="648">
                  <c:v>162.85853679854401</c:v>
                </c:pt>
                <c:pt idx="649">
                  <c:v>159.64399912149401</c:v>
                </c:pt>
                <c:pt idx="650">
                  <c:v>157.36117907575201</c:v>
                </c:pt>
                <c:pt idx="651">
                  <c:v>154.00855174826199</c:v>
                </c:pt>
                <c:pt idx="652">
                  <c:v>153.268221940529</c:v>
                </c:pt>
                <c:pt idx="653">
                  <c:v>152.903592678265</c:v>
                </c:pt>
                <c:pt idx="654">
                  <c:v>151.79969771593301</c:v>
                </c:pt>
                <c:pt idx="655">
                  <c:v>153.736854403823</c:v>
                </c:pt>
                <c:pt idx="656">
                  <c:v>153.45670911547799</c:v>
                </c:pt>
                <c:pt idx="657">
                  <c:v>155.40116527500399</c:v>
                </c:pt>
                <c:pt idx="658">
                  <c:v>150.94745018120801</c:v>
                </c:pt>
                <c:pt idx="659">
                  <c:v>152.56993451031201</c:v>
                </c:pt>
                <c:pt idx="660">
                  <c:v>151.018032288596</c:v>
                </c:pt>
                <c:pt idx="661">
                  <c:v>150.83951766974599</c:v>
                </c:pt>
                <c:pt idx="662">
                  <c:v>152.12448863</c:v>
                </c:pt>
                <c:pt idx="663">
                  <c:v>154.87958193365</c:v>
                </c:pt>
                <c:pt idx="664">
                  <c:v>155.293946629109</c:v>
                </c:pt>
                <c:pt idx="665">
                  <c:v>152.567188190786</c:v>
                </c:pt>
                <c:pt idx="666">
                  <c:v>151.18873963700301</c:v>
                </c:pt>
                <c:pt idx="667">
                  <c:v>150.704827757462</c:v>
                </c:pt>
                <c:pt idx="668">
                  <c:v>154.65364129289901</c:v>
                </c:pt>
                <c:pt idx="669">
                  <c:v>154.40995262374099</c:v>
                </c:pt>
                <c:pt idx="670">
                  <c:v>154.240592416125</c:v>
                </c:pt>
                <c:pt idx="671">
                  <c:v>155.58535984071099</c:v>
                </c:pt>
                <c:pt idx="672">
                  <c:v>155.45551613757601</c:v>
                </c:pt>
                <c:pt idx="673">
                  <c:v>155.56043187460699</c:v>
                </c:pt>
                <c:pt idx="674">
                  <c:v>153.40659614894099</c:v>
                </c:pt>
                <c:pt idx="675">
                  <c:v>155.89848695081201</c:v>
                </c:pt>
                <c:pt idx="676">
                  <c:v>156.03890206253601</c:v>
                </c:pt>
                <c:pt idx="677">
                  <c:v>154.26516220548601</c:v>
                </c:pt>
                <c:pt idx="678">
                  <c:v>157.24144264866899</c:v>
                </c:pt>
                <c:pt idx="679">
                  <c:v>155.25008050612601</c:v>
                </c:pt>
                <c:pt idx="680">
                  <c:v>151.75000271446501</c:v>
                </c:pt>
                <c:pt idx="681">
                  <c:v>148.54632798768199</c:v>
                </c:pt>
                <c:pt idx="682">
                  <c:v>149.159440644108</c:v>
                </c:pt>
                <c:pt idx="683">
                  <c:v>147.749008923102</c:v>
                </c:pt>
                <c:pt idx="684">
                  <c:v>149.200454724026</c:v>
                </c:pt>
                <c:pt idx="685">
                  <c:v>147.250378896885</c:v>
                </c:pt>
                <c:pt idx="686">
                  <c:v>145.9947826298</c:v>
                </c:pt>
                <c:pt idx="687">
                  <c:v>148.188316684466</c:v>
                </c:pt>
                <c:pt idx="688">
                  <c:v>148.52719459677101</c:v>
                </c:pt>
                <c:pt idx="689">
                  <c:v>147.332192545071</c:v>
                </c:pt>
                <c:pt idx="690">
                  <c:v>148.93840200565799</c:v>
                </c:pt>
                <c:pt idx="691">
                  <c:v>149.19081433954801</c:v>
                </c:pt>
                <c:pt idx="692">
                  <c:v>149.20380009016301</c:v>
                </c:pt>
                <c:pt idx="693">
                  <c:v>148.11282157533199</c:v>
                </c:pt>
                <c:pt idx="694">
                  <c:v>147.19495480273599</c:v>
                </c:pt>
                <c:pt idx="695">
                  <c:v>146.671956089898</c:v>
                </c:pt>
                <c:pt idx="696">
                  <c:v>147.07633098094701</c:v>
                </c:pt>
                <c:pt idx="697">
                  <c:v>147.39775970896699</c:v>
                </c:pt>
                <c:pt idx="698">
                  <c:v>146.267206962009</c:v>
                </c:pt>
                <c:pt idx="699">
                  <c:v>145.79135919607299</c:v>
                </c:pt>
                <c:pt idx="700">
                  <c:v>146.15549634042901</c:v>
                </c:pt>
                <c:pt idx="701">
                  <c:v>145.74673702772699</c:v>
                </c:pt>
                <c:pt idx="702">
                  <c:v>147.30250442782</c:v>
                </c:pt>
                <c:pt idx="703">
                  <c:v>147.449796226156</c:v>
                </c:pt>
                <c:pt idx="704">
                  <c:v>148.02713067931299</c:v>
                </c:pt>
                <c:pt idx="705">
                  <c:v>148.53499457412499</c:v>
                </c:pt>
                <c:pt idx="706">
                  <c:v>148.55488842482899</c:v>
                </c:pt>
                <c:pt idx="707">
                  <c:v>149.45910410256201</c:v>
                </c:pt>
                <c:pt idx="708">
                  <c:v>150.43811779857401</c:v>
                </c:pt>
                <c:pt idx="709">
                  <c:v>150.35322050942099</c:v>
                </c:pt>
                <c:pt idx="710">
                  <c:v>153.607436477124</c:v>
                </c:pt>
                <c:pt idx="711">
                  <c:v>154.335526718236</c:v>
                </c:pt>
                <c:pt idx="712">
                  <c:v>154.08237397964001</c:v>
                </c:pt>
                <c:pt idx="713">
                  <c:v>155.34294753976201</c:v>
                </c:pt>
                <c:pt idx="714">
                  <c:v>156.06496349990101</c:v>
                </c:pt>
                <c:pt idx="715">
                  <c:v>155.62649287669899</c:v>
                </c:pt>
                <c:pt idx="716">
                  <c:v>154.11056760459701</c:v>
                </c:pt>
                <c:pt idx="717">
                  <c:v>157.93387502593299</c:v>
                </c:pt>
                <c:pt idx="718">
                  <c:v>159.90075487636699</c:v>
                </c:pt>
                <c:pt idx="719">
                  <c:v>158.90452308754701</c:v>
                </c:pt>
                <c:pt idx="720">
                  <c:v>156.69925075207999</c:v>
                </c:pt>
                <c:pt idx="721">
                  <c:v>158.344145546243</c:v>
                </c:pt>
                <c:pt idx="722">
                  <c:v>158.386814162208</c:v>
                </c:pt>
                <c:pt idx="723">
                  <c:v>157.284942476612</c:v>
                </c:pt>
                <c:pt idx="724">
                  <c:v>157.37929004424899</c:v>
                </c:pt>
                <c:pt idx="725">
                  <c:v>156.867768009999</c:v>
                </c:pt>
                <c:pt idx="726">
                  <c:v>159.34860025213999</c:v>
                </c:pt>
                <c:pt idx="727">
                  <c:v>159.19449654723601</c:v>
                </c:pt>
                <c:pt idx="728">
                  <c:v>159.002699898754</c:v>
                </c:pt>
                <c:pt idx="729">
                  <c:v>161.24120915799199</c:v>
                </c:pt>
                <c:pt idx="730">
                  <c:v>164.32327401800899</c:v>
                </c:pt>
                <c:pt idx="731">
                  <c:v>167.30300411313101</c:v>
                </c:pt>
                <c:pt idx="732">
                  <c:v>164.28247798010801</c:v>
                </c:pt>
                <c:pt idx="733">
                  <c:v>164.47395463747901</c:v>
                </c:pt>
                <c:pt idx="734">
                  <c:v>166.61598511920801</c:v>
                </c:pt>
                <c:pt idx="735">
                  <c:v>165.79043007866599</c:v>
                </c:pt>
                <c:pt idx="736">
                  <c:v>169.12716674017199</c:v>
                </c:pt>
                <c:pt idx="737">
                  <c:v>169.70213002537699</c:v>
                </c:pt>
                <c:pt idx="738">
                  <c:v>166.24892554861501</c:v>
                </c:pt>
                <c:pt idx="739">
                  <c:v>162.90580642589401</c:v>
                </c:pt>
                <c:pt idx="740">
                  <c:v>163.431128357501</c:v>
                </c:pt>
                <c:pt idx="741">
                  <c:v>165.74298444271599</c:v>
                </c:pt>
                <c:pt idx="742">
                  <c:v>168.30529866418701</c:v>
                </c:pt>
                <c:pt idx="743">
                  <c:v>170.52597675031899</c:v>
                </c:pt>
                <c:pt idx="744">
                  <c:v>172.467952260663</c:v>
                </c:pt>
                <c:pt idx="745">
                  <c:v>173.41334019960101</c:v>
                </c:pt>
                <c:pt idx="746">
                  <c:v>168.24919424041201</c:v>
                </c:pt>
                <c:pt idx="747">
                  <c:v>168.706314101495</c:v>
                </c:pt>
                <c:pt idx="748">
                  <c:v>175.210122868919</c:v>
                </c:pt>
                <c:pt idx="749">
                  <c:v>170.14030356702401</c:v>
                </c:pt>
                <c:pt idx="750">
                  <c:v>175.04984027005099</c:v>
                </c:pt>
                <c:pt idx="751">
                  <c:v>170.72736405372399</c:v>
                </c:pt>
                <c:pt idx="752">
                  <c:v>168.35908513919199</c:v>
                </c:pt>
                <c:pt idx="753">
                  <c:v>161.60665737811701</c:v>
                </c:pt>
                <c:pt idx="754">
                  <c:v>158.50646060861899</c:v>
                </c:pt>
                <c:pt idx="755">
                  <c:v>168.653064476504</c:v>
                </c:pt>
                <c:pt idx="756">
                  <c:v>169.43248128524499</c:v>
                </c:pt>
                <c:pt idx="757">
                  <c:v>172.65429810412499</c:v>
                </c:pt>
                <c:pt idx="758">
                  <c:v>170.232564422682</c:v>
                </c:pt>
                <c:pt idx="759">
                  <c:v>165.295675564954</c:v>
                </c:pt>
                <c:pt idx="760">
                  <c:v>165.39427792476999</c:v>
                </c:pt>
                <c:pt idx="761">
                  <c:v>161.40458465166901</c:v>
                </c:pt>
                <c:pt idx="762">
                  <c:v>159.868621464569</c:v>
                </c:pt>
                <c:pt idx="763">
                  <c:v>151.82820433647299</c:v>
                </c:pt>
                <c:pt idx="764">
                  <c:v>156.29642544106099</c:v>
                </c:pt>
                <c:pt idx="765">
                  <c:v>153.18907569309701</c:v>
                </c:pt>
                <c:pt idx="766">
                  <c:v>154.280673686374</c:v>
                </c:pt>
                <c:pt idx="767">
                  <c:v>154.00988007851001</c:v>
                </c:pt>
                <c:pt idx="768">
                  <c:v>162.06903566522899</c:v>
                </c:pt>
                <c:pt idx="769">
                  <c:v>159.89043898176499</c:v>
                </c:pt>
                <c:pt idx="770">
                  <c:v>156.328737518883</c:v>
                </c:pt>
                <c:pt idx="771">
                  <c:v>155.35715239434899</c:v>
                </c:pt>
                <c:pt idx="772">
                  <c:v>154.03662978416801</c:v>
                </c:pt>
                <c:pt idx="773">
                  <c:v>157.01432631516499</c:v>
                </c:pt>
                <c:pt idx="774">
                  <c:v>158.64697091255499</c:v>
                </c:pt>
                <c:pt idx="775">
                  <c:v>157.96330806950601</c:v>
                </c:pt>
                <c:pt idx="776">
                  <c:v>157.704822928261</c:v>
                </c:pt>
                <c:pt idx="777">
                  <c:v>155.37995537792099</c:v>
                </c:pt>
                <c:pt idx="778">
                  <c:v>156.96780455632501</c:v>
                </c:pt>
                <c:pt idx="779">
                  <c:v>156.377035222199</c:v>
                </c:pt>
                <c:pt idx="780">
                  <c:v>156.50030603657899</c:v>
                </c:pt>
                <c:pt idx="781">
                  <c:v>156.773531055582</c:v>
                </c:pt>
                <c:pt idx="782">
                  <c:v>158.173146495293</c:v>
                </c:pt>
                <c:pt idx="783">
                  <c:v>158.34378804967</c:v>
                </c:pt>
                <c:pt idx="784">
                  <c:v>157.13996396159999</c:v>
                </c:pt>
                <c:pt idx="785">
                  <c:v>158.67913215353499</c:v>
                </c:pt>
                <c:pt idx="786">
                  <c:v>159.141988453941</c:v>
                </c:pt>
                <c:pt idx="787">
                  <c:v>158.77579234328499</c:v>
                </c:pt>
                <c:pt idx="788">
                  <c:v>159.72012851881499</c:v>
                </c:pt>
                <c:pt idx="789">
                  <c:v>160.042900284344</c:v>
                </c:pt>
                <c:pt idx="790">
                  <c:v>161.130904841096</c:v>
                </c:pt>
                <c:pt idx="791">
                  <c:v>161.88719173676299</c:v>
                </c:pt>
                <c:pt idx="792">
                  <c:v>160.18738590362</c:v>
                </c:pt>
                <c:pt idx="793">
                  <c:v>159.371400025501</c:v>
                </c:pt>
                <c:pt idx="794">
                  <c:v>160.27489600832101</c:v>
                </c:pt>
                <c:pt idx="795">
                  <c:v>159.206354529359</c:v>
                </c:pt>
                <c:pt idx="796">
                  <c:v>158.505980741955</c:v>
                </c:pt>
                <c:pt idx="797">
                  <c:v>157.89215894981399</c:v>
                </c:pt>
                <c:pt idx="798">
                  <c:v>157.979759572087</c:v>
                </c:pt>
                <c:pt idx="799">
                  <c:v>157.09068725328299</c:v>
                </c:pt>
                <c:pt idx="800">
                  <c:v>158.25006948352001</c:v>
                </c:pt>
                <c:pt idx="801">
                  <c:v>159.33363695801</c:v>
                </c:pt>
                <c:pt idx="802">
                  <c:v>160.05338152463301</c:v>
                </c:pt>
                <c:pt idx="803">
                  <c:v>159.43272104810299</c:v>
                </c:pt>
                <c:pt idx="804">
                  <c:v>159.636934422651</c:v>
                </c:pt>
                <c:pt idx="805">
                  <c:v>161.4414150817</c:v>
                </c:pt>
                <c:pt idx="806">
                  <c:v>160.20264862414399</c:v>
                </c:pt>
                <c:pt idx="807">
                  <c:v>159.244435823967</c:v>
                </c:pt>
                <c:pt idx="808">
                  <c:v>159.124971948835</c:v>
                </c:pt>
                <c:pt idx="809">
                  <c:v>158.09226792299</c:v>
                </c:pt>
                <c:pt idx="810">
                  <c:v>158.666644712573</c:v>
                </c:pt>
                <c:pt idx="811">
                  <c:v>158.755658745722</c:v>
                </c:pt>
                <c:pt idx="812">
                  <c:v>160.402976652902</c:v>
                </c:pt>
                <c:pt idx="813">
                  <c:v>159.07219988679901</c:v>
                </c:pt>
                <c:pt idx="814">
                  <c:v>157.91453361918701</c:v>
                </c:pt>
                <c:pt idx="815">
                  <c:v>158.94476445523799</c:v>
                </c:pt>
                <c:pt idx="816">
                  <c:v>157.28261843428999</c:v>
                </c:pt>
                <c:pt idx="817">
                  <c:v>156.71982101373399</c:v>
                </c:pt>
                <c:pt idx="818">
                  <c:v>158.295417500881</c:v>
                </c:pt>
                <c:pt idx="819">
                  <c:v>156.879729590881</c:v>
                </c:pt>
                <c:pt idx="820">
                  <c:v>152.93409951695</c:v>
                </c:pt>
                <c:pt idx="821">
                  <c:v>151.208172666206</c:v>
                </c:pt>
                <c:pt idx="822">
                  <c:v>150.89136913899301</c:v>
                </c:pt>
                <c:pt idx="823">
                  <c:v>150.930260139479</c:v>
                </c:pt>
                <c:pt idx="824">
                  <c:v>154.02845993347199</c:v>
                </c:pt>
                <c:pt idx="825">
                  <c:v>154.226697822944</c:v>
                </c:pt>
                <c:pt idx="826">
                  <c:v>150.75133810956501</c:v>
                </c:pt>
                <c:pt idx="827">
                  <c:v>150.41599233141599</c:v>
                </c:pt>
                <c:pt idx="828">
                  <c:v>149.50823618447799</c:v>
                </c:pt>
                <c:pt idx="829">
                  <c:v>148.44302882210599</c:v>
                </c:pt>
                <c:pt idx="830">
                  <c:v>150.490385357073</c:v>
                </c:pt>
                <c:pt idx="831">
                  <c:v>149.424788297389</c:v>
                </c:pt>
                <c:pt idx="832">
                  <c:v>151.741850438493</c:v>
                </c:pt>
                <c:pt idx="833">
                  <c:v>150.41797758526701</c:v>
                </c:pt>
                <c:pt idx="834">
                  <c:v>151.31098611347801</c:v>
                </c:pt>
                <c:pt idx="835">
                  <c:v>156.117984430371</c:v>
                </c:pt>
                <c:pt idx="836">
                  <c:v>156.051143808457</c:v>
                </c:pt>
                <c:pt idx="837">
                  <c:v>155.158834621436</c:v>
                </c:pt>
                <c:pt idx="838">
                  <c:v>156.944516240262</c:v>
                </c:pt>
                <c:pt idx="839">
                  <c:v>156.56031527611501</c:v>
                </c:pt>
                <c:pt idx="840">
                  <c:v>154.29698038391001</c:v>
                </c:pt>
                <c:pt idx="841">
                  <c:v>154.18098384685501</c:v>
                </c:pt>
                <c:pt idx="842">
                  <c:v>154.70811764546499</c:v>
                </c:pt>
                <c:pt idx="843">
                  <c:v>157.19862221026401</c:v>
                </c:pt>
                <c:pt idx="844">
                  <c:v>156.22977417498001</c:v>
                </c:pt>
                <c:pt idx="845">
                  <c:v>156.048059616394</c:v>
                </c:pt>
                <c:pt idx="846">
                  <c:v>156.217444344455</c:v>
                </c:pt>
                <c:pt idx="847">
                  <c:v>156.77798203025401</c:v>
                </c:pt>
                <c:pt idx="848">
                  <c:v>158.75653504949301</c:v>
                </c:pt>
                <c:pt idx="849">
                  <c:v>159.71535411324899</c:v>
                </c:pt>
                <c:pt idx="850">
                  <c:v>159.89062853471</c:v>
                </c:pt>
                <c:pt idx="851">
                  <c:v>159.57729063328401</c:v>
                </c:pt>
                <c:pt idx="852">
                  <c:v>160.88149257657699</c:v>
                </c:pt>
                <c:pt idx="853">
                  <c:v>162.34066427834099</c:v>
                </c:pt>
                <c:pt idx="854">
                  <c:v>162.23622445217501</c:v>
                </c:pt>
                <c:pt idx="855">
                  <c:v>162.02112486413401</c:v>
                </c:pt>
                <c:pt idx="856">
                  <c:v>162.590525098819</c:v>
                </c:pt>
                <c:pt idx="857">
                  <c:v>161.09645621038999</c:v>
                </c:pt>
                <c:pt idx="858">
                  <c:v>166.297981983347</c:v>
                </c:pt>
                <c:pt idx="859">
                  <c:v>167.07414840967601</c:v>
                </c:pt>
                <c:pt idx="860">
                  <c:v>164.64151518382101</c:v>
                </c:pt>
                <c:pt idx="861">
                  <c:v>168.062911449849</c:v>
                </c:pt>
                <c:pt idx="862">
                  <c:v>168.299261042327</c:v>
                </c:pt>
                <c:pt idx="863">
                  <c:v>168.94917416684601</c:v>
                </c:pt>
                <c:pt idx="864">
                  <c:v>172.30592752745699</c:v>
                </c:pt>
                <c:pt idx="865">
                  <c:v>174.202620882752</c:v>
                </c:pt>
                <c:pt idx="866">
                  <c:v>174.10859167672899</c:v>
                </c:pt>
                <c:pt idx="867">
                  <c:v>174.990885393817</c:v>
                </c:pt>
                <c:pt idx="868">
                  <c:v>169.646223813413</c:v>
                </c:pt>
                <c:pt idx="869">
                  <c:v>172.19469436025099</c:v>
                </c:pt>
                <c:pt idx="870">
                  <c:v>169.352574596192</c:v>
                </c:pt>
                <c:pt idx="871">
                  <c:v>170.554896731669</c:v>
                </c:pt>
                <c:pt idx="872">
                  <c:v>172.281686386969</c:v>
                </c:pt>
                <c:pt idx="873">
                  <c:v>173.072919670559</c:v>
                </c:pt>
                <c:pt idx="874">
                  <c:v>172.349836439417</c:v>
                </c:pt>
                <c:pt idx="875">
                  <c:v>173.61263104009601</c:v>
                </c:pt>
                <c:pt idx="876">
                  <c:v>176.377331358649</c:v>
                </c:pt>
                <c:pt idx="877">
                  <c:v>175.81159464310201</c:v>
                </c:pt>
                <c:pt idx="878">
                  <c:v>177.49652202304901</c:v>
                </c:pt>
                <c:pt idx="879">
                  <c:v>177.51616609799399</c:v>
                </c:pt>
                <c:pt idx="880">
                  <c:v>184.03429259425201</c:v>
                </c:pt>
                <c:pt idx="881">
                  <c:v>186.505811261649</c:v>
                </c:pt>
                <c:pt idx="882">
                  <c:v>189.845343834966</c:v>
                </c:pt>
                <c:pt idx="883">
                  <c:v>184.53617030005199</c:v>
                </c:pt>
                <c:pt idx="884">
                  <c:v>187.210491376417</c:v>
                </c:pt>
                <c:pt idx="885">
                  <c:v>188.02036849873201</c:v>
                </c:pt>
                <c:pt idx="886">
                  <c:v>180.996541985215</c:v>
                </c:pt>
                <c:pt idx="887">
                  <c:v>178.319763288898</c:v>
                </c:pt>
                <c:pt idx="888">
                  <c:v>176.26381731504199</c:v>
                </c:pt>
                <c:pt idx="889">
                  <c:v>176.92667663196099</c:v>
                </c:pt>
                <c:pt idx="890">
                  <c:v>182.99556590841701</c:v>
                </c:pt>
                <c:pt idx="891">
                  <c:v>184.63929214840701</c:v>
                </c:pt>
                <c:pt idx="892">
                  <c:v>186.74356662885299</c:v>
                </c:pt>
                <c:pt idx="893">
                  <c:v>184.512759753029</c:v>
                </c:pt>
                <c:pt idx="894">
                  <c:v>186.49911967377801</c:v>
                </c:pt>
                <c:pt idx="895">
                  <c:v>183.31707125988399</c:v>
                </c:pt>
                <c:pt idx="896">
                  <c:v>184.59141532516401</c:v>
                </c:pt>
                <c:pt idx="897">
                  <c:v>187.03695495281701</c:v>
                </c:pt>
                <c:pt idx="898">
                  <c:v>189.702407767778</c:v>
                </c:pt>
                <c:pt idx="899">
                  <c:v>190.63511438</c:v>
                </c:pt>
                <c:pt idx="900">
                  <c:v>194.129269874774</c:v>
                </c:pt>
                <c:pt idx="901">
                  <c:v>197.892542476991</c:v>
                </c:pt>
                <c:pt idx="902">
                  <c:v>192.62048101349399</c:v>
                </c:pt>
                <c:pt idx="903">
                  <c:v>190.806970633855</c:v>
                </c:pt>
                <c:pt idx="904">
                  <c:v>192.29393223994299</c:v>
                </c:pt>
                <c:pt idx="905">
                  <c:v>192.86473159021099</c:v>
                </c:pt>
                <c:pt idx="906">
                  <c:v>195.77793392176599</c:v>
                </c:pt>
                <c:pt idx="907">
                  <c:v>195.579133586984</c:v>
                </c:pt>
                <c:pt idx="908">
                  <c:v>192.49092464715301</c:v>
                </c:pt>
                <c:pt idx="909">
                  <c:v>193.46691562885201</c:v>
                </c:pt>
                <c:pt idx="910">
                  <c:v>194.53577997525201</c:v>
                </c:pt>
                <c:pt idx="911">
                  <c:v>195.718664739383</c:v>
                </c:pt>
                <c:pt idx="912">
                  <c:v>196.205168869446</c:v>
                </c:pt>
                <c:pt idx="913">
                  <c:v>195.87231389116999</c:v>
                </c:pt>
                <c:pt idx="914">
                  <c:v>195.82258641429999</c:v>
                </c:pt>
                <c:pt idx="915">
                  <c:v>196.03973632264601</c:v>
                </c:pt>
                <c:pt idx="916">
                  <c:v>199.693284517585</c:v>
                </c:pt>
                <c:pt idx="917">
                  <c:v>201.12090633003299</c:v>
                </c:pt>
                <c:pt idx="918">
                  <c:v>200.439832511791</c:v>
                </c:pt>
                <c:pt idx="919">
                  <c:v>201.946240972586</c:v>
                </c:pt>
                <c:pt idx="920">
                  <c:v>202.10764149109701</c:v>
                </c:pt>
                <c:pt idx="921">
                  <c:v>197.172614171173</c:v>
                </c:pt>
                <c:pt idx="922">
                  <c:v>196.743136486579</c:v>
                </c:pt>
                <c:pt idx="923">
                  <c:v>194.95136896985599</c:v>
                </c:pt>
                <c:pt idx="924">
                  <c:v>193.51959329915601</c:v>
                </c:pt>
                <c:pt idx="925">
                  <c:v>195.020386910106</c:v>
                </c:pt>
                <c:pt idx="926">
                  <c:v>198.029879922747</c:v>
                </c:pt>
                <c:pt idx="927">
                  <c:v>199.02407071940499</c:v>
                </c:pt>
                <c:pt idx="928">
                  <c:v>195.27857916458399</c:v>
                </c:pt>
                <c:pt idx="929">
                  <c:v>195.13868671401701</c:v>
                </c:pt>
                <c:pt idx="930">
                  <c:v>196.378114687096</c:v>
                </c:pt>
                <c:pt idx="931">
                  <c:v>194.36037732667401</c:v>
                </c:pt>
                <c:pt idx="932">
                  <c:v>188.58570981796899</c:v>
                </c:pt>
                <c:pt idx="933">
                  <c:v>188.06006440805899</c:v>
                </c:pt>
                <c:pt idx="934">
                  <c:v>186.30971024525499</c:v>
                </c:pt>
                <c:pt idx="935">
                  <c:v>185.27970595188901</c:v>
                </c:pt>
                <c:pt idx="936">
                  <c:v>189.049245033707</c:v>
                </c:pt>
                <c:pt idx="937">
                  <c:v>186.26003728828499</c:v>
                </c:pt>
                <c:pt idx="938">
                  <c:v>189.884375291596</c:v>
                </c:pt>
                <c:pt idx="939">
                  <c:v>191.67198075128599</c:v>
                </c:pt>
                <c:pt idx="940">
                  <c:v>194.09532172122701</c:v>
                </c:pt>
                <c:pt idx="941">
                  <c:v>194.047525319382</c:v>
                </c:pt>
                <c:pt idx="942">
                  <c:v>194.52959173440399</c:v>
                </c:pt>
                <c:pt idx="943">
                  <c:v>193.43577125609201</c:v>
                </c:pt>
                <c:pt idx="944">
                  <c:v>195.27523973230501</c:v>
                </c:pt>
                <c:pt idx="945">
                  <c:v>196.03412772855299</c:v>
                </c:pt>
                <c:pt idx="946">
                  <c:v>196.243543735217</c:v>
                </c:pt>
                <c:pt idx="947">
                  <c:v>196.86597849319</c:v>
                </c:pt>
                <c:pt idx="948">
                  <c:v>198.153837567186</c:v>
                </c:pt>
                <c:pt idx="949">
                  <c:v>198.242583725229</c:v>
                </c:pt>
                <c:pt idx="950">
                  <c:v>197.63122018507801</c:v>
                </c:pt>
                <c:pt idx="951">
                  <c:v>198.30592449793701</c:v>
                </c:pt>
                <c:pt idx="952">
                  <c:v>198.485919828525</c:v>
                </c:pt>
                <c:pt idx="953">
                  <c:v>199.014422694606</c:v>
                </c:pt>
                <c:pt idx="954">
                  <c:v>196.439608309411</c:v>
                </c:pt>
                <c:pt idx="955">
                  <c:v>194.838748158714</c:v>
                </c:pt>
                <c:pt idx="956">
                  <c:v>194.059087169446</c:v>
                </c:pt>
                <c:pt idx="957">
                  <c:v>197.47126849967</c:v>
                </c:pt>
                <c:pt idx="958">
                  <c:v>201.09193509550599</c:v>
                </c:pt>
                <c:pt idx="959">
                  <c:v>195.934857290899</c:v>
                </c:pt>
                <c:pt idx="960">
                  <c:v>195.731173005014</c:v>
                </c:pt>
                <c:pt idx="961">
                  <c:v>196.40348689963199</c:v>
                </c:pt>
                <c:pt idx="962">
                  <c:v>199.45802739607601</c:v>
                </c:pt>
                <c:pt idx="963">
                  <c:v>199.744952320436</c:v>
                </c:pt>
                <c:pt idx="964">
                  <c:v>201.10923582402501</c:v>
                </c:pt>
                <c:pt idx="965">
                  <c:v>201.08851823477301</c:v>
                </c:pt>
                <c:pt idx="966">
                  <c:v>196.317608551863</c:v>
                </c:pt>
                <c:pt idx="967">
                  <c:v>198.79500951422901</c:v>
                </c:pt>
                <c:pt idx="968">
                  <c:v>198.037200421726</c:v>
                </c:pt>
                <c:pt idx="969">
                  <c:v>193.267981569536</c:v>
                </c:pt>
                <c:pt idx="970">
                  <c:v>191.43109173242399</c:v>
                </c:pt>
                <c:pt idx="971">
                  <c:v>192.25293669989699</c:v>
                </c:pt>
                <c:pt idx="972">
                  <c:v>195.59105630116201</c:v>
                </c:pt>
                <c:pt idx="973">
                  <c:v>200.32926386858699</c:v>
                </c:pt>
                <c:pt idx="974">
                  <c:v>200.45361392010901</c:v>
                </c:pt>
                <c:pt idx="975">
                  <c:v>202.907849631782</c:v>
                </c:pt>
                <c:pt idx="976">
                  <c:v>202.46589300374299</c:v>
                </c:pt>
                <c:pt idx="977">
                  <c:v>204.06592174341401</c:v>
                </c:pt>
                <c:pt idx="978">
                  <c:v>203.30839224450901</c:v>
                </c:pt>
                <c:pt idx="979">
                  <c:v>203.96948582254501</c:v>
                </c:pt>
                <c:pt idx="980">
                  <c:v>206.356601653703</c:v>
                </c:pt>
                <c:pt idx="981">
                  <c:v>207.58196985530901</c:v>
                </c:pt>
                <c:pt idx="982">
                  <c:v>208.173784316455</c:v>
                </c:pt>
                <c:pt idx="983">
                  <c:v>210.38230331087601</c:v>
                </c:pt>
                <c:pt idx="984">
                  <c:v>212.12984893382199</c:v>
                </c:pt>
                <c:pt idx="985">
                  <c:v>212.68793678781901</c:v>
                </c:pt>
                <c:pt idx="986">
                  <c:v>213.81418050568101</c:v>
                </c:pt>
                <c:pt idx="987">
                  <c:v>218.466482641005</c:v>
                </c:pt>
                <c:pt idx="988">
                  <c:v>214.482634204883</c:v>
                </c:pt>
                <c:pt idx="989">
                  <c:v>212.64333129012701</c:v>
                </c:pt>
                <c:pt idx="990">
                  <c:v>214.90718699267799</c:v>
                </c:pt>
                <c:pt idx="991">
                  <c:v>219.878079441929</c:v>
                </c:pt>
                <c:pt idx="992">
                  <c:v>223.234484439027</c:v>
                </c:pt>
                <c:pt idx="993">
                  <c:v>223.76362250578001</c:v>
                </c:pt>
                <c:pt idx="994">
                  <c:v>225.68620370471101</c:v>
                </c:pt>
                <c:pt idx="995">
                  <c:v>230.41801953378501</c:v>
                </c:pt>
                <c:pt idx="996">
                  <c:v>234.88111105402999</c:v>
                </c:pt>
                <c:pt idx="997">
                  <c:v>235.81433811603799</c:v>
                </c:pt>
                <c:pt idx="998">
                  <c:v>231.065562016153</c:v>
                </c:pt>
                <c:pt idx="999">
                  <c:v>239.79999513220699</c:v>
                </c:pt>
                <c:pt idx="1000">
                  <c:v>240.580000843449</c:v>
                </c:pt>
                <c:pt idx="1001">
                  <c:v>240.10082735831199</c:v>
                </c:pt>
                <c:pt idx="1002">
                  <c:v>228.41406702951099</c:v>
                </c:pt>
                <c:pt idx="1003">
                  <c:v>221.30688123146501</c:v>
                </c:pt>
                <c:pt idx="1004">
                  <c:v>213.33667108968299</c:v>
                </c:pt>
                <c:pt idx="1005">
                  <c:v>195.25725989156001</c:v>
                </c:pt>
                <c:pt idx="1006">
                  <c:v>197.657302876872</c:v>
                </c:pt>
                <c:pt idx="1007">
                  <c:v>207.304699500504</c:v>
                </c:pt>
                <c:pt idx="1008">
                  <c:v>209.195035469652</c:v>
                </c:pt>
                <c:pt idx="1009">
                  <c:v>198.47026637599399</c:v>
                </c:pt>
                <c:pt idx="1010">
                  <c:v>195.56869609821001</c:v>
                </c:pt>
                <c:pt idx="1011">
                  <c:v>198.14987147764199</c:v>
                </c:pt>
                <c:pt idx="1012">
                  <c:v>192.97673402807601</c:v>
                </c:pt>
                <c:pt idx="1013">
                  <c:v>193.37035935873399</c:v>
                </c:pt>
                <c:pt idx="1014">
                  <c:v>197.76790001789399</c:v>
                </c:pt>
                <c:pt idx="1015">
                  <c:v>197.43346938544099</c:v>
                </c:pt>
                <c:pt idx="1016">
                  <c:v>198.46510011555699</c:v>
                </c:pt>
                <c:pt idx="1017">
                  <c:v>197.84322568501301</c:v>
                </c:pt>
                <c:pt idx="1018">
                  <c:v>203.012810581211</c:v>
                </c:pt>
                <c:pt idx="1019">
                  <c:v>206.735643300867</c:v>
                </c:pt>
                <c:pt idx="1020">
                  <c:v>205.142835568165</c:v>
                </c:pt>
                <c:pt idx="1021">
                  <c:v>207.31551354912099</c:v>
                </c:pt>
                <c:pt idx="1022">
                  <c:v>209.611332110821</c:v>
                </c:pt>
                <c:pt idx="1023">
                  <c:v>203.804854851351</c:v>
                </c:pt>
                <c:pt idx="1024">
                  <c:v>201.204072081368</c:v>
                </c:pt>
                <c:pt idx="1025">
                  <c:v>202.17792430158701</c:v>
                </c:pt>
                <c:pt idx="1026">
                  <c:v>200.782421004089</c:v>
                </c:pt>
                <c:pt idx="1027">
                  <c:v>201.77666810849399</c:v>
                </c:pt>
                <c:pt idx="1028">
                  <c:v>202.57784560739699</c:v>
                </c:pt>
                <c:pt idx="1029">
                  <c:v>201.49018150300799</c:v>
                </c:pt>
                <c:pt idx="1030">
                  <c:v>201.45328698260101</c:v>
                </c:pt>
                <c:pt idx="1031">
                  <c:v>200.970342078416</c:v>
                </c:pt>
                <c:pt idx="1032">
                  <c:v>199.544422575916</c:v>
                </c:pt>
                <c:pt idx="1033">
                  <c:v>201.368608585869</c:v>
                </c:pt>
                <c:pt idx="1034">
                  <c:v>202.305774409028</c:v>
                </c:pt>
                <c:pt idx="1035">
                  <c:v>202.15649721025099</c:v>
                </c:pt>
                <c:pt idx="1036">
                  <c:v>202.66945851448901</c:v>
                </c:pt>
                <c:pt idx="1037">
                  <c:v>202.45351100764299</c:v>
                </c:pt>
                <c:pt idx="1038">
                  <c:v>202.37035155383199</c:v>
                </c:pt>
                <c:pt idx="1039">
                  <c:v>202.64692615489699</c:v>
                </c:pt>
                <c:pt idx="1040">
                  <c:v>202.48314355046799</c:v>
                </c:pt>
                <c:pt idx="1041">
                  <c:v>201.02462960999301</c:v>
                </c:pt>
                <c:pt idx="1042">
                  <c:v>199.9853719427</c:v>
                </c:pt>
                <c:pt idx="1043">
                  <c:v>199.381577159111</c:v>
                </c:pt>
                <c:pt idx="1044">
                  <c:v>199.12534941388199</c:v>
                </c:pt>
                <c:pt idx="1045">
                  <c:v>199.51223147751301</c:v>
                </c:pt>
                <c:pt idx="1046">
                  <c:v>199.71602089478</c:v>
                </c:pt>
                <c:pt idx="1047">
                  <c:v>200.29640621985601</c:v>
                </c:pt>
                <c:pt idx="1048">
                  <c:v>202.418566139587</c:v>
                </c:pt>
                <c:pt idx="1049">
                  <c:v>201.560326516309</c:v>
                </c:pt>
                <c:pt idx="1050">
                  <c:v>198.545398248049</c:v>
                </c:pt>
                <c:pt idx="1051">
                  <c:v>197.888033759271</c:v>
                </c:pt>
                <c:pt idx="1052">
                  <c:v>199.02705391958901</c:v>
                </c:pt>
                <c:pt idx="1053">
                  <c:v>196.80607603681801</c:v>
                </c:pt>
                <c:pt idx="1054">
                  <c:v>197.912344599775</c:v>
                </c:pt>
                <c:pt idx="1055">
                  <c:v>195.88801335359599</c:v>
                </c:pt>
                <c:pt idx="1056">
                  <c:v>199.23160486299801</c:v>
                </c:pt>
                <c:pt idx="1057">
                  <c:v>198.79317456347599</c:v>
                </c:pt>
                <c:pt idx="1058">
                  <c:v>200.41644894163599</c:v>
                </c:pt>
                <c:pt idx="1059">
                  <c:v>200.73606172802701</c:v>
                </c:pt>
                <c:pt idx="1060">
                  <c:v>199.26250327715101</c:v>
                </c:pt>
                <c:pt idx="1061">
                  <c:v>198.282111363403</c:v>
                </c:pt>
                <c:pt idx="1062">
                  <c:v>194.22267003373199</c:v>
                </c:pt>
                <c:pt idx="1063">
                  <c:v>194.04635113711399</c:v>
                </c:pt>
                <c:pt idx="1064">
                  <c:v>194.02760434297301</c:v>
                </c:pt>
                <c:pt idx="1065">
                  <c:v>193.28380365448101</c:v>
                </c:pt>
                <c:pt idx="1066">
                  <c:v>199.703227076442</c:v>
                </c:pt>
                <c:pt idx="1067">
                  <c:v>201.61308109799199</c:v>
                </c:pt>
                <c:pt idx="1068">
                  <c:v>195.29971620190301</c:v>
                </c:pt>
                <c:pt idx="1069">
                  <c:v>193.78378548225299</c:v>
                </c:pt>
                <c:pt idx="1070">
                  <c:v>198.66482328170099</c:v>
                </c:pt>
                <c:pt idx="1071">
                  <c:v>195.17397993090799</c:v>
                </c:pt>
                <c:pt idx="1072">
                  <c:v>203.96488156553801</c:v>
                </c:pt>
                <c:pt idx="1073">
                  <c:v>198.774646218523</c:v>
                </c:pt>
                <c:pt idx="1074">
                  <c:v>200.099409952515</c:v>
                </c:pt>
                <c:pt idx="1075">
                  <c:v>201.74077591532901</c:v>
                </c:pt>
                <c:pt idx="1076">
                  <c:v>204.10720880957399</c:v>
                </c:pt>
                <c:pt idx="1077">
                  <c:v>205.77761848284001</c:v>
                </c:pt>
                <c:pt idx="1078">
                  <c:v>208.694289408316</c:v>
                </c:pt>
                <c:pt idx="1079">
                  <c:v>214.961496220463</c:v>
                </c:pt>
                <c:pt idx="1080">
                  <c:v>218.955332130393</c:v>
                </c:pt>
                <c:pt idx="1081">
                  <c:v>210.76337410104799</c:v>
                </c:pt>
                <c:pt idx="1082">
                  <c:v>202.78600433865901</c:v>
                </c:pt>
                <c:pt idx="1083">
                  <c:v>206.45250580474499</c:v>
                </c:pt>
                <c:pt idx="1084">
                  <c:v>209.78165158064499</c:v>
                </c:pt>
                <c:pt idx="1085">
                  <c:v>206.135732027735</c:v>
                </c:pt>
                <c:pt idx="1086">
                  <c:v>210.441913620951</c:v>
                </c:pt>
                <c:pt idx="1087">
                  <c:v>209.40196877801799</c:v>
                </c:pt>
                <c:pt idx="1088">
                  <c:v>210.52366872449099</c:v>
                </c:pt>
                <c:pt idx="1089">
                  <c:v>216.13828289740101</c:v>
                </c:pt>
                <c:pt idx="1090">
                  <c:v>216.67322680193399</c:v>
                </c:pt>
                <c:pt idx="1091">
                  <c:v>211.74371121525201</c:v>
                </c:pt>
                <c:pt idx="1092">
                  <c:v>215.329787921795</c:v>
                </c:pt>
                <c:pt idx="1093">
                  <c:v>215.57569303759399</c:v>
                </c:pt>
                <c:pt idx="1094">
                  <c:v>213.13024616135499</c:v>
                </c:pt>
                <c:pt idx="1095">
                  <c:v>213.171961583811</c:v>
                </c:pt>
                <c:pt idx="1096">
                  <c:v>212.95990803674499</c:v>
                </c:pt>
                <c:pt idx="1097">
                  <c:v>209.97724243037499</c:v>
                </c:pt>
                <c:pt idx="1098">
                  <c:v>211.49264174061301</c:v>
                </c:pt>
                <c:pt idx="1099">
                  <c:v>211.46874017160599</c:v>
                </c:pt>
                <c:pt idx="1100">
                  <c:v>213.26555680794701</c:v>
                </c:pt>
                <c:pt idx="1101">
                  <c:v>214.354835445307</c:v>
                </c:pt>
                <c:pt idx="1102">
                  <c:v>214.651370623383</c:v>
                </c:pt>
                <c:pt idx="1103">
                  <c:v>207.49239141653101</c:v>
                </c:pt>
                <c:pt idx="1104">
                  <c:v>204.87536896219299</c:v>
                </c:pt>
                <c:pt idx="1105">
                  <c:v>205.341024205434</c:v>
                </c:pt>
                <c:pt idx="1106">
                  <c:v>202.71610482075599</c:v>
                </c:pt>
                <c:pt idx="1107">
                  <c:v>204.061421550662</c:v>
                </c:pt>
                <c:pt idx="1108">
                  <c:v>206.25831409970201</c:v>
                </c:pt>
                <c:pt idx="1109">
                  <c:v>210.29682774842601</c:v>
                </c:pt>
                <c:pt idx="1110">
                  <c:v>208.51194633099701</c:v>
                </c:pt>
                <c:pt idx="1111">
                  <c:v>207.361283593173</c:v>
                </c:pt>
                <c:pt idx="1112">
                  <c:v>204.95514481684299</c:v>
                </c:pt>
                <c:pt idx="1113">
                  <c:v>203.80195922183</c:v>
                </c:pt>
                <c:pt idx="1114">
                  <c:v>201.65009192058</c:v>
                </c:pt>
                <c:pt idx="1115">
                  <c:v>201.62063586857701</c:v>
                </c:pt>
                <c:pt idx="1116">
                  <c:v>199.896622892263</c:v>
                </c:pt>
                <c:pt idx="1117">
                  <c:v>201.13215197862601</c:v>
                </c:pt>
                <c:pt idx="1118">
                  <c:v>199.33272104986901</c:v>
                </c:pt>
                <c:pt idx="1119">
                  <c:v>201.569123491206</c:v>
                </c:pt>
                <c:pt idx="1120">
                  <c:v>200.84623164778401</c:v>
                </c:pt>
                <c:pt idx="1121">
                  <c:v>200.96867935479301</c:v>
                </c:pt>
                <c:pt idx="1122">
                  <c:v>200.12421086378001</c:v>
                </c:pt>
                <c:pt idx="1123">
                  <c:v>199.00615636384799</c:v>
                </c:pt>
                <c:pt idx="1124">
                  <c:v>199.072963061628</c:v>
                </c:pt>
                <c:pt idx="1125">
                  <c:v>202.25690404290401</c:v>
                </c:pt>
                <c:pt idx="1126">
                  <c:v>199.96545882568799</c:v>
                </c:pt>
                <c:pt idx="1127">
                  <c:v>195.77945508147101</c:v>
                </c:pt>
                <c:pt idx="1128">
                  <c:v>197.29220697657999</c:v>
                </c:pt>
                <c:pt idx="1129">
                  <c:v>202.06089761669</c:v>
                </c:pt>
                <c:pt idx="1130">
                  <c:v>206.29719346824999</c:v>
                </c:pt>
                <c:pt idx="1131">
                  <c:v>210.45834416682899</c:v>
                </c:pt>
                <c:pt idx="1132">
                  <c:v>214.81014101078799</c:v>
                </c:pt>
                <c:pt idx="1133">
                  <c:v>214.176959459827</c:v>
                </c:pt>
                <c:pt idx="1134">
                  <c:v>215.075196941977</c:v>
                </c:pt>
                <c:pt idx="1135">
                  <c:v>217.79789825702099</c:v>
                </c:pt>
                <c:pt idx="1136">
                  <c:v>209.88268024558801</c:v>
                </c:pt>
                <c:pt idx="1137">
                  <c:v>211.906978429779</c:v>
                </c:pt>
                <c:pt idx="1138">
                  <c:v>216.62809326950199</c:v>
                </c:pt>
                <c:pt idx="1139">
                  <c:v>213.689416609787</c:v>
                </c:pt>
                <c:pt idx="1140">
                  <c:v>216.34150964029399</c:v>
                </c:pt>
                <c:pt idx="1141">
                  <c:v>215.81054519161799</c:v>
                </c:pt>
                <c:pt idx="1142">
                  <c:v>211.60400072650501</c:v>
                </c:pt>
                <c:pt idx="1143">
                  <c:v>211.110915745667</c:v>
                </c:pt>
                <c:pt idx="1144">
                  <c:v>207.19475068042101</c:v>
                </c:pt>
                <c:pt idx="1145">
                  <c:v>206.563413597628</c:v>
                </c:pt>
                <c:pt idx="1146">
                  <c:v>201.05081771542601</c:v>
                </c:pt>
                <c:pt idx="1147">
                  <c:v>199.976986193367</c:v>
                </c:pt>
                <c:pt idx="1148">
                  <c:v>206.628202191144</c:v>
                </c:pt>
                <c:pt idx="1149">
                  <c:v>207.61240947142201</c:v>
                </c:pt>
                <c:pt idx="1150">
                  <c:v>215.723107892684</c:v>
                </c:pt>
                <c:pt idx="1151">
                  <c:v>214.32116495018201</c:v>
                </c:pt>
                <c:pt idx="1152">
                  <c:v>215.74005073970201</c:v>
                </c:pt>
                <c:pt idx="1153">
                  <c:v>217.232164651088</c:v>
                </c:pt>
                <c:pt idx="1154">
                  <c:v>217.31370195921599</c:v>
                </c:pt>
                <c:pt idx="1155">
                  <c:v>216.742081625738</c:v>
                </c:pt>
                <c:pt idx="1156">
                  <c:v>210.92741170169899</c:v>
                </c:pt>
                <c:pt idx="1157">
                  <c:v>215.55830987282701</c:v>
                </c:pt>
                <c:pt idx="1158">
                  <c:v>212.25299212031501</c:v>
                </c:pt>
                <c:pt idx="1159">
                  <c:v>212.565270366741</c:v>
                </c:pt>
                <c:pt idx="1160">
                  <c:v>205.88347723036199</c:v>
                </c:pt>
                <c:pt idx="1161">
                  <c:v>205.12756834574799</c:v>
                </c:pt>
                <c:pt idx="1162">
                  <c:v>206.14272039573501</c:v>
                </c:pt>
                <c:pt idx="1163">
                  <c:v>204.35763786207801</c:v>
                </c:pt>
                <c:pt idx="1164">
                  <c:v>211.85982098724099</c:v>
                </c:pt>
                <c:pt idx="1165">
                  <c:v>213.74792725480299</c:v>
                </c:pt>
                <c:pt idx="1166">
                  <c:v>214.98741379782501</c:v>
                </c:pt>
                <c:pt idx="1167">
                  <c:v>216.207575399028</c:v>
                </c:pt>
                <c:pt idx="1168">
                  <c:v>217.987258291784</c:v>
                </c:pt>
                <c:pt idx="1169">
                  <c:v>214.24472445413801</c:v>
                </c:pt>
                <c:pt idx="1170">
                  <c:v>215.55293793220699</c:v>
                </c:pt>
                <c:pt idx="1171">
                  <c:v>214.180588212412</c:v>
                </c:pt>
                <c:pt idx="1172">
                  <c:v>220.31728029702501</c:v>
                </c:pt>
                <c:pt idx="1173">
                  <c:v>217.62029772263099</c:v>
                </c:pt>
                <c:pt idx="1174">
                  <c:v>218.919881138108</c:v>
                </c:pt>
                <c:pt idx="1175">
                  <c:v>218.30875042714001</c:v>
                </c:pt>
                <c:pt idx="1176">
                  <c:v>217.80595119429401</c:v>
                </c:pt>
                <c:pt idx="1177">
                  <c:v>219.89216270591299</c:v>
                </c:pt>
                <c:pt idx="1178">
                  <c:v>221.20987328013899</c:v>
                </c:pt>
                <c:pt idx="1179">
                  <c:v>219.90154344300799</c:v>
                </c:pt>
                <c:pt idx="1180">
                  <c:v>220.39806253432999</c:v>
                </c:pt>
                <c:pt idx="1181">
                  <c:v>221.731519517549</c:v>
                </c:pt>
                <c:pt idx="1182">
                  <c:v>223.060074135934</c:v>
                </c:pt>
                <c:pt idx="1183">
                  <c:v>223.98500777834599</c:v>
                </c:pt>
                <c:pt idx="1184">
                  <c:v>225.0057327051</c:v>
                </c:pt>
                <c:pt idx="1185">
                  <c:v>225.91216636307101</c:v>
                </c:pt>
                <c:pt idx="1186">
                  <c:v>227.273035889851</c:v>
                </c:pt>
                <c:pt idx="1187">
                  <c:v>230.00887441187299</c:v>
                </c:pt>
                <c:pt idx="1188">
                  <c:v>231.33167629808699</c:v>
                </c:pt>
                <c:pt idx="1189">
                  <c:v>231.38048435712801</c:v>
                </c:pt>
                <c:pt idx="1190">
                  <c:v>229.75895670870801</c:v>
                </c:pt>
                <c:pt idx="1191">
                  <c:v>230.79529809745799</c:v>
                </c:pt>
                <c:pt idx="1192">
                  <c:v>232.54698544295999</c:v>
                </c:pt>
                <c:pt idx="1193">
                  <c:v>235.39831959556</c:v>
                </c:pt>
                <c:pt idx="1194">
                  <c:v>232.258269852974</c:v>
                </c:pt>
                <c:pt idx="1195">
                  <c:v>231.99541915212899</c:v>
                </c:pt>
                <c:pt idx="1196">
                  <c:v>235.18923348296201</c:v>
                </c:pt>
                <c:pt idx="1197">
                  <c:v>234.16645199183199</c:v>
                </c:pt>
                <c:pt idx="1198">
                  <c:v>233.81516769679101</c:v>
                </c:pt>
                <c:pt idx="1199">
                  <c:v>231.73777710604099</c:v>
                </c:pt>
                <c:pt idx="1200">
                  <c:v>233.179867308827</c:v>
                </c:pt>
                <c:pt idx="1201">
                  <c:v>232.39624387640799</c:v>
                </c:pt>
                <c:pt idx="1202">
                  <c:v>232.14801867620099</c:v>
                </c:pt>
                <c:pt idx="1203">
                  <c:v>233.18487804914099</c:v>
                </c:pt>
                <c:pt idx="1204">
                  <c:v>231.72895260996299</c:v>
                </c:pt>
                <c:pt idx="1205">
                  <c:v>237.28617502490499</c:v>
                </c:pt>
                <c:pt idx="1206">
                  <c:v>238.068036589363</c:v>
                </c:pt>
                <c:pt idx="1207">
                  <c:v>241.82731422525299</c:v>
                </c:pt>
                <c:pt idx="1208">
                  <c:v>241.563938789936</c:v>
                </c:pt>
                <c:pt idx="1209">
                  <c:v>241.378555646959</c:v>
                </c:pt>
                <c:pt idx="1210">
                  <c:v>247.82629965291599</c:v>
                </c:pt>
                <c:pt idx="1211">
                  <c:v>235.728485592412</c:v>
                </c:pt>
                <c:pt idx="1212">
                  <c:v>240.231241343416</c:v>
                </c:pt>
                <c:pt idx="1213">
                  <c:v>237.20031301306099</c:v>
                </c:pt>
                <c:pt idx="1214">
                  <c:v>236.84664956534201</c:v>
                </c:pt>
                <c:pt idx="1215">
                  <c:v>232.99734597518199</c:v>
                </c:pt>
                <c:pt idx="1216">
                  <c:v>235.24644447828501</c:v>
                </c:pt>
                <c:pt idx="1217">
                  <c:v>237.08096098137901</c:v>
                </c:pt>
                <c:pt idx="1218">
                  <c:v>238.33093482832899</c:v>
                </c:pt>
                <c:pt idx="1219">
                  <c:v>237.249842425878</c:v>
                </c:pt>
                <c:pt idx="1220">
                  <c:v>239.83635014653001</c:v>
                </c:pt>
                <c:pt idx="1221">
                  <c:v>238.824979222347</c:v>
                </c:pt>
                <c:pt idx="1222">
                  <c:v>238.95275958602201</c:v>
                </c:pt>
                <c:pt idx="1223">
                  <c:v>241.11296582287801</c:v>
                </c:pt>
                <c:pt idx="1224">
                  <c:v>242.57878551361901</c:v>
                </c:pt>
                <c:pt idx="1225">
                  <c:v>240.09000618784501</c:v>
                </c:pt>
                <c:pt idx="1226">
                  <c:v>240.670884196955</c:v>
                </c:pt>
                <c:pt idx="1227">
                  <c:v>238.66571732407101</c:v>
                </c:pt>
                <c:pt idx="1228">
                  <c:v>240.35381633778201</c:v>
                </c:pt>
                <c:pt idx="1229">
                  <c:v>242.564578275911</c:v>
                </c:pt>
                <c:pt idx="1230">
                  <c:v>242.36356055583499</c:v>
                </c:pt>
                <c:pt idx="1231">
                  <c:v>240.32100739973501</c:v>
                </c:pt>
                <c:pt idx="1232">
                  <c:v>237.36579803163099</c:v>
                </c:pt>
                <c:pt idx="1233">
                  <c:v>237.23004487188601</c:v>
                </c:pt>
                <c:pt idx="1234">
                  <c:v>240.67965759992001</c:v>
                </c:pt>
                <c:pt idx="1235">
                  <c:v>239.966434034998</c:v>
                </c:pt>
                <c:pt idx="1236">
                  <c:v>237.184803143457</c:v>
                </c:pt>
                <c:pt idx="1237">
                  <c:v>236.97145414336899</c:v>
                </c:pt>
                <c:pt idx="1238">
                  <c:v>234.720898435652</c:v>
                </c:pt>
                <c:pt idx="1239">
                  <c:v>230.15675943255701</c:v>
                </c:pt>
                <c:pt idx="1240">
                  <c:v>232.50473607130701</c:v>
                </c:pt>
                <c:pt idx="1241">
                  <c:v>235.55958373029301</c:v>
                </c:pt>
                <c:pt idx="1242">
                  <c:v>233.75187742356599</c:v>
                </c:pt>
                <c:pt idx="1243">
                  <c:v>235.10999429461</c:v>
                </c:pt>
                <c:pt idx="1244">
                  <c:v>237.93765560445399</c:v>
                </c:pt>
                <c:pt idx="1245">
                  <c:v>236.697296657621</c:v>
                </c:pt>
                <c:pt idx="1246">
                  <c:v>235.88073215583799</c:v>
                </c:pt>
                <c:pt idx="1247">
                  <c:v>237.634795986764</c:v>
                </c:pt>
                <c:pt idx="1248">
                  <c:v>235.315794945308</c:v>
                </c:pt>
                <c:pt idx="1249">
                  <c:v>237.33535627977199</c:v>
                </c:pt>
                <c:pt idx="1250">
                  <c:v>241.07415323489499</c:v>
                </c:pt>
                <c:pt idx="1251">
                  <c:v>241.994473066833</c:v>
                </c:pt>
                <c:pt idx="1252">
                  <c:v>243.500479075577</c:v>
                </c:pt>
                <c:pt idx="1253">
                  <c:v>242.604254321388</c:v>
                </c:pt>
                <c:pt idx="1254">
                  <c:v>244.48356358017901</c:v>
                </c:pt>
                <c:pt idx="1255">
                  <c:v>245.15782277164601</c:v>
                </c:pt>
                <c:pt idx="1256">
                  <c:v>244.70455361008999</c:v>
                </c:pt>
                <c:pt idx="1257">
                  <c:v>244.65614314042099</c:v>
                </c:pt>
                <c:pt idx="1258">
                  <c:v>245.45993046762899</c:v>
                </c:pt>
                <c:pt idx="1259">
                  <c:v>245.94282992860099</c:v>
                </c:pt>
                <c:pt idx="1260">
                  <c:v>245.68036534983901</c:v>
                </c:pt>
                <c:pt idx="1261">
                  <c:v>245.32280364755701</c:v>
                </c:pt>
                <c:pt idx="1262">
                  <c:v>246.71161838009101</c:v>
                </c:pt>
                <c:pt idx="1263">
                  <c:v>246.953497340865</c:v>
                </c:pt>
                <c:pt idx="1264">
                  <c:v>246.85600082774599</c:v>
                </c:pt>
                <c:pt idx="1265">
                  <c:v>245.85267800166099</c:v>
                </c:pt>
                <c:pt idx="1266">
                  <c:v>244.75462615606401</c:v>
                </c:pt>
                <c:pt idx="1267">
                  <c:v>243.485065684354</c:v>
                </c:pt>
                <c:pt idx="1268">
                  <c:v>245.61859472554801</c:v>
                </c:pt>
                <c:pt idx="1269">
                  <c:v>244.40124824558299</c:v>
                </c:pt>
                <c:pt idx="1270">
                  <c:v>245.59064704285601</c:v>
                </c:pt>
                <c:pt idx="1271">
                  <c:v>245.55158154243401</c:v>
                </c:pt>
                <c:pt idx="1272">
                  <c:v>245.62108204444201</c:v>
                </c:pt>
                <c:pt idx="1273">
                  <c:v>246.845493903332</c:v>
                </c:pt>
                <c:pt idx="1274">
                  <c:v>247.34797708146201</c:v>
                </c:pt>
                <c:pt idx="1275">
                  <c:v>249.68992647376299</c:v>
                </c:pt>
                <c:pt idx="1276">
                  <c:v>249.99868646025499</c:v>
                </c:pt>
                <c:pt idx="1277">
                  <c:v>248.48378313031699</c:v>
                </c:pt>
                <c:pt idx="1278">
                  <c:v>246.53654774216201</c:v>
                </c:pt>
                <c:pt idx="1279">
                  <c:v>243.36879718384</c:v>
                </c:pt>
                <c:pt idx="1280">
                  <c:v>243.72109219084101</c:v>
                </c:pt>
                <c:pt idx="1281">
                  <c:v>243.78444009395699</c:v>
                </c:pt>
                <c:pt idx="1282">
                  <c:v>244.52576380866401</c:v>
                </c:pt>
                <c:pt idx="1283">
                  <c:v>242.917702273499</c:v>
                </c:pt>
                <c:pt idx="1284">
                  <c:v>244.59981554805401</c:v>
                </c:pt>
                <c:pt idx="1285">
                  <c:v>244.181245158384</c:v>
                </c:pt>
                <c:pt idx="1286">
                  <c:v>245.50955743575901</c:v>
                </c:pt>
                <c:pt idx="1287">
                  <c:v>246.116264680531</c:v>
                </c:pt>
                <c:pt idx="1288">
                  <c:v>244.21693191750401</c:v>
                </c:pt>
                <c:pt idx="1289">
                  <c:v>244.594357162704</c:v>
                </c:pt>
                <c:pt idx="1290">
                  <c:v>245.18383289533099</c:v>
                </c:pt>
                <c:pt idx="1291">
                  <c:v>243.00125260632501</c:v>
                </c:pt>
                <c:pt idx="1292">
                  <c:v>245.37845944896699</c:v>
                </c:pt>
                <c:pt idx="1293">
                  <c:v>244.701294893723</c:v>
                </c:pt>
                <c:pt idx="1294">
                  <c:v>245.04565972885601</c:v>
                </c:pt>
                <c:pt idx="1295">
                  <c:v>245.603646996138</c:v>
                </c:pt>
                <c:pt idx="1296">
                  <c:v>243.56275734867401</c:v>
                </c:pt>
                <c:pt idx="1297">
                  <c:v>245.249941218939</c:v>
                </c:pt>
                <c:pt idx="1298">
                  <c:v>247.55681830453301</c:v>
                </c:pt>
                <c:pt idx="1299">
                  <c:v>246.73584599259399</c:v>
                </c:pt>
                <c:pt idx="1300">
                  <c:v>245.59571005230501</c:v>
                </c:pt>
                <c:pt idx="1301">
                  <c:v>245.29998439194699</c:v>
                </c:pt>
                <c:pt idx="1302">
                  <c:v>242.56971472860499</c:v>
                </c:pt>
                <c:pt idx="1303">
                  <c:v>242.31197112413699</c:v>
                </c:pt>
                <c:pt idx="1304">
                  <c:v>242.335631951013</c:v>
                </c:pt>
                <c:pt idx="1305">
                  <c:v>245.262565025973</c:v>
                </c:pt>
                <c:pt idx="1306">
                  <c:v>245.10787706286499</c:v>
                </c:pt>
                <c:pt idx="1307">
                  <c:v>246.66528464553701</c:v>
                </c:pt>
                <c:pt idx="1308">
                  <c:v>246.578389564997</c:v>
                </c:pt>
                <c:pt idx="1309">
                  <c:v>244.970910704375</c:v>
                </c:pt>
                <c:pt idx="1310">
                  <c:v>242.86057838936301</c:v>
                </c:pt>
                <c:pt idx="1311">
                  <c:v>240.110753592132</c:v>
                </c:pt>
                <c:pt idx="1312">
                  <c:v>238.11461067264301</c:v>
                </c:pt>
                <c:pt idx="1313">
                  <c:v>238.332665347877</c:v>
                </c:pt>
                <c:pt idx="1314">
                  <c:v>240.378058434537</c:v>
                </c:pt>
                <c:pt idx="1315">
                  <c:v>244.43645435116301</c:v>
                </c:pt>
                <c:pt idx="1316">
                  <c:v>244.50647042392799</c:v>
                </c:pt>
                <c:pt idx="1317">
                  <c:v>243.27568919677501</c:v>
                </c:pt>
                <c:pt idx="1318">
                  <c:v>240.80989768753599</c:v>
                </c:pt>
                <c:pt idx="1319">
                  <c:v>239.061744599197</c:v>
                </c:pt>
                <c:pt idx="1320">
                  <c:v>243.442600637266</c:v>
                </c:pt>
                <c:pt idx="1321">
                  <c:v>244.82752241025901</c:v>
                </c:pt>
                <c:pt idx="1322">
                  <c:v>245.61594788437301</c:v>
                </c:pt>
                <c:pt idx="1323">
                  <c:v>245.01676418756199</c:v>
                </c:pt>
                <c:pt idx="1324">
                  <c:v>245.15301958850799</c:v>
                </c:pt>
                <c:pt idx="1325">
                  <c:v>245.301684557074</c:v>
                </c:pt>
                <c:pt idx="1326">
                  <c:v>244.383881697638</c:v>
                </c:pt>
                <c:pt idx="1327">
                  <c:v>244.368829276295</c:v>
                </c:pt>
                <c:pt idx="1328">
                  <c:v>244.36314695528901</c:v>
                </c:pt>
                <c:pt idx="1329">
                  <c:v>245.107906267369</c:v>
                </c:pt>
                <c:pt idx="1330">
                  <c:v>246.83995262256099</c:v>
                </c:pt>
                <c:pt idx="1331">
                  <c:v>246.695246847589</c:v>
                </c:pt>
                <c:pt idx="1332">
                  <c:v>247.561386730392</c:v>
                </c:pt>
                <c:pt idx="1333">
                  <c:v>249.59481204440701</c:v>
                </c:pt>
                <c:pt idx="1334">
                  <c:v>248.17334468025601</c:v>
                </c:pt>
                <c:pt idx="1335">
                  <c:v>247.915819535514</c:v>
                </c:pt>
                <c:pt idx="1336">
                  <c:v>248.024539543034</c:v>
                </c:pt>
                <c:pt idx="1337">
                  <c:v>248.89183935412299</c:v>
                </c:pt>
                <c:pt idx="1338">
                  <c:v>247.04828192383201</c:v>
                </c:pt>
                <c:pt idx="1339">
                  <c:v>246.879726672808</c:v>
                </c:pt>
                <c:pt idx="1340">
                  <c:v>250.3288357136</c:v>
                </c:pt>
                <c:pt idx="1341">
                  <c:v>248.730138633737</c:v>
                </c:pt>
                <c:pt idx="1342">
                  <c:v>248.38015441138199</c:v>
                </c:pt>
                <c:pt idx="1343">
                  <c:v>249.753263386996</c:v>
                </c:pt>
                <c:pt idx="1344">
                  <c:v>256.12111638231897</c:v>
                </c:pt>
                <c:pt idx="1345">
                  <c:v>254.169370013595</c:v>
                </c:pt>
                <c:pt idx="1346">
                  <c:v>255.28622773640799</c:v>
                </c:pt>
                <c:pt idx="1347">
                  <c:v>254.404093353245</c:v>
                </c:pt>
                <c:pt idx="1348">
                  <c:v>262.16435538813897</c:v>
                </c:pt>
                <c:pt idx="1349">
                  <c:v>262.79739514199002</c:v>
                </c:pt>
                <c:pt idx="1350">
                  <c:v>258.21618818655998</c:v>
                </c:pt>
                <c:pt idx="1351">
                  <c:v>261.418185891939</c:v>
                </c:pt>
                <c:pt idx="1352">
                  <c:v>258.84075021031498</c:v>
                </c:pt>
                <c:pt idx="1353">
                  <c:v>259.30426927880302</c:v>
                </c:pt>
                <c:pt idx="1354">
                  <c:v>259.101975465252</c:v>
                </c:pt>
                <c:pt idx="1355">
                  <c:v>255.947630730198</c:v>
                </c:pt>
                <c:pt idx="1356">
                  <c:v>254.35286677516601</c:v>
                </c:pt>
                <c:pt idx="1357">
                  <c:v>254.09646462963599</c:v>
                </c:pt>
                <c:pt idx="1358">
                  <c:v>259.19463430836203</c:v>
                </c:pt>
                <c:pt idx="1359">
                  <c:v>258.55188510450103</c:v>
                </c:pt>
                <c:pt idx="1360">
                  <c:v>259.59191011721401</c:v>
                </c:pt>
                <c:pt idx="1361">
                  <c:v>259.02437542690302</c:v>
                </c:pt>
                <c:pt idx="1362">
                  <c:v>259.05424902447697</c:v>
                </c:pt>
                <c:pt idx="1363">
                  <c:v>261.57015132172199</c:v>
                </c:pt>
                <c:pt idx="1364">
                  <c:v>259.20924415615298</c:v>
                </c:pt>
                <c:pt idx="1365">
                  <c:v>256.771449841785</c:v>
                </c:pt>
                <c:pt idx="1366">
                  <c:v>255.144582315142</c:v>
                </c:pt>
                <c:pt idx="1367">
                  <c:v>255.45897950319701</c:v>
                </c:pt>
                <c:pt idx="1368">
                  <c:v>255.66913532381099</c:v>
                </c:pt>
                <c:pt idx="1369">
                  <c:v>252.94837692534799</c:v>
                </c:pt>
                <c:pt idx="1370">
                  <c:v>249.463115114006</c:v>
                </c:pt>
                <c:pt idx="1371">
                  <c:v>251.36651913091401</c:v>
                </c:pt>
                <c:pt idx="1372">
                  <c:v>252.61874326775799</c:v>
                </c:pt>
                <c:pt idx="1373">
                  <c:v>250.489700196982</c:v>
                </c:pt>
                <c:pt idx="1374">
                  <c:v>246.16819633452101</c:v>
                </c:pt>
                <c:pt idx="1375">
                  <c:v>247.57127355792699</c:v>
                </c:pt>
                <c:pt idx="1376">
                  <c:v>243.604927884787</c:v>
                </c:pt>
                <c:pt idx="1377">
                  <c:v>243.32841188705899</c:v>
                </c:pt>
                <c:pt idx="1378">
                  <c:v>245.63870700968499</c:v>
                </c:pt>
                <c:pt idx="1379">
                  <c:v>245.201856907788</c:v>
                </c:pt>
                <c:pt idx="1380">
                  <c:v>246.64543231570701</c:v>
                </c:pt>
                <c:pt idx="1381">
                  <c:v>246.64237316047601</c:v>
                </c:pt>
                <c:pt idx="1382">
                  <c:v>246.268535341475</c:v>
                </c:pt>
                <c:pt idx="1383">
                  <c:v>246.27439541975099</c:v>
                </c:pt>
                <c:pt idx="1384">
                  <c:v>245.662286984741</c:v>
                </c:pt>
                <c:pt idx="1385">
                  <c:v>245.75706969035801</c:v>
                </c:pt>
                <c:pt idx="1386">
                  <c:v>245.66298000279201</c:v>
                </c:pt>
                <c:pt idx="1387">
                  <c:v>245.051149825902</c:v>
                </c:pt>
                <c:pt idx="1388">
                  <c:v>245.22859195925801</c:v>
                </c:pt>
                <c:pt idx="1389">
                  <c:v>245.05448441439501</c:v>
                </c:pt>
                <c:pt idx="1390">
                  <c:v>244.857936793677</c:v>
                </c:pt>
                <c:pt idx="1391">
                  <c:v>244.54769605531601</c:v>
                </c:pt>
                <c:pt idx="1392">
                  <c:v>244.82837735747799</c:v>
                </c:pt>
                <c:pt idx="1393">
                  <c:v>246.03767984496599</c:v>
                </c:pt>
                <c:pt idx="1394">
                  <c:v>245.52150889779099</c:v>
                </c:pt>
                <c:pt idx="1395">
                  <c:v>245.47105648281899</c:v>
                </c:pt>
                <c:pt idx="1396">
                  <c:v>245.734854350891</c:v>
                </c:pt>
                <c:pt idx="1397">
                  <c:v>246.087625776783</c:v>
                </c:pt>
                <c:pt idx="1398">
                  <c:v>246.23005669433999</c:v>
                </c:pt>
                <c:pt idx="1399">
                  <c:v>246.34303926876501</c:v>
                </c:pt>
                <c:pt idx="1400">
                  <c:v>246.85053344575201</c:v>
                </c:pt>
                <c:pt idx="1401">
                  <c:v>247.02905399679301</c:v>
                </c:pt>
                <c:pt idx="1402">
                  <c:v>247.68158342215401</c:v>
                </c:pt>
                <c:pt idx="1403">
                  <c:v>245.45337985928899</c:v>
                </c:pt>
                <c:pt idx="1404">
                  <c:v>244.831832798747</c:v>
                </c:pt>
                <c:pt idx="1405">
                  <c:v>244.56076260514399</c:v>
                </c:pt>
                <c:pt idx="1406">
                  <c:v>244.05260010400301</c:v>
                </c:pt>
                <c:pt idx="1407">
                  <c:v>244.58773287420999</c:v>
                </c:pt>
                <c:pt idx="1408">
                  <c:v>243.266218771795</c:v>
                </c:pt>
                <c:pt idx="1409">
                  <c:v>244.63051448778401</c:v>
                </c:pt>
                <c:pt idx="1410">
                  <c:v>241.18138179849299</c:v>
                </c:pt>
                <c:pt idx="1411">
                  <c:v>240.70830676098799</c:v>
                </c:pt>
                <c:pt idx="1412">
                  <c:v>240.01615934098501</c:v>
                </c:pt>
                <c:pt idx="1413">
                  <c:v>237.44851091098201</c:v>
                </c:pt>
                <c:pt idx="1414">
                  <c:v>236.37511017956001</c:v>
                </c:pt>
                <c:pt idx="1415">
                  <c:v>232.24355515852599</c:v>
                </c:pt>
                <c:pt idx="1416">
                  <c:v>232.47574823913399</c:v>
                </c:pt>
                <c:pt idx="1417">
                  <c:v>231.933773246398</c:v>
                </c:pt>
                <c:pt idx="1418">
                  <c:v>233.84486364151999</c:v>
                </c:pt>
                <c:pt idx="1419">
                  <c:v>235.026443320368</c:v>
                </c:pt>
                <c:pt idx="1420">
                  <c:v>234.683526001839</c:v>
                </c:pt>
                <c:pt idx="1421">
                  <c:v>234.94075572212699</c:v>
                </c:pt>
                <c:pt idx="1422">
                  <c:v>236.75130740311201</c:v>
                </c:pt>
                <c:pt idx="1423">
                  <c:v>236.56996319692001</c:v>
                </c:pt>
                <c:pt idx="1424">
                  <c:v>237.93028428404901</c:v>
                </c:pt>
                <c:pt idx="1425">
                  <c:v>238.00110123875601</c:v>
                </c:pt>
                <c:pt idx="1426">
                  <c:v>237.62631306732999</c:v>
                </c:pt>
                <c:pt idx="1427">
                  <c:v>238.48873028408099</c:v>
                </c:pt>
                <c:pt idx="1428">
                  <c:v>238.89206932759899</c:v>
                </c:pt>
                <c:pt idx="1429">
                  <c:v>238.70749730586101</c:v>
                </c:pt>
                <c:pt idx="1430">
                  <c:v>239.157971084807</c:v>
                </c:pt>
                <c:pt idx="1431">
                  <c:v>240.26093373643201</c:v>
                </c:pt>
                <c:pt idx="1432">
                  <c:v>239.85566834378901</c:v>
                </c:pt>
                <c:pt idx="1433">
                  <c:v>240.999641948234</c:v>
                </c:pt>
                <c:pt idx="1434">
                  <c:v>242.00756028511401</c:v>
                </c:pt>
                <c:pt idx="1435">
                  <c:v>243.39809510949601</c:v>
                </c:pt>
                <c:pt idx="1436">
                  <c:v>243.19809705254801</c:v>
                </c:pt>
                <c:pt idx="1437">
                  <c:v>243.74181180841799</c:v>
                </c:pt>
                <c:pt idx="1438">
                  <c:v>245.168280649688</c:v>
                </c:pt>
                <c:pt idx="1439">
                  <c:v>245.58768462314001</c:v>
                </c:pt>
                <c:pt idx="1440">
                  <c:v>246.077671507464</c:v>
                </c:pt>
                <c:pt idx="1441">
                  <c:v>243.56742510471901</c:v>
                </c:pt>
                <c:pt idx="1442">
                  <c:v>243.05700910067</c:v>
                </c:pt>
                <c:pt idx="1443">
                  <c:v>244.73827757861599</c:v>
                </c:pt>
                <c:pt idx="1444">
                  <c:v>241.76549606775399</c:v>
                </c:pt>
                <c:pt idx="1445">
                  <c:v>243.166757397536</c:v>
                </c:pt>
                <c:pt idx="1446">
                  <c:v>243.68128463995001</c:v>
                </c:pt>
                <c:pt idx="1447">
                  <c:v>241.98464357851699</c:v>
                </c:pt>
                <c:pt idx="1448">
                  <c:v>243.02290215617299</c:v>
                </c:pt>
                <c:pt idx="1449">
                  <c:v>244.46691484640499</c:v>
                </c:pt>
                <c:pt idx="1450">
                  <c:v>245.716414426672</c:v>
                </c:pt>
                <c:pt idx="1451">
                  <c:v>245.68506268268601</c:v>
                </c:pt>
                <c:pt idx="1452">
                  <c:v>245.94213767450901</c:v>
                </c:pt>
                <c:pt idx="1453">
                  <c:v>244.084022255364</c:v>
                </c:pt>
                <c:pt idx="1454">
                  <c:v>245.96501925203</c:v>
                </c:pt>
                <c:pt idx="1455">
                  <c:v>241.51194132833501</c:v>
                </c:pt>
                <c:pt idx="1456">
                  <c:v>237.864760757732</c:v>
                </c:pt>
                <c:pt idx="1457">
                  <c:v>239.822618011689</c:v>
                </c:pt>
                <c:pt idx="1458">
                  <c:v>235.89850309206801</c:v>
                </c:pt>
                <c:pt idx="1459">
                  <c:v>236.93327971822501</c:v>
                </c:pt>
                <c:pt idx="1460">
                  <c:v>238.29575002964199</c:v>
                </c:pt>
                <c:pt idx="1461">
                  <c:v>237.207070494281</c:v>
                </c:pt>
                <c:pt idx="1462">
                  <c:v>236.596381126296</c:v>
                </c:pt>
                <c:pt idx="1463">
                  <c:v>236.04672749745899</c:v>
                </c:pt>
                <c:pt idx="1464">
                  <c:v>236.487642455345</c:v>
                </c:pt>
                <c:pt idx="1465">
                  <c:v>235.460622336791</c:v>
                </c:pt>
                <c:pt idx="1466">
                  <c:v>234.727947515398</c:v>
                </c:pt>
                <c:pt idx="1467">
                  <c:v>233.95756587351499</c:v>
                </c:pt>
                <c:pt idx="1468">
                  <c:v>234.06562201246999</c:v>
                </c:pt>
                <c:pt idx="1469">
                  <c:v>234.870988546897</c:v>
                </c:pt>
                <c:pt idx="1470">
                  <c:v>234.985081489127</c:v>
                </c:pt>
                <c:pt idx="1471">
                  <c:v>235.38419592189899</c:v>
                </c:pt>
                <c:pt idx="1472">
                  <c:v>236.04554236772901</c:v>
                </c:pt>
                <c:pt idx="1473">
                  <c:v>236.66942557984399</c:v>
                </c:pt>
                <c:pt idx="1474">
                  <c:v>237.28857442202599</c:v>
                </c:pt>
                <c:pt idx="1475">
                  <c:v>236.48384749197899</c:v>
                </c:pt>
                <c:pt idx="1476">
                  <c:v>237.073412115179</c:v>
                </c:pt>
                <c:pt idx="1477">
                  <c:v>237.40711586364799</c:v>
                </c:pt>
                <c:pt idx="1478">
                  <c:v>237.37523862520001</c:v>
                </c:pt>
                <c:pt idx="1479">
                  <c:v>237.79800347119701</c:v>
                </c:pt>
                <c:pt idx="1480">
                  <c:v>239.045959053144</c:v>
                </c:pt>
                <c:pt idx="1481">
                  <c:v>238.451540850795</c:v>
                </c:pt>
                <c:pt idx="1482">
                  <c:v>238.46518746292</c:v>
                </c:pt>
                <c:pt idx="1483">
                  <c:v>238.16334195035401</c:v>
                </c:pt>
                <c:pt idx="1484">
                  <c:v>233.48433026555901</c:v>
                </c:pt>
                <c:pt idx="1485">
                  <c:v>233.003285711741</c:v>
                </c:pt>
                <c:pt idx="1486">
                  <c:v>232.282331302757</c:v>
                </c:pt>
                <c:pt idx="1487">
                  <c:v>233.886816792442</c:v>
                </c:pt>
                <c:pt idx="1488">
                  <c:v>234.364302422527</c:v>
                </c:pt>
                <c:pt idx="1489">
                  <c:v>236.88377131185501</c:v>
                </c:pt>
                <c:pt idx="1490">
                  <c:v>235.88367938766399</c:v>
                </c:pt>
                <c:pt idx="1491">
                  <c:v>232.25642953859099</c:v>
                </c:pt>
                <c:pt idx="1492">
                  <c:v>224.85606833368499</c:v>
                </c:pt>
                <c:pt idx="1493">
                  <c:v>227.66036256062</c:v>
                </c:pt>
                <c:pt idx="1494">
                  <c:v>223.16896253222899</c:v>
                </c:pt>
                <c:pt idx="1495">
                  <c:v>224.63652310783701</c:v>
                </c:pt>
                <c:pt idx="1496">
                  <c:v>224.984394976407</c:v>
                </c:pt>
                <c:pt idx="1497">
                  <c:v>226.88380884902799</c:v>
                </c:pt>
                <c:pt idx="1498">
                  <c:v>228.62415880848599</c:v>
                </c:pt>
                <c:pt idx="1499">
                  <c:v>231.740062161856</c:v>
                </c:pt>
                <c:pt idx="1500">
                  <c:v>234.434904734448</c:v>
                </c:pt>
                <c:pt idx="1501">
                  <c:v>233.51482324327</c:v>
                </c:pt>
                <c:pt idx="1502">
                  <c:v>236.061141331909</c:v>
                </c:pt>
                <c:pt idx="1503">
                  <c:v>235.04188340557701</c:v>
                </c:pt>
                <c:pt idx="1504">
                  <c:v>230.189619331393</c:v>
                </c:pt>
                <c:pt idx="1505">
                  <c:v>231.150496576297</c:v>
                </c:pt>
                <c:pt idx="1506">
                  <c:v>230.585553493497</c:v>
                </c:pt>
                <c:pt idx="1507">
                  <c:v>231.34962778297501</c:v>
                </c:pt>
                <c:pt idx="1508">
                  <c:v>232.229377098301</c:v>
                </c:pt>
                <c:pt idx="1509">
                  <c:v>232.532016546531</c:v>
                </c:pt>
                <c:pt idx="1510">
                  <c:v>231.28661915587901</c:v>
                </c:pt>
                <c:pt idx="1511">
                  <c:v>231.25830211140399</c:v>
                </c:pt>
                <c:pt idx="1512">
                  <c:v>231.57933739771201</c:v>
                </c:pt>
                <c:pt idx="1513">
                  <c:v>231.904736791353</c:v>
                </c:pt>
                <c:pt idx="1514">
                  <c:v>233.99072115481499</c:v>
                </c:pt>
                <c:pt idx="1515">
                  <c:v>233.599702197027</c:v>
                </c:pt>
                <c:pt idx="1516">
                  <c:v>234.15034651850701</c:v>
                </c:pt>
                <c:pt idx="1517">
                  <c:v>234.338744377328</c:v>
                </c:pt>
                <c:pt idx="1518">
                  <c:v>235.68898544318</c:v>
                </c:pt>
                <c:pt idx="1519">
                  <c:v>230.340952835151</c:v>
                </c:pt>
                <c:pt idx="1520">
                  <c:v>227.36632030408001</c:v>
                </c:pt>
                <c:pt idx="1521">
                  <c:v>226.868048874095</c:v>
                </c:pt>
                <c:pt idx="1522">
                  <c:v>224.100531654706</c:v>
                </c:pt>
                <c:pt idx="1523">
                  <c:v>220.802629767914</c:v>
                </c:pt>
                <c:pt idx="1524">
                  <c:v>219.01713440586599</c:v>
                </c:pt>
                <c:pt idx="1525">
                  <c:v>216.58830801486101</c:v>
                </c:pt>
                <c:pt idx="1526">
                  <c:v>217.59079438683901</c:v>
                </c:pt>
                <c:pt idx="1527">
                  <c:v>215.85584885209599</c:v>
                </c:pt>
                <c:pt idx="1528">
                  <c:v>213.036966995</c:v>
                </c:pt>
                <c:pt idx="1529">
                  <c:v>214.83466453218</c:v>
                </c:pt>
                <c:pt idx="1530">
                  <c:v>217.09418992671999</c:v>
                </c:pt>
                <c:pt idx="1531">
                  <c:v>217.76681231299099</c:v>
                </c:pt>
                <c:pt idx="1532">
                  <c:v>215.49586305902599</c:v>
                </c:pt>
                <c:pt idx="1533">
                  <c:v>213.318785238283</c:v>
                </c:pt>
                <c:pt idx="1534">
                  <c:v>216.650486174337</c:v>
                </c:pt>
                <c:pt idx="1535">
                  <c:v>215.12619656528199</c:v>
                </c:pt>
                <c:pt idx="1536">
                  <c:v>216.779533733124</c:v>
                </c:pt>
                <c:pt idx="1537">
                  <c:v>218.93040993609799</c:v>
                </c:pt>
                <c:pt idx="1538">
                  <c:v>216.24948578913799</c:v>
                </c:pt>
                <c:pt idx="1539">
                  <c:v>210.760293503231</c:v>
                </c:pt>
                <c:pt idx="1540">
                  <c:v>210.855317881731</c:v>
                </c:pt>
                <c:pt idx="1541">
                  <c:v>208.32371249197399</c:v>
                </c:pt>
                <c:pt idx="1542">
                  <c:v>210.17791345987999</c:v>
                </c:pt>
                <c:pt idx="1543">
                  <c:v>211.640071139909</c:v>
                </c:pt>
                <c:pt idx="1544">
                  <c:v>213.813428359081</c:v>
                </c:pt>
                <c:pt idx="1545">
                  <c:v>213.101952096948</c:v>
                </c:pt>
                <c:pt idx="1546">
                  <c:v>215.465902140004</c:v>
                </c:pt>
                <c:pt idx="1547">
                  <c:v>217.12096762125199</c:v>
                </c:pt>
                <c:pt idx="1548">
                  <c:v>219.15867706653299</c:v>
                </c:pt>
                <c:pt idx="1549">
                  <c:v>221.93735250854601</c:v>
                </c:pt>
                <c:pt idx="1550">
                  <c:v>221.69281236627799</c:v>
                </c:pt>
                <c:pt idx="1551">
                  <c:v>223.21215467271301</c:v>
                </c:pt>
                <c:pt idx="1552">
                  <c:v>225.385982779914</c:v>
                </c:pt>
                <c:pt idx="1553">
                  <c:v>224.65703019580999</c:v>
                </c:pt>
                <c:pt idx="1554">
                  <c:v>226.419980037237</c:v>
                </c:pt>
                <c:pt idx="1555">
                  <c:v>227.18755553190201</c:v>
                </c:pt>
                <c:pt idx="1556">
                  <c:v>226.376547382534</c:v>
                </c:pt>
                <c:pt idx="1557">
                  <c:v>227.569535272493</c:v>
                </c:pt>
                <c:pt idx="1558">
                  <c:v>229.54276418283499</c:v>
                </c:pt>
                <c:pt idx="1559">
                  <c:v>229.985506004255</c:v>
                </c:pt>
                <c:pt idx="1560">
                  <c:v>228.43518489811601</c:v>
                </c:pt>
                <c:pt idx="1561">
                  <c:v>228.92507590740601</c:v>
                </c:pt>
                <c:pt idx="1562">
                  <c:v>226.36823080376701</c:v>
                </c:pt>
                <c:pt idx="1563">
                  <c:v>227.38308416781999</c:v>
                </c:pt>
                <c:pt idx="1564">
                  <c:v>226.05657870057499</c:v>
                </c:pt>
                <c:pt idx="1565">
                  <c:v>225.479849239164</c:v>
                </c:pt>
                <c:pt idx="1566">
                  <c:v>224.09759001158301</c:v>
                </c:pt>
                <c:pt idx="1567">
                  <c:v>226.318525479394</c:v>
                </c:pt>
                <c:pt idx="1568">
                  <c:v>229.74334150491001</c:v>
                </c:pt>
                <c:pt idx="1569">
                  <c:v>228.96154412841099</c:v>
                </c:pt>
                <c:pt idx="1570">
                  <c:v>228.32209379344499</c:v>
                </c:pt>
                <c:pt idx="1571">
                  <c:v>225.62256077603899</c:v>
                </c:pt>
                <c:pt idx="1572">
                  <c:v>224.65181369987599</c:v>
                </c:pt>
                <c:pt idx="1573">
                  <c:v>226.992469874238</c:v>
                </c:pt>
                <c:pt idx="1574">
                  <c:v>228.29506778350901</c:v>
                </c:pt>
                <c:pt idx="1575">
                  <c:v>230.90131953712699</c:v>
                </c:pt>
                <c:pt idx="1576">
                  <c:v>229.83106824865999</c:v>
                </c:pt>
                <c:pt idx="1577">
                  <c:v>231.137146479286</c:v>
                </c:pt>
                <c:pt idx="1578">
                  <c:v>233.00388383705899</c:v>
                </c:pt>
                <c:pt idx="1579">
                  <c:v>233.91149875297799</c:v>
                </c:pt>
                <c:pt idx="1580">
                  <c:v>232.52881515619899</c:v>
                </c:pt>
                <c:pt idx="1581">
                  <c:v>232.39233434630401</c:v>
                </c:pt>
                <c:pt idx="1582">
                  <c:v>231.146122046465</c:v>
                </c:pt>
                <c:pt idx="1583">
                  <c:v>233.10920655320399</c:v>
                </c:pt>
                <c:pt idx="1584">
                  <c:v>235.85756421887299</c:v>
                </c:pt>
                <c:pt idx="1585">
                  <c:v>236.378928106252</c:v>
                </c:pt>
                <c:pt idx="1586">
                  <c:v>238.138985455366</c:v>
                </c:pt>
                <c:pt idx="1587">
                  <c:v>238.56836781886901</c:v>
                </c:pt>
                <c:pt idx="1588">
                  <c:v>237.34746306429301</c:v>
                </c:pt>
                <c:pt idx="1589">
                  <c:v>235.33792803371301</c:v>
                </c:pt>
                <c:pt idx="1590">
                  <c:v>237.77268045132701</c:v>
                </c:pt>
                <c:pt idx="1591">
                  <c:v>232.77915871009799</c:v>
                </c:pt>
                <c:pt idx="1592">
                  <c:v>230.34661531954799</c:v>
                </c:pt>
                <c:pt idx="1593">
                  <c:v>235.187102935735</c:v>
                </c:pt>
                <c:pt idx="1594">
                  <c:v>233.860138030163</c:v>
                </c:pt>
                <c:pt idx="1595">
                  <c:v>228.37443010798</c:v>
                </c:pt>
                <c:pt idx="1596">
                  <c:v>229.370074371904</c:v>
                </c:pt>
                <c:pt idx="1597">
                  <c:v>221.48338269870001</c:v>
                </c:pt>
                <c:pt idx="1598">
                  <c:v>223.37321439198899</c:v>
                </c:pt>
                <c:pt idx="1599">
                  <c:v>219.309222903924</c:v>
                </c:pt>
                <c:pt idx="1600">
                  <c:v>218.98307082181699</c:v>
                </c:pt>
                <c:pt idx="1601">
                  <c:v>229.879203483531</c:v>
                </c:pt>
                <c:pt idx="1602">
                  <c:v>228.44800902766599</c:v>
                </c:pt>
                <c:pt idx="1603">
                  <c:v>219.98151665843699</c:v>
                </c:pt>
                <c:pt idx="1604">
                  <c:v>218.04055579771901</c:v>
                </c:pt>
                <c:pt idx="1605">
                  <c:v>218.595834497461</c:v>
                </c:pt>
                <c:pt idx="1606">
                  <c:v>219.22699875250299</c:v>
                </c:pt>
                <c:pt idx="1607">
                  <c:v>218.644527326364</c:v>
                </c:pt>
                <c:pt idx="1608">
                  <c:v>219.317613909475</c:v>
                </c:pt>
                <c:pt idx="1609">
                  <c:v>218.46460993844801</c:v>
                </c:pt>
                <c:pt idx="1610">
                  <c:v>213.91373396549801</c:v>
                </c:pt>
                <c:pt idx="1611">
                  <c:v>213.516939867551</c:v>
                </c:pt>
                <c:pt idx="1612">
                  <c:v>210.93107412473501</c:v>
                </c:pt>
                <c:pt idx="1613">
                  <c:v>212.099971591756</c:v>
                </c:pt>
                <c:pt idx="1614">
                  <c:v>210.52008305907401</c:v>
                </c:pt>
                <c:pt idx="1615">
                  <c:v>207.136022456582</c:v>
                </c:pt>
                <c:pt idx="1616">
                  <c:v>206.53756132721401</c:v>
                </c:pt>
                <c:pt idx="1617">
                  <c:v>211.39442863588599</c:v>
                </c:pt>
                <c:pt idx="1618">
                  <c:v>213.84823061752601</c:v>
                </c:pt>
                <c:pt idx="1619">
                  <c:v>214.86033224521</c:v>
                </c:pt>
                <c:pt idx="1620">
                  <c:v>213.39996925772201</c:v>
                </c:pt>
                <c:pt idx="1621">
                  <c:v>216.253607347236</c:v>
                </c:pt>
                <c:pt idx="1622">
                  <c:v>218.22926011264201</c:v>
                </c:pt>
                <c:pt idx="1623">
                  <c:v>220.47940052549001</c:v>
                </c:pt>
                <c:pt idx="1624">
                  <c:v>220.138309453777</c:v>
                </c:pt>
                <c:pt idx="1625">
                  <c:v>220.930729634041</c:v>
                </c:pt>
                <c:pt idx="1626">
                  <c:v>220.24386236032299</c:v>
                </c:pt>
                <c:pt idx="1627">
                  <c:v>221.10730112378101</c:v>
                </c:pt>
                <c:pt idx="1628">
                  <c:v>222.22895252987601</c:v>
                </c:pt>
                <c:pt idx="1629">
                  <c:v>221.87031533381801</c:v>
                </c:pt>
                <c:pt idx="1630">
                  <c:v>222.038991252426</c:v>
                </c:pt>
                <c:pt idx="1631">
                  <c:v>220.09091880175399</c:v>
                </c:pt>
                <c:pt idx="1632">
                  <c:v>219.04176116080001</c:v>
                </c:pt>
                <c:pt idx="1633">
                  <c:v>218.81632400485299</c:v>
                </c:pt>
                <c:pt idx="1634">
                  <c:v>219.25397160784399</c:v>
                </c:pt>
                <c:pt idx="1635">
                  <c:v>218.172731217343</c:v>
                </c:pt>
                <c:pt idx="1636">
                  <c:v>218.23862023628701</c:v>
                </c:pt>
                <c:pt idx="1637">
                  <c:v>214.79482969225501</c:v>
                </c:pt>
                <c:pt idx="1638">
                  <c:v>215.971208944262</c:v>
                </c:pt>
                <c:pt idx="1639">
                  <c:v>215.89752139096299</c:v>
                </c:pt>
                <c:pt idx="1640">
                  <c:v>215.681414696594</c:v>
                </c:pt>
                <c:pt idx="1641">
                  <c:v>217.76438252340799</c:v>
                </c:pt>
                <c:pt idx="1642">
                  <c:v>218.766027797041</c:v>
                </c:pt>
                <c:pt idx="1643">
                  <c:v>219.40135877423401</c:v>
                </c:pt>
                <c:pt idx="1644">
                  <c:v>217.75604673202801</c:v>
                </c:pt>
                <c:pt idx="1645">
                  <c:v>216.90395914794399</c:v>
                </c:pt>
                <c:pt idx="1646">
                  <c:v>215.71308017077001</c:v>
                </c:pt>
                <c:pt idx="1647">
                  <c:v>217.66445219191101</c:v>
                </c:pt>
                <c:pt idx="1648">
                  <c:v>218.234671731449</c:v>
                </c:pt>
                <c:pt idx="1649">
                  <c:v>218.14954787542499</c:v>
                </c:pt>
                <c:pt idx="1650">
                  <c:v>218.52024759779201</c:v>
                </c:pt>
                <c:pt idx="1651">
                  <c:v>219.94004478938501</c:v>
                </c:pt>
                <c:pt idx="1652">
                  <c:v>220.00225589106799</c:v>
                </c:pt>
                <c:pt idx="1653">
                  <c:v>219.19108207189001</c:v>
                </c:pt>
                <c:pt idx="1654">
                  <c:v>218.470539187024</c:v>
                </c:pt>
                <c:pt idx="1655">
                  <c:v>218.18260837076301</c:v>
                </c:pt>
                <c:pt idx="1656">
                  <c:v>217.98664451786999</c:v>
                </c:pt>
                <c:pt idx="1657">
                  <c:v>219.80034673884799</c:v>
                </c:pt>
                <c:pt idx="1658">
                  <c:v>220.12020637977801</c:v>
                </c:pt>
                <c:pt idx="1659">
                  <c:v>218.93918400124801</c:v>
                </c:pt>
                <c:pt idx="1660">
                  <c:v>215.80403869223801</c:v>
                </c:pt>
                <c:pt idx="1661">
                  <c:v>215.70524418278899</c:v>
                </c:pt>
                <c:pt idx="1662">
                  <c:v>215.96729856881001</c:v>
                </c:pt>
                <c:pt idx="1663">
                  <c:v>217.879647772683</c:v>
                </c:pt>
                <c:pt idx="1664">
                  <c:v>217.457999976477</c:v>
                </c:pt>
                <c:pt idx="1665">
                  <c:v>220.43350220098901</c:v>
                </c:pt>
                <c:pt idx="1666">
                  <c:v>219.40409818913801</c:v>
                </c:pt>
                <c:pt idx="1667">
                  <c:v>222.13291712591399</c:v>
                </c:pt>
                <c:pt idx="1668">
                  <c:v>224.33036413255601</c:v>
                </c:pt>
                <c:pt idx="1669">
                  <c:v>224.92186256690101</c:v>
                </c:pt>
                <c:pt idx="1670">
                  <c:v>225.36717829237799</c:v>
                </c:pt>
                <c:pt idx="1671">
                  <c:v>225.113688586976</c:v>
                </c:pt>
                <c:pt idx="1672">
                  <c:v>224.93689016719901</c:v>
                </c:pt>
                <c:pt idx="1673">
                  <c:v>225.81854124822399</c:v>
                </c:pt>
                <c:pt idx="1674">
                  <c:v>223.66348996441499</c:v>
                </c:pt>
                <c:pt idx="1675">
                  <c:v>221.83828663071699</c:v>
                </c:pt>
                <c:pt idx="1676">
                  <c:v>220.639582525202</c:v>
                </c:pt>
                <c:pt idx="1677">
                  <c:v>221.65983699012301</c:v>
                </c:pt>
                <c:pt idx="1678">
                  <c:v>220.49252903989</c:v>
                </c:pt>
                <c:pt idx="1679">
                  <c:v>220.01999699109899</c:v>
                </c:pt>
                <c:pt idx="1680">
                  <c:v>220.84158287563599</c:v>
                </c:pt>
                <c:pt idx="1681">
                  <c:v>217.98887807011499</c:v>
                </c:pt>
                <c:pt idx="1682">
                  <c:v>220.550052211978</c:v>
                </c:pt>
                <c:pt idx="1683">
                  <c:v>223.825718005939</c:v>
                </c:pt>
                <c:pt idx="1684">
                  <c:v>223.49623076376301</c:v>
                </c:pt>
                <c:pt idx="1685">
                  <c:v>223.08181219406001</c:v>
                </c:pt>
                <c:pt idx="1686">
                  <c:v>224.847505883775</c:v>
                </c:pt>
                <c:pt idx="1687">
                  <c:v>227.11790040869801</c:v>
                </c:pt>
                <c:pt idx="1688">
                  <c:v>227.10031905595201</c:v>
                </c:pt>
                <c:pt idx="1689">
                  <c:v>224.140756909803</c:v>
                </c:pt>
                <c:pt idx="1690">
                  <c:v>221.70066260469</c:v>
                </c:pt>
                <c:pt idx="1691">
                  <c:v>223.62767772497099</c:v>
                </c:pt>
                <c:pt idx="1692">
                  <c:v>222.41200015217399</c:v>
                </c:pt>
                <c:pt idx="1693">
                  <c:v>224.98901599164199</c:v>
                </c:pt>
                <c:pt idx="1694">
                  <c:v>223.99247372966599</c:v>
                </c:pt>
                <c:pt idx="1695">
                  <c:v>220.17935373799401</c:v>
                </c:pt>
                <c:pt idx="1696">
                  <c:v>220.26781944293299</c:v>
                </c:pt>
                <c:pt idx="1697">
                  <c:v>219.10743850484701</c:v>
                </c:pt>
                <c:pt idx="1698">
                  <c:v>219.46150884793599</c:v>
                </c:pt>
                <c:pt idx="1699">
                  <c:v>220.36192807945901</c:v>
                </c:pt>
                <c:pt idx="1700">
                  <c:v>221.71309019122299</c:v>
                </c:pt>
                <c:pt idx="1701">
                  <c:v>221.51543991053899</c:v>
                </c:pt>
                <c:pt idx="1702">
                  <c:v>221.02883826207</c:v>
                </c:pt>
                <c:pt idx="1703">
                  <c:v>222.07036784387799</c:v>
                </c:pt>
                <c:pt idx="1704">
                  <c:v>222.584813397201</c:v>
                </c:pt>
                <c:pt idx="1705">
                  <c:v>223.43948955643</c:v>
                </c:pt>
                <c:pt idx="1706">
                  <c:v>222.93279077640099</c:v>
                </c:pt>
                <c:pt idx="1707">
                  <c:v>222.43917619310301</c:v>
                </c:pt>
                <c:pt idx="1708">
                  <c:v>223.247888268906</c:v>
                </c:pt>
                <c:pt idx="1709">
                  <c:v>223.22090017058699</c:v>
                </c:pt>
                <c:pt idx="1710">
                  <c:v>224.42741424616599</c:v>
                </c:pt>
                <c:pt idx="1711">
                  <c:v>225.29105690900599</c:v>
                </c:pt>
                <c:pt idx="1712">
                  <c:v>225.64791511225599</c:v>
                </c:pt>
                <c:pt idx="1713">
                  <c:v>226.66461796287399</c:v>
                </c:pt>
                <c:pt idx="1714">
                  <c:v>227.468878009907</c:v>
                </c:pt>
                <c:pt idx="1715">
                  <c:v>225.90232876033701</c:v>
                </c:pt>
                <c:pt idx="1716">
                  <c:v>225.899304299119</c:v>
                </c:pt>
                <c:pt idx="1717">
                  <c:v>227.838797346988</c:v>
                </c:pt>
                <c:pt idx="1718">
                  <c:v>223.57901493629799</c:v>
                </c:pt>
                <c:pt idx="1719">
                  <c:v>222.97600871194999</c:v>
                </c:pt>
                <c:pt idx="1720">
                  <c:v>223.80668024586899</c:v>
                </c:pt>
                <c:pt idx="1721">
                  <c:v>227.30858846422601</c:v>
                </c:pt>
                <c:pt idx="1722">
                  <c:v>226.725408465442</c:v>
                </c:pt>
                <c:pt idx="1723">
                  <c:v>228.74135892211899</c:v>
                </c:pt>
                <c:pt idx="1724">
                  <c:v>226.47353450244199</c:v>
                </c:pt>
                <c:pt idx="1725">
                  <c:v>224.30926348308401</c:v>
                </c:pt>
                <c:pt idx="1726">
                  <c:v>220.909268067965</c:v>
                </c:pt>
                <c:pt idx="1727">
                  <c:v>219.37669731862999</c:v>
                </c:pt>
                <c:pt idx="1728">
                  <c:v>220.107616042372</c:v>
                </c:pt>
                <c:pt idx="1729">
                  <c:v>216.90261661933201</c:v>
                </c:pt>
                <c:pt idx="1730">
                  <c:v>217.48780683585099</c:v>
                </c:pt>
                <c:pt idx="1731">
                  <c:v>215.34976147408801</c:v>
                </c:pt>
                <c:pt idx="1732">
                  <c:v>215.09460431953099</c:v>
                </c:pt>
                <c:pt idx="1733">
                  <c:v>215.681619097442</c:v>
                </c:pt>
                <c:pt idx="1734">
                  <c:v>215.45551524277101</c:v>
                </c:pt>
                <c:pt idx="1735">
                  <c:v>215.65760110113999</c:v>
                </c:pt>
                <c:pt idx="1736">
                  <c:v>216.026386538189</c:v>
                </c:pt>
                <c:pt idx="1737">
                  <c:v>215.615792330695</c:v>
                </c:pt>
                <c:pt idx="1738">
                  <c:v>214.65145978169801</c:v>
                </c:pt>
                <c:pt idx="1739">
                  <c:v>213.758940563935</c:v>
                </c:pt>
                <c:pt idx="1740">
                  <c:v>214.79655286449699</c:v>
                </c:pt>
                <c:pt idx="1741">
                  <c:v>215.757124537116</c:v>
                </c:pt>
                <c:pt idx="1742">
                  <c:v>212.514617174047</c:v>
                </c:pt>
                <c:pt idx="1743">
                  <c:v>210.868270239412</c:v>
                </c:pt>
                <c:pt idx="1744">
                  <c:v>212.26279966246301</c:v>
                </c:pt>
                <c:pt idx="1745">
                  <c:v>214.192398639093</c:v>
                </c:pt>
                <c:pt idx="1746">
                  <c:v>215.97707424987499</c:v>
                </c:pt>
                <c:pt idx="1747">
                  <c:v>215.61888223464899</c:v>
                </c:pt>
                <c:pt idx="1748">
                  <c:v>216.57909591598201</c:v>
                </c:pt>
                <c:pt idx="1749">
                  <c:v>217.30872321183401</c:v>
                </c:pt>
                <c:pt idx="1750">
                  <c:v>216.67334789545399</c:v>
                </c:pt>
                <c:pt idx="1751">
                  <c:v>217.27675123756501</c:v>
                </c:pt>
                <c:pt idx="1752">
                  <c:v>215.99964276216599</c:v>
                </c:pt>
                <c:pt idx="1753">
                  <c:v>217.08310167082001</c:v>
                </c:pt>
                <c:pt idx="1754">
                  <c:v>217.66299589369399</c:v>
                </c:pt>
                <c:pt idx="1755">
                  <c:v>218.41797547054401</c:v>
                </c:pt>
                <c:pt idx="1756">
                  <c:v>219.02724200611101</c:v>
                </c:pt>
                <c:pt idx="1757">
                  <c:v>219.66516609351001</c:v>
                </c:pt>
                <c:pt idx="1758">
                  <c:v>219.290757181385</c:v>
                </c:pt>
                <c:pt idx="1759">
                  <c:v>219.335395269591</c:v>
                </c:pt>
                <c:pt idx="1760">
                  <c:v>220.24502012010001</c:v>
                </c:pt>
                <c:pt idx="1761">
                  <c:v>219.95322887862099</c:v>
                </c:pt>
                <c:pt idx="1762">
                  <c:v>219.63985321536501</c:v>
                </c:pt>
                <c:pt idx="1763">
                  <c:v>219.49969664478101</c:v>
                </c:pt>
                <c:pt idx="1764">
                  <c:v>219.74582081302199</c:v>
                </c:pt>
                <c:pt idx="1765">
                  <c:v>221.067982864062</c:v>
                </c:pt>
                <c:pt idx="1766">
                  <c:v>221.83706917831501</c:v>
                </c:pt>
                <c:pt idx="1767">
                  <c:v>222.45833198667199</c:v>
                </c:pt>
                <c:pt idx="1768">
                  <c:v>221.205991949554</c:v>
                </c:pt>
                <c:pt idx="1769">
                  <c:v>221.106907862974</c:v>
                </c:pt>
                <c:pt idx="1770">
                  <c:v>219.82182360855501</c:v>
                </c:pt>
                <c:pt idx="1771">
                  <c:v>219.50778675768299</c:v>
                </c:pt>
                <c:pt idx="1772">
                  <c:v>221.00788356711101</c:v>
                </c:pt>
                <c:pt idx="1773">
                  <c:v>222.39670314647401</c:v>
                </c:pt>
                <c:pt idx="1774">
                  <c:v>223.16288606338301</c:v>
                </c:pt>
                <c:pt idx="1775">
                  <c:v>222.75721535640099</c:v>
                </c:pt>
                <c:pt idx="1776">
                  <c:v>223.23159049991699</c:v>
                </c:pt>
                <c:pt idx="1777">
                  <c:v>222.689607906285</c:v>
                </c:pt>
                <c:pt idx="1778">
                  <c:v>222.96980014993599</c:v>
                </c:pt>
                <c:pt idx="1779">
                  <c:v>222.91729907669699</c:v>
                </c:pt>
                <c:pt idx="1780">
                  <c:v>223.89095409077299</c:v>
                </c:pt>
                <c:pt idx="1781">
                  <c:v>224.664893262009</c:v>
                </c:pt>
                <c:pt idx="1782">
                  <c:v>226.34708397601</c:v>
                </c:pt>
                <c:pt idx="1783">
                  <c:v>226.749808144008</c:v>
                </c:pt>
                <c:pt idx="1784">
                  <c:v>226.48648691043601</c:v>
                </c:pt>
                <c:pt idx="1785">
                  <c:v>228.014964066928</c:v>
                </c:pt>
                <c:pt idx="1786">
                  <c:v>228.47134460874199</c:v>
                </c:pt>
                <c:pt idx="1787">
                  <c:v>228.71577902682901</c:v>
                </c:pt>
                <c:pt idx="1788">
                  <c:v>228.315799316191</c:v>
                </c:pt>
                <c:pt idx="1789">
                  <c:v>229.10274520087501</c:v>
                </c:pt>
                <c:pt idx="1790">
                  <c:v>229.472666298326</c:v>
                </c:pt>
                <c:pt idx="1791">
                  <c:v>230.19492656271399</c:v>
                </c:pt>
                <c:pt idx="1792">
                  <c:v>229.72889123300899</c:v>
                </c:pt>
                <c:pt idx="1793">
                  <c:v>229.16293394172999</c:v>
                </c:pt>
                <c:pt idx="1794">
                  <c:v>230.41048456432</c:v>
                </c:pt>
                <c:pt idx="1795">
                  <c:v>229.44437223922901</c:v>
                </c:pt>
                <c:pt idx="1796">
                  <c:v>229.861680759048</c:v>
                </c:pt>
                <c:pt idx="1797">
                  <c:v>229.66555738589599</c:v>
                </c:pt>
                <c:pt idx="1798">
                  <c:v>230.66546538581599</c:v>
                </c:pt>
                <c:pt idx="1799">
                  <c:v>231.001272561728</c:v>
                </c:pt>
                <c:pt idx="1800">
                  <c:v>230.92939681081799</c:v>
                </c:pt>
                <c:pt idx="1801">
                  <c:v>229.37772334157401</c:v>
                </c:pt>
                <c:pt idx="1802">
                  <c:v>229.081325312064</c:v>
                </c:pt>
                <c:pt idx="1803">
                  <c:v>229.89888298534299</c:v>
                </c:pt>
                <c:pt idx="1804">
                  <c:v>231.22640391567401</c:v>
                </c:pt>
                <c:pt idx="1805">
                  <c:v>231.58393602897399</c:v>
                </c:pt>
                <c:pt idx="1806">
                  <c:v>227.471235047113</c:v>
                </c:pt>
                <c:pt idx="1807">
                  <c:v>225.13103479560499</c:v>
                </c:pt>
                <c:pt idx="1808">
                  <c:v>225.42104819921499</c:v>
                </c:pt>
                <c:pt idx="1809">
                  <c:v>228.059245422039</c:v>
                </c:pt>
                <c:pt idx="1810">
                  <c:v>226.67351681732899</c:v>
                </c:pt>
                <c:pt idx="1811">
                  <c:v>227.06637297934799</c:v>
                </c:pt>
                <c:pt idx="1812">
                  <c:v>227.111655262341</c:v>
                </c:pt>
                <c:pt idx="1813">
                  <c:v>226.98457388812199</c:v>
                </c:pt>
                <c:pt idx="1814">
                  <c:v>223.35618608626001</c:v>
                </c:pt>
                <c:pt idx="1815">
                  <c:v>225.39074128317699</c:v>
                </c:pt>
                <c:pt idx="1816">
                  <c:v>224.71404366156699</c:v>
                </c:pt>
                <c:pt idx="1817">
                  <c:v>224.45654379262399</c:v>
                </c:pt>
                <c:pt idx="1818">
                  <c:v>224.42965700258699</c:v>
                </c:pt>
                <c:pt idx="1819">
                  <c:v>221.504721404512</c:v>
                </c:pt>
                <c:pt idx="1820">
                  <c:v>221.502067164317</c:v>
                </c:pt>
                <c:pt idx="1821">
                  <c:v>221.13940444194</c:v>
                </c:pt>
                <c:pt idx="1822">
                  <c:v>221.59367013709399</c:v>
                </c:pt>
                <c:pt idx="1823">
                  <c:v>221.70559644243701</c:v>
                </c:pt>
                <c:pt idx="1824">
                  <c:v>223.22996638462499</c:v>
                </c:pt>
                <c:pt idx="1825">
                  <c:v>222.89202237038401</c:v>
                </c:pt>
                <c:pt idx="1826">
                  <c:v>222.866775550847</c:v>
                </c:pt>
                <c:pt idx="1827">
                  <c:v>221.87527438046499</c:v>
                </c:pt>
                <c:pt idx="1828">
                  <c:v>222.93652517146799</c:v>
                </c:pt>
                <c:pt idx="1829">
                  <c:v>223.99467286072499</c:v>
                </c:pt>
                <c:pt idx="1830">
                  <c:v>225.56395885456101</c:v>
                </c:pt>
                <c:pt idx="1831">
                  <c:v>224.031630658268</c:v>
                </c:pt>
                <c:pt idx="1832">
                  <c:v>223.515262435257</c:v>
                </c:pt>
                <c:pt idx="1833">
                  <c:v>223.002456428616</c:v>
                </c:pt>
                <c:pt idx="1834">
                  <c:v>223.852032689418</c:v>
                </c:pt>
                <c:pt idx="1835">
                  <c:v>224.45580582554501</c:v>
                </c:pt>
                <c:pt idx="1836">
                  <c:v>224.996361090118</c:v>
                </c:pt>
                <c:pt idx="1837">
                  <c:v>224.56844413191399</c:v>
                </c:pt>
                <c:pt idx="1838">
                  <c:v>225.780534300179</c:v>
                </c:pt>
                <c:pt idx="1839">
                  <c:v>226.54386023649101</c:v>
                </c:pt>
                <c:pt idx="1840">
                  <c:v>226.561843721717</c:v>
                </c:pt>
                <c:pt idx="1841">
                  <c:v>223.933270147173</c:v>
                </c:pt>
                <c:pt idx="1842">
                  <c:v>222.814093526905</c:v>
                </c:pt>
                <c:pt idx="1843">
                  <c:v>222.38674452773401</c:v>
                </c:pt>
                <c:pt idx="1844">
                  <c:v>223.383240161608</c:v>
                </c:pt>
                <c:pt idx="1845">
                  <c:v>223.56106301311499</c:v>
                </c:pt>
                <c:pt idx="1846">
                  <c:v>221.548331580515</c:v>
                </c:pt>
                <c:pt idx="1847">
                  <c:v>223.01775398850799</c:v>
                </c:pt>
                <c:pt idx="1848">
                  <c:v>223.39752021898599</c:v>
                </c:pt>
                <c:pt idx="1849">
                  <c:v>221.849748423016</c:v>
                </c:pt>
                <c:pt idx="1850">
                  <c:v>220.02180412481499</c:v>
                </c:pt>
                <c:pt idx="1851">
                  <c:v>221.49969276443699</c:v>
                </c:pt>
                <c:pt idx="1852">
                  <c:v>221.89741824965799</c:v>
                </c:pt>
                <c:pt idx="1853">
                  <c:v>223.356780956362</c:v>
                </c:pt>
                <c:pt idx="1854">
                  <c:v>222.428595985269</c:v>
                </c:pt>
                <c:pt idx="1855">
                  <c:v>220.10815709202001</c:v>
                </c:pt>
                <c:pt idx="1856">
                  <c:v>218.94582446060099</c:v>
                </c:pt>
                <c:pt idx="1857">
                  <c:v>221.059451139483</c:v>
                </c:pt>
                <c:pt idx="1858">
                  <c:v>216.89514026335101</c:v>
                </c:pt>
                <c:pt idx="1859">
                  <c:v>219.00775583880201</c:v>
                </c:pt>
                <c:pt idx="1860">
                  <c:v>218.69724093668299</c:v>
                </c:pt>
                <c:pt idx="1861">
                  <c:v>217.76528995983099</c:v>
                </c:pt>
                <c:pt idx="1862">
                  <c:v>214.51795795002499</c:v>
                </c:pt>
                <c:pt idx="1863">
                  <c:v>214.02574187064999</c:v>
                </c:pt>
                <c:pt idx="1864">
                  <c:v>214.076355936179</c:v>
                </c:pt>
                <c:pt idx="1865">
                  <c:v>214.26196848017801</c:v>
                </c:pt>
                <c:pt idx="1866">
                  <c:v>215.14910866529101</c:v>
                </c:pt>
                <c:pt idx="1867">
                  <c:v>215.456288769243</c:v>
                </c:pt>
                <c:pt idx="1868">
                  <c:v>215.138335755833</c:v>
                </c:pt>
                <c:pt idx="1869">
                  <c:v>215.66425784097399</c:v>
                </c:pt>
                <c:pt idx="1870">
                  <c:v>216.15519915484501</c:v>
                </c:pt>
                <c:pt idx="1871">
                  <c:v>216.652188120034</c:v>
                </c:pt>
                <c:pt idx="1872">
                  <c:v>217.25759551959899</c:v>
                </c:pt>
                <c:pt idx="1873">
                  <c:v>216.858282181649</c:v>
                </c:pt>
                <c:pt idx="1874">
                  <c:v>216.45993173897199</c:v>
                </c:pt>
                <c:pt idx="1875">
                  <c:v>216.75941557177001</c:v>
                </c:pt>
                <c:pt idx="1876">
                  <c:v>216.32326470578201</c:v>
                </c:pt>
                <c:pt idx="1877">
                  <c:v>216.309858960562</c:v>
                </c:pt>
                <c:pt idx="1878">
                  <c:v>215.71812149987201</c:v>
                </c:pt>
                <c:pt idx="1879">
                  <c:v>215.81045847034301</c:v>
                </c:pt>
                <c:pt idx="1880">
                  <c:v>215.91378829603099</c:v>
                </c:pt>
                <c:pt idx="1881">
                  <c:v>215.51642560945299</c:v>
                </c:pt>
                <c:pt idx="1882">
                  <c:v>215.33382483509499</c:v>
                </c:pt>
                <c:pt idx="1883">
                  <c:v>215.51390378831599</c:v>
                </c:pt>
                <c:pt idx="1884">
                  <c:v>215.37612702638299</c:v>
                </c:pt>
                <c:pt idx="1885">
                  <c:v>215.239044823364</c:v>
                </c:pt>
                <c:pt idx="1886">
                  <c:v>215.29185731035301</c:v>
                </c:pt>
                <c:pt idx="1887">
                  <c:v>215.139898884991</c:v>
                </c:pt>
                <c:pt idx="1888">
                  <c:v>214.22746395899799</c:v>
                </c:pt>
                <c:pt idx="1889">
                  <c:v>214.10774048018899</c:v>
                </c:pt>
                <c:pt idx="1890">
                  <c:v>215.49075688873199</c:v>
                </c:pt>
                <c:pt idx="1891">
                  <c:v>214.93919626705201</c:v>
                </c:pt>
                <c:pt idx="1892">
                  <c:v>213.99176218697701</c:v>
                </c:pt>
                <c:pt idx="1893">
                  <c:v>214.45890968462101</c:v>
                </c:pt>
                <c:pt idx="1894">
                  <c:v>213.11009110219999</c:v>
                </c:pt>
                <c:pt idx="1895">
                  <c:v>213.46329452127699</c:v>
                </c:pt>
                <c:pt idx="1896">
                  <c:v>214.47811684757701</c:v>
                </c:pt>
                <c:pt idx="1897">
                  <c:v>212.658679355522</c:v>
                </c:pt>
                <c:pt idx="1898">
                  <c:v>213.66653799467699</c:v>
                </c:pt>
                <c:pt idx="1899">
                  <c:v>214.85024277849601</c:v>
                </c:pt>
                <c:pt idx="1900">
                  <c:v>215.93064344141399</c:v>
                </c:pt>
                <c:pt idx="1901">
                  <c:v>216.332531743977</c:v>
                </c:pt>
                <c:pt idx="1902">
                  <c:v>218.00377891149799</c:v>
                </c:pt>
                <c:pt idx="1903">
                  <c:v>217.810955848048</c:v>
                </c:pt>
                <c:pt idx="1904">
                  <c:v>216.62810513661199</c:v>
                </c:pt>
                <c:pt idx="1905">
                  <c:v>217.629486256414</c:v>
                </c:pt>
                <c:pt idx="1906">
                  <c:v>218.032557819874</c:v>
                </c:pt>
                <c:pt idx="1907">
                  <c:v>217.97238036694</c:v>
                </c:pt>
                <c:pt idx="1908">
                  <c:v>217.86612694808099</c:v>
                </c:pt>
                <c:pt idx="1909">
                  <c:v>216.806313211922</c:v>
                </c:pt>
                <c:pt idx="1910">
                  <c:v>217.27863532912801</c:v>
                </c:pt>
                <c:pt idx="1911">
                  <c:v>214.405989396682</c:v>
                </c:pt>
                <c:pt idx="1912">
                  <c:v>215.24266459498401</c:v>
                </c:pt>
                <c:pt idx="1913">
                  <c:v>212.63529045146299</c:v>
                </c:pt>
                <c:pt idx="1914">
                  <c:v>210.62978319881501</c:v>
                </c:pt>
                <c:pt idx="1915">
                  <c:v>208.21314087742499</c:v>
                </c:pt>
                <c:pt idx="1916">
                  <c:v>212.31323335306701</c:v>
                </c:pt>
                <c:pt idx="1917">
                  <c:v>216.76455934820299</c:v>
                </c:pt>
                <c:pt idx="1918">
                  <c:v>217.62691225366399</c:v>
                </c:pt>
                <c:pt idx="1919">
                  <c:v>218.86894801991099</c:v>
                </c:pt>
                <c:pt idx="1920">
                  <c:v>218.374169054661</c:v>
                </c:pt>
                <c:pt idx="1921">
                  <c:v>218.276074443081</c:v>
                </c:pt>
                <c:pt idx="1922">
                  <c:v>219.43288433984799</c:v>
                </c:pt>
                <c:pt idx="1923">
                  <c:v>219.66300656027499</c:v>
                </c:pt>
                <c:pt idx="1924">
                  <c:v>218.56790761856999</c:v>
                </c:pt>
                <c:pt idx="1925">
                  <c:v>216.09463345532399</c:v>
                </c:pt>
                <c:pt idx="1926">
                  <c:v>216.292705802618</c:v>
                </c:pt>
                <c:pt idx="1927">
                  <c:v>217.36069414522001</c:v>
                </c:pt>
                <c:pt idx="1928">
                  <c:v>218.663732523162</c:v>
                </c:pt>
                <c:pt idx="1929">
                  <c:v>219.89103611144699</c:v>
                </c:pt>
                <c:pt idx="1930">
                  <c:v>219.661710480788</c:v>
                </c:pt>
                <c:pt idx="1931">
                  <c:v>220.26698594548</c:v>
                </c:pt>
                <c:pt idx="1932">
                  <c:v>221.03330907326901</c:v>
                </c:pt>
                <c:pt idx="1933">
                  <c:v>221.0140064158</c:v>
                </c:pt>
                <c:pt idx="1934">
                  <c:v>221.99619368282401</c:v>
                </c:pt>
                <c:pt idx="1935">
                  <c:v>222.801920626483</c:v>
                </c:pt>
                <c:pt idx="1936">
                  <c:v>222.75582971326301</c:v>
                </c:pt>
                <c:pt idx="1937">
                  <c:v>223.628860054477</c:v>
                </c:pt>
                <c:pt idx="1938">
                  <c:v>222.070412663952</c:v>
                </c:pt>
                <c:pt idx="1939">
                  <c:v>223.760521564426</c:v>
                </c:pt>
                <c:pt idx="1940">
                  <c:v>225.156729679855</c:v>
                </c:pt>
                <c:pt idx="1941">
                  <c:v>225.819818468156</c:v>
                </c:pt>
                <c:pt idx="1942">
                  <c:v>225.702899844646</c:v>
                </c:pt>
                <c:pt idx="1943">
                  <c:v>226.17002139536001</c:v>
                </c:pt>
                <c:pt idx="1944">
                  <c:v>226.447080985969</c:v>
                </c:pt>
                <c:pt idx="1945">
                  <c:v>226.117997715445</c:v>
                </c:pt>
                <c:pt idx="1946">
                  <c:v>226.13198140941901</c:v>
                </c:pt>
                <c:pt idx="1947">
                  <c:v>224.73908610283499</c:v>
                </c:pt>
                <c:pt idx="1948">
                  <c:v>225.59760066646601</c:v>
                </c:pt>
                <c:pt idx="1949">
                  <c:v>224.60162184555901</c:v>
                </c:pt>
                <c:pt idx="1950">
                  <c:v>218.49761008354301</c:v>
                </c:pt>
                <c:pt idx="1951">
                  <c:v>220.58061986002301</c:v>
                </c:pt>
                <c:pt idx="1952">
                  <c:v>218.916404345697</c:v>
                </c:pt>
                <c:pt idx="1953">
                  <c:v>217.76245394546501</c:v>
                </c:pt>
                <c:pt idx="1954">
                  <c:v>218.13059539862601</c:v>
                </c:pt>
                <c:pt idx="1955">
                  <c:v>220.38803772941699</c:v>
                </c:pt>
                <c:pt idx="1956">
                  <c:v>213.83377173922801</c:v>
                </c:pt>
                <c:pt idx="1957">
                  <c:v>213.77658671573801</c:v>
                </c:pt>
                <c:pt idx="1958">
                  <c:v>212.871088825231</c:v>
                </c:pt>
                <c:pt idx="1959">
                  <c:v>211.711418573429</c:v>
                </c:pt>
                <c:pt idx="1960">
                  <c:v>213.10016653456501</c:v>
                </c:pt>
                <c:pt idx="1961">
                  <c:v>213.385816323554</c:v>
                </c:pt>
                <c:pt idx="1962">
                  <c:v>215.67826016613799</c:v>
                </c:pt>
                <c:pt idx="1963">
                  <c:v>215.00528070268501</c:v>
                </c:pt>
                <c:pt idx="1964">
                  <c:v>215.77736074319901</c:v>
                </c:pt>
                <c:pt idx="1965">
                  <c:v>212.96788593372801</c:v>
                </c:pt>
                <c:pt idx="1966">
                  <c:v>213.46478963188201</c:v>
                </c:pt>
                <c:pt idx="1967">
                  <c:v>216.055873802684</c:v>
                </c:pt>
                <c:pt idx="1968">
                  <c:v>214.47362965615801</c:v>
                </c:pt>
                <c:pt idx="1969">
                  <c:v>210.424217482709</c:v>
                </c:pt>
                <c:pt idx="1970">
                  <c:v>211.40900385122899</c:v>
                </c:pt>
                <c:pt idx="1971">
                  <c:v>206.97382844802601</c:v>
                </c:pt>
                <c:pt idx="1972">
                  <c:v>205.724922187967</c:v>
                </c:pt>
                <c:pt idx="1973">
                  <c:v>204.727064297461</c:v>
                </c:pt>
                <c:pt idx="1974">
                  <c:v>200.486536370648</c:v>
                </c:pt>
                <c:pt idx="1975">
                  <c:v>199.22373152641401</c:v>
                </c:pt>
                <c:pt idx="1976">
                  <c:v>196.91721527186201</c:v>
                </c:pt>
                <c:pt idx="1977">
                  <c:v>202.68777685665</c:v>
                </c:pt>
                <c:pt idx="1978">
                  <c:v>198.62303752917299</c:v>
                </c:pt>
                <c:pt idx="1979">
                  <c:v>201.44483330263799</c:v>
                </c:pt>
                <c:pt idx="1980">
                  <c:v>203.28220746644101</c:v>
                </c:pt>
                <c:pt idx="1981">
                  <c:v>202.85213249787401</c:v>
                </c:pt>
                <c:pt idx="1982">
                  <c:v>204.10657392934601</c:v>
                </c:pt>
                <c:pt idx="1983">
                  <c:v>208.73782920798601</c:v>
                </c:pt>
                <c:pt idx="1984">
                  <c:v>202.86238820066399</c:v>
                </c:pt>
                <c:pt idx="1985">
                  <c:v>204.60123071042301</c:v>
                </c:pt>
                <c:pt idx="1986">
                  <c:v>201.30366687836201</c:v>
                </c:pt>
                <c:pt idx="1987">
                  <c:v>205.11793532405301</c:v>
                </c:pt>
                <c:pt idx="1988">
                  <c:v>203.11811456125301</c:v>
                </c:pt>
                <c:pt idx="1989">
                  <c:v>203.552127694787</c:v>
                </c:pt>
                <c:pt idx="1990">
                  <c:v>203.97716499520601</c:v>
                </c:pt>
                <c:pt idx="1991">
                  <c:v>202.681397962322</c:v>
                </c:pt>
                <c:pt idx="1992">
                  <c:v>200.05848347726999</c:v>
                </c:pt>
                <c:pt idx="1993">
                  <c:v>201.180365003887</c:v>
                </c:pt>
                <c:pt idx="1994">
                  <c:v>200.75860216145401</c:v>
                </c:pt>
                <c:pt idx="1995">
                  <c:v>201.25221155497101</c:v>
                </c:pt>
                <c:pt idx="1996">
                  <c:v>201.64440042100301</c:v>
                </c:pt>
                <c:pt idx="1997">
                  <c:v>200.94253862852401</c:v>
                </c:pt>
                <c:pt idx="1998">
                  <c:v>202.14420688368401</c:v>
                </c:pt>
                <c:pt idx="1999">
                  <c:v>200.14461432789901</c:v>
                </c:pt>
                <c:pt idx="2000">
                  <c:v>199.71363067543601</c:v>
                </c:pt>
                <c:pt idx="2001">
                  <c:v>197.142867188868</c:v>
                </c:pt>
                <c:pt idx="2002">
                  <c:v>198.073450280098</c:v>
                </c:pt>
                <c:pt idx="2003">
                  <c:v>198.26904318007601</c:v>
                </c:pt>
                <c:pt idx="2004">
                  <c:v>200.47976705279399</c:v>
                </c:pt>
                <c:pt idx="2005">
                  <c:v>199.70572899990799</c:v>
                </c:pt>
                <c:pt idx="2006">
                  <c:v>198.11642096022899</c:v>
                </c:pt>
                <c:pt idx="2007">
                  <c:v>196.83515817771399</c:v>
                </c:pt>
                <c:pt idx="2008">
                  <c:v>195.44915855018201</c:v>
                </c:pt>
                <c:pt idx="2009">
                  <c:v>195.08606742141799</c:v>
                </c:pt>
                <c:pt idx="2010">
                  <c:v>195.964263230276</c:v>
                </c:pt>
                <c:pt idx="2011">
                  <c:v>195.681198473362</c:v>
                </c:pt>
                <c:pt idx="2012">
                  <c:v>193.200801534205</c:v>
                </c:pt>
                <c:pt idx="2013">
                  <c:v>195.496216783606</c:v>
                </c:pt>
                <c:pt idx="2014">
                  <c:v>194.87907120448</c:v>
                </c:pt>
                <c:pt idx="2015">
                  <c:v>196.22500052277499</c:v>
                </c:pt>
                <c:pt idx="2016">
                  <c:v>195.708709036822</c:v>
                </c:pt>
                <c:pt idx="2017">
                  <c:v>196.59437573162799</c:v>
                </c:pt>
                <c:pt idx="2018">
                  <c:v>196.576693376836</c:v>
                </c:pt>
                <c:pt idx="2019">
                  <c:v>196.571548697964</c:v>
                </c:pt>
                <c:pt idx="2020">
                  <c:v>192.60138836718801</c:v>
                </c:pt>
                <c:pt idx="2021">
                  <c:v>193.60830581973499</c:v>
                </c:pt>
                <c:pt idx="2022">
                  <c:v>197.16860872973001</c:v>
                </c:pt>
                <c:pt idx="2023">
                  <c:v>195.82358365398201</c:v>
                </c:pt>
                <c:pt idx="2024">
                  <c:v>192.052761677712</c:v>
                </c:pt>
                <c:pt idx="2025">
                  <c:v>192.35060640725999</c:v>
                </c:pt>
                <c:pt idx="2026">
                  <c:v>192.549519326899</c:v>
                </c:pt>
                <c:pt idx="2027">
                  <c:v>195.53900612962801</c:v>
                </c:pt>
                <c:pt idx="2028">
                  <c:v>196.057959048491</c:v>
                </c:pt>
                <c:pt idx="2029">
                  <c:v>196.376105428767</c:v>
                </c:pt>
                <c:pt idx="2030">
                  <c:v>195.47268197368101</c:v>
                </c:pt>
                <c:pt idx="2031">
                  <c:v>192.483329598084</c:v>
                </c:pt>
                <c:pt idx="2032">
                  <c:v>192.07740224436401</c:v>
                </c:pt>
                <c:pt idx="2033">
                  <c:v>190.87426299776499</c:v>
                </c:pt>
                <c:pt idx="2034">
                  <c:v>190.47465837571701</c:v>
                </c:pt>
                <c:pt idx="2035">
                  <c:v>191.935888424501</c:v>
                </c:pt>
                <c:pt idx="2036">
                  <c:v>192.183296002118</c:v>
                </c:pt>
                <c:pt idx="2037">
                  <c:v>191.09385198870601</c:v>
                </c:pt>
                <c:pt idx="2038">
                  <c:v>191.599030509242</c:v>
                </c:pt>
                <c:pt idx="2039">
                  <c:v>191.703949370625</c:v>
                </c:pt>
                <c:pt idx="2040">
                  <c:v>192.60031994720501</c:v>
                </c:pt>
                <c:pt idx="2041">
                  <c:v>194.04172335601001</c:v>
                </c:pt>
                <c:pt idx="2042">
                  <c:v>193.48635274036701</c:v>
                </c:pt>
                <c:pt idx="2043">
                  <c:v>194.62527576627701</c:v>
                </c:pt>
                <c:pt idx="2044">
                  <c:v>192.61415475614399</c:v>
                </c:pt>
                <c:pt idx="2045">
                  <c:v>192.27226149139599</c:v>
                </c:pt>
                <c:pt idx="2046">
                  <c:v>192.01020795789401</c:v>
                </c:pt>
                <c:pt idx="2047">
                  <c:v>191.142380272873</c:v>
                </c:pt>
                <c:pt idx="2048">
                  <c:v>188.25888493552401</c:v>
                </c:pt>
                <c:pt idx="2049">
                  <c:v>188.64472358843099</c:v>
                </c:pt>
                <c:pt idx="2050">
                  <c:v>188.418829437125</c:v>
                </c:pt>
                <c:pt idx="2051">
                  <c:v>187.975283224577</c:v>
                </c:pt>
                <c:pt idx="2052">
                  <c:v>188.106884772668</c:v>
                </c:pt>
                <c:pt idx="2053">
                  <c:v>188.330859035364</c:v>
                </c:pt>
                <c:pt idx="2054">
                  <c:v>187.010312786329</c:v>
                </c:pt>
                <c:pt idx="2055">
                  <c:v>187.05631387690099</c:v>
                </c:pt>
                <c:pt idx="2056">
                  <c:v>188.10841485364799</c:v>
                </c:pt>
                <c:pt idx="2057">
                  <c:v>189.007732308839</c:v>
                </c:pt>
                <c:pt idx="2058">
                  <c:v>189.624018483285</c:v>
                </c:pt>
                <c:pt idx="2059">
                  <c:v>189.24251578051201</c:v>
                </c:pt>
                <c:pt idx="2060">
                  <c:v>189.829659287986</c:v>
                </c:pt>
                <c:pt idx="2061">
                  <c:v>189.38728167985499</c:v>
                </c:pt>
                <c:pt idx="2062">
                  <c:v>188.738994402835</c:v>
                </c:pt>
                <c:pt idx="2063">
                  <c:v>188.38767656199599</c:v>
                </c:pt>
                <c:pt idx="2064">
                  <c:v>188.74544015175999</c:v>
                </c:pt>
                <c:pt idx="2065">
                  <c:v>187.77364937316401</c:v>
                </c:pt>
                <c:pt idx="2066">
                  <c:v>186.24304125751999</c:v>
                </c:pt>
                <c:pt idx="2067">
                  <c:v>185.597700183265</c:v>
                </c:pt>
                <c:pt idx="2068">
                  <c:v>186.27133466488399</c:v>
                </c:pt>
                <c:pt idx="2069">
                  <c:v>186.51152415764901</c:v>
                </c:pt>
                <c:pt idx="2070">
                  <c:v>186.80329316540701</c:v>
                </c:pt>
                <c:pt idx="2071">
                  <c:v>187.51795049178699</c:v>
                </c:pt>
                <c:pt idx="2072">
                  <c:v>187.04208591773599</c:v>
                </c:pt>
                <c:pt idx="2073">
                  <c:v>185.82048666385799</c:v>
                </c:pt>
                <c:pt idx="2074">
                  <c:v>185.045291843332</c:v>
                </c:pt>
                <c:pt idx="2075">
                  <c:v>185.33707804067299</c:v>
                </c:pt>
                <c:pt idx="2076">
                  <c:v>186.71351350984699</c:v>
                </c:pt>
                <c:pt idx="2077">
                  <c:v>185.793761518422</c:v>
                </c:pt>
                <c:pt idx="2078">
                  <c:v>187.157465158815</c:v>
                </c:pt>
                <c:pt idx="2079">
                  <c:v>186.94661030065299</c:v>
                </c:pt>
                <c:pt idx="2080">
                  <c:v>186.647073553973</c:v>
                </c:pt>
                <c:pt idx="2081">
                  <c:v>187.22710622723699</c:v>
                </c:pt>
                <c:pt idx="2082">
                  <c:v>188.43939838138999</c:v>
                </c:pt>
                <c:pt idx="2083">
                  <c:v>187.661802339845</c:v>
                </c:pt>
                <c:pt idx="2084">
                  <c:v>188.001715605329</c:v>
                </c:pt>
                <c:pt idx="2085">
                  <c:v>187.516633244681</c:v>
                </c:pt>
                <c:pt idx="2086">
                  <c:v>185.19082252553</c:v>
                </c:pt>
                <c:pt idx="2087">
                  <c:v>181.25617296261501</c:v>
                </c:pt>
                <c:pt idx="2088">
                  <c:v>178.14842622931999</c:v>
                </c:pt>
                <c:pt idx="2089">
                  <c:v>179.371285637981</c:v>
                </c:pt>
                <c:pt idx="2090">
                  <c:v>181.31563969370799</c:v>
                </c:pt>
                <c:pt idx="2091">
                  <c:v>181.503768343046</c:v>
                </c:pt>
                <c:pt idx="2092">
                  <c:v>179.131890202302</c:v>
                </c:pt>
                <c:pt idx="2093">
                  <c:v>177.70578654232199</c:v>
                </c:pt>
                <c:pt idx="2094">
                  <c:v>179.306461079006</c:v>
                </c:pt>
                <c:pt idx="2095">
                  <c:v>180.42554299994899</c:v>
                </c:pt>
                <c:pt idx="2096">
                  <c:v>178.43983872812899</c:v>
                </c:pt>
                <c:pt idx="2097">
                  <c:v>178.60442977476899</c:v>
                </c:pt>
                <c:pt idx="2098">
                  <c:v>174.381652371119</c:v>
                </c:pt>
                <c:pt idx="2099">
                  <c:v>177.17647635954199</c:v>
                </c:pt>
                <c:pt idx="2100">
                  <c:v>175.287222889378</c:v>
                </c:pt>
                <c:pt idx="2101">
                  <c:v>173.348706876656</c:v>
                </c:pt>
                <c:pt idx="2102">
                  <c:v>174.221404017167</c:v>
                </c:pt>
                <c:pt idx="2103">
                  <c:v>180.79670214001999</c:v>
                </c:pt>
                <c:pt idx="2104">
                  <c:v>181.063703676871</c:v>
                </c:pt>
                <c:pt idx="2105">
                  <c:v>177.922037603219</c:v>
                </c:pt>
                <c:pt idx="2106">
                  <c:v>180.22084503773499</c:v>
                </c:pt>
                <c:pt idx="2107">
                  <c:v>178.18728410993199</c:v>
                </c:pt>
                <c:pt idx="2108">
                  <c:v>175.46644999085299</c:v>
                </c:pt>
                <c:pt idx="2109">
                  <c:v>178.26496823343899</c:v>
                </c:pt>
                <c:pt idx="2110">
                  <c:v>178.63644058257</c:v>
                </c:pt>
                <c:pt idx="2111">
                  <c:v>174.74519476816801</c:v>
                </c:pt>
                <c:pt idx="2112">
                  <c:v>175.98676263386801</c:v>
                </c:pt>
                <c:pt idx="2113">
                  <c:v>175.60498392128099</c:v>
                </c:pt>
                <c:pt idx="2114">
                  <c:v>175.018052981018</c:v>
                </c:pt>
                <c:pt idx="2115">
                  <c:v>176.3207311971</c:v>
                </c:pt>
                <c:pt idx="2116">
                  <c:v>178.28030422938801</c:v>
                </c:pt>
                <c:pt idx="2117">
                  <c:v>178.09002681088401</c:v>
                </c:pt>
                <c:pt idx="2118">
                  <c:v>179.523122939769</c:v>
                </c:pt>
                <c:pt idx="2119">
                  <c:v>180.44213642518201</c:v>
                </c:pt>
                <c:pt idx="2120">
                  <c:v>180.32380522354401</c:v>
                </c:pt>
                <c:pt idx="2121">
                  <c:v>181.52693465180201</c:v>
                </c:pt>
                <c:pt idx="2122">
                  <c:v>180.466468038865</c:v>
                </c:pt>
                <c:pt idx="2123">
                  <c:v>179.738026272393</c:v>
                </c:pt>
                <c:pt idx="2124">
                  <c:v>181.41782543546901</c:v>
                </c:pt>
                <c:pt idx="2125">
                  <c:v>182.562789379946</c:v>
                </c:pt>
                <c:pt idx="2126">
                  <c:v>184.41340964063599</c:v>
                </c:pt>
                <c:pt idx="2127">
                  <c:v>184.23027373785101</c:v>
                </c:pt>
                <c:pt idx="2128">
                  <c:v>184.03042981029799</c:v>
                </c:pt>
                <c:pt idx="2129">
                  <c:v>185.51976090590301</c:v>
                </c:pt>
                <c:pt idx="2130">
                  <c:v>183.79368887491901</c:v>
                </c:pt>
                <c:pt idx="2131">
                  <c:v>183.99510234259299</c:v>
                </c:pt>
                <c:pt idx="2132">
                  <c:v>183.908191684907</c:v>
                </c:pt>
                <c:pt idx="2133">
                  <c:v>184.061175831893</c:v>
                </c:pt>
                <c:pt idx="2134">
                  <c:v>183.31848140968299</c:v>
                </c:pt>
                <c:pt idx="2135">
                  <c:v>182.32032503627701</c:v>
                </c:pt>
                <c:pt idx="2136">
                  <c:v>185.35065201511199</c:v>
                </c:pt>
                <c:pt idx="2137">
                  <c:v>185.47923424527499</c:v>
                </c:pt>
                <c:pt idx="2138">
                  <c:v>185.11157593273899</c:v>
                </c:pt>
                <c:pt idx="2139">
                  <c:v>184.903954694802</c:v>
                </c:pt>
                <c:pt idx="2140">
                  <c:v>183.90021945649499</c:v>
                </c:pt>
                <c:pt idx="2141">
                  <c:v>181.88750569941001</c:v>
                </c:pt>
                <c:pt idx="2142">
                  <c:v>182.05847569987</c:v>
                </c:pt>
                <c:pt idx="2143">
                  <c:v>181.81094446642501</c:v>
                </c:pt>
                <c:pt idx="2144">
                  <c:v>179.89919092824201</c:v>
                </c:pt>
                <c:pt idx="2145">
                  <c:v>177.143749181077</c:v>
                </c:pt>
                <c:pt idx="2146">
                  <c:v>179.62716419974899</c:v>
                </c:pt>
                <c:pt idx="2147">
                  <c:v>179.63034570097801</c:v>
                </c:pt>
                <c:pt idx="2148">
                  <c:v>182.61202477367101</c:v>
                </c:pt>
                <c:pt idx="2149">
                  <c:v>182.71589645259601</c:v>
                </c:pt>
                <c:pt idx="2150">
                  <c:v>183.91379813862699</c:v>
                </c:pt>
                <c:pt idx="2151">
                  <c:v>183.641386920906</c:v>
                </c:pt>
                <c:pt idx="2152">
                  <c:v>183.44983289483099</c:v>
                </c:pt>
                <c:pt idx="2153">
                  <c:v>183.643873305982</c:v>
                </c:pt>
                <c:pt idx="2154">
                  <c:v>184.09474687004101</c:v>
                </c:pt>
                <c:pt idx="2155">
                  <c:v>183.37290782598299</c:v>
                </c:pt>
                <c:pt idx="2156">
                  <c:v>185.32954847449599</c:v>
                </c:pt>
                <c:pt idx="2157">
                  <c:v>183.58212849470999</c:v>
                </c:pt>
                <c:pt idx="2158">
                  <c:v>180.57275431801401</c:v>
                </c:pt>
                <c:pt idx="2159">
                  <c:v>183.49619531024399</c:v>
                </c:pt>
                <c:pt idx="2160">
                  <c:v>181.619345207522</c:v>
                </c:pt>
                <c:pt idx="2161">
                  <c:v>180.891897645738</c:v>
                </c:pt>
                <c:pt idx="2162">
                  <c:v>178.77321969332601</c:v>
                </c:pt>
                <c:pt idx="2163">
                  <c:v>179.39437735432199</c:v>
                </c:pt>
                <c:pt idx="2164">
                  <c:v>175.46070625444401</c:v>
                </c:pt>
                <c:pt idx="2165">
                  <c:v>175.41668007798199</c:v>
                </c:pt>
                <c:pt idx="2166">
                  <c:v>177.360105895933</c:v>
                </c:pt>
                <c:pt idx="2167">
                  <c:v>180.01863664223299</c:v>
                </c:pt>
                <c:pt idx="2168">
                  <c:v>177.724538514676</c:v>
                </c:pt>
                <c:pt idx="2169">
                  <c:v>174.70671884953501</c:v>
                </c:pt>
                <c:pt idx="2170">
                  <c:v>176.22186747871899</c:v>
                </c:pt>
                <c:pt idx="2171">
                  <c:v>177.68562898867799</c:v>
                </c:pt>
                <c:pt idx="2172">
                  <c:v>179.639132627821</c:v>
                </c:pt>
                <c:pt idx="2173">
                  <c:v>179.73881882058001</c:v>
                </c:pt>
                <c:pt idx="2174">
                  <c:v>179.21918145617099</c:v>
                </c:pt>
                <c:pt idx="2175">
                  <c:v>181.416543222336</c:v>
                </c:pt>
                <c:pt idx="2176">
                  <c:v>179.752789768555</c:v>
                </c:pt>
                <c:pt idx="2177">
                  <c:v>177.62535487356101</c:v>
                </c:pt>
                <c:pt idx="2178">
                  <c:v>173.90504717322801</c:v>
                </c:pt>
                <c:pt idx="2179">
                  <c:v>176.53701325544699</c:v>
                </c:pt>
                <c:pt idx="2180">
                  <c:v>176.622452822366</c:v>
                </c:pt>
                <c:pt idx="2181">
                  <c:v>174.221890461897</c:v>
                </c:pt>
                <c:pt idx="2182">
                  <c:v>172.29339500094</c:v>
                </c:pt>
                <c:pt idx="2183">
                  <c:v>172.664827826178</c:v>
                </c:pt>
                <c:pt idx="2184">
                  <c:v>171.55383234162201</c:v>
                </c:pt>
                <c:pt idx="2185">
                  <c:v>169.72903793255901</c:v>
                </c:pt>
                <c:pt idx="2186">
                  <c:v>168.88552090086401</c:v>
                </c:pt>
                <c:pt idx="2187">
                  <c:v>168.09787118374601</c:v>
                </c:pt>
                <c:pt idx="2188">
                  <c:v>168.656540356477</c:v>
                </c:pt>
                <c:pt idx="2189">
                  <c:v>165.55532901398601</c:v>
                </c:pt>
                <c:pt idx="2190">
                  <c:v>166.37126713397899</c:v>
                </c:pt>
                <c:pt idx="2191">
                  <c:v>169.83793749841001</c:v>
                </c:pt>
                <c:pt idx="2192">
                  <c:v>169.18198787317399</c:v>
                </c:pt>
                <c:pt idx="2193">
                  <c:v>172.40565648168899</c:v>
                </c:pt>
                <c:pt idx="2194">
                  <c:v>170.099214192429</c:v>
                </c:pt>
                <c:pt idx="2195">
                  <c:v>168.74039935610901</c:v>
                </c:pt>
                <c:pt idx="2196">
                  <c:v>171.66326816070099</c:v>
                </c:pt>
                <c:pt idx="2197">
                  <c:v>172.18596348268099</c:v>
                </c:pt>
                <c:pt idx="2198">
                  <c:v>174.04626870694199</c:v>
                </c:pt>
                <c:pt idx="2199">
                  <c:v>173.83551557075401</c:v>
                </c:pt>
                <c:pt idx="2200">
                  <c:v>174.97040004202199</c:v>
                </c:pt>
                <c:pt idx="2201">
                  <c:v>175.95329951809001</c:v>
                </c:pt>
                <c:pt idx="2202">
                  <c:v>178.81766454377299</c:v>
                </c:pt>
                <c:pt idx="2203">
                  <c:v>178.79961469721499</c:v>
                </c:pt>
                <c:pt idx="2204">
                  <c:v>180.11328591008899</c:v>
                </c:pt>
                <c:pt idx="2205">
                  <c:v>183.105688550938</c:v>
                </c:pt>
                <c:pt idx="2206">
                  <c:v>180.99325656227299</c:v>
                </c:pt>
                <c:pt idx="2207">
                  <c:v>178.227734658347</c:v>
                </c:pt>
                <c:pt idx="2208">
                  <c:v>177.93787204814501</c:v>
                </c:pt>
                <c:pt idx="2209">
                  <c:v>180.523533930198</c:v>
                </c:pt>
                <c:pt idx="2210">
                  <c:v>180.25546207178701</c:v>
                </c:pt>
                <c:pt idx="2211">
                  <c:v>179.17725443384001</c:v>
                </c:pt>
                <c:pt idx="2212">
                  <c:v>180.43420873929099</c:v>
                </c:pt>
                <c:pt idx="2213">
                  <c:v>180.44398594414599</c:v>
                </c:pt>
                <c:pt idx="2214">
                  <c:v>181.01612961965</c:v>
                </c:pt>
                <c:pt idx="2215">
                  <c:v>179.59462028531701</c:v>
                </c:pt>
                <c:pt idx="2216">
                  <c:v>180.77056048051799</c:v>
                </c:pt>
                <c:pt idx="2217">
                  <c:v>178.513647824841</c:v>
                </c:pt>
                <c:pt idx="2218">
                  <c:v>179.65300644457699</c:v>
                </c:pt>
                <c:pt idx="2219">
                  <c:v>182.282203808681</c:v>
                </c:pt>
                <c:pt idx="2220">
                  <c:v>182.89010668288799</c:v>
                </c:pt>
                <c:pt idx="2221">
                  <c:v>183.862835125283</c:v>
                </c:pt>
                <c:pt idx="2222">
                  <c:v>182.77493501342801</c:v>
                </c:pt>
                <c:pt idx="2223">
                  <c:v>181.457278387869</c:v>
                </c:pt>
                <c:pt idx="2224">
                  <c:v>183.861129223002</c:v>
                </c:pt>
                <c:pt idx="2225">
                  <c:v>181.537812641279</c:v>
                </c:pt>
                <c:pt idx="2226">
                  <c:v>179.95273755569301</c:v>
                </c:pt>
                <c:pt idx="2227">
                  <c:v>179.903138134074</c:v>
                </c:pt>
                <c:pt idx="2228">
                  <c:v>183.249225364262</c:v>
                </c:pt>
                <c:pt idx="2229">
                  <c:v>184.14394725006699</c:v>
                </c:pt>
                <c:pt idx="2230">
                  <c:v>183.477581486053</c:v>
                </c:pt>
                <c:pt idx="2231">
                  <c:v>182.67913299040799</c:v>
                </c:pt>
                <c:pt idx="2232">
                  <c:v>183.162803118716</c:v>
                </c:pt>
                <c:pt idx="2233">
                  <c:v>179.21417004534501</c:v>
                </c:pt>
                <c:pt idx="2234">
                  <c:v>178.71349712685199</c:v>
                </c:pt>
                <c:pt idx="2235">
                  <c:v>179.07876461136499</c:v>
                </c:pt>
                <c:pt idx="2236">
                  <c:v>181.622992741991</c:v>
                </c:pt>
                <c:pt idx="2237">
                  <c:v>179.56553104430401</c:v>
                </c:pt>
                <c:pt idx="2238">
                  <c:v>180.94863057530301</c:v>
                </c:pt>
                <c:pt idx="2239">
                  <c:v>179.220352404697</c:v>
                </c:pt>
                <c:pt idx="2240">
                  <c:v>178.71596573481901</c:v>
                </c:pt>
                <c:pt idx="2241">
                  <c:v>177.42030599182601</c:v>
                </c:pt>
                <c:pt idx="2242">
                  <c:v>178.16226084271401</c:v>
                </c:pt>
                <c:pt idx="2243">
                  <c:v>176.835012023383</c:v>
                </c:pt>
                <c:pt idx="2244">
                  <c:v>177.769920156365</c:v>
                </c:pt>
                <c:pt idx="2245">
                  <c:v>177.409185058281</c:v>
                </c:pt>
                <c:pt idx="2246">
                  <c:v>178.79480081855399</c:v>
                </c:pt>
                <c:pt idx="2247">
                  <c:v>179.03888769464999</c:v>
                </c:pt>
                <c:pt idx="2248">
                  <c:v>178.15605232314201</c:v>
                </c:pt>
                <c:pt idx="2249">
                  <c:v>179.262246439335</c:v>
                </c:pt>
                <c:pt idx="2250">
                  <c:v>180.192476368857</c:v>
                </c:pt>
                <c:pt idx="2251">
                  <c:v>180.319545644458</c:v>
                </c:pt>
                <c:pt idx="2252">
                  <c:v>178.094847510233</c:v>
                </c:pt>
                <c:pt idx="2253">
                  <c:v>175.43291958182701</c:v>
                </c:pt>
                <c:pt idx="2254">
                  <c:v>177.25261078410799</c:v>
                </c:pt>
                <c:pt idx="2255">
                  <c:v>178.09354857957999</c:v>
                </c:pt>
                <c:pt idx="2256">
                  <c:v>178.98753165567999</c:v>
                </c:pt>
                <c:pt idx="2257">
                  <c:v>179.04908901682401</c:v>
                </c:pt>
                <c:pt idx="2258">
                  <c:v>178.32028343304501</c:v>
                </c:pt>
                <c:pt idx="2259">
                  <c:v>176.735924273015</c:v>
                </c:pt>
                <c:pt idx="2260">
                  <c:v>179.12222868753099</c:v>
                </c:pt>
                <c:pt idx="2261">
                  <c:v>176.30220597307701</c:v>
                </c:pt>
                <c:pt idx="2262">
                  <c:v>176.23109417127901</c:v>
                </c:pt>
                <c:pt idx="2263">
                  <c:v>177.14654373336401</c:v>
                </c:pt>
                <c:pt idx="2264">
                  <c:v>178.343036669025</c:v>
                </c:pt>
                <c:pt idx="2265">
                  <c:v>173.69119574189</c:v>
                </c:pt>
                <c:pt idx="2266">
                  <c:v>176.81639591865201</c:v>
                </c:pt>
                <c:pt idx="2267">
                  <c:v>180.88878092882899</c:v>
                </c:pt>
                <c:pt idx="2268">
                  <c:v>180.40329379685201</c:v>
                </c:pt>
                <c:pt idx="2269">
                  <c:v>180.10852821805901</c:v>
                </c:pt>
                <c:pt idx="2270">
                  <c:v>183.42484536980601</c:v>
                </c:pt>
                <c:pt idx="2271">
                  <c:v>185.134390077479</c:v>
                </c:pt>
                <c:pt idx="2272">
                  <c:v>181.410972822345</c:v>
                </c:pt>
                <c:pt idx="2273">
                  <c:v>181.00788037235</c:v>
                </c:pt>
                <c:pt idx="2274">
                  <c:v>180.70175443207299</c:v>
                </c:pt>
                <c:pt idx="2275">
                  <c:v>179.55052660559599</c:v>
                </c:pt>
                <c:pt idx="2276">
                  <c:v>179.69662160236899</c:v>
                </c:pt>
                <c:pt idx="2277">
                  <c:v>181.564017090101</c:v>
                </c:pt>
                <c:pt idx="2278">
                  <c:v>180.89621646175701</c:v>
                </c:pt>
                <c:pt idx="2279">
                  <c:v>180.408196492836</c:v>
                </c:pt>
                <c:pt idx="2280">
                  <c:v>178.99866738989999</c:v>
                </c:pt>
                <c:pt idx="2281">
                  <c:v>179.38550212596601</c:v>
                </c:pt>
                <c:pt idx="2282">
                  <c:v>179.22996538437499</c:v>
                </c:pt>
                <c:pt idx="2283">
                  <c:v>179.19006938615101</c:v>
                </c:pt>
                <c:pt idx="2284">
                  <c:v>180.76678409109201</c:v>
                </c:pt>
                <c:pt idx="2285">
                  <c:v>182.07158362096499</c:v>
                </c:pt>
                <c:pt idx="2286">
                  <c:v>183.93837611335701</c:v>
                </c:pt>
                <c:pt idx="2287">
                  <c:v>182.73386179085401</c:v>
                </c:pt>
                <c:pt idx="2288">
                  <c:v>179.44617799662899</c:v>
                </c:pt>
                <c:pt idx="2289">
                  <c:v>178.34038976781</c:v>
                </c:pt>
                <c:pt idx="2290">
                  <c:v>178.08732929506499</c:v>
                </c:pt>
                <c:pt idx="2291">
                  <c:v>176.12446649331699</c:v>
                </c:pt>
                <c:pt idx="2292">
                  <c:v>173.98106467378301</c:v>
                </c:pt>
                <c:pt idx="2293">
                  <c:v>177.03898365025299</c:v>
                </c:pt>
                <c:pt idx="2294">
                  <c:v>178.84728198760101</c:v>
                </c:pt>
                <c:pt idx="2295">
                  <c:v>178.69261948106401</c:v>
                </c:pt>
                <c:pt idx="2296">
                  <c:v>177.49824570381</c:v>
                </c:pt>
                <c:pt idx="2297">
                  <c:v>179.629891093259</c:v>
                </c:pt>
                <c:pt idx="2298">
                  <c:v>174.05523928565901</c:v>
                </c:pt>
                <c:pt idx="2299">
                  <c:v>172.396785720526</c:v>
                </c:pt>
                <c:pt idx="2300">
                  <c:v>175.67699693301799</c:v>
                </c:pt>
                <c:pt idx="2301">
                  <c:v>178.69306908783099</c:v>
                </c:pt>
                <c:pt idx="2302">
                  <c:v>177.78081832056799</c:v>
                </c:pt>
                <c:pt idx="2303">
                  <c:v>180.15424906216199</c:v>
                </c:pt>
                <c:pt idx="2304">
                  <c:v>182.15209044240001</c:v>
                </c:pt>
                <c:pt idx="2305">
                  <c:v>182.890313230761</c:v>
                </c:pt>
                <c:pt idx="2306">
                  <c:v>180.43575416284099</c:v>
                </c:pt>
                <c:pt idx="2307">
                  <c:v>183.79633972197399</c:v>
                </c:pt>
                <c:pt idx="2308">
                  <c:v>183.90691503988501</c:v>
                </c:pt>
                <c:pt idx="2309">
                  <c:v>181.99276252139799</c:v>
                </c:pt>
                <c:pt idx="2310">
                  <c:v>184.13028242822099</c:v>
                </c:pt>
                <c:pt idx="2311">
                  <c:v>182.71165406873101</c:v>
                </c:pt>
                <c:pt idx="2312">
                  <c:v>181.70047244082301</c:v>
                </c:pt>
                <c:pt idx="2313">
                  <c:v>181.97829355361301</c:v>
                </c:pt>
                <c:pt idx="2314">
                  <c:v>181.36334272427001</c:v>
                </c:pt>
                <c:pt idx="2315">
                  <c:v>178.19807764906901</c:v>
                </c:pt>
                <c:pt idx="2316">
                  <c:v>181.28613730793799</c:v>
                </c:pt>
                <c:pt idx="2317">
                  <c:v>180.20185605987399</c:v>
                </c:pt>
                <c:pt idx="2318">
                  <c:v>179.137564060659</c:v>
                </c:pt>
                <c:pt idx="2319">
                  <c:v>179.75464595159801</c:v>
                </c:pt>
                <c:pt idx="2320">
                  <c:v>183.733391280115</c:v>
                </c:pt>
                <c:pt idx="2321">
                  <c:v>183.14979714270001</c:v>
                </c:pt>
                <c:pt idx="2322">
                  <c:v>184.84949333570501</c:v>
                </c:pt>
                <c:pt idx="2323">
                  <c:v>185.416312578657</c:v>
                </c:pt>
                <c:pt idx="2324">
                  <c:v>185.28765333257201</c:v>
                </c:pt>
                <c:pt idx="2325">
                  <c:v>184.71732699666001</c:v>
                </c:pt>
                <c:pt idx="2326">
                  <c:v>184.76632458258601</c:v>
                </c:pt>
                <c:pt idx="2327">
                  <c:v>182.77814330744701</c:v>
                </c:pt>
                <c:pt idx="2328">
                  <c:v>182.84046611711801</c:v>
                </c:pt>
                <c:pt idx="2329">
                  <c:v>183.630189041135</c:v>
                </c:pt>
                <c:pt idx="2330">
                  <c:v>184.60028908986399</c:v>
                </c:pt>
                <c:pt idx="2331">
                  <c:v>184.06383025619601</c:v>
                </c:pt>
                <c:pt idx="2332">
                  <c:v>182.99384566860999</c:v>
                </c:pt>
                <c:pt idx="2333">
                  <c:v>184.12910924748499</c:v>
                </c:pt>
                <c:pt idx="2334">
                  <c:v>183.46323169042299</c:v>
                </c:pt>
                <c:pt idx="2335">
                  <c:v>182.785914525376</c:v>
                </c:pt>
                <c:pt idx="2336">
                  <c:v>183.50516691549399</c:v>
                </c:pt>
                <c:pt idx="2337">
                  <c:v>181.486788506658</c:v>
                </c:pt>
                <c:pt idx="2338">
                  <c:v>179.80257177542899</c:v>
                </c:pt>
                <c:pt idx="2339">
                  <c:v>179.97573842050599</c:v>
                </c:pt>
                <c:pt idx="2340">
                  <c:v>177.82253505332</c:v>
                </c:pt>
                <c:pt idx="2341">
                  <c:v>177.852494983393</c:v>
                </c:pt>
                <c:pt idx="2342">
                  <c:v>178.28705643600199</c:v>
                </c:pt>
                <c:pt idx="2343">
                  <c:v>179.41859392402199</c:v>
                </c:pt>
                <c:pt idx="2344">
                  <c:v>178.20907922859601</c:v>
                </c:pt>
                <c:pt idx="2345">
                  <c:v>178.17578678036301</c:v>
                </c:pt>
                <c:pt idx="2346">
                  <c:v>179.39710113893</c:v>
                </c:pt>
                <c:pt idx="2347">
                  <c:v>181.68731688863301</c:v>
                </c:pt>
                <c:pt idx="2348">
                  <c:v>183.11823467672701</c:v>
                </c:pt>
                <c:pt idx="2349">
                  <c:v>184.51861866671899</c:v>
                </c:pt>
                <c:pt idx="2350">
                  <c:v>188.26633996946799</c:v>
                </c:pt>
                <c:pt idx="2351">
                  <c:v>182.916631429582</c:v>
                </c:pt>
                <c:pt idx="2352">
                  <c:v>184.224402920698</c:v>
                </c:pt>
                <c:pt idx="2353">
                  <c:v>180.51328711349001</c:v>
                </c:pt>
                <c:pt idx="2354">
                  <c:v>178.01708758759099</c:v>
                </c:pt>
                <c:pt idx="2355">
                  <c:v>179.298793203727</c:v>
                </c:pt>
                <c:pt idx="2356">
                  <c:v>177.98023590040401</c:v>
                </c:pt>
                <c:pt idx="2357">
                  <c:v>178.17613718074699</c:v>
                </c:pt>
                <c:pt idx="2358">
                  <c:v>178.71022602990899</c:v>
                </c:pt>
                <c:pt idx="2359">
                  <c:v>182.7195404746</c:v>
                </c:pt>
                <c:pt idx="2360">
                  <c:v>184.77581791878799</c:v>
                </c:pt>
                <c:pt idx="2361">
                  <c:v>181.31434562058001</c:v>
                </c:pt>
                <c:pt idx="2362">
                  <c:v>182.75584451551501</c:v>
                </c:pt>
                <c:pt idx="2363">
                  <c:v>180.58178416403001</c:v>
                </c:pt>
                <c:pt idx="2364">
                  <c:v>185.69630831977901</c:v>
                </c:pt>
                <c:pt idx="2365">
                  <c:v>186.72453341560899</c:v>
                </c:pt>
                <c:pt idx="2366">
                  <c:v>188.00792037047799</c:v>
                </c:pt>
                <c:pt idx="2367">
                  <c:v>189.33042747130099</c:v>
                </c:pt>
                <c:pt idx="2368">
                  <c:v>187.188255859853</c:v>
                </c:pt>
                <c:pt idx="2369">
                  <c:v>189.416159942745</c:v>
                </c:pt>
                <c:pt idx="2370">
                  <c:v>189.883176839898</c:v>
                </c:pt>
                <c:pt idx="2371">
                  <c:v>188.56253128722699</c:v>
                </c:pt>
                <c:pt idx="2372">
                  <c:v>192.09698978369499</c:v>
                </c:pt>
                <c:pt idx="2373">
                  <c:v>190.15471208012499</c:v>
                </c:pt>
                <c:pt idx="2374">
                  <c:v>189.01824865840001</c:v>
                </c:pt>
                <c:pt idx="2375">
                  <c:v>189.24396505201199</c:v>
                </c:pt>
                <c:pt idx="2376">
                  <c:v>188.77867256717201</c:v>
                </c:pt>
                <c:pt idx="2377">
                  <c:v>188.04955756261401</c:v>
                </c:pt>
                <c:pt idx="2378">
                  <c:v>189.54795563685499</c:v>
                </c:pt>
                <c:pt idx="2379">
                  <c:v>191.482456244958</c:v>
                </c:pt>
                <c:pt idx="2380">
                  <c:v>189.13600236720399</c:v>
                </c:pt>
                <c:pt idx="2381">
                  <c:v>189.794422767138</c:v>
                </c:pt>
                <c:pt idx="2382">
                  <c:v>190.154295480635</c:v>
                </c:pt>
                <c:pt idx="2383">
                  <c:v>188.69087210608399</c:v>
                </c:pt>
                <c:pt idx="2384">
                  <c:v>186.705682734763</c:v>
                </c:pt>
                <c:pt idx="2385">
                  <c:v>187.512747648398</c:v>
                </c:pt>
                <c:pt idx="2386">
                  <c:v>185.74917925837201</c:v>
                </c:pt>
                <c:pt idx="2387">
                  <c:v>181.814743214939</c:v>
                </c:pt>
                <c:pt idx="2388">
                  <c:v>182.66660664157999</c:v>
                </c:pt>
                <c:pt idx="2389">
                  <c:v>182.78681778991299</c:v>
                </c:pt>
                <c:pt idx="2390">
                  <c:v>182.59214811880699</c:v>
                </c:pt>
                <c:pt idx="2391">
                  <c:v>182.84198369012501</c:v>
                </c:pt>
                <c:pt idx="2392">
                  <c:v>182.73855860655399</c:v>
                </c:pt>
                <c:pt idx="2393">
                  <c:v>182.48792290177599</c:v>
                </c:pt>
                <c:pt idx="2394">
                  <c:v>181.62394480187299</c:v>
                </c:pt>
                <c:pt idx="2395">
                  <c:v>181.34901477657999</c:v>
                </c:pt>
                <c:pt idx="2396">
                  <c:v>181.13186478683599</c:v>
                </c:pt>
                <c:pt idx="2397">
                  <c:v>180.43104596616399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Sheet10!$BC$7</c:f>
              <c:strCache>
                <c:ptCount val="1"/>
                <c:pt idx="0">
                  <c:v>Rainbow503020Quarterly20</c:v>
                </c:pt>
              </c:strCache>
            </c:strRef>
          </c:tx>
          <c:marker>
            <c:symbol val="none"/>
          </c:marker>
          <c:val>
            <c:numRef>
              <c:f>Sheet10!$BC$8:$BC$2418</c:f>
              <c:numCache>
                <c:formatCode>General</c:formatCode>
                <c:ptCount val="2411"/>
                <c:pt idx="0">
                  <c:v>100</c:v>
                </c:pt>
                <c:pt idx="1">
                  <c:v>101.114302288698</c:v>
                </c:pt>
                <c:pt idx="2">
                  <c:v>100.566356313596</c:v>
                </c:pt>
                <c:pt idx="3">
                  <c:v>99.960658017565393</c:v>
                </c:pt>
                <c:pt idx="4">
                  <c:v>100.818672402647</c:v>
                </c:pt>
                <c:pt idx="5">
                  <c:v>100.39310368669901</c:v>
                </c:pt>
                <c:pt idx="6">
                  <c:v>101.238645231603</c:v>
                </c:pt>
                <c:pt idx="7">
                  <c:v>101.863320523298</c:v>
                </c:pt>
                <c:pt idx="8">
                  <c:v>102.026725138854</c:v>
                </c:pt>
                <c:pt idx="9">
                  <c:v>101.67056616679599</c:v>
                </c:pt>
                <c:pt idx="10">
                  <c:v>100.40296683465</c:v>
                </c:pt>
                <c:pt idx="11">
                  <c:v>101.00480974078</c:v>
                </c:pt>
                <c:pt idx="12">
                  <c:v>101.645942917358</c:v>
                </c:pt>
                <c:pt idx="13">
                  <c:v>102.416378966933</c:v>
                </c:pt>
                <c:pt idx="14">
                  <c:v>102.760502126197</c:v>
                </c:pt>
                <c:pt idx="15">
                  <c:v>103.030720260894</c:v>
                </c:pt>
                <c:pt idx="16">
                  <c:v>103.203419731392</c:v>
                </c:pt>
                <c:pt idx="17">
                  <c:v>102.830981977579</c:v>
                </c:pt>
                <c:pt idx="18">
                  <c:v>101.764753896589</c:v>
                </c:pt>
                <c:pt idx="19">
                  <c:v>99.895491147048801</c:v>
                </c:pt>
                <c:pt idx="20">
                  <c:v>101.09846711354599</c:v>
                </c:pt>
                <c:pt idx="21">
                  <c:v>101.100747286437</c:v>
                </c:pt>
                <c:pt idx="22">
                  <c:v>99.827636436027305</c:v>
                </c:pt>
                <c:pt idx="23">
                  <c:v>101.162107589938</c:v>
                </c:pt>
                <c:pt idx="24">
                  <c:v>101.899802023219</c:v>
                </c:pt>
                <c:pt idx="25">
                  <c:v>102.878795596944</c:v>
                </c:pt>
                <c:pt idx="26">
                  <c:v>102.761399398244</c:v>
                </c:pt>
                <c:pt idx="27">
                  <c:v>102.94421938738699</c:v>
                </c:pt>
                <c:pt idx="28">
                  <c:v>101.44094236838799</c:v>
                </c:pt>
                <c:pt idx="29">
                  <c:v>102.156548383852</c:v>
                </c:pt>
                <c:pt idx="30">
                  <c:v>101.219283823545</c:v>
                </c:pt>
                <c:pt idx="31">
                  <c:v>100.773922034893</c:v>
                </c:pt>
                <c:pt idx="32">
                  <c:v>100.10279755532299</c:v>
                </c:pt>
                <c:pt idx="33">
                  <c:v>101.78719449540699</c:v>
                </c:pt>
                <c:pt idx="34">
                  <c:v>101.78354370402501</c:v>
                </c:pt>
                <c:pt idx="35">
                  <c:v>101.49046275408</c:v>
                </c:pt>
                <c:pt idx="36">
                  <c:v>102.61990647158601</c:v>
                </c:pt>
                <c:pt idx="37">
                  <c:v>103.08524467843201</c:v>
                </c:pt>
                <c:pt idx="38">
                  <c:v>103.315017278884</c:v>
                </c:pt>
                <c:pt idx="39">
                  <c:v>103.704479444196</c:v>
                </c:pt>
                <c:pt idx="40">
                  <c:v>104.318699239297</c:v>
                </c:pt>
                <c:pt idx="41">
                  <c:v>102.161566537564</c:v>
                </c:pt>
                <c:pt idx="42">
                  <c:v>102.85668594574</c:v>
                </c:pt>
                <c:pt idx="43">
                  <c:v>104.368205054713</c:v>
                </c:pt>
                <c:pt idx="44">
                  <c:v>104.685680923021</c:v>
                </c:pt>
                <c:pt idx="45">
                  <c:v>104.323697719712</c:v>
                </c:pt>
                <c:pt idx="46">
                  <c:v>104.540692367319</c:v>
                </c:pt>
                <c:pt idx="47">
                  <c:v>104.24919519552699</c:v>
                </c:pt>
                <c:pt idx="48">
                  <c:v>104.660585731841</c:v>
                </c:pt>
                <c:pt idx="49">
                  <c:v>103.320454740287</c:v>
                </c:pt>
                <c:pt idx="50">
                  <c:v>103.345336420519</c:v>
                </c:pt>
                <c:pt idx="51">
                  <c:v>101.202849595887</c:v>
                </c:pt>
                <c:pt idx="52">
                  <c:v>101.19235895668299</c:v>
                </c:pt>
                <c:pt idx="53">
                  <c:v>98.931999589853305</c:v>
                </c:pt>
                <c:pt idx="54">
                  <c:v>96.909487189171998</c:v>
                </c:pt>
                <c:pt idx="55">
                  <c:v>98.264326413260903</c:v>
                </c:pt>
                <c:pt idx="56">
                  <c:v>96.921829158687103</c:v>
                </c:pt>
                <c:pt idx="57">
                  <c:v>97.550687580305194</c:v>
                </c:pt>
                <c:pt idx="58">
                  <c:v>98.242247233380994</c:v>
                </c:pt>
                <c:pt idx="59">
                  <c:v>95.379092952155105</c:v>
                </c:pt>
                <c:pt idx="60">
                  <c:v>96.7106104479072</c:v>
                </c:pt>
                <c:pt idx="61">
                  <c:v>97.753258151755304</c:v>
                </c:pt>
                <c:pt idx="62">
                  <c:v>99.833654257846504</c:v>
                </c:pt>
                <c:pt idx="63">
                  <c:v>97.315811287364198</c:v>
                </c:pt>
                <c:pt idx="64">
                  <c:v>97.365367286888102</c:v>
                </c:pt>
                <c:pt idx="65">
                  <c:v>97.252369918611507</c:v>
                </c:pt>
                <c:pt idx="66">
                  <c:v>95.540773400254295</c:v>
                </c:pt>
                <c:pt idx="67">
                  <c:v>94.078389085660902</c:v>
                </c:pt>
                <c:pt idx="68">
                  <c:v>94.919224336135102</c:v>
                </c:pt>
                <c:pt idx="69">
                  <c:v>97.002077061950303</c:v>
                </c:pt>
                <c:pt idx="70">
                  <c:v>97.126412021632305</c:v>
                </c:pt>
                <c:pt idx="71">
                  <c:v>97.505112335482295</c:v>
                </c:pt>
                <c:pt idx="72">
                  <c:v>98.697142484679404</c:v>
                </c:pt>
                <c:pt idx="73">
                  <c:v>97.987433550025798</c:v>
                </c:pt>
                <c:pt idx="74">
                  <c:v>99.239709439293605</c:v>
                </c:pt>
                <c:pt idx="75">
                  <c:v>98.225911599853902</c:v>
                </c:pt>
                <c:pt idx="76">
                  <c:v>95.782344358666705</c:v>
                </c:pt>
                <c:pt idx="77">
                  <c:v>98.221434877913197</c:v>
                </c:pt>
                <c:pt idx="78">
                  <c:v>97.884009947408998</c:v>
                </c:pt>
                <c:pt idx="79">
                  <c:v>98.880338680907201</c:v>
                </c:pt>
                <c:pt idx="80">
                  <c:v>100.158392674297</c:v>
                </c:pt>
                <c:pt idx="81">
                  <c:v>98.243832308891996</c:v>
                </c:pt>
                <c:pt idx="82">
                  <c:v>98.846017450128898</c:v>
                </c:pt>
                <c:pt idx="83">
                  <c:v>96.877536371075195</c:v>
                </c:pt>
                <c:pt idx="84">
                  <c:v>95.916212198291404</c:v>
                </c:pt>
                <c:pt idx="85">
                  <c:v>97.580448175475397</c:v>
                </c:pt>
                <c:pt idx="86">
                  <c:v>97.438589029020605</c:v>
                </c:pt>
                <c:pt idx="87">
                  <c:v>98.988119599016898</c:v>
                </c:pt>
                <c:pt idx="88">
                  <c:v>99.637207687663704</c:v>
                </c:pt>
                <c:pt idx="89">
                  <c:v>99.310960114145004</c:v>
                </c:pt>
                <c:pt idx="90">
                  <c:v>102.13389392577901</c:v>
                </c:pt>
                <c:pt idx="91">
                  <c:v>104.10620443678501</c:v>
                </c:pt>
                <c:pt idx="92">
                  <c:v>101.862714250558</c:v>
                </c:pt>
                <c:pt idx="93">
                  <c:v>102.28465167380099</c:v>
                </c:pt>
                <c:pt idx="94">
                  <c:v>103.655378497298</c:v>
                </c:pt>
                <c:pt idx="95">
                  <c:v>101.89745566880001</c:v>
                </c:pt>
                <c:pt idx="96">
                  <c:v>102.736558897848</c:v>
                </c:pt>
                <c:pt idx="97">
                  <c:v>103.359527885162</c:v>
                </c:pt>
                <c:pt idx="98">
                  <c:v>102.705215272839</c:v>
                </c:pt>
                <c:pt idx="99">
                  <c:v>104.853523307594</c:v>
                </c:pt>
                <c:pt idx="100">
                  <c:v>106.139765245425</c:v>
                </c:pt>
                <c:pt idx="101">
                  <c:v>105.76400080795401</c:v>
                </c:pt>
                <c:pt idx="102">
                  <c:v>106.409561441607</c:v>
                </c:pt>
                <c:pt idx="103">
                  <c:v>108.320088199327</c:v>
                </c:pt>
                <c:pt idx="104">
                  <c:v>106.983963095468</c:v>
                </c:pt>
                <c:pt idx="105">
                  <c:v>107.789278713306</c:v>
                </c:pt>
                <c:pt idx="106">
                  <c:v>107.346041705738</c:v>
                </c:pt>
                <c:pt idx="107">
                  <c:v>106.942274477813</c:v>
                </c:pt>
                <c:pt idx="108">
                  <c:v>106.219614587213</c:v>
                </c:pt>
                <c:pt idx="109">
                  <c:v>104.65438440306301</c:v>
                </c:pt>
                <c:pt idx="110">
                  <c:v>103.41470612550199</c:v>
                </c:pt>
                <c:pt idx="111">
                  <c:v>102.99535311006601</c:v>
                </c:pt>
                <c:pt idx="112">
                  <c:v>103.08053126711199</c:v>
                </c:pt>
                <c:pt idx="113">
                  <c:v>99.789767219022295</c:v>
                </c:pt>
                <c:pt idx="114">
                  <c:v>101.269890346656</c:v>
                </c:pt>
                <c:pt idx="115">
                  <c:v>102.239660237976</c:v>
                </c:pt>
                <c:pt idx="116">
                  <c:v>101.256113440994</c:v>
                </c:pt>
                <c:pt idx="117">
                  <c:v>101.312866753626</c:v>
                </c:pt>
                <c:pt idx="118">
                  <c:v>102.57350852058001</c:v>
                </c:pt>
                <c:pt idx="119">
                  <c:v>101.572046669125</c:v>
                </c:pt>
                <c:pt idx="120">
                  <c:v>102.36682163039799</c:v>
                </c:pt>
                <c:pt idx="121">
                  <c:v>104.115536117945</c:v>
                </c:pt>
                <c:pt idx="122">
                  <c:v>100.42086582221</c:v>
                </c:pt>
                <c:pt idx="123">
                  <c:v>99.066101872947002</c:v>
                </c:pt>
                <c:pt idx="124">
                  <c:v>97.924723508292104</c:v>
                </c:pt>
                <c:pt idx="125">
                  <c:v>98.944093777853297</c:v>
                </c:pt>
                <c:pt idx="126">
                  <c:v>96.398226893571206</c:v>
                </c:pt>
                <c:pt idx="127">
                  <c:v>96.460319147699906</c:v>
                </c:pt>
                <c:pt idx="128">
                  <c:v>96.065097208868806</c:v>
                </c:pt>
                <c:pt idx="129">
                  <c:v>96.695162680474198</c:v>
                </c:pt>
                <c:pt idx="130">
                  <c:v>99.221070687109801</c:v>
                </c:pt>
                <c:pt idx="131">
                  <c:v>97.8327330938736</c:v>
                </c:pt>
                <c:pt idx="132">
                  <c:v>97.579101701799402</c:v>
                </c:pt>
                <c:pt idx="133">
                  <c:v>96.130439880829698</c:v>
                </c:pt>
                <c:pt idx="134">
                  <c:v>94.554531020207406</c:v>
                </c:pt>
                <c:pt idx="135">
                  <c:v>92.810816459560897</c:v>
                </c:pt>
                <c:pt idx="136">
                  <c:v>91.913820776702906</c:v>
                </c:pt>
                <c:pt idx="137">
                  <c:v>93.279905077060803</c:v>
                </c:pt>
                <c:pt idx="138">
                  <c:v>90.254169833697006</c:v>
                </c:pt>
                <c:pt idx="139">
                  <c:v>91.505574076691303</c:v>
                </c:pt>
                <c:pt idx="140">
                  <c:v>94.914827002097695</c:v>
                </c:pt>
                <c:pt idx="141">
                  <c:v>94.481888658799406</c:v>
                </c:pt>
                <c:pt idx="142">
                  <c:v>96.079864574273003</c:v>
                </c:pt>
                <c:pt idx="143">
                  <c:v>95.5688453776892</c:v>
                </c:pt>
                <c:pt idx="144">
                  <c:v>95.555865355705095</c:v>
                </c:pt>
                <c:pt idx="145">
                  <c:v>94.675507159229596</c:v>
                </c:pt>
                <c:pt idx="146">
                  <c:v>94.054061416562504</c:v>
                </c:pt>
                <c:pt idx="147">
                  <c:v>93.249548270003004</c:v>
                </c:pt>
                <c:pt idx="148">
                  <c:v>92.881636107692898</c:v>
                </c:pt>
                <c:pt idx="149">
                  <c:v>94.374805831531901</c:v>
                </c:pt>
                <c:pt idx="150">
                  <c:v>93.578318633096004</c:v>
                </c:pt>
                <c:pt idx="151">
                  <c:v>92.749872503683903</c:v>
                </c:pt>
                <c:pt idx="152">
                  <c:v>92.443730186142602</c:v>
                </c:pt>
                <c:pt idx="153">
                  <c:v>93.155336737617404</c:v>
                </c:pt>
                <c:pt idx="154">
                  <c:v>93.528225483213006</c:v>
                </c:pt>
                <c:pt idx="155">
                  <c:v>94.487546731659606</c:v>
                </c:pt>
                <c:pt idx="156">
                  <c:v>94.319372870015002</c:v>
                </c:pt>
                <c:pt idx="157">
                  <c:v>93.312635186667407</c:v>
                </c:pt>
                <c:pt idx="158">
                  <c:v>92.956597916320007</c:v>
                </c:pt>
                <c:pt idx="159">
                  <c:v>92.336564371809601</c:v>
                </c:pt>
                <c:pt idx="160">
                  <c:v>93.146451149928893</c:v>
                </c:pt>
                <c:pt idx="161">
                  <c:v>94.205553824882003</c:v>
                </c:pt>
                <c:pt idx="162">
                  <c:v>94.747295942738404</c:v>
                </c:pt>
                <c:pt idx="163">
                  <c:v>95.778175406902903</c:v>
                </c:pt>
                <c:pt idx="164">
                  <c:v>95.836337602758803</c:v>
                </c:pt>
                <c:pt idx="165">
                  <c:v>95.916584250444103</c:v>
                </c:pt>
                <c:pt idx="166">
                  <c:v>96.173114531133507</c:v>
                </c:pt>
                <c:pt idx="167">
                  <c:v>96.192599336523102</c:v>
                </c:pt>
                <c:pt idx="168">
                  <c:v>96.224969525112897</c:v>
                </c:pt>
                <c:pt idx="169">
                  <c:v>95.411532356280304</c:v>
                </c:pt>
                <c:pt idx="170">
                  <c:v>96.107401977276496</c:v>
                </c:pt>
                <c:pt idx="171">
                  <c:v>96.378843598808402</c:v>
                </c:pt>
                <c:pt idx="172">
                  <c:v>97.205099708473099</c:v>
                </c:pt>
                <c:pt idx="173">
                  <c:v>96.684587424463203</c:v>
                </c:pt>
                <c:pt idx="174">
                  <c:v>97.684360594191403</c:v>
                </c:pt>
                <c:pt idx="175">
                  <c:v>97.325553559489407</c:v>
                </c:pt>
                <c:pt idx="176">
                  <c:v>98.319699701320602</c:v>
                </c:pt>
                <c:pt idx="177">
                  <c:v>98.021969706393705</c:v>
                </c:pt>
                <c:pt idx="178">
                  <c:v>96.642096318460801</c:v>
                </c:pt>
                <c:pt idx="179">
                  <c:v>97.878327649322102</c:v>
                </c:pt>
                <c:pt idx="180">
                  <c:v>97.564275017741195</c:v>
                </c:pt>
                <c:pt idx="181">
                  <c:v>97.109690669155697</c:v>
                </c:pt>
                <c:pt idx="182">
                  <c:v>96.785253789494504</c:v>
                </c:pt>
                <c:pt idx="183">
                  <c:v>97.372077616911994</c:v>
                </c:pt>
                <c:pt idx="184">
                  <c:v>97.767793796298704</c:v>
                </c:pt>
                <c:pt idx="185">
                  <c:v>96.991068222977404</c:v>
                </c:pt>
                <c:pt idx="186">
                  <c:v>97.658597871377495</c:v>
                </c:pt>
                <c:pt idx="187">
                  <c:v>97.434967292649006</c:v>
                </c:pt>
                <c:pt idx="188">
                  <c:v>95.830284375966997</c:v>
                </c:pt>
                <c:pt idx="189">
                  <c:v>96.8115508271229</c:v>
                </c:pt>
                <c:pt idx="190">
                  <c:v>97.126274914804398</c:v>
                </c:pt>
                <c:pt idx="191">
                  <c:v>96.7429495169782</c:v>
                </c:pt>
                <c:pt idx="192">
                  <c:v>95.935436722076702</c:v>
                </c:pt>
                <c:pt idx="193">
                  <c:v>94.952661101303903</c:v>
                </c:pt>
                <c:pt idx="194">
                  <c:v>95.468721452052705</c:v>
                </c:pt>
                <c:pt idx="195">
                  <c:v>94.673828844363697</c:v>
                </c:pt>
                <c:pt idx="196">
                  <c:v>95.031098299174403</c:v>
                </c:pt>
                <c:pt idx="197">
                  <c:v>95.946011551362801</c:v>
                </c:pt>
                <c:pt idx="198">
                  <c:v>95.539957466486499</c:v>
                </c:pt>
                <c:pt idx="199">
                  <c:v>94.770226324529602</c:v>
                </c:pt>
                <c:pt idx="200">
                  <c:v>94.986552925021698</c:v>
                </c:pt>
                <c:pt idx="201">
                  <c:v>95.128965358926095</c:v>
                </c:pt>
                <c:pt idx="202">
                  <c:v>96.553611318899698</c:v>
                </c:pt>
                <c:pt idx="203">
                  <c:v>97.799636427933507</c:v>
                </c:pt>
                <c:pt idx="204">
                  <c:v>97.592301889638307</c:v>
                </c:pt>
                <c:pt idx="205">
                  <c:v>95.174386849057797</c:v>
                </c:pt>
                <c:pt idx="206">
                  <c:v>99.511866844239506</c:v>
                </c:pt>
                <c:pt idx="207">
                  <c:v>98.157040842029502</c:v>
                </c:pt>
                <c:pt idx="208">
                  <c:v>97.932434238967005</c:v>
                </c:pt>
                <c:pt idx="209">
                  <c:v>97.204958507732997</c:v>
                </c:pt>
                <c:pt idx="210">
                  <c:v>97.593573139439201</c:v>
                </c:pt>
                <c:pt idx="211">
                  <c:v>99.096189341618</c:v>
                </c:pt>
                <c:pt idx="212">
                  <c:v>100.522739442662</c:v>
                </c:pt>
                <c:pt idx="213">
                  <c:v>100.38128808511</c:v>
                </c:pt>
                <c:pt idx="214">
                  <c:v>98.250644933637403</c:v>
                </c:pt>
                <c:pt idx="215">
                  <c:v>97.160287554045098</c:v>
                </c:pt>
                <c:pt idx="216">
                  <c:v>92.472144100854706</c:v>
                </c:pt>
                <c:pt idx="217">
                  <c:v>87.736823468508703</c:v>
                </c:pt>
                <c:pt idx="218">
                  <c:v>87.608118676060002</c:v>
                </c:pt>
                <c:pt idx="219">
                  <c:v>90.962731659965002</c:v>
                </c:pt>
                <c:pt idx="220">
                  <c:v>93.469068622100494</c:v>
                </c:pt>
                <c:pt idx="221">
                  <c:v>93.961962961882094</c:v>
                </c:pt>
                <c:pt idx="222">
                  <c:v>91.775701268253201</c:v>
                </c:pt>
                <c:pt idx="223">
                  <c:v>88.681070416166804</c:v>
                </c:pt>
                <c:pt idx="224">
                  <c:v>86.793190658765099</c:v>
                </c:pt>
                <c:pt idx="225">
                  <c:v>89.819645520072697</c:v>
                </c:pt>
                <c:pt idx="226">
                  <c:v>89.764228119016906</c:v>
                </c:pt>
                <c:pt idx="227">
                  <c:v>91.305417982163306</c:v>
                </c:pt>
                <c:pt idx="228">
                  <c:v>93.0388915797392</c:v>
                </c:pt>
                <c:pt idx="229">
                  <c:v>91.895786947715195</c:v>
                </c:pt>
                <c:pt idx="230">
                  <c:v>94.130272041462902</c:v>
                </c:pt>
                <c:pt idx="231">
                  <c:v>93.275386426097199</c:v>
                </c:pt>
                <c:pt idx="232">
                  <c:v>92.722260165649104</c:v>
                </c:pt>
                <c:pt idx="233">
                  <c:v>92.9497737363818</c:v>
                </c:pt>
                <c:pt idx="234">
                  <c:v>94.112389419213002</c:v>
                </c:pt>
                <c:pt idx="235">
                  <c:v>95.833480019782797</c:v>
                </c:pt>
                <c:pt idx="236">
                  <c:v>95.421673299652696</c:v>
                </c:pt>
                <c:pt idx="237">
                  <c:v>94.7230863545077</c:v>
                </c:pt>
                <c:pt idx="238">
                  <c:v>93.8835030437059</c:v>
                </c:pt>
                <c:pt idx="239">
                  <c:v>94.647766668253894</c:v>
                </c:pt>
                <c:pt idx="240">
                  <c:v>93.321026125424595</c:v>
                </c:pt>
                <c:pt idx="241">
                  <c:v>91.1210451196675</c:v>
                </c:pt>
                <c:pt idx="242">
                  <c:v>92.337666178238393</c:v>
                </c:pt>
                <c:pt idx="243">
                  <c:v>92.807891870863898</c:v>
                </c:pt>
                <c:pt idx="244">
                  <c:v>90.350026526562601</c:v>
                </c:pt>
                <c:pt idx="245">
                  <c:v>91.160224759606507</c:v>
                </c:pt>
                <c:pt idx="246">
                  <c:v>88.106016646094105</c:v>
                </c:pt>
                <c:pt idx="247">
                  <c:v>89.948231337676006</c:v>
                </c:pt>
                <c:pt idx="248">
                  <c:v>92.257866053732698</c:v>
                </c:pt>
                <c:pt idx="249">
                  <c:v>93.297391671560902</c:v>
                </c:pt>
                <c:pt idx="250">
                  <c:v>93.096678297609898</c:v>
                </c:pt>
                <c:pt idx="251">
                  <c:v>94.168099552004605</c:v>
                </c:pt>
                <c:pt idx="252">
                  <c:v>94.645170079930807</c:v>
                </c:pt>
                <c:pt idx="253">
                  <c:v>94.638680723494303</c:v>
                </c:pt>
                <c:pt idx="254">
                  <c:v>93.820745974008901</c:v>
                </c:pt>
                <c:pt idx="255">
                  <c:v>92.791883840207902</c:v>
                </c:pt>
                <c:pt idx="256">
                  <c:v>93.606266703841897</c:v>
                </c:pt>
                <c:pt idx="257">
                  <c:v>95.242123288518599</c:v>
                </c:pt>
                <c:pt idx="258">
                  <c:v>95.658118682431706</c:v>
                </c:pt>
                <c:pt idx="259">
                  <c:v>98.149368579743395</c:v>
                </c:pt>
                <c:pt idx="260">
                  <c:v>100.677106947011</c:v>
                </c:pt>
                <c:pt idx="261">
                  <c:v>99.321904206566401</c:v>
                </c:pt>
                <c:pt idx="262">
                  <c:v>100.430577566472</c:v>
                </c:pt>
                <c:pt idx="263">
                  <c:v>97.235339288811801</c:v>
                </c:pt>
                <c:pt idx="264">
                  <c:v>97.810611903464405</c:v>
                </c:pt>
                <c:pt idx="265">
                  <c:v>94.060350318468593</c:v>
                </c:pt>
                <c:pt idx="266">
                  <c:v>95.008981662156202</c:v>
                </c:pt>
                <c:pt idx="267">
                  <c:v>95.032726815197506</c:v>
                </c:pt>
                <c:pt idx="268">
                  <c:v>93.598496547402604</c:v>
                </c:pt>
                <c:pt idx="269">
                  <c:v>92.871269346060004</c:v>
                </c:pt>
                <c:pt idx="270">
                  <c:v>95.686764625551803</c:v>
                </c:pt>
                <c:pt idx="271">
                  <c:v>100.774197793422</c:v>
                </c:pt>
                <c:pt idx="272">
                  <c:v>98.322525111422493</c:v>
                </c:pt>
                <c:pt idx="273">
                  <c:v>95.996486118245898</c:v>
                </c:pt>
                <c:pt idx="274">
                  <c:v>98.590105896760505</c:v>
                </c:pt>
                <c:pt idx="275">
                  <c:v>97.812784343817299</c:v>
                </c:pt>
                <c:pt idx="276">
                  <c:v>96.875456597765407</c:v>
                </c:pt>
                <c:pt idx="277">
                  <c:v>98.094026043431498</c:v>
                </c:pt>
                <c:pt idx="278">
                  <c:v>97.9207146471622</c:v>
                </c:pt>
                <c:pt idx="279">
                  <c:v>99.653976700617207</c:v>
                </c:pt>
                <c:pt idx="280">
                  <c:v>97.787377330106494</c:v>
                </c:pt>
                <c:pt idx="281">
                  <c:v>99.004503410809704</c:v>
                </c:pt>
                <c:pt idx="282">
                  <c:v>98.453035893792205</c:v>
                </c:pt>
                <c:pt idx="283">
                  <c:v>98.312568756095501</c:v>
                </c:pt>
                <c:pt idx="284">
                  <c:v>97.401628155687206</c:v>
                </c:pt>
                <c:pt idx="285">
                  <c:v>100.904747798751</c:v>
                </c:pt>
                <c:pt idx="286">
                  <c:v>101.903574077296</c:v>
                </c:pt>
                <c:pt idx="287">
                  <c:v>101.73217000975799</c:v>
                </c:pt>
                <c:pt idx="288">
                  <c:v>103.524516324678</c:v>
                </c:pt>
                <c:pt idx="289">
                  <c:v>105.211827389319</c:v>
                </c:pt>
                <c:pt idx="290">
                  <c:v>104.59614606842899</c:v>
                </c:pt>
                <c:pt idx="291">
                  <c:v>102.867578186719</c:v>
                </c:pt>
                <c:pt idx="292">
                  <c:v>100.577934519854</c:v>
                </c:pt>
                <c:pt idx="293">
                  <c:v>101.081683387761</c:v>
                </c:pt>
                <c:pt idx="294">
                  <c:v>103.974119765225</c:v>
                </c:pt>
                <c:pt idx="295">
                  <c:v>106.62179978621501</c:v>
                </c:pt>
                <c:pt idx="296">
                  <c:v>107.332444914351</c:v>
                </c:pt>
                <c:pt idx="297">
                  <c:v>104.638699854173</c:v>
                </c:pt>
                <c:pt idx="298">
                  <c:v>102.55183260237099</c:v>
                </c:pt>
                <c:pt idx="299">
                  <c:v>100.40354931322599</c:v>
                </c:pt>
                <c:pt idx="300">
                  <c:v>99.287126313402894</c:v>
                </c:pt>
                <c:pt idx="301">
                  <c:v>100.966069471683</c:v>
                </c:pt>
                <c:pt idx="302">
                  <c:v>98.172800525301199</c:v>
                </c:pt>
                <c:pt idx="303">
                  <c:v>95.138359006040801</c:v>
                </c:pt>
                <c:pt idx="304">
                  <c:v>96.086483922640895</c:v>
                </c:pt>
                <c:pt idx="305">
                  <c:v>95.137332906929004</c:v>
                </c:pt>
                <c:pt idx="306">
                  <c:v>95.9200169738684</c:v>
                </c:pt>
                <c:pt idx="307">
                  <c:v>94.229702478277204</c:v>
                </c:pt>
                <c:pt idx="308">
                  <c:v>96.175454258487093</c:v>
                </c:pt>
                <c:pt idx="309">
                  <c:v>95.601108308351897</c:v>
                </c:pt>
                <c:pt idx="310">
                  <c:v>95.546780605901006</c:v>
                </c:pt>
                <c:pt idx="311">
                  <c:v>92.689624269715907</c:v>
                </c:pt>
                <c:pt idx="312">
                  <c:v>90.463748089333905</c:v>
                </c:pt>
                <c:pt idx="313">
                  <c:v>90.763335497336698</c:v>
                </c:pt>
                <c:pt idx="314">
                  <c:v>90.600750097089104</c:v>
                </c:pt>
                <c:pt idx="315">
                  <c:v>87.000551198036803</c:v>
                </c:pt>
                <c:pt idx="316">
                  <c:v>84.856068874935204</c:v>
                </c:pt>
                <c:pt idx="317">
                  <c:v>84.253936961435599</c:v>
                </c:pt>
                <c:pt idx="318">
                  <c:v>86.188866660075007</c:v>
                </c:pt>
                <c:pt idx="319">
                  <c:v>83.995034154947803</c:v>
                </c:pt>
                <c:pt idx="320">
                  <c:v>80.860090243759302</c:v>
                </c:pt>
                <c:pt idx="321">
                  <c:v>81.257930412410403</c:v>
                </c:pt>
                <c:pt idx="322">
                  <c:v>82.567319852382099</c:v>
                </c:pt>
                <c:pt idx="323">
                  <c:v>83.212666689184502</c:v>
                </c:pt>
                <c:pt idx="324">
                  <c:v>86.492745896597697</c:v>
                </c:pt>
                <c:pt idx="325">
                  <c:v>82.906135855017695</c:v>
                </c:pt>
                <c:pt idx="326">
                  <c:v>83.251858362845198</c:v>
                </c:pt>
                <c:pt idx="327">
                  <c:v>83.891137875643693</c:v>
                </c:pt>
                <c:pt idx="328">
                  <c:v>84.559452188111393</c:v>
                </c:pt>
                <c:pt idx="329">
                  <c:v>84.032566889263293</c:v>
                </c:pt>
                <c:pt idx="330">
                  <c:v>83.382874041765405</c:v>
                </c:pt>
                <c:pt idx="331">
                  <c:v>80.407017164187195</c:v>
                </c:pt>
                <c:pt idx="332">
                  <c:v>80.410744041429595</c:v>
                </c:pt>
                <c:pt idx="333">
                  <c:v>78.498007699915703</c:v>
                </c:pt>
                <c:pt idx="334">
                  <c:v>78.280930535151199</c:v>
                </c:pt>
                <c:pt idx="335">
                  <c:v>78.732216052380295</c:v>
                </c:pt>
                <c:pt idx="336">
                  <c:v>77.529557419225796</c:v>
                </c:pt>
                <c:pt idx="337">
                  <c:v>77.971982847179703</c:v>
                </c:pt>
                <c:pt idx="338">
                  <c:v>78.632102264611305</c:v>
                </c:pt>
                <c:pt idx="339">
                  <c:v>78.510417183119401</c:v>
                </c:pt>
                <c:pt idx="340">
                  <c:v>76.556509458913098</c:v>
                </c:pt>
                <c:pt idx="341">
                  <c:v>77.811142599180499</c:v>
                </c:pt>
                <c:pt idx="342">
                  <c:v>74.987551186867904</c:v>
                </c:pt>
                <c:pt idx="343">
                  <c:v>77.639970178130994</c:v>
                </c:pt>
                <c:pt idx="344">
                  <c:v>79.576868488728195</c:v>
                </c:pt>
                <c:pt idx="345">
                  <c:v>76.8442954012326</c:v>
                </c:pt>
                <c:pt idx="346">
                  <c:v>76.096060689729001</c:v>
                </c:pt>
                <c:pt idx="347">
                  <c:v>75.823207170537103</c:v>
                </c:pt>
                <c:pt idx="348">
                  <c:v>76.331615029791607</c:v>
                </c:pt>
                <c:pt idx="349">
                  <c:v>76.404994255407502</c:v>
                </c:pt>
                <c:pt idx="350">
                  <c:v>72.1018984630593</c:v>
                </c:pt>
                <c:pt idx="351">
                  <c:v>73.884981749987205</c:v>
                </c:pt>
                <c:pt idx="352">
                  <c:v>73.336556254455502</c:v>
                </c:pt>
                <c:pt idx="353">
                  <c:v>70.664062486832293</c:v>
                </c:pt>
                <c:pt idx="354">
                  <c:v>70.027228182452205</c:v>
                </c:pt>
                <c:pt idx="355">
                  <c:v>68.004557483503802</c:v>
                </c:pt>
                <c:pt idx="356">
                  <c:v>64.643566443050105</c:v>
                </c:pt>
                <c:pt idx="357">
                  <c:v>63.532064941300099</c:v>
                </c:pt>
                <c:pt idx="358">
                  <c:v>60.492212931839298</c:v>
                </c:pt>
                <c:pt idx="359">
                  <c:v>61.612066834427402</c:v>
                </c:pt>
                <c:pt idx="360">
                  <c:v>65.892183060317507</c:v>
                </c:pt>
                <c:pt idx="361">
                  <c:v>64.109554480661998</c:v>
                </c:pt>
                <c:pt idx="362">
                  <c:v>59.956921296619797</c:v>
                </c:pt>
                <c:pt idx="363">
                  <c:v>62.553006620469397</c:v>
                </c:pt>
                <c:pt idx="364">
                  <c:v>61.775872483701498</c:v>
                </c:pt>
                <c:pt idx="365">
                  <c:v>63.602991167461902</c:v>
                </c:pt>
                <c:pt idx="366">
                  <c:v>61.9532146805902</c:v>
                </c:pt>
                <c:pt idx="367">
                  <c:v>60.365500936048697</c:v>
                </c:pt>
                <c:pt idx="368">
                  <c:v>59.595720379964497</c:v>
                </c:pt>
                <c:pt idx="369">
                  <c:v>57.905760244315402</c:v>
                </c:pt>
                <c:pt idx="370">
                  <c:v>56.222956961397202</c:v>
                </c:pt>
                <c:pt idx="371">
                  <c:v>59.620336711606598</c:v>
                </c:pt>
                <c:pt idx="372">
                  <c:v>59.632317748423702</c:v>
                </c:pt>
                <c:pt idx="373">
                  <c:v>61.536337265292502</c:v>
                </c:pt>
                <c:pt idx="374">
                  <c:v>62.619980252128101</c:v>
                </c:pt>
                <c:pt idx="375">
                  <c:v>62.663976415391403</c:v>
                </c:pt>
                <c:pt idx="376">
                  <c:v>63.793606128584202</c:v>
                </c:pt>
                <c:pt idx="377">
                  <c:v>61.498393413615602</c:v>
                </c:pt>
                <c:pt idx="378">
                  <c:v>59.531084636269199</c:v>
                </c:pt>
                <c:pt idx="379">
                  <c:v>60.320436780669098</c:v>
                </c:pt>
                <c:pt idx="380">
                  <c:v>59.538533177648603</c:v>
                </c:pt>
                <c:pt idx="381">
                  <c:v>58.6478156213822</c:v>
                </c:pt>
                <c:pt idx="382">
                  <c:v>56.477446780821502</c:v>
                </c:pt>
                <c:pt idx="383">
                  <c:v>59.057601539642697</c:v>
                </c:pt>
                <c:pt idx="384">
                  <c:v>56.5886303912432</c:v>
                </c:pt>
                <c:pt idx="385">
                  <c:v>56.124655011027201</c:v>
                </c:pt>
                <c:pt idx="386">
                  <c:v>56.1998889987089</c:v>
                </c:pt>
                <c:pt idx="387">
                  <c:v>53.839016016414597</c:v>
                </c:pt>
                <c:pt idx="388">
                  <c:v>52.486567376582002</c:v>
                </c:pt>
                <c:pt idx="389">
                  <c:v>53.966758014419703</c:v>
                </c:pt>
                <c:pt idx="390">
                  <c:v>56.114588980438299</c:v>
                </c:pt>
                <c:pt idx="391">
                  <c:v>56.949894695252397</c:v>
                </c:pt>
                <c:pt idx="392">
                  <c:v>59.044840006855701</c:v>
                </c:pt>
                <c:pt idx="393">
                  <c:v>59.400777365254299</c:v>
                </c:pt>
                <c:pt idx="394">
                  <c:v>56.032701392231402</c:v>
                </c:pt>
                <c:pt idx="395">
                  <c:v>56.487905417844203</c:v>
                </c:pt>
                <c:pt idx="396">
                  <c:v>56.413828070803298</c:v>
                </c:pt>
                <c:pt idx="397">
                  <c:v>56.888978883854897</c:v>
                </c:pt>
                <c:pt idx="398">
                  <c:v>56.085243064766402</c:v>
                </c:pt>
                <c:pt idx="399">
                  <c:v>56.3536247566744</c:v>
                </c:pt>
                <c:pt idx="400">
                  <c:v>57.037134977621101</c:v>
                </c:pt>
                <c:pt idx="401">
                  <c:v>57.7173489925067</c:v>
                </c:pt>
                <c:pt idx="402">
                  <c:v>58.041866008497003</c:v>
                </c:pt>
                <c:pt idx="403">
                  <c:v>58.109157653058702</c:v>
                </c:pt>
                <c:pt idx="404">
                  <c:v>58.859400797597402</c:v>
                </c:pt>
                <c:pt idx="405">
                  <c:v>60.173373043414401</c:v>
                </c:pt>
                <c:pt idx="406">
                  <c:v>61.276913033019497</c:v>
                </c:pt>
                <c:pt idx="407">
                  <c:v>61.651839621214002</c:v>
                </c:pt>
                <c:pt idx="408">
                  <c:v>61.370815438361298</c:v>
                </c:pt>
                <c:pt idx="409">
                  <c:v>61.283931321034203</c:v>
                </c:pt>
                <c:pt idx="410">
                  <c:v>61.052642179432098</c:v>
                </c:pt>
                <c:pt idx="411">
                  <c:v>61.1587383449234</c:v>
                </c:pt>
                <c:pt idx="412">
                  <c:v>61.7990292416277</c:v>
                </c:pt>
                <c:pt idx="413">
                  <c:v>61.954300679987298</c:v>
                </c:pt>
                <c:pt idx="414">
                  <c:v>62.166310074018803</c:v>
                </c:pt>
                <c:pt idx="415">
                  <c:v>61.519057812274198</c:v>
                </c:pt>
                <c:pt idx="416">
                  <c:v>60.517385214335697</c:v>
                </c:pt>
                <c:pt idx="417">
                  <c:v>59.337597446007699</c:v>
                </c:pt>
                <c:pt idx="418">
                  <c:v>59.1820442774562</c:v>
                </c:pt>
                <c:pt idx="419">
                  <c:v>58.768610168743102</c:v>
                </c:pt>
                <c:pt idx="420">
                  <c:v>59.156154774780603</c:v>
                </c:pt>
                <c:pt idx="421">
                  <c:v>59.132934021624003</c:v>
                </c:pt>
                <c:pt idx="422">
                  <c:v>58.8033601264951</c:v>
                </c:pt>
                <c:pt idx="423">
                  <c:v>58.8691371949458</c:v>
                </c:pt>
                <c:pt idx="424">
                  <c:v>59.174904328455199</c:v>
                </c:pt>
                <c:pt idx="425">
                  <c:v>59.3476014989118</c:v>
                </c:pt>
                <c:pt idx="426">
                  <c:v>59.295795325500499</c:v>
                </c:pt>
                <c:pt idx="427">
                  <c:v>59.675144072784498</c:v>
                </c:pt>
                <c:pt idx="428">
                  <c:v>58.562673339348898</c:v>
                </c:pt>
                <c:pt idx="429">
                  <c:v>58.035418033501699</c:v>
                </c:pt>
                <c:pt idx="430">
                  <c:v>58.697054691496199</c:v>
                </c:pt>
                <c:pt idx="431">
                  <c:v>58.5205442735137</c:v>
                </c:pt>
                <c:pt idx="432">
                  <c:v>59.1131802164589</c:v>
                </c:pt>
                <c:pt idx="433">
                  <c:v>58.124458863523202</c:v>
                </c:pt>
                <c:pt idx="434">
                  <c:v>57.810360551785102</c:v>
                </c:pt>
                <c:pt idx="435">
                  <c:v>58.123046954509498</c:v>
                </c:pt>
                <c:pt idx="436">
                  <c:v>58.160922646309402</c:v>
                </c:pt>
                <c:pt idx="437">
                  <c:v>57.334949977961202</c:v>
                </c:pt>
                <c:pt idx="438">
                  <c:v>57.343168485340698</c:v>
                </c:pt>
                <c:pt idx="439">
                  <c:v>57.6012499397307</c:v>
                </c:pt>
                <c:pt idx="440">
                  <c:v>57.333585254135897</c:v>
                </c:pt>
                <c:pt idx="441">
                  <c:v>57.113940058629296</c:v>
                </c:pt>
                <c:pt idx="442">
                  <c:v>58.256411469591903</c:v>
                </c:pt>
                <c:pt idx="443">
                  <c:v>59.155385847850503</c:v>
                </c:pt>
                <c:pt idx="444">
                  <c:v>59.089710134644001</c:v>
                </c:pt>
                <c:pt idx="445">
                  <c:v>58.141764861658203</c:v>
                </c:pt>
                <c:pt idx="446">
                  <c:v>59.796220252956601</c:v>
                </c:pt>
                <c:pt idx="447">
                  <c:v>59.8059169696946</c:v>
                </c:pt>
                <c:pt idx="448">
                  <c:v>59.031250058354097</c:v>
                </c:pt>
                <c:pt idx="449">
                  <c:v>59.771943292053102</c:v>
                </c:pt>
                <c:pt idx="450">
                  <c:v>60.014403925024098</c:v>
                </c:pt>
                <c:pt idx="451">
                  <c:v>59.276850498600197</c:v>
                </c:pt>
                <c:pt idx="452">
                  <c:v>58.512228491215197</c:v>
                </c:pt>
                <c:pt idx="453">
                  <c:v>58.182293730850098</c:v>
                </c:pt>
                <c:pt idx="454">
                  <c:v>57.9259305999147</c:v>
                </c:pt>
                <c:pt idx="455">
                  <c:v>58.094041893669299</c:v>
                </c:pt>
                <c:pt idx="456">
                  <c:v>57.640829014532102</c:v>
                </c:pt>
                <c:pt idx="457">
                  <c:v>57.722853259946</c:v>
                </c:pt>
                <c:pt idx="458">
                  <c:v>59.152702181996297</c:v>
                </c:pt>
                <c:pt idx="459">
                  <c:v>59.270492610978899</c:v>
                </c:pt>
                <c:pt idx="460">
                  <c:v>57.9974031198226</c:v>
                </c:pt>
                <c:pt idx="461">
                  <c:v>56.796866536161097</c:v>
                </c:pt>
                <c:pt idx="462">
                  <c:v>57.327836202526598</c:v>
                </c:pt>
                <c:pt idx="463">
                  <c:v>58.147247091619697</c:v>
                </c:pt>
                <c:pt idx="464">
                  <c:v>58.786658409267801</c:v>
                </c:pt>
                <c:pt idx="465">
                  <c:v>58.084225258630397</c:v>
                </c:pt>
                <c:pt idx="466">
                  <c:v>57.5036110034698</c:v>
                </c:pt>
                <c:pt idx="467">
                  <c:v>58.519099487270203</c:v>
                </c:pt>
                <c:pt idx="468">
                  <c:v>60.225281511260597</c:v>
                </c:pt>
                <c:pt idx="469">
                  <c:v>60.525621541583703</c:v>
                </c:pt>
                <c:pt idx="470">
                  <c:v>59.8853366940968</c:v>
                </c:pt>
                <c:pt idx="471">
                  <c:v>59.175885286541501</c:v>
                </c:pt>
                <c:pt idx="472">
                  <c:v>59.597996233533301</c:v>
                </c:pt>
                <c:pt idx="473">
                  <c:v>59.603609228474298</c:v>
                </c:pt>
                <c:pt idx="474">
                  <c:v>58.916539093793098</c:v>
                </c:pt>
                <c:pt idx="475">
                  <c:v>58.109125633082499</c:v>
                </c:pt>
                <c:pt idx="476">
                  <c:v>58.046728168363899</c:v>
                </c:pt>
                <c:pt idx="477">
                  <c:v>58.301601348080602</c:v>
                </c:pt>
                <c:pt idx="478">
                  <c:v>57.695583680150598</c:v>
                </c:pt>
                <c:pt idx="479">
                  <c:v>57.050681966988797</c:v>
                </c:pt>
                <c:pt idx="480">
                  <c:v>55.113065459453502</c:v>
                </c:pt>
                <c:pt idx="481">
                  <c:v>55.694669106758397</c:v>
                </c:pt>
                <c:pt idx="482">
                  <c:v>55.824427311491498</c:v>
                </c:pt>
                <c:pt idx="483">
                  <c:v>55.825874268850498</c:v>
                </c:pt>
                <c:pt idx="484">
                  <c:v>57.0587882642944</c:v>
                </c:pt>
                <c:pt idx="485">
                  <c:v>56.902488505007298</c:v>
                </c:pt>
                <c:pt idx="486">
                  <c:v>56.955687941198498</c:v>
                </c:pt>
                <c:pt idx="487">
                  <c:v>55.5005938507162</c:v>
                </c:pt>
                <c:pt idx="488">
                  <c:v>54.510694299689298</c:v>
                </c:pt>
                <c:pt idx="489">
                  <c:v>55.331022205143803</c:v>
                </c:pt>
                <c:pt idx="490">
                  <c:v>55.252667471173098</c:v>
                </c:pt>
                <c:pt idx="491">
                  <c:v>55.960733948316602</c:v>
                </c:pt>
                <c:pt idx="492">
                  <c:v>57.157193407649501</c:v>
                </c:pt>
                <c:pt idx="493">
                  <c:v>57.629228219979503</c:v>
                </c:pt>
                <c:pt idx="494">
                  <c:v>57.484240197904803</c:v>
                </c:pt>
                <c:pt idx="495">
                  <c:v>56.412800981089497</c:v>
                </c:pt>
                <c:pt idx="496">
                  <c:v>57.098161353980601</c:v>
                </c:pt>
                <c:pt idx="497">
                  <c:v>56.131309955258502</c:v>
                </c:pt>
                <c:pt idx="498">
                  <c:v>56.2886832677071</c:v>
                </c:pt>
                <c:pt idx="499">
                  <c:v>57.792870466196902</c:v>
                </c:pt>
                <c:pt idx="500">
                  <c:v>58.420240933182903</c:v>
                </c:pt>
                <c:pt idx="501">
                  <c:v>59.538784906230902</c:v>
                </c:pt>
                <c:pt idx="502">
                  <c:v>59.684949936222999</c:v>
                </c:pt>
                <c:pt idx="503">
                  <c:v>60.228948711379601</c:v>
                </c:pt>
                <c:pt idx="504">
                  <c:v>60.0790409953227</c:v>
                </c:pt>
                <c:pt idx="505">
                  <c:v>60.908136090246302</c:v>
                </c:pt>
                <c:pt idx="506">
                  <c:v>60.510764794096502</c:v>
                </c:pt>
                <c:pt idx="507">
                  <c:v>60.594402400505899</c:v>
                </c:pt>
                <c:pt idx="508">
                  <c:v>60.510714347556601</c:v>
                </c:pt>
                <c:pt idx="509">
                  <c:v>59.839364243497101</c:v>
                </c:pt>
                <c:pt idx="510">
                  <c:v>60.871151094083302</c:v>
                </c:pt>
                <c:pt idx="511">
                  <c:v>61.406610710934999</c:v>
                </c:pt>
                <c:pt idx="512">
                  <c:v>62.239660820946398</c:v>
                </c:pt>
                <c:pt idx="513">
                  <c:v>62.668142141593997</c:v>
                </c:pt>
                <c:pt idx="514">
                  <c:v>62.396167341242602</c:v>
                </c:pt>
                <c:pt idx="515">
                  <c:v>62.697923287006802</c:v>
                </c:pt>
                <c:pt idx="516">
                  <c:v>63.644075883062101</c:v>
                </c:pt>
                <c:pt idx="517">
                  <c:v>65.264680485747903</c:v>
                </c:pt>
                <c:pt idx="518">
                  <c:v>64.892025712939301</c:v>
                </c:pt>
                <c:pt idx="519">
                  <c:v>65.640768060617205</c:v>
                </c:pt>
                <c:pt idx="520">
                  <c:v>63.423859992822898</c:v>
                </c:pt>
                <c:pt idx="521">
                  <c:v>65.537764914469705</c:v>
                </c:pt>
                <c:pt idx="522">
                  <c:v>64.1609585199935</c:v>
                </c:pt>
                <c:pt idx="523">
                  <c:v>63.944918869062199</c:v>
                </c:pt>
                <c:pt idx="524">
                  <c:v>64.887399888620394</c:v>
                </c:pt>
                <c:pt idx="525">
                  <c:v>65.542241311920094</c:v>
                </c:pt>
                <c:pt idx="526">
                  <c:v>66.288199431450096</c:v>
                </c:pt>
                <c:pt idx="527">
                  <c:v>65.2299374019738</c:v>
                </c:pt>
                <c:pt idx="528">
                  <c:v>63.281446764076399</c:v>
                </c:pt>
                <c:pt idx="529">
                  <c:v>63.588223608460503</c:v>
                </c:pt>
                <c:pt idx="530">
                  <c:v>63.9747370972037</c:v>
                </c:pt>
                <c:pt idx="531">
                  <c:v>63.814202622012203</c:v>
                </c:pt>
                <c:pt idx="532">
                  <c:v>63.1160600528654</c:v>
                </c:pt>
                <c:pt idx="533">
                  <c:v>60.8699955126718</c:v>
                </c:pt>
                <c:pt idx="534">
                  <c:v>62.028513444449402</c:v>
                </c:pt>
                <c:pt idx="535">
                  <c:v>61.899071589751102</c:v>
                </c:pt>
                <c:pt idx="536">
                  <c:v>63.0127079497151</c:v>
                </c:pt>
                <c:pt idx="537">
                  <c:v>62.656042449671801</c:v>
                </c:pt>
                <c:pt idx="538">
                  <c:v>63.3233100002059</c:v>
                </c:pt>
                <c:pt idx="539">
                  <c:v>62.210142357798802</c:v>
                </c:pt>
                <c:pt idx="540">
                  <c:v>62.1823706747495</c:v>
                </c:pt>
                <c:pt idx="541">
                  <c:v>60.310949069708599</c:v>
                </c:pt>
                <c:pt idx="542">
                  <c:v>59.006850945321602</c:v>
                </c:pt>
                <c:pt idx="543">
                  <c:v>57.953579593493799</c:v>
                </c:pt>
                <c:pt idx="544">
                  <c:v>56.4298168844267</c:v>
                </c:pt>
                <c:pt idx="545">
                  <c:v>56.610358471959998</c:v>
                </c:pt>
                <c:pt idx="546">
                  <c:v>56.063576280877299</c:v>
                </c:pt>
                <c:pt idx="547">
                  <c:v>56.3431275963652</c:v>
                </c:pt>
                <c:pt idx="548">
                  <c:v>56.2753615245134</c:v>
                </c:pt>
                <c:pt idx="549">
                  <c:v>58.0818811422888</c:v>
                </c:pt>
                <c:pt idx="550">
                  <c:v>58.162695659878999</c:v>
                </c:pt>
                <c:pt idx="551">
                  <c:v>58.846831535544503</c:v>
                </c:pt>
                <c:pt idx="552">
                  <c:v>59.896403189374503</c:v>
                </c:pt>
                <c:pt idx="553">
                  <c:v>59.819230432570997</c:v>
                </c:pt>
                <c:pt idx="554">
                  <c:v>59.900757970062898</c:v>
                </c:pt>
                <c:pt idx="555">
                  <c:v>60.814640408736402</c:v>
                </c:pt>
                <c:pt idx="556">
                  <c:v>61.386141336865499</c:v>
                </c:pt>
                <c:pt idx="557">
                  <c:v>61.740915560307002</c:v>
                </c:pt>
                <c:pt idx="558">
                  <c:v>60.632726082869397</c:v>
                </c:pt>
                <c:pt idx="559">
                  <c:v>58.016980085734602</c:v>
                </c:pt>
                <c:pt idx="560">
                  <c:v>59.989820144804803</c:v>
                </c:pt>
                <c:pt idx="561">
                  <c:v>61.939308653999802</c:v>
                </c:pt>
                <c:pt idx="562">
                  <c:v>63.390526567350904</c:v>
                </c:pt>
                <c:pt idx="563">
                  <c:v>63.949522348097702</c:v>
                </c:pt>
                <c:pt idx="564">
                  <c:v>64.378056197845396</c:v>
                </c:pt>
                <c:pt idx="565">
                  <c:v>64.160682600882595</c:v>
                </c:pt>
                <c:pt idx="566">
                  <c:v>63.596778923954403</c:v>
                </c:pt>
                <c:pt idx="567">
                  <c:v>63.232833501962702</c:v>
                </c:pt>
                <c:pt idx="568">
                  <c:v>62.401346762401602</c:v>
                </c:pt>
                <c:pt idx="569">
                  <c:v>63.164854569376701</c:v>
                </c:pt>
                <c:pt idx="570">
                  <c:v>64.230037725247996</c:v>
                </c:pt>
                <c:pt idx="571">
                  <c:v>62.140271738718603</c:v>
                </c:pt>
                <c:pt idx="572">
                  <c:v>60.648593797991303</c:v>
                </c:pt>
                <c:pt idx="573">
                  <c:v>61.833126676246003</c:v>
                </c:pt>
                <c:pt idx="574">
                  <c:v>62.799104784150401</c:v>
                </c:pt>
                <c:pt idx="575">
                  <c:v>62.5383765966411</c:v>
                </c:pt>
                <c:pt idx="576">
                  <c:v>63.489915203867596</c:v>
                </c:pt>
                <c:pt idx="577">
                  <c:v>63.347628745753298</c:v>
                </c:pt>
                <c:pt idx="578">
                  <c:v>62.602589156167397</c:v>
                </c:pt>
                <c:pt idx="579">
                  <c:v>62.479362823237302</c:v>
                </c:pt>
                <c:pt idx="580">
                  <c:v>63.188380293088798</c:v>
                </c:pt>
                <c:pt idx="581">
                  <c:v>63.761223424029701</c:v>
                </c:pt>
                <c:pt idx="582">
                  <c:v>62.454073228238897</c:v>
                </c:pt>
                <c:pt idx="583">
                  <c:v>62.0232752723402</c:v>
                </c:pt>
                <c:pt idx="584">
                  <c:v>61.417027918575101</c:v>
                </c:pt>
                <c:pt idx="585">
                  <c:v>62.892657854189402</c:v>
                </c:pt>
                <c:pt idx="586">
                  <c:v>63.561099901603399</c:v>
                </c:pt>
                <c:pt idx="587">
                  <c:v>65.409223830698295</c:v>
                </c:pt>
                <c:pt idx="588">
                  <c:v>66.359107822990296</c:v>
                </c:pt>
                <c:pt idx="589">
                  <c:v>67.425759468758002</c:v>
                </c:pt>
                <c:pt idx="590">
                  <c:v>67.380141244096095</c:v>
                </c:pt>
                <c:pt idx="591">
                  <c:v>68.788290304446406</c:v>
                </c:pt>
                <c:pt idx="592">
                  <c:v>70.096275271348702</c:v>
                </c:pt>
                <c:pt idx="593">
                  <c:v>72.642090829943399</c:v>
                </c:pt>
                <c:pt idx="594">
                  <c:v>72.217585710674001</c:v>
                </c:pt>
                <c:pt idx="595">
                  <c:v>72.052707545331501</c:v>
                </c:pt>
                <c:pt idx="596">
                  <c:v>71.007934512730998</c:v>
                </c:pt>
                <c:pt idx="597">
                  <c:v>73.086720317204694</c:v>
                </c:pt>
                <c:pt idx="598">
                  <c:v>70.733320158946498</c:v>
                </c:pt>
                <c:pt idx="599">
                  <c:v>68.2657053924938</c:v>
                </c:pt>
                <c:pt idx="600">
                  <c:v>68.150516942187807</c:v>
                </c:pt>
                <c:pt idx="601">
                  <c:v>70.516791564472697</c:v>
                </c:pt>
                <c:pt idx="602">
                  <c:v>69.562778367025899</c:v>
                </c:pt>
                <c:pt idx="603">
                  <c:v>69.491294561575401</c:v>
                </c:pt>
                <c:pt idx="604">
                  <c:v>66.757757006863699</c:v>
                </c:pt>
                <c:pt idx="605">
                  <c:v>66.140220234483095</c:v>
                </c:pt>
                <c:pt idx="606">
                  <c:v>68.052152140018094</c:v>
                </c:pt>
                <c:pt idx="607">
                  <c:v>68.552643817125798</c:v>
                </c:pt>
                <c:pt idx="608">
                  <c:v>68.606886531304198</c:v>
                </c:pt>
                <c:pt idx="609">
                  <c:v>69.862889390834695</c:v>
                </c:pt>
                <c:pt idx="610">
                  <c:v>70.290370360368897</c:v>
                </c:pt>
                <c:pt idx="611">
                  <c:v>70.239326423222494</c:v>
                </c:pt>
                <c:pt idx="612">
                  <c:v>69.438682494150797</c:v>
                </c:pt>
                <c:pt idx="613">
                  <c:v>71.512019248188395</c:v>
                </c:pt>
                <c:pt idx="614">
                  <c:v>70.627590999724504</c:v>
                </c:pt>
                <c:pt idx="615">
                  <c:v>69.231342739153703</c:v>
                </c:pt>
                <c:pt idx="616">
                  <c:v>70.664130341369599</c:v>
                </c:pt>
                <c:pt idx="617">
                  <c:v>69.423640084405207</c:v>
                </c:pt>
                <c:pt idx="618">
                  <c:v>68.959100529503104</c:v>
                </c:pt>
                <c:pt idx="619">
                  <c:v>70.276878285422796</c:v>
                </c:pt>
                <c:pt idx="620">
                  <c:v>69.702144493772295</c:v>
                </c:pt>
                <c:pt idx="621">
                  <c:v>68.978410607839606</c:v>
                </c:pt>
                <c:pt idx="622">
                  <c:v>67.7911464149051</c:v>
                </c:pt>
                <c:pt idx="623">
                  <c:v>65.120434654129994</c:v>
                </c:pt>
                <c:pt idx="624">
                  <c:v>67.899224580418306</c:v>
                </c:pt>
                <c:pt idx="625">
                  <c:v>66.638554428615393</c:v>
                </c:pt>
                <c:pt idx="626">
                  <c:v>66.735037461210098</c:v>
                </c:pt>
                <c:pt idx="627">
                  <c:v>68.212409403074403</c:v>
                </c:pt>
                <c:pt idx="628">
                  <c:v>67.244729574118395</c:v>
                </c:pt>
                <c:pt idx="629">
                  <c:v>68.387275603349096</c:v>
                </c:pt>
                <c:pt idx="630">
                  <c:v>67.494023458754199</c:v>
                </c:pt>
                <c:pt idx="631">
                  <c:v>70.234993099691906</c:v>
                </c:pt>
                <c:pt idx="632">
                  <c:v>69.654092599896003</c:v>
                </c:pt>
                <c:pt idx="633">
                  <c:v>70.901580917980695</c:v>
                </c:pt>
                <c:pt idx="634">
                  <c:v>69.979757922693807</c:v>
                </c:pt>
                <c:pt idx="635">
                  <c:v>70.922681032809805</c:v>
                </c:pt>
                <c:pt idx="636">
                  <c:v>72.982661633730899</c:v>
                </c:pt>
                <c:pt idx="637">
                  <c:v>72.144498049261799</c:v>
                </c:pt>
                <c:pt idx="638">
                  <c:v>73.228337083045503</c:v>
                </c:pt>
                <c:pt idx="639">
                  <c:v>71.990285179696798</c:v>
                </c:pt>
                <c:pt idx="640">
                  <c:v>71.543081226156104</c:v>
                </c:pt>
                <c:pt idx="641">
                  <c:v>72.270540452944999</c:v>
                </c:pt>
                <c:pt idx="642">
                  <c:v>71.409297517431796</c:v>
                </c:pt>
                <c:pt idx="643">
                  <c:v>71.863984716988</c:v>
                </c:pt>
                <c:pt idx="644">
                  <c:v>69.762317730098303</c:v>
                </c:pt>
                <c:pt idx="645">
                  <c:v>71.976378846494498</c:v>
                </c:pt>
                <c:pt idx="646">
                  <c:v>73.301250769003403</c:v>
                </c:pt>
                <c:pt idx="647">
                  <c:v>74.069797752931805</c:v>
                </c:pt>
                <c:pt idx="648">
                  <c:v>73.326270202913406</c:v>
                </c:pt>
                <c:pt idx="649">
                  <c:v>71.878940127877897</c:v>
                </c:pt>
                <c:pt idx="650">
                  <c:v>70.851111419667603</c:v>
                </c:pt>
                <c:pt idx="651">
                  <c:v>69.341607145972006</c:v>
                </c:pt>
                <c:pt idx="652">
                  <c:v>69.008277223032493</c:v>
                </c:pt>
                <c:pt idx="653">
                  <c:v>68.8441046574778</c:v>
                </c:pt>
                <c:pt idx="654">
                  <c:v>68.347081278324495</c:v>
                </c:pt>
                <c:pt idx="655">
                  <c:v>69.219276727908607</c:v>
                </c:pt>
                <c:pt idx="656">
                  <c:v>69.093142663873195</c:v>
                </c:pt>
                <c:pt idx="657">
                  <c:v>69.968624665332399</c:v>
                </c:pt>
                <c:pt idx="658">
                  <c:v>67.963360938946096</c:v>
                </c:pt>
                <c:pt idx="659">
                  <c:v>68.693876677663795</c:v>
                </c:pt>
                <c:pt idx="660">
                  <c:v>67.995140192153201</c:v>
                </c:pt>
                <c:pt idx="661">
                  <c:v>67.914764846566001</c:v>
                </c:pt>
                <c:pt idx="662">
                  <c:v>68.493316819871893</c:v>
                </c:pt>
                <c:pt idx="663">
                  <c:v>69.733784283162194</c:v>
                </c:pt>
                <c:pt idx="664">
                  <c:v>69.920349987478801</c:v>
                </c:pt>
                <c:pt idx="665">
                  <c:v>68.692640160551505</c:v>
                </c:pt>
                <c:pt idx="666">
                  <c:v>68.072000351902503</c:v>
                </c:pt>
                <c:pt idx="667">
                  <c:v>67.854121363602999</c:v>
                </c:pt>
                <c:pt idx="668">
                  <c:v>69.632055600102802</c:v>
                </c:pt>
                <c:pt idx="669">
                  <c:v>70.196853979996902</c:v>
                </c:pt>
                <c:pt idx="670">
                  <c:v>71.212234106946099</c:v>
                </c:pt>
                <c:pt idx="671">
                  <c:v>71.279667610690495</c:v>
                </c:pt>
                <c:pt idx="672">
                  <c:v>71.785694512779301</c:v>
                </c:pt>
                <c:pt idx="673">
                  <c:v>72.254152262617097</c:v>
                </c:pt>
                <c:pt idx="674">
                  <c:v>70.963725798029998</c:v>
                </c:pt>
                <c:pt idx="675">
                  <c:v>72.149434328603803</c:v>
                </c:pt>
                <c:pt idx="676">
                  <c:v>72.265361006838603</c:v>
                </c:pt>
                <c:pt idx="677">
                  <c:v>71.397245834284504</c:v>
                </c:pt>
                <c:pt idx="678">
                  <c:v>72.608157216135297</c:v>
                </c:pt>
                <c:pt idx="679">
                  <c:v>70.245706017923396</c:v>
                </c:pt>
                <c:pt idx="680">
                  <c:v>68.534361183652706</c:v>
                </c:pt>
                <c:pt idx="681">
                  <c:v>67.583850280167098</c:v>
                </c:pt>
                <c:pt idx="682">
                  <c:v>67.8473314239979</c:v>
                </c:pt>
                <c:pt idx="683">
                  <c:v>66.953658404971193</c:v>
                </c:pt>
                <c:pt idx="684">
                  <c:v>66.563344935735103</c:v>
                </c:pt>
                <c:pt idx="685">
                  <c:v>65.749302924584896</c:v>
                </c:pt>
                <c:pt idx="686">
                  <c:v>65.515107011219996</c:v>
                </c:pt>
                <c:pt idx="687">
                  <c:v>67.126809826186005</c:v>
                </c:pt>
                <c:pt idx="688">
                  <c:v>67.499400911646305</c:v>
                </c:pt>
                <c:pt idx="689">
                  <c:v>66.697157332785196</c:v>
                </c:pt>
                <c:pt idx="690">
                  <c:v>63.316502649546401</c:v>
                </c:pt>
                <c:pt idx="691">
                  <c:v>63.370900945808998</c:v>
                </c:pt>
                <c:pt idx="692">
                  <c:v>62.624707085475102</c:v>
                </c:pt>
                <c:pt idx="693">
                  <c:v>63.559640250064902</c:v>
                </c:pt>
                <c:pt idx="694">
                  <c:v>63.183622504499297</c:v>
                </c:pt>
                <c:pt idx="695">
                  <c:v>64.504514892341206</c:v>
                </c:pt>
                <c:pt idx="696">
                  <c:v>64.365382050788696</c:v>
                </c:pt>
                <c:pt idx="697">
                  <c:v>66.371495272554895</c:v>
                </c:pt>
                <c:pt idx="698">
                  <c:v>66.287608805762602</c:v>
                </c:pt>
                <c:pt idx="699">
                  <c:v>66.899758294639398</c:v>
                </c:pt>
                <c:pt idx="700">
                  <c:v>66.976495094516395</c:v>
                </c:pt>
                <c:pt idx="701">
                  <c:v>66.828962034690605</c:v>
                </c:pt>
                <c:pt idx="702">
                  <c:v>65.842566703260204</c:v>
                </c:pt>
                <c:pt idx="703">
                  <c:v>65.989130378879295</c:v>
                </c:pt>
                <c:pt idx="704">
                  <c:v>66.5373417172367</c:v>
                </c:pt>
                <c:pt idx="705">
                  <c:v>67.295548613615296</c:v>
                </c:pt>
                <c:pt idx="706">
                  <c:v>67.532012216085505</c:v>
                </c:pt>
                <c:pt idx="707">
                  <c:v>67.943062332591794</c:v>
                </c:pt>
                <c:pt idx="708">
                  <c:v>68.388115104532602</c:v>
                </c:pt>
                <c:pt idx="709">
                  <c:v>68.349521391265995</c:v>
                </c:pt>
                <c:pt idx="710">
                  <c:v>69.828865186781002</c:v>
                </c:pt>
                <c:pt idx="711">
                  <c:v>70.159849912888504</c:v>
                </c:pt>
                <c:pt idx="712">
                  <c:v>70.044768450294498</c:v>
                </c:pt>
                <c:pt idx="713">
                  <c:v>70.617816365203893</c:v>
                </c:pt>
                <c:pt idx="714">
                  <c:v>70.946039765707795</c:v>
                </c:pt>
                <c:pt idx="715">
                  <c:v>70.7467140902192</c:v>
                </c:pt>
                <c:pt idx="716">
                  <c:v>70.057585074811101</c:v>
                </c:pt>
                <c:pt idx="717">
                  <c:v>71.795633860826896</c:v>
                </c:pt>
                <c:pt idx="718">
                  <c:v>72.689763670323501</c:v>
                </c:pt>
                <c:pt idx="719">
                  <c:v>72.236883673939602</c:v>
                </c:pt>
                <c:pt idx="720">
                  <c:v>71.234382309779406</c:v>
                </c:pt>
                <c:pt idx="721">
                  <c:v>71.982139966975794</c:v>
                </c:pt>
                <c:pt idx="722">
                  <c:v>72.001536821061805</c:v>
                </c:pt>
                <c:pt idx="723">
                  <c:v>71.5006336672093</c:v>
                </c:pt>
                <c:pt idx="724">
                  <c:v>71.543523410911504</c:v>
                </c:pt>
                <c:pt idx="725">
                  <c:v>71.310989075407207</c:v>
                </c:pt>
                <c:pt idx="726">
                  <c:v>72.438758043892605</c:v>
                </c:pt>
                <c:pt idx="727">
                  <c:v>72.368703578553493</c:v>
                </c:pt>
                <c:pt idx="728">
                  <c:v>72.281514164959106</c:v>
                </c:pt>
                <c:pt idx="729">
                  <c:v>73.299124801967693</c:v>
                </c:pt>
                <c:pt idx="730">
                  <c:v>74.826237118283998</c:v>
                </c:pt>
                <c:pt idx="731">
                  <c:v>75.607293885944699</c:v>
                </c:pt>
                <c:pt idx="732">
                  <c:v>74.324517530119095</c:v>
                </c:pt>
                <c:pt idx="733">
                  <c:v>74.287145460443696</c:v>
                </c:pt>
                <c:pt idx="734">
                  <c:v>74.609425683704202</c:v>
                </c:pt>
                <c:pt idx="735">
                  <c:v>74.153506130308301</c:v>
                </c:pt>
                <c:pt idx="736">
                  <c:v>75.025449258340203</c:v>
                </c:pt>
                <c:pt idx="737">
                  <c:v>75.842502564164306</c:v>
                </c:pt>
                <c:pt idx="738">
                  <c:v>74.768416012780705</c:v>
                </c:pt>
                <c:pt idx="739">
                  <c:v>72.9496244921163</c:v>
                </c:pt>
                <c:pt idx="740">
                  <c:v>72.673989360692104</c:v>
                </c:pt>
                <c:pt idx="741">
                  <c:v>73.455039469075402</c:v>
                </c:pt>
                <c:pt idx="742">
                  <c:v>74.110700358431899</c:v>
                </c:pt>
                <c:pt idx="743">
                  <c:v>74.719340896912399</c:v>
                </c:pt>
                <c:pt idx="744">
                  <c:v>75.807951080850799</c:v>
                </c:pt>
                <c:pt idx="745">
                  <c:v>75.570351737082902</c:v>
                </c:pt>
                <c:pt idx="746">
                  <c:v>73.432525429455396</c:v>
                </c:pt>
                <c:pt idx="747">
                  <c:v>74.086426949082195</c:v>
                </c:pt>
                <c:pt idx="748">
                  <c:v>76.724795256110596</c:v>
                </c:pt>
                <c:pt idx="749">
                  <c:v>75.717151507802498</c:v>
                </c:pt>
                <c:pt idx="750">
                  <c:v>77.104127785388997</c:v>
                </c:pt>
                <c:pt idx="751">
                  <c:v>74.619405518418603</c:v>
                </c:pt>
                <c:pt idx="752">
                  <c:v>72.852518909909406</c:v>
                </c:pt>
                <c:pt idx="753">
                  <c:v>70.069907411900104</c:v>
                </c:pt>
                <c:pt idx="754">
                  <c:v>68.867732763534406</c:v>
                </c:pt>
                <c:pt idx="755">
                  <c:v>72.110902522184105</c:v>
                </c:pt>
                <c:pt idx="756">
                  <c:v>71.855289630079099</c:v>
                </c:pt>
                <c:pt idx="757">
                  <c:v>72.503070586110994</c:v>
                </c:pt>
                <c:pt idx="758">
                  <c:v>71.335746437438004</c:v>
                </c:pt>
                <c:pt idx="759">
                  <c:v>68.932813580365703</c:v>
                </c:pt>
                <c:pt idx="760">
                  <c:v>68.122152936648504</c:v>
                </c:pt>
                <c:pt idx="761">
                  <c:v>66.790030113431797</c:v>
                </c:pt>
                <c:pt idx="762">
                  <c:v>66.492885308516506</c:v>
                </c:pt>
                <c:pt idx="763">
                  <c:v>63.484728543968401</c:v>
                </c:pt>
                <c:pt idx="764">
                  <c:v>64.709262896173101</c:v>
                </c:pt>
                <c:pt idx="765">
                  <c:v>63.842642759511399</c:v>
                </c:pt>
                <c:pt idx="766">
                  <c:v>63.880600500900897</c:v>
                </c:pt>
                <c:pt idx="767">
                  <c:v>64.430748003948906</c:v>
                </c:pt>
                <c:pt idx="768">
                  <c:v>67.898118770362501</c:v>
                </c:pt>
                <c:pt idx="769">
                  <c:v>67.145255559152304</c:v>
                </c:pt>
                <c:pt idx="770">
                  <c:v>65.635938242238197</c:v>
                </c:pt>
                <c:pt idx="771">
                  <c:v>65.228010037589996</c:v>
                </c:pt>
                <c:pt idx="772">
                  <c:v>64.673577488175994</c:v>
                </c:pt>
                <c:pt idx="773">
                  <c:v>65.923788477623702</c:v>
                </c:pt>
                <c:pt idx="774">
                  <c:v>66.609268074443804</c:v>
                </c:pt>
                <c:pt idx="775">
                  <c:v>66.322226466758195</c:v>
                </c:pt>
                <c:pt idx="776">
                  <c:v>66.213699301269799</c:v>
                </c:pt>
                <c:pt idx="777">
                  <c:v>65.237584062463895</c:v>
                </c:pt>
                <c:pt idx="778">
                  <c:v>65.904255925013203</c:v>
                </c:pt>
                <c:pt idx="779">
                  <c:v>65.656216440107897</c:v>
                </c:pt>
                <c:pt idx="780">
                  <c:v>65.707972730653594</c:v>
                </c:pt>
                <c:pt idx="781">
                  <c:v>65.822688558070496</c:v>
                </c:pt>
                <c:pt idx="782">
                  <c:v>66.410328898687098</c:v>
                </c:pt>
                <c:pt idx="783">
                  <c:v>66.481974193739305</c:v>
                </c:pt>
                <c:pt idx="784">
                  <c:v>65.976538502559507</c:v>
                </c:pt>
                <c:pt idx="785">
                  <c:v>66.622771242577102</c:v>
                </c:pt>
                <c:pt idx="786">
                  <c:v>66.817105362014104</c:v>
                </c:pt>
                <c:pt idx="787">
                  <c:v>66.663354838054104</c:v>
                </c:pt>
                <c:pt idx="788">
                  <c:v>67.059842341763897</c:v>
                </c:pt>
                <c:pt idx="789">
                  <c:v>67.195360788371204</c:v>
                </c:pt>
                <c:pt idx="790">
                  <c:v>67.652168673009797</c:v>
                </c:pt>
                <c:pt idx="791">
                  <c:v>67.969702101381799</c:v>
                </c:pt>
                <c:pt idx="792">
                  <c:v>67.256024293585995</c:v>
                </c:pt>
                <c:pt idx="793">
                  <c:v>67.194779138795994</c:v>
                </c:pt>
                <c:pt idx="794">
                  <c:v>67.184305201589396</c:v>
                </c:pt>
                <c:pt idx="795">
                  <c:v>66.937700514384801</c:v>
                </c:pt>
                <c:pt idx="796">
                  <c:v>66.602217578266803</c:v>
                </c:pt>
                <c:pt idx="797">
                  <c:v>66.561935216293307</c:v>
                </c:pt>
                <c:pt idx="798">
                  <c:v>66.403491005343</c:v>
                </c:pt>
                <c:pt idx="799">
                  <c:v>66.215552480009507</c:v>
                </c:pt>
                <c:pt idx="800">
                  <c:v>66.608716463014105</c:v>
                </c:pt>
                <c:pt idx="801">
                  <c:v>67.003063947034093</c:v>
                </c:pt>
                <c:pt idx="802">
                  <c:v>66.991340543696793</c:v>
                </c:pt>
                <c:pt idx="803">
                  <c:v>66.590842186509903</c:v>
                </c:pt>
                <c:pt idx="804">
                  <c:v>66.807069952824804</c:v>
                </c:pt>
                <c:pt idx="805">
                  <c:v>67.339859411952105</c:v>
                </c:pt>
                <c:pt idx="806">
                  <c:v>67.030089450384096</c:v>
                </c:pt>
                <c:pt idx="807">
                  <c:v>66.4955886550065</c:v>
                </c:pt>
                <c:pt idx="808">
                  <c:v>66.339969696752604</c:v>
                </c:pt>
                <c:pt idx="809">
                  <c:v>65.636886555900801</c:v>
                </c:pt>
                <c:pt idx="810">
                  <c:v>65.848032981212498</c:v>
                </c:pt>
                <c:pt idx="811">
                  <c:v>65.949584031639702</c:v>
                </c:pt>
                <c:pt idx="812">
                  <c:v>66.749695131815898</c:v>
                </c:pt>
                <c:pt idx="813">
                  <c:v>66.236477375770406</c:v>
                </c:pt>
                <c:pt idx="814">
                  <c:v>66.568599241335306</c:v>
                </c:pt>
                <c:pt idx="815">
                  <c:v>66.372539788310604</c:v>
                </c:pt>
                <c:pt idx="816">
                  <c:v>66.637425120553303</c:v>
                </c:pt>
                <c:pt idx="817">
                  <c:v>67.236306344188904</c:v>
                </c:pt>
                <c:pt idx="818">
                  <c:v>67.035083997968599</c:v>
                </c:pt>
                <c:pt idx="819">
                  <c:v>67.230394010362602</c:v>
                </c:pt>
                <c:pt idx="820">
                  <c:v>67.701385144278902</c:v>
                </c:pt>
                <c:pt idx="821">
                  <c:v>67.815460301044197</c:v>
                </c:pt>
                <c:pt idx="822">
                  <c:v>68.299813518235396</c:v>
                </c:pt>
                <c:pt idx="823">
                  <c:v>69.436120927100603</c:v>
                </c:pt>
                <c:pt idx="824">
                  <c:v>69.163802499540694</c:v>
                </c:pt>
                <c:pt idx="825">
                  <c:v>69.322280527295604</c:v>
                </c:pt>
                <c:pt idx="826">
                  <c:v>69.968461115883997</c:v>
                </c:pt>
                <c:pt idx="827">
                  <c:v>69.813147085464493</c:v>
                </c:pt>
                <c:pt idx="828">
                  <c:v>69.807206636652793</c:v>
                </c:pt>
                <c:pt idx="829">
                  <c:v>70.592865146668103</c:v>
                </c:pt>
                <c:pt idx="830">
                  <c:v>70.573839422863998</c:v>
                </c:pt>
                <c:pt idx="831">
                  <c:v>70.916436979697593</c:v>
                </c:pt>
                <c:pt idx="832">
                  <c:v>69.715989144306903</c:v>
                </c:pt>
                <c:pt idx="833">
                  <c:v>70.493455299787698</c:v>
                </c:pt>
                <c:pt idx="834">
                  <c:v>71.155205317747601</c:v>
                </c:pt>
                <c:pt idx="835">
                  <c:v>70.224391742208297</c:v>
                </c:pt>
                <c:pt idx="836">
                  <c:v>70.194325750550107</c:v>
                </c:pt>
                <c:pt idx="837">
                  <c:v>69.792950661490593</c:v>
                </c:pt>
                <c:pt idx="838">
                  <c:v>70.596179104291906</c:v>
                </c:pt>
                <c:pt idx="839">
                  <c:v>70.4233593032139</c:v>
                </c:pt>
                <c:pt idx="840">
                  <c:v>69.405274700764195</c:v>
                </c:pt>
                <c:pt idx="841">
                  <c:v>69.353097584280107</c:v>
                </c:pt>
                <c:pt idx="842">
                  <c:v>69.590210883617303</c:v>
                </c:pt>
                <c:pt idx="843">
                  <c:v>70.710480075102893</c:v>
                </c:pt>
                <c:pt idx="844">
                  <c:v>70.274676575482701</c:v>
                </c:pt>
                <c:pt idx="845">
                  <c:v>70.192938431129903</c:v>
                </c:pt>
                <c:pt idx="846">
                  <c:v>70.269130418503494</c:v>
                </c:pt>
                <c:pt idx="847">
                  <c:v>70.5212693259936</c:v>
                </c:pt>
                <c:pt idx="848">
                  <c:v>71.411254440858599</c:v>
                </c:pt>
                <c:pt idx="849">
                  <c:v>71.842546747050903</c:v>
                </c:pt>
                <c:pt idx="850">
                  <c:v>71.921388013673806</c:v>
                </c:pt>
                <c:pt idx="851">
                  <c:v>71.780443563117998</c:v>
                </c:pt>
                <c:pt idx="852">
                  <c:v>72.367094668760402</c:v>
                </c:pt>
                <c:pt idx="853">
                  <c:v>73.023453675557107</c:v>
                </c:pt>
                <c:pt idx="854">
                  <c:v>72.976474954348902</c:v>
                </c:pt>
                <c:pt idx="855">
                  <c:v>72.879719684356601</c:v>
                </c:pt>
                <c:pt idx="856">
                  <c:v>73.135845109524894</c:v>
                </c:pt>
                <c:pt idx="857">
                  <c:v>73.044014092172603</c:v>
                </c:pt>
                <c:pt idx="858">
                  <c:v>73.887399080217804</c:v>
                </c:pt>
                <c:pt idx="859">
                  <c:v>74.724161234525795</c:v>
                </c:pt>
                <c:pt idx="860">
                  <c:v>73.685968007203698</c:v>
                </c:pt>
                <c:pt idx="861">
                  <c:v>74.2823002417758</c:v>
                </c:pt>
                <c:pt idx="862">
                  <c:v>74.435398088223593</c:v>
                </c:pt>
                <c:pt idx="863">
                  <c:v>74.079917247112704</c:v>
                </c:pt>
                <c:pt idx="864">
                  <c:v>74.873494705985706</c:v>
                </c:pt>
                <c:pt idx="865">
                  <c:v>74.877089059486707</c:v>
                </c:pt>
                <c:pt idx="866">
                  <c:v>74.074298944091893</c:v>
                </c:pt>
                <c:pt idx="867">
                  <c:v>74.603036703729799</c:v>
                </c:pt>
                <c:pt idx="868">
                  <c:v>73.254262783547205</c:v>
                </c:pt>
                <c:pt idx="869">
                  <c:v>73.899861767628593</c:v>
                </c:pt>
                <c:pt idx="870">
                  <c:v>72.629115455531405</c:v>
                </c:pt>
                <c:pt idx="871">
                  <c:v>73.026141782319797</c:v>
                </c:pt>
                <c:pt idx="872">
                  <c:v>73.568326187743907</c:v>
                </c:pt>
                <c:pt idx="873">
                  <c:v>73.184845117139005</c:v>
                </c:pt>
                <c:pt idx="874">
                  <c:v>72.499771457135907</c:v>
                </c:pt>
                <c:pt idx="875">
                  <c:v>73.155480327184193</c:v>
                </c:pt>
                <c:pt idx="876">
                  <c:v>74.251774623723406</c:v>
                </c:pt>
                <c:pt idx="877">
                  <c:v>73.912886292074305</c:v>
                </c:pt>
                <c:pt idx="878">
                  <c:v>74.626276620876695</c:v>
                </c:pt>
                <c:pt idx="879">
                  <c:v>73.734728463294601</c:v>
                </c:pt>
                <c:pt idx="880">
                  <c:v>75.786698222812902</c:v>
                </c:pt>
                <c:pt idx="881">
                  <c:v>75.699161384744002</c:v>
                </c:pt>
                <c:pt idx="882">
                  <c:v>76.791988917450794</c:v>
                </c:pt>
                <c:pt idx="883">
                  <c:v>74.9705281465273</c:v>
                </c:pt>
                <c:pt idx="884">
                  <c:v>75.699571489785697</c:v>
                </c:pt>
                <c:pt idx="885">
                  <c:v>76.044506111705999</c:v>
                </c:pt>
                <c:pt idx="886">
                  <c:v>74.0044393250882</c:v>
                </c:pt>
                <c:pt idx="887">
                  <c:v>72.681933442842706</c:v>
                </c:pt>
                <c:pt idx="888">
                  <c:v>73.207070655353405</c:v>
                </c:pt>
                <c:pt idx="889">
                  <c:v>72.980988062357795</c:v>
                </c:pt>
                <c:pt idx="890">
                  <c:v>74.406807892587494</c:v>
                </c:pt>
                <c:pt idx="891">
                  <c:v>74.911889728673998</c:v>
                </c:pt>
                <c:pt idx="892">
                  <c:v>75.588756485396601</c:v>
                </c:pt>
                <c:pt idx="893">
                  <c:v>75.683929598973094</c:v>
                </c:pt>
                <c:pt idx="894">
                  <c:v>75.119314572484299</c:v>
                </c:pt>
                <c:pt idx="895">
                  <c:v>74.777667479672999</c:v>
                </c:pt>
                <c:pt idx="896">
                  <c:v>75.434516348909796</c:v>
                </c:pt>
                <c:pt idx="897">
                  <c:v>76.594937364485901</c:v>
                </c:pt>
                <c:pt idx="898">
                  <c:v>76.133697535449798</c:v>
                </c:pt>
                <c:pt idx="899">
                  <c:v>76.508022795418</c:v>
                </c:pt>
                <c:pt idx="900">
                  <c:v>77.910340144529101</c:v>
                </c:pt>
                <c:pt idx="901">
                  <c:v>79.420662872701399</c:v>
                </c:pt>
                <c:pt idx="902">
                  <c:v>77.304814489050202</c:v>
                </c:pt>
                <c:pt idx="903">
                  <c:v>76.576994255530295</c:v>
                </c:pt>
                <c:pt idx="904">
                  <c:v>77.173759929181102</c:v>
                </c:pt>
                <c:pt idx="905">
                  <c:v>77.402840126940006</c:v>
                </c:pt>
                <c:pt idx="906">
                  <c:v>78.572002225513003</c:v>
                </c:pt>
                <c:pt idx="907">
                  <c:v>78.492217236295701</c:v>
                </c:pt>
                <c:pt idx="908">
                  <c:v>77.252819338725899</c:v>
                </c:pt>
                <c:pt idx="909">
                  <c:v>77.644516012860393</c:v>
                </c:pt>
                <c:pt idx="910">
                  <c:v>78.073485765078203</c:v>
                </c:pt>
                <c:pt idx="911">
                  <c:v>78.548215590130695</c:v>
                </c:pt>
                <c:pt idx="912">
                  <c:v>78.743465395991393</c:v>
                </c:pt>
                <c:pt idx="913">
                  <c:v>78.609879952678298</c:v>
                </c:pt>
                <c:pt idx="914">
                  <c:v>78.589922711609205</c:v>
                </c:pt>
                <c:pt idx="915">
                  <c:v>78.677071976799795</c:v>
                </c:pt>
                <c:pt idx="916">
                  <c:v>80.143358759755102</c:v>
                </c:pt>
                <c:pt idx="917">
                  <c:v>80.7163094594478</c:v>
                </c:pt>
                <c:pt idx="918">
                  <c:v>80.442972559365401</c:v>
                </c:pt>
                <c:pt idx="919">
                  <c:v>81.047542883319295</c:v>
                </c:pt>
                <c:pt idx="920">
                  <c:v>81.112318119453803</c:v>
                </c:pt>
                <c:pt idx="921">
                  <c:v>79.151460335330498</c:v>
                </c:pt>
                <c:pt idx="922">
                  <c:v>78.748565052678003</c:v>
                </c:pt>
                <c:pt idx="923">
                  <c:v>78.313623252278703</c:v>
                </c:pt>
                <c:pt idx="924">
                  <c:v>77.708662960379101</c:v>
                </c:pt>
                <c:pt idx="925">
                  <c:v>78.168294298017898</c:v>
                </c:pt>
                <c:pt idx="926">
                  <c:v>79.180552970174602</c:v>
                </c:pt>
                <c:pt idx="927">
                  <c:v>79.599321876967693</c:v>
                </c:pt>
                <c:pt idx="928">
                  <c:v>78.062664546062095</c:v>
                </c:pt>
                <c:pt idx="929">
                  <c:v>77.738877561404394</c:v>
                </c:pt>
                <c:pt idx="930">
                  <c:v>78.405246431599295</c:v>
                </c:pt>
                <c:pt idx="931">
                  <c:v>77.700127556965995</c:v>
                </c:pt>
                <c:pt idx="932">
                  <c:v>75.480095842051398</c:v>
                </c:pt>
                <c:pt idx="933">
                  <c:v>75.273184157632002</c:v>
                </c:pt>
                <c:pt idx="934">
                  <c:v>74.730335818125496</c:v>
                </c:pt>
                <c:pt idx="935">
                  <c:v>74.560146794615903</c:v>
                </c:pt>
                <c:pt idx="936">
                  <c:v>75.965275672602004</c:v>
                </c:pt>
                <c:pt idx="937">
                  <c:v>74.851071196090203</c:v>
                </c:pt>
                <c:pt idx="938">
                  <c:v>75.9000528157312</c:v>
                </c:pt>
                <c:pt idx="939">
                  <c:v>76.146440054024097</c:v>
                </c:pt>
                <c:pt idx="940">
                  <c:v>77.460581781612603</c:v>
                </c:pt>
                <c:pt idx="941">
                  <c:v>77.082293177488495</c:v>
                </c:pt>
                <c:pt idx="942">
                  <c:v>78.1793105816555</c:v>
                </c:pt>
                <c:pt idx="943">
                  <c:v>78.319784074867002</c:v>
                </c:pt>
                <c:pt idx="944">
                  <c:v>78.921626285074197</c:v>
                </c:pt>
                <c:pt idx="945">
                  <c:v>80.603101228865995</c:v>
                </c:pt>
                <c:pt idx="946">
                  <c:v>80.3171628788444</c:v>
                </c:pt>
                <c:pt idx="947">
                  <c:v>80.311751609473006</c:v>
                </c:pt>
                <c:pt idx="948">
                  <c:v>80.1816672181657</c:v>
                </c:pt>
                <c:pt idx="949">
                  <c:v>81.408394719191094</c:v>
                </c:pt>
                <c:pt idx="950">
                  <c:v>81.432290205366598</c:v>
                </c:pt>
                <c:pt idx="951">
                  <c:v>81.596369140631595</c:v>
                </c:pt>
                <c:pt idx="952">
                  <c:v>83.345645855097501</c:v>
                </c:pt>
                <c:pt idx="953">
                  <c:v>84.451891947299998</c:v>
                </c:pt>
                <c:pt idx="954">
                  <c:v>84.537510406387497</c:v>
                </c:pt>
                <c:pt idx="955">
                  <c:v>84.858865754753495</c:v>
                </c:pt>
                <c:pt idx="956">
                  <c:v>82.825938107824697</c:v>
                </c:pt>
                <c:pt idx="957">
                  <c:v>85.370437156404293</c:v>
                </c:pt>
                <c:pt idx="958">
                  <c:v>86.181587809039698</c:v>
                </c:pt>
                <c:pt idx="959">
                  <c:v>86.983407604270994</c:v>
                </c:pt>
                <c:pt idx="960">
                  <c:v>86.892983911893694</c:v>
                </c:pt>
                <c:pt idx="961">
                  <c:v>87.191451240995406</c:v>
                </c:pt>
                <c:pt idx="962">
                  <c:v>88.5474853061923</c:v>
                </c:pt>
                <c:pt idx="963">
                  <c:v>88.674862884600302</c:v>
                </c:pt>
                <c:pt idx="964">
                  <c:v>89.280523509367299</c:v>
                </c:pt>
                <c:pt idx="965">
                  <c:v>89.271326133589398</c:v>
                </c:pt>
                <c:pt idx="966">
                  <c:v>87.153326369128905</c:v>
                </c:pt>
                <c:pt idx="967">
                  <c:v>88.253144853130195</c:v>
                </c:pt>
                <c:pt idx="968">
                  <c:v>87.916722747891896</c:v>
                </c:pt>
                <c:pt idx="969">
                  <c:v>85.799473611572694</c:v>
                </c:pt>
                <c:pt idx="970">
                  <c:v>84.984003921110997</c:v>
                </c:pt>
                <c:pt idx="971">
                  <c:v>85.348854141136201</c:v>
                </c:pt>
                <c:pt idx="972">
                  <c:v>86.830780440128095</c:v>
                </c:pt>
                <c:pt idx="973">
                  <c:v>88.934262412909902</c:v>
                </c:pt>
                <c:pt idx="974">
                  <c:v>88.989466430034398</c:v>
                </c:pt>
                <c:pt idx="975">
                  <c:v>90.079000922350403</c:v>
                </c:pt>
                <c:pt idx="976">
                  <c:v>89.882798500526604</c:v>
                </c:pt>
                <c:pt idx="977">
                  <c:v>90.593115970147295</c:v>
                </c:pt>
                <c:pt idx="978">
                  <c:v>90.256817987814998</c:v>
                </c:pt>
                <c:pt idx="979">
                  <c:v>90.550304164587999</c:v>
                </c:pt>
                <c:pt idx="980">
                  <c:v>91.610041427324802</c:v>
                </c:pt>
                <c:pt idx="981">
                  <c:v>92.154031931206305</c:v>
                </c:pt>
                <c:pt idx="982">
                  <c:v>92.416762306044902</c:v>
                </c:pt>
                <c:pt idx="983">
                  <c:v>93.390803474895407</c:v>
                </c:pt>
                <c:pt idx="984">
                  <c:v>94.533926108329197</c:v>
                </c:pt>
                <c:pt idx="985">
                  <c:v>94.964099154998607</c:v>
                </c:pt>
                <c:pt idx="986">
                  <c:v>94.743801802337899</c:v>
                </c:pt>
                <c:pt idx="987">
                  <c:v>95.779285399772903</c:v>
                </c:pt>
                <c:pt idx="988">
                  <c:v>94.713526252493594</c:v>
                </c:pt>
                <c:pt idx="989">
                  <c:v>94.175732223725603</c:v>
                </c:pt>
                <c:pt idx="990">
                  <c:v>94.800598680900293</c:v>
                </c:pt>
                <c:pt idx="991">
                  <c:v>97.100225891583193</c:v>
                </c:pt>
                <c:pt idx="992">
                  <c:v>98.600589371952594</c:v>
                </c:pt>
                <c:pt idx="993">
                  <c:v>98.736520091495095</c:v>
                </c:pt>
                <c:pt idx="994">
                  <c:v>99.627332645704897</c:v>
                </c:pt>
                <c:pt idx="995">
                  <c:v>101.820231453587</c:v>
                </c:pt>
                <c:pt idx="996">
                  <c:v>103.957584635687</c:v>
                </c:pt>
                <c:pt idx="997">
                  <c:v>104.42135918719799</c:v>
                </c:pt>
                <c:pt idx="998">
                  <c:v>102.54254600905401</c:v>
                </c:pt>
                <c:pt idx="999">
                  <c:v>106.657168017514</c:v>
                </c:pt>
                <c:pt idx="1000">
                  <c:v>107.36488325660901</c:v>
                </c:pt>
                <c:pt idx="1001">
                  <c:v>106.868898015661</c:v>
                </c:pt>
                <c:pt idx="1002">
                  <c:v>101.368351342823</c:v>
                </c:pt>
                <c:pt idx="1003">
                  <c:v>97.969171262093695</c:v>
                </c:pt>
                <c:pt idx="1004">
                  <c:v>94.545320893397104</c:v>
                </c:pt>
                <c:pt idx="1005">
                  <c:v>88.567891933115405</c:v>
                </c:pt>
                <c:pt idx="1006">
                  <c:v>89.522209963751195</c:v>
                </c:pt>
                <c:pt idx="1007">
                  <c:v>93.140313850353394</c:v>
                </c:pt>
                <c:pt idx="1008">
                  <c:v>94.541722016244606</c:v>
                </c:pt>
                <c:pt idx="1009">
                  <c:v>89.814251486820297</c:v>
                </c:pt>
                <c:pt idx="1010">
                  <c:v>88.710593631103706</c:v>
                </c:pt>
                <c:pt idx="1011">
                  <c:v>89.506885136491405</c:v>
                </c:pt>
                <c:pt idx="1012">
                  <c:v>87.159692119941795</c:v>
                </c:pt>
                <c:pt idx="1013">
                  <c:v>87.377517337328996</c:v>
                </c:pt>
                <c:pt idx="1014">
                  <c:v>89.427955371589704</c:v>
                </c:pt>
                <c:pt idx="1015">
                  <c:v>89.603295637953494</c:v>
                </c:pt>
                <c:pt idx="1016">
                  <c:v>89.076097049369906</c:v>
                </c:pt>
                <c:pt idx="1017">
                  <c:v>88.521626490677093</c:v>
                </c:pt>
                <c:pt idx="1018">
                  <c:v>90.375433022542794</c:v>
                </c:pt>
                <c:pt idx="1019">
                  <c:v>92.267330431958598</c:v>
                </c:pt>
                <c:pt idx="1020">
                  <c:v>92.3355655512147</c:v>
                </c:pt>
                <c:pt idx="1021">
                  <c:v>93.293725786170299</c:v>
                </c:pt>
                <c:pt idx="1022">
                  <c:v>94.707224335890302</c:v>
                </c:pt>
                <c:pt idx="1023">
                  <c:v>90.903302991892403</c:v>
                </c:pt>
                <c:pt idx="1024">
                  <c:v>89.743272999828207</c:v>
                </c:pt>
                <c:pt idx="1025">
                  <c:v>90.177641373969294</c:v>
                </c:pt>
                <c:pt idx="1026">
                  <c:v>89.555203507260202</c:v>
                </c:pt>
                <c:pt idx="1027">
                  <c:v>89.998668633969302</c:v>
                </c:pt>
                <c:pt idx="1028">
                  <c:v>90.356018712730503</c:v>
                </c:pt>
                <c:pt idx="1029">
                  <c:v>89.870886699036205</c:v>
                </c:pt>
                <c:pt idx="1030">
                  <c:v>89.854430595624194</c:v>
                </c:pt>
                <c:pt idx="1031">
                  <c:v>89.639022150199594</c:v>
                </c:pt>
                <c:pt idx="1032">
                  <c:v>89.003017710205796</c:v>
                </c:pt>
                <c:pt idx="1033">
                  <c:v>89.816661397434402</c:v>
                </c:pt>
                <c:pt idx="1034">
                  <c:v>90.234666497648206</c:v>
                </c:pt>
                <c:pt idx="1035">
                  <c:v>90.168084224914594</c:v>
                </c:pt>
                <c:pt idx="1036">
                  <c:v>90.396880918183896</c:v>
                </c:pt>
                <c:pt idx="1037">
                  <c:v>90.300561614802007</c:v>
                </c:pt>
                <c:pt idx="1038">
                  <c:v>90.263469912389198</c:v>
                </c:pt>
                <c:pt idx="1039">
                  <c:v>90.386830785116004</c:v>
                </c:pt>
                <c:pt idx="1040">
                  <c:v>90.313778650386297</c:v>
                </c:pt>
                <c:pt idx="1041">
                  <c:v>89.663236077464802</c:v>
                </c:pt>
                <c:pt idx="1042">
                  <c:v>89.199694840012299</c:v>
                </c:pt>
                <c:pt idx="1043">
                  <c:v>88.930383590299797</c:v>
                </c:pt>
                <c:pt idx="1044">
                  <c:v>88.816098048002502</c:v>
                </c:pt>
                <c:pt idx="1045">
                  <c:v>88.988659479269998</c:v>
                </c:pt>
                <c:pt idx="1046">
                  <c:v>89.397194202794594</c:v>
                </c:pt>
                <c:pt idx="1047">
                  <c:v>89.807790898086594</c:v>
                </c:pt>
                <c:pt idx="1048">
                  <c:v>89.807774855429699</c:v>
                </c:pt>
                <c:pt idx="1049">
                  <c:v>90.691982710467499</c:v>
                </c:pt>
                <c:pt idx="1050">
                  <c:v>91.239849787428696</c:v>
                </c:pt>
                <c:pt idx="1051">
                  <c:v>91.496684868103401</c:v>
                </c:pt>
                <c:pt idx="1052">
                  <c:v>91.484093305563803</c:v>
                </c:pt>
                <c:pt idx="1053">
                  <c:v>90.505551181265801</c:v>
                </c:pt>
                <c:pt idx="1054">
                  <c:v>90.894650048311803</c:v>
                </c:pt>
                <c:pt idx="1055">
                  <c:v>90.3138733401628</c:v>
                </c:pt>
                <c:pt idx="1056">
                  <c:v>91.637971149825802</c:v>
                </c:pt>
                <c:pt idx="1057">
                  <c:v>91.101274264081297</c:v>
                </c:pt>
                <c:pt idx="1058">
                  <c:v>90.754279794286205</c:v>
                </c:pt>
                <c:pt idx="1059">
                  <c:v>91.288034082369805</c:v>
                </c:pt>
                <c:pt idx="1060">
                  <c:v>90.532671731983299</c:v>
                </c:pt>
                <c:pt idx="1061">
                  <c:v>90.993835278296302</c:v>
                </c:pt>
                <c:pt idx="1062">
                  <c:v>90.423411090214302</c:v>
                </c:pt>
                <c:pt idx="1063">
                  <c:v>90.663102691238294</c:v>
                </c:pt>
                <c:pt idx="1064">
                  <c:v>91.885678160250293</c:v>
                </c:pt>
                <c:pt idx="1065">
                  <c:v>92.171297673242293</c:v>
                </c:pt>
                <c:pt idx="1066">
                  <c:v>93.236927932622706</c:v>
                </c:pt>
                <c:pt idx="1067">
                  <c:v>93.208676614916698</c:v>
                </c:pt>
                <c:pt idx="1068">
                  <c:v>94.428245360144103</c:v>
                </c:pt>
                <c:pt idx="1069">
                  <c:v>92.260916759042303</c:v>
                </c:pt>
                <c:pt idx="1070">
                  <c:v>92.8226747068707</c:v>
                </c:pt>
                <c:pt idx="1071">
                  <c:v>94.479318299083005</c:v>
                </c:pt>
                <c:pt idx="1072">
                  <c:v>95.965927585960202</c:v>
                </c:pt>
                <c:pt idx="1073">
                  <c:v>93.772765814790205</c:v>
                </c:pt>
                <c:pt idx="1074">
                  <c:v>94.930749473244404</c:v>
                </c:pt>
                <c:pt idx="1075">
                  <c:v>94.924432863669495</c:v>
                </c:pt>
                <c:pt idx="1076">
                  <c:v>95.816561974346399</c:v>
                </c:pt>
                <c:pt idx="1077">
                  <c:v>96.939614394747494</c:v>
                </c:pt>
                <c:pt idx="1078">
                  <c:v>97.370339459951097</c:v>
                </c:pt>
                <c:pt idx="1079">
                  <c:v>97.505215644006</c:v>
                </c:pt>
                <c:pt idx="1080">
                  <c:v>97.338500085949505</c:v>
                </c:pt>
                <c:pt idx="1081">
                  <c:v>96.897526204110903</c:v>
                </c:pt>
                <c:pt idx="1082">
                  <c:v>95.343721891210905</c:v>
                </c:pt>
                <c:pt idx="1083">
                  <c:v>95.750226039170499</c:v>
                </c:pt>
                <c:pt idx="1084">
                  <c:v>96.538830807285606</c:v>
                </c:pt>
                <c:pt idx="1085">
                  <c:v>96.210208128858895</c:v>
                </c:pt>
                <c:pt idx="1086">
                  <c:v>97.264766045225997</c:v>
                </c:pt>
                <c:pt idx="1087">
                  <c:v>96.565839516500105</c:v>
                </c:pt>
                <c:pt idx="1088">
                  <c:v>97.610925213158396</c:v>
                </c:pt>
                <c:pt idx="1089">
                  <c:v>100.214184445021</c:v>
                </c:pt>
                <c:pt idx="1090">
                  <c:v>100.46221531857999</c:v>
                </c:pt>
                <c:pt idx="1091">
                  <c:v>98.176607338327997</c:v>
                </c:pt>
                <c:pt idx="1092">
                  <c:v>99.839319504289406</c:v>
                </c:pt>
                <c:pt idx="1093">
                  <c:v>99.953335310745601</c:v>
                </c:pt>
                <c:pt idx="1094">
                  <c:v>98.819484976502594</c:v>
                </c:pt>
                <c:pt idx="1095">
                  <c:v>98.838826654358797</c:v>
                </c:pt>
                <c:pt idx="1096">
                  <c:v>98.740506389235307</c:v>
                </c:pt>
                <c:pt idx="1097">
                  <c:v>97.357570440972594</c:v>
                </c:pt>
                <c:pt idx="1098">
                  <c:v>98.060197037002794</c:v>
                </c:pt>
                <c:pt idx="1099">
                  <c:v>98.049114889902995</c:v>
                </c:pt>
                <c:pt idx="1100">
                  <c:v>98.882222803014301</c:v>
                </c:pt>
                <c:pt idx="1101">
                  <c:v>99.387275257457205</c:v>
                </c:pt>
                <c:pt idx="1102">
                  <c:v>99.524766083384804</c:v>
                </c:pt>
                <c:pt idx="1103">
                  <c:v>96.205450073948001</c:v>
                </c:pt>
                <c:pt idx="1104">
                  <c:v>94.992047397568598</c:v>
                </c:pt>
                <c:pt idx="1105">
                  <c:v>95.207952048093105</c:v>
                </c:pt>
                <c:pt idx="1106">
                  <c:v>93.990887898960906</c:v>
                </c:pt>
                <c:pt idx="1107">
                  <c:v>94.614654392802194</c:v>
                </c:pt>
                <c:pt idx="1108">
                  <c:v>95.633260593258697</c:v>
                </c:pt>
                <c:pt idx="1109">
                  <c:v>97.505748642352202</c:v>
                </c:pt>
                <c:pt idx="1110">
                  <c:v>96.070933972325406</c:v>
                </c:pt>
                <c:pt idx="1111">
                  <c:v>96.249063454404194</c:v>
                </c:pt>
                <c:pt idx="1112">
                  <c:v>95.790359879507903</c:v>
                </c:pt>
                <c:pt idx="1113">
                  <c:v>95.091848631563707</c:v>
                </c:pt>
                <c:pt idx="1114">
                  <c:v>95.557267178965304</c:v>
                </c:pt>
                <c:pt idx="1115">
                  <c:v>95.1964524500479</c:v>
                </c:pt>
                <c:pt idx="1116">
                  <c:v>94.993336887032797</c:v>
                </c:pt>
                <c:pt idx="1117">
                  <c:v>95.1144978372878</c:v>
                </c:pt>
                <c:pt idx="1118">
                  <c:v>94.867404093041102</c:v>
                </c:pt>
                <c:pt idx="1119">
                  <c:v>95.310647028791095</c:v>
                </c:pt>
                <c:pt idx="1120">
                  <c:v>94.881844138234399</c:v>
                </c:pt>
                <c:pt idx="1121">
                  <c:v>94.360757838571502</c:v>
                </c:pt>
                <c:pt idx="1122">
                  <c:v>93.523967880018702</c:v>
                </c:pt>
                <c:pt idx="1123">
                  <c:v>93.642270473061998</c:v>
                </c:pt>
                <c:pt idx="1124">
                  <c:v>94.095611694095098</c:v>
                </c:pt>
                <c:pt idx="1125">
                  <c:v>96.291637291416293</c:v>
                </c:pt>
                <c:pt idx="1126">
                  <c:v>96.097857568435899</c:v>
                </c:pt>
                <c:pt idx="1127">
                  <c:v>95.411009373398201</c:v>
                </c:pt>
                <c:pt idx="1128">
                  <c:v>95.857939032763994</c:v>
                </c:pt>
                <c:pt idx="1129">
                  <c:v>96.681823910094096</c:v>
                </c:pt>
                <c:pt idx="1130">
                  <c:v>97.9724833387763</c:v>
                </c:pt>
                <c:pt idx="1131">
                  <c:v>97.983683356767102</c:v>
                </c:pt>
                <c:pt idx="1132">
                  <c:v>98.1832667228378</c:v>
                </c:pt>
                <c:pt idx="1133">
                  <c:v>98.041014025057905</c:v>
                </c:pt>
                <c:pt idx="1134">
                  <c:v>99.396828455159493</c:v>
                </c:pt>
                <c:pt idx="1135">
                  <c:v>98.504885072361304</c:v>
                </c:pt>
                <c:pt idx="1136">
                  <c:v>98.9266078093262</c:v>
                </c:pt>
                <c:pt idx="1137">
                  <c:v>98.099542792699907</c:v>
                </c:pt>
                <c:pt idx="1138">
                  <c:v>98.590718817497404</c:v>
                </c:pt>
                <c:pt idx="1139">
                  <c:v>99.007573950937299</c:v>
                </c:pt>
                <c:pt idx="1140">
                  <c:v>98.981754081296202</c:v>
                </c:pt>
                <c:pt idx="1141">
                  <c:v>98.835083756050594</c:v>
                </c:pt>
                <c:pt idx="1142">
                  <c:v>97.921368681941104</c:v>
                </c:pt>
                <c:pt idx="1143">
                  <c:v>97.982137787825195</c:v>
                </c:pt>
                <c:pt idx="1144">
                  <c:v>97.099067086627599</c:v>
                </c:pt>
                <c:pt idx="1145">
                  <c:v>98.017441824375396</c:v>
                </c:pt>
                <c:pt idx="1146">
                  <c:v>98.275284433409894</c:v>
                </c:pt>
                <c:pt idx="1147">
                  <c:v>97.275319541589298</c:v>
                </c:pt>
                <c:pt idx="1148">
                  <c:v>98.147319467483001</c:v>
                </c:pt>
                <c:pt idx="1149">
                  <c:v>97.910637114756895</c:v>
                </c:pt>
                <c:pt idx="1150">
                  <c:v>98.181873774164899</c:v>
                </c:pt>
                <c:pt idx="1151">
                  <c:v>97.879229287967902</c:v>
                </c:pt>
                <c:pt idx="1152">
                  <c:v>98.527226174127605</c:v>
                </c:pt>
                <c:pt idx="1153">
                  <c:v>99.208665917562698</c:v>
                </c:pt>
                <c:pt idx="1154">
                  <c:v>99.245903531867597</c:v>
                </c:pt>
                <c:pt idx="1155">
                  <c:v>98.984847850786295</c:v>
                </c:pt>
                <c:pt idx="1156">
                  <c:v>96.3293219214587</c:v>
                </c:pt>
                <c:pt idx="1157">
                  <c:v>98.444226177445202</c:v>
                </c:pt>
                <c:pt idx="1158">
                  <c:v>96.934706787501</c:v>
                </c:pt>
                <c:pt idx="1159">
                  <c:v>97.077322446065097</c:v>
                </c:pt>
                <c:pt idx="1160">
                  <c:v>94.025786389873602</c:v>
                </c:pt>
                <c:pt idx="1161">
                  <c:v>93.680567199528497</c:v>
                </c:pt>
                <c:pt idx="1162">
                  <c:v>94.144181235435298</c:v>
                </c:pt>
                <c:pt idx="1163">
                  <c:v>93.328944426460495</c:v>
                </c:pt>
                <c:pt idx="1164">
                  <c:v>96.755147818173597</c:v>
                </c:pt>
                <c:pt idx="1165">
                  <c:v>97.617434967115003</c:v>
                </c:pt>
                <c:pt idx="1166">
                  <c:v>98.183501260997005</c:v>
                </c:pt>
                <c:pt idx="1167">
                  <c:v>98.740741966366798</c:v>
                </c:pt>
                <c:pt idx="1168">
                  <c:v>99.553512790752805</c:v>
                </c:pt>
                <c:pt idx="1169">
                  <c:v>97.844319358092505</c:v>
                </c:pt>
                <c:pt idx="1170">
                  <c:v>98.441772843413702</c:v>
                </c:pt>
                <c:pt idx="1171">
                  <c:v>97.815028709588702</c:v>
                </c:pt>
                <c:pt idx="1172">
                  <c:v>100.617620286389</c:v>
                </c:pt>
                <c:pt idx="1173">
                  <c:v>100.55549624703499</c:v>
                </c:pt>
                <c:pt idx="1174">
                  <c:v>100.023410676125</c:v>
                </c:pt>
                <c:pt idx="1175">
                  <c:v>99.961100314979404</c:v>
                </c:pt>
                <c:pt idx="1176">
                  <c:v>99.980275923676302</c:v>
                </c:pt>
                <c:pt idx="1177">
                  <c:v>100.93225194815599</c:v>
                </c:pt>
                <c:pt idx="1178">
                  <c:v>100.52709132554</c:v>
                </c:pt>
                <c:pt idx="1179">
                  <c:v>99.577200691886702</c:v>
                </c:pt>
                <c:pt idx="1180">
                  <c:v>99.437867989771604</c:v>
                </c:pt>
                <c:pt idx="1181">
                  <c:v>100.296359053499</c:v>
                </c:pt>
                <c:pt idx="1182">
                  <c:v>101.121335479352</c:v>
                </c:pt>
                <c:pt idx="1183">
                  <c:v>101.238976396683</c:v>
                </c:pt>
                <c:pt idx="1184">
                  <c:v>100.11947499727199</c:v>
                </c:pt>
                <c:pt idx="1185">
                  <c:v>100.862149052832</c:v>
                </c:pt>
                <c:pt idx="1186">
                  <c:v>100.65472116294001</c:v>
                </c:pt>
                <c:pt idx="1187">
                  <c:v>101.420964920402</c:v>
                </c:pt>
                <c:pt idx="1188">
                  <c:v>101.29021792415</c:v>
                </c:pt>
                <c:pt idx="1189">
                  <c:v>101.38609527804201</c:v>
                </c:pt>
                <c:pt idx="1190">
                  <c:v>100.716398829505</c:v>
                </c:pt>
                <c:pt idx="1191">
                  <c:v>100.433874261228</c:v>
                </c:pt>
                <c:pt idx="1192">
                  <c:v>100.745119822082</c:v>
                </c:pt>
                <c:pt idx="1193">
                  <c:v>100.63646617422501</c:v>
                </c:pt>
                <c:pt idx="1194">
                  <c:v>102.23755968586001</c:v>
                </c:pt>
                <c:pt idx="1195">
                  <c:v>101.79017337469899</c:v>
                </c:pt>
                <c:pt idx="1196">
                  <c:v>102.598669564777</c:v>
                </c:pt>
                <c:pt idx="1197">
                  <c:v>102.831093057372</c:v>
                </c:pt>
                <c:pt idx="1198">
                  <c:v>103.064715007369</c:v>
                </c:pt>
                <c:pt idx="1199">
                  <c:v>102.069825210068</c:v>
                </c:pt>
                <c:pt idx="1200">
                  <c:v>103.485942075221</c:v>
                </c:pt>
                <c:pt idx="1201">
                  <c:v>103.506960244488</c:v>
                </c:pt>
                <c:pt idx="1202">
                  <c:v>103.549448500262</c:v>
                </c:pt>
                <c:pt idx="1203">
                  <c:v>104.525896725279</c:v>
                </c:pt>
                <c:pt idx="1204">
                  <c:v>105.16778247333301</c:v>
                </c:pt>
                <c:pt idx="1205">
                  <c:v>106.009509971984</c:v>
                </c:pt>
                <c:pt idx="1206">
                  <c:v>105.68858915288401</c:v>
                </c:pt>
                <c:pt idx="1207">
                  <c:v>107.260300168592</c:v>
                </c:pt>
                <c:pt idx="1208">
                  <c:v>108.042875556889</c:v>
                </c:pt>
                <c:pt idx="1209">
                  <c:v>106.96351485949999</c:v>
                </c:pt>
                <c:pt idx="1210">
                  <c:v>106.45266918032701</c:v>
                </c:pt>
                <c:pt idx="1211">
                  <c:v>106.01941834067</c:v>
                </c:pt>
                <c:pt idx="1212">
                  <c:v>107.373050368409</c:v>
                </c:pt>
                <c:pt idx="1213">
                  <c:v>106.018355539966</c:v>
                </c:pt>
                <c:pt idx="1214">
                  <c:v>105.860283163647</c:v>
                </c:pt>
                <c:pt idx="1215">
                  <c:v>104.13980973163901</c:v>
                </c:pt>
                <c:pt idx="1216">
                  <c:v>105.145060195762</c:v>
                </c:pt>
                <c:pt idx="1217">
                  <c:v>105.965010306275</c:v>
                </c:pt>
                <c:pt idx="1218">
                  <c:v>106.523694947279</c:v>
                </c:pt>
                <c:pt idx="1219">
                  <c:v>106.040493060912</c:v>
                </c:pt>
                <c:pt idx="1220">
                  <c:v>107.196550958356</c:v>
                </c:pt>
                <c:pt idx="1221">
                  <c:v>106.744511579231</c:v>
                </c:pt>
                <c:pt idx="1222">
                  <c:v>106.801623915446</c:v>
                </c:pt>
                <c:pt idx="1223">
                  <c:v>107.767143353214</c:v>
                </c:pt>
                <c:pt idx="1224">
                  <c:v>108.422301818885</c:v>
                </c:pt>
                <c:pt idx="1225">
                  <c:v>107.309924317908</c:v>
                </c:pt>
                <c:pt idx="1226">
                  <c:v>107.569551847539</c:v>
                </c:pt>
                <c:pt idx="1227">
                  <c:v>106.67332834873299</c:v>
                </c:pt>
                <c:pt idx="1228">
                  <c:v>107.427836128039</c:v>
                </c:pt>
                <c:pt idx="1229">
                  <c:v>108.415951793628</c:v>
                </c:pt>
                <c:pt idx="1230">
                  <c:v>108.326105503604</c:v>
                </c:pt>
                <c:pt idx="1231">
                  <c:v>107.413171941409</c:v>
                </c:pt>
                <c:pt idx="1232">
                  <c:v>106.092320238041</c:v>
                </c:pt>
                <c:pt idx="1233">
                  <c:v>106.03164440430101</c:v>
                </c:pt>
                <c:pt idx="1234">
                  <c:v>107.573473181971</c:v>
                </c:pt>
                <c:pt idx="1235">
                  <c:v>106.99928915936199</c:v>
                </c:pt>
                <c:pt idx="1236">
                  <c:v>105.257276758076</c:v>
                </c:pt>
                <c:pt idx="1237">
                  <c:v>105.992363045134</c:v>
                </c:pt>
                <c:pt idx="1238">
                  <c:v>105.11776974468999</c:v>
                </c:pt>
                <c:pt idx="1239">
                  <c:v>103.62048401092601</c:v>
                </c:pt>
                <c:pt idx="1240">
                  <c:v>104.58063632164701</c:v>
                </c:pt>
                <c:pt idx="1241">
                  <c:v>105.80360897013</c:v>
                </c:pt>
                <c:pt idx="1242">
                  <c:v>104.655674863934</c:v>
                </c:pt>
                <c:pt idx="1243">
                  <c:v>104.315667284272</c:v>
                </c:pt>
                <c:pt idx="1244">
                  <c:v>105.899685440517</c:v>
                </c:pt>
                <c:pt idx="1245">
                  <c:v>104.968391740405</c:v>
                </c:pt>
                <c:pt idx="1246">
                  <c:v>104.351423227041</c:v>
                </c:pt>
                <c:pt idx="1247">
                  <c:v>104.84003313189601</c:v>
                </c:pt>
                <c:pt idx="1248">
                  <c:v>103.89777867194699</c:v>
                </c:pt>
                <c:pt idx="1249">
                  <c:v>103.982458181223</c:v>
                </c:pt>
                <c:pt idx="1250">
                  <c:v>105.438506983125</c:v>
                </c:pt>
                <c:pt idx="1251">
                  <c:v>105.931845941417</c:v>
                </c:pt>
                <c:pt idx="1252">
                  <c:v>106.299216551253</c:v>
                </c:pt>
                <c:pt idx="1253">
                  <c:v>106.052607589884</c:v>
                </c:pt>
                <c:pt idx="1254">
                  <c:v>106.83529094757699</c:v>
                </c:pt>
                <c:pt idx="1255">
                  <c:v>106.54056290080401</c:v>
                </c:pt>
                <c:pt idx="1256">
                  <c:v>104.656770374047</c:v>
                </c:pt>
                <c:pt idx="1257">
                  <c:v>101.505189010206</c:v>
                </c:pt>
                <c:pt idx="1258">
                  <c:v>101.233903623732</c:v>
                </c:pt>
                <c:pt idx="1259">
                  <c:v>100.791590766539</c:v>
                </c:pt>
                <c:pt idx="1260">
                  <c:v>100.099771271731</c:v>
                </c:pt>
                <c:pt idx="1261">
                  <c:v>100.20369188442901</c:v>
                </c:pt>
                <c:pt idx="1262">
                  <c:v>99.676763594894794</c:v>
                </c:pt>
                <c:pt idx="1263">
                  <c:v>98.307679311994903</c:v>
                </c:pt>
                <c:pt idx="1264">
                  <c:v>97.658743824551806</c:v>
                </c:pt>
                <c:pt idx="1265">
                  <c:v>97.057673400808298</c:v>
                </c:pt>
                <c:pt idx="1266">
                  <c:v>96.072160268674594</c:v>
                </c:pt>
                <c:pt idx="1267">
                  <c:v>94.739470652311596</c:v>
                </c:pt>
                <c:pt idx="1268">
                  <c:v>96.834900581253805</c:v>
                </c:pt>
                <c:pt idx="1269">
                  <c:v>95.948544533264993</c:v>
                </c:pt>
                <c:pt idx="1270">
                  <c:v>95.541500724589994</c:v>
                </c:pt>
                <c:pt idx="1271">
                  <c:v>95.584812848404596</c:v>
                </c:pt>
                <c:pt idx="1272">
                  <c:v>95.448906275234805</c:v>
                </c:pt>
                <c:pt idx="1273">
                  <c:v>96.082597390084601</c:v>
                </c:pt>
                <c:pt idx="1274">
                  <c:v>93.964705338621499</c:v>
                </c:pt>
                <c:pt idx="1275">
                  <c:v>93.256572326886001</c:v>
                </c:pt>
                <c:pt idx="1276">
                  <c:v>90.413976356428293</c:v>
                </c:pt>
                <c:pt idx="1277">
                  <c:v>89.866099742376207</c:v>
                </c:pt>
                <c:pt idx="1278">
                  <c:v>89.161866864844598</c:v>
                </c:pt>
                <c:pt idx="1279">
                  <c:v>88.016225149128005</c:v>
                </c:pt>
                <c:pt idx="1280">
                  <c:v>88.143635388295706</c:v>
                </c:pt>
                <c:pt idx="1281">
                  <c:v>88.166545651928104</c:v>
                </c:pt>
                <c:pt idx="1282">
                  <c:v>88.434651159853004</c:v>
                </c:pt>
                <c:pt idx="1283">
                  <c:v>87.853083153721599</c:v>
                </c:pt>
                <c:pt idx="1284">
                  <c:v>88.461432549424003</c:v>
                </c:pt>
                <c:pt idx="1285">
                  <c:v>88.310053300792703</c:v>
                </c:pt>
                <c:pt idx="1286">
                  <c:v>88.790447804223902</c:v>
                </c:pt>
                <c:pt idx="1287">
                  <c:v>89.009868215030195</c:v>
                </c:pt>
                <c:pt idx="1288">
                  <c:v>88.322959695786395</c:v>
                </c:pt>
                <c:pt idx="1289">
                  <c:v>88.459458481755902</c:v>
                </c:pt>
                <c:pt idx="1290">
                  <c:v>88.672646981691898</c:v>
                </c:pt>
                <c:pt idx="1291">
                  <c:v>87.883299783751596</c:v>
                </c:pt>
                <c:pt idx="1292">
                  <c:v>88.743035193997798</c:v>
                </c:pt>
                <c:pt idx="1293">
                  <c:v>88.498133346895798</c:v>
                </c:pt>
                <c:pt idx="1294">
                  <c:v>88.622675577507195</c:v>
                </c:pt>
                <c:pt idx="1295">
                  <c:v>88.824476028163701</c:v>
                </c:pt>
                <c:pt idx="1296">
                  <c:v>88.086372356722094</c:v>
                </c:pt>
                <c:pt idx="1297">
                  <c:v>88.696555572942302</c:v>
                </c:pt>
                <c:pt idx="1298">
                  <c:v>88.323825142303605</c:v>
                </c:pt>
                <c:pt idx="1299">
                  <c:v>88.657265896329505</c:v>
                </c:pt>
                <c:pt idx="1300">
                  <c:v>89.185288275329697</c:v>
                </c:pt>
                <c:pt idx="1301">
                  <c:v>89.683538892014198</c:v>
                </c:pt>
                <c:pt idx="1302">
                  <c:v>89.832810293756395</c:v>
                </c:pt>
                <c:pt idx="1303">
                  <c:v>89.845576438581404</c:v>
                </c:pt>
                <c:pt idx="1304">
                  <c:v>90.2599474076832</c:v>
                </c:pt>
                <c:pt idx="1305">
                  <c:v>90.128367595744805</c:v>
                </c:pt>
                <c:pt idx="1306">
                  <c:v>90.417553205049003</c:v>
                </c:pt>
                <c:pt idx="1307">
                  <c:v>89.969501938633499</c:v>
                </c:pt>
                <c:pt idx="1308">
                  <c:v>90.025643650350005</c:v>
                </c:pt>
                <c:pt idx="1309">
                  <c:v>89.887709510107001</c:v>
                </c:pt>
                <c:pt idx="1310">
                  <c:v>90.5971046857928</c:v>
                </c:pt>
                <c:pt idx="1311">
                  <c:v>90.880564222271303</c:v>
                </c:pt>
                <c:pt idx="1312">
                  <c:v>91.301210756228897</c:v>
                </c:pt>
                <c:pt idx="1313">
                  <c:v>91.414800120398397</c:v>
                </c:pt>
                <c:pt idx="1314">
                  <c:v>90.884326401946097</c:v>
                </c:pt>
                <c:pt idx="1315">
                  <c:v>89.777119831569806</c:v>
                </c:pt>
                <c:pt idx="1316">
                  <c:v>90.248707883006006</c:v>
                </c:pt>
                <c:pt idx="1317">
                  <c:v>90.432737693132495</c:v>
                </c:pt>
                <c:pt idx="1318">
                  <c:v>90.115717678362401</c:v>
                </c:pt>
                <c:pt idx="1319">
                  <c:v>90.431663519911098</c:v>
                </c:pt>
                <c:pt idx="1320">
                  <c:v>89.528986975796101</c:v>
                </c:pt>
                <c:pt idx="1321">
                  <c:v>89.575800767145793</c:v>
                </c:pt>
                <c:pt idx="1322">
                  <c:v>88.823796443518106</c:v>
                </c:pt>
                <c:pt idx="1323">
                  <c:v>88.499180218123399</c:v>
                </c:pt>
                <c:pt idx="1324">
                  <c:v>88.413445846111202</c:v>
                </c:pt>
                <c:pt idx="1325">
                  <c:v>88.722021047658899</c:v>
                </c:pt>
                <c:pt idx="1326">
                  <c:v>88.607468168589506</c:v>
                </c:pt>
                <c:pt idx="1327">
                  <c:v>87.804086096765104</c:v>
                </c:pt>
                <c:pt idx="1328">
                  <c:v>86.930322186010201</c:v>
                </c:pt>
                <c:pt idx="1329">
                  <c:v>86.459959102137205</c:v>
                </c:pt>
                <c:pt idx="1330">
                  <c:v>86.721763459310296</c:v>
                </c:pt>
                <c:pt idx="1331">
                  <c:v>86.814757721845893</c:v>
                </c:pt>
                <c:pt idx="1332">
                  <c:v>87.037238634499502</c:v>
                </c:pt>
                <c:pt idx="1333">
                  <c:v>88.0926884238106</c:v>
                </c:pt>
                <c:pt idx="1334">
                  <c:v>88.404989348517603</c:v>
                </c:pt>
                <c:pt idx="1335">
                  <c:v>88.3477269004308</c:v>
                </c:pt>
                <c:pt idx="1336">
                  <c:v>88.730134005677698</c:v>
                </c:pt>
                <c:pt idx="1337">
                  <c:v>88.891025688528302</c:v>
                </c:pt>
                <c:pt idx="1338">
                  <c:v>88.620599810295801</c:v>
                </c:pt>
                <c:pt idx="1339">
                  <c:v>88.883253981266094</c:v>
                </c:pt>
                <c:pt idx="1340">
                  <c:v>89.761333463294093</c:v>
                </c:pt>
                <c:pt idx="1341">
                  <c:v>89.630446012465995</c:v>
                </c:pt>
                <c:pt idx="1342">
                  <c:v>89.504328437333001</c:v>
                </c:pt>
                <c:pt idx="1343">
                  <c:v>89.9991312408212</c:v>
                </c:pt>
                <c:pt idx="1344">
                  <c:v>92.293800906699701</c:v>
                </c:pt>
                <c:pt idx="1345">
                  <c:v>91.590484861073705</c:v>
                </c:pt>
                <c:pt idx="1346">
                  <c:v>91.992946968713895</c:v>
                </c:pt>
                <c:pt idx="1347">
                  <c:v>91.675067926631996</c:v>
                </c:pt>
                <c:pt idx="1348">
                  <c:v>94.471495215989805</c:v>
                </c:pt>
                <c:pt idx="1349">
                  <c:v>94.699612467051196</c:v>
                </c:pt>
                <c:pt idx="1350">
                  <c:v>93.048764584498201</c:v>
                </c:pt>
                <c:pt idx="1351">
                  <c:v>94.202611416412196</c:v>
                </c:pt>
                <c:pt idx="1352">
                  <c:v>93.273826867095494</c:v>
                </c:pt>
                <c:pt idx="1353">
                  <c:v>93.440856970773694</c:v>
                </c:pt>
                <c:pt idx="1354">
                  <c:v>93.367959955422904</c:v>
                </c:pt>
                <c:pt idx="1355">
                  <c:v>92.231284974928101</c:v>
                </c:pt>
                <c:pt idx="1356">
                  <c:v>91.656608317892406</c:v>
                </c:pt>
                <c:pt idx="1357">
                  <c:v>91.564213247521494</c:v>
                </c:pt>
                <c:pt idx="1358">
                  <c:v>93.401349770909604</c:v>
                </c:pt>
                <c:pt idx="1359">
                  <c:v>93.169733698435707</c:v>
                </c:pt>
                <c:pt idx="1360">
                  <c:v>93.544508972013901</c:v>
                </c:pt>
                <c:pt idx="1361">
                  <c:v>93.182163757602197</c:v>
                </c:pt>
                <c:pt idx="1362">
                  <c:v>92.535339559186895</c:v>
                </c:pt>
                <c:pt idx="1363">
                  <c:v>94.003127041575198</c:v>
                </c:pt>
                <c:pt idx="1364">
                  <c:v>92.857492237710801</c:v>
                </c:pt>
                <c:pt idx="1365">
                  <c:v>92.012735195527299</c:v>
                </c:pt>
                <c:pt idx="1366">
                  <c:v>92.124004135093003</c:v>
                </c:pt>
                <c:pt idx="1367">
                  <c:v>92.099330870069807</c:v>
                </c:pt>
                <c:pt idx="1368">
                  <c:v>92.333516387732303</c:v>
                </c:pt>
                <c:pt idx="1369">
                  <c:v>91.338059199541505</c:v>
                </c:pt>
                <c:pt idx="1370">
                  <c:v>89.929554071646606</c:v>
                </c:pt>
                <c:pt idx="1371">
                  <c:v>90.558473092295003</c:v>
                </c:pt>
                <c:pt idx="1372">
                  <c:v>90.831942821663105</c:v>
                </c:pt>
                <c:pt idx="1373">
                  <c:v>90.136709232467297</c:v>
                </c:pt>
                <c:pt idx="1374">
                  <c:v>88.562640576797605</c:v>
                </c:pt>
                <c:pt idx="1375">
                  <c:v>88.862529522808501</c:v>
                </c:pt>
                <c:pt idx="1376">
                  <c:v>87.026250487276002</c:v>
                </c:pt>
                <c:pt idx="1377">
                  <c:v>86.805036308177094</c:v>
                </c:pt>
                <c:pt idx="1378">
                  <c:v>87.656259684663993</c:v>
                </c:pt>
                <c:pt idx="1379">
                  <c:v>87.589432421959202</c:v>
                </c:pt>
                <c:pt idx="1380">
                  <c:v>88.003036734359398</c:v>
                </c:pt>
                <c:pt idx="1381">
                  <c:v>87.948688409013599</c:v>
                </c:pt>
                <c:pt idx="1382">
                  <c:v>85.208090975370595</c:v>
                </c:pt>
                <c:pt idx="1383">
                  <c:v>85.756728361735597</c:v>
                </c:pt>
                <c:pt idx="1384">
                  <c:v>87.938595818576303</c:v>
                </c:pt>
                <c:pt idx="1385">
                  <c:v>87.030619451382705</c:v>
                </c:pt>
                <c:pt idx="1386">
                  <c:v>88.107699627726802</c:v>
                </c:pt>
                <c:pt idx="1387">
                  <c:v>88.525486041998306</c:v>
                </c:pt>
                <c:pt idx="1388">
                  <c:v>88.151384375807297</c:v>
                </c:pt>
                <c:pt idx="1389">
                  <c:v>88.046170951669495</c:v>
                </c:pt>
                <c:pt idx="1390">
                  <c:v>88.577418283865697</c:v>
                </c:pt>
                <c:pt idx="1391">
                  <c:v>88.107219335047503</c:v>
                </c:pt>
                <c:pt idx="1392">
                  <c:v>87.836498795089497</c:v>
                </c:pt>
                <c:pt idx="1393">
                  <c:v>89.737007994925605</c:v>
                </c:pt>
                <c:pt idx="1394">
                  <c:v>89.373666886165395</c:v>
                </c:pt>
                <c:pt idx="1395">
                  <c:v>89.7516530157245</c:v>
                </c:pt>
                <c:pt idx="1396">
                  <c:v>91.173799152412499</c:v>
                </c:pt>
                <c:pt idx="1397">
                  <c:v>91.135908741187507</c:v>
                </c:pt>
                <c:pt idx="1398">
                  <c:v>90.783576479927106</c:v>
                </c:pt>
                <c:pt idx="1399">
                  <c:v>89.891537366963902</c:v>
                </c:pt>
                <c:pt idx="1400">
                  <c:v>90.915457323837799</c:v>
                </c:pt>
                <c:pt idx="1401">
                  <c:v>89.826952660288597</c:v>
                </c:pt>
                <c:pt idx="1402">
                  <c:v>90.088333369145502</c:v>
                </c:pt>
                <c:pt idx="1403">
                  <c:v>89.277876884605007</c:v>
                </c:pt>
                <c:pt idx="1404">
                  <c:v>89.051803803106296</c:v>
                </c:pt>
                <c:pt idx="1405">
                  <c:v>88.953208414501802</c:v>
                </c:pt>
                <c:pt idx="1406">
                  <c:v>88.768376291838393</c:v>
                </c:pt>
                <c:pt idx="1407">
                  <c:v>88.963018213668306</c:v>
                </c:pt>
                <c:pt idx="1408">
                  <c:v>88.482348632323394</c:v>
                </c:pt>
                <c:pt idx="1409">
                  <c:v>88.978579016423595</c:v>
                </c:pt>
                <c:pt idx="1410">
                  <c:v>87.724038362839096</c:v>
                </c:pt>
                <c:pt idx="1411">
                  <c:v>87.551968477389906</c:v>
                </c:pt>
                <c:pt idx="1412">
                  <c:v>87.300216180540502</c:v>
                </c:pt>
                <c:pt idx="1413">
                  <c:v>86.366294632798201</c:v>
                </c:pt>
                <c:pt idx="1414">
                  <c:v>85.975870437365501</c:v>
                </c:pt>
                <c:pt idx="1415">
                  <c:v>84.473114758379594</c:v>
                </c:pt>
                <c:pt idx="1416">
                  <c:v>84.557569514211096</c:v>
                </c:pt>
                <c:pt idx="1417">
                  <c:v>84.360438895338604</c:v>
                </c:pt>
                <c:pt idx="1418">
                  <c:v>85.055552945545699</c:v>
                </c:pt>
                <c:pt idx="1419">
                  <c:v>85.4853246812539</c:v>
                </c:pt>
                <c:pt idx="1420">
                  <c:v>85.360596595770502</c:v>
                </c:pt>
                <c:pt idx="1421">
                  <c:v>85.454157838692097</c:v>
                </c:pt>
                <c:pt idx="1422">
                  <c:v>86.112703303255799</c:v>
                </c:pt>
                <c:pt idx="1423">
                  <c:v>84.690131040068906</c:v>
                </c:pt>
                <c:pt idx="1424">
                  <c:v>84.948608308826806</c:v>
                </c:pt>
                <c:pt idx="1425">
                  <c:v>84.901779373126601</c:v>
                </c:pt>
                <c:pt idx="1426">
                  <c:v>85.370406345159196</c:v>
                </c:pt>
                <c:pt idx="1427">
                  <c:v>85.260751097408601</c:v>
                </c:pt>
                <c:pt idx="1428">
                  <c:v>85.944925831045296</c:v>
                </c:pt>
                <c:pt idx="1429">
                  <c:v>85.698901283252894</c:v>
                </c:pt>
                <c:pt idx="1430">
                  <c:v>86.524453632545701</c:v>
                </c:pt>
                <c:pt idx="1431">
                  <c:v>86.926917395884004</c:v>
                </c:pt>
                <c:pt idx="1432">
                  <c:v>87.2661872627055</c:v>
                </c:pt>
                <c:pt idx="1433">
                  <c:v>87.525736544546803</c:v>
                </c:pt>
                <c:pt idx="1434">
                  <c:v>87.974811917399805</c:v>
                </c:pt>
                <c:pt idx="1435">
                  <c:v>88.586811448159807</c:v>
                </c:pt>
                <c:pt idx="1436">
                  <c:v>88.423598629765493</c:v>
                </c:pt>
                <c:pt idx="1437">
                  <c:v>87.667280717257299</c:v>
                </c:pt>
                <c:pt idx="1438">
                  <c:v>86.712536372393302</c:v>
                </c:pt>
                <c:pt idx="1439">
                  <c:v>86.208898002583396</c:v>
                </c:pt>
                <c:pt idx="1440">
                  <c:v>86.9121006964467</c:v>
                </c:pt>
                <c:pt idx="1441">
                  <c:v>87.810253309942695</c:v>
                </c:pt>
                <c:pt idx="1442">
                  <c:v>87.1531973376689</c:v>
                </c:pt>
                <c:pt idx="1443">
                  <c:v>87.331863458210904</c:v>
                </c:pt>
                <c:pt idx="1444">
                  <c:v>87.2144560320219</c:v>
                </c:pt>
                <c:pt idx="1445">
                  <c:v>87.223111446176205</c:v>
                </c:pt>
                <c:pt idx="1446">
                  <c:v>87.504773798494298</c:v>
                </c:pt>
                <c:pt idx="1447">
                  <c:v>86.764394154720193</c:v>
                </c:pt>
                <c:pt idx="1448">
                  <c:v>86.831874542659193</c:v>
                </c:pt>
                <c:pt idx="1449">
                  <c:v>86.448805487791603</c:v>
                </c:pt>
                <c:pt idx="1450">
                  <c:v>86.598745860318601</c:v>
                </c:pt>
                <c:pt idx="1451">
                  <c:v>85.898885441330606</c:v>
                </c:pt>
                <c:pt idx="1452">
                  <c:v>85.742381584260897</c:v>
                </c:pt>
                <c:pt idx="1453">
                  <c:v>84.496301000714396</c:v>
                </c:pt>
                <c:pt idx="1454">
                  <c:v>83.964801793427696</c:v>
                </c:pt>
                <c:pt idx="1455">
                  <c:v>82.420112971954794</c:v>
                </c:pt>
                <c:pt idx="1456">
                  <c:v>82.353107169061801</c:v>
                </c:pt>
                <c:pt idx="1457">
                  <c:v>82.603003272303596</c:v>
                </c:pt>
                <c:pt idx="1458">
                  <c:v>83.220752134289995</c:v>
                </c:pt>
                <c:pt idx="1459">
                  <c:v>83.607755797608803</c:v>
                </c:pt>
                <c:pt idx="1460">
                  <c:v>83.016180341757703</c:v>
                </c:pt>
                <c:pt idx="1461">
                  <c:v>82.225152125613704</c:v>
                </c:pt>
                <c:pt idx="1462">
                  <c:v>82.299624092247996</c:v>
                </c:pt>
                <c:pt idx="1463">
                  <c:v>82.1084280696425</c:v>
                </c:pt>
                <c:pt idx="1464">
                  <c:v>82.261799541843104</c:v>
                </c:pt>
                <c:pt idx="1465">
                  <c:v>81.904552447488697</c:v>
                </c:pt>
                <c:pt idx="1466">
                  <c:v>81.649692833425803</c:v>
                </c:pt>
                <c:pt idx="1467">
                  <c:v>81.381716969920603</c:v>
                </c:pt>
                <c:pt idx="1468">
                  <c:v>81.419304102802997</c:v>
                </c:pt>
                <c:pt idx="1469">
                  <c:v>81.699449398027895</c:v>
                </c:pt>
                <c:pt idx="1470">
                  <c:v>81.739136422032303</c:v>
                </c:pt>
                <c:pt idx="1471">
                  <c:v>81.877967657026304</c:v>
                </c:pt>
                <c:pt idx="1472">
                  <c:v>82.1080158244052</c:v>
                </c:pt>
                <c:pt idx="1473">
                  <c:v>82.325032473561507</c:v>
                </c:pt>
                <c:pt idx="1474">
                  <c:v>82.540402280682599</c:v>
                </c:pt>
                <c:pt idx="1475">
                  <c:v>82.260479470686803</c:v>
                </c:pt>
                <c:pt idx="1476">
                  <c:v>82.465558460637595</c:v>
                </c:pt>
                <c:pt idx="1477">
                  <c:v>82.581636707170503</c:v>
                </c:pt>
                <c:pt idx="1478">
                  <c:v>82.570548267318202</c:v>
                </c:pt>
                <c:pt idx="1479">
                  <c:v>82.717606255861398</c:v>
                </c:pt>
                <c:pt idx="1480">
                  <c:v>83.151705352344294</c:v>
                </c:pt>
                <c:pt idx="1481">
                  <c:v>82.944938053647306</c:v>
                </c:pt>
                <c:pt idx="1482">
                  <c:v>82.949685003041395</c:v>
                </c:pt>
                <c:pt idx="1483">
                  <c:v>82.592970526813303</c:v>
                </c:pt>
                <c:pt idx="1484">
                  <c:v>82.634376977939098</c:v>
                </c:pt>
                <c:pt idx="1485">
                  <c:v>83.405803254361004</c:v>
                </c:pt>
                <c:pt idx="1486">
                  <c:v>84.251789749589506</c:v>
                </c:pt>
                <c:pt idx="1487">
                  <c:v>84.079020353493306</c:v>
                </c:pt>
                <c:pt idx="1488">
                  <c:v>83.907556536575697</c:v>
                </c:pt>
                <c:pt idx="1489">
                  <c:v>83.714164199995494</c:v>
                </c:pt>
                <c:pt idx="1490">
                  <c:v>83.847778690641803</c:v>
                </c:pt>
                <c:pt idx="1491">
                  <c:v>84.457270556488098</c:v>
                </c:pt>
                <c:pt idx="1492">
                  <c:v>83.900195946206495</c:v>
                </c:pt>
                <c:pt idx="1493">
                  <c:v>83.927227014429207</c:v>
                </c:pt>
                <c:pt idx="1494">
                  <c:v>83.804638615919501</c:v>
                </c:pt>
                <c:pt idx="1495">
                  <c:v>83.782778828877994</c:v>
                </c:pt>
                <c:pt idx="1496">
                  <c:v>83.963972260782697</c:v>
                </c:pt>
                <c:pt idx="1497">
                  <c:v>84.0752585542063</c:v>
                </c:pt>
                <c:pt idx="1498">
                  <c:v>84.307626312549203</c:v>
                </c:pt>
                <c:pt idx="1499">
                  <c:v>84.5535721077772</c:v>
                </c:pt>
                <c:pt idx="1500">
                  <c:v>84.517494486187601</c:v>
                </c:pt>
                <c:pt idx="1501">
                  <c:v>84.829641215196304</c:v>
                </c:pt>
                <c:pt idx="1502">
                  <c:v>84.849946904869995</c:v>
                </c:pt>
                <c:pt idx="1503">
                  <c:v>85.015518039693006</c:v>
                </c:pt>
                <c:pt idx="1504">
                  <c:v>84.887079656975601</c:v>
                </c:pt>
                <c:pt idx="1505">
                  <c:v>85.229262501442705</c:v>
                </c:pt>
                <c:pt idx="1506">
                  <c:v>84.474473087530001</c:v>
                </c:pt>
                <c:pt idx="1507">
                  <c:v>84.514863227414594</c:v>
                </c:pt>
                <c:pt idx="1508">
                  <c:v>84.540897514570403</c:v>
                </c:pt>
                <c:pt idx="1509">
                  <c:v>84.703222316975499</c:v>
                </c:pt>
                <c:pt idx="1510">
                  <c:v>84.502490995119103</c:v>
                </c:pt>
                <c:pt idx="1511">
                  <c:v>84.159169007495706</c:v>
                </c:pt>
                <c:pt idx="1512">
                  <c:v>83.794604700768602</c:v>
                </c:pt>
                <c:pt idx="1513">
                  <c:v>83.621330232541197</c:v>
                </c:pt>
                <c:pt idx="1514">
                  <c:v>83.990339823024499</c:v>
                </c:pt>
                <c:pt idx="1515">
                  <c:v>84.424337305403299</c:v>
                </c:pt>
                <c:pt idx="1516">
                  <c:v>84.113421994928103</c:v>
                </c:pt>
                <c:pt idx="1517">
                  <c:v>84.096735935061602</c:v>
                </c:pt>
                <c:pt idx="1518">
                  <c:v>84.464382614011299</c:v>
                </c:pt>
                <c:pt idx="1519">
                  <c:v>83.3303516904774</c:v>
                </c:pt>
                <c:pt idx="1520">
                  <c:v>83.571123993106596</c:v>
                </c:pt>
                <c:pt idx="1521">
                  <c:v>83.627447764626595</c:v>
                </c:pt>
                <c:pt idx="1522">
                  <c:v>82.751637188078007</c:v>
                </c:pt>
                <c:pt idx="1523">
                  <c:v>83.012066173399106</c:v>
                </c:pt>
                <c:pt idx="1524">
                  <c:v>83.096765116529298</c:v>
                </c:pt>
                <c:pt idx="1525">
                  <c:v>82.619705015453107</c:v>
                </c:pt>
                <c:pt idx="1526">
                  <c:v>83.107180542789607</c:v>
                </c:pt>
                <c:pt idx="1527">
                  <c:v>82.444531039652006</c:v>
                </c:pt>
                <c:pt idx="1528">
                  <c:v>81.367880145083504</c:v>
                </c:pt>
                <c:pt idx="1529">
                  <c:v>82.054497307379705</c:v>
                </c:pt>
                <c:pt idx="1530">
                  <c:v>82.917506174249397</c:v>
                </c:pt>
                <c:pt idx="1531">
                  <c:v>83.174409276471494</c:v>
                </c:pt>
                <c:pt idx="1532">
                  <c:v>82.307037151724003</c:v>
                </c:pt>
                <c:pt idx="1533">
                  <c:v>81.475518520552001</c:v>
                </c:pt>
                <c:pt idx="1534">
                  <c:v>82.748036836354402</c:v>
                </c:pt>
                <c:pt idx="1535">
                  <c:v>82.165845792398599</c:v>
                </c:pt>
                <c:pt idx="1536">
                  <c:v>82.797325588651901</c:v>
                </c:pt>
                <c:pt idx="1537">
                  <c:v>83.618836707398501</c:v>
                </c:pt>
                <c:pt idx="1538">
                  <c:v>82.594877730959496</c:v>
                </c:pt>
                <c:pt idx="1539">
                  <c:v>80.498321690413306</c:v>
                </c:pt>
                <c:pt idx="1540">
                  <c:v>80.534615542835795</c:v>
                </c:pt>
                <c:pt idx="1541">
                  <c:v>79.567687751692304</c:v>
                </c:pt>
                <c:pt idx="1542">
                  <c:v>80.275885977801295</c:v>
                </c:pt>
                <c:pt idx="1543">
                  <c:v>80.834346195011406</c:v>
                </c:pt>
                <c:pt idx="1544">
                  <c:v>81.664443770171601</c:v>
                </c:pt>
                <c:pt idx="1545">
                  <c:v>81.392700719939995</c:v>
                </c:pt>
                <c:pt idx="1546">
                  <c:v>82.295593802232304</c:v>
                </c:pt>
                <c:pt idx="1547">
                  <c:v>82.267386639014802</c:v>
                </c:pt>
                <c:pt idx="1548">
                  <c:v>82.464566221093193</c:v>
                </c:pt>
                <c:pt idx="1549">
                  <c:v>83.406297283938301</c:v>
                </c:pt>
                <c:pt idx="1550">
                  <c:v>83.686029843544105</c:v>
                </c:pt>
                <c:pt idx="1551">
                  <c:v>84.349310607825004</c:v>
                </c:pt>
                <c:pt idx="1552">
                  <c:v>84.613892957393205</c:v>
                </c:pt>
                <c:pt idx="1553">
                  <c:v>85.841520596056696</c:v>
                </c:pt>
                <c:pt idx="1554">
                  <c:v>86.095176032765295</c:v>
                </c:pt>
                <c:pt idx="1555">
                  <c:v>86.556973996817803</c:v>
                </c:pt>
                <c:pt idx="1556">
                  <c:v>86.239842139613899</c:v>
                </c:pt>
                <c:pt idx="1557">
                  <c:v>86.520827881640102</c:v>
                </c:pt>
                <c:pt idx="1558">
                  <c:v>86.833472859224401</c:v>
                </c:pt>
                <c:pt idx="1559">
                  <c:v>86.662775123169794</c:v>
                </c:pt>
                <c:pt idx="1560">
                  <c:v>86.865635188728703</c:v>
                </c:pt>
                <c:pt idx="1561">
                  <c:v>86.616756636082101</c:v>
                </c:pt>
                <c:pt idx="1562">
                  <c:v>86.265383635478202</c:v>
                </c:pt>
                <c:pt idx="1563">
                  <c:v>86.870904979843999</c:v>
                </c:pt>
                <c:pt idx="1564">
                  <c:v>86.843883041617303</c:v>
                </c:pt>
                <c:pt idx="1565">
                  <c:v>86.423520540579005</c:v>
                </c:pt>
                <c:pt idx="1566">
                  <c:v>86.604279519725694</c:v>
                </c:pt>
                <c:pt idx="1567">
                  <c:v>86.723640907430095</c:v>
                </c:pt>
                <c:pt idx="1568">
                  <c:v>87.798437142907801</c:v>
                </c:pt>
                <c:pt idx="1569">
                  <c:v>88.0114243358951</c:v>
                </c:pt>
                <c:pt idx="1570">
                  <c:v>88.155022862431593</c:v>
                </c:pt>
                <c:pt idx="1571">
                  <c:v>87.451135302389403</c:v>
                </c:pt>
                <c:pt idx="1572">
                  <c:v>87.025144250289202</c:v>
                </c:pt>
                <c:pt idx="1573">
                  <c:v>87.403040532651104</c:v>
                </c:pt>
                <c:pt idx="1574">
                  <c:v>87.189459052798796</c:v>
                </c:pt>
                <c:pt idx="1575">
                  <c:v>87.463559924195593</c:v>
                </c:pt>
                <c:pt idx="1576">
                  <c:v>87.598417626185693</c:v>
                </c:pt>
                <c:pt idx="1577">
                  <c:v>87.2374078808581</c:v>
                </c:pt>
                <c:pt idx="1578">
                  <c:v>85.734590732711695</c:v>
                </c:pt>
                <c:pt idx="1579">
                  <c:v>85.488700254396093</c:v>
                </c:pt>
                <c:pt idx="1580">
                  <c:v>84.907441938976305</c:v>
                </c:pt>
                <c:pt idx="1581">
                  <c:v>85.697406605413804</c:v>
                </c:pt>
                <c:pt idx="1582">
                  <c:v>85.249945284691094</c:v>
                </c:pt>
                <c:pt idx="1583">
                  <c:v>86.250135409773904</c:v>
                </c:pt>
                <c:pt idx="1584">
                  <c:v>86.600149592080101</c:v>
                </c:pt>
                <c:pt idx="1585">
                  <c:v>86.549891704636707</c:v>
                </c:pt>
                <c:pt idx="1586">
                  <c:v>84.725316414960105</c:v>
                </c:pt>
                <c:pt idx="1587">
                  <c:v>84.954104231966497</c:v>
                </c:pt>
                <c:pt idx="1588">
                  <c:v>85.594221345828899</c:v>
                </c:pt>
                <c:pt idx="1589">
                  <c:v>84.702404130861197</c:v>
                </c:pt>
                <c:pt idx="1590">
                  <c:v>85.205298535199006</c:v>
                </c:pt>
                <c:pt idx="1591">
                  <c:v>83.415881391497507</c:v>
                </c:pt>
                <c:pt idx="1592">
                  <c:v>82.5441850073788</c:v>
                </c:pt>
                <c:pt idx="1593">
                  <c:v>84.278762720892104</c:v>
                </c:pt>
                <c:pt idx="1594">
                  <c:v>83.803247869015806</c:v>
                </c:pt>
                <c:pt idx="1595">
                  <c:v>81.837456928276595</c:v>
                </c:pt>
                <c:pt idx="1596">
                  <c:v>82.194243782769306</c:v>
                </c:pt>
                <c:pt idx="1597">
                  <c:v>79.368065782862303</c:v>
                </c:pt>
                <c:pt idx="1598">
                  <c:v>80.045282666241604</c:v>
                </c:pt>
                <c:pt idx="1599">
                  <c:v>78.588960571845405</c:v>
                </c:pt>
                <c:pt idx="1600">
                  <c:v>78.472084716002399</c:v>
                </c:pt>
                <c:pt idx="1601">
                  <c:v>82.376689040428005</c:v>
                </c:pt>
                <c:pt idx="1602">
                  <c:v>81.863823766576999</c:v>
                </c:pt>
                <c:pt idx="1603">
                  <c:v>78.829875507690403</c:v>
                </c:pt>
                <c:pt idx="1604">
                  <c:v>78.134336603604694</c:v>
                </c:pt>
                <c:pt idx="1605">
                  <c:v>78.333319461063297</c:v>
                </c:pt>
                <c:pt idx="1606">
                  <c:v>78.559495734441299</c:v>
                </c:pt>
                <c:pt idx="1607">
                  <c:v>78.350768425407196</c:v>
                </c:pt>
                <c:pt idx="1608">
                  <c:v>78.591967469574996</c:v>
                </c:pt>
                <c:pt idx="1609">
                  <c:v>78.2862954391925</c:v>
                </c:pt>
                <c:pt idx="1610">
                  <c:v>76.655499398470297</c:v>
                </c:pt>
                <c:pt idx="1611">
                  <c:v>78.363468232890597</c:v>
                </c:pt>
                <c:pt idx="1612">
                  <c:v>78.262849507448493</c:v>
                </c:pt>
                <c:pt idx="1613">
                  <c:v>78.234011805840794</c:v>
                </c:pt>
                <c:pt idx="1614">
                  <c:v>79.460098336652806</c:v>
                </c:pt>
                <c:pt idx="1615">
                  <c:v>79.417013839889606</c:v>
                </c:pt>
                <c:pt idx="1616">
                  <c:v>78.039744742332502</c:v>
                </c:pt>
                <c:pt idx="1617">
                  <c:v>77.526970907568597</c:v>
                </c:pt>
                <c:pt idx="1618">
                  <c:v>76.504648094217799</c:v>
                </c:pt>
                <c:pt idx="1619">
                  <c:v>76.564074772717902</c:v>
                </c:pt>
                <c:pt idx="1620">
                  <c:v>76.666133496235801</c:v>
                </c:pt>
                <c:pt idx="1621">
                  <c:v>76.719093252105196</c:v>
                </c:pt>
                <c:pt idx="1622">
                  <c:v>78.2013564438044</c:v>
                </c:pt>
                <c:pt idx="1623">
                  <c:v>78.243720339405598</c:v>
                </c:pt>
                <c:pt idx="1624">
                  <c:v>78.590275841225903</c:v>
                </c:pt>
                <c:pt idx="1625">
                  <c:v>79.637307418547195</c:v>
                </c:pt>
                <c:pt idx="1626">
                  <c:v>79.094703974372393</c:v>
                </c:pt>
                <c:pt idx="1627">
                  <c:v>79.557581529717098</c:v>
                </c:pt>
                <c:pt idx="1628">
                  <c:v>79.516172801878199</c:v>
                </c:pt>
                <c:pt idx="1629">
                  <c:v>79.581388929639203</c:v>
                </c:pt>
                <c:pt idx="1630">
                  <c:v>79.390025533612999</c:v>
                </c:pt>
                <c:pt idx="1631">
                  <c:v>79.458031495988806</c:v>
                </c:pt>
                <c:pt idx="1632">
                  <c:v>77.6093680701631</c:v>
                </c:pt>
                <c:pt idx="1633">
                  <c:v>77.187374462196004</c:v>
                </c:pt>
                <c:pt idx="1634">
                  <c:v>76.703089689246298</c:v>
                </c:pt>
                <c:pt idx="1635">
                  <c:v>76.584643703222994</c:v>
                </c:pt>
                <c:pt idx="1636">
                  <c:v>77.114885010577893</c:v>
                </c:pt>
                <c:pt idx="1637">
                  <c:v>76.514092457620805</c:v>
                </c:pt>
                <c:pt idx="1638">
                  <c:v>75.924231185745597</c:v>
                </c:pt>
                <c:pt idx="1639">
                  <c:v>75.793582692804094</c:v>
                </c:pt>
                <c:pt idx="1640">
                  <c:v>74.162082056948904</c:v>
                </c:pt>
                <c:pt idx="1641">
                  <c:v>73.950633283181006</c:v>
                </c:pt>
                <c:pt idx="1642">
                  <c:v>74.721673526390504</c:v>
                </c:pt>
                <c:pt idx="1643">
                  <c:v>74.617989224917693</c:v>
                </c:pt>
                <c:pt idx="1644">
                  <c:v>73.627436855396297</c:v>
                </c:pt>
                <c:pt idx="1645">
                  <c:v>73.580593905327603</c:v>
                </c:pt>
                <c:pt idx="1646">
                  <c:v>72.154695795352595</c:v>
                </c:pt>
                <c:pt idx="1647">
                  <c:v>72.540523023802294</c:v>
                </c:pt>
                <c:pt idx="1648">
                  <c:v>72.279265796958001</c:v>
                </c:pt>
                <c:pt idx="1649">
                  <c:v>72.538720206695999</c:v>
                </c:pt>
                <c:pt idx="1650">
                  <c:v>72.106648837962595</c:v>
                </c:pt>
                <c:pt idx="1651">
                  <c:v>71.509727460652002</c:v>
                </c:pt>
                <c:pt idx="1652">
                  <c:v>72.3707717879999</c:v>
                </c:pt>
                <c:pt idx="1653">
                  <c:v>70.462193094011795</c:v>
                </c:pt>
                <c:pt idx="1654">
                  <c:v>70.230563999406201</c:v>
                </c:pt>
                <c:pt idx="1655">
                  <c:v>70.138004409019103</c:v>
                </c:pt>
                <c:pt idx="1656">
                  <c:v>70.075008949936105</c:v>
                </c:pt>
                <c:pt idx="1657">
                  <c:v>70.658050170872897</c:v>
                </c:pt>
                <c:pt idx="1658">
                  <c:v>70.760873750961693</c:v>
                </c:pt>
                <c:pt idx="1659">
                  <c:v>70.381216758999699</c:v>
                </c:pt>
                <c:pt idx="1660">
                  <c:v>69.373378246350498</c:v>
                </c:pt>
                <c:pt idx="1661">
                  <c:v>69.341619300066895</c:v>
                </c:pt>
                <c:pt idx="1662">
                  <c:v>69.425860531846695</c:v>
                </c:pt>
                <c:pt idx="1663">
                  <c:v>70.040613274489203</c:v>
                </c:pt>
                <c:pt idx="1664">
                  <c:v>69.905068396690794</c:v>
                </c:pt>
                <c:pt idx="1665">
                  <c:v>70.861587294784002</c:v>
                </c:pt>
                <c:pt idx="1666">
                  <c:v>70.530670253957595</c:v>
                </c:pt>
                <c:pt idx="1667">
                  <c:v>71.407889185604603</c:v>
                </c:pt>
                <c:pt idx="1668">
                  <c:v>72.114290804832393</c:v>
                </c:pt>
                <c:pt idx="1669">
                  <c:v>72.304436665246499</c:v>
                </c:pt>
                <c:pt idx="1670">
                  <c:v>72.447589946574098</c:v>
                </c:pt>
                <c:pt idx="1671">
                  <c:v>72.366101957188206</c:v>
                </c:pt>
                <c:pt idx="1672">
                  <c:v>72.309267508106899</c:v>
                </c:pt>
                <c:pt idx="1673">
                  <c:v>72.592687198933504</c:v>
                </c:pt>
                <c:pt idx="1674">
                  <c:v>71.899914307573496</c:v>
                </c:pt>
                <c:pt idx="1675">
                  <c:v>71.921389435122194</c:v>
                </c:pt>
                <c:pt idx="1676">
                  <c:v>71.513298124299396</c:v>
                </c:pt>
                <c:pt idx="1677">
                  <c:v>72.097733813073603</c:v>
                </c:pt>
                <c:pt idx="1678">
                  <c:v>72.189014472486804</c:v>
                </c:pt>
                <c:pt idx="1679">
                  <c:v>72.131542682332196</c:v>
                </c:pt>
                <c:pt idx="1680">
                  <c:v>72.432441898903306</c:v>
                </c:pt>
                <c:pt idx="1681">
                  <c:v>71.433828357420595</c:v>
                </c:pt>
                <c:pt idx="1682">
                  <c:v>72.435301578019804</c:v>
                </c:pt>
                <c:pt idx="1683">
                  <c:v>72.958936792879797</c:v>
                </c:pt>
                <c:pt idx="1684">
                  <c:v>72.985992243261094</c:v>
                </c:pt>
                <c:pt idx="1685">
                  <c:v>72.6766629716723</c:v>
                </c:pt>
                <c:pt idx="1686">
                  <c:v>73.099936495233905</c:v>
                </c:pt>
                <c:pt idx="1687">
                  <c:v>73.3510011616318</c:v>
                </c:pt>
                <c:pt idx="1688">
                  <c:v>72.899615873079</c:v>
                </c:pt>
                <c:pt idx="1689">
                  <c:v>71.234484712147903</c:v>
                </c:pt>
                <c:pt idx="1690">
                  <c:v>70.4353093252859</c:v>
                </c:pt>
                <c:pt idx="1691">
                  <c:v>70.879902039413906</c:v>
                </c:pt>
                <c:pt idx="1692">
                  <c:v>69.995444782727603</c:v>
                </c:pt>
                <c:pt idx="1693">
                  <c:v>71.064144849863396</c:v>
                </c:pt>
                <c:pt idx="1694">
                  <c:v>70.651629578983005</c:v>
                </c:pt>
                <c:pt idx="1695">
                  <c:v>68.737212640915203</c:v>
                </c:pt>
                <c:pt idx="1696">
                  <c:v>69.253264211528602</c:v>
                </c:pt>
                <c:pt idx="1697">
                  <c:v>68.912723717467699</c:v>
                </c:pt>
                <c:pt idx="1698">
                  <c:v>69.621860311794407</c:v>
                </c:pt>
                <c:pt idx="1699">
                  <c:v>70.576305486224697</c:v>
                </c:pt>
                <c:pt idx="1700">
                  <c:v>70.813682280842997</c:v>
                </c:pt>
                <c:pt idx="1701">
                  <c:v>71.5291231768919</c:v>
                </c:pt>
                <c:pt idx="1702">
                  <c:v>71.705963527929399</c:v>
                </c:pt>
                <c:pt idx="1703">
                  <c:v>72.402462064313497</c:v>
                </c:pt>
                <c:pt idx="1704">
                  <c:v>72.566351687870906</c:v>
                </c:pt>
                <c:pt idx="1705">
                  <c:v>73.066685672887203</c:v>
                </c:pt>
                <c:pt idx="1706">
                  <c:v>72.447526880211001</c:v>
                </c:pt>
                <c:pt idx="1707">
                  <c:v>73.025143609438402</c:v>
                </c:pt>
                <c:pt idx="1708">
                  <c:v>73.081048312258105</c:v>
                </c:pt>
                <c:pt idx="1709">
                  <c:v>73.556579238568105</c:v>
                </c:pt>
                <c:pt idx="1710">
                  <c:v>73.550039744209499</c:v>
                </c:pt>
                <c:pt idx="1711">
                  <c:v>73.757130046753304</c:v>
                </c:pt>
                <c:pt idx="1712">
                  <c:v>74.082064575000999</c:v>
                </c:pt>
                <c:pt idx="1713">
                  <c:v>73.949717402436704</c:v>
                </c:pt>
                <c:pt idx="1714">
                  <c:v>73.477872199203304</c:v>
                </c:pt>
                <c:pt idx="1715">
                  <c:v>72.971839433047606</c:v>
                </c:pt>
                <c:pt idx="1716">
                  <c:v>72.970862459947895</c:v>
                </c:pt>
                <c:pt idx="1717">
                  <c:v>73.597364966793606</c:v>
                </c:pt>
                <c:pt idx="1718">
                  <c:v>72.221353662269394</c:v>
                </c:pt>
                <c:pt idx="1719">
                  <c:v>72.026568271513298</c:v>
                </c:pt>
                <c:pt idx="1720">
                  <c:v>72.294894986547106</c:v>
                </c:pt>
                <c:pt idx="1721">
                  <c:v>73.4260948534166</c:v>
                </c:pt>
                <c:pt idx="1722">
                  <c:v>73.237713806327207</c:v>
                </c:pt>
                <c:pt idx="1723">
                  <c:v>73.888913879548596</c:v>
                </c:pt>
                <c:pt idx="1724">
                  <c:v>73.156352509671905</c:v>
                </c:pt>
                <c:pt idx="1725">
                  <c:v>72.457241357605099</c:v>
                </c:pt>
                <c:pt idx="1726">
                  <c:v>71.358961756564199</c:v>
                </c:pt>
                <c:pt idx="1727">
                  <c:v>70.863904856292393</c:v>
                </c:pt>
                <c:pt idx="1728">
                  <c:v>71.100009034767098</c:v>
                </c:pt>
                <c:pt idx="1729">
                  <c:v>70.064717789366995</c:v>
                </c:pt>
                <c:pt idx="1730">
                  <c:v>70.253748184723804</c:v>
                </c:pt>
                <c:pt idx="1731">
                  <c:v>69.5631085454811</c:v>
                </c:pt>
                <c:pt idx="1732">
                  <c:v>69.480686699656502</c:v>
                </c:pt>
                <c:pt idx="1733">
                  <c:v>69.670306471854403</c:v>
                </c:pt>
                <c:pt idx="1734">
                  <c:v>69.597269534746403</c:v>
                </c:pt>
                <c:pt idx="1735">
                  <c:v>69.662548086275507</c:v>
                </c:pt>
                <c:pt idx="1736">
                  <c:v>70.060502940171702</c:v>
                </c:pt>
                <c:pt idx="1737">
                  <c:v>69.733412694382807</c:v>
                </c:pt>
                <c:pt idx="1738">
                  <c:v>70.240903037267501</c:v>
                </c:pt>
                <c:pt idx="1739">
                  <c:v>70.123872289390505</c:v>
                </c:pt>
                <c:pt idx="1740">
                  <c:v>70.593629892312805</c:v>
                </c:pt>
                <c:pt idx="1741">
                  <c:v>70.381128336900005</c:v>
                </c:pt>
                <c:pt idx="1742">
                  <c:v>70.640812143655793</c:v>
                </c:pt>
                <c:pt idx="1743">
                  <c:v>70.394870973338698</c:v>
                </c:pt>
                <c:pt idx="1744">
                  <c:v>70.673926683700998</c:v>
                </c:pt>
                <c:pt idx="1745">
                  <c:v>69.862265193605396</c:v>
                </c:pt>
                <c:pt idx="1746">
                  <c:v>69.966869503582004</c:v>
                </c:pt>
                <c:pt idx="1747">
                  <c:v>69.745419291349194</c:v>
                </c:pt>
                <c:pt idx="1748">
                  <c:v>69.370667017961097</c:v>
                </c:pt>
                <c:pt idx="1749">
                  <c:v>69.397542287919507</c:v>
                </c:pt>
                <c:pt idx="1750">
                  <c:v>69.297911647834397</c:v>
                </c:pt>
                <c:pt idx="1751">
                  <c:v>69.905767583709405</c:v>
                </c:pt>
                <c:pt idx="1752">
                  <c:v>70.030081473053301</c:v>
                </c:pt>
                <c:pt idx="1753">
                  <c:v>69.893700425511994</c:v>
                </c:pt>
                <c:pt idx="1754">
                  <c:v>69.740414500572598</c:v>
                </c:pt>
                <c:pt idx="1755">
                  <c:v>69.151980638165199</c:v>
                </c:pt>
                <c:pt idx="1756">
                  <c:v>68.9497224653621</c:v>
                </c:pt>
                <c:pt idx="1757">
                  <c:v>69.7645044121208</c:v>
                </c:pt>
                <c:pt idx="1758">
                  <c:v>70.259351332619204</c:v>
                </c:pt>
                <c:pt idx="1759">
                  <c:v>70.093141141376904</c:v>
                </c:pt>
                <c:pt idx="1760">
                  <c:v>69.561056222654699</c:v>
                </c:pt>
                <c:pt idx="1761">
                  <c:v>69.364965780544594</c:v>
                </c:pt>
                <c:pt idx="1762">
                  <c:v>69.327940468090205</c:v>
                </c:pt>
                <c:pt idx="1763">
                  <c:v>70.159535338089597</c:v>
                </c:pt>
                <c:pt idx="1764">
                  <c:v>69.983873486108493</c:v>
                </c:pt>
                <c:pt idx="1765">
                  <c:v>70.604659627204597</c:v>
                </c:pt>
                <c:pt idx="1766">
                  <c:v>69.957084211220703</c:v>
                </c:pt>
                <c:pt idx="1767">
                  <c:v>69.821910314369902</c:v>
                </c:pt>
                <c:pt idx="1768">
                  <c:v>69.808390346757406</c:v>
                </c:pt>
                <c:pt idx="1769">
                  <c:v>69.814551160889096</c:v>
                </c:pt>
                <c:pt idx="1770">
                  <c:v>69.644410845980104</c:v>
                </c:pt>
                <c:pt idx="1771">
                  <c:v>69.824126854144794</c:v>
                </c:pt>
                <c:pt idx="1772">
                  <c:v>69.808190496298906</c:v>
                </c:pt>
                <c:pt idx="1773">
                  <c:v>68.934412441055699</c:v>
                </c:pt>
                <c:pt idx="1774">
                  <c:v>68.583659256436405</c:v>
                </c:pt>
                <c:pt idx="1775">
                  <c:v>68.606661068367103</c:v>
                </c:pt>
                <c:pt idx="1776">
                  <c:v>68.197681696905093</c:v>
                </c:pt>
                <c:pt idx="1777">
                  <c:v>68.017138169036301</c:v>
                </c:pt>
                <c:pt idx="1778">
                  <c:v>68.102718608687098</c:v>
                </c:pt>
                <c:pt idx="1779">
                  <c:v>68.086682958051796</c:v>
                </c:pt>
                <c:pt idx="1780">
                  <c:v>68.384071005226602</c:v>
                </c:pt>
                <c:pt idx="1781">
                  <c:v>68.620458899746396</c:v>
                </c:pt>
                <c:pt idx="1782">
                  <c:v>69.134258350455497</c:v>
                </c:pt>
                <c:pt idx="1783">
                  <c:v>69.257264294182505</c:v>
                </c:pt>
                <c:pt idx="1784">
                  <c:v>69.1768368467811</c:v>
                </c:pt>
                <c:pt idx="1785">
                  <c:v>69.643686840001706</c:v>
                </c:pt>
                <c:pt idx="1786">
                  <c:v>69.783081303273306</c:v>
                </c:pt>
                <c:pt idx="1787">
                  <c:v>69.857740061464099</c:v>
                </c:pt>
                <c:pt idx="1788">
                  <c:v>69.735572370303998</c:v>
                </c:pt>
                <c:pt idx="1789">
                  <c:v>69.975932966711497</c:v>
                </c:pt>
                <c:pt idx="1790">
                  <c:v>70.088919713751594</c:v>
                </c:pt>
                <c:pt idx="1791">
                  <c:v>70.309523075797799</c:v>
                </c:pt>
                <c:pt idx="1792">
                  <c:v>70.167179705084294</c:v>
                </c:pt>
                <c:pt idx="1793">
                  <c:v>69.994316697956904</c:v>
                </c:pt>
                <c:pt idx="1794">
                  <c:v>70.375361973789097</c:v>
                </c:pt>
                <c:pt idx="1795">
                  <c:v>70.080277725716698</c:v>
                </c:pt>
                <c:pt idx="1796">
                  <c:v>70.207738236867399</c:v>
                </c:pt>
                <c:pt idx="1797">
                  <c:v>70.147835349187602</c:v>
                </c:pt>
                <c:pt idx="1798">
                  <c:v>70.453241969758494</c:v>
                </c:pt>
                <c:pt idx="1799">
                  <c:v>70.081486432972099</c:v>
                </c:pt>
                <c:pt idx="1800">
                  <c:v>70.156599105276399</c:v>
                </c:pt>
                <c:pt idx="1801">
                  <c:v>69.963996467428899</c:v>
                </c:pt>
                <c:pt idx="1802">
                  <c:v>69.616610908050504</c:v>
                </c:pt>
                <c:pt idx="1803">
                  <c:v>69.394041287324598</c:v>
                </c:pt>
                <c:pt idx="1804">
                  <c:v>69.459454830836407</c:v>
                </c:pt>
                <c:pt idx="1805">
                  <c:v>68.946139244924098</c:v>
                </c:pt>
                <c:pt idx="1806">
                  <c:v>69.286315132370405</c:v>
                </c:pt>
                <c:pt idx="1807">
                  <c:v>68.786584022123506</c:v>
                </c:pt>
                <c:pt idx="1808">
                  <c:v>69.320056737341602</c:v>
                </c:pt>
                <c:pt idx="1809">
                  <c:v>69.340472245035102</c:v>
                </c:pt>
                <c:pt idx="1810">
                  <c:v>69.719504407318098</c:v>
                </c:pt>
                <c:pt idx="1811">
                  <c:v>70.004501933434199</c:v>
                </c:pt>
                <c:pt idx="1812">
                  <c:v>70.075365237526995</c:v>
                </c:pt>
                <c:pt idx="1813">
                  <c:v>70.428620515145298</c:v>
                </c:pt>
                <c:pt idx="1814">
                  <c:v>70.103385572941903</c:v>
                </c:pt>
                <c:pt idx="1815">
                  <c:v>69.904717333882601</c:v>
                </c:pt>
                <c:pt idx="1816">
                  <c:v>69.797676647265604</c:v>
                </c:pt>
                <c:pt idx="1817">
                  <c:v>69.469690297775898</c:v>
                </c:pt>
                <c:pt idx="1818">
                  <c:v>69.129873830864099</c:v>
                </c:pt>
                <c:pt idx="1819">
                  <c:v>67.863586540618698</c:v>
                </c:pt>
                <c:pt idx="1820">
                  <c:v>67.632804209650402</c:v>
                </c:pt>
                <c:pt idx="1821">
                  <c:v>68.139188197263806</c:v>
                </c:pt>
                <c:pt idx="1822">
                  <c:v>67.552761033177603</c:v>
                </c:pt>
                <c:pt idx="1823">
                  <c:v>67.346981449283305</c:v>
                </c:pt>
                <c:pt idx="1824">
                  <c:v>67.394586591813805</c:v>
                </c:pt>
                <c:pt idx="1825">
                  <c:v>67.666474389164605</c:v>
                </c:pt>
                <c:pt idx="1826">
                  <c:v>67.9203472824329</c:v>
                </c:pt>
                <c:pt idx="1827">
                  <c:v>67.680563805040904</c:v>
                </c:pt>
                <c:pt idx="1828">
                  <c:v>68.025949676192894</c:v>
                </c:pt>
                <c:pt idx="1829">
                  <c:v>67.373266065499806</c:v>
                </c:pt>
                <c:pt idx="1830">
                  <c:v>67.776866832604895</c:v>
                </c:pt>
                <c:pt idx="1831">
                  <c:v>67.718615737257196</c:v>
                </c:pt>
                <c:pt idx="1832">
                  <c:v>67.594495612827004</c:v>
                </c:pt>
                <c:pt idx="1833">
                  <c:v>67.765119263346904</c:v>
                </c:pt>
                <c:pt idx="1834">
                  <c:v>68.059808401917493</c:v>
                </c:pt>
                <c:pt idx="1835">
                  <c:v>67.947594760726105</c:v>
                </c:pt>
                <c:pt idx="1836">
                  <c:v>68.011817793369403</c:v>
                </c:pt>
                <c:pt idx="1837">
                  <c:v>68.203136260418901</c:v>
                </c:pt>
                <c:pt idx="1838">
                  <c:v>68.199262482897794</c:v>
                </c:pt>
                <c:pt idx="1839">
                  <c:v>68.413507658181601</c:v>
                </c:pt>
                <c:pt idx="1840">
                  <c:v>68.942059033476497</c:v>
                </c:pt>
                <c:pt idx="1841">
                  <c:v>68.120406526246796</c:v>
                </c:pt>
                <c:pt idx="1842">
                  <c:v>67.779953469417705</c:v>
                </c:pt>
                <c:pt idx="1843">
                  <c:v>67.649954083739303</c:v>
                </c:pt>
                <c:pt idx="1844">
                  <c:v>67.953087636143096</c:v>
                </c:pt>
                <c:pt idx="1845">
                  <c:v>68.007181272726697</c:v>
                </c:pt>
                <c:pt idx="1846">
                  <c:v>67.394909218079505</c:v>
                </c:pt>
                <c:pt idx="1847">
                  <c:v>67.841906896117493</c:v>
                </c:pt>
                <c:pt idx="1848">
                  <c:v>67.957431623587098</c:v>
                </c:pt>
                <c:pt idx="1849">
                  <c:v>67.486600094703306</c:v>
                </c:pt>
                <c:pt idx="1850">
                  <c:v>66.930540208564096</c:v>
                </c:pt>
                <c:pt idx="1851">
                  <c:v>67.380113310700594</c:v>
                </c:pt>
                <c:pt idx="1852">
                  <c:v>67.501101235903604</c:v>
                </c:pt>
                <c:pt idx="1853">
                  <c:v>67.945038757043903</c:v>
                </c:pt>
                <c:pt idx="1854">
                  <c:v>67.662685279506306</c:v>
                </c:pt>
                <c:pt idx="1855">
                  <c:v>66.956808744842505</c:v>
                </c:pt>
                <c:pt idx="1856">
                  <c:v>66.603227647585399</c:v>
                </c:pt>
                <c:pt idx="1857">
                  <c:v>67.246191993685201</c:v>
                </c:pt>
                <c:pt idx="1858">
                  <c:v>65.979410377905893</c:v>
                </c:pt>
                <c:pt idx="1859">
                  <c:v>66.622067146767606</c:v>
                </c:pt>
                <c:pt idx="1860">
                  <c:v>66.527608644237404</c:v>
                </c:pt>
                <c:pt idx="1861">
                  <c:v>66.244109549332805</c:v>
                </c:pt>
                <c:pt idx="1862">
                  <c:v>65.256272518737703</c:v>
                </c:pt>
                <c:pt idx="1863">
                  <c:v>65.436429006420298</c:v>
                </c:pt>
                <c:pt idx="1864">
                  <c:v>66.055187290613205</c:v>
                </c:pt>
                <c:pt idx="1865">
                  <c:v>65.798215377447505</c:v>
                </c:pt>
                <c:pt idx="1866">
                  <c:v>64.808805832009099</c:v>
                </c:pt>
                <c:pt idx="1867">
                  <c:v>66.0385587294071</c:v>
                </c:pt>
                <c:pt idx="1868">
                  <c:v>64.705242719209096</c:v>
                </c:pt>
                <c:pt idx="1869">
                  <c:v>63.503789967279303</c:v>
                </c:pt>
                <c:pt idx="1870">
                  <c:v>62.711841680191696</c:v>
                </c:pt>
                <c:pt idx="1871">
                  <c:v>62.948711374585699</c:v>
                </c:pt>
                <c:pt idx="1872">
                  <c:v>62.825859023015603</c:v>
                </c:pt>
                <c:pt idx="1873">
                  <c:v>62.839643704325198</c:v>
                </c:pt>
                <c:pt idx="1874">
                  <c:v>63.359792724516097</c:v>
                </c:pt>
                <c:pt idx="1875">
                  <c:v>64.171705470219507</c:v>
                </c:pt>
                <c:pt idx="1876">
                  <c:v>65.584410059861796</c:v>
                </c:pt>
                <c:pt idx="1877">
                  <c:v>65.041129587886104</c:v>
                </c:pt>
                <c:pt idx="1878">
                  <c:v>66.034640410322197</c:v>
                </c:pt>
                <c:pt idx="1879">
                  <c:v>66.434408031385303</c:v>
                </c:pt>
                <c:pt idx="1880">
                  <c:v>66.427725431267802</c:v>
                </c:pt>
                <c:pt idx="1881">
                  <c:v>67.647938550303607</c:v>
                </c:pt>
                <c:pt idx="1882">
                  <c:v>67.455789316130407</c:v>
                </c:pt>
                <c:pt idx="1883">
                  <c:v>67.781076989575993</c:v>
                </c:pt>
                <c:pt idx="1884">
                  <c:v>68.706615921467005</c:v>
                </c:pt>
                <c:pt idx="1885">
                  <c:v>68.7723660628766</c:v>
                </c:pt>
                <c:pt idx="1886">
                  <c:v>68.523079528207703</c:v>
                </c:pt>
                <c:pt idx="1887">
                  <c:v>68.641258599125507</c:v>
                </c:pt>
                <c:pt idx="1888">
                  <c:v>68.8898555208457</c:v>
                </c:pt>
                <c:pt idx="1889">
                  <c:v>68.895439583687704</c:v>
                </c:pt>
                <c:pt idx="1890">
                  <c:v>69.162817831595802</c:v>
                </c:pt>
                <c:pt idx="1891">
                  <c:v>69.295641376692899</c:v>
                </c:pt>
                <c:pt idx="1892">
                  <c:v>69.440005214360397</c:v>
                </c:pt>
                <c:pt idx="1893">
                  <c:v>69.422599708109601</c:v>
                </c:pt>
                <c:pt idx="1894">
                  <c:v>69.498405441060399</c:v>
                </c:pt>
                <c:pt idx="1895">
                  <c:v>69.233233098995797</c:v>
                </c:pt>
                <c:pt idx="1896">
                  <c:v>69.684395652102907</c:v>
                </c:pt>
                <c:pt idx="1897">
                  <c:v>69.286268660099594</c:v>
                </c:pt>
                <c:pt idx="1898">
                  <c:v>69.696210437301005</c:v>
                </c:pt>
                <c:pt idx="1899">
                  <c:v>69.862058050915294</c:v>
                </c:pt>
                <c:pt idx="1900">
                  <c:v>70.421664558493305</c:v>
                </c:pt>
                <c:pt idx="1901">
                  <c:v>70.475785080871304</c:v>
                </c:pt>
                <c:pt idx="1902">
                  <c:v>70.815454015941299</c:v>
                </c:pt>
                <c:pt idx="1903">
                  <c:v>70.639020327591894</c:v>
                </c:pt>
                <c:pt idx="1904">
                  <c:v>69.815293961905297</c:v>
                </c:pt>
                <c:pt idx="1905">
                  <c:v>70.138020863859097</c:v>
                </c:pt>
                <c:pt idx="1906">
                  <c:v>70.267923489711393</c:v>
                </c:pt>
                <c:pt idx="1907">
                  <c:v>70.248529392330596</c:v>
                </c:pt>
                <c:pt idx="1908">
                  <c:v>70.214285850074404</c:v>
                </c:pt>
                <c:pt idx="1909">
                  <c:v>69.872727179798702</c:v>
                </c:pt>
                <c:pt idx="1910">
                  <c:v>70.024947998222501</c:v>
                </c:pt>
                <c:pt idx="1911">
                  <c:v>69.099146518789496</c:v>
                </c:pt>
                <c:pt idx="1912">
                  <c:v>69.368791701178395</c:v>
                </c:pt>
                <c:pt idx="1913">
                  <c:v>68.528482489297502</c:v>
                </c:pt>
                <c:pt idx="1914">
                  <c:v>67.882144017666405</c:v>
                </c:pt>
                <c:pt idx="1915">
                  <c:v>67.103304199249393</c:v>
                </c:pt>
                <c:pt idx="1916">
                  <c:v>68.424689350439095</c:v>
                </c:pt>
                <c:pt idx="1917">
                  <c:v>69.859270669768506</c:v>
                </c:pt>
                <c:pt idx="1918">
                  <c:v>70.137191309639803</c:v>
                </c:pt>
                <c:pt idx="1919">
                  <c:v>70.537476822348594</c:v>
                </c:pt>
                <c:pt idx="1920">
                  <c:v>70.378018570690401</c:v>
                </c:pt>
                <c:pt idx="1921">
                  <c:v>70.346404463466499</c:v>
                </c:pt>
                <c:pt idx="1922">
                  <c:v>70.719223230218404</c:v>
                </c:pt>
                <c:pt idx="1923">
                  <c:v>70.793387431840003</c:v>
                </c:pt>
                <c:pt idx="1924">
                  <c:v>70.440456982283095</c:v>
                </c:pt>
                <c:pt idx="1925">
                  <c:v>69.643365752377903</c:v>
                </c:pt>
                <c:pt idx="1926">
                  <c:v>69.7072008634469</c:v>
                </c:pt>
                <c:pt idx="1927">
                  <c:v>68.866525620766097</c:v>
                </c:pt>
                <c:pt idx="1928">
                  <c:v>68.333386180132607</c:v>
                </c:pt>
                <c:pt idx="1929">
                  <c:v>69.189682614518205</c:v>
                </c:pt>
                <c:pt idx="1930">
                  <c:v>70.290583513471205</c:v>
                </c:pt>
                <c:pt idx="1931">
                  <c:v>69.892045192824199</c:v>
                </c:pt>
                <c:pt idx="1932">
                  <c:v>69.446423922607295</c:v>
                </c:pt>
                <c:pt idx="1933">
                  <c:v>69.3444270415131</c:v>
                </c:pt>
                <c:pt idx="1934">
                  <c:v>69.1347109793887</c:v>
                </c:pt>
                <c:pt idx="1935">
                  <c:v>68.527313017609103</c:v>
                </c:pt>
                <c:pt idx="1936">
                  <c:v>69.3181564530028</c:v>
                </c:pt>
                <c:pt idx="1937">
                  <c:v>69.499815450640497</c:v>
                </c:pt>
                <c:pt idx="1938">
                  <c:v>69.749236514347203</c:v>
                </c:pt>
                <c:pt idx="1939">
                  <c:v>70.988035126082806</c:v>
                </c:pt>
                <c:pt idx="1940">
                  <c:v>70.918076845160599</c:v>
                </c:pt>
                <c:pt idx="1941">
                  <c:v>71.080650600262601</c:v>
                </c:pt>
                <c:pt idx="1942">
                  <c:v>69.8769315224461</c:v>
                </c:pt>
                <c:pt idx="1943">
                  <c:v>69.315249586035193</c:v>
                </c:pt>
                <c:pt idx="1944">
                  <c:v>69.859980759261603</c:v>
                </c:pt>
                <c:pt idx="1945">
                  <c:v>69.079830826092405</c:v>
                </c:pt>
                <c:pt idx="1946">
                  <c:v>69.589997347399702</c:v>
                </c:pt>
                <c:pt idx="1947">
                  <c:v>70.353106772080196</c:v>
                </c:pt>
                <c:pt idx="1948">
                  <c:v>70.191988218146506</c:v>
                </c:pt>
                <c:pt idx="1949">
                  <c:v>70.860094273615701</c:v>
                </c:pt>
                <c:pt idx="1950">
                  <c:v>70.178608718943593</c:v>
                </c:pt>
                <c:pt idx="1951">
                  <c:v>69.909585755206393</c:v>
                </c:pt>
                <c:pt idx="1952">
                  <c:v>70.718597966072707</c:v>
                </c:pt>
                <c:pt idx="1953">
                  <c:v>70.813790877390801</c:v>
                </c:pt>
                <c:pt idx="1954">
                  <c:v>71.583217449291496</c:v>
                </c:pt>
                <c:pt idx="1955">
                  <c:v>71.893350201744298</c:v>
                </c:pt>
                <c:pt idx="1956">
                  <c:v>71.918625085332394</c:v>
                </c:pt>
                <c:pt idx="1957">
                  <c:v>72.087061901849594</c:v>
                </c:pt>
                <c:pt idx="1958">
                  <c:v>71.958391601767801</c:v>
                </c:pt>
                <c:pt idx="1959">
                  <c:v>72.464343960774499</c:v>
                </c:pt>
                <c:pt idx="1960">
                  <c:v>72.610411078219798</c:v>
                </c:pt>
                <c:pt idx="1961">
                  <c:v>72.417091972660899</c:v>
                </c:pt>
                <c:pt idx="1962">
                  <c:v>72.341530543901499</c:v>
                </c:pt>
                <c:pt idx="1963">
                  <c:v>72.370404988536805</c:v>
                </c:pt>
                <c:pt idx="1964">
                  <c:v>72.249262643046706</c:v>
                </c:pt>
                <c:pt idx="1965">
                  <c:v>72.765317677163196</c:v>
                </c:pt>
                <c:pt idx="1966">
                  <c:v>72.935096117196807</c:v>
                </c:pt>
                <c:pt idx="1967">
                  <c:v>73.820398903530304</c:v>
                </c:pt>
                <c:pt idx="1968">
                  <c:v>73.279789236208799</c:v>
                </c:pt>
                <c:pt idx="1969">
                  <c:v>71.896215548960498</c:v>
                </c:pt>
                <c:pt idx="1970">
                  <c:v>72.232690189892196</c:v>
                </c:pt>
                <c:pt idx="1971">
                  <c:v>70.717311729176998</c:v>
                </c:pt>
                <c:pt idx="1972">
                  <c:v>70.2905945254833</c:v>
                </c:pt>
                <c:pt idx="1973">
                  <c:v>69.949653702030005</c:v>
                </c:pt>
                <c:pt idx="1974">
                  <c:v>68.500780974761696</c:v>
                </c:pt>
                <c:pt idx="1975">
                  <c:v>68.069315003955396</c:v>
                </c:pt>
                <c:pt idx="1976">
                  <c:v>67.281241312684301</c:v>
                </c:pt>
                <c:pt idx="1977">
                  <c:v>69.252884807438306</c:v>
                </c:pt>
                <c:pt idx="1978">
                  <c:v>67.864074249724496</c:v>
                </c:pt>
                <c:pt idx="1979">
                  <c:v>68.828204897760997</c:v>
                </c:pt>
                <c:pt idx="1980">
                  <c:v>69.455985533018406</c:v>
                </c:pt>
                <c:pt idx="1981">
                  <c:v>69.309040647053394</c:v>
                </c:pt>
                <c:pt idx="1982">
                  <c:v>69.737649067840707</c:v>
                </c:pt>
                <c:pt idx="1983">
                  <c:v>71.320022673686395</c:v>
                </c:pt>
                <c:pt idx="1984">
                  <c:v>69.312544740960604</c:v>
                </c:pt>
                <c:pt idx="1985">
                  <c:v>69.906659797596703</c:v>
                </c:pt>
                <c:pt idx="1986">
                  <c:v>68.779972181063997</c:v>
                </c:pt>
                <c:pt idx="1987">
                  <c:v>70.083203670355502</c:v>
                </c:pt>
                <c:pt idx="1988">
                  <c:v>70.107455435518304</c:v>
                </c:pt>
                <c:pt idx="1989">
                  <c:v>72.101144205889597</c:v>
                </c:pt>
                <c:pt idx="1990">
                  <c:v>73.286815004135093</c:v>
                </c:pt>
                <c:pt idx="1991">
                  <c:v>71.527023870267101</c:v>
                </c:pt>
                <c:pt idx="1992">
                  <c:v>71.645385165918</c:v>
                </c:pt>
                <c:pt idx="1993">
                  <c:v>72.562850332357897</c:v>
                </c:pt>
                <c:pt idx="1994">
                  <c:v>72.621396958097307</c:v>
                </c:pt>
                <c:pt idx="1995">
                  <c:v>73.218310175614704</c:v>
                </c:pt>
                <c:pt idx="1996">
                  <c:v>75.194006481798496</c:v>
                </c:pt>
                <c:pt idx="1997">
                  <c:v>75.609485112091207</c:v>
                </c:pt>
                <c:pt idx="1998">
                  <c:v>74.911182471076302</c:v>
                </c:pt>
                <c:pt idx="1999">
                  <c:v>75.460653066149106</c:v>
                </c:pt>
                <c:pt idx="2000">
                  <c:v>74.657465426278705</c:v>
                </c:pt>
                <c:pt idx="2001">
                  <c:v>74.6700876584502</c:v>
                </c:pt>
                <c:pt idx="2002">
                  <c:v>75.580635854530698</c:v>
                </c:pt>
                <c:pt idx="2003">
                  <c:v>75.730676830127706</c:v>
                </c:pt>
                <c:pt idx="2004">
                  <c:v>75.316493532891897</c:v>
                </c:pt>
                <c:pt idx="2005">
                  <c:v>75.471507149475698</c:v>
                </c:pt>
                <c:pt idx="2006">
                  <c:v>76.311815615568193</c:v>
                </c:pt>
                <c:pt idx="2007">
                  <c:v>76.595598850288098</c:v>
                </c:pt>
                <c:pt idx="2008">
                  <c:v>76.817762761018599</c:v>
                </c:pt>
                <c:pt idx="2009">
                  <c:v>76.658075961818696</c:v>
                </c:pt>
                <c:pt idx="2010">
                  <c:v>77.083221649000393</c:v>
                </c:pt>
                <c:pt idx="2011">
                  <c:v>76.990369935881901</c:v>
                </c:pt>
                <c:pt idx="2012">
                  <c:v>75.9410543413846</c:v>
                </c:pt>
                <c:pt idx="2013">
                  <c:v>76.839152665404896</c:v>
                </c:pt>
                <c:pt idx="2014">
                  <c:v>76.601671400984202</c:v>
                </c:pt>
                <c:pt idx="2015">
                  <c:v>77.175909451318105</c:v>
                </c:pt>
                <c:pt idx="2016">
                  <c:v>76.957358703612599</c:v>
                </c:pt>
                <c:pt idx="2017">
                  <c:v>77.269991591290804</c:v>
                </c:pt>
                <c:pt idx="2018">
                  <c:v>77.261335237702795</c:v>
                </c:pt>
                <c:pt idx="2019">
                  <c:v>77.242959276423306</c:v>
                </c:pt>
                <c:pt idx="2020">
                  <c:v>75.600918459056302</c:v>
                </c:pt>
                <c:pt idx="2021">
                  <c:v>76.018363105211193</c:v>
                </c:pt>
                <c:pt idx="2022">
                  <c:v>77.477269489076207</c:v>
                </c:pt>
                <c:pt idx="2023">
                  <c:v>76.9260542492582</c:v>
                </c:pt>
                <c:pt idx="2024">
                  <c:v>75.409623424769407</c:v>
                </c:pt>
                <c:pt idx="2025">
                  <c:v>75.477160796746404</c:v>
                </c:pt>
                <c:pt idx="2026">
                  <c:v>75.567530823578295</c:v>
                </c:pt>
                <c:pt idx="2027">
                  <c:v>76.832870681026606</c:v>
                </c:pt>
                <c:pt idx="2028">
                  <c:v>77.036017908078804</c:v>
                </c:pt>
                <c:pt idx="2029">
                  <c:v>77.1610254842427</c:v>
                </c:pt>
                <c:pt idx="2030">
                  <c:v>76.8060480795899</c:v>
                </c:pt>
                <c:pt idx="2031">
                  <c:v>75.631457645936194</c:v>
                </c:pt>
                <c:pt idx="2032">
                  <c:v>75.471958755697997</c:v>
                </c:pt>
                <c:pt idx="2033">
                  <c:v>74.999215608739206</c:v>
                </c:pt>
                <c:pt idx="2034">
                  <c:v>74.842201076048894</c:v>
                </c:pt>
                <c:pt idx="2035">
                  <c:v>75.416354478197206</c:v>
                </c:pt>
                <c:pt idx="2036">
                  <c:v>75.513567030405696</c:v>
                </c:pt>
                <c:pt idx="2037">
                  <c:v>75.085497550674603</c:v>
                </c:pt>
                <c:pt idx="2038">
                  <c:v>75.283994677460996</c:v>
                </c:pt>
                <c:pt idx="2039">
                  <c:v>75.325219891288697</c:v>
                </c:pt>
                <c:pt idx="2040">
                  <c:v>75.677426045656901</c:v>
                </c:pt>
                <c:pt idx="2041">
                  <c:v>76.243789070919206</c:v>
                </c:pt>
                <c:pt idx="2042">
                  <c:v>76.025570229409496</c:v>
                </c:pt>
                <c:pt idx="2043">
                  <c:v>76.473081236082095</c:v>
                </c:pt>
                <c:pt idx="2044">
                  <c:v>75.682862084031996</c:v>
                </c:pt>
                <c:pt idx="2045">
                  <c:v>75.5485237700276</c:v>
                </c:pt>
                <c:pt idx="2046">
                  <c:v>75.445556459759899</c:v>
                </c:pt>
                <c:pt idx="2047">
                  <c:v>75.1045655129561</c:v>
                </c:pt>
                <c:pt idx="2048">
                  <c:v>73.971568926008501</c:v>
                </c:pt>
                <c:pt idx="2049">
                  <c:v>74.123174469181393</c:v>
                </c:pt>
                <c:pt idx="2050">
                  <c:v>74.034415073899595</c:v>
                </c:pt>
                <c:pt idx="2051">
                  <c:v>74.046439289683605</c:v>
                </c:pt>
                <c:pt idx="2052">
                  <c:v>74.085288971393496</c:v>
                </c:pt>
                <c:pt idx="2053">
                  <c:v>72.81123364135</c:v>
                </c:pt>
                <c:pt idx="2054">
                  <c:v>72.253766162976802</c:v>
                </c:pt>
                <c:pt idx="2055">
                  <c:v>73.018173039585605</c:v>
                </c:pt>
                <c:pt idx="2056">
                  <c:v>73.858550610369207</c:v>
                </c:pt>
                <c:pt idx="2057">
                  <c:v>74.260818520692396</c:v>
                </c:pt>
                <c:pt idx="2058">
                  <c:v>74.210127140608904</c:v>
                </c:pt>
                <c:pt idx="2059">
                  <c:v>73.525961368363596</c:v>
                </c:pt>
                <c:pt idx="2060">
                  <c:v>73.754017374373504</c:v>
                </c:pt>
                <c:pt idx="2061">
                  <c:v>73.742789067722796</c:v>
                </c:pt>
                <c:pt idx="2062">
                  <c:v>73.306608744323199</c:v>
                </c:pt>
                <c:pt idx="2063">
                  <c:v>73.435149277593595</c:v>
                </c:pt>
                <c:pt idx="2064">
                  <c:v>73.221795440477905</c:v>
                </c:pt>
                <c:pt idx="2065">
                  <c:v>72.624854099589498</c:v>
                </c:pt>
                <c:pt idx="2066">
                  <c:v>72.194475305961703</c:v>
                </c:pt>
                <c:pt idx="2067">
                  <c:v>71.634998309260794</c:v>
                </c:pt>
                <c:pt idx="2068">
                  <c:v>72.203268064700595</c:v>
                </c:pt>
                <c:pt idx="2069">
                  <c:v>72.646659408057204</c:v>
                </c:pt>
                <c:pt idx="2070">
                  <c:v>72.656986318720698</c:v>
                </c:pt>
                <c:pt idx="2071">
                  <c:v>72.689034156292493</c:v>
                </c:pt>
                <c:pt idx="2072">
                  <c:v>72.034141626315503</c:v>
                </c:pt>
                <c:pt idx="2073">
                  <c:v>72.074344920435095</c:v>
                </c:pt>
                <c:pt idx="2074">
                  <c:v>72.361842234834299</c:v>
                </c:pt>
                <c:pt idx="2075">
                  <c:v>71.875104043739498</c:v>
                </c:pt>
                <c:pt idx="2076">
                  <c:v>72.033779853062299</c:v>
                </c:pt>
                <c:pt idx="2077">
                  <c:v>73.505085943526893</c:v>
                </c:pt>
                <c:pt idx="2078">
                  <c:v>73.3163571662583</c:v>
                </c:pt>
                <c:pt idx="2079">
                  <c:v>73.800752832586795</c:v>
                </c:pt>
                <c:pt idx="2080">
                  <c:v>73.448396020011302</c:v>
                </c:pt>
                <c:pt idx="2081">
                  <c:v>73.194735970280206</c:v>
                </c:pt>
                <c:pt idx="2082">
                  <c:v>73.738440856930694</c:v>
                </c:pt>
                <c:pt idx="2083">
                  <c:v>72.511077717144403</c:v>
                </c:pt>
                <c:pt idx="2084">
                  <c:v>73.044893779671597</c:v>
                </c:pt>
                <c:pt idx="2085">
                  <c:v>72.5346228711484</c:v>
                </c:pt>
                <c:pt idx="2086">
                  <c:v>70.974270067005904</c:v>
                </c:pt>
                <c:pt idx="2087">
                  <c:v>68.433217560794603</c:v>
                </c:pt>
                <c:pt idx="2088">
                  <c:v>67.912740920415601</c:v>
                </c:pt>
                <c:pt idx="2089">
                  <c:v>68.261225712611605</c:v>
                </c:pt>
                <c:pt idx="2090">
                  <c:v>69.636776130980905</c:v>
                </c:pt>
                <c:pt idx="2091">
                  <c:v>70.062137187421797</c:v>
                </c:pt>
                <c:pt idx="2092">
                  <c:v>69.903543793381004</c:v>
                </c:pt>
                <c:pt idx="2093">
                  <c:v>68.688466471166805</c:v>
                </c:pt>
                <c:pt idx="2094">
                  <c:v>69.307173837896599</c:v>
                </c:pt>
                <c:pt idx="2095">
                  <c:v>69.739731620627396</c:v>
                </c:pt>
                <c:pt idx="2096">
                  <c:v>68.972199037977902</c:v>
                </c:pt>
                <c:pt idx="2097">
                  <c:v>69.035818275193293</c:v>
                </c:pt>
                <c:pt idx="2098">
                  <c:v>67.403591718312299</c:v>
                </c:pt>
                <c:pt idx="2099">
                  <c:v>68.483872656580601</c:v>
                </c:pt>
                <c:pt idx="2100">
                  <c:v>67.753621120230093</c:v>
                </c:pt>
                <c:pt idx="2101">
                  <c:v>67.004328175219797</c:v>
                </c:pt>
                <c:pt idx="2102">
                  <c:v>67.341651058406697</c:v>
                </c:pt>
                <c:pt idx="2103">
                  <c:v>69.883195447237995</c:v>
                </c:pt>
                <c:pt idx="2104">
                  <c:v>69.986399324098798</c:v>
                </c:pt>
                <c:pt idx="2105">
                  <c:v>68.772053809737798</c:v>
                </c:pt>
                <c:pt idx="2106">
                  <c:v>69.660609891460098</c:v>
                </c:pt>
                <c:pt idx="2107">
                  <c:v>68.874579316292596</c:v>
                </c:pt>
                <c:pt idx="2108">
                  <c:v>67.822897619267806</c:v>
                </c:pt>
                <c:pt idx="2109">
                  <c:v>68.904606494454001</c:v>
                </c:pt>
                <c:pt idx="2110">
                  <c:v>69.048191385496196</c:v>
                </c:pt>
                <c:pt idx="2111">
                  <c:v>67.544111451723595</c:v>
                </c:pt>
                <c:pt idx="2112">
                  <c:v>68.024013622464096</c:v>
                </c:pt>
                <c:pt idx="2113">
                  <c:v>67.876445021524503</c:v>
                </c:pt>
                <c:pt idx="2114">
                  <c:v>67.649579104575096</c:v>
                </c:pt>
                <c:pt idx="2115">
                  <c:v>69.157226200680896</c:v>
                </c:pt>
                <c:pt idx="2116">
                  <c:v>69.984144449017506</c:v>
                </c:pt>
                <c:pt idx="2117">
                  <c:v>72.083272324636198</c:v>
                </c:pt>
                <c:pt idx="2118">
                  <c:v>71.875658602821204</c:v>
                </c:pt>
                <c:pt idx="2119">
                  <c:v>72.564262866901501</c:v>
                </c:pt>
                <c:pt idx="2120">
                  <c:v>72.902885668567905</c:v>
                </c:pt>
                <c:pt idx="2121">
                  <c:v>71.418857754048005</c:v>
                </c:pt>
                <c:pt idx="2122">
                  <c:v>70.972462538042194</c:v>
                </c:pt>
                <c:pt idx="2123">
                  <c:v>71.573473275613296</c:v>
                </c:pt>
                <c:pt idx="2124">
                  <c:v>71.631301428422105</c:v>
                </c:pt>
                <c:pt idx="2125">
                  <c:v>71.580643207573004</c:v>
                </c:pt>
                <c:pt idx="2126">
                  <c:v>70.420013338924093</c:v>
                </c:pt>
                <c:pt idx="2127">
                  <c:v>70.400933633869002</c:v>
                </c:pt>
                <c:pt idx="2128">
                  <c:v>69.319434766396398</c:v>
                </c:pt>
                <c:pt idx="2129">
                  <c:v>69.6156642153246</c:v>
                </c:pt>
                <c:pt idx="2130">
                  <c:v>69.033107759110806</c:v>
                </c:pt>
                <c:pt idx="2131">
                  <c:v>68.4071063175072</c:v>
                </c:pt>
                <c:pt idx="2132">
                  <c:v>68.033384219695506</c:v>
                </c:pt>
                <c:pt idx="2133">
                  <c:v>70.009184242414705</c:v>
                </c:pt>
                <c:pt idx="2134">
                  <c:v>69.2955328415499</c:v>
                </c:pt>
                <c:pt idx="2135">
                  <c:v>69.554856027485002</c:v>
                </c:pt>
                <c:pt idx="2136">
                  <c:v>69.202897426146293</c:v>
                </c:pt>
                <c:pt idx="2137">
                  <c:v>69.990179219809207</c:v>
                </c:pt>
                <c:pt idx="2138">
                  <c:v>68.605324682609407</c:v>
                </c:pt>
                <c:pt idx="2139">
                  <c:v>67.606187102355094</c:v>
                </c:pt>
                <c:pt idx="2140">
                  <c:v>66.5190274869164</c:v>
                </c:pt>
                <c:pt idx="2141">
                  <c:v>66.040547856609095</c:v>
                </c:pt>
                <c:pt idx="2142">
                  <c:v>65.894109391452602</c:v>
                </c:pt>
                <c:pt idx="2143">
                  <c:v>64.944537803279104</c:v>
                </c:pt>
                <c:pt idx="2144">
                  <c:v>63.997526234709198</c:v>
                </c:pt>
                <c:pt idx="2145">
                  <c:v>63.221020610495501</c:v>
                </c:pt>
                <c:pt idx="2146">
                  <c:v>64.024447677403899</c:v>
                </c:pt>
                <c:pt idx="2147">
                  <c:v>62.835432061368799</c:v>
                </c:pt>
                <c:pt idx="2148">
                  <c:v>62.9156104302918</c:v>
                </c:pt>
                <c:pt idx="2149">
                  <c:v>63.018686288714299</c:v>
                </c:pt>
                <c:pt idx="2150">
                  <c:v>62.7421669756433</c:v>
                </c:pt>
                <c:pt idx="2151">
                  <c:v>62.744976856877699</c:v>
                </c:pt>
                <c:pt idx="2152">
                  <c:v>63.628122033984098</c:v>
                </c:pt>
                <c:pt idx="2153">
                  <c:v>63.709727968725304</c:v>
                </c:pt>
                <c:pt idx="2154">
                  <c:v>62.587430000265996</c:v>
                </c:pt>
                <c:pt idx="2155">
                  <c:v>62.4622533796989</c:v>
                </c:pt>
                <c:pt idx="2156">
                  <c:v>62.645550928824697</c:v>
                </c:pt>
                <c:pt idx="2157">
                  <c:v>62.054883718771897</c:v>
                </c:pt>
                <c:pt idx="2158">
                  <c:v>61.037647639572</c:v>
                </c:pt>
                <c:pt idx="2159">
                  <c:v>62.0258363718795</c:v>
                </c:pt>
                <c:pt idx="2160">
                  <c:v>61.391418872545998</c:v>
                </c:pt>
                <c:pt idx="2161">
                  <c:v>61.1455252540974</c:v>
                </c:pt>
                <c:pt idx="2162">
                  <c:v>60.429364508754503</c:v>
                </c:pt>
                <c:pt idx="2163">
                  <c:v>60.639329752867198</c:v>
                </c:pt>
                <c:pt idx="2164">
                  <c:v>59.3096605487221</c:v>
                </c:pt>
                <c:pt idx="2165">
                  <c:v>59.294778712002298</c:v>
                </c:pt>
                <c:pt idx="2166">
                  <c:v>59.951700298748598</c:v>
                </c:pt>
                <c:pt idx="2167">
                  <c:v>60.850343416557301</c:v>
                </c:pt>
                <c:pt idx="2168">
                  <c:v>60.074886711090898</c:v>
                </c:pt>
                <c:pt idx="2169">
                  <c:v>59.054795867063199</c:v>
                </c:pt>
                <c:pt idx="2170">
                  <c:v>59.566950142491102</c:v>
                </c:pt>
                <c:pt idx="2171">
                  <c:v>60.061734417176602</c:v>
                </c:pt>
                <c:pt idx="2172">
                  <c:v>60.722062533890401</c:v>
                </c:pt>
                <c:pt idx="2173">
                  <c:v>60.755758706555604</c:v>
                </c:pt>
                <c:pt idx="2174">
                  <c:v>60.580109603406598</c:v>
                </c:pt>
                <c:pt idx="2175">
                  <c:v>61.3228672454795</c:v>
                </c:pt>
                <c:pt idx="2176">
                  <c:v>60.760481200837503</c:v>
                </c:pt>
                <c:pt idx="2177">
                  <c:v>60.041360412171301</c:v>
                </c:pt>
                <c:pt idx="2178">
                  <c:v>58.783812830414902</c:v>
                </c:pt>
                <c:pt idx="2179">
                  <c:v>58.839807693479401</c:v>
                </c:pt>
                <c:pt idx="2180">
                  <c:v>58.069478156442202</c:v>
                </c:pt>
                <c:pt idx="2181">
                  <c:v>56.472530033119</c:v>
                </c:pt>
                <c:pt idx="2182">
                  <c:v>55.728700577997003</c:v>
                </c:pt>
                <c:pt idx="2183">
                  <c:v>55.672794805855503</c:v>
                </c:pt>
                <c:pt idx="2184">
                  <c:v>56.041636928507799</c:v>
                </c:pt>
                <c:pt idx="2185">
                  <c:v>54.283601367493702</c:v>
                </c:pt>
                <c:pt idx="2186">
                  <c:v>55.1916226727976</c:v>
                </c:pt>
                <c:pt idx="2187">
                  <c:v>53.982575790009903</c:v>
                </c:pt>
                <c:pt idx="2188">
                  <c:v>53.6703154988679</c:v>
                </c:pt>
                <c:pt idx="2189">
                  <c:v>53.596052592154301</c:v>
                </c:pt>
                <c:pt idx="2190">
                  <c:v>53.609642552470497</c:v>
                </c:pt>
                <c:pt idx="2191">
                  <c:v>54.948509548209898</c:v>
                </c:pt>
                <c:pt idx="2192">
                  <c:v>53.927037794483802</c:v>
                </c:pt>
                <c:pt idx="2193">
                  <c:v>54.756706872842997</c:v>
                </c:pt>
                <c:pt idx="2194">
                  <c:v>53.8480499856487</c:v>
                </c:pt>
                <c:pt idx="2195">
                  <c:v>54.1372704960202</c:v>
                </c:pt>
                <c:pt idx="2196">
                  <c:v>55.623332049476403</c:v>
                </c:pt>
                <c:pt idx="2197">
                  <c:v>55.540697009645697</c:v>
                </c:pt>
                <c:pt idx="2198">
                  <c:v>54.374259015919698</c:v>
                </c:pt>
                <c:pt idx="2199">
                  <c:v>54.384788441068899</c:v>
                </c:pt>
                <c:pt idx="2200">
                  <c:v>54.502876930706101</c:v>
                </c:pt>
                <c:pt idx="2201">
                  <c:v>52.989866846905002</c:v>
                </c:pt>
                <c:pt idx="2202">
                  <c:v>52.163304255489201</c:v>
                </c:pt>
                <c:pt idx="2203">
                  <c:v>51.936315664730699</c:v>
                </c:pt>
                <c:pt idx="2204">
                  <c:v>52.007921098187197</c:v>
                </c:pt>
                <c:pt idx="2205">
                  <c:v>51.576149472893597</c:v>
                </c:pt>
                <c:pt idx="2206">
                  <c:v>52.502032851189</c:v>
                </c:pt>
                <c:pt idx="2207">
                  <c:v>53.648204102657601</c:v>
                </c:pt>
                <c:pt idx="2208">
                  <c:v>54.612669382040401</c:v>
                </c:pt>
                <c:pt idx="2209">
                  <c:v>54.241627336074799</c:v>
                </c:pt>
                <c:pt idx="2210">
                  <c:v>54.421635867381902</c:v>
                </c:pt>
                <c:pt idx="2211">
                  <c:v>55.150802360176399</c:v>
                </c:pt>
                <c:pt idx="2212">
                  <c:v>54.484107617497699</c:v>
                </c:pt>
                <c:pt idx="2213">
                  <c:v>54.9482600534364</c:v>
                </c:pt>
                <c:pt idx="2214">
                  <c:v>55.488108302815803</c:v>
                </c:pt>
                <c:pt idx="2215">
                  <c:v>55.615633062186099</c:v>
                </c:pt>
                <c:pt idx="2216">
                  <c:v>55.248440135064101</c:v>
                </c:pt>
                <c:pt idx="2217">
                  <c:v>56.641705817199899</c:v>
                </c:pt>
                <c:pt idx="2218">
                  <c:v>57.0032200013856</c:v>
                </c:pt>
                <c:pt idx="2219">
                  <c:v>57.8374543887698</c:v>
                </c:pt>
                <c:pt idx="2220">
                  <c:v>58.030339673373199</c:v>
                </c:pt>
                <c:pt idx="2221">
                  <c:v>58.338982732016298</c:v>
                </c:pt>
                <c:pt idx="2222">
                  <c:v>57.993796137909797</c:v>
                </c:pt>
                <c:pt idx="2223">
                  <c:v>57.575708670299001</c:v>
                </c:pt>
                <c:pt idx="2224">
                  <c:v>58.338441455669297</c:v>
                </c:pt>
                <c:pt idx="2225">
                  <c:v>57.601261884551597</c:v>
                </c:pt>
                <c:pt idx="2226">
                  <c:v>57.098323550200703</c:v>
                </c:pt>
                <c:pt idx="2227">
                  <c:v>57.082585841166697</c:v>
                </c:pt>
                <c:pt idx="2228">
                  <c:v>58.144286673794198</c:v>
                </c:pt>
                <c:pt idx="2229">
                  <c:v>58.428178546833202</c:v>
                </c:pt>
                <c:pt idx="2230">
                  <c:v>58.216743208236601</c:v>
                </c:pt>
                <c:pt idx="2231">
                  <c:v>57.963398518059599</c:v>
                </c:pt>
                <c:pt idx="2232">
                  <c:v>58.116865221888801</c:v>
                </c:pt>
                <c:pt idx="2233">
                  <c:v>56.863978870356902</c:v>
                </c:pt>
                <c:pt idx="2234">
                  <c:v>56.705117245458801</c:v>
                </c:pt>
                <c:pt idx="2235">
                  <c:v>56.821015237878299</c:v>
                </c:pt>
                <c:pt idx="2236">
                  <c:v>57.628289208595497</c:v>
                </c:pt>
                <c:pt idx="2237">
                  <c:v>56.975464387465301</c:v>
                </c:pt>
                <c:pt idx="2238">
                  <c:v>57.414316641650402</c:v>
                </c:pt>
                <c:pt idx="2239">
                  <c:v>56.865940509614703</c:v>
                </c:pt>
                <c:pt idx="2240">
                  <c:v>56.517558701783202</c:v>
                </c:pt>
                <c:pt idx="2241">
                  <c:v>57.270889479651103</c:v>
                </c:pt>
                <c:pt idx="2242">
                  <c:v>56.916963183007802</c:v>
                </c:pt>
                <c:pt idx="2243">
                  <c:v>57.6296380690871</c:v>
                </c:pt>
                <c:pt idx="2244">
                  <c:v>57.679986405176201</c:v>
                </c:pt>
                <c:pt idx="2245">
                  <c:v>58.673305663353901</c:v>
                </c:pt>
                <c:pt idx="2246">
                  <c:v>58.921454592917399</c:v>
                </c:pt>
                <c:pt idx="2247">
                  <c:v>58.690285261023</c:v>
                </c:pt>
                <c:pt idx="2248">
                  <c:v>58.115491366887603</c:v>
                </c:pt>
                <c:pt idx="2249">
                  <c:v>58.553170974016702</c:v>
                </c:pt>
                <c:pt idx="2250">
                  <c:v>58.411535314275298</c:v>
                </c:pt>
                <c:pt idx="2251">
                  <c:v>59.657204031650203</c:v>
                </c:pt>
                <c:pt idx="2252">
                  <c:v>59.407220301571797</c:v>
                </c:pt>
                <c:pt idx="2253">
                  <c:v>59.531314439947103</c:v>
                </c:pt>
                <c:pt idx="2254">
                  <c:v>59.038287509614797</c:v>
                </c:pt>
                <c:pt idx="2255">
                  <c:v>59.121172450867903</c:v>
                </c:pt>
                <c:pt idx="2256">
                  <c:v>59.326829710417599</c:v>
                </c:pt>
                <c:pt idx="2257">
                  <c:v>59.628775073171397</c:v>
                </c:pt>
                <c:pt idx="2258">
                  <c:v>60.684374228217202</c:v>
                </c:pt>
                <c:pt idx="2259">
                  <c:v>61.532890802169</c:v>
                </c:pt>
                <c:pt idx="2260">
                  <c:v>60.911457566056903</c:v>
                </c:pt>
                <c:pt idx="2261">
                  <c:v>60.902774490891098</c:v>
                </c:pt>
                <c:pt idx="2262">
                  <c:v>60.689359644020897</c:v>
                </c:pt>
                <c:pt idx="2263">
                  <c:v>60.756732785665001</c:v>
                </c:pt>
                <c:pt idx="2264">
                  <c:v>61.117969590220497</c:v>
                </c:pt>
                <c:pt idx="2265">
                  <c:v>59.934290079191001</c:v>
                </c:pt>
                <c:pt idx="2266">
                  <c:v>60.206404154846702</c:v>
                </c:pt>
                <c:pt idx="2267">
                  <c:v>60.881857181445802</c:v>
                </c:pt>
                <c:pt idx="2268">
                  <c:v>60.190134785036797</c:v>
                </c:pt>
                <c:pt idx="2269">
                  <c:v>60.506828341989198</c:v>
                </c:pt>
                <c:pt idx="2270">
                  <c:v>60.475467903571001</c:v>
                </c:pt>
                <c:pt idx="2271">
                  <c:v>60.703884995065302</c:v>
                </c:pt>
                <c:pt idx="2272">
                  <c:v>59.536786818217401</c:v>
                </c:pt>
                <c:pt idx="2273">
                  <c:v>59.135339108155698</c:v>
                </c:pt>
                <c:pt idx="2274">
                  <c:v>59.129705089595298</c:v>
                </c:pt>
                <c:pt idx="2275">
                  <c:v>58.953712655864301</c:v>
                </c:pt>
                <c:pt idx="2276">
                  <c:v>58.200697586832902</c:v>
                </c:pt>
                <c:pt idx="2277">
                  <c:v>58.176275409481498</c:v>
                </c:pt>
                <c:pt idx="2278">
                  <c:v>58.175399998637999</c:v>
                </c:pt>
                <c:pt idx="2279">
                  <c:v>57.759835578667499</c:v>
                </c:pt>
                <c:pt idx="2280">
                  <c:v>57.653259966502198</c:v>
                </c:pt>
                <c:pt idx="2281">
                  <c:v>57.647218735497603</c:v>
                </c:pt>
                <c:pt idx="2282">
                  <c:v>57.597235540325102</c:v>
                </c:pt>
                <c:pt idx="2283">
                  <c:v>57.584414585961198</c:v>
                </c:pt>
                <c:pt idx="2284">
                  <c:v>58.091106689849198</c:v>
                </c:pt>
                <c:pt idx="2285">
                  <c:v>58.510416294098903</c:v>
                </c:pt>
                <c:pt idx="2286">
                  <c:v>59.110327623985299</c:v>
                </c:pt>
                <c:pt idx="2287">
                  <c:v>58.723245614589402</c:v>
                </c:pt>
                <c:pt idx="2288">
                  <c:v>57.666717497363301</c:v>
                </c:pt>
                <c:pt idx="2289">
                  <c:v>57.311362046970601</c:v>
                </c:pt>
                <c:pt idx="2290">
                  <c:v>57.230038683305601</c:v>
                </c:pt>
                <c:pt idx="2291">
                  <c:v>56.599254255695101</c:v>
                </c:pt>
                <c:pt idx="2292">
                  <c:v>55.910451916239602</c:v>
                </c:pt>
                <c:pt idx="2293">
                  <c:v>56.893142947693399</c:v>
                </c:pt>
                <c:pt idx="2294">
                  <c:v>57.474256630553398</c:v>
                </c:pt>
                <c:pt idx="2295">
                  <c:v>57.424554379040103</c:v>
                </c:pt>
                <c:pt idx="2296">
                  <c:v>57.0407311292606</c:v>
                </c:pt>
                <c:pt idx="2297">
                  <c:v>57.725755429305899</c:v>
                </c:pt>
                <c:pt idx="2298">
                  <c:v>55.934288625587897</c:v>
                </c:pt>
                <c:pt idx="2299">
                  <c:v>55.4013289699922</c:v>
                </c:pt>
                <c:pt idx="2300">
                  <c:v>56.455455702777897</c:v>
                </c:pt>
                <c:pt idx="2301">
                  <c:v>57.424698864404597</c:v>
                </c:pt>
                <c:pt idx="2302">
                  <c:v>57.131538498049601</c:v>
                </c:pt>
                <c:pt idx="2303">
                  <c:v>57.894262795680497</c:v>
                </c:pt>
                <c:pt idx="2304">
                  <c:v>56.496796377181198</c:v>
                </c:pt>
                <c:pt idx="2305">
                  <c:v>57.017855189032197</c:v>
                </c:pt>
                <c:pt idx="2306">
                  <c:v>55.835064789173003</c:v>
                </c:pt>
                <c:pt idx="2307">
                  <c:v>56.216208807599997</c:v>
                </c:pt>
                <c:pt idx="2308">
                  <c:v>55.768716370811703</c:v>
                </c:pt>
                <c:pt idx="2309">
                  <c:v>56.954150282688097</c:v>
                </c:pt>
                <c:pt idx="2310">
                  <c:v>55.994790748774697</c:v>
                </c:pt>
                <c:pt idx="2311">
                  <c:v>56.221700262971801</c:v>
                </c:pt>
                <c:pt idx="2312">
                  <c:v>56.377049236946398</c:v>
                </c:pt>
                <c:pt idx="2313">
                  <c:v>56.071099409307401</c:v>
                </c:pt>
                <c:pt idx="2314">
                  <c:v>55.7858234056783</c:v>
                </c:pt>
                <c:pt idx="2315">
                  <c:v>55.996836417026898</c:v>
                </c:pt>
                <c:pt idx="2316">
                  <c:v>55.400936513626199</c:v>
                </c:pt>
                <c:pt idx="2317">
                  <c:v>55.326914770325203</c:v>
                </c:pt>
                <c:pt idx="2318">
                  <c:v>54.618981903706803</c:v>
                </c:pt>
                <c:pt idx="2319">
                  <c:v>54.5380959446966</c:v>
                </c:pt>
                <c:pt idx="2320">
                  <c:v>54.380554245297802</c:v>
                </c:pt>
                <c:pt idx="2321">
                  <c:v>53.864688002024899</c:v>
                </c:pt>
                <c:pt idx="2322">
                  <c:v>54.225039936576898</c:v>
                </c:pt>
                <c:pt idx="2323">
                  <c:v>53.3393455796976</c:v>
                </c:pt>
                <c:pt idx="2324">
                  <c:v>52.880019028129198</c:v>
                </c:pt>
                <c:pt idx="2325">
                  <c:v>53.816614064376502</c:v>
                </c:pt>
                <c:pt idx="2326">
                  <c:v>54.323161036575499</c:v>
                </c:pt>
                <c:pt idx="2327">
                  <c:v>54.417248357357003</c:v>
                </c:pt>
                <c:pt idx="2328">
                  <c:v>54.999734120551302</c:v>
                </c:pt>
                <c:pt idx="2329">
                  <c:v>55.090343204063501</c:v>
                </c:pt>
                <c:pt idx="2330">
                  <c:v>54.366310578425697</c:v>
                </c:pt>
                <c:pt idx="2331">
                  <c:v>55.397031197438999</c:v>
                </c:pt>
                <c:pt idx="2332">
                  <c:v>56.214065382764502</c:v>
                </c:pt>
                <c:pt idx="2333">
                  <c:v>56.8037011593306</c:v>
                </c:pt>
                <c:pt idx="2334">
                  <c:v>57.055295225270598</c:v>
                </c:pt>
                <c:pt idx="2335">
                  <c:v>57.331072018492897</c:v>
                </c:pt>
                <c:pt idx="2336">
                  <c:v>58.104273195019303</c:v>
                </c:pt>
                <c:pt idx="2337">
                  <c:v>58.131441915167898</c:v>
                </c:pt>
                <c:pt idx="2338">
                  <c:v>57.355451064454002</c:v>
                </c:pt>
                <c:pt idx="2339">
                  <c:v>57.693609701198497</c:v>
                </c:pt>
                <c:pt idx="2340">
                  <c:v>56.890634315156703</c:v>
                </c:pt>
                <c:pt idx="2341">
                  <c:v>57.127843107246797</c:v>
                </c:pt>
                <c:pt idx="2342">
                  <c:v>57.082695134002201</c:v>
                </c:pt>
                <c:pt idx="2343">
                  <c:v>57.030374795125901</c:v>
                </c:pt>
                <c:pt idx="2344">
                  <c:v>56.6328170779651</c:v>
                </c:pt>
                <c:pt idx="2345">
                  <c:v>55.7377634536996</c:v>
                </c:pt>
                <c:pt idx="2346">
                  <c:v>55.073798202162301</c:v>
                </c:pt>
                <c:pt idx="2347">
                  <c:v>55.776880243275798</c:v>
                </c:pt>
                <c:pt idx="2348">
                  <c:v>56.216163135836602</c:v>
                </c:pt>
                <c:pt idx="2349">
                  <c:v>56.646072341619401</c:v>
                </c:pt>
                <c:pt idx="2350">
                  <c:v>57.796599554351303</c:v>
                </c:pt>
                <c:pt idx="2351">
                  <c:v>56.154272188437602</c:v>
                </c:pt>
                <c:pt idx="2352">
                  <c:v>56.555749931048602</c:v>
                </c:pt>
                <c:pt idx="2353">
                  <c:v>55.416460378578599</c:v>
                </c:pt>
                <c:pt idx="2354">
                  <c:v>54.650142594796598</c:v>
                </c:pt>
                <c:pt idx="2355">
                  <c:v>55.043618275337103</c:v>
                </c:pt>
                <c:pt idx="2356">
                  <c:v>54.638829355225297</c:v>
                </c:pt>
                <c:pt idx="2357">
                  <c:v>54.698969834155498</c:v>
                </c:pt>
                <c:pt idx="2358">
                  <c:v>54.862931800731502</c:v>
                </c:pt>
                <c:pt idx="2359">
                  <c:v>56.093766486766697</c:v>
                </c:pt>
                <c:pt idx="2360">
                  <c:v>56.725030917963501</c:v>
                </c:pt>
                <c:pt idx="2361">
                  <c:v>55.662380375543499</c:v>
                </c:pt>
                <c:pt idx="2362">
                  <c:v>56.104911602326403</c:v>
                </c:pt>
                <c:pt idx="2363">
                  <c:v>55.437488548570798</c:v>
                </c:pt>
                <c:pt idx="2364">
                  <c:v>57.007615766154203</c:v>
                </c:pt>
                <c:pt idx="2365">
                  <c:v>57.323274497954401</c:v>
                </c:pt>
                <c:pt idx="2366">
                  <c:v>57.717266339065603</c:v>
                </c:pt>
                <c:pt idx="2367">
                  <c:v>58.123267822530302</c:v>
                </c:pt>
                <c:pt idx="2368">
                  <c:v>57.994760589434897</c:v>
                </c:pt>
                <c:pt idx="2369">
                  <c:v>58.835276690821701</c:v>
                </c:pt>
                <c:pt idx="2370">
                  <c:v>59.2621723064996</c:v>
                </c:pt>
                <c:pt idx="2371">
                  <c:v>58.6620397968153</c:v>
                </c:pt>
                <c:pt idx="2372">
                  <c:v>59.822181133284303</c:v>
                </c:pt>
                <c:pt idx="2373">
                  <c:v>59.208183811860401</c:v>
                </c:pt>
                <c:pt idx="2374">
                  <c:v>58.780317476653202</c:v>
                </c:pt>
                <c:pt idx="2375">
                  <c:v>58.780724477737898</c:v>
                </c:pt>
                <c:pt idx="2376">
                  <c:v>58.603610789043998</c:v>
                </c:pt>
                <c:pt idx="2377">
                  <c:v>58.377852873882397</c:v>
                </c:pt>
                <c:pt idx="2378">
                  <c:v>58.734296964207701</c:v>
                </c:pt>
                <c:pt idx="2379">
                  <c:v>59.409619215318699</c:v>
                </c:pt>
                <c:pt idx="2380">
                  <c:v>58.732954489989197</c:v>
                </c:pt>
                <c:pt idx="2381">
                  <c:v>58.864313651085098</c:v>
                </c:pt>
                <c:pt idx="2382">
                  <c:v>58.837296901913298</c:v>
                </c:pt>
                <c:pt idx="2383">
                  <c:v>58.188560960036803</c:v>
                </c:pt>
                <c:pt idx="2384">
                  <c:v>57.571990543447299</c:v>
                </c:pt>
                <c:pt idx="2385">
                  <c:v>57.675471503329703</c:v>
                </c:pt>
                <c:pt idx="2386">
                  <c:v>57.029965832467603</c:v>
                </c:pt>
                <c:pt idx="2387">
                  <c:v>55.745971159064602</c:v>
                </c:pt>
                <c:pt idx="2388">
                  <c:v>55.6177186558388</c:v>
                </c:pt>
                <c:pt idx="2389">
                  <c:v>54.574909955223298</c:v>
                </c:pt>
                <c:pt idx="2390">
                  <c:v>53.9547911858484</c:v>
                </c:pt>
                <c:pt idx="2391">
                  <c:v>53.785621566256197</c:v>
                </c:pt>
                <c:pt idx="2392">
                  <c:v>54.811426529149003</c:v>
                </c:pt>
                <c:pt idx="2393">
                  <c:v>54.664427378224801</c:v>
                </c:pt>
                <c:pt idx="2394">
                  <c:v>55.571762535759497</c:v>
                </c:pt>
                <c:pt idx="2395">
                  <c:v>55.034244025281701</c:v>
                </c:pt>
                <c:pt idx="2396">
                  <c:v>54.5779194452331</c:v>
                </c:pt>
                <c:pt idx="2397">
                  <c:v>55.171787237001404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Sheet10!$BD$7</c:f>
              <c:strCache>
                <c:ptCount val="1"/>
                <c:pt idx="0">
                  <c:v>Rainbow503020Daily20</c:v>
                </c:pt>
              </c:strCache>
            </c:strRef>
          </c:tx>
          <c:marker>
            <c:symbol val="none"/>
          </c:marker>
          <c:val>
            <c:numRef>
              <c:f>Sheet10!$BD$8:$BD$2418</c:f>
              <c:numCache>
                <c:formatCode>General</c:formatCode>
                <c:ptCount val="2411"/>
                <c:pt idx="0">
                  <c:v>100</c:v>
                </c:pt>
                <c:pt idx="1">
                  <c:v>101.114302288698</c:v>
                </c:pt>
                <c:pt idx="2">
                  <c:v>100.661256030682</c:v>
                </c:pt>
                <c:pt idx="3">
                  <c:v>100.216675033453</c:v>
                </c:pt>
                <c:pt idx="4">
                  <c:v>101.01839407115899</c:v>
                </c:pt>
                <c:pt idx="5">
                  <c:v>100.746086186106</c:v>
                </c:pt>
                <c:pt idx="6">
                  <c:v>101.36479066409601</c:v>
                </c:pt>
                <c:pt idx="7">
                  <c:v>101.92968370863299</c:v>
                </c:pt>
                <c:pt idx="8">
                  <c:v>101.95531023023101</c:v>
                </c:pt>
                <c:pt idx="9">
                  <c:v>101.664586884914</c:v>
                </c:pt>
                <c:pt idx="10">
                  <c:v>100.396462116172</c:v>
                </c:pt>
                <c:pt idx="11">
                  <c:v>100.887808466059</c:v>
                </c:pt>
                <c:pt idx="12">
                  <c:v>100.827041843819</c:v>
                </c:pt>
                <c:pt idx="13">
                  <c:v>101.31332979472199</c:v>
                </c:pt>
                <c:pt idx="14">
                  <c:v>101.657303807205</c:v>
                </c:pt>
                <c:pt idx="15">
                  <c:v>102.086039231833</c:v>
                </c:pt>
                <c:pt idx="16">
                  <c:v>102.257155233701</c:v>
                </c:pt>
                <c:pt idx="17">
                  <c:v>102.059640952061</c:v>
                </c:pt>
                <c:pt idx="18">
                  <c:v>101.835002005422</c:v>
                </c:pt>
                <c:pt idx="19">
                  <c:v>101.250994365648</c:v>
                </c:pt>
                <c:pt idx="20">
                  <c:v>99.154744235794098</c:v>
                </c:pt>
                <c:pt idx="21">
                  <c:v>100.228537817408</c:v>
                </c:pt>
                <c:pt idx="22">
                  <c:v>99.333651282776898</c:v>
                </c:pt>
                <c:pt idx="23">
                  <c:v>100.561298299103</c:v>
                </c:pt>
                <c:pt idx="24">
                  <c:v>101.773916863997</c:v>
                </c:pt>
                <c:pt idx="25">
                  <c:v>102.706455477029</c:v>
                </c:pt>
                <c:pt idx="26">
                  <c:v>103.27308198311999</c:v>
                </c:pt>
                <c:pt idx="27">
                  <c:v>103.561668485697</c:v>
                </c:pt>
                <c:pt idx="28">
                  <c:v>102.262716011614</c:v>
                </c:pt>
                <c:pt idx="29">
                  <c:v>102.288587353945</c:v>
                </c:pt>
                <c:pt idx="30">
                  <c:v>102.36903084188</c:v>
                </c:pt>
                <c:pt idx="31">
                  <c:v>102.20208720572001</c:v>
                </c:pt>
                <c:pt idx="32">
                  <c:v>100.116385282294</c:v>
                </c:pt>
                <c:pt idx="33">
                  <c:v>101.319930224131</c:v>
                </c:pt>
                <c:pt idx="34">
                  <c:v>101.87992369759</c:v>
                </c:pt>
                <c:pt idx="35">
                  <c:v>102.48664585749501</c:v>
                </c:pt>
                <c:pt idx="36">
                  <c:v>103.277415122957</c:v>
                </c:pt>
                <c:pt idx="37">
                  <c:v>103.404510929233</c:v>
                </c:pt>
                <c:pt idx="38">
                  <c:v>104.189806120559</c:v>
                </c:pt>
                <c:pt idx="39">
                  <c:v>104.825561426958</c:v>
                </c:pt>
                <c:pt idx="40">
                  <c:v>104.760952089585</c:v>
                </c:pt>
                <c:pt idx="41">
                  <c:v>104.235692329626</c:v>
                </c:pt>
                <c:pt idx="42">
                  <c:v>104.546757465779</c:v>
                </c:pt>
                <c:pt idx="43">
                  <c:v>105.033314664759</c:v>
                </c:pt>
                <c:pt idx="44">
                  <c:v>106.046695700162</c:v>
                </c:pt>
                <c:pt idx="45">
                  <c:v>106.109976673478</c:v>
                </c:pt>
                <c:pt idx="46">
                  <c:v>106.21592260028601</c:v>
                </c:pt>
                <c:pt idx="47">
                  <c:v>107.15515308629701</c:v>
                </c:pt>
                <c:pt idx="48">
                  <c:v>107.719706275218</c:v>
                </c:pt>
                <c:pt idx="49">
                  <c:v>107.65407147291</c:v>
                </c:pt>
                <c:pt idx="50">
                  <c:v>107.04646823136601</c:v>
                </c:pt>
                <c:pt idx="51">
                  <c:v>105.413616825175</c:v>
                </c:pt>
                <c:pt idx="52">
                  <c:v>107.459028453754</c:v>
                </c:pt>
                <c:pt idx="53">
                  <c:v>105.642172239625</c:v>
                </c:pt>
                <c:pt idx="54">
                  <c:v>106.433662502267</c:v>
                </c:pt>
                <c:pt idx="55">
                  <c:v>106.579025360202</c:v>
                </c:pt>
                <c:pt idx="56">
                  <c:v>107.853208493159</c:v>
                </c:pt>
                <c:pt idx="57">
                  <c:v>107.319343984658</c:v>
                </c:pt>
                <c:pt idx="58">
                  <c:v>107.36060637329901</c:v>
                </c:pt>
                <c:pt idx="59">
                  <c:v>106.615318942711</c:v>
                </c:pt>
                <c:pt idx="60">
                  <c:v>104.03115834374699</c:v>
                </c:pt>
                <c:pt idx="61">
                  <c:v>104.047091805148</c:v>
                </c:pt>
                <c:pt idx="62">
                  <c:v>103.120910372483</c:v>
                </c:pt>
                <c:pt idx="63">
                  <c:v>102.962192333909</c:v>
                </c:pt>
                <c:pt idx="64">
                  <c:v>103.336585212074</c:v>
                </c:pt>
                <c:pt idx="65">
                  <c:v>103.627315245375</c:v>
                </c:pt>
                <c:pt idx="66">
                  <c:v>103.903715510727</c:v>
                </c:pt>
                <c:pt idx="67">
                  <c:v>103.88653095920399</c:v>
                </c:pt>
                <c:pt idx="68">
                  <c:v>104.454998634437</c:v>
                </c:pt>
                <c:pt idx="69">
                  <c:v>104.43573061553801</c:v>
                </c:pt>
                <c:pt idx="70">
                  <c:v>104.564897495002</c:v>
                </c:pt>
                <c:pt idx="71">
                  <c:v>105.001510062813</c:v>
                </c:pt>
                <c:pt idx="72">
                  <c:v>104.725987252932</c:v>
                </c:pt>
                <c:pt idx="73">
                  <c:v>104.832934122062</c:v>
                </c:pt>
                <c:pt idx="74">
                  <c:v>105.229260324808</c:v>
                </c:pt>
                <c:pt idx="75">
                  <c:v>104.00840856776</c:v>
                </c:pt>
                <c:pt idx="76">
                  <c:v>101.35871759530799</c:v>
                </c:pt>
                <c:pt idx="77">
                  <c:v>102.59633291325</c:v>
                </c:pt>
                <c:pt idx="78">
                  <c:v>102.91882786887599</c:v>
                </c:pt>
                <c:pt idx="79">
                  <c:v>103.898935350389</c:v>
                </c:pt>
                <c:pt idx="80">
                  <c:v>104.477226681104</c:v>
                </c:pt>
                <c:pt idx="81">
                  <c:v>102.480110394089</c:v>
                </c:pt>
                <c:pt idx="82">
                  <c:v>102.728134415009</c:v>
                </c:pt>
                <c:pt idx="83">
                  <c:v>102.783318382194</c:v>
                </c:pt>
                <c:pt idx="84">
                  <c:v>103.990937810717</c:v>
                </c:pt>
                <c:pt idx="85">
                  <c:v>104.528586125945</c:v>
                </c:pt>
                <c:pt idx="86">
                  <c:v>105.315437580297</c:v>
                </c:pt>
                <c:pt idx="87">
                  <c:v>105.105913590931</c:v>
                </c:pt>
                <c:pt idx="88">
                  <c:v>104.86968901868499</c:v>
                </c:pt>
                <c:pt idx="89">
                  <c:v>104.91067260877701</c:v>
                </c:pt>
                <c:pt idx="90">
                  <c:v>107.112802267723</c:v>
                </c:pt>
                <c:pt idx="91">
                  <c:v>106.793279295419</c:v>
                </c:pt>
                <c:pt idx="92">
                  <c:v>108.839022912047</c:v>
                </c:pt>
                <c:pt idx="93">
                  <c:v>108.52495634998201</c:v>
                </c:pt>
                <c:pt idx="94">
                  <c:v>108.246930228469</c:v>
                </c:pt>
                <c:pt idx="95">
                  <c:v>107.460166685025</c:v>
                </c:pt>
                <c:pt idx="96">
                  <c:v>107.827156878427</c:v>
                </c:pt>
                <c:pt idx="97">
                  <c:v>109.33330030259501</c:v>
                </c:pt>
                <c:pt idx="98">
                  <c:v>109.576614487527</c:v>
                </c:pt>
                <c:pt idx="99">
                  <c:v>108.830341797931</c:v>
                </c:pt>
                <c:pt idx="100">
                  <c:v>106.740152539292</c:v>
                </c:pt>
                <c:pt idx="101">
                  <c:v>106.36673825444301</c:v>
                </c:pt>
                <c:pt idx="102">
                  <c:v>107.96331750506999</c:v>
                </c:pt>
                <c:pt idx="103">
                  <c:v>109.88921127813499</c:v>
                </c:pt>
                <c:pt idx="104">
                  <c:v>107.801012674167</c:v>
                </c:pt>
                <c:pt idx="105">
                  <c:v>108.68233647637901</c:v>
                </c:pt>
                <c:pt idx="106">
                  <c:v>108.31199591910401</c:v>
                </c:pt>
                <c:pt idx="107">
                  <c:v>107.53424955032099</c:v>
                </c:pt>
                <c:pt idx="108">
                  <c:v>107.147520472831</c:v>
                </c:pt>
                <c:pt idx="109">
                  <c:v>105.58288012153901</c:v>
                </c:pt>
                <c:pt idx="110">
                  <c:v>104.345725271511</c:v>
                </c:pt>
                <c:pt idx="111">
                  <c:v>104.92961150152099</c:v>
                </c:pt>
                <c:pt idx="112">
                  <c:v>106.55369338664499</c:v>
                </c:pt>
                <c:pt idx="113">
                  <c:v>104.569546925308</c:v>
                </c:pt>
                <c:pt idx="114">
                  <c:v>104.175299240236</c:v>
                </c:pt>
                <c:pt idx="115">
                  <c:v>104.31922855097299</c:v>
                </c:pt>
                <c:pt idx="116">
                  <c:v>105.866320964728</c:v>
                </c:pt>
                <c:pt idx="117">
                  <c:v>107.25036631716</c:v>
                </c:pt>
                <c:pt idx="118">
                  <c:v>109.11167254925</c:v>
                </c:pt>
                <c:pt idx="119">
                  <c:v>110.396776532871</c:v>
                </c:pt>
                <c:pt idx="120">
                  <c:v>107.857494699927</c:v>
                </c:pt>
                <c:pt idx="121">
                  <c:v>111.65894055129399</c:v>
                </c:pt>
                <c:pt idx="122">
                  <c:v>109.971601384979</c:v>
                </c:pt>
                <c:pt idx="123">
                  <c:v>113.264639776183</c:v>
                </c:pt>
                <c:pt idx="124">
                  <c:v>112.75080782744099</c:v>
                </c:pt>
                <c:pt idx="125">
                  <c:v>116.35737297187001</c:v>
                </c:pt>
                <c:pt idx="126">
                  <c:v>115.461594742359</c:v>
                </c:pt>
                <c:pt idx="127">
                  <c:v>115.509485710772</c:v>
                </c:pt>
                <c:pt idx="128">
                  <c:v>115.945217307325</c:v>
                </c:pt>
                <c:pt idx="129">
                  <c:v>111.081641802633</c:v>
                </c:pt>
                <c:pt idx="130">
                  <c:v>110.247497133344</c:v>
                </c:pt>
                <c:pt idx="131">
                  <c:v>111.572647608927</c:v>
                </c:pt>
                <c:pt idx="132">
                  <c:v>108.82795900322</c:v>
                </c:pt>
                <c:pt idx="133">
                  <c:v>109.475657083618</c:v>
                </c:pt>
                <c:pt idx="134">
                  <c:v>109.438739240635</c:v>
                </c:pt>
                <c:pt idx="135">
                  <c:v>113.538537416377</c:v>
                </c:pt>
                <c:pt idx="136">
                  <c:v>112.114604088278</c:v>
                </c:pt>
                <c:pt idx="137">
                  <c:v>113.628896875717</c:v>
                </c:pt>
                <c:pt idx="138">
                  <c:v>113.186358426166</c:v>
                </c:pt>
                <c:pt idx="139">
                  <c:v>110.798394710244</c:v>
                </c:pt>
                <c:pt idx="140">
                  <c:v>108.543875936712</c:v>
                </c:pt>
                <c:pt idx="141">
                  <c:v>109.333059220115</c:v>
                </c:pt>
                <c:pt idx="142">
                  <c:v>108.259465067129</c:v>
                </c:pt>
                <c:pt idx="143">
                  <c:v>108.883232839652</c:v>
                </c:pt>
                <c:pt idx="144">
                  <c:v>108.86844447687101</c:v>
                </c:pt>
                <c:pt idx="145">
                  <c:v>107.865204682303</c:v>
                </c:pt>
                <c:pt idx="146">
                  <c:v>107.156818401964</c:v>
                </c:pt>
                <c:pt idx="147">
                  <c:v>106.325759139765</c:v>
                </c:pt>
                <c:pt idx="148">
                  <c:v>107.41855721238601</c:v>
                </c:pt>
                <c:pt idx="149">
                  <c:v>104.63886904790699</c:v>
                </c:pt>
                <c:pt idx="150">
                  <c:v>105.136942406847</c:v>
                </c:pt>
                <c:pt idx="151">
                  <c:v>104.73597506116</c:v>
                </c:pt>
                <c:pt idx="152">
                  <c:v>103.766660287579</c:v>
                </c:pt>
                <c:pt idx="153">
                  <c:v>101.930541383311</c:v>
                </c:pt>
                <c:pt idx="154">
                  <c:v>102.578781166319</c:v>
                </c:pt>
                <c:pt idx="155">
                  <c:v>102.95315990648901</c:v>
                </c:pt>
                <c:pt idx="156">
                  <c:v>103.063632422238</c:v>
                </c:pt>
                <c:pt idx="157">
                  <c:v>103.345133416517</c:v>
                </c:pt>
                <c:pt idx="158">
                  <c:v>103.766166014875</c:v>
                </c:pt>
                <c:pt idx="159">
                  <c:v>104.071828937527</c:v>
                </c:pt>
                <c:pt idx="160">
                  <c:v>101.809532359309</c:v>
                </c:pt>
                <c:pt idx="161">
                  <c:v>101.25171249377</c:v>
                </c:pt>
                <c:pt idx="162">
                  <c:v>101.029560217376</c:v>
                </c:pt>
                <c:pt idx="163">
                  <c:v>104.248012126478</c:v>
                </c:pt>
                <c:pt idx="164">
                  <c:v>104.587467581116</c:v>
                </c:pt>
                <c:pt idx="165">
                  <c:v>103.557345245059</c:v>
                </c:pt>
                <c:pt idx="166">
                  <c:v>102.05803891044501</c:v>
                </c:pt>
                <c:pt idx="167">
                  <c:v>103.890671157667</c:v>
                </c:pt>
                <c:pt idx="168">
                  <c:v>103.327726670903</c:v>
                </c:pt>
                <c:pt idx="169">
                  <c:v>104.556241348079</c:v>
                </c:pt>
                <c:pt idx="170">
                  <c:v>104.037534437136</c:v>
                </c:pt>
                <c:pt idx="171">
                  <c:v>105.325566446407</c:v>
                </c:pt>
                <c:pt idx="172">
                  <c:v>103.572053662332</c:v>
                </c:pt>
                <c:pt idx="173">
                  <c:v>102.37832169633</c:v>
                </c:pt>
                <c:pt idx="174">
                  <c:v>102.77884546788199</c:v>
                </c:pt>
                <c:pt idx="175">
                  <c:v>103.98907215553299</c:v>
                </c:pt>
                <c:pt idx="176">
                  <c:v>104.063630169783</c:v>
                </c:pt>
                <c:pt idx="177">
                  <c:v>103.860369689965</c:v>
                </c:pt>
                <c:pt idx="178">
                  <c:v>105.754314572025</c:v>
                </c:pt>
                <c:pt idx="179">
                  <c:v>106.18172073295899</c:v>
                </c:pt>
                <c:pt idx="180">
                  <c:v>107.436426289202</c:v>
                </c:pt>
                <c:pt idx="181">
                  <c:v>107.02760018633199</c:v>
                </c:pt>
                <c:pt idx="182">
                  <c:v>107.664744947942</c:v>
                </c:pt>
                <c:pt idx="183">
                  <c:v>107.999428471318</c:v>
                </c:pt>
                <c:pt idx="184">
                  <c:v>106.644810627696</c:v>
                </c:pt>
                <c:pt idx="185">
                  <c:v>106.09940884709501</c:v>
                </c:pt>
                <c:pt idx="186">
                  <c:v>103.22445594590999</c:v>
                </c:pt>
                <c:pt idx="187">
                  <c:v>102.053384651085</c:v>
                </c:pt>
                <c:pt idx="188">
                  <c:v>104.19295960466999</c:v>
                </c:pt>
                <c:pt idx="189">
                  <c:v>102.02348460536101</c:v>
                </c:pt>
                <c:pt idx="190">
                  <c:v>100.82332869410099</c:v>
                </c:pt>
                <c:pt idx="191">
                  <c:v>100.272626893469</c:v>
                </c:pt>
                <c:pt idx="192">
                  <c:v>100.418425769048</c:v>
                </c:pt>
                <c:pt idx="193">
                  <c:v>99.590341880601002</c:v>
                </c:pt>
                <c:pt idx="194">
                  <c:v>99.314052126812101</c:v>
                </c:pt>
                <c:pt idx="195">
                  <c:v>100.795726663957</c:v>
                </c:pt>
                <c:pt idx="196">
                  <c:v>102.56592585724</c:v>
                </c:pt>
                <c:pt idx="197">
                  <c:v>100.71497233967401</c:v>
                </c:pt>
                <c:pt idx="198">
                  <c:v>101.91182720762799</c:v>
                </c:pt>
                <c:pt idx="199">
                  <c:v>102.033410917794</c:v>
                </c:pt>
                <c:pt idx="200">
                  <c:v>104.168434836731</c:v>
                </c:pt>
                <c:pt idx="201">
                  <c:v>105.052141002358</c:v>
                </c:pt>
                <c:pt idx="202">
                  <c:v>107.2198899668</c:v>
                </c:pt>
                <c:pt idx="203">
                  <c:v>106.84933004121901</c:v>
                </c:pt>
                <c:pt idx="204">
                  <c:v>108.787074489074</c:v>
                </c:pt>
                <c:pt idx="205">
                  <c:v>106.091801413895</c:v>
                </c:pt>
                <c:pt idx="206">
                  <c:v>110.928807759718</c:v>
                </c:pt>
                <c:pt idx="207">
                  <c:v>109.417907134693</c:v>
                </c:pt>
                <c:pt idx="208">
                  <c:v>109.166940774609</c:v>
                </c:pt>
                <c:pt idx="209">
                  <c:v>108.32121197479999</c:v>
                </c:pt>
                <c:pt idx="210">
                  <c:v>108.74291862096</c:v>
                </c:pt>
                <c:pt idx="211">
                  <c:v>110.091332875254</c:v>
                </c:pt>
                <c:pt idx="212">
                  <c:v>111.297935066357</c:v>
                </c:pt>
                <c:pt idx="213">
                  <c:v>110.959557457461</c:v>
                </c:pt>
                <c:pt idx="214">
                  <c:v>108.629701212754</c:v>
                </c:pt>
                <c:pt idx="215">
                  <c:v>107.389027104862</c:v>
                </c:pt>
                <c:pt idx="216">
                  <c:v>102.229813968516</c:v>
                </c:pt>
                <c:pt idx="217">
                  <c:v>96.832624068839394</c:v>
                </c:pt>
                <c:pt idx="218">
                  <c:v>95.135997978356102</c:v>
                </c:pt>
                <c:pt idx="219">
                  <c:v>95.562476836219602</c:v>
                </c:pt>
                <c:pt idx="220">
                  <c:v>93.808629782535306</c:v>
                </c:pt>
                <c:pt idx="221">
                  <c:v>93.146583578895999</c:v>
                </c:pt>
                <c:pt idx="222">
                  <c:v>92.460236901908104</c:v>
                </c:pt>
                <c:pt idx="223">
                  <c:v>90.981025845136898</c:v>
                </c:pt>
                <c:pt idx="224">
                  <c:v>93.172589197891</c:v>
                </c:pt>
                <c:pt idx="225">
                  <c:v>93.104971019068003</c:v>
                </c:pt>
                <c:pt idx="226">
                  <c:v>94.780065748759199</c:v>
                </c:pt>
                <c:pt idx="227">
                  <c:v>93.680844193772998</c:v>
                </c:pt>
                <c:pt idx="228">
                  <c:v>93.142131477908094</c:v>
                </c:pt>
                <c:pt idx="229">
                  <c:v>92.585768980551094</c:v>
                </c:pt>
                <c:pt idx="230">
                  <c:v>90.739054869296794</c:v>
                </c:pt>
                <c:pt idx="231">
                  <c:v>91.294586024777601</c:v>
                </c:pt>
                <c:pt idx="232">
                  <c:v>90.129809004716606</c:v>
                </c:pt>
                <c:pt idx="233">
                  <c:v>89.638769410194399</c:v>
                </c:pt>
                <c:pt idx="234">
                  <c:v>90.194316662081704</c:v>
                </c:pt>
                <c:pt idx="235">
                  <c:v>93.694727174049405</c:v>
                </c:pt>
                <c:pt idx="236">
                  <c:v>94.016924682558994</c:v>
                </c:pt>
                <c:pt idx="237">
                  <c:v>94.066463066986998</c:v>
                </c:pt>
                <c:pt idx="238">
                  <c:v>93.942504530424699</c:v>
                </c:pt>
                <c:pt idx="239">
                  <c:v>93.562213488684804</c:v>
                </c:pt>
                <c:pt idx="240">
                  <c:v>93.410694369958804</c:v>
                </c:pt>
                <c:pt idx="241">
                  <c:v>92.696040561481496</c:v>
                </c:pt>
                <c:pt idx="242">
                  <c:v>93.966690283933403</c:v>
                </c:pt>
                <c:pt idx="243">
                  <c:v>94.010411429551795</c:v>
                </c:pt>
                <c:pt idx="244">
                  <c:v>92.071312418881902</c:v>
                </c:pt>
                <c:pt idx="245">
                  <c:v>91.087011965012607</c:v>
                </c:pt>
                <c:pt idx="246">
                  <c:v>91.292729785443896</c:v>
                </c:pt>
                <c:pt idx="247">
                  <c:v>92.672626348273496</c:v>
                </c:pt>
                <c:pt idx="248">
                  <c:v>94.220051428754303</c:v>
                </c:pt>
                <c:pt idx="249">
                  <c:v>95.058777487678697</c:v>
                </c:pt>
                <c:pt idx="250">
                  <c:v>94.709037748849994</c:v>
                </c:pt>
                <c:pt idx="251">
                  <c:v>95.321718410972593</c:v>
                </c:pt>
                <c:pt idx="252">
                  <c:v>95.796389933751101</c:v>
                </c:pt>
                <c:pt idx="253">
                  <c:v>95.787163026172394</c:v>
                </c:pt>
                <c:pt idx="254">
                  <c:v>96.621341728967707</c:v>
                </c:pt>
                <c:pt idx="255">
                  <c:v>95.825152186424404</c:v>
                </c:pt>
                <c:pt idx="256">
                  <c:v>96.700513324697695</c:v>
                </c:pt>
                <c:pt idx="257">
                  <c:v>97.741771894909505</c:v>
                </c:pt>
                <c:pt idx="258">
                  <c:v>97.559655844054802</c:v>
                </c:pt>
                <c:pt idx="259">
                  <c:v>97.976191659946707</c:v>
                </c:pt>
                <c:pt idx="260">
                  <c:v>98.784935135984597</c:v>
                </c:pt>
                <c:pt idx="261">
                  <c:v>97.808725756136795</c:v>
                </c:pt>
                <c:pt idx="262">
                  <c:v>98.871335693091297</c:v>
                </c:pt>
                <c:pt idx="263">
                  <c:v>95.963466326194805</c:v>
                </c:pt>
                <c:pt idx="264">
                  <c:v>96.695182387544193</c:v>
                </c:pt>
                <c:pt idx="265">
                  <c:v>94.402184005565104</c:v>
                </c:pt>
                <c:pt idx="266">
                  <c:v>95.311743874248094</c:v>
                </c:pt>
                <c:pt idx="267">
                  <c:v>94.784769144837298</c:v>
                </c:pt>
                <c:pt idx="268">
                  <c:v>93.3542810446923</c:v>
                </c:pt>
                <c:pt idx="269">
                  <c:v>92.566449135408703</c:v>
                </c:pt>
                <c:pt idx="270">
                  <c:v>95.894483466493796</c:v>
                </c:pt>
                <c:pt idx="271">
                  <c:v>95.111398920794798</c:v>
                </c:pt>
                <c:pt idx="272">
                  <c:v>94.276588771431605</c:v>
                </c:pt>
                <c:pt idx="273">
                  <c:v>92.419620091248404</c:v>
                </c:pt>
                <c:pt idx="274">
                  <c:v>93.944693871566301</c:v>
                </c:pt>
                <c:pt idx="275">
                  <c:v>94.030899529877402</c:v>
                </c:pt>
                <c:pt idx="276">
                  <c:v>93.210194105111796</c:v>
                </c:pt>
                <c:pt idx="277">
                  <c:v>94.211604195978794</c:v>
                </c:pt>
                <c:pt idx="278">
                  <c:v>94.091286066807896</c:v>
                </c:pt>
                <c:pt idx="279">
                  <c:v>95.376673995205294</c:v>
                </c:pt>
                <c:pt idx="280">
                  <c:v>93.764260643485301</c:v>
                </c:pt>
                <c:pt idx="281">
                  <c:v>94.495207493543504</c:v>
                </c:pt>
                <c:pt idx="282">
                  <c:v>93.8105472347915</c:v>
                </c:pt>
                <c:pt idx="283">
                  <c:v>93.563956044361404</c:v>
                </c:pt>
                <c:pt idx="284">
                  <c:v>92.862133022858103</c:v>
                </c:pt>
                <c:pt idx="285">
                  <c:v>95.080697343653796</c:v>
                </c:pt>
                <c:pt idx="286">
                  <c:v>95.770352172644607</c:v>
                </c:pt>
                <c:pt idx="287">
                  <c:v>95.636425620616393</c:v>
                </c:pt>
                <c:pt idx="288">
                  <c:v>97.129000552406296</c:v>
                </c:pt>
                <c:pt idx="289">
                  <c:v>98.584805135725205</c:v>
                </c:pt>
                <c:pt idx="290">
                  <c:v>97.993996649648594</c:v>
                </c:pt>
                <c:pt idx="291">
                  <c:v>96.378085407013202</c:v>
                </c:pt>
                <c:pt idx="292">
                  <c:v>94.222251224008602</c:v>
                </c:pt>
                <c:pt idx="293">
                  <c:v>94.388650075016301</c:v>
                </c:pt>
                <c:pt idx="294">
                  <c:v>95.461808329715495</c:v>
                </c:pt>
                <c:pt idx="295">
                  <c:v>97.056439324398696</c:v>
                </c:pt>
                <c:pt idx="296">
                  <c:v>98.227184238544694</c:v>
                </c:pt>
                <c:pt idx="297">
                  <c:v>96.845838608127707</c:v>
                </c:pt>
                <c:pt idx="298">
                  <c:v>95.3811943648669</c:v>
                </c:pt>
                <c:pt idx="299">
                  <c:v>94.824686352389506</c:v>
                </c:pt>
                <c:pt idx="300">
                  <c:v>93.811837026824193</c:v>
                </c:pt>
                <c:pt idx="301">
                  <c:v>94.695788925594599</c:v>
                </c:pt>
                <c:pt idx="302">
                  <c:v>92.848849100048895</c:v>
                </c:pt>
                <c:pt idx="303">
                  <c:v>90.588205425196904</c:v>
                </c:pt>
                <c:pt idx="304">
                  <c:v>89.878816678610704</c:v>
                </c:pt>
                <c:pt idx="305">
                  <c:v>90.671599039647305</c:v>
                </c:pt>
                <c:pt idx="306">
                  <c:v>90.968782368627501</c:v>
                </c:pt>
                <c:pt idx="307">
                  <c:v>91.588268923302493</c:v>
                </c:pt>
                <c:pt idx="308">
                  <c:v>91.212991007600095</c:v>
                </c:pt>
                <c:pt idx="309">
                  <c:v>90.249728198345395</c:v>
                </c:pt>
                <c:pt idx="310">
                  <c:v>90.364792767477596</c:v>
                </c:pt>
                <c:pt idx="311">
                  <c:v>89.296787453702095</c:v>
                </c:pt>
                <c:pt idx="312">
                  <c:v>92.027240253311803</c:v>
                </c:pt>
                <c:pt idx="313">
                  <c:v>92.037976559171696</c:v>
                </c:pt>
                <c:pt idx="314">
                  <c:v>90.1757042100121</c:v>
                </c:pt>
                <c:pt idx="315">
                  <c:v>92.839992882763099</c:v>
                </c:pt>
                <c:pt idx="316">
                  <c:v>95.234535786005594</c:v>
                </c:pt>
                <c:pt idx="317">
                  <c:v>93.398574401579097</c:v>
                </c:pt>
                <c:pt idx="318">
                  <c:v>92.334294339270699</c:v>
                </c:pt>
                <c:pt idx="319">
                  <c:v>93.713444191022703</c:v>
                </c:pt>
                <c:pt idx="320">
                  <c:v>93.519487069627203</c:v>
                </c:pt>
                <c:pt idx="321">
                  <c:v>92.311735912276205</c:v>
                </c:pt>
                <c:pt idx="322">
                  <c:v>90.747124017553602</c:v>
                </c:pt>
                <c:pt idx="323">
                  <c:v>90.882888502957499</c:v>
                </c:pt>
                <c:pt idx="324">
                  <c:v>90.582225316849502</c:v>
                </c:pt>
                <c:pt idx="325">
                  <c:v>90.859635108478798</c:v>
                </c:pt>
                <c:pt idx="326">
                  <c:v>89.485302269419293</c:v>
                </c:pt>
                <c:pt idx="327">
                  <c:v>89.483823312672797</c:v>
                </c:pt>
                <c:pt idx="328">
                  <c:v>90.123184759675297</c:v>
                </c:pt>
                <c:pt idx="329">
                  <c:v>90.235325027094405</c:v>
                </c:pt>
                <c:pt idx="330">
                  <c:v>89.621744883051704</c:v>
                </c:pt>
                <c:pt idx="331">
                  <c:v>89.444102175438303</c:v>
                </c:pt>
                <c:pt idx="332">
                  <c:v>89.448247922919194</c:v>
                </c:pt>
                <c:pt idx="333">
                  <c:v>86.791536283848998</c:v>
                </c:pt>
                <c:pt idx="334">
                  <c:v>86.667262711069696</c:v>
                </c:pt>
                <c:pt idx="335">
                  <c:v>86.959520403271</c:v>
                </c:pt>
                <c:pt idx="336">
                  <c:v>86.858979950971303</c:v>
                </c:pt>
                <c:pt idx="337">
                  <c:v>86.729823209472301</c:v>
                </c:pt>
                <c:pt idx="338">
                  <c:v>86.638991405854497</c:v>
                </c:pt>
                <c:pt idx="339">
                  <c:v>85.889041510055094</c:v>
                </c:pt>
                <c:pt idx="340">
                  <c:v>87.713762621001493</c:v>
                </c:pt>
                <c:pt idx="341">
                  <c:v>87.388119216406494</c:v>
                </c:pt>
                <c:pt idx="342">
                  <c:v>87.886063792609306</c:v>
                </c:pt>
                <c:pt idx="343">
                  <c:v>86.8772460283611</c:v>
                </c:pt>
                <c:pt idx="344">
                  <c:v>87.408468176158706</c:v>
                </c:pt>
                <c:pt idx="345">
                  <c:v>81.352783566287897</c:v>
                </c:pt>
                <c:pt idx="346">
                  <c:v>81.618736691739102</c:v>
                </c:pt>
                <c:pt idx="347">
                  <c:v>81.017302314503695</c:v>
                </c:pt>
                <c:pt idx="348">
                  <c:v>81.498220379351196</c:v>
                </c:pt>
                <c:pt idx="349">
                  <c:v>81.705909719318697</c:v>
                </c:pt>
                <c:pt idx="350">
                  <c:v>82.250797952595605</c:v>
                </c:pt>
                <c:pt idx="351">
                  <c:v>79.686689809461697</c:v>
                </c:pt>
                <c:pt idx="352">
                  <c:v>80.521328617753099</c:v>
                </c:pt>
                <c:pt idx="353">
                  <c:v>78.998158697950203</c:v>
                </c:pt>
                <c:pt idx="354">
                  <c:v>79.374960433681494</c:v>
                </c:pt>
                <c:pt idx="355">
                  <c:v>80.651971788337207</c:v>
                </c:pt>
                <c:pt idx="356">
                  <c:v>82.012658938938102</c:v>
                </c:pt>
                <c:pt idx="357">
                  <c:v>82.599157069672501</c:v>
                </c:pt>
                <c:pt idx="358">
                  <c:v>83.243845485014901</c:v>
                </c:pt>
                <c:pt idx="359">
                  <c:v>75.540908460873894</c:v>
                </c:pt>
                <c:pt idx="360">
                  <c:v>76.742932608555606</c:v>
                </c:pt>
                <c:pt idx="361">
                  <c:v>76.696639946361103</c:v>
                </c:pt>
                <c:pt idx="362">
                  <c:v>77.437110640051401</c:v>
                </c:pt>
                <c:pt idx="363">
                  <c:v>74.044746543835103</c:v>
                </c:pt>
                <c:pt idx="364">
                  <c:v>73.386840990076905</c:v>
                </c:pt>
                <c:pt idx="365">
                  <c:v>73.5514709864716</c:v>
                </c:pt>
                <c:pt idx="366">
                  <c:v>73.898070663172405</c:v>
                </c:pt>
                <c:pt idx="367">
                  <c:v>74.792377150396703</c:v>
                </c:pt>
                <c:pt idx="368">
                  <c:v>75.076497804201395</c:v>
                </c:pt>
                <c:pt idx="369">
                  <c:v>74.632430963363007</c:v>
                </c:pt>
                <c:pt idx="370">
                  <c:v>74.609622577808295</c:v>
                </c:pt>
                <c:pt idx="371">
                  <c:v>73.972511340599198</c:v>
                </c:pt>
                <c:pt idx="372">
                  <c:v>74.534960081753795</c:v>
                </c:pt>
                <c:pt idx="373">
                  <c:v>74.249175928979696</c:v>
                </c:pt>
                <c:pt idx="374">
                  <c:v>74.028624180119607</c:v>
                </c:pt>
                <c:pt idx="375">
                  <c:v>74.043077707738803</c:v>
                </c:pt>
                <c:pt idx="376">
                  <c:v>74.360126056026104</c:v>
                </c:pt>
                <c:pt idx="377">
                  <c:v>75.201055170999595</c:v>
                </c:pt>
                <c:pt idx="378">
                  <c:v>72.391680977233193</c:v>
                </c:pt>
                <c:pt idx="379">
                  <c:v>72.396848623359801</c:v>
                </c:pt>
                <c:pt idx="380">
                  <c:v>72.319059334792499</c:v>
                </c:pt>
                <c:pt idx="381">
                  <c:v>72.5735495292612</c:v>
                </c:pt>
                <c:pt idx="382">
                  <c:v>72.344802452952294</c:v>
                </c:pt>
                <c:pt idx="383">
                  <c:v>72.066477419177204</c:v>
                </c:pt>
                <c:pt idx="384">
                  <c:v>72.315521470497103</c:v>
                </c:pt>
                <c:pt idx="385">
                  <c:v>72.696351863100602</c:v>
                </c:pt>
                <c:pt idx="386">
                  <c:v>72.821871868655805</c:v>
                </c:pt>
                <c:pt idx="387">
                  <c:v>73.155574564479195</c:v>
                </c:pt>
                <c:pt idx="388">
                  <c:v>73.954426320678706</c:v>
                </c:pt>
                <c:pt idx="389">
                  <c:v>73.965240318071693</c:v>
                </c:pt>
                <c:pt idx="390">
                  <c:v>73.565382433612996</c:v>
                </c:pt>
                <c:pt idx="391">
                  <c:v>74.448998093931706</c:v>
                </c:pt>
                <c:pt idx="392">
                  <c:v>74.333645042296894</c:v>
                </c:pt>
                <c:pt idx="393">
                  <c:v>74.742062324530806</c:v>
                </c:pt>
                <c:pt idx="394">
                  <c:v>75.074401556506899</c:v>
                </c:pt>
                <c:pt idx="395">
                  <c:v>75.6842984374331</c:v>
                </c:pt>
                <c:pt idx="396">
                  <c:v>75.675193759031799</c:v>
                </c:pt>
                <c:pt idx="397">
                  <c:v>76.427568284228698</c:v>
                </c:pt>
                <c:pt idx="398">
                  <c:v>75.462034216982701</c:v>
                </c:pt>
                <c:pt idx="399">
                  <c:v>75.633970213852393</c:v>
                </c:pt>
                <c:pt idx="400">
                  <c:v>76.716551042967794</c:v>
                </c:pt>
                <c:pt idx="401">
                  <c:v>77.290312024762002</c:v>
                </c:pt>
                <c:pt idx="402">
                  <c:v>77.586771040216107</c:v>
                </c:pt>
                <c:pt idx="403">
                  <c:v>77.676362843527798</c:v>
                </c:pt>
                <c:pt idx="404">
                  <c:v>79.263100713236796</c:v>
                </c:pt>
                <c:pt idx="405">
                  <c:v>81.030210158194706</c:v>
                </c:pt>
                <c:pt idx="406">
                  <c:v>82.880989083209002</c:v>
                </c:pt>
                <c:pt idx="407">
                  <c:v>81.021497718805506</c:v>
                </c:pt>
                <c:pt idx="408">
                  <c:v>83.573256267922801</c:v>
                </c:pt>
                <c:pt idx="409">
                  <c:v>81.346547685354906</c:v>
                </c:pt>
                <c:pt idx="410">
                  <c:v>80.695803422713198</c:v>
                </c:pt>
                <c:pt idx="411">
                  <c:v>81.321374329531196</c:v>
                </c:pt>
                <c:pt idx="412">
                  <c:v>82.155139482183699</c:v>
                </c:pt>
                <c:pt idx="413">
                  <c:v>80.799357085892495</c:v>
                </c:pt>
                <c:pt idx="414">
                  <c:v>81.399535437482399</c:v>
                </c:pt>
                <c:pt idx="415">
                  <c:v>81.183230496674398</c:v>
                </c:pt>
                <c:pt idx="416">
                  <c:v>79.172887216414594</c:v>
                </c:pt>
                <c:pt idx="417">
                  <c:v>77.560492937969201</c:v>
                </c:pt>
                <c:pt idx="418">
                  <c:v>79.647794500737504</c:v>
                </c:pt>
                <c:pt idx="419">
                  <c:v>77.374659942966005</c:v>
                </c:pt>
                <c:pt idx="420">
                  <c:v>77.418288888054093</c:v>
                </c:pt>
                <c:pt idx="421">
                  <c:v>78.406241671684597</c:v>
                </c:pt>
                <c:pt idx="422">
                  <c:v>75.697958822054005</c:v>
                </c:pt>
                <c:pt idx="423">
                  <c:v>75.654557052710004</c:v>
                </c:pt>
                <c:pt idx="424">
                  <c:v>74.287052616668703</c:v>
                </c:pt>
                <c:pt idx="425">
                  <c:v>74.240706735466702</c:v>
                </c:pt>
                <c:pt idx="426">
                  <c:v>74.479678963695903</c:v>
                </c:pt>
                <c:pt idx="427">
                  <c:v>73.435051778149102</c:v>
                </c:pt>
                <c:pt idx="428">
                  <c:v>73.253006773042102</c:v>
                </c:pt>
                <c:pt idx="429">
                  <c:v>73.388522286631698</c:v>
                </c:pt>
                <c:pt idx="430">
                  <c:v>74.498293003995201</c:v>
                </c:pt>
                <c:pt idx="431">
                  <c:v>74.784097398667399</c:v>
                </c:pt>
                <c:pt idx="432">
                  <c:v>72.688299270420401</c:v>
                </c:pt>
                <c:pt idx="433">
                  <c:v>72.7450369822851</c:v>
                </c:pt>
                <c:pt idx="434">
                  <c:v>74.233102453854201</c:v>
                </c:pt>
                <c:pt idx="435">
                  <c:v>74.156324581764494</c:v>
                </c:pt>
                <c:pt idx="436">
                  <c:v>72.815072537662004</c:v>
                </c:pt>
                <c:pt idx="437">
                  <c:v>72.9994339485973</c:v>
                </c:pt>
                <c:pt idx="438">
                  <c:v>73.442003271775803</c:v>
                </c:pt>
                <c:pt idx="439">
                  <c:v>74.633600329743601</c:v>
                </c:pt>
                <c:pt idx="440">
                  <c:v>75.056258514762305</c:v>
                </c:pt>
                <c:pt idx="441">
                  <c:v>74.341430443979206</c:v>
                </c:pt>
                <c:pt idx="442">
                  <c:v>75.031226277234097</c:v>
                </c:pt>
                <c:pt idx="443">
                  <c:v>76.521499058106599</c:v>
                </c:pt>
                <c:pt idx="444">
                  <c:v>76.899218737202204</c:v>
                </c:pt>
                <c:pt idx="445">
                  <c:v>77.281016748652107</c:v>
                </c:pt>
                <c:pt idx="446">
                  <c:v>78.677096379557298</c:v>
                </c:pt>
                <c:pt idx="447">
                  <c:v>79.552194492000098</c:v>
                </c:pt>
                <c:pt idx="448">
                  <c:v>78.437996937650695</c:v>
                </c:pt>
                <c:pt idx="449">
                  <c:v>80.002675372478905</c:v>
                </c:pt>
                <c:pt idx="450">
                  <c:v>80.222132684500295</c:v>
                </c:pt>
                <c:pt idx="451">
                  <c:v>77.308862679961294</c:v>
                </c:pt>
                <c:pt idx="452">
                  <c:v>76.483453262884396</c:v>
                </c:pt>
                <c:pt idx="453">
                  <c:v>74.863642846196896</c:v>
                </c:pt>
                <c:pt idx="454">
                  <c:v>74.509769607567407</c:v>
                </c:pt>
                <c:pt idx="455">
                  <c:v>73.814983444581102</c:v>
                </c:pt>
                <c:pt idx="456">
                  <c:v>73.2391257476486</c:v>
                </c:pt>
                <c:pt idx="457">
                  <c:v>73.436522480110895</c:v>
                </c:pt>
                <c:pt idx="458">
                  <c:v>75.259021212914703</c:v>
                </c:pt>
                <c:pt idx="459">
                  <c:v>75.408188098035296</c:v>
                </c:pt>
                <c:pt idx="460">
                  <c:v>73.725443677972294</c:v>
                </c:pt>
                <c:pt idx="461">
                  <c:v>71.925188916378701</c:v>
                </c:pt>
                <c:pt idx="462">
                  <c:v>71.2308036849346</c:v>
                </c:pt>
                <c:pt idx="463">
                  <c:v>71.640361973524605</c:v>
                </c:pt>
                <c:pt idx="464">
                  <c:v>71.644139781147899</c:v>
                </c:pt>
                <c:pt idx="465">
                  <c:v>72.338881290886604</c:v>
                </c:pt>
                <c:pt idx="466">
                  <c:v>73.829637453450005</c:v>
                </c:pt>
                <c:pt idx="467">
                  <c:v>74.6332556929775</c:v>
                </c:pt>
                <c:pt idx="468">
                  <c:v>74.198746583013801</c:v>
                </c:pt>
                <c:pt idx="469">
                  <c:v>71.662823746792299</c:v>
                </c:pt>
                <c:pt idx="470">
                  <c:v>77.173123251455195</c:v>
                </c:pt>
                <c:pt idx="471">
                  <c:v>77.0204766477748</c:v>
                </c:pt>
                <c:pt idx="472">
                  <c:v>76.984063293197195</c:v>
                </c:pt>
                <c:pt idx="473">
                  <c:v>79.054652734727199</c:v>
                </c:pt>
                <c:pt idx="474">
                  <c:v>76.510557519566106</c:v>
                </c:pt>
                <c:pt idx="475">
                  <c:v>72.955381081116798</c:v>
                </c:pt>
                <c:pt idx="476">
                  <c:v>73.781111777558806</c:v>
                </c:pt>
                <c:pt idx="477">
                  <c:v>73.787506699413498</c:v>
                </c:pt>
                <c:pt idx="478">
                  <c:v>77.508229499481203</c:v>
                </c:pt>
                <c:pt idx="479">
                  <c:v>78.635067248624907</c:v>
                </c:pt>
                <c:pt idx="480">
                  <c:v>77.563636450957205</c:v>
                </c:pt>
                <c:pt idx="481">
                  <c:v>72.362112121177802</c:v>
                </c:pt>
                <c:pt idx="482">
                  <c:v>73.604713715673199</c:v>
                </c:pt>
                <c:pt idx="483">
                  <c:v>77.004073837520906</c:v>
                </c:pt>
                <c:pt idx="484">
                  <c:v>77.024493714588701</c:v>
                </c:pt>
                <c:pt idx="485">
                  <c:v>73.762286945426396</c:v>
                </c:pt>
                <c:pt idx="486">
                  <c:v>77.416575264376505</c:v>
                </c:pt>
                <c:pt idx="487">
                  <c:v>80.001451326695403</c:v>
                </c:pt>
                <c:pt idx="488">
                  <c:v>81.104778464636198</c:v>
                </c:pt>
                <c:pt idx="489">
                  <c:v>73.426404028109602</c:v>
                </c:pt>
                <c:pt idx="490">
                  <c:v>79.200892803084699</c:v>
                </c:pt>
                <c:pt idx="491">
                  <c:v>77.012682292242999</c:v>
                </c:pt>
                <c:pt idx="492">
                  <c:v>79.671002443966401</c:v>
                </c:pt>
                <c:pt idx="493">
                  <c:v>83.117351159934401</c:v>
                </c:pt>
                <c:pt idx="494">
                  <c:v>79.041919597162305</c:v>
                </c:pt>
                <c:pt idx="495">
                  <c:v>79.846484462785497</c:v>
                </c:pt>
                <c:pt idx="496">
                  <c:v>83.142051923628202</c:v>
                </c:pt>
                <c:pt idx="497">
                  <c:v>82.806605389498998</c:v>
                </c:pt>
                <c:pt idx="498">
                  <c:v>80.708937209855307</c:v>
                </c:pt>
                <c:pt idx="499">
                  <c:v>86.092121009249695</c:v>
                </c:pt>
                <c:pt idx="500">
                  <c:v>83.836285109907706</c:v>
                </c:pt>
                <c:pt idx="501">
                  <c:v>86.244639355832703</c:v>
                </c:pt>
                <c:pt idx="502">
                  <c:v>81.864901162398297</c:v>
                </c:pt>
                <c:pt idx="503">
                  <c:v>86.847441499223194</c:v>
                </c:pt>
                <c:pt idx="504">
                  <c:v>84.369417858654103</c:v>
                </c:pt>
                <c:pt idx="505">
                  <c:v>84.163667127942901</c:v>
                </c:pt>
                <c:pt idx="506">
                  <c:v>80.698290535787507</c:v>
                </c:pt>
                <c:pt idx="507">
                  <c:v>82.475594785122098</c:v>
                </c:pt>
                <c:pt idx="508">
                  <c:v>81.165999615496204</c:v>
                </c:pt>
                <c:pt idx="509">
                  <c:v>81.491933761849793</c:v>
                </c:pt>
                <c:pt idx="510">
                  <c:v>82.894305585201593</c:v>
                </c:pt>
                <c:pt idx="511">
                  <c:v>83.838492788774104</c:v>
                </c:pt>
                <c:pt idx="512">
                  <c:v>83.375600962373895</c:v>
                </c:pt>
                <c:pt idx="513">
                  <c:v>84.032887944301606</c:v>
                </c:pt>
                <c:pt idx="514">
                  <c:v>84.335359990422006</c:v>
                </c:pt>
                <c:pt idx="515">
                  <c:v>85.1438189470163</c:v>
                </c:pt>
                <c:pt idx="516">
                  <c:v>86.925651963644299</c:v>
                </c:pt>
                <c:pt idx="517">
                  <c:v>89.534064700897105</c:v>
                </c:pt>
                <c:pt idx="518">
                  <c:v>90.504984274357994</c:v>
                </c:pt>
                <c:pt idx="519">
                  <c:v>91.549256103718207</c:v>
                </c:pt>
                <c:pt idx="520">
                  <c:v>88.797492401921204</c:v>
                </c:pt>
                <c:pt idx="521">
                  <c:v>91.762204627644493</c:v>
                </c:pt>
                <c:pt idx="522">
                  <c:v>89.839974691134401</c:v>
                </c:pt>
                <c:pt idx="523">
                  <c:v>89.530462706712299</c:v>
                </c:pt>
                <c:pt idx="524">
                  <c:v>90.796892315987094</c:v>
                </c:pt>
                <c:pt idx="525">
                  <c:v>91.604081171265605</c:v>
                </c:pt>
                <c:pt idx="526">
                  <c:v>92.658258421129005</c:v>
                </c:pt>
                <c:pt idx="527">
                  <c:v>91.625637925820101</c:v>
                </c:pt>
                <c:pt idx="528">
                  <c:v>89.512797765978803</c:v>
                </c:pt>
                <c:pt idx="529">
                  <c:v>88.722748422376299</c:v>
                </c:pt>
                <c:pt idx="530">
                  <c:v>88.604303770375694</c:v>
                </c:pt>
                <c:pt idx="531">
                  <c:v>88.996211167893904</c:v>
                </c:pt>
                <c:pt idx="532">
                  <c:v>88.293075372973107</c:v>
                </c:pt>
                <c:pt idx="533">
                  <c:v>84.875751459354106</c:v>
                </c:pt>
                <c:pt idx="534">
                  <c:v>86.038534357110095</c:v>
                </c:pt>
                <c:pt idx="535">
                  <c:v>86.291400526184603</c:v>
                </c:pt>
                <c:pt idx="536">
                  <c:v>87.927279284299601</c:v>
                </c:pt>
                <c:pt idx="537">
                  <c:v>87.355207914101101</c:v>
                </c:pt>
                <c:pt idx="538">
                  <c:v>88.715702921792399</c:v>
                </c:pt>
                <c:pt idx="539">
                  <c:v>87.824798302208094</c:v>
                </c:pt>
                <c:pt idx="540">
                  <c:v>87.387598779966694</c:v>
                </c:pt>
                <c:pt idx="541">
                  <c:v>87.187725968024296</c:v>
                </c:pt>
                <c:pt idx="542">
                  <c:v>85.257425383447597</c:v>
                </c:pt>
                <c:pt idx="543">
                  <c:v>85.495603337026793</c:v>
                </c:pt>
                <c:pt idx="544">
                  <c:v>86.716726298236793</c:v>
                </c:pt>
                <c:pt idx="545">
                  <c:v>85.998632331770295</c:v>
                </c:pt>
                <c:pt idx="546">
                  <c:v>86.614722863040299</c:v>
                </c:pt>
                <c:pt idx="547">
                  <c:v>86.268374432923807</c:v>
                </c:pt>
                <c:pt idx="548">
                  <c:v>85.342099508571707</c:v>
                </c:pt>
                <c:pt idx="549">
                  <c:v>83.801927169544498</c:v>
                </c:pt>
                <c:pt idx="550">
                  <c:v>84.521203761886696</c:v>
                </c:pt>
                <c:pt idx="551">
                  <c:v>85.074621638169404</c:v>
                </c:pt>
                <c:pt idx="552">
                  <c:v>87.544802807241197</c:v>
                </c:pt>
                <c:pt idx="553">
                  <c:v>88.279623241525698</c:v>
                </c:pt>
                <c:pt idx="554">
                  <c:v>88.672956565444295</c:v>
                </c:pt>
                <c:pt idx="555">
                  <c:v>91.280342580926501</c:v>
                </c:pt>
                <c:pt idx="556">
                  <c:v>91.232565353305205</c:v>
                </c:pt>
                <c:pt idx="557">
                  <c:v>92.065634172340395</c:v>
                </c:pt>
                <c:pt idx="558">
                  <c:v>91.868196297870099</c:v>
                </c:pt>
                <c:pt idx="559">
                  <c:v>90.991978116729499</c:v>
                </c:pt>
                <c:pt idx="560">
                  <c:v>93.896063702997793</c:v>
                </c:pt>
                <c:pt idx="561">
                  <c:v>93.621178675184893</c:v>
                </c:pt>
                <c:pt idx="562">
                  <c:v>95.335368480308603</c:v>
                </c:pt>
                <c:pt idx="563">
                  <c:v>99.492323014321002</c:v>
                </c:pt>
                <c:pt idx="564">
                  <c:v>101.96829910642801</c:v>
                </c:pt>
                <c:pt idx="565">
                  <c:v>101.105221808685</c:v>
                </c:pt>
                <c:pt idx="566">
                  <c:v>105.821089104218</c:v>
                </c:pt>
                <c:pt idx="567">
                  <c:v>104.09238808817901</c:v>
                </c:pt>
                <c:pt idx="568">
                  <c:v>101.323703342568</c:v>
                </c:pt>
                <c:pt idx="569">
                  <c:v>102.16567160623499</c:v>
                </c:pt>
                <c:pt idx="570">
                  <c:v>102.82475764514299</c:v>
                </c:pt>
                <c:pt idx="571">
                  <c:v>101.156912890741</c:v>
                </c:pt>
                <c:pt idx="572">
                  <c:v>95.988705569129294</c:v>
                </c:pt>
                <c:pt idx="573">
                  <c:v>96.776564648654201</c:v>
                </c:pt>
                <c:pt idx="574">
                  <c:v>96.416189555196596</c:v>
                </c:pt>
                <c:pt idx="575">
                  <c:v>99.723949783567406</c:v>
                </c:pt>
                <c:pt idx="576">
                  <c:v>101.99100325846599</c:v>
                </c:pt>
                <c:pt idx="577">
                  <c:v>102.014262361943</c:v>
                </c:pt>
                <c:pt idx="578">
                  <c:v>103.00775084371401</c:v>
                </c:pt>
                <c:pt idx="579">
                  <c:v>103.398295346913</c:v>
                </c:pt>
                <c:pt idx="580">
                  <c:v>104.113023796012</c:v>
                </c:pt>
                <c:pt idx="581">
                  <c:v>104.74736337344299</c:v>
                </c:pt>
                <c:pt idx="582">
                  <c:v>102.634745686412</c:v>
                </c:pt>
                <c:pt idx="583">
                  <c:v>98.516335218759295</c:v>
                </c:pt>
                <c:pt idx="584">
                  <c:v>97.553385950653805</c:v>
                </c:pt>
                <c:pt idx="585">
                  <c:v>98.433043008266694</c:v>
                </c:pt>
                <c:pt idx="586">
                  <c:v>97.662689490876105</c:v>
                </c:pt>
                <c:pt idx="587">
                  <c:v>97.961914449263205</c:v>
                </c:pt>
                <c:pt idx="588">
                  <c:v>97.584380300472802</c:v>
                </c:pt>
                <c:pt idx="589">
                  <c:v>99.194298754841199</c:v>
                </c:pt>
                <c:pt idx="590">
                  <c:v>99.714289145977204</c:v>
                </c:pt>
                <c:pt idx="591">
                  <c:v>98.677659522855507</c:v>
                </c:pt>
                <c:pt idx="592">
                  <c:v>100.282503534539</c:v>
                </c:pt>
                <c:pt idx="593">
                  <c:v>103.3648161225</c:v>
                </c:pt>
                <c:pt idx="594">
                  <c:v>102.55614612449</c:v>
                </c:pt>
                <c:pt idx="595">
                  <c:v>101.83765042272999</c:v>
                </c:pt>
                <c:pt idx="596">
                  <c:v>100.55053114299299</c:v>
                </c:pt>
                <c:pt idx="597">
                  <c:v>103.16148675942701</c:v>
                </c:pt>
                <c:pt idx="598">
                  <c:v>100.32477215293299</c:v>
                </c:pt>
                <c:pt idx="599">
                  <c:v>96.882432842357304</c:v>
                </c:pt>
                <c:pt idx="600">
                  <c:v>96.204054848032001</c:v>
                </c:pt>
                <c:pt idx="601">
                  <c:v>96.962264540502701</c:v>
                </c:pt>
                <c:pt idx="602">
                  <c:v>96.553169851348002</c:v>
                </c:pt>
                <c:pt idx="603">
                  <c:v>97.630187010608196</c:v>
                </c:pt>
                <c:pt idx="604">
                  <c:v>94.7251880466182</c:v>
                </c:pt>
                <c:pt idx="605">
                  <c:v>93.849776261779198</c:v>
                </c:pt>
                <c:pt idx="606">
                  <c:v>96.561867674712303</c:v>
                </c:pt>
                <c:pt idx="607">
                  <c:v>96.371094727450696</c:v>
                </c:pt>
                <c:pt idx="608">
                  <c:v>96.386661767374207</c:v>
                </c:pt>
                <c:pt idx="609">
                  <c:v>97.871104126997693</c:v>
                </c:pt>
                <c:pt idx="610">
                  <c:v>96.972290479123501</c:v>
                </c:pt>
                <c:pt idx="611">
                  <c:v>97.282664639001993</c:v>
                </c:pt>
                <c:pt idx="612">
                  <c:v>97.206782065161704</c:v>
                </c:pt>
                <c:pt idx="613">
                  <c:v>97.641264224382496</c:v>
                </c:pt>
                <c:pt idx="614">
                  <c:v>96.846139813885301</c:v>
                </c:pt>
                <c:pt idx="615">
                  <c:v>97.526139651010794</c:v>
                </c:pt>
                <c:pt idx="616">
                  <c:v>98.381041738610804</c:v>
                </c:pt>
                <c:pt idx="617">
                  <c:v>97.434376107578302</c:v>
                </c:pt>
                <c:pt idx="618">
                  <c:v>98.841305747870507</c:v>
                </c:pt>
                <c:pt idx="619">
                  <c:v>98.961733098477396</c:v>
                </c:pt>
                <c:pt idx="620">
                  <c:v>98.2621309657019</c:v>
                </c:pt>
                <c:pt idx="621">
                  <c:v>95.982407699712397</c:v>
                </c:pt>
                <c:pt idx="622">
                  <c:v>95.758887510903705</c:v>
                </c:pt>
                <c:pt idx="623">
                  <c:v>93.371453082649495</c:v>
                </c:pt>
                <c:pt idx="624">
                  <c:v>96.267223340570894</c:v>
                </c:pt>
                <c:pt idx="625">
                  <c:v>94.433954652244097</c:v>
                </c:pt>
                <c:pt idx="626">
                  <c:v>95.728801328206302</c:v>
                </c:pt>
                <c:pt idx="627">
                  <c:v>97.243334897679105</c:v>
                </c:pt>
                <c:pt idx="628">
                  <c:v>97.891260418064604</c:v>
                </c:pt>
                <c:pt idx="629">
                  <c:v>97.647491240277901</c:v>
                </c:pt>
                <c:pt idx="630">
                  <c:v>96.472657790383096</c:v>
                </c:pt>
                <c:pt idx="631">
                  <c:v>97.749298006555406</c:v>
                </c:pt>
                <c:pt idx="632">
                  <c:v>97.661330688244902</c:v>
                </c:pt>
                <c:pt idx="633">
                  <c:v>98.282922048733397</c:v>
                </c:pt>
                <c:pt idx="634">
                  <c:v>96.245849768267803</c:v>
                </c:pt>
                <c:pt idx="635">
                  <c:v>96.823329647508999</c:v>
                </c:pt>
                <c:pt idx="636">
                  <c:v>97.940351540434804</c:v>
                </c:pt>
                <c:pt idx="637">
                  <c:v>97.298848962807995</c:v>
                </c:pt>
                <c:pt idx="638">
                  <c:v>98.058593554602396</c:v>
                </c:pt>
                <c:pt idx="639">
                  <c:v>97.678521689001698</c:v>
                </c:pt>
                <c:pt idx="640">
                  <c:v>97.599621927934706</c:v>
                </c:pt>
                <c:pt idx="641">
                  <c:v>98.279909402707403</c:v>
                </c:pt>
                <c:pt idx="642">
                  <c:v>98.4572483360718</c:v>
                </c:pt>
                <c:pt idx="643">
                  <c:v>99.786380320891297</c:v>
                </c:pt>
                <c:pt idx="644">
                  <c:v>97.853683440344895</c:v>
                </c:pt>
                <c:pt idx="645">
                  <c:v>99.278033284084998</c:v>
                </c:pt>
                <c:pt idx="646">
                  <c:v>101.263838790408</c:v>
                </c:pt>
                <c:pt idx="647">
                  <c:v>102.325567165667</c:v>
                </c:pt>
                <c:pt idx="648">
                  <c:v>101.296387485707</c:v>
                </c:pt>
                <c:pt idx="649">
                  <c:v>98.963343445393704</c:v>
                </c:pt>
                <c:pt idx="650">
                  <c:v>97.716239618438806</c:v>
                </c:pt>
                <c:pt idx="651">
                  <c:v>96.884180390930794</c:v>
                </c:pt>
                <c:pt idx="652">
                  <c:v>96.738813918379705</c:v>
                </c:pt>
                <c:pt idx="653">
                  <c:v>96.478845982637694</c:v>
                </c:pt>
                <c:pt idx="654">
                  <c:v>97.3822347945313</c:v>
                </c:pt>
                <c:pt idx="655">
                  <c:v>99.013911595620797</c:v>
                </c:pt>
                <c:pt idx="656">
                  <c:v>98.209033930757897</c:v>
                </c:pt>
                <c:pt idx="657">
                  <c:v>98.842417939427904</c:v>
                </c:pt>
                <c:pt idx="658">
                  <c:v>98.390153844954099</c:v>
                </c:pt>
                <c:pt idx="659">
                  <c:v>98.954130144554298</c:v>
                </c:pt>
                <c:pt idx="660">
                  <c:v>99.727308994494805</c:v>
                </c:pt>
                <c:pt idx="661">
                  <c:v>100.756491741989</c:v>
                </c:pt>
                <c:pt idx="662">
                  <c:v>101.945355430574</c:v>
                </c:pt>
                <c:pt idx="663">
                  <c:v>103.109154116103</c:v>
                </c:pt>
                <c:pt idx="664">
                  <c:v>103.41025448491401</c:v>
                </c:pt>
                <c:pt idx="665">
                  <c:v>102.18239898108401</c:v>
                </c:pt>
                <c:pt idx="666">
                  <c:v>102.30070148837299</c:v>
                </c:pt>
                <c:pt idx="667">
                  <c:v>100.77005461917599</c:v>
                </c:pt>
                <c:pt idx="668">
                  <c:v>100.980704074358</c:v>
                </c:pt>
                <c:pt idx="669">
                  <c:v>100.82158817394399</c:v>
                </c:pt>
                <c:pt idx="670">
                  <c:v>100.555491624517</c:v>
                </c:pt>
                <c:pt idx="671">
                  <c:v>100.755436812898</c:v>
                </c:pt>
                <c:pt idx="672">
                  <c:v>101.34599127674799</c:v>
                </c:pt>
                <c:pt idx="673">
                  <c:v>100.657868463402</c:v>
                </c:pt>
                <c:pt idx="674">
                  <c:v>98.867510132609596</c:v>
                </c:pt>
                <c:pt idx="675">
                  <c:v>99.123719373316902</c:v>
                </c:pt>
                <c:pt idx="676">
                  <c:v>99.073131732665303</c:v>
                </c:pt>
                <c:pt idx="677">
                  <c:v>97.525840161627897</c:v>
                </c:pt>
                <c:pt idx="678">
                  <c:v>99.2056187809996</c:v>
                </c:pt>
                <c:pt idx="679">
                  <c:v>96.502724263559699</c:v>
                </c:pt>
                <c:pt idx="680">
                  <c:v>94.321730683429806</c:v>
                </c:pt>
                <c:pt idx="681">
                  <c:v>92.539157328253097</c:v>
                </c:pt>
                <c:pt idx="682">
                  <c:v>93.2412987221648</c:v>
                </c:pt>
                <c:pt idx="683">
                  <c:v>93.262855468348107</c:v>
                </c:pt>
                <c:pt idx="684">
                  <c:v>93.122859580413206</c:v>
                </c:pt>
                <c:pt idx="685">
                  <c:v>93.112998728951297</c:v>
                </c:pt>
                <c:pt idx="686">
                  <c:v>93.671071205426898</c:v>
                </c:pt>
                <c:pt idx="687">
                  <c:v>93.123629418564093</c:v>
                </c:pt>
                <c:pt idx="688">
                  <c:v>93.336585080857503</c:v>
                </c:pt>
                <c:pt idx="689">
                  <c:v>92.713353520646606</c:v>
                </c:pt>
                <c:pt idx="690">
                  <c:v>93.7255359862353</c:v>
                </c:pt>
                <c:pt idx="691">
                  <c:v>93.832269135926495</c:v>
                </c:pt>
                <c:pt idx="692">
                  <c:v>93.840100145990107</c:v>
                </c:pt>
                <c:pt idx="693">
                  <c:v>93.185349190216201</c:v>
                </c:pt>
                <c:pt idx="694">
                  <c:v>92.620543554607394</c:v>
                </c:pt>
                <c:pt idx="695">
                  <c:v>92.304730146501996</c:v>
                </c:pt>
                <c:pt idx="696">
                  <c:v>92.530465854124998</c:v>
                </c:pt>
                <c:pt idx="697">
                  <c:v>92.731755578271304</c:v>
                </c:pt>
                <c:pt idx="698">
                  <c:v>92.405102272883795</c:v>
                </c:pt>
                <c:pt idx="699">
                  <c:v>92.218809541840599</c:v>
                </c:pt>
                <c:pt idx="700">
                  <c:v>92.2592820710925</c:v>
                </c:pt>
                <c:pt idx="701">
                  <c:v>92.093962774633994</c:v>
                </c:pt>
                <c:pt idx="702">
                  <c:v>90.823794949671907</c:v>
                </c:pt>
                <c:pt idx="703">
                  <c:v>92.060844402784795</c:v>
                </c:pt>
                <c:pt idx="704">
                  <c:v>91.220257960828704</c:v>
                </c:pt>
                <c:pt idx="705">
                  <c:v>92.013966199429603</c:v>
                </c:pt>
                <c:pt idx="706">
                  <c:v>91.880866199398397</c:v>
                </c:pt>
                <c:pt idx="707">
                  <c:v>92.440121573503205</c:v>
                </c:pt>
                <c:pt idx="708">
                  <c:v>93.273410833601304</c:v>
                </c:pt>
                <c:pt idx="709">
                  <c:v>93.278964094250298</c:v>
                </c:pt>
                <c:pt idx="710">
                  <c:v>95.010810758482293</c:v>
                </c:pt>
                <c:pt idx="711">
                  <c:v>95.250932615320295</c:v>
                </c:pt>
                <c:pt idx="712">
                  <c:v>95.482974723613097</c:v>
                </c:pt>
                <c:pt idx="713">
                  <c:v>95.165377993033104</c:v>
                </c:pt>
                <c:pt idx="714">
                  <c:v>95.8187487250039</c:v>
                </c:pt>
                <c:pt idx="715">
                  <c:v>96.404484316489999</c:v>
                </c:pt>
                <c:pt idx="716">
                  <c:v>96.146090414093294</c:v>
                </c:pt>
                <c:pt idx="717">
                  <c:v>98.222708370672294</c:v>
                </c:pt>
                <c:pt idx="718">
                  <c:v>99.426231608963107</c:v>
                </c:pt>
                <c:pt idx="719">
                  <c:v>98.9785451457427</c:v>
                </c:pt>
                <c:pt idx="720">
                  <c:v>97.940036446566793</c:v>
                </c:pt>
                <c:pt idx="721">
                  <c:v>99.140267608119998</c:v>
                </c:pt>
                <c:pt idx="722">
                  <c:v>99.170774052463798</c:v>
                </c:pt>
                <c:pt idx="723">
                  <c:v>99.308917549118206</c:v>
                </c:pt>
                <c:pt idx="724">
                  <c:v>99.351558805122394</c:v>
                </c:pt>
                <c:pt idx="725">
                  <c:v>98.976150822479696</c:v>
                </c:pt>
                <c:pt idx="726">
                  <c:v>99.3650576288411</c:v>
                </c:pt>
                <c:pt idx="727">
                  <c:v>99.296630683926395</c:v>
                </c:pt>
                <c:pt idx="728">
                  <c:v>98.296095563061101</c:v>
                </c:pt>
                <c:pt idx="729">
                  <c:v>98.684077937740099</c:v>
                </c:pt>
                <c:pt idx="730">
                  <c:v>100.570386843777</c:v>
                </c:pt>
                <c:pt idx="731">
                  <c:v>102.390333537256</c:v>
                </c:pt>
                <c:pt idx="732">
                  <c:v>100.358214329649</c:v>
                </c:pt>
                <c:pt idx="733">
                  <c:v>100.39129323306599</c:v>
                </c:pt>
                <c:pt idx="734">
                  <c:v>101.90663625278501</c:v>
                </c:pt>
                <c:pt idx="735">
                  <c:v>101.097143520976</c:v>
                </c:pt>
                <c:pt idx="736">
                  <c:v>103.070736100471</c:v>
                </c:pt>
                <c:pt idx="737">
                  <c:v>103.802483148316</c:v>
                </c:pt>
                <c:pt idx="738">
                  <c:v>101.608767312712</c:v>
                </c:pt>
                <c:pt idx="739">
                  <c:v>99.609245449286405</c:v>
                </c:pt>
                <c:pt idx="740">
                  <c:v>99.303495948634705</c:v>
                </c:pt>
                <c:pt idx="741">
                  <c:v>100.291312344326</c:v>
                </c:pt>
                <c:pt idx="742">
                  <c:v>101.251201093489</c:v>
                </c:pt>
                <c:pt idx="743">
                  <c:v>101.67942572117801</c:v>
                </c:pt>
                <c:pt idx="744">
                  <c:v>103.046785790695</c:v>
                </c:pt>
                <c:pt idx="745">
                  <c:v>103.11805928658799</c:v>
                </c:pt>
                <c:pt idx="746">
                  <c:v>101.61350225696999</c:v>
                </c:pt>
                <c:pt idx="747">
                  <c:v>101.539558475563</c:v>
                </c:pt>
                <c:pt idx="748">
                  <c:v>103.05239865831599</c:v>
                </c:pt>
                <c:pt idx="749">
                  <c:v>102.770987491257</c:v>
                </c:pt>
                <c:pt idx="750">
                  <c:v>105.89726386201001</c:v>
                </c:pt>
                <c:pt idx="751">
                  <c:v>103.282360565261</c:v>
                </c:pt>
                <c:pt idx="752">
                  <c:v>102.273979642912</c:v>
                </c:pt>
                <c:pt idx="753">
                  <c:v>103.91860205710501</c:v>
                </c:pt>
                <c:pt idx="754">
                  <c:v>102.396844506845</c:v>
                </c:pt>
                <c:pt idx="755">
                  <c:v>100.99843708146</c:v>
                </c:pt>
                <c:pt idx="756">
                  <c:v>101.688671171666</c:v>
                </c:pt>
                <c:pt idx="757">
                  <c:v>101.81830280532699</c:v>
                </c:pt>
                <c:pt idx="758">
                  <c:v>101.39244847641</c:v>
                </c:pt>
                <c:pt idx="759">
                  <c:v>101.56870538265299</c:v>
                </c:pt>
                <c:pt idx="760">
                  <c:v>100.42378167675599</c:v>
                </c:pt>
                <c:pt idx="761">
                  <c:v>100.873077943833</c:v>
                </c:pt>
                <c:pt idx="762">
                  <c:v>98.592407754835307</c:v>
                </c:pt>
                <c:pt idx="763">
                  <c:v>98.308184442201394</c:v>
                </c:pt>
                <c:pt idx="764">
                  <c:v>98.210854668832397</c:v>
                </c:pt>
                <c:pt idx="765">
                  <c:v>98.317430917102499</c:v>
                </c:pt>
                <c:pt idx="766">
                  <c:v>98.683108752828502</c:v>
                </c:pt>
                <c:pt idx="767">
                  <c:v>98.669586251335105</c:v>
                </c:pt>
                <c:pt idx="768">
                  <c:v>97.305395756757804</c:v>
                </c:pt>
                <c:pt idx="769">
                  <c:v>97.691832860711401</c:v>
                </c:pt>
                <c:pt idx="770">
                  <c:v>98.314009914591395</c:v>
                </c:pt>
                <c:pt idx="771">
                  <c:v>97.702987072071593</c:v>
                </c:pt>
                <c:pt idx="772">
                  <c:v>96.873655543033294</c:v>
                </c:pt>
                <c:pt idx="773">
                  <c:v>97.511957507408994</c:v>
                </c:pt>
                <c:pt idx="774">
                  <c:v>100.399319152422</c:v>
                </c:pt>
                <c:pt idx="775">
                  <c:v>100.093680489742</c:v>
                </c:pt>
                <c:pt idx="776">
                  <c:v>99.929858214201602</c:v>
                </c:pt>
                <c:pt idx="777">
                  <c:v>98.495940619742996</c:v>
                </c:pt>
                <c:pt idx="778">
                  <c:v>99.319585669317703</c:v>
                </c:pt>
                <c:pt idx="779">
                  <c:v>99.067362103403696</c:v>
                </c:pt>
                <c:pt idx="780">
                  <c:v>98.770545281372705</c:v>
                </c:pt>
                <c:pt idx="781">
                  <c:v>99.164322356482501</c:v>
                </c:pt>
                <c:pt idx="782">
                  <c:v>98.948066817906906</c:v>
                </c:pt>
                <c:pt idx="783">
                  <c:v>99.180980515386096</c:v>
                </c:pt>
                <c:pt idx="784">
                  <c:v>98.462488304323998</c:v>
                </c:pt>
                <c:pt idx="785">
                  <c:v>96.585340894689097</c:v>
                </c:pt>
                <c:pt idx="786">
                  <c:v>95.170759946513002</c:v>
                </c:pt>
                <c:pt idx="787">
                  <c:v>95.1128306410059</c:v>
                </c:pt>
                <c:pt idx="788">
                  <c:v>98.016203809840803</c:v>
                </c:pt>
                <c:pt idx="789">
                  <c:v>97.158468283534305</c:v>
                </c:pt>
                <c:pt idx="790">
                  <c:v>96.0702353393241</c:v>
                </c:pt>
                <c:pt idx="791">
                  <c:v>96.292760300087394</c:v>
                </c:pt>
                <c:pt idx="792">
                  <c:v>95.462659055503806</c:v>
                </c:pt>
                <c:pt idx="793">
                  <c:v>94.9763774345288</c:v>
                </c:pt>
                <c:pt idx="794">
                  <c:v>95.515534969274796</c:v>
                </c:pt>
                <c:pt idx="795">
                  <c:v>95.249232650422897</c:v>
                </c:pt>
                <c:pt idx="796">
                  <c:v>95.240221924104802</c:v>
                </c:pt>
                <c:pt idx="797">
                  <c:v>94.944310736882301</c:v>
                </c:pt>
                <c:pt idx="798">
                  <c:v>94.932629287537907</c:v>
                </c:pt>
                <c:pt idx="799">
                  <c:v>95.066626032454806</c:v>
                </c:pt>
                <c:pt idx="800">
                  <c:v>95.341044406235</c:v>
                </c:pt>
                <c:pt idx="801">
                  <c:v>95.652221491388104</c:v>
                </c:pt>
                <c:pt idx="802">
                  <c:v>95.819772982295007</c:v>
                </c:pt>
                <c:pt idx="803">
                  <c:v>95.5838995711363</c:v>
                </c:pt>
                <c:pt idx="804">
                  <c:v>95.707044868457203</c:v>
                </c:pt>
                <c:pt idx="805">
                  <c:v>96.779335329800304</c:v>
                </c:pt>
                <c:pt idx="806">
                  <c:v>96.035201997795497</c:v>
                </c:pt>
                <c:pt idx="807">
                  <c:v>95.593864202493194</c:v>
                </c:pt>
                <c:pt idx="808">
                  <c:v>95.600396932334803</c:v>
                </c:pt>
                <c:pt idx="809">
                  <c:v>95.526556933379894</c:v>
                </c:pt>
                <c:pt idx="810">
                  <c:v>95.342932158699796</c:v>
                </c:pt>
                <c:pt idx="811">
                  <c:v>94.738121088224204</c:v>
                </c:pt>
                <c:pt idx="812">
                  <c:v>95.073208064377695</c:v>
                </c:pt>
                <c:pt idx="813">
                  <c:v>97.832394968188297</c:v>
                </c:pt>
                <c:pt idx="814">
                  <c:v>97.1204084387075</c:v>
                </c:pt>
                <c:pt idx="815">
                  <c:v>97.553188059585693</c:v>
                </c:pt>
                <c:pt idx="816">
                  <c:v>96.476162585226803</c:v>
                </c:pt>
                <c:pt idx="817">
                  <c:v>95.890991516473505</c:v>
                </c:pt>
                <c:pt idx="818">
                  <c:v>96.899968727683103</c:v>
                </c:pt>
                <c:pt idx="819">
                  <c:v>95.850857988547602</c:v>
                </c:pt>
                <c:pt idx="820">
                  <c:v>93.359534882233007</c:v>
                </c:pt>
                <c:pt idx="821">
                  <c:v>92.405322125625901</c:v>
                </c:pt>
                <c:pt idx="822">
                  <c:v>92.563796836472093</c:v>
                </c:pt>
                <c:pt idx="823">
                  <c:v>92.894928429240494</c:v>
                </c:pt>
                <c:pt idx="824">
                  <c:v>94.472775449796899</c:v>
                </c:pt>
                <c:pt idx="825">
                  <c:v>94.520448972310106</c:v>
                </c:pt>
                <c:pt idx="826">
                  <c:v>92.570689187895496</c:v>
                </c:pt>
                <c:pt idx="827">
                  <c:v>91.997888441843799</c:v>
                </c:pt>
                <c:pt idx="828">
                  <c:v>92.013895958122603</c:v>
                </c:pt>
                <c:pt idx="829">
                  <c:v>93.030835882548303</c:v>
                </c:pt>
                <c:pt idx="830">
                  <c:v>93.027225965399694</c:v>
                </c:pt>
                <c:pt idx="831">
                  <c:v>93.457401098613602</c:v>
                </c:pt>
                <c:pt idx="832">
                  <c:v>92.307882256230101</c:v>
                </c:pt>
                <c:pt idx="833">
                  <c:v>93.072156871762303</c:v>
                </c:pt>
                <c:pt idx="834">
                  <c:v>94.312174646989604</c:v>
                </c:pt>
                <c:pt idx="835">
                  <c:v>93.276751838214906</c:v>
                </c:pt>
                <c:pt idx="836">
                  <c:v>93.236816169523607</c:v>
                </c:pt>
                <c:pt idx="837">
                  <c:v>92.796492463701199</c:v>
                </c:pt>
                <c:pt idx="838">
                  <c:v>93.350865864509402</c:v>
                </c:pt>
                <c:pt idx="839">
                  <c:v>93.467349813895794</c:v>
                </c:pt>
                <c:pt idx="840">
                  <c:v>92.307262588061505</c:v>
                </c:pt>
                <c:pt idx="841">
                  <c:v>92.445352101783598</c:v>
                </c:pt>
                <c:pt idx="842">
                  <c:v>92.993487163512597</c:v>
                </c:pt>
                <c:pt idx="843">
                  <c:v>94.048697673901998</c:v>
                </c:pt>
                <c:pt idx="844">
                  <c:v>94.652918099917997</c:v>
                </c:pt>
                <c:pt idx="845">
                  <c:v>94.825096655202998</c:v>
                </c:pt>
                <c:pt idx="846">
                  <c:v>94.841455531652201</c:v>
                </c:pt>
                <c:pt idx="847">
                  <c:v>95.798768803897502</c:v>
                </c:pt>
                <c:pt idx="848">
                  <c:v>96.082216031240804</c:v>
                </c:pt>
                <c:pt idx="849">
                  <c:v>95.777955290378003</c:v>
                </c:pt>
                <c:pt idx="850">
                  <c:v>95.302144259075305</c:v>
                </c:pt>
                <c:pt idx="851">
                  <c:v>97.310868365247003</c:v>
                </c:pt>
                <c:pt idx="852">
                  <c:v>97.056459015081799</c:v>
                </c:pt>
                <c:pt idx="853">
                  <c:v>97.644651571757095</c:v>
                </c:pt>
                <c:pt idx="854">
                  <c:v>97.771925820046803</c:v>
                </c:pt>
                <c:pt idx="855">
                  <c:v>97.386235666709098</c:v>
                </c:pt>
                <c:pt idx="856">
                  <c:v>97.896726303628995</c:v>
                </c:pt>
                <c:pt idx="857">
                  <c:v>96.997138501938494</c:v>
                </c:pt>
                <c:pt idx="858">
                  <c:v>100.12745548295599</c:v>
                </c:pt>
                <c:pt idx="859">
                  <c:v>100.896568140588</c:v>
                </c:pt>
                <c:pt idx="860">
                  <c:v>98.6639415076082</c:v>
                </c:pt>
                <c:pt idx="861">
                  <c:v>101.08147175013799</c:v>
                </c:pt>
                <c:pt idx="862">
                  <c:v>100.91134440599799</c:v>
                </c:pt>
                <c:pt idx="863">
                  <c:v>101.072165588296</c:v>
                </c:pt>
                <c:pt idx="864">
                  <c:v>103.30342261629301</c:v>
                </c:pt>
                <c:pt idx="865">
                  <c:v>104.569230155931</c:v>
                </c:pt>
                <c:pt idx="866">
                  <c:v>103.691486451218</c:v>
                </c:pt>
                <c:pt idx="867">
                  <c:v>105.034388936135</c:v>
                </c:pt>
                <c:pt idx="868">
                  <c:v>100.728709460437</c:v>
                </c:pt>
                <c:pt idx="869">
                  <c:v>102.843237319057</c:v>
                </c:pt>
                <c:pt idx="870">
                  <c:v>100.47108832274201</c:v>
                </c:pt>
                <c:pt idx="871">
                  <c:v>101.532076856687</c:v>
                </c:pt>
                <c:pt idx="872">
                  <c:v>102.466538363422</c:v>
                </c:pt>
                <c:pt idx="873">
                  <c:v>102.813566033397</c:v>
                </c:pt>
                <c:pt idx="874">
                  <c:v>101.97559293072101</c:v>
                </c:pt>
                <c:pt idx="875">
                  <c:v>102.62344005735</c:v>
                </c:pt>
                <c:pt idx="876">
                  <c:v>104.177188580313</c:v>
                </c:pt>
                <c:pt idx="877">
                  <c:v>104.165104788552</c:v>
                </c:pt>
                <c:pt idx="878">
                  <c:v>105.16339296999701</c:v>
                </c:pt>
                <c:pt idx="879">
                  <c:v>105.25754765565</c:v>
                </c:pt>
                <c:pt idx="880">
                  <c:v>109.174489255956</c:v>
                </c:pt>
                <c:pt idx="881">
                  <c:v>110.024890023363</c:v>
                </c:pt>
                <c:pt idx="882">
                  <c:v>112.043985481728</c:v>
                </c:pt>
                <c:pt idx="883">
                  <c:v>108.954175738274</c:v>
                </c:pt>
                <c:pt idx="884">
                  <c:v>110.482573434505</c:v>
                </c:pt>
                <c:pt idx="885">
                  <c:v>110.998103150975</c:v>
                </c:pt>
                <c:pt idx="886">
                  <c:v>106.389456083702</c:v>
                </c:pt>
                <c:pt idx="887">
                  <c:v>105.062667002786</c:v>
                </c:pt>
                <c:pt idx="888">
                  <c:v>103.747632551064</c:v>
                </c:pt>
                <c:pt idx="889">
                  <c:v>104.039859771146</c:v>
                </c:pt>
                <c:pt idx="890">
                  <c:v>107.94634220670601</c:v>
                </c:pt>
                <c:pt idx="891">
                  <c:v>108.869321271833</c:v>
                </c:pt>
                <c:pt idx="892">
                  <c:v>110.085956972047</c:v>
                </c:pt>
                <c:pt idx="893">
                  <c:v>109.306371348474</c:v>
                </c:pt>
                <c:pt idx="894">
                  <c:v>110.159401860025</c:v>
                </c:pt>
                <c:pt idx="895">
                  <c:v>108.08739174786101</c:v>
                </c:pt>
                <c:pt idx="896">
                  <c:v>109.069452100115</c:v>
                </c:pt>
                <c:pt idx="897">
                  <c:v>110.199847786297</c:v>
                </c:pt>
                <c:pt idx="898">
                  <c:v>112.500701236685</c:v>
                </c:pt>
                <c:pt idx="899">
                  <c:v>113.053831527216</c:v>
                </c:pt>
                <c:pt idx="900">
                  <c:v>114.97182707799</c:v>
                </c:pt>
                <c:pt idx="901">
                  <c:v>116.966290661252</c:v>
                </c:pt>
                <c:pt idx="902">
                  <c:v>114.07802657203101</c:v>
                </c:pt>
                <c:pt idx="903">
                  <c:v>112.997986481661</c:v>
                </c:pt>
                <c:pt idx="904">
                  <c:v>113.581837824473</c:v>
                </c:pt>
                <c:pt idx="905">
                  <c:v>113.73664286843101</c:v>
                </c:pt>
                <c:pt idx="906">
                  <c:v>115.373275059463</c:v>
                </c:pt>
                <c:pt idx="907">
                  <c:v>115.29254321758999</c:v>
                </c:pt>
                <c:pt idx="908">
                  <c:v>113.779258656454</c:v>
                </c:pt>
                <c:pt idx="909">
                  <c:v>114.675406837794</c:v>
                </c:pt>
                <c:pt idx="910">
                  <c:v>115.270147150276</c:v>
                </c:pt>
                <c:pt idx="911">
                  <c:v>115.963289931426</c:v>
                </c:pt>
                <c:pt idx="912">
                  <c:v>116.355029072204</c:v>
                </c:pt>
                <c:pt idx="913">
                  <c:v>116.599521914167</c:v>
                </c:pt>
                <c:pt idx="914">
                  <c:v>117.100783428101</c:v>
                </c:pt>
                <c:pt idx="915">
                  <c:v>116.816685402573</c:v>
                </c:pt>
                <c:pt idx="916">
                  <c:v>117.788994066406</c:v>
                </c:pt>
                <c:pt idx="917">
                  <c:v>118.488892402389</c:v>
                </c:pt>
                <c:pt idx="918">
                  <c:v>118.16738397125199</c:v>
                </c:pt>
                <c:pt idx="919">
                  <c:v>118.823144728786</c:v>
                </c:pt>
                <c:pt idx="920">
                  <c:v>119.317967355131</c:v>
                </c:pt>
                <c:pt idx="921">
                  <c:v>116.404483113213</c:v>
                </c:pt>
                <c:pt idx="922">
                  <c:v>116.605582997685</c:v>
                </c:pt>
                <c:pt idx="923">
                  <c:v>116.393977588308</c:v>
                </c:pt>
                <c:pt idx="924">
                  <c:v>116.066811888774</c:v>
                </c:pt>
                <c:pt idx="925">
                  <c:v>116.273793477371</c:v>
                </c:pt>
                <c:pt idx="926">
                  <c:v>116.12650771749399</c:v>
                </c:pt>
                <c:pt idx="927">
                  <c:v>116.78523512244701</c:v>
                </c:pt>
                <c:pt idx="928">
                  <c:v>116.78942208517</c:v>
                </c:pt>
                <c:pt idx="929">
                  <c:v>117.621017592531</c:v>
                </c:pt>
                <c:pt idx="930">
                  <c:v>118.54385861501</c:v>
                </c:pt>
                <c:pt idx="931">
                  <c:v>117.06831693826</c:v>
                </c:pt>
                <c:pt idx="932">
                  <c:v>116.78408214808699</c:v>
                </c:pt>
                <c:pt idx="933">
                  <c:v>116.761275775935</c:v>
                </c:pt>
                <c:pt idx="934">
                  <c:v>117.551172407465</c:v>
                </c:pt>
                <c:pt idx="935">
                  <c:v>118.23409094455801</c:v>
                </c:pt>
                <c:pt idx="936">
                  <c:v>118.744182912052</c:v>
                </c:pt>
                <c:pt idx="937">
                  <c:v>119.659681257166</c:v>
                </c:pt>
                <c:pt idx="938">
                  <c:v>117.127350213292</c:v>
                </c:pt>
                <c:pt idx="939">
                  <c:v>118.13954182441501</c:v>
                </c:pt>
                <c:pt idx="940">
                  <c:v>119.137162411459</c:v>
                </c:pt>
                <c:pt idx="941">
                  <c:v>119.10782462197101</c:v>
                </c:pt>
                <c:pt idx="942">
                  <c:v>119.360367444133</c:v>
                </c:pt>
                <c:pt idx="943">
                  <c:v>118.689915720652</c:v>
                </c:pt>
                <c:pt idx="944">
                  <c:v>119.854253144989</c:v>
                </c:pt>
                <c:pt idx="945">
                  <c:v>120.264085322838</c:v>
                </c:pt>
                <c:pt idx="946">
                  <c:v>120.36558324903901</c:v>
                </c:pt>
                <c:pt idx="947">
                  <c:v>120.662411910616</c:v>
                </c:pt>
                <c:pt idx="948">
                  <c:v>121.41033888406599</c:v>
                </c:pt>
                <c:pt idx="949">
                  <c:v>121.46425153183699</c:v>
                </c:pt>
                <c:pt idx="950">
                  <c:v>121.155009321574</c:v>
                </c:pt>
                <c:pt idx="951">
                  <c:v>121.232741200205</c:v>
                </c:pt>
                <c:pt idx="952">
                  <c:v>123.47156383933</c:v>
                </c:pt>
                <c:pt idx="953">
                  <c:v>125.21987881380601</c:v>
                </c:pt>
                <c:pt idx="954">
                  <c:v>124.959216714984</c:v>
                </c:pt>
                <c:pt idx="955">
                  <c:v>124.97418099565201</c:v>
                </c:pt>
                <c:pt idx="956">
                  <c:v>121.608671860063</c:v>
                </c:pt>
                <c:pt idx="957">
                  <c:v>125.095069082942</c:v>
                </c:pt>
                <c:pt idx="958">
                  <c:v>125.738627938346</c:v>
                </c:pt>
                <c:pt idx="959">
                  <c:v>128.86089465831901</c:v>
                </c:pt>
                <c:pt idx="960">
                  <c:v>128.72693718046199</c:v>
                </c:pt>
                <c:pt idx="961">
                  <c:v>127.28370082278001</c:v>
                </c:pt>
                <c:pt idx="962">
                  <c:v>131.01545740899499</c:v>
                </c:pt>
                <c:pt idx="963">
                  <c:v>132.13728908029799</c:v>
                </c:pt>
                <c:pt idx="964">
                  <c:v>131.91910458952199</c:v>
                </c:pt>
                <c:pt idx="965">
                  <c:v>131.85411552216701</c:v>
                </c:pt>
                <c:pt idx="966">
                  <c:v>129.231459252078</c:v>
                </c:pt>
                <c:pt idx="967">
                  <c:v>129.90908341454499</c:v>
                </c:pt>
                <c:pt idx="968">
                  <c:v>130.12264336423701</c:v>
                </c:pt>
                <c:pt idx="969">
                  <c:v>126.06337519350799</c:v>
                </c:pt>
                <c:pt idx="970">
                  <c:v>125.88520605149699</c:v>
                </c:pt>
                <c:pt idx="971">
                  <c:v>126.92242280511201</c:v>
                </c:pt>
                <c:pt idx="972">
                  <c:v>128.28631449018701</c:v>
                </c:pt>
                <c:pt idx="973">
                  <c:v>129.58411906553101</c:v>
                </c:pt>
                <c:pt idx="974">
                  <c:v>131.19239286994801</c:v>
                </c:pt>
                <c:pt idx="975">
                  <c:v>132.47297224440501</c:v>
                </c:pt>
                <c:pt idx="976">
                  <c:v>131.581447659606</c:v>
                </c:pt>
                <c:pt idx="977">
                  <c:v>132.129773758569</c:v>
                </c:pt>
                <c:pt idx="978">
                  <c:v>130.915838048458</c:v>
                </c:pt>
                <c:pt idx="979">
                  <c:v>131.20606062796401</c:v>
                </c:pt>
                <c:pt idx="980">
                  <c:v>131.790749632309</c:v>
                </c:pt>
                <c:pt idx="981">
                  <c:v>133.20687668303</c:v>
                </c:pt>
                <c:pt idx="982">
                  <c:v>133.608382351779</c:v>
                </c:pt>
                <c:pt idx="983">
                  <c:v>135.02583580878701</c:v>
                </c:pt>
                <c:pt idx="984">
                  <c:v>136.65649615349301</c:v>
                </c:pt>
                <c:pt idx="985">
                  <c:v>136.83664360716801</c:v>
                </c:pt>
                <c:pt idx="986">
                  <c:v>136.73187150640601</c:v>
                </c:pt>
                <c:pt idx="987">
                  <c:v>139.01747932705899</c:v>
                </c:pt>
                <c:pt idx="988">
                  <c:v>136.58168311128799</c:v>
                </c:pt>
                <c:pt idx="989">
                  <c:v>134.75680788915199</c:v>
                </c:pt>
                <c:pt idx="990">
                  <c:v>136.05034427979399</c:v>
                </c:pt>
                <c:pt idx="991">
                  <c:v>139.260732228232</c:v>
                </c:pt>
                <c:pt idx="992">
                  <c:v>141.27786863418501</c:v>
                </c:pt>
                <c:pt idx="993">
                  <c:v>140.98368888133899</c:v>
                </c:pt>
                <c:pt idx="994">
                  <c:v>142.02462770659</c:v>
                </c:pt>
                <c:pt idx="995">
                  <c:v>144.88223873548799</c:v>
                </c:pt>
                <c:pt idx="996">
                  <c:v>147.469558077692</c:v>
                </c:pt>
                <c:pt idx="997">
                  <c:v>148.21576868896801</c:v>
                </c:pt>
                <c:pt idx="998">
                  <c:v>145.66208302660999</c:v>
                </c:pt>
                <c:pt idx="999">
                  <c:v>151.25127152706301</c:v>
                </c:pt>
                <c:pt idx="1000">
                  <c:v>151.88233441409</c:v>
                </c:pt>
                <c:pt idx="1001">
                  <c:v>152.26407997332799</c:v>
                </c:pt>
                <c:pt idx="1002">
                  <c:v>144.952195376259</c:v>
                </c:pt>
                <c:pt idx="1003">
                  <c:v>140.441955714703</c:v>
                </c:pt>
                <c:pt idx="1004">
                  <c:v>135.68184900779801</c:v>
                </c:pt>
                <c:pt idx="1005">
                  <c:v>126.424777892487</c:v>
                </c:pt>
                <c:pt idx="1006">
                  <c:v>126.23773563617</c:v>
                </c:pt>
                <c:pt idx="1007">
                  <c:v>126.402615851267</c:v>
                </c:pt>
                <c:pt idx="1008">
                  <c:v>126.900192724907</c:v>
                </c:pt>
                <c:pt idx="1009">
                  <c:v>126.580518710419</c:v>
                </c:pt>
                <c:pt idx="1010">
                  <c:v>126.517827912572</c:v>
                </c:pt>
                <c:pt idx="1011">
                  <c:v>125.727717766693</c:v>
                </c:pt>
                <c:pt idx="1012">
                  <c:v>125.472684722511</c:v>
                </c:pt>
                <c:pt idx="1013">
                  <c:v>126.176837980963</c:v>
                </c:pt>
                <c:pt idx="1014">
                  <c:v>125.564551055549</c:v>
                </c:pt>
                <c:pt idx="1015">
                  <c:v>125.74729890521699</c:v>
                </c:pt>
                <c:pt idx="1016">
                  <c:v>124.60761566595301</c:v>
                </c:pt>
                <c:pt idx="1017">
                  <c:v>124.56026690795299</c:v>
                </c:pt>
                <c:pt idx="1018">
                  <c:v>124.86482119536301</c:v>
                </c:pt>
                <c:pt idx="1019">
                  <c:v>124.527032602982</c:v>
                </c:pt>
                <c:pt idx="1020">
                  <c:v>125.20665633898599</c:v>
                </c:pt>
                <c:pt idx="1021">
                  <c:v>125.203871976782</c:v>
                </c:pt>
                <c:pt idx="1022">
                  <c:v>125.40281829150901</c:v>
                </c:pt>
                <c:pt idx="1023">
                  <c:v>126.68583290536201</c:v>
                </c:pt>
                <c:pt idx="1024">
                  <c:v>125.069176954445</c:v>
                </c:pt>
                <c:pt idx="1025">
                  <c:v>125.608616905769</c:v>
                </c:pt>
                <c:pt idx="1026">
                  <c:v>125.32763765432399</c:v>
                </c:pt>
                <c:pt idx="1027">
                  <c:v>126.078671100834</c:v>
                </c:pt>
                <c:pt idx="1028">
                  <c:v>125.82277070574899</c:v>
                </c:pt>
                <c:pt idx="1029">
                  <c:v>125.884995474001</c:v>
                </c:pt>
                <c:pt idx="1030">
                  <c:v>126.26828358648</c:v>
                </c:pt>
                <c:pt idx="1031">
                  <c:v>123.296138527937</c:v>
                </c:pt>
                <c:pt idx="1032">
                  <c:v>123.99769613881899</c:v>
                </c:pt>
                <c:pt idx="1033">
                  <c:v>125.601689366549</c:v>
                </c:pt>
                <c:pt idx="1034">
                  <c:v>125.04272347766199</c:v>
                </c:pt>
                <c:pt idx="1035">
                  <c:v>125.81034168642201</c:v>
                </c:pt>
                <c:pt idx="1036">
                  <c:v>125.775364210056</c:v>
                </c:pt>
                <c:pt idx="1037">
                  <c:v>125.919439452766</c:v>
                </c:pt>
                <c:pt idx="1038">
                  <c:v>125.914795967956</c:v>
                </c:pt>
                <c:pt idx="1039">
                  <c:v>123.379806060327</c:v>
                </c:pt>
                <c:pt idx="1040">
                  <c:v>122.566765173877</c:v>
                </c:pt>
                <c:pt idx="1041">
                  <c:v>121.544183395094</c:v>
                </c:pt>
                <c:pt idx="1042">
                  <c:v>120.644289398488</c:v>
                </c:pt>
                <c:pt idx="1043">
                  <c:v>120.223700932689</c:v>
                </c:pt>
                <c:pt idx="1044">
                  <c:v>119.96158988524699</c:v>
                </c:pt>
                <c:pt idx="1045">
                  <c:v>120.58226007407001</c:v>
                </c:pt>
                <c:pt idx="1046">
                  <c:v>120.705427402365</c:v>
                </c:pt>
                <c:pt idx="1047">
                  <c:v>121.064621514149</c:v>
                </c:pt>
                <c:pt idx="1048">
                  <c:v>122.726403524744</c:v>
                </c:pt>
                <c:pt idx="1049">
                  <c:v>122.08343860174099</c:v>
                </c:pt>
                <c:pt idx="1050">
                  <c:v>119.680015986366</c:v>
                </c:pt>
                <c:pt idx="1051">
                  <c:v>119.151490774469</c:v>
                </c:pt>
                <c:pt idx="1052">
                  <c:v>119.430662573421</c:v>
                </c:pt>
                <c:pt idx="1053">
                  <c:v>118.039607133346</c:v>
                </c:pt>
                <c:pt idx="1054">
                  <c:v>119.90012049532901</c:v>
                </c:pt>
                <c:pt idx="1055">
                  <c:v>121.122211517011</c:v>
                </c:pt>
                <c:pt idx="1056">
                  <c:v>120.25635906112799</c:v>
                </c:pt>
                <c:pt idx="1057">
                  <c:v>121.818609801047</c:v>
                </c:pt>
                <c:pt idx="1058">
                  <c:v>121.689898436394</c:v>
                </c:pt>
                <c:pt idx="1059">
                  <c:v>123.406472269205</c:v>
                </c:pt>
                <c:pt idx="1060">
                  <c:v>123.420201008972</c:v>
                </c:pt>
                <c:pt idx="1061">
                  <c:v>124.510379553067</c:v>
                </c:pt>
                <c:pt idx="1062">
                  <c:v>121.88607782847799</c:v>
                </c:pt>
                <c:pt idx="1063">
                  <c:v>121.210554630275</c:v>
                </c:pt>
                <c:pt idx="1064">
                  <c:v>121.26214836804699</c:v>
                </c:pt>
                <c:pt idx="1065">
                  <c:v>120.144272808922</c:v>
                </c:pt>
                <c:pt idx="1066">
                  <c:v>124.13455520352301</c:v>
                </c:pt>
                <c:pt idx="1067">
                  <c:v>125.314371914555</c:v>
                </c:pt>
                <c:pt idx="1068">
                  <c:v>121.465418148634</c:v>
                </c:pt>
                <c:pt idx="1069">
                  <c:v>120.547990288381</c:v>
                </c:pt>
                <c:pt idx="1070">
                  <c:v>124.070997176825</c:v>
                </c:pt>
                <c:pt idx="1071">
                  <c:v>123.659021663229</c:v>
                </c:pt>
                <c:pt idx="1072">
                  <c:v>128.39830228298399</c:v>
                </c:pt>
                <c:pt idx="1073">
                  <c:v>124.66929335857699</c:v>
                </c:pt>
                <c:pt idx="1074">
                  <c:v>125.298837015055</c:v>
                </c:pt>
                <c:pt idx="1075">
                  <c:v>125.49960256532</c:v>
                </c:pt>
                <c:pt idx="1076">
                  <c:v>127.11837357972099</c:v>
                </c:pt>
                <c:pt idx="1077">
                  <c:v>128.51913129220699</c:v>
                </c:pt>
                <c:pt idx="1078">
                  <c:v>130.66095625680299</c:v>
                </c:pt>
                <c:pt idx="1079">
                  <c:v>131.70751653642199</c:v>
                </c:pt>
                <c:pt idx="1080">
                  <c:v>132.51244862698999</c:v>
                </c:pt>
                <c:pt idx="1081">
                  <c:v>130.00112074385899</c:v>
                </c:pt>
                <c:pt idx="1082">
                  <c:v>125.536556479168</c:v>
                </c:pt>
                <c:pt idx="1083">
                  <c:v>126.52693880429101</c:v>
                </c:pt>
                <c:pt idx="1084">
                  <c:v>128.35756385231599</c:v>
                </c:pt>
                <c:pt idx="1085">
                  <c:v>126.524477182341</c:v>
                </c:pt>
                <c:pt idx="1086">
                  <c:v>129.20512781008699</c:v>
                </c:pt>
                <c:pt idx="1087">
                  <c:v>128.015841404676</c:v>
                </c:pt>
                <c:pt idx="1088">
                  <c:v>129.088196017992</c:v>
                </c:pt>
                <c:pt idx="1089">
                  <c:v>132.53094627647499</c:v>
                </c:pt>
                <c:pt idx="1090">
                  <c:v>131.619200595254</c:v>
                </c:pt>
                <c:pt idx="1091">
                  <c:v>128.52242286558001</c:v>
                </c:pt>
                <c:pt idx="1092">
                  <c:v>128.436106000645</c:v>
                </c:pt>
                <c:pt idx="1093">
                  <c:v>125.859068375945</c:v>
                </c:pt>
                <c:pt idx="1094">
                  <c:v>126.77899542962</c:v>
                </c:pt>
                <c:pt idx="1095">
                  <c:v>126.854593753095</c:v>
                </c:pt>
                <c:pt idx="1096">
                  <c:v>126.736831834727</c:v>
                </c:pt>
                <c:pt idx="1097">
                  <c:v>124.646691766549</c:v>
                </c:pt>
                <c:pt idx="1098">
                  <c:v>125.49075801880301</c:v>
                </c:pt>
                <c:pt idx="1099">
                  <c:v>125.605818946562</c:v>
                </c:pt>
                <c:pt idx="1100">
                  <c:v>124.849437368197</c:v>
                </c:pt>
                <c:pt idx="1101">
                  <c:v>121.643388013848</c:v>
                </c:pt>
                <c:pt idx="1102">
                  <c:v>117.82354638632</c:v>
                </c:pt>
                <c:pt idx="1103">
                  <c:v>116.90893936412699</c:v>
                </c:pt>
                <c:pt idx="1104">
                  <c:v>115.780670270584</c:v>
                </c:pt>
                <c:pt idx="1105">
                  <c:v>115.10173023396599</c:v>
                </c:pt>
                <c:pt idx="1106">
                  <c:v>114.574842329728</c:v>
                </c:pt>
                <c:pt idx="1107">
                  <c:v>114.698229627922</c:v>
                </c:pt>
                <c:pt idx="1108">
                  <c:v>116.442030336337</c:v>
                </c:pt>
                <c:pt idx="1109">
                  <c:v>118.463069166401</c:v>
                </c:pt>
                <c:pt idx="1110">
                  <c:v>117.45762113815201</c:v>
                </c:pt>
                <c:pt idx="1111">
                  <c:v>116.808582685609</c:v>
                </c:pt>
                <c:pt idx="1112">
                  <c:v>115.448264750237</c:v>
                </c:pt>
                <c:pt idx="1113">
                  <c:v>114.833990591258</c:v>
                </c:pt>
                <c:pt idx="1114">
                  <c:v>115.195474062942</c:v>
                </c:pt>
                <c:pt idx="1115">
                  <c:v>115.250008174969</c:v>
                </c:pt>
                <c:pt idx="1116">
                  <c:v>115.53986439793501</c:v>
                </c:pt>
                <c:pt idx="1117">
                  <c:v>116.364859220554</c:v>
                </c:pt>
                <c:pt idx="1118">
                  <c:v>117.713235117745</c:v>
                </c:pt>
                <c:pt idx="1119">
                  <c:v>118.167641077547</c:v>
                </c:pt>
                <c:pt idx="1120">
                  <c:v>119.162262446379</c:v>
                </c:pt>
                <c:pt idx="1121">
                  <c:v>117.864976500447</c:v>
                </c:pt>
                <c:pt idx="1122">
                  <c:v>117.685727643901</c:v>
                </c:pt>
                <c:pt idx="1123">
                  <c:v>119.921372929602</c:v>
                </c:pt>
                <c:pt idx="1124">
                  <c:v>123.398982427295</c:v>
                </c:pt>
                <c:pt idx="1125">
                  <c:v>121.218742566823</c:v>
                </c:pt>
                <c:pt idx="1126">
                  <c:v>120.77145566217099</c:v>
                </c:pt>
                <c:pt idx="1127">
                  <c:v>125.74696109041599</c:v>
                </c:pt>
                <c:pt idx="1128">
                  <c:v>125.744554674087</c:v>
                </c:pt>
                <c:pt idx="1129">
                  <c:v>122.95805222234399</c:v>
                </c:pt>
                <c:pt idx="1130">
                  <c:v>119.239958322284</c:v>
                </c:pt>
                <c:pt idx="1131">
                  <c:v>121.64510706682</c:v>
                </c:pt>
                <c:pt idx="1132">
                  <c:v>123.52548538163001</c:v>
                </c:pt>
                <c:pt idx="1133">
                  <c:v>123.27778578191101</c:v>
                </c:pt>
                <c:pt idx="1134">
                  <c:v>124.410185550639</c:v>
                </c:pt>
                <c:pt idx="1135">
                  <c:v>126.030328909875</c:v>
                </c:pt>
                <c:pt idx="1136">
                  <c:v>122.446965180636</c:v>
                </c:pt>
                <c:pt idx="1137">
                  <c:v>123.173005928283</c:v>
                </c:pt>
                <c:pt idx="1138">
                  <c:v>125.604168843963</c:v>
                </c:pt>
                <c:pt idx="1139">
                  <c:v>124.02597199001001</c:v>
                </c:pt>
                <c:pt idx="1140">
                  <c:v>125.481687764417</c:v>
                </c:pt>
                <c:pt idx="1141">
                  <c:v>125.98363573985</c:v>
                </c:pt>
                <c:pt idx="1142">
                  <c:v>121.047948450744</c:v>
                </c:pt>
                <c:pt idx="1143">
                  <c:v>121.374941827406</c:v>
                </c:pt>
                <c:pt idx="1144">
                  <c:v>120.25529382476699</c:v>
                </c:pt>
                <c:pt idx="1145">
                  <c:v>121.292129299644</c:v>
                </c:pt>
                <c:pt idx="1146">
                  <c:v>120.67366720382201</c:v>
                </c:pt>
                <c:pt idx="1147">
                  <c:v>119.99448657672301</c:v>
                </c:pt>
                <c:pt idx="1148">
                  <c:v>120.63547065528201</c:v>
                </c:pt>
                <c:pt idx="1149">
                  <c:v>120.517928958249</c:v>
                </c:pt>
                <c:pt idx="1150">
                  <c:v>119.65196381429701</c:v>
                </c:pt>
                <c:pt idx="1151">
                  <c:v>119.20267471056199</c:v>
                </c:pt>
                <c:pt idx="1152">
                  <c:v>119.99184073277399</c:v>
                </c:pt>
                <c:pt idx="1153">
                  <c:v>119.978115462117</c:v>
                </c:pt>
                <c:pt idx="1154">
                  <c:v>119.55699609196699</c:v>
                </c:pt>
                <c:pt idx="1155">
                  <c:v>119.442485894855</c:v>
                </c:pt>
                <c:pt idx="1156">
                  <c:v>117.042730538355</c:v>
                </c:pt>
                <c:pt idx="1157">
                  <c:v>117.275287853725</c:v>
                </c:pt>
                <c:pt idx="1158">
                  <c:v>116.59719585731401</c:v>
                </c:pt>
                <c:pt idx="1159">
                  <c:v>115.968973628146</c:v>
                </c:pt>
                <c:pt idx="1160">
                  <c:v>117.204686456792</c:v>
                </c:pt>
                <c:pt idx="1161">
                  <c:v>116.207073840814</c:v>
                </c:pt>
                <c:pt idx="1162">
                  <c:v>117.105322215087</c:v>
                </c:pt>
                <c:pt idx="1163">
                  <c:v>117.88281521088</c:v>
                </c:pt>
                <c:pt idx="1164">
                  <c:v>119.08212939123101</c:v>
                </c:pt>
                <c:pt idx="1165">
                  <c:v>118.277895178422</c:v>
                </c:pt>
                <c:pt idx="1166">
                  <c:v>119.763636046039</c:v>
                </c:pt>
                <c:pt idx="1167">
                  <c:v>120.291337148118</c:v>
                </c:pt>
                <c:pt idx="1168">
                  <c:v>120.713383541697</c:v>
                </c:pt>
                <c:pt idx="1169">
                  <c:v>118.920269146577</c:v>
                </c:pt>
                <c:pt idx="1170">
                  <c:v>119.981356492571</c:v>
                </c:pt>
                <c:pt idx="1171">
                  <c:v>119.417860321804</c:v>
                </c:pt>
                <c:pt idx="1172">
                  <c:v>120.22048531272399</c:v>
                </c:pt>
                <c:pt idx="1173">
                  <c:v>118.748823382545</c:v>
                </c:pt>
                <c:pt idx="1174">
                  <c:v>119.46154059468</c:v>
                </c:pt>
                <c:pt idx="1175">
                  <c:v>119.127927017906</c:v>
                </c:pt>
                <c:pt idx="1176">
                  <c:v>118.85348194100899</c:v>
                </c:pt>
                <c:pt idx="1177">
                  <c:v>119.99255450528101</c:v>
                </c:pt>
                <c:pt idx="1178">
                  <c:v>120.82944141065499</c:v>
                </c:pt>
                <c:pt idx="1179">
                  <c:v>120.204922671551</c:v>
                </c:pt>
                <c:pt idx="1180">
                  <c:v>120.429149024522</c:v>
                </c:pt>
                <c:pt idx="1181">
                  <c:v>121.099402745699</c:v>
                </c:pt>
                <c:pt idx="1182">
                  <c:v>122.58150530488</c:v>
                </c:pt>
                <c:pt idx="1183">
                  <c:v>122.981530461311</c:v>
                </c:pt>
                <c:pt idx="1184">
                  <c:v>122.929121057298</c:v>
                </c:pt>
                <c:pt idx="1185">
                  <c:v>122.87459218631599</c:v>
                </c:pt>
                <c:pt idx="1186">
                  <c:v>122.341532811435</c:v>
                </c:pt>
                <c:pt idx="1187">
                  <c:v>125.550214664726</c:v>
                </c:pt>
                <c:pt idx="1188">
                  <c:v>125.50720300648899</c:v>
                </c:pt>
                <c:pt idx="1189">
                  <c:v>126.900460446935</c:v>
                </c:pt>
                <c:pt idx="1190">
                  <c:v>125.881900353313</c:v>
                </c:pt>
                <c:pt idx="1191">
                  <c:v>125.719205643942</c:v>
                </c:pt>
                <c:pt idx="1192">
                  <c:v>126.932596283476</c:v>
                </c:pt>
                <c:pt idx="1193">
                  <c:v>128.48895809213101</c:v>
                </c:pt>
                <c:pt idx="1194">
                  <c:v>126.99054470872601</c:v>
                </c:pt>
                <c:pt idx="1195">
                  <c:v>126.783894884091</c:v>
                </c:pt>
                <c:pt idx="1196">
                  <c:v>127.82167868147999</c:v>
                </c:pt>
                <c:pt idx="1197">
                  <c:v>127.527120886706</c:v>
                </c:pt>
                <c:pt idx="1198">
                  <c:v>126.881509605845</c:v>
                </c:pt>
                <c:pt idx="1199">
                  <c:v>125.372385077865</c:v>
                </c:pt>
                <c:pt idx="1200">
                  <c:v>126.505313452444</c:v>
                </c:pt>
                <c:pt idx="1201">
                  <c:v>125.937640493318</c:v>
                </c:pt>
                <c:pt idx="1202">
                  <c:v>125.29145253589</c:v>
                </c:pt>
                <c:pt idx="1203">
                  <c:v>126.509870390377</c:v>
                </c:pt>
                <c:pt idx="1204">
                  <c:v>125.820434794608</c:v>
                </c:pt>
                <c:pt idx="1205">
                  <c:v>127.905106118755</c:v>
                </c:pt>
                <c:pt idx="1206">
                  <c:v>127.316570083179</c:v>
                </c:pt>
                <c:pt idx="1207">
                  <c:v>129.32463246907699</c:v>
                </c:pt>
                <c:pt idx="1208">
                  <c:v>129.491452585633</c:v>
                </c:pt>
                <c:pt idx="1209">
                  <c:v>128.237385170138</c:v>
                </c:pt>
                <c:pt idx="1210">
                  <c:v>129.11783769009801</c:v>
                </c:pt>
                <c:pt idx="1211">
                  <c:v>127.506686570531</c:v>
                </c:pt>
                <c:pt idx="1212">
                  <c:v>130.17569772591099</c:v>
                </c:pt>
                <c:pt idx="1213">
                  <c:v>128.53330846814899</c:v>
                </c:pt>
                <c:pt idx="1214">
                  <c:v>127.89599308658499</c:v>
                </c:pt>
                <c:pt idx="1215">
                  <c:v>125.815210729586</c:v>
                </c:pt>
                <c:pt idx="1216">
                  <c:v>127.032250927595</c:v>
                </c:pt>
                <c:pt idx="1217">
                  <c:v>127.775532737487</c:v>
                </c:pt>
                <c:pt idx="1218">
                  <c:v>128.40875985731401</c:v>
                </c:pt>
                <c:pt idx="1219">
                  <c:v>127.82124161441</c:v>
                </c:pt>
                <c:pt idx="1220">
                  <c:v>129.20217702609199</c:v>
                </c:pt>
                <c:pt idx="1221">
                  <c:v>128.64130802706001</c:v>
                </c:pt>
                <c:pt idx="1222">
                  <c:v>128.698169425271</c:v>
                </c:pt>
                <c:pt idx="1223">
                  <c:v>129.40027569018301</c:v>
                </c:pt>
                <c:pt idx="1224">
                  <c:v>130.17571685927601</c:v>
                </c:pt>
                <c:pt idx="1225">
                  <c:v>129.40072194429999</c:v>
                </c:pt>
                <c:pt idx="1226">
                  <c:v>129.582781237381</c:v>
                </c:pt>
                <c:pt idx="1227">
                  <c:v>128.606656833047</c:v>
                </c:pt>
                <c:pt idx="1228">
                  <c:v>128.91223687333499</c:v>
                </c:pt>
                <c:pt idx="1229">
                  <c:v>130.843432082975</c:v>
                </c:pt>
                <c:pt idx="1230">
                  <c:v>130.832991292483</c:v>
                </c:pt>
                <c:pt idx="1231">
                  <c:v>130.336801939509</c:v>
                </c:pt>
                <c:pt idx="1232">
                  <c:v>130.13331912656801</c:v>
                </c:pt>
                <c:pt idx="1233">
                  <c:v>130.54886854204199</c:v>
                </c:pt>
                <c:pt idx="1234">
                  <c:v>131.66983257422299</c:v>
                </c:pt>
                <c:pt idx="1235">
                  <c:v>131.27964576609</c:v>
                </c:pt>
                <c:pt idx="1236">
                  <c:v>129.46804213597099</c:v>
                </c:pt>
                <c:pt idx="1237">
                  <c:v>129.603067717317</c:v>
                </c:pt>
                <c:pt idx="1238">
                  <c:v>128.40643167326101</c:v>
                </c:pt>
                <c:pt idx="1239">
                  <c:v>126.04794394956799</c:v>
                </c:pt>
                <c:pt idx="1240">
                  <c:v>127.136855413535</c:v>
                </c:pt>
                <c:pt idx="1241">
                  <c:v>127.649632272527</c:v>
                </c:pt>
                <c:pt idx="1242">
                  <c:v>129.02067815305799</c:v>
                </c:pt>
                <c:pt idx="1243">
                  <c:v>128.82554918094499</c:v>
                </c:pt>
                <c:pt idx="1244">
                  <c:v>128.77977696136699</c:v>
                </c:pt>
                <c:pt idx="1245">
                  <c:v>129.040421666615</c:v>
                </c:pt>
                <c:pt idx="1246">
                  <c:v>129.08453108584101</c:v>
                </c:pt>
                <c:pt idx="1247">
                  <c:v>129.092590253482</c:v>
                </c:pt>
                <c:pt idx="1248">
                  <c:v>129.642901282964</c:v>
                </c:pt>
                <c:pt idx="1249">
                  <c:v>129.70358386648201</c:v>
                </c:pt>
                <c:pt idx="1250">
                  <c:v>129.36798041623399</c:v>
                </c:pt>
                <c:pt idx="1251">
                  <c:v>129.949502583894</c:v>
                </c:pt>
                <c:pt idx="1252">
                  <c:v>130.40061057143501</c:v>
                </c:pt>
                <c:pt idx="1253">
                  <c:v>130.27923526817199</c:v>
                </c:pt>
                <c:pt idx="1254">
                  <c:v>131.19310490490801</c:v>
                </c:pt>
                <c:pt idx="1255">
                  <c:v>131.55492128038901</c:v>
                </c:pt>
                <c:pt idx="1256">
                  <c:v>131.31079180382901</c:v>
                </c:pt>
                <c:pt idx="1257">
                  <c:v>131.27856855696299</c:v>
                </c:pt>
                <c:pt idx="1258">
                  <c:v>131.71569124981801</c:v>
                </c:pt>
                <c:pt idx="1259">
                  <c:v>131.96997316610501</c:v>
                </c:pt>
                <c:pt idx="1260">
                  <c:v>131.57315581422901</c:v>
                </c:pt>
                <c:pt idx="1261">
                  <c:v>131.55728992746199</c:v>
                </c:pt>
                <c:pt idx="1262">
                  <c:v>132.08269571255599</c:v>
                </c:pt>
                <c:pt idx="1263">
                  <c:v>131.13334788323201</c:v>
                </c:pt>
                <c:pt idx="1264">
                  <c:v>130.70231349609099</c:v>
                </c:pt>
                <c:pt idx="1265">
                  <c:v>130.138354835813</c:v>
                </c:pt>
                <c:pt idx="1266">
                  <c:v>130.67638930987201</c:v>
                </c:pt>
                <c:pt idx="1267">
                  <c:v>130.72754177491399</c:v>
                </c:pt>
                <c:pt idx="1268">
                  <c:v>130.52524318193599</c:v>
                </c:pt>
                <c:pt idx="1269">
                  <c:v>129.658168042732</c:v>
                </c:pt>
                <c:pt idx="1270">
                  <c:v>130.21187767313501</c:v>
                </c:pt>
                <c:pt idx="1271">
                  <c:v>129.845471483094</c:v>
                </c:pt>
                <c:pt idx="1272">
                  <c:v>130.22515141686699</c:v>
                </c:pt>
                <c:pt idx="1273">
                  <c:v>129.916130062994</c:v>
                </c:pt>
                <c:pt idx="1274">
                  <c:v>132.08623013372099</c:v>
                </c:pt>
                <c:pt idx="1275">
                  <c:v>133.131454797869</c:v>
                </c:pt>
                <c:pt idx="1276">
                  <c:v>135.165990851028</c:v>
                </c:pt>
                <c:pt idx="1277">
                  <c:v>134.34693290902899</c:v>
                </c:pt>
                <c:pt idx="1278">
                  <c:v>133.29259559425401</c:v>
                </c:pt>
                <c:pt idx="1279">
                  <c:v>131.57272024152601</c:v>
                </c:pt>
                <c:pt idx="1280">
                  <c:v>131.76365203035101</c:v>
                </c:pt>
                <c:pt idx="1281">
                  <c:v>131.79695753886301</c:v>
                </c:pt>
                <c:pt idx="1282">
                  <c:v>132.200932814732</c:v>
                </c:pt>
                <c:pt idx="1283">
                  <c:v>131.32686907538499</c:v>
                </c:pt>
                <c:pt idx="1284">
                  <c:v>132.242672757935</c:v>
                </c:pt>
                <c:pt idx="1285">
                  <c:v>132.27795855409201</c:v>
                </c:pt>
                <c:pt idx="1286">
                  <c:v>132.44874818350999</c:v>
                </c:pt>
                <c:pt idx="1287">
                  <c:v>132.714753597032</c:v>
                </c:pt>
                <c:pt idx="1288">
                  <c:v>132.93697890881401</c:v>
                </c:pt>
                <c:pt idx="1289">
                  <c:v>132.876229059194</c:v>
                </c:pt>
                <c:pt idx="1290">
                  <c:v>130.59082610158299</c:v>
                </c:pt>
                <c:pt idx="1291">
                  <c:v>131.64218265627801</c:v>
                </c:pt>
                <c:pt idx="1292">
                  <c:v>132.60664911453199</c:v>
                </c:pt>
                <c:pt idx="1293">
                  <c:v>132.65607329710701</c:v>
                </c:pt>
                <c:pt idx="1294">
                  <c:v>133.03636939459599</c:v>
                </c:pt>
                <c:pt idx="1295">
                  <c:v>133.235644462126</c:v>
                </c:pt>
                <c:pt idx="1296">
                  <c:v>135.80422241128301</c:v>
                </c:pt>
                <c:pt idx="1297">
                  <c:v>136.61282780409999</c:v>
                </c:pt>
                <c:pt idx="1298">
                  <c:v>137.89783933353399</c:v>
                </c:pt>
                <c:pt idx="1299">
                  <c:v>137.25151079395999</c:v>
                </c:pt>
                <c:pt idx="1300">
                  <c:v>136.62258623399899</c:v>
                </c:pt>
                <c:pt idx="1301">
                  <c:v>136.470793565739</c:v>
                </c:pt>
                <c:pt idx="1302">
                  <c:v>134.95186729870801</c:v>
                </c:pt>
                <c:pt idx="1303">
                  <c:v>135.008321176902</c:v>
                </c:pt>
                <c:pt idx="1304">
                  <c:v>135.29809117845801</c:v>
                </c:pt>
                <c:pt idx="1305">
                  <c:v>136.906724854271</c:v>
                </c:pt>
                <c:pt idx="1306">
                  <c:v>137.087341246726</c:v>
                </c:pt>
                <c:pt idx="1307">
                  <c:v>138.18600286624999</c:v>
                </c:pt>
                <c:pt idx="1308">
                  <c:v>137.66318296982001</c:v>
                </c:pt>
                <c:pt idx="1309">
                  <c:v>138.94209678376001</c:v>
                </c:pt>
                <c:pt idx="1310">
                  <c:v>137.74585828526199</c:v>
                </c:pt>
                <c:pt idx="1311">
                  <c:v>134.86294400569099</c:v>
                </c:pt>
                <c:pt idx="1312">
                  <c:v>134.91544494133299</c:v>
                </c:pt>
                <c:pt idx="1313">
                  <c:v>135.13775537972001</c:v>
                </c:pt>
                <c:pt idx="1314">
                  <c:v>136.11367571052</c:v>
                </c:pt>
                <c:pt idx="1315">
                  <c:v>136.18077326023399</c:v>
                </c:pt>
                <c:pt idx="1316">
                  <c:v>136.001306976553</c:v>
                </c:pt>
                <c:pt idx="1317">
                  <c:v>134.04899506753901</c:v>
                </c:pt>
                <c:pt idx="1318">
                  <c:v>134.822760060555</c:v>
                </c:pt>
                <c:pt idx="1319">
                  <c:v>133.844017796879</c:v>
                </c:pt>
                <c:pt idx="1320">
                  <c:v>132.61920136819899</c:v>
                </c:pt>
                <c:pt idx="1321">
                  <c:v>132.71555133662801</c:v>
                </c:pt>
                <c:pt idx="1322">
                  <c:v>134.02019289811901</c:v>
                </c:pt>
                <c:pt idx="1323">
                  <c:v>133.94192870535099</c:v>
                </c:pt>
                <c:pt idx="1324">
                  <c:v>134.25656969352201</c:v>
                </c:pt>
                <c:pt idx="1325">
                  <c:v>134.18571568040201</c:v>
                </c:pt>
                <c:pt idx="1326">
                  <c:v>133.882664419018</c:v>
                </c:pt>
                <c:pt idx="1327">
                  <c:v>134.39933138378399</c:v>
                </c:pt>
                <c:pt idx="1328">
                  <c:v>134.91217732155599</c:v>
                </c:pt>
                <c:pt idx="1329">
                  <c:v>136.33211108341601</c:v>
                </c:pt>
                <c:pt idx="1330">
                  <c:v>137.31110265216199</c:v>
                </c:pt>
                <c:pt idx="1331">
                  <c:v>138.500234099105</c:v>
                </c:pt>
                <c:pt idx="1332">
                  <c:v>138.304035300539</c:v>
                </c:pt>
                <c:pt idx="1333">
                  <c:v>139.47207022102401</c:v>
                </c:pt>
                <c:pt idx="1334">
                  <c:v>138.89985973914099</c:v>
                </c:pt>
                <c:pt idx="1335">
                  <c:v>139.36781036561499</c:v>
                </c:pt>
                <c:pt idx="1336">
                  <c:v>139.380467217149</c:v>
                </c:pt>
                <c:pt idx="1337">
                  <c:v>140.037057796803</c:v>
                </c:pt>
                <c:pt idx="1338">
                  <c:v>139.134696731096</c:v>
                </c:pt>
                <c:pt idx="1339">
                  <c:v>137.98751403088301</c:v>
                </c:pt>
                <c:pt idx="1340">
                  <c:v>142.00365410004599</c:v>
                </c:pt>
                <c:pt idx="1341">
                  <c:v>143.213623352539</c:v>
                </c:pt>
                <c:pt idx="1342">
                  <c:v>143.01210974073899</c:v>
                </c:pt>
                <c:pt idx="1343">
                  <c:v>144.603414121393</c:v>
                </c:pt>
                <c:pt idx="1344">
                  <c:v>147.96695051150101</c:v>
                </c:pt>
                <c:pt idx="1345">
                  <c:v>146.737081473675</c:v>
                </c:pt>
                <c:pt idx="1346">
                  <c:v>147.233232935909</c:v>
                </c:pt>
                <c:pt idx="1347">
                  <c:v>146.93483098902999</c:v>
                </c:pt>
                <c:pt idx="1348">
                  <c:v>151.41090488825699</c:v>
                </c:pt>
                <c:pt idx="1349">
                  <c:v>151.79459009435601</c:v>
                </c:pt>
                <c:pt idx="1350">
                  <c:v>149.905016539271</c:v>
                </c:pt>
                <c:pt idx="1351">
                  <c:v>151.7916121264</c:v>
                </c:pt>
                <c:pt idx="1352">
                  <c:v>151.42858862504301</c:v>
                </c:pt>
                <c:pt idx="1353">
                  <c:v>151.24521666794999</c:v>
                </c:pt>
                <c:pt idx="1354">
                  <c:v>151.25976724443899</c:v>
                </c:pt>
                <c:pt idx="1355">
                  <c:v>149.678336557828</c:v>
                </c:pt>
                <c:pt idx="1356">
                  <c:v>148.606416850964</c:v>
                </c:pt>
                <c:pt idx="1357">
                  <c:v>148.59955870061799</c:v>
                </c:pt>
                <c:pt idx="1358">
                  <c:v>151.19035514501499</c:v>
                </c:pt>
                <c:pt idx="1359">
                  <c:v>150.630903123682</c:v>
                </c:pt>
                <c:pt idx="1360">
                  <c:v>151.22091220313101</c:v>
                </c:pt>
                <c:pt idx="1361">
                  <c:v>150.89030439051899</c:v>
                </c:pt>
                <c:pt idx="1362">
                  <c:v>150.90802633114799</c:v>
                </c:pt>
                <c:pt idx="1363">
                  <c:v>152.38537280381399</c:v>
                </c:pt>
                <c:pt idx="1364">
                  <c:v>151.037000095222</c:v>
                </c:pt>
                <c:pt idx="1365">
                  <c:v>149.699289012989</c:v>
                </c:pt>
                <c:pt idx="1366">
                  <c:v>149.13670463537201</c:v>
                </c:pt>
                <c:pt idx="1367">
                  <c:v>149.28861709581099</c:v>
                </c:pt>
                <c:pt idx="1368">
                  <c:v>149.61345913262599</c:v>
                </c:pt>
                <c:pt idx="1369">
                  <c:v>148.86489991293499</c:v>
                </c:pt>
                <c:pt idx="1370">
                  <c:v>149.002705563539</c:v>
                </c:pt>
                <c:pt idx="1371">
                  <c:v>147.80338247558001</c:v>
                </c:pt>
                <c:pt idx="1372">
                  <c:v>146.84535708179899</c:v>
                </c:pt>
                <c:pt idx="1373">
                  <c:v>146.427562773451</c:v>
                </c:pt>
                <c:pt idx="1374">
                  <c:v>146.374766110965</c:v>
                </c:pt>
                <c:pt idx="1375">
                  <c:v>146.17207241220299</c:v>
                </c:pt>
                <c:pt idx="1376">
                  <c:v>146.814694601925</c:v>
                </c:pt>
                <c:pt idx="1377">
                  <c:v>146.53315813698299</c:v>
                </c:pt>
                <c:pt idx="1378">
                  <c:v>146.308098388075</c:v>
                </c:pt>
                <c:pt idx="1379">
                  <c:v>146.357127993109</c:v>
                </c:pt>
                <c:pt idx="1380">
                  <c:v>146.65460737390899</c:v>
                </c:pt>
                <c:pt idx="1381">
                  <c:v>146.74365945206699</c:v>
                </c:pt>
                <c:pt idx="1382">
                  <c:v>146.52123891297299</c:v>
                </c:pt>
                <c:pt idx="1383">
                  <c:v>146.424645677565</c:v>
                </c:pt>
                <c:pt idx="1384">
                  <c:v>146.449820476523</c:v>
                </c:pt>
                <c:pt idx="1385">
                  <c:v>147.22312572326001</c:v>
                </c:pt>
                <c:pt idx="1386">
                  <c:v>148.14221827730401</c:v>
                </c:pt>
                <c:pt idx="1387">
                  <c:v>148.15576276201401</c:v>
                </c:pt>
                <c:pt idx="1388">
                  <c:v>148.387530321779</c:v>
                </c:pt>
                <c:pt idx="1389">
                  <c:v>148.653880165977</c:v>
                </c:pt>
                <c:pt idx="1390">
                  <c:v>148.68898913304901</c:v>
                </c:pt>
                <c:pt idx="1391">
                  <c:v>148.50248906541901</c:v>
                </c:pt>
                <c:pt idx="1392">
                  <c:v>148.48332879206001</c:v>
                </c:pt>
                <c:pt idx="1393">
                  <c:v>147.919935328561</c:v>
                </c:pt>
                <c:pt idx="1394">
                  <c:v>146.91130621950501</c:v>
                </c:pt>
                <c:pt idx="1395">
                  <c:v>146.735138351893</c:v>
                </c:pt>
                <c:pt idx="1396">
                  <c:v>148.24417741654301</c:v>
                </c:pt>
                <c:pt idx="1397">
                  <c:v>148.69958424444599</c:v>
                </c:pt>
                <c:pt idx="1398">
                  <c:v>148.42411111474499</c:v>
                </c:pt>
                <c:pt idx="1399">
                  <c:v>147.28145350980401</c:v>
                </c:pt>
                <c:pt idx="1400">
                  <c:v>148.46968745531399</c:v>
                </c:pt>
                <c:pt idx="1401">
                  <c:v>146.61785610186601</c:v>
                </c:pt>
                <c:pt idx="1402">
                  <c:v>146.962948798979</c:v>
                </c:pt>
                <c:pt idx="1403">
                  <c:v>145.64083448753701</c:v>
                </c:pt>
                <c:pt idx="1404">
                  <c:v>145.15562676613899</c:v>
                </c:pt>
                <c:pt idx="1405">
                  <c:v>144.712219227568</c:v>
                </c:pt>
                <c:pt idx="1406">
                  <c:v>144.09752734173699</c:v>
                </c:pt>
                <c:pt idx="1407">
                  <c:v>144.559705654292</c:v>
                </c:pt>
                <c:pt idx="1408">
                  <c:v>145.98298482789201</c:v>
                </c:pt>
                <c:pt idx="1409">
                  <c:v>145.529370214766</c:v>
                </c:pt>
                <c:pt idx="1410">
                  <c:v>144.53629252802199</c:v>
                </c:pt>
                <c:pt idx="1411">
                  <c:v>143.96050457156099</c:v>
                </c:pt>
                <c:pt idx="1412">
                  <c:v>145.89021253427299</c:v>
                </c:pt>
                <c:pt idx="1413">
                  <c:v>147.68929113014099</c:v>
                </c:pt>
                <c:pt idx="1414">
                  <c:v>147.43717236525899</c:v>
                </c:pt>
                <c:pt idx="1415">
                  <c:v>147.96671186371799</c:v>
                </c:pt>
                <c:pt idx="1416">
                  <c:v>146.915736967773</c:v>
                </c:pt>
                <c:pt idx="1417">
                  <c:v>146.657465757626</c:v>
                </c:pt>
                <c:pt idx="1418">
                  <c:v>145.78005694509699</c:v>
                </c:pt>
                <c:pt idx="1419">
                  <c:v>145.92367450665199</c:v>
                </c:pt>
                <c:pt idx="1420">
                  <c:v>145.01643717798299</c:v>
                </c:pt>
                <c:pt idx="1421">
                  <c:v>146.46870086899401</c:v>
                </c:pt>
                <c:pt idx="1422">
                  <c:v>148.44952170384701</c:v>
                </c:pt>
                <c:pt idx="1423">
                  <c:v>148.33581394456101</c:v>
                </c:pt>
                <c:pt idx="1424">
                  <c:v>149.270710361136</c:v>
                </c:pt>
                <c:pt idx="1425">
                  <c:v>149.13475504824299</c:v>
                </c:pt>
                <c:pt idx="1426">
                  <c:v>148.93652868848</c:v>
                </c:pt>
                <c:pt idx="1427">
                  <c:v>149.09049254334101</c:v>
                </c:pt>
                <c:pt idx="1428">
                  <c:v>149.903032995068</c:v>
                </c:pt>
                <c:pt idx="1429">
                  <c:v>149.590422560186</c:v>
                </c:pt>
                <c:pt idx="1430">
                  <c:v>150.14416266606401</c:v>
                </c:pt>
                <c:pt idx="1431">
                  <c:v>149.84478038643201</c:v>
                </c:pt>
                <c:pt idx="1432">
                  <c:v>150.31542217365899</c:v>
                </c:pt>
                <c:pt idx="1433">
                  <c:v>151.59167284418101</c:v>
                </c:pt>
                <c:pt idx="1434">
                  <c:v>152.06866038936101</c:v>
                </c:pt>
                <c:pt idx="1435">
                  <c:v>153.079469269584</c:v>
                </c:pt>
                <c:pt idx="1436">
                  <c:v>152.101421356538</c:v>
                </c:pt>
                <c:pt idx="1437">
                  <c:v>151.08164659522899</c:v>
                </c:pt>
                <c:pt idx="1438">
                  <c:v>150.24325395018599</c:v>
                </c:pt>
                <c:pt idx="1439">
                  <c:v>150.260807285536</c:v>
                </c:pt>
                <c:pt idx="1440">
                  <c:v>150.59010913194999</c:v>
                </c:pt>
                <c:pt idx="1441">
                  <c:v>149.23303299566001</c:v>
                </c:pt>
                <c:pt idx="1442">
                  <c:v>149.45322381789501</c:v>
                </c:pt>
                <c:pt idx="1443">
                  <c:v>150.297393360938</c:v>
                </c:pt>
                <c:pt idx="1444">
                  <c:v>148.47176429900901</c:v>
                </c:pt>
                <c:pt idx="1445">
                  <c:v>149.22731064514701</c:v>
                </c:pt>
                <c:pt idx="1446">
                  <c:v>149.46621049389199</c:v>
                </c:pt>
                <c:pt idx="1447">
                  <c:v>148.41458222538901</c:v>
                </c:pt>
                <c:pt idx="1448">
                  <c:v>148.82549075076301</c:v>
                </c:pt>
                <c:pt idx="1449">
                  <c:v>147.70677190214499</c:v>
                </c:pt>
                <c:pt idx="1450">
                  <c:v>148.32568809257</c:v>
                </c:pt>
                <c:pt idx="1451">
                  <c:v>148.539054574429</c:v>
                </c:pt>
                <c:pt idx="1452">
                  <c:v>148.632615726891</c:v>
                </c:pt>
                <c:pt idx="1453">
                  <c:v>147.93054972375899</c:v>
                </c:pt>
                <c:pt idx="1454">
                  <c:v>149.113755277389</c:v>
                </c:pt>
                <c:pt idx="1455">
                  <c:v>146.98081086987301</c:v>
                </c:pt>
                <c:pt idx="1456">
                  <c:v>145.77054736333099</c:v>
                </c:pt>
                <c:pt idx="1457">
                  <c:v>147.339890740887</c:v>
                </c:pt>
                <c:pt idx="1458">
                  <c:v>144.33424989121099</c:v>
                </c:pt>
                <c:pt idx="1459">
                  <c:v>145.081479851891</c:v>
                </c:pt>
                <c:pt idx="1460">
                  <c:v>144.83750618241999</c:v>
                </c:pt>
                <c:pt idx="1461">
                  <c:v>145.04271212741699</c:v>
                </c:pt>
                <c:pt idx="1462">
                  <c:v>145.61236216354399</c:v>
                </c:pt>
                <c:pt idx="1463">
                  <c:v>145.27407988346201</c:v>
                </c:pt>
                <c:pt idx="1464">
                  <c:v>145.746439245391</c:v>
                </c:pt>
                <c:pt idx="1465">
                  <c:v>144.845476428903</c:v>
                </c:pt>
                <c:pt idx="1466">
                  <c:v>145.29525065873301</c:v>
                </c:pt>
                <c:pt idx="1467">
                  <c:v>145.84049000987</c:v>
                </c:pt>
                <c:pt idx="1468">
                  <c:v>146.03915080794599</c:v>
                </c:pt>
                <c:pt idx="1469">
                  <c:v>145.677382570297</c:v>
                </c:pt>
                <c:pt idx="1470">
                  <c:v>146.01358473297199</c:v>
                </c:pt>
                <c:pt idx="1471">
                  <c:v>147.10203040703499</c:v>
                </c:pt>
                <c:pt idx="1472">
                  <c:v>146.91014818153999</c:v>
                </c:pt>
                <c:pt idx="1473">
                  <c:v>146.27037312292299</c:v>
                </c:pt>
                <c:pt idx="1474">
                  <c:v>145.71163515402401</c:v>
                </c:pt>
                <c:pt idx="1475">
                  <c:v>146.77582208081799</c:v>
                </c:pt>
                <c:pt idx="1476">
                  <c:v>147.04490680134001</c:v>
                </c:pt>
                <c:pt idx="1477">
                  <c:v>147.457581645207</c:v>
                </c:pt>
                <c:pt idx="1478">
                  <c:v>147.24476101856601</c:v>
                </c:pt>
                <c:pt idx="1479">
                  <c:v>147.983166286406</c:v>
                </c:pt>
                <c:pt idx="1480">
                  <c:v>148.04649958757199</c:v>
                </c:pt>
                <c:pt idx="1481">
                  <c:v>148.39044452359599</c:v>
                </c:pt>
                <c:pt idx="1482">
                  <c:v>147.17015166780499</c:v>
                </c:pt>
                <c:pt idx="1483">
                  <c:v>146.983865986707</c:v>
                </c:pt>
                <c:pt idx="1484">
                  <c:v>144.552717243861</c:v>
                </c:pt>
                <c:pt idx="1485">
                  <c:v>144.36038810300099</c:v>
                </c:pt>
                <c:pt idx="1486">
                  <c:v>144.43541291461099</c:v>
                </c:pt>
                <c:pt idx="1487">
                  <c:v>144.50014728147301</c:v>
                </c:pt>
                <c:pt idx="1488">
                  <c:v>144.340416495211</c:v>
                </c:pt>
                <c:pt idx="1489">
                  <c:v>143.78639792548299</c:v>
                </c:pt>
                <c:pt idx="1490">
                  <c:v>144.317468180426</c:v>
                </c:pt>
                <c:pt idx="1491">
                  <c:v>145.175691467174</c:v>
                </c:pt>
                <c:pt idx="1492">
                  <c:v>142.839460180392</c:v>
                </c:pt>
                <c:pt idx="1493">
                  <c:v>143.415529421695</c:v>
                </c:pt>
                <c:pt idx="1494">
                  <c:v>143.088472465004</c:v>
                </c:pt>
                <c:pt idx="1495">
                  <c:v>143.050360378215</c:v>
                </c:pt>
                <c:pt idx="1496">
                  <c:v>144.392072920141</c:v>
                </c:pt>
                <c:pt idx="1497">
                  <c:v>144.42647274649599</c:v>
                </c:pt>
                <c:pt idx="1498">
                  <c:v>144.98013869034901</c:v>
                </c:pt>
                <c:pt idx="1499">
                  <c:v>145.33496398845199</c:v>
                </c:pt>
                <c:pt idx="1500">
                  <c:v>144.91471391956799</c:v>
                </c:pt>
                <c:pt idx="1501">
                  <c:v>144.74737657980299</c:v>
                </c:pt>
                <c:pt idx="1502">
                  <c:v>145.596672680718</c:v>
                </c:pt>
                <c:pt idx="1503">
                  <c:v>146.432948870818</c:v>
                </c:pt>
                <c:pt idx="1504">
                  <c:v>145.851223279914</c:v>
                </c:pt>
                <c:pt idx="1505">
                  <c:v>146.46004796105299</c:v>
                </c:pt>
                <c:pt idx="1506">
                  <c:v>146.09765223766601</c:v>
                </c:pt>
                <c:pt idx="1507">
                  <c:v>146.760841751664</c:v>
                </c:pt>
                <c:pt idx="1508">
                  <c:v>147.117662970325</c:v>
                </c:pt>
                <c:pt idx="1509">
                  <c:v>147.618340855155</c:v>
                </c:pt>
                <c:pt idx="1510">
                  <c:v>147.122085367263</c:v>
                </c:pt>
                <c:pt idx="1511">
                  <c:v>147.67138394869701</c:v>
                </c:pt>
                <c:pt idx="1512">
                  <c:v>148.015893727476</c:v>
                </c:pt>
                <c:pt idx="1513">
                  <c:v>147.97029111891001</c:v>
                </c:pt>
                <c:pt idx="1514">
                  <c:v>148.231507814433</c:v>
                </c:pt>
                <c:pt idx="1515">
                  <c:v>148.223801004206</c:v>
                </c:pt>
                <c:pt idx="1516">
                  <c:v>149.78846084427099</c:v>
                </c:pt>
                <c:pt idx="1517">
                  <c:v>149.72901789629501</c:v>
                </c:pt>
                <c:pt idx="1518">
                  <c:v>149.50653962318401</c:v>
                </c:pt>
                <c:pt idx="1519">
                  <c:v>147.29733996701901</c:v>
                </c:pt>
                <c:pt idx="1520">
                  <c:v>147.42574462232599</c:v>
                </c:pt>
                <c:pt idx="1521">
                  <c:v>147.36031174190899</c:v>
                </c:pt>
                <c:pt idx="1522">
                  <c:v>148.60262503768899</c:v>
                </c:pt>
                <c:pt idx="1523">
                  <c:v>147.62750210510001</c:v>
                </c:pt>
                <c:pt idx="1524">
                  <c:v>148.46670463005501</c:v>
                </c:pt>
                <c:pt idx="1525">
                  <c:v>146.81401552990599</c:v>
                </c:pt>
                <c:pt idx="1526">
                  <c:v>147.764516871251</c:v>
                </c:pt>
                <c:pt idx="1527">
                  <c:v>146.58632645441099</c:v>
                </c:pt>
                <c:pt idx="1528">
                  <c:v>144.67214007297</c:v>
                </c:pt>
                <c:pt idx="1529">
                  <c:v>145.94632621568999</c:v>
                </c:pt>
                <c:pt idx="1530">
                  <c:v>146.90193621842101</c:v>
                </c:pt>
                <c:pt idx="1531">
                  <c:v>147.34700602338501</c:v>
                </c:pt>
                <c:pt idx="1532">
                  <c:v>145.81041687253801</c:v>
                </c:pt>
                <c:pt idx="1533">
                  <c:v>144.38377911103899</c:v>
                </c:pt>
                <c:pt idx="1534">
                  <c:v>145.93838444787201</c:v>
                </c:pt>
                <c:pt idx="1535">
                  <c:v>146.614584520248</c:v>
                </c:pt>
                <c:pt idx="1536">
                  <c:v>146.944401962271</c:v>
                </c:pt>
                <c:pt idx="1537">
                  <c:v>146.826687045276</c:v>
                </c:pt>
                <c:pt idx="1538">
                  <c:v>145.70946148513701</c:v>
                </c:pt>
                <c:pt idx="1539">
                  <c:v>142.14075181140399</c:v>
                </c:pt>
                <c:pt idx="1540">
                  <c:v>141.342200617869</c:v>
                </c:pt>
                <c:pt idx="1541">
                  <c:v>141.823931939576</c:v>
                </c:pt>
                <c:pt idx="1542">
                  <c:v>142.210368557099</c:v>
                </c:pt>
                <c:pt idx="1543">
                  <c:v>142.47998512825501</c:v>
                </c:pt>
                <c:pt idx="1544">
                  <c:v>143.74256136343399</c:v>
                </c:pt>
                <c:pt idx="1545">
                  <c:v>143.25840851482999</c:v>
                </c:pt>
                <c:pt idx="1546">
                  <c:v>144.77092687781999</c:v>
                </c:pt>
                <c:pt idx="1547">
                  <c:v>145.882960667779</c:v>
                </c:pt>
                <c:pt idx="1548">
                  <c:v>147.242323767344</c:v>
                </c:pt>
                <c:pt idx="1549">
                  <c:v>149.205628024541</c:v>
                </c:pt>
                <c:pt idx="1550">
                  <c:v>149.23586595849801</c:v>
                </c:pt>
                <c:pt idx="1551">
                  <c:v>150.60550518874999</c:v>
                </c:pt>
                <c:pt idx="1552">
                  <c:v>152.082422277299</c:v>
                </c:pt>
                <c:pt idx="1553">
                  <c:v>152.50054666457501</c:v>
                </c:pt>
                <c:pt idx="1554">
                  <c:v>153.540033316338</c:v>
                </c:pt>
                <c:pt idx="1555">
                  <c:v>154.298035274065</c:v>
                </c:pt>
                <c:pt idx="1556">
                  <c:v>153.635632136097</c:v>
                </c:pt>
                <c:pt idx="1557">
                  <c:v>154.54786446124899</c:v>
                </c:pt>
                <c:pt idx="1558">
                  <c:v>155.88327230957199</c:v>
                </c:pt>
                <c:pt idx="1559">
                  <c:v>155.85604565976601</c:v>
                </c:pt>
                <c:pt idx="1560">
                  <c:v>154.98984408980601</c:v>
                </c:pt>
                <c:pt idx="1561">
                  <c:v>155.27257794799601</c:v>
                </c:pt>
                <c:pt idx="1562">
                  <c:v>152.701236643192</c:v>
                </c:pt>
                <c:pt idx="1563">
                  <c:v>153.53617965774799</c:v>
                </c:pt>
                <c:pt idx="1564">
                  <c:v>152.621179522246</c:v>
                </c:pt>
                <c:pt idx="1565">
                  <c:v>151.851720989428</c:v>
                </c:pt>
                <c:pt idx="1566">
                  <c:v>150.90594562355301</c:v>
                </c:pt>
                <c:pt idx="1567">
                  <c:v>152.32021303032599</c:v>
                </c:pt>
                <c:pt idx="1568">
                  <c:v>152.939344407964</c:v>
                </c:pt>
                <c:pt idx="1569">
                  <c:v>152.418904610064</c:v>
                </c:pt>
                <c:pt idx="1570">
                  <c:v>152.56705526807499</c:v>
                </c:pt>
                <c:pt idx="1571">
                  <c:v>150.93727082781399</c:v>
                </c:pt>
                <c:pt idx="1572">
                  <c:v>150.522340044164</c:v>
                </c:pt>
                <c:pt idx="1573">
                  <c:v>151.74097464334599</c:v>
                </c:pt>
                <c:pt idx="1574">
                  <c:v>151.402668257344</c:v>
                </c:pt>
                <c:pt idx="1575">
                  <c:v>152.553615285353</c:v>
                </c:pt>
                <c:pt idx="1576">
                  <c:v>152.56500293475</c:v>
                </c:pt>
                <c:pt idx="1577">
                  <c:v>154.301374542997</c:v>
                </c:pt>
                <c:pt idx="1578">
                  <c:v>158.03911955690799</c:v>
                </c:pt>
                <c:pt idx="1579">
                  <c:v>159.02691038949001</c:v>
                </c:pt>
                <c:pt idx="1580">
                  <c:v>158.770612822505</c:v>
                </c:pt>
                <c:pt idx="1581">
                  <c:v>158.52976194772901</c:v>
                </c:pt>
                <c:pt idx="1582">
                  <c:v>158.10576192880299</c:v>
                </c:pt>
                <c:pt idx="1583">
                  <c:v>159.14598637540701</c:v>
                </c:pt>
                <c:pt idx="1584">
                  <c:v>163.25477084124</c:v>
                </c:pt>
                <c:pt idx="1585">
                  <c:v>164.56455002999701</c:v>
                </c:pt>
                <c:pt idx="1586">
                  <c:v>166.28334205140101</c:v>
                </c:pt>
                <c:pt idx="1587">
                  <c:v>165.88451244803699</c:v>
                </c:pt>
                <c:pt idx="1588">
                  <c:v>163.632059325623</c:v>
                </c:pt>
                <c:pt idx="1589">
                  <c:v>161.672721412231</c:v>
                </c:pt>
                <c:pt idx="1590">
                  <c:v>165.382216092627</c:v>
                </c:pt>
                <c:pt idx="1591">
                  <c:v>161.90898405392599</c:v>
                </c:pt>
                <c:pt idx="1592">
                  <c:v>160.21122214065599</c:v>
                </c:pt>
                <c:pt idx="1593">
                  <c:v>163.58686501022299</c:v>
                </c:pt>
                <c:pt idx="1594">
                  <c:v>162.66922865225101</c:v>
                </c:pt>
                <c:pt idx="1595">
                  <c:v>158.85491012092501</c:v>
                </c:pt>
                <c:pt idx="1596">
                  <c:v>159.55295257505699</c:v>
                </c:pt>
                <c:pt idx="1597">
                  <c:v>153.665647925971</c:v>
                </c:pt>
                <c:pt idx="1598">
                  <c:v>155.02133075630999</c:v>
                </c:pt>
                <c:pt idx="1599">
                  <c:v>153.59005064583499</c:v>
                </c:pt>
                <c:pt idx="1600">
                  <c:v>154.688795484731</c:v>
                </c:pt>
                <c:pt idx="1601">
                  <c:v>159.258290936072</c:v>
                </c:pt>
                <c:pt idx="1602">
                  <c:v>158.87489914493801</c:v>
                </c:pt>
                <c:pt idx="1603">
                  <c:v>156.604899961379</c:v>
                </c:pt>
                <c:pt idx="1604">
                  <c:v>155.79017924158899</c:v>
                </c:pt>
                <c:pt idx="1605">
                  <c:v>154.92009394211999</c:v>
                </c:pt>
                <c:pt idx="1606">
                  <c:v>154.72205779113301</c:v>
                </c:pt>
                <c:pt idx="1607">
                  <c:v>155.69892805556199</c:v>
                </c:pt>
                <c:pt idx="1608">
                  <c:v>155.16401328156201</c:v>
                </c:pt>
                <c:pt idx="1609">
                  <c:v>154.74438757159001</c:v>
                </c:pt>
                <c:pt idx="1610">
                  <c:v>156.56429362934699</c:v>
                </c:pt>
                <c:pt idx="1611">
                  <c:v>156.27387848624301</c:v>
                </c:pt>
                <c:pt idx="1612">
                  <c:v>154.206015587058</c:v>
                </c:pt>
                <c:pt idx="1613">
                  <c:v>154.49352196937701</c:v>
                </c:pt>
                <c:pt idx="1614">
                  <c:v>154.68381058190599</c:v>
                </c:pt>
                <c:pt idx="1615">
                  <c:v>152.451531736672</c:v>
                </c:pt>
                <c:pt idx="1616">
                  <c:v>151.79145723264099</c:v>
                </c:pt>
                <c:pt idx="1617">
                  <c:v>151.79159892377399</c:v>
                </c:pt>
                <c:pt idx="1618">
                  <c:v>151.884841201471</c:v>
                </c:pt>
                <c:pt idx="1619">
                  <c:v>151.20960075082999</c:v>
                </c:pt>
                <c:pt idx="1620">
                  <c:v>150.38930589213501</c:v>
                </c:pt>
                <c:pt idx="1621">
                  <c:v>152.39839484593799</c:v>
                </c:pt>
                <c:pt idx="1622">
                  <c:v>154.03477191431099</c:v>
                </c:pt>
                <c:pt idx="1623">
                  <c:v>155.876970559726</c:v>
                </c:pt>
                <c:pt idx="1624">
                  <c:v>155.45519180188199</c:v>
                </c:pt>
                <c:pt idx="1625">
                  <c:v>156.01384568869801</c:v>
                </c:pt>
                <c:pt idx="1626">
                  <c:v>155.44223298912499</c:v>
                </c:pt>
                <c:pt idx="1627">
                  <c:v>155.553704433945</c:v>
                </c:pt>
                <c:pt idx="1628">
                  <c:v>157.189270394809</c:v>
                </c:pt>
                <c:pt idx="1629">
                  <c:v>156.34319555780999</c:v>
                </c:pt>
                <c:pt idx="1630">
                  <c:v>155.546742921023</c:v>
                </c:pt>
                <c:pt idx="1631">
                  <c:v>154.52189294804501</c:v>
                </c:pt>
                <c:pt idx="1632">
                  <c:v>151.38978704993701</c:v>
                </c:pt>
                <c:pt idx="1633">
                  <c:v>151.43486614276301</c:v>
                </c:pt>
                <c:pt idx="1634">
                  <c:v>151.73774622485001</c:v>
                </c:pt>
                <c:pt idx="1635">
                  <c:v>149.83886071156499</c:v>
                </c:pt>
                <c:pt idx="1636">
                  <c:v>150.103827944752</c:v>
                </c:pt>
                <c:pt idx="1637">
                  <c:v>147.593366275009</c:v>
                </c:pt>
                <c:pt idx="1638">
                  <c:v>149.721233731816</c:v>
                </c:pt>
                <c:pt idx="1639">
                  <c:v>149.52304227598501</c:v>
                </c:pt>
                <c:pt idx="1640">
                  <c:v>149.55921940864499</c:v>
                </c:pt>
                <c:pt idx="1641">
                  <c:v>150.99505979471499</c:v>
                </c:pt>
                <c:pt idx="1642">
                  <c:v>151.46982495637701</c:v>
                </c:pt>
                <c:pt idx="1643">
                  <c:v>151.922914662344</c:v>
                </c:pt>
                <c:pt idx="1644">
                  <c:v>150.79866916344099</c:v>
                </c:pt>
                <c:pt idx="1645">
                  <c:v>150.50101715905799</c:v>
                </c:pt>
                <c:pt idx="1646">
                  <c:v>150.12206176897101</c:v>
                </c:pt>
                <c:pt idx="1647">
                  <c:v>151.20386075537201</c:v>
                </c:pt>
                <c:pt idx="1648">
                  <c:v>151.81612507856201</c:v>
                </c:pt>
                <c:pt idx="1649">
                  <c:v>151.86673715779901</c:v>
                </c:pt>
                <c:pt idx="1650">
                  <c:v>152.34128976818499</c:v>
                </c:pt>
                <c:pt idx="1651">
                  <c:v>153.01934200119399</c:v>
                </c:pt>
                <c:pt idx="1652">
                  <c:v>153.45730627353899</c:v>
                </c:pt>
                <c:pt idx="1653">
                  <c:v>152.46905153539501</c:v>
                </c:pt>
                <c:pt idx="1654">
                  <c:v>151.96784277631701</c:v>
                </c:pt>
                <c:pt idx="1655">
                  <c:v>151.767145876054</c:v>
                </c:pt>
                <c:pt idx="1656">
                  <c:v>151.57044480433001</c:v>
                </c:pt>
                <c:pt idx="1657">
                  <c:v>152.39726945582601</c:v>
                </c:pt>
                <c:pt idx="1658">
                  <c:v>152.57343761018501</c:v>
                </c:pt>
                <c:pt idx="1659">
                  <c:v>152.008176892823</c:v>
                </c:pt>
                <c:pt idx="1660">
                  <c:v>149.99754483512299</c:v>
                </c:pt>
                <c:pt idx="1661">
                  <c:v>149.85664068418299</c:v>
                </c:pt>
                <c:pt idx="1662">
                  <c:v>149.13982693337701</c:v>
                </c:pt>
                <c:pt idx="1663">
                  <c:v>150.05700897915</c:v>
                </c:pt>
                <c:pt idx="1664">
                  <c:v>149.90635061450001</c:v>
                </c:pt>
                <c:pt idx="1665">
                  <c:v>151.185079181145</c:v>
                </c:pt>
                <c:pt idx="1666">
                  <c:v>151.459527778725</c:v>
                </c:pt>
                <c:pt idx="1667">
                  <c:v>152.94787382861901</c:v>
                </c:pt>
                <c:pt idx="1668">
                  <c:v>153.518761888276</c:v>
                </c:pt>
                <c:pt idx="1669">
                  <c:v>153.84097382361699</c:v>
                </c:pt>
                <c:pt idx="1670">
                  <c:v>154.306754771416</c:v>
                </c:pt>
                <c:pt idx="1671">
                  <c:v>154.58309281090899</c:v>
                </c:pt>
                <c:pt idx="1672">
                  <c:v>153.82692082217901</c:v>
                </c:pt>
                <c:pt idx="1673">
                  <c:v>153.74546962794301</c:v>
                </c:pt>
                <c:pt idx="1674">
                  <c:v>150.73881380635601</c:v>
                </c:pt>
                <c:pt idx="1675">
                  <c:v>149.508711452499</c:v>
                </c:pt>
                <c:pt idx="1676">
                  <c:v>149.100568660319</c:v>
                </c:pt>
                <c:pt idx="1677">
                  <c:v>149.22505513143</c:v>
                </c:pt>
                <c:pt idx="1678">
                  <c:v>148.103689953009</c:v>
                </c:pt>
                <c:pt idx="1679">
                  <c:v>148.15696800398899</c:v>
                </c:pt>
                <c:pt idx="1680">
                  <c:v>148.761000888653</c:v>
                </c:pt>
                <c:pt idx="1681">
                  <c:v>146.74278591982201</c:v>
                </c:pt>
                <c:pt idx="1682">
                  <c:v>148.13369242384499</c:v>
                </c:pt>
                <c:pt idx="1683">
                  <c:v>148.48526190912</c:v>
                </c:pt>
                <c:pt idx="1684">
                  <c:v>148.731325222571</c:v>
                </c:pt>
                <c:pt idx="1685">
                  <c:v>148.125293232959</c:v>
                </c:pt>
                <c:pt idx="1686">
                  <c:v>149.17382891724699</c:v>
                </c:pt>
                <c:pt idx="1687">
                  <c:v>149.31386227274899</c:v>
                </c:pt>
                <c:pt idx="1688">
                  <c:v>148.69044118276699</c:v>
                </c:pt>
                <c:pt idx="1689">
                  <c:v>146.34526568636699</c:v>
                </c:pt>
                <c:pt idx="1690">
                  <c:v>145.034177387288</c:v>
                </c:pt>
                <c:pt idx="1691">
                  <c:v>145.37669269102801</c:v>
                </c:pt>
                <c:pt idx="1692">
                  <c:v>146.66013575768</c:v>
                </c:pt>
                <c:pt idx="1693">
                  <c:v>145.924155909826</c:v>
                </c:pt>
                <c:pt idx="1694">
                  <c:v>146.526728082982</c:v>
                </c:pt>
                <c:pt idx="1695">
                  <c:v>147.02054219357601</c:v>
                </c:pt>
                <c:pt idx="1696">
                  <c:v>147.07961347199</c:v>
                </c:pt>
                <c:pt idx="1697">
                  <c:v>146.11191471479799</c:v>
                </c:pt>
                <c:pt idx="1698">
                  <c:v>146.252252671544</c:v>
                </c:pt>
                <c:pt idx="1699">
                  <c:v>147.321813951943</c:v>
                </c:pt>
                <c:pt idx="1700">
                  <c:v>147.70299684769799</c:v>
                </c:pt>
                <c:pt idx="1701">
                  <c:v>147.72722845608499</c:v>
                </c:pt>
                <c:pt idx="1702">
                  <c:v>148.10229859334001</c:v>
                </c:pt>
                <c:pt idx="1703">
                  <c:v>148.53023104186201</c:v>
                </c:pt>
                <c:pt idx="1704">
                  <c:v>149.18006502280801</c:v>
                </c:pt>
                <c:pt idx="1705">
                  <c:v>150.97210774374599</c:v>
                </c:pt>
                <c:pt idx="1706">
                  <c:v>149.21457107558101</c:v>
                </c:pt>
                <c:pt idx="1707">
                  <c:v>150.291319547505</c:v>
                </c:pt>
                <c:pt idx="1708">
                  <c:v>149.83505895261399</c:v>
                </c:pt>
                <c:pt idx="1709">
                  <c:v>151.16377039954301</c:v>
                </c:pt>
                <c:pt idx="1710">
                  <c:v>150.39783650019399</c:v>
                </c:pt>
                <c:pt idx="1711">
                  <c:v>148.192561664295</c:v>
                </c:pt>
                <c:pt idx="1712">
                  <c:v>148.28594376441299</c:v>
                </c:pt>
                <c:pt idx="1713">
                  <c:v>148.34036010507</c:v>
                </c:pt>
                <c:pt idx="1714">
                  <c:v>149.01115844058199</c:v>
                </c:pt>
                <c:pt idx="1715">
                  <c:v>147.98493753302299</c:v>
                </c:pt>
                <c:pt idx="1716">
                  <c:v>147.36619345198201</c:v>
                </c:pt>
                <c:pt idx="1717">
                  <c:v>147.758740818928</c:v>
                </c:pt>
                <c:pt idx="1718">
                  <c:v>146.343424924582</c:v>
                </c:pt>
                <c:pt idx="1719">
                  <c:v>145.97176428831301</c:v>
                </c:pt>
                <c:pt idx="1720">
                  <c:v>145.31232456697799</c:v>
                </c:pt>
                <c:pt idx="1721">
                  <c:v>146.18058667081499</c:v>
                </c:pt>
                <c:pt idx="1722">
                  <c:v>145.32763998257599</c:v>
                </c:pt>
                <c:pt idx="1723">
                  <c:v>146.37049395018499</c:v>
                </c:pt>
                <c:pt idx="1724">
                  <c:v>145.07964816434799</c:v>
                </c:pt>
                <c:pt idx="1725">
                  <c:v>144.255231090602</c:v>
                </c:pt>
                <c:pt idx="1726">
                  <c:v>142.030449824474</c:v>
                </c:pt>
                <c:pt idx="1727">
                  <c:v>142.220982927488</c:v>
                </c:pt>
                <c:pt idx="1728">
                  <c:v>141.903389837162</c:v>
                </c:pt>
                <c:pt idx="1729">
                  <c:v>141.09064288576499</c:v>
                </c:pt>
                <c:pt idx="1730">
                  <c:v>141.03879851600001</c:v>
                </c:pt>
                <c:pt idx="1731">
                  <c:v>140.582801249662</c:v>
                </c:pt>
                <c:pt idx="1732">
                  <c:v>140.784848095618</c:v>
                </c:pt>
                <c:pt idx="1733">
                  <c:v>140.562388743041</c:v>
                </c:pt>
                <c:pt idx="1734">
                  <c:v>140.62209472891701</c:v>
                </c:pt>
                <c:pt idx="1735">
                  <c:v>140.114302183006</c:v>
                </c:pt>
                <c:pt idx="1736">
                  <c:v>140.353904746995</c:v>
                </c:pt>
                <c:pt idx="1737">
                  <c:v>140.66712220512801</c:v>
                </c:pt>
                <c:pt idx="1738">
                  <c:v>140.17857102172599</c:v>
                </c:pt>
                <c:pt idx="1739">
                  <c:v>140.21373593383899</c:v>
                </c:pt>
                <c:pt idx="1740">
                  <c:v>140.796445496823</c:v>
                </c:pt>
                <c:pt idx="1741">
                  <c:v>140.322433548177</c:v>
                </c:pt>
                <c:pt idx="1742">
                  <c:v>140.68432697562699</c:v>
                </c:pt>
                <c:pt idx="1743">
                  <c:v>140.61853866253099</c:v>
                </c:pt>
                <c:pt idx="1744">
                  <c:v>141.17448387407899</c:v>
                </c:pt>
                <c:pt idx="1745">
                  <c:v>141.517891851158</c:v>
                </c:pt>
                <c:pt idx="1746">
                  <c:v>141.75365099300001</c:v>
                </c:pt>
                <c:pt idx="1747">
                  <c:v>141.46283434079001</c:v>
                </c:pt>
                <c:pt idx="1748">
                  <c:v>141.64455307003999</c:v>
                </c:pt>
                <c:pt idx="1749">
                  <c:v>140.62895738312099</c:v>
                </c:pt>
                <c:pt idx="1750">
                  <c:v>140.20348529225501</c:v>
                </c:pt>
                <c:pt idx="1751">
                  <c:v>140.74188609551601</c:v>
                </c:pt>
                <c:pt idx="1752">
                  <c:v>139.626273603806</c:v>
                </c:pt>
                <c:pt idx="1753">
                  <c:v>140.471062789152</c:v>
                </c:pt>
                <c:pt idx="1754">
                  <c:v>140.505664082588</c:v>
                </c:pt>
                <c:pt idx="1755">
                  <c:v>141.06219045284399</c:v>
                </c:pt>
                <c:pt idx="1756">
                  <c:v>141.99242953952901</c:v>
                </c:pt>
                <c:pt idx="1757">
                  <c:v>142.40598718743499</c:v>
                </c:pt>
                <c:pt idx="1758">
                  <c:v>142.16526940228201</c:v>
                </c:pt>
                <c:pt idx="1759">
                  <c:v>142.192741246282</c:v>
                </c:pt>
                <c:pt idx="1760">
                  <c:v>142.78031879645101</c:v>
                </c:pt>
                <c:pt idx="1761">
                  <c:v>142.564314574484</c:v>
                </c:pt>
                <c:pt idx="1762">
                  <c:v>142.49111431605999</c:v>
                </c:pt>
                <c:pt idx="1763">
                  <c:v>142.65861149455199</c:v>
                </c:pt>
                <c:pt idx="1764">
                  <c:v>141.95841448216299</c:v>
                </c:pt>
                <c:pt idx="1765">
                  <c:v>141.94758275254</c:v>
                </c:pt>
                <c:pt idx="1766">
                  <c:v>141.579866092571</c:v>
                </c:pt>
                <c:pt idx="1767">
                  <c:v>142.63993185635101</c:v>
                </c:pt>
                <c:pt idx="1768">
                  <c:v>141.94895470425101</c:v>
                </c:pt>
                <c:pt idx="1769">
                  <c:v>141.660569625075</c:v>
                </c:pt>
                <c:pt idx="1770">
                  <c:v>140.92908144746201</c:v>
                </c:pt>
                <c:pt idx="1771">
                  <c:v>140.72775099322101</c:v>
                </c:pt>
                <c:pt idx="1772">
                  <c:v>141.561485198323</c:v>
                </c:pt>
                <c:pt idx="1773">
                  <c:v>142.097294132798</c:v>
                </c:pt>
                <c:pt idx="1774">
                  <c:v>140.99351618043099</c:v>
                </c:pt>
                <c:pt idx="1775">
                  <c:v>141.73805405356299</c:v>
                </c:pt>
                <c:pt idx="1776">
                  <c:v>141.66111552348099</c:v>
                </c:pt>
                <c:pt idx="1777">
                  <c:v>141.21145400875</c:v>
                </c:pt>
                <c:pt idx="1778">
                  <c:v>141.38912891015099</c:v>
                </c:pt>
                <c:pt idx="1779">
                  <c:v>141.55969386210401</c:v>
                </c:pt>
                <c:pt idx="1780">
                  <c:v>142.17721441576299</c:v>
                </c:pt>
                <c:pt idx="1781">
                  <c:v>142.78521039867101</c:v>
                </c:pt>
                <c:pt idx="1782">
                  <c:v>143.13524317237</c:v>
                </c:pt>
                <c:pt idx="1783">
                  <c:v>143.16712858521799</c:v>
                </c:pt>
                <c:pt idx="1784">
                  <c:v>142.91943380056901</c:v>
                </c:pt>
                <c:pt idx="1785">
                  <c:v>143.02883522819101</c:v>
                </c:pt>
                <c:pt idx="1786">
                  <c:v>143.34222912562899</c:v>
                </c:pt>
                <c:pt idx="1787">
                  <c:v>143.76927202198701</c:v>
                </c:pt>
                <c:pt idx="1788">
                  <c:v>144.16798486835199</c:v>
                </c:pt>
                <c:pt idx="1789">
                  <c:v>144.91288446533699</c:v>
                </c:pt>
                <c:pt idx="1790">
                  <c:v>145.035471969778</c:v>
                </c:pt>
                <c:pt idx="1791">
                  <c:v>145.376915119259</c:v>
                </c:pt>
                <c:pt idx="1792">
                  <c:v>145.28532184481199</c:v>
                </c:pt>
                <c:pt idx="1793">
                  <c:v>144.900494401766</c:v>
                </c:pt>
                <c:pt idx="1794">
                  <c:v>145.850401527548</c:v>
                </c:pt>
                <c:pt idx="1795">
                  <c:v>145.89187555147001</c:v>
                </c:pt>
                <c:pt idx="1796">
                  <c:v>145.62290431437401</c:v>
                </c:pt>
                <c:pt idx="1797">
                  <c:v>146.50335421544401</c:v>
                </c:pt>
                <c:pt idx="1798">
                  <c:v>146.540356359821</c:v>
                </c:pt>
                <c:pt idx="1799">
                  <c:v>146.75369260044101</c:v>
                </c:pt>
                <c:pt idx="1800">
                  <c:v>146.85958276530499</c:v>
                </c:pt>
                <c:pt idx="1801">
                  <c:v>145.874270127524</c:v>
                </c:pt>
                <c:pt idx="1802">
                  <c:v>145.68189829704099</c:v>
                </c:pt>
                <c:pt idx="1803">
                  <c:v>146.37935874284699</c:v>
                </c:pt>
                <c:pt idx="1804">
                  <c:v>147.430008969303</c:v>
                </c:pt>
                <c:pt idx="1805">
                  <c:v>147.88223069447201</c:v>
                </c:pt>
                <c:pt idx="1806">
                  <c:v>145.28346635865401</c:v>
                </c:pt>
                <c:pt idx="1807">
                  <c:v>143.97577447955899</c:v>
                </c:pt>
                <c:pt idx="1808">
                  <c:v>144.34723171766001</c:v>
                </c:pt>
                <c:pt idx="1809">
                  <c:v>145.00297620562699</c:v>
                </c:pt>
                <c:pt idx="1810">
                  <c:v>145.01522444302299</c:v>
                </c:pt>
                <c:pt idx="1811">
                  <c:v>145.52176847606799</c:v>
                </c:pt>
                <c:pt idx="1812">
                  <c:v>146.166713326174</c:v>
                </c:pt>
                <c:pt idx="1813">
                  <c:v>146.62986322905701</c:v>
                </c:pt>
                <c:pt idx="1814">
                  <c:v>146.182490537588</c:v>
                </c:pt>
                <c:pt idx="1815">
                  <c:v>145.93815642677001</c:v>
                </c:pt>
                <c:pt idx="1816">
                  <c:v>146.44260500282701</c:v>
                </c:pt>
                <c:pt idx="1817">
                  <c:v>146.33218675106301</c:v>
                </c:pt>
                <c:pt idx="1818">
                  <c:v>145.94886466509399</c:v>
                </c:pt>
                <c:pt idx="1819">
                  <c:v>143.90994729795699</c:v>
                </c:pt>
                <c:pt idx="1820">
                  <c:v>143.92284918975801</c:v>
                </c:pt>
                <c:pt idx="1821">
                  <c:v>143.68720600607301</c:v>
                </c:pt>
                <c:pt idx="1822">
                  <c:v>143.973228956508</c:v>
                </c:pt>
                <c:pt idx="1823">
                  <c:v>144.003854037027</c:v>
                </c:pt>
                <c:pt idx="1824">
                  <c:v>144.94635106359601</c:v>
                </c:pt>
                <c:pt idx="1825">
                  <c:v>144.76293019681199</c:v>
                </c:pt>
                <c:pt idx="1826">
                  <c:v>144.74800143937</c:v>
                </c:pt>
                <c:pt idx="1827">
                  <c:v>144.20224565275601</c:v>
                </c:pt>
                <c:pt idx="1828">
                  <c:v>144.897732791858</c:v>
                </c:pt>
                <c:pt idx="1829">
                  <c:v>145.57724544630099</c:v>
                </c:pt>
                <c:pt idx="1830">
                  <c:v>146.35605936051701</c:v>
                </c:pt>
                <c:pt idx="1831">
                  <c:v>146.75476117849601</c:v>
                </c:pt>
                <c:pt idx="1832">
                  <c:v>146.743941317479</c:v>
                </c:pt>
                <c:pt idx="1833">
                  <c:v>146.81466865163301</c:v>
                </c:pt>
                <c:pt idx="1834">
                  <c:v>147.08651563308601</c:v>
                </c:pt>
                <c:pt idx="1835">
                  <c:v>146.665413573558</c:v>
                </c:pt>
                <c:pt idx="1836">
                  <c:v>147.08409131443199</c:v>
                </c:pt>
                <c:pt idx="1837">
                  <c:v>147.01565735639099</c:v>
                </c:pt>
                <c:pt idx="1838">
                  <c:v>147.17146284530901</c:v>
                </c:pt>
                <c:pt idx="1839">
                  <c:v>146.694001699723</c:v>
                </c:pt>
                <c:pt idx="1840">
                  <c:v>147.07160141568599</c:v>
                </c:pt>
                <c:pt idx="1841">
                  <c:v>146.09285014123699</c:v>
                </c:pt>
                <c:pt idx="1842">
                  <c:v>145.36270538803001</c:v>
                </c:pt>
                <c:pt idx="1843">
                  <c:v>145.08381209359499</c:v>
                </c:pt>
                <c:pt idx="1844">
                  <c:v>145.73365716085101</c:v>
                </c:pt>
                <c:pt idx="1845">
                  <c:v>145.783022043713</c:v>
                </c:pt>
                <c:pt idx="1846">
                  <c:v>144.54705662288401</c:v>
                </c:pt>
                <c:pt idx="1847">
                  <c:v>144.63100154709699</c:v>
                </c:pt>
                <c:pt idx="1848">
                  <c:v>144.634210429007</c:v>
                </c:pt>
                <c:pt idx="1849">
                  <c:v>143.69906834200501</c:v>
                </c:pt>
                <c:pt idx="1850">
                  <c:v>142.51445754697599</c:v>
                </c:pt>
                <c:pt idx="1851">
                  <c:v>143.53643179048399</c:v>
                </c:pt>
                <c:pt idx="1852">
                  <c:v>143.76967411777201</c:v>
                </c:pt>
                <c:pt idx="1853">
                  <c:v>144.125972823241</c:v>
                </c:pt>
                <c:pt idx="1854">
                  <c:v>144.01119577572601</c:v>
                </c:pt>
                <c:pt idx="1855">
                  <c:v>142.59090059970401</c:v>
                </c:pt>
                <c:pt idx="1856">
                  <c:v>142.156221783435</c:v>
                </c:pt>
                <c:pt idx="1857">
                  <c:v>143.160485796095</c:v>
                </c:pt>
                <c:pt idx="1858">
                  <c:v>142.36323543492301</c:v>
                </c:pt>
                <c:pt idx="1859">
                  <c:v>143.34464493033599</c:v>
                </c:pt>
                <c:pt idx="1860">
                  <c:v>143.702418342778</c:v>
                </c:pt>
                <c:pt idx="1861">
                  <c:v>142.84847284315899</c:v>
                </c:pt>
                <c:pt idx="1862">
                  <c:v>142.94856262651999</c:v>
                </c:pt>
                <c:pt idx="1863">
                  <c:v>142.620564067701</c:v>
                </c:pt>
                <c:pt idx="1864">
                  <c:v>142.89945709445601</c:v>
                </c:pt>
                <c:pt idx="1865">
                  <c:v>143.03818122295999</c:v>
                </c:pt>
                <c:pt idx="1866">
                  <c:v>144.35849721613999</c:v>
                </c:pt>
                <c:pt idx="1867">
                  <c:v>144.67709944643701</c:v>
                </c:pt>
                <c:pt idx="1868">
                  <c:v>144.16711230489699</c:v>
                </c:pt>
                <c:pt idx="1869">
                  <c:v>145.075820719109</c:v>
                </c:pt>
                <c:pt idx="1870">
                  <c:v>145.819368961115</c:v>
                </c:pt>
                <c:pt idx="1871">
                  <c:v>146.448691514704</c:v>
                </c:pt>
                <c:pt idx="1872">
                  <c:v>147.297235035662</c:v>
                </c:pt>
                <c:pt idx="1873">
                  <c:v>146.64222944200901</c:v>
                </c:pt>
                <c:pt idx="1874">
                  <c:v>146.09231869289101</c:v>
                </c:pt>
                <c:pt idx="1875">
                  <c:v>146.47336784871999</c:v>
                </c:pt>
                <c:pt idx="1876">
                  <c:v>146.03539577654701</c:v>
                </c:pt>
                <c:pt idx="1877">
                  <c:v>146.11358224844901</c:v>
                </c:pt>
                <c:pt idx="1878">
                  <c:v>146.74770792675901</c:v>
                </c:pt>
                <c:pt idx="1879">
                  <c:v>146.73794878504501</c:v>
                </c:pt>
                <c:pt idx="1880">
                  <c:v>147.597586030446</c:v>
                </c:pt>
                <c:pt idx="1881">
                  <c:v>147.87973999580399</c:v>
                </c:pt>
                <c:pt idx="1882">
                  <c:v>147.201118369174</c:v>
                </c:pt>
                <c:pt idx="1883">
                  <c:v>148.29409352394501</c:v>
                </c:pt>
                <c:pt idx="1884">
                  <c:v>149.99679145969299</c:v>
                </c:pt>
                <c:pt idx="1885">
                  <c:v>150.948494998927</c:v>
                </c:pt>
                <c:pt idx="1886">
                  <c:v>150.98553272800001</c:v>
                </c:pt>
                <c:pt idx="1887">
                  <c:v>150.87945371667001</c:v>
                </c:pt>
                <c:pt idx="1888">
                  <c:v>150.24015700196199</c:v>
                </c:pt>
                <c:pt idx="1889">
                  <c:v>150.15563559696099</c:v>
                </c:pt>
                <c:pt idx="1890">
                  <c:v>151.03535601653101</c:v>
                </c:pt>
                <c:pt idx="1891">
                  <c:v>151.11135124418499</c:v>
                </c:pt>
                <c:pt idx="1892">
                  <c:v>151.51117358373</c:v>
                </c:pt>
                <c:pt idx="1893">
                  <c:v>151.07985215866901</c:v>
                </c:pt>
                <c:pt idx="1894">
                  <c:v>151.24063843868501</c:v>
                </c:pt>
                <c:pt idx="1895">
                  <c:v>150.79542886919899</c:v>
                </c:pt>
                <c:pt idx="1896">
                  <c:v>151.77633928280599</c:v>
                </c:pt>
                <c:pt idx="1897">
                  <c:v>151.04056659693299</c:v>
                </c:pt>
                <c:pt idx="1898">
                  <c:v>151.80475956343</c:v>
                </c:pt>
                <c:pt idx="1899">
                  <c:v>152.226156872579</c:v>
                </c:pt>
                <c:pt idx="1900">
                  <c:v>153.313520722433</c:v>
                </c:pt>
                <c:pt idx="1901">
                  <c:v>153.4011625782</c:v>
                </c:pt>
                <c:pt idx="1902">
                  <c:v>154.039139542154</c:v>
                </c:pt>
                <c:pt idx="1903">
                  <c:v>153.821498657174</c:v>
                </c:pt>
                <c:pt idx="1904">
                  <c:v>152.52387932145999</c:v>
                </c:pt>
                <c:pt idx="1905">
                  <c:v>153.22893341855001</c:v>
                </c:pt>
                <c:pt idx="1906">
                  <c:v>154.22349718065701</c:v>
                </c:pt>
                <c:pt idx="1907">
                  <c:v>153.972124595031</c:v>
                </c:pt>
                <c:pt idx="1908">
                  <c:v>153.45272646099701</c:v>
                </c:pt>
                <c:pt idx="1909">
                  <c:v>154.26891485237499</c:v>
                </c:pt>
                <c:pt idx="1910">
                  <c:v>158.32462699977799</c:v>
                </c:pt>
                <c:pt idx="1911">
                  <c:v>157.78941924337099</c:v>
                </c:pt>
                <c:pt idx="1912">
                  <c:v>157.61800195589399</c:v>
                </c:pt>
                <c:pt idx="1913">
                  <c:v>157.78825902526199</c:v>
                </c:pt>
                <c:pt idx="1914">
                  <c:v>152.488401009764</c:v>
                </c:pt>
                <c:pt idx="1915">
                  <c:v>151.28178759049999</c:v>
                </c:pt>
                <c:pt idx="1916">
                  <c:v>151.434874883378</c:v>
                </c:pt>
                <c:pt idx="1917">
                  <c:v>149.862011219218</c:v>
                </c:pt>
                <c:pt idx="1918">
                  <c:v>150.90947178482301</c:v>
                </c:pt>
                <c:pt idx="1919">
                  <c:v>152.265270370248</c:v>
                </c:pt>
                <c:pt idx="1920">
                  <c:v>150.473349383033</c:v>
                </c:pt>
                <c:pt idx="1921">
                  <c:v>150.28379432077301</c:v>
                </c:pt>
                <c:pt idx="1922">
                  <c:v>150.83653675594601</c:v>
                </c:pt>
                <c:pt idx="1923">
                  <c:v>151.72053368083201</c:v>
                </c:pt>
                <c:pt idx="1924">
                  <c:v>151.75773300102901</c:v>
                </c:pt>
                <c:pt idx="1925">
                  <c:v>150.593615580468</c:v>
                </c:pt>
                <c:pt idx="1926">
                  <c:v>151.17462707771699</c:v>
                </c:pt>
                <c:pt idx="1927">
                  <c:v>151.92108192841101</c:v>
                </c:pt>
                <c:pt idx="1928">
                  <c:v>153.96372006860801</c:v>
                </c:pt>
                <c:pt idx="1929">
                  <c:v>154.91924929500999</c:v>
                </c:pt>
                <c:pt idx="1930">
                  <c:v>154.24397364370401</c:v>
                </c:pt>
                <c:pt idx="1931">
                  <c:v>155.122029841553</c:v>
                </c:pt>
                <c:pt idx="1932">
                  <c:v>156.15090929562501</c:v>
                </c:pt>
                <c:pt idx="1933">
                  <c:v>155.951172851698</c:v>
                </c:pt>
                <c:pt idx="1934">
                  <c:v>157.18541509202501</c:v>
                </c:pt>
                <c:pt idx="1935">
                  <c:v>157.926208005533</c:v>
                </c:pt>
                <c:pt idx="1936">
                  <c:v>158.61112516852899</c:v>
                </c:pt>
                <c:pt idx="1937">
                  <c:v>158.042170410176</c:v>
                </c:pt>
                <c:pt idx="1938">
                  <c:v>158.83649493994</c:v>
                </c:pt>
                <c:pt idx="1939">
                  <c:v>160.01805002877401</c:v>
                </c:pt>
                <c:pt idx="1940">
                  <c:v>159.08956661614701</c:v>
                </c:pt>
                <c:pt idx="1941">
                  <c:v>157.15484313756201</c:v>
                </c:pt>
                <c:pt idx="1942">
                  <c:v>158.661876955796</c:v>
                </c:pt>
                <c:pt idx="1943">
                  <c:v>157.617936134616</c:v>
                </c:pt>
                <c:pt idx="1944">
                  <c:v>151.86318819432799</c:v>
                </c:pt>
                <c:pt idx="1945">
                  <c:v>154.750523855746</c:v>
                </c:pt>
                <c:pt idx="1946">
                  <c:v>154.236032341374</c:v>
                </c:pt>
                <c:pt idx="1947">
                  <c:v>153.28599137761699</c:v>
                </c:pt>
                <c:pt idx="1948">
                  <c:v>153.869311284791</c:v>
                </c:pt>
                <c:pt idx="1949">
                  <c:v>154.51262577497701</c:v>
                </c:pt>
                <c:pt idx="1950">
                  <c:v>149.803544851515</c:v>
                </c:pt>
                <c:pt idx="1951">
                  <c:v>151.82100799066399</c:v>
                </c:pt>
                <c:pt idx="1952">
                  <c:v>148.09290660550801</c:v>
                </c:pt>
                <c:pt idx="1953">
                  <c:v>145.75993987928501</c:v>
                </c:pt>
                <c:pt idx="1954">
                  <c:v>149.23898522961301</c:v>
                </c:pt>
                <c:pt idx="1955">
                  <c:v>151.45678496928801</c:v>
                </c:pt>
                <c:pt idx="1956">
                  <c:v>151.96963521500601</c:v>
                </c:pt>
                <c:pt idx="1957">
                  <c:v>150.03098989296501</c:v>
                </c:pt>
                <c:pt idx="1958">
                  <c:v>149.63291543791601</c:v>
                </c:pt>
                <c:pt idx="1959">
                  <c:v>148.251254085288</c:v>
                </c:pt>
                <c:pt idx="1960">
                  <c:v>146.17917029064</c:v>
                </c:pt>
                <c:pt idx="1961">
                  <c:v>145.96720622055</c:v>
                </c:pt>
                <c:pt idx="1962">
                  <c:v>148.359465641035</c:v>
                </c:pt>
                <c:pt idx="1963">
                  <c:v>146.22815249313899</c:v>
                </c:pt>
                <c:pt idx="1964">
                  <c:v>146.232175907901</c:v>
                </c:pt>
                <c:pt idx="1965">
                  <c:v>147.729819101099</c:v>
                </c:pt>
                <c:pt idx="1966">
                  <c:v>148.074507189245</c:v>
                </c:pt>
                <c:pt idx="1967">
                  <c:v>147.521428140121</c:v>
                </c:pt>
                <c:pt idx="1968">
                  <c:v>147.81618398176599</c:v>
                </c:pt>
                <c:pt idx="1969">
                  <c:v>146.00022077934</c:v>
                </c:pt>
                <c:pt idx="1970">
                  <c:v>146.51764567654499</c:v>
                </c:pt>
                <c:pt idx="1971">
                  <c:v>144.15484477449399</c:v>
                </c:pt>
                <c:pt idx="1972">
                  <c:v>143.94968856151701</c:v>
                </c:pt>
                <c:pt idx="1973">
                  <c:v>145.14614875652401</c:v>
                </c:pt>
                <c:pt idx="1974">
                  <c:v>144.700714579867</c:v>
                </c:pt>
                <c:pt idx="1975">
                  <c:v>145.689461756528</c:v>
                </c:pt>
                <c:pt idx="1976">
                  <c:v>145.86877207870899</c:v>
                </c:pt>
                <c:pt idx="1977">
                  <c:v>146.769881045912</c:v>
                </c:pt>
                <c:pt idx="1978">
                  <c:v>146.34257240648401</c:v>
                </c:pt>
                <c:pt idx="1979">
                  <c:v>147.23458244296401</c:v>
                </c:pt>
                <c:pt idx="1980">
                  <c:v>147.06920996378699</c:v>
                </c:pt>
                <c:pt idx="1981">
                  <c:v>147.719080047684</c:v>
                </c:pt>
                <c:pt idx="1982">
                  <c:v>146.45768807021699</c:v>
                </c:pt>
                <c:pt idx="1983">
                  <c:v>146.332136197642</c:v>
                </c:pt>
                <c:pt idx="1984">
                  <c:v>146.39468697186399</c:v>
                </c:pt>
                <c:pt idx="1985">
                  <c:v>146.26991268348499</c:v>
                </c:pt>
                <c:pt idx="1986">
                  <c:v>145.87736188556801</c:v>
                </c:pt>
                <c:pt idx="1987">
                  <c:v>147.32257904251099</c:v>
                </c:pt>
                <c:pt idx="1988">
                  <c:v>145.88624071386599</c:v>
                </c:pt>
                <c:pt idx="1989">
                  <c:v>146.81781825058101</c:v>
                </c:pt>
                <c:pt idx="1990">
                  <c:v>146.59117312289999</c:v>
                </c:pt>
                <c:pt idx="1991">
                  <c:v>145.859813664092</c:v>
                </c:pt>
                <c:pt idx="1992">
                  <c:v>143.30330240690199</c:v>
                </c:pt>
                <c:pt idx="1993">
                  <c:v>144.610703111471</c:v>
                </c:pt>
                <c:pt idx="1994">
                  <c:v>143.65290912901401</c:v>
                </c:pt>
                <c:pt idx="1995">
                  <c:v>143.80929869864499</c:v>
                </c:pt>
                <c:pt idx="1996">
                  <c:v>147.792285026499</c:v>
                </c:pt>
                <c:pt idx="1997">
                  <c:v>148.381962871159</c:v>
                </c:pt>
                <c:pt idx="1998">
                  <c:v>148.128355100238</c:v>
                </c:pt>
                <c:pt idx="1999">
                  <c:v>148.26720255404501</c:v>
                </c:pt>
                <c:pt idx="2000">
                  <c:v>146.90267334071501</c:v>
                </c:pt>
                <c:pt idx="2001">
                  <c:v>146.383663397362</c:v>
                </c:pt>
                <c:pt idx="2002">
                  <c:v>148.09489918381701</c:v>
                </c:pt>
                <c:pt idx="2003">
                  <c:v>147.897455401549</c:v>
                </c:pt>
                <c:pt idx="2004">
                  <c:v>146.89445306988699</c:v>
                </c:pt>
                <c:pt idx="2005">
                  <c:v>147.18890528318599</c:v>
                </c:pt>
                <c:pt idx="2006">
                  <c:v>148.754427372294</c:v>
                </c:pt>
                <c:pt idx="2007">
                  <c:v>148.968754378722</c:v>
                </c:pt>
                <c:pt idx="2008">
                  <c:v>149.48433201993501</c:v>
                </c:pt>
                <c:pt idx="2009">
                  <c:v>149.206630978661</c:v>
                </c:pt>
                <c:pt idx="2010">
                  <c:v>149.88967896360799</c:v>
                </c:pt>
                <c:pt idx="2011">
                  <c:v>149.663037931861</c:v>
                </c:pt>
                <c:pt idx="2012">
                  <c:v>147.816866386252</c:v>
                </c:pt>
                <c:pt idx="2013">
                  <c:v>149.57322339180899</c:v>
                </c:pt>
                <c:pt idx="2014">
                  <c:v>148.770154326289</c:v>
                </c:pt>
                <c:pt idx="2015">
                  <c:v>149.79435629561499</c:v>
                </c:pt>
                <c:pt idx="2016">
                  <c:v>149.40751816804399</c:v>
                </c:pt>
                <c:pt idx="2017">
                  <c:v>150.37710723463599</c:v>
                </c:pt>
                <c:pt idx="2018">
                  <c:v>150.896546898651</c:v>
                </c:pt>
                <c:pt idx="2019">
                  <c:v>151.348104347841</c:v>
                </c:pt>
                <c:pt idx="2020">
                  <c:v>147.23080107872099</c:v>
                </c:pt>
                <c:pt idx="2021">
                  <c:v>147.706654008736</c:v>
                </c:pt>
                <c:pt idx="2022">
                  <c:v>148.09554044890399</c:v>
                </c:pt>
                <c:pt idx="2023">
                  <c:v>147.30479243927101</c:v>
                </c:pt>
                <c:pt idx="2024">
                  <c:v>144.30160946395301</c:v>
                </c:pt>
                <c:pt idx="2025">
                  <c:v>143.56460799518899</c:v>
                </c:pt>
                <c:pt idx="2026">
                  <c:v>143.799996088619</c:v>
                </c:pt>
                <c:pt idx="2027">
                  <c:v>143.243664849053</c:v>
                </c:pt>
                <c:pt idx="2028">
                  <c:v>143.601558218131</c:v>
                </c:pt>
                <c:pt idx="2029">
                  <c:v>143.83458275929601</c:v>
                </c:pt>
                <c:pt idx="2030">
                  <c:v>143.27646594583001</c:v>
                </c:pt>
                <c:pt idx="2031">
                  <c:v>140.31861613416399</c:v>
                </c:pt>
                <c:pt idx="2032">
                  <c:v>140.685627040909</c:v>
                </c:pt>
                <c:pt idx="2033">
                  <c:v>139.593871046701</c:v>
                </c:pt>
                <c:pt idx="2034">
                  <c:v>139.32336590820199</c:v>
                </c:pt>
                <c:pt idx="2035">
                  <c:v>140.56303863879899</c:v>
                </c:pt>
                <c:pt idx="2036">
                  <c:v>140.792542717327</c:v>
                </c:pt>
                <c:pt idx="2037">
                  <c:v>140.03711679676201</c:v>
                </c:pt>
                <c:pt idx="2038">
                  <c:v>139.47665526160901</c:v>
                </c:pt>
                <c:pt idx="2039">
                  <c:v>140.13796637704601</c:v>
                </c:pt>
                <c:pt idx="2040">
                  <c:v>140.09484286782501</c:v>
                </c:pt>
                <c:pt idx="2041">
                  <c:v>140.938488016142</c:v>
                </c:pt>
                <c:pt idx="2042">
                  <c:v>139.80711771798099</c:v>
                </c:pt>
                <c:pt idx="2043">
                  <c:v>140.790682882966</c:v>
                </c:pt>
                <c:pt idx="2044">
                  <c:v>140.86560856946099</c:v>
                </c:pt>
                <c:pt idx="2045">
                  <c:v>140.066375862922</c:v>
                </c:pt>
                <c:pt idx="2046">
                  <c:v>139.49395487393301</c:v>
                </c:pt>
                <c:pt idx="2047">
                  <c:v>139.36290444831999</c:v>
                </c:pt>
                <c:pt idx="2048">
                  <c:v>136.665724509245</c:v>
                </c:pt>
                <c:pt idx="2049">
                  <c:v>137.05728556733499</c:v>
                </c:pt>
                <c:pt idx="2050">
                  <c:v>137.02030149741699</c:v>
                </c:pt>
                <c:pt idx="2051">
                  <c:v>136.69774968052599</c:v>
                </c:pt>
                <c:pt idx="2052">
                  <c:v>137.16889975682901</c:v>
                </c:pt>
                <c:pt idx="2053">
                  <c:v>137.42052974832399</c:v>
                </c:pt>
                <c:pt idx="2054">
                  <c:v>137.982014781385</c:v>
                </c:pt>
                <c:pt idx="2055">
                  <c:v>136.91207912496199</c:v>
                </c:pt>
                <c:pt idx="2056">
                  <c:v>136.35790908677899</c:v>
                </c:pt>
                <c:pt idx="2057">
                  <c:v>135.94193356256099</c:v>
                </c:pt>
                <c:pt idx="2058">
                  <c:v>136.23585332088001</c:v>
                </c:pt>
                <c:pt idx="2059">
                  <c:v>136.41763237861599</c:v>
                </c:pt>
                <c:pt idx="2060">
                  <c:v>137.74084046318501</c:v>
                </c:pt>
                <c:pt idx="2061">
                  <c:v>138.50216792088301</c:v>
                </c:pt>
                <c:pt idx="2062">
                  <c:v>138.835935851687</c:v>
                </c:pt>
                <c:pt idx="2063">
                  <c:v>138.90045306455301</c:v>
                </c:pt>
                <c:pt idx="2064">
                  <c:v>138.13495633956799</c:v>
                </c:pt>
                <c:pt idx="2065">
                  <c:v>138.04973483943201</c:v>
                </c:pt>
                <c:pt idx="2066">
                  <c:v>138.40399715626299</c:v>
                </c:pt>
                <c:pt idx="2067">
                  <c:v>138.61975882882501</c:v>
                </c:pt>
                <c:pt idx="2068">
                  <c:v>138.193272571085</c:v>
                </c:pt>
                <c:pt idx="2069">
                  <c:v>138.34822366658901</c:v>
                </c:pt>
                <c:pt idx="2070">
                  <c:v>138.09911885359099</c:v>
                </c:pt>
                <c:pt idx="2071">
                  <c:v>138.88076387600199</c:v>
                </c:pt>
                <c:pt idx="2072">
                  <c:v>139.65401248665199</c:v>
                </c:pt>
                <c:pt idx="2073">
                  <c:v>138.74191167993899</c:v>
                </c:pt>
                <c:pt idx="2074">
                  <c:v>138.161168565216</c:v>
                </c:pt>
                <c:pt idx="2075">
                  <c:v>137.460159182231</c:v>
                </c:pt>
                <c:pt idx="2076">
                  <c:v>137.615135304761</c:v>
                </c:pt>
                <c:pt idx="2077">
                  <c:v>137.14721522177501</c:v>
                </c:pt>
                <c:pt idx="2078">
                  <c:v>137.88988521959899</c:v>
                </c:pt>
                <c:pt idx="2079">
                  <c:v>137.646478368305</c:v>
                </c:pt>
                <c:pt idx="2080">
                  <c:v>137.37096261533901</c:v>
                </c:pt>
                <c:pt idx="2081">
                  <c:v>137.24022511979601</c:v>
                </c:pt>
                <c:pt idx="2082">
                  <c:v>137.825693729714</c:v>
                </c:pt>
                <c:pt idx="2083">
                  <c:v>136.14618533734</c:v>
                </c:pt>
                <c:pt idx="2084">
                  <c:v>137.67434928636899</c:v>
                </c:pt>
                <c:pt idx="2085">
                  <c:v>137.84719356868499</c:v>
                </c:pt>
                <c:pt idx="2086">
                  <c:v>137.99631164575399</c:v>
                </c:pt>
                <c:pt idx="2087">
                  <c:v>136.25490680689799</c:v>
                </c:pt>
                <c:pt idx="2088">
                  <c:v>134.48378854046601</c:v>
                </c:pt>
                <c:pt idx="2089">
                  <c:v>132.62162500135301</c:v>
                </c:pt>
                <c:pt idx="2090">
                  <c:v>132.666468702575</c:v>
                </c:pt>
                <c:pt idx="2091">
                  <c:v>133.38618301853799</c:v>
                </c:pt>
                <c:pt idx="2092">
                  <c:v>133.187242668034</c:v>
                </c:pt>
                <c:pt idx="2093">
                  <c:v>133.79117910369499</c:v>
                </c:pt>
                <c:pt idx="2094">
                  <c:v>134.99629536800501</c:v>
                </c:pt>
                <c:pt idx="2095">
                  <c:v>134.65026225653401</c:v>
                </c:pt>
                <c:pt idx="2096">
                  <c:v>134.36466666841599</c:v>
                </c:pt>
                <c:pt idx="2097">
                  <c:v>134.104959239122</c:v>
                </c:pt>
                <c:pt idx="2098">
                  <c:v>131.31818087390499</c:v>
                </c:pt>
                <c:pt idx="2099">
                  <c:v>132.55399331933799</c:v>
                </c:pt>
                <c:pt idx="2100">
                  <c:v>132.08892126276501</c:v>
                </c:pt>
                <c:pt idx="2101">
                  <c:v>130.84580693656901</c:v>
                </c:pt>
                <c:pt idx="2102">
                  <c:v>131.458141233736</c:v>
                </c:pt>
                <c:pt idx="2103">
                  <c:v>135.05896953516699</c:v>
                </c:pt>
                <c:pt idx="2104">
                  <c:v>134.58100258333101</c:v>
                </c:pt>
                <c:pt idx="2105">
                  <c:v>132.10876549529399</c:v>
                </c:pt>
                <c:pt idx="2106">
                  <c:v>133.84356271454999</c:v>
                </c:pt>
                <c:pt idx="2107">
                  <c:v>133.09071690784</c:v>
                </c:pt>
                <c:pt idx="2108">
                  <c:v>130.933594089927</c:v>
                </c:pt>
                <c:pt idx="2109">
                  <c:v>131.426545007203</c:v>
                </c:pt>
                <c:pt idx="2110">
                  <c:v>131.782928402132</c:v>
                </c:pt>
                <c:pt idx="2111">
                  <c:v>128.66443142403901</c:v>
                </c:pt>
                <c:pt idx="2112">
                  <c:v>129.672026273195</c:v>
                </c:pt>
                <c:pt idx="2113">
                  <c:v>129.44989662934501</c:v>
                </c:pt>
                <c:pt idx="2114">
                  <c:v>129.936661196937</c:v>
                </c:pt>
                <c:pt idx="2115">
                  <c:v>130.903793759141</c:v>
                </c:pt>
                <c:pt idx="2116">
                  <c:v>132.357468900409</c:v>
                </c:pt>
                <c:pt idx="2117">
                  <c:v>132.619155902763</c:v>
                </c:pt>
                <c:pt idx="2118">
                  <c:v>134.154099580219</c:v>
                </c:pt>
                <c:pt idx="2119">
                  <c:v>134.15071472541999</c:v>
                </c:pt>
                <c:pt idx="2120">
                  <c:v>134.637421239247</c:v>
                </c:pt>
                <c:pt idx="2121">
                  <c:v>134.187127283997</c:v>
                </c:pt>
                <c:pt idx="2122">
                  <c:v>132.96219362103199</c:v>
                </c:pt>
                <c:pt idx="2123">
                  <c:v>133.63191895714499</c:v>
                </c:pt>
                <c:pt idx="2124">
                  <c:v>134.354433052112</c:v>
                </c:pt>
                <c:pt idx="2125">
                  <c:v>133.598337246141</c:v>
                </c:pt>
                <c:pt idx="2126">
                  <c:v>133.304566403998</c:v>
                </c:pt>
                <c:pt idx="2127">
                  <c:v>133.52324863275399</c:v>
                </c:pt>
                <c:pt idx="2128">
                  <c:v>132.78243577873101</c:v>
                </c:pt>
                <c:pt idx="2129">
                  <c:v>133.97565232024101</c:v>
                </c:pt>
                <c:pt idx="2130">
                  <c:v>132.97682226171599</c:v>
                </c:pt>
                <c:pt idx="2131">
                  <c:v>132.90420580764899</c:v>
                </c:pt>
                <c:pt idx="2132">
                  <c:v>132.92795812102301</c:v>
                </c:pt>
                <c:pt idx="2133">
                  <c:v>133.97564547619601</c:v>
                </c:pt>
                <c:pt idx="2134">
                  <c:v>133.18457561570801</c:v>
                </c:pt>
                <c:pt idx="2135">
                  <c:v>132.54332791992201</c:v>
                </c:pt>
                <c:pt idx="2136">
                  <c:v>133.62069051982499</c:v>
                </c:pt>
                <c:pt idx="2137">
                  <c:v>133.71338642456601</c:v>
                </c:pt>
                <c:pt idx="2138">
                  <c:v>133.447310418737</c:v>
                </c:pt>
                <c:pt idx="2139">
                  <c:v>133.24249282436699</c:v>
                </c:pt>
                <c:pt idx="2140">
                  <c:v>133.46413792531601</c:v>
                </c:pt>
                <c:pt idx="2141">
                  <c:v>132.048140519984</c:v>
                </c:pt>
                <c:pt idx="2142">
                  <c:v>132.01789235148499</c:v>
                </c:pt>
                <c:pt idx="2143">
                  <c:v>131.578290152759</c:v>
                </c:pt>
                <c:pt idx="2144">
                  <c:v>129.88315975578999</c:v>
                </c:pt>
                <c:pt idx="2145">
                  <c:v>127.983690088993</c:v>
                </c:pt>
                <c:pt idx="2146">
                  <c:v>129.476369809104</c:v>
                </c:pt>
                <c:pt idx="2147">
                  <c:v>129.468579245168</c:v>
                </c:pt>
                <c:pt idx="2148">
                  <c:v>131.32974351752301</c:v>
                </c:pt>
                <c:pt idx="2149">
                  <c:v>131.325499376501</c:v>
                </c:pt>
                <c:pt idx="2150">
                  <c:v>132.08997672833999</c:v>
                </c:pt>
                <c:pt idx="2151">
                  <c:v>131.981842019467</c:v>
                </c:pt>
                <c:pt idx="2152">
                  <c:v>132.24634604434499</c:v>
                </c:pt>
                <c:pt idx="2153">
                  <c:v>132.79216701503</c:v>
                </c:pt>
                <c:pt idx="2154">
                  <c:v>133.10378264806701</c:v>
                </c:pt>
                <c:pt idx="2155">
                  <c:v>132.58960335392999</c:v>
                </c:pt>
                <c:pt idx="2156">
                  <c:v>133.52518818462499</c:v>
                </c:pt>
                <c:pt idx="2157">
                  <c:v>132.26621688965801</c:v>
                </c:pt>
                <c:pt idx="2158">
                  <c:v>129.90588926940899</c:v>
                </c:pt>
                <c:pt idx="2159">
                  <c:v>130.78335605767799</c:v>
                </c:pt>
                <c:pt idx="2160">
                  <c:v>130.80680464071099</c:v>
                </c:pt>
                <c:pt idx="2161">
                  <c:v>130.789203292102</c:v>
                </c:pt>
                <c:pt idx="2162">
                  <c:v>130.547557945656</c:v>
                </c:pt>
                <c:pt idx="2163">
                  <c:v>130.20532349043799</c:v>
                </c:pt>
                <c:pt idx="2164">
                  <c:v>131.497333198641</c:v>
                </c:pt>
                <c:pt idx="2165">
                  <c:v>130.16188706583401</c:v>
                </c:pt>
                <c:pt idx="2166">
                  <c:v>129.681244388686</c:v>
                </c:pt>
                <c:pt idx="2167">
                  <c:v>130.687715259919</c:v>
                </c:pt>
                <c:pt idx="2168">
                  <c:v>130.678210400193</c:v>
                </c:pt>
                <c:pt idx="2169">
                  <c:v>128.91804503441</c:v>
                </c:pt>
                <c:pt idx="2170">
                  <c:v>129.29301419517799</c:v>
                </c:pt>
                <c:pt idx="2171">
                  <c:v>128.90950302730101</c:v>
                </c:pt>
                <c:pt idx="2172">
                  <c:v>128.45091461912801</c:v>
                </c:pt>
                <c:pt idx="2173">
                  <c:v>129.01694454539199</c:v>
                </c:pt>
                <c:pt idx="2174">
                  <c:v>128.73391491929999</c:v>
                </c:pt>
                <c:pt idx="2175">
                  <c:v>129.624481703051</c:v>
                </c:pt>
                <c:pt idx="2176">
                  <c:v>129.22697628301</c:v>
                </c:pt>
                <c:pt idx="2177">
                  <c:v>128.050796528956</c:v>
                </c:pt>
                <c:pt idx="2178">
                  <c:v>126.939787182499</c:v>
                </c:pt>
                <c:pt idx="2179">
                  <c:v>128.86095749802001</c:v>
                </c:pt>
                <c:pt idx="2180">
                  <c:v>128.90383953506301</c:v>
                </c:pt>
                <c:pt idx="2181">
                  <c:v>126.83188703968101</c:v>
                </c:pt>
                <c:pt idx="2182">
                  <c:v>125.42186930934</c:v>
                </c:pt>
                <c:pt idx="2183">
                  <c:v>124.594800686643</c:v>
                </c:pt>
                <c:pt idx="2184">
                  <c:v>124.93075052789401</c:v>
                </c:pt>
                <c:pt idx="2185">
                  <c:v>124.796607102555</c:v>
                </c:pt>
                <c:pt idx="2186">
                  <c:v>123.80645257400499</c:v>
                </c:pt>
                <c:pt idx="2187">
                  <c:v>124.80963140220101</c:v>
                </c:pt>
                <c:pt idx="2188">
                  <c:v>124.54261805737301</c:v>
                </c:pt>
                <c:pt idx="2189">
                  <c:v>125.714907710574</c:v>
                </c:pt>
                <c:pt idx="2190">
                  <c:v>125.493127375699</c:v>
                </c:pt>
                <c:pt idx="2191">
                  <c:v>125.002327575759</c:v>
                </c:pt>
                <c:pt idx="2192">
                  <c:v>125.810610758788</c:v>
                </c:pt>
                <c:pt idx="2193">
                  <c:v>126.289652958518</c:v>
                </c:pt>
                <c:pt idx="2194">
                  <c:v>126.43453543235</c:v>
                </c:pt>
                <c:pt idx="2195">
                  <c:v>125.846300356847</c:v>
                </c:pt>
                <c:pt idx="2196">
                  <c:v>126.356961841269</c:v>
                </c:pt>
                <c:pt idx="2197">
                  <c:v>126.495559481033</c:v>
                </c:pt>
                <c:pt idx="2198">
                  <c:v>127.862223437773</c:v>
                </c:pt>
                <c:pt idx="2199">
                  <c:v>128.849774186524</c:v>
                </c:pt>
                <c:pt idx="2200">
                  <c:v>129.69031980411799</c:v>
                </c:pt>
                <c:pt idx="2201">
                  <c:v>130.692922852723</c:v>
                </c:pt>
                <c:pt idx="2202">
                  <c:v>132.92174966823299</c:v>
                </c:pt>
                <c:pt idx="2203">
                  <c:v>132.58543621863001</c:v>
                </c:pt>
                <c:pt idx="2204">
                  <c:v>133.31004814893799</c:v>
                </c:pt>
                <c:pt idx="2205">
                  <c:v>136.93620178324599</c:v>
                </c:pt>
                <c:pt idx="2206">
                  <c:v>136.42345627099999</c:v>
                </c:pt>
                <c:pt idx="2207">
                  <c:v>132.75557868893301</c:v>
                </c:pt>
                <c:pt idx="2208">
                  <c:v>133.08528760291301</c:v>
                </c:pt>
                <c:pt idx="2209">
                  <c:v>135.63588092027601</c:v>
                </c:pt>
                <c:pt idx="2210">
                  <c:v>134.55343347077101</c:v>
                </c:pt>
                <c:pt idx="2211">
                  <c:v>133.91164158433099</c:v>
                </c:pt>
                <c:pt idx="2212">
                  <c:v>135.329254829121</c:v>
                </c:pt>
                <c:pt idx="2213">
                  <c:v>135.44502205906099</c:v>
                </c:pt>
                <c:pt idx="2214">
                  <c:v>135.41271610843199</c:v>
                </c:pt>
                <c:pt idx="2215">
                  <c:v>133.58697406048299</c:v>
                </c:pt>
                <c:pt idx="2216">
                  <c:v>134.97780292023401</c:v>
                </c:pt>
                <c:pt idx="2217">
                  <c:v>134.87873933877401</c:v>
                </c:pt>
                <c:pt idx="2218">
                  <c:v>135.73959931310901</c:v>
                </c:pt>
                <c:pt idx="2219">
                  <c:v>137.52500030061799</c:v>
                </c:pt>
                <c:pt idx="2220">
                  <c:v>139.352368945655</c:v>
                </c:pt>
                <c:pt idx="2221">
                  <c:v>140.17763916121501</c:v>
                </c:pt>
                <c:pt idx="2222">
                  <c:v>137.562605650297</c:v>
                </c:pt>
                <c:pt idx="2223">
                  <c:v>141.107970345414</c:v>
                </c:pt>
                <c:pt idx="2224">
                  <c:v>139.92615839236299</c:v>
                </c:pt>
                <c:pt idx="2225">
                  <c:v>142.53373518361499</c:v>
                </c:pt>
                <c:pt idx="2226">
                  <c:v>140.217008611675</c:v>
                </c:pt>
                <c:pt idx="2227">
                  <c:v>138.492065768061</c:v>
                </c:pt>
                <c:pt idx="2228">
                  <c:v>142.78067464848601</c:v>
                </c:pt>
                <c:pt idx="2229">
                  <c:v>146.37724741519301</c:v>
                </c:pt>
                <c:pt idx="2230">
                  <c:v>145.59541728263099</c:v>
                </c:pt>
                <c:pt idx="2231">
                  <c:v>145.814157611794</c:v>
                </c:pt>
                <c:pt idx="2232">
                  <c:v>145.481311645777</c:v>
                </c:pt>
                <c:pt idx="2233">
                  <c:v>142.048739122406</c:v>
                </c:pt>
                <c:pt idx="2234">
                  <c:v>141.81649315578301</c:v>
                </c:pt>
                <c:pt idx="2235">
                  <c:v>142.04693544066501</c:v>
                </c:pt>
                <c:pt idx="2236">
                  <c:v>142.01914598068899</c:v>
                </c:pt>
                <c:pt idx="2237">
                  <c:v>141.39153079582701</c:v>
                </c:pt>
                <c:pt idx="2238">
                  <c:v>141.989307454569</c:v>
                </c:pt>
                <c:pt idx="2239">
                  <c:v>140.89337761334201</c:v>
                </c:pt>
                <c:pt idx="2240">
                  <c:v>140.49685600969201</c:v>
                </c:pt>
                <c:pt idx="2241">
                  <c:v>139.55136536954001</c:v>
                </c:pt>
                <c:pt idx="2242">
                  <c:v>140.28107682832999</c:v>
                </c:pt>
                <c:pt idx="2243">
                  <c:v>139.71354167207801</c:v>
                </c:pt>
                <c:pt idx="2244">
                  <c:v>140.05684823860901</c:v>
                </c:pt>
                <c:pt idx="2245">
                  <c:v>139.77792136003299</c:v>
                </c:pt>
                <c:pt idx="2246">
                  <c:v>140.79345906438101</c:v>
                </c:pt>
                <c:pt idx="2247">
                  <c:v>140.81869124101399</c:v>
                </c:pt>
                <c:pt idx="2248">
                  <c:v>140.163128115424</c:v>
                </c:pt>
                <c:pt idx="2249">
                  <c:v>139.02398862880901</c:v>
                </c:pt>
                <c:pt idx="2250">
                  <c:v>139.69995014912499</c:v>
                </c:pt>
                <c:pt idx="2251">
                  <c:v>139.41194375785801</c:v>
                </c:pt>
                <c:pt idx="2252">
                  <c:v>139.58507543953201</c:v>
                </c:pt>
                <c:pt idx="2253">
                  <c:v>139.20347485825101</c:v>
                </c:pt>
                <c:pt idx="2254">
                  <c:v>139.275251859642</c:v>
                </c:pt>
                <c:pt idx="2255">
                  <c:v>138.43477087718301</c:v>
                </c:pt>
                <c:pt idx="2256">
                  <c:v>140.24319217267899</c:v>
                </c:pt>
                <c:pt idx="2257">
                  <c:v>141.63394136149</c:v>
                </c:pt>
                <c:pt idx="2258">
                  <c:v>143.301971703541</c:v>
                </c:pt>
                <c:pt idx="2259">
                  <c:v>144.093639825785</c:v>
                </c:pt>
                <c:pt idx="2260">
                  <c:v>141.53854601629101</c:v>
                </c:pt>
                <c:pt idx="2261">
                  <c:v>139.31022450833899</c:v>
                </c:pt>
                <c:pt idx="2262">
                  <c:v>139.262780614766</c:v>
                </c:pt>
                <c:pt idx="2263">
                  <c:v>139.99141119652899</c:v>
                </c:pt>
                <c:pt idx="2264">
                  <c:v>140.985933408618</c:v>
                </c:pt>
                <c:pt idx="2265">
                  <c:v>137.30877031611499</c:v>
                </c:pt>
                <c:pt idx="2266">
                  <c:v>139.260982639589</c:v>
                </c:pt>
                <c:pt idx="2267">
                  <c:v>140.45222066557599</c:v>
                </c:pt>
                <c:pt idx="2268">
                  <c:v>139.52670854282701</c:v>
                </c:pt>
                <c:pt idx="2269">
                  <c:v>139.32079246906201</c:v>
                </c:pt>
                <c:pt idx="2270">
                  <c:v>141.83349716356301</c:v>
                </c:pt>
                <c:pt idx="2271">
                  <c:v>143.13081809704201</c:v>
                </c:pt>
                <c:pt idx="2272">
                  <c:v>140.24061018971301</c:v>
                </c:pt>
                <c:pt idx="2273">
                  <c:v>140.120933426763</c:v>
                </c:pt>
                <c:pt idx="2274">
                  <c:v>139.84868241634999</c:v>
                </c:pt>
                <c:pt idx="2275">
                  <c:v>139.40998302265001</c:v>
                </c:pt>
                <c:pt idx="2276">
                  <c:v>139.697020684015</c:v>
                </c:pt>
                <c:pt idx="2277">
                  <c:v>140.70360328869199</c:v>
                </c:pt>
                <c:pt idx="2278">
                  <c:v>140.37374742704901</c:v>
                </c:pt>
                <c:pt idx="2279">
                  <c:v>140.728013194906</c:v>
                </c:pt>
                <c:pt idx="2280">
                  <c:v>140.229615491575</c:v>
                </c:pt>
                <c:pt idx="2281">
                  <c:v>140.611325136331</c:v>
                </c:pt>
                <c:pt idx="2282">
                  <c:v>140.489407662047</c:v>
                </c:pt>
                <c:pt idx="2283">
                  <c:v>139.885741449037</c:v>
                </c:pt>
                <c:pt idx="2284">
                  <c:v>141.741539597399</c:v>
                </c:pt>
                <c:pt idx="2285">
                  <c:v>142.85255933311501</c:v>
                </c:pt>
                <c:pt idx="2286">
                  <c:v>144.44644457570001</c:v>
                </c:pt>
                <c:pt idx="2287">
                  <c:v>143.07535278584299</c:v>
                </c:pt>
                <c:pt idx="2288">
                  <c:v>139.94802708921699</c:v>
                </c:pt>
                <c:pt idx="2289">
                  <c:v>138.60997470047701</c:v>
                </c:pt>
                <c:pt idx="2290">
                  <c:v>138.28420724814299</c:v>
                </c:pt>
                <c:pt idx="2291">
                  <c:v>137.51928189312699</c:v>
                </c:pt>
                <c:pt idx="2292">
                  <c:v>137.22362080195001</c:v>
                </c:pt>
                <c:pt idx="2293">
                  <c:v>136.35192019113501</c:v>
                </c:pt>
                <c:pt idx="2294">
                  <c:v>136.10591033721599</c:v>
                </c:pt>
                <c:pt idx="2295">
                  <c:v>135.10606825235499</c:v>
                </c:pt>
                <c:pt idx="2296">
                  <c:v>135.10361976324501</c:v>
                </c:pt>
                <c:pt idx="2297">
                  <c:v>135.77670263245699</c:v>
                </c:pt>
                <c:pt idx="2298">
                  <c:v>137.79573326453499</c:v>
                </c:pt>
                <c:pt idx="2299">
                  <c:v>137.70702632792199</c:v>
                </c:pt>
                <c:pt idx="2300">
                  <c:v>137.48416882187001</c:v>
                </c:pt>
                <c:pt idx="2301">
                  <c:v>139.31432570771599</c:v>
                </c:pt>
                <c:pt idx="2302">
                  <c:v>141.61128546612201</c:v>
                </c:pt>
                <c:pt idx="2303">
                  <c:v>146.12419169173299</c:v>
                </c:pt>
                <c:pt idx="2304">
                  <c:v>147.74465281510501</c:v>
                </c:pt>
                <c:pt idx="2305">
                  <c:v>148.343360797343</c:v>
                </c:pt>
                <c:pt idx="2306">
                  <c:v>146.35571796513</c:v>
                </c:pt>
                <c:pt idx="2307">
                  <c:v>148.829983071063</c:v>
                </c:pt>
                <c:pt idx="2308">
                  <c:v>148.457774687577</c:v>
                </c:pt>
                <c:pt idx="2309">
                  <c:v>146.42482343902401</c:v>
                </c:pt>
                <c:pt idx="2310">
                  <c:v>147.940583181959</c:v>
                </c:pt>
                <c:pt idx="2311">
                  <c:v>146.79309203150399</c:v>
                </c:pt>
                <c:pt idx="2312">
                  <c:v>146.18417133301</c:v>
                </c:pt>
                <c:pt idx="2313">
                  <c:v>146.45101039491499</c:v>
                </c:pt>
                <c:pt idx="2314">
                  <c:v>146.10758972076499</c:v>
                </c:pt>
                <c:pt idx="2315">
                  <c:v>144.17492647156101</c:v>
                </c:pt>
                <c:pt idx="2316">
                  <c:v>146.101961482544</c:v>
                </c:pt>
                <c:pt idx="2317">
                  <c:v>145.91737467035901</c:v>
                </c:pt>
                <c:pt idx="2318">
                  <c:v>145.30084547362</c:v>
                </c:pt>
                <c:pt idx="2319">
                  <c:v>145.423552629195</c:v>
                </c:pt>
                <c:pt idx="2320">
                  <c:v>148.26654253977799</c:v>
                </c:pt>
                <c:pt idx="2321">
                  <c:v>147.987137627782</c:v>
                </c:pt>
                <c:pt idx="2322">
                  <c:v>148.67895814742801</c:v>
                </c:pt>
                <c:pt idx="2323">
                  <c:v>149.24695125535101</c:v>
                </c:pt>
                <c:pt idx="2324">
                  <c:v>149.14338970803101</c:v>
                </c:pt>
                <c:pt idx="2325">
                  <c:v>149.57981034404199</c:v>
                </c:pt>
                <c:pt idx="2326">
                  <c:v>149.84114986392501</c:v>
                </c:pt>
                <c:pt idx="2327">
                  <c:v>151.46670049088601</c:v>
                </c:pt>
                <c:pt idx="2328">
                  <c:v>151.40863356928801</c:v>
                </c:pt>
                <c:pt idx="2329">
                  <c:v>151.64397362283</c:v>
                </c:pt>
                <c:pt idx="2330">
                  <c:v>151.035111865056</c:v>
                </c:pt>
                <c:pt idx="2331">
                  <c:v>151.718487558677</c:v>
                </c:pt>
                <c:pt idx="2332">
                  <c:v>151.79090407127401</c:v>
                </c:pt>
                <c:pt idx="2333">
                  <c:v>152.65042610869699</c:v>
                </c:pt>
                <c:pt idx="2334">
                  <c:v>151.77639178522301</c:v>
                </c:pt>
                <c:pt idx="2335">
                  <c:v>151.82079770903999</c:v>
                </c:pt>
                <c:pt idx="2336">
                  <c:v>153.032578442682</c:v>
                </c:pt>
                <c:pt idx="2337">
                  <c:v>152.71599681236199</c:v>
                </c:pt>
                <c:pt idx="2338">
                  <c:v>150.32932827291501</c:v>
                </c:pt>
                <c:pt idx="2339">
                  <c:v>151.447565352357</c:v>
                </c:pt>
                <c:pt idx="2340">
                  <c:v>149.058348433856</c:v>
                </c:pt>
                <c:pt idx="2341">
                  <c:v>149.93921892493</c:v>
                </c:pt>
                <c:pt idx="2342">
                  <c:v>149.94401005898999</c:v>
                </c:pt>
                <c:pt idx="2343">
                  <c:v>149.642220976023</c:v>
                </c:pt>
                <c:pt idx="2344">
                  <c:v>148.89619467495899</c:v>
                </c:pt>
                <c:pt idx="2345">
                  <c:v>145.986287130324</c:v>
                </c:pt>
                <c:pt idx="2346">
                  <c:v>143.962462366583</c:v>
                </c:pt>
                <c:pt idx="2347">
                  <c:v>145.800313126628</c:v>
                </c:pt>
                <c:pt idx="2348">
                  <c:v>146.54433852677801</c:v>
                </c:pt>
                <c:pt idx="2349">
                  <c:v>147.52351072207401</c:v>
                </c:pt>
                <c:pt idx="2350">
                  <c:v>150.46596306712999</c:v>
                </c:pt>
                <c:pt idx="2351">
                  <c:v>146.22758836354899</c:v>
                </c:pt>
                <c:pt idx="2352">
                  <c:v>147.28649959585201</c:v>
                </c:pt>
                <c:pt idx="2353">
                  <c:v>145.17624256199699</c:v>
                </c:pt>
                <c:pt idx="2354">
                  <c:v>143.21667526602201</c:v>
                </c:pt>
                <c:pt idx="2355">
                  <c:v>143.29519670019101</c:v>
                </c:pt>
                <c:pt idx="2356">
                  <c:v>143.35315846424399</c:v>
                </c:pt>
                <c:pt idx="2357">
                  <c:v>143.22192342192</c:v>
                </c:pt>
                <c:pt idx="2358">
                  <c:v>143.35695176544999</c:v>
                </c:pt>
                <c:pt idx="2359">
                  <c:v>144.21201528969399</c:v>
                </c:pt>
                <c:pt idx="2360">
                  <c:v>144.62255614857901</c:v>
                </c:pt>
                <c:pt idx="2361">
                  <c:v>143.470658712324</c:v>
                </c:pt>
                <c:pt idx="2362">
                  <c:v>141.78882135246801</c:v>
                </c:pt>
                <c:pt idx="2363">
                  <c:v>141.400183107412</c:v>
                </c:pt>
                <c:pt idx="2364">
                  <c:v>142.05991236781</c:v>
                </c:pt>
                <c:pt idx="2365">
                  <c:v>141.306375990508</c:v>
                </c:pt>
                <c:pt idx="2366">
                  <c:v>141.87767486802099</c:v>
                </c:pt>
                <c:pt idx="2367">
                  <c:v>142.16863939526601</c:v>
                </c:pt>
                <c:pt idx="2368">
                  <c:v>140.560077964237</c:v>
                </c:pt>
                <c:pt idx="2369">
                  <c:v>142.31126081513099</c:v>
                </c:pt>
                <c:pt idx="2370">
                  <c:v>143.30915608199001</c:v>
                </c:pt>
                <c:pt idx="2371">
                  <c:v>142.16035941937901</c:v>
                </c:pt>
                <c:pt idx="2372">
                  <c:v>144.644952987247</c:v>
                </c:pt>
                <c:pt idx="2373">
                  <c:v>143.30624614547901</c:v>
                </c:pt>
                <c:pt idx="2374">
                  <c:v>142.33160941068701</c:v>
                </c:pt>
                <c:pt idx="2375">
                  <c:v>142.49524357515099</c:v>
                </c:pt>
                <c:pt idx="2376">
                  <c:v>142.31795982068101</c:v>
                </c:pt>
                <c:pt idx="2377">
                  <c:v>141.91721909134</c:v>
                </c:pt>
                <c:pt idx="2378">
                  <c:v>142.60540127199201</c:v>
                </c:pt>
                <c:pt idx="2379">
                  <c:v>144.07528816737701</c:v>
                </c:pt>
                <c:pt idx="2380">
                  <c:v>142.61458309071401</c:v>
                </c:pt>
                <c:pt idx="2381">
                  <c:v>142.96826985274799</c:v>
                </c:pt>
                <c:pt idx="2382">
                  <c:v>142.637165291906</c:v>
                </c:pt>
                <c:pt idx="2383">
                  <c:v>141.406129759267</c:v>
                </c:pt>
                <c:pt idx="2384">
                  <c:v>140.06100667799299</c:v>
                </c:pt>
                <c:pt idx="2385">
                  <c:v>140.53646428418099</c:v>
                </c:pt>
                <c:pt idx="2386">
                  <c:v>139.07856177155</c:v>
                </c:pt>
                <c:pt idx="2387">
                  <c:v>135.89503206456499</c:v>
                </c:pt>
                <c:pt idx="2388">
                  <c:v>136.04736035483401</c:v>
                </c:pt>
                <c:pt idx="2389">
                  <c:v>136.13689182266299</c:v>
                </c:pt>
                <c:pt idx="2390">
                  <c:v>135.73470705965499</c:v>
                </c:pt>
                <c:pt idx="2391">
                  <c:v>135.990485281335</c:v>
                </c:pt>
                <c:pt idx="2392">
                  <c:v>134.584176339881</c:v>
                </c:pt>
                <c:pt idx="2393">
                  <c:v>134.797241594767</c:v>
                </c:pt>
                <c:pt idx="2394">
                  <c:v>134.76380848836601</c:v>
                </c:pt>
                <c:pt idx="2395">
                  <c:v>134.53961668601301</c:v>
                </c:pt>
                <c:pt idx="2396">
                  <c:v>129.43318373496601</c:v>
                </c:pt>
                <c:pt idx="2397">
                  <c:v>128.12913498457999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Sheet10!$BE$7</c:f>
              <c:strCache>
                <c:ptCount val="1"/>
                <c:pt idx="0">
                  <c:v>Rainbow503020Weekly120</c:v>
                </c:pt>
              </c:strCache>
            </c:strRef>
          </c:tx>
          <c:marker>
            <c:symbol val="none"/>
          </c:marker>
          <c:val>
            <c:numRef>
              <c:f>Sheet10!$BE$8:$BE$2418</c:f>
              <c:numCache>
                <c:formatCode>General</c:formatCode>
                <c:ptCount val="2411"/>
                <c:pt idx="0">
                  <c:v>100</c:v>
                </c:pt>
                <c:pt idx="1">
                  <c:v>99.392085143456697</c:v>
                </c:pt>
                <c:pt idx="2">
                  <c:v>100.80038058685901</c:v>
                </c:pt>
                <c:pt idx="3">
                  <c:v>101.283658378159</c:v>
                </c:pt>
                <c:pt idx="4">
                  <c:v>100.001502693571</c:v>
                </c:pt>
                <c:pt idx="5">
                  <c:v>100.81249894838299</c:v>
                </c:pt>
                <c:pt idx="6">
                  <c:v>101.783197738387</c:v>
                </c:pt>
                <c:pt idx="7">
                  <c:v>102.43429728530199</c:v>
                </c:pt>
                <c:pt idx="8">
                  <c:v>103.45029125715899</c:v>
                </c:pt>
                <c:pt idx="9">
                  <c:v>104.925880939514</c:v>
                </c:pt>
                <c:pt idx="10">
                  <c:v>105.639993222396</c:v>
                </c:pt>
                <c:pt idx="11">
                  <c:v>105.59113995363801</c:v>
                </c:pt>
                <c:pt idx="12">
                  <c:v>107.372554986029</c:v>
                </c:pt>
                <c:pt idx="13">
                  <c:v>105.67457541058</c:v>
                </c:pt>
                <c:pt idx="14">
                  <c:v>105.262975837525</c:v>
                </c:pt>
                <c:pt idx="15">
                  <c:v>105.53968258575399</c:v>
                </c:pt>
                <c:pt idx="16">
                  <c:v>107.078115882546</c:v>
                </c:pt>
                <c:pt idx="17">
                  <c:v>108.486305326864</c:v>
                </c:pt>
                <c:pt idx="18">
                  <c:v>110.308919539957</c:v>
                </c:pt>
                <c:pt idx="19">
                  <c:v>111.619146654885</c:v>
                </c:pt>
                <c:pt idx="20">
                  <c:v>109.18238180922</c:v>
                </c:pt>
                <c:pt idx="21">
                  <c:v>112.892678655672</c:v>
                </c:pt>
                <c:pt idx="22">
                  <c:v>111.21189971318501</c:v>
                </c:pt>
                <c:pt idx="23">
                  <c:v>113.69267345576699</c:v>
                </c:pt>
                <c:pt idx="24">
                  <c:v>112.829900947401</c:v>
                </c:pt>
                <c:pt idx="25">
                  <c:v>115.178379625986</c:v>
                </c:pt>
                <c:pt idx="26">
                  <c:v>114.30732794699701</c:v>
                </c:pt>
                <c:pt idx="27">
                  <c:v>113.320128837773</c:v>
                </c:pt>
                <c:pt idx="28">
                  <c:v>113.10622528751399</c:v>
                </c:pt>
                <c:pt idx="29">
                  <c:v>109.395099854348</c:v>
                </c:pt>
                <c:pt idx="30">
                  <c:v>108.57737552804601</c:v>
                </c:pt>
                <c:pt idx="31">
                  <c:v>110.940889059664</c:v>
                </c:pt>
                <c:pt idx="32">
                  <c:v>108.94097802290599</c:v>
                </c:pt>
                <c:pt idx="33">
                  <c:v>110.052147916937</c:v>
                </c:pt>
                <c:pt idx="34">
                  <c:v>109.870721599319</c:v>
                </c:pt>
                <c:pt idx="35">
                  <c:v>113.844001614299</c:v>
                </c:pt>
                <c:pt idx="36">
                  <c:v>112.641399233624</c:v>
                </c:pt>
                <c:pt idx="37">
                  <c:v>114.18053752286301</c:v>
                </c:pt>
                <c:pt idx="38">
                  <c:v>113.772659845463</c:v>
                </c:pt>
                <c:pt idx="39">
                  <c:v>111.59741152390001</c:v>
                </c:pt>
                <c:pt idx="40">
                  <c:v>109.35744248318601</c:v>
                </c:pt>
                <c:pt idx="41">
                  <c:v>108.889311144126</c:v>
                </c:pt>
                <c:pt idx="42">
                  <c:v>107.08609433034199</c:v>
                </c:pt>
                <c:pt idx="43">
                  <c:v>108.256809467214</c:v>
                </c:pt>
                <c:pt idx="44">
                  <c:v>107.72388805165301</c:v>
                </c:pt>
                <c:pt idx="45">
                  <c:v>106.602651283748</c:v>
                </c:pt>
                <c:pt idx="46">
                  <c:v>108.506126410158</c:v>
                </c:pt>
                <c:pt idx="47">
                  <c:v>106.731715544941</c:v>
                </c:pt>
                <c:pt idx="48">
                  <c:v>107.13326750487199</c:v>
                </c:pt>
                <c:pt idx="49">
                  <c:v>107.782869451103</c:v>
                </c:pt>
                <c:pt idx="50">
                  <c:v>111.03137190608</c:v>
                </c:pt>
                <c:pt idx="51">
                  <c:v>109.43315826673199</c:v>
                </c:pt>
                <c:pt idx="52">
                  <c:v>108.639744323933</c:v>
                </c:pt>
                <c:pt idx="53">
                  <c:v>108.387621648711</c:v>
                </c:pt>
                <c:pt idx="54">
                  <c:v>108.56293794349401</c:v>
                </c:pt>
                <c:pt idx="55">
                  <c:v>109.475560673789</c:v>
                </c:pt>
                <c:pt idx="56">
                  <c:v>109.36662896037799</c:v>
                </c:pt>
                <c:pt idx="57">
                  <c:v>111.440903094446</c:v>
                </c:pt>
                <c:pt idx="58">
                  <c:v>111.962665547984</c:v>
                </c:pt>
                <c:pt idx="59">
                  <c:v>114.23227879182799</c:v>
                </c:pt>
                <c:pt idx="60">
                  <c:v>114.396502591627</c:v>
                </c:pt>
                <c:pt idx="61">
                  <c:v>114.92260021334501</c:v>
                </c:pt>
                <c:pt idx="62">
                  <c:v>114.667531662542</c:v>
                </c:pt>
                <c:pt idx="63">
                  <c:v>118.473313074378</c:v>
                </c:pt>
                <c:pt idx="64">
                  <c:v>118.857673449773</c:v>
                </c:pt>
                <c:pt idx="65">
                  <c:v>117.687798351141</c:v>
                </c:pt>
                <c:pt idx="66">
                  <c:v>115.98995282596501</c:v>
                </c:pt>
                <c:pt idx="67">
                  <c:v>118.072757180938</c:v>
                </c:pt>
                <c:pt idx="68">
                  <c:v>117.2482302273</c:v>
                </c:pt>
                <c:pt idx="69">
                  <c:v>117.835008765152</c:v>
                </c:pt>
                <c:pt idx="70">
                  <c:v>117.280751680585</c:v>
                </c:pt>
                <c:pt idx="71">
                  <c:v>118.87866759673901</c:v>
                </c:pt>
                <c:pt idx="72">
                  <c:v>116.492379221253</c:v>
                </c:pt>
                <c:pt idx="73">
                  <c:v>114.926465368301</c:v>
                </c:pt>
                <c:pt idx="74">
                  <c:v>114.491911808035</c:v>
                </c:pt>
                <c:pt idx="75">
                  <c:v>115.80464506888499</c:v>
                </c:pt>
                <c:pt idx="76">
                  <c:v>115.64000252043699</c:v>
                </c:pt>
                <c:pt idx="77">
                  <c:v>115.10787119307101</c:v>
                </c:pt>
                <c:pt idx="78">
                  <c:v>117.88546164812</c:v>
                </c:pt>
                <c:pt idx="79">
                  <c:v>118.34748998754399</c:v>
                </c:pt>
                <c:pt idx="80">
                  <c:v>119.991526726079</c:v>
                </c:pt>
                <c:pt idx="81">
                  <c:v>119.889437103641</c:v>
                </c:pt>
                <c:pt idx="82">
                  <c:v>120.738767309963</c:v>
                </c:pt>
                <c:pt idx="83">
                  <c:v>120.151273095089</c:v>
                </c:pt>
                <c:pt idx="84">
                  <c:v>117.58632160413001</c:v>
                </c:pt>
                <c:pt idx="85">
                  <c:v>117.720332215152</c:v>
                </c:pt>
                <c:pt idx="86">
                  <c:v>115.682460198881</c:v>
                </c:pt>
                <c:pt idx="87">
                  <c:v>116.258735352714</c:v>
                </c:pt>
                <c:pt idx="88">
                  <c:v>117.659873893404</c:v>
                </c:pt>
                <c:pt idx="89">
                  <c:v>120.461069281655</c:v>
                </c:pt>
                <c:pt idx="90">
                  <c:v>122.02872210190201</c:v>
                </c:pt>
                <c:pt idx="91">
                  <c:v>119.62585300240001</c:v>
                </c:pt>
                <c:pt idx="92">
                  <c:v>120.187330524944</c:v>
                </c:pt>
                <c:pt idx="93">
                  <c:v>120.677928647828</c:v>
                </c:pt>
                <c:pt idx="94">
                  <c:v>120.035725189472</c:v>
                </c:pt>
                <c:pt idx="95">
                  <c:v>123.44640119905699</c:v>
                </c:pt>
                <c:pt idx="96">
                  <c:v>125.27726083402401</c:v>
                </c:pt>
                <c:pt idx="97">
                  <c:v>124.330620744279</c:v>
                </c:pt>
                <c:pt idx="98">
                  <c:v>125.746550696695</c:v>
                </c:pt>
                <c:pt idx="99">
                  <c:v>125.89815114754801</c:v>
                </c:pt>
                <c:pt idx="100">
                  <c:v>128.863794648815</c:v>
                </c:pt>
                <c:pt idx="101">
                  <c:v>130.787231906584</c:v>
                </c:pt>
                <c:pt idx="102">
                  <c:v>133.96372798495901</c:v>
                </c:pt>
                <c:pt idx="103">
                  <c:v>133.709120708391</c:v>
                </c:pt>
                <c:pt idx="104">
                  <c:v>136.15929788467901</c:v>
                </c:pt>
                <c:pt idx="105">
                  <c:v>132.785859530468</c:v>
                </c:pt>
                <c:pt idx="106">
                  <c:v>138.83744576521599</c:v>
                </c:pt>
                <c:pt idx="107">
                  <c:v>136.94721309681</c:v>
                </c:pt>
                <c:pt idx="108">
                  <c:v>136.63384537434499</c:v>
                </c:pt>
                <c:pt idx="109">
                  <c:v>135.61888227915099</c:v>
                </c:pt>
                <c:pt idx="110">
                  <c:v>136.14686182220899</c:v>
                </c:pt>
                <c:pt idx="111">
                  <c:v>138.277862077989</c:v>
                </c:pt>
                <c:pt idx="112">
                  <c:v>140.31003344291801</c:v>
                </c:pt>
                <c:pt idx="113">
                  <c:v>140.134349509906</c:v>
                </c:pt>
                <c:pt idx="114">
                  <c:v>137.20381075354501</c:v>
                </c:pt>
                <c:pt idx="115">
                  <c:v>135.636787981635</c:v>
                </c:pt>
                <c:pt idx="116">
                  <c:v>129.071941950796</c:v>
                </c:pt>
                <c:pt idx="117">
                  <c:v>122.39550034381701</c:v>
                </c:pt>
                <c:pt idx="118">
                  <c:v>122.228713903497</c:v>
                </c:pt>
                <c:pt idx="119">
                  <c:v>126.021746007232</c:v>
                </c:pt>
                <c:pt idx="120">
                  <c:v>129.83827029238699</c:v>
                </c:pt>
                <c:pt idx="121">
                  <c:v>130.654073522038</c:v>
                </c:pt>
                <c:pt idx="122">
                  <c:v>127.944736130086</c:v>
                </c:pt>
                <c:pt idx="123">
                  <c:v>123.70521928652499</c:v>
                </c:pt>
                <c:pt idx="124">
                  <c:v>121.545249272486</c:v>
                </c:pt>
                <c:pt idx="125">
                  <c:v>125.6794644382</c:v>
                </c:pt>
                <c:pt idx="126">
                  <c:v>125.586837644417</c:v>
                </c:pt>
                <c:pt idx="127">
                  <c:v>127.58750340066</c:v>
                </c:pt>
                <c:pt idx="128">
                  <c:v>130.12730054515899</c:v>
                </c:pt>
                <c:pt idx="129">
                  <c:v>129.12437288135001</c:v>
                </c:pt>
                <c:pt idx="130">
                  <c:v>132.062847257627</c:v>
                </c:pt>
                <c:pt idx="131">
                  <c:v>130.934025865633</c:v>
                </c:pt>
                <c:pt idx="132">
                  <c:v>130.51505229525</c:v>
                </c:pt>
                <c:pt idx="133">
                  <c:v>131.19244935043201</c:v>
                </c:pt>
                <c:pt idx="134">
                  <c:v>133.043299018803</c:v>
                </c:pt>
                <c:pt idx="135">
                  <c:v>135.087142780032</c:v>
                </c:pt>
                <c:pt idx="136">
                  <c:v>134.720081765256</c:v>
                </c:pt>
                <c:pt idx="137">
                  <c:v>134.43874363001001</c:v>
                </c:pt>
                <c:pt idx="138">
                  <c:v>133.856111858579</c:v>
                </c:pt>
                <c:pt idx="139">
                  <c:v>134.84682275129501</c:v>
                </c:pt>
                <c:pt idx="140">
                  <c:v>133.499265542957</c:v>
                </c:pt>
                <c:pt idx="141">
                  <c:v>130.458630064267</c:v>
                </c:pt>
                <c:pt idx="142">
                  <c:v>132.52631104289901</c:v>
                </c:pt>
                <c:pt idx="143">
                  <c:v>133.032645626343</c:v>
                </c:pt>
                <c:pt idx="144">
                  <c:v>129.499959159074</c:v>
                </c:pt>
                <c:pt idx="145">
                  <c:v>130.21525792528499</c:v>
                </c:pt>
                <c:pt idx="146">
                  <c:v>126.213934527939</c:v>
                </c:pt>
                <c:pt idx="147">
                  <c:v>129.11551567067801</c:v>
                </c:pt>
                <c:pt idx="148">
                  <c:v>132.701981288627</c:v>
                </c:pt>
                <c:pt idx="149">
                  <c:v>134.11662900412799</c:v>
                </c:pt>
                <c:pt idx="150">
                  <c:v>134.65052259332899</c:v>
                </c:pt>
                <c:pt idx="151">
                  <c:v>135.884876275327</c:v>
                </c:pt>
                <c:pt idx="152">
                  <c:v>136.83225589599499</c:v>
                </c:pt>
                <c:pt idx="153">
                  <c:v>136.206024229322</c:v>
                </c:pt>
                <c:pt idx="154">
                  <c:v>135.727741392138</c:v>
                </c:pt>
                <c:pt idx="155">
                  <c:v>134.20334899685099</c:v>
                </c:pt>
                <c:pt idx="156">
                  <c:v>135.21386821969801</c:v>
                </c:pt>
                <c:pt idx="157">
                  <c:v>137.74241489026301</c:v>
                </c:pt>
                <c:pt idx="158">
                  <c:v>138.359627527204</c:v>
                </c:pt>
                <c:pt idx="159">
                  <c:v>141.51715340233599</c:v>
                </c:pt>
                <c:pt idx="160">
                  <c:v>145.43229229183399</c:v>
                </c:pt>
                <c:pt idx="161">
                  <c:v>143.127965817112</c:v>
                </c:pt>
                <c:pt idx="162">
                  <c:v>144.688425812162</c:v>
                </c:pt>
                <c:pt idx="163">
                  <c:v>140.41133499934199</c:v>
                </c:pt>
                <c:pt idx="164">
                  <c:v>141.48196357235901</c:v>
                </c:pt>
                <c:pt idx="165">
                  <c:v>136.26978624327501</c:v>
                </c:pt>
                <c:pt idx="166">
                  <c:v>137.57989942933801</c:v>
                </c:pt>
                <c:pt idx="167">
                  <c:v>137.65776457819601</c:v>
                </c:pt>
                <c:pt idx="168">
                  <c:v>135.580238875508</c:v>
                </c:pt>
                <c:pt idx="169">
                  <c:v>134.526828390171</c:v>
                </c:pt>
                <c:pt idx="170">
                  <c:v>138.605158028223</c:v>
                </c:pt>
                <c:pt idx="171">
                  <c:v>145.97445806621801</c:v>
                </c:pt>
                <c:pt idx="172">
                  <c:v>142.42313640901901</c:v>
                </c:pt>
                <c:pt idx="173">
                  <c:v>139.037649516447</c:v>
                </c:pt>
                <c:pt idx="174">
                  <c:v>142.76165298831299</c:v>
                </c:pt>
                <c:pt idx="175">
                  <c:v>141.60221206427801</c:v>
                </c:pt>
                <c:pt idx="176">
                  <c:v>140.277013644194</c:v>
                </c:pt>
                <c:pt idx="177">
                  <c:v>142.0827944648</c:v>
                </c:pt>
                <c:pt idx="178">
                  <c:v>141.83840557728999</c:v>
                </c:pt>
                <c:pt idx="179">
                  <c:v>144.33703592021899</c:v>
                </c:pt>
                <c:pt idx="180">
                  <c:v>141.69800119523899</c:v>
                </c:pt>
                <c:pt idx="181">
                  <c:v>143.43378246855801</c:v>
                </c:pt>
                <c:pt idx="182">
                  <c:v>142.56220929217699</c:v>
                </c:pt>
                <c:pt idx="183">
                  <c:v>142.350991434848</c:v>
                </c:pt>
                <c:pt idx="184">
                  <c:v>141.10478369438201</c:v>
                </c:pt>
                <c:pt idx="185">
                  <c:v>146.144273768798</c:v>
                </c:pt>
                <c:pt idx="186">
                  <c:v>147.61508204529301</c:v>
                </c:pt>
                <c:pt idx="187">
                  <c:v>147.36201842857</c:v>
                </c:pt>
                <c:pt idx="188">
                  <c:v>150.002477446798</c:v>
                </c:pt>
                <c:pt idx="189">
                  <c:v>152.43218983431001</c:v>
                </c:pt>
                <c:pt idx="190">
                  <c:v>151.51326943858101</c:v>
                </c:pt>
                <c:pt idx="191">
                  <c:v>149.00647310115099</c:v>
                </c:pt>
                <c:pt idx="192">
                  <c:v>145.886825486455</c:v>
                </c:pt>
                <c:pt idx="193">
                  <c:v>146.611986457375</c:v>
                </c:pt>
                <c:pt idx="194">
                  <c:v>150.080769267108</c:v>
                </c:pt>
                <c:pt idx="195">
                  <c:v>153.10549644455901</c:v>
                </c:pt>
                <c:pt idx="196">
                  <c:v>154.13629231288601</c:v>
                </c:pt>
                <c:pt idx="197">
                  <c:v>150.306387798093</c:v>
                </c:pt>
                <c:pt idx="198">
                  <c:v>147.31242494345199</c:v>
                </c:pt>
                <c:pt idx="199">
                  <c:v>144.25188353476</c:v>
                </c:pt>
                <c:pt idx="200">
                  <c:v>142.66114678407101</c:v>
                </c:pt>
                <c:pt idx="201">
                  <c:v>145.06434070636399</c:v>
                </c:pt>
                <c:pt idx="202">
                  <c:v>141.03838468096399</c:v>
                </c:pt>
                <c:pt idx="203">
                  <c:v>136.67652157736799</c:v>
                </c:pt>
                <c:pt idx="204">
                  <c:v>138.05461022739601</c:v>
                </c:pt>
                <c:pt idx="205">
                  <c:v>136.65141046587399</c:v>
                </c:pt>
                <c:pt idx="206">
                  <c:v>137.78979487781299</c:v>
                </c:pt>
                <c:pt idx="207">
                  <c:v>135.329391916448</c:v>
                </c:pt>
                <c:pt idx="208">
                  <c:v>138.21516346934999</c:v>
                </c:pt>
                <c:pt idx="209">
                  <c:v>137.32200456140299</c:v>
                </c:pt>
                <c:pt idx="210">
                  <c:v>137.29300900841699</c:v>
                </c:pt>
                <c:pt idx="211">
                  <c:v>133.165500057304</c:v>
                </c:pt>
                <c:pt idx="212">
                  <c:v>134.098689507118</c:v>
                </c:pt>
                <c:pt idx="213">
                  <c:v>133.91636047951499</c:v>
                </c:pt>
                <c:pt idx="214">
                  <c:v>133.11020059482499</c:v>
                </c:pt>
                <c:pt idx="215">
                  <c:v>132.42751509531001</c:v>
                </c:pt>
                <c:pt idx="216">
                  <c:v>134.315038647525</c:v>
                </c:pt>
                <c:pt idx="217">
                  <c:v>133.01561555056099</c:v>
                </c:pt>
                <c:pt idx="218">
                  <c:v>134.18930360943301</c:v>
                </c:pt>
                <c:pt idx="219">
                  <c:v>134.33647026237301</c:v>
                </c:pt>
                <c:pt idx="220">
                  <c:v>133.54025796141801</c:v>
                </c:pt>
                <c:pt idx="221">
                  <c:v>132.31415893777799</c:v>
                </c:pt>
                <c:pt idx="222">
                  <c:v>132.455982028759</c:v>
                </c:pt>
                <c:pt idx="223">
                  <c:v>133.45731971903399</c:v>
                </c:pt>
                <c:pt idx="224">
                  <c:v>136.040409820218</c:v>
                </c:pt>
                <c:pt idx="225">
                  <c:v>132.98967738519099</c:v>
                </c:pt>
                <c:pt idx="226">
                  <c:v>131.98344781173799</c:v>
                </c:pt>
                <c:pt idx="227">
                  <c:v>132.53974582978</c:v>
                </c:pt>
                <c:pt idx="228">
                  <c:v>134.35777768220899</c:v>
                </c:pt>
                <c:pt idx="229">
                  <c:v>133.61452212739499</c:v>
                </c:pt>
                <c:pt idx="230">
                  <c:v>132.16837437706999</c:v>
                </c:pt>
                <c:pt idx="231">
                  <c:v>129.06708288690001</c:v>
                </c:pt>
                <c:pt idx="232">
                  <c:v>128.74659319347501</c:v>
                </c:pt>
                <c:pt idx="233">
                  <c:v>125.058538609058</c:v>
                </c:pt>
                <c:pt idx="234">
                  <c:v>124.444858918785</c:v>
                </c:pt>
                <c:pt idx="235">
                  <c:v>125.022182972363</c:v>
                </c:pt>
                <c:pt idx="236">
                  <c:v>121.08452910611</c:v>
                </c:pt>
                <c:pt idx="237">
                  <c:v>121.846828868988</c:v>
                </c:pt>
                <c:pt idx="238">
                  <c:v>123.062042298007</c:v>
                </c:pt>
                <c:pt idx="239">
                  <c:v>123.486120466922</c:v>
                </c:pt>
                <c:pt idx="240">
                  <c:v>117.069219795214</c:v>
                </c:pt>
                <c:pt idx="241">
                  <c:v>118.51724816150301</c:v>
                </c:pt>
                <c:pt idx="242">
                  <c:v>116.062786343968</c:v>
                </c:pt>
                <c:pt idx="243">
                  <c:v>118.631683290635</c:v>
                </c:pt>
                <c:pt idx="244">
                  <c:v>120.35976471722999</c:v>
                </c:pt>
                <c:pt idx="245">
                  <c:v>117.84895025332899</c:v>
                </c:pt>
                <c:pt idx="246">
                  <c:v>116.371249819715</c:v>
                </c:pt>
                <c:pt idx="247">
                  <c:v>115.222844732342</c:v>
                </c:pt>
                <c:pt idx="248">
                  <c:v>116.209001283239</c:v>
                </c:pt>
                <c:pt idx="249">
                  <c:v>116.456772146606</c:v>
                </c:pt>
                <c:pt idx="250">
                  <c:v>108.887178752005</c:v>
                </c:pt>
                <c:pt idx="251">
                  <c:v>107.14441685980501</c:v>
                </c:pt>
                <c:pt idx="252">
                  <c:v>108.065778360726</c:v>
                </c:pt>
                <c:pt idx="253">
                  <c:v>108.689617577056</c:v>
                </c:pt>
                <c:pt idx="254">
                  <c:v>109.33925531418799</c:v>
                </c:pt>
                <c:pt idx="255">
                  <c:v>110.57662760968999</c:v>
                </c:pt>
                <c:pt idx="256">
                  <c:v>110.39898118399999</c:v>
                </c:pt>
                <c:pt idx="257">
                  <c:v>109.182566796728</c:v>
                </c:pt>
                <c:pt idx="258">
                  <c:v>108.527613842671</c:v>
                </c:pt>
                <c:pt idx="259">
                  <c:v>107.94664720235799</c:v>
                </c:pt>
                <c:pt idx="260">
                  <c:v>106.968906374314</c:v>
                </c:pt>
                <c:pt idx="261">
                  <c:v>106.531448197259</c:v>
                </c:pt>
                <c:pt idx="262">
                  <c:v>107.319981768722</c:v>
                </c:pt>
                <c:pt idx="263">
                  <c:v>107.030025812584</c:v>
                </c:pt>
                <c:pt idx="264">
                  <c:v>106.821719903268</c:v>
                </c:pt>
                <c:pt idx="265">
                  <c:v>107.244242617211</c:v>
                </c:pt>
                <c:pt idx="266">
                  <c:v>107.81944222913</c:v>
                </c:pt>
                <c:pt idx="267">
                  <c:v>109.124874502117</c:v>
                </c:pt>
                <c:pt idx="268">
                  <c:v>109.54294933806401</c:v>
                </c:pt>
                <c:pt idx="269">
                  <c:v>108.887918595605</c:v>
                </c:pt>
                <c:pt idx="270">
                  <c:v>108.834768507055</c:v>
                </c:pt>
                <c:pt idx="271">
                  <c:v>107.80479430075501</c:v>
                </c:pt>
                <c:pt idx="272">
                  <c:v>107.59559622817</c:v>
                </c:pt>
                <c:pt idx="273">
                  <c:v>106.881775281077</c:v>
                </c:pt>
                <c:pt idx="274">
                  <c:v>106.140521221123</c:v>
                </c:pt>
                <c:pt idx="275">
                  <c:v>106.373055373272</c:v>
                </c:pt>
                <c:pt idx="276">
                  <c:v>107.61570348855</c:v>
                </c:pt>
                <c:pt idx="277">
                  <c:v>108.42924583655299</c:v>
                </c:pt>
                <c:pt idx="278">
                  <c:v>107.97931724347001</c:v>
                </c:pt>
                <c:pt idx="279">
                  <c:v>107.489046567587</c:v>
                </c:pt>
                <c:pt idx="280">
                  <c:v>107.87339846500301</c:v>
                </c:pt>
                <c:pt idx="281">
                  <c:v>108.136230178761</c:v>
                </c:pt>
                <c:pt idx="282">
                  <c:v>108.666584721513</c:v>
                </c:pt>
                <c:pt idx="283">
                  <c:v>107.124514402773</c:v>
                </c:pt>
                <c:pt idx="284">
                  <c:v>108.384288449146</c:v>
                </c:pt>
                <c:pt idx="285">
                  <c:v>108.773424077408</c:v>
                </c:pt>
                <c:pt idx="286">
                  <c:v>109.74964692271701</c:v>
                </c:pt>
                <c:pt idx="287">
                  <c:v>111.54601495079</c:v>
                </c:pt>
                <c:pt idx="288">
                  <c:v>115.175150147599</c:v>
                </c:pt>
                <c:pt idx="289">
                  <c:v>113.96887717260999</c:v>
                </c:pt>
                <c:pt idx="290">
                  <c:v>112.68407692503899</c:v>
                </c:pt>
                <c:pt idx="291">
                  <c:v>114.94049857717999</c:v>
                </c:pt>
                <c:pt idx="292">
                  <c:v>115.29710182818199</c:v>
                </c:pt>
                <c:pt idx="293">
                  <c:v>116.09765450790999</c:v>
                </c:pt>
                <c:pt idx="294">
                  <c:v>118.855575573132</c:v>
                </c:pt>
                <c:pt idx="295">
                  <c:v>119.267828905728</c:v>
                </c:pt>
                <c:pt idx="296">
                  <c:v>119.512104046529</c:v>
                </c:pt>
                <c:pt idx="297">
                  <c:v>120.92091047642801</c:v>
                </c:pt>
                <c:pt idx="298">
                  <c:v>119.522712712444</c:v>
                </c:pt>
                <c:pt idx="299">
                  <c:v>119.223914611589</c:v>
                </c:pt>
                <c:pt idx="300">
                  <c:v>120.780455242855</c:v>
                </c:pt>
                <c:pt idx="301">
                  <c:v>120.569593890682</c:v>
                </c:pt>
                <c:pt idx="302">
                  <c:v>120.962914627289</c:v>
                </c:pt>
                <c:pt idx="303">
                  <c:v>121.076306711527</c:v>
                </c:pt>
                <c:pt idx="304">
                  <c:v>121.863667839244</c:v>
                </c:pt>
                <c:pt idx="305">
                  <c:v>123.962270431633</c:v>
                </c:pt>
                <c:pt idx="306">
                  <c:v>125.857415911939</c:v>
                </c:pt>
                <c:pt idx="307">
                  <c:v>127.46718367467901</c:v>
                </c:pt>
                <c:pt idx="308">
                  <c:v>127.389560753125</c:v>
                </c:pt>
                <c:pt idx="309">
                  <c:v>126.741619499626</c:v>
                </c:pt>
                <c:pt idx="310">
                  <c:v>126.886121759365</c:v>
                </c:pt>
                <c:pt idx="311">
                  <c:v>126.833152570284</c:v>
                </c:pt>
                <c:pt idx="312">
                  <c:v>127.158637261034</c:v>
                </c:pt>
                <c:pt idx="313">
                  <c:v>127.364437004826</c:v>
                </c:pt>
                <c:pt idx="314">
                  <c:v>128.03397621198599</c:v>
                </c:pt>
                <c:pt idx="315">
                  <c:v>126.284303120576</c:v>
                </c:pt>
                <c:pt idx="316">
                  <c:v>124.00158544877701</c:v>
                </c:pt>
                <c:pt idx="317">
                  <c:v>122.757864558139</c:v>
                </c:pt>
                <c:pt idx="318">
                  <c:v>121.980088585538</c:v>
                </c:pt>
                <c:pt idx="319">
                  <c:v>122.00190520150301</c:v>
                </c:pt>
                <c:pt idx="320">
                  <c:v>121.867601114374</c:v>
                </c:pt>
                <c:pt idx="321">
                  <c:v>122.048877419365</c:v>
                </c:pt>
                <c:pt idx="322">
                  <c:v>123.040112111708</c:v>
                </c:pt>
                <c:pt idx="323">
                  <c:v>123.078242236767</c:v>
                </c:pt>
                <c:pt idx="324">
                  <c:v>124.19186538473301</c:v>
                </c:pt>
                <c:pt idx="325">
                  <c:v>124.312638834146</c:v>
                </c:pt>
                <c:pt idx="326">
                  <c:v>123.003872376914</c:v>
                </c:pt>
                <c:pt idx="327">
                  <c:v>122.575046070845</c:v>
                </c:pt>
                <c:pt idx="328">
                  <c:v>120.183128020928</c:v>
                </c:pt>
                <c:pt idx="329">
                  <c:v>118.69535542182</c:v>
                </c:pt>
                <c:pt idx="330">
                  <c:v>118.20894244432399</c:v>
                </c:pt>
                <c:pt idx="331">
                  <c:v>117.590726730094</c:v>
                </c:pt>
                <c:pt idx="332">
                  <c:v>119.32488355380499</c:v>
                </c:pt>
                <c:pt idx="333">
                  <c:v>117.60830642672001</c:v>
                </c:pt>
                <c:pt idx="334">
                  <c:v>115.58814450099101</c:v>
                </c:pt>
                <c:pt idx="335">
                  <c:v>115.539529882566</c:v>
                </c:pt>
                <c:pt idx="336">
                  <c:v>116.844866522629</c:v>
                </c:pt>
                <c:pt idx="337">
                  <c:v>115.05419802133299</c:v>
                </c:pt>
                <c:pt idx="338">
                  <c:v>114.864680880043</c:v>
                </c:pt>
                <c:pt idx="339">
                  <c:v>115.24281371586</c:v>
                </c:pt>
                <c:pt idx="340">
                  <c:v>114.716144489884</c:v>
                </c:pt>
                <c:pt idx="341">
                  <c:v>114.495072753366</c:v>
                </c:pt>
                <c:pt idx="342">
                  <c:v>116.77316513344699</c:v>
                </c:pt>
                <c:pt idx="343">
                  <c:v>118.755627391529</c:v>
                </c:pt>
                <c:pt idx="344">
                  <c:v>118.983943791608</c:v>
                </c:pt>
                <c:pt idx="345">
                  <c:v>117.460930219491</c:v>
                </c:pt>
                <c:pt idx="346">
                  <c:v>120.79836346698001</c:v>
                </c:pt>
                <c:pt idx="347">
                  <c:v>121.237492808178</c:v>
                </c:pt>
                <c:pt idx="348">
                  <c:v>119.772077930881</c:v>
                </c:pt>
                <c:pt idx="349">
                  <c:v>121.467659898064</c:v>
                </c:pt>
                <c:pt idx="350">
                  <c:v>121.77544740052799</c:v>
                </c:pt>
                <c:pt idx="351">
                  <c:v>119.776057551771</c:v>
                </c:pt>
                <c:pt idx="352">
                  <c:v>118.150380601596</c:v>
                </c:pt>
                <c:pt idx="353">
                  <c:v>117.65138493708599</c:v>
                </c:pt>
                <c:pt idx="354">
                  <c:v>117.159401192983</c:v>
                </c:pt>
                <c:pt idx="355">
                  <c:v>116.928106346775</c:v>
                </c:pt>
                <c:pt idx="356">
                  <c:v>115.901758091494</c:v>
                </c:pt>
                <c:pt idx="357">
                  <c:v>115.305120537824</c:v>
                </c:pt>
                <c:pt idx="358">
                  <c:v>118.87421320089599</c:v>
                </c:pt>
                <c:pt idx="359">
                  <c:v>118.886231759513</c:v>
                </c:pt>
                <c:pt idx="360">
                  <c:v>116.822324093909</c:v>
                </c:pt>
                <c:pt idx="361">
                  <c:v>113.969713994618</c:v>
                </c:pt>
                <c:pt idx="362">
                  <c:v>115.275972482566</c:v>
                </c:pt>
                <c:pt idx="363">
                  <c:v>117.0287319892</c:v>
                </c:pt>
                <c:pt idx="364">
                  <c:v>118.178149217005</c:v>
                </c:pt>
                <c:pt idx="365">
                  <c:v>116.43025387719599</c:v>
                </c:pt>
                <c:pt idx="366">
                  <c:v>115.851891203237</c:v>
                </c:pt>
                <c:pt idx="367">
                  <c:v>120.022169314004</c:v>
                </c:pt>
                <c:pt idx="368">
                  <c:v>120.297781440253</c:v>
                </c:pt>
                <c:pt idx="369">
                  <c:v>119.768882662469</c:v>
                </c:pt>
                <c:pt idx="370">
                  <c:v>118.74108353977</c:v>
                </c:pt>
                <c:pt idx="371">
                  <c:v>118.962703673947</c:v>
                </c:pt>
                <c:pt idx="372">
                  <c:v>118.20758640291101</c:v>
                </c:pt>
                <c:pt idx="373">
                  <c:v>118.97272203234</c:v>
                </c:pt>
                <c:pt idx="374">
                  <c:v>119.074551698177</c:v>
                </c:pt>
                <c:pt idx="375">
                  <c:v>119.2732103219</c:v>
                </c:pt>
                <c:pt idx="376">
                  <c:v>119.284510347221</c:v>
                </c:pt>
                <c:pt idx="377">
                  <c:v>120.03410695587399</c:v>
                </c:pt>
                <c:pt idx="378">
                  <c:v>118.52613773111</c:v>
                </c:pt>
                <c:pt idx="379">
                  <c:v>116.76595429051901</c:v>
                </c:pt>
                <c:pt idx="380">
                  <c:v>112.680038635771</c:v>
                </c:pt>
                <c:pt idx="381">
                  <c:v>113.24300057612299</c:v>
                </c:pt>
                <c:pt idx="382">
                  <c:v>113.976479901788</c:v>
                </c:pt>
                <c:pt idx="383">
                  <c:v>114.323157145896</c:v>
                </c:pt>
                <c:pt idx="384">
                  <c:v>116.70566826763501</c:v>
                </c:pt>
                <c:pt idx="385">
                  <c:v>116.778260034795</c:v>
                </c:pt>
                <c:pt idx="386">
                  <c:v>117.118628919806</c:v>
                </c:pt>
                <c:pt idx="387">
                  <c:v>114.90150656540401</c:v>
                </c:pt>
                <c:pt idx="388">
                  <c:v>112.904799459717</c:v>
                </c:pt>
                <c:pt idx="389">
                  <c:v>113.84659299394301</c:v>
                </c:pt>
                <c:pt idx="390">
                  <c:v>113.750502250317</c:v>
                </c:pt>
                <c:pt idx="391">
                  <c:v>115.178703025354</c:v>
                </c:pt>
                <c:pt idx="392">
                  <c:v>117.68037602405801</c:v>
                </c:pt>
                <c:pt idx="393">
                  <c:v>118.713933242851</c:v>
                </c:pt>
                <c:pt idx="394">
                  <c:v>118.35872289114199</c:v>
                </c:pt>
                <c:pt idx="395">
                  <c:v>116.096885373972</c:v>
                </c:pt>
                <c:pt idx="396">
                  <c:v>117.610212421981</c:v>
                </c:pt>
                <c:pt idx="397">
                  <c:v>115.583231751193</c:v>
                </c:pt>
                <c:pt idx="398">
                  <c:v>115.98180147858901</c:v>
                </c:pt>
                <c:pt idx="399">
                  <c:v>119.14415760287</c:v>
                </c:pt>
                <c:pt idx="400">
                  <c:v>120.405361840759</c:v>
                </c:pt>
                <c:pt idx="401">
                  <c:v>122.696739956076</c:v>
                </c:pt>
                <c:pt idx="402">
                  <c:v>122.47037898903901</c:v>
                </c:pt>
                <c:pt idx="403">
                  <c:v>123.58392981287599</c:v>
                </c:pt>
                <c:pt idx="404">
                  <c:v>123.316448525231</c:v>
                </c:pt>
                <c:pt idx="405">
                  <c:v>125.08643884952301</c:v>
                </c:pt>
                <c:pt idx="406">
                  <c:v>123.981925468132</c:v>
                </c:pt>
                <c:pt idx="407">
                  <c:v>123.87823041998099</c:v>
                </c:pt>
                <c:pt idx="408">
                  <c:v>123.39457416730301</c:v>
                </c:pt>
                <c:pt idx="409">
                  <c:v>122.558258993065</c:v>
                </c:pt>
                <c:pt idx="410">
                  <c:v>124.144379474864</c:v>
                </c:pt>
                <c:pt idx="411">
                  <c:v>124.276858907703</c:v>
                </c:pt>
                <c:pt idx="412">
                  <c:v>124.71855283810299</c:v>
                </c:pt>
                <c:pt idx="413">
                  <c:v>124.822872028131</c:v>
                </c:pt>
                <c:pt idx="414">
                  <c:v>127.01306853453799</c:v>
                </c:pt>
                <c:pt idx="415">
                  <c:v>127.703175053744</c:v>
                </c:pt>
                <c:pt idx="416">
                  <c:v>129.59248732133199</c:v>
                </c:pt>
                <c:pt idx="417">
                  <c:v>132.78684010301501</c:v>
                </c:pt>
                <c:pt idx="418">
                  <c:v>133.04661277040501</c:v>
                </c:pt>
                <c:pt idx="419">
                  <c:v>135.01009982076999</c:v>
                </c:pt>
                <c:pt idx="420">
                  <c:v>131.70377441224099</c:v>
                </c:pt>
                <c:pt idx="421">
                  <c:v>134.77419632745401</c:v>
                </c:pt>
                <c:pt idx="422">
                  <c:v>131.43935583546599</c:v>
                </c:pt>
                <c:pt idx="423">
                  <c:v>130.19363611648399</c:v>
                </c:pt>
                <c:pt idx="424">
                  <c:v>131.65751348153901</c:v>
                </c:pt>
                <c:pt idx="425">
                  <c:v>131.526460120043</c:v>
                </c:pt>
                <c:pt idx="426">
                  <c:v>132.144741427067</c:v>
                </c:pt>
                <c:pt idx="427">
                  <c:v>130.021869755625</c:v>
                </c:pt>
                <c:pt idx="428">
                  <c:v>125.376891365254</c:v>
                </c:pt>
                <c:pt idx="429">
                  <c:v>125.72888855475</c:v>
                </c:pt>
                <c:pt idx="430">
                  <c:v>126.79696577174499</c:v>
                </c:pt>
                <c:pt idx="431">
                  <c:v>126.142449950895</c:v>
                </c:pt>
                <c:pt idx="432">
                  <c:v>126.063056122445</c:v>
                </c:pt>
                <c:pt idx="433">
                  <c:v>121.77061888886701</c:v>
                </c:pt>
                <c:pt idx="434">
                  <c:v>123.243858405541</c:v>
                </c:pt>
                <c:pt idx="435">
                  <c:v>123.60074754282699</c:v>
                </c:pt>
                <c:pt idx="436">
                  <c:v>125.63878834155901</c:v>
                </c:pt>
                <c:pt idx="437">
                  <c:v>125.554796961973</c:v>
                </c:pt>
                <c:pt idx="438">
                  <c:v>125.70015601827799</c:v>
                </c:pt>
                <c:pt idx="439">
                  <c:v>124.10449307509499</c:v>
                </c:pt>
                <c:pt idx="440">
                  <c:v>125.237845132793</c:v>
                </c:pt>
                <c:pt idx="441">
                  <c:v>122.304414299302</c:v>
                </c:pt>
                <c:pt idx="442">
                  <c:v>121.697993857388</c:v>
                </c:pt>
                <c:pt idx="443">
                  <c:v>118.969362755905</c:v>
                </c:pt>
                <c:pt idx="444">
                  <c:v>117.851876635274</c:v>
                </c:pt>
                <c:pt idx="445">
                  <c:v>118.039403166285</c:v>
                </c:pt>
                <c:pt idx="446">
                  <c:v>117.54777092552</c:v>
                </c:pt>
                <c:pt idx="447">
                  <c:v>119.140098637661</c:v>
                </c:pt>
                <c:pt idx="448">
                  <c:v>119.330050652239</c:v>
                </c:pt>
                <c:pt idx="449">
                  <c:v>123.305233816003</c:v>
                </c:pt>
                <c:pt idx="450">
                  <c:v>123.606878655722</c:v>
                </c:pt>
                <c:pt idx="451">
                  <c:v>125.253845745006</c:v>
                </c:pt>
                <c:pt idx="452">
                  <c:v>127.081267575201</c:v>
                </c:pt>
                <c:pt idx="453">
                  <c:v>127.575412375749</c:v>
                </c:pt>
                <c:pt idx="454">
                  <c:v>128.440723553672</c:v>
                </c:pt>
                <c:pt idx="455">
                  <c:v>131.33708299307099</c:v>
                </c:pt>
                <c:pt idx="456">
                  <c:v>131.18975914790099</c:v>
                </c:pt>
                <c:pt idx="457">
                  <c:v>131.94326390450999</c:v>
                </c:pt>
                <c:pt idx="458">
                  <c:v>130.894675628486</c:v>
                </c:pt>
                <c:pt idx="459">
                  <c:v>128.70076721590499</c:v>
                </c:pt>
                <c:pt idx="460">
                  <c:v>131.747509304738</c:v>
                </c:pt>
                <c:pt idx="461">
                  <c:v>132.874727361075</c:v>
                </c:pt>
                <c:pt idx="462">
                  <c:v>135.5383410622</c:v>
                </c:pt>
                <c:pt idx="463">
                  <c:v>135.90100200970099</c:v>
                </c:pt>
                <c:pt idx="464">
                  <c:v>135.723973083934</c:v>
                </c:pt>
                <c:pt idx="465">
                  <c:v>135.114881573546</c:v>
                </c:pt>
                <c:pt idx="466">
                  <c:v>135.15705686979101</c:v>
                </c:pt>
                <c:pt idx="467">
                  <c:v>135.02792070496</c:v>
                </c:pt>
                <c:pt idx="468">
                  <c:v>131.26210773374399</c:v>
                </c:pt>
                <c:pt idx="469">
                  <c:v>132.35376419836101</c:v>
                </c:pt>
                <c:pt idx="470">
                  <c:v>133.20954938558</c:v>
                </c:pt>
                <c:pt idx="471">
                  <c:v>131.032507560944</c:v>
                </c:pt>
                <c:pt idx="472">
                  <c:v>125.184681763364</c:v>
                </c:pt>
                <c:pt idx="473">
                  <c:v>127.211326589094</c:v>
                </c:pt>
                <c:pt idx="474">
                  <c:v>127.318507164154</c:v>
                </c:pt>
                <c:pt idx="475">
                  <c:v>131.036595746004</c:v>
                </c:pt>
                <c:pt idx="476">
                  <c:v>134.01175109852099</c:v>
                </c:pt>
                <c:pt idx="477">
                  <c:v>133.606393720673</c:v>
                </c:pt>
                <c:pt idx="478">
                  <c:v>134.90754916873601</c:v>
                </c:pt>
                <c:pt idx="479">
                  <c:v>135.35563799646999</c:v>
                </c:pt>
                <c:pt idx="480">
                  <c:v>136.29305904779801</c:v>
                </c:pt>
                <c:pt idx="481">
                  <c:v>136.999980540563</c:v>
                </c:pt>
                <c:pt idx="482">
                  <c:v>135.00691036292201</c:v>
                </c:pt>
                <c:pt idx="483">
                  <c:v>128.726698278095</c:v>
                </c:pt>
                <c:pt idx="484">
                  <c:v>126.546981981461</c:v>
                </c:pt>
                <c:pt idx="485">
                  <c:v>128.756179757008</c:v>
                </c:pt>
                <c:pt idx="486">
                  <c:v>130.334301215545</c:v>
                </c:pt>
                <c:pt idx="487">
                  <c:v>134.13099911316601</c:v>
                </c:pt>
                <c:pt idx="488">
                  <c:v>136.71435519880799</c:v>
                </c:pt>
                <c:pt idx="489">
                  <c:v>138.65293202402501</c:v>
                </c:pt>
                <c:pt idx="490">
                  <c:v>138.41108363438701</c:v>
                </c:pt>
                <c:pt idx="491">
                  <c:v>141.94953806740901</c:v>
                </c:pt>
                <c:pt idx="492">
                  <c:v>144.06376708357101</c:v>
                </c:pt>
                <c:pt idx="493">
                  <c:v>149.27931322538799</c:v>
                </c:pt>
                <c:pt idx="494">
                  <c:v>148.67179509635599</c:v>
                </c:pt>
                <c:pt idx="495">
                  <c:v>148.88295091614401</c:v>
                </c:pt>
                <c:pt idx="496">
                  <c:v>146.925793016727</c:v>
                </c:pt>
                <c:pt idx="497">
                  <c:v>150.81902174752599</c:v>
                </c:pt>
                <c:pt idx="498">
                  <c:v>146.27555201177401</c:v>
                </c:pt>
                <c:pt idx="499">
                  <c:v>141.56891640198799</c:v>
                </c:pt>
                <c:pt idx="500">
                  <c:v>141.586876907468</c:v>
                </c:pt>
                <c:pt idx="501">
                  <c:v>146.84483368617401</c:v>
                </c:pt>
                <c:pt idx="502">
                  <c:v>144.788606603972</c:v>
                </c:pt>
                <c:pt idx="503">
                  <c:v>143.436230545928</c:v>
                </c:pt>
                <c:pt idx="504">
                  <c:v>137.53841198271201</c:v>
                </c:pt>
                <c:pt idx="505">
                  <c:v>136.44083410155</c:v>
                </c:pt>
                <c:pt idx="506">
                  <c:v>139.90223440365699</c:v>
                </c:pt>
                <c:pt idx="507">
                  <c:v>140.24315803870701</c:v>
                </c:pt>
                <c:pt idx="508">
                  <c:v>140.06938970517601</c:v>
                </c:pt>
                <c:pt idx="509">
                  <c:v>142.45169726613699</c:v>
                </c:pt>
                <c:pt idx="510">
                  <c:v>143.808387265665</c:v>
                </c:pt>
                <c:pt idx="511">
                  <c:v>143.63852945828</c:v>
                </c:pt>
                <c:pt idx="512">
                  <c:v>142.601459038412</c:v>
                </c:pt>
                <c:pt idx="513">
                  <c:v>145.52409201344</c:v>
                </c:pt>
                <c:pt idx="514">
                  <c:v>142.87140814821299</c:v>
                </c:pt>
                <c:pt idx="515">
                  <c:v>141.42718062974899</c:v>
                </c:pt>
                <c:pt idx="516">
                  <c:v>144.06822432460999</c:v>
                </c:pt>
                <c:pt idx="517">
                  <c:v>142.28670610054499</c:v>
                </c:pt>
                <c:pt idx="518">
                  <c:v>143.984639338611</c:v>
                </c:pt>
                <c:pt idx="519">
                  <c:v>144.866434361594</c:v>
                </c:pt>
                <c:pt idx="520">
                  <c:v>143.73594177284301</c:v>
                </c:pt>
                <c:pt idx="521">
                  <c:v>140.776531882055</c:v>
                </c:pt>
                <c:pt idx="522">
                  <c:v>140.04448614740099</c:v>
                </c:pt>
                <c:pt idx="523">
                  <c:v>135.68942274697099</c:v>
                </c:pt>
                <c:pt idx="524">
                  <c:v>140.81261315327501</c:v>
                </c:pt>
                <c:pt idx="525">
                  <c:v>136.703234302379</c:v>
                </c:pt>
                <c:pt idx="526">
                  <c:v>138.06285835825301</c:v>
                </c:pt>
                <c:pt idx="527">
                  <c:v>139.75297436738299</c:v>
                </c:pt>
                <c:pt idx="528">
                  <c:v>137.54567558011701</c:v>
                </c:pt>
                <c:pt idx="529">
                  <c:v>140.63902080671099</c:v>
                </c:pt>
                <c:pt idx="530">
                  <c:v>139.00337195844199</c:v>
                </c:pt>
                <c:pt idx="531">
                  <c:v>144.963463721289</c:v>
                </c:pt>
                <c:pt idx="532">
                  <c:v>144.27957476215099</c:v>
                </c:pt>
                <c:pt idx="533">
                  <c:v>146.608212732851</c:v>
                </c:pt>
                <c:pt idx="534">
                  <c:v>145.169429685572</c:v>
                </c:pt>
                <c:pt idx="535">
                  <c:v>146.969891549637</c:v>
                </c:pt>
                <c:pt idx="536">
                  <c:v>150.053204569554</c:v>
                </c:pt>
                <c:pt idx="537">
                  <c:v>148.20009364108199</c:v>
                </c:pt>
                <c:pt idx="538">
                  <c:v>150.10762674699799</c:v>
                </c:pt>
                <c:pt idx="539">
                  <c:v>147.01930516328201</c:v>
                </c:pt>
                <c:pt idx="540">
                  <c:v>146.01241056768501</c:v>
                </c:pt>
                <c:pt idx="541">
                  <c:v>147.906884128537</c:v>
                </c:pt>
                <c:pt idx="542">
                  <c:v>146.11901843983301</c:v>
                </c:pt>
                <c:pt idx="543">
                  <c:v>147.02967096908799</c:v>
                </c:pt>
                <c:pt idx="544">
                  <c:v>142.73360586428799</c:v>
                </c:pt>
                <c:pt idx="545">
                  <c:v>147.31095612676799</c:v>
                </c:pt>
                <c:pt idx="546">
                  <c:v>149.43809010383899</c:v>
                </c:pt>
                <c:pt idx="547">
                  <c:v>151.78879043667101</c:v>
                </c:pt>
                <c:pt idx="548">
                  <c:v>150.49221698761301</c:v>
                </c:pt>
                <c:pt idx="549">
                  <c:v>151.62584865934099</c:v>
                </c:pt>
                <c:pt idx="550">
                  <c:v>149.220793054355</c:v>
                </c:pt>
                <c:pt idx="551">
                  <c:v>147.649213993308</c:v>
                </c:pt>
                <c:pt idx="552">
                  <c:v>147.18293901597599</c:v>
                </c:pt>
                <c:pt idx="553">
                  <c:v>146.65979147942099</c:v>
                </c:pt>
                <c:pt idx="554">
                  <c:v>148.11991520607799</c:v>
                </c:pt>
                <c:pt idx="555">
                  <c:v>150.702853552124</c:v>
                </c:pt>
                <c:pt idx="556">
                  <c:v>149.37060959113501</c:v>
                </c:pt>
                <c:pt idx="557">
                  <c:v>150.22211345719501</c:v>
                </c:pt>
                <c:pt idx="558">
                  <c:v>149.11093797820001</c:v>
                </c:pt>
                <c:pt idx="559">
                  <c:v>150.436449458282</c:v>
                </c:pt>
                <c:pt idx="560">
                  <c:v>152.33916760732399</c:v>
                </c:pt>
                <c:pt idx="561">
                  <c:v>153.53138089423001</c:v>
                </c:pt>
                <c:pt idx="562">
                  <c:v>155.28060384216499</c:v>
                </c:pt>
                <c:pt idx="563">
                  <c:v>157.65355713713899</c:v>
                </c:pt>
                <c:pt idx="564">
                  <c:v>158.28985848089701</c:v>
                </c:pt>
                <c:pt idx="565">
                  <c:v>156.29517096654999</c:v>
                </c:pt>
                <c:pt idx="566">
                  <c:v>156.59138026807</c:v>
                </c:pt>
                <c:pt idx="567">
                  <c:v>154.05462604981301</c:v>
                </c:pt>
                <c:pt idx="568">
                  <c:v>154.07741365958901</c:v>
                </c:pt>
                <c:pt idx="569">
                  <c:v>154.60276021906299</c:v>
                </c:pt>
                <c:pt idx="570">
                  <c:v>155.07012452342201</c:v>
                </c:pt>
                <c:pt idx="571">
                  <c:v>156.36757426063201</c:v>
                </c:pt>
                <c:pt idx="572">
                  <c:v>155.94927955733399</c:v>
                </c:pt>
                <c:pt idx="573">
                  <c:v>156.727932643689</c:v>
                </c:pt>
                <c:pt idx="574">
                  <c:v>154.10700189641699</c:v>
                </c:pt>
                <c:pt idx="575">
                  <c:v>157.147165243628</c:v>
                </c:pt>
                <c:pt idx="576">
                  <c:v>156.98337822766001</c:v>
                </c:pt>
                <c:pt idx="577">
                  <c:v>155.51418217752999</c:v>
                </c:pt>
                <c:pt idx="578">
                  <c:v>158.71921294398001</c:v>
                </c:pt>
                <c:pt idx="579">
                  <c:v>155.82541079117101</c:v>
                </c:pt>
                <c:pt idx="580">
                  <c:v>151.37710300373101</c:v>
                </c:pt>
                <c:pt idx="581">
                  <c:v>147.90767776342099</c:v>
                </c:pt>
                <c:pt idx="582">
                  <c:v>148.84376185328099</c:v>
                </c:pt>
                <c:pt idx="583">
                  <c:v>147.05774629052701</c:v>
                </c:pt>
                <c:pt idx="584">
                  <c:v>147.821112580229</c:v>
                </c:pt>
                <c:pt idx="585">
                  <c:v>146.15274343412901</c:v>
                </c:pt>
                <c:pt idx="586">
                  <c:v>145.40740887362699</c:v>
                </c:pt>
                <c:pt idx="587">
                  <c:v>148.35657109116499</c:v>
                </c:pt>
                <c:pt idx="588">
                  <c:v>149.27012080347799</c:v>
                </c:pt>
                <c:pt idx="589">
                  <c:v>147.724473161584</c:v>
                </c:pt>
                <c:pt idx="590">
                  <c:v>140.86194095611401</c:v>
                </c:pt>
                <c:pt idx="591">
                  <c:v>141.21722858146799</c:v>
                </c:pt>
                <c:pt idx="592">
                  <c:v>139.73677057992899</c:v>
                </c:pt>
                <c:pt idx="593">
                  <c:v>140.43906478886299</c:v>
                </c:pt>
                <c:pt idx="594">
                  <c:v>140.34541307679899</c:v>
                </c:pt>
                <c:pt idx="595">
                  <c:v>142.333155113309</c:v>
                </c:pt>
                <c:pt idx="596">
                  <c:v>143.02962161883499</c:v>
                </c:pt>
                <c:pt idx="597">
                  <c:v>146.73525148469301</c:v>
                </c:pt>
                <c:pt idx="598">
                  <c:v>147.16286247009501</c:v>
                </c:pt>
                <c:pt idx="599">
                  <c:v>148.71050389087199</c:v>
                </c:pt>
                <c:pt idx="600">
                  <c:v>148.393137154334</c:v>
                </c:pt>
                <c:pt idx="601">
                  <c:v>148.36309662672599</c:v>
                </c:pt>
                <c:pt idx="602">
                  <c:v>146.985291907939</c:v>
                </c:pt>
                <c:pt idx="603">
                  <c:v>147.36249065086801</c:v>
                </c:pt>
                <c:pt idx="604">
                  <c:v>148.32889624504401</c:v>
                </c:pt>
                <c:pt idx="605">
                  <c:v>148.998915209187</c:v>
                </c:pt>
                <c:pt idx="606">
                  <c:v>149.68598954701699</c:v>
                </c:pt>
                <c:pt idx="607">
                  <c:v>149.83097967382801</c:v>
                </c:pt>
                <c:pt idx="608">
                  <c:v>149.567213277787</c:v>
                </c:pt>
                <c:pt idx="609">
                  <c:v>150.31620382002799</c:v>
                </c:pt>
                <c:pt idx="610">
                  <c:v>153.844956464928</c:v>
                </c:pt>
                <c:pt idx="611">
                  <c:v>155.258549504949</c:v>
                </c:pt>
                <c:pt idx="612">
                  <c:v>155.70753764988001</c:v>
                </c:pt>
                <c:pt idx="613">
                  <c:v>156.920024215632</c:v>
                </c:pt>
                <c:pt idx="614">
                  <c:v>157.709565205681</c:v>
                </c:pt>
                <c:pt idx="615">
                  <c:v>158.673861644667</c:v>
                </c:pt>
                <c:pt idx="616">
                  <c:v>158.24883863549201</c:v>
                </c:pt>
                <c:pt idx="617">
                  <c:v>161.28533114531399</c:v>
                </c:pt>
                <c:pt idx="618">
                  <c:v>163.01514383515499</c:v>
                </c:pt>
                <c:pt idx="619">
                  <c:v>162.60108276157101</c:v>
                </c:pt>
                <c:pt idx="620">
                  <c:v>161.141859237147</c:v>
                </c:pt>
                <c:pt idx="621">
                  <c:v>162.93342571086899</c:v>
                </c:pt>
                <c:pt idx="622">
                  <c:v>162.68414549787499</c:v>
                </c:pt>
                <c:pt idx="623">
                  <c:v>162.65533434422099</c:v>
                </c:pt>
                <c:pt idx="624">
                  <c:v>162.89910480805699</c:v>
                </c:pt>
                <c:pt idx="625">
                  <c:v>162.23671829272899</c:v>
                </c:pt>
                <c:pt idx="626">
                  <c:v>163.62955191559101</c:v>
                </c:pt>
                <c:pt idx="627">
                  <c:v>163.52464470572701</c:v>
                </c:pt>
                <c:pt idx="628">
                  <c:v>162.00311146092</c:v>
                </c:pt>
                <c:pt idx="629">
                  <c:v>162.64115179618</c:v>
                </c:pt>
                <c:pt idx="630">
                  <c:v>165.74809194287201</c:v>
                </c:pt>
                <c:pt idx="631">
                  <c:v>168.74751057243799</c:v>
                </c:pt>
                <c:pt idx="632">
                  <c:v>165.707123580326</c:v>
                </c:pt>
                <c:pt idx="633">
                  <c:v>165.90066602572901</c:v>
                </c:pt>
                <c:pt idx="634">
                  <c:v>168.058528484427</c:v>
                </c:pt>
                <c:pt idx="635">
                  <c:v>167.228124535174</c:v>
                </c:pt>
                <c:pt idx="636">
                  <c:v>170.58796403473301</c:v>
                </c:pt>
                <c:pt idx="637">
                  <c:v>171.17109546388701</c:v>
                </c:pt>
                <c:pt idx="638">
                  <c:v>167.697736411161</c:v>
                </c:pt>
                <c:pt idx="639">
                  <c:v>164.32880810097001</c:v>
                </c:pt>
                <c:pt idx="640">
                  <c:v>164.857201131442</c:v>
                </c:pt>
                <c:pt idx="641">
                  <c:v>167.47770123448601</c:v>
                </c:pt>
                <c:pt idx="642">
                  <c:v>170.11356636099501</c:v>
                </c:pt>
                <c:pt idx="643">
                  <c:v>172.52874620858401</c:v>
                </c:pt>
                <c:pt idx="644">
                  <c:v>174.713915298839</c:v>
                </c:pt>
                <c:pt idx="645">
                  <c:v>175.61558033605701</c:v>
                </c:pt>
                <c:pt idx="646">
                  <c:v>170.33760316505101</c:v>
                </c:pt>
                <c:pt idx="647">
                  <c:v>170.834422388771</c:v>
                </c:pt>
                <c:pt idx="648">
                  <c:v>177.52497171014301</c:v>
                </c:pt>
                <c:pt idx="649">
                  <c:v>172.06617338674999</c:v>
                </c:pt>
                <c:pt idx="650">
                  <c:v>177.30396011698599</c:v>
                </c:pt>
                <c:pt idx="651">
                  <c:v>172.92582329901501</c:v>
                </c:pt>
                <c:pt idx="652">
                  <c:v>170.527048015585</c:v>
                </c:pt>
                <c:pt idx="653">
                  <c:v>163.687669124433</c:v>
                </c:pt>
                <c:pt idx="654">
                  <c:v>160.54755106705099</c:v>
                </c:pt>
                <c:pt idx="655">
                  <c:v>170.824812929952</c:v>
                </c:pt>
                <c:pt idx="656">
                  <c:v>171.61610925941901</c:v>
                </c:pt>
                <c:pt idx="657">
                  <c:v>174.89039556219299</c:v>
                </c:pt>
                <c:pt idx="658">
                  <c:v>172.44159902394</c:v>
                </c:pt>
                <c:pt idx="659">
                  <c:v>167.44995672349</c:v>
                </c:pt>
                <c:pt idx="660">
                  <c:v>167.551003417804</c:v>
                </c:pt>
                <c:pt idx="661">
                  <c:v>163.507858289268</c:v>
                </c:pt>
                <c:pt idx="662">
                  <c:v>161.95263946401499</c:v>
                </c:pt>
                <c:pt idx="663">
                  <c:v>153.80786946948899</c:v>
                </c:pt>
                <c:pt idx="664">
                  <c:v>158.33805290280301</c:v>
                </c:pt>
                <c:pt idx="665">
                  <c:v>155.188648706826</c:v>
                </c:pt>
                <c:pt idx="666">
                  <c:v>156.29482813463699</c:v>
                </c:pt>
                <c:pt idx="667">
                  <c:v>156.020320171023</c:v>
                </c:pt>
                <c:pt idx="668">
                  <c:v>164.185200557613</c:v>
                </c:pt>
                <c:pt idx="669">
                  <c:v>161.97818010609799</c:v>
                </c:pt>
                <c:pt idx="670">
                  <c:v>158.37038513822</c:v>
                </c:pt>
                <c:pt idx="671">
                  <c:v>161.87189573902</c:v>
                </c:pt>
                <c:pt idx="672">
                  <c:v>161.93625643119901</c:v>
                </c:pt>
                <c:pt idx="673">
                  <c:v>153.09123731565001</c:v>
                </c:pt>
                <c:pt idx="674">
                  <c:v>151.64412417819301</c:v>
                </c:pt>
                <c:pt idx="675">
                  <c:v>153.647987088696</c:v>
                </c:pt>
                <c:pt idx="676">
                  <c:v>154.30540034819299</c:v>
                </c:pt>
                <c:pt idx="677">
                  <c:v>159.07402701235699</c:v>
                </c:pt>
                <c:pt idx="678">
                  <c:v>160.92021428984501</c:v>
                </c:pt>
                <c:pt idx="679">
                  <c:v>162.363870944468</c:v>
                </c:pt>
                <c:pt idx="680">
                  <c:v>165.61013901078701</c:v>
                </c:pt>
                <c:pt idx="681">
                  <c:v>164.31538009775201</c:v>
                </c:pt>
                <c:pt idx="682">
                  <c:v>164.99415156649701</c:v>
                </c:pt>
                <c:pt idx="683">
                  <c:v>164.847384916322</c:v>
                </c:pt>
                <c:pt idx="684">
                  <c:v>163.19119133056799</c:v>
                </c:pt>
                <c:pt idx="685">
                  <c:v>162.84401988223999</c:v>
                </c:pt>
                <c:pt idx="686">
                  <c:v>162.85478049286101</c:v>
                </c:pt>
                <c:pt idx="687">
                  <c:v>161.886050649157</c:v>
                </c:pt>
                <c:pt idx="688">
                  <c:v>164.18602597631801</c:v>
                </c:pt>
                <c:pt idx="689">
                  <c:v>162.80186463108399</c:v>
                </c:pt>
                <c:pt idx="690">
                  <c:v>160.718591967343</c:v>
                </c:pt>
                <c:pt idx="691">
                  <c:v>160.32330897538299</c:v>
                </c:pt>
                <c:pt idx="692">
                  <c:v>158.88567597398699</c:v>
                </c:pt>
                <c:pt idx="693">
                  <c:v>157.38723848532601</c:v>
                </c:pt>
                <c:pt idx="694">
                  <c:v>155.56927360196701</c:v>
                </c:pt>
                <c:pt idx="695">
                  <c:v>154.83749213055401</c:v>
                </c:pt>
                <c:pt idx="696">
                  <c:v>154.09626399626799</c:v>
                </c:pt>
                <c:pt idx="697">
                  <c:v>153.84482538114599</c:v>
                </c:pt>
                <c:pt idx="698">
                  <c:v>153.62004972993901</c:v>
                </c:pt>
                <c:pt idx="699">
                  <c:v>154.77026988361601</c:v>
                </c:pt>
                <c:pt idx="700">
                  <c:v>155.07543610444301</c:v>
                </c:pt>
                <c:pt idx="701">
                  <c:v>155.61422577860299</c:v>
                </c:pt>
                <c:pt idx="702">
                  <c:v>153.522111892917</c:v>
                </c:pt>
                <c:pt idx="703">
                  <c:v>153.94585096090401</c:v>
                </c:pt>
                <c:pt idx="704">
                  <c:v>155.45078226280799</c:v>
                </c:pt>
                <c:pt idx="705">
                  <c:v>155.17487619791399</c:v>
                </c:pt>
                <c:pt idx="706">
                  <c:v>157.098115446284</c:v>
                </c:pt>
                <c:pt idx="707">
                  <c:v>157.25630632516101</c:v>
                </c:pt>
                <c:pt idx="708">
                  <c:v>159.173646035319</c:v>
                </c:pt>
                <c:pt idx="709">
                  <c:v>158.84201065013599</c:v>
                </c:pt>
                <c:pt idx="710">
                  <c:v>158.71536322524901</c:v>
                </c:pt>
                <c:pt idx="711">
                  <c:v>157.615174852916</c:v>
                </c:pt>
                <c:pt idx="712">
                  <c:v>158.73881073331199</c:v>
                </c:pt>
                <c:pt idx="713">
                  <c:v>162.38796882764299</c:v>
                </c:pt>
                <c:pt idx="714">
                  <c:v>161.45383785532101</c:v>
                </c:pt>
                <c:pt idx="715">
                  <c:v>162.01710552644599</c:v>
                </c:pt>
                <c:pt idx="716">
                  <c:v>160.449721694289</c:v>
                </c:pt>
                <c:pt idx="717">
                  <c:v>160.122877026997</c:v>
                </c:pt>
                <c:pt idx="718">
                  <c:v>161.30967394081401</c:v>
                </c:pt>
                <c:pt idx="719">
                  <c:v>160.16406671054301</c:v>
                </c:pt>
                <c:pt idx="720">
                  <c:v>156.226009815059</c:v>
                </c:pt>
                <c:pt idx="721">
                  <c:v>154.99950001113399</c:v>
                </c:pt>
                <c:pt idx="722">
                  <c:v>154.988507739102</c:v>
                </c:pt>
                <c:pt idx="723">
                  <c:v>155.439510645246</c:v>
                </c:pt>
                <c:pt idx="724">
                  <c:v>156.27078521624901</c:v>
                </c:pt>
                <c:pt idx="725">
                  <c:v>156.34783061076101</c:v>
                </c:pt>
                <c:pt idx="726">
                  <c:v>156.16927887188399</c:v>
                </c:pt>
                <c:pt idx="727">
                  <c:v>155.360370057289</c:v>
                </c:pt>
                <c:pt idx="728">
                  <c:v>155.16597206932701</c:v>
                </c:pt>
                <c:pt idx="729">
                  <c:v>156.08386044365</c:v>
                </c:pt>
                <c:pt idx="730">
                  <c:v>156.96887259227401</c:v>
                </c:pt>
                <c:pt idx="731">
                  <c:v>157.25020329628501</c:v>
                </c:pt>
                <c:pt idx="732">
                  <c:v>156.27633475371201</c:v>
                </c:pt>
                <c:pt idx="733">
                  <c:v>157.09067593171</c:v>
                </c:pt>
                <c:pt idx="734">
                  <c:v>159.02710093067699</c:v>
                </c:pt>
                <c:pt idx="735">
                  <c:v>157.35970545212001</c:v>
                </c:pt>
                <c:pt idx="736">
                  <c:v>157.50333328083499</c:v>
                </c:pt>
                <c:pt idx="737">
                  <c:v>156.79184124571299</c:v>
                </c:pt>
                <c:pt idx="738">
                  <c:v>158.413888506256</c:v>
                </c:pt>
                <c:pt idx="739">
                  <c:v>158.194425600518</c:v>
                </c:pt>
                <c:pt idx="740">
                  <c:v>155.833682447152</c:v>
                </c:pt>
                <c:pt idx="741">
                  <c:v>155.89575959770701</c:v>
                </c:pt>
                <c:pt idx="742">
                  <c:v>157.08721181924199</c:v>
                </c:pt>
                <c:pt idx="743">
                  <c:v>160.20969537292501</c:v>
                </c:pt>
                <c:pt idx="744">
                  <c:v>159.96450345789199</c:v>
                </c:pt>
                <c:pt idx="745">
                  <c:v>160.403424318101</c:v>
                </c:pt>
                <c:pt idx="746">
                  <c:v>160.32751685885199</c:v>
                </c:pt>
                <c:pt idx="747">
                  <c:v>160.68253098745001</c:v>
                </c:pt>
                <c:pt idx="748">
                  <c:v>162.833230930604</c:v>
                </c:pt>
                <c:pt idx="749">
                  <c:v>163.803554510862</c:v>
                </c:pt>
                <c:pt idx="750">
                  <c:v>163.76576695851199</c:v>
                </c:pt>
                <c:pt idx="751">
                  <c:v>164.586393291044</c:v>
                </c:pt>
                <c:pt idx="752">
                  <c:v>165.36347022412301</c:v>
                </c:pt>
                <c:pt idx="753">
                  <c:v>166.93277996976201</c:v>
                </c:pt>
                <c:pt idx="754">
                  <c:v>166.87330886867699</c:v>
                </c:pt>
                <c:pt idx="755">
                  <c:v>166.595254546668</c:v>
                </c:pt>
                <c:pt idx="756">
                  <c:v>167.25955613931299</c:v>
                </c:pt>
                <c:pt idx="757">
                  <c:v>167.02404680197299</c:v>
                </c:pt>
                <c:pt idx="758">
                  <c:v>170.60343707727299</c:v>
                </c:pt>
                <c:pt idx="759">
                  <c:v>172.80137187045401</c:v>
                </c:pt>
                <c:pt idx="760">
                  <c:v>169.40522960462499</c:v>
                </c:pt>
                <c:pt idx="761">
                  <c:v>172.277475745327</c:v>
                </c:pt>
                <c:pt idx="762">
                  <c:v>172.64549503112701</c:v>
                </c:pt>
                <c:pt idx="763">
                  <c:v>172.27444157383999</c:v>
                </c:pt>
                <c:pt idx="764">
                  <c:v>175.20876668194001</c:v>
                </c:pt>
                <c:pt idx="765">
                  <c:v>176.658824390257</c:v>
                </c:pt>
                <c:pt idx="766">
                  <c:v>174.71096378893401</c:v>
                </c:pt>
                <c:pt idx="767">
                  <c:v>176.06579651533099</c:v>
                </c:pt>
                <c:pt idx="768">
                  <c:v>170.52293834923299</c:v>
                </c:pt>
                <c:pt idx="769">
                  <c:v>172.87587815479301</c:v>
                </c:pt>
                <c:pt idx="770">
                  <c:v>169.00776586870199</c:v>
                </c:pt>
                <c:pt idx="771">
                  <c:v>169.97153243642899</c:v>
                </c:pt>
                <c:pt idx="772">
                  <c:v>171.76233949904901</c:v>
                </c:pt>
                <c:pt idx="773">
                  <c:v>172.21430691607901</c:v>
                </c:pt>
                <c:pt idx="774">
                  <c:v>170.69274400815499</c:v>
                </c:pt>
                <c:pt idx="775">
                  <c:v>172.91374477206901</c:v>
                </c:pt>
                <c:pt idx="776">
                  <c:v>176.36104738407099</c:v>
                </c:pt>
                <c:pt idx="777">
                  <c:v>175.65609944542899</c:v>
                </c:pt>
                <c:pt idx="778">
                  <c:v>177.13623708139801</c:v>
                </c:pt>
                <c:pt idx="779">
                  <c:v>176.707624406148</c:v>
                </c:pt>
                <c:pt idx="780">
                  <c:v>183.965599804579</c:v>
                </c:pt>
                <c:pt idx="781">
                  <c:v>186.185260933254</c:v>
                </c:pt>
                <c:pt idx="782">
                  <c:v>190.256309176569</c:v>
                </c:pt>
                <c:pt idx="783">
                  <c:v>183.16996586284699</c:v>
                </c:pt>
                <c:pt idx="784">
                  <c:v>186.18110577314701</c:v>
                </c:pt>
                <c:pt idx="785">
                  <c:v>186.80833568840399</c:v>
                </c:pt>
                <c:pt idx="786">
                  <c:v>180.37437632747299</c:v>
                </c:pt>
                <c:pt idx="787">
                  <c:v>177.39501871608101</c:v>
                </c:pt>
                <c:pt idx="788">
                  <c:v>175.29691655982</c:v>
                </c:pt>
                <c:pt idx="789">
                  <c:v>175.96202748918901</c:v>
                </c:pt>
                <c:pt idx="790">
                  <c:v>181.91884039006601</c:v>
                </c:pt>
                <c:pt idx="791">
                  <c:v>183.53153995721399</c:v>
                </c:pt>
                <c:pt idx="792">
                  <c:v>185.60120198214099</c:v>
                </c:pt>
                <c:pt idx="793">
                  <c:v>183.165718501968</c:v>
                </c:pt>
                <c:pt idx="794">
                  <c:v>184.74648959285801</c:v>
                </c:pt>
                <c:pt idx="795">
                  <c:v>181.68735517740899</c:v>
                </c:pt>
                <c:pt idx="796">
                  <c:v>182.96674930288199</c:v>
                </c:pt>
                <c:pt idx="797">
                  <c:v>185.072544376775</c:v>
                </c:pt>
                <c:pt idx="798">
                  <c:v>188.31111748553101</c:v>
                </c:pt>
                <c:pt idx="799">
                  <c:v>189.66103762986501</c:v>
                </c:pt>
                <c:pt idx="800">
                  <c:v>192.37620340550001</c:v>
                </c:pt>
                <c:pt idx="801">
                  <c:v>195.72895007468699</c:v>
                </c:pt>
                <c:pt idx="802">
                  <c:v>190.29028225449801</c:v>
                </c:pt>
                <c:pt idx="803">
                  <c:v>188.76704085845299</c:v>
                </c:pt>
                <c:pt idx="804">
                  <c:v>190.08461041987701</c:v>
                </c:pt>
                <c:pt idx="805">
                  <c:v>190.322097984782</c:v>
                </c:pt>
                <c:pt idx="806">
                  <c:v>193.24158595719999</c:v>
                </c:pt>
                <c:pt idx="807">
                  <c:v>193.07840419465401</c:v>
                </c:pt>
                <c:pt idx="808">
                  <c:v>190.28812824969799</c:v>
                </c:pt>
                <c:pt idx="809">
                  <c:v>191.788599835296</c:v>
                </c:pt>
                <c:pt idx="810">
                  <c:v>192.764304341523</c:v>
                </c:pt>
                <c:pt idx="811">
                  <c:v>193.702884168861</c:v>
                </c:pt>
                <c:pt idx="812">
                  <c:v>194.34724127754799</c:v>
                </c:pt>
                <c:pt idx="813">
                  <c:v>194.08967245751501</c:v>
                </c:pt>
                <c:pt idx="814">
                  <c:v>194.04850658101299</c:v>
                </c:pt>
                <c:pt idx="815">
                  <c:v>194.179841260969</c:v>
                </c:pt>
                <c:pt idx="816">
                  <c:v>197.13885830530199</c:v>
                </c:pt>
                <c:pt idx="817">
                  <c:v>198.50397714060301</c:v>
                </c:pt>
                <c:pt idx="818">
                  <c:v>197.92755730209501</c:v>
                </c:pt>
                <c:pt idx="819">
                  <c:v>198.82831234060299</c:v>
                </c:pt>
                <c:pt idx="820">
                  <c:v>199.75520745257</c:v>
                </c:pt>
                <c:pt idx="821">
                  <c:v>195.83750399933899</c:v>
                </c:pt>
                <c:pt idx="822">
                  <c:v>195.30599722644999</c:v>
                </c:pt>
                <c:pt idx="823">
                  <c:v>194.52446424791299</c:v>
                </c:pt>
                <c:pt idx="824">
                  <c:v>193.083474196167</c:v>
                </c:pt>
                <c:pt idx="825">
                  <c:v>194.207002327841</c:v>
                </c:pt>
                <c:pt idx="826">
                  <c:v>196.56648901064699</c:v>
                </c:pt>
                <c:pt idx="827">
                  <c:v>197.71071314605501</c:v>
                </c:pt>
                <c:pt idx="828">
                  <c:v>194.27000695253901</c:v>
                </c:pt>
                <c:pt idx="829">
                  <c:v>194.11460939944899</c:v>
                </c:pt>
                <c:pt idx="830">
                  <c:v>195.68553689938301</c:v>
                </c:pt>
                <c:pt idx="831">
                  <c:v>193.76087998483601</c:v>
                </c:pt>
                <c:pt idx="832">
                  <c:v>188.67712871216301</c:v>
                </c:pt>
                <c:pt idx="833">
                  <c:v>187.91342867646699</c:v>
                </c:pt>
                <c:pt idx="834">
                  <c:v>187.347602069711</c:v>
                </c:pt>
                <c:pt idx="835">
                  <c:v>187.025611273783</c:v>
                </c:pt>
                <c:pt idx="836">
                  <c:v>190.26471769734201</c:v>
                </c:pt>
                <c:pt idx="837">
                  <c:v>188.59178054741099</c:v>
                </c:pt>
                <c:pt idx="838">
                  <c:v>189.802481248497</c:v>
                </c:pt>
                <c:pt idx="839">
                  <c:v>190.65840546079701</c:v>
                </c:pt>
                <c:pt idx="840">
                  <c:v>194.27499073798299</c:v>
                </c:pt>
                <c:pt idx="841">
                  <c:v>193.404791953439</c:v>
                </c:pt>
                <c:pt idx="842">
                  <c:v>195.71609666493299</c:v>
                </c:pt>
                <c:pt idx="843">
                  <c:v>196.510067655402</c:v>
                </c:pt>
                <c:pt idx="844">
                  <c:v>198.08233837507501</c:v>
                </c:pt>
                <c:pt idx="845">
                  <c:v>202.14653702584499</c:v>
                </c:pt>
                <c:pt idx="846">
                  <c:v>201.394388541669</c:v>
                </c:pt>
                <c:pt idx="847">
                  <c:v>201.492317391028</c:v>
                </c:pt>
                <c:pt idx="848">
                  <c:v>201.56463262821799</c:v>
                </c:pt>
                <c:pt idx="849">
                  <c:v>204.562002955254</c:v>
                </c:pt>
                <c:pt idx="850">
                  <c:v>204.291584115982</c:v>
                </c:pt>
                <c:pt idx="851">
                  <c:v>204.913637602308</c:v>
                </c:pt>
                <c:pt idx="852">
                  <c:v>208.98332875252601</c:v>
                </c:pt>
                <c:pt idx="853">
                  <c:v>211.54552179115501</c:v>
                </c:pt>
                <c:pt idx="854">
                  <c:v>210.379250618925</c:v>
                </c:pt>
                <c:pt idx="855">
                  <c:v>210.41178147903</c:v>
                </c:pt>
                <c:pt idx="856">
                  <c:v>206.084294491322</c:v>
                </c:pt>
                <c:pt idx="857">
                  <c:v>212.56880796626001</c:v>
                </c:pt>
                <c:pt idx="858">
                  <c:v>214.51823268292901</c:v>
                </c:pt>
                <c:pt idx="859">
                  <c:v>215.00934318778701</c:v>
                </c:pt>
                <c:pt idx="860">
                  <c:v>215.392807233383</c:v>
                </c:pt>
                <c:pt idx="861">
                  <c:v>216.29090365737801</c:v>
                </c:pt>
                <c:pt idx="862">
                  <c:v>219.92679608717501</c:v>
                </c:pt>
                <c:pt idx="863">
                  <c:v>220.03449190832399</c:v>
                </c:pt>
                <c:pt idx="864">
                  <c:v>220.89057164053401</c:v>
                </c:pt>
                <c:pt idx="865">
                  <c:v>220.63296891072</c:v>
                </c:pt>
                <c:pt idx="866">
                  <c:v>215.39841847302301</c:v>
                </c:pt>
                <c:pt idx="867">
                  <c:v>216.921128534069</c:v>
                </c:pt>
                <c:pt idx="868">
                  <c:v>216.74028110322101</c:v>
                </c:pt>
                <c:pt idx="869">
                  <c:v>209.60491397669099</c:v>
                </c:pt>
                <c:pt idx="870">
                  <c:v>208.891923867771</c:v>
                </c:pt>
                <c:pt idx="871">
                  <c:v>211.030995934609</c:v>
                </c:pt>
                <c:pt idx="872">
                  <c:v>214.38738055251</c:v>
                </c:pt>
                <c:pt idx="873">
                  <c:v>218.83011110460299</c:v>
                </c:pt>
                <c:pt idx="874">
                  <c:v>220.611644558942</c:v>
                </c:pt>
                <c:pt idx="875">
                  <c:v>223.92390970306101</c:v>
                </c:pt>
                <c:pt idx="876">
                  <c:v>223.044787579472</c:v>
                </c:pt>
                <c:pt idx="877">
                  <c:v>224.47220687843901</c:v>
                </c:pt>
                <c:pt idx="878">
                  <c:v>222.54213443229</c:v>
                </c:pt>
                <c:pt idx="879">
                  <c:v>223.54783097803499</c:v>
                </c:pt>
                <c:pt idx="880">
                  <c:v>225.34278947435601</c:v>
                </c:pt>
                <c:pt idx="881">
                  <c:v>227.32670353448401</c:v>
                </c:pt>
                <c:pt idx="882">
                  <c:v>228.51709902477401</c:v>
                </c:pt>
                <c:pt idx="883">
                  <c:v>230.98216524795501</c:v>
                </c:pt>
                <c:pt idx="884">
                  <c:v>233.523126634872</c:v>
                </c:pt>
                <c:pt idx="885">
                  <c:v>234.82733830460401</c:v>
                </c:pt>
                <c:pt idx="886">
                  <c:v>235.41035228692499</c:v>
                </c:pt>
                <c:pt idx="887">
                  <c:v>239.39391746605</c:v>
                </c:pt>
                <c:pt idx="888">
                  <c:v>235.17047739246701</c:v>
                </c:pt>
                <c:pt idx="889">
                  <c:v>232.02835198153701</c:v>
                </c:pt>
                <c:pt idx="890">
                  <c:v>234.25747360771501</c:v>
                </c:pt>
                <c:pt idx="891">
                  <c:v>239.82733314727301</c:v>
                </c:pt>
                <c:pt idx="892">
                  <c:v>243.328868289962</c:v>
                </c:pt>
                <c:pt idx="893">
                  <c:v>242.943558256675</c:v>
                </c:pt>
                <c:pt idx="894">
                  <c:v>244.737307477884</c:v>
                </c:pt>
                <c:pt idx="895">
                  <c:v>251.10075165392001</c:v>
                </c:pt>
                <c:pt idx="896">
                  <c:v>256.111629579424</c:v>
                </c:pt>
                <c:pt idx="897">
                  <c:v>256.82332205567798</c:v>
                </c:pt>
                <c:pt idx="898">
                  <c:v>252.20493079473101</c:v>
                </c:pt>
                <c:pt idx="899">
                  <c:v>261.77155668030099</c:v>
                </c:pt>
                <c:pt idx="900">
                  <c:v>262.40876787408303</c:v>
                </c:pt>
                <c:pt idx="901">
                  <c:v>262.08652600198002</c:v>
                </c:pt>
                <c:pt idx="902">
                  <c:v>249.74304771975301</c:v>
                </c:pt>
                <c:pt idx="903">
                  <c:v>241.13388562563401</c:v>
                </c:pt>
                <c:pt idx="904">
                  <c:v>232.39694138681199</c:v>
                </c:pt>
                <c:pt idx="905">
                  <c:v>212.33890402311499</c:v>
                </c:pt>
                <c:pt idx="906">
                  <c:v>214.058765841004</c:v>
                </c:pt>
                <c:pt idx="907">
                  <c:v>225.250125105058</c:v>
                </c:pt>
                <c:pt idx="908">
                  <c:v>228.64119415314701</c:v>
                </c:pt>
                <c:pt idx="909">
                  <c:v>217.35924977375299</c:v>
                </c:pt>
                <c:pt idx="910">
                  <c:v>214.768257493915</c:v>
                </c:pt>
                <c:pt idx="911">
                  <c:v>216.601629852146</c:v>
                </c:pt>
                <c:pt idx="912">
                  <c:v>210.996438000083</c:v>
                </c:pt>
                <c:pt idx="913">
                  <c:v>211.55336524211501</c:v>
                </c:pt>
                <c:pt idx="914">
                  <c:v>216.59442456616799</c:v>
                </c:pt>
                <c:pt idx="915">
                  <c:v>217.010203998837</c:v>
                </c:pt>
                <c:pt idx="916">
                  <c:v>215.76115722034299</c:v>
                </c:pt>
                <c:pt idx="917">
                  <c:v>214.47321946358599</c:v>
                </c:pt>
                <c:pt idx="918">
                  <c:v>219.48760674611501</c:v>
                </c:pt>
                <c:pt idx="919">
                  <c:v>223.56369216527099</c:v>
                </c:pt>
                <c:pt idx="920">
                  <c:v>223.709138609657</c:v>
                </c:pt>
                <c:pt idx="921">
                  <c:v>225.78932365480799</c:v>
                </c:pt>
                <c:pt idx="922">
                  <c:v>229.38950506848201</c:v>
                </c:pt>
                <c:pt idx="923">
                  <c:v>220.47703048582801</c:v>
                </c:pt>
                <c:pt idx="924">
                  <c:v>218.33513047212301</c:v>
                </c:pt>
                <c:pt idx="925">
                  <c:v>218.91186239929701</c:v>
                </c:pt>
                <c:pt idx="926">
                  <c:v>218.42787923213001</c:v>
                </c:pt>
                <c:pt idx="927">
                  <c:v>220.89610138535201</c:v>
                </c:pt>
                <c:pt idx="928">
                  <c:v>220.22361021298801</c:v>
                </c:pt>
                <c:pt idx="929">
                  <c:v>221.06103726686499</c:v>
                </c:pt>
                <c:pt idx="930">
                  <c:v>214.040814147833</c:v>
                </c:pt>
                <c:pt idx="931">
                  <c:v>210.163245232093</c:v>
                </c:pt>
                <c:pt idx="932">
                  <c:v>213.656064971093</c:v>
                </c:pt>
                <c:pt idx="933">
                  <c:v>213.81520592784199</c:v>
                </c:pt>
                <c:pt idx="934">
                  <c:v>213.369040737049</c:v>
                </c:pt>
                <c:pt idx="935">
                  <c:v>215.11707274134301</c:v>
                </c:pt>
                <c:pt idx="936">
                  <c:v>216.10863657082001</c:v>
                </c:pt>
                <c:pt idx="937">
                  <c:v>218.05599146912101</c:v>
                </c:pt>
                <c:pt idx="938">
                  <c:v>217.994861068679</c:v>
                </c:pt>
                <c:pt idx="939">
                  <c:v>212.49084325444201</c:v>
                </c:pt>
                <c:pt idx="940">
                  <c:v>208.48880600138301</c:v>
                </c:pt>
                <c:pt idx="941">
                  <c:v>206.19343485888299</c:v>
                </c:pt>
                <c:pt idx="942">
                  <c:v>206.73789721416</c:v>
                </c:pt>
                <c:pt idx="943">
                  <c:v>209.706456297009</c:v>
                </c:pt>
                <c:pt idx="944">
                  <c:v>208.89101954130601</c:v>
                </c:pt>
                <c:pt idx="945">
                  <c:v>206.20553047158501</c:v>
                </c:pt>
                <c:pt idx="946">
                  <c:v>211.67675796295401</c:v>
                </c:pt>
                <c:pt idx="947">
                  <c:v>213.84787275492201</c:v>
                </c:pt>
                <c:pt idx="948">
                  <c:v>216.40919560756299</c:v>
                </c:pt>
                <c:pt idx="949">
                  <c:v>216.942923582443</c:v>
                </c:pt>
                <c:pt idx="950">
                  <c:v>212.40948851761399</c:v>
                </c:pt>
                <c:pt idx="951">
                  <c:v>213.87018564356501</c:v>
                </c:pt>
                <c:pt idx="952">
                  <c:v>219.80132175108801</c:v>
                </c:pt>
                <c:pt idx="953">
                  <c:v>219.872170391867</c:v>
                </c:pt>
                <c:pt idx="954">
                  <c:v>223.27520474269301</c:v>
                </c:pt>
                <c:pt idx="955">
                  <c:v>226.95787768220899</c:v>
                </c:pt>
                <c:pt idx="956">
                  <c:v>222.659654827167</c:v>
                </c:pt>
                <c:pt idx="957">
                  <c:v>226.777563680425</c:v>
                </c:pt>
                <c:pt idx="958">
                  <c:v>224.30369770282601</c:v>
                </c:pt>
                <c:pt idx="959">
                  <c:v>227.28066190689401</c:v>
                </c:pt>
                <c:pt idx="960">
                  <c:v>228.06173442822401</c:v>
                </c:pt>
                <c:pt idx="961">
                  <c:v>230.033253222946</c:v>
                </c:pt>
                <c:pt idx="962">
                  <c:v>226.409851513934</c:v>
                </c:pt>
                <c:pt idx="963">
                  <c:v>225.32075293964201</c:v>
                </c:pt>
                <c:pt idx="964">
                  <c:v>226.010954276223</c:v>
                </c:pt>
                <c:pt idx="965">
                  <c:v>223.468154026549</c:v>
                </c:pt>
                <c:pt idx="966">
                  <c:v>230.89007285728999</c:v>
                </c:pt>
                <c:pt idx="967">
                  <c:v>233.09818106183999</c:v>
                </c:pt>
                <c:pt idx="968">
                  <c:v>225.798883488272</c:v>
                </c:pt>
                <c:pt idx="969">
                  <c:v>224.04621599545999</c:v>
                </c:pt>
                <c:pt idx="970">
                  <c:v>229.68950573910701</c:v>
                </c:pt>
                <c:pt idx="971">
                  <c:v>225.45295645316</c:v>
                </c:pt>
                <c:pt idx="972">
                  <c:v>235.70972498257399</c:v>
                </c:pt>
                <c:pt idx="973">
                  <c:v>229.78896452785301</c:v>
                </c:pt>
                <c:pt idx="974">
                  <c:v>231.327425417542</c:v>
                </c:pt>
                <c:pt idx="975">
                  <c:v>233.27981231851999</c:v>
                </c:pt>
                <c:pt idx="976">
                  <c:v>236.312085528783</c:v>
                </c:pt>
                <c:pt idx="977">
                  <c:v>238.259203653165</c:v>
                </c:pt>
                <c:pt idx="978">
                  <c:v>242.38455008521899</c:v>
                </c:pt>
                <c:pt idx="979">
                  <c:v>246.93173020559701</c:v>
                </c:pt>
                <c:pt idx="980">
                  <c:v>251.04064344791999</c:v>
                </c:pt>
                <c:pt idx="981">
                  <c:v>242.10923912070299</c:v>
                </c:pt>
                <c:pt idx="982">
                  <c:v>233.42520743957701</c:v>
                </c:pt>
                <c:pt idx="983">
                  <c:v>236.498284597934</c:v>
                </c:pt>
                <c:pt idx="984">
                  <c:v>241.17718775165301</c:v>
                </c:pt>
                <c:pt idx="985">
                  <c:v>236.84481738811601</c:v>
                </c:pt>
                <c:pt idx="986">
                  <c:v>242.346130576988</c:v>
                </c:pt>
                <c:pt idx="987">
                  <c:v>240.350238983461</c:v>
                </c:pt>
                <c:pt idx="988">
                  <c:v>242.04294856658299</c:v>
                </c:pt>
                <c:pt idx="989">
                  <c:v>250.0364008626</c:v>
                </c:pt>
                <c:pt idx="990">
                  <c:v>249.23796043483301</c:v>
                </c:pt>
                <c:pt idx="991">
                  <c:v>243.37381172572901</c:v>
                </c:pt>
                <c:pt idx="992">
                  <c:v>248.29191110860901</c:v>
                </c:pt>
                <c:pt idx="993">
                  <c:v>246.78678912604599</c:v>
                </c:pt>
                <c:pt idx="994">
                  <c:v>241.57993270663201</c:v>
                </c:pt>
                <c:pt idx="995">
                  <c:v>242.72815928321899</c:v>
                </c:pt>
                <c:pt idx="996">
                  <c:v>242.090409749164</c:v>
                </c:pt>
                <c:pt idx="997">
                  <c:v>238.06784540472799</c:v>
                </c:pt>
                <c:pt idx="998">
                  <c:v>240.43866731766701</c:v>
                </c:pt>
                <c:pt idx="999">
                  <c:v>239.027979883413</c:v>
                </c:pt>
                <c:pt idx="1000">
                  <c:v>241.09603788749399</c:v>
                </c:pt>
                <c:pt idx="1001">
                  <c:v>242.17333225748001</c:v>
                </c:pt>
                <c:pt idx="1002">
                  <c:v>242.285544095359</c:v>
                </c:pt>
                <c:pt idx="1003">
                  <c:v>234.069847302109</c:v>
                </c:pt>
                <c:pt idx="1004">
                  <c:v>231.12204507621399</c:v>
                </c:pt>
                <c:pt idx="1005">
                  <c:v>229.78592965732699</c:v>
                </c:pt>
                <c:pt idx="1006">
                  <c:v>228.46650683763599</c:v>
                </c:pt>
                <c:pt idx="1007">
                  <c:v>229.68797617126199</c:v>
                </c:pt>
                <c:pt idx="1008">
                  <c:v>233.10619035034199</c:v>
                </c:pt>
                <c:pt idx="1009">
                  <c:v>237.83027806132901</c:v>
                </c:pt>
                <c:pt idx="1010">
                  <c:v>234.97837034403</c:v>
                </c:pt>
                <c:pt idx="1011">
                  <c:v>234.37320636731999</c:v>
                </c:pt>
                <c:pt idx="1012">
                  <c:v>232.03400907843599</c:v>
                </c:pt>
                <c:pt idx="1013">
                  <c:v>230.437579665539</c:v>
                </c:pt>
                <c:pt idx="1014">
                  <c:v>229.30626365453</c:v>
                </c:pt>
                <c:pt idx="1015">
                  <c:v>228.82331335180399</c:v>
                </c:pt>
                <c:pt idx="1016">
                  <c:v>227.25198868810099</c:v>
                </c:pt>
                <c:pt idx="1017">
                  <c:v>228.37885735841999</c:v>
                </c:pt>
                <c:pt idx="1018">
                  <c:v>226.69313827249999</c:v>
                </c:pt>
                <c:pt idx="1019">
                  <c:v>228.86137767211301</c:v>
                </c:pt>
                <c:pt idx="1020">
                  <c:v>227.772344921127</c:v>
                </c:pt>
                <c:pt idx="1021">
                  <c:v>226.972249926198</c:v>
                </c:pt>
                <c:pt idx="1022">
                  <c:v>225.18287356539199</c:v>
                </c:pt>
                <c:pt idx="1023">
                  <c:v>224.642857475623</c:v>
                </c:pt>
                <c:pt idx="1024">
                  <c:v>225.441534282643</c:v>
                </c:pt>
                <c:pt idx="1025">
                  <c:v>230.16576049471001</c:v>
                </c:pt>
                <c:pt idx="1026">
                  <c:v>228.152572082104</c:v>
                </c:pt>
                <c:pt idx="1027">
                  <c:v>224.08804755899899</c:v>
                </c:pt>
                <c:pt idx="1028">
                  <c:v>225.66348112787</c:v>
                </c:pt>
                <c:pt idx="1029">
                  <c:v>230.324286275699</c:v>
                </c:pt>
                <c:pt idx="1030">
                  <c:v>234.74894859430299</c:v>
                </c:pt>
                <c:pt idx="1031">
                  <c:v>233.846518057081</c:v>
                </c:pt>
                <c:pt idx="1032">
                  <c:v>233.112242973646</c:v>
                </c:pt>
                <c:pt idx="1033">
                  <c:v>233.030720210185</c:v>
                </c:pt>
                <c:pt idx="1034">
                  <c:v>235.52690125017801</c:v>
                </c:pt>
                <c:pt idx="1035">
                  <c:v>233.22208132539399</c:v>
                </c:pt>
                <c:pt idx="1036">
                  <c:v>235.459393041672</c:v>
                </c:pt>
                <c:pt idx="1037">
                  <c:v>233.085228902099</c:v>
                </c:pt>
                <c:pt idx="1038">
                  <c:v>233.29375682932201</c:v>
                </c:pt>
                <c:pt idx="1039">
                  <c:v>235.14924104270199</c:v>
                </c:pt>
                <c:pt idx="1040">
                  <c:v>234.99116664577801</c:v>
                </c:pt>
                <c:pt idx="1041">
                  <c:v>235.47961692756101</c:v>
                </c:pt>
                <c:pt idx="1042">
                  <c:v>234.72858588430901</c:v>
                </c:pt>
                <c:pt idx="1043">
                  <c:v>234.73453933903099</c:v>
                </c:pt>
                <c:pt idx="1044">
                  <c:v>233.899357065011</c:v>
                </c:pt>
                <c:pt idx="1045">
                  <c:v>236.12273031135601</c:v>
                </c:pt>
                <c:pt idx="1046">
                  <c:v>237.23686020340901</c:v>
                </c:pt>
                <c:pt idx="1047">
                  <c:v>234.58967871006399</c:v>
                </c:pt>
                <c:pt idx="1048">
                  <c:v>235.922046814373</c:v>
                </c:pt>
                <c:pt idx="1049">
                  <c:v>234.890336242665</c:v>
                </c:pt>
                <c:pt idx="1050">
                  <c:v>233.57135957179801</c:v>
                </c:pt>
                <c:pt idx="1051">
                  <c:v>232.831593150066</c:v>
                </c:pt>
                <c:pt idx="1052">
                  <c:v>234.80315635864699</c:v>
                </c:pt>
                <c:pt idx="1053">
                  <c:v>233.81953910582999</c:v>
                </c:pt>
                <c:pt idx="1054">
                  <c:v>232.943059233925</c:v>
                </c:pt>
                <c:pt idx="1055">
                  <c:v>234.08043445503299</c:v>
                </c:pt>
                <c:pt idx="1056">
                  <c:v>234.33454355241099</c:v>
                </c:pt>
                <c:pt idx="1057">
                  <c:v>231.76969717063301</c:v>
                </c:pt>
                <c:pt idx="1058">
                  <c:v>231.366269715903</c:v>
                </c:pt>
                <c:pt idx="1059">
                  <c:v>231.140410728821</c:v>
                </c:pt>
                <c:pt idx="1060">
                  <c:v>231.158578280445</c:v>
                </c:pt>
                <c:pt idx="1061">
                  <c:v>230.437674094203</c:v>
                </c:pt>
                <c:pt idx="1062">
                  <c:v>233.288417029312</c:v>
                </c:pt>
                <c:pt idx="1063">
                  <c:v>234.813139850254</c:v>
                </c:pt>
                <c:pt idx="1064">
                  <c:v>231.27513439905101</c:v>
                </c:pt>
                <c:pt idx="1065">
                  <c:v>229.27325785315901</c:v>
                </c:pt>
                <c:pt idx="1066">
                  <c:v>229.80945426625601</c:v>
                </c:pt>
                <c:pt idx="1067">
                  <c:v>228.20750161000601</c:v>
                </c:pt>
                <c:pt idx="1068">
                  <c:v>228.65131644202</c:v>
                </c:pt>
                <c:pt idx="1069">
                  <c:v>231.316493763392</c:v>
                </c:pt>
                <c:pt idx="1070">
                  <c:v>231.57495530800401</c:v>
                </c:pt>
                <c:pt idx="1071">
                  <c:v>232.178707299921</c:v>
                </c:pt>
                <c:pt idx="1072">
                  <c:v>229.96618261603001</c:v>
                </c:pt>
                <c:pt idx="1073">
                  <c:v>228.42540578684901</c:v>
                </c:pt>
                <c:pt idx="1074">
                  <c:v>228.32315253256999</c:v>
                </c:pt>
                <c:pt idx="1075">
                  <c:v>229.641864175694</c:v>
                </c:pt>
                <c:pt idx="1076">
                  <c:v>229.50022450394499</c:v>
                </c:pt>
                <c:pt idx="1077">
                  <c:v>229.028249119256</c:v>
                </c:pt>
                <c:pt idx="1078">
                  <c:v>231.03640777502801</c:v>
                </c:pt>
                <c:pt idx="1079">
                  <c:v>230.65721487138501</c:v>
                </c:pt>
                <c:pt idx="1080">
                  <c:v>232.24642455956501</c:v>
                </c:pt>
                <c:pt idx="1081">
                  <c:v>232.90099945198301</c:v>
                </c:pt>
                <c:pt idx="1082">
                  <c:v>231.23778516248501</c:v>
                </c:pt>
                <c:pt idx="1083">
                  <c:v>229.06926934471301</c:v>
                </c:pt>
                <c:pt idx="1084">
                  <c:v>227.45152660406001</c:v>
                </c:pt>
                <c:pt idx="1085">
                  <c:v>226.495035156033</c:v>
                </c:pt>
                <c:pt idx="1086">
                  <c:v>226.940543927985</c:v>
                </c:pt>
                <c:pt idx="1087">
                  <c:v>227.14846110005601</c:v>
                </c:pt>
                <c:pt idx="1088">
                  <c:v>229.37105114312101</c:v>
                </c:pt>
                <c:pt idx="1089">
                  <c:v>230.00768077060701</c:v>
                </c:pt>
                <c:pt idx="1090">
                  <c:v>231.5370994562</c:v>
                </c:pt>
                <c:pt idx="1091">
                  <c:v>233.14326248016101</c:v>
                </c:pt>
                <c:pt idx="1092">
                  <c:v>233.83435440192301</c:v>
                </c:pt>
                <c:pt idx="1093">
                  <c:v>234.16900050477301</c:v>
                </c:pt>
                <c:pt idx="1094">
                  <c:v>234.99401458327301</c:v>
                </c:pt>
                <c:pt idx="1095">
                  <c:v>235.062354640835</c:v>
                </c:pt>
                <c:pt idx="1096">
                  <c:v>234.91102525049101</c:v>
                </c:pt>
                <c:pt idx="1097">
                  <c:v>235.540006763413</c:v>
                </c:pt>
                <c:pt idx="1098">
                  <c:v>234.78449343271399</c:v>
                </c:pt>
                <c:pt idx="1099">
                  <c:v>232.20032664212101</c:v>
                </c:pt>
                <c:pt idx="1100">
                  <c:v>234.832787326898</c:v>
                </c:pt>
                <c:pt idx="1101">
                  <c:v>234.43973231939501</c:v>
                </c:pt>
                <c:pt idx="1102">
                  <c:v>232.725483844167</c:v>
                </c:pt>
                <c:pt idx="1103">
                  <c:v>236.383348938892</c:v>
                </c:pt>
                <c:pt idx="1104">
                  <c:v>236.25646937515299</c:v>
                </c:pt>
                <c:pt idx="1105">
                  <c:v>235.69279784703599</c:v>
                </c:pt>
                <c:pt idx="1106">
                  <c:v>234.450523277938</c:v>
                </c:pt>
                <c:pt idx="1107">
                  <c:v>237.57195272089001</c:v>
                </c:pt>
                <c:pt idx="1108">
                  <c:v>238.33060528241299</c:v>
                </c:pt>
                <c:pt idx="1109">
                  <c:v>237.26593880715001</c:v>
                </c:pt>
                <c:pt idx="1110">
                  <c:v>236.73823284895801</c:v>
                </c:pt>
                <c:pt idx="1111">
                  <c:v>236.08294575330899</c:v>
                </c:pt>
                <c:pt idx="1112">
                  <c:v>239.28234575753399</c:v>
                </c:pt>
                <c:pt idx="1113">
                  <c:v>235.70179789296401</c:v>
                </c:pt>
                <c:pt idx="1114">
                  <c:v>235.585199365042</c:v>
                </c:pt>
                <c:pt idx="1115">
                  <c:v>232.04188173255301</c:v>
                </c:pt>
                <c:pt idx="1116">
                  <c:v>234.20302596174099</c:v>
                </c:pt>
                <c:pt idx="1117">
                  <c:v>236.43543380821299</c:v>
                </c:pt>
                <c:pt idx="1118">
                  <c:v>238.03575484356</c:v>
                </c:pt>
                <c:pt idx="1119">
                  <c:v>237.32414926174101</c:v>
                </c:pt>
                <c:pt idx="1120">
                  <c:v>239.97163292815401</c:v>
                </c:pt>
                <c:pt idx="1121">
                  <c:v>238.60260551034801</c:v>
                </c:pt>
                <c:pt idx="1122">
                  <c:v>238.83360575849699</c:v>
                </c:pt>
                <c:pt idx="1123">
                  <c:v>240.927792041217</c:v>
                </c:pt>
                <c:pt idx="1124">
                  <c:v>242.60909711783199</c:v>
                </c:pt>
                <c:pt idx="1125">
                  <c:v>239.36261421418601</c:v>
                </c:pt>
                <c:pt idx="1126">
                  <c:v>239.95137119633401</c:v>
                </c:pt>
                <c:pt idx="1127">
                  <c:v>237.06444612625901</c:v>
                </c:pt>
                <c:pt idx="1128">
                  <c:v>239.67675547280999</c:v>
                </c:pt>
                <c:pt idx="1129">
                  <c:v>241.97481277270401</c:v>
                </c:pt>
                <c:pt idx="1130">
                  <c:v>241.36026491179899</c:v>
                </c:pt>
                <c:pt idx="1131">
                  <c:v>239.202430909464</c:v>
                </c:pt>
                <c:pt idx="1132">
                  <c:v>236.14193539892199</c:v>
                </c:pt>
                <c:pt idx="1133">
                  <c:v>235.63917761443599</c:v>
                </c:pt>
                <c:pt idx="1134">
                  <c:v>239.387907777903</c:v>
                </c:pt>
                <c:pt idx="1135">
                  <c:v>238.26904386003099</c:v>
                </c:pt>
                <c:pt idx="1136">
                  <c:v>235.48075260395501</c:v>
                </c:pt>
                <c:pt idx="1137">
                  <c:v>234.517894596368</c:v>
                </c:pt>
                <c:pt idx="1138">
                  <c:v>231.82552961411901</c:v>
                </c:pt>
                <c:pt idx="1139">
                  <c:v>227.435589903269</c:v>
                </c:pt>
                <c:pt idx="1140">
                  <c:v>230.29369718457801</c:v>
                </c:pt>
                <c:pt idx="1141">
                  <c:v>233.37008010817399</c:v>
                </c:pt>
                <c:pt idx="1142">
                  <c:v>232.17544327712699</c:v>
                </c:pt>
                <c:pt idx="1143">
                  <c:v>234.60486234542199</c:v>
                </c:pt>
                <c:pt idx="1144">
                  <c:v>237.16639928660399</c:v>
                </c:pt>
                <c:pt idx="1145">
                  <c:v>235.86907090737299</c:v>
                </c:pt>
                <c:pt idx="1146">
                  <c:v>235.29706599723099</c:v>
                </c:pt>
                <c:pt idx="1147">
                  <c:v>237.34036984356499</c:v>
                </c:pt>
                <c:pt idx="1148">
                  <c:v>235.022182395773</c:v>
                </c:pt>
                <c:pt idx="1149">
                  <c:v>236.047097309496</c:v>
                </c:pt>
                <c:pt idx="1150">
                  <c:v>240.50026662666599</c:v>
                </c:pt>
                <c:pt idx="1151">
                  <c:v>241.587500089472</c:v>
                </c:pt>
                <c:pt idx="1152">
                  <c:v>243.04595907157901</c:v>
                </c:pt>
                <c:pt idx="1153">
                  <c:v>241.92156498380999</c:v>
                </c:pt>
                <c:pt idx="1154">
                  <c:v>243.33197930756199</c:v>
                </c:pt>
                <c:pt idx="1155">
                  <c:v>243.489786432675</c:v>
                </c:pt>
                <c:pt idx="1156">
                  <c:v>241.78182417823101</c:v>
                </c:pt>
                <c:pt idx="1157">
                  <c:v>237.77819731050499</c:v>
                </c:pt>
                <c:pt idx="1158">
                  <c:v>238.669398469307</c:v>
                </c:pt>
                <c:pt idx="1159">
                  <c:v>238.20748138530601</c:v>
                </c:pt>
                <c:pt idx="1160">
                  <c:v>237.511855043841</c:v>
                </c:pt>
                <c:pt idx="1161">
                  <c:v>237.4389286176</c:v>
                </c:pt>
                <c:pt idx="1162">
                  <c:v>237.98768972739401</c:v>
                </c:pt>
                <c:pt idx="1163">
                  <c:v>235.166159612321</c:v>
                </c:pt>
                <c:pt idx="1164">
                  <c:v>234.04758343112999</c:v>
                </c:pt>
                <c:pt idx="1165">
                  <c:v>231.58150837232299</c:v>
                </c:pt>
                <c:pt idx="1166">
                  <c:v>225.30157399970901</c:v>
                </c:pt>
                <c:pt idx="1167">
                  <c:v>222.65672348855401</c:v>
                </c:pt>
                <c:pt idx="1168">
                  <c:v>227.70107237126501</c:v>
                </c:pt>
                <c:pt idx="1169">
                  <c:v>228.01434536838099</c:v>
                </c:pt>
                <c:pt idx="1170">
                  <c:v>228.55680585118799</c:v>
                </c:pt>
                <c:pt idx="1171">
                  <c:v>228.981392833743</c:v>
                </c:pt>
                <c:pt idx="1172">
                  <c:v>228.26581727486399</c:v>
                </c:pt>
                <c:pt idx="1173">
                  <c:v>231.40419080972501</c:v>
                </c:pt>
                <c:pt idx="1174">
                  <c:v>226.64916271341801</c:v>
                </c:pt>
                <c:pt idx="1175">
                  <c:v>227.72956389964401</c:v>
                </c:pt>
                <c:pt idx="1176">
                  <c:v>222.00118078168799</c:v>
                </c:pt>
                <c:pt idx="1177">
                  <c:v>221.10812185750299</c:v>
                </c:pt>
                <c:pt idx="1178">
                  <c:v>224.102270973038</c:v>
                </c:pt>
                <c:pt idx="1179">
                  <c:v>227.18076704071899</c:v>
                </c:pt>
                <c:pt idx="1180">
                  <c:v>226.08847546678601</c:v>
                </c:pt>
                <c:pt idx="1181">
                  <c:v>228.56468619587699</c:v>
                </c:pt>
                <c:pt idx="1182">
                  <c:v>224.783766852426</c:v>
                </c:pt>
                <c:pt idx="1183">
                  <c:v>227.09477553198801</c:v>
                </c:pt>
                <c:pt idx="1184">
                  <c:v>225.83269490573699</c:v>
                </c:pt>
                <c:pt idx="1185">
                  <c:v>228.33998101671</c:v>
                </c:pt>
                <c:pt idx="1186">
                  <c:v>230.17788807226</c:v>
                </c:pt>
                <c:pt idx="1187">
                  <c:v>232.14213606372101</c:v>
                </c:pt>
                <c:pt idx="1188">
                  <c:v>233.84303820119999</c:v>
                </c:pt>
                <c:pt idx="1189">
                  <c:v>233.84397314270799</c:v>
                </c:pt>
                <c:pt idx="1190">
                  <c:v>229.053069361936</c:v>
                </c:pt>
                <c:pt idx="1191">
                  <c:v>230.309659678483</c:v>
                </c:pt>
                <c:pt idx="1192">
                  <c:v>227.478866942769</c:v>
                </c:pt>
                <c:pt idx="1193">
                  <c:v>228.64564718419399</c:v>
                </c:pt>
                <c:pt idx="1194">
                  <c:v>229.956822752194</c:v>
                </c:pt>
                <c:pt idx="1195">
                  <c:v>229.75493181165501</c:v>
                </c:pt>
                <c:pt idx="1196">
                  <c:v>236.101078731352</c:v>
                </c:pt>
                <c:pt idx="1197">
                  <c:v>237.733693360703</c:v>
                </c:pt>
                <c:pt idx="1198">
                  <c:v>239.23089442052799</c:v>
                </c:pt>
                <c:pt idx="1199">
                  <c:v>238.19256879413001</c:v>
                </c:pt>
                <c:pt idx="1200">
                  <c:v>237.981084663985</c:v>
                </c:pt>
                <c:pt idx="1201">
                  <c:v>238.16167935983901</c:v>
                </c:pt>
                <c:pt idx="1202">
                  <c:v>235.571021219063</c:v>
                </c:pt>
                <c:pt idx="1203">
                  <c:v>235.546116015872</c:v>
                </c:pt>
                <c:pt idx="1204">
                  <c:v>235.774108683934</c:v>
                </c:pt>
                <c:pt idx="1205">
                  <c:v>238.705405492908</c:v>
                </c:pt>
                <c:pt idx="1206">
                  <c:v>239.07982504336499</c:v>
                </c:pt>
                <c:pt idx="1207">
                  <c:v>240.062174880622</c:v>
                </c:pt>
                <c:pt idx="1208">
                  <c:v>239.01302187348699</c:v>
                </c:pt>
                <c:pt idx="1209">
                  <c:v>237.17739743238599</c:v>
                </c:pt>
                <c:pt idx="1210">
                  <c:v>237.258696271313</c:v>
                </c:pt>
                <c:pt idx="1211">
                  <c:v>236.51906290365301</c:v>
                </c:pt>
                <c:pt idx="1212">
                  <c:v>237.02116922716701</c:v>
                </c:pt>
                <c:pt idx="1213">
                  <c:v>237.28879558812099</c:v>
                </c:pt>
                <c:pt idx="1214">
                  <c:v>237.20465305301099</c:v>
                </c:pt>
                <c:pt idx="1215">
                  <c:v>236.189785079394</c:v>
                </c:pt>
                <c:pt idx="1216">
                  <c:v>237.52566198285899</c:v>
                </c:pt>
                <c:pt idx="1217">
                  <c:v>237.616946164795</c:v>
                </c:pt>
                <c:pt idx="1218">
                  <c:v>236.58733763141299</c:v>
                </c:pt>
                <c:pt idx="1219">
                  <c:v>237.46985711754499</c:v>
                </c:pt>
                <c:pt idx="1220">
                  <c:v>236.43996776589</c:v>
                </c:pt>
                <c:pt idx="1221">
                  <c:v>236.22948554875899</c:v>
                </c:pt>
                <c:pt idx="1222">
                  <c:v>233.418500542511</c:v>
                </c:pt>
                <c:pt idx="1223">
                  <c:v>232.059402827946</c:v>
                </c:pt>
                <c:pt idx="1224">
                  <c:v>231.622723020406</c:v>
                </c:pt>
                <c:pt idx="1225">
                  <c:v>232.421293315958</c:v>
                </c:pt>
                <c:pt idx="1226">
                  <c:v>232.16984488588301</c:v>
                </c:pt>
                <c:pt idx="1227">
                  <c:v>230.42702426921301</c:v>
                </c:pt>
                <c:pt idx="1228">
                  <c:v>229.265509794943</c:v>
                </c:pt>
                <c:pt idx="1229">
                  <c:v>229.17250096772301</c:v>
                </c:pt>
                <c:pt idx="1230">
                  <c:v>229.71776032920599</c:v>
                </c:pt>
                <c:pt idx="1231">
                  <c:v>229.71138381474401</c:v>
                </c:pt>
                <c:pt idx="1232">
                  <c:v>229.77332396615799</c:v>
                </c:pt>
                <c:pt idx="1233">
                  <c:v>229.828395638698</c:v>
                </c:pt>
                <c:pt idx="1234">
                  <c:v>228.92462779670001</c:v>
                </c:pt>
                <c:pt idx="1235">
                  <c:v>229.85391213294801</c:v>
                </c:pt>
                <c:pt idx="1236">
                  <c:v>230.42340969593801</c:v>
                </c:pt>
                <c:pt idx="1237">
                  <c:v>231.098021167198</c:v>
                </c:pt>
                <c:pt idx="1238">
                  <c:v>231.08444734615901</c:v>
                </c:pt>
                <c:pt idx="1239">
                  <c:v>230.28526135853701</c:v>
                </c:pt>
                <c:pt idx="1240">
                  <c:v>231.22839495952201</c:v>
                </c:pt>
                <c:pt idx="1241">
                  <c:v>232.34618030353201</c:v>
                </c:pt>
                <c:pt idx="1242">
                  <c:v>231.67345954900699</c:v>
                </c:pt>
                <c:pt idx="1243">
                  <c:v>230.71250970262</c:v>
                </c:pt>
                <c:pt idx="1244">
                  <c:v>230.35166551656499</c:v>
                </c:pt>
                <c:pt idx="1245">
                  <c:v>229.80441148673</c:v>
                </c:pt>
                <c:pt idx="1246">
                  <c:v>229.49143180631401</c:v>
                </c:pt>
                <c:pt idx="1247">
                  <c:v>228.42469605106501</c:v>
                </c:pt>
                <c:pt idx="1248">
                  <c:v>229.39300427916899</c:v>
                </c:pt>
                <c:pt idx="1249">
                  <c:v>227.03264363235601</c:v>
                </c:pt>
                <c:pt idx="1250">
                  <c:v>227.87469104079801</c:v>
                </c:pt>
                <c:pt idx="1251">
                  <c:v>226.26651912718401</c:v>
                </c:pt>
                <c:pt idx="1252">
                  <c:v>225.305809604968</c:v>
                </c:pt>
                <c:pt idx="1253">
                  <c:v>222.77818202422</c:v>
                </c:pt>
                <c:pt idx="1254">
                  <c:v>222.69951169380599</c:v>
                </c:pt>
                <c:pt idx="1255">
                  <c:v>222.26832661816499</c:v>
                </c:pt>
                <c:pt idx="1256">
                  <c:v>223.10166363993301</c:v>
                </c:pt>
                <c:pt idx="1257">
                  <c:v>224.275917543925</c:v>
                </c:pt>
                <c:pt idx="1258">
                  <c:v>223.913170862307</c:v>
                </c:pt>
                <c:pt idx="1259">
                  <c:v>223.915272146495</c:v>
                </c:pt>
                <c:pt idx="1260">
                  <c:v>224.43924691279699</c:v>
                </c:pt>
                <c:pt idx="1261">
                  <c:v>225.428087816936</c:v>
                </c:pt>
                <c:pt idx="1262">
                  <c:v>225.87215201131099</c:v>
                </c:pt>
                <c:pt idx="1263">
                  <c:v>226.27739046856601</c:v>
                </c:pt>
                <c:pt idx="1264">
                  <c:v>225.86409940253401</c:v>
                </c:pt>
                <c:pt idx="1265">
                  <c:v>224.33214446400601</c:v>
                </c:pt>
                <c:pt idx="1266">
                  <c:v>223.48908261177499</c:v>
                </c:pt>
                <c:pt idx="1267">
                  <c:v>223.919653471582</c:v>
                </c:pt>
                <c:pt idx="1268">
                  <c:v>224.08458082164199</c:v>
                </c:pt>
                <c:pt idx="1269">
                  <c:v>222.11233761570699</c:v>
                </c:pt>
                <c:pt idx="1270">
                  <c:v>218.895706808932</c:v>
                </c:pt>
                <c:pt idx="1271">
                  <c:v>219.181318838864</c:v>
                </c:pt>
                <c:pt idx="1272">
                  <c:v>219.310041424334</c:v>
                </c:pt>
                <c:pt idx="1273">
                  <c:v>217.577206117694</c:v>
                </c:pt>
                <c:pt idx="1274">
                  <c:v>216.07463270625399</c:v>
                </c:pt>
                <c:pt idx="1275">
                  <c:v>216.66538703345699</c:v>
                </c:pt>
                <c:pt idx="1276">
                  <c:v>217.61792183134699</c:v>
                </c:pt>
                <c:pt idx="1277">
                  <c:v>216.638383783259</c:v>
                </c:pt>
                <c:pt idx="1278">
                  <c:v>216.065613440937</c:v>
                </c:pt>
                <c:pt idx="1279">
                  <c:v>217.450125727646</c:v>
                </c:pt>
                <c:pt idx="1280">
                  <c:v>218.22546048308001</c:v>
                </c:pt>
                <c:pt idx="1281">
                  <c:v>217.76587691554599</c:v>
                </c:pt>
                <c:pt idx="1282">
                  <c:v>212.29845696124499</c:v>
                </c:pt>
                <c:pt idx="1283">
                  <c:v>213.26294927094699</c:v>
                </c:pt>
                <c:pt idx="1284">
                  <c:v>216.72539288846701</c:v>
                </c:pt>
                <c:pt idx="1285">
                  <c:v>216.26963553854699</c:v>
                </c:pt>
                <c:pt idx="1286">
                  <c:v>218.54303430597301</c:v>
                </c:pt>
                <c:pt idx="1287">
                  <c:v>218.90683346965099</c:v>
                </c:pt>
                <c:pt idx="1288">
                  <c:v>218.21976836232801</c:v>
                </c:pt>
                <c:pt idx="1289">
                  <c:v>218.08705177831001</c:v>
                </c:pt>
                <c:pt idx="1290">
                  <c:v>218.698752263351</c:v>
                </c:pt>
                <c:pt idx="1291">
                  <c:v>217.88640669679199</c:v>
                </c:pt>
                <c:pt idx="1292">
                  <c:v>216.81555778023099</c:v>
                </c:pt>
                <c:pt idx="1293">
                  <c:v>221.06424430591301</c:v>
                </c:pt>
                <c:pt idx="1294">
                  <c:v>220.926611771734</c:v>
                </c:pt>
                <c:pt idx="1295">
                  <c:v>221.664420465587</c:v>
                </c:pt>
                <c:pt idx="1296">
                  <c:v>224.87274368024501</c:v>
                </c:pt>
                <c:pt idx="1297">
                  <c:v>225.01133681207099</c:v>
                </c:pt>
                <c:pt idx="1298">
                  <c:v>224.29613290378299</c:v>
                </c:pt>
                <c:pt idx="1299">
                  <c:v>224.14653397708801</c:v>
                </c:pt>
                <c:pt idx="1300">
                  <c:v>226.69155400738299</c:v>
                </c:pt>
                <c:pt idx="1301">
                  <c:v>223.989890160849</c:v>
                </c:pt>
                <c:pt idx="1302">
                  <c:v>224.16229525670201</c:v>
                </c:pt>
                <c:pt idx="1303">
                  <c:v>222.07931772690699</c:v>
                </c:pt>
                <c:pt idx="1304">
                  <c:v>221.85996272947301</c:v>
                </c:pt>
                <c:pt idx="1305">
                  <c:v>222.43158358571699</c:v>
                </c:pt>
                <c:pt idx="1306">
                  <c:v>222.70750813671199</c:v>
                </c:pt>
                <c:pt idx="1307">
                  <c:v>223.34227451270999</c:v>
                </c:pt>
                <c:pt idx="1308">
                  <c:v>223.07759493051299</c:v>
                </c:pt>
                <c:pt idx="1309">
                  <c:v>224.62211644622599</c:v>
                </c:pt>
                <c:pt idx="1310">
                  <c:v>221.18024915481701</c:v>
                </c:pt>
                <c:pt idx="1311">
                  <c:v>219.85201735659101</c:v>
                </c:pt>
                <c:pt idx="1312">
                  <c:v>220.84256386064399</c:v>
                </c:pt>
                <c:pt idx="1313">
                  <c:v>218.54887698713799</c:v>
                </c:pt>
                <c:pt idx="1314">
                  <c:v>216.57935867749401</c:v>
                </c:pt>
                <c:pt idx="1315">
                  <c:v>212.078176403432</c:v>
                </c:pt>
                <c:pt idx="1316">
                  <c:v>212.14028540542799</c:v>
                </c:pt>
                <c:pt idx="1317">
                  <c:v>211.826088762186</c:v>
                </c:pt>
                <c:pt idx="1318">
                  <c:v>211.73054069572399</c:v>
                </c:pt>
                <c:pt idx="1319">
                  <c:v>212.61289507964401</c:v>
                </c:pt>
                <c:pt idx="1320">
                  <c:v>211.53885055322701</c:v>
                </c:pt>
                <c:pt idx="1321">
                  <c:v>214.06572126065601</c:v>
                </c:pt>
                <c:pt idx="1322">
                  <c:v>217.25274664325201</c:v>
                </c:pt>
                <c:pt idx="1323">
                  <c:v>214.249537167662</c:v>
                </c:pt>
                <c:pt idx="1324">
                  <c:v>214.68467180848899</c:v>
                </c:pt>
                <c:pt idx="1325">
                  <c:v>214.58111697369199</c:v>
                </c:pt>
                <c:pt idx="1326">
                  <c:v>214.80748546255501</c:v>
                </c:pt>
                <c:pt idx="1327">
                  <c:v>215.37494920592599</c:v>
                </c:pt>
                <c:pt idx="1328">
                  <c:v>216.89644718263199</c:v>
                </c:pt>
                <c:pt idx="1329">
                  <c:v>216.072047149404</c:v>
                </c:pt>
                <c:pt idx="1330">
                  <c:v>217.32890616502499</c:v>
                </c:pt>
                <c:pt idx="1331">
                  <c:v>218.81905701248601</c:v>
                </c:pt>
                <c:pt idx="1332">
                  <c:v>218.959178169463</c:v>
                </c:pt>
                <c:pt idx="1333">
                  <c:v>220.60494316519799</c:v>
                </c:pt>
                <c:pt idx="1334">
                  <c:v>221.446787840296</c:v>
                </c:pt>
                <c:pt idx="1335">
                  <c:v>223.24010590914901</c:v>
                </c:pt>
                <c:pt idx="1336">
                  <c:v>223.19530995900101</c:v>
                </c:pt>
                <c:pt idx="1337">
                  <c:v>222.39643795650801</c:v>
                </c:pt>
                <c:pt idx="1338">
                  <c:v>222.50631637334999</c:v>
                </c:pt>
                <c:pt idx="1339">
                  <c:v>221.72342924792599</c:v>
                </c:pt>
                <c:pt idx="1340">
                  <c:v>223.058842312357</c:v>
                </c:pt>
                <c:pt idx="1341">
                  <c:v>222.89171764874101</c:v>
                </c:pt>
                <c:pt idx="1342">
                  <c:v>222.45964282100601</c:v>
                </c:pt>
                <c:pt idx="1343">
                  <c:v>224.63561792067199</c:v>
                </c:pt>
                <c:pt idx="1344">
                  <c:v>222.576283817666</c:v>
                </c:pt>
                <c:pt idx="1345">
                  <c:v>224.189402553262</c:v>
                </c:pt>
                <c:pt idx="1346">
                  <c:v>224.79663141620301</c:v>
                </c:pt>
                <c:pt idx="1347">
                  <c:v>223.57995622713401</c:v>
                </c:pt>
                <c:pt idx="1348">
                  <c:v>224.566605804403</c:v>
                </c:pt>
                <c:pt idx="1349">
                  <c:v>223.47902379698499</c:v>
                </c:pt>
                <c:pt idx="1350">
                  <c:v>224.24420393554101</c:v>
                </c:pt>
                <c:pt idx="1351">
                  <c:v>224.02367279891601</c:v>
                </c:pt>
                <c:pt idx="1352">
                  <c:v>223.64519330635699</c:v>
                </c:pt>
                <c:pt idx="1353">
                  <c:v>222.23479901571301</c:v>
                </c:pt>
                <c:pt idx="1354">
                  <c:v>222.693501605656</c:v>
                </c:pt>
                <c:pt idx="1355">
                  <c:v>219.41909634437701</c:v>
                </c:pt>
                <c:pt idx="1356">
                  <c:v>217.601029747063</c:v>
                </c:pt>
                <c:pt idx="1357">
                  <c:v>219.85166860139199</c:v>
                </c:pt>
                <c:pt idx="1358">
                  <c:v>215.47663777238</c:v>
                </c:pt>
                <c:pt idx="1359">
                  <c:v>216.592177567623</c:v>
                </c:pt>
                <c:pt idx="1360">
                  <c:v>218.873480234759</c:v>
                </c:pt>
                <c:pt idx="1361">
                  <c:v>218.97815887239099</c:v>
                </c:pt>
                <c:pt idx="1362">
                  <c:v>219.772619150412</c:v>
                </c:pt>
                <c:pt idx="1363">
                  <c:v>220.69585295669901</c:v>
                </c:pt>
                <c:pt idx="1364">
                  <c:v>222.952937337609</c:v>
                </c:pt>
                <c:pt idx="1365">
                  <c:v>223.149224494175</c:v>
                </c:pt>
                <c:pt idx="1366">
                  <c:v>223.64309993663201</c:v>
                </c:pt>
                <c:pt idx="1367">
                  <c:v>225.010509010786</c:v>
                </c:pt>
                <c:pt idx="1368">
                  <c:v>225.36623210012499</c:v>
                </c:pt>
                <c:pt idx="1369">
                  <c:v>224.80795478776301</c:v>
                </c:pt>
                <c:pt idx="1370">
                  <c:v>225.362433244203</c:v>
                </c:pt>
                <c:pt idx="1371">
                  <c:v>227.15457581973499</c:v>
                </c:pt>
                <c:pt idx="1372">
                  <c:v>227.08745042088501</c:v>
                </c:pt>
                <c:pt idx="1373">
                  <c:v>225.83750227061199</c:v>
                </c:pt>
                <c:pt idx="1374">
                  <c:v>224.97482594986599</c:v>
                </c:pt>
                <c:pt idx="1375">
                  <c:v>226.611905429681</c:v>
                </c:pt>
                <c:pt idx="1376">
                  <c:v>224.91830439568</c:v>
                </c:pt>
                <c:pt idx="1377">
                  <c:v>225.98650895678401</c:v>
                </c:pt>
                <c:pt idx="1378">
                  <c:v>225.830920349569</c:v>
                </c:pt>
                <c:pt idx="1379">
                  <c:v>227.11177938182701</c:v>
                </c:pt>
                <c:pt idx="1380">
                  <c:v>227.38786544340201</c:v>
                </c:pt>
                <c:pt idx="1381">
                  <c:v>227.97190109951799</c:v>
                </c:pt>
                <c:pt idx="1382">
                  <c:v>226.79501261393</c:v>
                </c:pt>
                <c:pt idx="1383">
                  <c:v>226.417781559085</c:v>
                </c:pt>
                <c:pt idx="1384">
                  <c:v>224.17142520428001</c:v>
                </c:pt>
                <c:pt idx="1385">
                  <c:v>226.89081955536699</c:v>
                </c:pt>
                <c:pt idx="1386">
                  <c:v>227.17047958929001</c:v>
                </c:pt>
                <c:pt idx="1387">
                  <c:v>229.08291729657</c:v>
                </c:pt>
                <c:pt idx="1388">
                  <c:v>228.99377714206301</c:v>
                </c:pt>
                <c:pt idx="1389">
                  <c:v>230.93319534307</c:v>
                </c:pt>
                <c:pt idx="1390">
                  <c:v>232.010732749955</c:v>
                </c:pt>
                <c:pt idx="1391">
                  <c:v>232.51002939403199</c:v>
                </c:pt>
                <c:pt idx="1392">
                  <c:v>226.61247113088001</c:v>
                </c:pt>
                <c:pt idx="1393">
                  <c:v>230.35153302013001</c:v>
                </c:pt>
                <c:pt idx="1394">
                  <c:v>227.493024628265</c:v>
                </c:pt>
                <c:pt idx="1395">
                  <c:v>227.07145275911199</c:v>
                </c:pt>
                <c:pt idx="1396">
                  <c:v>230.13040013495799</c:v>
                </c:pt>
                <c:pt idx="1397">
                  <c:v>230.200626959082</c:v>
                </c:pt>
                <c:pt idx="1398">
                  <c:v>231.97376950726201</c:v>
                </c:pt>
                <c:pt idx="1399">
                  <c:v>232.68132917113499</c:v>
                </c:pt>
                <c:pt idx="1400">
                  <c:v>232.519769044681</c:v>
                </c:pt>
                <c:pt idx="1401">
                  <c:v>231.57482400733801</c:v>
                </c:pt>
                <c:pt idx="1402">
                  <c:v>233.43567282808399</c:v>
                </c:pt>
                <c:pt idx="1403">
                  <c:v>235.74811169439201</c:v>
                </c:pt>
                <c:pt idx="1404">
                  <c:v>233.18814416642999</c:v>
                </c:pt>
                <c:pt idx="1405">
                  <c:v>234.954882323909</c:v>
                </c:pt>
                <c:pt idx="1406">
                  <c:v>236.22162119194499</c:v>
                </c:pt>
                <c:pt idx="1407">
                  <c:v>237.416722923859</c:v>
                </c:pt>
                <c:pt idx="1408">
                  <c:v>239.05942087428701</c:v>
                </c:pt>
                <c:pt idx="1409">
                  <c:v>239.561703295527</c:v>
                </c:pt>
                <c:pt idx="1410">
                  <c:v>238.436241660538</c:v>
                </c:pt>
                <c:pt idx="1411">
                  <c:v>239.62080495755799</c:v>
                </c:pt>
                <c:pt idx="1412">
                  <c:v>239.94262790513</c:v>
                </c:pt>
                <c:pt idx="1413">
                  <c:v>241.99665447540301</c:v>
                </c:pt>
                <c:pt idx="1414">
                  <c:v>243.38853898123099</c:v>
                </c:pt>
                <c:pt idx="1415">
                  <c:v>242.54620809154801</c:v>
                </c:pt>
                <c:pt idx="1416">
                  <c:v>244.61983906219001</c:v>
                </c:pt>
                <c:pt idx="1417">
                  <c:v>244.96180534208301</c:v>
                </c:pt>
                <c:pt idx="1418">
                  <c:v>245.63074370627899</c:v>
                </c:pt>
                <c:pt idx="1419">
                  <c:v>240.82520430011601</c:v>
                </c:pt>
                <c:pt idx="1420">
                  <c:v>238.94986487993199</c:v>
                </c:pt>
                <c:pt idx="1421">
                  <c:v>238.563204521025</c:v>
                </c:pt>
                <c:pt idx="1422">
                  <c:v>239.05667471511799</c:v>
                </c:pt>
                <c:pt idx="1423">
                  <c:v>236.08883973731801</c:v>
                </c:pt>
                <c:pt idx="1424">
                  <c:v>236.39965039113901</c:v>
                </c:pt>
                <c:pt idx="1425">
                  <c:v>233.473406240071</c:v>
                </c:pt>
                <c:pt idx="1426">
                  <c:v>235.26100488335999</c:v>
                </c:pt>
                <c:pt idx="1427">
                  <c:v>233.37737756388199</c:v>
                </c:pt>
                <c:pt idx="1428">
                  <c:v>230.31174248517399</c:v>
                </c:pt>
                <c:pt idx="1429">
                  <c:v>232.33913889021599</c:v>
                </c:pt>
                <c:pt idx="1430">
                  <c:v>234.76332392740599</c:v>
                </c:pt>
                <c:pt idx="1431">
                  <c:v>235.472797603278</c:v>
                </c:pt>
                <c:pt idx="1432">
                  <c:v>233.012218761887</c:v>
                </c:pt>
                <c:pt idx="1433">
                  <c:v>230.73237496108101</c:v>
                </c:pt>
                <c:pt idx="1434">
                  <c:v>234.384836284258</c:v>
                </c:pt>
                <c:pt idx="1435">
                  <c:v>232.75247920288899</c:v>
                </c:pt>
                <c:pt idx="1436">
                  <c:v>234.49221431029301</c:v>
                </c:pt>
                <c:pt idx="1437">
                  <c:v>236.80885158676301</c:v>
                </c:pt>
                <c:pt idx="1438">
                  <c:v>233.845376387209</c:v>
                </c:pt>
                <c:pt idx="1439">
                  <c:v>227.882388459233</c:v>
                </c:pt>
                <c:pt idx="1440">
                  <c:v>228.16462668192</c:v>
                </c:pt>
                <c:pt idx="1441">
                  <c:v>225.37534309397699</c:v>
                </c:pt>
                <c:pt idx="1442">
                  <c:v>227.42987096922101</c:v>
                </c:pt>
                <c:pt idx="1443">
                  <c:v>229.02717162616301</c:v>
                </c:pt>
                <c:pt idx="1444">
                  <c:v>231.42118796951999</c:v>
                </c:pt>
                <c:pt idx="1445">
                  <c:v>230.52206269735399</c:v>
                </c:pt>
                <c:pt idx="1446">
                  <c:v>233.05941704639801</c:v>
                </c:pt>
                <c:pt idx="1447">
                  <c:v>232.95793840529899</c:v>
                </c:pt>
                <c:pt idx="1448">
                  <c:v>233.44204028672701</c:v>
                </c:pt>
                <c:pt idx="1449">
                  <c:v>236.162777277765</c:v>
                </c:pt>
                <c:pt idx="1450">
                  <c:v>237.054087074839</c:v>
                </c:pt>
                <c:pt idx="1451">
                  <c:v>238.95691659559401</c:v>
                </c:pt>
                <c:pt idx="1452">
                  <c:v>239.57572241725899</c:v>
                </c:pt>
                <c:pt idx="1453">
                  <c:v>242.909031482919</c:v>
                </c:pt>
                <c:pt idx="1454">
                  <c:v>243.59730950924299</c:v>
                </c:pt>
                <c:pt idx="1455">
                  <c:v>244.874373127746</c:v>
                </c:pt>
                <c:pt idx="1456">
                  <c:v>243.92233961252501</c:v>
                </c:pt>
                <c:pt idx="1457">
                  <c:v>244.72154098016799</c:v>
                </c:pt>
                <c:pt idx="1458">
                  <c:v>245.78326150092201</c:v>
                </c:pt>
                <c:pt idx="1459">
                  <c:v>245.58489443602599</c:v>
                </c:pt>
                <c:pt idx="1460">
                  <c:v>246.137948180894</c:v>
                </c:pt>
                <c:pt idx="1461">
                  <c:v>245.556852045754</c:v>
                </c:pt>
                <c:pt idx="1462">
                  <c:v>244.40942580054599</c:v>
                </c:pt>
                <c:pt idx="1463">
                  <c:v>246.02508943875901</c:v>
                </c:pt>
                <c:pt idx="1464">
                  <c:v>245.85478099622301</c:v>
                </c:pt>
                <c:pt idx="1465">
                  <c:v>244.62791807054199</c:v>
                </c:pt>
                <c:pt idx="1466">
                  <c:v>245.14287226928201</c:v>
                </c:pt>
                <c:pt idx="1467">
                  <c:v>245.47979072034201</c:v>
                </c:pt>
                <c:pt idx="1468">
                  <c:v>248.51861481464601</c:v>
                </c:pt>
                <c:pt idx="1469">
                  <c:v>249.12587505130099</c:v>
                </c:pt>
                <c:pt idx="1470">
                  <c:v>249.527124393983</c:v>
                </c:pt>
                <c:pt idx="1471">
                  <c:v>247.54106506890901</c:v>
                </c:pt>
                <c:pt idx="1472">
                  <c:v>246.34119243670099</c:v>
                </c:pt>
                <c:pt idx="1473">
                  <c:v>247.41110587643601</c:v>
                </c:pt>
                <c:pt idx="1474">
                  <c:v>246.80254065435099</c:v>
                </c:pt>
                <c:pt idx="1475">
                  <c:v>247.57080965623601</c:v>
                </c:pt>
                <c:pt idx="1476">
                  <c:v>247.95899298592201</c:v>
                </c:pt>
                <c:pt idx="1477">
                  <c:v>246.93582829338899</c:v>
                </c:pt>
                <c:pt idx="1478">
                  <c:v>242.686923541949</c:v>
                </c:pt>
                <c:pt idx="1479">
                  <c:v>241.99297299079001</c:v>
                </c:pt>
                <c:pt idx="1480">
                  <c:v>240.35446482306099</c:v>
                </c:pt>
                <c:pt idx="1481">
                  <c:v>239.55865498493199</c:v>
                </c:pt>
                <c:pt idx="1482">
                  <c:v>237.84665370976001</c:v>
                </c:pt>
                <c:pt idx="1483">
                  <c:v>240.50816220570101</c:v>
                </c:pt>
                <c:pt idx="1484">
                  <c:v>242.31068450201701</c:v>
                </c:pt>
                <c:pt idx="1485">
                  <c:v>242.37480277037201</c:v>
                </c:pt>
                <c:pt idx="1486">
                  <c:v>242.58249029208599</c:v>
                </c:pt>
                <c:pt idx="1487">
                  <c:v>243.577126141555</c:v>
                </c:pt>
                <c:pt idx="1488">
                  <c:v>243.027542960701</c:v>
                </c:pt>
                <c:pt idx="1489">
                  <c:v>241.27818430944399</c:v>
                </c:pt>
                <c:pt idx="1490">
                  <c:v>242.922981760841</c:v>
                </c:pt>
                <c:pt idx="1491">
                  <c:v>242.81245421666799</c:v>
                </c:pt>
                <c:pt idx="1492">
                  <c:v>244.11098654650999</c:v>
                </c:pt>
                <c:pt idx="1493">
                  <c:v>246.43163313606399</c:v>
                </c:pt>
                <c:pt idx="1494">
                  <c:v>246.72469702258101</c:v>
                </c:pt>
                <c:pt idx="1495">
                  <c:v>245.653735715095</c:v>
                </c:pt>
                <c:pt idx="1496">
                  <c:v>245.99411386010399</c:v>
                </c:pt>
                <c:pt idx="1497">
                  <c:v>246.80077953811201</c:v>
                </c:pt>
                <c:pt idx="1498">
                  <c:v>247.071370159911</c:v>
                </c:pt>
                <c:pt idx="1499">
                  <c:v>244.63648063897099</c:v>
                </c:pt>
                <c:pt idx="1500">
                  <c:v>244.42359417912701</c:v>
                </c:pt>
                <c:pt idx="1501">
                  <c:v>248.79722615268699</c:v>
                </c:pt>
                <c:pt idx="1502">
                  <c:v>246.999377783504</c:v>
                </c:pt>
                <c:pt idx="1503">
                  <c:v>245.56058901469001</c:v>
                </c:pt>
                <c:pt idx="1504">
                  <c:v>243.81385596781399</c:v>
                </c:pt>
                <c:pt idx="1505">
                  <c:v>244.153635685078</c:v>
                </c:pt>
                <c:pt idx="1506">
                  <c:v>243.22891287400199</c:v>
                </c:pt>
                <c:pt idx="1507">
                  <c:v>244.733179063092</c:v>
                </c:pt>
                <c:pt idx="1508">
                  <c:v>243.93296344847599</c:v>
                </c:pt>
                <c:pt idx="1509">
                  <c:v>243.64714090818299</c:v>
                </c:pt>
                <c:pt idx="1510">
                  <c:v>245.580527682395</c:v>
                </c:pt>
                <c:pt idx="1511">
                  <c:v>246.028467642094</c:v>
                </c:pt>
                <c:pt idx="1512">
                  <c:v>243.53947505548999</c:v>
                </c:pt>
                <c:pt idx="1513">
                  <c:v>245.20571102118001</c:v>
                </c:pt>
                <c:pt idx="1514">
                  <c:v>242.940949074907</c:v>
                </c:pt>
                <c:pt idx="1515">
                  <c:v>240.36709722088199</c:v>
                </c:pt>
                <c:pt idx="1516">
                  <c:v>238.25097916653101</c:v>
                </c:pt>
                <c:pt idx="1517">
                  <c:v>243.207209622476</c:v>
                </c:pt>
                <c:pt idx="1518">
                  <c:v>244.671580771192</c:v>
                </c:pt>
                <c:pt idx="1519">
                  <c:v>245.87280084091299</c:v>
                </c:pt>
                <c:pt idx="1520">
                  <c:v>243.67733473496401</c:v>
                </c:pt>
                <c:pt idx="1521">
                  <c:v>246.64320004668201</c:v>
                </c:pt>
                <c:pt idx="1522">
                  <c:v>246.925505672463</c:v>
                </c:pt>
                <c:pt idx="1523">
                  <c:v>249.29291288070999</c:v>
                </c:pt>
                <c:pt idx="1524">
                  <c:v>248.13354712083901</c:v>
                </c:pt>
                <c:pt idx="1525">
                  <c:v>247.83598717805799</c:v>
                </c:pt>
                <c:pt idx="1526">
                  <c:v>246.33305172984399</c:v>
                </c:pt>
                <c:pt idx="1527">
                  <c:v>247.377666218006</c:v>
                </c:pt>
                <c:pt idx="1528">
                  <c:v>248.47792913201201</c:v>
                </c:pt>
                <c:pt idx="1529">
                  <c:v>248.757510087139</c:v>
                </c:pt>
                <c:pt idx="1530">
                  <c:v>249.519765198882</c:v>
                </c:pt>
                <c:pt idx="1531">
                  <c:v>247.5010798381</c:v>
                </c:pt>
                <c:pt idx="1532">
                  <c:v>246.42195162688299</c:v>
                </c:pt>
                <c:pt idx="1533">
                  <c:v>246.05183768589001</c:v>
                </c:pt>
                <c:pt idx="1534">
                  <c:v>247.743375132094</c:v>
                </c:pt>
                <c:pt idx="1535">
                  <c:v>247.481942308497</c:v>
                </c:pt>
                <c:pt idx="1536">
                  <c:v>247.34510321484001</c:v>
                </c:pt>
                <c:pt idx="1537">
                  <c:v>243.11725310819301</c:v>
                </c:pt>
                <c:pt idx="1538">
                  <c:v>246.73572106537901</c:v>
                </c:pt>
                <c:pt idx="1539">
                  <c:v>246.67889302845501</c:v>
                </c:pt>
                <c:pt idx="1540">
                  <c:v>246.81735483536599</c:v>
                </c:pt>
                <c:pt idx="1541">
                  <c:v>249.42281643294899</c:v>
                </c:pt>
                <c:pt idx="1542">
                  <c:v>249.97416534374599</c:v>
                </c:pt>
                <c:pt idx="1543">
                  <c:v>250.71171920564299</c:v>
                </c:pt>
                <c:pt idx="1544">
                  <c:v>248.771621485764</c:v>
                </c:pt>
                <c:pt idx="1545">
                  <c:v>247.84963944306099</c:v>
                </c:pt>
                <c:pt idx="1546">
                  <c:v>247.34282901818199</c:v>
                </c:pt>
                <c:pt idx="1547">
                  <c:v>250.337627763321</c:v>
                </c:pt>
                <c:pt idx="1548">
                  <c:v>251.63128146659099</c:v>
                </c:pt>
                <c:pt idx="1549">
                  <c:v>251.96226251320701</c:v>
                </c:pt>
                <c:pt idx="1550">
                  <c:v>253.188332542849</c:v>
                </c:pt>
                <c:pt idx="1551">
                  <c:v>254.62169874262099</c:v>
                </c:pt>
                <c:pt idx="1552">
                  <c:v>255.385613486708</c:v>
                </c:pt>
                <c:pt idx="1553">
                  <c:v>254.104858644481</c:v>
                </c:pt>
                <c:pt idx="1554">
                  <c:v>253.47214314225999</c:v>
                </c:pt>
                <c:pt idx="1555">
                  <c:v>253.321606025276</c:v>
                </c:pt>
                <c:pt idx="1556">
                  <c:v>252.99283063626899</c:v>
                </c:pt>
                <c:pt idx="1557">
                  <c:v>255.07059127368299</c:v>
                </c:pt>
                <c:pt idx="1558">
                  <c:v>255.66301140164001</c:v>
                </c:pt>
                <c:pt idx="1559">
                  <c:v>254.71581994098</c:v>
                </c:pt>
                <c:pt idx="1560">
                  <c:v>251.24775463237901</c:v>
                </c:pt>
                <c:pt idx="1561">
                  <c:v>250.89570046878899</c:v>
                </c:pt>
                <c:pt idx="1562">
                  <c:v>250.97326457425399</c:v>
                </c:pt>
                <c:pt idx="1563">
                  <c:v>252.87982121104699</c:v>
                </c:pt>
                <c:pt idx="1564">
                  <c:v>252.36220161824201</c:v>
                </c:pt>
                <c:pt idx="1565">
                  <c:v>255.70957504392501</c:v>
                </c:pt>
                <c:pt idx="1566">
                  <c:v>254.75277044870899</c:v>
                </c:pt>
                <c:pt idx="1567">
                  <c:v>257.58235979030297</c:v>
                </c:pt>
                <c:pt idx="1568">
                  <c:v>260.087790169149</c:v>
                </c:pt>
                <c:pt idx="1569">
                  <c:v>260.59819890194098</c:v>
                </c:pt>
                <c:pt idx="1570">
                  <c:v>261.28393819227</c:v>
                </c:pt>
                <c:pt idx="1571">
                  <c:v>260.89130424229</c:v>
                </c:pt>
                <c:pt idx="1572">
                  <c:v>260.64103604260902</c:v>
                </c:pt>
                <c:pt idx="1573">
                  <c:v>261.88081218298697</c:v>
                </c:pt>
                <c:pt idx="1574">
                  <c:v>259.53881041966702</c:v>
                </c:pt>
                <c:pt idx="1575">
                  <c:v>258.97612260429997</c:v>
                </c:pt>
                <c:pt idx="1576">
                  <c:v>257.73679254631003</c:v>
                </c:pt>
                <c:pt idx="1577">
                  <c:v>259.89046950056201</c:v>
                </c:pt>
                <c:pt idx="1578">
                  <c:v>260.26502235530802</c:v>
                </c:pt>
                <c:pt idx="1579">
                  <c:v>259.87061048196102</c:v>
                </c:pt>
                <c:pt idx="1580">
                  <c:v>260.83639282657299</c:v>
                </c:pt>
                <c:pt idx="1581">
                  <c:v>257.18282733134799</c:v>
                </c:pt>
                <c:pt idx="1582">
                  <c:v>261.13917649782201</c:v>
                </c:pt>
                <c:pt idx="1583">
                  <c:v>263.06656282906999</c:v>
                </c:pt>
                <c:pt idx="1584">
                  <c:v>263.10589341206298</c:v>
                </c:pt>
                <c:pt idx="1585">
                  <c:v>261.87754586431601</c:v>
                </c:pt>
                <c:pt idx="1586">
                  <c:v>263.49056711970201</c:v>
                </c:pt>
                <c:pt idx="1587">
                  <c:v>264.26304248225699</c:v>
                </c:pt>
                <c:pt idx="1588">
                  <c:v>262.81256677259898</c:v>
                </c:pt>
                <c:pt idx="1589">
                  <c:v>257.119596836428</c:v>
                </c:pt>
                <c:pt idx="1590">
                  <c:v>254.49509311225501</c:v>
                </c:pt>
                <c:pt idx="1591">
                  <c:v>255.53954028936701</c:v>
                </c:pt>
                <c:pt idx="1592">
                  <c:v>252.54060340062199</c:v>
                </c:pt>
                <c:pt idx="1593">
                  <c:v>256.57183408437601</c:v>
                </c:pt>
                <c:pt idx="1594">
                  <c:v>255.325422514949</c:v>
                </c:pt>
                <c:pt idx="1595">
                  <c:v>248.83233483677199</c:v>
                </c:pt>
                <c:pt idx="1596">
                  <c:v>250.691142351786</c:v>
                </c:pt>
                <c:pt idx="1597">
                  <c:v>249.70121462353799</c:v>
                </c:pt>
                <c:pt idx="1598">
                  <c:v>252.50887072913201</c:v>
                </c:pt>
                <c:pt idx="1599">
                  <c:v>256.29321073869102</c:v>
                </c:pt>
                <c:pt idx="1600">
                  <c:v>257.31106168253001</c:v>
                </c:pt>
                <c:pt idx="1601">
                  <c:v>259.64256908747302</c:v>
                </c:pt>
                <c:pt idx="1602">
                  <c:v>260.22855462140001</c:v>
                </c:pt>
                <c:pt idx="1603">
                  <c:v>262.39104168448301</c:v>
                </c:pt>
                <c:pt idx="1604">
                  <c:v>262.97508322821699</c:v>
                </c:pt>
                <c:pt idx="1605">
                  <c:v>264.75678134794902</c:v>
                </c:pt>
                <c:pt idx="1606">
                  <c:v>262.68872577952902</c:v>
                </c:pt>
                <c:pt idx="1607">
                  <c:v>264.46973456994903</c:v>
                </c:pt>
                <c:pt idx="1608">
                  <c:v>264.44020448743203</c:v>
                </c:pt>
                <c:pt idx="1609">
                  <c:v>266.056957866218</c:v>
                </c:pt>
                <c:pt idx="1610">
                  <c:v>265.92029816065502</c:v>
                </c:pt>
                <c:pt idx="1611">
                  <c:v>266.29701304766098</c:v>
                </c:pt>
                <c:pt idx="1612">
                  <c:v>267.30727038693101</c:v>
                </c:pt>
                <c:pt idx="1613">
                  <c:v>266.98679157176701</c:v>
                </c:pt>
                <c:pt idx="1614">
                  <c:v>265.17424051302402</c:v>
                </c:pt>
                <c:pt idx="1615">
                  <c:v>269.67055602298097</c:v>
                </c:pt>
                <c:pt idx="1616">
                  <c:v>269.98967362513201</c:v>
                </c:pt>
                <c:pt idx="1617">
                  <c:v>269.95031618088899</c:v>
                </c:pt>
                <c:pt idx="1618">
                  <c:v>269.28661411311401</c:v>
                </c:pt>
                <c:pt idx="1619">
                  <c:v>269.107728080014</c:v>
                </c:pt>
                <c:pt idx="1620">
                  <c:v>267.41599050872099</c:v>
                </c:pt>
                <c:pt idx="1621">
                  <c:v>268.18086775461398</c:v>
                </c:pt>
                <c:pt idx="1622">
                  <c:v>264.72618156836802</c:v>
                </c:pt>
                <c:pt idx="1623">
                  <c:v>264.00260602567897</c:v>
                </c:pt>
                <c:pt idx="1624">
                  <c:v>266.02024293908698</c:v>
                </c:pt>
                <c:pt idx="1625">
                  <c:v>269.17288379143997</c:v>
                </c:pt>
                <c:pt idx="1626">
                  <c:v>267.588510380944</c:v>
                </c:pt>
                <c:pt idx="1627">
                  <c:v>268.39010837594702</c:v>
                </c:pt>
                <c:pt idx="1628">
                  <c:v>266.245750745517</c:v>
                </c:pt>
                <c:pt idx="1629">
                  <c:v>263.910706936287</c:v>
                </c:pt>
                <c:pt idx="1630">
                  <c:v>264.55800316388701</c:v>
                </c:pt>
                <c:pt idx="1631">
                  <c:v>260.965382813845</c:v>
                </c:pt>
                <c:pt idx="1632">
                  <c:v>259.93464130502201</c:v>
                </c:pt>
                <c:pt idx="1633">
                  <c:v>260.35985153921303</c:v>
                </c:pt>
                <c:pt idx="1634">
                  <c:v>263.09323075021302</c:v>
                </c:pt>
                <c:pt idx="1635">
                  <c:v>266.197902392088</c:v>
                </c:pt>
                <c:pt idx="1636">
                  <c:v>266.81458142667799</c:v>
                </c:pt>
                <c:pt idx="1637">
                  <c:v>265.547681835238</c:v>
                </c:pt>
                <c:pt idx="1638">
                  <c:v>261.187146986279</c:v>
                </c:pt>
                <c:pt idx="1639">
                  <c:v>259.282935754449</c:v>
                </c:pt>
                <c:pt idx="1640">
                  <c:v>261.09172797611501</c:v>
                </c:pt>
                <c:pt idx="1641">
                  <c:v>264.05610184747002</c:v>
                </c:pt>
                <c:pt idx="1642">
                  <c:v>257.79141756646402</c:v>
                </c:pt>
                <c:pt idx="1643">
                  <c:v>255.245332747021</c:v>
                </c:pt>
                <c:pt idx="1644">
                  <c:v>257.17977488530499</c:v>
                </c:pt>
                <c:pt idx="1645">
                  <c:v>258.49446913625701</c:v>
                </c:pt>
                <c:pt idx="1646">
                  <c:v>259.233254945657</c:v>
                </c:pt>
                <c:pt idx="1647">
                  <c:v>257.43902893142302</c:v>
                </c:pt>
                <c:pt idx="1648">
                  <c:v>257.63667321561701</c:v>
                </c:pt>
                <c:pt idx="1649">
                  <c:v>256.17203001898702</c:v>
                </c:pt>
                <c:pt idx="1650">
                  <c:v>255.23536654320199</c:v>
                </c:pt>
                <c:pt idx="1651">
                  <c:v>256.33993559716299</c:v>
                </c:pt>
                <c:pt idx="1652">
                  <c:v>253.341161827023</c:v>
                </c:pt>
                <c:pt idx="1653">
                  <c:v>254.13271535271701</c:v>
                </c:pt>
                <c:pt idx="1654">
                  <c:v>254.50610816082801</c:v>
                </c:pt>
                <c:pt idx="1655">
                  <c:v>255.454705067102</c:v>
                </c:pt>
                <c:pt idx="1656">
                  <c:v>256.58314052978602</c:v>
                </c:pt>
                <c:pt idx="1657">
                  <c:v>256.44608816562697</c:v>
                </c:pt>
                <c:pt idx="1658">
                  <c:v>257.07889098650998</c:v>
                </c:pt>
                <c:pt idx="1659">
                  <c:v>256.54554321077302</c:v>
                </c:pt>
                <c:pt idx="1660">
                  <c:v>258.800828776429</c:v>
                </c:pt>
                <c:pt idx="1661">
                  <c:v>258.922090306207</c:v>
                </c:pt>
                <c:pt idx="1662">
                  <c:v>258.83348331242399</c:v>
                </c:pt>
                <c:pt idx="1663">
                  <c:v>259.193862825118</c:v>
                </c:pt>
                <c:pt idx="1664">
                  <c:v>258.34901071336901</c:v>
                </c:pt>
                <c:pt idx="1665">
                  <c:v>259.16402518523699</c:v>
                </c:pt>
                <c:pt idx="1666">
                  <c:v>259.38434143544703</c:v>
                </c:pt>
                <c:pt idx="1667">
                  <c:v>260.98597699907299</c:v>
                </c:pt>
                <c:pt idx="1668">
                  <c:v>259.78699880056001</c:v>
                </c:pt>
                <c:pt idx="1669">
                  <c:v>259.25921263704703</c:v>
                </c:pt>
                <c:pt idx="1670">
                  <c:v>257.78515535495302</c:v>
                </c:pt>
                <c:pt idx="1671">
                  <c:v>257.41147246226399</c:v>
                </c:pt>
                <c:pt idx="1672">
                  <c:v>259.40466744708999</c:v>
                </c:pt>
                <c:pt idx="1673">
                  <c:v>261.10622421450103</c:v>
                </c:pt>
                <c:pt idx="1674">
                  <c:v>259.33690021827698</c:v>
                </c:pt>
                <c:pt idx="1675">
                  <c:v>260.01264534122203</c:v>
                </c:pt>
                <c:pt idx="1676">
                  <c:v>260.67558362008202</c:v>
                </c:pt>
                <c:pt idx="1677">
                  <c:v>261.014863126271</c:v>
                </c:pt>
                <c:pt idx="1678">
                  <c:v>260.20445568934201</c:v>
                </c:pt>
                <c:pt idx="1679">
                  <c:v>260.52830927128798</c:v>
                </c:pt>
                <c:pt idx="1680">
                  <c:v>264.176840904497</c:v>
                </c:pt>
                <c:pt idx="1681">
                  <c:v>263.45569069315201</c:v>
                </c:pt>
                <c:pt idx="1682">
                  <c:v>260.92856370769999</c:v>
                </c:pt>
                <c:pt idx="1683">
                  <c:v>259.362284980943</c:v>
                </c:pt>
                <c:pt idx="1684">
                  <c:v>258.79342794348401</c:v>
                </c:pt>
                <c:pt idx="1685">
                  <c:v>258.69880876428499</c:v>
                </c:pt>
                <c:pt idx="1686">
                  <c:v>259.19627725826098</c:v>
                </c:pt>
                <c:pt idx="1687">
                  <c:v>258.27644065079198</c:v>
                </c:pt>
                <c:pt idx="1688">
                  <c:v>258.28627115752198</c:v>
                </c:pt>
                <c:pt idx="1689">
                  <c:v>260.06913516727002</c:v>
                </c:pt>
                <c:pt idx="1690">
                  <c:v>261.09006126882002</c:v>
                </c:pt>
                <c:pt idx="1691">
                  <c:v>262.20272500838303</c:v>
                </c:pt>
                <c:pt idx="1692">
                  <c:v>261.31540689071397</c:v>
                </c:pt>
                <c:pt idx="1693">
                  <c:v>261.97741879196502</c:v>
                </c:pt>
                <c:pt idx="1694">
                  <c:v>261.85084006948898</c:v>
                </c:pt>
                <c:pt idx="1695">
                  <c:v>261.89367321607398</c:v>
                </c:pt>
                <c:pt idx="1696">
                  <c:v>263.28365464984103</c:v>
                </c:pt>
                <c:pt idx="1697">
                  <c:v>263.03403651495699</c:v>
                </c:pt>
                <c:pt idx="1698">
                  <c:v>263.82827185749801</c:v>
                </c:pt>
                <c:pt idx="1699">
                  <c:v>262.51964809155999</c:v>
                </c:pt>
                <c:pt idx="1700">
                  <c:v>261.210499906385</c:v>
                </c:pt>
                <c:pt idx="1701">
                  <c:v>261.48602115857898</c:v>
                </c:pt>
                <c:pt idx="1702">
                  <c:v>261.91148391793303</c:v>
                </c:pt>
                <c:pt idx="1703">
                  <c:v>260.475728640981</c:v>
                </c:pt>
                <c:pt idx="1704">
                  <c:v>261.71921485517902</c:v>
                </c:pt>
                <c:pt idx="1705">
                  <c:v>259.23156902609003</c:v>
                </c:pt>
                <c:pt idx="1706">
                  <c:v>260.40834782112597</c:v>
                </c:pt>
                <c:pt idx="1707">
                  <c:v>259.85854384266202</c:v>
                </c:pt>
                <c:pt idx="1708">
                  <c:v>261.16075500354799</c:v>
                </c:pt>
                <c:pt idx="1709">
                  <c:v>260.75481122981103</c:v>
                </c:pt>
                <c:pt idx="1710">
                  <c:v>262.57642756565099</c:v>
                </c:pt>
                <c:pt idx="1711">
                  <c:v>262.400558482132</c:v>
                </c:pt>
                <c:pt idx="1712">
                  <c:v>263.481707638101</c:v>
                </c:pt>
                <c:pt idx="1713">
                  <c:v>264.23257283948902</c:v>
                </c:pt>
                <c:pt idx="1714">
                  <c:v>263.79688270984002</c:v>
                </c:pt>
                <c:pt idx="1715">
                  <c:v>262.23452043582398</c:v>
                </c:pt>
                <c:pt idx="1716">
                  <c:v>263.637992397326</c:v>
                </c:pt>
                <c:pt idx="1717">
                  <c:v>262.54076567974801</c:v>
                </c:pt>
                <c:pt idx="1718">
                  <c:v>262.39666715160001</c:v>
                </c:pt>
                <c:pt idx="1719">
                  <c:v>258.248063654281</c:v>
                </c:pt>
                <c:pt idx="1720">
                  <c:v>257.59626749127301</c:v>
                </c:pt>
                <c:pt idx="1721">
                  <c:v>259.31048002289998</c:v>
                </c:pt>
                <c:pt idx="1722">
                  <c:v>257.460006119181</c:v>
                </c:pt>
                <c:pt idx="1723">
                  <c:v>257.58065202316698</c:v>
                </c:pt>
                <c:pt idx="1724">
                  <c:v>258.25389405785398</c:v>
                </c:pt>
                <c:pt idx="1725">
                  <c:v>259.48215809471901</c:v>
                </c:pt>
                <c:pt idx="1726">
                  <c:v>260.71966730327699</c:v>
                </c:pt>
                <c:pt idx="1727">
                  <c:v>259.59779340956499</c:v>
                </c:pt>
                <c:pt idx="1728">
                  <c:v>262.22203560300699</c:v>
                </c:pt>
                <c:pt idx="1729">
                  <c:v>263.20529425730001</c:v>
                </c:pt>
                <c:pt idx="1730">
                  <c:v>264.60597919273403</c:v>
                </c:pt>
                <c:pt idx="1731">
                  <c:v>264.55248438044202</c:v>
                </c:pt>
                <c:pt idx="1732">
                  <c:v>264.35173109521003</c:v>
                </c:pt>
                <c:pt idx="1733">
                  <c:v>264.75440671651302</c:v>
                </c:pt>
                <c:pt idx="1734">
                  <c:v>265.31838948080099</c:v>
                </c:pt>
                <c:pt idx="1735">
                  <c:v>265.05920598961501</c:v>
                </c:pt>
                <c:pt idx="1736">
                  <c:v>265.36197014819999</c:v>
                </c:pt>
                <c:pt idx="1737">
                  <c:v>265.01381469779301</c:v>
                </c:pt>
                <c:pt idx="1738">
                  <c:v>266.24306380802301</c:v>
                </c:pt>
                <c:pt idx="1739">
                  <c:v>266.80347035717301</c:v>
                </c:pt>
                <c:pt idx="1740">
                  <c:v>267.45607685523203</c:v>
                </c:pt>
                <c:pt idx="1741">
                  <c:v>265.40264677977802</c:v>
                </c:pt>
                <c:pt idx="1742">
                  <c:v>266.03486222292298</c:v>
                </c:pt>
                <c:pt idx="1743">
                  <c:v>264.062391532508</c:v>
                </c:pt>
                <c:pt idx="1744">
                  <c:v>264.92329518838199</c:v>
                </c:pt>
                <c:pt idx="1745">
                  <c:v>264.99849863663502</c:v>
                </c:pt>
                <c:pt idx="1746">
                  <c:v>263.12552386539198</c:v>
                </c:pt>
                <c:pt idx="1747">
                  <c:v>262.234277599628</c:v>
                </c:pt>
                <c:pt idx="1748">
                  <c:v>262.25339529153803</c:v>
                </c:pt>
                <c:pt idx="1749">
                  <c:v>257.69120582110497</c:v>
                </c:pt>
                <c:pt idx="1750">
                  <c:v>255.846657501621</c:v>
                </c:pt>
                <c:pt idx="1751">
                  <c:v>258.03799705475899</c:v>
                </c:pt>
                <c:pt idx="1752">
                  <c:v>258.16472911915702</c:v>
                </c:pt>
                <c:pt idx="1753">
                  <c:v>258.12353882393597</c:v>
                </c:pt>
                <c:pt idx="1754">
                  <c:v>258.14841831521602</c:v>
                </c:pt>
                <c:pt idx="1755">
                  <c:v>255.85280145653499</c:v>
                </c:pt>
                <c:pt idx="1756">
                  <c:v>255.37742023356299</c:v>
                </c:pt>
                <c:pt idx="1757">
                  <c:v>257.05872687660701</c:v>
                </c:pt>
                <c:pt idx="1758">
                  <c:v>253.709463352146</c:v>
                </c:pt>
                <c:pt idx="1759">
                  <c:v>255.625762719867</c:v>
                </c:pt>
                <c:pt idx="1760">
                  <c:v>255.67824077913201</c:v>
                </c:pt>
                <c:pt idx="1761">
                  <c:v>255.28416638167599</c:v>
                </c:pt>
                <c:pt idx="1762">
                  <c:v>254.04038478430601</c:v>
                </c:pt>
                <c:pt idx="1763">
                  <c:v>253.36328672154201</c:v>
                </c:pt>
                <c:pt idx="1764">
                  <c:v>255.498022922535</c:v>
                </c:pt>
                <c:pt idx="1765">
                  <c:v>255.192214631139</c:v>
                </c:pt>
                <c:pt idx="1766">
                  <c:v>253.64335666584</c:v>
                </c:pt>
                <c:pt idx="1767">
                  <c:v>256.98928736041302</c:v>
                </c:pt>
                <c:pt idx="1768">
                  <c:v>253.523524992723</c:v>
                </c:pt>
                <c:pt idx="1769">
                  <c:v>250.56484460536899</c:v>
                </c:pt>
                <c:pt idx="1770">
                  <c:v>248.29630447529701</c:v>
                </c:pt>
                <c:pt idx="1771">
                  <c:v>249.214896322122</c:v>
                </c:pt>
                <c:pt idx="1772">
                  <c:v>250.00215465854501</c:v>
                </c:pt>
                <c:pt idx="1773">
                  <c:v>248.599737145186</c:v>
                </c:pt>
                <c:pt idx="1774">
                  <c:v>248.72488518742901</c:v>
                </c:pt>
                <c:pt idx="1775">
                  <c:v>250.361396583838</c:v>
                </c:pt>
                <c:pt idx="1776">
                  <c:v>251.198843274392</c:v>
                </c:pt>
                <c:pt idx="1777">
                  <c:v>250.92071997549499</c:v>
                </c:pt>
                <c:pt idx="1778">
                  <c:v>250.76485388605201</c:v>
                </c:pt>
                <c:pt idx="1779">
                  <c:v>251.56739028418099</c:v>
                </c:pt>
                <c:pt idx="1780">
                  <c:v>251.90156980356099</c:v>
                </c:pt>
                <c:pt idx="1781">
                  <c:v>253.551345805951</c:v>
                </c:pt>
                <c:pt idx="1782">
                  <c:v>252.96358460140399</c:v>
                </c:pt>
                <c:pt idx="1783">
                  <c:v>253.61272267307899</c:v>
                </c:pt>
                <c:pt idx="1784">
                  <c:v>255.81474841268201</c:v>
                </c:pt>
                <c:pt idx="1785">
                  <c:v>256.645451549911</c:v>
                </c:pt>
                <c:pt idx="1786">
                  <c:v>256.501667062698</c:v>
                </c:pt>
                <c:pt idx="1787">
                  <c:v>256.27666399401897</c:v>
                </c:pt>
                <c:pt idx="1788">
                  <c:v>255.75878672183899</c:v>
                </c:pt>
                <c:pt idx="1789">
                  <c:v>256.135347147358</c:v>
                </c:pt>
                <c:pt idx="1790">
                  <c:v>256.74299546140702</c:v>
                </c:pt>
                <c:pt idx="1791">
                  <c:v>256.88163493821003</c:v>
                </c:pt>
                <c:pt idx="1792">
                  <c:v>256.49160205118397</c:v>
                </c:pt>
                <c:pt idx="1793">
                  <c:v>257.48888501275201</c:v>
                </c:pt>
                <c:pt idx="1794">
                  <c:v>257.27497017135897</c:v>
                </c:pt>
                <c:pt idx="1795">
                  <c:v>257.26120649090598</c:v>
                </c:pt>
                <c:pt idx="1796">
                  <c:v>258.803178292344</c:v>
                </c:pt>
                <c:pt idx="1797">
                  <c:v>257.19849781424898</c:v>
                </c:pt>
                <c:pt idx="1798">
                  <c:v>258.171976771213</c:v>
                </c:pt>
                <c:pt idx="1799">
                  <c:v>259.27840132505401</c:v>
                </c:pt>
                <c:pt idx="1800">
                  <c:v>260.71579076029701</c:v>
                </c:pt>
                <c:pt idx="1801">
                  <c:v>261.65758371030199</c:v>
                </c:pt>
                <c:pt idx="1802">
                  <c:v>263.22442541036003</c:v>
                </c:pt>
                <c:pt idx="1803">
                  <c:v>264.59047189626898</c:v>
                </c:pt>
                <c:pt idx="1804">
                  <c:v>262.49954685580701</c:v>
                </c:pt>
                <c:pt idx="1805">
                  <c:v>262.58728151980398</c:v>
                </c:pt>
                <c:pt idx="1806">
                  <c:v>263.07766528228098</c:v>
                </c:pt>
                <c:pt idx="1807">
                  <c:v>263.80689143926099</c:v>
                </c:pt>
                <c:pt idx="1808">
                  <c:v>263.091411066273</c:v>
                </c:pt>
                <c:pt idx="1809">
                  <c:v>263.44457267219002</c:v>
                </c:pt>
                <c:pt idx="1810">
                  <c:v>264.49140987875398</c:v>
                </c:pt>
                <c:pt idx="1811">
                  <c:v>262.72315982174399</c:v>
                </c:pt>
                <c:pt idx="1812">
                  <c:v>263.70536157638003</c:v>
                </c:pt>
                <c:pt idx="1813">
                  <c:v>262.31733544579498</c:v>
                </c:pt>
                <c:pt idx="1814">
                  <c:v>259.84792051932101</c:v>
                </c:pt>
                <c:pt idx="1815">
                  <c:v>260.13379814097999</c:v>
                </c:pt>
                <c:pt idx="1816">
                  <c:v>261.53657298930602</c:v>
                </c:pt>
                <c:pt idx="1817">
                  <c:v>261.46831781034899</c:v>
                </c:pt>
                <c:pt idx="1818">
                  <c:v>263.51552185512998</c:v>
                </c:pt>
                <c:pt idx="1819">
                  <c:v>264.78431831404902</c:v>
                </c:pt>
                <c:pt idx="1820">
                  <c:v>261.72919264853402</c:v>
                </c:pt>
                <c:pt idx="1821">
                  <c:v>262.28533533104701</c:v>
                </c:pt>
                <c:pt idx="1822">
                  <c:v>263.51834706650999</c:v>
                </c:pt>
                <c:pt idx="1823">
                  <c:v>264.77165026626602</c:v>
                </c:pt>
                <c:pt idx="1824">
                  <c:v>264.06626966772097</c:v>
                </c:pt>
                <c:pt idx="1825">
                  <c:v>261.97687724331098</c:v>
                </c:pt>
                <c:pt idx="1826">
                  <c:v>263.25671733085102</c:v>
                </c:pt>
                <c:pt idx="1827">
                  <c:v>262.90976639548597</c:v>
                </c:pt>
                <c:pt idx="1828">
                  <c:v>266.44469064334498</c:v>
                </c:pt>
                <c:pt idx="1829">
                  <c:v>268.08865740472299</c:v>
                </c:pt>
                <c:pt idx="1830">
                  <c:v>266.92841352039397</c:v>
                </c:pt>
                <c:pt idx="1831">
                  <c:v>268.43034400898199</c:v>
                </c:pt>
                <c:pt idx="1832">
                  <c:v>270.10933143593502</c:v>
                </c:pt>
                <c:pt idx="1833">
                  <c:v>269.84569899038797</c:v>
                </c:pt>
                <c:pt idx="1834">
                  <c:v>271.924530855998</c:v>
                </c:pt>
                <c:pt idx="1835">
                  <c:v>274.32859277163499</c:v>
                </c:pt>
                <c:pt idx="1836">
                  <c:v>273.73761707460397</c:v>
                </c:pt>
                <c:pt idx="1837">
                  <c:v>274.46998247662998</c:v>
                </c:pt>
                <c:pt idx="1838">
                  <c:v>272.74550339778602</c:v>
                </c:pt>
                <c:pt idx="1839">
                  <c:v>274.791063918399</c:v>
                </c:pt>
                <c:pt idx="1840">
                  <c:v>276.31947400943397</c:v>
                </c:pt>
                <c:pt idx="1841">
                  <c:v>277.15447542122303</c:v>
                </c:pt>
                <c:pt idx="1842">
                  <c:v>277.25802722823101</c:v>
                </c:pt>
                <c:pt idx="1843">
                  <c:v>277.30342887310201</c:v>
                </c:pt>
                <c:pt idx="1844">
                  <c:v>277.32469030607598</c:v>
                </c:pt>
                <c:pt idx="1845">
                  <c:v>275.069984322925</c:v>
                </c:pt>
                <c:pt idx="1846">
                  <c:v>274.21401994803199</c:v>
                </c:pt>
                <c:pt idx="1847">
                  <c:v>272.534560105769</c:v>
                </c:pt>
                <c:pt idx="1848">
                  <c:v>272.25838087040501</c:v>
                </c:pt>
                <c:pt idx="1849">
                  <c:v>272.34913986236</c:v>
                </c:pt>
                <c:pt idx="1850">
                  <c:v>266.09555857775302</c:v>
                </c:pt>
                <c:pt idx="1851">
                  <c:v>265.05762973332003</c:v>
                </c:pt>
                <c:pt idx="1852">
                  <c:v>265.03358238026902</c:v>
                </c:pt>
                <c:pt idx="1853">
                  <c:v>264.674859908668</c:v>
                </c:pt>
                <c:pt idx="1854">
                  <c:v>266.56693598196</c:v>
                </c:pt>
                <c:pt idx="1855">
                  <c:v>264.57289019645299</c:v>
                </c:pt>
                <c:pt idx="1856">
                  <c:v>262.91737541801899</c:v>
                </c:pt>
                <c:pt idx="1857">
                  <c:v>265.123408719434</c:v>
                </c:pt>
                <c:pt idx="1858">
                  <c:v>260.40605419946399</c:v>
                </c:pt>
                <c:pt idx="1859">
                  <c:v>262.53409267788902</c:v>
                </c:pt>
                <c:pt idx="1860">
                  <c:v>264.81193415043401</c:v>
                </c:pt>
                <c:pt idx="1861">
                  <c:v>260.744473926159</c:v>
                </c:pt>
                <c:pt idx="1862">
                  <c:v>260.81126139257498</c:v>
                </c:pt>
                <c:pt idx="1863">
                  <c:v>259.006463658695</c:v>
                </c:pt>
                <c:pt idx="1864">
                  <c:v>260.33339079213499</c:v>
                </c:pt>
                <c:pt idx="1865">
                  <c:v>261.86240407689002</c:v>
                </c:pt>
                <c:pt idx="1866">
                  <c:v>260.99362154935898</c:v>
                </c:pt>
                <c:pt idx="1867">
                  <c:v>260.08428280840201</c:v>
                </c:pt>
                <c:pt idx="1868">
                  <c:v>260.23496966974102</c:v>
                </c:pt>
                <c:pt idx="1869">
                  <c:v>254.180941093499</c:v>
                </c:pt>
                <c:pt idx="1870">
                  <c:v>256.10540224232898</c:v>
                </c:pt>
                <c:pt idx="1871">
                  <c:v>256.76910519398302</c:v>
                </c:pt>
                <c:pt idx="1872">
                  <c:v>257.520010043166</c:v>
                </c:pt>
                <c:pt idx="1873">
                  <c:v>260.53685959381602</c:v>
                </c:pt>
                <c:pt idx="1874">
                  <c:v>260.02490071964399</c:v>
                </c:pt>
                <c:pt idx="1875">
                  <c:v>262.68506816202802</c:v>
                </c:pt>
                <c:pt idx="1876">
                  <c:v>263.244038566006</c:v>
                </c:pt>
                <c:pt idx="1877">
                  <c:v>268.55875870963803</c:v>
                </c:pt>
                <c:pt idx="1878">
                  <c:v>268.00282956358598</c:v>
                </c:pt>
                <c:pt idx="1879">
                  <c:v>273.08493090363999</c:v>
                </c:pt>
                <c:pt idx="1880">
                  <c:v>272.732640733344</c:v>
                </c:pt>
                <c:pt idx="1881">
                  <c:v>271.43921043332602</c:v>
                </c:pt>
                <c:pt idx="1882">
                  <c:v>267.30087612313702</c:v>
                </c:pt>
                <c:pt idx="1883">
                  <c:v>265.30146591079898</c:v>
                </c:pt>
                <c:pt idx="1884">
                  <c:v>266.41581433433703</c:v>
                </c:pt>
                <c:pt idx="1885">
                  <c:v>268.936963817567</c:v>
                </c:pt>
                <c:pt idx="1886">
                  <c:v>266.99319449278801</c:v>
                </c:pt>
                <c:pt idx="1887">
                  <c:v>266.814954733386</c:v>
                </c:pt>
                <c:pt idx="1888">
                  <c:v>268.46107487087198</c:v>
                </c:pt>
                <c:pt idx="1889">
                  <c:v>270.89703071066401</c:v>
                </c:pt>
                <c:pt idx="1890">
                  <c:v>267.71965442506598</c:v>
                </c:pt>
                <c:pt idx="1891">
                  <c:v>269.148323373832</c:v>
                </c:pt>
                <c:pt idx="1892">
                  <c:v>266.06156332243103</c:v>
                </c:pt>
                <c:pt idx="1893">
                  <c:v>266.62006850186299</c:v>
                </c:pt>
                <c:pt idx="1894">
                  <c:v>266.35033149649098</c:v>
                </c:pt>
                <c:pt idx="1895">
                  <c:v>266.03380312602098</c:v>
                </c:pt>
                <c:pt idx="1896">
                  <c:v>267.69817286634998</c:v>
                </c:pt>
                <c:pt idx="1897">
                  <c:v>267.42600036885398</c:v>
                </c:pt>
                <c:pt idx="1898">
                  <c:v>263.43503146052302</c:v>
                </c:pt>
                <c:pt idx="1899">
                  <c:v>266.670117459555</c:v>
                </c:pt>
                <c:pt idx="1900">
                  <c:v>266.39786951238398</c:v>
                </c:pt>
                <c:pt idx="1901">
                  <c:v>265.67614259042898</c:v>
                </c:pt>
                <c:pt idx="1902">
                  <c:v>266.82199559121398</c:v>
                </c:pt>
                <c:pt idx="1903">
                  <c:v>267.601121196181</c:v>
                </c:pt>
                <c:pt idx="1904">
                  <c:v>265.98726052668098</c:v>
                </c:pt>
                <c:pt idx="1905">
                  <c:v>265.43070349935499</c:v>
                </c:pt>
                <c:pt idx="1906">
                  <c:v>263.08352808548801</c:v>
                </c:pt>
                <c:pt idx="1907">
                  <c:v>259.41991093724801</c:v>
                </c:pt>
                <c:pt idx="1908">
                  <c:v>260.94038506090197</c:v>
                </c:pt>
                <c:pt idx="1909">
                  <c:v>260.95644793517903</c:v>
                </c:pt>
                <c:pt idx="1910">
                  <c:v>258.05655453382701</c:v>
                </c:pt>
                <c:pt idx="1911">
                  <c:v>256.01330095343701</c:v>
                </c:pt>
                <c:pt idx="1912">
                  <c:v>258.00640131556401</c:v>
                </c:pt>
                <c:pt idx="1913">
                  <c:v>260.20546775027702</c:v>
                </c:pt>
                <c:pt idx="1914">
                  <c:v>257.83423612351299</c:v>
                </c:pt>
                <c:pt idx="1915">
                  <c:v>257.90699091961</c:v>
                </c:pt>
                <c:pt idx="1916">
                  <c:v>259.95431593333302</c:v>
                </c:pt>
                <c:pt idx="1917">
                  <c:v>263.65167836414997</c:v>
                </c:pt>
                <c:pt idx="1918">
                  <c:v>263.89466357041198</c:v>
                </c:pt>
                <c:pt idx="1919">
                  <c:v>265.81242807715</c:v>
                </c:pt>
                <c:pt idx="1920">
                  <c:v>261.63289980172101</c:v>
                </c:pt>
                <c:pt idx="1921">
                  <c:v>261.73472953224802</c:v>
                </c:pt>
                <c:pt idx="1922">
                  <c:v>262.07813033251801</c:v>
                </c:pt>
                <c:pt idx="1923">
                  <c:v>261.287178131583</c:v>
                </c:pt>
                <c:pt idx="1924">
                  <c:v>257.39682112956802</c:v>
                </c:pt>
                <c:pt idx="1925">
                  <c:v>258.69062361600101</c:v>
                </c:pt>
                <c:pt idx="1926">
                  <c:v>258.584182605298</c:v>
                </c:pt>
                <c:pt idx="1927">
                  <c:v>257.963776512609</c:v>
                </c:pt>
                <c:pt idx="1928">
                  <c:v>258.46294522350001</c:v>
                </c:pt>
                <c:pt idx="1929">
                  <c:v>258.36976428257498</c:v>
                </c:pt>
                <c:pt idx="1930">
                  <c:v>259.61152362854</c:v>
                </c:pt>
                <c:pt idx="1931">
                  <c:v>257.54612887133499</c:v>
                </c:pt>
                <c:pt idx="1932">
                  <c:v>258.14550523017999</c:v>
                </c:pt>
                <c:pt idx="1933">
                  <c:v>256.76293394176298</c:v>
                </c:pt>
                <c:pt idx="1934">
                  <c:v>256.15778902413598</c:v>
                </c:pt>
                <c:pt idx="1935">
                  <c:v>258.874688279422</c:v>
                </c:pt>
                <c:pt idx="1936">
                  <c:v>259.42097199506799</c:v>
                </c:pt>
                <c:pt idx="1937">
                  <c:v>258.199911006896</c:v>
                </c:pt>
                <c:pt idx="1938">
                  <c:v>257.16290642564098</c:v>
                </c:pt>
                <c:pt idx="1939">
                  <c:v>258.78454708819299</c:v>
                </c:pt>
                <c:pt idx="1940">
                  <c:v>258.75762125110498</c:v>
                </c:pt>
                <c:pt idx="1941">
                  <c:v>261.81325535834401</c:v>
                </c:pt>
                <c:pt idx="1942">
                  <c:v>261.39080879300201</c:v>
                </c:pt>
                <c:pt idx="1943">
                  <c:v>262.97514086508801</c:v>
                </c:pt>
                <c:pt idx="1944">
                  <c:v>263.27991850176198</c:v>
                </c:pt>
                <c:pt idx="1945">
                  <c:v>261.619908542139</c:v>
                </c:pt>
                <c:pt idx="1946">
                  <c:v>261.23355389866902</c:v>
                </c:pt>
                <c:pt idx="1947">
                  <c:v>260.203516485433</c:v>
                </c:pt>
                <c:pt idx="1948">
                  <c:v>254.71898153687701</c:v>
                </c:pt>
                <c:pt idx="1949">
                  <c:v>256.55160208552002</c:v>
                </c:pt>
                <c:pt idx="1950">
                  <c:v>255.50291676645401</c:v>
                </c:pt>
                <c:pt idx="1951">
                  <c:v>254.13287682950201</c:v>
                </c:pt>
                <c:pt idx="1952">
                  <c:v>250.77916789009399</c:v>
                </c:pt>
                <c:pt idx="1953">
                  <c:v>251.19449689541</c:v>
                </c:pt>
                <c:pt idx="1954">
                  <c:v>246.89105245264</c:v>
                </c:pt>
                <c:pt idx="1955">
                  <c:v>248.22855901925101</c:v>
                </c:pt>
                <c:pt idx="1956">
                  <c:v>250.96974629822901</c:v>
                </c:pt>
                <c:pt idx="1957">
                  <c:v>253.256031887121</c:v>
                </c:pt>
                <c:pt idx="1958">
                  <c:v>254.73760433917801</c:v>
                </c:pt>
                <c:pt idx="1959">
                  <c:v>254.43336382005401</c:v>
                </c:pt>
                <c:pt idx="1960">
                  <c:v>257.098196583966</c:v>
                </c:pt>
                <c:pt idx="1961">
                  <c:v>258.72935933362601</c:v>
                </c:pt>
                <c:pt idx="1962">
                  <c:v>258.808146478879</c:v>
                </c:pt>
                <c:pt idx="1963">
                  <c:v>258.14192553696898</c:v>
                </c:pt>
                <c:pt idx="1964">
                  <c:v>256.83980664708002</c:v>
                </c:pt>
                <c:pt idx="1965">
                  <c:v>255.214528608758</c:v>
                </c:pt>
                <c:pt idx="1966">
                  <c:v>252.183086579188</c:v>
                </c:pt>
                <c:pt idx="1967">
                  <c:v>250.219551453208</c:v>
                </c:pt>
                <c:pt idx="1968">
                  <c:v>252.55944029543599</c:v>
                </c:pt>
                <c:pt idx="1969">
                  <c:v>253.61880360944599</c:v>
                </c:pt>
                <c:pt idx="1970">
                  <c:v>254.44004230563399</c:v>
                </c:pt>
                <c:pt idx="1971">
                  <c:v>254.59352184594499</c:v>
                </c:pt>
                <c:pt idx="1972">
                  <c:v>253.67605745356599</c:v>
                </c:pt>
                <c:pt idx="1973">
                  <c:v>253.14282209363901</c:v>
                </c:pt>
                <c:pt idx="1974">
                  <c:v>254.45210554372301</c:v>
                </c:pt>
                <c:pt idx="1975">
                  <c:v>250.986296397372</c:v>
                </c:pt>
                <c:pt idx="1976">
                  <c:v>250.178518909715</c:v>
                </c:pt>
                <c:pt idx="1977">
                  <c:v>253.11244292818299</c:v>
                </c:pt>
                <c:pt idx="1978">
                  <c:v>252.05753328885001</c:v>
                </c:pt>
                <c:pt idx="1979">
                  <c:v>252.459862805228</c:v>
                </c:pt>
                <c:pt idx="1980">
                  <c:v>252.01335243135799</c:v>
                </c:pt>
                <c:pt idx="1981">
                  <c:v>252.10345956583799</c:v>
                </c:pt>
                <c:pt idx="1982">
                  <c:v>253.31309951483601</c:v>
                </c:pt>
                <c:pt idx="1983">
                  <c:v>252.57535348081601</c:v>
                </c:pt>
                <c:pt idx="1984">
                  <c:v>252.12663726400999</c:v>
                </c:pt>
                <c:pt idx="1985">
                  <c:v>248.77095270011901</c:v>
                </c:pt>
                <c:pt idx="1986">
                  <c:v>243.73678161963099</c:v>
                </c:pt>
                <c:pt idx="1987">
                  <c:v>239.37995754341</c:v>
                </c:pt>
                <c:pt idx="1988">
                  <c:v>237.54891483254801</c:v>
                </c:pt>
                <c:pt idx="1989">
                  <c:v>235.42409977221001</c:v>
                </c:pt>
                <c:pt idx="1990">
                  <c:v>235.40287477238101</c:v>
                </c:pt>
                <c:pt idx="1991">
                  <c:v>235.60717879822701</c:v>
                </c:pt>
                <c:pt idx="1992">
                  <c:v>234.856221076531</c:v>
                </c:pt>
                <c:pt idx="1993">
                  <c:v>233.94061266308</c:v>
                </c:pt>
                <c:pt idx="1994">
                  <c:v>234.919896223309</c:v>
                </c:pt>
                <c:pt idx="1995">
                  <c:v>234.97782219649301</c:v>
                </c:pt>
                <c:pt idx="1996">
                  <c:v>234.79712393978301</c:v>
                </c:pt>
                <c:pt idx="1997">
                  <c:v>235.54929621637999</c:v>
                </c:pt>
                <c:pt idx="1998">
                  <c:v>235.594222774081</c:v>
                </c:pt>
                <c:pt idx="1999">
                  <c:v>235.30192979443501</c:v>
                </c:pt>
                <c:pt idx="2000">
                  <c:v>235.692760009251</c:v>
                </c:pt>
                <c:pt idx="2001">
                  <c:v>235.799703236498</c:v>
                </c:pt>
                <c:pt idx="2002">
                  <c:v>234.863954536715</c:v>
                </c:pt>
                <c:pt idx="2003">
                  <c:v>234.79127819687099</c:v>
                </c:pt>
                <c:pt idx="2004">
                  <c:v>235.93292740614001</c:v>
                </c:pt>
                <c:pt idx="2005">
                  <c:v>236.35896017399301</c:v>
                </c:pt>
                <c:pt idx="2006">
                  <c:v>235.75966858395699</c:v>
                </c:pt>
                <c:pt idx="2007">
                  <c:v>236.293299784135</c:v>
                </c:pt>
                <c:pt idx="2008">
                  <c:v>236.13298530644499</c:v>
                </c:pt>
                <c:pt idx="2009">
                  <c:v>236.369292960129</c:v>
                </c:pt>
                <c:pt idx="2010">
                  <c:v>236.04573457570299</c:v>
                </c:pt>
                <c:pt idx="2011">
                  <c:v>236.64632989459099</c:v>
                </c:pt>
                <c:pt idx="2012">
                  <c:v>237.02003493971901</c:v>
                </c:pt>
                <c:pt idx="2013">
                  <c:v>237.07834257315801</c:v>
                </c:pt>
                <c:pt idx="2014">
                  <c:v>237.170856355301</c:v>
                </c:pt>
                <c:pt idx="2015">
                  <c:v>237.825171447332</c:v>
                </c:pt>
                <c:pt idx="2016">
                  <c:v>237.16679604050401</c:v>
                </c:pt>
                <c:pt idx="2017">
                  <c:v>237.517769134086</c:v>
                </c:pt>
                <c:pt idx="2018">
                  <c:v>237.169067595011</c:v>
                </c:pt>
                <c:pt idx="2019">
                  <c:v>236.77902668790799</c:v>
                </c:pt>
                <c:pt idx="2020">
                  <c:v>236.806067746997</c:v>
                </c:pt>
                <c:pt idx="2021">
                  <c:v>237.30709937779901</c:v>
                </c:pt>
                <c:pt idx="2022">
                  <c:v>237.41922104628301</c:v>
                </c:pt>
                <c:pt idx="2023">
                  <c:v>238.154189414824</c:v>
                </c:pt>
                <c:pt idx="2024">
                  <c:v>237.77492268747</c:v>
                </c:pt>
                <c:pt idx="2025">
                  <c:v>237.61198974717399</c:v>
                </c:pt>
                <c:pt idx="2026">
                  <c:v>237.66851917336101</c:v>
                </c:pt>
                <c:pt idx="2027">
                  <c:v>237.124310081239</c:v>
                </c:pt>
                <c:pt idx="2028">
                  <c:v>237.66901067054999</c:v>
                </c:pt>
                <c:pt idx="2029">
                  <c:v>237.823957750593</c:v>
                </c:pt>
                <c:pt idx="2030">
                  <c:v>237.01170312216701</c:v>
                </c:pt>
                <c:pt idx="2031">
                  <c:v>237.341549045493</c:v>
                </c:pt>
                <c:pt idx="2032">
                  <c:v>237.43814503819701</c:v>
                </c:pt>
                <c:pt idx="2033">
                  <c:v>238.669746424278</c:v>
                </c:pt>
                <c:pt idx="2034">
                  <c:v>238.33337241828801</c:v>
                </c:pt>
                <c:pt idx="2035">
                  <c:v>236.800139567625</c:v>
                </c:pt>
                <c:pt idx="2036">
                  <c:v>240.69072428862901</c:v>
                </c:pt>
                <c:pt idx="2037">
                  <c:v>240.03479148628099</c:v>
                </c:pt>
                <c:pt idx="2038">
                  <c:v>239.915751295478</c:v>
                </c:pt>
                <c:pt idx="2039">
                  <c:v>239.58964035512901</c:v>
                </c:pt>
                <c:pt idx="2040">
                  <c:v>237.144669595511</c:v>
                </c:pt>
                <c:pt idx="2041">
                  <c:v>234.67626853666701</c:v>
                </c:pt>
                <c:pt idx="2042">
                  <c:v>234.67416626688299</c:v>
                </c:pt>
                <c:pt idx="2043">
                  <c:v>234.35844964883799</c:v>
                </c:pt>
                <c:pt idx="2044">
                  <c:v>233.58781918694501</c:v>
                </c:pt>
                <c:pt idx="2045">
                  <c:v>231.897995081022</c:v>
                </c:pt>
                <c:pt idx="2046">
                  <c:v>233.527326280127</c:v>
                </c:pt>
                <c:pt idx="2047">
                  <c:v>233.50056857700099</c:v>
                </c:pt>
                <c:pt idx="2048">
                  <c:v>233.39167484426901</c:v>
                </c:pt>
                <c:pt idx="2049">
                  <c:v>233.53765571201899</c:v>
                </c:pt>
                <c:pt idx="2050">
                  <c:v>233.414969794352</c:v>
                </c:pt>
                <c:pt idx="2051">
                  <c:v>233.50674931229301</c:v>
                </c:pt>
                <c:pt idx="2052">
                  <c:v>233.15157107286899</c:v>
                </c:pt>
                <c:pt idx="2053">
                  <c:v>233.60442658315799</c:v>
                </c:pt>
                <c:pt idx="2054">
                  <c:v>234.104396068932</c:v>
                </c:pt>
                <c:pt idx="2055">
                  <c:v>233.738973068473</c:v>
                </c:pt>
                <c:pt idx="2056">
                  <c:v>236.63747690559401</c:v>
                </c:pt>
                <c:pt idx="2057">
                  <c:v>232.89153275651199</c:v>
                </c:pt>
                <c:pt idx="2058">
                  <c:v>229.18921603095001</c:v>
                </c:pt>
                <c:pt idx="2059">
                  <c:v>233.74993699513001</c:v>
                </c:pt>
                <c:pt idx="2060">
                  <c:v>232.98195498034599</c:v>
                </c:pt>
                <c:pt idx="2061">
                  <c:v>232.817768108167</c:v>
                </c:pt>
                <c:pt idx="2062">
                  <c:v>230.372172101698</c:v>
                </c:pt>
                <c:pt idx="2063">
                  <c:v>230.13195539012301</c:v>
                </c:pt>
                <c:pt idx="2064">
                  <c:v>227.14300908037001</c:v>
                </c:pt>
                <c:pt idx="2065">
                  <c:v>228.459372167542</c:v>
                </c:pt>
                <c:pt idx="2066">
                  <c:v>228.109561736795</c:v>
                </c:pt>
                <c:pt idx="2067">
                  <c:v>228.58752039853499</c:v>
                </c:pt>
                <c:pt idx="2068">
                  <c:v>229.918456142769</c:v>
                </c:pt>
                <c:pt idx="2069">
                  <c:v>230.255008842677</c:v>
                </c:pt>
                <c:pt idx="2070">
                  <c:v>230.440751531264</c:v>
                </c:pt>
                <c:pt idx="2071">
                  <c:v>230.59681068306901</c:v>
                </c:pt>
                <c:pt idx="2072">
                  <c:v>231.793460923277</c:v>
                </c:pt>
                <c:pt idx="2073">
                  <c:v>232.19633112160901</c:v>
                </c:pt>
                <c:pt idx="2074">
                  <c:v>233.18358308659299</c:v>
                </c:pt>
                <c:pt idx="2075">
                  <c:v>236.23950126039301</c:v>
                </c:pt>
                <c:pt idx="2076">
                  <c:v>234.71616322281099</c:v>
                </c:pt>
                <c:pt idx="2077">
                  <c:v>232.288687747708</c:v>
                </c:pt>
                <c:pt idx="2078">
                  <c:v>228.54998520357</c:v>
                </c:pt>
                <c:pt idx="2079">
                  <c:v>230.16205206846999</c:v>
                </c:pt>
                <c:pt idx="2080">
                  <c:v>231.35055928576301</c:v>
                </c:pt>
                <c:pt idx="2081">
                  <c:v>229.16691754624901</c:v>
                </c:pt>
                <c:pt idx="2082">
                  <c:v>228.235453823846</c:v>
                </c:pt>
                <c:pt idx="2083">
                  <c:v>227.526517286895</c:v>
                </c:pt>
                <c:pt idx="2084">
                  <c:v>229.57788828479701</c:v>
                </c:pt>
                <c:pt idx="2085">
                  <c:v>231.12320632003099</c:v>
                </c:pt>
                <c:pt idx="2086">
                  <c:v>229.66460828538601</c:v>
                </c:pt>
                <c:pt idx="2087">
                  <c:v>231.71785058773099</c:v>
                </c:pt>
                <c:pt idx="2088">
                  <c:v>231.059884479277</c:v>
                </c:pt>
                <c:pt idx="2089">
                  <c:v>232.655216475206</c:v>
                </c:pt>
                <c:pt idx="2090">
                  <c:v>231.62533626614001</c:v>
                </c:pt>
                <c:pt idx="2091">
                  <c:v>231.062707339252</c:v>
                </c:pt>
                <c:pt idx="2092">
                  <c:v>231.895349543539</c:v>
                </c:pt>
                <c:pt idx="2093">
                  <c:v>232.06165586118499</c:v>
                </c:pt>
                <c:pt idx="2094">
                  <c:v>232.09398258966701</c:v>
                </c:pt>
                <c:pt idx="2095">
                  <c:v>232.38802717154701</c:v>
                </c:pt>
                <c:pt idx="2096">
                  <c:v>233.88166846174499</c:v>
                </c:pt>
                <c:pt idx="2097">
                  <c:v>233.30527645968701</c:v>
                </c:pt>
                <c:pt idx="2098">
                  <c:v>235.98255174526801</c:v>
                </c:pt>
                <c:pt idx="2099">
                  <c:v>235.42075580106999</c:v>
                </c:pt>
                <c:pt idx="2100">
                  <c:v>236.72926892670901</c:v>
                </c:pt>
                <c:pt idx="2101">
                  <c:v>237.71323876194</c:v>
                </c:pt>
                <c:pt idx="2102">
                  <c:v>241.44430832284399</c:v>
                </c:pt>
                <c:pt idx="2103">
                  <c:v>241.42246759398699</c:v>
                </c:pt>
                <c:pt idx="2104">
                  <c:v>243.19157658867999</c:v>
                </c:pt>
                <c:pt idx="2105">
                  <c:v>247.194736725333</c:v>
                </c:pt>
                <c:pt idx="2106">
                  <c:v>244.340366199203</c:v>
                </c:pt>
                <c:pt idx="2107">
                  <c:v>240.63570872188799</c:v>
                </c:pt>
                <c:pt idx="2108">
                  <c:v>240.81828191974799</c:v>
                </c:pt>
                <c:pt idx="2109">
                  <c:v>244.86897673287299</c:v>
                </c:pt>
                <c:pt idx="2110">
                  <c:v>244.18291085618799</c:v>
                </c:pt>
                <c:pt idx="2111">
                  <c:v>241.907792804694</c:v>
                </c:pt>
                <c:pt idx="2112">
                  <c:v>244.382173454145</c:v>
                </c:pt>
                <c:pt idx="2113">
                  <c:v>244.579498629341</c:v>
                </c:pt>
                <c:pt idx="2114">
                  <c:v>244.795803918438</c:v>
                </c:pt>
                <c:pt idx="2115">
                  <c:v>241.93599253081899</c:v>
                </c:pt>
                <c:pt idx="2116">
                  <c:v>244.45782676045999</c:v>
                </c:pt>
                <c:pt idx="2117">
                  <c:v>243.647031674608</c:v>
                </c:pt>
                <c:pt idx="2118">
                  <c:v>245.24519162510401</c:v>
                </c:pt>
                <c:pt idx="2119">
                  <c:v>247.888565179658</c:v>
                </c:pt>
                <c:pt idx="2120">
                  <c:v>247.233544390237</c:v>
                </c:pt>
                <c:pt idx="2121">
                  <c:v>247.96308746186</c:v>
                </c:pt>
                <c:pt idx="2122">
                  <c:v>246.116301122404</c:v>
                </c:pt>
                <c:pt idx="2123">
                  <c:v>245.70101873134101</c:v>
                </c:pt>
                <c:pt idx="2124">
                  <c:v>247.27042817250901</c:v>
                </c:pt>
                <c:pt idx="2125">
                  <c:v>247.94835126668599</c:v>
                </c:pt>
                <c:pt idx="2126">
                  <c:v>246.315006054169</c:v>
                </c:pt>
                <c:pt idx="2127">
                  <c:v>246.43248374225999</c:v>
                </c:pt>
                <c:pt idx="2128">
                  <c:v>250.69801563030299</c:v>
                </c:pt>
                <c:pt idx="2129">
                  <c:v>251.97041217276001</c:v>
                </c:pt>
                <c:pt idx="2130">
                  <c:v>251.102434122114</c:v>
                </c:pt>
                <c:pt idx="2131">
                  <c:v>249.21697135637501</c:v>
                </c:pt>
                <c:pt idx="2132">
                  <c:v>249.38306904890999</c:v>
                </c:pt>
                <c:pt idx="2133">
                  <c:v>247.050871991642</c:v>
                </c:pt>
                <c:pt idx="2134">
                  <c:v>247.03860915248299</c:v>
                </c:pt>
                <c:pt idx="2135">
                  <c:v>248.84111096127799</c:v>
                </c:pt>
                <c:pt idx="2136">
                  <c:v>253.90894361248499</c:v>
                </c:pt>
                <c:pt idx="2137">
                  <c:v>252.523840216835</c:v>
                </c:pt>
                <c:pt idx="2138">
                  <c:v>253.94762141755999</c:v>
                </c:pt>
                <c:pt idx="2139">
                  <c:v>253.35816022475299</c:v>
                </c:pt>
                <c:pt idx="2140">
                  <c:v>252.60397513368</c:v>
                </c:pt>
                <c:pt idx="2141">
                  <c:v>253.200802369005</c:v>
                </c:pt>
                <c:pt idx="2142">
                  <c:v>252.578268217957</c:v>
                </c:pt>
                <c:pt idx="2143">
                  <c:v>253.398780706351</c:v>
                </c:pt>
                <c:pt idx="2144">
                  <c:v>253.29024351095001</c:v>
                </c:pt>
                <c:pt idx="2145">
                  <c:v>252.90698736213301</c:v>
                </c:pt>
                <c:pt idx="2146">
                  <c:v>252.92867740486</c:v>
                </c:pt>
                <c:pt idx="2147">
                  <c:v>252.914125820414</c:v>
                </c:pt>
                <c:pt idx="2148">
                  <c:v>251.56280486905499</c:v>
                </c:pt>
                <c:pt idx="2149">
                  <c:v>253.536860966273</c:v>
                </c:pt>
                <c:pt idx="2150">
                  <c:v>253.57129167083201</c:v>
                </c:pt>
                <c:pt idx="2151">
                  <c:v>254.38846742504501</c:v>
                </c:pt>
                <c:pt idx="2152">
                  <c:v>251.74443073672001</c:v>
                </c:pt>
                <c:pt idx="2153">
                  <c:v>250.40183780165799</c:v>
                </c:pt>
                <c:pt idx="2154">
                  <c:v>249.60320744463101</c:v>
                </c:pt>
                <c:pt idx="2155">
                  <c:v>249.747005252962</c:v>
                </c:pt>
                <c:pt idx="2156">
                  <c:v>250.74490731144499</c:v>
                </c:pt>
                <c:pt idx="2157">
                  <c:v>252.15165890612801</c:v>
                </c:pt>
                <c:pt idx="2158">
                  <c:v>256.796396946654</c:v>
                </c:pt>
                <c:pt idx="2159">
                  <c:v>260.04262307719398</c:v>
                </c:pt>
                <c:pt idx="2160">
                  <c:v>256.64824476601899</c:v>
                </c:pt>
                <c:pt idx="2161">
                  <c:v>256.58002829158499</c:v>
                </c:pt>
                <c:pt idx="2162">
                  <c:v>255.77961571896</c:v>
                </c:pt>
                <c:pt idx="2163">
                  <c:v>256.19576908384198</c:v>
                </c:pt>
                <c:pt idx="2164">
                  <c:v>257.58979117106401</c:v>
                </c:pt>
                <c:pt idx="2165">
                  <c:v>252.24079696112099</c:v>
                </c:pt>
                <c:pt idx="2166">
                  <c:v>253.69378512063599</c:v>
                </c:pt>
                <c:pt idx="2167">
                  <c:v>255.520859980013</c:v>
                </c:pt>
                <c:pt idx="2168">
                  <c:v>252.54431196606399</c:v>
                </c:pt>
                <c:pt idx="2169">
                  <c:v>252.91564967185101</c:v>
                </c:pt>
                <c:pt idx="2170">
                  <c:v>253.75144495874599</c:v>
                </c:pt>
                <c:pt idx="2171">
                  <c:v>254.79879054775401</c:v>
                </c:pt>
                <c:pt idx="2172">
                  <c:v>249.56266181987399</c:v>
                </c:pt>
                <c:pt idx="2173">
                  <c:v>247.07011003797899</c:v>
                </c:pt>
                <c:pt idx="2174">
                  <c:v>247.16430077426801</c:v>
                </c:pt>
                <c:pt idx="2175">
                  <c:v>246.28661930038899</c:v>
                </c:pt>
                <c:pt idx="2176">
                  <c:v>243.12648594767299</c:v>
                </c:pt>
                <c:pt idx="2177">
                  <c:v>242.990450578436</c:v>
                </c:pt>
                <c:pt idx="2178">
                  <c:v>242.972990582753</c:v>
                </c:pt>
                <c:pt idx="2179">
                  <c:v>241.247420489001</c:v>
                </c:pt>
                <c:pt idx="2180">
                  <c:v>240.87051553240099</c:v>
                </c:pt>
                <c:pt idx="2181">
                  <c:v>240.846419860526</c:v>
                </c:pt>
                <c:pt idx="2182">
                  <c:v>241.15272098748099</c:v>
                </c:pt>
                <c:pt idx="2183">
                  <c:v>247.03256046452</c:v>
                </c:pt>
                <c:pt idx="2184">
                  <c:v>247.039881881285</c:v>
                </c:pt>
                <c:pt idx="2185">
                  <c:v>246.647783003884</c:v>
                </c:pt>
                <c:pt idx="2186">
                  <c:v>252.86813742887901</c:v>
                </c:pt>
                <c:pt idx="2187">
                  <c:v>255.44578335067101</c:v>
                </c:pt>
                <c:pt idx="2188">
                  <c:v>255.673046763608</c:v>
                </c:pt>
                <c:pt idx="2189">
                  <c:v>256.95470570572201</c:v>
                </c:pt>
                <c:pt idx="2190">
                  <c:v>256.68849482947797</c:v>
                </c:pt>
                <c:pt idx="2191">
                  <c:v>258.62023920257599</c:v>
                </c:pt>
                <c:pt idx="2192">
                  <c:v>255.10903229136201</c:v>
                </c:pt>
                <c:pt idx="2193">
                  <c:v>258.02040645270603</c:v>
                </c:pt>
                <c:pt idx="2194">
                  <c:v>257.39230797117898</c:v>
                </c:pt>
                <c:pt idx="2195">
                  <c:v>253.58209935279299</c:v>
                </c:pt>
                <c:pt idx="2196">
                  <c:v>254.01330290016099</c:v>
                </c:pt>
                <c:pt idx="2197">
                  <c:v>253.47219017071399</c:v>
                </c:pt>
                <c:pt idx="2198">
                  <c:v>261.62376872681898</c:v>
                </c:pt>
                <c:pt idx="2199">
                  <c:v>263.18985331715601</c:v>
                </c:pt>
                <c:pt idx="2200">
                  <c:v>262.763921279464</c:v>
                </c:pt>
                <c:pt idx="2201">
                  <c:v>266.27157154323299</c:v>
                </c:pt>
                <c:pt idx="2202">
                  <c:v>270.71838153351098</c:v>
                </c:pt>
                <c:pt idx="2203">
                  <c:v>279.48250787454401</c:v>
                </c:pt>
                <c:pt idx="2204">
                  <c:v>282.68221102378999</c:v>
                </c:pt>
                <c:pt idx="2205">
                  <c:v>285.045514648736</c:v>
                </c:pt>
                <c:pt idx="2206">
                  <c:v>278.05872507382202</c:v>
                </c:pt>
                <c:pt idx="2207">
                  <c:v>282.27307687127399</c:v>
                </c:pt>
                <c:pt idx="2208">
                  <c:v>280.96634268358503</c:v>
                </c:pt>
                <c:pt idx="2209">
                  <c:v>280.89184426429301</c:v>
                </c:pt>
                <c:pt idx="2210">
                  <c:v>281.51669572641902</c:v>
                </c:pt>
                <c:pt idx="2211">
                  <c:v>280.48538536152802</c:v>
                </c:pt>
                <c:pt idx="2212">
                  <c:v>279.56167961660299</c:v>
                </c:pt>
                <c:pt idx="2213">
                  <c:v>278.94066517873603</c:v>
                </c:pt>
                <c:pt idx="2214">
                  <c:v>276.41900262215898</c:v>
                </c:pt>
                <c:pt idx="2215">
                  <c:v>273.36291693900199</c:v>
                </c:pt>
                <c:pt idx="2216">
                  <c:v>274.600519568685</c:v>
                </c:pt>
                <c:pt idx="2217">
                  <c:v>272.93978001144001</c:v>
                </c:pt>
                <c:pt idx="2218">
                  <c:v>269.66388658875002</c:v>
                </c:pt>
                <c:pt idx="2219">
                  <c:v>269.891618838873</c:v>
                </c:pt>
                <c:pt idx="2220">
                  <c:v>274.04716517074598</c:v>
                </c:pt>
                <c:pt idx="2221">
                  <c:v>274.01895885376302</c:v>
                </c:pt>
                <c:pt idx="2222">
                  <c:v>276.58204643680801</c:v>
                </c:pt>
                <c:pt idx="2223">
                  <c:v>277.53100457778601</c:v>
                </c:pt>
                <c:pt idx="2224">
                  <c:v>276.57306194441298</c:v>
                </c:pt>
                <c:pt idx="2225">
                  <c:v>274.292454362201</c:v>
                </c:pt>
                <c:pt idx="2226">
                  <c:v>273.61614150441898</c:v>
                </c:pt>
                <c:pt idx="2227">
                  <c:v>269.17056922737203</c:v>
                </c:pt>
                <c:pt idx="2228">
                  <c:v>269.58040178220898</c:v>
                </c:pt>
                <c:pt idx="2229">
                  <c:v>271.10574209035002</c:v>
                </c:pt>
                <c:pt idx="2230">
                  <c:v>273.02614225734601</c:v>
                </c:pt>
                <c:pt idx="2231">
                  <c:v>270.20404715892101</c:v>
                </c:pt>
                <c:pt idx="2232">
                  <c:v>268.92552833114598</c:v>
                </c:pt>
                <c:pt idx="2233">
                  <c:v>269.60533357554698</c:v>
                </c:pt>
                <c:pt idx="2234">
                  <c:v>270.299501177884</c:v>
                </c:pt>
                <c:pt idx="2235">
                  <c:v>269.66612912841299</c:v>
                </c:pt>
                <c:pt idx="2236">
                  <c:v>273.033922751658</c:v>
                </c:pt>
                <c:pt idx="2237">
                  <c:v>270.327846912795</c:v>
                </c:pt>
                <c:pt idx="2238">
                  <c:v>264.94854575898597</c:v>
                </c:pt>
                <c:pt idx="2239">
                  <c:v>265.89880598821901</c:v>
                </c:pt>
                <c:pt idx="2240">
                  <c:v>261.21700011029702</c:v>
                </c:pt>
                <c:pt idx="2241">
                  <c:v>262.33588842870199</c:v>
                </c:pt>
                <c:pt idx="2242">
                  <c:v>262.89185969854702</c:v>
                </c:pt>
                <c:pt idx="2243">
                  <c:v>263.76946262200897</c:v>
                </c:pt>
                <c:pt idx="2244">
                  <c:v>262.12125807044703</c:v>
                </c:pt>
                <c:pt idx="2245">
                  <c:v>262.09516901726101</c:v>
                </c:pt>
                <c:pt idx="2246">
                  <c:v>263.64330267600099</c:v>
                </c:pt>
                <c:pt idx="2247">
                  <c:v>268.54473405578801</c:v>
                </c:pt>
                <c:pt idx="2248">
                  <c:v>273.52405984878999</c:v>
                </c:pt>
                <c:pt idx="2249">
                  <c:v>272.42729230479102</c:v>
                </c:pt>
                <c:pt idx="2250">
                  <c:v>270.44090452910598</c:v>
                </c:pt>
                <c:pt idx="2251">
                  <c:v>262.05242150351802</c:v>
                </c:pt>
                <c:pt idx="2252">
                  <c:v>264.214403372069</c:v>
                </c:pt>
                <c:pt idx="2253">
                  <c:v>260.54267519061102</c:v>
                </c:pt>
                <c:pt idx="2254">
                  <c:v>261.197569792156</c:v>
                </c:pt>
                <c:pt idx="2255">
                  <c:v>262.578456896837</c:v>
                </c:pt>
                <c:pt idx="2256">
                  <c:v>261.16595927390898</c:v>
                </c:pt>
                <c:pt idx="2257">
                  <c:v>264.19089256147601</c:v>
                </c:pt>
                <c:pt idx="2258">
                  <c:v>264.30156041894998</c:v>
                </c:pt>
                <c:pt idx="2259">
                  <c:v>270.09115250967199</c:v>
                </c:pt>
                <c:pt idx="2260">
                  <c:v>271.78242520946401</c:v>
                </c:pt>
                <c:pt idx="2261">
                  <c:v>269.54913977760202</c:v>
                </c:pt>
                <c:pt idx="2262">
                  <c:v>266.55525881773502</c:v>
                </c:pt>
                <c:pt idx="2263">
                  <c:v>263.71109072625802</c:v>
                </c:pt>
                <c:pt idx="2264">
                  <c:v>267.17280184553999</c:v>
                </c:pt>
                <c:pt idx="2265">
                  <c:v>266.39231356318197</c:v>
                </c:pt>
                <c:pt idx="2266">
                  <c:v>268.22658383750502</c:v>
                </c:pt>
                <c:pt idx="2267">
                  <c:v>266.45342171716698</c:v>
                </c:pt>
                <c:pt idx="2268">
                  <c:v>259.0452476374</c:v>
                </c:pt>
                <c:pt idx="2269">
                  <c:v>259.040797891068</c:v>
                </c:pt>
                <c:pt idx="2270">
                  <c:v>255.873216451427</c:v>
                </c:pt>
                <c:pt idx="2271">
                  <c:v>256.310066847271</c:v>
                </c:pt>
                <c:pt idx="2272">
                  <c:v>258.56540633372998</c:v>
                </c:pt>
                <c:pt idx="2273">
                  <c:v>254.86879251202501</c:v>
                </c:pt>
                <c:pt idx="2274">
                  <c:v>253.724368879812</c:v>
                </c:pt>
                <c:pt idx="2275">
                  <c:v>252.890517493825</c:v>
                </c:pt>
                <c:pt idx="2276">
                  <c:v>252.10925567187601</c:v>
                </c:pt>
                <c:pt idx="2277">
                  <c:v>251.35955504935299</c:v>
                </c:pt>
                <c:pt idx="2278">
                  <c:v>253.071044363184</c:v>
                </c:pt>
                <c:pt idx="2279">
                  <c:v>253.49078375672201</c:v>
                </c:pt>
                <c:pt idx="2280">
                  <c:v>253.19835922588999</c:v>
                </c:pt>
                <c:pt idx="2281">
                  <c:v>253.66403213200201</c:v>
                </c:pt>
                <c:pt idx="2282">
                  <c:v>255.55701607138701</c:v>
                </c:pt>
                <c:pt idx="2283">
                  <c:v>254.549069332594</c:v>
                </c:pt>
                <c:pt idx="2284">
                  <c:v>252.72375469993699</c:v>
                </c:pt>
                <c:pt idx="2285">
                  <c:v>251.09750563909299</c:v>
                </c:pt>
                <c:pt idx="2286">
                  <c:v>249.85350417185299</c:v>
                </c:pt>
                <c:pt idx="2287">
                  <c:v>249.87970439291001</c:v>
                </c:pt>
                <c:pt idx="2288">
                  <c:v>248.035827933527</c:v>
                </c:pt>
                <c:pt idx="2289">
                  <c:v>246.08159111809701</c:v>
                </c:pt>
                <c:pt idx="2290">
                  <c:v>244.65613864615099</c:v>
                </c:pt>
                <c:pt idx="2291">
                  <c:v>244.576059260514</c:v>
                </c:pt>
                <c:pt idx="2292">
                  <c:v>249.69477360481599</c:v>
                </c:pt>
                <c:pt idx="2293">
                  <c:v>251.02384053937701</c:v>
                </c:pt>
                <c:pt idx="2294">
                  <c:v>254.05995569256601</c:v>
                </c:pt>
                <c:pt idx="2295">
                  <c:v>253.57716793966699</c:v>
                </c:pt>
                <c:pt idx="2296">
                  <c:v>252.289406223128</c:v>
                </c:pt>
                <c:pt idx="2297">
                  <c:v>250.80731010275599</c:v>
                </c:pt>
              </c:numCache>
            </c:numRef>
          </c:val>
          <c:smooth val="0"/>
        </c:ser>
        <c:ser>
          <c:idx val="25"/>
          <c:order val="25"/>
          <c:tx>
            <c:strRef>
              <c:f>Sheet10!$BF$7</c:f>
              <c:strCache>
                <c:ptCount val="1"/>
                <c:pt idx="0">
                  <c:v>Rainbow503020Monthly120</c:v>
                </c:pt>
              </c:strCache>
            </c:strRef>
          </c:tx>
          <c:marker>
            <c:symbol val="none"/>
          </c:marker>
          <c:val>
            <c:numRef>
              <c:f>Sheet10!$BF$8:$BF$2418</c:f>
              <c:numCache>
                <c:formatCode>General</c:formatCode>
                <c:ptCount val="2411"/>
                <c:pt idx="0">
                  <c:v>100</c:v>
                </c:pt>
                <c:pt idx="1">
                  <c:v>99.392085143456697</c:v>
                </c:pt>
                <c:pt idx="2">
                  <c:v>100.80038058685901</c:v>
                </c:pt>
                <c:pt idx="3">
                  <c:v>101.283658378159</c:v>
                </c:pt>
                <c:pt idx="4">
                  <c:v>100.001502693571</c:v>
                </c:pt>
                <c:pt idx="5">
                  <c:v>100.80828365327601</c:v>
                </c:pt>
                <c:pt idx="6">
                  <c:v>101.769143632411</c:v>
                </c:pt>
                <c:pt idx="7">
                  <c:v>102.396269469147</c:v>
                </c:pt>
                <c:pt idx="8">
                  <c:v>103.41871578122699</c:v>
                </c:pt>
                <c:pt idx="9">
                  <c:v>104.867633311437</c:v>
                </c:pt>
                <c:pt idx="10">
                  <c:v>105.602174745902</c:v>
                </c:pt>
                <c:pt idx="11">
                  <c:v>105.53908948695199</c:v>
                </c:pt>
                <c:pt idx="12">
                  <c:v>107.33581984785199</c:v>
                </c:pt>
                <c:pt idx="13">
                  <c:v>105.644296411531</c:v>
                </c:pt>
                <c:pt idx="14">
                  <c:v>105.216851636578</c:v>
                </c:pt>
                <c:pt idx="15">
                  <c:v>105.455260294257</c:v>
                </c:pt>
                <c:pt idx="16">
                  <c:v>107.043178775131</c:v>
                </c:pt>
                <c:pt idx="17">
                  <c:v>108.505030273169</c:v>
                </c:pt>
                <c:pt idx="18">
                  <c:v>110.32335415794201</c:v>
                </c:pt>
                <c:pt idx="19">
                  <c:v>111.653928565077</c:v>
                </c:pt>
                <c:pt idx="20">
                  <c:v>109.097342297975</c:v>
                </c:pt>
                <c:pt idx="21">
                  <c:v>112.91868230939799</c:v>
                </c:pt>
                <c:pt idx="22">
                  <c:v>111.24139106090099</c:v>
                </c:pt>
                <c:pt idx="23">
                  <c:v>113.90819345414801</c:v>
                </c:pt>
                <c:pt idx="24">
                  <c:v>113.10548208209001</c:v>
                </c:pt>
                <c:pt idx="25">
                  <c:v>115.46348439610701</c:v>
                </c:pt>
                <c:pt idx="26">
                  <c:v>114.59955488855699</c:v>
                </c:pt>
                <c:pt idx="27">
                  <c:v>113.619549085828</c:v>
                </c:pt>
                <c:pt idx="28">
                  <c:v>113.417151749661</c:v>
                </c:pt>
                <c:pt idx="29">
                  <c:v>109.69096299589</c:v>
                </c:pt>
                <c:pt idx="30">
                  <c:v>109.45219010183099</c:v>
                </c:pt>
                <c:pt idx="31">
                  <c:v>110.968214118174</c:v>
                </c:pt>
                <c:pt idx="32">
                  <c:v>109.627983859981</c:v>
                </c:pt>
                <c:pt idx="33">
                  <c:v>110.964948457533</c:v>
                </c:pt>
                <c:pt idx="34">
                  <c:v>110.962285448787</c:v>
                </c:pt>
                <c:pt idx="35">
                  <c:v>114.19613959767599</c:v>
                </c:pt>
                <c:pt idx="36">
                  <c:v>113.212295000235</c:v>
                </c:pt>
                <c:pt idx="37">
                  <c:v>114.486645854887</c:v>
                </c:pt>
                <c:pt idx="38">
                  <c:v>113.760698870407</c:v>
                </c:pt>
                <c:pt idx="39">
                  <c:v>112.147739350706</c:v>
                </c:pt>
                <c:pt idx="40">
                  <c:v>110.620285960666</c:v>
                </c:pt>
                <c:pt idx="41">
                  <c:v>110.03517970697401</c:v>
                </c:pt>
                <c:pt idx="42">
                  <c:v>108.13012842892699</c:v>
                </c:pt>
                <c:pt idx="43">
                  <c:v>108.972881850588</c:v>
                </c:pt>
                <c:pt idx="44">
                  <c:v>108.436435388335</c:v>
                </c:pt>
                <c:pt idx="45">
                  <c:v>107.3077821199</c:v>
                </c:pt>
                <c:pt idx="46">
                  <c:v>109.223847918224</c:v>
                </c:pt>
                <c:pt idx="47">
                  <c:v>107.43770008585</c:v>
                </c:pt>
                <c:pt idx="48">
                  <c:v>107.84190813984399</c:v>
                </c:pt>
                <c:pt idx="49">
                  <c:v>108.462820759444</c:v>
                </c:pt>
                <c:pt idx="50">
                  <c:v>111.73631962118201</c:v>
                </c:pt>
                <c:pt idx="51">
                  <c:v>110.112617731897</c:v>
                </c:pt>
                <c:pt idx="52">
                  <c:v>109.32306834272801</c:v>
                </c:pt>
                <c:pt idx="53">
                  <c:v>109.061370582458</c:v>
                </c:pt>
                <c:pt idx="54">
                  <c:v>109.063687110563</c:v>
                </c:pt>
                <c:pt idx="55">
                  <c:v>110.14163934635</c:v>
                </c:pt>
                <c:pt idx="56">
                  <c:v>109.819063847411</c:v>
                </c:pt>
                <c:pt idx="57">
                  <c:v>111.413563260186</c:v>
                </c:pt>
                <c:pt idx="58">
                  <c:v>111.446960986535</c:v>
                </c:pt>
                <c:pt idx="59">
                  <c:v>113.349793393908</c:v>
                </c:pt>
                <c:pt idx="60">
                  <c:v>113.85525519249001</c:v>
                </c:pt>
                <c:pt idx="61">
                  <c:v>114.50715021692901</c:v>
                </c:pt>
                <c:pt idx="62">
                  <c:v>114.311921281663</c:v>
                </c:pt>
                <c:pt idx="63">
                  <c:v>117.71105284129101</c:v>
                </c:pt>
                <c:pt idx="64">
                  <c:v>118.094347046553</c:v>
                </c:pt>
                <c:pt idx="65">
                  <c:v>116.933203556549</c:v>
                </c:pt>
                <c:pt idx="66">
                  <c:v>115.24902551572799</c:v>
                </c:pt>
                <c:pt idx="67">
                  <c:v>117.338298156855</c:v>
                </c:pt>
                <c:pt idx="68">
                  <c:v>116.52645306460199</c:v>
                </c:pt>
                <c:pt idx="69">
                  <c:v>117.150399549505</c:v>
                </c:pt>
                <c:pt idx="70">
                  <c:v>116.615002543483</c:v>
                </c:pt>
                <c:pt idx="71">
                  <c:v>118.199323060133</c:v>
                </c:pt>
                <c:pt idx="72">
                  <c:v>115.76010877037901</c:v>
                </c:pt>
                <c:pt idx="73">
                  <c:v>114.24660058882</c:v>
                </c:pt>
                <c:pt idx="74">
                  <c:v>113.646088168155</c:v>
                </c:pt>
                <c:pt idx="75">
                  <c:v>114.896833897427</c:v>
                </c:pt>
                <c:pt idx="76">
                  <c:v>114.267844839779</c:v>
                </c:pt>
                <c:pt idx="77">
                  <c:v>113.36072608747401</c:v>
                </c:pt>
                <c:pt idx="78">
                  <c:v>115.964967568422</c:v>
                </c:pt>
                <c:pt idx="79">
                  <c:v>116.79040368329601</c:v>
                </c:pt>
                <c:pt idx="80">
                  <c:v>118.11268731322301</c:v>
                </c:pt>
                <c:pt idx="81">
                  <c:v>118.310715981502</c:v>
                </c:pt>
                <c:pt idx="82">
                  <c:v>118.983118078465</c:v>
                </c:pt>
                <c:pt idx="83">
                  <c:v>118.38267288185899</c:v>
                </c:pt>
                <c:pt idx="84">
                  <c:v>115.810391157787</c:v>
                </c:pt>
                <c:pt idx="85">
                  <c:v>115.947625453461</c:v>
                </c:pt>
                <c:pt idx="86">
                  <c:v>113.940858335672</c:v>
                </c:pt>
                <c:pt idx="87">
                  <c:v>114.496629847842</c:v>
                </c:pt>
                <c:pt idx="88">
                  <c:v>115.875667386578</c:v>
                </c:pt>
                <c:pt idx="89">
                  <c:v>118.64548241438</c:v>
                </c:pt>
                <c:pt idx="90">
                  <c:v>120.19408644050399</c:v>
                </c:pt>
                <c:pt idx="91">
                  <c:v>117.913141597218</c:v>
                </c:pt>
                <c:pt idx="92">
                  <c:v>118.378779786246</c:v>
                </c:pt>
                <c:pt idx="93">
                  <c:v>119.30452414637899</c:v>
                </c:pt>
                <c:pt idx="94">
                  <c:v>118.83726270916701</c:v>
                </c:pt>
                <c:pt idx="95">
                  <c:v>122.425707403438</c:v>
                </c:pt>
                <c:pt idx="96">
                  <c:v>124.201730562424</c:v>
                </c:pt>
                <c:pt idx="97">
                  <c:v>123.221526599969</c:v>
                </c:pt>
                <c:pt idx="98">
                  <c:v>124.24501397602999</c:v>
                </c:pt>
                <c:pt idx="99">
                  <c:v>123.994052752353</c:v>
                </c:pt>
                <c:pt idx="100">
                  <c:v>126.145242401852</c:v>
                </c:pt>
                <c:pt idx="101">
                  <c:v>126.999777418213</c:v>
                </c:pt>
                <c:pt idx="102">
                  <c:v>129.788937248233</c:v>
                </c:pt>
                <c:pt idx="103">
                  <c:v>129.39225728865</c:v>
                </c:pt>
                <c:pt idx="104">
                  <c:v>131.21227366413899</c:v>
                </c:pt>
                <c:pt idx="105">
                  <c:v>127.96140116847801</c:v>
                </c:pt>
                <c:pt idx="106">
                  <c:v>133.793117411672</c:v>
                </c:pt>
                <c:pt idx="107">
                  <c:v>131.97156185117001</c:v>
                </c:pt>
                <c:pt idx="108">
                  <c:v>131.66957959952501</c:v>
                </c:pt>
                <c:pt idx="109">
                  <c:v>130.691492774208</c:v>
                </c:pt>
                <c:pt idx="110">
                  <c:v>131.21398285199001</c:v>
                </c:pt>
                <c:pt idx="111">
                  <c:v>133.23424146373401</c:v>
                </c:pt>
                <c:pt idx="112">
                  <c:v>135.15222965162999</c:v>
                </c:pt>
                <c:pt idx="113">
                  <c:v>134.96204913659</c:v>
                </c:pt>
                <c:pt idx="114">
                  <c:v>132.09741199965799</c:v>
                </c:pt>
                <c:pt idx="115">
                  <c:v>130.631432940731</c:v>
                </c:pt>
                <c:pt idx="116">
                  <c:v>124.32825174871</c:v>
                </c:pt>
                <c:pt idx="117">
                  <c:v>117.96164111786899</c:v>
                </c:pt>
                <c:pt idx="118">
                  <c:v>117.78859828434901</c:v>
                </c:pt>
                <c:pt idx="119">
                  <c:v>122.298855634147</c:v>
                </c:pt>
                <c:pt idx="120">
                  <c:v>125.668610881258</c:v>
                </c:pt>
                <c:pt idx="121">
                  <c:v>126.33130441083701</c:v>
                </c:pt>
                <c:pt idx="122">
                  <c:v>123.391888472372</c:v>
                </c:pt>
                <c:pt idx="123">
                  <c:v>119.231175563759</c:v>
                </c:pt>
                <c:pt idx="124">
                  <c:v>116.692932376778</c:v>
                </c:pt>
                <c:pt idx="125">
                  <c:v>120.66070102106301</c:v>
                </c:pt>
                <c:pt idx="126">
                  <c:v>120.573689168543</c:v>
                </c:pt>
                <c:pt idx="127">
                  <c:v>122.493979601527</c:v>
                </c:pt>
                <c:pt idx="128">
                  <c:v>124.923237642233</c:v>
                </c:pt>
                <c:pt idx="129">
                  <c:v>123.95580985246301</c:v>
                </c:pt>
                <c:pt idx="130">
                  <c:v>126.77924538587</c:v>
                </c:pt>
                <c:pt idx="131">
                  <c:v>125.69316561522599</c:v>
                </c:pt>
                <c:pt idx="132">
                  <c:v>125.28891195098799</c:v>
                </c:pt>
                <c:pt idx="133">
                  <c:v>125.940381497744</c:v>
                </c:pt>
                <c:pt idx="134">
                  <c:v>127.73597838211499</c:v>
                </c:pt>
                <c:pt idx="135">
                  <c:v>129.67503119024801</c:v>
                </c:pt>
                <c:pt idx="136">
                  <c:v>129.3389314277</c:v>
                </c:pt>
                <c:pt idx="137">
                  <c:v>129.124855267767</c:v>
                </c:pt>
                <c:pt idx="138">
                  <c:v>128.598118317775</c:v>
                </c:pt>
                <c:pt idx="139">
                  <c:v>129.55021842512301</c:v>
                </c:pt>
                <c:pt idx="140">
                  <c:v>128.336230458145</c:v>
                </c:pt>
                <c:pt idx="141">
                  <c:v>125.42759828464401</c:v>
                </c:pt>
                <c:pt idx="142">
                  <c:v>127.49136631987901</c:v>
                </c:pt>
                <c:pt idx="143">
                  <c:v>127.95269169811399</c:v>
                </c:pt>
                <c:pt idx="144">
                  <c:v>124.538227496621</c:v>
                </c:pt>
                <c:pt idx="145">
                  <c:v>125.124041229293</c:v>
                </c:pt>
                <c:pt idx="146">
                  <c:v>121.352289843032</c:v>
                </c:pt>
                <c:pt idx="147">
                  <c:v>123.781779198522</c:v>
                </c:pt>
                <c:pt idx="148">
                  <c:v>126.78181241372501</c:v>
                </c:pt>
                <c:pt idx="149">
                  <c:v>128.160771631698</c:v>
                </c:pt>
                <c:pt idx="150">
                  <c:v>128.69294687128999</c:v>
                </c:pt>
                <c:pt idx="151">
                  <c:v>129.874346279051</c:v>
                </c:pt>
                <c:pt idx="152">
                  <c:v>130.80216592769099</c:v>
                </c:pt>
                <c:pt idx="153">
                  <c:v>130.16751259128799</c:v>
                </c:pt>
                <c:pt idx="154">
                  <c:v>130.030554629905</c:v>
                </c:pt>
                <c:pt idx="155">
                  <c:v>128.594795897398</c:v>
                </c:pt>
                <c:pt idx="156">
                  <c:v>129.15139414553099</c:v>
                </c:pt>
                <c:pt idx="157">
                  <c:v>130.93795645850901</c:v>
                </c:pt>
                <c:pt idx="158">
                  <c:v>131.50544103674699</c:v>
                </c:pt>
                <c:pt idx="159">
                  <c:v>134.13628301521001</c:v>
                </c:pt>
                <c:pt idx="160">
                  <c:v>137.59047196822701</c:v>
                </c:pt>
                <c:pt idx="161">
                  <c:v>135.450782168496</c:v>
                </c:pt>
                <c:pt idx="162">
                  <c:v>136.99202488415099</c:v>
                </c:pt>
                <c:pt idx="163">
                  <c:v>133.32740375050699</c:v>
                </c:pt>
                <c:pt idx="164">
                  <c:v>134.28209444549</c:v>
                </c:pt>
                <c:pt idx="165">
                  <c:v>129.92164348242</c:v>
                </c:pt>
                <c:pt idx="166">
                  <c:v>130.98175775112301</c:v>
                </c:pt>
                <c:pt idx="167">
                  <c:v>131.04621419931601</c:v>
                </c:pt>
                <c:pt idx="168">
                  <c:v>129.06846976133801</c:v>
                </c:pt>
                <c:pt idx="169">
                  <c:v>128.06565341803801</c:v>
                </c:pt>
                <c:pt idx="170">
                  <c:v>131.948105388409</c:v>
                </c:pt>
                <c:pt idx="171">
                  <c:v>138.96346608555001</c:v>
                </c:pt>
                <c:pt idx="172">
                  <c:v>135.58271048483201</c:v>
                </c:pt>
                <c:pt idx="173">
                  <c:v>132.375198563928</c:v>
                </c:pt>
                <c:pt idx="174">
                  <c:v>135.951693361428</c:v>
                </c:pt>
                <c:pt idx="175">
                  <c:v>134.87979897154301</c:v>
                </c:pt>
                <c:pt idx="176">
                  <c:v>133.58726263484499</c:v>
                </c:pt>
                <c:pt idx="177">
                  <c:v>135.26761968599101</c:v>
                </c:pt>
                <c:pt idx="178">
                  <c:v>135.02863041229699</c:v>
                </c:pt>
                <c:pt idx="179">
                  <c:v>137.418727360292</c:v>
                </c:pt>
                <c:pt idx="180">
                  <c:v>134.84476374659999</c:v>
                </c:pt>
                <c:pt idx="181">
                  <c:v>136.52313045693899</c:v>
                </c:pt>
                <c:pt idx="182">
                  <c:v>135.762679475673</c:v>
                </c:pt>
                <c:pt idx="183">
                  <c:v>135.568981081115</c:v>
                </c:pt>
                <c:pt idx="184">
                  <c:v>134.312831530907</c:v>
                </c:pt>
                <c:pt idx="185">
                  <c:v>139.14348916323601</c:v>
                </c:pt>
                <c:pt idx="186">
                  <c:v>140.520829442028</c:v>
                </c:pt>
                <c:pt idx="187">
                  <c:v>140.284470296059</c:v>
                </c:pt>
                <c:pt idx="188">
                  <c:v>142.75604200588799</c:v>
                </c:pt>
                <c:pt idx="189">
                  <c:v>144.55905341188301</c:v>
                </c:pt>
                <c:pt idx="190">
                  <c:v>143.745961997405</c:v>
                </c:pt>
                <c:pt idx="191">
                  <c:v>140.99564767019999</c:v>
                </c:pt>
                <c:pt idx="192">
                  <c:v>140.050406766435</c:v>
                </c:pt>
                <c:pt idx="193">
                  <c:v>138.56592488672999</c:v>
                </c:pt>
                <c:pt idx="194">
                  <c:v>142.42227445946901</c:v>
                </c:pt>
                <c:pt idx="195">
                  <c:v>145.426936016139</c:v>
                </c:pt>
                <c:pt idx="196">
                  <c:v>145.227597510935</c:v>
                </c:pt>
                <c:pt idx="197">
                  <c:v>141.235049592889</c:v>
                </c:pt>
                <c:pt idx="198">
                  <c:v>140.84085438546501</c:v>
                </c:pt>
                <c:pt idx="199">
                  <c:v>138.32774646901299</c:v>
                </c:pt>
                <c:pt idx="200">
                  <c:v>136.855569967642</c:v>
                </c:pt>
                <c:pt idx="201">
                  <c:v>139.08187956950499</c:v>
                </c:pt>
                <c:pt idx="202">
                  <c:v>136.650769969376</c:v>
                </c:pt>
                <c:pt idx="203">
                  <c:v>134.07516144356501</c:v>
                </c:pt>
                <c:pt idx="204">
                  <c:v>133.10967962535801</c:v>
                </c:pt>
                <c:pt idx="205">
                  <c:v>132.191231870183</c:v>
                </c:pt>
                <c:pt idx="206">
                  <c:v>132.77098578040301</c:v>
                </c:pt>
                <c:pt idx="207">
                  <c:v>132.13748494600401</c:v>
                </c:pt>
                <c:pt idx="208">
                  <c:v>134.98889673898799</c:v>
                </c:pt>
                <c:pt idx="209">
                  <c:v>133.69116872576001</c:v>
                </c:pt>
                <c:pt idx="210">
                  <c:v>133.771485579455</c:v>
                </c:pt>
                <c:pt idx="211">
                  <c:v>130.64850343327899</c:v>
                </c:pt>
                <c:pt idx="212">
                  <c:v>131.89697119909599</c:v>
                </c:pt>
                <c:pt idx="213">
                  <c:v>132.27726168750601</c:v>
                </c:pt>
                <c:pt idx="214">
                  <c:v>131.907286129846</c:v>
                </c:pt>
                <c:pt idx="215">
                  <c:v>131.13372169192201</c:v>
                </c:pt>
                <c:pt idx="216">
                  <c:v>132.29315324447299</c:v>
                </c:pt>
                <c:pt idx="217">
                  <c:v>131.02808544355</c:v>
                </c:pt>
                <c:pt idx="218">
                  <c:v>132.030888890744</c:v>
                </c:pt>
                <c:pt idx="219">
                  <c:v>132.29349129993301</c:v>
                </c:pt>
                <c:pt idx="220">
                  <c:v>131.55078113253299</c:v>
                </c:pt>
                <c:pt idx="221">
                  <c:v>130.31094798424601</c:v>
                </c:pt>
                <c:pt idx="222">
                  <c:v>130.08860337656699</c:v>
                </c:pt>
                <c:pt idx="223">
                  <c:v>131.02092582315899</c:v>
                </c:pt>
                <c:pt idx="224">
                  <c:v>133.14944812908999</c:v>
                </c:pt>
                <c:pt idx="225">
                  <c:v>130.84245787376901</c:v>
                </c:pt>
                <c:pt idx="226">
                  <c:v>129.49798918976899</c:v>
                </c:pt>
                <c:pt idx="227">
                  <c:v>130.28461548653399</c:v>
                </c:pt>
                <c:pt idx="228">
                  <c:v>131.984194355417</c:v>
                </c:pt>
                <c:pt idx="229">
                  <c:v>131.50464037374201</c:v>
                </c:pt>
                <c:pt idx="230">
                  <c:v>130.08441459254101</c:v>
                </c:pt>
                <c:pt idx="231">
                  <c:v>127.31613881901499</c:v>
                </c:pt>
                <c:pt idx="232">
                  <c:v>126.999996938487</c:v>
                </c:pt>
                <c:pt idx="233">
                  <c:v>123.361975074668</c:v>
                </c:pt>
                <c:pt idx="234">
                  <c:v>122.756620658271</c:v>
                </c:pt>
                <c:pt idx="235">
                  <c:v>123.32611264418</c:v>
                </c:pt>
                <c:pt idx="236">
                  <c:v>120.143443107934</c:v>
                </c:pt>
                <c:pt idx="237">
                  <c:v>121.182867635376</c:v>
                </c:pt>
                <c:pt idx="238">
                  <c:v>121.819056870914</c:v>
                </c:pt>
                <c:pt idx="239">
                  <c:v>121.960975546497</c:v>
                </c:pt>
                <c:pt idx="240">
                  <c:v>116.554379035802</c:v>
                </c:pt>
                <c:pt idx="241">
                  <c:v>118.172358681886</c:v>
                </c:pt>
                <c:pt idx="242">
                  <c:v>114.28588126644</c:v>
                </c:pt>
                <c:pt idx="243">
                  <c:v>119.351041362324</c:v>
                </c:pt>
                <c:pt idx="244">
                  <c:v>124.23676523077501</c:v>
                </c:pt>
                <c:pt idx="245">
                  <c:v>121.337334412686</c:v>
                </c:pt>
                <c:pt idx="246">
                  <c:v>119.82432641913</c:v>
                </c:pt>
                <c:pt idx="247">
                  <c:v>118.919093238248</c:v>
                </c:pt>
                <c:pt idx="248">
                  <c:v>120.297821646928</c:v>
                </c:pt>
                <c:pt idx="249">
                  <c:v>120.093504794879</c:v>
                </c:pt>
                <c:pt idx="250">
                  <c:v>109.934292372736</c:v>
                </c:pt>
                <c:pt idx="251">
                  <c:v>114.801725526382</c:v>
                </c:pt>
                <c:pt idx="252">
                  <c:v>112.92036974726901</c:v>
                </c:pt>
                <c:pt idx="253">
                  <c:v>113.573655334837</c:v>
                </c:pt>
                <c:pt idx="254">
                  <c:v>114.25403059519201</c:v>
                </c:pt>
                <c:pt idx="255">
                  <c:v>115.551065474417</c:v>
                </c:pt>
                <c:pt idx="256">
                  <c:v>115.363347941429</c:v>
                </c:pt>
                <c:pt idx="257">
                  <c:v>114.08645667996301</c:v>
                </c:pt>
                <c:pt idx="258">
                  <c:v>113.39731407435799</c:v>
                </c:pt>
                <c:pt idx="259">
                  <c:v>112.786149375104</c:v>
                </c:pt>
                <c:pt idx="260">
                  <c:v>111.759240808191</c:v>
                </c:pt>
                <c:pt idx="261">
                  <c:v>111.30409281714699</c:v>
                </c:pt>
                <c:pt idx="262">
                  <c:v>112.126090714176</c:v>
                </c:pt>
                <c:pt idx="263">
                  <c:v>111.823102230915</c:v>
                </c:pt>
                <c:pt idx="264">
                  <c:v>111.603987974959</c:v>
                </c:pt>
                <c:pt idx="265">
                  <c:v>112.044481132028</c:v>
                </c:pt>
                <c:pt idx="266">
                  <c:v>112.643444107015</c:v>
                </c:pt>
                <c:pt idx="267">
                  <c:v>114.00177328352</c:v>
                </c:pt>
                <c:pt idx="268">
                  <c:v>114.436271234172</c:v>
                </c:pt>
                <c:pt idx="269">
                  <c:v>113.755543168484</c:v>
                </c:pt>
                <c:pt idx="270">
                  <c:v>113.698948510761</c:v>
                </c:pt>
                <c:pt idx="271">
                  <c:v>112.726004189227</c:v>
                </c:pt>
                <c:pt idx="272">
                  <c:v>112.496454122546</c:v>
                </c:pt>
                <c:pt idx="273">
                  <c:v>111.845886813091</c:v>
                </c:pt>
                <c:pt idx="274">
                  <c:v>111.09739709156899</c:v>
                </c:pt>
                <c:pt idx="275">
                  <c:v>111.34355940436301</c:v>
                </c:pt>
                <c:pt idx="276">
                  <c:v>112.644272858129</c:v>
                </c:pt>
                <c:pt idx="277">
                  <c:v>113.49582967799201</c:v>
                </c:pt>
                <c:pt idx="278">
                  <c:v>113.02487722809001</c:v>
                </c:pt>
                <c:pt idx="279">
                  <c:v>112.511697626988</c:v>
                </c:pt>
                <c:pt idx="280">
                  <c:v>112.91400917263201</c:v>
                </c:pt>
                <c:pt idx="281">
                  <c:v>113.189903674015</c:v>
                </c:pt>
                <c:pt idx="282">
                  <c:v>113.746855141086</c:v>
                </c:pt>
                <c:pt idx="283">
                  <c:v>112.12384458394</c:v>
                </c:pt>
                <c:pt idx="284">
                  <c:v>113.45025946266</c:v>
                </c:pt>
                <c:pt idx="285">
                  <c:v>113.858559756178</c:v>
                </c:pt>
                <c:pt idx="286">
                  <c:v>114.81069874933701</c:v>
                </c:pt>
                <c:pt idx="287">
                  <c:v>116.596395306811</c:v>
                </c:pt>
                <c:pt idx="288">
                  <c:v>120.210235407737</c:v>
                </c:pt>
                <c:pt idx="289">
                  <c:v>119.02948741843301</c:v>
                </c:pt>
                <c:pt idx="290">
                  <c:v>117.758355776923</c:v>
                </c:pt>
                <c:pt idx="291">
                  <c:v>119.976810002747</c:v>
                </c:pt>
                <c:pt idx="292">
                  <c:v>120.30888786951</c:v>
                </c:pt>
                <c:pt idx="293">
                  <c:v>121.151628894634</c:v>
                </c:pt>
                <c:pt idx="294">
                  <c:v>123.962490463801</c:v>
                </c:pt>
                <c:pt idx="295">
                  <c:v>124.39245724966101</c:v>
                </c:pt>
                <c:pt idx="296">
                  <c:v>124.64722825780299</c:v>
                </c:pt>
                <c:pt idx="297">
                  <c:v>126.116567435116</c:v>
                </c:pt>
                <c:pt idx="298">
                  <c:v>124.65829275049499</c:v>
                </c:pt>
                <c:pt idx="299">
                  <c:v>124.346656072542</c:v>
                </c:pt>
                <c:pt idx="300">
                  <c:v>125.97391476178301</c:v>
                </c:pt>
                <c:pt idx="301">
                  <c:v>125.753608400026</c:v>
                </c:pt>
                <c:pt idx="302">
                  <c:v>126.16310540714601</c:v>
                </c:pt>
                <c:pt idx="303">
                  <c:v>126.280839833017</c:v>
                </c:pt>
                <c:pt idx="304">
                  <c:v>127.10488055456599</c:v>
                </c:pt>
                <c:pt idx="305">
                  <c:v>129.309427472013</c:v>
                </c:pt>
                <c:pt idx="306">
                  <c:v>131.30841686284299</c:v>
                </c:pt>
                <c:pt idx="307">
                  <c:v>133.003579083331</c:v>
                </c:pt>
                <c:pt idx="308">
                  <c:v>132.92509869508601</c:v>
                </c:pt>
                <c:pt idx="309">
                  <c:v>132.24418376832199</c:v>
                </c:pt>
                <c:pt idx="310">
                  <c:v>132.13988625668799</c:v>
                </c:pt>
                <c:pt idx="311">
                  <c:v>131.959431810897</c:v>
                </c:pt>
                <c:pt idx="312">
                  <c:v>132.42219252174101</c:v>
                </c:pt>
                <c:pt idx="313">
                  <c:v>132.48033405236399</c:v>
                </c:pt>
                <c:pt idx="314">
                  <c:v>133.21236943901499</c:v>
                </c:pt>
                <c:pt idx="315">
                  <c:v>131.31971132556799</c:v>
                </c:pt>
                <c:pt idx="316">
                  <c:v>128.930495818563</c:v>
                </c:pt>
                <c:pt idx="317">
                  <c:v>127.61143042356299</c:v>
                </c:pt>
                <c:pt idx="318">
                  <c:v>126.80899967086</c:v>
                </c:pt>
                <c:pt idx="319">
                  <c:v>126.821697945099</c:v>
                </c:pt>
                <c:pt idx="320">
                  <c:v>126.678692096847</c:v>
                </c:pt>
                <c:pt idx="321">
                  <c:v>126.86490965368699</c:v>
                </c:pt>
                <c:pt idx="322">
                  <c:v>127.890512745265</c:v>
                </c:pt>
                <c:pt idx="323">
                  <c:v>128.02729084282399</c:v>
                </c:pt>
                <c:pt idx="324">
                  <c:v>129.25309419945901</c:v>
                </c:pt>
                <c:pt idx="325">
                  <c:v>129.32399626993001</c:v>
                </c:pt>
                <c:pt idx="326">
                  <c:v>128.10179700708699</c:v>
                </c:pt>
                <c:pt idx="327">
                  <c:v>127.896504508492</c:v>
                </c:pt>
                <c:pt idx="328">
                  <c:v>125.415344053916</c:v>
                </c:pt>
                <c:pt idx="329">
                  <c:v>123.870789686924</c:v>
                </c:pt>
                <c:pt idx="330">
                  <c:v>123.36792564767001</c:v>
                </c:pt>
                <c:pt idx="331">
                  <c:v>122.726629818242</c:v>
                </c:pt>
                <c:pt idx="332">
                  <c:v>124.49777345455701</c:v>
                </c:pt>
                <c:pt idx="333">
                  <c:v>122.75435314135299</c:v>
                </c:pt>
                <c:pt idx="334">
                  <c:v>120.671233746382</c:v>
                </c:pt>
                <c:pt idx="335">
                  <c:v>120.631852666054</c:v>
                </c:pt>
                <c:pt idx="336">
                  <c:v>121.96398174909299</c:v>
                </c:pt>
                <c:pt idx="337">
                  <c:v>120.09486189034</c:v>
                </c:pt>
                <c:pt idx="338">
                  <c:v>119.89704177338101</c:v>
                </c:pt>
                <c:pt idx="339">
                  <c:v>120.29174106705899</c:v>
                </c:pt>
                <c:pt idx="340">
                  <c:v>119.741997823934</c:v>
                </c:pt>
                <c:pt idx="341">
                  <c:v>119.511240666685</c:v>
                </c:pt>
                <c:pt idx="342">
                  <c:v>121.80097488016099</c:v>
                </c:pt>
                <c:pt idx="343">
                  <c:v>123.43955031928</c:v>
                </c:pt>
                <c:pt idx="344">
                  <c:v>123.090990890984</c:v>
                </c:pt>
                <c:pt idx="345">
                  <c:v>121.012369193182</c:v>
                </c:pt>
                <c:pt idx="346">
                  <c:v>124.26550662707299</c:v>
                </c:pt>
                <c:pt idx="347">
                  <c:v>123.876593324456</c:v>
                </c:pt>
                <c:pt idx="348">
                  <c:v>122.32990029884699</c:v>
                </c:pt>
                <c:pt idx="349">
                  <c:v>123.56969985934499</c:v>
                </c:pt>
                <c:pt idx="350">
                  <c:v>124.14058713660999</c:v>
                </c:pt>
                <c:pt idx="351">
                  <c:v>123.114877404143</c:v>
                </c:pt>
                <c:pt idx="352">
                  <c:v>121.65037923964</c:v>
                </c:pt>
                <c:pt idx="353">
                  <c:v>120.901844506061</c:v>
                </c:pt>
                <c:pt idx="354">
                  <c:v>120.41247541875499</c:v>
                </c:pt>
                <c:pt idx="355">
                  <c:v>121.283026456187</c:v>
                </c:pt>
                <c:pt idx="356">
                  <c:v>120.21845245009401</c:v>
                </c:pt>
                <c:pt idx="357">
                  <c:v>119.599593473691</c:v>
                </c:pt>
                <c:pt idx="358">
                  <c:v>123.30161494144799</c:v>
                </c:pt>
                <c:pt idx="359">
                  <c:v>123.314081124372</c:v>
                </c:pt>
                <c:pt idx="360">
                  <c:v>121.173304404118</c:v>
                </c:pt>
                <c:pt idx="361">
                  <c:v>118.243800906587</c:v>
                </c:pt>
                <c:pt idx="362">
                  <c:v>119.617530521823</c:v>
                </c:pt>
                <c:pt idx="363">
                  <c:v>121.423844269028</c:v>
                </c:pt>
                <c:pt idx="364">
                  <c:v>121.867868347033</c:v>
                </c:pt>
                <c:pt idx="365">
                  <c:v>120.469866087515</c:v>
                </c:pt>
                <c:pt idx="366">
                  <c:v>119.408342654423</c:v>
                </c:pt>
                <c:pt idx="367">
                  <c:v>123.107536537366</c:v>
                </c:pt>
                <c:pt idx="368">
                  <c:v>125.228326960788</c:v>
                </c:pt>
                <c:pt idx="369">
                  <c:v>124.878022637588</c:v>
                </c:pt>
                <c:pt idx="370">
                  <c:v>123.269028927796</c:v>
                </c:pt>
                <c:pt idx="371">
                  <c:v>122.461760080102</c:v>
                </c:pt>
                <c:pt idx="372">
                  <c:v>122.84543939682899</c:v>
                </c:pt>
                <c:pt idx="373">
                  <c:v>123.23132048998301</c:v>
                </c:pt>
                <c:pt idx="374">
                  <c:v>122.295732569637</c:v>
                </c:pt>
                <c:pt idx="375">
                  <c:v>121.39329033120799</c:v>
                </c:pt>
                <c:pt idx="376">
                  <c:v>121.743617879048</c:v>
                </c:pt>
                <c:pt idx="377">
                  <c:v>122.678701657669</c:v>
                </c:pt>
                <c:pt idx="378">
                  <c:v>121.734402338718</c:v>
                </c:pt>
                <c:pt idx="379">
                  <c:v>119.898820345909</c:v>
                </c:pt>
                <c:pt idx="380">
                  <c:v>116.537747688077</c:v>
                </c:pt>
                <c:pt idx="381">
                  <c:v>117.309731782367</c:v>
                </c:pt>
                <c:pt idx="382">
                  <c:v>118.06885668748301</c:v>
                </c:pt>
                <c:pt idx="383">
                  <c:v>117.629594049099</c:v>
                </c:pt>
                <c:pt idx="384">
                  <c:v>120.008064088073</c:v>
                </c:pt>
                <c:pt idx="385">
                  <c:v>120.176079021774</c:v>
                </c:pt>
                <c:pt idx="386">
                  <c:v>120.184444246513</c:v>
                </c:pt>
                <c:pt idx="387">
                  <c:v>117.46331857716</c:v>
                </c:pt>
                <c:pt idx="388">
                  <c:v>115.061346780374</c:v>
                </c:pt>
                <c:pt idx="389">
                  <c:v>116.765113806592</c:v>
                </c:pt>
                <c:pt idx="390">
                  <c:v>116.174868227939</c:v>
                </c:pt>
                <c:pt idx="391">
                  <c:v>117.191714282692</c:v>
                </c:pt>
                <c:pt idx="392">
                  <c:v>119.141866978058</c:v>
                </c:pt>
                <c:pt idx="393">
                  <c:v>119.315930733527</c:v>
                </c:pt>
                <c:pt idx="394">
                  <c:v>119.516071744477</c:v>
                </c:pt>
                <c:pt idx="395">
                  <c:v>117.108458924611</c:v>
                </c:pt>
                <c:pt idx="396">
                  <c:v>117.868708305411</c:v>
                </c:pt>
                <c:pt idx="397">
                  <c:v>116.06888153194301</c:v>
                </c:pt>
                <c:pt idx="398">
                  <c:v>116.23649852842399</c:v>
                </c:pt>
                <c:pt idx="399">
                  <c:v>118.782504540948</c:v>
                </c:pt>
                <c:pt idx="400">
                  <c:v>119.601198465834</c:v>
                </c:pt>
                <c:pt idx="401">
                  <c:v>121.733674228756</c:v>
                </c:pt>
                <c:pt idx="402">
                  <c:v>121.505824408439</c:v>
                </c:pt>
                <c:pt idx="403">
                  <c:v>122.820333294799</c:v>
                </c:pt>
                <c:pt idx="404">
                  <c:v>122.361780223632</c:v>
                </c:pt>
                <c:pt idx="405">
                  <c:v>123.922322207232</c:v>
                </c:pt>
                <c:pt idx="406">
                  <c:v>123.280485567182</c:v>
                </c:pt>
                <c:pt idx="407">
                  <c:v>123.107535315411</c:v>
                </c:pt>
                <c:pt idx="408">
                  <c:v>122.90547545470901</c:v>
                </c:pt>
                <c:pt idx="409">
                  <c:v>122.05488380938201</c:v>
                </c:pt>
                <c:pt idx="410">
                  <c:v>123.74284446390899</c:v>
                </c:pt>
                <c:pt idx="411">
                  <c:v>125.289607627845</c:v>
                </c:pt>
                <c:pt idx="412">
                  <c:v>126.728634834666</c:v>
                </c:pt>
                <c:pt idx="413">
                  <c:v>127.71112628089099</c:v>
                </c:pt>
                <c:pt idx="414">
                  <c:v>127.162288952697</c:v>
                </c:pt>
                <c:pt idx="415">
                  <c:v>127.451411711357</c:v>
                </c:pt>
                <c:pt idx="416">
                  <c:v>129.05397171525999</c:v>
                </c:pt>
                <c:pt idx="417">
                  <c:v>132.07066171336299</c:v>
                </c:pt>
                <c:pt idx="418">
                  <c:v>131.984725571799</c:v>
                </c:pt>
                <c:pt idx="419">
                  <c:v>133.932541409496</c:v>
                </c:pt>
                <c:pt idx="420">
                  <c:v>130.65260483231501</c:v>
                </c:pt>
                <c:pt idx="421">
                  <c:v>133.69852073675401</c:v>
                </c:pt>
                <c:pt idx="422">
                  <c:v>130.39029666403499</c:v>
                </c:pt>
                <c:pt idx="423">
                  <c:v>129.154519429082</c:v>
                </c:pt>
                <c:pt idx="424">
                  <c:v>130.69441991924799</c:v>
                </c:pt>
                <c:pt idx="425">
                  <c:v>130.47519950856301</c:v>
                </c:pt>
                <c:pt idx="426">
                  <c:v>130.94698172281801</c:v>
                </c:pt>
                <c:pt idx="427">
                  <c:v>128.19057205678399</c:v>
                </c:pt>
                <c:pt idx="428">
                  <c:v>123.640136888558</c:v>
                </c:pt>
                <c:pt idx="429">
                  <c:v>124.176003215221</c:v>
                </c:pt>
                <c:pt idx="430">
                  <c:v>125.21952198735799</c:v>
                </c:pt>
                <c:pt idx="431">
                  <c:v>124.295568344559</c:v>
                </c:pt>
                <c:pt idx="432">
                  <c:v>124.879841653163</c:v>
                </c:pt>
                <c:pt idx="433">
                  <c:v>121.39353247775099</c:v>
                </c:pt>
                <c:pt idx="434">
                  <c:v>121.75516664806</c:v>
                </c:pt>
                <c:pt idx="435">
                  <c:v>122.80196360668501</c:v>
                </c:pt>
                <c:pt idx="436">
                  <c:v>124.360670995856</c:v>
                </c:pt>
                <c:pt idx="437">
                  <c:v>124.829164604113</c:v>
                </c:pt>
                <c:pt idx="438">
                  <c:v>123.815625885652</c:v>
                </c:pt>
                <c:pt idx="439">
                  <c:v>122.298402512008</c:v>
                </c:pt>
                <c:pt idx="440">
                  <c:v>123.384683086113</c:v>
                </c:pt>
                <c:pt idx="441">
                  <c:v>119.866674592747</c:v>
                </c:pt>
                <c:pt idx="442">
                  <c:v>118.517603257441</c:v>
                </c:pt>
                <c:pt idx="443">
                  <c:v>116.073693204542</c:v>
                </c:pt>
                <c:pt idx="444">
                  <c:v>114.529362394207</c:v>
                </c:pt>
                <c:pt idx="445">
                  <c:v>114.631019148749</c:v>
                </c:pt>
                <c:pt idx="446">
                  <c:v>113.750649847849</c:v>
                </c:pt>
                <c:pt idx="447">
                  <c:v>115.155827765072</c:v>
                </c:pt>
                <c:pt idx="448">
                  <c:v>115.380821618307</c:v>
                </c:pt>
                <c:pt idx="449">
                  <c:v>119.05411034951599</c:v>
                </c:pt>
                <c:pt idx="450">
                  <c:v>119.341542751156</c:v>
                </c:pt>
                <c:pt idx="451">
                  <c:v>120.71301100307601</c:v>
                </c:pt>
                <c:pt idx="452">
                  <c:v>122.74261529985699</c:v>
                </c:pt>
                <c:pt idx="453">
                  <c:v>122.533124305269</c:v>
                </c:pt>
                <c:pt idx="454">
                  <c:v>123.31920265406301</c:v>
                </c:pt>
                <c:pt idx="455">
                  <c:v>125.14791905599</c:v>
                </c:pt>
                <c:pt idx="456">
                  <c:v>125.764102553393</c:v>
                </c:pt>
                <c:pt idx="457">
                  <c:v>126.953999749909</c:v>
                </c:pt>
                <c:pt idx="458">
                  <c:v>124.853596772434</c:v>
                </c:pt>
                <c:pt idx="459">
                  <c:v>121.78827212941999</c:v>
                </c:pt>
                <c:pt idx="460">
                  <c:v>123.94464535423</c:v>
                </c:pt>
                <c:pt idx="461">
                  <c:v>126.740985547638</c:v>
                </c:pt>
                <c:pt idx="462">
                  <c:v>129.57470562654601</c:v>
                </c:pt>
                <c:pt idx="463">
                  <c:v>129.92140963034601</c:v>
                </c:pt>
                <c:pt idx="464">
                  <c:v>129.752169909955</c:v>
                </c:pt>
                <c:pt idx="465">
                  <c:v>129.16987819427001</c:v>
                </c:pt>
                <c:pt idx="466">
                  <c:v>129.21019779352699</c:v>
                </c:pt>
                <c:pt idx="467">
                  <c:v>129.08674357081401</c:v>
                </c:pt>
                <c:pt idx="468">
                  <c:v>126.88269439406901</c:v>
                </c:pt>
                <c:pt idx="469">
                  <c:v>128.70169596548101</c:v>
                </c:pt>
                <c:pt idx="470">
                  <c:v>129.899469563602</c:v>
                </c:pt>
                <c:pt idx="471">
                  <c:v>125.887994821148</c:v>
                </c:pt>
                <c:pt idx="472">
                  <c:v>123.17139782723601</c:v>
                </c:pt>
                <c:pt idx="473">
                  <c:v>126.329364071233</c:v>
                </c:pt>
                <c:pt idx="474">
                  <c:v>129.05589818877601</c:v>
                </c:pt>
                <c:pt idx="475">
                  <c:v>129.013269130113</c:v>
                </c:pt>
                <c:pt idx="476">
                  <c:v>131.08504642718799</c:v>
                </c:pt>
                <c:pt idx="477">
                  <c:v>131.156670220964</c:v>
                </c:pt>
                <c:pt idx="478">
                  <c:v>129.457029345526</c:v>
                </c:pt>
                <c:pt idx="479">
                  <c:v>129.072811954581</c:v>
                </c:pt>
                <c:pt idx="480">
                  <c:v>130.44426748155499</c:v>
                </c:pt>
                <c:pt idx="481">
                  <c:v>130.21094127573301</c:v>
                </c:pt>
                <c:pt idx="482">
                  <c:v>126.67260731519301</c:v>
                </c:pt>
                <c:pt idx="483">
                  <c:v>124.02509177792101</c:v>
                </c:pt>
                <c:pt idx="484">
                  <c:v>121.91553970265799</c:v>
                </c:pt>
                <c:pt idx="485">
                  <c:v>124.048976302222</c:v>
                </c:pt>
                <c:pt idx="486">
                  <c:v>125.56796776873099</c:v>
                </c:pt>
                <c:pt idx="487">
                  <c:v>129.240563043479</c:v>
                </c:pt>
                <c:pt idx="488">
                  <c:v>131.730354865132</c:v>
                </c:pt>
                <c:pt idx="489">
                  <c:v>133.59891065905899</c:v>
                </c:pt>
                <c:pt idx="490">
                  <c:v>133.365315616397</c:v>
                </c:pt>
                <c:pt idx="491">
                  <c:v>136.77991939152301</c:v>
                </c:pt>
                <c:pt idx="492">
                  <c:v>138.822931997621</c:v>
                </c:pt>
                <c:pt idx="493">
                  <c:v>143.86311948654199</c:v>
                </c:pt>
                <c:pt idx="494">
                  <c:v>143.275918937879</c:v>
                </c:pt>
                <c:pt idx="495">
                  <c:v>143.477256237099</c:v>
                </c:pt>
                <c:pt idx="496">
                  <c:v>141.581566286379</c:v>
                </c:pt>
                <c:pt idx="497">
                  <c:v>145.35613184533</c:v>
                </c:pt>
                <c:pt idx="498">
                  <c:v>140.95248554356399</c:v>
                </c:pt>
                <c:pt idx="499">
                  <c:v>136.40224497739499</c:v>
                </c:pt>
                <c:pt idx="500">
                  <c:v>136.42755016244101</c:v>
                </c:pt>
                <c:pt idx="501">
                  <c:v>141.50938459793301</c:v>
                </c:pt>
                <c:pt idx="502">
                  <c:v>139.51523042862999</c:v>
                </c:pt>
                <c:pt idx="503">
                  <c:v>138.21538291634999</c:v>
                </c:pt>
                <c:pt idx="504">
                  <c:v>132.51693694703201</c:v>
                </c:pt>
                <c:pt idx="505">
                  <c:v>131.292269140228</c:v>
                </c:pt>
                <c:pt idx="506">
                  <c:v>135.08542778542201</c:v>
                </c:pt>
                <c:pt idx="507">
                  <c:v>136.06754869960201</c:v>
                </c:pt>
                <c:pt idx="508">
                  <c:v>136.17175946893801</c:v>
                </c:pt>
                <c:pt idx="509">
                  <c:v>138.66557917445201</c:v>
                </c:pt>
                <c:pt idx="510">
                  <c:v>139.5179861403</c:v>
                </c:pt>
                <c:pt idx="511">
                  <c:v>139.41558041292501</c:v>
                </c:pt>
                <c:pt idx="512">
                  <c:v>137.82225502364599</c:v>
                </c:pt>
                <c:pt idx="513">
                  <c:v>141.94638598858401</c:v>
                </c:pt>
                <c:pt idx="514">
                  <c:v>140.196697191288</c:v>
                </c:pt>
                <c:pt idx="515">
                  <c:v>137.41576656740901</c:v>
                </c:pt>
                <c:pt idx="516">
                  <c:v>140.26179428813299</c:v>
                </c:pt>
                <c:pt idx="517">
                  <c:v>137.79817847368</c:v>
                </c:pt>
                <c:pt idx="518">
                  <c:v>136.87114836132801</c:v>
                </c:pt>
                <c:pt idx="519">
                  <c:v>139.49376531520201</c:v>
                </c:pt>
                <c:pt idx="520">
                  <c:v>138.34858394966801</c:v>
                </c:pt>
                <c:pt idx="521">
                  <c:v>136.92031399497799</c:v>
                </c:pt>
                <c:pt idx="522">
                  <c:v>134.566788852396</c:v>
                </c:pt>
                <c:pt idx="523">
                  <c:v>129.26208114264</c:v>
                </c:pt>
                <c:pt idx="524">
                  <c:v>134.78017042053</c:v>
                </c:pt>
                <c:pt idx="525">
                  <c:v>132.27824209458899</c:v>
                </c:pt>
                <c:pt idx="526">
                  <c:v>132.468615815399</c:v>
                </c:pt>
                <c:pt idx="527">
                  <c:v>134.09024911315399</c:v>
                </c:pt>
                <c:pt idx="528">
                  <c:v>131.97238904189999</c:v>
                </c:pt>
                <c:pt idx="529">
                  <c:v>134.94039336455899</c:v>
                </c:pt>
                <c:pt idx="530">
                  <c:v>133.37102024374499</c:v>
                </c:pt>
                <c:pt idx="531">
                  <c:v>139.08961187183101</c:v>
                </c:pt>
                <c:pt idx="532">
                  <c:v>138.43532865951701</c:v>
                </c:pt>
                <c:pt idx="533">
                  <c:v>140.667097131139</c:v>
                </c:pt>
                <c:pt idx="534">
                  <c:v>139.28770191100099</c:v>
                </c:pt>
                <c:pt idx="535">
                  <c:v>141.01412744252099</c:v>
                </c:pt>
                <c:pt idx="536">
                  <c:v>143.96965186746701</c:v>
                </c:pt>
                <c:pt idx="537">
                  <c:v>142.18858659087601</c:v>
                </c:pt>
                <c:pt idx="538">
                  <c:v>144.02236608881901</c:v>
                </c:pt>
                <c:pt idx="539">
                  <c:v>141.058209234017</c:v>
                </c:pt>
                <c:pt idx="540">
                  <c:v>140.091807315409</c:v>
                </c:pt>
                <c:pt idx="541">
                  <c:v>141.908898673001</c:v>
                </c:pt>
                <c:pt idx="542">
                  <c:v>140.12878115968601</c:v>
                </c:pt>
                <c:pt idx="543">
                  <c:v>140.70523523478201</c:v>
                </c:pt>
                <c:pt idx="544">
                  <c:v>137.03877865964</c:v>
                </c:pt>
                <c:pt idx="545">
                  <c:v>141.15021739120701</c:v>
                </c:pt>
                <c:pt idx="546">
                  <c:v>143.02537775235999</c:v>
                </c:pt>
                <c:pt idx="547">
                  <c:v>145.26720432051599</c:v>
                </c:pt>
                <c:pt idx="548">
                  <c:v>143.961104004286</c:v>
                </c:pt>
                <c:pt idx="549">
                  <c:v>146.03762218193799</c:v>
                </c:pt>
                <c:pt idx="550">
                  <c:v>143.55694686851501</c:v>
                </c:pt>
                <c:pt idx="551">
                  <c:v>142.34970285846299</c:v>
                </c:pt>
                <c:pt idx="552">
                  <c:v>142.11397851035099</c:v>
                </c:pt>
                <c:pt idx="553">
                  <c:v>141.69848890342701</c:v>
                </c:pt>
                <c:pt idx="554">
                  <c:v>143.109575950199</c:v>
                </c:pt>
                <c:pt idx="555">
                  <c:v>145.501844661782</c:v>
                </c:pt>
                <c:pt idx="556">
                  <c:v>144.350065838967</c:v>
                </c:pt>
                <c:pt idx="557">
                  <c:v>145.48419897473701</c:v>
                </c:pt>
                <c:pt idx="558">
                  <c:v>143.71454638308799</c:v>
                </c:pt>
                <c:pt idx="559">
                  <c:v>144.93278614215399</c:v>
                </c:pt>
                <c:pt idx="560">
                  <c:v>145.984079108418</c:v>
                </c:pt>
                <c:pt idx="561">
                  <c:v>147.056951010739</c:v>
                </c:pt>
                <c:pt idx="562">
                  <c:v>148.565370922136</c:v>
                </c:pt>
                <c:pt idx="563">
                  <c:v>150.694649290602</c:v>
                </c:pt>
                <c:pt idx="564">
                  <c:v>151.28076662651401</c:v>
                </c:pt>
                <c:pt idx="565">
                  <c:v>149.17962396190899</c:v>
                </c:pt>
                <c:pt idx="566">
                  <c:v>149.24545873745501</c:v>
                </c:pt>
                <c:pt idx="567">
                  <c:v>147.12111709181201</c:v>
                </c:pt>
                <c:pt idx="568">
                  <c:v>147.29796253069</c:v>
                </c:pt>
                <c:pt idx="569">
                  <c:v>147.80019368836</c:v>
                </c:pt>
                <c:pt idx="570">
                  <c:v>148.24699382704699</c:v>
                </c:pt>
                <c:pt idx="571">
                  <c:v>149.487355397492</c:v>
                </c:pt>
                <c:pt idx="572">
                  <c:v>149.08746578311101</c:v>
                </c:pt>
                <c:pt idx="573">
                  <c:v>149.83185790661699</c:v>
                </c:pt>
                <c:pt idx="574">
                  <c:v>147.32660103143601</c:v>
                </c:pt>
                <c:pt idx="575">
                  <c:v>150.23343166282399</c:v>
                </c:pt>
                <c:pt idx="576">
                  <c:v>150.081397998874</c:v>
                </c:pt>
                <c:pt idx="577">
                  <c:v>148.66957213397501</c:v>
                </c:pt>
                <c:pt idx="578">
                  <c:v>151.735750949052</c:v>
                </c:pt>
                <c:pt idx="579">
                  <c:v>148.92504404080699</c:v>
                </c:pt>
                <c:pt idx="580">
                  <c:v>144.67381843252599</c:v>
                </c:pt>
                <c:pt idx="581">
                  <c:v>141.36603345495899</c:v>
                </c:pt>
                <c:pt idx="582">
                  <c:v>142.256128578507</c:v>
                </c:pt>
                <c:pt idx="583">
                  <c:v>140.54438999943801</c:v>
                </c:pt>
                <c:pt idx="584">
                  <c:v>141.26779489034101</c:v>
                </c:pt>
                <c:pt idx="585">
                  <c:v>139.66961470715</c:v>
                </c:pt>
                <c:pt idx="586">
                  <c:v>138.958812672741</c:v>
                </c:pt>
                <c:pt idx="587">
                  <c:v>141.78049777775999</c:v>
                </c:pt>
                <c:pt idx="588">
                  <c:v>142.65355336271799</c:v>
                </c:pt>
                <c:pt idx="589">
                  <c:v>141.17641830597699</c:v>
                </c:pt>
                <c:pt idx="590">
                  <c:v>134.61807562556001</c:v>
                </c:pt>
                <c:pt idx="591">
                  <c:v>134.95761472387301</c:v>
                </c:pt>
                <c:pt idx="592">
                  <c:v>133.542779702724</c:v>
                </c:pt>
                <c:pt idx="593">
                  <c:v>135.31542508293199</c:v>
                </c:pt>
                <c:pt idx="594">
                  <c:v>134.73641543123</c:v>
                </c:pt>
                <c:pt idx="595">
                  <c:v>137.399081499185</c:v>
                </c:pt>
                <c:pt idx="596">
                  <c:v>137.32630391883299</c:v>
                </c:pt>
                <c:pt idx="597">
                  <c:v>141.30626028089301</c:v>
                </c:pt>
                <c:pt idx="598">
                  <c:v>141.11318068328401</c:v>
                </c:pt>
                <c:pt idx="599">
                  <c:v>142.38301672095</c:v>
                </c:pt>
                <c:pt idx="600">
                  <c:v>142.30308387797601</c:v>
                </c:pt>
                <c:pt idx="601">
                  <c:v>141.93184860054399</c:v>
                </c:pt>
                <c:pt idx="602">
                  <c:v>140.07789406864899</c:v>
                </c:pt>
                <c:pt idx="603">
                  <c:v>140.15754223740899</c:v>
                </c:pt>
                <c:pt idx="604">
                  <c:v>141.28114386673201</c:v>
                </c:pt>
                <c:pt idx="605">
                  <c:v>142.78069460018099</c:v>
                </c:pt>
                <c:pt idx="606">
                  <c:v>143.135039720951</c:v>
                </c:pt>
                <c:pt idx="607">
                  <c:v>143.27368441056501</c:v>
                </c:pt>
                <c:pt idx="608">
                  <c:v>143.02146164951299</c:v>
                </c:pt>
                <c:pt idx="609">
                  <c:v>143.73767290842</c:v>
                </c:pt>
                <c:pt idx="610">
                  <c:v>147.111991049495</c:v>
                </c:pt>
                <c:pt idx="611">
                  <c:v>148.46371873319401</c:v>
                </c:pt>
                <c:pt idx="612">
                  <c:v>148.95108687273799</c:v>
                </c:pt>
                <c:pt idx="613">
                  <c:v>150.099511749779</c:v>
                </c:pt>
                <c:pt idx="614">
                  <c:v>150.88114641388501</c:v>
                </c:pt>
                <c:pt idx="615">
                  <c:v>151.82573332431599</c:v>
                </c:pt>
                <c:pt idx="616">
                  <c:v>151.445155870934</c:v>
                </c:pt>
                <c:pt idx="617">
                  <c:v>154.65715590152601</c:v>
                </c:pt>
                <c:pt idx="618">
                  <c:v>156.46625955150901</c:v>
                </c:pt>
                <c:pt idx="619">
                  <c:v>155.95211441247801</c:v>
                </c:pt>
                <c:pt idx="620">
                  <c:v>154.51238584881099</c:v>
                </c:pt>
                <c:pt idx="621">
                  <c:v>156.251941872581</c:v>
                </c:pt>
                <c:pt idx="622">
                  <c:v>156.10925574664799</c:v>
                </c:pt>
                <c:pt idx="623">
                  <c:v>156.54040084091099</c:v>
                </c:pt>
                <c:pt idx="624">
                  <c:v>156.76393347877001</c:v>
                </c:pt>
                <c:pt idx="625">
                  <c:v>156.210499132405</c:v>
                </c:pt>
                <c:pt idx="626">
                  <c:v>156.802008859398</c:v>
                </c:pt>
                <c:pt idx="627">
                  <c:v>156.69703968933101</c:v>
                </c:pt>
                <c:pt idx="628">
                  <c:v>155.23323421344401</c:v>
                </c:pt>
                <c:pt idx="629">
                  <c:v>155.84925936681901</c:v>
                </c:pt>
                <c:pt idx="630">
                  <c:v>158.828259141519</c:v>
                </c:pt>
                <c:pt idx="631">
                  <c:v>161.70834625363401</c:v>
                </c:pt>
                <c:pt idx="632">
                  <c:v>158.78882733419599</c:v>
                </c:pt>
                <c:pt idx="633">
                  <c:v>158.97390096018199</c:v>
                </c:pt>
                <c:pt idx="634">
                  <c:v>161.04430136130799</c:v>
                </c:pt>
                <c:pt idx="635">
                  <c:v>160.246353105357</c:v>
                </c:pt>
                <c:pt idx="636">
                  <c:v>163.47150838739401</c:v>
                </c:pt>
                <c:pt idx="637">
                  <c:v>164.02724474431</c:v>
                </c:pt>
                <c:pt idx="638">
                  <c:v>160.68951636236599</c:v>
                </c:pt>
                <c:pt idx="639">
                  <c:v>157.45819205034999</c:v>
                </c:pt>
                <c:pt idx="640">
                  <c:v>157.96594707400499</c:v>
                </c:pt>
                <c:pt idx="641">
                  <c:v>160.20049406434899</c:v>
                </c:pt>
                <c:pt idx="642">
                  <c:v>162.67712380290399</c:v>
                </c:pt>
                <c:pt idx="643">
                  <c:v>164.823541811198</c:v>
                </c:pt>
                <c:pt idx="644">
                  <c:v>166.700577133471</c:v>
                </c:pt>
                <c:pt idx="645">
                  <c:v>167.61435104317701</c:v>
                </c:pt>
                <c:pt idx="646">
                  <c:v>162.62289552628599</c:v>
                </c:pt>
                <c:pt idx="647">
                  <c:v>163.064729175163</c:v>
                </c:pt>
                <c:pt idx="648">
                  <c:v>169.35104881242901</c:v>
                </c:pt>
                <c:pt idx="649">
                  <c:v>164.450765643815</c:v>
                </c:pt>
                <c:pt idx="650">
                  <c:v>169.19612610716399</c:v>
                </c:pt>
                <c:pt idx="651">
                  <c:v>165.01819466852601</c:v>
                </c:pt>
                <c:pt idx="652">
                  <c:v>162.72911164358899</c:v>
                </c:pt>
                <c:pt idx="653">
                  <c:v>156.202486899288</c:v>
                </c:pt>
                <c:pt idx="654">
                  <c:v>153.20596155108001</c:v>
                </c:pt>
                <c:pt idx="655">
                  <c:v>163.01326023208199</c:v>
                </c:pt>
                <c:pt idx="656">
                  <c:v>163.766613131225</c:v>
                </c:pt>
                <c:pt idx="657">
                  <c:v>166.88069152135901</c:v>
                </c:pt>
                <c:pt idx="658">
                  <c:v>164.53994127142201</c:v>
                </c:pt>
                <c:pt idx="659">
                  <c:v>159.76814331684801</c:v>
                </c:pt>
                <c:pt idx="660">
                  <c:v>159.86344838699401</c:v>
                </c:pt>
                <c:pt idx="661">
                  <c:v>156.00717153965101</c:v>
                </c:pt>
                <c:pt idx="662">
                  <c:v>154.52257137834999</c:v>
                </c:pt>
                <c:pt idx="663">
                  <c:v>146.75102798098999</c:v>
                </c:pt>
                <c:pt idx="664">
                  <c:v>151.069830559275</c:v>
                </c:pt>
                <c:pt idx="665">
                  <c:v>148.06639143014101</c:v>
                </c:pt>
                <c:pt idx="666">
                  <c:v>149.121486090291</c:v>
                </c:pt>
                <c:pt idx="667">
                  <c:v>148.85974789416099</c:v>
                </c:pt>
                <c:pt idx="668">
                  <c:v>156.64940313100101</c:v>
                </c:pt>
                <c:pt idx="669">
                  <c:v>154.54365931185001</c:v>
                </c:pt>
                <c:pt idx="670">
                  <c:v>151.10106211244599</c:v>
                </c:pt>
                <c:pt idx="671">
                  <c:v>154.441850671601</c:v>
                </c:pt>
                <c:pt idx="672">
                  <c:v>154.50325715828799</c:v>
                </c:pt>
                <c:pt idx="673">
                  <c:v>146.064231253299</c:v>
                </c:pt>
                <c:pt idx="674">
                  <c:v>144.68354172681001</c:v>
                </c:pt>
                <c:pt idx="675">
                  <c:v>146.72173612534101</c:v>
                </c:pt>
                <c:pt idx="676">
                  <c:v>147.39885191387799</c:v>
                </c:pt>
                <c:pt idx="677">
                  <c:v>153.460572311193</c:v>
                </c:pt>
                <c:pt idx="678">
                  <c:v>155.27044461653099</c:v>
                </c:pt>
                <c:pt idx="679">
                  <c:v>156.98494075100101</c:v>
                </c:pt>
                <c:pt idx="680">
                  <c:v>160.54471438217601</c:v>
                </c:pt>
                <c:pt idx="681">
                  <c:v>159.314666757434</c:v>
                </c:pt>
                <c:pt idx="682">
                  <c:v>159.59769196664899</c:v>
                </c:pt>
                <c:pt idx="683">
                  <c:v>159.22845327159499</c:v>
                </c:pt>
                <c:pt idx="684">
                  <c:v>157.93701822612101</c:v>
                </c:pt>
                <c:pt idx="685">
                  <c:v>153.60329630319001</c:v>
                </c:pt>
                <c:pt idx="686">
                  <c:v>153.748896782049</c:v>
                </c:pt>
                <c:pt idx="687">
                  <c:v>150.67921119961301</c:v>
                </c:pt>
                <c:pt idx="688">
                  <c:v>154.25291502473701</c:v>
                </c:pt>
                <c:pt idx="689">
                  <c:v>152.63432766643501</c:v>
                </c:pt>
                <c:pt idx="690">
                  <c:v>147.51505795095301</c:v>
                </c:pt>
                <c:pt idx="691">
                  <c:v>145.95355029360701</c:v>
                </c:pt>
                <c:pt idx="692">
                  <c:v>145.41318862517599</c:v>
                </c:pt>
                <c:pt idx="693">
                  <c:v>145.3222084571</c:v>
                </c:pt>
                <c:pt idx="694">
                  <c:v>145.24829506169601</c:v>
                </c:pt>
                <c:pt idx="695">
                  <c:v>144.75995623687501</c:v>
                </c:pt>
                <c:pt idx="696">
                  <c:v>144.03801237620601</c:v>
                </c:pt>
                <c:pt idx="697">
                  <c:v>143.98252673579699</c:v>
                </c:pt>
                <c:pt idx="698">
                  <c:v>143.62249765132299</c:v>
                </c:pt>
                <c:pt idx="699">
                  <c:v>143.25112049341701</c:v>
                </c:pt>
                <c:pt idx="700">
                  <c:v>144.08049483205201</c:v>
                </c:pt>
                <c:pt idx="701">
                  <c:v>144.91222728492201</c:v>
                </c:pt>
                <c:pt idx="702">
                  <c:v>144.84920073374499</c:v>
                </c:pt>
                <c:pt idx="703">
                  <c:v>143.97890045148799</c:v>
                </c:pt>
                <c:pt idx="704">
                  <c:v>144.459665405202</c:v>
                </c:pt>
                <c:pt idx="705">
                  <c:v>145.56400100065201</c:v>
                </c:pt>
                <c:pt idx="706">
                  <c:v>144.935514930376</c:v>
                </c:pt>
                <c:pt idx="707">
                  <c:v>143.787176406383</c:v>
                </c:pt>
                <c:pt idx="708">
                  <c:v>143.44394260969401</c:v>
                </c:pt>
                <c:pt idx="709">
                  <c:v>141.90714546031199</c:v>
                </c:pt>
                <c:pt idx="710">
                  <c:v>142.361786624167</c:v>
                </c:pt>
                <c:pt idx="711">
                  <c:v>142.590670171331</c:v>
                </c:pt>
                <c:pt idx="712">
                  <c:v>144.311520563833</c:v>
                </c:pt>
                <c:pt idx="713">
                  <c:v>143.23028558118099</c:v>
                </c:pt>
                <c:pt idx="714">
                  <c:v>142.406358495315</c:v>
                </c:pt>
                <c:pt idx="715">
                  <c:v>142.903174792584</c:v>
                </c:pt>
                <c:pt idx="716">
                  <c:v>141.52070270726901</c:v>
                </c:pt>
                <c:pt idx="717">
                  <c:v>141.23241746437299</c:v>
                </c:pt>
                <c:pt idx="718">
                  <c:v>142.27920228544099</c:v>
                </c:pt>
                <c:pt idx="719">
                  <c:v>141.27060401052901</c:v>
                </c:pt>
                <c:pt idx="720">
                  <c:v>137.797132900478</c:v>
                </c:pt>
                <c:pt idx="721">
                  <c:v>136.71926206971199</c:v>
                </c:pt>
                <c:pt idx="722">
                  <c:v>136.71020817622701</c:v>
                </c:pt>
                <c:pt idx="723">
                  <c:v>137.110811539628</c:v>
                </c:pt>
                <c:pt idx="724">
                  <c:v>139.74079694877699</c:v>
                </c:pt>
                <c:pt idx="725">
                  <c:v>139.65048691591599</c:v>
                </c:pt>
                <c:pt idx="726">
                  <c:v>136.78525817544801</c:v>
                </c:pt>
                <c:pt idx="727">
                  <c:v>135.92017677906</c:v>
                </c:pt>
                <c:pt idx="728">
                  <c:v>135.40474345249399</c:v>
                </c:pt>
                <c:pt idx="729">
                  <c:v>135.56120062969299</c:v>
                </c:pt>
                <c:pt idx="730">
                  <c:v>138.02408376899101</c:v>
                </c:pt>
                <c:pt idx="731">
                  <c:v>137.46972023105499</c:v>
                </c:pt>
                <c:pt idx="732">
                  <c:v>139.40611484726901</c:v>
                </c:pt>
                <c:pt idx="733">
                  <c:v>138.38478365476101</c:v>
                </c:pt>
                <c:pt idx="734">
                  <c:v>139.75948235733699</c:v>
                </c:pt>
                <c:pt idx="735">
                  <c:v>143.337608970384</c:v>
                </c:pt>
                <c:pt idx="736">
                  <c:v>143.44748668928301</c:v>
                </c:pt>
                <c:pt idx="737">
                  <c:v>142.784714455775</c:v>
                </c:pt>
                <c:pt idx="738">
                  <c:v>144.27991091984401</c:v>
                </c:pt>
                <c:pt idx="739">
                  <c:v>144.031824133193</c:v>
                </c:pt>
                <c:pt idx="740">
                  <c:v>141.953151420853</c:v>
                </c:pt>
                <c:pt idx="741">
                  <c:v>141.90222662466701</c:v>
                </c:pt>
                <c:pt idx="742">
                  <c:v>142.489884180432</c:v>
                </c:pt>
                <c:pt idx="743">
                  <c:v>144.878902074509</c:v>
                </c:pt>
                <c:pt idx="744">
                  <c:v>144.08998169139201</c:v>
                </c:pt>
                <c:pt idx="745">
                  <c:v>143.97794843455301</c:v>
                </c:pt>
                <c:pt idx="746">
                  <c:v>144.098413271401</c:v>
                </c:pt>
                <c:pt idx="747">
                  <c:v>144.57448739687001</c:v>
                </c:pt>
                <c:pt idx="748">
                  <c:v>146.48358939399199</c:v>
                </c:pt>
                <c:pt idx="749">
                  <c:v>147.43376817520601</c:v>
                </c:pt>
                <c:pt idx="750">
                  <c:v>147.54360309006401</c:v>
                </c:pt>
                <c:pt idx="751">
                  <c:v>147.474578398207</c:v>
                </c:pt>
                <c:pt idx="752">
                  <c:v>148.65336003988699</c:v>
                </c:pt>
                <c:pt idx="753">
                  <c:v>150.086777019523</c:v>
                </c:pt>
                <c:pt idx="754">
                  <c:v>150.06226810115399</c:v>
                </c:pt>
                <c:pt idx="755">
                  <c:v>149.80144889466601</c:v>
                </c:pt>
                <c:pt idx="756">
                  <c:v>150.46348686608101</c:v>
                </c:pt>
                <c:pt idx="757">
                  <c:v>150.26074436406901</c:v>
                </c:pt>
                <c:pt idx="758">
                  <c:v>152.12880888378101</c:v>
                </c:pt>
                <c:pt idx="759">
                  <c:v>153.99202448515001</c:v>
                </c:pt>
                <c:pt idx="760">
                  <c:v>151.62609516174101</c:v>
                </c:pt>
                <c:pt idx="761">
                  <c:v>153.076735524019</c:v>
                </c:pt>
                <c:pt idx="762">
                  <c:v>153.34289200113301</c:v>
                </c:pt>
                <c:pt idx="763">
                  <c:v>152.649764325364</c:v>
                </c:pt>
                <c:pt idx="764">
                  <c:v>154.38244613056699</c:v>
                </c:pt>
                <c:pt idx="765">
                  <c:v>154.553996591246</c:v>
                </c:pt>
                <c:pt idx="766">
                  <c:v>152.834271447925</c:v>
                </c:pt>
                <c:pt idx="767">
                  <c:v>153.99468002547101</c:v>
                </c:pt>
                <c:pt idx="768">
                  <c:v>151.12476526950201</c:v>
                </c:pt>
                <c:pt idx="769">
                  <c:v>152.58706581672701</c:v>
                </c:pt>
                <c:pt idx="770">
                  <c:v>149.74215631438901</c:v>
                </c:pt>
                <c:pt idx="771">
                  <c:v>150.646314271872</c:v>
                </c:pt>
                <c:pt idx="772">
                  <c:v>151.82522066915399</c:v>
                </c:pt>
                <c:pt idx="773">
                  <c:v>151.07839639619399</c:v>
                </c:pt>
                <c:pt idx="774">
                  <c:v>149.68604677084301</c:v>
                </c:pt>
                <c:pt idx="775">
                  <c:v>151.03651026036499</c:v>
                </c:pt>
                <c:pt idx="776">
                  <c:v>153.57036094990801</c:v>
                </c:pt>
                <c:pt idx="777">
                  <c:v>152.887794402916</c:v>
                </c:pt>
                <c:pt idx="778">
                  <c:v>154.176078608762</c:v>
                </c:pt>
                <c:pt idx="779">
                  <c:v>153.80302212635701</c:v>
                </c:pt>
                <c:pt idx="780">
                  <c:v>160.120228611074</c:v>
                </c:pt>
                <c:pt idx="781">
                  <c:v>162.052180278886</c:v>
                </c:pt>
                <c:pt idx="782">
                  <c:v>165.59554477800299</c:v>
                </c:pt>
                <c:pt idx="783">
                  <c:v>161.58518363605199</c:v>
                </c:pt>
                <c:pt idx="784">
                  <c:v>164.02899126770799</c:v>
                </c:pt>
                <c:pt idx="785">
                  <c:v>165.22040520581001</c:v>
                </c:pt>
                <c:pt idx="786">
                  <c:v>158.27170636108499</c:v>
                </c:pt>
                <c:pt idx="787">
                  <c:v>155.84851441985899</c:v>
                </c:pt>
                <c:pt idx="788">
                  <c:v>154.83717937230301</c:v>
                </c:pt>
                <c:pt idx="789">
                  <c:v>154.94292451238601</c:v>
                </c:pt>
                <c:pt idx="790">
                  <c:v>160.31019844460999</c:v>
                </c:pt>
                <c:pt idx="791">
                  <c:v>161.61120490645101</c:v>
                </c:pt>
                <c:pt idx="792">
                  <c:v>163.67949404305199</c:v>
                </c:pt>
                <c:pt idx="793">
                  <c:v>162.54229390454901</c:v>
                </c:pt>
                <c:pt idx="794">
                  <c:v>163.31535807594901</c:v>
                </c:pt>
                <c:pt idx="795">
                  <c:v>160.28186571055599</c:v>
                </c:pt>
                <c:pt idx="796">
                  <c:v>161.61476528607699</c:v>
                </c:pt>
                <c:pt idx="797">
                  <c:v>164.72839529302499</c:v>
                </c:pt>
                <c:pt idx="798">
                  <c:v>166.53661181246301</c:v>
                </c:pt>
                <c:pt idx="799">
                  <c:v>167.739025610439</c:v>
                </c:pt>
                <c:pt idx="800">
                  <c:v>170.11091473263201</c:v>
                </c:pt>
                <c:pt idx="801">
                  <c:v>173.030117694182</c:v>
                </c:pt>
                <c:pt idx="802">
                  <c:v>168.97831039954499</c:v>
                </c:pt>
                <c:pt idx="803">
                  <c:v>168.00605617295801</c:v>
                </c:pt>
                <c:pt idx="804">
                  <c:v>169.16219445346599</c:v>
                </c:pt>
                <c:pt idx="805">
                  <c:v>169.778289614248</c:v>
                </c:pt>
                <c:pt idx="806">
                  <c:v>172.08303367895701</c:v>
                </c:pt>
                <c:pt idx="807">
                  <c:v>171.97467539699801</c:v>
                </c:pt>
                <c:pt idx="808">
                  <c:v>169.46070660023901</c:v>
                </c:pt>
                <c:pt idx="809">
                  <c:v>170.77202873306001</c:v>
                </c:pt>
                <c:pt idx="810">
                  <c:v>171.60612873049101</c:v>
                </c:pt>
                <c:pt idx="811">
                  <c:v>172.38890995161</c:v>
                </c:pt>
                <c:pt idx="812">
                  <c:v>172.87996845302899</c:v>
                </c:pt>
                <c:pt idx="813">
                  <c:v>172.654878855254</c:v>
                </c:pt>
                <c:pt idx="814">
                  <c:v>172.59501912833099</c:v>
                </c:pt>
                <c:pt idx="815">
                  <c:v>172.66952800649301</c:v>
                </c:pt>
                <c:pt idx="816">
                  <c:v>175.29102209996299</c:v>
                </c:pt>
                <c:pt idx="817">
                  <c:v>176.49844031976201</c:v>
                </c:pt>
                <c:pt idx="818">
                  <c:v>175.97925115114199</c:v>
                </c:pt>
                <c:pt idx="819">
                  <c:v>176.814574661617</c:v>
                </c:pt>
                <c:pt idx="820">
                  <c:v>177.62748564967899</c:v>
                </c:pt>
                <c:pt idx="821">
                  <c:v>174.143762632928</c:v>
                </c:pt>
                <c:pt idx="822">
                  <c:v>173.67113309361301</c:v>
                </c:pt>
                <c:pt idx="823">
                  <c:v>172.97617379968401</c:v>
                </c:pt>
                <c:pt idx="824">
                  <c:v>171.69480825731799</c:v>
                </c:pt>
                <c:pt idx="825">
                  <c:v>172.69387846745701</c:v>
                </c:pt>
                <c:pt idx="826">
                  <c:v>174.74430680066399</c:v>
                </c:pt>
                <c:pt idx="827">
                  <c:v>175.77167565609099</c:v>
                </c:pt>
                <c:pt idx="828">
                  <c:v>172.80201130299099</c:v>
                </c:pt>
                <c:pt idx="829">
                  <c:v>172.70643742782801</c:v>
                </c:pt>
                <c:pt idx="830">
                  <c:v>174.071344473696</c:v>
                </c:pt>
                <c:pt idx="831">
                  <c:v>172.05335462295901</c:v>
                </c:pt>
                <c:pt idx="832">
                  <c:v>167.60370985565299</c:v>
                </c:pt>
                <c:pt idx="833">
                  <c:v>166.92010148074201</c:v>
                </c:pt>
                <c:pt idx="834">
                  <c:v>166.40397467241601</c:v>
                </c:pt>
                <c:pt idx="835">
                  <c:v>166.152175904763</c:v>
                </c:pt>
                <c:pt idx="836">
                  <c:v>169.128570460178</c:v>
                </c:pt>
                <c:pt idx="837">
                  <c:v>167.729841986693</c:v>
                </c:pt>
                <c:pt idx="838">
                  <c:v>168.49187203444299</c:v>
                </c:pt>
                <c:pt idx="839">
                  <c:v>169.29931388034299</c:v>
                </c:pt>
                <c:pt idx="840">
                  <c:v>172.594841806462</c:v>
                </c:pt>
                <c:pt idx="841">
                  <c:v>171.78524246367499</c:v>
                </c:pt>
                <c:pt idx="842">
                  <c:v>173.870062635203</c:v>
                </c:pt>
                <c:pt idx="843">
                  <c:v>174.51044492455799</c:v>
                </c:pt>
                <c:pt idx="844">
                  <c:v>175.994891970335</c:v>
                </c:pt>
                <c:pt idx="845">
                  <c:v>179.626326079921</c:v>
                </c:pt>
                <c:pt idx="846">
                  <c:v>178.95730891333599</c:v>
                </c:pt>
                <c:pt idx="847">
                  <c:v>179.040604467956</c:v>
                </c:pt>
                <c:pt idx="848">
                  <c:v>179.09136135928199</c:v>
                </c:pt>
                <c:pt idx="849">
                  <c:v>181.77102760511099</c:v>
                </c:pt>
                <c:pt idx="850">
                  <c:v>181.54006584557499</c:v>
                </c:pt>
                <c:pt idx="851">
                  <c:v>182.07656775120401</c:v>
                </c:pt>
                <c:pt idx="852">
                  <c:v>185.75358472354901</c:v>
                </c:pt>
                <c:pt idx="853">
                  <c:v>188.07889098657299</c:v>
                </c:pt>
                <c:pt idx="854">
                  <c:v>187.12392219391799</c:v>
                </c:pt>
                <c:pt idx="855">
                  <c:v>187.323985722727</c:v>
                </c:pt>
                <c:pt idx="856">
                  <c:v>183.14121572118401</c:v>
                </c:pt>
                <c:pt idx="857">
                  <c:v>189.05783323230099</c:v>
                </c:pt>
                <c:pt idx="858">
                  <c:v>190.889892559853</c:v>
                </c:pt>
                <c:pt idx="859">
                  <c:v>191.61893936013601</c:v>
                </c:pt>
                <c:pt idx="860">
                  <c:v>191.97169486688799</c:v>
                </c:pt>
                <c:pt idx="861">
                  <c:v>192.84008345645799</c:v>
                </c:pt>
                <c:pt idx="862">
                  <c:v>195.996271292351</c:v>
                </c:pt>
                <c:pt idx="863">
                  <c:v>196.029746379588</c:v>
                </c:pt>
                <c:pt idx="864">
                  <c:v>196.98459896620199</c:v>
                </c:pt>
                <c:pt idx="865">
                  <c:v>196.740964955929</c:v>
                </c:pt>
                <c:pt idx="866">
                  <c:v>192.06238032164799</c:v>
                </c:pt>
                <c:pt idx="867">
                  <c:v>194.34037420651401</c:v>
                </c:pt>
                <c:pt idx="868">
                  <c:v>193.845215219745</c:v>
                </c:pt>
                <c:pt idx="869">
                  <c:v>188.83962156228199</c:v>
                </c:pt>
                <c:pt idx="870">
                  <c:v>186.693945996944</c:v>
                </c:pt>
                <c:pt idx="871">
                  <c:v>187.55113124341301</c:v>
                </c:pt>
                <c:pt idx="872">
                  <c:v>190.356347293162</c:v>
                </c:pt>
                <c:pt idx="873">
                  <c:v>195.29077206833</c:v>
                </c:pt>
                <c:pt idx="874">
                  <c:v>195.584953805749</c:v>
                </c:pt>
                <c:pt idx="875">
                  <c:v>198.61356587420499</c:v>
                </c:pt>
                <c:pt idx="876">
                  <c:v>198.69133302639301</c:v>
                </c:pt>
                <c:pt idx="877">
                  <c:v>200.056912709448</c:v>
                </c:pt>
                <c:pt idx="878">
                  <c:v>199.153328759011</c:v>
                </c:pt>
                <c:pt idx="879">
                  <c:v>200.01830485946999</c:v>
                </c:pt>
                <c:pt idx="880">
                  <c:v>201.98344840277699</c:v>
                </c:pt>
                <c:pt idx="881">
                  <c:v>202.92343906353</c:v>
                </c:pt>
                <c:pt idx="882">
                  <c:v>203.462676717492</c:v>
                </c:pt>
                <c:pt idx="883">
                  <c:v>205.671848955234</c:v>
                </c:pt>
                <c:pt idx="884">
                  <c:v>207.950695446645</c:v>
                </c:pt>
                <c:pt idx="885">
                  <c:v>209.11516473875901</c:v>
                </c:pt>
                <c:pt idx="886">
                  <c:v>209.634924406078</c:v>
                </c:pt>
                <c:pt idx="887">
                  <c:v>213.204468886314</c:v>
                </c:pt>
                <c:pt idx="888">
                  <c:v>209.44566830917799</c:v>
                </c:pt>
                <c:pt idx="889">
                  <c:v>207.064429755455</c:v>
                </c:pt>
                <c:pt idx="890">
                  <c:v>208.892808654823</c:v>
                </c:pt>
                <c:pt idx="891">
                  <c:v>213.80666344862399</c:v>
                </c:pt>
                <c:pt idx="892">
                  <c:v>216.97244764699099</c:v>
                </c:pt>
                <c:pt idx="893">
                  <c:v>216.79175178079001</c:v>
                </c:pt>
                <c:pt idx="894">
                  <c:v>218.47469422242699</c:v>
                </c:pt>
                <c:pt idx="895">
                  <c:v>223.979670800495</c:v>
                </c:pt>
                <c:pt idx="896">
                  <c:v>228.65982391772701</c:v>
                </c:pt>
                <c:pt idx="897">
                  <c:v>229.35686815166599</c:v>
                </c:pt>
                <c:pt idx="898">
                  <c:v>224.94832174901899</c:v>
                </c:pt>
                <c:pt idx="899">
                  <c:v>234.02260235667501</c:v>
                </c:pt>
                <c:pt idx="900">
                  <c:v>234.842602780248</c:v>
                </c:pt>
                <c:pt idx="901">
                  <c:v>234.31930469162799</c:v>
                </c:pt>
                <c:pt idx="902">
                  <c:v>222.20498025081201</c:v>
                </c:pt>
                <c:pt idx="903">
                  <c:v>214.54511259657201</c:v>
                </c:pt>
                <c:pt idx="904">
                  <c:v>206.771552772723</c:v>
                </c:pt>
                <c:pt idx="905">
                  <c:v>188.925226971206</c:v>
                </c:pt>
                <c:pt idx="906">
                  <c:v>190.455447190618</c:v>
                </c:pt>
                <c:pt idx="907">
                  <c:v>200.41278448970999</c:v>
                </c:pt>
                <c:pt idx="908">
                  <c:v>202.79656328501</c:v>
                </c:pt>
                <c:pt idx="909">
                  <c:v>191.288100729387</c:v>
                </c:pt>
                <c:pt idx="910">
                  <c:v>188.793789149291</c:v>
                </c:pt>
                <c:pt idx="911">
                  <c:v>191.195167144891</c:v>
                </c:pt>
                <c:pt idx="912">
                  <c:v>185.18293486965601</c:v>
                </c:pt>
                <c:pt idx="913">
                  <c:v>185.729533486642</c:v>
                </c:pt>
                <c:pt idx="914">
                  <c:v>190.752075567829</c:v>
                </c:pt>
                <c:pt idx="915">
                  <c:v>190.285601654164</c:v>
                </c:pt>
                <c:pt idx="916">
                  <c:v>190.353506542464</c:v>
                </c:pt>
                <c:pt idx="917">
                  <c:v>188.32826919132799</c:v>
                </c:pt>
                <c:pt idx="918">
                  <c:v>193.21809378097001</c:v>
                </c:pt>
                <c:pt idx="919">
                  <c:v>197.69652266244199</c:v>
                </c:pt>
                <c:pt idx="920">
                  <c:v>196.70552313484399</c:v>
                </c:pt>
                <c:pt idx="921">
                  <c:v>198.51431347627201</c:v>
                </c:pt>
                <c:pt idx="922">
                  <c:v>201.784390935516</c:v>
                </c:pt>
                <c:pt idx="923">
                  <c:v>194.11046054897199</c:v>
                </c:pt>
                <c:pt idx="924">
                  <c:v>192.218170247454</c:v>
                </c:pt>
                <c:pt idx="925">
                  <c:v>192.72341880730201</c:v>
                </c:pt>
                <c:pt idx="926">
                  <c:v>192.32325025336601</c:v>
                </c:pt>
                <c:pt idx="927">
                  <c:v>194.496828019558</c:v>
                </c:pt>
                <c:pt idx="928">
                  <c:v>193.905513781058</c:v>
                </c:pt>
                <c:pt idx="929">
                  <c:v>194.66503213589201</c:v>
                </c:pt>
                <c:pt idx="930">
                  <c:v>188.471885260862</c:v>
                </c:pt>
                <c:pt idx="931">
                  <c:v>185.02485132842699</c:v>
                </c:pt>
                <c:pt idx="932">
                  <c:v>188.61417676108499</c:v>
                </c:pt>
                <c:pt idx="933">
                  <c:v>187.65226108599401</c:v>
                </c:pt>
                <c:pt idx="934">
                  <c:v>187.72862662824701</c:v>
                </c:pt>
                <c:pt idx="935">
                  <c:v>189.39677855391801</c:v>
                </c:pt>
                <c:pt idx="936">
                  <c:v>190.86634434727901</c:v>
                </c:pt>
                <c:pt idx="937">
                  <c:v>192.793298329762</c:v>
                </c:pt>
                <c:pt idx="938">
                  <c:v>192.51123683810101</c:v>
                </c:pt>
                <c:pt idx="939">
                  <c:v>187.57044498995899</c:v>
                </c:pt>
                <c:pt idx="940">
                  <c:v>184.79589122398701</c:v>
                </c:pt>
                <c:pt idx="941">
                  <c:v>183.25414956030701</c:v>
                </c:pt>
                <c:pt idx="942">
                  <c:v>185.04590039944301</c:v>
                </c:pt>
                <c:pt idx="943">
                  <c:v>188.80959192069901</c:v>
                </c:pt>
                <c:pt idx="944">
                  <c:v>188.55381822695799</c:v>
                </c:pt>
                <c:pt idx="945">
                  <c:v>187.96017254174299</c:v>
                </c:pt>
                <c:pt idx="946">
                  <c:v>193.268598418534</c:v>
                </c:pt>
                <c:pt idx="947">
                  <c:v>195.26413039804399</c:v>
                </c:pt>
                <c:pt idx="948">
                  <c:v>197.600528060676</c:v>
                </c:pt>
                <c:pt idx="949">
                  <c:v>198.10670909732599</c:v>
                </c:pt>
                <c:pt idx="950">
                  <c:v>193.95501292083901</c:v>
                </c:pt>
                <c:pt idx="951">
                  <c:v>195.13177645000999</c:v>
                </c:pt>
                <c:pt idx="952">
                  <c:v>200.03182691747699</c:v>
                </c:pt>
                <c:pt idx="953">
                  <c:v>199.602103899013</c:v>
                </c:pt>
                <c:pt idx="954">
                  <c:v>202.988079898205</c:v>
                </c:pt>
                <c:pt idx="955">
                  <c:v>205.75751216704001</c:v>
                </c:pt>
                <c:pt idx="956">
                  <c:v>203.14666582074301</c:v>
                </c:pt>
                <c:pt idx="957">
                  <c:v>207.004639169022</c:v>
                </c:pt>
                <c:pt idx="958">
                  <c:v>205.40406838205701</c:v>
                </c:pt>
                <c:pt idx="959">
                  <c:v>208.050363579487</c:v>
                </c:pt>
                <c:pt idx="960">
                  <c:v>207.75476485890201</c:v>
                </c:pt>
                <c:pt idx="961">
                  <c:v>209.535727392231</c:v>
                </c:pt>
                <c:pt idx="962">
                  <c:v>204.83901955569701</c:v>
                </c:pt>
                <c:pt idx="963">
                  <c:v>203.67155576432401</c:v>
                </c:pt>
                <c:pt idx="964">
                  <c:v>203.95552540572299</c:v>
                </c:pt>
                <c:pt idx="965">
                  <c:v>201.02211952655099</c:v>
                </c:pt>
                <c:pt idx="966">
                  <c:v>207.69855116759899</c:v>
                </c:pt>
                <c:pt idx="967">
                  <c:v>209.68486815919101</c:v>
                </c:pt>
                <c:pt idx="968">
                  <c:v>203.11874120617901</c:v>
                </c:pt>
                <c:pt idx="969">
                  <c:v>201.54211864102999</c:v>
                </c:pt>
                <c:pt idx="970">
                  <c:v>206.61857380893599</c:v>
                </c:pt>
                <c:pt idx="971">
                  <c:v>202.987970954254</c:v>
                </c:pt>
                <c:pt idx="972">
                  <c:v>212.13082537728701</c:v>
                </c:pt>
                <c:pt idx="973">
                  <c:v>206.73279361998701</c:v>
                </c:pt>
                <c:pt idx="974">
                  <c:v>208.11059563259099</c:v>
                </c:pt>
                <c:pt idx="975">
                  <c:v>209.817675369874</c:v>
                </c:pt>
                <c:pt idx="976">
                  <c:v>212.27885083892099</c:v>
                </c:pt>
                <c:pt idx="977">
                  <c:v>214.01613708147599</c:v>
                </c:pt>
                <c:pt idx="978">
                  <c:v>217.049579927255</c:v>
                </c:pt>
                <c:pt idx="979">
                  <c:v>223.567700809961</c:v>
                </c:pt>
                <c:pt idx="980">
                  <c:v>227.72143404821199</c:v>
                </c:pt>
                <c:pt idx="981">
                  <c:v>219.201502553719</c:v>
                </c:pt>
                <c:pt idx="982">
                  <c:v>210.90475058815201</c:v>
                </c:pt>
                <c:pt idx="983">
                  <c:v>214.71804421143699</c:v>
                </c:pt>
                <c:pt idx="984">
                  <c:v>218.180475762508</c:v>
                </c:pt>
                <c:pt idx="985">
                  <c:v>214.388588070461</c:v>
                </c:pt>
                <c:pt idx="986">
                  <c:v>218.86717207267799</c:v>
                </c:pt>
                <c:pt idx="987">
                  <c:v>217.78559196837301</c:v>
                </c:pt>
                <c:pt idx="988">
                  <c:v>218.95220032587301</c:v>
                </c:pt>
                <c:pt idx="989">
                  <c:v>226.18397113327899</c:v>
                </c:pt>
                <c:pt idx="990">
                  <c:v>225.45998506293401</c:v>
                </c:pt>
                <c:pt idx="991">
                  <c:v>220.00785175967599</c:v>
                </c:pt>
                <c:pt idx="992">
                  <c:v>224.26757701478101</c:v>
                </c:pt>
                <c:pt idx="993">
                  <c:v>223.551260712247</c:v>
                </c:pt>
                <c:pt idx="994">
                  <c:v>219.65180881094599</c:v>
                </c:pt>
                <c:pt idx="995">
                  <c:v>220.615159313161</c:v>
                </c:pt>
                <c:pt idx="996">
                  <c:v>220.07744366496999</c:v>
                </c:pt>
                <c:pt idx="997">
                  <c:v>216.429743092379</c:v>
                </c:pt>
                <c:pt idx="998">
                  <c:v>218.569670577745</c:v>
                </c:pt>
                <c:pt idx="999">
                  <c:v>217.38575839102899</c:v>
                </c:pt>
                <c:pt idx="1000">
                  <c:v>219.38985124712201</c:v>
                </c:pt>
                <c:pt idx="1001">
                  <c:v>220.04075999159099</c:v>
                </c:pt>
                <c:pt idx="1002">
                  <c:v>216.001097983817</c:v>
                </c:pt>
                <c:pt idx="1003">
                  <c:v>203.588779430486</c:v>
                </c:pt>
                <c:pt idx="1004">
                  <c:v>200.823867794124</c:v>
                </c:pt>
                <c:pt idx="1005">
                  <c:v>203.119223812396</c:v>
                </c:pt>
                <c:pt idx="1006">
                  <c:v>197.89514705498999</c:v>
                </c:pt>
                <c:pt idx="1007">
                  <c:v>200.47230073013299</c:v>
                </c:pt>
                <c:pt idx="1008">
                  <c:v>201.34335888499601</c:v>
                </c:pt>
                <c:pt idx="1009">
                  <c:v>205.75893359861399</c:v>
                </c:pt>
                <c:pt idx="1010">
                  <c:v>203.291604815179</c:v>
                </c:pt>
                <c:pt idx="1011">
                  <c:v>202.768047026342</c:v>
                </c:pt>
                <c:pt idx="1012">
                  <c:v>200.744289817794</c:v>
                </c:pt>
                <c:pt idx="1013">
                  <c:v>199.363138451195</c:v>
                </c:pt>
                <c:pt idx="1014">
                  <c:v>198.38438007826699</c:v>
                </c:pt>
                <c:pt idx="1015">
                  <c:v>197.96048080473</c:v>
                </c:pt>
                <c:pt idx="1016">
                  <c:v>196.64857520250001</c:v>
                </c:pt>
                <c:pt idx="1017">
                  <c:v>197.589629963384</c:v>
                </c:pt>
                <c:pt idx="1018">
                  <c:v>196.17738527295401</c:v>
                </c:pt>
                <c:pt idx="1019">
                  <c:v>198.00574737204201</c:v>
                </c:pt>
                <c:pt idx="1020">
                  <c:v>197.14378670565799</c:v>
                </c:pt>
                <c:pt idx="1021">
                  <c:v>196.70027916028201</c:v>
                </c:pt>
                <c:pt idx="1022">
                  <c:v>195.35951256864601</c:v>
                </c:pt>
                <c:pt idx="1023">
                  <c:v>194.69062187188899</c:v>
                </c:pt>
                <c:pt idx="1024">
                  <c:v>195.20287381406001</c:v>
                </c:pt>
                <c:pt idx="1025">
                  <c:v>199.27764709474499</c:v>
                </c:pt>
                <c:pt idx="1026">
                  <c:v>197.610277668723</c:v>
                </c:pt>
                <c:pt idx="1027">
                  <c:v>194.220908165243</c:v>
                </c:pt>
                <c:pt idx="1028">
                  <c:v>195.558550002445</c:v>
                </c:pt>
                <c:pt idx="1029">
                  <c:v>199.447476243952</c:v>
                </c:pt>
                <c:pt idx="1030">
                  <c:v>203.40569944249401</c:v>
                </c:pt>
                <c:pt idx="1031">
                  <c:v>202.65223289515799</c:v>
                </c:pt>
                <c:pt idx="1032">
                  <c:v>202.052007732936</c:v>
                </c:pt>
                <c:pt idx="1033">
                  <c:v>201.97465079804701</c:v>
                </c:pt>
                <c:pt idx="1034">
                  <c:v>204.15708311051</c:v>
                </c:pt>
                <c:pt idx="1035">
                  <c:v>202.168474475838</c:v>
                </c:pt>
                <c:pt idx="1036">
                  <c:v>204.03760350685201</c:v>
                </c:pt>
                <c:pt idx="1037">
                  <c:v>202.00160061290001</c:v>
                </c:pt>
                <c:pt idx="1038">
                  <c:v>202.238398602513</c:v>
                </c:pt>
                <c:pt idx="1039">
                  <c:v>203.79791672937</c:v>
                </c:pt>
                <c:pt idx="1040">
                  <c:v>203.66549553147999</c:v>
                </c:pt>
                <c:pt idx="1041">
                  <c:v>204.050020315149</c:v>
                </c:pt>
                <c:pt idx="1042">
                  <c:v>203.332838404711</c:v>
                </c:pt>
                <c:pt idx="1043">
                  <c:v>203.34507136707799</c:v>
                </c:pt>
                <c:pt idx="1044">
                  <c:v>202.56196178813599</c:v>
                </c:pt>
                <c:pt idx="1045">
                  <c:v>204.48569558723599</c:v>
                </c:pt>
                <c:pt idx="1046">
                  <c:v>205.46399814841601</c:v>
                </c:pt>
                <c:pt idx="1047">
                  <c:v>203.16634545880299</c:v>
                </c:pt>
                <c:pt idx="1048">
                  <c:v>204.29681784907601</c:v>
                </c:pt>
                <c:pt idx="1049">
                  <c:v>203.46713332317799</c:v>
                </c:pt>
                <c:pt idx="1050">
                  <c:v>202.822449317777</c:v>
                </c:pt>
                <c:pt idx="1051">
                  <c:v>202.12482419650499</c:v>
                </c:pt>
                <c:pt idx="1052">
                  <c:v>203.788735671952</c:v>
                </c:pt>
                <c:pt idx="1053">
                  <c:v>202.66435520922701</c:v>
                </c:pt>
                <c:pt idx="1054">
                  <c:v>201.890494256458</c:v>
                </c:pt>
                <c:pt idx="1055">
                  <c:v>202.87266926157099</c:v>
                </c:pt>
                <c:pt idx="1056">
                  <c:v>203.12503916198199</c:v>
                </c:pt>
                <c:pt idx="1057">
                  <c:v>200.87966846598101</c:v>
                </c:pt>
                <c:pt idx="1058">
                  <c:v>200.56650783099099</c:v>
                </c:pt>
                <c:pt idx="1059">
                  <c:v>200.438389187702</c:v>
                </c:pt>
                <c:pt idx="1060">
                  <c:v>200.56589848428399</c:v>
                </c:pt>
                <c:pt idx="1061">
                  <c:v>199.941962429076</c:v>
                </c:pt>
                <c:pt idx="1062">
                  <c:v>202.395409649291</c:v>
                </c:pt>
                <c:pt idx="1063">
                  <c:v>203.74599311152301</c:v>
                </c:pt>
                <c:pt idx="1064">
                  <c:v>201.456751111757</c:v>
                </c:pt>
                <c:pt idx="1065">
                  <c:v>199.937395163964</c:v>
                </c:pt>
                <c:pt idx="1066">
                  <c:v>200.01960798330401</c:v>
                </c:pt>
                <c:pt idx="1067">
                  <c:v>198.79965444533701</c:v>
                </c:pt>
                <c:pt idx="1068">
                  <c:v>198.80748535186899</c:v>
                </c:pt>
                <c:pt idx="1069">
                  <c:v>199.57619132313499</c:v>
                </c:pt>
                <c:pt idx="1070">
                  <c:v>199.570934238278</c:v>
                </c:pt>
                <c:pt idx="1071">
                  <c:v>200.64321380830501</c:v>
                </c:pt>
                <c:pt idx="1072">
                  <c:v>200.20918772201799</c:v>
                </c:pt>
                <c:pt idx="1073">
                  <c:v>198.86778319931</c:v>
                </c:pt>
                <c:pt idx="1074">
                  <c:v>198.778761236392</c:v>
                </c:pt>
                <c:pt idx="1075">
                  <c:v>199.92683520059899</c:v>
                </c:pt>
                <c:pt idx="1076">
                  <c:v>199.80352331487899</c:v>
                </c:pt>
                <c:pt idx="1077">
                  <c:v>199.39205247158699</c:v>
                </c:pt>
                <c:pt idx="1078">
                  <c:v>201.13513479816601</c:v>
                </c:pt>
                <c:pt idx="1079">
                  <c:v>200.804846927695</c:v>
                </c:pt>
                <c:pt idx="1080">
                  <c:v>202.184685541975</c:v>
                </c:pt>
                <c:pt idx="1081">
                  <c:v>202.75247300080699</c:v>
                </c:pt>
                <c:pt idx="1082">
                  <c:v>201.30049735608301</c:v>
                </c:pt>
                <c:pt idx="1083">
                  <c:v>199.40919743298801</c:v>
                </c:pt>
                <c:pt idx="1084">
                  <c:v>197.99751329258299</c:v>
                </c:pt>
                <c:pt idx="1085">
                  <c:v>197.163199157495</c:v>
                </c:pt>
                <c:pt idx="1086">
                  <c:v>197.41134309092701</c:v>
                </c:pt>
                <c:pt idx="1087">
                  <c:v>197.77185455848101</c:v>
                </c:pt>
                <c:pt idx="1088">
                  <c:v>199.56862998948799</c:v>
                </c:pt>
                <c:pt idx="1089">
                  <c:v>200.14782014787201</c:v>
                </c:pt>
                <c:pt idx="1090">
                  <c:v>201.652930448891</c:v>
                </c:pt>
                <c:pt idx="1091">
                  <c:v>203.234373476239</c:v>
                </c:pt>
                <c:pt idx="1092">
                  <c:v>201.83801796952201</c:v>
                </c:pt>
                <c:pt idx="1093">
                  <c:v>201.282167441285</c:v>
                </c:pt>
                <c:pt idx="1094">
                  <c:v>202.50252206856999</c:v>
                </c:pt>
                <c:pt idx="1095">
                  <c:v>201.999101832435</c:v>
                </c:pt>
                <c:pt idx="1096">
                  <c:v>203.02296440075901</c:v>
                </c:pt>
                <c:pt idx="1097">
                  <c:v>203.40325082536</c:v>
                </c:pt>
                <c:pt idx="1098">
                  <c:v>203.44449624135299</c:v>
                </c:pt>
                <c:pt idx="1099">
                  <c:v>202.552011109837</c:v>
                </c:pt>
                <c:pt idx="1100">
                  <c:v>205.02387812569401</c:v>
                </c:pt>
                <c:pt idx="1101">
                  <c:v>205.016999652972</c:v>
                </c:pt>
                <c:pt idx="1102">
                  <c:v>205.504243133057</c:v>
                </c:pt>
                <c:pt idx="1103">
                  <c:v>206.08752203614</c:v>
                </c:pt>
                <c:pt idx="1104">
                  <c:v>207.394835437442</c:v>
                </c:pt>
                <c:pt idx="1105">
                  <c:v>208.256071564704</c:v>
                </c:pt>
                <c:pt idx="1106">
                  <c:v>208.26961354152499</c:v>
                </c:pt>
                <c:pt idx="1107">
                  <c:v>211.11192050149501</c:v>
                </c:pt>
                <c:pt idx="1108">
                  <c:v>213.17634031591101</c:v>
                </c:pt>
                <c:pt idx="1109">
                  <c:v>211.19062151588</c:v>
                </c:pt>
                <c:pt idx="1110">
                  <c:v>209.655717345612</c:v>
                </c:pt>
                <c:pt idx="1111">
                  <c:v>209.51990281077701</c:v>
                </c:pt>
                <c:pt idx="1112">
                  <c:v>211.745763942802</c:v>
                </c:pt>
                <c:pt idx="1113">
                  <c:v>209.538933864201</c:v>
                </c:pt>
                <c:pt idx="1114">
                  <c:v>208.797435538249</c:v>
                </c:pt>
                <c:pt idx="1115">
                  <c:v>205.66022773897501</c:v>
                </c:pt>
                <c:pt idx="1116">
                  <c:v>207.57440332567299</c:v>
                </c:pt>
                <c:pt idx="1117">
                  <c:v>209.55467422916101</c:v>
                </c:pt>
                <c:pt idx="1118">
                  <c:v>210.97232737565801</c:v>
                </c:pt>
                <c:pt idx="1119">
                  <c:v>210.34464962829401</c:v>
                </c:pt>
                <c:pt idx="1120">
                  <c:v>213.35779045090899</c:v>
                </c:pt>
                <c:pt idx="1121">
                  <c:v>212.740459382437</c:v>
                </c:pt>
                <c:pt idx="1122">
                  <c:v>213.21108759487299</c:v>
                </c:pt>
                <c:pt idx="1123">
                  <c:v>214.238833514303</c:v>
                </c:pt>
                <c:pt idx="1124">
                  <c:v>215.76611466956001</c:v>
                </c:pt>
                <c:pt idx="1125">
                  <c:v>214.26418731761001</c:v>
                </c:pt>
                <c:pt idx="1126">
                  <c:v>214.61957744953801</c:v>
                </c:pt>
                <c:pt idx="1127">
                  <c:v>213.18389685256801</c:v>
                </c:pt>
                <c:pt idx="1128">
                  <c:v>214.37149755052701</c:v>
                </c:pt>
                <c:pt idx="1129">
                  <c:v>217.30314738604801</c:v>
                </c:pt>
                <c:pt idx="1130">
                  <c:v>217.067438846903</c:v>
                </c:pt>
                <c:pt idx="1131">
                  <c:v>215.57645519063399</c:v>
                </c:pt>
                <c:pt idx="1132">
                  <c:v>213.66054232108101</c:v>
                </c:pt>
                <c:pt idx="1133">
                  <c:v>213.215992159027</c:v>
                </c:pt>
                <c:pt idx="1134">
                  <c:v>216.10856263960099</c:v>
                </c:pt>
                <c:pt idx="1135">
                  <c:v>215.09850296146101</c:v>
                </c:pt>
                <c:pt idx="1136">
                  <c:v>212.58135988115799</c:v>
                </c:pt>
                <c:pt idx="1137">
                  <c:v>211.71213527421401</c:v>
                </c:pt>
                <c:pt idx="1138">
                  <c:v>209.28159008997301</c:v>
                </c:pt>
                <c:pt idx="1139">
                  <c:v>204.82815399708599</c:v>
                </c:pt>
                <c:pt idx="1140">
                  <c:v>207.44953237722399</c:v>
                </c:pt>
                <c:pt idx="1141">
                  <c:v>210.35939197492499</c:v>
                </c:pt>
                <c:pt idx="1142">
                  <c:v>209.04468430551501</c:v>
                </c:pt>
                <c:pt idx="1143">
                  <c:v>211.27779986779001</c:v>
                </c:pt>
                <c:pt idx="1144">
                  <c:v>213.32903928708001</c:v>
                </c:pt>
                <c:pt idx="1145">
                  <c:v>211.948503170847</c:v>
                </c:pt>
                <c:pt idx="1146">
                  <c:v>211.68023219694001</c:v>
                </c:pt>
                <c:pt idx="1147">
                  <c:v>213.88746245179499</c:v>
                </c:pt>
                <c:pt idx="1148">
                  <c:v>211.60290244589001</c:v>
                </c:pt>
                <c:pt idx="1149">
                  <c:v>214.33040341489701</c:v>
                </c:pt>
                <c:pt idx="1150">
                  <c:v>216.93082795452699</c:v>
                </c:pt>
                <c:pt idx="1151">
                  <c:v>217.892212000711</c:v>
                </c:pt>
                <c:pt idx="1152">
                  <c:v>219.30131879057899</c:v>
                </c:pt>
                <c:pt idx="1153">
                  <c:v>218.452384280236</c:v>
                </c:pt>
                <c:pt idx="1154">
                  <c:v>220.26956286980999</c:v>
                </c:pt>
                <c:pt idx="1155">
                  <c:v>220.41441184569601</c:v>
                </c:pt>
                <c:pt idx="1156">
                  <c:v>218.865047600899</c:v>
                </c:pt>
                <c:pt idx="1157">
                  <c:v>215.23343927876101</c:v>
                </c:pt>
                <c:pt idx="1158">
                  <c:v>216.0375783616</c:v>
                </c:pt>
                <c:pt idx="1159">
                  <c:v>215.48148987036399</c:v>
                </c:pt>
                <c:pt idx="1160">
                  <c:v>214.841589260402</c:v>
                </c:pt>
                <c:pt idx="1161">
                  <c:v>214.634757072036</c:v>
                </c:pt>
                <c:pt idx="1162">
                  <c:v>214.94256004341599</c:v>
                </c:pt>
                <c:pt idx="1163">
                  <c:v>212.59263414639699</c:v>
                </c:pt>
                <c:pt idx="1164">
                  <c:v>211.69532629857</c:v>
                </c:pt>
                <c:pt idx="1165">
                  <c:v>209.752072604029</c:v>
                </c:pt>
                <c:pt idx="1166">
                  <c:v>204.52899906831499</c:v>
                </c:pt>
                <c:pt idx="1167">
                  <c:v>202.03903271675901</c:v>
                </c:pt>
                <c:pt idx="1168">
                  <c:v>207.00740479306799</c:v>
                </c:pt>
                <c:pt idx="1169">
                  <c:v>207.10072384159801</c:v>
                </c:pt>
                <c:pt idx="1170">
                  <c:v>207.56580606893701</c:v>
                </c:pt>
                <c:pt idx="1171">
                  <c:v>207.30008654927599</c:v>
                </c:pt>
                <c:pt idx="1172">
                  <c:v>206.795691923406</c:v>
                </c:pt>
                <c:pt idx="1173">
                  <c:v>209.55945095942499</c:v>
                </c:pt>
                <c:pt idx="1174">
                  <c:v>206.18787985727801</c:v>
                </c:pt>
                <c:pt idx="1175">
                  <c:v>206.47224700059101</c:v>
                </c:pt>
                <c:pt idx="1176">
                  <c:v>201.166027527859</c:v>
                </c:pt>
                <c:pt idx="1177">
                  <c:v>199.73086853784301</c:v>
                </c:pt>
                <c:pt idx="1178">
                  <c:v>202.43657989288801</c:v>
                </c:pt>
                <c:pt idx="1179">
                  <c:v>205.21874128899199</c:v>
                </c:pt>
                <c:pt idx="1180">
                  <c:v>204.231794395706</c:v>
                </c:pt>
                <c:pt idx="1181">
                  <c:v>206.469049731204</c:v>
                </c:pt>
                <c:pt idx="1182">
                  <c:v>203.05283198951901</c:v>
                </c:pt>
                <c:pt idx="1183">
                  <c:v>204.24850913575</c:v>
                </c:pt>
                <c:pt idx="1184">
                  <c:v>203.80593564852799</c:v>
                </c:pt>
                <c:pt idx="1185">
                  <c:v>206.09669209552399</c:v>
                </c:pt>
                <c:pt idx="1186">
                  <c:v>207.350483347829</c:v>
                </c:pt>
                <c:pt idx="1187">
                  <c:v>208.92988649856201</c:v>
                </c:pt>
                <c:pt idx="1188">
                  <c:v>209.14286558164801</c:v>
                </c:pt>
                <c:pt idx="1189">
                  <c:v>209.20303424077699</c:v>
                </c:pt>
                <c:pt idx="1190">
                  <c:v>206.673305495476</c:v>
                </c:pt>
                <c:pt idx="1191">
                  <c:v>206.22440327556299</c:v>
                </c:pt>
                <c:pt idx="1192">
                  <c:v>205.905337351009</c:v>
                </c:pt>
                <c:pt idx="1193">
                  <c:v>206.375612066218</c:v>
                </c:pt>
                <c:pt idx="1194">
                  <c:v>207.250898602983</c:v>
                </c:pt>
                <c:pt idx="1195">
                  <c:v>209.024583055031</c:v>
                </c:pt>
                <c:pt idx="1196">
                  <c:v>212.669404608116</c:v>
                </c:pt>
                <c:pt idx="1197">
                  <c:v>214.964050137567</c:v>
                </c:pt>
                <c:pt idx="1198">
                  <c:v>216.31785236534799</c:v>
                </c:pt>
                <c:pt idx="1199">
                  <c:v>215.37897542764199</c:v>
                </c:pt>
                <c:pt idx="1200">
                  <c:v>215.18774681164999</c:v>
                </c:pt>
                <c:pt idx="1201">
                  <c:v>215.35104451971</c:v>
                </c:pt>
                <c:pt idx="1202">
                  <c:v>213.008057679487</c:v>
                </c:pt>
                <c:pt idx="1203">
                  <c:v>212.98764737905501</c:v>
                </c:pt>
                <c:pt idx="1204">
                  <c:v>213.19782236898601</c:v>
                </c:pt>
                <c:pt idx="1205">
                  <c:v>215.84731295397901</c:v>
                </c:pt>
                <c:pt idx="1206">
                  <c:v>216.18766567764001</c:v>
                </c:pt>
                <c:pt idx="1207">
                  <c:v>217.99705740079199</c:v>
                </c:pt>
                <c:pt idx="1208">
                  <c:v>217.412605111933</c:v>
                </c:pt>
                <c:pt idx="1209">
                  <c:v>216.20069579295</c:v>
                </c:pt>
                <c:pt idx="1210">
                  <c:v>214.83459677210701</c:v>
                </c:pt>
                <c:pt idx="1211">
                  <c:v>213.14763730957799</c:v>
                </c:pt>
                <c:pt idx="1212">
                  <c:v>212.19669615589501</c:v>
                </c:pt>
                <c:pt idx="1213">
                  <c:v>211.85742561506299</c:v>
                </c:pt>
                <c:pt idx="1214">
                  <c:v>213.87327763477401</c:v>
                </c:pt>
                <c:pt idx="1215">
                  <c:v>216.62758530285899</c:v>
                </c:pt>
                <c:pt idx="1216">
                  <c:v>217.27756173715201</c:v>
                </c:pt>
                <c:pt idx="1217">
                  <c:v>217.031873023862</c:v>
                </c:pt>
                <c:pt idx="1218">
                  <c:v>216.195195397351</c:v>
                </c:pt>
                <c:pt idx="1219">
                  <c:v>217.00135759030701</c:v>
                </c:pt>
                <c:pt idx="1220">
                  <c:v>216.06270546939501</c:v>
                </c:pt>
                <c:pt idx="1221">
                  <c:v>215.87021498635599</c:v>
                </c:pt>
                <c:pt idx="1222">
                  <c:v>213.303153990532</c:v>
                </c:pt>
                <c:pt idx="1223">
                  <c:v>212.06017533227799</c:v>
                </c:pt>
                <c:pt idx="1224">
                  <c:v>211.65896454585399</c:v>
                </c:pt>
                <c:pt idx="1225">
                  <c:v>212.38569794934401</c:v>
                </c:pt>
                <c:pt idx="1226">
                  <c:v>212.15696583912001</c:v>
                </c:pt>
                <c:pt idx="1227">
                  <c:v>210.60898622323</c:v>
                </c:pt>
                <c:pt idx="1228">
                  <c:v>209.52276707556999</c:v>
                </c:pt>
                <c:pt idx="1229">
                  <c:v>209.442552189107</c:v>
                </c:pt>
                <c:pt idx="1230">
                  <c:v>209.920861540527</c:v>
                </c:pt>
                <c:pt idx="1231">
                  <c:v>209.95730136233999</c:v>
                </c:pt>
                <c:pt idx="1232">
                  <c:v>210.501793956325</c:v>
                </c:pt>
                <c:pt idx="1233">
                  <c:v>212.111748993909</c:v>
                </c:pt>
                <c:pt idx="1234">
                  <c:v>212.248957865574</c:v>
                </c:pt>
                <c:pt idx="1235">
                  <c:v>212.54000292711001</c:v>
                </c:pt>
                <c:pt idx="1236">
                  <c:v>213.422122127183</c:v>
                </c:pt>
                <c:pt idx="1237">
                  <c:v>214.082209163958</c:v>
                </c:pt>
                <c:pt idx="1238">
                  <c:v>213.62736368010599</c:v>
                </c:pt>
                <c:pt idx="1239">
                  <c:v>214.00573827509101</c:v>
                </c:pt>
                <c:pt idx="1240">
                  <c:v>215.89512242484301</c:v>
                </c:pt>
                <c:pt idx="1241">
                  <c:v>216.421211141198</c:v>
                </c:pt>
                <c:pt idx="1242">
                  <c:v>215.79459855706301</c:v>
                </c:pt>
                <c:pt idx="1243">
                  <c:v>214.89951205583699</c:v>
                </c:pt>
                <c:pt idx="1244">
                  <c:v>214.56340007122299</c:v>
                </c:pt>
                <c:pt idx="1245">
                  <c:v>214.053654743007</c:v>
                </c:pt>
                <c:pt idx="1246">
                  <c:v>213.775521753226</c:v>
                </c:pt>
                <c:pt idx="1247">
                  <c:v>212.803031695123</c:v>
                </c:pt>
                <c:pt idx="1248">
                  <c:v>213.72688853494299</c:v>
                </c:pt>
                <c:pt idx="1249">
                  <c:v>211.570931238345</c:v>
                </c:pt>
                <c:pt idx="1250">
                  <c:v>212.334086942624</c:v>
                </c:pt>
                <c:pt idx="1251">
                  <c:v>211.85429389853201</c:v>
                </c:pt>
                <c:pt idx="1252">
                  <c:v>211.975837204958</c:v>
                </c:pt>
                <c:pt idx="1253">
                  <c:v>210.81910235458699</c:v>
                </c:pt>
                <c:pt idx="1254">
                  <c:v>210.92966972268101</c:v>
                </c:pt>
                <c:pt idx="1255">
                  <c:v>211.50419718080201</c:v>
                </c:pt>
                <c:pt idx="1256">
                  <c:v>210.95356746337399</c:v>
                </c:pt>
                <c:pt idx="1257">
                  <c:v>212.01294196402301</c:v>
                </c:pt>
                <c:pt idx="1258">
                  <c:v>211.79054230617001</c:v>
                </c:pt>
                <c:pt idx="1259">
                  <c:v>211.635721363176</c:v>
                </c:pt>
                <c:pt idx="1260">
                  <c:v>211.259841205665</c:v>
                </c:pt>
                <c:pt idx="1261">
                  <c:v>212.190615904206</c:v>
                </c:pt>
                <c:pt idx="1262">
                  <c:v>212.60860398997701</c:v>
                </c:pt>
                <c:pt idx="1263">
                  <c:v>212.99004624353799</c:v>
                </c:pt>
                <c:pt idx="1264">
                  <c:v>212.60102424233901</c:v>
                </c:pt>
                <c:pt idx="1265">
                  <c:v>211.15902797163599</c:v>
                </c:pt>
                <c:pt idx="1266">
                  <c:v>210.27544231812999</c:v>
                </c:pt>
                <c:pt idx="1267">
                  <c:v>210.803966515985</c:v>
                </c:pt>
                <c:pt idx="1268">
                  <c:v>210.69368447398699</c:v>
                </c:pt>
                <c:pt idx="1269">
                  <c:v>209.23264463594401</c:v>
                </c:pt>
                <c:pt idx="1270">
                  <c:v>208.73702492218999</c:v>
                </c:pt>
                <c:pt idx="1271">
                  <c:v>210.003491532477</c:v>
                </c:pt>
                <c:pt idx="1272">
                  <c:v>210.40864083061601</c:v>
                </c:pt>
                <c:pt idx="1273">
                  <c:v>211.12099914604599</c:v>
                </c:pt>
                <c:pt idx="1274">
                  <c:v>208.5557629324</c:v>
                </c:pt>
                <c:pt idx="1275">
                  <c:v>208.516007025486</c:v>
                </c:pt>
                <c:pt idx="1276">
                  <c:v>205.67326428738701</c:v>
                </c:pt>
                <c:pt idx="1277">
                  <c:v>205.762086235418</c:v>
                </c:pt>
                <c:pt idx="1278">
                  <c:v>205.953538861146</c:v>
                </c:pt>
                <c:pt idx="1279">
                  <c:v>204.89990830986099</c:v>
                </c:pt>
                <c:pt idx="1280">
                  <c:v>206.83735612491901</c:v>
                </c:pt>
                <c:pt idx="1281">
                  <c:v>207.06180428098099</c:v>
                </c:pt>
                <c:pt idx="1282">
                  <c:v>201.471163851374</c:v>
                </c:pt>
                <c:pt idx="1283">
                  <c:v>202.45665048152401</c:v>
                </c:pt>
                <c:pt idx="1284">
                  <c:v>206.19110182585899</c:v>
                </c:pt>
                <c:pt idx="1285">
                  <c:v>205.74978664027</c:v>
                </c:pt>
                <c:pt idx="1286">
                  <c:v>208.09449578281399</c:v>
                </c:pt>
                <c:pt idx="1287">
                  <c:v>208.459739423358</c:v>
                </c:pt>
                <c:pt idx="1288">
                  <c:v>207.764350482391</c:v>
                </c:pt>
                <c:pt idx="1289">
                  <c:v>207.74981551931199</c:v>
                </c:pt>
                <c:pt idx="1290">
                  <c:v>208.645185187008</c:v>
                </c:pt>
                <c:pt idx="1291">
                  <c:v>207.80650657647701</c:v>
                </c:pt>
                <c:pt idx="1292">
                  <c:v>206.680298826837</c:v>
                </c:pt>
                <c:pt idx="1293">
                  <c:v>210.33874242013101</c:v>
                </c:pt>
                <c:pt idx="1294">
                  <c:v>210.21308914486801</c:v>
                </c:pt>
                <c:pt idx="1295">
                  <c:v>210.92062391809799</c:v>
                </c:pt>
                <c:pt idx="1296">
                  <c:v>213.99314393169499</c:v>
                </c:pt>
                <c:pt idx="1297">
                  <c:v>214.12543019560201</c:v>
                </c:pt>
                <c:pt idx="1298">
                  <c:v>213.58131491125499</c:v>
                </c:pt>
                <c:pt idx="1299">
                  <c:v>211.73859372278801</c:v>
                </c:pt>
                <c:pt idx="1300">
                  <c:v>213.69658356971499</c:v>
                </c:pt>
                <c:pt idx="1301">
                  <c:v>210.71639970538899</c:v>
                </c:pt>
                <c:pt idx="1302">
                  <c:v>211.318445072092</c:v>
                </c:pt>
                <c:pt idx="1303">
                  <c:v>209.35481612096899</c:v>
                </c:pt>
                <c:pt idx="1304">
                  <c:v>209.148029529479</c:v>
                </c:pt>
                <c:pt idx="1305">
                  <c:v>209.686898166482</c:v>
                </c:pt>
                <c:pt idx="1306">
                  <c:v>209.947013039979</c:v>
                </c:pt>
                <c:pt idx="1307">
                  <c:v>210.545409141367</c:v>
                </c:pt>
                <c:pt idx="1308">
                  <c:v>210.306977786517</c:v>
                </c:pt>
                <c:pt idx="1309">
                  <c:v>211.749608148448</c:v>
                </c:pt>
                <c:pt idx="1310">
                  <c:v>208.52283362909799</c:v>
                </c:pt>
                <c:pt idx="1311">
                  <c:v>207.279621549518</c:v>
                </c:pt>
                <c:pt idx="1312">
                  <c:v>208.220357443224</c:v>
                </c:pt>
                <c:pt idx="1313">
                  <c:v>207.05593845681199</c:v>
                </c:pt>
                <c:pt idx="1314">
                  <c:v>205.32952657625901</c:v>
                </c:pt>
                <c:pt idx="1315">
                  <c:v>202.15982094643701</c:v>
                </c:pt>
                <c:pt idx="1316">
                  <c:v>201.80030874351701</c:v>
                </c:pt>
                <c:pt idx="1317">
                  <c:v>201.160518764952</c:v>
                </c:pt>
                <c:pt idx="1318">
                  <c:v>201.23062818906001</c:v>
                </c:pt>
                <c:pt idx="1319">
                  <c:v>202.076442007206</c:v>
                </c:pt>
                <c:pt idx="1320">
                  <c:v>201.14353478596499</c:v>
                </c:pt>
                <c:pt idx="1321">
                  <c:v>203.22441687282401</c:v>
                </c:pt>
                <c:pt idx="1322">
                  <c:v>206.90485804492201</c:v>
                </c:pt>
                <c:pt idx="1323">
                  <c:v>204.07197456698401</c:v>
                </c:pt>
                <c:pt idx="1324">
                  <c:v>204.759041778088</c:v>
                </c:pt>
                <c:pt idx="1325">
                  <c:v>204.35902491830899</c:v>
                </c:pt>
                <c:pt idx="1326">
                  <c:v>204.97593080441601</c:v>
                </c:pt>
                <c:pt idx="1327">
                  <c:v>205.25249195621299</c:v>
                </c:pt>
                <c:pt idx="1328">
                  <c:v>206.95262638768</c:v>
                </c:pt>
                <c:pt idx="1329">
                  <c:v>205.89704111107</c:v>
                </c:pt>
                <c:pt idx="1330">
                  <c:v>207.81191333658799</c:v>
                </c:pt>
                <c:pt idx="1331">
                  <c:v>209.19891987752999</c:v>
                </c:pt>
                <c:pt idx="1332">
                  <c:v>209.25388245644899</c:v>
                </c:pt>
                <c:pt idx="1333">
                  <c:v>210.74315207124101</c:v>
                </c:pt>
                <c:pt idx="1334">
                  <c:v>211.463064519266</c:v>
                </c:pt>
                <c:pt idx="1335">
                  <c:v>213.01894465110001</c:v>
                </c:pt>
                <c:pt idx="1336">
                  <c:v>213.06247558329201</c:v>
                </c:pt>
                <c:pt idx="1337">
                  <c:v>211.49503688776201</c:v>
                </c:pt>
                <c:pt idx="1338">
                  <c:v>210.42529736655999</c:v>
                </c:pt>
                <c:pt idx="1339">
                  <c:v>209.20149115588899</c:v>
                </c:pt>
                <c:pt idx="1340">
                  <c:v>210.79210407332599</c:v>
                </c:pt>
                <c:pt idx="1341">
                  <c:v>211.79573874455701</c:v>
                </c:pt>
                <c:pt idx="1342">
                  <c:v>210.44493443145899</c:v>
                </c:pt>
                <c:pt idx="1343">
                  <c:v>212.322038427151</c:v>
                </c:pt>
                <c:pt idx="1344">
                  <c:v>210.365333278158</c:v>
                </c:pt>
                <c:pt idx="1345">
                  <c:v>211.88713292464701</c:v>
                </c:pt>
                <c:pt idx="1346">
                  <c:v>212.46036016714501</c:v>
                </c:pt>
                <c:pt idx="1347">
                  <c:v>211.30705874749799</c:v>
                </c:pt>
                <c:pt idx="1348">
                  <c:v>212.23645819913301</c:v>
                </c:pt>
                <c:pt idx="1349">
                  <c:v>211.20332687899599</c:v>
                </c:pt>
                <c:pt idx="1350">
                  <c:v>211.927345120653</c:v>
                </c:pt>
                <c:pt idx="1351">
                  <c:v>211.736729246453</c:v>
                </c:pt>
                <c:pt idx="1352">
                  <c:v>211.394882196493</c:v>
                </c:pt>
                <c:pt idx="1353">
                  <c:v>210.08863542233499</c:v>
                </c:pt>
                <c:pt idx="1354">
                  <c:v>210.54958448954099</c:v>
                </c:pt>
                <c:pt idx="1355">
                  <c:v>206.226528876797</c:v>
                </c:pt>
                <c:pt idx="1356">
                  <c:v>205.21526588160299</c:v>
                </c:pt>
                <c:pt idx="1357">
                  <c:v>207.06079582250899</c:v>
                </c:pt>
                <c:pt idx="1358">
                  <c:v>204.417405746529</c:v>
                </c:pt>
                <c:pt idx="1359">
                  <c:v>205.78728914928899</c:v>
                </c:pt>
                <c:pt idx="1360">
                  <c:v>206.59834257841601</c:v>
                </c:pt>
                <c:pt idx="1361">
                  <c:v>205.78873069004601</c:v>
                </c:pt>
                <c:pt idx="1362">
                  <c:v>206.53468313154801</c:v>
                </c:pt>
                <c:pt idx="1363">
                  <c:v>207.40167891071599</c:v>
                </c:pt>
                <c:pt idx="1364">
                  <c:v>209.52221876067901</c:v>
                </c:pt>
                <c:pt idx="1365">
                  <c:v>209.70577550225099</c:v>
                </c:pt>
                <c:pt idx="1366">
                  <c:v>210.16868018501901</c:v>
                </c:pt>
                <c:pt idx="1367">
                  <c:v>211.452397213023</c:v>
                </c:pt>
                <c:pt idx="1368">
                  <c:v>211.787360785511</c:v>
                </c:pt>
                <c:pt idx="1369">
                  <c:v>211.26758403223599</c:v>
                </c:pt>
                <c:pt idx="1370">
                  <c:v>211.76050689028801</c:v>
                </c:pt>
                <c:pt idx="1371">
                  <c:v>213.40800657607201</c:v>
                </c:pt>
                <c:pt idx="1372">
                  <c:v>213.26606633944201</c:v>
                </c:pt>
                <c:pt idx="1373">
                  <c:v>212.209284667063</c:v>
                </c:pt>
                <c:pt idx="1374">
                  <c:v>211.30481781900599</c:v>
                </c:pt>
                <c:pt idx="1375">
                  <c:v>212.958632776153</c:v>
                </c:pt>
                <c:pt idx="1376">
                  <c:v>211.34944235329499</c:v>
                </c:pt>
                <c:pt idx="1377">
                  <c:v>212.38582882639599</c:v>
                </c:pt>
                <c:pt idx="1378">
                  <c:v>212.20731482146701</c:v>
                </c:pt>
                <c:pt idx="1379">
                  <c:v>213.353366299268</c:v>
                </c:pt>
                <c:pt idx="1380">
                  <c:v>213.45591371830201</c:v>
                </c:pt>
                <c:pt idx="1381">
                  <c:v>214.04209707130201</c:v>
                </c:pt>
                <c:pt idx="1382">
                  <c:v>212.44291664467499</c:v>
                </c:pt>
                <c:pt idx="1383">
                  <c:v>212.08955761523001</c:v>
                </c:pt>
                <c:pt idx="1384">
                  <c:v>209.98535571794</c:v>
                </c:pt>
                <c:pt idx="1385">
                  <c:v>212.53266070844001</c:v>
                </c:pt>
                <c:pt idx="1386">
                  <c:v>212.79462322953299</c:v>
                </c:pt>
                <c:pt idx="1387">
                  <c:v>214.586037598628</c:v>
                </c:pt>
                <c:pt idx="1388">
                  <c:v>214.305452583494</c:v>
                </c:pt>
                <c:pt idx="1389">
                  <c:v>216.871158755377</c:v>
                </c:pt>
                <c:pt idx="1390">
                  <c:v>217.62005640561199</c:v>
                </c:pt>
                <c:pt idx="1391">
                  <c:v>217.60498479496499</c:v>
                </c:pt>
                <c:pt idx="1392">
                  <c:v>211.09832103969001</c:v>
                </c:pt>
                <c:pt idx="1393">
                  <c:v>214.64092779039899</c:v>
                </c:pt>
                <c:pt idx="1394">
                  <c:v>211.590310332115</c:v>
                </c:pt>
                <c:pt idx="1395">
                  <c:v>210.92570354854999</c:v>
                </c:pt>
                <c:pt idx="1396">
                  <c:v>213.60896624227999</c:v>
                </c:pt>
                <c:pt idx="1397">
                  <c:v>213.876316638281</c:v>
                </c:pt>
                <c:pt idx="1398">
                  <c:v>216.143714653806</c:v>
                </c:pt>
                <c:pt idx="1399">
                  <c:v>216.97173385731699</c:v>
                </c:pt>
                <c:pt idx="1400">
                  <c:v>217.39075870524999</c:v>
                </c:pt>
                <c:pt idx="1401">
                  <c:v>216.40318380628099</c:v>
                </c:pt>
                <c:pt idx="1402">
                  <c:v>218.07614921350299</c:v>
                </c:pt>
                <c:pt idx="1403">
                  <c:v>219.89699088521201</c:v>
                </c:pt>
                <c:pt idx="1404">
                  <c:v>216.451910020974</c:v>
                </c:pt>
                <c:pt idx="1405">
                  <c:v>218.09968791345599</c:v>
                </c:pt>
                <c:pt idx="1406">
                  <c:v>219.28558414602199</c:v>
                </c:pt>
                <c:pt idx="1407">
                  <c:v>220.39631841465001</c:v>
                </c:pt>
                <c:pt idx="1408">
                  <c:v>221.75541751231299</c:v>
                </c:pt>
                <c:pt idx="1409">
                  <c:v>222.10567244259201</c:v>
                </c:pt>
                <c:pt idx="1410">
                  <c:v>220.88722871310901</c:v>
                </c:pt>
                <c:pt idx="1411">
                  <c:v>221.655123030477</c:v>
                </c:pt>
                <c:pt idx="1412">
                  <c:v>222.241659367061</c:v>
                </c:pt>
                <c:pt idx="1413">
                  <c:v>223.57907277102399</c:v>
                </c:pt>
                <c:pt idx="1414">
                  <c:v>225.36226620233199</c:v>
                </c:pt>
                <c:pt idx="1415">
                  <c:v>224.45115069812101</c:v>
                </c:pt>
                <c:pt idx="1416">
                  <c:v>226.011165601237</c:v>
                </c:pt>
                <c:pt idx="1417">
                  <c:v>226.311947194505</c:v>
                </c:pt>
                <c:pt idx="1418">
                  <c:v>227.27057413768799</c:v>
                </c:pt>
                <c:pt idx="1419">
                  <c:v>222.16896951080599</c:v>
                </c:pt>
                <c:pt idx="1420">
                  <c:v>219.236438296334</c:v>
                </c:pt>
                <c:pt idx="1421">
                  <c:v>218.70263169639099</c:v>
                </c:pt>
                <c:pt idx="1422">
                  <c:v>217.73304325290701</c:v>
                </c:pt>
                <c:pt idx="1423">
                  <c:v>213.751368267667</c:v>
                </c:pt>
                <c:pt idx="1424">
                  <c:v>212.480680629701</c:v>
                </c:pt>
                <c:pt idx="1425">
                  <c:v>209.819040020534</c:v>
                </c:pt>
                <c:pt idx="1426">
                  <c:v>210.98842559030501</c:v>
                </c:pt>
                <c:pt idx="1427">
                  <c:v>209.299137717322</c:v>
                </c:pt>
                <c:pt idx="1428">
                  <c:v>206.549793349726</c:v>
                </c:pt>
                <c:pt idx="1429">
                  <c:v>208.36801722307499</c:v>
                </c:pt>
                <c:pt idx="1430">
                  <c:v>210.54209186238899</c:v>
                </c:pt>
                <c:pt idx="1431">
                  <c:v>211.17836702386001</c:v>
                </c:pt>
                <c:pt idx="1432">
                  <c:v>208.971663931607</c:v>
                </c:pt>
                <c:pt idx="1433">
                  <c:v>206.92711682732701</c:v>
                </c:pt>
                <c:pt idx="1434">
                  <c:v>210.202717185795</c:v>
                </c:pt>
                <c:pt idx="1435">
                  <c:v>208.73882319126301</c:v>
                </c:pt>
                <c:pt idx="1436">
                  <c:v>210.29905468297201</c:v>
                </c:pt>
                <c:pt idx="1437">
                  <c:v>212.376393084033</c:v>
                </c:pt>
                <c:pt idx="1438">
                  <c:v>209.718320800838</c:v>
                </c:pt>
                <c:pt idx="1439">
                  <c:v>204.37054672000099</c:v>
                </c:pt>
                <c:pt idx="1440">
                  <c:v>204.62435567125701</c:v>
                </c:pt>
                <c:pt idx="1441">
                  <c:v>202.12271402336401</c:v>
                </c:pt>
                <c:pt idx="1442">
                  <c:v>203.965720610304</c:v>
                </c:pt>
                <c:pt idx="1443">
                  <c:v>205.39767424210601</c:v>
                </c:pt>
                <c:pt idx="1444">
                  <c:v>207.54638833773899</c:v>
                </c:pt>
                <c:pt idx="1445">
                  <c:v>206.73865848129401</c:v>
                </c:pt>
                <c:pt idx="1446">
                  <c:v>209.015603200676</c:v>
                </c:pt>
                <c:pt idx="1447">
                  <c:v>208.92459370768799</c:v>
                </c:pt>
                <c:pt idx="1448">
                  <c:v>209.35875272189901</c:v>
                </c:pt>
                <c:pt idx="1449">
                  <c:v>211.798802090164</c:v>
                </c:pt>
                <c:pt idx="1450">
                  <c:v>212.59815899766301</c:v>
                </c:pt>
                <c:pt idx="1451">
                  <c:v>214.30540159458101</c:v>
                </c:pt>
                <c:pt idx="1452">
                  <c:v>214.860086249706</c:v>
                </c:pt>
                <c:pt idx="1453">
                  <c:v>217.84797841913701</c:v>
                </c:pt>
                <c:pt idx="1454">
                  <c:v>218.46474856552601</c:v>
                </c:pt>
                <c:pt idx="1455">
                  <c:v>219.61182650809499</c:v>
                </c:pt>
                <c:pt idx="1456">
                  <c:v>218.7575482993</c:v>
                </c:pt>
                <c:pt idx="1457">
                  <c:v>219.47481335385899</c:v>
                </c:pt>
                <c:pt idx="1458">
                  <c:v>220.427243457152</c:v>
                </c:pt>
                <c:pt idx="1459">
                  <c:v>220.248437931263</c:v>
                </c:pt>
                <c:pt idx="1460">
                  <c:v>220.74453738126101</c:v>
                </c:pt>
                <c:pt idx="1461">
                  <c:v>220.227452793217</c:v>
                </c:pt>
                <c:pt idx="1462">
                  <c:v>219.19042651249401</c:v>
                </c:pt>
                <c:pt idx="1463">
                  <c:v>220.64347503109201</c:v>
                </c:pt>
                <c:pt idx="1464">
                  <c:v>220.48380140817099</c:v>
                </c:pt>
                <c:pt idx="1465">
                  <c:v>219.379486665966</c:v>
                </c:pt>
                <c:pt idx="1466">
                  <c:v>219.73293484917201</c:v>
                </c:pt>
                <c:pt idx="1467">
                  <c:v>219.99195384570399</c:v>
                </c:pt>
                <c:pt idx="1468">
                  <c:v>222.76827611554401</c:v>
                </c:pt>
                <c:pt idx="1469">
                  <c:v>223.312249615631</c:v>
                </c:pt>
                <c:pt idx="1470">
                  <c:v>223.67152622103001</c:v>
                </c:pt>
                <c:pt idx="1471">
                  <c:v>221.89111212197801</c:v>
                </c:pt>
                <c:pt idx="1472">
                  <c:v>220.815777504084</c:v>
                </c:pt>
                <c:pt idx="1473">
                  <c:v>221.774994844871</c:v>
                </c:pt>
                <c:pt idx="1474">
                  <c:v>221.22948162614799</c:v>
                </c:pt>
                <c:pt idx="1475">
                  <c:v>221.918820998358</c:v>
                </c:pt>
                <c:pt idx="1476">
                  <c:v>222.268172018657</c:v>
                </c:pt>
                <c:pt idx="1477">
                  <c:v>221.35143429769701</c:v>
                </c:pt>
                <c:pt idx="1478">
                  <c:v>217.542134806923</c:v>
                </c:pt>
                <c:pt idx="1479">
                  <c:v>216.92123724729899</c:v>
                </c:pt>
                <c:pt idx="1480">
                  <c:v>215.45432769018299</c:v>
                </c:pt>
                <c:pt idx="1481">
                  <c:v>217.44579916662701</c:v>
                </c:pt>
                <c:pt idx="1482">
                  <c:v>216.312272069725</c:v>
                </c:pt>
                <c:pt idx="1483">
                  <c:v>218.84393611303301</c:v>
                </c:pt>
                <c:pt idx="1484">
                  <c:v>219.73560141840699</c:v>
                </c:pt>
                <c:pt idx="1485">
                  <c:v>219.60564653720701</c:v>
                </c:pt>
                <c:pt idx="1486">
                  <c:v>214.98294206276799</c:v>
                </c:pt>
                <c:pt idx="1487">
                  <c:v>215.56512653849401</c:v>
                </c:pt>
                <c:pt idx="1488">
                  <c:v>217.18236124334999</c:v>
                </c:pt>
                <c:pt idx="1489">
                  <c:v>214.93327998944901</c:v>
                </c:pt>
                <c:pt idx="1490">
                  <c:v>216.207040832008</c:v>
                </c:pt>
                <c:pt idx="1491">
                  <c:v>216.10866877563501</c:v>
                </c:pt>
                <c:pt idx="1492">
                  <c:v>217.26439241456299</c:v>
                </c:pt>
                <c:pt idx="1493">
                  <c:v>219.329821252573</c:v>
                </c:pt>
                <c:pt idx="1494">
                  <c:v>219.59065485184601</c:v>
                </c:pt>
                <c:pt idx="1495">
                  <c:v>218.66450892400101</c:v>
                </c:pt>
                <c:pt idx="1496">
                  <c:v>218.96206715336601</c:v>
                </c:pt>
                <c:pt idx="1497">
                  <c:v>219.66373257498</c:v>
                </c:pt>
                <c:pt idx="1498">
                  <c:v>219.90847647977</c:v>
                </c:pt>
                <c:pt idx="1499">
                  <c:v>217.763496524494</c:v>
                </c:pt>
                <c:pt idx="1500">
                  <c:v>217.620942963072</c:v>
                </c:pt>
                <c:pt idx="1501">
                  <c:v>221.478090011387</c:v>
                </c:pt>
                <c:pt idx="1502">
                  <c:v>219.91999795350301</c:v>
                </c:pt>
                <c:pt idx="1503">
                  <c:v>218.65088376624701</c:v>
                </c:pt>
                <c:pt idx="1504">
                  <c:v>217.12775911019</c:v>
                </c:pt>
                <c:pt idx="1505">
                  <c:v>217.13991281694899</c:v>
                </c:pt>
                <c:pt idx="1506">
                  <c:v>215.874387429921</c:v>
                </c:pt>
                <c:pt idx="1507">
                  <c:v>217.20823467223599</c:v>
                </c:pt>
                <c:pt idx="1508">
                  <c:v>216.58189660821199</c:v>
                </c:pt>
                <c:pt idx="1509">
                  <c:v>216.12508020127501</c:v>
                </c:pt>
                <c:pt idx="1510">
                  <c:v>216.868620664844</c:v>
                </c:pt>
                <c:pt idx="1511">
                  <c:v>217.27675942308599</c:v>
                </c:pt>
                <c:pt idx="1512">
                  <c:v>215.080361166502</c:v>
                </c:pt>
                <c:pt idx="1513">
                  <c:v>216.55045999222199</c:v>
                </c:pt>
                <c:pt idx="1514">
                  <c:v>214.55376614979301</c:v>
                </c:pt>
                <c:pt idx="1515">
                  <c:v>211.7894395031</c:v>
                </c:pt>
                <c:pt idx="1516">
                  <c:v>210.27752732444799</c:v>
                </c:pt>
                <c:pt idx="1517">
                  <c:v>214.77235447596601</c:v>
                </c:pt>
                <c:pt idx="1518">
                  <c:v>216.41311144201299</c:v>
                </c:pt>
                <c:pt idx="1519">
                  <c:v>217.555197302794</c:v>
                </c:pt>
                <c:pt idx="1520">
                  <c:v>215.76330987045301</c:v>
                </c:pt>
                <c:pt idx="1521">
                  <c:v>218.367574126275</c:v>
                </c:pt>
                <c:pt idx="1522">
                  <c:v>219.05972025544401</c:v>
                </c:pt>
                <c:pt idx="1523">
                  <c:v>221.468942490361</c:v>
                </c:pt>
                <c:pt idx="1524">
                  <c:v>220.791567910152</c:v>
                </c:pt>
                <c:pt idx="1525">
                  <c:v>220.55447568897901</c:v>
                </c:pt>
                <c:pt idx="1526">
                  <c:v>219.23014352829199</c:v>
                </c:pt>
                <c:pt idx="1527">
                  <c:v>220.16572005443501</c:v>
                </c:pt>
                <c:pt idx="1528">
                  <c:v>221.13718003057201</c:v>
                </c:pt>
                <c:pt idx="1529">
                  <c:v>221.375268755897</c:v>
                </c:pt>
                <c:pt idx="1530">
                  <c:v>221.64573199127801</c:v>
                </c:pt>
                <c:pt idx="1531">
                  <c:v>219.389980333761</c:v>
                </c:pt>
                <c:pt idx="1532">
                  <c:v>218.40213773136401</c:v>
                </c:pt>
                <c:pt idx="1533">
                  <c:v>217.277518106104</c:v>
                </c:pt>
                <c:pt idx="1534">
                  <c:v>218.34263704433701</c:v>
                </c:pt>
                <c:pt idx="1535">
                  <c:v>218.11048893819699</c:v>
                </c:pt>
                <c:pt idx="1536">
                  <c:v>217.987883121556</c:v>
                </c:pt>
                <c:pt idx="1537">
                  <c:v>214.26234503913901</c:v>
                </c:pt>
                <c:pt idx="1538">
                  <c:v>217.45332838747001</c:v>
                </c:pt>
                <c:pt idx="1539">
                  <c:v>217.40438090443001</c:v>
                </c:pt>
                <c:pt idx="1540">
                  <c:v>217.52524112274801</c:v>
                </c:pt>
                <c:pt idx="1541">
                  <c:v>219.81966286242201</c:v>
                </c:pt>
                <c:pt idx="1542">
                  <c:v>220.30445260507599</c:v>
                </c:pt>
                <c:pt idx="1543">
                  <c:v>220.955707775289</c:v>
                </c:pt>
                <c:pt idx="1544">
                  <c:v>219.24827657466</c:v>
                </c:pt>
                <c:pt idx="1545">
                  <c:v>218.43531309716499</c:v>
                </c:pt>
                <c:pt idx="1546">
                  <c:v>217.988656862461</c:v>
                </c:pt>
                <c:pt idx="1547">
                  <c:v>220.628981248163</c:v>
                </c:pt>
                <c:pt idx="1548">
                  <c:v>221.768871514642</c:v>
                </c:pt>
                <c:pt idx="1549">
                  <c:v>222.059072949659</c:v>
                </c:pt>
                <c:pt idx="1550">
                  <c:v>223.14052860670401</c:v>
                </c:pt>
                <c:pt idx="1551">
                  <c:v>224.40281805615999</c:v>
                </c:pt>
                <c:pt idx="1552">
                  <c:v>225.07279857941001</c:v>
                </c:pt>
                <c:pt idx="1553">
                  <c:v>223.940242532421</c:v>
                </c:pt>
                <c:pt idx="1554">
                  <c:v>223.38263626004499</c:v>
                </c:pt>
                <c:pt idx="1555">
                  <c:v>223.24996930252399</c:v>
                </c:pt>
                <c:pt idx="1556">
                  <c:v>222.960222617846</c:v>
                </c:pt>
                <c:pt idx="1557">
                  <c:v>224.791333693599</c:v>
                </c:pt>
                <c:pt idx="1558">
                  <c:v>225.313428028369</c:v>
                </c:pt>
                <c:pt idx="1559">
                  <c:v>224.48194772475199</c:v>
                </c:pt>
                <c:pt idx="1560">
                  <c:v>221.426679362069</c:v>
                </c:pt>
                <c:pt idx="1561">
                  <c:v>221.11481632163</c:v>
                </c:pt>
                <c:pt idx="1562">
                  <c:v>221.181439078278</c:v>
                </c:pt>
                <c:pt idx="1563">
                  <c:v>222.85934202791299</c:v>
                </c:pt>
                <c:pt idx="1564">
                  <c:v>222.40322148000399</c:v>
                </c:pt>
                <c:pt idx="1565">
                  <c:v>225.35210763895</c:v>
                </c:pt>
                <c:pt idx="1566">
                  <c:v>224.50947240955699</c:v>
                </c:pt>
                <c:pt idx="1567">
                  <c:v>227.00263557813599</c:v>
                </c:pt>
                <c:pt idx="1568">
                  <c:v>229.21121281205299</c:v>
                </c:pt>
                <c:pt idx="1569">
                  <c:v>229.66051012251299</c:v>
                </c:pt>
                <c:pt idx="1570">
                  <c:v>230.26389322882699</c:v>
                </c:pt>
                <c:pt idx="1571">
                  <c:v>229.91727819137</c:v>
                </c:pt>
                <c:pt idx="1572">
                  <c:v>229.69633232525001</c:v>
                </c:pt>
                <c:pt idx="1573">
                  <c:v>230.78862011770801</c:v>
                </c:pt>
                <c:pt idx="1574">
                  <c:v>228.72433900275701</c:v>
                </c:pt>
                <c:pt idx="1575">
                  <c:v>228.23231505311699</c:v>
                </c:pt>
                <c:pt idx="1576">
                  <c:v>227.138841518112</c:v>
                </c:pt>
                <c:pt idx="1577">
                  <c:v>229.035999467685</c:v>
                </c:pt>
                <c:pt idx="1578">
                  <c:v>229.36540072893601</c:v>
                </c:pt>
                <c:pt idx="1579">
                  <c:v>229.01946697194001</c:v>
                </c:pt>
                <c:pt idx="1580">
                  <c:v>229.871029525674</c:v>
                </c:pt>
                <c:pt idx="1581">
                  <c:v>226.65191000284099</c:v>
                </c:pt>
                <c:pt idx="1582">
                  <c:v>230.13428053437499</c:v>
                </c:pt>
                <c:pt idx="1583">
                  <c:v>231.83213379415301</c:v>
                </c:pt>
                <c:pt idx="1584">
                  <c:v>231.86723168922501</c:v>
                </c:pt>
                <c:pt idx="1585">
                  <c:v>230.78603220642501</c:v>
                </c:pt>
                <c:pt idx="1586">
                  <c:v>232.20619141749299</c:v>
                </c:pt>
                <c:pt idx="1587">
                  <c:v>232.888906111013</c:v>
                </c:pt>
                <c:pt idx="1588">
                  <c:v>231.61128172662899</c:v>
                </c:pt>
                <c:pt idx="1589">
                  <c:v>226.59195941438301</c:v>
                </c:pt>
                <c:pt idx="1590">
                  <c:v>224.27495115566899</c:v>
                </c:pt>
                <c:pt idx="1591">
                  <c:v>225.19222255314099</c:v>
                </c:pt>
                <c:pt idx="1592">
                  <c:v>222.54946723671</c:v>
                </c:pt>
                <c:pt idx="1593">
                  <c:v>226.10481806069799</c:v>
                </c:pt>
                <c:pt idx="1594">
                  <c:v>225.008119680063</c:v>
                </c:pt>
                <c:pt idx="1595">
                  <c:v>219.286484354827</c:v>
                </c:pt>
                <c:pt idx="1596">
                  <c:v>220.924580807713</c:v>
                </c:pt>
                <c:pt idx="1597">
                  <c:v>220.05219510496701</c:v>
                </c:pt>
                <c:pt idx="1598">
                  <c:v>222.526475777038</c:v>
                </c:pt>
                <c:pt idx="1599">
                  <c:v>225.86147087260699</c:v>
                </c:pt>
                <c:pt idx="1600">
                  <c:v>226.75846424454099</c:v>
                </c:pt>
                <c:pt idx="1601">
                  <c:v>229.159867515983</c:v>
                </c:pt>
                <c:pt idx="1602">
                  <c:v>229.63511361115701</c:v>
                </c:pt>
                <c:pt idx="1603">
                  <c:v>231.62560092785699</c:v>
                </c:pt>
                <c:pt idx="1604">
                  <c:v>232.17820829314999</c:v>
                </c:pt>
                <c:pt idx="1605">
                  <c:v>233.524655938878</c:v>
                </c:pt>
                <c:pt idx="1606">
                  <c:v>231.70136285239701</c:v>
                </c:pt>
                <c:pt idx="1607">
                  <c:v>233.27013838197601</c:v>
                </c:pt>
                <c:pt idx="1608">
                  <c:v>233.24307627465001</c:v>
                </c:pt>
                <c:pt idx="1609">
                  <c:v>234.66823724809001</c:v>
                </c:pt>
                <c:pt idx="1610">
                  <c:v>234.548109414527</c:v>
                </c:pt>
                <c:pt idx="1611">
                  <c:v>234.88102659923399</c:v>
                </c:pt>
                <c:pt idx="1612">
                  <c:v>235.77146914345701</c:v>
                </c:pt>
                <c:pt idx="1613">
                  <c:v>235.48675993352799</c:v>
                </c:pt>
                <c:pt idx="1614">
                  <c:v>233.888345098315</c:v>
                </c:pt>
                <c:pt idx="1615">
                  <c:v>237.85417447762899</c:v>
                </c:pt>
                <c:pt idx="1616">
                  <c:v>238.135641816668</c:v>
                </c:pt>
                <c:pt idx="1617">
                  <c:v>238.10092785846601</c:v>
                </c:pt>
                <c:pt idx="1618">
                  <c:v>237.515530958791</c:v>
                </c:pt>
                <c:pt idx="1619">
                  <c:v>237.35775033061901</c:v>
                </c:pt>
                <c:pt idx="1620">
                  <c:v>235.86305592638701</c:v>
                </c:pt>
                <c:pt idx="1621">
                  <c:v>236.53703802114799</c:v>
                </c:pt>
                <c:pt idx="1622">
                  <c:v>233.49127188979801</c:v>
                </c:pt>
                <c:pt idx="1623">
                  <c:v>232.85787216170701</c:v>
                </c:pt>
                <c:pt idx="1624">
                  <c:v>234.635823155591</c:v>
                </c:pt>
                <c:pt idx="1625">
                  <c:v>237.416830482823</c:v>
                </c:pt>
                <c:pt idx="1626">
                  <c:v>236.018709866265</c:v>
                </c:pt>
                <c:pt idx="1627">
                  <c:v>236.725642300179</c:v>
                </c:pt>
                <c:pt idx="1628">
                  <c:v>234.83952804883799</c:v>
                </c:pt>
                <c:pt idx="1629">
                  <c:v>232.779382668963</c:v>
                </c:pt>
                <c:pt idx="1630">
                  <c:v>233.34894514818501</c:v>
                </c:pt>
                <c:pt idx="1631">
                  <c:v>230.17971544633599</c:v>
                </c:pt>
                <c:pt idx="1632">
                  <c:v>229.27417673187901</c:v>
                </c:pt>
                <c:pt idx="1633">
                  <c:v>229.649020981852</c:v>
                </c:pt>
                <c:pt idx="1634">
                  <c:v>232.06625681833</c:v>
                </c:pt>
                <c:pt idx="1635">
                  <c:v>235.334070988848</c:v>
                </c:pt>
                <c:pt idx="1636">
                  <c:v>236.05056493727199</c:v>
                </c:pt>
                <c:pt idx="1637">
                  <c:v>234.55514621908199</c:v>
                </c:pt>
                <c:pt idx="1638">
                  <c:v>229.47351613947399</c:v>
                </c:pt>
                <c:pt idx="1639">
                  <c:v>226.97434264939201</c:v>
                </c:pt>
                <c:pt idx="1640">
                  <c:v>228.59091479637701</c:v>
                </c:pt>
                <c:pt idx="1641">
                  <c:v>231.954974978802</c:v>
                </c:pt>
                <c:pt idx="1642">
                  <c:v>225.589180667455</c:v>
                </c:pt>
                <c:pt idx="1643">
                  <c:v>223.013653673248</c:v>
                </c:pt>
                <c:pt idx="1644">
                  <c:v>224.566564371098</c:v>
                </c:pt>
                <c:pt idx="1645">
                  <c:v>225.57096773084899</c:v>
                </c:pt>
                <c:pt idx="1646">
                  <c:v>228.26823688218599</c:v>
                </c:pt>
                <c:pt idx="1647">
                  <c:v>228.61334109591201</c:v>
                </c:pt>
                <c:pt idx="1648">
                  <c:v>229.93279171815601</c:v>
                </c:pt>
                <c:pt idx="1649">
                  <c:v>231.59684422198899</c:v>
                </c:pt>
                <c:pt idx="1650">
                  <c:v>230.13798090664801</c:v>
                </c:pt>
                <c:pt idx="1651">
                  <c:v>231.237470607125</c:v>
                </c:pt>
                <c:pt idx="1652">
                  <c:v>228.02283659039401</c:v>
                </c:pt>
                <c:pt idx="1653">
                  <c:v>228.358324532072</c:v>
                </c:pt>
                <c:pt idx="1654">
                  <c:v>229.71343046013899</c:v>
                </c:pt>
                <c:pt idx="1655">
                  <c:v>230.52273575782399</c:v>
                </c:pt>
                <c:pt idx="1656">
                  <c:v>230.83961086405</c:v>
                </c:pt>
                <c:pt idx="1657">
                  <c:v>230.94447758188801</c:v>
                </c:pt>
                <c:pt idx="1658">
                  <c:v>231.23565443614899</c:v>
                </c:pt>
                <c:pt idx="1659">
                  <c:v>230.63361057175999</c:v>
                </c:pt>
                <c:pt idx="1660">
                  <c:v>233.35200508827199</c:v>
                </c:pt>
                <c:pt idx="1661">
                  <c:v>233.51883176090499</c:v>
                </c:pt>
                <c:pt idx="1662">
                  <c:v>233.472842989252</c:v>
                </c:pt>
                <c:pt idx="1663">
                  <c:v>234.225574992101</c:v>
                </c:pt>
                <c:pt idx="1664">
                  <c:v>233.629870684189</c:v>
                </c:pt>
                <c:pt idx="1665">
                  <c:v>234.03338053980499</c:v>
                </c:pt>
                <c:pt idx="1666">
                  <c:v>233.673191610624</c:v>
                </c:pt>
                <c:pt idx="1667">
                  <c:v>235.49976108228699</c:v>
                </c:pt>
                <c:pt idx="1668">
                  <c:v>234.96242619274099</c:v>
                </c:pt>
                <c:pt idx="1669">
                  <c:v>234.56182736064699</c:v>
                </c:pt>
                <c:pt idx="1670">
                  <c:v>234.107441702751</c:v>
                </c:pt>
                <c:pt idx="1671">
                  <c:v>233.87542662564701</c:v>
                </c:pt>
                <c:pt idx="1672">
                  <c:v>235.63913284782299</c:v>
                </c:pt>
                <c:pt idx="1673">
                  <c:v>236.846985057231</c:v>
                </c:pt>
                <c:pt idx="1674">
                  <c:v>235.23314462916301</c:v>
                </c:pt>
                <c:pt idx="1675">
                  <c:v>235.85186189141899</c:v>
                </c:pt>
                <c:pt idx="1676">
                  <c:v>236.43897614463401</c:v>
                </c:pt>
                <c:pt idx="1677">
                  <c:v>236.738136791843</c:v>
                </c:pt>
                <c:pt idx="1678">
                  <c:v>236.003104524473</c:v>
                </c:pt>
                <c:pt idx="1679">
                  <c:v>236.29683681490599</c:v>
                </c:pt>
                <c:pt idx="1680">
                  <c:v>239.606022240313</c:v>
                </c:pt>
                <c:pt idx="1681">
                  <c:v>238.951945474967</c:v>
                </c:pt>
                <c:pt idx="1682">
                  <c:v>236.65986399421701</c:v>
                </c:pt>
                <c:pt idx="1683">
                  <c:v>235.237346707478</c:v>
                </c:pt>
                <c:pt idx="1684">
                  <c:v>234.718348741037</c:v>
                </c:pt>
                <c:pt idx="1685">
                  <c:v>234.625315199444</c:v>
                </c:pt>
                <c:pt idx="1686">
                  <c:v>235.07842763434601</c:v>
                </c:pt>
                <c:pt idx="1687">
                  <c:v>234.23941948198799</c:v>
                </c:pt>
                <c:pt idx="1688">
                  <c:v>234.24559893859399</c:v>
                </c:pt>
                <c:pt idx="1689">
                  <c:v>235.86280992914101</c:v>
                </c:pt>
                <c:pt idx="1690">
                  <c:v>236.78291541289499</c:v>
                </c:pt>
                <c:pt idx="1691">
                  <c:v>237.793124495201</c:v>
                </c:pt>
                <c:pt idx="1692">
                  <c:v>236.98846811820499</c:v>
                </c:pt>
                <c:pt idx="1693">
                  <c:v>237.582374426748</c:v>
                </c:pt>
                <c:pt idx="1694">
                  <c:v>237.46481533791101</c:v>
                </c:pt>
                <c:pt idx="1695">
                  <c:v>237.499676350161</c:v>
                </c:pt>
                <c:pt idx="1696">
                  <c:v>238.76620611597201</c:v>
                </c:pt>
                <c:pt idx="1697">
                  <c:v>238.536764576423</c:v>
                </c:pt>
                <c:pt idx="1698">
                  <c:v>238.955738372729</c:v>
                </c:pt>
                <c:pt idx="1699">
                  <c:v>237.768131472953</c:v>
                </c:pt>
                <c:pt idx="1700">
                  <c:v>236.58289631403699</c:v>
                </c:pt>
                <c:pt idx="1701">
                  <c:v>236.83113686163199</c:v>
                </c:pt>
                <c:pt idx="1702">
                  <c:v>237.34505812684401</c:v>
                </c:pt>
                <c:pt idx="1703">
                  <c:v>236.737956630648</c:v>
                </c:pt>
                <c:pt idx="1704">
                  <c:v>237.817850378504</c:v>
                </c:pt>
                <c:pt idx="1705">
                  <c:v>236.50192733340299</c:v>
                </c:pt>
                <c:pt idx="1706">
                  <c:v>237.603762664909</c:v>
                </c:pt>
                <c:pt idx="1707">
                  <c:v>236.85817850398701</c:v>
                </c:pt>
                <c:pt idx="1708">
                  <c:v>238.211782556179</c:v>
                </c:pt>
                <c:pt idx="1709">
                  <c:v>238.266172419122</c:v>
                </c:pt>
                <c:pt idx="1710">
                  <c:v>239.679313193952</c:v>
                </c:pt>
                <c:pt idx="1711">
                  <c:v>239.79626337831601</c:v>
                </c:pt>
                <c:pt idx="1712">
                  <c:v>240.106454070279</c:v>
                </c:pt>
                <c:pt idx="1713">
                  <c:v>240.82238374004501</c:v>
                </c:pt>
                <c:pt idx="1714">
                  <c:v>239.91026475704999</c:v>
                </c:pt>
                <c:pt idx="1715">
                  <c:v>238.704109580584</c:v>
                </c:pt>
                <c:pt idx="1716">
                  <c:v>239.59815051156201</c:v>
                </c:pt>
                <c:pt idx="1717">
                  <c:v>238.32361760981999</c:v>
                </c:pt>
                <c:pt idx="1718">
                  <c:v>237.15601737799599</c:v>
                </c:pt>
                <c:pt idx="1719">
                  <c:v>233.548255993297</c:v>
                </c:pt>
                <c:pt idx="1720">
                  <c:v>232.93900519129201</c:v>
                </c:pt>
                <c:pt idx="1721">
                  <c:v>234.48920911450301</c:v>
                </c:pt>
                <c:pt idx="1722">
                  <c:v>232.304770752015</c:v>
                </c:pt>
                <c:pt idx="1723">
                  <c:v>232.35059914605</c:v>
                </c:pt>
                <c:pt idx="1724">
                  <c:v>232.372555927631</c:v>
                </c:pt>
                <c:pt idx="1725">
                  <c:v>233.92037660790999</c:v>
                </c:pt>
                <c:pt idx="1726">
                  <c:v>235.31903004681601</c:v>
                </c:pt>
                <c:pt idx="1727">
                  <c:v>234.90732326018301</c:v>
                </c:pt>
                <c:pt idx="1728">
                  <c:v>237.982143946452</c:v>
                </c:pt>
                <c:pt idx="1729">
                  <c:v>238.13077443239601</c:v>
                </c:pt>
                <c:pt idx="1730">
                  <c:v>238.30576962516301</c:v>
                </c:pt>
                <c:pt idx="1731">
                  <c:v>240.50786238502701</c:v>
                </c:pt>
                <c:pt idx="1732">
                  <c:v>241.086471419985</c:v>
                </c:pt>
                <c:pt idx="1733">
                  <c:v>241.98353306297699</c:v>
                </c:pt>
                <c:pt idx="1734">
                  <c:v>241.82659190354701</c:v>
                </c:pt>
                <c:pt idx="1735">
                  <c:v>240.44573826117599</c:v>
                </c:pt>
                <c:pt idx="1736">
                  <c:v>240.32372240441501</c:v>
                </c:pt>
                <c:pt idx="1737">
                  <c:v>240.606667763953</c:v>
                </c:pt>
                <c:pt idx="1738">
                  <c:v>240.81158135919199</c:v>
                </c:pt>
                <c:pt idx="1739">
                  <c:v>240.67362563896199</c:v>
                </c:pt>
                <c:pt idx="1740">
                  <c:v>241.855990485657</c:v>
                </c:pt>
                <c:pt idx="1741">
                  <c:v>242.05338658557301</c:v>
                </c:pt>
                <c:pt idx="1742">
                  <c:v>242.629981773758</c:v>
                </c:pt>
                <c:pt idx="1743">
                  <c:v>240.831042628468</c:v>
                </c:pt>
                <c:pt idx="1744">
                  <c:v>241.616206785483</c:v>
                </c:pt>
                <c:pt idx="1745">
                  <c:v>241.684794079368</c:v>
                </c:pt>
                <c:pt idx="1746">
                  <c:v>240.73834550922899</c:v>
                </c:pt>
                <c:pt idx="1747">
                  <c:v>239.23041907456599</c:v>
                </c:pt>
                <c:pt idx="1748">
                  <c:v>238.85413946386299</c:v>
                </c:pt>
                <c:pt idx="1749">
                  <c:v>235.161955778611</c:v>
                </c:pt>
                <c:pt idx="1750">
                  <c:v>234.53504460293701</c:v>
                </c:pt>
                <c:pt idx="1751">
                  <c:v>235.151562981165</c:v>
                </c:pt>
                <c:pt idx="1752">
                  <c:v>234.90466449666999</c:v>
                </c:pt>
                <c:pt idx="1753">
                  <c:v>235.029168351967</c:v>
                </c:pt>
                <c:pt idx="1754">
                  <c:v>236.57665926378601</c:v>
                </c:pt>
                <c:pt idx="1755">
                  <c:v>235.725244124136</c:v>
                </c:pt>
                <c:pt idx="1756">
                  <c:v>235.831884358553</c:v>
                </c:pt>
                <c:pt idx="1757">
                  <c:v>235.500146505224</c:v>
                </c:pt>
                <c:pt idx="1758">
                  <c:v>235.58803867508701</c:v>
                </c:pt>
                <c:pt idx="1759">
                  <c:v>236.827541725218</c:v>
                </c:pt>
                <c:pt idx="1760">
                  <c:v>237.633785171059</c:v>
                </c:pt>
                <c:pt idx="1761">
                  <c:v>236.675529926862</c:v>
                </c:pt>
                <c:pt idx="1762">
                  <c:v>238.304294740605</c:v>
                </c:pt>
                <c:pt idx="1763">
                  <c:v>237.681706846949</c:v>
                </c:pt>
                <c:pt idx="1764">
                  <c:v>239.692947820782</c:v>
                </c:pt>
                <c:pt idx="1765">
                  <c:v>239.402377654253</c:v>
                </c:pt>
                <c:pt idx="1766">
                  <c:v>237.93230885574101</c:v>
                </c:pt>
                <c:pt idx="1767">
                  <c:v>241.08224411851299</c:v>
                </c:pt>
                <c:pt idx="1768">
                  <c:v>237.82268335638599</c:v>
                </c:pt>
                <c:pt idx="1769">
                  <c:v>235.029168906042</c:v>
                </c:pt>
                <c:pt idx="1770">
                  <c:v>232.887841935561</c:v>
                </c:pt>
                <c:pt idx="1771">
                  <c:v>233.450331142712</c:v>
                </c:pt>
                <c:pt idx="1772">
                  <c:v>232.92284970459301</c:v>
                </c:pt>
                <c:pt idx="1773">
                  <c:v>231.746968454914</c:v>
                </c:pt>
                <c:pt idx="1774">
                  <c:v>233.40653825649201</c:v>
                </c:pt>
                <c:pt idx="1775">
                  <c:v>235.798872557599</c:v>
                </c:pt>
                <c:pt idx="1776">
                  <c:v>239.16490160433199</c:v>
                </c:pt>
                <c:pt idx="1777">
                  <c:v>238.28357762762701</c:v>
                </c:pt>
                <c:pt idx="1778">
                  <c:v>239.99454021393601</c:v>
                </c:pt>
                <c:pt idx="1779">
                  <c:v>241.38457481469999</c:v>
                </c:pt>
                <c:pt idx="1780">
                  <c:v>241.53117088637501</c:v>
                </c:pt>
                <c:pt idx="1781">
                  <c:v>243.477564237747</c:v>
                </c:pt>
                <c:pt idx="1782">
                  <c:v>243.119926612619</c:v>
                </c:pt>
                <c:pt idx="1783">
                  <c:v>243.74030336430801</c:v>
                </c:pt>
                <c:pt idx="1784">
                  <c:v>245.81743476174799</c:v>
                </c:pt>
                <c:pt idx="1785">
                  <c:v>246.179276361516</c:v>
                </c:pt>
                <c:pt idx="1786">
                  <c:v>246.04135550299199</c:v>
                </c:pt>
                <c:pt idx="1787">
                  <c:v>245.82552821171501</c:v>
                </c:pt>
                <c:pt idx="1788">
                  <c:v>245.32877032514699</c:v>
                </c:pt>
                <c:pt idx="1789">
                  <c:v>245.68997436169099</c:v>
                </c:pt>
                <c:pt idx="1790">
                  <c:v>246.272842366292</c:v>
                </c:pt>
                <c:pt idx="1791">
                  <c:v>246.405939453749</c:v>
                </c:pt>
                <c:pt idx="1792">
                  <c:v>246.02638017655499</c:v>
                </c:pt>
                <c:pt idx="1793">
                  <c:v>247.073298959184</c:v>
                </c:pt>
                <c:pt idx="1794">
                  <c:v>247.09815287139901</c:v>
                </c:pt>
                <c:pt idx="1795">
                  <c:v>246.92315613074999</c:v>
                </c:pt>
                <c:pt idx="1796">
                  <c:v>248.306865058862</c:v>
                </c:pt>
                <c:pt idx="1797">
                  <c:v>246.76538821012301</c:v>
                </c:pt>
                <c:pt idx="1798">
                  <c:v>247.81979999480501</c:v>
                </c:pt>
                <c:pt idx="1799">
                  <c:v>248.81397060977301</c:v>
                </c:pt>
                <c:pt idx="1800">
                  <c:v>250.09531516973701</c:v>
                </c:pt>
                <c:pt idx="1801">
                  <c:v>250.832586622961</c:v>
                </c:pt>
                <c:pt idx="1802">
                  <c:v>252.505881417501</c:v>
                </c:pt>
                <c:pt idx="1803">
                  <c:v>253.68158819187701</c:v>
                </c:pt>
                <c:pt idx="1804">
                  <c:v>251.74782883044</c:v>
                </c:pt>
                <c:pt idx="1805">
                  <c:v>251.83196997063999</c:v>
                </c:pt>
                <c:pt idx="1806">
                  <c:v>252.30226810629799</c:v>
                </c:pt>
                <c:pt idx="1807">
                  <c:v>253.00162589165399</c:v>
                </c:pt>
                <c:pt idx="1808">
                  <c:v>252.315450876771</c:v>
                </c:pt>
                <c:pt idx="1809">
                  <c:v>252.654147337701</c:v>
                </c:pt>
                <c:pt idx="1810">
                  <c:v>253.673868744591</c:v>
                </c:pt>
                <c:pt idx="1811">
                  <c:v>252.20164803692199</c:v>
                </c:pt>
                <c:pt idx="1812">
                  <c:v>253.201053221</c:v>
                </c:pt>
                <c:pt idx="1813">
                  <c:v>252.44966911829599</c:v>
                </c:pt>
                <c:pt idx="1814">
                  <c:v>250.35727065616399</c:v>
                </c:pt>
                <c:pt idx="1815">
                  <c:v>249.30043696956201</c:v>
                </c:pt>
                <c:pt idx="1816">
                  <c:v>251.91774819649001</c:v>
                </c:pt>
                <c:pt idx="1817">
                  <c:v>253.81872021534701</c:v>
                </c:pt>
                <c:pt idx="1818">
                  <c:v>255.382436089111</c:v>
                </c:pt>
                <c:pt idx="1819">
                  <c:v>256.66065239724003</c:v>
                </c:pt>
                <c:pt idx="1820">
                  <c:v>254.51450469164999</c:v>
                </c:pt>
                <c:pt idx="1821">
                  <c:v>254.825272104014</c:v>
                </c:pt>
                <c:pt idx="1822">
                  <c:v>256.18806056897199</c:v>
                </c:pt>
                <c:pt idx="1823">
                  <c:v>257.02892369209502</c:v>
                </c:pt>
                <c:pt idx="1824">
                  <c:v>256.358890687854</c:v>
                </c:pt>
                <c:pt idx="1825">
                  <c:v>254.33597058991</c:v>
                </c:pt>
                <c:pt idx="1826">
                  <c:v>255.60892755370901</c:v>
                </c:pt>
                <c:pt idx="1827">
                  <c:v>257.28630812427502</c:v>
                </c:pt>
                <c:pt idx="1828">
                  <c:v>259.71461830746199</c:v>
                </c:pt>
                <c:pt idx="1829">
                  <c:v>261.28796298011503</c:v>
                </c:pt>
                <c:pt idx="1830">
                  <c:v>260.80323740744598</c:v>
                </c:pt>
                <c:pt idx="1831">
                  <c:v>261.928316230571</c:v>
                </c:pt>
                <c:pt idx="1832">
                  <c:v>262.75609512359898</c:v>
                </c:pt>
                <c:pt idx="1833">
                  <c:v>262.61993008571898</c:v>
                </c:pt>
                <c:pt idx="1834">
                  <c:v>264.03563828592303</c:v>
                </c:pt>
                <c:pt idx="1835">
                  <c:v>265.66968297254903</c:v>
                </c:pt>
                <c:pt idx="1836">
                  <c:v>265.22364104826602</c:v>
                </c:pt>
                <c:pt idx="1837">
                  <c:v>266.75407778254601</c:v>
                </c:pt>
                <c:pt idx="1838">
                  <c:v>265.39054082226102</c:v>
                </c:pt>
                <c:pt idx="1839">
                  <c:v>267.28356850434301</c:v>
                </c:pt>
                <c:pt idx="1840">
                  <c:v>269.02162775665499</c:v>
                </c:pt>
                <c:pt idx="1841">
                  <c:v>269.24066994783999</c:v>
                </c:pt>
                <c:pt idx="1842">
                  <c:v>268.13854200724802</c:v>
                </c:pt>
                <c:pt idx="1843">
                  <c:v>269.53843412040197</c:v>
                </c:pt>
                <c:pt idx="1844">
                  <c:v>269.40589538840499</c:v>
                </c:pt>
                <c:pt idx="1845">
                  <c:v>269.73523219632398</c:v>
                </c:pt>
                <c:pt idx="1846">
                  <c:v>269.433862899926</c:v>
                </c:pt>
                <c:pt idx="1847">
                  <c:v>267.783679758407</c:v>
                </c:pt>
                <c:pt idx="1848">
                  <c:v>267.51231493814299</c:v>
                </c:pt>
                <c:pt idx="1849">
                  <c:v>267.60149180007102</c:v>
                </c:pt>
                <c:pt idx="1850">
                  <c:v>261.45692427288998</c:v>
                </c:pt>
                <c:pt idx="1851">
                  <c:v>260.43708882456502</c:v>
                </c:pt>
                <c:pt idx="1852">
                  <c:v>259.856576038139</c:v>
                </c:pt>
                <c:pt idx="1853">
                  <c:v>259.74444698810902</c:v>
                </c:pt>
                <c:pt idx="1854">
                  <c:v>260.84118803431801</c:v>
                </c:pt>
                <c:pt idx="1855">
                  <c:v>258.71136575204702</c:v>
                </c:pt>
                <c:pt idx="1856">
                  <c:v>256.47046816187202</c:v>
                </c:pt>
                <c:pt idx="1857">
                  <c:v>258.39769441142698</c:v>
                </c:pt>
                <c:pt idx="1858">
                  <c:v>254.826763257019</c:v>
                </c:pt>
                <c:pt idx="1859">
                  <c:v>256.43359061924298</c:v>
                </c:pt>
                <c:pt idx="1860">
                  <c:v>258.91039623394198</c:v>
                </c:pt>
                <c:pt idx="1861">
                  <c:v>257.97197201025398</c:v>
                </c:pt>
                <c:pt idx="1862">
                  <c:v>258.65258171173502</c:v>
                </c:pt>
                <c:pt idx="1863">
                  <c:v>255.61039622013999</c:v>
                </c:pt>
                <c:pt idx="1864">
                  <c:v>257.649942527213</c:v>
                </c:pt>
                <c:pt idx="1865">
                  <c:v>255.94157353691901</c:v>
                </c:pt>
                <c:pt idx="1866">
                  <c:v>255.09243458571399</c:v>
                </c:pt>
                <c:pt idx="1867">
                  <c:v>254.20365641590001</c:v>
                </c:pt>
                <c:pt idx="1868">
                  <c:v>254.35093617734</c:v>
                </c:pt>
                <c:pt idx="1869">
                  <c:v>248.43379199811801</c:v>
                </c:pt>
                <c:pt idx="1870">
                  <c:v>250.31474018683701</c:v>
                </c:pt>
                <c:pt idx="1871">
                  <c:v>250.97807752153901</c:v>
                </c:pt>
                <c:pt idx="1872">
                  <c:v>251.68476899676801</c:v>
                </c:pt>
                <c:pt idx="1873">
                  <c:v>253.20792294153199</c:v>
                </c:pt>
                <c:pt idx="1874">
                  <c:v>252.55359838537001</c:v>
                </c:pt>
                <c:pt idx="1875">
                  <c:v>255.19883407674399</c:v>
                </c:pt>
                <c:pt idx="1876">
                  <c:v>256.32021110565199</c:v>
                </c:pt>
                <c:pt idx="1877">
                  <c:v>260.91652238101199</c:v>
                </c:pt>
                <c:pt idx="1878">
                  <c:v>260.27896272809198</c:v>
                </c:pt>
                <c:pt idx="1879">
                  <c:v>263.25291529559502</c:v>
                </c:pt>
                <c:pt idx="1880">
                  <c:v>262.89223934040598</c:v>
                </c:pt>
                <c:pt idx="1881">
                  <c:v>263.312724466698</c:v>
                </c:pt>
                <c:pt idx="1882">
                  <c:v>259.662952197751</c:v>
                </c:pt>
                <c:pt idx="1883">
                  <c:v>257.02088663597999</c:v>
                </c:pt>
                <c:pt idx="1884">
                  <c:v>258.943193744768</c:v>
                </c:pt>
                <c:pt idx="1885">
                  <c:v>259.96061912981702</c:v>
                </c:pt>
                <c:pt idx="1886">
                  <c:v>259.02212747081597</c:v>
                </c:pt>
                <c:pt idx="1887">
                  <c:v>260.38514332947</c:v>
                </c:pt>
                <c:pt idx="1888">
                  <c:v>261.86729254507998</c:v>
                </c:pt>
                <c:pt idx="1889">
                  <c:v>264.09864496515098</c:v>
                </c:pt>
                <c:pt idx="1890">
                  <c:v>260.401180620552</c:v>
                </c:pt>
                <c:pt idx="1891">
                  <c:v>261.418459032812</c:v>
                </c:pt>
                <c:pt idx="1892">
                  <c:v>257.51043857496302</c:v>
                </c:pt>
                <c:pt idx="1893">
                  <c:v>257.76140057756999</c:v>
                </c:pt>
                <c:pt idx="1894">
                  <c:v>257.32705048226399</c:v>
                </c:pt>
                <c:pt idx="1895">
                  <c:v>257.86170019161398</c:v>
                </c:pt>
                <c:pt idx="1896">
                  <c:v>257.15335681207102</c:v>
                </c:pt>
                <c:pt idx="1897">
                  <c:v>257.64431877863097</c:v>
                </c:pt>
                <c:pt idx="1898">
                  <c:v>255.50031463345599</c:v>
                </c:pt>
                <c:pt idx="1899">
                  <c:v>256.51763971257901</c:v>
                </c:pt>
                <c:pt idx="1900">
                  <c:v>256.69185934268199</c:v>
                </c:pt>
                <c:pt idx="1901">
                  <c:v>257.22514249748798</c:v>
                </c:pt>
                <c:pt idx="1902">
                  <c:v>258.01517293849798</c:v>
                </c:pt>
                <c:pt idx="1903">
                  <c:v>258.09962913899398</c:v>
                </c:pt>
                <c:pt idx="1904">
                  <c:v>256.91892003691203</c:v>
                </c:pt>
                <c:pt idx="1905">
                  <c:v>257.09164881155999</c:v>
                </c:pt>
                <c:pt idx="1906">
                  <c:v>252.666065672055</c:v>
                </c:pt>
                <c:pt idx="1907">
                  <c:v>248.410859317513</c:v>
                </c:pt>
                <c:pt idx="1908">
                  <c:v>250.09740043398699</c:v>
                </c:pt>
                <c:pt idx="1909">
                  <c:v>250.339583678769</c:v>
                </c:pt>
                <c:pt idx="1910">
                  <c:v>248.55111689714599</c:v>
                </c:pt>
                <c:pt idx="1911">
                  <c:v>246.30263380153301</c:v>
                </c:pt>
                <c:pt idx="1912">
                  <c:v>247.46703550851001</c:v>
                </c:pt>
                <c:pt idx="1913">
                  <c:v>249.72071284827501</c:v>
                </c:pt>
                <c:pt idx="1914">
                  <c:v>246.82161405916901</c:v>
                </c:pt>
                <c:pt idx="1915">
                  <c:v>247.223229684128</c:v>
                </c:pt>
                <c:pt idx="1916">
                  <c:v>248.64070240608899</c:v>
                </c:pt>
                <c:pt idx="1917">
                  <c:v>251.61603571590601</c:v>
                </c:pt>
                <c:pt idx="1918">
                  <c:v>253.38547840049401</c:v>
                </c:pt>
                <c:pt idx="1919">
                  <c:v>253.15429563027601</c:v>
                </c:pt>
                <c:pt idx="1920">
                  <c:v>250.72634164085099</c:v>
                </c:pt>
                <c:pt idx="1921">
                  <c:v>250.895315016073</c:v>
                </c:pt>
                <c:pt idx="1922">
                  <c:v>252.61799221560301</c:v>
                </c:pt>
                <c:pt idx="1923">
                  <c:v>252.36045227692301</c:v>
                </c:pt>
                <c:pt idx="1924">
                  <c:v>251.11582860380199</c:v>
                </c:pt>
                <c:pt idx="1925">
                  <c:v>253.10958000826099</c:v>
                </c:pt>
                <c:pt idx="1926">
                  <c:v>252.67366850293899</c:v>
                </c:pt>
                <c:pt idx="1927">
                  <c:v>252.14481538391101</c:v>
                </c:pt>
                <c:pt idx="1928">
                  <c:v>251.803690677595</c:v>
                </c:pt>
                <c:pt idx="1929">
                  <c:v>251.71291052802499</c:v>
                </c:pt>
                <c:pt idx="1930">
                  <c:v>252.92267615217199</c:v>
                </c:pt>
                <c:pt idx="1931">
                  <c:v>250.910495945371</c:v>
                </c:pt>
                <c:pt idx="1932">
                  <c:v>251.49442947259899</c:v>
                </c:pt>
                <c:pt idx="1933">
                  <c:v>250.14747990214099</c:v>
                </c:pt>
                <c:pt idx="1934">
                  <c:v>249.55603255059401</c:v>
                </c:pt>
                <c:pt idx="1935">
                  <c:v>252.20547055189701</c:v>
                </c:pt>
                <c:pt idx="1936">
                  <c:v>252.738986836728</c:v>
                </c:pt>
                <c:pt idx="1937">
                  <c:v>251.55503508707201</c:v>
                </c:pt>
                <c:pt idx="1938">
                  <c:v>250.54710391263299</c:v>
                </c:pt>
                <c:pt idx="1939">
                  <c:v>252.12999489863799</c:v>
                </c:pt>
                <c:pt idx="1940">
                  <c:v>252.09843107503301</c:v>
                </c:pt>
                <c:pt idx="1941">
                  <c:v>255.08146428854499</c:v>
                </c:pt>
                <c:pt idx="1942">
                  <c:v>254.67429080063701</c:v>
                </c:pt>
                <c:pt idx="1943">
                  <c:v>256.22109022739102</c:v>
                </c:pt>
                <c:pt idx="1944">
                  <c:v>256.523007674447</c:v>
                </c:pt>
                <c:pt idx="1945">
                  <c:v>254.89462488057001</c:v>
                </c:pt>
                <c:pt idx="1946">
                  <c:v>254.52290323091199</c:v>
                </c:pt>
                <c:pt idx="1947">
                  <c:v>253.523275861911</c:v>
                </c:pt>
                <c:pt idx="1948">
                  <c:v>248.15336816995401</c:v>
                </c:pt>
                <c:pt idx="1949">
                  <c:v>249.234762265336</c:v>
                </c:pt>
                <c:pt idx="1950">
                  <c:v>250.20072275201099</c:v>
                </c:pt>
                <c:pt idx="1951">
                  <c:v>248.546919218114</c:v>
                </c:pt>
                <c:pt idx="1952">
                  <c:v>240.54715941343201</c:v>
                </c:pt>
                <c:pt idx="1953">
                  <c:v>240.95310966541601</c:v>
                </c:pt>
                <c:pt idx="1954">
                  <c:v>236.45485094078199</c:v>
                </c:pt>
                <c:pt idx="1955">
                  <c:v>238.85331165628099</c:v>
                </c:pt>
                <c:pt idx="1956">
                  <c:v>240.36576407777699</c:v>
                </c:pt>
                <c:pt idx="1957">
                  <c:v>241.03683670251999</c:v>
                </c:pt>
                <c:pt idx="1958">
                  <c:v>243.16748001767101</c:v>
                </c:pt>
                <c:pt idx="1959">
                  <c:v>239.610456303207</c:v>
                </c:pt>
                <c:pt idx="1960">
                  <c:v>239.60631002656001</c:v>
                </c:pt>
                <c:pt idx="1961">
                  <c:v>239.64730500039099</c:v>
                </c:pt>
                <c:pt idx="1962">
                  <c:v>237.45388056882501</c:v>
                </c:pt>
                <c:pt idx="1963">
                  <c:v>238.507277975731</c:v>
                </c:pt>
                <c:pt idx="1964">
                  <c:v>234.45264318241101</c:v>
                </c:pt>
                <c:pt idx="1965">
                  <c:v>232.117308724173</c:v>
                </c:pt>
                <c:pt idx="1966">
                  <c:v>229.68891538751799</c:v>
                </c:pt>
                <c:pt idx="1967">
                  <c:v>226.16550550818599</c:v>
                </c:pt>
                <c:pt idx="1968">
                  <c:v>228.53595031340501</c:v>
                </c:pt>
                <c:pt idx="1969">
                  <c:v>231.48974632790501</c:v>
                </c:pt>
                <c:pt idx="1970">
                  <c:v>231.02922457224199</c:v>
                </c:pt>
                <c:pt idx="1971">
                  <c:v>228.031790873213</c:v>
                </c:pt>
                <c:pt idx="1972">
                  <c:v>224.29302206947099</c:v>
                </c:pt>
                <c:pt idx="1973">
                  <c:v>223.82155080981599</c:v>
                </c:pt>
                <c:pt idx="1974">
                  <c:v>224.979181311932</c:v>
                </c:pt>
                <c:pt idx="1975">
                  <c:v>221.914813254677</c:v>
                </c:pt>
                <c:pt idx="1976">
                  <c:v>221.200599798014</c:v>
                </c:pt>
                <c:pt idx="1977">
                  <c:v>223.794690431676</c:v>
                </c:pt>
                <c:pt idx="1978">
                  <c:v>221.35574038226801</c:v>
                </c:pt>
                <c:pt idx="1979">
                  <c:v>221.65337681498099</c:v>
                </c:pt>
                <c:pt idx="1980">
                  <c:v>221.19570435441599</c:v>
                </c:pt>
                <c:pt idx="1981">
                  <c:v>221.964237956266</c:v>
                </c:pt>
                <c:pt idx="1982">
                  <c:v>223.82027181513899</c:v>
                </c:pt>
                <c:pt idx="1983">
                  <c:v>222.59598722370799</c:v>
                </c:pt>
                <c:pt idx="1984">
                  <c:v>220.80483200062699</c:v>
                </c:pt>
                <c:pt idx="1985">
                  <c:v>215.14078049895701</c:v>
                </c:pt>
                <c:pt idx="1986">
                  <c:v>208.30352102385399</c:v>
                </c:pt>
                <c:pt idx="1987">
                  <c:v>200.21409498334</c:v>
                </c:pt>
                <c:pt idx="1988">
                  <c:v>198.82744747932199</c:v>
                </c:pt>
                <c:pt idx="1989">
                  <c:v>206.884674626709</c:v>
                </c:pt>
                <c:pt idx="1990">
                  <c:v>211.62106047106599</c:v>
                </c:pt>
                <c:pt idx="1991">
                  <c:v>212.24823772609901</c:v>
                </c:pt>
                <c:pt idx="1992">
                  <c:v>210.34395235354299</c:v>
                </c:pt>
                <c:pt idx="1993">
                  <c:v>204.006038307697</c:v>
                </c:pt>
                <c:pt idx="1994">
                  <c:v>204.89389037126199</c:v>
                </c:pt>
                <c:pt idx="1995">
                  <c:v>204.93665443575901</c:v>
                </c:pt>
                <c:pt idx="1996">
                  <c:v>204.762750573034</c:v>
                </c:pt>
                <c:pt idx="1997">
                  <c:v>205.45448864685901</c:v>
                </c:pt>
                <c:pt idx="1998">
                  <c:v>205.00187359588699</c:v>
                </c:pt>
                <c:pt idx="1999">
                  <c:v>205.250250017708</c:v>
                </c:pt>
                <c:pt idx="2000">
                  <c:v>205.773874857295</c:v>
                </c:pt>
                <c:pt idx="2001">
                  <c:v>205.72589961369599</c:v>
                </c:pt>
                <c:pt idx="2002">
                  <c:v>205.33669763250899</c:v>
                </c:pt>
                <c:pt idx="2003">
                  <c:v>205.543065690639</c:v>
                </c:pt>
                <c:pt idx="2004">
                  <c:v>206.53784645584199</c:v>
                </c:pt>
                <c:pt idx="2005">
                  <c:v>206.42955344980899</c:v>
                </c:pt>
                <c:pt idx="2006">
                  <c:v>205.943806073779</c:v>
                </c:pt>
                <c:pt idx="2007">
                  <c:v>205.84719559183301</c:v>
                </c:pt>
                <c:pt idx="2008">
                  <c:v>205.74311203252299</c:v>
                </c:pt>
                <c:pt idx="2009">
                  <c:v>205.77843730937599</c:v>
                </c:pt>
                <c:pt idx="2010">
                  <c:v>205.12562140359901</c:v>
                </c:pt>
                <c:pt idx="2011">
                  <c:v>204.56635570787299</c:v>
                </c:pt>
                <c:pt idx="2012">
                  <c:v>204.73857663867199</c:v>
                </c:pt>
                <c:pt idx="2013">
                  <c:v>205.69897544375499</c:v>
                </c:pt>
                <c:pt idx="2014">
                  <c:v>205.96580868663301</c:v>
                </c:pt>
                <c:pt idx="2015">
                  <c:v>206.67410616356699</c:v>
                </c:pt>
                <c:pt idx="2016">
                  <c:v>205.902871672288</c:v>
                </c:pt>
                <c:pt idx="2017">
                  <c:v>206.207436203816</c:v>
                </c:pt>
                <c:pt idx="2018">
                  <c:v>205.904812263156</c:v>
                </c:pt>
                <c:pt idx="2019">
                  <c:v>205.566313680153</c:v>
                </c:pt>
                <c:pt idx="2020">
                  <c:v>205.589779476903</c:v>
                </c:pt>
                <c:pt idx="2021">
                  <c:v>206.02455410399901</c:v>
                </c:pt>
                <c:pt idx="2022">
                  <c:v>206.14557281028701</c:v>
                </c:pt>
                <c:pt idx="2023">
                  <c:v>206.95097196280199</c:v>
                </c:pt>
                <c:pt idx="2024">
                  <c:v>206.50456902050499</c:v>
                </c:pt>
                <c:pt idx="2025">
                  <c:v>206.348101374153</c:v>
                </c:pt>
                <c:pt idx="2026">
                  <c:v>206.36353628947501</c:v>
                </c:pt>
                <c:pt idx="2027">
                  <c:v>205.89094698789</c:v>
                </c:pt>
                <c:pt idx="2028">
                  <c:v>206.36400604011499</c:v>
                </c:pt>
                <c:pt idx="2029">
                  <c:v>206.498518949257</c:v>
                </c:pt>
                <c:pt idx="2030">
                  <c:v>205.79326478400299</c:v>
                </c:pt>
                <c:pt idx="2031">
                  <c:v>206.07965508804</c:v>
                </c:pt>
                <c:pt idx="2032">
                  <c:v>206.41960870438399</c:v>
                </c:pt>
                <c:pt idx="2033">
                  <c:v>205.680397787375</c:v>
                </c:pt>
                <c:pt idx="2034">
                  <c:v>204.82929905652099</c:v>
                </c:pt>
                <c:pt idx="2035">
                  <c:v>205.139041669845</c:v>
                </c:pt>
                <c:pt idx="2036">
                  <c:v>204.72852510885099</c:v>
                </c:pt>
                <c:pt idx="2037">
                  <c:v>204.17059685635101</c:v>
                </c:pt>
                <c:pt idx="2038">
                  <c:v>204.06934275624499</c:v>
                </c:pt>
                <c:pt idx="2039">
                  <c:v>203.79195686180799</c:v>
                </c:pt>
                <c:pt idx="2040">
                  <c:v>201.71229525860201</c:v>
                </c:pt>
                <c:pt idx="2041">
                  <c:v>199.612704135397</c:v>
                </c:pt>
                <c:pt idx="2042">
                  <c:v>199.971651708114</c:v>
                </c:pt>
                <c:pt idx="2043">
                  <c:v>199.76583618980899</c:v>
                </c:pt>
                <c:pt idx="2044">
                  <c:v>198.80441197489</c:v>
                </c:pt>
                <c:pt idx="2045">
                  <c:v>196.74041384836801</c:v>
                </c:pt>
                <c:pt idx="2046">
                  <c:v>198.53776492260599</c:v>
                </c:pt>
                <c:pt idx="2047">
                  <c:v>198.70099902594299</c:v>
                </c:pt>
                <c:pt idx="2048">
                  <c:v>201.07956381970001</c:v>
                </c:pt>
                <c:pt idx="2049">
                  <c:v>201.674385731993</c:v>
                </c:pt>
                <c:pt idx="2050">
                  <c:v>202.66752719553699</c:v>
                </c:pt>
                <c:pt idx="2051">
                  <c:v>202.644495557288</c:v>
                </c:pt>
                <c:pt idx="2052">
                  <c:v>202.339339066169</c:v>
                </c:pt>
                <c:pt idx="2053">
                  <c:v>202.73025405227699</c:v>
                </c:pt>
                <c:pt idx="2054">
                  <c:v>203.15899869823099</c:v>
                </c:pt>
                <c:pt idx="2055">
                  <c:v>202.84560018980699</c:v>
                </c:pt>
                <c:pt idx="2056">
                  <c:v>205.24186741009399</c:v>
                </c:pt>
                <c:pt idx="2057">
                  <c:v>203.76767349856399</c:v>
                </c:pt>
                <c:pt idx="2058">
                  <c:v>199.33708229968801</c:v>
                </c:pt>
                <c:pt idx="2059">
                  <c:v>202.28391385730001</c:v>
                </c:pt>
                <c:pt idx="2060">
                  <c:v>202.90782725814501</c:v>
                </c:pt>
                <c:pt idx="2061">
                  <c:v>202.90794055891001</c:v>
                </c:pt>
                <c:pt idx="2062">
                  <c:v>201.842484482869</c:v>
                </c:pt>
                <c:pt idx="2063">
                  <c:v>201.72959388413</c:v>
                </c:pt>
                <c:pt idx="2064">
                  <c:v>202.29628319132601</c:v>
                </c:pt>
                <c:pt idx="2065">
                  <c:v>201.53436002097399</c:v>
                </c:pt>
                <c:pt idx="2066">
                  <c:v>201.82541187486601</c:v>
                </c:pt>
                <c:pt idx="2067">
                  <c:v>203.38149957899299</c:v>
                </c:pt>
                <c:pt idx="2068">
                  <c:v>203.62843702438599</c:v>
                </c:pt>
                <c:pt idx="2069">
                  <c:v>202.71723313387801</c:v>
                </c:pt>
                <c:pt idx="2070">
                  <c:v>203.36550576523999</c:v>
                </c:pt>
                <c:pt idx="2071">
                  <c:v>203.12774774556399</c:v>
                </c:pt>
                <c:pt idx="2072">
                  <c:v>203.28255521961799</c:v>
                </c:pt>
                <c:pt idx="2073">
                  <c:v>203.856488757319</c:v>
                </c:pt>
                <c:pt idx="2074">
                  <c:v>204.477752471776</c:v>
                </c:pt>
                <c:pt idx="2075">
                  <c:v>204.07031274438501</c:v>
                </c:pt>
                <c:pt idx="2076">
                  <c:v>203.384373407255</c:v>
                </c:pt>
                <c:pt idx="2077">
                  <c:v>202.78939183489001</c:v>
                </c:pt>
                <c:pt idx="2078">
                  <c:v>201.92939364776899</c:v>
                </c:pt>
                <c:pt idx="2079">
                  <c:v>203.35369338797199</c:v>
                </c:pt>
                <c:pt idx="2080">
                  <c:v>204.403768020531</c:v>
                </c:pt>
                <c:pt idx="2081">
                  <c:v>202.474468169511</c:v>
                </c:pt>
                <c:pt idx="2082">
                  <c:v>201.65149762981801</c:v>
                </c:pt>
                <c:pt idx="2083">
                  <c:v>201.02513519573799</c:v>
                </c:pt>
                <c:pt idx="2084">
                  <c:v>201.81139749274399</c:v>
                </c:pt>
                <c:pt idx="2085">
                  <c:v>201.374450382183</c:v>
                </c:pt>
                <c:pt idx="2086">
                  <c:v>200.20901295409999</c:v>
                </c:pt>
                <c:pt idx="2087">
                  <c:v>200.972471775022</c:v>
                </c:pt>
                <c:pt idx="2088">
                  <c:v>201.071103954032</c:v>
                </c:pt>
                <c:pt idx="2089">
                  <c:v>199.57840146034101</c:v>
                </c:pt>
                <c:pt idx="2090">
                  <c:v>199.42856481350901</c:v>
                </c:pt>
                <c:pt idx="2091">
                  <c:v>201.66441873723599</c:v>
                </c:pt>
                <c:pt idx="2092">
                  <c:v>201.480421781172</c:v>
                </c:pt>
                <c:pt idx="2093">
                  <c:v>203.573195964447</c:v>
                </c:pt>
                <c:pt idx="2094">
                  <c:v>201.78636827230201</c:v>
                </c:pt>
                <c:pt idx="2095">
                  <c:v>201.234651401295</c:v>
                </c:pt>
                <c:pt idx="2096">
                  <c:v>204.147207626084</c:v>
                </c:pt>
                <c:pt idx="2097">
                  <c:v>203.928705706231</c:v>
                </c:pt>
                <c:pt idx="2098">
                  <c:v>206.268872598694</c:v>
                </c:pt>
                <c:pt idx="2099">
                  <c:v>205.77781503878799</c:v>
                </c:pt>
                <c:pt idx="2100">
                  <c:v>206.92156708829401</c:v>
                </c:pt>
                <c:pt idx="2101">
                  <c:v>207.781640627982</c:v>
                </c:pt>
                <c:pt idx="2102">
                  <c:v>211.042913574745</c:v>
                </c:pt>
                <c:pt idx="2103">
                  <c:v>211.072463682614</c:v>
                </c:pt>
                <c:pt idx="2104">
                  <c:v>212.524136790299</c:v>
                </c:pt>
                <c:pt idx="2105">
                  <c:v>215.295841312889</c:v>
                </c:pt>
                <c:pt idx="2106">
                  <c:v>212.76646975539501</c:v>
                </c:pt>
                <c:pt idx="2107">
                  <c:v>210.10676829056601</c:v>
                </c:pt>
                <c:pt idx="2108">
                  <c:v>209.57882379966199</c:v>
                </c:pt>
                <c:pt idx="2109">
                  <c:v>212.20648984395299</c:v>
                </c:pt>
                <c:pt idx="2110">
                  <c:v>212.02300073753801</c:v>
                </c:pt>
                <c:pt idx="2111">
                  <c:v>211.119843797893</c:v>
                </c:pt>
                <c:pt idx="2112">
                  <c:v>212.32328168977901</c:v>
                </c:pt>
                <c:pt idx="2113">
                  <c:v>212.261254492841</c:v>
                </c:pt>
                <c:pt idx="2114">
                  <c:v>212.942277576484</c:v>
                </c:pt>
                <c:pt idx="2115">
                  <c:v>211.310262463687</c:v>
                </c:pt>
                <c:pt idx="2116">
                  <c:v>212.44801107875199</c:v>
                </c:pt>
                <c:pt idx="2117">
                  <c:v>209.77715623359299</c:v>
                </c:pt>
                <c:pt idx="2118">
                  <c:v>211.215627554138</c:v>
                </c:pt>
                <c:pt idx="2119">
                  <c:v>213.53007133809601</c:v>
                </c:pt>
                <c:pt idx="2120">
                  <c:v>213.097652558845</c:v>
                </c:pt>
                <c:pt idx="2121">
                  <c:v>213.786512263128</c:v>
                </c:pt>
                <c:pt idx="2122">
                  <c:v>213.09732593685399</c:v>
                </c:pt>
                <c:pt idx="2123">
                  <c:v>212.29971934823399</c:v>
                </c:pt>
                <c:pt idx="2124">
                  <c:v>213.60525397785301</c:v>
                </c:pt>
                <c:pt idx="2125">
                  <c:v>212.73947321094499</c:v>
                </c:pt>
                <c:pt idx="2126">
                  <c:v>211.506533072395</c:v>
                </c:pt>
                <c:pt idx="2127">
                  <c:v>211.65786912417801</c:v>
                </c:pt>
                <c:pt idx="2128">
                  <c:v>214.90629402076101</c:v>
                </c:pt>
                <c:pt idx="2129">
                  <c:v>215.59531180062999</c:v>
                </c:pt>
                <c:pt idx="2130">
                  <c:v>215.102372728245</c:v>
                </c:pt>
                <c:pt idx="2131">
                  <c:v>213.43292758491901</c:v>
                </c:pt>
                <c:pt idx="2132">
                  <c:v>213.73482629639901</c:v>
                </c:pt>
                <c:pt idx="2133">
                  <c:v>211.448899205196</c:v>
                </c:pt>
                <c:pt idx="2134">
                  <c:v>211.24002840586101</c:v>
                </c:pt>
                <c:pt idx="2135">
                  <c:v>212.12501561320599</c:v>
                </c:pt>
                <c:pt idx="2136">
                  <c:v>215.92120276216099</c:v>
                </c:pt>
                <c:pt idx="2137">
                  <c:v>213.86284526109799</c:v>
                </c:pt>
                <c:pt idx="2138">
                  <c:v>215.05583734694201</c:v>
                </c:pt>
                <c:pt idx="2139">
                  <c:v>214.446143409412</c:v>
                </c:pt>
                <c:pt idx="2140">
                  <c:v>214.22785788335901</c:v>
                </c:pt>
                <c:pt idx="2141">
                  <c:v>213.629324583787</c:v>
                </c:pt>
                <c:pt idx="2142">
                  <c:v>213.72731708263399</c:v>
                </c:pt>
                <c:pt idx="2143">
                  <c:v>213.245959895445</c:v>
                </c:pt>
                <c:pt idx="2144">
                  <c:v>213.92297628996201</c:v>
                </c:pt>
                <c:pt idx="2145">
                  <c:v>213.566791018641</c:v>
                </c:pt>
                <c:pt idx="2146">
                  <c:v>214.47447425848401</c:v>
                </c:pt>
                <c:pt idx="2147">
                  <c:v>214.002759432452</c:v>
                </c:pt>
                <c:pt idx="2148">
                  <c:v>212.79369257955901</c:v>
                </c:pt>
                <c:pt idx="2149">
                  <c:v>214.376805798416</c:v>
                </c:pt>
                <c:pt idx="2150">
                  <c:v>214.97469248624799</c:v>
                </c:pt>
                <c:pt idx="2151">
                  <c:v>214.957462046312</c:v>
                </c:pt>
                <c:pt idx="2152">
                  <c:v>211.75729017050099</c:v>
                </c:pt>
                <c:pt idx="2153">
                  <c:v>208.539426695267</c:v>
                </c:pt>
                <c:pt idx="2154">
                  <c:v>210.17620745275801</c:v>
                </c:pt>
                <c:pt idx="2155">
                  <c:v>211.321107689271</c:v>
                </c:pt>
                <c:pt idx="2156">
                  <c:v>211.77200424873101</c:v>
                </c:pt>
                <c:pt idx="2157">
                  <c:v>212.10810176805899</c:v>
                </c:pt>
                <c:pt idx="2158">
                  <c:v>211.915629005688</c:v>
                </c:pt>
                <c:pt idx="2159">
                  <c:v>210.52182980178</c:v>
                </c:pt>
                <c:pt idx="2160">
                  <c:v>212.56375857543699</c:v>
                </c:pt>
                <c:pt idx="2161">
                  <c:v>212.50725964938499</c:v>
                </c:pt>
                <c:pt idx="2162">
                  <c:v>211.844333997962</c:v>
                </c:pt>
                <c:pt idx="2163">
                  <c:v>212.18900467148899</c:v>
                </c:pt>
                <c:pt idx="2164">
                  <c:v>213.343575491434</c:v>
                </c:pt>
                <c:pt idx="2165">
                  <c:v>208.913378375143</c:v>
                </c:pt>
                <c:pt idx="2166">
                  <c:v>210.109404197007</c:v>
                </c:pt>
                <c:pt idx="2167">
                  <c:v>212.73379485082401</c:v>
                </c:pt>
                <c:pt idx="2168">
                  <c:v>209.86586725710501</c:v>
                </c:pt>
                <c:pt idx="2169">
                  <c:v>210.95608570409499</c:v>
                </c:pt>
                <c:pt idx="2170">
                  <c:v>210.87896324813201</c:v>
                </c:pt>
                <c:pt idx="2171">
                  <c:v>211.744320999412</c:v>
                </c:pt>
                <c:pt idx="2172">
                  <c:v>207.40666611819501</c:v>
                </c:pt>
                <c:pt idx="2173">
                  <c:v>205.366143471604</c:v>
                </c:pt>
                <c:pt idx="2174">
                  <c:v>205.444361825942</c:v>
                </c:pt>
                <c:pt idx="2175">
                  <c:v>204.726187188148</c:v>
                </c:pt>
                <c:pt idx="2176">
                  <c:v>202.37637516971401</c:v>
                </c:pt>
                <c:pt idx="2177">
                  <c:v>202.55876595787501</c:v>
                </c:pt>
                <c:pt idx="2178">
                  <c:v>202.766242169008</c:v>
                </c:pt>
                <c:pt idx="2179">
                  <c:v>201.312134479939</c:v>
                </c:pt>
                <c:pt idx="2180">
                  <c:v>200.36547496578399</c:v>
                </c:pt>
                <c:pt idx="2181">
                  <c:v>200.35138713977</c:v>
                </c:pt>
                <c:pt idx="2182">
                  <c:v>200.521991118985</c:v>
                </c:pt>
                <c:pt idx="2183">
                  <c:v>205.00342197072001</c:v>
                </c:pt>
                <c:pt idx="2184">
                  <c:v>205.00434361214101</c:v>
                </c:pt>
                <c:pt idx="2185">
                  <c:v>204.84496784893699</c:v>
                </c:pt>
                <c:pt idx="2186">
                  <c:v>209.04099267526701</c:v>
                </c:pt>
                <c:pt idx="2187">
                  <c:v>210.74095473931399</c:v>
                </c:pt>
                <c:pt idx="2188">
                  <c:v>211.05217607353299</c:v>
                </c:pt>
                <c:pt idx="2189">
                  <c:v>212.19597172992201</c:v>
                </c:pt>
                <c:pt idx="2190">
                  <c:v>212.04451130516699</c:v>
                </c:pt>
                <c:pt idx="2191">
                  <c:v>213.807889737495</c:v>
                </c:pt>
                <c:pt idx="2192">
                  <c:v>211.40874757710299</c:v>
                </c:pt>
                <c:pt idx="2193">
                  <c:v>213.84730023611101</c:v>
                </c:pt>
                <c:pt idx="2194">
                  <c:v>213.46343782694501</c:v>
                </c:pt>
                <c:pt idx="2195">
                  <c:v>210.50235430708</c:v>
                </c:pt>
                <c:pt idx="2196">
                  <c:v>210.64991950521599</c:v>
                </c:pt>
                <c:pt idx="2197">
                  <c:v>210.452268853476</c:v>
                </c:pt>
                <c:pt idx="2198">
                  <c:v>216.77281585652401</c:v>
                </c:pt>
                <c:pt idx="2199">
                  <c:v>217.29658669413101</c:v>
                </c:pt>
                <c:pt idx="2200">
                  <c:v>217.14421371071799</c:v>
                </c:pt>
                <c:pt idx="2201">
                  <c:v>219.923040539282</c:v>
                </c:pt>
                <c:pt idx="2202">
                  <c:v>222.868010616204</c:v>
                </c:pt>
                <c:pt idx="2203">
                  <c:v>228.02557513842399</c:v>
                </c:pt>
                <c:pt idx="2204">
                  <c:v>227.72756864739301</c:v>
                </c:pt>
                <c:pt idx="2205">
                  <c:v>229.44322384703301</c:v>
                </c:pt>
                <c:pt idx="2206">
                  <c:v>224.83504042452401</c:v>
                </c:pt>
                <c:pt idx="2207">
                  <c:v>228.39208535960901</c:v>
                </c:pt>
                <c:pt idx="2208">
                  <c:v>227.526691037815</c:v>
                </c:pt>
                <c:pt idx="2209">
                  <c:v>227.19958438524</c:v>
                </c:pt>
                <c:pt idx="2210">
                  <c:v>227.94463795287399</c:v>
                </c:pt>
                <c:pt idx="2211">
                  <c:v>227.030055180251</c:v>
                </c:pt>
                <c:pt idx="2212">
                  <c:v>226.199318877493</c:v>
                </c:pt>
                <c:pt idx="2213">
                  <c:v>225.769404789589</c:v>
                </c:pt>
                <c:pt idx="2214">
                  <c:v>224.30029359013099</c:v>
                </c:pt>
                <c:pt idx="2215">
                  <c:v>220.40490631345199</c:v>
                </c:pt>
                <c:pt idx="2216">
                  <c:v>223.29188767814</c:v>
                </c:pt>
                <c:pt idx="2217">
                  <c:v>221.23717280240299</c:v>
                </c:pt>
                <c:pt idx="2218">
                  <c:v>218.85475463597001</c:v>
                </c:pt>
                <c:pt idx="2219">
                  <c:v>219.67360187915699</c:v>
                </c:pt>
                <c:pt idx="2220">
                  <c:v>224.377776477765</c:v>
                </c:pt>
                <c:pt idx="2221">
                  <c:v>222.316816183942</c:v>
                </c:pt>
                <c:pt idx="2222">
                  <c:v>224.22019378712599</c:v>
                </c:pt>
                <c:pt idx="2223">
                  <c:v>223.479772095058</c:v>
                </c:pt>
                <c:pt idx="2224">
                  <c:v>222.70839593219699</c:v>
                </c:pt>
                <c:pt idx="2225">
                  <c:v>220.87195368140701</c:v>
                </c:pt>
                <c:pt idx="2226">
                  <c:v>220.327357795437</c:v>
                </c:pt>
                <c:pt idx="2227">
                  <c:v>216.747593866654</c:v>
                </c:pt>
                <c:pt idx="2228">
                  <c:v>217.07760847562099</c:v>
                </c:pt>
                <c:pt idx="2229">
                  <c:v>218.34145592478399</c:v>
                </c:pt>
                <c:pt idx="2230">
                  <c:v>219.879480159949</c:v>
                </c:pt>
                <c:pt idx="2231">
                  <c:v>217.56679439107501</c:v>
                </c:pt>
                <c:pt idx="2232">
                  <c:v>216.58148318873</c:v>
                </c:pt>
                <c:pt idx="2233">
                  <c:v>217.11764752858801</c:v>
                </c:pt>
                <c:pt idx="2234">
                  <c:v>215.76753461744099</c:v>
                </c:pt>
                <c:pt idx="2235">
                  <c:v>215.348020240262</c:v>
                </c:pt>
                <c:pt idx="2236">
                  <c:v>215.50170297700001</c:v>
                </c:pt>
                <c:pt idx="2237">
                  <c:v>212.36090323330501</c:v>
                </c:pt>
                <c:pt idx="2238">
                  <c:v>210.741963466356</c:v>
                </c:pt>
                <c:pt idx="2239">
                  <c:v>210.64202482927499</c:v>
                </c:pt>
                <c:pt idx="2240">
                  <c:v>208.36840054491401</c:v>
                </c:pt>
                <c:pt idx="2241">
                  <c:v>208.871794286073</c:v>
                </c:pt>
                <c:pt idx="2242">
                  <c:v>208.35105460581701</c:v>
                </c:pt>
                <c:pt idx="2243">
                  <c:v>210.417322470892</c:v>
                </c:pt>
                <c:pt idx="2244">
                  <c:v>208.898547836679</c:v>
                </c:pt>
                <c:pt idx="2245">
                  <c:v>209.33464958347699</c:v>
                </c:pt>
                <c:pt idx="2246">
                  <c:v>210.367637686743</c:v>
                </c:pt>
                <c:pt idx="2247">
                  <c:v>214.273293115916</c:v>
                </c:pt>
                <c:pt idx="2248">
                  <c:v>218.23781963171001</c:v>
                </c:pt>
                <c:pt idx="2249">
                  <c:v>217.310395934464</c:v>
                </c:pt>
                <c:pt idx="2250">
                  <c:v>215.71814168727599</c:v>
                </c:pt>
                <c:pt idx="2251">
                  <c:v>209.044062340197</c:v>
                </c:pt>
                <c:pt idx="2252">
                  <c:v>210.74425387352099</c:v>
                </c:pt>
                <c:pt idx="2253">
                  <c:v>207.092559121676</c:v>
                </c:pt>
                <c:pt idx="2254">
                  <c:v>207.759332512171</c:v>
                </c:pt>
                <c:pt idx="2255">
                  <c:v>208.76631687718901</c:v>
                </c:pt>
                <c:pt idx="2256">
                  <c:v>207.637939531786</c:v>
                </c:pt>
                <c:pt idx="2257">
                  <c:v>210.41343784502101</c:v>
                </c:pt>
                <c:pt idx="2258">
                  <c:v>210.49571743013499</c:v>
                </c:pt>
                <c:pt idx="2259">
                  <c:v>215.327195777714</c:v>
                </c:pt>
                <c:pt idx="2260">
                  <c:v>217.271173927577</c:v>
                </c:pt>
                <c:pt idx="2261">
                  <c:v>215.65468240052601</c:v>
                </c:pt>
                <c:pt idx="2262">
                  <c:v>213.537759121541</c:v>
                </c:pt>
                <c:pt idx="2263">
                  <c:v>211.938501416452</c:v>
                </c:pt>
                <c:pt idx="2264">
                  <c:v>213.004230696034</c:v>
                </c:pt>
                <c:pt idx="2265">
                  <c:v>210.920674155623</c:v>
                </c:pt>
                <c:pt idx="2266">
                  <c:v>211.854732845748</c:v>
                </c:pt>
                <c:pt idx="2267">
                  <c:v>208.946475771921</c:v>
                </c:pt>
                <c:pt idx="2268">
                  <c:v>203.137160748318</c:v>
                </c:pt>
                <c:pt idx="2269">
                  <c:v>203.133671362412</c:v>
                </c:pt>
                <c:pt idx="2270">
                  <c:v>200.649728862188</c:v>
                </c:pt>
                <c:pt idx="2271">
                  <c:v>200.99229661779299</c:v>
                </c:pt>
                <c:pt idx="2272">
                  <c:v>202.76088053887</c:v>
                </c:pt>
                <c:pt idx="2273">
                  <c:v>200.018566133619</c:v>
                </c:pt>
                <c:pt idx="2274">
                  <c:v>200.458857003731</c:v>
                </c:pt>
                <c:pt idx="2275">
                  <c:v>199.56564078306201</c:v>
                </c:pt>
                <c:pt idx="2276">
                  <c:v>199.07461391163099</c:v>
                </c:pt>
                <c:pt idx="2277">
                  <c:v>198.949400620847</c:v>
                </c:pt>
                <c:pt idx="2278">
                  <c:v>200.542260982871</c:v>
                </c:pt>
                <c:pt idx="2279">
                  <c:v>201.20616416580501</c:v>
                </c:pt>
                <c:pt idx="2280">
                  <c:v>200.09761967399601</c:v>
                </c:pt>
                <c:pt idx="2281">
                  <c:v>200.28080912049799</c:v>
                </c:pt>
                <c:pt idx="2282">
                  <c:v>201.46349167390699</c:v>
                </c:pt>
                <c:pt idx="2283">
                  <c:v>201.80425904798099</c:v>
                </c:pt>
                <c:pt idx="2284">
                  <c:v>200.03428672212399</c:v>
                </c:pt>
                <c:pt idx="2285">
                  <c:v>199.26729739871899</c:v>
                </c:pt>
                <c:pt idx="2286">
                  <c:v>199.657862974355</c:v>
                </c:pt>
                <c:pt idx="2287">
                  <c:v>200.441654540738</c:v>
                </c:pt>
                <c:pt idx="2288">
                  <c:v>201.969756604954</c:v>
                </c:pt>
                <c:pt idx="2289">
                  <c:v>200.20965543879799</c:v>
                </c:pt>
                <c:pt idx="2290">
                  <c:v>198.94644245856301</c:v>
                </c:pt>
                <c:pt idx="2291">
                  <c:v>199.000551668626</c:v>
                </c:pt>
                <c:pt idx="2292">
                  <c:v>203.377310715053</c:v>
                </c:pt>
                <c:pt idx="2293">
                  <c:v>204.108805652841</c:v>
                </c:pt>
                <c:pt idx="2294">
                  <c:v>206.188930177017</c:v>
                </c:pt>
                <c:pt idx="2295">
                  <c:v>205.02065065457401</c:v>
                </c:pt>
                <c:pt idx="2296">
                  <c:v>206.17051048457901</c:v>
                </c:pt>
                <c:pt idx="2297">
                  <c:v>206.373116470534</c:v>
                </c:pt>
              </c:numCache>
            </c:numRef>
          </c:val>
          <c:smooth val="0"/>
        </c:ser>
        <c:ser>
          <c:idx val="26"/>
          <c:order val="26"/>
          <c:tx>
            <c:strRef>
              <c:f>Sheet10!$BG$7</c:f>
              <c:strCache>
                <c:ptCount val="1"/>
                <c:pt idx="0">
                  <c:v>Rainbow503020Quarterly120</c:v>
                </c:pt>
              </c:strCache>
            </c:strRef>
          </c:tx>
          <c:marker>
            <c:symbol val="none"/>
          </c:marker>
          <c:val>
            <c:numRef>
              <c:f>Sheet10!$BG$8:$BG$2418</c:f>
              <c:numCache>
                <c:formatCode>General</c:formatCode>
                <c:ptCount val="2411"/>
                <c:pt idx="0">
                  <c:v>100</c:v>
                </c:pt>
                <c:pt idx="1">
                  <c:v>99.392085143456697</c:v>
                </c:pt>
                <c:pt idx="2">
                  <c:v>100.80038058685901</c:v>
                </c:pt>
                <c:pt idx="3">
                  <c:v>101.283658378159</c:v>
                </c:pt>
                <c:pt idx="4">
                  <c:v>100.001502693571</c:v>
                </c:pt>
                <c:pt idx="5">
                  <c:v>100.80828365327601</c:v>
                </c:pt>
                <c:pt idx="6">
                  <c:v>101.769143632411</c:v>
                </c:pt>
                <c:pt idx="7">
                  <c:v>102.396269469147</c:v>
                </c:pt>
                <c:pt idx="8">
                  <c:v>103.41871578122699</c:v>
                </c:pt>
                <c:pt idx="9">
                  <c:v>104.867633311437</c:v>
                </c:pt>
                <c:pt idx="10">
                  <c:v>105.602174745902</c:v>
                </c:pt>
                <c:pt idx="11">
                  <c:v>105.53908948695199</c:v>
                </c:pt>
                <c:pt idx="12">
                  <c:v>107.33581984785199</c:v>
                </c:pt>
                <c:pt idx="13">
                  <c:v>105.644296411531</c:v>
                </c:pt>
                <c:pt idx="14">
                  <c:v>105.216851636578</c:v>
                </c:pt>
                <c:pt idx="15">
                  <c:v>105.455260294257</c:v>
                </c:pt>
                <c:pt idx="16">
                  <c:v>107.043178775131</c:v>
                </c:pt>
                <c:pt idx="17">
                  <c:v>108.505030273169</c:v>
                </c:pt>
                <c:pt idx="18">
                  <c:v>110.32335415794201</c:v>
                </c:pt>
                <c:pt idx="19">
                  <c:v>111.653928565077</c:v>
                </c:pt>
                <c:pt idx="20">
                  <c:v>109.097342297975</c:v>
                </c:pt>
                <c:pt idx="21">
                  <c:v>112.91868230939799</c:v>
                </c:pt>
                <c:pt idx="22">
                  <c:v>111.24139106090099</c:v>
                </c:pt>
                <c:pt idx="23">
                  <c:v>113.777507207422</c:v>
                </c:pt>
                <c:pt idx="24">
                  <c:v>112.89637217054801</c:v>
                </c:pt>
                <c:pt idx="25">
                  <c:v>115.17296595644299</c:v>
                </c:pt>
                <c:pt idx="26">
                  <c:v>113.93194870835499</c:v>
                </c:pt>
                <c:pt idx="27">
                  <c:v>112.67023256689799</c:v>
                </c:pt>
                <c:pt idx="28">
                  <c:v>112.218328262407</c:v>
                </c:pt>
                <c:pt idx="29">
                  <c:v>108.79061623707901</c:v>
                </c:pt>
                <c:pt idx="30">
                  <c:v>108.683923264794</c:v>
                </c:pt>
                <c:pt idx="31">
                  <c:v>109.98454860035299</c:v>
                </c:pt>
                <c:pt idx="32">
                  <c:v>108.94134073679599</c:v>
                </c:pt>
                <c:pt idx="33">
                  <c:v>110.449436274824</c:v>
                </c:pt>
                <c:pt idx="34">
                  <c:v>110.452557270536</c:v>
                </c:pt>
                <c:pt idx="35">
                  <c:v>113.49658229749799</c:v>
                </c:pt>
                <c:pt idx="36">
                  <c:v>112.395642979934</c:v>
                </c:pt>
                <c:pt idx="37">
                  <c:v>113.48342982437001</c:v>
                </c:pt>
                <c:pt idx="38">
                  <c:v>112.58745805696201</c:v>
                </c:pt>
                <c:pt idx="39">
                  <c:v>111.238996883691</c:v>
                </c:pt>
                <c:pt idx="40">
                  <c:v>109.940992590452</c:v>
                </c:pt>
                <c:pt idx="41">
                  <c:v>109.58146660138</c:v>
                </c:pt>
                <c:pt idx="42">
                  <c:v>107.687639046835</c:v>
                </c:pt>
                <c:pt idx="43">
                  <c:v>108.345857908517</c:v>
                </c:pt>
                <c:pt idx="44">
                  <c:v>107.81249812957201</c:v>
                </c:pt>
                <c:pt idx="45">
                  <c:v>106.690339069692</c:v>
                </c:pt>
                <c:pt idx="46">
                  <c:v>108.59537993126401</c:v>
                </c:pt>
                <c:pt idx="47">
                  <c:v>106.819509494843</c:v>
                </c:pt>
                <c:pt idx="48">
                  <c:v>107.22139175802501</c:v>
                </c:pt>
                <c:pt idx="49">
                  <c:v>107.838731680713</c:v>
                </c:pt>
                <c:pt idx="50">
                  <c:v>111.093395010842</c:v>
                </c:pt>
                <c:pt idx="51">
                  <c:v>109.479035812528</c:v>
                </c:pt>
                <c:pt idx="52">
                  <c:v>108.694029446927</c:v>
                </c:pt>
                <c:pt idx="53">
                  <c:v>108.43383748111199</c:v>
                </c:pt>
                <c:pt idx="54">
                  <c:v>108.436140680043</c:v>
                </c:pt>
                <c:pt idx="55">
                  <c:v>109.507890438215</c:v>
                </c:pt>
                <c:pt idx="56">
                  <c:v>109.18717102087599</c:v>
                </c:pt>
                <c:pt idx="57">
                  <c:v>110.772495772117</c:v>
                </c:pt>
                <c:pt idx="58">
                  <c:v>110.805701329793</c:v>
                </c:pt>
                <c:pt idx="59">
                  <c:v>112.69758494461399</c:v>
                </c:pt>
                <c:pt idx="60">
                  <c:v>113.200138343932</c:v>
                </c:pt>
                <c:pt idx="61">
                  <c:v>113.848282400413</c:v>
                </c:pt>
                <c:pt idx="62">
                  <c:v>113.654176801655</c:v>
                </c:pt>
                <c:pt idx="63">
                  <c:v>117.033749946071</c:v>
                </c:pt>
                <c:pt idx="64">
                  <c:v>117.22208374408901</c:v>
                </c:pt>
                <c:pt idx="65">
                  <c:v>116.23178099778799</c:v>
                </c:pt>
                <c:pt idx="66">
                  <c:v>114.78954337542901</c:v>
                </c:pt>
                <c:pt idx="67">
                  <c:v>116.027960963412</c:v>
                </c:pt>
                <c:pt idx="68">
                  <c:v>115.353104159553</c:v>
                </c:pt>
                <c:pt idx="69">
                  <c:v>114.822644834211</c:v>
                </c:pt>
                <c:pt idx="70">
                  <c:v>114.414693326613</c:v>
                </c:pt>
                <c:pt idx="71">
                  <c:v>115.782474154193</c:v>
                </c:pt>
                <c:pt idx="72">
                  <c:v>114.25594052808501</c:v>
                </c:pt>
                <c:pt idx="73">
                  <c:v>112.84925940912299</c:v>
                </c:pt>
                <c:pt idx="74">
                  <c:v>112.420366963842</c:v>
                </c:pt>
                <c:pt idx="75">
                  <c:v>113.041580868699</c:v>
                </c:pt>
                <c:pt idx="76">
                  <c:v>112.828560126303</c:v>
                </c:pt>
                <c:pt idx="77">
                  <c:v>111.85730034084401</c:v>
                </c:pt>
                <c:pt idx="78">
                  <c:v>113.419189873302</c:v>
                </c:pt>
                <c:pt idx="79">
                  <c:v>114.628544169138</c:v>
                </c:pt>
                <c:pt idx="80">
                  <c:v>115.483126064717</c:v>
                </c:pt>
                <c:pt idx="81">
                  <c:v>115.567461633213</c:v>
                </c:pt>
                <c:pt idx="82">
                  <c:v>115.87960141692901</c:v>
                </c:pt>
                <c:pt idx="83">
                  <c:v>115.20002481652899</c:v>
                </c:pt>
                <c:pt idx="84">
                  <c:v>113.039295539036</c:v>
                </c:pt>
                <c:pt idx="85">
                  <c:v>113.399351428217</c:v>
                </c:pt>
                <c:pt idx="86">
                  <c:v>112.040828938776</c:v>
                </c:pt>
                <c:pt idx="87">
                  <c:v>111.635446195887</c:v>
                </c:pt>
                <c:pt idx="88">
                  <c:v>112.136811365868</c:v>
                </c:pt>
                <c:pt idx="89">
                  <c:v>115.233872363164</c:v>
                </c:pt>
                <c:pt idx="90">
                  <c:v>116.725049273593</c:v>
                </c:pt>
                <c:pt idx="91">
                  <c:v>115.02999363217</c:v>
                </c:pt>
                <c:pt idx="92">
                  <c:v>115.245984737699</c:v>
                </c:pt>
                <c:pt idx="93">
                  <c:v>116.30903410380201</c:v>
                </c:pt>
                <c:pt idx="94">
                  <c:v>116.368066646429</c:v>
                </c:pt>
                <c:pt idx="95">
                  <c:v>119.369547506657</c:v>
                </c:pt>
                <c:pt idx="96">
                  <c:v>120.594744060803</c:v>
                </c:pt>
                <c:pt idx="97">
                  <c:v>119.29760528322799</c:v>
                </c:pt>
                <c:pt idx="98">
                  <c:v>120.206716704991</c:v>
                </c:pt>
                <c:pt idx="99">
                  <c:v>119.824603340557</c:v>
                </c:pt>
                <c:pt idx="100">
                  <c:v>121.279274537617</c:v>
                </c:pt>
                <c:pt idx="101">
                  <c:v>120.837832345102</c:v>
                </c:pt>
                <c:pt idx="102">
                  <c:v>123.675089645832</c:v>
                </c:pt>
                <c:pt idx="103">
                  <c:v>123.268974040781</c:v>
                </c:pt>
                <c:pt idx="104">
                  <c:v>124.342737290738</c:v>
                </c:pt>
                <c:pt idx="105">
                  <c:v>121.262062187673</c:v>
                </c:pt>
                <c:pt idx="106">
                  <c:v>126.78846258096</c:v>
                </c:pt>
                <c:pt idx="107">
                  <c:v>125.062273420487</c:v>
                </c:pt>
                <c:pt idx="108">
                  <c:v>124.776101260413</c:v>
                </c:pt>
                <c:pt idx="109">
                  <c:v>123.849221557991</c:v>
                </c:pt>
                <c:pt idx="110">
                  <c:v>124.34435699513</c:v>
                </c:pt>
                <c:pt idx="111">
                  <c:v>126.25884623309901</c:v>
                </c:pt>
                <c:pt idx="112">
                  <c:v>128.07641935117999</c:v>
                </c:pt>
                <c:pt idx="113">
                  <c:v>127.896195617842</c:v>
                </c:pt>
                <c:pt idx="114">
                  <c:v>125.181534763306</c:v>
                </c:pt>
                <c:pt idx="115">
                  <c:v>123.79230611946301</c:v>
                </c:pt>
                <c:pt idx="116">
                  <c:v>117.819124029337</c:v>
                </c:pt>
                <c:pt idx="117">
                  <c:v>111.78583330891701</c:v>
                </c:pt>
                <c:pt idx="118">
                  <c:v>111.621850024522</c:v>
                </c:pt>
                <c:pt idx="119">
                  <c:v>115.895975676784</c:v>
                </c:pt>
                <c:pt idx="120">
                  <c:v>119.089309499336</c:v>
                </c:pt>
                <c:pt idx="121">
                  <c:v>119.71730812440001</c:v>
                </c:pt>
                <c:pt idx="122">
                  <c:v>116.931783465631</c:v>
                </c:pt>
                <c:pt idx="123">
                  <c:v>112.988902074351</c:v>
                </c:pt>
                <c:pt idx="124">
                  <c:v>110.583547019025</c:v>
                </c:pt>
                <c:pt idx="125">
                  <c:v>114.439565111184</c:v>
                </c:pt>
                <c:pt idx="126">
                  <c:v>114.368957581621</c:v>
                </c:pt>
                <c:pt idx="127">
                  <c:v>116.33259367338</c:v>
                </c:pt>
                <c:pt idx="128">
                  <c:v>118.541219230625</c:v>
                </c:pt>
                <c:pt idx="129">
                  <c:v>117.08478510412699</c:v>
                </c:pt>
                <c:pt idx="130">
                  <c:v>119.931751387452</c:v>
                </c:pt>
                <c:pt idx="131">
                  <c:v>118.842538248436</c:v>
                </c:pt>
                <c:pt idx="132">
                  <c:v>118.137797895357</c:v>
                </c:pt>
                <c:pt idx="133">
                  <c:v>118.427673834421</c:v>
                </c:pt>
                <c:pt idx="134">
                  <c:v>119.908967067814</c:v>
                </c:pt>
                <c:pt idx="135">
                  <c:v>122.101815399665</c:v>
                </c:pt>
                <c:pt idx="136">
                  <c:v>121.57713083106501</c:v>
                </c:pt>
                <c:pt idx="137">
                  <c:v>120.687058445098</c:v>
                </c:pt>
                <c:pt idx="138">
                  <c:v>119.61734203276499</c:v>
                </c:pt>
                <c:pt idx="139">
                  <c:v>120.591093335357</c:v>
                </c:pt>
                <c:pt idx="140">
                  <c:v>118.900687969609</c:v>
                </c:pt>
                <c:pt idx="141">
                  <c:v>116.09768348107001</c:v>
                </c:pt>
                <c:pt idx="142">
                  <c:v>117.64778517699401</c:v>
                </c:pt>
                <c:pt idx="143">
                  <c:v>118.24690158918401</c:v>
                </c:pt>
                <c:pt idx="144">
                  <c:v>115.11532564636001</c:v>
                </c:pt>
                <c:pt idx="145">
                  <c:v>116.147602415061</c:v>
                </c:pt>
                <c:pt idx="146">
                  <c:v>112.25622379465401</c:v>
                </c:pt>
                <c:pt idx="147">
                  <c:v>114.603396809258</c:v>
                </c:pt>
                <c:pt idx="148">
                  <c:v>117.546111523181</c:v>
                </c:pt>
                <c:pt idx="149">
                  <c:v>118.870575218594</c:v>
                </c:pt>
                <c:pt idx="150">
                  <c:v>118.6148455161</c:v>
                </c:pt>
                <c:pt idx="151">
                  <c:v>119.979947568038</c:v>
                </c:pt>
                <c:pt idx="152">
                  <c:v>120.587785011919</c:v>
                </c:pt>
                <c:pt idx="153">
                  <c:v>120.579516897253</c:v>
                </c:pt>
                <c:pt idx="154">
                  <c:v>119.53738300239699</c:v>
                </c:pt>
                <c:pt idx="155">
                  <c:v>118.2265056941</c:v>
                </c:pt>
                <c:pt idx="156">
                  <c:v>119.264114117164</c:v>
                </c:pt>
                <c:pt idx="157">
                  <c:v>121.348365452723</c:v>
                </c:pt>
                <c:pt idx="158">
                  <c:v>121.87838682713399</c:v>
                </c:pt>
                <c:pt idx="159">
                  <c:v>125.052498160806</c:v>
                </c:pt>
                <c:pt idx="160">
                  <c:v>128.27309959816401</c:v>
                </c:pt>
                <c:pt idx="161">
                  <c:v>126.546430434019</c:v>
                </c:pt>
                <c:pt idx="162">
                  <c:v>127.95899554072101</c:v>
                </c:pt>
                <c:pt idx="163">
                  <c:v>123.887929831156</c:v>
                </c:pt>
                <c:pt idx="164">
                  <c:v>124.62088694159701</c:v>
                </c:pt>
                <c:pt idx="165">
                  <c:v>119.842663844021</c:v>
                </c:pt>
                <c:pt idx="166">
                  <c:v>121.051318785753</c:v>
                </c:pt>
                <c:pt idx="167">
                  <c:v>121.081572579027</c:v>
                </c:pt>
                <c:pt idx="168">
                  <c:v>119.254214130156</c:v>
                </c:pt>
                <c:pt idx="169">
                  <c:v>118.32765108064901</c:v>
                </c:pt>
                <c:pt idx="170">
                  <c:v>121.914884736405</c:v>
                </c:pt>
                <c:pt idx="171">
                  <c:v>128.39680342904899</c:v>
                </c:pt>
                <c:pt idx="172">
                  <c:v>125.273117581722</c:v>
                </c:pt>
                <c:pt idx="173">
                  <c:v>122.30950211353</c:v>
                </c:pt>
                <c:pt idx="174">
                  <c:v>125.614043317165</c:v>
                </c:pt>
                <c:pt idx="175">
                  <c:v>124.623654856431</c:v>
                </c:pt>
                <c:pt idx="176">
                  <c:v>123.429401873091</c:v>
                </c:pt>
                <c:pt idx="177">
                  <c:v>124.981986016709</c:v>
                </c:pt>
                <c:pt idx="178">
                  <c:v>124.76116928220701</c:v>
                </c:pt>
                <c:pt idx="179">
                  <c:v>126.969525310252</c:v>
                </c:pt>
                <c:pt idx="180">
                  <c:v>124.591283679913</c:v>
                </c:pt>
                <c:pt idx="181">
                  <c:v>126.142028826531</c:v>
                </c:pt>
                <c:pt idx="182">
                  <c:v>125.439401885008</c:v>
                </c:pt>
                <c:pt idx="183">
                  <c:v>125.260432150076</c:v>
                </c:pt>
                <c:pt idx="184">
                  <c:v>124.099799133221</c:v>
                </c:pt>
                <c:pt idx="185">
                  <c:v>128.56313770646301</c:v>
                </c:pt>
                <c:pt idx="186">
                  <c:v>129.83574621294801</c:v>
                </c:pt>
                <c:pt idx="187">
                  <c:v>129.61735961351701</c:v>
                </c:pt>
                <c:pt idx="188">
                  <c:v>131.900995132454</c:v>
                </c:pt>
                <c:pt idx="189">
                  <c:v>134.05080482416199</c:v>
                </c:pt>
                <c:pt idx="190">
                  <c:v>133.266362821505</c:v>
                </c:pt>
                <c:pt idx="191">
                  <c:v>131.063987656221</c:v>
                </c:pt>
                <c:pt idx="192">
                  <c:v>128.14674361703001</c:v>
                </c:pt>
                <c:pt idx="193">
                  <c:v>128.78857203925099</c:v>
                </c:pt>
                <c:pt idx="194">
                  <c:v>132.47383665182099</c:v>
                </c:pt>
                <c:pt idx="195">
                  <c:v>135.84725622391201</c:v>
                </c:pt>
                <c:pt idx="196">
                  <c:v>136.75269198845299</c:v>
                </c:pt>
                <c:pt idx="197">
                  <c:v>133.32058076799299</c:v>
                </c:pt>
                <c:pt idx="198">
                  <c:v>130.661694960125</c:v>
                </c:pt>
                <c:pt idx="199">
                  <c:v>127.924558736509</c:v>
                </c:pt>
                <c:pt idx="200">
                  <c:v>126.50211978298</c:v>
                </c:pt>
                <c:pt idx="201">
                  <c:v>128.64126789214399</c:v>
                </c:pt>
                <c:pt idx="202">
                  <c:v>125.082352895189</c:v>
                </c:pt>
                <c:pt idx="203">
                  <c:v>121.216158970588</c:v>
                </c:pt>
                <c:pt idx="204">
                  <c:v>122.424168671568</c:v>
                </c:pt>
                <c:pt idx="205">
                  <c:v>121.214851613657</c:v>
                </c:pt>
                <c:pt idx="206">
                  <c:v>122.21207247465399</c:v>
                </c:pt>
                <c:pt idx="207">
                  <c:v>120.058436099711</c:v>
                </c:pt>
                <c:pt idx="208">
                  <c:v>122.537526127869</c:v>
                </c:pt>
                <c:pt idx="209">
                  <c:v>121.80574968435</c:v>
                </c:pt>
                <c:pt idx="210">
                  <c:v>121.736530544083</c:v>
                </c:pt>
                <c:pt idx="211">
                  <c:v>118.096216371449</c:v>
                </c:pt>
                <c:pt idx="212">
                  <c:v>115.260218738644</c:v>
                </c:pt>
                <c:pt idx="213">
                  <c:v>115.641924238439</c:v>
                </c:pt>
                <c:pt idx="214">
                  <c:v>115.434773537832</c:v>
                </c:pt>
                <c:pt idx="215">
                  <c:v>110.847745901108</c:v>
                </c:pt>
                <c:pt idx="216">
                  <c:v>108.11545250333999</c:v>
                </c:pt>
                <c:pt idx="217">
                  <c:v>107.348273854154</c:v>
                </c:pt>
                <c:pt idx="218">
                  <c:v>109.81357542544001</c:v>
                </c:pt>
                <c:pt idx="219">
                  <c:v>107.018404765838</c:v>
                </c:pt>
                <c:pt idx="220">
                  <c:v>103.024160346735</c:v>
                </c:pt>
                <c:pt idx="221">
                  <c:v>103.53105007693399</c:v>
                </c:pt>
                <c:pt idx="222">
                  <c:v>105.199348334001</c:v>
                </c:pt>
                <c:pt idx="223">
                  <c:v>106.02158728764999</c:v>
                </c:pt>
                <c:pt idx="224">
                  <c:v>110.200749160903</c:v>
                </c:pt>
                <c:pt idx="225">
                  <c:v>105.631035141156</c:v>
                </c:pt>
                <c:pt idx="226">
                  <c:v>106.071521553854</c:v>
                </c:pt>
                <c:pt idx="227">
                  <c:v>106.886030106026</c:v>
                </c:pt>
                <c:pt idx="228">
                  <c:v>107.737532011133</c:v>
                </c:pt>
                <c:pt idx="229">
                  <c:v>107.06622537087</c:v>
                </c:pt>
                <c:pt idx="230">
                  <c:v>106.238449147829</c:v>
                </c:pt>
                <c:pt idx="231">
                  <c:v>102.446898146583</c:v>
                </c:pt>
                <c:pt idx="232">
                  <c:v>102.19250969799501</c:v>
                </c:pt>
                <c:pt idx="233">
                  <c:v>99.265119197507502</c:v>
                </c:pt>
                <c:pt idx="234">
                  <c:v>98.778011413572798</c:v>
                </c:pt>
                <c:pt idx="235">
                  <c:v>99.236261938737599</c:v>
                </c:pt>
                <c:pt idx="236">
                  <c:v>96.675277723864895</c:v>
                </c:pt>
                <c:pt idx="237">
                  <c:v>97.511666729073994</c:v>
                </c:pt>
                <c:pt idx="238">
                  <c:v>98.023586226630997</c:v>
                </c:pt>
                <c:pt idx="239">
                  <c:v>98.137783281594906</c:v>
                </c:pt>
                <c:pt idx="240">
                  <c:v>93.787281866858805</c:v>
                </c:pt>
                <c:pt idx="241">
                  <c:v>95.089214187012701</c:v>
                </c:pt>
                <c:pt idx="242">
                  <c:v>91.961900088246395</c:v>
                </c:pt>
                <c:pt idx="243">
                  <c:v>96.037659416581207</c:v>
                </c:pt>
                <c:pt idx="244">
                  <c:v>99.969032612205893</c:v>
                </c:pt>
                <c:pt idx="245">
                  <c:v>97.635960807962306</c:v>
                </c:pt>
                <c:pt idx="246">
                  <c:v>96.418495549836607</c:v>
                </c:pt>
                <c:pt idx="247">
                  <c:v>95.690085684905796</c:v>
                </c:pt>
                <c:pt idx="248">
                  <c:v>96.799500800428603</c:v>
                </c:pt>
                <c:pt idx="249">
                  <c:v>96.635094088713302</c:v>
                </c:pt>
                <c:pt idx="250">
                  <c:v>88.460326852485096</c:v>
                </c:pt>
                <c:pt idx="251">
                  <c:v>92.376982141849098</c:v>
                </c:pt>
                <c:pt idx="252">
                  <c:v>90.863120147069196</c:v>
                </c:pt>
                <c:pt idx="253">
                  <c:v>86.424336101331306</c:v>
                </c:pt>
                <c:pt idx="254">
                  <c:v>85.296868376960205</c:v>
                </c:pt>
                <c:pt idx="255">
                  <c:v>81.498082669846198</c:v>
                </c:pt>
                <c:pt idx="256">
                  <c:v>77.483347354745007</c:v>
                </c:pt>
                <c:pt idx="257">
                  <c:v>76.323587183779907</c:v>
                </c:pt>
                <c:pt idx="258">
                  <c:v>72.018013812698499</c:v>
                </c:pt>
                <c:pt idx="259">
                  <c:v>72.880750886042193</c:v>
                </c:pt>
                <c:pt idx="260">
                  <c:v>78.895997968937806</c:v>
                </c:pt>
                <c:pt idx="261">
                  <c:v>76.125821576367102</c:v>
                </c:pt>
                <c:pt idx="262">
                  <c:v>69.651122537966799</c:v>
                </c:pt>
                <c:pt idx="263">
                  <c:v>72.746400538598195</c:v>
                </c:pt>
                <c:pt idx="264">
                  <c:v>71.904485502605198</c:v>
                </c:pt>
                <c:pt idx="265">
                  <c:v>74.627326903477993</c:v>
                </c:pt>
                <c:pt idx="266">
                  <c:v>71.720376309354606</c:v>
                </c:pt>
                <c:pt idx="267">
                  <c:v>68.395004370913099</c:v>
                </c:pt>
                <c:pt idx="268">
                  <c:v>67.641046534767398</c:v>
                </c:pt>
                <c:pt idx="269">
                  <c:v>64.887335790967597</c:v>
                </c:pt>
                <c:pt idx="270">
                  <c:v>62.234130306609799</c:v>
                </c:pt>
                <c:pt idx="271">
                  <c:v>67.414273543255305</c:v>
                </c:pt>
                <c:pt idx="272">
                  <c:v>68.099187648995496</c:v>
                </c:pt>
                <c:pt idx="273">
                  <c:v>70.326465623252204</c:v>
                </c:pt>
                <c:pt idx="274">
                  <c:v>72.338089766493994</c:v>
                </c:pt>
                <c:pt idx="275">
                  <c:v>71.627320160267203</c:v>
                </c:pt>
                <c:pt idx="276">
                  <c:v>73.809513845097598</c:v>
                </c:pt>
                <c:pt idx="277">
                  <c:v>69.827035556445793</c:v>
                </c:pt>
                <c:pt idx="278">
                  <c:v>66.623658677946594</c:v>
                </c:pt>
                <c:pt idx="279">
                  <c:v>67.739668147645801</c:v>
                </c:pt>
                <c:pt idx="280">
                  <c:v>66.916272906773301</c:v>
                </c:pt>
                <c:pt idx="281">
                  <c:v>65.003388622469103</c:v>
                </c:pt>
                <c:pt idx="282">
                  <c:v>61.562593076394599</c:v>
                </c:pt>
                <c:pt idx="283">
                  <c:v>66.097311781997504</c:v>
                </c:pt>
                <c:pt idx="284">
                  <c:v>61.899237513852398</c:v>
                </c:pt>
                <c:pt idx="285">
                  <c:v>60.981930835231701</c:v>
                </c:pt>
                <c:pt idx="286">
                  <c:v>60.7192385561195</c:v>
                </c:pt>
                <c:pt idx="287">
                  <c:v>56.8221015522264</c:v>
                </c:pt>
                <c:pt idx="288">
                  <c:v>53.124961180461497</c:v>
                </c:pt>
                <c:pt idx="289">
                  <c:v>55.6741489774044</c:v>
                </c:pt>
                <c:pt idx="290">
                  <c:v>59.481773173498098</c:v>
                </c:pt>
                <c:pt idx="291">
                  <c:v>59.2581024465875</c:v>
                </c:pt>
                <c:pt idx="292">
                  <c:v>62.6272215659003</c:v>
                </c:pt>
                <c:pt idx="293">
                  <c:v>62.235825487889898</c:v>
                </c:pt>
                <c:pt idx="294">
                  <c:v>56.553900037804802</c:v>
                </c:pt>
                <c:pt idx="295">
                  <c:v>56.750058557499699</c:v>
                </c:pt>
                <c:pt idx="296">
                  <c:v>56.866289637345801</c:v>
                </c:pt>
                <c:pt idx="297">
                  <c:v>57.536628387757098</c:v>
                </c:pt>
                <c:pt idx="298">
                  <c:v>56.871337456337699</c:v>
                </c:pt>
                <c:pt idx="299">
                  <c:v>56.729163243258199</c:v>
                </c:pt>
                <c:pt idx="300">
                  <c:v>57.471547692801799</c:v>
                </c:pt>
                <c:pt idx="301">
                  <c:v>57.371039999596299</c:v>
                </c:pt>
                <c:pt idx="302">
                  <c:v>57.557859840983902</c:v>
                </c:pt>
                <c:pt idx="303">
                  <c:v>57.6115723868256</c:v>
                </c:pt>
                <c:pt idx="304">
                  <c:v>57.987514467524598</c:v>
                </c:pt>
                <c:pt idx="305">
                  <c:v>58.993268107448003</c:v>
                </c:pt>
                <c:pt idx="306">
                  <c:v>59.905242735923601</c:v>
                </c:pt>
                <c:pt idx="307">
                  <c:v>60.678605988038299</c:v>
                </c:pt>
                <c:pt idx="308">
                  <c:v>60.642801834579501</c:v>
                </c:pt>
                <c:pt idx="309">
                  <c:v>60.332156295284797</c:v>
                </c:pt>
                <c:pt idx="310">
                  <c:v>60.284573909475299</c:v>
                </c:pt>
                <c:pt idx="311">
                  <c:v>60.202247371419503</c:v>
                </c:pt>
                <c:pt idx="312">
                  <c:v>60.413367064841303</c:v>
                </c:pt>
                <c:pt idx="313">
                  <c:v>60.4398922685426</c:v>
                </c:pt>
                <c:pt idx="314">
                  <c:v>60.773859873790798</c:v>
                </c:pt>
                <c:pt idx="315">
                  <c:v>59.910395471348401</c:v>
                </c:pt>
                <c:pt idx="316">
                  <c:v>58.820392725788601</c:v>
                </c:pt>
                <c:pt idx="317">
                  <c:v>58.034780241472198</c:v>
                </c:pt>
                <c:pt idx="318">
                  <c:v>57.733826422847997</c:v>
                </c:pt>
                <c:pt idx="319">
                  <c:v>57.843432229486297</c:v>
                </c:pt>
                <c:pt idx="320">
                  <c:v>57.869240130191102</c:v>
                </c:pt>
                <c:pt idx="321">
                  <c:v>58.001750414991697</c:v>
                </c:pt>
                <c:pt idx="322">
                  <c:v>58.416829922496603</c:v>
                </c:pt>
                <c:pt idx="323">
                  <c:v>58.461815537555999</c:v>
                </c:pt>
                <c:pt idx="324">
                  <c:v>59.0610397340239</c:v>
                </c:pt>
                <c:pt idx="325">
                  <c:v>59.083958547043999</c:v>
                </c:pt>
                <c:pt idx="326">
                  <c:v>58.462533602821097</c:v>
                </c:pt>
                <c:pt idx="327">
                  <c:v>58.435905834444299</c:v>
                </c:pt>
                <c:pt idx="328">
                  <c:v>57.326816783190701</c:v>
                </c:pt>
                <c:pt idx="329">
                  <c:v>56.665475409751203</c:v>
                </c:pt>
                <c:pt idx="330">
                  <c:v>56.445902618774198</c:v>
                </c:pt>
                <c:pt idx="331">
                  <c:v>56.144502652386798</c:v>
                </c:pt>
                <c:pt idx="332">
                  <c:v>56.920083985220202</c:v>
                </c:pt>
                <c:pt idx="333">
                  <c:v>56.097813589743097</c:v>
                </c:pt>
                <c:pt idx="334">
                  <c:v>55.217115117741898</c:v>
                </c:pt>
                <c:pt idx="335">
                  <c:v>55.1310911297711</c:v>
                </c:pt>
                <c:pt idx="336">
                  <c:v>55.779445433778598</c:v>
                </c:pt>
                <c:pt idx="337">
                  <c:v>54.967709462135701</c:v>
                </c:pt>
                <c:pt idx="338">
                  <c:v>54.769305745590998</c:v>
                </c:pt>
                <c:pt idx="339">
                  <c:v>54.834794469339897</c:v>
                </c:pt>
                <c:pt idx="340">
                  <c:v>54.6427387696042</c:v>
                </c:pt>
                <c:pt idx="341">
                  <c:v>54.690497159638497</c:v>
                </c:pt>
                <c:pt idx="342">
                  <c:v>55.519901113518998</c:v>
                </c:pt>
                <c:pt idx="343">
                  <c:v>56.001660183012703</c:v>
                </c:pt>
                <c:pt idx="344">
                  <c:v>55.749659799988997</c:v>
                </c:pt>
                <c:pt idx="345">
                  <c:v>54.865659981535501</c:v>
                </c:pt>
                <c:pt idx="346">
                  <c:v>56.009624965286498</c:v>
                </c:pt>
                <c:pt idx="347">
                  <c:v>55.6313616906276</c:v>
                </c:pt>
                <c:pt idx="348">
                  <c:v>55.069473579205699</c:v>
                </c:pt>
                <c:pt idx="349">
                  <c:v>55.387315999447203</c:v>
                </c:pt>
                <c:pt idx="350">
                  <c:v>55.6517718835048</c:v>
                </c:pt>
                <c:pt idx="351">
                  <c:v>55.550601304527</c:v>
                </c:pt>
                <c:pt idx="352">
                  <c:v>55.060364303386599</c:v>
                </c:pt>
                <c:pt idx="353">
                  <c:v>54.739263016051602</c:v>
                </c:pt>
                <c:pt idx="354">
                  <c:v>54.578229880752502</c:v>
                </c:pt>
                <c:pt idx="355">
                  <c:v>55.210767555816503</c:v>
                </c:pt>
                <c:pt idx="356">
                  <c:v>54.726149471045801</c:v>
                </c:pt>
                <c:pt idx="357">
                  <c:v>54.4444309149182</c:v>
                </c:pt>
                <c:pt idx="358">
                  <c:v>56.129674536512802</c:v>
                </c:pt>
                <c:pt idx="359">
                  <c:v>56.1353494239874</c:v>
                </c:pt>
                <c:pt idx="360">
                  <c:v>55.160819604404203</c:v>
                </c:pt>
                <c:pt idx="361">
                  <c:v>53.827243576644598</c:v>
                </c:pt>
                <c:pt idx="362">
                  <c:v>54.452596263557702</c:v>
                </c:pt>
                <c:pt idx="363">
                  <c:v>55.274870998479898</c:v>
                </c:pt>
                <c:pt idx="364">
                  <c:v>55.477000767799098</c:v>
                </c:pt>
                <c:pt idx="365">
                  <c:v>54.840598626064399</c:v>
                </c:pt>
                <c:pt idx="366">
                  <c:v>54.357369230888899</c:v>
                </c:pt>
                <c:pt idx="367">
                  <c:v>56.041325672137802</c:v>
                </c:pt>
                <c:pt idx="368">
                  <c:v>57.006757278879903</c:v>
                </c:pt>
                <c:pt idx="369">
                  <c:v>56.8472908545412</c:v>
                </c:pt>
                <c:pt idx="370">
                  <c:v>56.114840648557703</c:v>
                </c:pt>
                <c:pt idx="371">
                  <c:v>55.747353671959601</c:v>
                </c:pt>
                <c:pt idx="372">
                  <c:v>55.922013145677703</c:v>
                </c:pt>
                <c:pt idx="373">
                  <c:v>56.097674917656903</c:v>
                </c:pt>
                <c:pt idx="374">
                  <c:v>55.671774206670598</c:v>
                </c:pt>
                <c:pt idx="375">
                  <c:v>55.260962157249502</c:v>
                </c:pt>
                <c:pt idx="376">
                  <c:v>55.420439153968303</c:v>
                </c:pt>
                <c:pt idx="377">
                  <c:v>55.8461103682775</c:v>
                </c:pt>
                <c:pt idx="378">
                  <c:v>54.899493654471797</c:v>
                </c:pt>
                <c:pt idx="379">
                  <c:v>54.039362408558098</c:v>
                </c:pt>
                <c:pt idx="380">
                  <c:v>52.693572739921898</c:v>
                </c:pt>
                <c:pt idx="381">
                  <c:v>53.294076229296003</c:v>
                </c:pt>
                <c:pt idx="382">
                  <c:v>53.459757248739201</c:v>
                </c:pt>
                <c:pt idx="383">
                  <c:v>53.1872669461154</c:v>
                </c:pt>
                <c:pt idx="384">
                  <c:v>54.160970144847198</c:v>
                </c:pt>
                <c:pt idx="385">
                  <c:v>54.067039438788498</c:v>
                </c:pt>
                <c:pt idx="386">
                  <c:v>54.086206098301503</c:v>
                </c:pt>
                <c:pt idx="387">
                  <c:v>53.017554383491301</c:v>
                </c:pt>
                <c:pt idx="388">
                  <c:v>52.328122371658203</c:v>
                </c:pt>
                <c:pt idx="389">
                  <c:v>53.2825907409742</c:v>
                </c:pt>
                <c:pt idx="390">
                  <c:v>53.074395227758401</c:v>
                </c:pt>
                <c:pt idx="391">
                  <c:v>53.356890653529497</c:v>
                </c:pt>
                <c:pt idx="392">
                  <c:v>54.140919085298897</c:v>
                </c:pt>
                <c:pt idx="393">
                  <c:v>54.368571931318698</c:v>
                </c:pt>
                <c:pt idx="394">
                  <c:v>54.213546758144197</c:v>
                </c:pt>
                <c:pt idx="395">
                  <c:v>53.254349832233103</c:v>
                </c:pt>
                <c:pt idx="396">
                  <c:v>53.505078090573598</c:v>
                </c:pt>
                <c:pt idx="397">
                  <c:v>52.826562172689698</c:v>
                </c:pt>
                <c:pt idx="398">
                  <c:v>52.707245317772397</c:v>
                </c:pt>
                <c:pt idx="399">
                  <c:v>53.721691889888</c:v>
                </c:pt>
                <c:pt idx="400">
                  <c:v>53.851885000734498</c:v>
                </c:pt>
                <c:pt idx="401">
                  <c:v>54.535001567720599</c:v>
                </c:pt>
                <c:pt idx="402">
                  <c:v>54.191482028479797</c:v>
                </c:pt>
                <c:pt idx="403">
                  <c:v>54.556810133015397</c:v>
                </c:pt>
                <c:pt idx="404">
                  <c:v>54.643320642992599</c:v>
                </c:pt>
                <c:pt idx="405">
                  <c:v>55.248524336907302</c:v>
                </c:pt>
                <c:pt idx="406">
                  <c:v>55.354729797974002</c:v>
                </c:pt>
                <c:pt idx="407">
                  <c:v>55.432387149369497</c:v>
                </c:pt>
                <c:pt idx="408">
                  <c:v>55.516256965158199</c:v>
                </c:pt>
                <c:pt idx="409">
                  <c:v>54.745472163924802</c:v>
                </c:pt>
                <c:pt idx="410">
                  <c:v>55.1912389588542</c:v>
                </c:pt>
                <c:pt idx="411">
                  <c:v>55.849568839029601</c:v>
                </c:pt>
                <c:pt idx="412">
                  <c:v>56.147476209065097</c:v>
                </c:pt>
                <c:pt idx="413">
                  <c:v>56.209262505702398</c:v>
                </c:pt>
                <c:pt idx="414">
                  <c:v>55.794217855725897</c:v>
                </c:pt>
                <c:pt idx="415">
                  <c:v>55.575830010689799</c:v>
                </c:pt>
                <c:pt idx="416">
                  <c:v>56.329312819163299</c:v>
                </c:pt>
                <c:pt idx="417">
                  <c:v>57.773619455388904</c:v>
                </c:pt>
                <c:pt idx="418">
                  <c:v>57.0781140154089</c:v>
                </c:pt>
                <c:pt idx="419">
                  <c:v>57.920466446596897</c:v>
                </c:pt>
                <c:pt idx="420">
                  <c:v>56.502025084503103</c:v>
                </c:pt>
                <c:pt idx="421">
                  <c:v>57.819261867181403</c:v>
                </c:pt>
                <c:pt idx="422">
                  <c:v>56.388587294854098</c:v>
                </c:pt>
                <c:pt idx="423">
                  <c:v>55.854163075621798</c:v>
                </c:pt>
                <c:pt idx="424">
                  <c:v>56.520108436869599</c:v>
                </c:pt>
                <c:pt idx="425">
                  <c:v>56.425304378738097</c:v>
                </c:pt>
                <c:pt idx="426">
                  <c:v>56.629331313665602</c:v>
                </c:pt>
                <c:pt idx="427">
                  <c:v>55.437294397958702</c:v>
                </c:pt>
                <c:pt idx="428">
                  <c:v>53.469413219083599</c:v>
                </c:pt>
                <c:pt idx="429">
                  <c:v>53.701153969066503</c:v>
                </c:pt>
                <c:pt idx="430">
                  <c:v>54.152434094059601</c:v>
                </c:pt>
                <c:pt idx="431">
                  <c:v>53.752861104532599</c:v>
                </c:pt>
                <c:pt idx="432">
                  <c:v>54.005535937776997</c:v>
                </c:pt>
                <c:pt idx="433">
                  <c:v>52.497846682486298</c:v>
                </c:pt>
                <c:pt idx="434">
                  <c:v>52.654238994667203</c:v>
                </c:pt>
                <c:pt idx="435">
                  <c:v>53.106936804178901</c:v>
                </c:pt>
                <c:pt idx="436">
                  <c:v>53.7810153969128</c:v>
                </c:pt>
                <c:pt idx="437">
                  <c:v>53.983620141300698</c:v>
                </c:pt>
                <c:pt idx="438">
                  <c:v>53.5453051902279</c:v>
                </c:pt>
                <c:pt idx="439">
                  <c:v>52.8891667747219</c:v>
                </c:pt>
                <c:pt idx="440">
                  <c:v>53.358939668463002</c:v>
                </c:pt>
                <c:pt idx="441">
                  <c:v>52.1209992294188</c:v>
                </c:pt>
                <c:pt idx="442">
                  <c:v>51.861521853098601</c:v>
                </c:pt>
                <c:pt idx="443">
                  <c:v>51.050511471050598</c:v>
                </c:pt>
                <c:pt idx="444">
                  <c:v>50.591785413497902</c:v>
                </c:pt>
                <c:pt idx="445">
                  <c:v>50.611465322068902</c:v>
                </c:pt>
                <c:pt idx="446">
                  <c:v>50.374407571701397</c:v>
                </c:pt>
                <c:pt idx="447">
                  <c:v>51.060277775355701</c:v>
                </c:pt>
                <c:pt idx="448">
                  <c:v>51.303294165561901</c:v>
                </c:pt>
                <c:pt idx="449">
                  <c:v>52.675024414681801</c:v>
                </c:pt>
                <c:pt idx="450">
                  <c:v>52.742214376565997</c:v>
                </c:pt>
                <c:pt idx="451">
                  <c:v>53.144102848454402</c:v>
                </c:pt>
                <c:pt idx="452">
                  <c:v>53.995290604535299</c:v>
                </c:pt>
                <c:pt idx="453">
                  <c:v>53.8767921127913</c:v>
                </c:pt>
                <c:pt idx="454">
                  <c:v>54.287605824925201</c:v>
                </c:pt>
                <c:pt idx="455">
                  <c:v>54.796775665936202</c:v>
                </c:pt>
                <c:pt idx="456">
                  <c:v>54.933578113408103</c:v>
                </c:pt>
                <c:pt idx="457">
                  <c:v>55.445388346799</c:v>
                </c:pt>
                <c:pt idx="458">
                  <c:v>54.532437496988301</c:v>
                </c:pt>
                <c:pt idx="459">
                  <c:v>53.802728284485397</c:v>
                </c:pt>
                <c:pt idx="460">
                  <c:v>54.202833694499397</c:v>
                </c:pt>
                <c:pt idx="461">
                  <c:v>55.189242612507798</c:v>
                </c:pt>
                <c:pt idx="462">
                  <c:v>56.142788486531501</c:v>
                </c:pt>
                <c:pt idx="463">
                  <c:v>56.834330491630197</c:v>
                </c:pt>
                <c:pt idx="464">
                  <c:v>57.016290343159902</c:v>
                </c:pt>
                <c:pt idx="465">
                  <c:v>56.458068113601001</c:v>
                </c:pt>
                <c:pt idx="466">
                  <c:v>56.7224285358229</c:v>
                </c:pt>
                <c:pt idx="467">
                  <c:v>56.046163767517001</c:v>
                </c:pt>
                <c:pt idx="468">
                  <c:v>55.758067747290802</c:v>
                </c:pt>
                <c:pt idx="469">
                  <c:v>56.529361473412699</c:v>
                </c:pt>
                <c:pt idx="470">
                  <c:v>57.5614472856386</c:v>
                </c:pt>
                <c:pt idx="471">
                  <c:v>56.587714204993198</c:v>
                </c:pt>
                <c:pt idx="472">
                  <c:v>54.617733413802704</c:v>
                </c:pt>
                <c:pt idx="473">
                  <c:v>54.874731532090998</c:v>
                </c:pt>
                <c:pt idx="474">
                  <c:v>54.779336180492997</c:v>
                </c:pt>
                <c:pt idx="475">
                  <c:v>55.206537950808702</c:v>
                </c:pt>
                <c:pt idx="476">
                  <c:v>56.029827379371902</c:v>
                </c:pt>
                <c:pt idx="477">
                  <c:v>55.817598033851901</c:v>
                </c:pt>
                <c:pt idx="478">
                  <c:v>56.184462915503303</c:v>
                </c:pt>
                <c:pt idx="479">
                  <c:v>56.248049192393097</c:v>
                </c:pt>
                <c:pt idx="480">
                  <c:v>56.324281503543702</c:v>
                </c:pt>
                <c:pt idx="481">
                  <c:v>57.205073313610498</c:v>
                </c:pt>
                <c:pt idx="482">
                  <c:v>57.1789753558065</c:v>
                </c:pt>
                <c:pt idx="483">
                  <c:v>57.1455268061938</c:v>
                </c:pt>
                <c:pt idx="484">
                  <c:v>56.173534260670202</c:v>
                </c:pt>
                <c:pt idx="485">
                  <c:v>57.156531786751501</c:v>
                </c:pt>
                <c:pt idx="486">
                  <c:v>57.856418933161997</c:v>
                </c:pt>
                <c:pt idx="487">
                  <c:v>59.548595804090603</c:v>
                </c:pt>
                <c:pt idx="488">
                  <c:v>60.695786773647697</c:v>
                </c:pt>
                <c:pt idx="489">
                  <c:v>61.556738405934802</c:v>
                </c:pt>
                <c:pt idx="490">
                  <c:v>61.449107671049802</c:v>
                </c:pt>
                <c:pt idx="491">
                  <c:v>63.022412949576797</c:v>
                </c:pt>
                <c:pt idx="492">
                  <c:v>63.963746916547002</c:v>
                </c:pt>
                <c:pt idx="493">
                  <c:v>66.286052549443397</c:v>
                </c:pt>
                <c:pt idx="494">
                  <c:v>66.015495324182098</c:v>
                </c:pt>
                <c:pt idx="495">
                  <c:v>66.108263052588597</c:v>
                </c:pt>
                <c:pt idx="496">
                  <c:v>65.234809146268603</c:v>
                </c:pt>
                <c:pt idx="497">
                  <c:v>66.973969619675302</c:v>
                </c:pt>
                <c:pt idx="498">
                  <c:v>64.944955295435406</c:v>
                </c:pt>
                <c:pt idx="499">
                  <c:v>62.848396522358499</c:v>
                </c:pt>
                <c:pt idx="500">
                  <c:v>62.860056083417398</c:v>
                </c:pt>
                <c:pt idx="501">
                  <c:v>65.201550871246397</c:v>
                </c:pt>
                <c:pt idx="502">
                  <c:v>64.282728809484695</c:v>
                </c:pt>
                <c:pt idx="503">
                  <c:v>63.683813946434498</c:v>
                </c:pt>
                <c:pt idx="504">
                  <c:v>61.0582105929101</c:v>
                </c:pt>
                <c:pt idx="505">
                  <c:v>60.570988288036503</c:v>
                </c:pt>
                <c:pt idx="506">
                  <c:v>62.112000235482398</c:v>
                </c:pt>
                <c:pt idx="507">
                  <c:v>62.256458296689097</c:v>
                </c:pt>
                <c:pt idx="508">
                  <c:v>62.178888682540197</c:v>
                </c:pt>
                <c:pt idx="509">
                  <c:v>63.2397358714516</c:v>
                </c:pt>
                <c:pt idx="510">
                  <c:v>63.840996637446402</c:v>
                </c:pt>
                <c:pt idx="511">
                  <c:v>63.765038588358998</c:v>
                </c:pt>
                <c:pt idx="512">
                  <c:v>62.974082436465899</c:v>
                </c:pt>
                <c:pt idx="513">
                  <c:v>65.062111566228396</c:v>
                </c:pt>
                <c:pt idx="514">
                  <c:v>64.626223837572297</c:v>
                </c:pt>
                <c:pt idx="515">
                  <c:v>63.119835933181299</c:v>
                </c:pt>
                <c:pt idx="516">
                  <c:v>64.343106281866298</c:v>
                </c:pt>
                <c:pt idx="517">
                  <c:v>63.209819990233598</c:v>
                </c:pt>
                <c:pt idx="518">
                  <c:v>62.4878858723362</c:v>
                </c:pt>
                <c:pt idx="519">
                  <c:v>63.90508149003</c:v>
                </c:pt>
                <c:pt idx="520">
                  <c:v>63.050959692013301</c:v>
                </c:pt>
                <c:pt idx="521">
                  <c:v>62.746270334410497</c:v>
                </c:pt>
                <c:pt idx="522">
                  <c:v>61.851283754807199</c:v>
                </c:pt>
                <c:pt idx="523">
                  <c:v>59.360735467441003</c:v>
                </c:pt>
                <c:pt idx="524">
                  <c:v>61.7163775378663</c:v>
                </c:pt>
                <c:pt idx="525">
                  <c:v>60.494434386369797</c:v>
                </c:pt>
                <c:pt idx="526">
                  <c:v>60.491101912782497</c:v>
                </c:pt>
                <c:pt idx="527">
                  <c:v>61.375998043194301</c:v>
                </c:pt>
                <c:pt idx="528">
                  <c:v>60.208023908662803</c:v>
                </c:pt>
                <c:pt idx="529">
                  <c:v>61.642899923995799</c:v>
                </c:pt>
                <c:pt idx="530">
                  <c:v>60.851328294478499</c:v>
                </c:pt>
                <c:pt idx="531">
                  <c:v>63.456957135187999</c:v>
                </c:pt>
                <c:pt idx="532">
                  <c:v>63.0457246671847</c:v>
                </c:pt>
                <c:pt idx="533">
                  <c:v>64.077775117655904</c:v>
                </c:pt>
                <c:pt idx="534">
                  <c:v>63.291636854314397</c:v>
                </c:pt>
                <c:pt idx="535">
                  <c:v>64.097044054587997</c:v>
                </c:pt>
                <c:pt idx="536">
                  <c:v>65.646628338393697</c:v>
                </c:pt>
                <c:pt idx="537">
                  <c:v>64.781461600018304</c:v>
                </c:pt>
                <c:pt idx="538">
                  <c:v>65.678047582896596</c:v>
                </c:pt>
                <c:pt idx="539">
                  <c:v>64.206845627125702</c:v>
                </c:pt>
                <c:pt idx="540">
                  <c:v>63.811425779837599</c:v>
                </c:pt>
                <c:pt idx="541">
                  <c:v>64.651935074790998</c:v>
                </c:pt>
                <c:pt idx="542">
                  <c:v>63.818587465432202</c:v>
                </c:pt>
                <c:pt idx="543">
                  <c:v>64.026402535471703</c:v>
                </c:pt>
                <c:pt idx="544">
                  <c:v>62.172868127727597</c:v>
                </c:pt>
                <c:pt idx="545">
                  <c:v>64.162429420128504</c:v>
                </c:pt>
                <c:pt idx="546">
                  <c:v>65.079651851513503</c:v>
                </c:pt>
                <c:pt idx="547">
                  <c:v>66.099731608406202</c:v>
                </c:pt>
                <c:pt idx="548">
                  <c:v>65.505427610058604</c:v>
                </c:pt>
                <c:pt idx="549">
                  <c:v>66.4502884605497</c:v>
                </c:pt>
                <c:pt idx="550">
                  <c:v>65.321527339332803</c:v>
                </c:pt>
                <c:pt idx="551">
                  <c:v>64.772205106392803</c:v>
                </c:pt>
                <c:pt idx="552">
                  <c:v>64.664945410602499</c:v>
                </c:pt>
                <c:pt idx="553">
                  <c:v>64.475888619483001</c:v>
                </c:pt>
                <c:pt idx="554">
                  <c:v>65.117963859410395</c:v>
                </c:pt>
                <c:pt idx="555">
                  <c:v>66.206498057548799</c:v>
                </c:pt>
                <c:pt idx="556">
                  <c:v>65.682413688909506</c:v>
                </c:pt>
                <c:pt idx="557">
                  <c:v>66.198468886868596</c:v>
                </c:pt>
                <c:pt idx="558">
                  <c:v>65.393238539831501</c:v>
                </c:pt>
                <c:pt idx="559">
                  <c:v>65.947564077282394</c:v>
                </c:pt>
                <c:pt idx="560">
                  <c:v>66.425925199717895</c:v>
                </c:pt>
                <c:pt idx="561">
                  <c:v>66.914105206522194</c:v>
                </c:pt>
                <c:pt idx="562">
                  <c:v>67.600469012878193</c:v>
                </c:pt>
                <c:pt idx="563">
                  <c:v>68.569336895574196</c:v>
                </c:pt>
                <c:pt idx="564">
                  <c:v>68.836033007584106</c:v>
                </c:pt>
                <c:pt idx="565">
                  <c:v>67.879967480949801</c:v>
                </c:pt>
                <c:pt idx="566">
                  <c:v>67.909923733047407</c:v>
                </c:pt>
                <c:pt idx="567">
                  <c:v>66.943302166408301</c:v>
                </c:pt>
                <c:pt idx="568">
                  <c:v>67.023770680280094</c:v>
                </c:pt>
                <c:pt idx="569">
                  <c:v>67.023577197786693</c:v>
                </c:pt>
                <c:pt idx="570">
                  <c:v>67.153693607588195</c:v>
                </c:pt>
                <c:pt idx="571">
                  <c:v>67.630658364022494</c:v>
                </c:pt>
                <c:pt idx="572">
                  <c:v>67.298593989314995</c:v>
                </c:pt>
                <c:pt idx="573">
                  <c:v>67.761449204760595</c:v>
                </c:pt>
                <c:pt idx="574">
                  <c:v>66.572423321406404</c:v>
                </c:pt>
                <c:pt idx="575">
                  <c:v>67.7553694892717</c:v>
                </c:pt>
                <c:pt idx="576">
                  <c:v>67.707135102935695</c:v>
                </c:pt>
                <c:pt idx="577">
                  <c:v>67.1271887369643</c:v>
                </c:pt>
                <c:pt idx="578">
                  <c:v>68.309215657371595</c:v>
                </c:pt>
                <c:pt idx="579">
                  <c:v>67.415188154309604</c:v>
                </c:pt>
                <c:pt idx="580">
                  <c:v>65.660253835178395</c:v>
                </c:pt>
                <c:pt idx="581">
                  <c:v>64.329219338172393</c:v>
                </c:pt>
                <c:pt idx="582">
                  <c:v>64.738098756753502</c:v>
                </c:pt>
                <c:pt idx="583">
                  <c:v>64.268556855631502</c:v>
                </c:pt>
                <c:pt idx="584">
                  <c:v>64.626121463597897</c:v>
                </c:pt>
                <c:pt idx="585">
                  <c:v>64.147509735393797</c:v>
                </c:pt>
                <c:pt idx="586">
                  <c:v>63.774929603701501</c:v>
                </c:pt>
                <c:pt idx="587">
                  <c:v>64.987235236718902</c:v>
                </c:pt>
                <c:pt idx="588">
                  <c:v>65.855464300136504</c:v>
                </c:pt>
                <c:pt idx="589">
                  <c:v>65.027824939547898</c:v>
                </c:pt>
                <c:pt idx="590">
                  <c:v>62.579013082527801</c:v>
                </c:pt>
                <c:pt idx="591">
                  <c:v>63.557330212653703</c:v>
                </c:pt>
                <c:pt idx="592">
                  <c:v>62.334004761857997</c:v>
                </c:pt>
                <c:pt idx="593">
                  <c:v>62.327491687593898</c:v>
                </c:pt>
                <c:pt idx="594">
                  <c:v>62.370340308687297</c:v>
                </c:pt>
                <c:pt idx="595">
                  <c:v>63.057909393419003</c:v>
                </c:pt>
                <c:pt idx="596">
                  <c:v>63.601609681911398</c:v>
                </c:pt>
                <c:pt idx="597">
                  <c:v>65.324184725045399</c:v>
                </c:pt>
                <c:pt idx="598">
                  <c:v>65.771924053478301</c:v>
                </c:pt>
                <c:pt idx="599">
                  <c:v>66.622424502531899</c:v>
                </c:pt>
                <c:pt idx="600">
                  <c:v>66.584478064559605</c:v>
                </c:pt>
                <c:pt idx="601">
                  <c:v>66.710037769253702</c:v>
                </c:pt>
                <c:pt idx="602">
                  <c:v>66.155988444025994</c:v>
                </c:pt>
                <c:pt idx="603">
                  <c:v>66.640997210795007</c:v>
                </c:pt>
                <c:pt idx="604">
                  <c:v>66.980472430444195</c:v>
                </c:pt>
                <c:pt idx="605">
                  <c:v>67.039849456354204</c:v>
                </c:pt>
                <c:pt idx="606">
                  <c:v>67.543288832314801</c:v>
                </c:pt>
                <c:pt idx="607">
                  <c:v>67.608713191954095</c:v>
                </c:pt>
                <c:pt idx="608">
                  <c:v>67.489693035652195</c:v>
                </c:pt>
                <c:pt idx="609">
                  <c:v>67.827662438669506</c:v>
                </c:pt>
                <c:pt idx="610">
                  <c:v>69.419952804879301</c:v>
                </c:pt>
                <c:pt idx="611">
                  <c:v>70.057812923133497</c:v>
                </c:pt>
                <c:pt idx="612">
                  <c:v>70.287794673801002</c:v>
                </c:pt>
                <c:pt idx="613">
                  <c:v>70.829719232060299</c:v>
                </c:pt>
                <c:pt idx="614">
                  <c:v>71.198560963491005</c:v>
                </c:pt>
                <c:pt idx="615">
                  <c:v>71.644297427761501</c:v>
                </c:pt>
                <c:pt idx="616">
                  <c:v>71.464708607951906</c:v>
                </c:pt>
                <c:pt idx="617">
                  <c:v>72.980403480560895</c:v>
                </c:pt>
                <c:pt idx="618">
                  <c:v>73.834092490579806</c:v>
                </c:pt>
                <c:pt idx="619">
                  <c:v>73.591475073523696</c:v>
                </c:pt>
                <c:pt idx="620">
                  <c:v>72.912088653500504</c:v>
                </c:pt>
                <c:pt idx="621">
                  <c:v>73.732959176766897</c:v>
                </c:pt>
                <c:pt idx="622">
                  <c:v>73.6656277236509</c:v>
                </c:pt>
                <c:pt idx="623">
                  <c:v>73.8690786584271</c:v>
                </c:pt>
                <c:pt idx="624">
                  <c:v>73.974560373818093</c:v>
                </c:pt>
                <c:pt idx="625">
                  <c:v>73.713402966245795</c:v>
                </c:pt>
                <c:pt idx="626">
                  <c:v>73.992527577628906</c:v>
                </c:pt>
                <c:pt idx="627">
                  <c:v>73.942994193028397</c:v>
                </c:pt>
                <c:pt idx="628">
                  <c:v>73.252246237497005</c:v>
                </c:pt>
                <c:pt idx="629">
                  <c:v>73.542939312675998</c:v>
                </c:pt>
                <c:pt idx="630">
                  <c:v>74.953265676114796</c:v>
                </c:pt>
                <c:pt idx="631">
                  <c:v>76.319713974047104</c:v>
                </c:pt>
                <c:pt idx="632">
                  <c:v>74.934542543689403</c:v>
                </c:pt>
                <c:pt idx="633">
                  <c:v>75.021444307399705</c:v>
                </c:pt>
                <c:pt idx="634">
                  <c:v>76.001618340102496</c:v>
                </c:pt>
                <c:pt idx="635">
                  <c:v>75.622371875519406</c:v>
                </c:pt>
                <c:pt idx="636">
                  <c:v>77.151537432744902</c:v>
                </c:pt>
                <c:pt idx="637">
                  <c:v>77.4098580227773</c:v>
                </c:pt>
                <c:pt idx="638">
                  <c:v>75.822694449668504</c:v>
                </c:pt>
                <c:pt idx="639">
                  <c:v>74.2938965309785</c:v>
                </c:pt>
                <c:pt idx="640">
                  <c:v>74.535334796577303</c:v>
                </c:pt>
                <c:pt idx="641">
                  <c:v>75.594087934756999</c:v>
                </c:pt>
                <c:pt idx="642">
                  <c:v>76.767279683859599</c:v>
                </c:pt>
                <c:pt idx="643">
                  <c:v>77.783865857899798</c:v>
                </c:pt>
                <c:pt idx="644">
                  <c:v>78.6731532666833</c:v>
                </c:pt>
                <c:pt idx="645">
                  <c:v>79.108233464321103</c:v>
                </c:pt>
                <c:pt idx="646">
                  <c:v>76.748307116634194</c:v>
                </c:pt>
                <c:pt idx="647">
                  <c:v>76.957786024692098</c:v>
                </c:pt>
                <c:pt idx="648">
                  <c:v>79.934856207030904</c:v>
                </c:pt>
                <c:pt idx="649">
                  <c:v>77.617501843930498</c:v>
                </c:pt>
                <c:pt idx="650">
                  <c:v>79.864357433630403</c:v>
                </c:pt>
                <c:pt idx="651">
                  <c:v>77.921816318329903</c:v>
                </c:pt>
                <c:pt idx="652">
                  <c:v>76.978995047912505</c:v>
                </c:pt>
                <c:pt idx="653">
                  <c:v>73.946504642569906</c:v>
                </c:pt>
                <c:pt idx="654">
                  <c:v>72.592469918142299</c:v>
                </c:pt>
                <c:pt idx="655">
                  <c:v>77.190531641510702</c:v>
                </c:pt>
                <c:pt idx="656">
                  <c:v>77.436427441221497</c:v>
                </c:pt>
                <c:pt idx="657">
                  <c:v>78.727336850728193</c:v>
                </c:pt>
                <c:pt idx="658">
                  <c:v>77.526379161487</c:v>
                </c:pt>
                <c:pt idx="659">
                  <c:v>75.264765688154</c:v>
                </c:pt>
                <c:pt idx="660">
                  <c:v>75.326982096222196</c:v>
                </c:pt>
                <c:pt idx="661">
                  <c:v>73.578952850687699</c:v>
                </c:pt>
                <c:pt idx="662">
                  <c:v>72.935369741701194</c:v>
                </c:pt>
                <c:pt idx="663">
                  <c:v>69.4523164681964</c:v>
                </c:pt>
                <c:pt idx="664">
                  <c:v>71.461559314704999</c:v>
                </c:pt>
                <c:pt idx="665">
                  <c:v>70.158257339133897</c:v>
                </c:pt>
                <c:pt idx="666">
                  <c:v>70.678544831641702</c:v>
                </c:pt>
                <c:pt idx="667">
                  <c:v>70.369940227252101</c:v>
                </c:pt>
                <c:pt idx="668">
                  <c:v>73.994512729557201</c:v>
                </c:pt>
                <c:pt idx="669">
                  <c:v>73.094232060634397</c:v>
                </c:pt>
                <c:pt idx="670">
                  <c:v>71.761584406324602</c:v>
                </c:pt>
                <c:pt idx="671">
                  <c:v>73.348206477803501</c:v>
                </c:pt>
                <c:pt idx="672">
                  <c:v>73.3773699179267</c:v>
                </c:pt>
                <c:pt idx="673">
                  <c:v>69.369470427866901</c:v>
                </c:pt>
                <c:pt idx="674">
                  <c:v>68.713747254191304</c:v>
                </c:pt>
                <c:pt idx="675">
                  <c:v>69.681735548395906</c:v>
                </c:pt>
                <c:pt idx="676">
                  <c:v>70.003314372082798</c:v>
                </c:pt>
                <c:pt idx="677">
                  <c:v>72.882173420841099</c:v>
                </c:pt>
                <c:pt idx="678">
                  <c:v>73.741725977179499</c:v>
                </c:pt>
                <c:pt idx="679">
                  <c:v>74.555982060809995</c:v>
                </c:pt>
                <c:pt idx="680">
                  <c:v>76.246605490782301</c:v>
                </c:pt>
                <c:pt idx="681">
                  <c:v>75.662425835042697</c:v>
                </c:pt>
                <c:pt idx="682">
                  <c:v>75.796841418601502</c:v>
                </c:pt>
                <c:pt idx="683">
                  <c:v>75.621480945215396</c:v>
                </c:pt>
                <c:pt idx="684">
                  <c:v>75.008146904239894</c:v>
                </c:pt>
                <c:pt idx="685">
                  <c:v>72.9499565300749</c:v>
                </c:pt>
                <c:pt idx="686">
                  <c:v>73.019105753165604</c:v>
                </c:pt>
                <c:pt idx="687">
                  <c:v>71.561237105882597</c:v>
                </c:pt>
                <c:pt idx="688">
                  <c:v>73.258476325148095</c:v>
                </c:pt>
                <c:pt idx="689">
                  <c:v>72.489769661488907</c:v>
                </c:pt>
                <c:pt idx="690">
                  <c:v>70.058503456934005</c:v>
                </c:pt>
                <c:pt idx="691">
                  <c:v>69.316905337191201</c:v>
                </c:pt>
                <c:pt idx="692">
                  <c:v>69.060274384787704</c:v>
                </c:pt>
                <c:pt idx="693">
                  <c:v>67.848186818884599</c:v>
                </c:pt>
                <c:pt idx="694">
                  <c:v>66.519807805298697</c:v>
                </c:pt>
                <c:pt idx="695">
                  <c:v>69.553010624875</c:v>
                </c:pt>
                <c:pt idx="696">
                  <c:v>70.409544817844505</c:v>
                </c:pt>
                <c:pt idx="697">
                  <c:v>71.352391300025204</c:v>
                </c:pt>
                <c:pt idx="698">
                  <c:v>71.385109023831404</c:v>
                </c:pt>
                <c:pt idx="699">
                  <c:v>73.182630420385706</c:v>
                </c:pt>
                <c:pt idx="700">
                  <c:v>72.785810278720604</c:v>
                </c:pt>
                <c:pt idx="701">
                  <c:v>72.481573332961702</c:v>
                </c:pt>
                <c:pt idx="702">
                  <c:v>70.113250729995698</c:v>
                </c:pt>
                <c:pt idx="703">
                  <c:v>70.8485615857699</c:v>
                </c:pt>
                <c:pt idx="704">
                  <c:v>72.112329057573902</c:v>
                </c:pt>
                <c:pt idx="705">
                  <c:v>70.685613943889507</c:v>
                </c:pt>
                <c:pt idx="706">
                  <c:v>73.275557105057501</c:v>
                </c:pt>
                <c:pt idx="707">
                  <c:v>74.353756297665498</c:v>
                </c:pt>
                <c:pt idx="708">
                  <c:v>76.203833450249405</c:v>
                </c:pt>
                <c:pt idx="709">
                  <c:v>76.138069408601297</c:v>
                </c:pt>
                <c:pt idx="710">
                  <c:v>75.788058273935306</c:v>
                </c:pt>
                <c:pt idx="711">
                  <c:v>75.224855050894902</c:v>
                </c:pt>
                <c:pt idx="712">
                  <c:v>75.537653521459902</c:v>
                </c:pt>
                <c:pt idx="713">
                  <c:v>77.764783453483403</c:v>
                </c:pt>
                <c:pt idx="714">
                  <c:v>77.140593292046105</c:v>
                </c:pt>
                <c:pt idx="715">
                  <c:v>77.647035131460598</c:v>
                </c:pt>
                <c:pt idx="716">
                  <c:v>76.6865669143655</c:v>
                </c:pt>
                <c:pt idx="717">
                  <c:v>76.344434733977806</c:v>
                </c:pt>
                <c:pt idx="718">
                  <c:v>77.177152857618395</c:v>
                </c:pt>
                <c:pt idx="719">
                  <c:v>76.336432023780006</c:v>
                </c:pt>
                <c:pt idx="720">
                  <c:v>74.244712822381899</c:v>
                </c:pt>
                <c:pt idx="721">
                  <c:v>73.443011438971197</c:v>
                </c:pt>
                <c:pt idx="722">
                  <c:v>73.237349570170593</c:v>
                </c:pt>
                <c:pt idx="723">
                  <c:v>73.339430853707896</c:v>
                </c:pt>
                <c:pt idx="724">
                  <c:v>74.916452388923901</c:v>
                </c:pt>
                <c:pt idx="725">
                  <c:v>74.997045467056907</c:v>
                </c:pt>
                <c:pt idx="726">
                  <c:v>73.125339900818204</c:v>
                </c:pt>
                <c:pt idx="727">
                  <c:v>72.952724664808798</c:v>
                </c:pt>
                <c:pt idx="728">
                  <c:v>72.466046482625899</c:v>
                </c:pt>
                <c:pt idx="729">
                  <c:v>72.064418209128107</c:v>
                </c:pt>
                <c:pt idx="730">
                  <c:v>73.137069257268195</c:v>
                </c:pt>
                <c:pt idx="731">
                  <c:v>72.687945667839401</c:v>
                </c:pt>
                <c:pt idx="732">
                  <c:v>74.0070768117656</c:v>
                </c:pt>
                <c:pt idx="733">
                  <c:v>73.204832384825295</c:v>
                </c:pt>
                <c:pt idx="734">
                  <c:v>73.670165028814793</c:v>
                </c:pt>
                <c:pt idx="735">
                  <c:v>76.131491064359494</c:v>
                </c:pt>
                <c:pt idx="736">
                  <c:v>76.189850867028298</c:v>
                </c:pt>
                <c:pt idx="737">
                  <c:v>75.837829937312506</c:v>
                </c:pt>
                <c:pt idx="738">
                  <c:v>76.631979756479794</c:v>
                </c:pt>
                <c:pt idx="739">
                  <c:v>76.500212405840003</c:v>
                </c:pt>
                <c:pt idx="740">
                  <c:v>75.396158458226296</c:v>
                </c:pt>
                <c:pt idx="741">
                  <c:v>75.369110562746101</c:v>
                </c:pt>
                <c:pt idx="742">
                  <c:v>75.681235526159696</c:v>
                </c:pt>
                <c:pt idx="743">
                  <c:v>76.950124380675703</c:v>
                </c:pt>
                <c:pt idx="744">
                  <c:v>76.531101867817995</c:v>
                </c:pt>
                <c:pt idx="745">
                  <c:v>76.471597185458805</c:v>
                </c:pt>
                <c:pt idx="746">
                  <c:v>76.535580167426502</c:v>
                </c:pt>
                <c:pt idx="747">
                  <c:v>76.788439366693694</c:v>
                </c:pt>
                <c:pt idx="748">
                  <c:v>77.802428526125595</c:v>
                </c:pt>
                <c:pt idx="749">
                  <c:v>78.307100872142399</c:v>
                </c:pt>
                <c:pt idx="750">
                  <c:v>78.365437940125602</c:v>
                </c:pt>
                <c:pt idx="751">
                  <c:v>78.328776572958304</c:v>
                </c:pt>
                <c:pt idx="752">
                  <c:v>78.954867692135494</c:v>
                </c:pt>
                <c:pt idx="753">
                  <c:v>79.716204320816004</c:v>
                </c:pt>
                <c:pt idx="754">
                  <c:v>79.7031867986652</c:v>
                </c:pt>
                <c:pt idx="755">
                  <c:v>79.564656825751399</c:v>
                </c:pt>
                <c:pt idx="756">
                  <c:v>79.916287763836394</c:v>
                </c:pt>
                <c:pt idx="757">
                  <c:v>79.788669739657294</c:v>
                </c:pt>
                <c:pt idx="758">
                  <c:v>80.8779927649435</c:v>
                </c:pt>
                <c:pt idx="759">
                  <c:v>81.874378637796397</c:v>
                </c:pt>
                <c:pt idx="760">
                  <c:v>80.569914182999597</c:v>
                </c:pt>
                <c:pt idx="761">
                  <c:v>81.420795179489801</c:v>
                </c:pt>
                <c:pt idx="762">
                  <c:v>81.567309025339597</c:v>
                </c:pt>
                <c:pt idx="763">
                  <c:v>81.226788800991898</c:v>
                </c:pt>
                <c:pt idx="764">
                  <c:v>82.216113849568899</c:v>
                </c:pt>
                <c:pt idx="765">
                  <c:v>82.393495627844302</c:v>
                </c:pt>
                <c:pt idx="766">
                  <c:v>81.478490586765602</c:v>
                </c:pt>
                <c:pt idx="767">
                  <c:v>82.098490193704507</c:v>
                </c:pt>
                <c:pt idx="768">
                  <c:v>80.447421744968395</c:v>
                </c:pt>
                <c:pt idx="769">
                  <c:v>81.268380404483807</c:v>
                </c:pt>
                <c:pt idx="770">
                  <c:v>79.709343816287401</c:v>
                </c:pt>
                <c:pt idx="771">
                  <c:v>80.191762281939603</c:v>
                </c:pt>
                <c:pt idx="772">
                  <c:v>80.846007343067797</c:v>
                </c:pt>
                <c:pt idx="773">
                  <c:v>80.5006686858151</c:v>
                </c:pt>
                <c:pt idx="774">
                  <c:v>79.757926511612794</c:v>
                </c:pt>
                <c:pt idx="775">
                  <c:v>80.506542154717096</c:v>
                </c:pt>
                <c:pt idx="776">
                  <c:v>81.905856322450504</c:v>
                </c:pt>
                <c:pt idx="777">
                  <c:v>81.542101097215706</c:v>
                </c:pt>
                <c:pt idx="778">
                  <c:v>82.376208760214595</c:v>
                </c:pt>
                <c:pt idx="779">
                  <c:v>81.442728914846896</c:v>
                </c:pt>
                <c:pt idx="780">
                  <c:v>83.942802600119705</c:v>
                </c:pt>
                <c:pt idx="781">
                  <c:v>84.054882060792806</c:v>
                </c:pt>
                <c:pt idx="782">
                  <c:v>85.5335094666587</c:v>
                </c:pt>
                <c:pt idx="783">
                  <c:v>83.306351123806294</c:v>
                </c:pt>
                <c:pt idx="784">
                  <c:v>84.210322937009494</c:v>
                </c:pt>
                <c:pt idx="785">
                  <c:v>84.714596209724505</c:v>
                </c:pt>
                <c:pt idx="786">
                  <c:v>82.112047057331594</c:v>
                </c:pt>
                <c:pt idx="787">
                  <c:v>80.521644837399293</c:v>
                </c:pt>
                <c:pt idx="788">
                  <c:v>81.181795049601504</c:v>
                </c:pt>
                <c:pt idx="789">
                  <c:v>81.001588931264195</c:v>
                </c:pt>
                <c:pt idx="790">
                  <c:v>82.982565026110606</c:v>
                </c:pt>
                <c:pt idx="791">
                  <c:v>83.679725737787294</c:v>
                </c:pt>
                <c:pt idx="792">
                  <c:v>84.506110764270403</c:v>
                </c:pt>
                <c:pt idx="793">
                  <c:v>84.428638191896198</c:v>
                </c:pt>
                <c:pt idx="794">
                  <c:v>83.861033694492306</c:v>
                </c:pt>
                <c:pt idx="795">
                  <c:v>83.232343971090998</c:v>
                </c:pt>
                <c:pt idx="796">
                  <c:v>84.088191415867001</c:v>
                </c:pt>
                <c:pt idx="797">
                  <c:v>85.583974197457295</c:v>
                </c:pt>
                <c:pt idx="798">
                  <c:v>85.235007344595502</c:v>
                </c:pt>
                <c:pt idx="799">
                  <c:v>85.850414057787901</c:v>
                </c:pt>
                <c:pt idx="800">
                  <c:v>87.064369262895696</c:v>
                </c:pt>
                <c:pt idx="801">
                  <c:v>88.5584448487987</c:v>
                </c:pt>
                <c:pt idx="802">
                  <c:v>86.484691691708505</c:v>
                </c:pt>
                <c:pt idx="803">
                  <c:v>85.9870828161459</c:v>
                </c:pt>
                <c:pt idx="804">
                  <c:v>86.578805283404094</c:v>
                </c:pt>
                <c:pt idx="805">
                  <c:v>86.894128592691203</c:v>
                </c:pt>
                <c:pt idx="806">
                  <c:v>88.073718324612301</c:v>
                </c:pt>
                <c:pt idx="807">
                  <c:v>88.018259534751493</c:v>
                </c:pt>
                <c:pt idx="808">
                  <c:v>86.731586613261499</c:v>
                </c:pt>
                <c:pt idx="809">
                  <c:v>87.402733638565493</c:v>
                </c:pt>
                <c:pt idx="810">
                  <c:v>87.829633877698498</c:v>
                </c:pt>
                <c:pt idx="811">
                  <c:v>88.230268683493705</c:v>
                </c:pt>
                <c:pt idx="812">
                  <c:v>88.481597052189997</c:v>
                </c:pt>
                <c:pt idx="813">
                  <c:v>88.366394074834403</c:v>
                </c:pt>
                <c:pt idx="814">
                  <c:v>88.335757302484893</c:v>
                </c:pt>
                <c:pt idx="815">
                  <c:v>88.3738916484903</c:v>
                </c:pt>
                <c:pt idx="816">
                  <c:v>89.715597030141495</c:v>
                </c:pt>
                <c:pt idx="817">
                  <c:v>90.333565053584095</c:v>
                </c:pt>
                <c:pt idx="818">
                  <c:v>90.067839144314405</c:v>
                </c:pt>
                <c:pt idx="819">
                  <c:v>90.495365588953604</c:v>
                </c:pt>
                <c:pt idx="820">
                  <c:v>90.911421093409302</c:v>
                </c:pt>
                <c:pt idx="821">
                  <c:v>89.239327402694997</c:v>
                </c:pt>
                <c:pt idx="822">
                  <c:v>88.959259593981002</c:v>
                </c:pt>
                <c:pt idx="823">
                  <c:v>88.669603431656199</c:v>
                </c:pt>
                <c:pt idx="824">
                  <c:v>88.051527545806096</c:v>
                </c:pt>
                <c:pt idx="825">
                  <c:v>88.547495709251393</c:v>
                </c:pt>
                <c:pt idx="826">
                  <c:v>89.582987435049205</c:v>
                </c:pt>
                <c:pt idx="827">
                  <c:v>90.094524735526704</c:v>
                </c:pt>
                <c:pt idx="828">
                  <c:v>88.564800753147495</c:v>
                </c:pt>
                <c:pt idx="829">
                  <c:v>88.509234380517597</c:v>
                </c:pt>
                <c:pt idx="830">
                  <c:v>89.232238852077899</c:v>
                </c:pt>
                <c:pt idx="831">
                  <c:v>88.331478884502999</c:v>
                </c:pt>
                <c:pt idx="832">
                  <c:v>86.065120244851101</c:v>
                </c:pt>
                <c:pt idx="833">
                  <c:v>85.707594040089603</c:v>
                </c:pt>
                <c:pt idx="834">
                  <c:v>85.489494104865898</c:v>
                </c:pt>
                <c:pt idx="835">
                  <c:v>85.357650804782594</c:v>
                </c:pt>
                <c:pt idx="836">
                  <c:v>86.797851468205494</c:v>
                </c:pt>
                <c:pt idx="837">
                  <c:v>86.099895664757895</c:v>
                </c:pt>
                <c:pt idx="838">
                  <c:v>86.502590563326393</c:v>
                </c:pt>
                <c:pt idx="839">
                  <c:v>86.897936529838901</c:v>
                </c:pt>
                <c:pt idx="840">
                  <c:v>88.550671075537096</c:v>
                </c:pt>
                <c:pt idx="841">
                  <c:v>88.1600104469603</c:v>
                </c:pt>
                <c:pt idx="842">
                  <c:v>89.185154134874296</c:v>
                </c:pt>
                <c:pt idx="843">
                  <c:v>89.547014655659396</c:v>
                </c:pt>
                <c:pt idx="844">
                  <c:v>90.259838622110294</c:v>
                </c:pt>
                <c:pt idx="845">
                  <c:v>92.0734769114339</c:v>
                </c:pt>
                <c:pt idx="846">
                  <c:v>91.757865465539496</c:v>
                </c:pt>
                <c:pt idx="847">
                  <c:v>91.786526036479202</c:v>
                </c:pt>
                <c:pt idx="848">
                  <c:v>91.807834304642896</c:v>
                </c:pt>
                <c:pt idx="849">
                  <c:v>93.121281850249204</c:v>
                </c:pt>
                <c:pt idx="850">
                  <c:v>93.035393954911299</c:v>
                </c:pt>
                <c:pt idx="851">
                  <c:v>93.310040130485206</c:v>
                </c:pt>
                <c:pt idx="852">
                  <c:v>95.073154931964893</c:v>
                </c:pt>
                <c:pt idx="853">
                  <c:v>96.192088485646806</c:v>
                </c:pt>
                <c:pt idx="854">
                  <c:v>95.604615771277096</c:v>
                </c:pt>
                <c:pt idx="855">
                  <c:v>95.745501999224004</c:v>
                </c:pt>
                <c:pt idx="856">
                  <c:v>93.682907678804497</c:v>
                </c:pt>
                <c:pt idx="857">
                  <c:v>96.586347143688798</c:v>
                </c:pt>
                <c:pt idx="858">
                  <c:v>97.506687344795395</c:v>
                </c:pt>
                <c:pt idx="859">
                  <c:v>97.848366739850107</c:v>
                </c:pt>
                <c:pt idx="860">
                  <c:v>98.028497943526602</c:v>
                </c:pt>
                <c:pt idx="861">
                  <c:v>98.471932217135603</c:v>
                </c:pt>
                <c:pt idx="862">
                  <c:v>100.083609152085</c:v>
                </c:pt>
                <c:pt idx="863">
                  <c:v>100.10070288313</c:v>
                </c:pt>
                <c:pt idx="864">
                  <c:v>100.58828916447401</c:v>
                </c:pt>
                <c:pt idx="865">
                  <c:v>100.46387980250201</c:v>
                </c:pt>
                <c:pt idx="866">
                  <c:v>98.074805598004303</c:v>
                </c:pt>
                <c:pt idx="867">
                  <c:v>99.2380412459095</c:v>
                </c:pt>
                <c:pt idx="868">
                  <c:v>98.985193076027898</c:v>
                </c:pt>
                <c:pt idx="869">
                  <c:v>96.429134861836403</c:v>
                </c:pt>
                <c:pt idx="870">
                  <c:v>95.333466290018904</c:v>
                </c:pt>
                <c:pt idx="871">
                  <c:v>95.771179684324096</c:v>
                </c:pt>
                <c:pt idx="872">
                  <c:v>97.203636255354894</c:v>
                </c:pt>
                <c:pt idx="873">
                  <c:v>99.723352764918403</c:v>
                </c:pt>
                <c:pt idx="874">
                  <c:v>99.873573837153302</c:v>
                </c:pt>
                <c:pt idx="875">
                  <c:v>101.420105434585</c:v>
                </c:pt>
                <c:pt idx="876">
                  <c:v>101.459816482215</c:v>
                </c:pt>
                <c:pt idx="877">
                  <c:v>102.157136601438</c:v>
                </c:pt>
                <c:pt idx="878">
                  <c:v>101.695730155615</c:v>
                </c:pt>
                <c:pt idx="879">
                  <c:v>102.13742187451</c:v>
                </c:pt>
                <c:pt idx="880">
                  <c:v>103.140903507193</c:v>
                </c:pt>
                <c:pt idx="881">
                  <c:v>103.620900689165</c:v>
                </c:pt>
                <c:pt idx="882">
                  <c:v>103.89625720612</c:v>
                </c:pt>
                <c:pt idx="883">
                  <c:v>104.940043930851</c:v>
                </c:pt>
                <c:pt idx="884">
                  <c:v>106.15384627534</c:v>
                </c:pt>
                <c:pt idx="885">
                  <c:v>106.675860034157</c:v>
                </c:pt>
                <c:pt idx="886">
                  <c:v>106.634873097153</c:v>
                </c:pt>
                <c:pt idx="887">
                  <c:v>107.84916423015601</c:v>
                </c:pt>
                <c:pt idx="888">
                  <c:v>106.57116569927901</c:v>
                </c:pt>
                <c:pt idx="889">
                  <c:v>105.86568274245801</c:v>
                </c:pt>
                <c:pt idx="890">
                  <c:v>106.764611720617</c:v>
                </c:pt>
                <c:pt idx="891">
                  <c:v>109.035344890757</c:v>
                </c:pt>
                <c:pt idx="892">
                  <c:v>110.434097694152</c:v>
                </c:pt>
                <c:pt idx="893">
                  <c:v>110.628968283935</c:v>
                </c:pt>
                <c:pt idx="894">
                  <c:v>111.59560090238099</c:v>
                </c:pt>
                <c:pt idx="895">
                  <c:v>114.267782235132</c:v>
                </c:pt>
                <c:pt idx="896">
                  <c:v>116.69667967708099</c:v>
                </c:pt>
                <c:pt idx="897">
                  <c:v>117.134334744716</c:v>
                </c:pt>
                <c:pt idx="898">
                  <c:v>114.95474737809199</c:v>
                </c:pt>
                <c:pt idx="899">
                  <c:v>119.568519402731</c:v>
                </c:pt>
                <c:pt idx="900">
                  <c:v>120.05529812133101</c:v>
                </c:pt>
                <c:pt idx="901">
                  <c:v>119.602310851531</c:v>
                </c:pt>
                <c:pt idx="902">
                  <c:v>113.346199286958</c:v>
                </c:pt>
                <c:pt idx="903">
                  <c:v>109.605776427788</c:v>
                </c:pt>
                <c:pt idx="904">
                  <c:v>105.842039066594</c:v>
                </c:pt>
                <c:pt idx="905">
                  <c:v>99.021197108167399</c:v>
                </c:pt>
                <c:pt idx="906">
                  <c:v>100.34351177587099</c:v>
                </c:pt>
                <c:pt idx="907">
                  <c:v>104.384192445959</c:v>
                </c:pt>
                <c:pt idx="908">
                  <c:v>105.80722553365599</c:v>
                </c:pt>
                <c:pt idx="909">
                  <c:v>100.559891170838</c:v>
                </c:pt>
                <c:pt idx="910">
                  <c:v>99.406842588279503</c:v>
                </c:pt>
                <c:pt idx="911">
                  <c:v>100.28182169513801</c:v>
                </c:pt>
                <c:pt idx="912">
                  <c:v>97.262361652557701</c:v>
                </c:pt>
                <c:pt idx="913">
                  <c:v>97.569671975736497</c:v>
                </c:pt>
                <c:pt idx="914">
                  <c:v>99.841482474194095</c:v>
                </c:pt>
                <c:pt idx="915">
                  <c:v>100.009079938575</c:v>
                </c:pt>
                <c:pt idx="916">
                  <c:v>99.517179642075106</c:v>
                </c:pt>
                <c:pt idx="917">
                  <c:v>98.812527841937197</c:v>
                </c:pt>
                <c:pt idx="918">
                  <c:v>100.716101463873</c:v>
                </c:pt>
                <c:pt idx="919">
                  <c:v>102.825153374419</c:v>
                </c:pt>
                <c:pt idx="920">
                  <c:v>102.748217182109</c:v>
                </c:pt>
                <c:pt idx="921">
                  <c:v>103.806724766389</c:v>
                </c:pt>
                <c:pt idx="922">
                  <c:v>105.384844167583</c:v>
                </c:pt>
                <c:pt idx="923">
                  <c:v>101.278809886384</c:v>
                </c:pt>
                <c:pt idx="924">
                  <c:v>100.29149107236699</c:v>
                </c:pt>
                <c:pt idx="925">
                  <c:v>100.55510887376499</c:v>
                </c:pt>
                <c:pt idx="926">
                  <c:v>100.346317473333</c:v>
                </c:pt>
                <c:pt idx="927">
                  <c:v>101.480400452338</c:v>
                </c:pt>
                <c:pt idx="928">
                  <c:v>101.17187713950401</c:v>
                </c:pt>
                <c:pt idx="929">
                  <c:v>101.568162403302</c:v>
                </c:pt>
                <c:pt idx="930">
                  <c:v>98.336834513086302</c:v>
                </c:pt>
                <c:pt idx="931">
                  <c:v>96.538314776810097</c:v>
                </c:pt>
                <c:pt idx="932">
                  <c:v>98.4110763327119</c:v>
                </c:pt>
                <c:pt idx="933">
                  <c:v>97.909188518377704</c:v>
                </c:pt>
                <c:pt idx="934">
                  <c:v>97.949032899838798</c:v>
                </c:pt>
                <c:pt idx="935">
                  <c:v>98.819405579723494</c:v>
                </c:pt>
                <c:pt idx="936">
                  <c:v>99.586164229310796</c:v>
                </c:pt>
                <c:pt idx="937">
                  <c:v>100.59156911836099</c:v>
                </c:pt>
                <c:pt idx="938">
                  <c:v>100.444401098104</c:v>
                </c:pt>
                <c:pt idx="939">
                  <c:v>97.866500263388701</c:v>
                </c:pt>
                <c:pt idx="940">
                  <c:v>96.418852864125697</c:v>
                </c:pt>
                <c:pt idx="941">
                  <c:v>95.614435830606993</c:v>
                </c:pt>
                <c:pt idx="942">
                  <c:v>96.549297311474504</c:v>
                </c:pt>
                <c:pt idx="943">
                  <c:v>98.513035880607603</c:v>
                </c:pt>
                <c:pt idx="944">
                  <c:v>98.379583746039103</c:v>
                </c:pt>
                <c:pt idx="945">
                  <c:v>98.069843980739094</c:v>
                </c:pt>
                <c:pt idx="946">
                  <c:v>100.74260964203199</c:v>
                </c:pt>
                <c:pt idx="947">
                  <c:v>101.76714780319</c:v>
                </c:pt>
                <c:pt idx="948">
                  <c:v>102.987598157931</c:v>
                </c:pt>
                <c:pt idx="949">
                  <c:v>103.22913063966</c:v>
                </c:pt>
                <c:pt idx="950">
                  <c:v>101.07986049978101</c:v>
                </c:pt>
                <c:pt idx="951">
                  <c:v>101.680879448997</c:v>
                </c:pt>
                <c:pt idx="952">
                  <c:v>104.07516281954599</c:v>
                </c:pt>
                <c:pt idx="953">
                  <c:v>103.81543742587699</c:v>
                </c:pt>
                <c:pt idx="954">
                  <c:v>105.54939349657</c:v>
                </c:pt>
                <c:pt idx="955">
                  <c:v>106.891051146043</c:v>
                </c:pt>
                <c:pt idx="956">
                  <c:v>105.66791278357501</c:v>
                </c:pt>
                <c:pt idx="957">
                  <c:v>107.62077708117801</c:v>
                </c:pt>
                <c:pt idx="958">
                  <c:v>106.859065073362</c:v>
                </c:pt>
                <c:pt idx="959">
                  <c:v>108.19878405995701</c:v>
                </c:pt>
                <c:pt idx="960">
                  <c:v>108.003973860519</c:v>
                </c:pt>
                <c:pt idx="961">
                  <c:v>108.89602992066401</c:v>
                </c:pt>
                <c:pt idx="962">
                  <c:v>106.431002838015</c:v>
                </c:pt>
                <c:pt idx="963">
                  <c:v>105.850268325819</c:v>
                </c:pt>
                <c:pt idx="964">
                  <c:v>105.992867203369</c:v>
                </c:pt>
                <c:pt idx="965">
                  <c:v>104.468637749783</c:v>
                </c:pt>
                <c:pt idx="966">
                  <c:v>105.08331441889101</c:v>
                </c:pt>
                <c:pt idx="967">
                  <c:v>105.755249049998</c:v>
                </c:pt>
                <c:pt idx="968">
                  <c:v>99.240294163639703</c:v>
                </c:pt>
                <c:pt idx="969">
                  <c:v>97.761489396312598</c:v>
                </c:pt>
                <c:pt idx="970">
                  <c:v>94.814470336090693</c:v>
                </c:pt>
                <c:pt idx="971">
                  <c:v>96.237635183263507</c:v>
                </c:pt>
                <c:pt idx="972">
                  <c:v>98.205186233125701</c:v>
                </c:pt>
                <c:pt idx="973">
                  <c:v>99.469109738390898</c:v>
                </c:pt>
                <c:pt idx="974">
                  <c:v>99.890590305211205</c:v>
                </c:pt>
                <c:pt idx="975">
                  <c:v>102.329687236767</c:v>
                </c:pt>
                <c:pt idx="976">
                  <c:v>102.683406482001</c:v>
                </c:pt>
                <c:pt idx="977">
                  <c:v>103.212338375436</c:v>
                </c:pt>
                <c:pt idx="978">
                  <c:v>101.592496447267</c:v>
                </c:pt>
                <c:pt idx="979">
                  <c:v>103.56862897912799</c:v>
                </c:pt>
                <c:pt idx="980">
                  <c:v>104.97802212730301</c:v>
                </c:pt>
                <c:pt idx="981">
                  <c:v>103.243104173199</c:v>
                </c:pt>
                <c:pt idx="982">
                  <c:v>101.260143066094</c:v>
                </c:pt>
                <c:pt idx="983">
                  <c:v>102.010528256735</c:v>
                </c:pt>
                <c:pt idx="984">
                  <c:v>103.191400052437</c:v>
                </c:pt>
                <c:pt idx="985">
                  <c:v>103.743022401574</c:v>
                </c:pt>
                <c:pt idx="986">
                  <c:v>104.86044497771999</c:v>
                </c:pt>
                <c:pt idx="987">
                  <c:v>105.45773771287099</c:v>
                </c:pt>
                <c:pt idx="988">
                  <c:v>104.817613055821</c:v>
                </c:pt>
                <c:pt idx="989">
                  <c:v>108.27963331901501</c:v>
                </c:pt>
                <c:pt idx="990">
                  <c:v>107.933044010179</c:v>
                </c:pt>
                <c:pt idx="991">
                  <c:v>105.322978443086</c:v>
                </c:pt>
                <c:pt idx="992">
                  <c:v>107.36220998699901</c:v>
                </c:pt>
                <c:pt idx="993">
                  <c:v>107.01929237798301</c:v>
                </c:pt>
                <c:pt idx="994">
                  <c:v>105.152532236217</c:v>
                </c:pt>
                <c:pt idx="995">
                  <c:v>105.61371097764101</c:v>
                </c:pt>
                <c:pt idx="996">
                  <c:v>105.356293739256</c:v>
                </c:pt>
                <c:pt idx="997">
                  <c:v>103.61005293148</c:v>
                </c:pt>
                <c:pt idx="998">
                  <c:v>104.634486989666</c:v>
                </c:pt>
                <c:pt idx="999">
                  <c:v>104.067720136926</c:v>
                </c:pt>
                <c:pt idx="1000">
                  <c:v>105.02712693532899</c:v>
                </c:pt>
                <c:pt idx="1001">
                  <c:v>105.33873239447</c:v>
                </c:pt>
                <c:pt idx="1002">
                  <c:v>103.40485034817399</c:v>
                </c:pt>
                <c:pt idx="1003">
                  <c:v>97.4627789676981</c:v>
                </c:pt>
                <c:pt idx="1004">
                  <c:v>96.139150168341999</c:v>
                </c:pt>
                <c:pt idx="1005">
                  <c:v>97.2379915528564</c:v>
                </c:pt>
                <c:pt idx="1006">
                  <c:v>94.737102065028907</c:v>
                </c:pt>
                <c:pt idx="1007">
                  <c:v>95.970846673689906</c:v>
                </c:pt>
                <c:pt idx="1008">
                  <c:v>96.387842878750405</c:v>
                </c:pt>
                <c:pt idx="1009">
                  <c:v>98.501683256066698</c:v>
                </c:pt>
                <c:pt idx="1010">
                  <c:v>96.863496963691603</c:v>
                </c:pt>
                <c:pt idx="1011">
                  <c:v>97.438893897199804</c:v>
                </c:pt>
                <c:pt idx="1012">
                  <c:v>97.891092234348093</c:v>
                </c:pt>
                <c:pt idx="1013">
                  <c:v>96.748652362248293</c:v>
                </c:pt>
                <c:pt idx="1014">
                  <c:v>98.001323865705103</c:v>
                </c:pt>
                <c:pt idx="1015">
                  <c:v>97.608033639367804</c:v>
                </c:pt>
                <c:pt idx="1016">
                  <c:v>97.662676431525497</c:v>
                </c:pt>
                <c:pt idx="1017">
                  <c:v>97.280216447723106</c:v>
                </c:pt>
                <c:pt idx="1018">
                  <c:v>97.325245105778393</c:v>
                </c:pt>
                <c:pt idx="1019">
                  <c:v>97.510146350967602</c:v>
                </c:pt>
                <c:pt idx="1020">
                  <c:v>97.222035719990203</c:v>
                </c:pt>
                <c:pt idx="1021">
                  <c:v>96.060918978314007</c:v>
                </c:pt>
                <c:pt idx="1022">
                  <c:v>94.9462480212391</c:v>
                </c:pt>
                <c:pt idx="1023">
                  <c:v>95.499852595048395</c:v>
                </c:pt>
                <c:pt idx="1024">
                  <c:v>96.198557006724499</c:v>
                </c:pt>
                <c:pt idx="1025">
                  <c:v>99.185363142858094</c:v>
                </c:pt>
                <c:pt idx="1026">
                  <c:v>99.167608383451494</c:v>
                </c:pt>
                <c:pt idx="1027">
                  <c:v>99.509280330222893</c:v>
                </c:pt>
                <c:pt idx="1028">
                  <c:v>99.953450877853101</c:v>
                </c:pt>
                <c:pt idx="1029">
                  <c:v>100.130950967979</c:v>
                </c:pt>
                <c:pt idx="1030">
                  <c:v>100.690820945485</c:v>
                </c:pt>
                <c:pt idx="1031">
                  <c:v>101.22960633451299</c:v>
                </c:pt>
                <c:pt idx="1032">
                  <c:v>101.733878199789</c:v>
                </c:pt>
                <c:pt idx="1033">
                  <c:v>101.301885649338</c:v>
                </c:pt>
                <c:pt idx="1034">
                  <c:v>103.18869041613399</c:v>
                </c:pt>
                <c:pt idx="1035">
                  <c:v>102.285011501418</c:v>
                </c:pt>
                <c:pt idx="1036">
                  <c:v>102.0853113652</c:v>
                </c:pt>
                <c:pt idx="1037">
                  <c:v>101.321499232522</c:v>
                </c:pt>
                <c:pt idx="1038">
                  <c:v>102.25689159885999</c:v>
                </c:pt>
                <c:pt idx="1039">
                  <c:v>102.360336884245</c:v>
                </c:pt>
                <c:pt idx="1040">
                  <c:v>102.531787080735</c:v>
                </c:pt>
                <c:pt idx="1041">
                  <c:v>101.862478143956</c:v>
                </c:pt>
                <c:pt idx="1042">
                  <c:v>99.710782683063499</c:v>
                </c:pt>
                <c:pt idx="1043">
                  <c:v>100.248487989346</c:v>
                </c:pt>
                <c:pt idx="1044">
                  <c:v>98.909360433446395</c:v>
                </c:pt>
                <c:pt idx="1045">
                  <c:v>100.41595300815</c:v>
                </c:pt>
                <c:pt idx="1046">
                  <c:v>100.123018767671</c:v>
                </c:pt>
                <c:pt idx="1047">
                  <c:v>98.807698959784801</c:v>
                </c:pt>
                <c:pt idx="1048">
                  <c:v>100.29560599149799</c:v>
                </c:pt>
                <c:pt idx="1049">
                  <c:v>99.957923693417499</c:v>
                </c:pt>
                <c:pt idx="1050">
                  <c:v>100.874980537957</c:v>
                </c:pt>
                <c:pt idx="1051">
                  <c:v>100.482590020337</c:v>
                </c:pt>
                <c:pt idx="1052">
                  <c:v>101.30977260556401</c:v>
                </c:pt>
                <c:pt idx="1053">
                  <c:v>100.750807809864</c:v>
                </c:pt>
                <c:pt idx="1054">
                  <c:v>100.366097257071</c:v>
                </c:pt>
                <c:pt idx="1055">
                  <c:v>100.85436725933</c:v>
                </c:pt>
                <c:pt idx="1056">
                  <c:v>100.979828252739</c:v>
                </c:pt>
                <c:pt idx="1057">
                  <c:v>99.863584050738396</c:v>
                </c:pt>
                <c:pt idx="1058">
                  <c:v>99.707902076387299</c:v>
                </c:pt>
                <c:pt idx="1059">
                  <c:v>99.644210280197896</c:v>
                </c:pt>
                <c:pt idx="1060">
                  <c:v>99.707599151026699</c:v>
                </c:pt>
                <c:pt idx="1061">
                  <c:v>99.397420967403505</c:v>
                </c:pt>
                <c:pt idx="1062">
                  <c:v>100.61710653618699</c:v>
                </c:pt>
                <c:pt idx="1063">
                  <c:v>101.288523938097</c:v>
                </c:pt>
                <c:pt idx="1064">
                  <c:v>100.150469934913</c:v>
                </c:pt>
                <c:pt idx="1065">
                  <c:v>99.395150436658199</c:v>
                </c:pt>
                <c:pt idx="1066">
                  <c:v>99.436021007865904</c:v>
                </c:pt>
                <c:pt idx="1067">
                  <c:v>98.829543838687499</c:v>
                </c:pt>
                <c:pt idx="1068">
                  <c:v>98.833436827951203</c:v>
                </c:pt>
                <c:pt idx="1069">
                  <c:v>99.215584677745994</c:v>
                </c:pt>
                <c:pt idx="1070">
                  <c:v>99.212971215968295</c:v>
                </c:pt>
                <c:pt idx="1071">
                  <c:v>99.746035023694503</c:v>
                </c:pt>
                <c:pt idx="1072">
                  <c:v>99.5302670423997</c:v>
                </c:pt>
                <c:pt idx="1073">
                  <c:v>98.994838932936901</c:v>
                </c:pt>
                <c:pt idx="1074">
                  <c:v>99.098425537307506</c:v>
                </c:pt>
                <c:pt idx="1075">
                  <c:v>99.475587284865398</c:v>
                </c:pt>
                <c:pt idx="1076">
                  <c:v>99.2646289661635</c:v>
                </c:pt>
                <c:pt idx="1077">
                  <c:v>99.517969723760501</c:v>
                </c:pt>
                <c:pt idx="1078">
                  <c:v>100.482919488253</c:v>
                </c:pt>
                <c:pt idx="1079">
                  <c:v>100.493111564351</c:v>
                </c:pt>
                <c:pt idx="1080">
                  <c:v>100.898004866748</c:v>
                </c:pt>
                <c:pt idx="1081">
                  <c:v>101.379023408636</c:v>
                </c:pt>
                <c:pt idx="1082">
                  <c:v>100.877140793358</c:v>
                </c:pt>
                <c:pt idx="1083">
                  <c:v>99.976458933662897</c:v>
                </c:pt>
                <c:pt idx="1084">
                  <c:v>99.4803280862604</c:v>
                </c:pt>
                <c:pt idx="1085">
                  <c:v>99.310597999744601</c:v>
                </c:pt>
                <c:pt idx="1086">
                  <c:v>99.219987962158797</c:v>
                </c:pt>
                <c:pt idx="1087">
                  <c:v>99.980153867554193</c:v>
                </c:pt>
                <c:pt idx="1088">
                  <c:v>100.903365662968</c:v>
                </c:pt>
                <c:pt idx="1089">
                  <c:v>101.42702537422301</c:v>
                </c:pt>
                <c:pt idx="1090">
                  <c:v>101.92870670657901</c:v>
                </c:pt>
                <c:pt idx="1091">
                  <c:v>102.82837407474899</c:v>
                </c:pt>
                <c:pt idx="1092">
                  <c:v>102.204497411986</c:v>
                </c:pt>
                <c:pt idx="1093">
                  <c:v>102.476928256056</c:v>
                </c:pt>
                <c:pt idx="1094">
                  <c:v>100.60204370751801</c:v>
                </c:pt>
                <c:pt idx="1095">
                  <c:v>101.07761793690401</c:v>
                </c:pt>
                <c:pt idx="1096">
                  <c:v>100.76267330708799</c:v>
                </c:pt>
                <c:pt idx="1097">
                  <c:v>100.59803430886301</c:v>
                </c:pt>
                <c:pt idx="1098">
                  <c:v>100.090307369825</c:v>
                </c:pt>
                <c:pt idx="1099">
                  <c:v>100.69645620887501</c:v>
                </c:pt>
                <c:pt idx="1100">
                  <c:v>100.813381391436</c:v>
                </c:pt>
                <c:pt idx="1101">
                  <c:v>101.05462866828201</c:v>
                </c:pt>
                <c:pt idx="1102">
                  <c:v>101.15507324956501</c:v>
                </c:pt>
                <c:pt idx="1103">
                  <c:v>100.636591667258</c:v>
                </c:pt>
                <c:pt idx="1104">
                  <c:v>100.486726801624</c:v>
                </c:pt>
                <c:pt idx="1105">
                  <c:v>100.50792121764999</c:v>
                </c:pt>
                <c:pt idx="1106">
                  <c:v>101.55589091137701</c:v>
                </c:pt>
                <c:pt idx="1107">
                  <c:v>101.596695345946</c:v>
                </c:pt>
                <c:pt idx="1108">
                  <c:v>101.801980082249</c:v>
                </c:pt>
                <c:pt idx="1109">
                  <c:v>102.22478837765</c:v>
                </c:pt>
                <c:pt idx="1110">
                  <c:v>102.384202921469</c:v>
                </c:pt>
                <c:pt idx="1111">
                  <c:v>100.355945406343</c:v>
                </c:pt>
                <c:pt idx="1112">
                  <c:v>100.22511636661</c:v>
                </c:pt>
                <c:pt idx="1113">
                  <c:v>99.180562759913698</c:v>
                </c:pt>
                <c:pt idx="1114">
                  <c:v>98.829591129500301</c:v>
                </c:pt>
                <c:pt idx="1115">
                  <c:v>97.344664059916198</c:v>
                </c:pt>
                <c:pt idx="1116">
                  <c:v>98.250696215415104</c:v>
                </c:pt>
                <c:pt idx="1117">
                  <c:v>99.188013109240302</c:v>
                </c:pt>
                <c:pt idx="1118">
                  <c:v>99.859027484826598</c:v>
                </c:pt>
                <c:pt idx="1119">
                  <c:v>99.561930276840698</c:v>
                </c:pt>
                <c:pt idx="1120">
                  <c:v>100.98813302088701</c:v>
                </c:pt>
                <c:pt idx="1121">
                  <c:v>100.695933181692</c:v>
                </c:pt>
                <c:pt idx="1122">
                  <c:v>100.918694508665</c:v>
                </c:pt>
                <c:pt idx="1123">
                  <c:v>101.405155028357</c:v>
                </c:pt>
                <c:pt idx="1124">
                  <c:v>102.128059367315</c:v>
                </c:pt>
                <c:pt idx="1125">
                  <c:v>101.41715568348</c:v>
                </c:pt>
                <c:pt idx="1126">
                  <c:v>101.585371645229</c:v>
                </c:pt>
                <c:pt idx="1127">
                  <c:v>100.90582437959699</c:v>
                </c:pt>
                <c:pt idx="1128">
                  <c:v>101.46794857955101</c:v>
                </c:pt>
                <c:pt idx="1129">
                  <c:v>102.85557938944299</c:v>
                </c:pt>
                <c:pt idx="1130">
                  <c:v>102.74401202996199</c:v>
                </c:pt>
                <c:pt idx="1131">
                  <c:v>102.038288299448</c:v>
                </c:pt>
                <c:pt idx="1132">
                  <c:v>101.13143384000701</c:v>
                </c:pt>
                <c:pt idx="1133">
                  <c:v>100.92101597429399</c:v>
                </c:pt>
                <c:pt idx="1134">
                  <c:v>102.29014944651099</c:v>
                </c:pt>
                <c:pt idx="1135">
                  <c:v>101.87002878625501</c:v>
                </c:pt>
                <c:pt idx="1136">
                  <c:v>100.232150239506</c:v>
                </c:pt>
                <c:pt idx="1137">
                  <c:v>100.77056265920901</c:v>
                </c:pt>
                <c:pt idx="1138">
                  <c:v>99.836607073374793</c:v>
                </c:pt>
                <c:pt idx="1139">
                  <c:v>98.203790461182507</c:v>
                </c:pt>
                <c:pt idx="1140">
                  <c:v>99.085266412240003</c:v>
                </c:pt>
                <c:pt idx="1141">
                  <c:v>100.260124867562</c:v>
                </c:pt>
                <c:pt idx="1142">
                  <c:v>99.005318250820395</c:v>
                </c:pt>
                <c:pt idx="1143">
                  <c:v>98.486298994999004</c:v>
                </c:pt>
                <c:pt idx="1144">
                  <c:v>100.129783395438</c:v>
                </c:pt>
                <c:pt idx="1145">
                  <c:v>99.422928419149997</c:v>
                </c:pt>
                <c:pt idx="1146">
                  <c:v>98.664661579588298</c:v>
                </c:pt>
                <c:pt idx="1147">
                  <c:v>98.948639440219296</c:v>
                </c:pt>
                <c:pt idx="1148">
                  <c:v>97.951502765106198</c:v>
                </c:pt>
                <c:pt idx="1149">
                  <c:v>97.929781776270602</c:v>
                </c:pt>
                <c:pt idx="1150">
                  <c:v>99.738594168652497</c:v>
                </c:pt>
                <c:pt idx="1151">
                  <c:v>100.324015164828</c:v>
                </c:pt>
                <c:pt idx="1152">
                  <c:v>100.856083930295</c:v>
                </c:pt>
                <c:pt idx="1153">
                  <c:v>100.30353441257699</c:v>
                </c:pt>
                <c:pt idx="1154">
                  <c:v>100.746839972846</c:v>
                </c:pt>
                <c:pt idx="1155">
                  <c:v>100.760849613874</c:v>
                </c:pt>
                <c:pt idx="1156">
                  <c:v>99.164662672514496</c:v>
                </c:pt>
                <c:pt idx="1157">
                  <c:v>96.402096272050301</c:v>
                </c:pt>
                <c:pt idx="1158">
                  <c:v>96.327499399395705</c:v>
                </c:pt>
                <c:pt idx="1159">
                  <c:v>95.999961350144602</c:v>
                </c:pt>
                <c:pt idx="1160">
                  <c:v>95.482960151067303</c:v>
                </c:pt>
                <c:pt idx="1161">
                  <c:v>95.520535287308903</c:v>
                </c:pt>
                <c:pt idx="1162">
                  <c:v>95.211385861823103</c:v>
                </c:pt>
                <c:pt idx="1163">
                  <c:v>94.020215591930295</c:v>
                </c:pt>
                <c:pt idx="1164">
                  <c:v>93.585597514400803</c:v>
                </c:pt>
                <c:pt idx="1165">
                  <c:v>92.950457768664805</c:v>
                </c:pt>
                <c:pt idx="1166">
                  <c:v>91.481755741888094</c:v>
                </c:pt>
                <c:pt idx="1167">
                  <c:v>90.249459606482404</c:v>
                </c:pt>
                <c:pt idx="1168">
                  <c:v>92.516065061910496</c:v>
                </c:pt>
                <c:pt idx="1169">
                  <c:v>91.865880130453505</c:v>
                </c:pt>
                <c:pt idx="1170">
                  <c:v>91.798674463126403</c:v>
                </c:pt>
                <c:pt idx="1171">
                  <c:v>91.643632783038299</c:v>
                </c:pt>
                <c:pt idx="1172">
                  <c:v>91.540617850353698</c:v>
                </c:pt>
                <c:pt idx="1173">
                  <c:v>92.432621351358506</c:v>
                </c:pt>
                <c:pt idx="1174">
                  <c:v>90.783636691569896</c:v>
                </c:pt>
                <c:pt idx="1175">
                  <c:v>90.254922170300603</c:v>
                </c:pt>
                <c:pt idx="1176">
                  <c:v>87.563351503029807</c:v>
                </c:pt>
                <c:pt idx="1177">
                  <c:v>86.938656903002894</c:v>
                </c:pt>
                <c:pt idx="1178">
                  <c:v>88.116396292496702</c:v>
                </c:pt>
                <c:pt idx="1179">
                  <c:v>89.327412781011503</c:v>
                </c:pt>
                <c:pt idx="1180">
                  <c:v>88.897815503610104</c:v>
                </c:pt>
                <c:pt idx="1181">
                  <c:v>89.871645815575206</c:v>
                </c:pt>
                <c:pt idx="1182">
                  <c:v>88.384637901752996</c:v>
                </c:pt>
                <c:pt idx="1183">
                  <c:v>88.905091079291196</c:v>
                </c:pt>
                <c:pt idx="1184">
                  <c:v>88.712448125091797</c:v>
                </c:pt>
                <c:pt idx="1185">
                  <c:v>89.709566348487499</c:v>
                </c:pt>
                <c:pt idx="1186">
                  <c:v>90.255315377218594</c:v>
                </c:pt>
                <c:pt idx="1187">
                  <c:v>90.942796434294294</c:v>
                </c:pt>
                <c:pt idx="1188">
                  <c:v>91.035501761054803</c:v>
                </c:pt>
                <c:pt idx="1189">
                  <c:v>91.061691916089799</c:v>
                </c:pt>
                <c:pt idx="1190">
                  <c:v>89.960554064663199</c:v>
                </c:pt>
                <c:pt idx="1191">
                  <c:v>89.765156345894397</c:v>
                </c:pt>
                <c:pt idx="1192">
                  <c:v>89.626273642648201</c:v>
                </c:pt>
                <c:pt idx="1193">
                  <c:v>89.830974360243601</c:v>
                </c:pt>
                <c:pt idx="1194">
                  <c:v>90.211968226984197</c:v>
                </c:pt>
                <c:pt idx="1195">
                  <c:v>90.984015858678006</c:v>
                </c:pt>
                <c:pt idx="1196">
                  <c:v>92.570530215702803</c:v>
                </c:pt>
                <c:pt idx="1197">
                  <c:v>93.569341275101706</c:v>
                </c:pt>
                <c:pt idx="1198">
                  <c:v>93.880940898985401</c:v>
                </c:pt>
                <c:pt idx="1199">
                  <c:v>93.537092774079198</c:v>
                </c:pt>
                <c:pt idx="1200">
                  <c:v>93.8504378134419</c:v>
                </c:pt>
                <c:pt idx="1201">
                  <c:v>94.109612274054697</c:v>
                </c:pt>
                <c:pt idx="1202">
                  <c:v>93.288774983610594</c:v>
                </c:pt>
                <c:pt idx="1203">
                  <c:v>93.405352869103695</c:v>
                </c:pt>
                <c:pt idx="1204">
                  <c:v>93.796952992526698</c:v>
                </c:pt>
                <c:pt idx="1205">
                  <c:v>94.648349184185093</c:v>
                </c:pt>
                <c:pt idx="1206">
                  <c:v>94.934224138454596</c:v>
                </c:pt>
                <c:pt idx="1207">
                  <c:v>95.504418815407007</c:v>
                </c:pt>
                <c:pt idx="1208">
                  <c:v>94.997785355571096</c:v>
                </c:pt>
                <c:pt idx="1209">
                  <c:v>94.202471061954299</c:v>
                </c:pt>
                <c:pt idx="1210">
                  <c:v>94.062836784626796</c:v>
                </c:pt>
                <c:pt idx="1211">
                  <c:v>93.6404775655067</c:v>
                </c:pt>
                <c:pt idx="1212">
                  <c:v>93.504453093430698</c:v>
                </c:pt>
                <c:pt idx="1213">
                  <c:v>93.524095853258302</c:v>
                </c:pt>
                <c:pt idx="1214">
                  <c:v>94.011905305398301</c:v>
                </c:pt>
                <c:pt idx="1215">
                  <c:v>94.459562415253004</c:v>
                </c:pt>
                <c:pt idx="1216">
                  <c:v>94.893143159516896</c:v>
                </c:pt>
                <c:pt idx="1217">
                  <c:v>94.824672533479301</c:v>
                </c:pt>
                <c:pt idx="1218">
                  <c:v>94.421252523045695</c:v>
                </c:pt>
                <c:pt idx="1219">
                  <c:v>94.688407360792198</c:v>
                </c:pt>
                <c:pt idx="1220">
                  <c:v>94.995943794432804</c:v>
                </c:pt>
                <c:pt idx="1221">
                  <c:v>94.867652979051201</c:v>
                </c:pt>
                <c:pt idx="1222">
                  <c:v>93.772560035726698</c:v>
                </c:pt>
                <c:pt idx="1223">
                  <c:v>93.183307896465493</c:v>
                </c:pt>
                <c:pt idx="1224">
                  <c:v>92.934751444739703</c:v>
                </c:pt>
                <c:pt idx="1225">
                  <c:v>93.147138573938506</c:v>
                </c:pt>
                <c:pt idx="1226">
                  <c:v>93.0737220547974</c:v>
                </c:pt>
                <c:pt idx="1227">
                  <c:v>92.729688736362206</c:v>
                </c:pt>
                <c:pt idx="1228">
                  <c:v>92.792090448453493</c:v>
                </c:pt>
                <c:pt idx="1229">
                  <c:v>93.222383950586106</c:v>
                </c:pt>
                <c:pt idx="1230">
                  <c:v>93.303081489221995</c:v>
                </c:pt>
                <c:pt idx="1231">
                  <c:v>93.177052954652595</c:v>
                </c:pt>
                <c:pt idx="1232">
                  <c:v>93.351286059161396</c:v>
                </c:pt>
                <c:pt idx="1233">
                  <c:v>93.568253093012203</c:v>
                </c:pt>
                <c:pt idx="1234">
                  <c:v>93.418079966043607</c:v>
                </c:pt>
                <c:pt idx="1235">
                  <c:v>93.672210464554894</c:v>
                </c:pt>
                <c:pt idx="1236">
                  <c:v>93.977596447847404</c:v>
                </c:pt>
                <c:pt idx="1237">
                  <c:v>94.300037846062295</c:v>
                </c:pt>
                <c:pt idx="1238">
                  <c:v>94.220189428232104</c:v>
                </c:pt>
                <c:pt idx="1239">
                  <c:v>94.168229068366898</c:v>
                </c:pt>
                <c:pt idx="1240">
                  <c:v>94.675883466108402</c:v>
                </c:pt>
                <c:pt idx="1241">
                  <c:v>95.145292889157702</c:v>
                </c:pt>
                <c:pt idx="1242">
                  <c:v>94.869815095039399</c:v>
                </c:pt>
                <c:pt idx="1243">
                  <c:v>94.476308068296603</c:v>
                </c:pt>
                <c:pt idx="1244">
                  <c:v>94.328543100847</c:v>
                </c:pt>
                <c:pt idx="1245">
                  <c:v>94.104443677799296</c:v>
                </c:pt>
                <c:pt idx="1246">
                  <c:v>93.982168025448601</c:v>
                </c:pt>
                <c:pt idx="1247">
                  <c:v>93.554632060179102</c:v>
                </c:pt>
                <c:pt idx="1248">
                  <c:v>93.960787395642299</c:v>
                </c:pt>
                <c:pt idx="1249">
                  <c:v>93.012963532354107</c:v>
                </c:pt>
                <c:pt idx="1250">
                  <c:v>93.348469800989903</c:v>
                </c:pt>
                <c:pt idx="1251">
                  <c:v>93.137538305571297</c:v>
                </c:pt>
                <c:pt idx="1252">
                  <c:v>93.190972409500503</c:v>
                </c:pt>
                <c:pt idx="1253">
                  <c:v>92.682436875699395</c:v>
                </c:pt>
                <c:pt idx="1254">
                  <c:v>92.731045626042302</c:v>
                </c:pt>
                <c:pt idx="1255">
                  <c:v>92.9836252275867</c:v>
                </c:pt>
                <c:pt idx="1256">
                  <c:v>92.741551793739902</c:v>
                </c:pt>
                <c:pt idx="1257">
                  <c:v>93.2072847808723</c:v>
                </c:pt>
                <c:pt idx="1258">
                  <c:v>93.109511182465297</c:v>
                </c:pt>
                <c:pt idx="1259">
                  <c:v>93.0414472256615</c:v>
                </c:pt>
                <c:pt idx="1260">
                  <c:v>92.876198969776596</c:v>
                </c:pt>
                <c:pt idx="1261">
                  <c:v>93.187925416185905</c:v>
                </c:pt>
                <c:pt idx="1262">
                  <c:v>93.322868041672706</c:v>
                </c:pt>
                <c:pt idx="1263">
                  <c:v>92.6321366589234</c:v>
                </c:pt>
                <c:pt idx="1264">
                  <c:v>92.181752111760105</c:v>
                </c:pt>
                <c:pt idx="1265">
                  <c:v>92.405941169812706</c:v>
                </c:pt>
                <c:pt idx="1266">
                  <c:v>92.132917411513105</c:v>
                </c:pt>
                <c:pt idx="1267">
                  <c:v>92.564006238581001</c:v>
                </c:pt>
                <c:pt idx="1268">
                  <c:v>92.872408679367496</c:v>
                </c:pt>
                <c:pt idx="1269">
                  <c:v>92.800684073301795</c:v>
                </c:pt>
                <c:pt idx="1270">
                  <c:v>93.0061493373492</c:v>
                </c:pt>
                <c:pt idx="1271">
                  <c:v>92.611067795276298</c:v>
                </c:pt>
                <c:pt idx="1272">
                  <c:v>92.180069256711505</c:v>
                </c:pt>
                <c:pt idx="1273">
                  <c:v>92.360257920147106</c:v>
                </c:pt>
                <c:pt idx="1274">
                  <c:v>92.547547728214397</c:v>
                </c:pt>
                <c:pt idx="1275">
                  <c:v>92.060959682404302</c:v>
                </c:pt>
                <c:pt idx="1276">
                  <c:v>92.237075817419395</c:v>
                </c:pt>
                <c:pt idx="1277">
                  <c:v>91.7869342294738</c:v>
                </c:pt>
                <c:pt idx="1278">
                  <c:v>91.381222727014404</c:v>
                </c:pt>
                <c:pt idx="1279">
                  <c:v>91.726522952775497</c:v>
                </c:pt>
                <c:pt idx="1280">
                  <c:v>92.482793901326502</c:v>
                </c:pt>
                <c:pt idx="1281">
                  <c:v>92.323907919582794</c:v>
                </c:pt>
                <c:pt idx="1282">
                  <c:v>92.600333071520794</c:v>
                </c:pt>
                <c:pt idx="1283">
                  <c:v>92.527267054214903</c:v>
                </c:pt>
                <c:pt idx="1284">
                  <c:v>92.232978781726999</c:v>
                </c:pt>
                <c:pt idx="1285">
                  <c:v>92.839933486003801</c:v>
                </c:pt>
                <c:pt idx="1286">
                  <c:v>93.027069346879799</c:v>
                </c:pt>
                <c:pt idx="1287">
                  <c:v>92.939424070848304</c:v>
                </c:pt>
                <c:pt idx="1288">
                  <c:v>92.931838284439493</c:v>
                </c:pt>
                <c:pt idx="1289">
                  <c:v>92.987941367801895</c:v>
                </c:pt>
                <c:pt idx="1290">
                  <c:v>92.161108335231006</c:v>
                </c:pt>
                <c:pt idx="1291">
                  <c:v>91.868380789293496</c:v>
                </c:pt>
                <c:pt idx="1292">
                  <c:v>92.239246288740503</c:v>
                </c:pt>
                <c:pt idx="1293">
                  <c:v>92.445660679514802</c:v>
                </c:pt>
                <c:pt idx="1294">
                  <c:v>92.277118180426996</c:v>
                </c:pt>
                <c:pt idx="1295">
                  <c:v>92.201951069799094</c:v>
                </c:pt>
                <c:pt idx="1296">
                  <c:v>92.513538602002697</c:v>
                </c:pt>
                <c:pt idx="1297">
                  <c:v>92.811356002322896</c:v>
                </c:pt>
                <c:pt idx="1298">
                  <c:v>92.744155018310593</c:v>
                </c:pt>
                <c:pt idx="1299">
                  <c:v>92.605776398545302</c:v>
                </c:pt>
                <c:pt idx="1300">
                  <c:v>92.891543473414103</c:v>
                </c:pt>
                <c:pt idx="1301">
                  <c:v>92.910623044758594</c:v>
                </c:pt>
                <c:pt idx="1302">
                  <c:v>93.106512822283904</c:v>
                </c:pt>
                <c:pt idx="1303">
                  <c:v>92.241341568285605</c:v>
                </c:pt>
                <c:pt idx="1304">
                  <c:v>92.150231781700398</c:v>
                </c:pt>
                <c:pt idx="1305">
                  <c:v>92.387656298256402</c:v>
                </c:pt>
                <c:pt idx="1306">
                  <c:v>92.502262426444901</c:v>
                </c:pt>
                <c:pt idx="1307">
                  <c:v>92.765914632799607</c:v>
                </c:pt>
                <c:pt idx="1308">
                  <c:v>92.660862222490707</c:v>
                </c:pt>
                <c:pt idx="1309">
                  <c:v>93.296482469673094</c:v>
                </c:pt>
                <c:pt idx="1310">
                  <c:v>91.874771633887093</c:v>
                </c:pt>
                <c:pt idx="1311">
                  <c:v>91.327014710023604</c:v>
                </c:pt>
                <c:pt idx="1312">
                  <c:v>91.741501190462401</c:v>
                </c:pt>
                <c:pt idx="1313">
                  <c:v>91.228460356512201</c:v>
                </c:pt>
                <c:pt idx="1314">
                  <c:v>90.467806501433699</c:v>
                </c:pt>
                <c:pt idx="1315">
                  <c:v>89.071240111948896</c:v>
                </c:pt>
                <c:pt idx="1316">
                  <c:v>88.9128397057776</c:v>
                </c:pt>
                <c:pt idx="1317">
                  <c:v>88.630949434332095</c:v>
                </c:pt>
                <c:pt idx="1318">
                  <c:v>88.661839515850701</c:v>
                </c:pt>
                <c:pt idx="1319">
                  <c:v>89.034503506812598</c:v>
                </c:pt>
                <c:pt idx="1320">
                  <c:v>88.623466324862704</c:v>
                </c:pt>
                <c:pt idx="1321">
                  <c:v>89.540299091806901</c:v>
                </c:pt>
                <c:pt idx="1322">
                  <c:v>91.1618946087751</c:v>
                </c:pt>
                <c:pt idx="1323">
                  <c:v>89.967491158158595</c:v>
                </c:pt>
                <c:pt idx="1324">
                  <c:v>90.2164031059786</c:v>
                </c:pt>
                <c:pt idx="1325">
                  <c:v>90.082499634924602</c:v>
                </c:pt>
                <c:pt idx="1326">
                  <c:v>90.333606036265294</c:v>
                </c:pt>
                <c:pt idx="1327">
                  <c:v>90.441501908115896</c:v>
                </c:pt>
                <c:pt idx="1328">
                  <c:v>91.151197805091897</c:v>
                </c:pt>
                <c:pt idx="1329">
                  <c:v>90.743293905734603</c:v>
                </c:pt>
                <c:pt idx="1330">
                  <c:v>91.517125871132606</c:v>
                </c:pt>
                <c:pt idx="1331">
                  <c:v>92.068316204652206</c:v>
                </c:pt>
                <c:pt idx="1332">
                  <c:v>92.089280088766401</c:v>
                </c:pt>
                <c:pt idx="1333">
                  <c:v>92.692427254516602</c:v>
                </c:pt>
                <c:pt idx="1334">
                  <c:v>92.989359455869206</c:v>
                </c:pt>
                <c:pt idx="1335">
                  <c:v>93.597857265161196</c:v>
                </c:pt>
                <c:pt idx="1336">
                  <c:v>93.616731609138</c:v>
                </c:pt>
                <c:pt idx="1337">
                  <c:v>92.973572974689105</c:v>
                </c:pt>
                <c:pt idx="1338">
                  <c:v>92.483529888453702</c:v>
                </c:pt>
                <c:pt idx="1339">
                  <c:v>91.966838729118507</c:v>
                </c:pt>
                <c:pt idx="1340">
                  <c:v>92.602819492721295</c:v>
                </c:pt>
                <c:pt idx="1341">
                  <c:v>93.009041972365296</c:v>
                </c:pt>
                <c:pt idx="1342">
                  <c:v>92.374111969281799</c:v>
                </c:pt>
                <c:pt idx="1343">
                  <c:v>93.135680843793295</c:v>
                </c:pt>
                <c:pt idx="1344">
                  <c:v>92.638785646259905</c:v>
                </c:pt>
                <c:pt idx="1345">
                  <c:v>92.985959788067504</c:v>
                </c:pt>
                <c:pt idx="1346">
                  <c:v>93.102110623322901</c:v>
                </c:pt>
                <c:pt idx="1347">
                  <c:v>92.477754251608999</c:v>
                </c:pt>
                <c:pt idx="1348">
                  <c:v>92.587457345059406</c:v>
                </c:pt>
                <c:pt idx="1349">
                  <c:v>91.945956637752801</c:v>
                </c:pt>
                <c:pt idx="1350">
                  <c:v>92.263549429326702</c:v>
                </c:pt>
                <c:pt idx="1351">
                  <c:v>91.934990046327101</c:v>
                </c:pt>
                <c:pt idx="1352">
                  <c:v>91.531758280262807</c:v>
                </c:pt>
                <c:pt idx="1353">
                  <c:v>90.644537165007193</c:v>
                </c:pt>
                <c:pt idx="1354">
                  <c:v>90.3015830394056</c:v>
                </c:pt>
                <c:pt idx="1355">
                  <c:v>88.656220053559693</c:v>
                </c:pt>
                <c:pt idx="1356">
                  <c:v>88.685462160342794</c:v>
                </c:pt>
                <c:pt idx="1357">
                  <c:v>89.145814842144503</c:v>
                </c:pt>
                <c:pt idx="1358">
                  <c:v>88.940893848272793</c:v>
                </c:pt>
                <c:pt idx="1359">
                  <c:v>89.647416651538805</c:v>
                </c:pt>
                <c:pt idx="1360">
                  <c:v>89.338701159894896</c:v>
                </c:pt>
                <c:pt idx="1361">
                  <c:v>88.692690848980604</c:v>
                </c:pt>
                <c:pt idx="1362">
                  <c:v>88.957872083580796</c:v>
                </c:pt>
                <c:pt idx="1363">
                  <c:v>89.331301371344196</c:v>
                </c:pt>
                <c:pt idx="1364">
                  <c:v>90.244652629645898</c:v>
                </c:pt>
                <c:pt idx="1365">
                  <c:v>90.323713525807307</c:v>
                </c:pt>
                <c:pt idx="1366">
                  <c:v>90.523094157342101</c:v>
                </c:pt>
                <c:pt idx="1367">
                  <c:v>91.076012114932396</c:v>
                </c:pt>
                <c:pt idx="1368">
                  <c:v>91.220286413961603</c:v>
                </c:pt>
                <c:pt idx="1369">
                  <c:v>90.996410049814401</c:v>
                </c:pt>
                <c:pt idx="1370">
                  <c:v>91.208720001289805</c:v>
                </c:pt>
                <c:pt idx="1371">
                  <c:v>91.918325110143897</c:v>
                </c:pt>
                <c:pt idx="1372">
                  <c:v>91.857189124544803</c:v>
                </c:pt>
                <c:pt idx="1373">
                  <c:v>91.402015942944701</c:v>
                </c:pt>
                <c:pt idx="1374">
                  <c:v>91.012447251849693</c:v>
                </c:pt>
                <c:pt idx="1375">
                  <c:v>91.724772451554898</c:v>
                </c:pt>
                <c:pt idx="1376">
                  <c:v>91.031667769938295</c:v>
                </c:pt>
                <c:pt idx="1377">
                  <c:v>91.478056405035005</c:v>
                </c:pt>
                <c:pt idx="1378">
                  <c:v>91.401167498170494</c:v>
                </c:pt>
                <c:pt idx="1379">
                  <c:v>91.894790647646801</c:v>
                </c:pt>
                <c:pt idx="1380">
                  <c:v>91.938959501258097</c:v>
                </c:pt>
                <c:pt idx="1381">
                  <c:v>92.191438275975301</c:v>
                </c:pt>
                <c:pt idx="1382">
                  <c:v>91.502645063748602</c:v>
                </c:pt>
                <c:pt idx="1383">
                  <c:v>91.407358332127899</c:v>
                </c:pt>
                <c:pt idx="1384">
                  <c:v>90.307374864957893</c:v>
                </c:pt>
                <c:pt idx="1385">
                  <c:v>91.068906137612103</c:v>
                </c:pt>
                <c:pt idx="1386">
                  <c:v>90.912762457482003</c:v>
                </c:pt>
                <c:pt idx="1387">
                  <c:v>91.631322616848607</c:v>
                </c:pt>
                <c:pt idx="1388">
                  <c:v>91.604079254742899</c:v>
                </c:pt>
                <c:pt idx="1389">
                  <c:v>92.870195579479798</c:v>
                </c:pt>
                <c:pt idx="1390">
                  <c:v>93.125117151433003</c:v>
                </c:pt>
                <c:pt idx="1391">
                  <c:v>92.969586087816296</c:v>
                </c:pt>
                <c:pt idx="1392">
                  <c:v>90.119991949673405</c:v>
                </c:pt>
                <c:pt idx="1393">
                  <c:v>91.570410562271604</c:v>
                </c:pt>
                <c:pt idx="1394">
                  <c:v>90.162870830846401</c:v>
                </c:pt>
                <c:pt idx="1395">
                  <c:v>89.736627842096397</c:v>
                </c:pt>
                <c:pt idx="1396">
                  <c:v>90.697449748194003</c:v>
                </c:pt>
                <c:pt idx="1397">
                  <c:v>90.978799749878704</c:v>
                </c:pt>
                <c:pt idx="1398">
                  <c:v>92.0820708329979</c:v>
                </c:pt>
                <c:pt idx="1399">
                  <c:v>92.378254071330304</c:v>
                </c:pt>
                <c:pt idx="1400">
                  <c:v>92.765933184626505</c:v>
                </c:pt>
                <c:pt idx="1401">
                  <c:v>92.382459541723307</c:v>
                </c:pt>
                <c:pt idx="1402">
                  <c:v>93.058366451636005</c:v>
                </c:pt>
                <c:pt idx="1403">
                  <c:v>93.574703310522196</c:v>
                </c:pt>
                <c:pt idx="1404">
                  <c:v>92.062900949351601</c:v>
                </c:pt>
                <c:pt idx="1405">
                  <c:v>93.114839648626898</c:v>
                </c:pt>
                <c:pt idx="1406">
                  <c:v>94.152777675909306</c:v>
                </c:pt>
                <c:pt idx="1407">
                  <c:v>94.582458996332804</c:v>
                </c:pt>
                <c:pt idx="1408">
                  <c:v>95.227020726524401</c:v>
                </c:pt>
                <c:pt idx="1409">
                  <c:v>95.5300762890664</c:v>
                </c:pt>
                <c:pt idx="1410">
                  <c:v>95.162379239827203</c:v>
                </c:pt>
                <c:pt idx="1411">
                  <c:v>95.649483967438499</c:v>
                </c:pt>
                <c:pt idx="1412">
                  <c:v>95.645282434638801</c:v>
                </c:pt>
                <c:pt idx="1413">
                  <c:v>96.6475856090034</c:v>
                </c:pt>
                <c:pt idx="1414">
                  <c:v>97.067636031425806</c:v>
                </c:pt>
                <c:pt idx="1415">
                  <c:v>96.735752874309995</c:v>
                </c:pt>
                <c:pt idx="1416">
                  <c:v>97.697952038962001</c:v>
                </c:pt>
                <c:pt idx="1417">
                  <c:v>97.745230454410503</c:v>
                </c:pt>
                <c:pt idx="1418">
                  <c:v>97.897555411278006</c:v>
                </c:pt>
                <c:pt idx="1419">
                  <c:v>96.451546368036702</c:v>
                </c:pt>
                <c:pt idx="1420">
                  <c:v>96.154541996704694</c:v>
                </c:pt>
                <c:pt idx="1421">
                  <c:v>96.055151491192106</c:v>
                </c:pt>
                <c:pt idx="1422">
                  <c:v>96.672968770552202</c:v>
                </c:pt>
                <c:pt idx="1423">
                  <c:v>95.639880997950598</c:v>
                </c:pt>
                <c:pt idx="1424">
                  <c:v>95.893984466513302</c:v>
                </c:pt>
                <c:pt idx="1425">
                  <c:v>94.719520120182196</c:v>
                </c:pt>
                <c:pt idx="1426">
                  <c:v>95.390750162551498</c:v>
                </c:pt>
                <c:pt idx="1427">
                  <c:v>94.627000032687505</c:v>
                </c:pt>
                <c:pt idx="1428">
                  <c:v>93.3839838769605</c:v>
                </c:pt>
                <c:pt idx="1429">
                  <c:v>94.206027734375894</c:v>
                </c:pt>
                <c:pt idx="1430">
                  <c:v>95.188956585440906</c:v>
                </c:pt>
                <c:pt idx="1431">
                  <c:v>95.476625280028102</c:v>
                </c:pt>
                <c:pt idx="1432">
                  <c:v>94.478944659552397</c:v>
                </c:pt>
                <c:pt idx="1433">
                  <c:v>93.554576976944801</c:v>
                </c:pt>
                <c:pt idx="1434">
                  <c:v>95.035520656925399</c:v>
                </c:pt>
                <c:pt idx="1435">
                  <c:v>94.373674179299201</c:v>
                </c:pt>
                <c:pt idx="1436">
                  <c:v>95.079076155758301</c:v>
                </c:pt>
                <c:pt idx="1437">
                  <c:v>96.018269231701794</c:v>
                </c:pt>
                <c:pt idx="1438">
                  <c:v>94.816518432477494</c:v>
                </c:pt>
                <c:pt idx="1439">
                  <c:v>92.398716698360104</c:v>
                </c:pt>
                <c:pt idx="1440">
                  <c:v>92.513467193277506</c:v>
                </c:pt>
                <c:pt idx="1441">
                  <c:v>91.382440821746798</c:v>
                </c:pt>
                <c:pt idx="1442">
                  <c:v>92.215689282608295</c:v>
                </c:pt>
                <c:pt idx="1443">
                  <c:v>92.863095085810201</c:v>
                </c:pt>
                <c:pt idx="1444">
                  <c:v>93.8345580885495</c:v>
                </c:pt>
                <c:pt idx="1445">
                  <c:v>93.469372383602007</c:v>
                </c:pt>
                <c:pt idx="1446">
                  <c:v>94.498810203486201</c:v>
                </c:pt>
                <c:pt idx="1447">
                  <c:v>94.457412041918602</c:v>
                </c:pt>
                <c:pt idx="1448">
                  <c:v>94.653517398444194</c:v>
                </c:pt>
                <c:pt idx="1449">
                  <c:v>95.758677292654397</c:v>
                </c:pt>
                <c:pt idx="1450">
                  <c:v>96.120470291887997</c:v>
                </c:pt>
                <c:pt idx="1451">
                  <c:v>96.893371909932199</c:v>
                </c:pt>
                <c:pt idx="1452">
                  <c:v>97.144031885919901</c:v>
                </c:pt>
                <c:pt idx="1453">
                  <c:v>98.492968557399095</c:v>
                </c:pt>
                <c:pt idx="1454">
                  <c:v>98.771146700477303</c:v>
                </c:pt>
                <c:pt idx="1455">
                  <c:v>99.292461534187098</c:v>
                </c:pt>
                <c:pt idx="1456">
                  <c:v>98.905208631422894</c:v>
                </c:pt>
                <c:pt idx="1457">
                  <c:v>99.229986024957597</c:v>
                </c:pt>
                <c:pt idx="1458">
                  <c:v>99.662815228140801</c:v>
                </c:pt>
                <c:pt idx="1459">
                  <c:v>99.584428126641697</c:v>
                </c:pt>
                <c:pt idx="1460">
                  <c:v>99.808578224401998</c:v>
                </c:pt>
                <c:pt idx="1461">
                  <c:v>99.576384653752598</c:v>
                </c:pt>
                <c:pt idx="1462">
                  <c:v>99.104265697232904</c:v>
                </c:pt>
                <c:pt idx="1463">
                  <c:v>99.763062773693093</c:v>
                </c:pt>
                <c:pt idx="1464">
                  <c:v>99.6880223220913</c:v>
                </c:pt>
                <c:pt idx="1465">
                  <c:v>99.187044395918804</c:v>
                </c:pt>
                <c:pt idx="1466">
                  <c:v>99.346018136811594</c:v>
                </c:pt>
                <c:pt idx="1467">
                  <c:v>99.463430926189602</c:v>
                </c:pt>
                <c:pt idx="1468">
                  <c:v>100.719602790531</c:v>
                </c:pt>
                <c:pt idx="1469">
                  <c:v>100.924268634336</c:v>
                </c:pt>
                <c:pt idx="1470">
                  <c:v>101.067867335263</c:v>
                </c:pt>
                <c:pt idx="1471">
                  <c:v>100.263118072358</c:v>
                </c:pt>
                <c:pt idx="1472">
                  <c:v>99.754852059345595</c:v>
                </c:pt>
                <c:pt idx="1473">
                  <c:v>100.177249598233</c:v>
                </c:pt>
                <c:pt idx="1474">
                  <c:v>99.9372855293486</c:v>
                </c:pt>
                <c:pt idx="1475">
                  <c:v>100.217091867025</c:v>
                </c:pt>
                <c:pt idx="1476">
                  <c:v>100.343084270988</c:v>
                </c:pt>
                <c:pt idx="1477">
                  <c:v>99.915535148433307</c:v>
                </c:pt>
                <c:pt idx="1478">
                  <c:v>98.220149444089898</c:v>
                </c:pt>
                <c:pt idx="1479">
                  <c:v>97.909247049483895</c:v>
                </c:pt>
                <c:pt idx="1480">
                  <c:v>97.202868418908196</c:v>
                </c:pt>
                <c:pt idx="1481">
                  <c:v>98.103137237028903</c:v>
                </c:pt>
                <c:pt idx="1482">
                  <c:v>97.5679182884938</c:v>
                </c:pt>
                <c:pt idx="1483">
                  <c:v>98.701772776003494</c:v>
                </c:pt>
                <c:pt idx="1484">
                  <c:v>99.075050008765203</c:v>
                </c:pt>
                <c:pt idx="1485">
                  <c:v>98.973071664862204</c:v>
                </c:pt>
                <c:pt idx="1486">
                  <c:v>96.930612610249497</c:v>
                </c:pt>
                <c:pt idx="1487">
                  <c:v>97.181450445543305</c:v>
                </c:pt>
                <c:pt idx="1488">
                  <c:v>97.865737348797495</c:v>
                </c:pt>
                <c:pt idx="1489">
                  <c:v>96.875760977285907</c:v>
                </c:pt>
                <c:pt idx="1490">
                  <c:v>97.436457054305706</c:v>
                </c:pt>
                <c:pt idx="1491">
                  <c:v>97.392124434011606</c:v>
                </c:pt>
                <c:pt idx="1492">
                  <c:v>97.912966013812607</c:v>
                </c:pt>
                <c:pt idx="1493">
                  <c:v>98.843777829649198</c:v>
                </c:pt>
                <c:pt idx="1494">
                  <c:v>98.9613258137298</c:v>
                </c:pt>
                <c:pt idx="1495">
                  <c:v>98.543946353850799</c:v>
                </c:pt>
                <c:pt idx="1496">
                  <c:v>98.678044760290902</c:v>
                </c:pt>
                <c:pt idx="1497">
                  <c:v>98.994259220543896</c:v>
                </c:pt>
                <c:pt idx="1498">
                  <c:v>99.104556178851198</c:v>
                </c:pt>
                <c:pt idx="1499">
                  <c:v>98.137893638674996</c:v>
                </c:pt>
                <c:pt idx="1500">
                  <c:v>98.0736500603346</c:v>
                </c:pt>
                <c:pt idx="1501">
                  <c:v>99.811922511032904</c:v>
                </c:pt>
                <c:pt idx="1502">
                  <c:v>99.109748477752404</c:v>
                </c:pt>
                <c:pt idx="1503">
                  <c:v>98.537806002948301</c:v>
                </c:pt>
                <c:pt idx="1504">
                  <c:v>97.851390474725306</c:v>
                </c:pt>
                <c:pt idx="1505">
                  <c:v>97.856867697493101</c:v>
                </c:pt>
                <c:pt idx="1506">
                  <c:v>97.286542561226696</c:v>
                </c:pt>
                <c:pt idx="1507">
                  <c:v>97.887657811880601</c:v>
                </c:pt>
                <c:pt idx="1508">
                  <c:v>97.605390584865702</c:v>
                </c:pt>
                <c:pt idx="1509">
                  <c:v>97.399520452029407</c:v>
                </c:pt>
                <c:pt idx="1510">
                  <c:v>97.734606433354998</c:v>
                </c:pt>
                <c:pt idx="1511">
                  <c:v>98.568049956959001</c:v>
                </c:pt>
                <c:pt idx="1512">
                  <c:v>97.644204876100602</c:v>
                </c:pt>
                <c:pt idx="1513">
                  <c:v>98.257823766912296</c:v>
                </c:pt>
                <c:pt idx="1514">
                  <c:v>97.547534442511306</c:v>
                </c:pt>
                <c:pt idx="1515">
                  <c:v>96.842491975604105</c:v>
                </c:pt>
                <c:pt idx="1516">
                  <c:v>95.714296733372095</c:v>
                </c:pt>
                <c:pt idx="1517">
                  <c:v>97.518572609183096</c:v>
                </c:pt>
                <c:pt idx="1518">
                  <c:v>97.615920022504994</c:v>
                </c:pt>
                <c:pt idx="1519">
                  <c:v>98.087467012230704</c:v>
                </c:pt>
                <c:pt idx="1520">
                  <c:v>97.260005407299104</c:v>
                </c:pt>
                <c:pt idx="1521">
                  <c:v>98.430435231841301</c:v>
                </c:pt>
                <c:pt idx="1522">
                  <c:v>98.113046913984803</c:v>
                </c:pt>
                <c:pt idx="1523">
                  <c:v>98.948743462558099</c:v>
                </c:pt>
                <c:pt idx="1524">
                  <c:v>98.334679140426502</c:v>
                </c:pt>
                <c:pt idx="1525">
                  <c:v>97.770955501899095</c:v>
                </c:pt>
                <c:pt idx="1526">
                  <c:v>96.9280589288377</c:v>
                </c:pt>
                <c:pt idx="1527">
                  <c:v>97.231707375709206</c:v>
                </c:pt>
                <c:pt idx="1528">
                  <c:v>97.893511128734204</c:v>
                </c:pt>
                <c:pt idx="1529">
                  <c:v>98.180681164738701</c:v>
                </c:pt>
                <c:pt idx="1530">
                  <c:v>98.120646803066904</c:v>
                </c:pt>
                <c:pt idx="1531">
                  <c:v>97.091999063519907</c:v>
                </c:pt>
                <c:pt idx="1532">
                  <c:v>96.693737062766203</c:v>
                </c:pt>
                <c:pt idx="1533">
                  <c:v>95.904501653564594</c:v>
                </c:pt>
                <c:pt idx="1534">
                  <c:v>96.081652500935306</c:v>
                </c:pt>
                <c:pt idx="1535">
                  <c:v>95.577878949738405</c:v>
                </c:pt>
                <c:pt idx="1536">
                  <c:v>96.131603938884496</c:v>
                </c:pt>
                <c:pt idx="1537">
                  <c:v>94.897991207215298</c:v>
                </c:pt>
                <c:pt idx="1538">
                  <c:v>95.750195963724906</c:v>
                </c:pt>
                <c:pt idx="1539">
                  <c:v>96.043237735850198</c:v>
                </c:pt>
                <c:pt idx="1540">
                  <c:v>95.331551702404695</c:v>
                </c:pt>
                <c:pt idx="1541">
                  <c:v>96.247628844361998</c:v>
                </c:pt>
                <c:pt idx="1542">
                  <c:v>96.363538408351403</c:v>
                </c:pt>
                <c:pt idx="1543">
                  <c:v>96.444681135299007</c:v>
                </c:pt>
                <c:pt idx="1544">
                  <c:v>95.650337537343106</c:v>
                </c:pt>
                <c:pt idx="1545">
                  <c:v>95.551816417651693</c:v>
                </c:pt>
                <c:pt idx="1546">
                  <c:v>95.353718614331996</c:v>
                </c:pt>
                <c:pt idx="1547">
                  <c:v>96.737804661965995</c:v>
                </c:pt>
                <c:pt idx="1548">
                  <c:v>96.854563175878596</c:v>
                </c:pt>
                <c:pt idx="1549">
                  <c:v>96.682400743889801</c:v>
                </c:pt>
                <c:pt idx="1550">
                  <c:v>96.849410833411994</c:v>
                </c:pt>
                <c:pt idx="1551">
                  <c:v>96.570667003948301</c:v>
                </c:pt>
                <c:pt idx="1552">
                  <c:v>97.118627489083707</c:v>
                </c:pt>
                <c:pt idx="1553">
                  <c:v>97.078187218855007</c:v>
                </c:pt>
                <c:pt idx="1554">
                  <c:v>96.836464670500305</c:v>
                </c:pt>
                <c:pt idx="1555">
                  <c:v>96.778953489864406</c:v>
                </c:pt>
                <c:pt idx="1556">
                  <c:v>96.653348182916503</c:v>
                </c:pt>
                <c:pt idx="1557">
                  <c:v>97.447135587182601</c:v>
                </c:pt>
                <c:pt idx="1558">
                  <c:v>97.673463695983301</c:v>
                </c:pt>
                <c:pt idx="1559">
                  <c:v>97.313016642472206</c:v>
                </c:pt>
                <c:pt idx="1560">
                  <c:v>95.988556550965995</c:v>
                </c:pt>
                <c:pt idx="1561">
                  <c:v>95.853363794702005</c:v>
                </c:pt>
                <c:pt idx="1562">
                  <c:v>95.882244787103204</c:v>
                </c:pt>
                <c:pt idx="1563">
                  <c:v>96.609616405699995</c:v>
                </c:pt>
                <c:pt idx="1564">
                  <c:v>96.411887960631304</c:v>
                </c:pt>
                <c:pt idx="1565">
                  <c:v>97.6902313230743</c:v>
                </c:pt>
                <c:pt idx="1566">
                  <c:v>97.324948604653002</c:v>
                </c:pt>
                <c:pt idx="1567">
                  <c:v>98.405735863385402</c:v>
                </c:pt>
                <c:pt idx="1568">
                  <c:v>99.363155002423795</c:v>
                </c:pt>
                <c:pt idx="1569">
                  <c:v>99.557925571253193</c:v>
                </c:pt>
                <c:pt idx="1570">
                  <c:v>99.819492395942802</c:v>
                </c:pt>
                <c:pt idx="1571">
                  <c:v>99.6692346346818</c:v>
                </c:pt>
                <c:pt idx="1572">
                  <c:v>99.573454510869297</c:v>
                </c:pt>
                <c:pt idx="1573">
                  <c:v>100.046961718033</c:v>
                </c:pt>
                <c:pt idx="1574">
                  <c:v>99.152095005898303</c:v>
                </c:pt>
                <c:pt idx="1575">
                  <c:v>98.937547514864406</c:v>
                </c:pt>
                <c:pt idx="1576">
                  <c:v>98.463691459218197</c:v>
                </c:pt>
                <c:pt idx="1577">
                  <c:v>99.286405886988007</c:v>
                </c:pt>
                <c:pt idx="1578">
                  <c:v>99.429441461619206</c:v>
                </c:pt>
                <c:pt idx="1579">
                  <c:v>99.278980534664996</c:v>
                </c:pt>
                <c:pt idx="1580">
                  <c:v>99.648071752279705</c:v>
                </c:pt>
                <c:pt idx="1581">
                  <c:v>98.252358320344399</c:v>
                </c:pt>
                <c:pt idx="1582">
                  <c:v>99.762983426706299</c:v>
                </c:pt>
                <c:pt idx="1583">
                  <c:v>100.49928865579901</c:v>
                </c:pt>
                <c:pt idx="1584">
                  <c:v>100.514557210701</c:v>
                </c:pt>
                <c:pt idx="1585">
                  <c:v>100.045590467655</c:v>
                </c:pt>
                <c:pt idx="1586">
                  <c:v>100.66171356013101</c:v>
                </c:pt>
                <c:pt idx="1587">
                  <c:v>100.95768913372</c:v>
                </c:pt>
                <c:pt idx="1588">
                  <c:v>100.404478124965</c:v>
                </c:pt>
                <c:pt idx="1589">
                  <c:v>98.2290207811307</c:v>
                </c:pt>
                <c:pt idx="1590">
                  <c:v>97.224491893144503</c:v>
                </c:pt>
                <c:pt idx="1591">
                  <c:v>97.620981428824706</c:v>
                </c:pt>
                <c:pt idx="1592">
                  <c:v>96.475516623428504</c:v>
                </c:pt>
                <c:pt idx="1593">
                  <c:v>98.017523892909693</c:v>
                </c:pt>
                <c:pt idx="1594">
                  <c:v>97.542671217377304</c:v>
                </c:pt>
                <c:pt idx="1595">
                  <c:v>95.062765699563897</c:v>
                </c:pt>
                <c:pt idx="1596">
                  <c:v>95.772781092901894</c:v>
                </c:pt>
                <c:pt idx="1597">
                  <c:v>95.395701459758996</c:v>
                </c:pt>
                <c:pt idx="1598">
                  <c:v>96.4696264691663</c:v>
                </c:pt>
                <c:pt idx="1599">
                  <c:v>97.918145266629793</c:v>
                </c:pt>
                <c:pt idx="1600">
                  <c:v>98.308825389438098</c:v>
                </c:pt>
                <c:pt idx="1601">
                  <c:v>99.350648378718105</c:v>
                </c:pt>
                <c:pt idx="1602">
                  <c:v>99.556697087489596</c:v>
                </c:pt>
                <c:pt idx="1603">
                  <c:v>100.418664240029</c:v>
                </c:pt>
                <c:pt idx="1604">
                  <c:v>100.657711195297</c:v>
                </c:pt>
                <c:pt idx="1605">
                  <c:v>101.24090107839901</c:v>
                </c:pt>
                <c:pt idx="1606">
                  <c:v>100.451259223969</c:v>
                </c:pt>
                <c:pt idx="1607">
                  <c:v>101.129432049065</c:v>
                </c:pt>
                <c:pt idx="1608">
                  <c:v>101.116650744819</c:v>
                </c:pt>
                <c:pt idx="1609">
                  <c:v>101.733744161422</c:v>
                </c:pt>
                <c:pt idx="1610">
                  <c:v>101.68114915413101</c:v>
                </c:pt>
                <c:pt idx="1611">
                  <c:v>101.823342407323</c:v>
                </c:pt>
                <c:pt idx="1612">
                  <c:v>102.207862838944</c:v>
                </c:pt>
                <c:pt idx="1613">
                  <c:v>102.084260180748</c:v>
                </c:pt>
                <c:pt idx="1614">
                  <c:v>101.39077507844701</c:v>
                </c:pt>
                <c:pt idx="1615">
                  <c:v>103.109965123717</c:v>
                </c:pt>
                <c:pt idx="1616">
                  <c:v>103.231981428772</c:v>
                </c:pt>
                <c:pt idx="1617">
                  <c:v>103.21693290155</c:v>
                </c:pt>
                <c:pt idx="1618">
                  <c:v>102.963162901332</c:v>
                </c:pt>
                <c:pt idx="1619">
                  <c:v>102.89476487929301</c:v>
                </c:pt>
                <c:pt idx="1620">
                  <c:v>102.24681372086</c:v>
                </c:pt>
                <c:pt idx="1621">
                  <c:v>102.538985470367</c:v>
                </c:pt>
                <c:pt idx="1622">
                  <c:v>101.21864354125</c:v>
                </c:pt>
                <c:pt idx="1623">
                  <c:v>100.944064278488</c:v>
                </c:pt>
                <c:pt idx="1624">
                  <c:v>101.71480738347501</c:v>
                </c:pt>
                <c:pt idx="1625">
                  <c:v>102.92037617010401</c:v>
                </c:pt>
                <c:pt idx="1626">
                  <c:v>102.31428982190999</c:v>
                </c:pt>
                <c:pt idx="1627">
                  <c:v>102.620745568443</c:v>
                </c:pt>
                <c:pt idx="1628">
                  <c:v>101.803113609272</c:v>
                </c:pt>
                <c:pt idx="1629">
                  <c:v>100.910039023824</c:v>
                </c:pt>
                <c:pt idx="1630">
                  <c:v>101.15694479075999</c:v>
                </c:pt>
                <c:pt idx="1631">
                  <c:v>99.783081310145704</c:v>
                </c:pt>
                <c:pt idx="1632">
                  <c:v>99.390529590290996</c:v>
                </c:pt>
                <c:pt idx="1633">
                  <c:v>99.553024857092097</c:v>
                </c:pt>
                <c:pt idx="1634">
                  <c:v>100.600898426443</c:v>
                </c:pt>
                <c:pt idx="1635">
                  <c:v>102.017498349034</c:v>
                </c:pt>
                <c:pt idx="1636">
                  <c:v>102.345232161932</c:v>
                </c:pt>
                <c:pt idx="1637">
                  <c:v>101.606431579315</c:v>
                </c:pt>
                <c:pt idx="1638">
                  <c:v>99.301946422874906</c:v>
                </c:pt>
                <c:pt idx="1639">
                  <c:v>98.181321623901596</c:v>
                </c:pt>
                <c:pt idx="1640">
                  <c:v>98.911103390294102</c:v>
                </c:pt>
                <c:pt idx="1641">
                  <c:v>100.39974696166099</c:v>
                </c:pt>
                <c:pt idx="1642">
                  <c:v>97.570303013901295</c:v>
                </c:pt>
                <c:pt idx="1643">
                  <c:v>96.414120457778196</c:v>
                </c:pt>
                <c:pt idx="1644">
                  <c:v>97.032873497151002</c:v>
                </c:pt>
                <c:pt idx="1645">
                  <c:v>97.439712419231597</c:v>
                </c:pt>
                <c:pt idx="1646">
                  <c:v>98.608025605225805</c:v>
                </c:pt>
                <c:pt idx="1647">
                  <c:v>98.7933572805088</c:v>
                </c:pt>
                <c:pt idx="1648">
                  <c:v>99.371661138879702</c:v>
                </c:pt>
                <c:pt idx="1649">
                  <c:v>100.15202217570599</c:v>
                </c:pt>
                <c:pt idx="1650">
                  <c:v>99.482170848753697</c:v>
                </c:pt>
                <c:pt idx="1651">
                  <c:v>99.912185011863201</c:v>
                </c:pt>
                <c:pt idx="1652">
                  <c:v>98.430029808097402</c:v>
                </c:pt>
                <c:pt idx="1653">
                  <c:v>98.485334998651297</c:v>
                </c:pt>
                <c:pt idx="1654">
                  <c:v>99.0471314577523</c:v>
                </c:pt>
                <c:pt idx="1655">
                  <c:v>99.432269704072695</c:v>
                </c:pt>
                <c:pt idx="1656">
                  <c:v>99.566203530523595</c:v>
                </c:pt>
                <c:pt idx="1657">
                  <c:v>99.4711341516159</c:v>
                </c:pt>
                <c:pt idx="1658">
                  <c:v>99.733919396991794</c:v>
                </c:pt>
                <c:pt idx="1659">
                  <c:v>98.427021757220004</c:v>
                </c:pt>
                <c:pt idx="1660">
                  <c:v>98.418589775066494</c:v>
                </c:pt>
                <c:pt idx="1661">
                  <c:v>98.055560211664101</c:v>
                </c:pt>
                <c:pt idx="1662">
                  <c:v>98.529119145451702</c:v>
                </c:pt>
                <c:pt idx="1663">
                  <c:v>100.191292894176</c:v>
                </c:pt>
                <c:pt idx="1664">
                  <c:v>99.947096558919597</c:v>
                </c:pt>
                <c:pt idx="1665">
                  <c:v>99.116222139305705</c:v>
                </c:pt>
                <c:pt idx="1666">
                  <c:v>98.335082426978104</c:v>
                </c:pt>
                <c:pt idx="1667">
                  <c:v>98.917938783861999</c:v>
                </c:pt>
                <c:pt idx="1668">
                  <c:v>99.650798630559905</c:v>
                </c:pt>
                <c:pt idx="1669">
                  <c:v>98.893976835324096</c:v>
                </c:pt>
                <c:pt idx="1670">
                  <c:v>99.683031557639595</c:v>
                </c:pt>
                <c:pt idx="1671">
                  <c:v>100.25040731882299</c:v>
                </c:pt>
                <c:pt idx="1672">
                  <c:v>101.02279583309701</c:v>
                </c:pt>
                <c:pt idx="1673">
                  <c:v>102.203044085641</c:v>
                </c:pt>
                <c:pt idx="1674">
                  <c:v>101.86650983528099</c:v>
                </c:pt>
                <c:pt idx="1675">
                  <c:v>102.40692114281801</c:v>
                </c:pt>
                <c:pt idx="1676">
                  <c:v>102.318422097481</c:v>
                </c:pt>
                <c:pt idx="1677">
                  <c:v>102.12364338128</c:v>
                </c:pt>
                <c:pt idx="1678">
                  <c:v>101.806566571587</c:v>
                </c:pt>
                <c:pt idx="1679">
                  <c:v>101.93327624365</c:v>
                </c:pt>
                <c:pt idx="1680">
                  <c:v>103.36078630538501</c:v>
                </c:pt>
                <c:pt idx="1681">
                  <c:v>103.07863192488099</c:v>
                </c:pt>
                <c:pt idx="1682">
                  <c:v>102.08987821196899</c:v>
                </c:pt>
                <c:pt idx="1683">
                  <c:v>101.47623543322899</c:v>
                </c:pt>
                <c:pt idx="1684">
                  <c:v>101.25235108591301</c:v>
                </c:pt>
                <c:pt idx="1685">
                  <c:v>101.21221845517999</c:v>
                </c:pt>
                <c:pt idx="1686">
                  <c:v>101.407681228271</c:v>
                </c:pt>
                <c:pt idx="1687">
                  <c:v>101.045751500739</c:v>
                </c:pt>
                <c:pt idx="1688">
                  <c:v>101.048417182878</c:v>
                </c:pt>
                <c:pt idx="1689">
                  <c:v>101.74604655813999</c:v>
                </c:pt>
                <c:pt idx="1690">
                  <c:v>102.142959896943</c:v>
                </c:pt>
                <c:pt idx="1691">
                  <c:v>102.578741953269</c:v>
                </c:pt>
                <c:pt idx="1692">
                  <c:v>102.231630828706</c:v>
                </c:pt>
                <c:pt idx="1693">
                  <c:v>102.48782899296199</c:v>
                </c:pt>
                <c:pt idx="1694">
                  <c:v>102.4371165787</c:v>
                </c:pt>
                <c:pt idx="1695">
                  <c:v>102.452154855301</c:v>
                </c:pt>
                <c:pt idx="1696">
                  <c:v>102.998508036449</c:v>
                </c:pt>
                <c:pt idx="1697">
                  <c:v>102.899531985192</c:v>
                </c:pt>
                <c:pt idx="1698">
                  <c:v>103.080268097843</c:v>
                </c:pt>
                <c:pt idx="1699">
                  <c:v>102.704447832993</c:v>
                </c:pt>
                <c:pt idx="1700">
                  <c:v>102.18987121629399</c:v>
                </c:pt>
                <c:pt idx="1701">
                  <c:v>102.518158681798</c:v>
                </c:pt>
                <c:pt idx="1702">
                  <c:v>102.990776329643</c:v>
                </c:pt>
                <c:pt idx="1703">
                  <c:v>103.158492270431</c:v>
                </c:pt>
                <c:pt idx="1704">
                  <c:v>103.496720907344</c:v>
                </c:pt>
                <c:pt idx="1705">
                  <c:v>103.655700647481</c:v>
                </c:pt>
                <c:pt idx="1706">
                  <c:v>103.963372123439</c:v>
                </c:pt>
                <c:pt idx="1707">
                  <c:v>103.947464324832</c:v>
                </c:pt>
                <c:pt idx="1708">
                  <c:v>104.33750832563</c:v>
                </c:pt>
                <c:pt idx="1709">
                  <c:v>104.143417100043</c:v>
                </c:pt>
                <c:pt idx="1710">
                  <c:v>104.867689025418</c:v>
                </c:pt>
                <c:pt idx="1711">
                  <c:v>104.688068057452</c:v>
                </c:pt>
                <c:pt idx="1712">
                  <c:v>105.030029422816</c:v>
                </c:pt>
                <c:pt idx="1713">
                  <c:v>105.167985967134</c:v>
                </c:pt>
                <c:pt idx="1714">
                  <c:v>104.861552911904</c:v>
                </c:pt>
                <c:pt idx="1715">
                  <c:v>104.56526194596</c:v>
                </c:pt>
                <c:pt idx="1716">
                  <c:v>105.09020595701899</c:v>
                </c:pt>
                <c:pt idx="1717">
                  <c:v>104.76550592429901</c:v>
                </c:pt>
                <c:pt idx="1718">
                  <c:v>104.33344399724101</c:v>
                </c:pt>
                <c:pt idx="1719">
                  <c:v>103.042655792069</c:v>
                </c:pt>
                <c:pt idx="1720">
                  <c:v>103.018565888735</c:v>
                </c:pt>
                <c:pt idx="1721">
                  <c:v>103.50673817479</c:v>
                </c:pt>
                <c:pt idx="1722">
                  <c:v>102.76889899728801</c:v>
                </c:pt>
                <c:pt idx="1723">
                  <c:v>102.816967845961</c:v>
                </c:pt>
                <c:pt idx="1724">
                  <c:v>103.086215581809</c:v>
                </c:pt>
                <c:pt idx="1725">
                  <c:v>103.575841844859</c:v>
                </c:pt>
                <c:pt idx="1726">
                  <c:v>104.069436545965</c:v>
                </c:pt>
                <c:pt idx="1727">
                  <c:v>103.760224338009</c:v>
                </c:pt>
                <c:pt idx="1728">
                  <c:v>105.033616509457</c:v>
                </c:pt>
                <c:pt idx="1729">
                  <c:v>105.15965663534099</c:v>
                </c:pt>
                <c:pt idx="1730">
                  <c:v>105.365616055985</c:v>
                </c:pt>
                <c:pt idx="1731">
                  <c:v>105.961485406779</c:v>
                </c:pt>
                <c:pt idx="1732">
                  <c:v>106.03192000828101</c:v>
                </c:pt>
                <c:pt idx="1733">
                  <c:v>106.39304686828601</c:v>
                </c:pt>
                <c:pt idx="1734">
                  <c:v>106.398534322475</c:v>
                </c:pt>
                <c:pt idx="1735">
                  <c:v>105.875008999484</c:v>
                </c:pt>
                <c:pt idx="1736">
                  <c:v>105.825152884015</c:v>
                </c:pt>
                <c:pt idx="1737">
                  <c:v>105.85923797998601</c:v>
                </c:pt>
                <c:pt idx="1738">
                  <c:v>106.127004997602</c:v>
                </c:pt>
                <c:pt idx="1739">
                  <c:v>106.202741696386</c:v>
                </c:pt>
                <c:pt idx="1740">
                  <c:v>106.658496048418</c:v>
                </c:pt>
                <c:pt idx="1741">
                  <c:v>106.309355061037</c:v>
                </c:pt>
                <c:pt idx="1742">
                  <c:v>106.562594494915</c:v>
                </c:pt>
                <c:pt idx="1743">
                  <c:v>105.772504081278</c:v>
                </c:pt>
                <c:pt idx="1744">
                  <c:v>106.11734658204399</c:v>
                </c:pt>
                <c:pt idx="1745">
                  <c:v>106.147469982015</c:v>
                </c:pt>
                <c:pt idx="1746">
                  <c:v>105.73179169505001</c:v>
                </c:pt>
                <c:pt idx="1747">
                  <c:v>105.069513472011</c:v>
                </c:pt>
                <c:pt idx="1748">
                  <c:v>104.90425223232801</c:v>
                </c:pt>
                <c:pt idx="1749">
                  <c:v>103.282652667527</c:v>
                </c:pt>
                <c:pt idx="1750">
                  <c:v>103.00731455428399</c:v>
                </c:pt>
                <c:pt idx="1751">
                  <c:v>103.278088172027</c:v>
                </c:pt>
                <c:pt idx="1752">
                  <c:v>103.169650859819</c:v>
                </c:pt>
                <c:pt idx="1753">
                  <c:v>103.22433269982901</c:v>
                </c:pt>
                <c:pt idx="1754">
                  <c:v>103.903987560762</c:v>
                </c:pt>
                <c:pt idx="1755">
                  <c:v>103.530047763174</c:v>
                </c:pt>
                <c:pt idx="1756">
                  <c:v>103.576883937228</c:v>
                </c:pt>
                <c:pt idx="1757">
                  <c:v>103.431185346788</c:v>
                </c:pt>
                <c:pt idx="1758">
                  <c:v>103.469787409022</c:v>
                </c:pt>
                <c:pt idx="1759">
                  <c:v>104.014174627538</c:v>
                </c:pt>
                <c:pt idx="1760">
                  <c:v>104.368275109083</c:v>
                </c:pt>
                <c:pt idx="1761">
                  <c:v>103.947411354886</c:v>
                </c:pt>
                <c:pt idx="1762">
                  <c:v>104.662761548237</c:v>
                </c:pt>
                <c:pt idx="1763">
                  <c:v>104.142531321501</c:v>
                </c:pt>
                <c:pt idx="1764">
                  <c:v>104.762942989444</c:v>
                </c:pt>
                <c:pt idx="1765">
                  <c:v>104.82937741138601</c:v>
                </c:pt>
                <c:pt idx="1766">
                  <c:v>105.021482037212</c:v>
                </c:pt>
                <c:pt idx="1767">
                  <c:v>106.08611380105999</c:v>
                </c:pt>
                <c:pt idx="1768">
                  <c:v>105.51008230587399</c:v>
                </c:pt>
                <c:pt idx="1769">
                  <c:v>105.56253752372299</c:v>
                </c:pt>
                <c:pt idx="1770">
                  <c:v>105.60979740944001</c:v>
                </c:pt>
                <c:pt idx="1771">
                  <c:v>106.46881611745501</c:v>
                </c:pt>
                <c:pt idx="1772">
                  <c:v>106.658305805921</c:v>
                </c:pt>
                <c:pt idx="1773">
                  <c:v>106.22877058768501</c:v>
                </c:pt>
                <c:pt idx="1774">
                  <c:v>106.21356479500299</c:v>
                </c:pt>
                <c:pt idx="1775">
                  <c:v>107.185897283415</c:v>
                </c:pt>
                <c:pt idx="1776">
                  <c:v>107.558995471963</c:v>
                </c:pt>
                <c:pt idx="1777">
                  <c:v>107.52015480743501</c:v>
                </c:pt>
                <c:pt idx="1778">
                  <c:v>107.586571461311</c:v>
                </c:pt>
                <c:pt idx="1779">
                  <c:v>107.78667891993901</c:v>
                </c:pt>
                <c:pt idx="1780">
                  <c:v>108.139712262213</c:v>
                </c:pt>
                <c:pt idx="1781">
                  <c:v>108.256503574992</c:v>
                </c:pt>
                <c:pt idx="1782">
                  <c:v>108.117426769506</c:v>
                </c:pt>
                <c:pt idx="1783">
                  <c:v>108.412158380123</c:v>
                </c:pt>
                <c:pt idx="1784">
                  <c:v>108.973261752345</c:v>
                </c:pt>
                <c:pt idx="1785">
                  <c:v>109.324879697426</c:v>
                </c:pt>
                <c:pt idx="1786">
                  <c:v>109.476004712194</c:v>
                </c:pt>
                <c:pt idx="1787">
                  <c:v>109.32944408541</c:v>
                </c:pt>
                <c:pt idx="1788">
                  <c:v>108.790840038868</c:v>
                </c:pt>
                <c:pt idx="1789">
                  <c:v>109.35232604613699</c:v>
                </c:pt>
                <c:pt idx="1790">
                  <c:v>109.196640947341</c:v>
                </c:pt>
                <c:pt idx="1791">
                  <c:v>109.172125383691</c:v>
                </c:pt>
                <c:pt idx="1792">
                  <c:v>108.914546958682</c:v>
                </c:pt>
                <c:pt idx="1793">
                  <c:v>109.315702310253</c:v>
                </c:pt>
                <c:pt idx="1794">
                  <c:v>109.378188543036</c:v>
                </c:pt>
                <c:pt idx="1795">
                  <c:v>109.32080248046501</c:v>
                </c:pt>
                <c:pt idx="1796">
                  <c:v>109.777614647097</c:v>
                </c:pt>
                <c:pt idx="1797">
                  <c:v>109.033657354179</c:v>
                </c:pt>
                <c:pt idx="1798">
                  <c:v>109.523779934472</c:v>
                </c:pt>
                <c:pt idx="1799">
                  <c:v>110.100180230866</c:v>
                </c:pt>
                <c:pt idx="1800">
                  <c:v>110.435215957674</c:v>
                </c:pt>
                <c:pt idx="1801">
                  <c:v>110.985286649892</c:v>
                </c:pt>
                <c:pt idx="1802">
                  <c:v>111.602210543372</c:v>
                </c:pt>
                <c:pt idx="1803">
                  <c:v>112.229281496797</c:v>
                </c:pt>
                <c:pt idx="1804">
                  <c:v>111.56307634606701</c:v>
                </c:pt>
                <c:pt idx="1805">
                  <c:v>111.60036383526401</c:v>
                </c:pt>
                <c:pt idx="1806">
                  <c:v>111.808778370784</c:v>
                </c:pt>
                <c:pt idx="1807">
                  <c:v>112.11870162360201</c:v>
                </c:pt>
                <c:pt idx="1808">
                  <c:v>111.814620369246</c:v>
                </c:pt>
                <c:pt idx="1809">
                  <c:v>111.964715086266</c:v>
                </c:pt>
                <c:pt idx="1810">
                  <c:v>112.416608783611</c:v>
                </c:pt>
                <c:pt idx="1811">
                  <c:v>111.76418817696199</c:v>
                </c:pt>
                <c:pt idx="1812">
                  <c:v>112.207078657368</c:v>
                </c:pt>
                <c:pt idx="1813">
                  <c:v>111.87409972998501</c:v>
                </c:pt>
                <c:pt idx="1814">
                  <c:v>110.94684482390799</c:v>
                </c:pt>
                <c:pt idx="1815">
                  <c:v>110.478504668558</c:v>
                </c:pt>
                <c:pt idx="1816">
                  <c:v>111.638376805639</c:v>
                </c:pt>
                <c:pt idx="1817">
                  <c:v>112.480800303219</c:v>
                </c:pt>
                <c:pt idx="1818">
                  <c:v>113.173767365611</c:v>
                </c:pt>
                <c:pt idx="1819">
                  <c:v>113.74021413193699</c:v>
                </c:pt>
                <c:pt idx="1820">
                  <c:v>112.78914002956699</c:v>
                </c:pt>
                <c:pt idx="1821">
                  <c:v>112.926857874891</c:v>
                </c:pt>
                <c:pt idx="1822">
                  <c:v>113.530783137189</c:v>
                </c:pt>
                <c:pt idx="1823">
                  <c:v>113.903415057145</c:v>
                </c:pt>
                <c:pt idx="1824">
                  <c:v>113.606487200591</c:v>
                </c:pt>
                <c:pt idx="1825">
                  <c:v>112.710021914764</c:v>
                </c:pt>
                <c:pt idx="1826">
                  <c:v>113.274137981216</c:v>
                </c:pt>
                <c:pt idx="1827">
                  <c:v>113.146248639348</c:v>
                </c:pt>
                <c:pt idx="1828">
                  <c:v>113.29369501337401</c:v>
                </c:pt>
                <c:pt idx="1829">
                  <c:v>114.271197943096</c:v>
                </c:pt>
                <c:pt idx="1830">
                  <c:v>114.91726357189999</c:v>
                </c:pt>
                <c:pt idx="1831">
                  <c:v>114.95729046824199</c:v>
                </c:pt>
                <c:pt idx="1832">
                  <c:v>114.77567441255199</c:v>
                </c:pt>
                <c:pt idx="1833">
                  <c:v>114.72304289331301</c:v>
                </c:pt>
                <c:pt idx="1834">
                  <c:v>114.908138217191</c:v>
                </c:pt>
                <c:pt idx="1835">
                  <c:v>114.84162909720099</c:v>
                </c:pt>
                <c:pt idx="1836">
                  <c:v>115.20288385522601</c:v>
                </c:pt>
                <c:pt idx="1837">
                  <c:v>115.924629818412</c:v>
                </c:pt>
                <c:pt idx="1838">
                  <c:v>115.754956928171</c:v>
                </c:pt>
                <c:pt idx="1839">
                  <c:v>117.065438519919</c:v>
                </c:pt>
                <c:pt idx="1840">
                  <c:v>117.628608055291</c:v>
                </c:pt>
                <c:pt idx="1841">
                  <c:v>117.65959052912901</c:v>
                </c:pt>
                <c:pt idx="1842">
                  <c:v>116.28366320662001</c:v>
                </c:pt>
                <c:pt idx="1843">
                  <c:v>116.447172016241</c:v>
                </c:pt>
                <c:pt idx="1844">
                  <c:v>116.804146777017</c:v>
                </c:pt>
                <c:pt idx="1845">
                  <c:v>116.53520446460701</c:v>
                </c:pt>
                <c:pt idx="1846">
                  <c:v>116.796535071918</c:v>
                </c:pt>
                <c:pt idx="1847">
                  <c:v>116.726141660935</c:v>
                </c:pt>
                <c:pt idx="1848">
                  <c:v>116.640387410588</c:v>
                </c:pt>
                <c:pt idx="1849">
                  <c:v>116.99910598549199</c:v>
                </c:pt>
                <c:pt idx="1850">
                  <c:v>115.292143980915</c:v>
                </c:pt>
                <c:pt idx="1851">
                  <c:v>114.888957449014</c:v>
                </c:pt>
                <c:pt idx="1852">
                  <c:v>115.531985626297</c:v>
                </c:pt>
                <c:pt idx="1853">
                  <c:v>115.731014263932</c:v>
                </c:pt>
                <c:pt idx="1854">
                  <c:v>116.548024069967</c:v>
                </c:pt>
                <c:pt idx="1855">
                  <c:v>116.50585523314</c:v>
                </c:pt>
                <c:pt idx="1856">
                  <c:v>115.966290199862</c:v>
                </c:pt>
                <c:pt idx="1857">
                  <c:v>116.476180826446</c:v>
                </c:pt>
                <c:pt idx="1858">
                  <c:v>116.00920876274699</c:v>
                </c:pt>
                <c:pt idx="1859">
                  <c:v>116.724106649118</c:v>
                </c:pt>
                <c:pt idx="1860">
                  <c:v>117.37526913703699</c:v>
                </c:pt>
                <c:pt idx="1861">
                  <c:v>117.409974889842</c:v>
                </c:pt>
                <c:pt idx="1862">
                  <c:v>117.426239980003</c:v>
                </c:pt>
                <c:pt idx="1863">
                  <c:v>116.971628167088</c:v>
                </c:pt>
                <c:pt idx="1864">
                  <c:v>117.19686352063999</c:v>
                </c:pt>
                <c:pt idx="1865">
                  <c:v>117.18810090460001</c:v>
                </c:pt>
                <c:pt idx="1866">
                  <c:v>116.79930521298699</c:v>
                </c:pt>
                <c:pt idx="1867">
                  <c:v>116.392359891808</c:v>
                </c:pt>
                <c:pt idx="1868">
                  <c:v>116.459794952499</c:v>
                </c:pt>
                <c:pt idx="1869">
                  <c:v>113.750509080887</c:v>
                </c:pt>
                <c:pt idx="1870">
                  <c:v>114.611739802765</c:v>
                </c:pt>
                <c:pt idx="1871">
                  <c:v>114.915462411948</c:v>
                </c:pt>
                <c:pt idx="1872">
                  <c:v>115.23903560391901</c:v>
                </c:pt>
                <c:pt idx="1873">
                  <c:v>115.936442889909</c:v>
                </c:pt>
                <c:pt idx="1874">
                  <c:v>115.636846966307</c:v>
                </c:pt>
                <c:pt idx="1875">
                  <c:v>116.848022403081</c:v>
                </c:pt>
                <c:pt idx="1876">
                  <c:v>117.361467884406</c:v>
                </c:pt>
                <c:pt idx="1877">
                  <c:v>119.46598330987</c:v>
                </c:pt>
                <c:pt idx="1878">
                  <c:v>119.174063541203</c:v>
                </c:pt>
                <c:pt idx="1879">
                  <c:v>120.535748744391</c:v>
                </c:pt>
                <c:pt idx="1880">
                  <c:v>120.370605857887</c:v>
                </c:pt>
                <c:pt idx="1881">
                  <c:v>120.563133600558</c:v>
                </c:pt>
                <c:pt idx="1882">
                  <c:v>118.892010480458</c:v>
                </c:pt>
                <c:pt idx="1883">
                  <c:v>117.682286552568</c:v>
                </c:pt>
                <c:pt idx="1884">
                  <c:v>118.56245430461099</c:v>
                </c:pt>
                <c:pt idx="1885">
                  <c:v>119.028303392895</c:v>
                </c:pt>
                <c:pt idx="1886">
                  <c:v>118.59859573065999</c:v>
                </c:pt>
                <c:pt idx="1887">
                  <c:v>119.222680508179</c:v>
                </c:pt>
                <c:pt idx="1888">
                  <c:v>118.859733156955</c:v>
                </c:pt>
                <c:pt idx="1889">
                  <c:v>119.07769457971899</c:v>
                </c:pt>
                <c:pt idx="1890">
                  <c:v>118.906646494142</c:v>
                </c:pt>
                <c:pt idx="1891">
                  <c:v>119.160377183826</c:v>
                </c:pt>
                <c:pt idx="1892">
                  <c:v>117.779391838612</c:v>
                </c:pt>
                <c:pt idx="1893">
                  <c:v>117.93648191472499</c:v>
                </c:pt>
                <c:pt idx="1894">
                  <c:v>117.869056181308</c:v>
                </c:pt>
                <c:pt idx="1895">
                  <c:v>118.350571531253</c:v>
                </c:pt>
                <c:pt idx="1896">
                  <c:v>118.18204938267399</c:v>
                </c:pt>
                <c:pt idx="1897">
                  <c:v>117.937542300156</c:v>
                </c:pt>
                <c:pt idx="1898">
                  <c:v>118.10604550458299</c:v>
                </c:pt>
                <c:pt idx="1899">
                  <c:v>117.961323424672</c:v>
                </c:pt>
                <c:pt idx="1900">
                  <c:v>117.84608743423099</c:v>
                </c:pt>
                <c:pt idx="1901">
                  <c:v>117.128169625461</c:v>
                </c:pt>
                <c:pt idx="1902">
                  <c:v>117.563544426568</c:v>
                </c:pt>
                <c:pt idx="1903">
                  <c:v>118.323331968955</c:v>
                </c:pt>
                <c:pt idx="1904">
                  <c:v>118.216799471735</c:v>
                </c:pt>
                <c:pt idx="1905">
                  <c:v>117.27831625431401</c:v>
                </c:pt>
                <c:pt idx="1906">
                  <c:v>115.707949501394</c:v>
                </c:pt>
                <c:pt idx="1907">
                  <c:v>114.887842088611</c:v>
                </c:pt>
                <c:pt idx="1908">
                  <c:v>114.66125943287</c:v>
                </c:pt>
                <c:pt idx="1909">
                  <c:v>114.19108132384299</c:v>
                </c:pt>
                <c:pt idx="1910">
                  <c:v>112.995996179207</c:v>
                </c:pt>
                <c:pt idx="1911">
                  <c:v>111.799912265468</c:v>
                </c:pt>
                <c:pt idx="1912">
                  <c:v>113.194781489703</c:v>
                </c:pt>
                <c:pt idx="1913">
                  <c:v>114.103842484635</c:v>
                </c:pt>
                <c:pt idx="1914">
                  <c:v>112.12125584449799</c:v>
                </c:pt>
                <c:pt idx="1915">
                  <c:v>112.260966434925</c:v>
                </c:pt>
                <c:pt idx="1916">
                  <c:v>111.54247555568401</c:v>
                </c:pt>
                <c:pt idx="1917">
                  <c:v>112.671324332626</c:v>
                </c:pt>
                <c:pt idx="1918">
                  <c:v>114.1255651004</c:v>
                </c:pt>
                <c:pt idx="1919">
                  <c:v>113.193980220933</c:v>
                </c:pt>
                <c:pt idx="1920">
                  <c:v>112.55856713095601</c:v>
                </c:pt>
                <c:pt idx="1921">
                  <c:v>112.636828001209</c:v>
                </c:pt>
                <c:pt idx="1922">
                  <c:v>113.36877544651</c:v>
                </c:pt>
                <c:pt idx="1923">
                  <c:v>113.32619071235101</c:v>
                </c:pt>
                <c:pt idx="1924">
                  <c:v>113.75148374443199</c:v>
                </c:pt>
                <c:pt idx="1925">
                  <c:v>114.588349544652</c:v>
                </c:pt>
                <c:pt idx="1926">
                  <c:v>114.328062807099</c:v>
                </c:pt>
                <c:pt idx="1927">
                  <c:v>113.923445163867</c:v>
                </c:pt>
                <c:pt idx="1928">
                  <c:v>113.800567786489</c:v>
                </c:pt>
                <c:pt idx="1929">
                  <c:v>113.759540458665</c:v>
                </c:pt>
                <c:pt idx="1930">
                  <c:v>114.30628389418101</c:v>
                </c:pt>
                <c:pt idx="1931">
                  <c:v>113.39689591258799</c:v>
                </c:pt>
                <c:pt idx="1932">
                  <c:v>113.660799776624</c:v>
                </c:pt>
                <c:pt idx="1933">
                  <c:v>113.05205720622899</c:v>
                </c:pt>
                <c:pt idx="1934">
                  <c:v>112.78475753226201</c:v>
                </c:pt>
                <c:pt idx="1935">
                  <c:v>113.982148833605</c:v>
                </c:pt>
                <c:pt idx="1936">
                  <c:v>114.223267047455</c:v>
                </c:pt>
                <c:pt idx="1937">
                  <c:v>113.688189976185</c:v>
                </c:pt>
                <c:pt idx="1938">
                  <c:v>113.23266392876199</c:v>
                </c:pt>
                <c:pt idx="1939">
                  <c:v>113.94803824463099</c:v>
                </c:pt>
                <c:pt idx="1940">
                  <c:v>113.93377323907001</c:v>
                </c:pt>
                <c:pt idx="1941">
                  <c:v>115.28193010090899</c:v>
                </c:pt>
                <c:pt idx="1942">
                  <c:v>115.097911455325</c:v>
                </c:pt>
                <c:pt idx="1943">
                  <c:v>115.796974493452</c:v>
                </c:pt>
                <c:pt idx="1944">
                  <c:v>115.93342355346</c:v>
                </c:pt>
                <c:pt idx="1945">
                  <c:v>115.19748959626401</c:v>
                </c:pt>
                <c:pt idx="1946">
                  <c:v>115.02949311187599</c:v>
                </c:pt>
                <c:pt idx="1947">
                  <c:v>114.577719899732</c:v>
                </c:pt>
                <c:pt idx="1948">
                  <c:v>112.15083512031801</c:v>
                </c:pt>
                <c:pt idx="1949">
                  <c:v>112.639562119212</c:v>
                </c:pt>
                <c:pt idx="1950">
                  <c:v>113.07611986603099</c:v>
                </c:pt>
                <c:pt idx="1951">
                  <c:v>112.74525206305999</c:v>
                </c:pt>
                <c:pt idx="1952">
                  <c:v>112.576226275409</c:v>
                </c:pt>
                <c:pt idx="1953">
                  <c:v>112.74190378671</c:v>
                </c:pt>
                <c:pt idx="1954">
                  <c:v>111.179347363528</c:v>
                </c:pt>
                <c:pt idx="1955">
                  <c:v>111.413521717783</c:v>
                </c:pt>
                <c:pt idx="1956">
                  <c:v>112.825798867747</c:v>
                </c:pt>
                <c:pt idx="1957">
                  <c:v>114.075359251487</c:v>
                </c:pt>
                <c:pt idx="1958">
                  <c:v>114.597633545395</c:v>
                </c:pt>
                <c:pt idx="1959">
                  <c:v>114.32677352138199</c:v>
                </c:pt>
                <c:pt idx="1960">
                  <c:v>115.19037888607301</c:v>
                </c:pt>
                <c:pt idx="1961">
                  <c:v>115.388295013975</c:v>
                </c:pt>
                <c:pt idx="1962">
                  <c:v>115.09308152684299</c:v>
                </c:pt>
                <c:pt idx="1963">
                  <c:v>114.75980785442999</c:v>
                </c:pt>
                <c:pt idx="1964">
                  <c:v>114.427789707882</c:v>
                </c:pt>
                <c:pt idx="1965">
                  <c:v>113.65053092034699</c:v>
                </c:pt>
                <c:pt idx="1966">
                  <c:v>112.331606741746</c:v>
                </c:pt>
                <c:pt idx="1967">
                  <c:v>111.48884941437601</c:v>
                </c:pt>
                <c:pt idx="1968">
                  <c:v>112.37535718088699</c:v>
                </c:pt>
                <c:pt idx="1969">
                  <c:v>112.79043723215</c:v>
                </c:pt>
                <c:pt idx="1970">
                  <c:v>113.181185356748</c:v>
                </c:pt>
                <c:pt idx="1971">
                  <c:v>113.411065374657</c:v>
                </c:pt>
                <c:pt idx="1972">
                  <c:v>112.980678116589</c:v>
                </c:pt>
                <c:pt idx="1973">
                  <c:v>112.794921137833</c:v>
                </c:pt>
                <c:pt idx="1974">
                  <c:v>113.159791580768</c:v>
                </c:pt>
                <c:pt idx="1975">
                  <c:v>111.75212206020799</c:v>
                </c:pt>
                <c:pt idx="1976">
                  <c:v>111.267928598156</c:v>
                </c:pt>
                <c:pt idx="1977">
                  <c:v>112.356238276307</c:v>
                </c:pt>
                <c:pt idx="1978">
                  <c:v>111.333575286952</c:v>
                </c:pt>
                <c:pt idx="1979">
                  <c:v>111.315174721792</c:v>
                </c:pt>
                <c:pt idx="1980">
                  <c:v>111.04763798899</c:v>
                </c:pt>
                <c:pt idx="1981">
                  <c:v>111.46699952860099</c:v>
                </c:pt>
                <c:pt idx="1982">
                  <c:v>112.33603058184799</c:v>
                </c:pt>
                <c:pt idx="1983">
                  <c:v>111.68553362167199</c:v>
                </c:pt>
                <c:pt idx="1984">
                  <c:v>110.86432006560899</c:v>
                </c:pt>
                <c:pt idx="1985">
                  <c:v>108.424181446896</c:v>
                </c:pt>
                <c:pt idx="1986">
                  <c:v>106.270038461564</c:v>
                </c:pt>
                <c:pt idx="1987">
                  <c:v>102.807317538224</c:v>
                </c:pt>
                <c:pt idx="1988">
                  <c:v>102.344917388027</c:v>
                </c:pt>
                <c:pt idx="1989">
                  <c:v>105.338436674375</c:v>
                </c:pt>
                <c:pt idx="1990">
                  <c:v>107.23356440767</c:v>
                </c:pt>
                <c:pt idx="1991">
                  <c:v>107.767164571862</c:v>
                </c:pt>
                <c:pt idx="1992">
                  <c:v>107.137670708512</c:v>
                </c:pt>
                <c:pt idx="1993">
                  <c:v>104.539793142389</c:v>
                </c:pt>
                <c:pt idx="1994">
                  <c:v>104.99475943572</c:v>
                </c:pt>
                <c:pt idx="1995">
                  <c:v>105.016673230496</c:v>
                </c:pt>
                <c:pt idx="1996">
                  <c:v>104.927558839634</c:v>
                </c:pt>
                <c:pt idx="1997">
                  <c:v>105.28202950014099</c:v>
                </c:pt>
                <c:pt idx="1998">
                  <c:v>105.050093797678</c:v>
                </c:pt>
                <c:pt idx="1999">
                  <c:v>105.177370519357</c:v>
                </c:pt>
                <c:pt idx="2000">
                  <c:v>105.445694108545</c:v>
                </c:pt>
                <c:pt idx="2001">
                  <c:v>105.42110992425501</c:v>
                </c:pt>
                <c:pt idx="2002">
                  <c:v>105.221669285432</c:v>
                </c:pt>
                <c:pt idx="2003">
                  <c:v>105.327419459726</c:v>
                </c:pt>
                <c:pt idx="2004">
                  <c:v>105.83717974074101</c:v>
                </c:pt>
                <c:pt idx="2005">
                  <c:v>105.78168663600999</c:v>
                </c:pt>
                <c:pt idx="2006">
                  <c:v>105.53277277722999</c:v>
                </c:pt>
                <c:pt idx="2007">
                  <c:v>105.483266204377</c:v>
                </c:pt>
                <c:pt idx="2008">
                  <c:v>105.42993016663</c:v>
                </c:pt>
                <c:pt idx="2009">
                  <c:v>105.448032067757</c:v>
                </c:pt>
                <c:pt idx="2010">
                  <c:v>105.113506480593</c:v>
                </c:pt>
                <c:pt idx="2011">
                  <c:v>104.82691927646999</c:v>
                </c:pt>
                <c:pt idx="2012">
                  <c:v>104.91517127444899</c:v>
                </c:pt>
                <c:pt idx="2013">
                  <c:v>105.407313042656</c:v>
                </c:pt>
                <c:pt idx="2014">
                  <c:v>105.544047681715</c:v>
                </c:pt>
                <c:pt idx="2015">
                  <c:v>106.214932961323</c:v>
                </c:pt>
                <c:pt idx="2016">
                  <c:v>106.2072849052</c:v>
                </c:pt>
                <c:pt idx="2017">
                  <c:v>106.207856103598</c:v>
                </c:pt>
                <c:pt idx="2018">
                  <c:v>106.198606494823</c:v>
                </c:pt>
                <c:pt idx="2019">
                  <c:v>106.140926222953</c:v>
                </c:pt>
                <c:pt idx="2020">
                  <c:v>106.269926842293</c:v>
                </c:pt>
                <c:pt idx="2021">
                  <c:v>106.49313703485601</c:v>
                </c:pt>
                <c:pt idx="2022">
                  <c:v>106.41014687296099</c:v>
                </c:pt>
                <c:pt idx="2023">
                  <c:v>106.708910049789</c:v>
                </c:pt>
                <c:pt idx="2024">
                  <c:v>106.869681167515</c:v>
                </c:pt>
                <c:pt idx="2025">
                  <c:v>106.904051864766</c:v>
                </c:pt>
                <c:pt idx="2026">
                  <c:v>107.019197791088</c:v>
                </c:pt>
                <c:pt idx="2027">
                  <c:v>106.70300196672</c:v>
                </c:pt>
                <c:pt idx="2028">
                  <c:v>106.758726567086</c:v>
                </c:pt>
                <c:pt idx="2029">
                  <c:v>107.27808627306599</c:v>
                </c:pt>
                <c:pt idx="2030">
                  <c:v>107.589543946354</c:v>
                </c:pt>
                <c:pt idx="2031">
                  <c:v>107.741494775048</c:v>
                </c:pt>
                <c:pt idx="2032">
                  <c:v>107.93280690591401</c:v>
                </c:pt>
                <c:pt idx="2033">
                  <c:v>107.812222357417</c:v>
                </c:pt>
                <c:pt idx="2034">
                  <c:v>107.428780373785</c:v>
                </c:pt>
                <c:pt idx="2035">
                  <c:v>107.42603594478</c:v>
                </c:pt>
                <c:pt idx="2036">
                  <c:v>107.52255184992001</c:v>
                </c:pt>
                <c:pt idx="2037">
                  <c:v>107.464226130584</c:v>
                </c:pt>
                <c:pt idx="2038">
                  <c:v>107.37885583802399</c:v>
                </c:pt>
                <c:pt idx="2039">
                  <c:v>107.280211245308</c:v>
                </c:pt>
                <c:pt idx="2040">
                  <c:v>106.913303143081</c:v>
                </c:pt>
                <c:pt idx="2041">
                  <c:v>106.564358228036</c:v>
                </c:pt>
                <c:pt idx="2042">
                  <c:v>106.617303905737</c:v>
                </c:pt>
                <c:pt idx="2043">
                  <c:v>106.556315996835</c:v>
                </c:pt>
                <c:pt idx="2044">
                  <c:v>106.368741893836</c:v>
                </c:pt>
                <c:pt idx="2045">
                  <c:v>106.135004510371</c:v>
                </c:pt>
                <c:pt idx="2046">
                  <c:v>106.531471119758</c:v>
                </c:pt>
                <c:pt idx="2047">
                  <c:v>106.52017046539601</c:v>
                </c:pt>
                <c:pt idx="2048">
                  <c:v>106.92832646223999</c:v>
                </c:pt>
                <c:pt idx="2049">
                  <c:v>107.050577607016</c:v>
                </c:pt>
                <c:pt idx="2050">
                  <c:v>107.141455419316</c:v>
                </c:pt>
                <c:pt idx="2051">
                  <c:v>107.138144444614</c:v>
                </c:pt>
                <c:pt idx="2052">
                  <c:v>107.16651428337001</c:v>
                </c:pt>
                <c:pt idx="2053">
                  <c:v>107.220456650431</c:v>
                </c:pt>
                <c:pt idx="2054">
                  <c:v>107.31512162846801</c:v>
                </c:pt>
                <c:pt idx="2055">
                  <c:v>107.26351263918799</c:v>
                </c:pt>
                <c:pt idx="2056">
                  <c:v>107.797038754448</c:v>
                </c:pt>
                <c:pt idx="2057">
                  <c:v>107.022763309491</c:v>
                </c:pt>
                <c:pt idx="2058">
                  <c:v>104.695730247489</c:v>
                </c:pt>
                <c:pt idx="2059">
                  <c:v>106.243463756384</c:v>
                </c:pt>
                <c:pt idx="2060">
                  <c:v>106.57115526445099</c:v>
                </c:pt>
                <c:pt idx="2061">
                  <c:v>106.57121477222699</c:v>
                </c:pt>
                <c:pt idx="2062">
                  <c:v>106.011616424339</c:v>
                </c:pt>
                <c:pt idx="2063">
                  <c:v>105.952324076238</c:v>
                </c:pt>
                <c:pt idx="2064">
                  <c:v>106.249960372285</c:v>
                </c:pt>
                <c:pt idx="2065">
                  <c:v>105.849783436853</c:v>
                </c:pt>
                <c:pt idx="2066">
                  <c:v>106.002649557053</c:v>
                </c:pt>
                <c:pt idx="2067">
                  <c:v>106.81993722191299</c:v>
                </c:pt>
                <c:pt idx="2068">
                  <c:v>106.949633592867</c:v>
                </c:pt>
                <c:pt idx="2069">
                  <c:v>106.471051506582</c:v>
                </c:pt>
                <c:pt idx="2070">
                  <c:v>106.811536958445</c:v>
                </c:pt>
                <c:pt idx="2071">
                  <c:v>106.68666180122401</c:v>
                </c:pt>
                <c:pt idx="2072">
                  <c:v>106.76796971120601</c:v>
                </c:pt>
                <c:pt idx="2073">
                  <c:v>107.06941081865099</c:v>
                </c:pt>
                <c:pt idx="2074">
                  <c:v>107.395710659659</c:v>
                </c:pt>
                <c:pt idx="2075">
                  <c:v>107.18171535432499</c:v>
                </c:pt>
                <c:pt idx="2076">
                  <c:v>106.821446612665</c:v>
                </c:pt>
                <c:pt idx="2077">
                  <c:v>106.50895066618099</c:v>
                </c:pt>
                <c:pt idx="2078">
                  <c:v>106.057262815765</c:v>
                </c:pt>
                <c:pt idx="2079">
                  <c:v>106.42532882442799</c:v>
                </c:pt>
                <c:pt idx="2080">
                  <c:v>106.855290810135</c:v>
                </c:pt>
                <c:pt idx="2081">
                  <c:v>105.679936482879</c:v>
                </c:pt>
                <c:pt idx="2082">
                  <c:v>105.332487053566</c:v>
                </c:pt>
                <c:pt idx="2083">
                  <c:v>104.97821453962</c:v>
                </c:pt>
                <c:pt idx="2084">
                  <c:v>105.767547916891</c:v>
                </c:pt>
                <c:pt idx="2085">
                  <c:v>105.16825648931599</c:v>
                </c:pt>
                <c:pt idx="2086">
                  <c:v>104.98792658422801</c:v>
                </c:pt>
                <c:pt idx="2087">
                  <c:v>105.019067299637</c:v>
                </c:pt>
                <c:pt idx="2088">
                  <c:v>105.051011254538</c:v>
                </c:pt>
                <c:pt idx="2089">
                  <c:v>104.74216839764399</c:v>
                </c:pt>
                <c:pt idx="2090">
                  <c:v>104.549778376864</c:v>
                </c:pt>
                <c:pt idx="2091">
                  <c:v>105.730335183321</c:v>
                </c:pt>
                <c:pt idx="2092">
                  <c:v>105.544669419756</c:v>
                </c:pt>
                <c:pt idx="2093">
                  <c:v>106.391485432335</c:v>
                </c:pt>
                <c:pt idx="2094">
                  <c:v>105.284657017165</c:v>
                </c:pt>
                <c:pt idx="2095">
                  <c:v>105.394163081887</c:v>
                </c:pt>
                <c:pt idx="2096">
                  <c:v>106.896070099409</c:v>
                </c:pt>
                <c:pt idx="2097">
                  <c:v>106.830275823844</c:v>
                </c:pt>
                <c:pt idx="2098">
                  <c:v>107.156035348703</c:v>
                </c:pt>
                <c:pt idx="2099">
                  <c:v>106.800351712123</c:v>
                </c:pt>
                <c:pt idx="2100">
                  <c:v>107.087987002681</c:v>
                </c:pt>
                <c:pt idx="2101">
                  <c:v>105.896356580062</c:v>
                </c:pt>
                <c:pt idx="2102">
                  <c:v>105.955078295741</c:v>
                </c:pt>
                <c:pt idx="2103">
                  <c:v>105.410427611324</c:v>
                </c:pt>
                <c:pt idx="2104">
                  <c:v>106.19467653914801</c:v>
                </c:pt>
                <c:pt idx="2105">
                  <c:v>106.15847992445001</c:v>
                </c:pt>
                <c:pt idx="2106">
                  <c:v>105.790538407456</c:v>
                </c:pt>
                <c:pt idx="2107">
                  <c:v>106.135009292083</c:v>
                </c:pt>
                <c:pt idx="2108">
                  <c:v>106.465496783783</c:v>
                </c:pt>
                <c:pt idx="2109">
                  <c:v>107.25181610949301</c:v>
                </c:pt>
                <c:pt idx="2110">
                  <c:v>107.529607101691</c:v>
                </c:pt>
                <c:pt idx="2111">
                  <c:v>108.104121826704</c:v>
                </c:pt>
                <c:pt idx="2112">
                  <c:v>107.93686718496301</c:v>
                </c:pt>
                <c:pt idx="2113">
                  <c:v>107.967844841494</c:v>
                </c:pt>
                <c:pt idx="2114">
                  <c:v>108.99600337698701</c:v>
                </c:pt>
                <c:pt idx="2115">
                  <c:v>108.249119940759</c:v>
                </c:pt>
                <c:pt idx="2116">
                  <c:v>108.203401634732</c:v>
                </c:pt>
                <c:pt idx="2117">
                  <c:v>108.685240537016</c:v>
                </c:pt>
                <c:pt idx="2118">
                  <c:v>109.430510442882</c:v>
                </c:pt>
                <c:pt idx="2119">
                  <c:v>110.62962041217099</c:v>
                </c:pt>
                <c:pt idx="2120">
                  <c:v>110.405584869506</c:v>
                </c:pt>
                <c:pt idx="2121">
                  <c:v>110.762482083675</c:v>
                </c:pt>
                <c:pt idx="2122">
                  <c:v>110.405415647125</c:v>
                </c:pt>
                <c:pt idx="2123">
                  <c:v>109.992176829828</c:v>
                </c:pt>
                <c:pt idx="2124">
                  <c:v>110.668572428839</c:v>
                </c:pt>
                <c:pt idx="2125">
                  <c:v>110.22001266860001</c:v>
                </c:pt>
                <c:pt idx="2126">
                  <c:v>109.581228170174</c:v>
                </c:pt>
                <c:pt idx="2127">
                  <c:v>109.659635159215</c:v>
                </c:pt>
                <c:pt idx="2128">
                  <c:v>111.342639388991</c:v>
                </c:pt>
                <c:pt idx="2129">
                  <c:v>111.699618501893</c:v>
                </c:pt>
                <c:pt idx="2130">
                  <c:v>111.44422748308899</c:v>
                </c:pt>
                <c:pt idx="2131">
                  <c:v>110.579290374476</c:v>
                </c:pt>
                <c:pt idx="2132">
                  <c:v>110.735703659241</c:v>
                </c:pt>
                <c:pt idx="2133">
                  <c:v>109.551368147128</c:v>
                </c:pt>
                <c:pt idx="2134">
                  <c:v>109.443152488786</c:v>
                </c:pt>
                <c:pt idx="2135">
                  <c:v>109.901663077972</c:v>
                </c:pt>
                <c:pt idx="2136">
                  <c:v>111.868462136628</c:v>
                </c:pt>
                <c:pt idx="2137">
                  <c:v>110.80203009926601</c:v>
                </c:pt>
                <c:pt idx="2138">
                  <c:v>111.42011756949699</c:v>
                </c:pt>
                <c:pt idx="2139">
                  <c:v>111.104236024318</c:v>
                </c:pt>
                <c:pt idx="2140">
                  <c:v>110.70773976435299</c:v>
                </c:pt>
                <c:pt idx="2141">
                  <c:v>111.417124259405</c:v>
                </c:pt>
                <c:pt idx="2142">
                  <c:v>111.005668561834</c:v>
                </c:pt>
                <c:pt idx="2143">
                  <c:v>111.833652928736</c:v>
                </c:pt>
                <c:pt idx="2144">
                  <c:v>111.800426986055</c:v>
                </c:pt>
                <c:pt idx="2145">
                  <c:v>112.438796698</c:v>
                </c:pt>
                <c:pt idx="2146">
                  <c:v>112.544505831159</c:v>
                </c:pt>
                <c:pt idx="2147">
                  <c:v>111.87722329309101</c:v>
                </c:pt>
                <c:pt idx="2148">
                  <c:v>110.812091450938</c:v>
                </c:pt>
                <c:pt idx="2149">
                  <c:v>111.63499688928999</c:v>
                </c:pt>
                <c:pt idx="2150">
                  <c:v>111.622472961623</c:v>
                </c:pt>
                <c:pt idx="2151">
                  <c:v>112.418700769152</c:v>
                </c:pt>
                <c:pt idx="2152">
                  <c:v>111.299389408463</c:v>
                </c:pt>
                <c:pt idx="2153">
                  <c:v>110.76191901515899</c:v>
                </c:pt>
                <c:pt idx="2154">
                  <c:v>110.35112145837</c:v>
                </c:pt>
                <c:pt idx="2155">
                  <c:v>110.719113502567</c:v>
                </c:pt>
                <c:pt idx="2156">
                  <c:v>110.971392981493</c:v>
                </c:pt>
                <c:pt idx="2157">
                  <c:v>111.32274104477101</c:v>
                </c:pt>
                <c:pt idx="2158">
                  <c:v>112.379790831802</c:v>
                </c:pt>
                <c:pt idx="2159">
                  <c:v>113.20704249183299</c:v>
                </c:pt>
                <c:pt idx="2160">
                  <c:v>113.327860942295</c:v>
                </c:pt>
                <c:pt idx="2161">
                  <c:v>113.52663453506401</c:v>
                </c:pt>
                <c:pt idx="2162">
                  <c:v>113.798674803021</c:v>
                </c:pt>
                <c:pt idx="2163">
                  <c:v>113.982247644018</c:v>
                </c:pt>
                <c:pt idx="2164">
                  <c:v>114.78805208515701</c:v>
                </c:pt>
                <c:pt idx="2165">
                  <c:v>114.0832501682</c:v>
                </c:pt>
                <c:pt idx="2166">
                  <c:v>114.233061413428</c:v>
                </c:pt>
                <c:pt idx="2167">
                  <c:v>114.111449580607</c:v>
                </c:pt>
                <c:pt idx="2168">
                  <c:v>113.771346005632</c:v>
                </c:pt>
                <c:pt idx="2169">
                  <c:v>113.923279257128</c:v>
                </c:pt>
                <c:pt idx="2170">
                  <c:v>114.105479644336</c:v>
                </c:pt>
                <c:pt idx="2171">
                  <c:v>113.67616957695</c:v>
                </c:pt>
                <c:pt idx="2172">
                  <c:v>111.83251891574</c:v>
                </c:pt>
                <c:pt idx="2173">
                  <c:v>111.436977570932</c:v>
                </c:pt>
                <c:pt idx="2174">
                  <c:v>111.651875717446</c:v>
                </c:pt>
                <c:pt idx="2175">
                  <c:v>111.54844290268601</c:v>
                </c:pt>
                <c:pt idx="2176">
                  <c:v>110.921126038976</c:v>
                </c:pt>
                <c:pt idx="2177">
                  <c:v>110.690182005024</c:v>
                </c:pt>
                <c:pt idx="2178">
                  <c:v>110.686363203978</c:v>
                </c:pt>
                <c:pt idx="2179">
                  <c:v>110.39921784438999</c:v>
                </c:pt>
                <c:pt idx="2180">
                  <c:v>110.65071947181001</c:v>
                </c:pt>
                <c:pt idx="2181">
                  <c:v>110.71441051508501</c:v>
                </c:pt>
                <c:pt idx="2182">
                  <c:v>110.80868647324</c:v>
                </c:pt>
                <c:pt idx="2183">
                  <c:v>113.285130395576</c:v>
                </c:pt>
                <c:pt idx="2184">
                  <c:v>113.285639695702</c:v>
                </c:pt>
                <c:pt idx="2185">
                  <c:v>113.19756846282699</c:v>
                </c:pt>
                <c:pt idx="2186">
                  <c:v>115.516296682212</c:v>
                </c:pt>
                <c:pt idx="2187">
                  <c:v>116.45569770411601</c:v>
                </c:pt>
                <c:pt idx="2188">
                  <c:v>116.627678976867</c:v>
                </c:pt>
                <c:pt idx="2189">
                  <c:v>117.259741792377</c:v>
                </c:pt>
                <c:pt idx="2190">
                  <c:v>117.176044584773</c:v>
                </c:pt>
                <c:pt idx="2191">
                  <c:v>118.15048956584999</c:v>
                </c:pt>
                <c:pt idx="2192">
                  <c:v>116.824720806164</c:v>
                </c:pt>
                <c:pt idx="2193">
                  <c:v>118.172267853411</c:v>
                </c:pt>
                <c:pt idx="2194">
                  <c:v>117.96014503780999</c:v>
                </c:pt>
                <c:pt idx="2195">
                  <c:v>116.323846826612</c:v>
                </c:pt>
                <c:pt idx="2196">
                  <c:v>116.405391527437</c:v>
                </c:pt>
                <c:pt idx="2197">
                  <c:v>116.296169546458</c:v>
                </c:pt>
                <c:pt idx="2198">
                  <c:v>119.788911201834</c:v>
                </c:pt>
                <c:pt idx="2199">
                  <c:v>120.078347578384</c:v>
                </c:pt>
                <c:pt idx="2200">
                  <c:v>119.99414608980101</c:v>
                </c:pt>
                <c:pt idx="2201">
                  <c:v>121.529729040536</c:v>
                </c:pt>
                <c:pt idx="2202">
                  <c:v>123.15712294434501</c:v>
                </c:pt>
                <c:pt idx="2203">
                  <c:v>126.007199122618</c:v>
                </c:pt>
                <c:pt idx="2204">
                  <c:v>127.30025759630399</c:v>
                </c:pt>
                <c:pt idx="2205">
                  <c:v>127.821794099803</c:v>
                </c:pt>
                <c:pt idx="2206">
                  <c:v>126.488480389499</c:v>
                </c:pt>
                <c:pt idx="2207">
                  <c:v>128.35906452758499</c:v>
                </c:pt>
                <c:pt idx="2208">
                  <c:v>128.107027225781</c:v>
                </c:pt>
                <c:pt idx="2209">
                  <c:v>126.622804563613</c:v>
                </c:pt>
                <c:pt idx="2210">
                  <c:v>127.97166242880699</c:v>
                </c:pt>
                <c:pt idx="2211">
                  <c:v>126.97634807756501</c:v>
                </c:pt>
                <c:pt idx="2212">
                  <c:v>126.37818561863099</c:v>
                </c:pt>
                <c:pt idx="2213">
                  <c:v>126.58151301536</c:v>
                </c:pt>
                <c:pt idx="2214">
                  <c:v>126.385947762336</c:v>
                </c:pt>
                <c:pt idx="2215">
                  <c:v>124.42491219470401</c:v>
                </c:pt>
                <c:pt idx="2216">
                  <c:v>126.392033964942</c:v>
                </c:pt>
                <c:pt idx="2217">
                  <c:v>125.69209212045099</c:v>
                </c:pt>
                <c:pt idx="2218">
                  <c:v>124.941944594169</c:v>
                </c:pt>
                <c:pt idx="2219">
                  <c:v>125.337679918699</c:v>
                </c:pt>
                <c:pt idx="2220">
                  <c:v>127.67203713777199</c:v>
                </c:pt>
                <c:pt idx="2221">
                  <c:v>127.369163489673</c:v>
                </c:pt>
                <c:pt idx="2222">
                  <c:v>128.615422184457</c:v>
                </c:pt>
                <c:pt idx="2223">
                  <c:v>128.95855137906401</c:v>
                </c:pt>
                <c:pt idx="2224">
                  <c:v>129.437217579324</c:v>
                </c:pt>
                <c:pt idx="2225">
                  <c:v>128.518117352849</c:v>
                </c:pt>
                <c:pt idx="2226">
                  <c:v>128.45874807880799</c:v>
                </c:pt>
                <c:pt idx="2227">
                  <c:v>125.965778813726</c:v>
                </c:pt>
                <c:pt idx="2228">
                  <c:v>126.021629725125</c:v>
                </c:pt>
                <c:pt idx="2229">
                  <c:v>126.68526562888501</c:v>
                </c:pt>
                <c:pt idx="2230">
                  <c:v>127.580015200555</c:v>
                </c:pt>
                <c:pt idx="2231">
                  <c:v>126.442379804528</c:v>
                </c:pt>
                <c:pt idx="2232">
                  <c:v>125.889377429649</c:v>
                </c:pt>
                <c:pt idx="2233">
                  <c:v>126.31628696006599</c:v>
                </c:pt>
                <c:pt idx="2234">
                  <c:v>126.30704564142501</c:v>
                </c:pt>
                <c:pt idx="2235">
                  <c:v>126.110883915366</c:v>
                </c:pt>
                <c:pt idx="2236">
                  <c:v>126.511154686453</c:v>
                </c:pt>
                <c:pt idx="2237">
                  <c:v>124.89518612864801</c:v>
                </c:pt>
                <c:pt idx="2238">
                  <c:v>124.10053099821501</c:v>
                </c:pt>
                <c:pt idx="2239">
                  <c:v>124.016754422742</c:v>
                </c:pt>
                <c:pt idx="2240">
                  <c:v>122.55597183068799</c:v>
                </c:pt>
                <c:pt idx="2241">
                  <c:v>122.632051457294</c:v>
                </c:pt>
                <c:pt idx="2242">
                  <c:v>122.508391353135</c:v>
                </c:pt>
                <c:pt idx="2243">
                  <c:v>123.25397239123301</c:v>
                </c:pt>
                <c:pt idx="2244">
                  <c:v>122.09863952556201</c:v>
                </c:pt>
                <c:pt idx="2245">
                  <c:v>122.112764069983</c:v>
                </c:pt>
                <c:pt idx="2246">
                  <c:v>122.779256135615</c:v>
                </c:pt>
                <c:pt idx="2247">
                  <c:v>125.058758218677</c:v>
                </c:pt>
                <c:pt idx="2248">
                  <c:v>127.372619903353</c:v>
                </c:pt>
                <c:pt idx="2249">
                  <c:v>126.831337066684</c:v>
                </c:pt>
                <c:pt idx="2250">
                  <c:v>125.902031617433</c:v>
                </c:pt>
                <c:pt idx="2251">
                  <c:v>122.00676280786099</c:v>
                </c:pt>
                <c:pt idx="2252">
                  <c:v>122.999064922602</c:v>
                </c:pt>
                <c:pt idx="2253">
                  <c:v>120.867784797027</c:v>
                </c:pt>
                <c:pt idx="2254">
                  <c:v>121.256941331731</c:v>
                </c:pt>
                <c:pt idx="2255">
                  <c:v>121.844659065488</c:v>
                </c:pt>
                <c:pt idx="2256">
                  <c:v>121.18609136642399</c:v>
                </c:pt>
                <c:pt idx="2257">
                  <c:v>122.80598700271101</c:v>
                </c:pt>
                <c:pt idx="2258">
                  <c:v>122.85400877244</c:v>
                </c:pt>
                <c:pt idx="2259">
                  <c:v>125.673859411417</c:v>
                </c:pt>
                <c:pt idx="2260">
                  <c:v>126.808445480874</c:v>
                </c:pt>
                <c:pt idx="2261">
                  <c:v>125.864994152413</c:v>
                </c:pt>
                <c:pt idx="2262">
                  <c:v>124.62947015096501</c:v>
                </c:pt>
                <c:pt idx="2263">
                  <c:v>123.696077193953</c:v>
                </c:pt>
                <c:pt idx="2264">
                  <c:v>124.318080890091</c:v>
                </c:pt>
                <c:pt idx="2265">
                  <c:v>123.102031097637</c:v>
                </c:pt>
                <c:pt idx="2266">
                  <c:v>123.647186390635</c:v>
                </c:pt>
                <c:pt idx="2267">
                  <c:v>121.949807249518</c:v>
                </c:pt>
                <c:pt idx="2268">
                  <c:v>118.261526145337</c:v>
                </c:pt>
                <c:pt idx="2269">
                  <c:v>117.701572256449</c:v>
                </c:pt>
                <c:pt idx="2270">
                  <c:v>116.26799784448301</c:v>
                </c:pt>
                <c:pt idx="2271">
                  <c:v>116.479989017053</c:v>
                </c:pt>
                <c:pt idx="2272">
                  <c:v>117.50720739797001</c:v>
                </c:pt>
                <c:pt idx="2273">
                  <c:v>116.022709218141</c:v>
                </c:pt>
                <c:pt idx="2274">
                  <c:v>116.56261528588399</c:v>
                </c:pt>
                <c:pt idx="2275">
                  <c:v>116.304320645256</c:v>
                </c:pt>
                <c:pt idx="2276">
                  <c:v>115.883381911214</c:v>
                </c:pt>
                <c:pt idx="2277">
                  <c:v>115.92581751267301</c:v>
                </c:pt>
                <c:pt idx="2278">
                  <c:v>116.793428272472</c:v>
                </c:pt>
                <c:pt idx="2279">
                  <c:v>117.23586236814501</c:v>
                </c:pt>
                <c:pt idx="2280">
                  <c:v>116.561813598372</c:v>
                </c:pt>
                <c:pt idx="2281">
                  <c:v>116.491696884517</c:v>
                </c:pt>
                <c:pt idx="2282">
                  <c:v>116.946350941098</c:v>
                </c:pt>
                <c:pt idx="2283">
                  <c:v>117.17951699349901</c:v>
                </c:pt>
                <c:pt idx="2284">
                  <c:v>116.00314067067499</c:v>
                </c:pt>
                <c:pt idx="2285">
                  <c:v>115.059477339859</c:v>
                </c:pt>
                <c:pt idx="2286">
                  <c:v>115.492644252079</c:v>
                </c:pt>
                <c:pt idx="2287">
                  <c:v>116.34057226237201</c:v>
                </c:pt>
                <c:pt idx="2288">
                  <c:v>116.916030804141</c:v>
                </c:pt>
                <c:pt idx="2289">
                  <c:v>116.657090896019</c:v>
                </c:pt>
                <c:pt idx="2290">
                  <c:v>115.840348086478</c:v>
                </c:pt>
                <c:pt idx="2291">
                  <c:v>116.371594684755</c:v>
                </c:pt>
                <c:pt idx="2292">
                  <c:v>117.021945869772</c:v>
                </c:pt>
                <c:pt idx="2293">
                  <c:v>117.608219059916</c:v>
                </c:pt>
                <c:pt idx="2294">
                  <c:v>118.535635658895</c:v>
                </c:pt>
                <c:pt idx="2295">
                  <c:v>119.128554584074</c:v>
                </c:pt>
                <c:pt idx="2296">
                  <c:v>116.386180563854</c:v>
                </c:pt>
                <c:pt idx="2297">
                  <c:v>115.832185315041</c:v>
                </c:pt>
              </c:numCache>
            </c:numRef>
          </c:val>
          <c:smooth val="0"/>
        </c:ser>
        <c:ser>
          <c:idx val="27"/>
          <c:order val="27"/>
          <c:tx>
            <c:strRef>
              <c:f>Sheet10!$BH$7</c:f>
              <c:strCache>
                <c:ptCount val="1"/>
                <c:pt idx="0">
                  <c:v>Rainbow503020Daily120</c:v>
                </c:pt>
              </c:strCache>
            </c:strRef>
          </c:tx>
          <c:marker>
            <c:symbol val="none"/>
          </c:marker>
          <c:val>
            <c:numRef>
              <c:f>Sheet10!$BH$8:$BH$2418</c:f>
              <c:numCache>
                <c:formatCode>General</c:formatCode>
                <c:ptCount val="2411"/>
                <c:pt idx="0">
                  <c:v>100</c:v>
                </c:pt>
                <c:pt idx="1">
                  <c:v>99.392085143456697</c:v>
                </c:pt>
                <c:pt idx="2">
                  <c:v>100.79987177571</c:v>
                </c:pt>
                <c:pt idx="3">
                  <c:v>101.293010145823</c:v>
                </c:pt>
                <c:pt idx="4">
                  <c:v>100.007830027685</c:v>
                </c:pt>
                <c:pt idx="5">
                  <c:v>100.818877596169</c:v>
                </c:pt>
                <c:pt idx="6">
                  <c:v>101.78796889467399</c:v>
                </c:pt>
                <c:pt idx="7">
                  <c:v>102.426042490036</c:v>
                </c:pt>
                <c:pt idx="8">
                  <c:v>103.452384610056</c:v>
                </c:pt>
                <c:pt idx="9">
                  <c:v>104.894805085903</c:v>
                </c:pt>
                <c:pt idx="10">
                  <c:v>105.608705870454</c:v>
                </c:pt>
                <c:pt idx="11">
                  <c:v>105.565971246589</c:v>
                </c:pt>
                <c:pt idx="12">
                  <c:v>107.347072010003</c:v>
                </c:pt>
                <c:pt idx="13">
                  <c:v>105.64891347432599</c:v>
                </c:pt>
                <c:pt idx="14">
                  <c:v>105.250596365834</c:v>
                </c:pt>
                <c:pt idx="15">
                  <c:v>105.527270571915</c:v>
                </c:pt>
                <c:pt idx="16">
                  <c:v>107.09227869183501</c:v>
                </c:pt>
                <c:pt idx="17">
                  <c:v>108.492351625835</c:v>
                </c:pt>
                <c:pt idx="18">
                  <c:v>110.318300899166</c:v>
                </c:pt>
                <c:pt idx="19">
                  <c:v>111.61238180623</c:v>
                </c:pt>
                <c:pt idx="20">
                  <c:v>109.17576464441601</c:v>
                </c:pt>
                <c:pt idx="21">
                  <c:v>112.95138394517301</c:v>
                </c:pt>
                <c:pt idx="22">
                  <c:v>111.271006409199</c:v>
                </c:pt>
                <c:pt idx="23">
                  <c:v>113.938518774526</c:v>
                </c:pt>
                <c:pt idx="24">
                  <c:v>113.13706766681</c:v>
                </c:pt>
                <c:pt idx="25">
                  <c:v>115.491939814547</c:v>
                </c:pt>
                <c:pt idx="26">
                  <c:v>114.61554973506</c:v>
                </c:pt>
                <c:pt idx="27">
                  <c:v>114.542328522218</c:v>
                </c:pt>
                <c:pt idx="28">
                  <c:v>114.996588827151</c:v>
                </c:pt>
                <c:pt idx="29">
                  <c:v>110.363167913067</c:v>
                </c:pt>
                <c:pt idx="30">
                  <c:v>109.53820731382299</c:v>
                </c:pt>
                <c:pt idx="31">
                  <c:v>111.926126455263</c:v>
                </c:pt>
                <c:pt idx="32">
                  <c:v>109.934355683831</c:v>
                </c:pt>
                <c:pt idx="33">
                  <c:v>111.058497356763</c:v>
                </c:pt>
                <c:pt idx="34">
                  <c:v>110.86662068973099</c:v>
                </c:pt>
                <c:pt idx="35">
                  <c:v>114.87591563111999</c:v>
                </c:pt>
                <c:pt idx="36">
                  <c:v>114.293340103128</c:v>
                </c:pt>
                <c:pt idx="37">
                  <c:v>115.417625059972</c:v>
                </c:pt>
                <c:pt idx="38">
                  <c:v>115.511143890448</c:v>
                </c:pt>
                <c:pt idx="39">
                  <c:v>113.302657051776</c:v>
                </c:pt>
                <c:pt idx="40">
                  <c:v>111.01841550927099</c:v>
                </c:pt>
                <c:pt idx="41">
                  <c:v>110.54600928814099</c:v>
                </c:pt>
                <c:pt idx="42">
                  <c:v>108.697296112657</c:v>
                </c:pt>
                <c:pt idx="43">
                  <c:v>109.888837760591</c:v>
                </c:pt>
                <c:pt idx="44">
                  <c:v>109.347882274632</c:v>
                </c:pt>
                <c:pt idx="45">
                  <c:v>108.20958400705599</c:v>
                </c:pt>
                <c:pt idx="46">
                  <c:v>110.16075807490201</c:v>
                </c:pt>
                <c:pt idx="47">
                  <c:v>108.360077729897</c:v>
                </c:pt>
                <c:pt idx="48">
                  <c:v>108.754550754503</c:v>
                </c:pt>
                <c:pt idx="49">
                  <c:v>109.413983342317</c:v>
                </c:pt>
                <c:pt idx="50">
                  <c:v>112.709260662359</c:v>
                </c:pt>
                <c:pt idx="51">
                  <c:v>111.071652133131</c:v>
                </c:pt>
                <c:pt idx="52">
                  <c:v>110.28697922926899</c:v>
                </c:pt>
                <c:pt idx="53">
                  <c:v>110.03747564453199</c:v>
                </c:pt>
                <c:pt idx="54">
                  <c:v>110.21546056775399</c:v>
                </c:pt>
                <c:pt idx="55">
                  <c:v>111.150451992531</c:v>
                </c:pt>
                <c:pt idx="56">
                  <c:v>111.038980039029</c:v>
                </c:pt>
                <c:pt idx="57">
                  <c:v>113.15056928961199</c:v>
                </c:pt>
                <c:pt idx="58">
                  <c:v>113.67732420313099</c:v>
                </c:pt>
                <c:pt idx="59">
                  <c:v>115.98169556900901</c:v>
                </c:pt>
                <c:pt idx="60">
                  <c:v>116.14568146757701</c:v>
                </c:pt>
                <c:pt idx="61">
                  <c:v>116.688183852595</c:v>
                </c:pt>
                <c:pt idx="62">
                  <c:v>116.43216304037701</c:v>
                </c:pt>
                <c:pt idx="63">
                  <c:v>120.296512044967</c:v>
                </c:pt>
                <c:pt idx="64">
                  <c:v>120.688225098815</c:v>
                </c:pt>
                <c:pt idx="65">
                  <c:v>119.49952018752199</c:v>
                </c:pt>
                <c:pt idx="66">
                  <c:v>117.769402568375</c:v>
                </c:pt>
                <c:pt idx="67">
                  <c:v>119.884160084657</c:v>
                </c:pt>
                <c:pt idx="68">
                  <c:v>119.042787279762</c:v>
                </c:pt>
                <c:pt idx="69">
                  <c:v>119.601311407593</c:v>
                </c:pt>
                <c:pt idx="70">
                  <c:v>119.007965415187</c:v>
                </c:pt>
                <c:pt idx="71">
                  <c:v>120.51994566781001</c:v>
                </c:pt>
                <c:pt idx="72">
                  <c:v>118.100711408414</c:v>
                </c:pt>
                <c:pt idx="73">
                  <c:v>116.558205877342</c:v>
                </c:pt>
                <c:pt idx="74">
                  <c:v>116.118581039818</c:v>
                </c:pt>
                <c:pt idx="75">
                  <c:v>117.448638418638</c:v>
                </c:pt>
                <c:pt idx="76">
                  <c:v>117.345973445559</c:v>
                </c:pt>
                <c:pt idx="77">
                  <c:v>116.80599188857499</c:v>
                </c:pt>
                <c:pt idx="78">
                  <c:v>119.62347307202801</c:v>
                </c:pt>
                <c:pt idx="79">
                  <c:v>120.09657743298</c:v>
                </c:pt>
                <c:pt idx="80">
                  <c:v>121.763983367313</c:v>
                </c:pt>
                <c:pt idx="81">
                  <c:v>121.660385726482</c:v>
                </c:pt>
                <c:pt idx="82">
                  <c:v>122.525265547788</c:v>
                </c:pt>
                <c:pt idx="83">
                  <c:v>121.92896798384599</c:v>
                </c:pt>
                <c:pt idx="84">
                  <c:v>119.322064760305</c:v>
                </c:pt>
                <c:pt idx="85">
                  <c:v>119.463460358334</c:v>
                </c:pt>
                <c:pt idx="86">
                  <c:v>117.39541282355199</c:v>
                </c:pt>
                <c:pt idx="87">
                  <c:v>117.980313786184</c:v>
                </c:pt>
                <c:pt idx="88">
                  <c:v>119.402326355946</c:v>
                </c:pt>
                <c:pt idx="89">
                  <c:v>121.992018930005</c:v>
                </c:pt>
                <c:pt idx="90">
                  <c:v>124.01682577419901</c:v>
                </c:pt>
                <c:pt idx="91">
                  <c:v>121.574808900317</c:v>
                </c:pt>
                <c:pt idx="92">
                  <c:v>122.144845906463</c:v>
                </c:pt>
                <c:pt idx="93">
                  <c:v>122.87401222077899</c:v>
                </c:pt>
                <c:pt idx="94">
                  <c:v>122.31792616300299</c:v>
                </c:pt>
                <c:pt idx="95">
                  <c:v>125.913495481897</c:v>
                </c:pt>
                <c:pt idx="96">
                  <c:v>127.780945112962</c:v>
                </c:pt>
                <c:pt idx="97">
                  <c:v>126.807507398402</c:v>
                </c:pt>
                <c:pt idx="98">
                  <c:v>128.25860357471501</c:v>
                </c:pt>
                <c:pt idx="99">
                  <c:v>128.30012601758699</c:v>
                </c:pt>
                <c:pt idx="100">
                  <c:v>131.32235018424501</c:v>
                </c:pt>
                <c:pt idx="101">
                  <c:v>132.923448345504</c:v>
                </c:pt>
                <c:pt idx="102">
                  <c:v>136.407833027001</c:v>
                </c:pt>
                <c:pt idx="103">
                  <c:v>136.14085500895001</c:v>
                </c:pt>
                <c:pt idx="104">
                  <c:v>138.60980999273801</c:v>
                </c:pt>
                <c:pt idx="105">
                  <c:v>135.17565854980501</c:v>
                </c:pt>
                <c:pt idx="106">
                  <c:v>141.035447493672</c:v>
                </c:pt>
                <c:pt idx="107">
                  <c:v>138.83850991945499</c:v>
                </c:pt>
                <c:pt idx="108">
                  <c:v>138.52006299987499</c:v>
                </c:pt>
                <c:pt idx="109">
                  <c:v>137.446932198561</c:v>
                </c:pt>
                <c:pt idx="110">
                  <c:v>137.98202854530399</c:v>
                </c:pt>
                <c:pt idx="111">
                  <c:v>140.14381356187999</c:v>
                </c:pt>
                <c:pt idx="112">
                  <c:v>142.19822100869899</c:v>
                </c:pt>
                <c:pt idx="113">
                  <c:v>142.015076750156</c:v>
                </c:pt>
                <c:pt idx="114">
                  <c:v>139.03313701471899</c:v>
                </c:pt>
                <c:pt idx="115">
                  <c:v>137.44522126693099</c:v>
                </c:pt>
                <c:pt idx="116">
                  <c:v>130.84204019522099</c:v>
                </c:pt>
                <c:pt idx="117">
                  <c:v>123.93427708403701</c:v>
                </c:pt>
                <c:pt idx="118">
                  <c:v>123.82938947728201</c:v>
                </c:pt>
                <c:pt idx="119">
                  <c:v>127.672094146858</c:v>
                </c:pt>
                <c:pt idx="120">
                  <c:v>131.553460492602</c:v>
                </c:pt>
                <c:pt idx="121">
                  <c:v>132.37734403384999</c:v>
                </c:pt>
                <c:pt idx="122">
                  <c:v>129.24039524399601</c:v>
                </c:pt>
                <c:pt idx="123">
                  <c:v>124.972745753859</c:v>
                </c:pt>
                <c:pt idx="124">
                  <c:v>122.790643939907</c:v>
                </c:pt>
                <c:pt idx="125">
                  <c:v>126.965745695541</c:v>
                </c:pt>
                <c:pt idx="126">
                  <c:v>126.87457060931899</c:v>
                </c:pt>
                <c:pt idx="127">
                  <c:v>128.89338537715099</c:v>
                </c:pt>
                <c:pt idx="128">
                  <c:v>131.44805456040299</c:v>
                </c:pt>
                <c:pt idx="129">
                  <c:v>130.43494747433999</c:v>
                </c:pt>
                <c:pt idx="130">
                  <c:v>133.40960390167501</c:v>
                </c:pt>
                <c:pt idx="131">
                  <c:v>132.268032235638</c:v>
                </c:pt>
                <c:pt idx="132">
                  <c:v>131.39798900411901</c:v>
                </c:pt>
                <c:pt idx="133">
                  <c:v>132.06380060648499</c:v>
                </c:pt>
                <c:pt idx="134">
                  <c:v>133.926943209331</c:v>
                </c:pt>
                <c:pt idx="135">
                  <c:v>135.98988069787299</c:v>
                </c:pt>
                <c:pt idx="136">
                  <c:v>135.621566166452</c:v>
                </c:pt>
                <c:pt idx="137">
                  <c:v>135.32967328084601</c:v>
                </c:pt>
                <c:pt idx="138">
                  <c:v>134.716634306011</c:v>
                </c:pt>
                <c:pt idx="139">
                  <c:v>135.71371419413799</c:v>
                </c:pt>
                <c:pt idx="140">
                  <c:v>134.36048289200099</c:v>
                </c:pt>
                <c:pt idx="141">
                  <c:v>131.29697661898601</c:v>
                </c:pt>
                <c:pt idx="142">
                  <c:v>133.360355133149</c:v>
                </c:pt>
                <c:pt idx="143">
                  <c:v>133.881296661395</c:v>
                </c:pt>
                <c:pt idx="144">
                  <c:v>130.326074236784</c:v>
                </c:pt>
                <c:pt idx="145">
                  <c:v>131.04454133125401</c:v>
                </c:pt>
                <c:pt idx="146">
                  <c:v>127.031247543484</c:v>
                </c:pt>
                <c:pt idx="147">
                  <c:v>129.57443040489301</c:v>
                </c:pt>
                <c:pt idx="148">
                  <c:v>132.45435540816101</c:v>
                </c:pt>
                <c:pt idx="149">
                  <c:v>133.86636334855999</c:v>
                </c:pt>
                <c:pt idx="150">
                  <c:v>134.037225032945</c:v>
                </c:pt>
                <c:pt idx="151">
                  <c:v>135.53831277059999</c:v>
                </c:pt>
                <c:pt idx="152">
                  <c:v>136.49196686319999</c:v>
                </c:pt>
                <c:pt idx="153">
                  <c:v>135.830182556323</c:v>
                </c:pt>
                <c:pt idx="154">
                  <c:v>135.35321947443401</c:v>
                </c:pt>
                <c:pt idx="155">
                  <c:v>133.84110014742001</c:v>
                </c:pt>
                <c:pt idx="156">
                  <c:v>134.86290497236399</c:v>
                </c:pt>
                <c:pt idx="157">
                  <c:v>136.58463151079499</c:v>
                </c:pt>
                <c:pt idx="158">
                  <c:v>137.15143144270601</c:v>
                </c:pt>
                <c:pt idx="159">
                  <c:v>140.28138489322799</c:v>
                </c:pt>
                <c:pt idx="160">
                  <c:v>143.16866149303101</c:v>
                </c:pt>
                <c:pt idx="161">
                  <c:v>140.89986170970201</c:v>
                </c:pt>
                <c:pt idx="162">
                  <c:v>142.43062077041799</c:v>
                </c:pt>
                <c:pt idx="163">
                  <c:v>138.241644904531</c:v>
                </c:pt>
                <c:pt idx="164">
                  <c:v>139.29572971197399</c:v>
                </c:pt>
                <c:pt idx="165">
                  <c:v>134.16225225451601</c:v>
                </c:pt>
                <c:pt idx="166">
                  <c:v>135.45489820151701</c:v>
                </c:pt>
                <c:pt idx="167">
                  <c:v>135.53076341796</c:v>
                </c:pt>
                <c:pt idx="168">
                  <c:v>133.485338335195</c:v>
                </c:pt>
                <c:pt idx="169">
                  <c:v>132.43762887205901</c:v>
                </c:pt>
                <c:pt idx="170">
                  <c:v>136.49176245539101</c:v>
                </c:pt>
                <c:pt idx="171">
                  <c:v>143.74518227154601</c:v>
                </c:pt>
                <c:pt idx="172">
                  <c:v>140.26954704704701</c:v>
                </c:pt>
                <c:pt idx="173">
                  <c:v>136.935252318479</c:v>
                </c:pt>
                <c:pt idx="174">
                  <c:v>140.59540115531499</c:v>
                </c:pt>
                <c:pt idx="175">
                  <c:v>139.42991198408899</c:v>
                </c:pt>
                <c:pt idx="176">
                  <c:v>138.159295667008</c:v>
                </c:pt>
                <c:pt idx="177">
                  <c:v>139.97734697327201</c:v>
                </c:pt>
                <c:pt idx="178">
                  <c:v>139.73657955148701</c:v>
                </c:pt>
                <c:pt idx="179">
                  <c:v>142.199096834626</c:v>
                </c:pt>
                <c:pt idx="180">
                  <c:v>139.60298951857999</c:v>
                </c:pt>
                <c:pt idx="181">
                  <c:v>141.332280755662</c:v>
                </c:pt>
                <c:pt idx="182">
                  <c:v>140.497204987565</c:v>
                </c:pt>
                <c:pt idx="183">
                  <c:v>140.28904660712499</c:v>
                </c:pt>
                <c:pt idx="184">
                  <c:v>139.06603631402899</c:v>
                </c:pt>
                <c:pt idx="185">
                  <c:v>144.042930320674</c:v>
                </c:pt>
                <c:pt idx="186">
                  <c:v>144.99280938394401</c:v>
                </c:pt>
                <c:pt idx="187">
                  <c:v>144.745089390554</c:v>
                </c:pt>
                <c:pt idx="188">
                  <c:v>147.33865780595099</c:v>
                </c:pt>
                <c:pt idx="189">
                  <c:v>149.199547732817</c:v>
                </c:pt>
                <c:pt idx="190">
                  <c:v>148.30541035740799</c:v>
                </c:pt>
                <c:pt idx="191">
                  <c:v>145.85986891473101</c:v>
                </c:pt>
                <c:pt idx="192">
                  <c:v>142.80609962089201</c:v>
                </c:pt>
                <c:pt idx="193">
                  <c:v>143.49101193175201</c:v>
                </c:pt>
                <c:pt idx="194">
                  <c:v>147.522326579918</c:v>
                </c:pt>
                <c:pt idx="195">
                  <c:v>151.27170131214899</c:v>
                </c:pt>
                <c:pt idx="196">
                  <c:v>152.28882715708701</c:v>
                </c:pt>
                <c:pt idx="197">
                  <c:v>148.50482756860899</c:v>
                </c:pt>
                <c:pt idx="198">
                  <c:v>145.527237621929</c:v>
                </c:pt>
                <c:pt idx="199">
                  <c:v>142.45212033739699</c:v>
                </c:pt>
                <c:pt idx="200">
                  <c:v>140.88019894732901</c:v>
                </c:pt>
                <c:pt idx="201">
                  <c:v>143.280045894149</c:v>
                </c:pt>
                <c:pt idx="202">
                  <c:v>139.30360922281801</c:v>
                </c:pt>
                <c:pt idx="203">
                  <c:v>134.99450052480699</c:v>
                </c:pt>
                <c:pt idx="204">
                  <c:v>134.34274615793501</c:v>
                </c:pt>
                <c:pt idx="205">
                  <c:v>133.538746981066</c:v>
                </c:pt>
                <c:pt idx="206">
                  <c:v>134.660070487551</c:v>
                </c:pt>
                <c:pt idx="207">
                  <c:v>132.25555252960601</c:v>
                </c:pt>
                <c:pt idx="208">
                  <c:v>135.093973251617</c:v>
                </c:pt>
                <c:pt idx="209">
                  <c:v>133.845499471934</c:v>
                </c:pt>
                <c:pt idx="210">
                  <c:v>133.65423442885299</c:v>
                </c:pt>
                <c:pt idx="211">
                  <c:v>130.53398958688101</c:v>
                </c:pt>
                <c:pt idx="212">
                  <c:v>131.44873809060201</c:v>
                </c:pt>
                <c:pt idx="213">
                  <c:v>131.54195937172099</c:v>
                </c:pt>
                <c:pt idx="214">
                  <c:v>131.00078508905301</c:v>
                </c:pt>
                <c:pt idx="215">
                  <c:v>130.18500531810599</c:v>
                </c:pt>
                <c:pt idx="216">
                  <c:v>131.26171395981899</c:v>
                </c:pt>
                <c:pt idx="217">
                  <c:v>129.991830076496</c:v>
                </c:pt>
                <c:pt idx="218">
                  <c:v>130.974874719881</c:v>
                </c:pt>
                <c:pt idx="219">
                  <c:v>131.14374022905301</c:v>
                </c:pt>
                <c:pt idx="220">
                  <c:v>130.33601072879199</c:v>
                </c:pt>
                <c:pt idx="221">
                  <c:v>129.16132509930901</c:v>
                </c:pt>
                <c:pt idx="222">
                  <c:v>129.29976877387799</c:v>
                </c:pt>
                <c:pt idx="223">
                  <c:v>130.30246820994401</c:v>
                </c:pt>
                <c:pt idx="224">
                  <c:v>132.75235644973401</c:v>
                </c:pt>
                <c:pt idx="225">
                  <c:v>130.00630103731299</c:v>
                </c:pt>
                <c:pt idx="226">
                  <c:v>129.006736604173</c:v>
                </c:pt>
                <c:pt idx="227">
                  <c:v>129.55048805995699</c:v>
                </c:pt>
                <c:pt idx="228">
                  <c:v>131.324426519778</c:v>
                </c:pt>
                <c:pt idx="229">
                  <c:v>130.618908773416</c:v>
                </c:pt>
                <c:pt idx="230">
                  <c:v>129.36974940354901</c:v>
                </c:pt>
                <c:pt idx="231">
                  <c:v>129.04036314116701</c:v>
                </c:pt>
                <c:pt idx="232">
                  <c:v>128.71993979620899</c:v>
                </c:pt>
                <c:pt idx="233">
                  <c:v>124.725362605969</c:v>
                </c:pt>
                <c:pt idx="234">
                  <c:v>124.73338716016499</c:v>
                </c:pt>
                <c:pt idx="235">
                  <c:v>128.15966554155</c:v>
                </c:pt>
                <c:pt idx="236">
                  <c:v>124.123194648789</c:v>
                </c:pt>
                <c:pt idx="237">
                  <c:v>124.901674195867</c:v>
                </c:pt>
                <c:pt idx="238">
                  <c:v>125.85312674125601</c:v>
                </c:pt>
                <c:pt idx="239">
                  <c:v>125.817312777816</c:v>
                </c:pt>
                <c:pt idx="240">
                  <c:v>126.314089729781</c:v>
                </c:pt>
                <c:pt idx="241">
                  <c:v>127.87646782806</c:v>
                </c:pt>
                <c:pt idx="242">
                  <c:v>128.60511829164599</c:v>
                </c:pt>
                <c:pt idx="243">
                  <c:v>129.638895162642</c:v>
                </c:pt>
                <c:pt idx="244">
                  <c:v>126.742525118359</c:v>
                </c:pt>
                <c:pt idx="245">
                  <c:v>122.031111546292</c:v>
                </c:pt>
                <c:pt idx="246">
                  <c:v>120.500971260284</c:v>
                </c:pt>
                <c:pt idx="247">
                  <c:v>119.258743409055</c:v>
                </c:pt>
                <c:pt idx="248">
                  <c:v>120.4321987661</c:v>
                </c:pt>
                <c:pt idx="249">
                  <c:v>120.56068075509801</c:v>
                </c:pt>
                <c:pt idx="250">
                  <c:v>122.29643319484499</c:v>
                </c:pt>
                <c:pt idx="251">
                  <c:v>120.339053402598</c:v>
                </c:pt>
                <c:pt idx="252">
                  <c:v>121.37844732883499</c:v>
                </c:pt>
                <c:pt idx="253">
                  <c:v>122.080665984856</c:v>
                </c:pt>
                <c:pt idx="254">
                  <c:v>122.811179810894</c:v>
                </c:pt>
                <c:pt idx="255">
                  <c:v>124.200710678555</c:v>
                </c:pt>
                <c:pt idx="256">
                  <c:v>124.00117653832</c:v>
                </c:pt>
                <c:pt idx="257">
                  <c:v>122.528922551064</c:v>
                </c:pt>
                <c:pt idx="258">
                  <c:v>121.660050913834</c:v>
                </c:pt>
                <c:pt idx="259">
                  <c:v>120.841934054346</c:v>
                </c:pt>
                <c:pt idx="260">
                  <c:v>119.74219988570501</c:v>
                </c:pt>
                <c:pt idx="261">
                  <c:v>119.252504269903</c:v>
                </c:pt>
                <c:pt idx="262">
                  <c:v>120.136151004444</c:v>
                </c:pt>
                <c:pt idx="263">
                  <c:v>119.811504498555</c:v>
                </c:pt>
                <c:pt idx="264">
                  <c:v>119.57668601093</c:v>
                </c:pt>
                <c:pt idx="265">
                  <c:v>120.053146110482</c:v>
                </c:pt>
                <c:pt idx="266">
                  <c:v>120.697045693034</c:v>
                </c:pt>
                <c:pt idx="267">
                  <c:v>122.15770833257901</c:v>
                </c:pt>
                <c:pt idx="268">
                  <c:v>122.621760008446</c:v>
                </c:pt>
                <c:pt idx="269">
                  <c:v>121.834325135215</c:v>
                </c:pt>
                <c:pt idx="270">
                  <c:v>121.797091398814</c:v>
                </c:pt>
                <c:pt idx="271">
                  <c:v>120.64444629960499</c:v>
                </c:pt>
                <c:pt idx="272">
                  <c:v>120.408538031581</c:v>
                </c:pt>
                <c:pt idx="273">
                  <c:v>119.70858033546401</c:v>
                </c:pt>
                <c:pt idx="274">
                  <c:v>118.900281957659</c:v>
                </c:pt>
                <c:pt idx="275">
                  <c:v>119.164506863838</c:v>
                </c:pt>
                <c:pt idx="276">
                  <c:v>120.556584484837</c:v>
                </c:pt>
                <c:pt idx="277">
                  <c:v>121.463679638266</c:v>
                </c:pt>
                <c:pt idx="278">
                  <c:v>120.964703074396</c:v>
                </c:pt>
                <c:pt idx="279">
                  <c:v>120.417788362811</c:v>
                </c:pt>
                <c:pt idx="280">
                  <c:v>120.84771348916099</c:v>
                </c:pt>
                <c:pt idx="281">
                  <c:v>121.14215690238601</c:v>
                </c:pt>
                <c:pt idx="282">
                  <c:v>121.736000351417</c:v>
                </c:pt>
                <c:pt idx="283">
                  <c:v>120.011415026956</c:v>
                </c:pt>
                <c:pt idx="284">
                  <c:v>121.42990339171899</c:v>
                </c:pt>
                <c:pt idx="285">
                  <c:v>121.865413870297</c:v>
                </c:pt>
                <c:pt idx="286">
                  <c:v>122.95913508099</c:v>
                </c:pt>
                <c:pt idx="287">
                  <c:v>124.96639134180499</c:v>
                </c:pt>
                <c:pt idx="288">
                  <c:v>128.99633872120401</c:v>
                </c:pt>
                <c:pt idx="289">
                  <c:v>127.666120059405</c:v>
                </c:pt>
                <c:pt idx="290">
                  <c:v>126.245520571887</c:v>
                </c:pt>
                <c:pt idx="291">
                  <c:v>128.773500867574</c:v>
                </c:pt>
                <c:pt idx="292">
                  <c:v>129.17437544987899</c:v>
                </c:pt>
                <c:pt idx="293">
                  <c:v>130.065625701133</c:v>
                </c:pt>
                <c:pt idx="294">
                  <c:v>133.12693041388701</c:v>
                </c:pt>
                <c:pt idx="295">
                  <c:v>133.588684273197</c:v>
                </c:pt>
                <c:pt idx="296">
                  <c:v>133.86218911163499</c:v>
                </c:pt>
                <c:pt idx="297">
                  <c:v>135.43835422141299</c:v>
                </c:pt>
                <c:pt idx="298">
                  <c:v>133.87982780727401</c:v>
                </c:pt>
                <c:pt idx="299">
                  <c:v>133.545051649469</c:v>
                </c:pt>
                <c:pt idx="300">
                  <c:v>135.28856342455299</c:v>
                </c:pt>
                <c:pt idx="301">
                  <c:v>135.05293447599999</c:v>
                </c:pt>
                <c:pt idx="302">
                  <c:v>135.49421360107499</c:v>
                </c:pt>
                <c:pt idx="303">
                  <c:v>135.621470936983</c:v>
                </c:pt>
                <c:pt idx="304">
                  <c:v>136.50065535601399</c:v>
                </c:pt>
                <c:pt idx="305">
                  <c:v>138.85132011337899</c:v>
                </c:pt>
                <c:pt idx="306">
                  <c:v>140.959599338327</c:v>
                </c:pt>
                <c:pt idx="307">
                  <c:v>142.73744182055799</c:v>
                </c:pt>
                <c:pt idx="308">
                  <c:v>142.645023581293</c:v>
                </c:pt>
                <c:pt idx="309">
                  <c:v>142.13867956127501</c:v>
                </c:pt>
                <c:pt idx="310">
                  <c:v>142.30073651205501</c:v>
                </c:pt>
                <c:pt idx="311">
                  <c:v>142.23972791318499</c:v>
                </c:pt>
                <c:pt idx="312">
                  <c:v>142.607564013255</c:v>
                </c:pt>
                <c:pt idx="313">
                  <c:v>142.836307049982</c:v>
                </c:pt>
                <c:pt idx="314">
                  <c:v>143.58717997828799</c:v>
                </c:pt>
                <c:pt idx="315">
                  <c:v>141.629610852322</c:v>
                </c:pt>
                <c:pt idx="316">
                  <c:v>139.06490420004201</c:v>
                </c:pt>
                <c:pt idx="317">
                  <c:v>137.64215544208</c:v>
                </c:pt>
                <c:pt idx="318">
                  <c:v>136.770074767615</c:v>
                </c:pt>
                <c:pt idx="319">
                  <c:v>136.79567555570301</c:v>
                </c:pt>
                <c:pt idx="320">
                  <c:v>136.64264901760501</c:v>
                </c:pt>
                <c:pt idx="321">
                  <c:v>136.84264866570101</c:v>
                </c:pt>
                <c:pt idx="322">
                  <c:v>137.95341111004299</c:v>
                </c:pt>
                <c:pt idx="323">
                  <c:v>137.99616286577199</c:v>
                </c:pt>
                <c:pt idx="324">
                  <c:v>139.328008110327</c:v>
                </c:pt>
                <c:pt idx="325">
                  <c:v>139.40565938245501</c:v>
                </c:pt>
                <c:pt idx="326">
                  <c:v>138.08896940190999</c:v>
                </c:pt>
                <c:pt idx="327">
                  <c:v>137.869434858234</c:v>
                </c:pt>
                <c:pt idx="328">
                  <c:v>135.17906352785201</c:v>
                </c:pt>
                <c:pt idx="329">
                  <c:v>133.49422171877799</c:v>
                </c:pt>
                <c:pt idx="330">
                  <c:v>132.937951739715</c:v>
                </c:pt>
                <c:pt idx="331">
                  <c:v>132.23221019118299</c:v>
                </c:pt>
                <c:pt idx="332">
                  <c:v>134.18229074595101</c:v>
                </c:pt>
                <c:pt idx="333">
                  <c:v>132.264535480153</c:v>
                </c:pt>
                <c:pt idx="334">
                  <c:v>129.99055785924401</c:v>
                </c:pt>
                <c:pt idx="335">
                  <c:v>129.93198161391399</c:v>
                </c:pt>
                <c:pt idx="336">
                  <c:v>130.75416936303299</c:v>
                </c:pt>
                <c:pt idx="337">
                  <c:v>128.75033830515699</c:v>
                </c:pt>
                <c:pt idx="338">
                  <c:v>128.535315346712</c:v>
                </c:pt>
                <c:pt idx="339">
                  <c:v>129.05837500938699</c:v>
                </c:pt>
                <c:pt idx="340">
                  <c:v>128.47313249178401</c:v>
                </c:pt>
                <c:pt idx="341">
                  <c:v>127.634704052335</c:v>
                </c:pt>
                <c:pt idx="342">
                  <c:v>130.17423383072</c:v>
                </c:pt>
                <c:pt idx="343">
                  <c:v>132.119765434931</c:v>
                </c:pt>
                <c:pt idx="344">
                  <c:v>131.86739127191001</c:v>
                </c:pt>
                <c:pt idx="345">
                  <c:v>129.64191942137299</c:v>
                </c:pt>
                <c:pt idx="346">
                  <c:v>133.31564422930001</c:v>
                </c:pt>
                <c:pt idx="347">
                  <c:v>133.800276713893</c:v>
                </c:pt>
                <c:pt idx="348">
                  <c:v>132.182274235851</c:v>
                </c:pt>
                <c:pt idx="349">
                  <c:v>134.04369009990401</c:v>
                </c:pt>
                <c:pt idx="350">
                  <c:v>134.39257023872699</c:v>
                </c:pt>
                <c:pt idx="351">
                  <c:v>132.18602412110201</c:v>
                </c:pt>
                <c:pt idx="352">
                  <c:v>130.38614381891301</c:v>
                </c:pt>
                <c:pt idx="353">
                  <c:v>129.84278005343799</c:v>
                </c:pt>
                <c:pt idx="354">
                  <c:v>129.298466409139</c:v>
                </c:pt>
                <c:pt idx="355">
                  <c:v>129.01352898541199</c:v>
                </c:pt>
                <c:pt idx="356">
                  <c:v>127.88109971311</c:v>
                </c:pt>
                <c:pt idx="357">
                  <c:v>126.82954818716399</c:v>
                </c:pt>
                <c:pt idx="358">
                  <c:v>130.77222264444001</c:v>
                </c:pt>
                <c:pt idx="359">
                  <c:v>130.876200765541</c:v>
                </c:pt>
                <c:pt idx="360">
                  <c:v>127.955679770248</c:v>
                </c:pt>
                <c:pt idx="361">
                  <c:v>124.831211333198</c:v>
                </c:pt>
                <c:pt idx="362">
                  <c:v>126.28728062921201</c:v>
                </c:pt>
                <c:pt idx="363">
                  <c:v>128.209121434357</c:v>
                </c:pt>
                <c:pt idx="364">
                  <c:v>129.13022564174099</c:v>
                </c:pt>
                <c:pt idx="365">
                  <c:v>127.651238097662</c:v>
                </c:pt>
                <c:pt idx="366">
                  <c:v>127.01713562908699</c:v>
                </c:pt>
                <c:pt idx="367">
                  <c:v>131.132573193567</c:v>
                </c:pt>
                <c:pt idx="368">
                  <c:v>131.13624743679</c:v>
                </c:pt>
                <c:pt idx="369">
                  <c:v>130.56100788023201</c:v>
                </c:pt>
                <c:pt idx="370">
                  <c:v>129.44096397596999</c:v>
                </c:pt>
                <c:pt idx="371">
                  <c:v>129.682554527018</c:v>
                </c:pt>
                <c:pt idx="372">
                  <c:v>128.78599770560601</c:v>
                </c:pt>
                <c:pt idx="373">
                  <c:v>129.30130426260899</c:v>
                </c:pt>
                <c:pt idx="374">
                  <c:v>129.16131901960401</c:v>
                </c:pt>
                <c:pt idx="375">
                  <c:v>127.483456528795</c:v>
                </c:pt>
                <c:pt idx="376">
                  <c:v>127.49553439844399</c:v>
                </c:pt>
                <c:pt idx="377">
                  <c:v>127.74955565549401</c:v>
                </c:pt>
                <c:pt idx="378">
                  <c:v>126.76622426404801</c:v>
                </c:pt>
                <c:pt idx="379">
                  <c:v>124.85347452689599</c:v>
                </c:pt>
                <c:pt idx="380">
                  <c:v>124.601838654226</c:v>
                </c:pt>
                <c:pt idx="381">
                  <c:v>125.224363226542</c:v>
                </c:pt>
                <c:pt idx="382">
                  <c:v>125.951698343117</c:v>
                </c:pt>
                <c:pt idx="383">
                  <c:v>125.836887252388</c:v>
                </c:pt>
                <c:pt idx="384">
                  <c:v>128.49998032388501</c:v>
                </c:pt>
                <c:pt idx="385">
                  <c:v>128.57990823818599</c:v>
                </c:pt>
                <c:pt idx="386">
                  <c:v>128.96823169516199</c:v>
                </c:pt>
                <c:pt idx="387">
                  <c:v>126.411210646981</c:v>
                </c:pt>
                <c:pt idx="388">
                  <c:v>124.12753508433801</c:v>
                </c:pt>
                <c:pt idx="389">
                  <c:v>125.863119771047</c:v>
                </c:pt>
                <c:pt idx="390">
                  <c:v>125.75688663349101</c:v>
                </c:pt>
                <c:pt idx="391">
                  <c:v>127.33845577147601</c:v>
                </c:pt>
                <c:pt idx="392">
                  <c:v>130.08363795323601</c:v>
                </c:pt>
                <c:pt idx="393">
                  <c:v>131.56525536020399</c:v>
                </c:pt>
                <c:pt idx="394">
                  <c:v>131.168182732052</c:v>
                </c:pt>
                <c:pt idx="395">
                  <c:v>128.66155618594399</c:v>
                </c:pt>
                <c:pt idx="396">
                  <c:v>130.34780594202601</c:v>
                </c:pt>
                <c:pt idx="397">
                  <c:v>128.096602215123</c:v>
                </c:pt>
                <c:pt idx="398">
                  <c:v>128.54379528816301</c:v>
                </c:pt>
                <c:pt idx="399">
                  <c:v>131.35937627881199</c:v>
                </c:pt>
                <c:pt idx="400">
                  <c:v>132.74988509924</c:v>
                </c:pt>
                <c:pt idx="401">
                  <c:v>135.259132453874</c:v>
                </c:pt>
                <c:pt idx="402">
                  <c:v>134.980735170325</c:v>
                </c:pt>
                <c:pt idx="403">
                  <c:v>136.18389098568099</c:v>
                </c:pt>
                <c:pt idx="404">
                  <c:v>135.900851638353</c:v>
                </c:pt>
                <c:pt idx="405">
                  <c:v>137.85146889452301</c:v>
                </c:pt>
                <c:pt idx="406">
                  <c:v>136.25749329606299</c:v>
                </c:pt>
                <c:pt idx="407">
                  <c:v>136.733209352991</c:v>
                </c:pt>
                <c:pt idx="408">
                  <c:v>136.18905601174001</c:v>
                </c:pt>
                <c:pt idx="409">
                  <c:v>135.42856505722301</c:v>
                </c:pt>
                <c:pt idx="410">
                  <c:v>137.18125004657301</c:v>
                </c:pt>
                <c:pt idx="411">
                  <c:v>137.34655229369</c:v>
                </c:pt>
                <c:pt idx="412">
                  <c:v>137.47096491161199</c:v>
                </c:pt>
                <c:pt idx="413">
                  <c:v>138.727566256145</c:v>
                </c:pt>
                <c:pt idx="414">
                  <c:v>138.12189967317499</c:v>
                </c:pt>
                <c:pt idx="415">
                  <c:v>138.872364365582</c:v>
                </c:pt>
                <c:pt idx="416">
                  <c:v>141.711538352443</c:v>
                </c:pt>
                <c:pt idx="417">
                  <c:v>145.00840723274601</c:v>
                </c:pt>
                <c:pt idx="418">
                  <c:v>145.33639457890601</c:v>
                </c:pt>
                <c:pt idx="419">
                  <c:v>147.48125285646901</c:v>
                </c:pt>
                <c:pt idx="420">
                  <c:v>143.775445800715</c:v>
                </c:pt>
                <c:pt idx="421">
                  <c:v>146.77911539424099</c:v>
                </c:pt>
                <c:pt idx="422">
                  <c:v>143.24843474398301</c:v>
                </c:pt>
                <c:pt idx="423">
                  <c:v>142.04629946416901</c:v>
                </c:pt>
                <c:pt idx="424">
                  <c:v>143.64344636610599</c:v>
                </c:pt>
                <c:pt idx="425">
                  <c:v>143.501271112322</c:v>
                </c:pt>
                <c:pt idx="426">
                  <c:v>144.17272372643899</c:v>
                </c:pt>
                <c:pt idx="427">
                  <c:v>141.88095957316</c:v>
                </c:pt>
                <c:pt idx="428">
                  <c:v>136.79122937267999</c:v>
                </c:pt>
                <c:pt idx="429">
                  <c:v>137.175272458791</c:v>
                </c:pt>
                <c:pt idx="430">
                  <c:v>138.04632533277001</c:v>
                </c:pt>
                <c:pt idx="431">
                  <c:v>137.42055001422199</c:v>
                </c:pt>
                <c:pt idx="432">
                  <c:v>136.88008464809801</c:v>
                </c:pt>
                <c:pt idx="433">
                  <c:v>132.00078718713399</c:v>
                </c:pt>
                <c:pt idx="434">
                  <c:v>133.597796200397</c:v>
                </c:pt>
                <c:pt idx="435">
                  <c:v>134.33907262914599</c:v>
                </c:pt>
                <c:pt idx="436">
                  <c:v>136.549012670976</c:v>
                </c:pt>
                <c:pt idx="437">
                  <c:v>136.696613494113</c:v>
                </c:pt>
                <c:pt idx="438">
                  <c:v>135.94867186925501</c:v>
                </c:pt>
                <c:pt idx="439">
                  <c:v>134.22291221431001</c:v>
                </c:pt>
                <c:pt idx="440">
                  <c:v>135.453957449368</c:v>
                </c:pt>
                <c:pt idx="441">
                  <c:v>131.591823504959</c:v>
                </c:pt>
                <c:pt idx="442">
                  <c:v>130.102930601503</c:v>
                </c:pt>
                <c:pt idx="443">
                  <c:v>127.18584962439699</c:v>
                </c:pt>
                <c:pt idx="444">
                  <c:v>125.465201826167</c:v>
                </c:pt>
                <c:pt idx="445">
                  <c:v>125.49880533950299</c:v>
                </c:pt>
                <c:pt idx="446">
                  <c:v>125.28394735598501</c:v>
                </c:pt>
                <c:pt idx="447">
                  <c:v>126.977516576772</c:v>
                </c:pt>
                <c:pt idx="448">
                  <c:v>127.17996424431399</c:v>
                </c:pt>
                <c:pt idx="449">
                  <c:v>131.470942807754</c:v>
                </c:pt>
                <c:pt idx="450">
                  <c:v>132.04884549207901</c:v>
                </c:pt>
                <c:pt idx="451">
                  <c:v>133.03933714124</c:v>
                </c:pt>
                <c:pt idx="452">
                  <c:v>134.539580039486</c:v>
                </c:pt>
                <c:pt idx="453">
                  <c:v>135.06272585958101</c:v>
                </c:pt>
                <c:pt idx="454">
                  <c:v>135.68903093836599</c:v>
                </c:pt>
                <c:pt idx="455">
                  <c:v>138.47424831483701</c:v>
                </c:pt>
                <c:pt idx="456">
                  <c:v>138.58874444486301</c:v>
                </c:pt>
                <c:pt idx="457">
                  <c:v>139.40931926524999</c:v>
                </c:pt>
                <c:pt idx="458">
                  <c:v>138.30139625786001</c:v>
                </c:pt>
                <c:pt idx="459">
                  <c:v>135.96403373394699</c:v>
                </c:pt>
                <c:pt idx="460">
                  <c:v>139.29905070432201</c:v>
                </c:pt>
                <c:pt idx="461">
                  <c:v>139.36815021985001</c:v>
                </c:pt>
                <c:pt idx="462">
                  <c:v>142.15775890620299</c:v>
                </c:pt>
                <c:pt idx="463">
                  <c:v>142.53813147927301</c:v>
                </c:pt>
                <c:pt idx="464">
                  <c:v>142.354259629441</c:v>
                </c:pt>
                <c:pt idx="465">
                  <c:v>141.89275096404501</c:v>
                </c:pt>
                <c:pt idx="466">
                  <c:v>144.43698730593499</c:v>
                </c:pt>
                <c:pt idx="467">
                  <c:v>143.05156884366801</c:v>
                </c:pt>
                <c:pt idx="468">
                  <c:v>139.06198320321801</c:v>
                </c:pt>
                <c:pt idx="469">
                  <c:v>140.476137270522</c:v>
                </c:pt>
                <c:pt idx="470">
                  <c:v>141.382369857448</c:v>
                </c:pt>
                <c:pt idx="471">
                  <c:v>138.55475676499699</c:v>
                </c:pt>
                <c:pt idx="472">
                  <c:v>132.38763362769799</c:v>
                </c:pt>
                <c:pt idx="473">
                  <c:v>134.53088876804699</c:v>
                </c:pt>
                <c:pt idx="474">
                  <c:v>134.02992469902199</c:v>
                </c:pt>
                <c:pt idx="475">
                  <c:v>138.62810324534499</c:v>
                </c:pt>
                <c:pt idx="476">
                  <c:v>142.006431527628</c:v>
                </c:pt>
                <c:pt idx="477">
                  <c:v>141.51415272524599</c:v>
                </c:pt>
                <c:pt idx="478">
                  <c:v>142.89231963529301</c:v>
                </c:pt>
                <c:pt idx="479">
                  <c:v>143.36672272832999</c:v>
                </c:pt>
                <c:pt idx="480">
                  <c:v>144.357728189727</c:v>
                </c:pt>
                <c:pt idx="481">
                  <c:v>145.10030927223499</c:v>
                </c:pt>
                <c:pt idx="482">
                  <c:v>142.989556779396</c:v>
                </c:pt>
                <c:pt idx="483">
                  <c:v>136.33801027650901</c:v>
                </c:pt>
                <c:pt idx="484">
                  <c:v>134.01902684829199</c:v>
                </c:pt>
                <c:pt idx="485">
                  <c:v>136.36689827370699</c:v>
                </c:pt>
                <c:pt idx="486">
                  <c:v>138.036375513</c:v>
                </c:pt>
                <c:pt idx="487">
                  <c:v>142.07837461133099</c:v>
                </c:pt>
                <c:pt idx="488">
                  <c:v>144.81479673684299</c:v>
                </c:pt>
                <c:pt idx="489">
                  <c:v>146.86811871464801</c:v>
                </c:pt>
                <c:pt idx="490">
                  <c:v>146.612225520864</c:v>
                </c:pt>
                <c:pt idx="491">
                  <c:v>150.359378680769</c:v>
                </c:pt>
                <c:pt idx="492">
                  <c:v>152.598865794196</c:v>
                </c:pt>
                <c:pt idx="493">
                  <c:v>158.11955560220699</c:v>
                </c:pt>
                <c:pt idx="494">
                  <c:v>157.477726866643</c:v>
                </c:pt>
                <c:pt idx="495">
                  <c:v>157.703388503817</c:v>
                </c:pt>
                <c:pt idx="496">
                  <c:v>155.637221043284</c:v>
                </c:pt>
                <c:pt idx="497">
                  <c:v>159.76128454572401</c:v>
                </c:pt>
                <c:pt idx="498">
                  <c:v>154.96412374700699</c:v>
                </c:pt>
                <c:pt idx="499">
                  <c:v>149.97689643363799</c:v>
                </c:pt>
                <c:pt idx="500">
                  <c:v>149.99991345858399</c:v>
                </c:pt>
                <c:pt idx="501">
                  <c:v>155.57437120881701</c:v>
                </c:pt>
                <c:pt idx="502">
                  <c:v>153.39590685739299</c:v>
                </c:pt>
                <c:pt idx="503">
                  <c:v>151.964277963977</c:v>
                </c:pt>
                <c:pt idx="504">
                  <c:v>145.712782537577</c:v>
                </c:pt>
                <c:pt idx="505">
                  <c:v>144.366164075629</c:v>
                </c:pt>
                <c:pt idx="506">
                  <c:v>148.53808914037799</c:v>
                </c:pt>
                <c:pt idx="507">
                  <c:v>148.900057235519</c:v>
                </c:pt>
                <c:pt idx="508">
                  <c:v>149.001331813115</c:v>
                </c:pt>
                <c:pt idx="509">
                  <c:v>151.58372433872401</c:v>
                </c:pt>
                <c:pt idx="510">
                  <c:v>151.92006502393801</c:v>
                </c:pt>
                <c:pt idx="511">
                  <c:v>151.804767682087</c:v>
                </c:pt>
                <c:pt idx="512">
                  <c:v>150.70873700875899</c:v>
                </c:pt>
                <c:pt idx="513">
                  <c:v>154.77978062069599</c:v>
                </c:pt>
                <c:pt idx="514">
                  <c:v>153.87566019929</c:v>
                </c:pt>
                <c:pt idx="515">
                  <c:v>152.36883994024899</c:v>
                </c:pt>
                <c:pt idx="516">
                  <c:v>155.068552059132</c:v>
                </c:pt>
                <c:pt idx="517">
                  <c:v>153.15100603003401</c:v>
                </c:pt>
                <c:pt idx="518">
                  <c:v>154.97083761853099</c:v>
                </c:pt>
                <c:pt idx="519">
                  <c:v>155.940428065866</c:v>
                </c:pt>
                <c:pt idx="520">
                  <c:v>155.299775185344</c:v>
                </c:pt>
                <c:pt idx="521">
                  <c:v>152.11003923892801</c:v>
                </c:pt>
                <c:pt idx="522">
                  <c:v>151.31905864057001</c:v>
                </c:pt>
                <c:pt idx="523">
                  <c:v>146.03982436689401</c:v>
                </c:pt>
                <c:pt idx="524">
                  <c:v>152.33085333703201</c:v>
                </c:pt>
                <c:pt idx="525">
                  <c:v>147.632507863255</c:v>
                </c:pt>
                <c:pt idx="526">
                  <c:v>148.389773106593</c:v>
                </c:pt>
                <c:pt idx="527">
                  <c:v>150.20630750332401</c:v>
                </c:pt>
                <c:pt idx="528">
                  <c:v>147.839819938538</c:v>
                </c:pt>
                <c:pt idx="529">
                  <c:v>150.29735417836901</c:v>
                </c:pt>
                <c:pt idx="530">
                  <c:v>147.554345982835</c:v>
                </c:pt>
                <c:pt idx="531">
                  <c:v>153.61570586870999</c:v>
                </c:pt>
                <c:pt idx="532">
                  <c:v>152.89099853558699</c:v>
                </c:pt>
                <c:pt idx="533">
                  <c:v>155.36135338696599</c:v>
                </c:pt>
                <c:pt idx="534">
                  <c:v>153.83714939703799</c:v>
                </c:pt>
                <c:pt idx="535">
                  <c:v>155.74540141424001</c:v>
                </c:pt>
                <c:pt idx="536">
                  <c:v>159.01187291469199</c:v>
                </c:pt>
                <c:pt idx="537">
                  <c:v>157.04812518734201</c:v>
                </c:pt>
                <c:pt idx="538">
                  <c:v>159.08108522511799</c:v>
                </c:pt>
                <c:pt idx="539">
                  <c:v>155.808543352486</c:v>
                </c:pt>
                <c:pt idx="540">
                  <c:v>154.74136085150701</c:v>
                </c:pt>
                <c:pt idx="541">
                  <c:v>156.748749928666</c:v>
                </c:pt>
                <c:pt idx="542">
                  <c:v>154.854005722567</c:v>
                </c:pt>
                <c:pt idx="543">
                  <c:v>155.49095813732501</c:v>
                </c:pt>
                <c:pt idx="544">
                  <c:v>151.514648183144</c:v>
                </c:pt>
                <c:pt idx="545">
                  <c:v>156.388004008688</c:v>
                </c:pt>
                <c:pt idx="546">
                  <c:v>158.64620832477999</c:v>
                </c:pt>
                <c:pt idx="547">
                  <c:v>161.13288090239499</c:v>
                </c:pt>
                <c:pt idx="548">
                  <c:v>159.68432691250001</c:v>
                </c:pt>
                <c:pt idx="549">
                  <c:v>161.99821259213201</c:v>
                </c:pt>
                <c:pt idx="550">
                  <c:v>158.86368998727201</c:v>
                </c:pt>
                <c:pt idx="551">
                  <c:v>157.190552861848</c:v>
                </c:pt>
                <c:pt idx="552">
                  <c:v>156.690088942909</c:v>
                </c:pt>
                <c:pt idx="553">
                  <c:v>156.13318847621699</c:v>
                </c:pt>
                <c:pt idx="554">
                  <c:v>157.66624672919599</c:v>
                </c:pt>
                <c:pt idx="555">
                  <c:v>160.31424872339099</c:v>
                </c:pt>
                <c:pt idx="556">
                  <c:v>158.89703806886101</c:v>
                </c:pt>
                <c:pt idx="557">
                  <c:v>159.80344031138699</c:v>
                </c:pt>
                <c:pt idx="558">
                  <c:v>157.96084886865799</c:v>
                </c:pt>
                <c:pt idx="559">
                  <c:v>159.149618056436</c:v>
                </c:pt>
                <c:pt idx="560">
                  <c:v>160.31639375651801</c:v>
                </c:pt>
                <c:pt idx="561">
                  <c:v>161.57103717979001</c:v>
                </c:pt>
                <c:pt idx="562">
                  <c:v>163.316990649979</c:v>
                </c:pt>
                <c:pt idx="563">
                  <c:v>165.41730142865501</c:v>
                </c:pt>
                <c:pt idx="564">
                  <c:v>166.16475259572999</c:v>
                </c:pt>
                <c:pt idx="565">
                  <c:v>164.07082970952499</c:v>
                </c:pt>
                <c:pt idx="566">
                  <c:v>163.734956805954</c:v>
                </c:pt>
                <c:pt idx="567">
                  <c:v>160.98887811623999</c:v>
                </c:pt>
                <c:pt idx="568">
                  <c:v>161.00279163093001</c:v>
                </c:pt>
                <c:pt idx="569">
                  <c:v>161.551751148357</c:v>
                </c:pt>
                <c:pt idx="570">
                  <c:v>162.03117994146299</c:v>
                </c:pt>
                <c:pt idx="571">
                  <c:v>163.395318322257</c:v>
                </c:pt>
                <c:pt idx="572">
                  <c:v>162.941831860874</c:v>
                </c:pt>
                <c:pt idx="573">
                  <c:v>163.75834695372299</c:v>
                </c:pt>
                <c:pt idx="574">
                  <c:v>161.019847954765</c:v>
                </c:pt>
                <c:pt idx="575">
                  <c:v>164.19637485986701</c:v>
                </c:pt>
                <c:pt idx="576">
                  <c:v>164.025031966434</c:v>
                </c:pt>
                <c:pt idx="577">
                  <c:v>162.49050242996901</c:v>
                </c:pt>
                <c:pt idx="578">
                  <c:v>165.83928877611501</c:v>
                </c:pt>
                <c:pt idx="579">
                  <c:v>162.81567189962601</c:v>
                </c:pt>
                <c:pt idx="580">
                  <c:v>158.16685553628801</c:v>
                </c:pt>
                <c:pt idx="581">
                  <c:v>154.54870084860499</c:v>
                </c:pt>
                <c:pt idx="582">
                  <c:v>155.45683704513601</c:v>
                </c:pt>
                <c:pt idx="583">
                  <c:v>153.59146944865699</c:v>
                </c:pt>
                <c:pt idx="584">
                  <c:v>154.381662497609</c:v>
                </c:pt>
                <c:pt idx="585">
                  <c:v>152.62924292493901</c:v>
                </c:pt>
                <c:pt idx="586">
                  <c:v>151.36185350502299</c:v>
                </c:pt>
                <c:pt idx="587">
                  <c:v>154.249482627551</c:v>
                </c:pt>
                <c:pt idx="588">
                  <c:v>155.199319695382</c:v>
                </c:pt>
                <c:pt idx="589">
                  <c:v>153.59102025284199</c:v>
                </c:pt>
                <c:pt idx="590">
                  <c:v>147.67741267662299</c:v>
                </c:pt>
                <c:pt idx="591">
                  <c:v>149.26378265400501</c:v>
                </c:pt>
                <c:pt idx="592">
                  <c:v>147.15047259550599</c:v>
                </c:pt>
                <c:pt idx="593">
                  <c:v>147.89002686112201</c:v>
                </c:pt>
                <c:pt idx="594">
                  <c:v>147.98406955173999</c:v>
                </c:pt>
                <c:pt idx="595">
                  <c:v>149.78890852326401</c:v>
                </c:pt>
                <c:pt idx="596">
                  <c:v>151.06038214503599</c:v>
                </c:pt>
                <c:pt idx="597">
                  <c:v>155.31470538690499</c:v>
                </c:pt>
                <c:pt idx="598">
                  <c:v>155.767318331279</c:v>
                </c:pt>
                <c:pt idx="599">
                  <c:v>157.26180185678101</c:v>
                </c:pt>
                <c:pt idx="600">
                  <c:v>156.92225362359301</c:v>
                </c:pt>
                <c:pt idx="601">
                  <c:v>156.883849658191</c:v>
                </c:pt>
                <c:pt idx="602">
                  <c:v>155.426915196218</c:v>
                </c:pt>
                <c:pt idx="603">
                  <c:v>155.82398023853901</c:v>
                </c:pt>
                <c:pt idx="604">
                  <c:v>156.84907467791601</c:v>
                </c:pt>
                <c:pt idx="605">
                  <c:v>157.025452401237</c:v>
                </c:pt>
                <c:pt idx="606">
                  <c:v>158.90753665999199</c:v>
                </c:pt>
                <c:pt idx="607">
                  <c:v>159.06145904084599</c:v>
                </c:pt>
                <c:pt idx="608">
                  <c:v>158.92812414993199</c:v>
                </c:pt>
                <c:pt idx="609">
                  <c:v>159.39200957253701</c:v>
                </c:pt>
                <c:pt idx="610">
                  <c:v>162.648147488657</c:v>
                </c:pt>
                <c:pt idx="611">
                  <c:v>163.80552327322201</c:v>
                </c:pt>
                <c:pt idx="612">
                  <c:v>164.2792281884</c:v>
                </c:pt>
                <c:pt idx="613">
                  <c:v>164.905200577253</c:v>
                </c:pt>
                <c:pt idx="614">
                  <c:v>165.76321495656799</c:v>
                </c:pt>
                <c:pt idx="615">
                  <c:v>166.16216311818701</c:v>
                </c:pt>
                <c:pt idx="616">
                  <c:v>165.75085886168901</c:v>
                </c:pt>
                <c:pt idx="617">
                  <c:v>168.93130078954101</c:v>
                </c:pt>
                <c:pt idx="618">
                  <c:v>170.895147501346</c:v>
                </c:pt>
                <c:pt idx="619">
                  <c:v>170.345167623381</c:v>
                </c:pt>
                <c:pt idx="620">
                  <c:v>168.368919567006</c:v>
                </c:pt>
                <c:pt idx="621">
                  <c:v>170.26564078124801</c:v>
                </c:pt>
                <c:pt idx="622">
                  <c:v>170.00514263598299</c:v>
                </c:pt>
                <c:pt idx="623">
                  <c:v>169.97913650671899</c:v>
                </c:pt>
                <c:pt idx="624">
                  <c:v>170.232324774305</c:v>
                </c:pt>
                <c:pt idx="625">
                  <c:v>169.589088026007</c:v>
                </c:pt>
                <c:pt idx="626">
                  <c:v>170.23292385326701</c:v>
                </c:pt>
                <c:pt idx="627">
                  <c:v>170.123783047958</c:v>
                </c:pt>
                <c:pt idx="628">
                  <c:v>168.540123320199</c:v>
                </c:pt>
                <c:pt idx="629">
                  <c:v>169.205364364616</c:v>
                </c:pt>
                <c:pt idx="630">
                  <c:v>172.43966104570401</c:v>
                </c:pt>
                <c:pt idx="631">
                  <c:v>175.56017197137299</c:v>
                </c:pt>
                <c:pt idx="632">
                  <c:v>172.40725177614999</c:v>
                </c:pt>
                <c:pt idx="633">
                  <c:v>172.496981601973</c:v>
                </c:pt>
                <c:pt idx="634">
                  <c:v>174.743608073263</c:v>
                </c:pt>
                <c:pt idx="635">
                  <c:v>173.881475225923</c:v>
                </c:pt>
                <c:pt idx="636">
                  <c:v>177.37498955151599</c:v>
                </c:pt>
                <c:pt idx="637">
                  <c:v>178.32016083248601</c:v>
                </c:pt>
                <c:pt idx="638">
                  <c:v>174.70886533724899</c:v>
                </c:pt>
                <c:pt idx="639">
                  <c:v>171.14144169930699</c:v>
                </c:pt>
                <c:pt idx="640">
                  <c:v>171.550522500239</c:v>
                </c:pt>
                <c:pt idx="641">
                  <c:v>174.27741679908601</c:v>
                </c:pt>
                <c:pt idx="642">
                  <c:v>177.019502266106</c:v>
                </c:pt>
                <c:pt idx="643">
                  <c:v>179.53100730931001</c:v>
                </c:pt>
                <c:pt idx="644">
                  <c:v>181.80355246950899</c:v>
                </c:pt>
                <c:pt idx="645">
                  <c:v>182.73513268713501</c:v>
                </c:pt>
                <c:pt idx="646">
                  <c:v>177.24318341465201</c:v>
                </c:pt>
                <c:pt idx="647">
                  <c:v>177.760551390053</c:v>
                </c:pt>
                <c:pt idx="648">
                  <c:v>184.727350374124</c:v>
                </c:pt>
                <c:pt idx="649">
                  <c:v>179.04785748168601</c:v>
                </c:pt>
                <c:pt idx="650">
                  <c:v>184.49446356909701</c:v>
                </c:pt>
                <c:pt idx="651">
                  <c:v>179.93877286071799</c:v>
                </c:pt>
                <c:pt idx="652">
                  <c:v>177.44245948761099</c:v>
                </c:pt>
                <c:pt idx="653">
                  <c:v>170.32665330589401</c:v>
                </c:pt>
                <c:pt idx="654">
                  <c:v>167.05715199812599</c:v>
                </c:pt>
                <c:pt idx="655">
                  <c:v>177.746301855301</c:v>
                </c:pt>
                <c:pt idx="656">
                  <c:v>178.56965997185301</c:v>
                </c:pt>
                <c:pt idx="657">
                  <c:v>181.97558593212401</c:v>
                </c:pt>
                <c:pt idx="658">
                  <c:v>179.42539762133899</c:v>
                </c:pt>
                <c:pt idx="659">
                  <c:v>174.223875995443</c:v>
                </c:pt>
                <c:pt idx="660">
                  <c:v>174.32738945663399</c:v>
                </c:pt>
                <c:pt idx="661">
                  <c:v>170.120724494477</c:v>
                </c:pt>
                <c:pt idx="662">
                  <c:v>168.503113824791</c:v>
                </c:pt>
                <c:pt idx="663">
                  <c:v>160.028893527473</c:v>
                </c:pt>
                <c:pt idx="664">
                  <c:v>164.743780809063</c:v>
                </c:pt>
                <c:pt idx="665">
                  <c:v>161.469987206101</c:v>
                </c:pt>
                <c:pt idx="666">
                  <c:v>162.62093980182601</c:v>
                </c:pt>
                <c:pt idx="667">
                  <c:v>162.33667977259199</c:v>
                </c:pt>
                <c:pt idx="668">
                  <c:v>170.83094914949601</c:v>
                </c:pt>
                <c:pt idx="669">
                  <c:v>168.53491039337101</c:v>
                </c:pt>
                <c:pt idx="670">
                  <c:v>164.777338453038</c:v>
                </c:pt>
                <c:pt idx="671">
                  <c:v>168.420504420345</c:v>
                </c:pt>
                <c:pt idx="672">
                  <c:v>168.48417094934999</c:v>
                </c:pt>
                <c:pt idx="673">
                  <c:v>159.277861075353</c:v>
                </c:pt>
                <c:pt idx="674">
                  <c:v>157.78751117315599</c:v>
                </c:pt>
                <c:pt idx="675">
                  <c:v>159.872554316726</c:v>
                </c:pt>
                <c:pt idx="676">
                  <c:v>159.716540914522</c:v>
                </c:pt>
                <c:pt idx="677">
                  <c:v>159.19317980782</c:v>
                </c:pt>
                <c:pt idx="678">
                  <c:v>160.962884468005</c:v>
                </c:pt>
                <c:pt idx="679">
                  <c:v>162.36865936883899</c:v>
                </c:pt>
                <c:pt idx="680">
                  <c:v>165.615023173878</c:v>
                </c:pt>
                <c:pt idx="681">
                  <c:v>164.321062436196</c:v>
                </c:pt>
                <c:pt idx="682">
                  <c:v>165.00201781138301</c:v>
                </c:pt>
                <c:pt idx="683">
                  <c:v>164.85419101436699</c:v>
                </c:pt>
                <c:pt idx="684">
                  <c:v>162.59526875285499</c:v>
                </c:pt>
                <c:pt idx="685">
                  <c:v>162.24936506476999</c:v>
                </c:pt>
                <c:pt idx="686">
                  <c:v>162.795407209822</c:v>
                </c:pt>
                <c:pt idx="687">
                  <c:v>162.88385027797599</c:v>
                </c:pt>
                <c:pt idx="688">
                  <c:v>164.79371995506199</c:v>
                </c:pt>
                <c:pt idx="689">
                  <c:v>163.62507608194699</c:v>
                </c:pt>
                <c:pt idx="690">
                  <c:v>161.53126930107001</c:v>
                </c:pt>
                <c:pt idx="691">
                  <c:v>161.668315681769</c:v>
                </c:pt>
                <c:pt idx="692">
                  <c:v>160.54113148291901</c:v>
                </c:pt>
                <c:pt idx="693">
                  <c:v>160.44068626702401</c:v>
                </c:pt>
                <c:pt idx="694">
                  <c:v>160.50436352352901</c:v>
                </c:pt>
                <c:pt idx="695">
                  <c:v>159.749367909113</c:v>
                </c:pt>
                <c:pt idx="696">
                  <c:v>158.98337601440201</c:v>
                </c:pt>
                <c:pt idx="697">
                  <c:v>158.365438880733</c:v>
                </c:pt>
                <c:pt idx="698">
                  <c:v>158.51323901673601</c:v>
                </c:pt>
                <c:pt idx="699">
                  <c:v>159.70009660766999</c:v>
                </c:pt>
                <c:pt idx="700">
                  <c:v>160.554007259738</c:v>
                </c:pt>
                <c:pt idx="701">
                  <c:v>160.49591739825701</c:v>
                </c:pt>
                <c:pt idx="702">
                  <c:v>155.99481831705901</c:v>
                </c:pt>
                <c:pt idx="703">
                  <c:v>157.30054341864999</c:v>
                </c:pt>
                <c:pt idx="704">
                  <c:v>158.838269249646</c:v>
                </c:pt>
                <c:pt idx="705">
                  <c:v>156.806250850363</c:v>
                </c:pt>
                <c:pt idx="706">
                  <c:v>161.071726289895</c:v>
                </c:pt>
                <c:pt idx="707">
                  <c:v>161.208948409209</c:v>
                </c:pt>
                <c:pt idx="708">
                  <c:v>164.42907401652499</c:v>
                </c:pt>
                <c:pt idx="709">
                  <c:v>164.08648904310101</c:v>
                </c:pt>
                <c:pt idx="710">
                  <c:v>163.95691253773299</c:v>
                </c:pt>
                <c:pt idx="711">
                  <c:v>162.821361674531</c:v>
                </c:pt>
                <c:pt idx="712">
                  <c:v>164.11639858514599</c:v>
                </c:pt>
                <c:pt idx="713">
                  <c:v>169.07660341183501</c:v>
                </c:pt>
                <c:pt idx="714">
                  <c:v>168.10399630872101</c:v>
                </c:pt>
                <c:pt idx="715">
                  <c:v>168.69427833375499</c:v>
                </c:pt>
                <c:pt idx="716">
                  <c:v>167.06200137091</c:v>
                </c:pt>
                <c:pt idx="717">
                  <c:v>166.71752480243799</c:v>
                </c:pt>
                <c:pt idx="718">
                  <c:v>167.96481116821499</c:v>
                </c:pt>
                <c:pt idx="719">
                  <c:v>166.77193973400699</c:v>
                </c:pt>
                <c:pt idx="720">
                  <c:v>162.67132076366499</c:v>
                </c:pt>
                <c:pt idx="721">
                  <c:v>161.011447648472</c:v>
                </c:pt>
                <c:pt idx="722">
                  <c:v>161.543815169791</c:v>
                </c:pt>
                <c:pt idx="723">
                  <c:v>163.558334349993</c:v>
                </c:pt>
                <c:pt idx="724">
                  <c:v>164.43302755802199</c:v>
                </c:pt>
                <c:pt idx="725">
                  <c:v>164.41071912321499</c:v>
                </c:pt>
                <c:pt idx="726">
                  <c:v>164.25586070749901</c:v>
                </c:pt>
                <c:pt idx="727">
                  <c:v>163.90639167121199</c:v>
                </c:pt>
                <c:pt idx="728">
                  <c:v>163.70067571587299</c:v>
                </c:pt>
                <c:pt idx="729">
                  <c:v>164.66905135329199</c:v>
                </c:pt>
                <c:pt idx="730">
                  <c:v>165.617638482719</c:v>
                </c:pt>
                <c:pt idx="731">
                  <c:v>166.42309569750199</c:v>
                </c:pt>
                <c:pt idx="732">
                  <c:v>163.50695015843201</c:v>
                </c:pt>
                <c:pt idx="733">
                  <c:v>165.419489404887</c:v>
                </c:pt>
                <c:pt idx="734">
                  <c:v>167.458582003478</c:v>
                </c:pt>
                <c:pt idx="735">
                  <c:v>165.70014385188799</c:v>
                </c:pt>
                <c:pt idx="736">
                  <c:v>165.82716392679001</c:v>
                </c:pt>
                <c:pt idx="737">
                  <c:v>165.04402230585001</c:v>
                </c:pt>
                <c:pt idx="738">
                  <c:v>166.80759913028399</c:v>
                </c:pt>
                <c:pt idx="739">
                  <c:v>166.576507773651</c:v>
                </c:pt>
                <c:pt idx="740">
                  <c:v>164.158898832555</c:v>
                </c:pt>
                <c:pt idx="741">
                  <c:v>164.08442078526599</c:v>
                </c:pt>
                <c:pt idx="742">
                  <c:v>164.80465116465899</c:v>
                </c:pt>
                <c:pt idx="743">
                  <c:v>168.08053725921999</c:v>
                </c:pt>
                <c:pt idx="744">
                  <c:v>167.812674688193</c:v>
                </c:pt>
                <c:pt idx="745">
                  <c:v>168.251173659469</c:v>
                </c:pt>
                <c:pt idx="746">
                  <c:v>168.183848146884</c:v>
                </c:pt>
                <c:pt idx="747">
                  <c:v>168.565104074289</c:v>
                </c:pt>
                <c:pt idx="748">
                  <c:v>170.821310505208</c:v>
                </c:pt>
                <c:pt idx="749">
                  <c:v>171.83852406908099</c:v>
                </c:pt>
                <c:pt idx="750">
                  <c:v>171.79888889369701</c:v>
                </c:pt>
                <c:pt idx="751">
                  <c:v>171.62198539457</c:v>
                </c:pt>
                <c:pt idx="752">
                  <c:v>173.07353709509499</c:v>
                </c:pt>
                <c:pt idx="753">
                  <c:v>174.71601586085501</c:v>
                </c:pt>
                <c:pt idx="754">
                  <c:v>174.53979024102799</c:v>
                </c:pt>
                <c:pt idx="755">
                  <c:v>174.25086721053</c:v>
                </c:pt>
                <c:pt idx="756">
                  <c:v>174.682788612715</c:v>
                </c:pt>
                <c:pt idx="757">
                  <c:v>174.447411735842</c:v>
                </c:pt>
                <c:pt idx="758">
                  <c:v>178.18588760847399</c:v>
                </c:pt>
                <c:pt idx="759">
                  <c:v>180.365955302602</c:v>
                </c:pt>
                <c:pt idx="760">
                  <c:v>176.85781573939701</c:v>
                </c:pt>
                <c:pt idx="761">
                  <c:v>179.825917883199</c:v>
                </c:pt>
                <c:pt idx="762">
                  <c:v>180.20669130581601</c:v>
                </c:pt>
                <c:pt idx="763">
                  <c:v>179.819387160849</c:v>
                </c:pt>
                <c:pt idx="764">
                  <c:v>183.184926367109</c:v>
                </c:pt>
                <c:pt idx="765">
                  <c:v>185.013244063927</c:v>
                </c:pt>
                <c:pt idx="766">
                  <c:v>183.05093153964299</c:v>
                </c:pt>
                <c:pt idx="767">
                  <c:v>184.402422701814</c:v>
                </c:pt>
                <c:pt idx="768">
                  <c:v>178.597113012194</c:v>
                </c:pt>
                <c:pt idx="769">
                  <c:v>181.08844075904301</c:v>
                </c:pt>
                <c:pt idx="770">
                  <c:v>177.061230402315</c:v>
                </c:pt>
                <c:pt idx="771">
                  <c:v>178.073260261374</c:v>
                </c:pt>
                <c:pt idx="772">
                  <c:v>179.96642582372201</c:v>
                </c:pt>
                <c:pt idx="773">
                  <c:v>180.439981091243</c:v>
                </c:pt>
                <c:pt idx="774">
                  <c:v>178.73863710822599</c:v>
                </c:pt>
                <c:pt idx="775">
                  <c:v>179.58888440532101</c:v>
                </c:pt>
                <c:pt idx="776">
                  <c:v>182.307911985467</c:v>
                </c:pt>
                <c:pt idx="777">
                  <c:v>181.67002340799101</c:v>
                </c:pt>
                <c:pt idx="778">
                  <c:v>183.20083639895799</c:v>
                </c:pt>
                <c:pt idx="779">
                  <c:v>181.968617053814</c:v>
                </c:pt>
                <c:pt idx="780">
                  <c:v>188.10283776943601</c:v>
                </c:pt>
                <c:pt idx="781">
                  <c:v>190.59936583931801</c:v>
                </c:pt>
                <c:pt idx="782">
                  <c:v>194.51808206503699</c:v>
                </c:pt>
                <c:pt idx="783">
                  <c:v>187.27300348548599</c:v>
                </c:pt>
                <c:pt idx="784">
                  <c:v>190.35394662849501</c:v>
                </c:pt>
                <c:pt idx="785">
                  <c:v>191.08972789817199</c:v>
                </c:pt>
                <c:pt idx="786">
                  <c:v>183.437182126252</c:v>
                </c:pt>
                <c:pt idx="787">
                  <c:v>180.76862475114399</c:v>
                </c:pt>
                <c:pt idx="788">
                  <c:v>178.63062198128199</c:v>
                </c:pt>
                <c:pt idx="789">
                  <c:v>179.312380761269</c:v>
                </c:pt>
                <c:pt idx="790">
                  <c:v>185.48883179536901</c:v>
                </c:pt>
                <c:pt idx="791">
                  <c:v>186.891702468164</c:v>
                </c:pt>
                <c:pt idx="792">
                  <c:v>189.04614258565101</c:v>
                </c:pt>
                <c:pt idx="793">
                  <c:v>186.565454139991</c:v>
                </c:pt>
                <c:pt idx="794">
                  <c:v>187.89067925993999</c:v>
                </c:pt>
                <c:pt idx="795">
                  <c:v>184.828051970253</c:v>
                </c:pt>
                <c:pt idx="796">
                  <c:v>186.11991026367099</c:v>
                </c:pt>
                <c:pt idx="797">
                  <c:v>188.26199559709701</c:v>
                </c:pt>
                <c:pt idx="798">
                  <c:v>191.57307845231699</c:v>
                </c:pt>
                <c:pt idx="799">
                  <c:v>192.95625846507701</c:v>
                </c:pt>
                <c:pt idx="800">
                  <c:v>195.69015095936501</c:v>
                </c:pt>
                <c:pt idx="801">
                  <c:v>199.02810675524799</c:v>
                </c:pt>
                <c:pt idx="802">
                  <c:v>193.49776615356501</c:v>
                </c:pt>
                <c:pt idx="803">
                  <c:v>191.60496080877101</c:v>
                </c:pt>
                <c:pt idx="804">
                  <c:v>192.98049901066099</c:v>
                </c:pt>
                <c:pt idx="805">
                  <c:v>193.673390861634</c:v>
                </c:pt>
                <c:pt idx="806">
                  <c:v>196.31977992419701</c:v>
                </c:pt>
                <c:pt idx="807">
                  <c:v>196.15399879819401</c:v>
                </c:pt>
                <c:pt idx="808">
                  <c:v>193.316706819899</c:v>
                </c:pt>
                <c:pt idx="809">
                  <c:v>194.839307839496</c:v>
                </c:pt>
                <c:pt idx="810">
                  <c:v>195.83791454120399</c:v>
                </c:pt>
                <c:pt idx="811">
                  <c:v>196.795642458793</c:v>
                </c:pt>
                <c:pt idx="812">
                  <c:v>197.45028769921399</c:v>
                </c:pt>
                <c:pt idx="813">
                  <c:v>197.187369756256</c:v>
                </c:pt>
                <c:pt idx="814">
                  <c:v>197.14756031791501</c:v>
                </c:pt>
                <c:pt idx="815">
                  <c:v>197.27920473723901</c:v>
                </c:pt>
                <c:pt idx="816">
                  <c:v>200.28545155214701</c:v>
                </c:pt>
                <c:pt idx="817">
                  <c:v>201.65610622046401</c:v>
                </c:pt>
                <c:pt idx="818">
                  <c:v>201.074079344202</c:v>
                </c:pt>
                <c:pt idx="819">
                  <c:v>201.947445759228</c:v>
                </c:pt>
                <c:pt idx="820">
                  <c:v>202.961804364274</c:v>
                </c:pt>
                <c:pt idx="821">
                  <c:v>198.98121145772501</c:v>
                </c:pt>
                <c:pt idx="822">
                  <c:v>198.41411247312001</c:v>
                </c:pt>
                <c:pt idx="823">
                  <c:v>197.60581669226499</c:v>
                </c:pt>
                <c:pt idx="824">
                  <c:v>196.12015987202199</c:v>
                </c:pt>
                <c:pt idx="825">
                  <c:v>197.267902788784</c:v>
                </c:pt>
                <c:pt idx="826">
                  <c:v>199.66457738854601</c:v>
                </c:pt>
                <c:pt idx="827">
                  <c:v>200.83056372611401</c:v>
                </c:pt>
                <c:pt idx="828">
                  <c:v>197.35957721096699</c:v>
                </c:pt>
                <c:pt idx="829">
                  <c:v>197.184188680419</c:v>
                </c:pt>
                <c:pt idx="830">
                  <c:v>198.845667960333</c:v>
                </c:pt>
                <c:pt idx="831">
                  <c:v>196.88992970889299</c:v>
                </c:pt>
                <c:pt idx="832">
                  <c:v>191.74847024562999</c:v>
                </c:pt>
                <c:pt idx="833">
                  <c:v>190.97953085997901</c:v>
                </c:pt>
                <c:pt idx="834">
                  <c:v>190.381181269617</c:v>
                </c:pt>
                <c:pt idx="835">
                  <c:v>190.05397671823999</c:v>
                </c:pt>
                <c:pt idx="836">
                  <c:v>193.35029421553199</c:v>
                </c:pt>
                <c:pt idx="837">
                  <c:v>191.662756589141</c:v>
                </c:pt>
                <c:pt idx="838">
                  <c:v>192.94913675765301</c:v>
                </c:pt>
                <c:pt idx="839">
                  <c:v>193.82384690187999</c:v>
                </c:pt>
                <c:pt idx="840">
                  <c:v>197.50047720505799</c:v>
                </c:pt>
                <c:pt idx="841">
                  <c:v>196.574051740242</c:v>
                </c:pt>
                <c:pt idx="842">
                  <c:v>198.96305749289701</c:v>
                </c:pt>
                <c:pt idx="843">
                  <c:v>199.695252033874</c:v>
                </c:pt>
                <c:pt idx="844">
                  <c:v>201.39341802297201</c:v>
                </c:pt>
                <c:pt idx="845">
                  <c:v>205.52555249047299</c:v>
                </c:pt>
                <c:pt idx="846">
                  <c:v>204.76197330835299</c:v>
                </c:pt>
                <c:pt idx="847">
                  <c:v>204.86828163075401</c:v>
                </c:pt>
                <c:pt idx="848">
                  <c:v>204.961057370562</c:v>
                </c:pt>
                <c:pt idx="849">
                  <c:v>208.005174716195</c:v>
                </c:pt>
                <c:pt idx="850">
                  <c:v>207.73020420800199</c:v>
                </c:pt>
                <c:pt idx="851">
                  <c:v>208.36532421459</c:v>
                </c:pt>
                <c:pt idx="852">
                  <c:v>212.50974732550401</c:v>
                </c:pt>
                <c:pt idx="853">
                  <c:v>215.078654886614</c:v>
                </c:pt>
                <c:pt idx="854">
                  <c:v>213.775380112774</c:v>
                </c:pt>
                <c:pt idx="855">
                  <c:v>213.80843611503701</c:v>
                </c:pt>
                <c:pt idx="856">
                  <c:v>209.48835456567301</c:v>
                </c:pt>
                <c:pt idx="857">
                  <c:v>216.11451756697099</c:v>
                </c:pt>
                <c:pt idx="858">
                  <c:v>218.098314686469</c:v>
                </c:pt>
                <c:pt idx="859">
                  <c:v>218.597621305281</c:v>
                </c:pt>
                <c:pt idx="860">
                  <c:v>219.000042459139</c:v>
                </c:pt>
                <c:pt idx="861">
                  <c:v>219.98035045869199</c:v>
                </c:pt>
                <c:pt idx="862">
                  <c:v>225.12716177951901</c:v>
                </c:pt>
                <c:pt idx="863">
                  <c:v>225.16121897744799</c:v>
                </c:pt>
                <c:pt idx="864">
                  <c:v>226.03724506942399</c:v>
                </c:pt>
                <c:pt idx="865">
                  <c:v>225.77705154687999</c:v>
                </c:pt>
                <c:pt idx="866">
                  <c:v>220.425181655823</c:v>
                </c:pt>
                <c:pt idx="867">
                  <c:v>221.55276376992799</c:v>
                </c:pt>
                <c:pt idx="868">
                  <c:v>221.61442216087499</c:v>
                </c:pt>
                <c:pt idx="869">
                  <c:v>214.31859207980801</c:v>
                </c:pt>
                <c:pt idx="870">
                  <c:v>213.59668188766599</c:v>
                </c:pt>
                <c:pt idx="871">
                  <c:v>215.77684401829001</c:v>
                </c:pt>
                <c:pt idx="872">
                  <c:v>219.23483438156799</c:v>
                </c:pt>
                <c:pt idx="873">
                  <c:v>223.80165185371499</c:v>
                </c:pt>
                <c:pt idx="874">
                  <c:v>225.62365947369599</c:v>
                </c:pt>
                <c:pt idx="875">
                  <c:v>229.01392354766801</c:v>
                </c:pt>
                <c:pt idx="876">
                  <c:v>228.133344972358</c:v>
                </c:pt>
                <c:pt idx="877">
                  <c:v>229.59505140278401</c:v>
                </c:pt>
                <c:pt idx="878">
                  <c:v>227.98597099279399</c:v>
                </c:pt>
                <c:pt idx="879">
                  <c:v>229.01626893655501</c:v>
                </c:pt>
                <c:pt idx="880">
                  <c:v>230.857585962423</c:v>
                </c:pt>
                <c:pt idx="881">
                  <c:v>231.91969679559401</c:v>
                </c:pt>
                <c:pt idx="882">
                  <c:v>233.13008144336101</c:v>
                </c:pt>
                <c:pt idx="883">
                  <c:v>235.66137864251399</c:v>
                </c:pt>
                <c:pt idx="884">
                  <c:v>238.253814568792</c:v>
                </c:pt>
                <c:pt idx="885">
                  <c:v>239.581728998698</c:v>
                </c:pt>
                <c:pt idx="886">
                  <c:v>240.178558396515</c:v>
                </c:pt>
                <c:pt idx="887">
                  <c:v>244.19337941356301</c:v>
                </c:pt>
                <c:pt idx="888">
                  <c:v>239.31613793784999</c:v>
                </c:pt>
                <c:pt idx="889">
                  <c:v>236.11862213315499</c:v>
                </c:pt>
                <c:pt idx="890">
                  <c:v>238.38513493515501</c:v>
                </c:pt>
                <c:pt idx="891">
                  <c:v>244.01032293694999</c:v>
                </c:pt>
                <c:pt idx="892">
                  <c:v>247.54471556830501</c:v>
                </c:pt>
                <c:pt idx="893">
                  <c:v>247.02925873172799</c:v>
                </c:pt>
                <c:pt idx="894">
                  <c:v>248.85317430967399</c:v>
                </c:pt>
                <c:pt idx="895">
                  <c:v>255.323146183315</c:v>
                </c:pt>
                <c:pt idx="896">
                  <c:v>260.398439465943</c:v>
                </c:pt>
                <c:pt idx="897">
                  <c:v>261.10398345369299</c:v>
                </c:pt>
                <c:pt idx="898">
                  <c:v>256.40861410121801</c:v>
                </c:pt>
                <c:pt idx="899">
                  <c:v>266.297433690454</c:v>
                </c:pt>
                <c:pt idx="900">
                  <c:v>266.93917842384002</c:v>
                </c:pt>
                <c:pt idx="901">
                  <c:v>266.62991174730001</c:v>
                </c:pt>
                <c:pt idx="902">
                  <c:v>254.09955442516801</c:v>
                </c:pt>
                <c:pt idx="903">
                  <c:v>245.34021448732699</c:v>
                </c:pt>
                <c:pt idx="904">
                  <c:v>236.356691742328</c:v>
                </c:pt>
                <c:pt idx="905">
                  <c:v>215.63270127371399</c:v>
                </c:pt>
                <c:pt idx="906">
                  <c:v>217.90949694810899</c:v>
                </c:pt>
                <c:pt idx="907">
                  <c:v>226.79430927463699</c:v>
                </c:pt>
                <c:pt idx="908">
                  <c:v>230.20862552465201</c:v>
                </c:pt>
                <c:pt idx="909">
                  <c:v>218.84574045841799</c:v>
                </c:pt>
                <c:pt idx="910">
                  <c:v>216.09159524651901</c:v>
                </c:pt>
                <c:pt idx="911">
                  <c:v>218.202067963459</c:v>
                </c:pt>
                <c:pt idx="912">
                  <c:v>212.42197363203601</c:v>
                </c:pt>
                <c:pt idx="913">
                  <c:v>212.98266358985299</c:v>
                </c:pt>
                <c:pt idx="914">
                  <c:v>217.74943642696201</c:v>
                </c:pt>
                <c:pt idx="915">
                  <c:v>218.20736658579801</c:v>
                </c:pt>
                <c:pt idx="916">
                  <c:v>216.707673478099</c:v>
                </c:pt>
                <c:pt idx="917">
                  <c:v>215.874439067487</c:v>
                </c:pt>
                <c:pt idx="918">
                  <c:v>220.92158688664301</c:v>
                </c:pt>
                <c:pt idx="919">
                  <c:v>224.963317041023</c:v>
                </c:pt>
                <c:pt idx="920">
                  <c:v>225.20139313697001</c:v>
                </c:pt>
                <c:pt idx="921">
                  <c:v>227.27103273754699</c:v>
                </c:pt>
                <c:pt idx="922">
                  <c:v>230.89845130410799</c:v>
                </c:pt>
                <c:pt idx="923">
                  <c:v>221.92734960611401</c:v>
                </c:pt>
                <c:pt idx="924">
                  <c:v>219.763885720068</c:v>
                </c:pt>
                <c:pt idx="925">
                  <c:v>220.34071625176901</c:v>
                </c:pt>
                <c:pt idx="926">
                  <c:v>219.895175972407</c:v>
                </c:pt>
                <c:pt idx="927">
                  <c:v>222.37997849225701</c:v>
                </c:pt>
                <c:pt idx="928">
                  <c:v>221.70302313985101</c:v>
                </c:pt>
                <c:pt idx="929">
                  <c:v>222.54382412270601</c:v>
                </c:pt>
                <c:pt idx="930">
                  <c:v>215.49952644619799</c:v>
                </c:pt>
                <c:pt idx="931">
                  <c:v>211.629242733821</c:v>
                </c:pt>
                <c:pt idx="932">
                  <c:v>215.14642669980901</c:v>
                </c:pt>
                <c:pt idx="933">
                  <c:v>214.89277508525001</c:v>
                </c:pt>
                <c:pt idx="934">
                  <c:v>214.65003655157699</c:v>
                </c:pt>
                <c:pt idx="935">
                  <c:v>216.40791618589199</c:v>
                </c:pt>
                <c:pt idx="936">
                  <c:v>217.40607839761799</c:v>
                </c:pt>
                <c:pt idx="937">
                  <c:v>219.365124544065</c:v>
                </c:pt>
                <c:pt idx="938">
                  <c:v>219.20518208193999</c:v>
                </c:pt>
                <c:pt idx="939">
                  <c:v>213.616064888502</c:v>
                </c:pt>
                <c:pt idx="940">
                  <c:v>209.58576330016101</c:v>
                </c:pt>
                <c:pt idx="941">
                  <c:v>207.782025746394</c:v>
                </c:pt>
                <c:pt idx="942">
                  <c:v>208.33068284209401</c:v>
                </c:pt>
                <c:pt idx="943">
                  <c:v>212.35595434118599</c:v>
                </c:pt>
                <c:pt idx="944">
                  <c:v>211.42829351630499</c:v>
                </c:pt>
                <c:pt idx="945">
                  <c:v>209.58096994372301</c:v>
                </c:pt>
                <c:pt idx="946">
                  <c:v>215.50001667095</c:v>
                </c:pt>
                <c:pt idx="947">
                  <c:v>217.71034565730801</c:v>
                </c:pt>
                <c:pt idx="948">
                  <c:v>220.318346725597</c:v>
                </c:pt>
                <c:pt idx="949">
                  <c:v>220.858886457805</c:v>
                </c:pt>
                <c:pt idx="950">
                  <c:v>216.248211022871</c:v>
                </c:pt>
                <c:pt idx="951">
                  <c:v>217.73530626770901</c:v>
                </c:pt>
                <c:pt idx="952">
                  <c:v>224.17024306484501</c:v>
                </c:pt>
                <c:pt idx="953">
                  <c:v>224.46955350628301</c:v>
                </c:pt>
                <c:pt idx="954">
                  <c:v>227.74277833174801</c:v>
                </c:pt>
                <c:pt idx="955">
                  <c:v>231.68946204123699</c:v>
                </c:pt>
                <c:pt idx="956">
                  <c:v>227.301630470075</c:v>
                </c:pt>
                <c:pt idx="957">
                  <c:v>231.55054605054301</c:v>
                </c:pt>
                <c:pt idx="958">
                  <c:v>228.99478950213199</c:v>
                </c:pt>
                <c:pt idx="959">
                  <c:v>232.06443526147601</c:v>
                </c:pt>
                <c:pt idx="960">
                  <c:v>232.88780128280101</c:v>
                </c:pt>
                <c:pt idx="961">
                  <c:v>234.901039840517</c:v>
                </c:pt>
                <c:pt idx="962">
                  <c:v>231.20391274395999</c:v>
                </c:pt>
                <c:pt idx="963">
                  <c:v>230.09673129158901</c:v>
                </c:pt>
                <c:pt idx="964">
                  <c:v>231.323610929663</c:v>
                </c:pt>
                <c:pt idx="965">
                  <c:v>229.87351714215299</c:v>
                </c:pt>
                <c:pt idx="966">
                  <c:v>237.50817360136099</c:v>
                </c:pt>
                <c:pt idx="967">
                  <c:v>239.76553144795</c:v>
                </c:pt>
                <c:pt idx="968">
                  <c:v>232.40128079492999</c:v>
                </c:pt>
                <c:pt idx="969">
                  <c:v>230.64595476872799</c:v>
                </c:pt>
                <c:pt idx="970">
                  <c:v>236.40745876507299</c:v>
                </c:pt>
                <c:pt idx="971">
                  <c:v>232.04699898959899</c:v>
                </c:pt>
                <c:pt idx="972">
                  <c:v>242.67771129039301</c:v>
                </c:pt>
                <c:pt idx="973">
                  <c:v>236.34758778949401</c:v>
                </c:pt>
                <c:pt idx="974">
                  <c:v>237.61201437811599</c:v>
                </c:pt>
                <c:pt idx="975">
                  <c:v>239.437965921054</c:v>
                </c:pt>
                <c:pt idx="976">
                  <c:v>242.55028550999</c:v>
                </c:pt>
                <c:pt idx="977">
                  <c:v>244.30764530255399</c:v>
                </c:pt>
                <c:pt idx="978">
                  <c:v>248.23727256405701</c:v>
                </c:pt>
                <c:pt idx="979">
                  <c:v>253.98827271093299</c:v>
                </c:pt>
                <c:pt idx="980">
                  <c:v>258.22877580614698</c:v>
                </c:pt>
                <c:pt idx="981">
                  <c:v>249.041635532882</c:v>
                </c:pt>
                <c:pt idx="982">
                  <c:v>240.09366010187799</c:v>
                </c:pt>
                <c:pt idx="983">
                  <c:v>242.81931873920999</c:v>
                </c:pt>
                <c:pt idx="984">
                  <c:v>247.63530863259501</c:v>
                </c:pt>
                <c:pt idx="985">
                  <c:v>243.26474490025001</c:v>
                </c:pt>
                <c:pt idx="986">
                  <c:v>248.91517696064199</c:v>
                </c:pt>
                <c:pt idx="987">
                  <c:v>246.86379782557299</c:v>
                </c:pt>
                <c:pt idx="988">
                  <c:v>248.62366077322901</c:v>
                </c:pt>
                <c:pt idx="989">
                  <c:v>256.83545005570397</c:v>
                </c:pt>
                <c:pt idx="990">
                  <c:v>256.02369509911</c:v>
                </c:pt>
                <c:pt idx="991">
                  <c:v>249.99988950185499</c:v>
                </c:pt>
                <c:pt idx="992">
                  <c:v>254.86259077502899</c:v>
                </c:pt>
                <c:pt idx="993">
                  <c:v>254.034485820036</c:v>
                </c:pt>
                <c:pt idx="994">
                  <c:v>249.55180470548299</c:v>
                </c:pt>
                <c:pt idx="995">
                  <c:v>250.737921495846</c:v>
                </c:pt>
                <c:pt idx="996">
                  <c:v>250.469687277856</c:v>
                </c:pt>
                <c:pt idx="997">
                  <c:v>246.96141092840199</c:v>
                </c:pt>
                <c:pt idx="998">
                  <c:v>248.74927025593399</c:v>
                </c:pt>
                <c:pt idx="999">
                  <c:v>248.656881651959</c:v>
                </c:pt>
                <c:pt idx="1000">
                  <c:v>250.808248427601</c:v>
                </c:pt>
                <c:pt idx="1001">
                  <c:v>254.23467282419099</c:v>
                </c:pt>
                <c:pt idx="1002">
                  <c:v>257.49044342319002</c:v>
                </c:pt>
                <c:pt idx="1003">
                  <c:v>250.44317416968701</c:v>
                </c:pt>
                <c:pt idx="1004">
                  <c:v>247.18001814341599</c:v>
                </c:pt>
                <c:pt idx="1005">
                  <c:v>245.751071660299</c:v>
                </c:pt>
                <c:pt idx="1006">
                  <c:v>244.37370278248599</c:v>
                </c:pt>
                <c:pt idx="1007">
                  <c:v>245.68243345968</c:v>
                </c:pt>
                <c:pt idx="1008">
                  <c:v>249.34617142719699</c:v>
                </c:pt>
                <c:pt idx="1009">
                  <c:v>254.384983100688</c:v>
                </c:pt>
                <c:pt idx="1010">
                  <c:v>251.33456200887599</c:v>
                </c:pt>
                <c:pt idx="1011">
                  <c:v>250.69388629229499</c:v>
                </c:pt>
                <c:pt idx="1012">
                  <c:v>248.18055657508299</c:v>
                </c:pt>
                <c:pt idx="1013">
                  <c:v>246.47250081402001</c:v>
                </c:pt>
                <c:pt idx="1014">
                  <c:v>245.21922408805801</c:v>
                </c:pt>
                <c:pt idx="1015">
                  <c:v>244.70275891776501</c:v>
                </c:pt>
                <c:pt idx="1016">
                  <c:v>243.28171701662899</c:v>
                </c:pt>
                <c:pt idx="1017">
                  <c:v>244.498895878669</c:v>
                </c:pt>
                <c:pt idx="1018">
                  <c:v>242.97745374185601</c:v>
                </c:pt>
                <c:pt idx="1019">
                  <c:v>245.322873736931</c:v>
                </c:pt>
                <c:pt idx="1020">
                  <c:v>244.155509252879</c:v>
                </c:pt>
                <c:pt idx="1021">
                  <c:v>243.63265333807101</c:v>
                </c:pt>
                <c:pt idx="1022">
                  <c:v>241.97631759319799</c:v>
                </c:pt>
                <c:pt idx="1023">
                  <c:v>240.51116082418699</c:v>
                </c:pt>
                <c:pt idx="1024">
                  <c:v>240.820926312713</c:v>
                </c:pt>
                <c:pt idx="1025">
                  <c:v>245.86743442897799</c:v>
                </c:pt>
                <c:pt idx="1026">
                  <c:v>243.715811630894</c:v>
                </c:pt>
                <c:pt idx="1027">
                  <c:v>239.93611138143399</c:v>
                </c:pt>
                <c:pt idx="1028">
                  <c:v>241.51586567044899</c:v>
                </c:pt>
                <c:pt idx="1029">
                  <c:v>245.978519296027</c:v>
                </c:pt>
                <c:pt idx="1030">
                  <c:v>250.70390845543301</c:v>
                </c:pt>
                <c:pt idx="1031">
                  <c:v>249.775237288276</c:v>
                </c:pt>
                <c:pt idx="1032">
                  <c:v>249.00439140569699</c:v>
                </c:pt>
                <c:pt idx="1033">
                  <c:v>248.92445961218999</c:v>
                </c:pt>
                <c:pt idx="1034">
                  <c:v>251.577755884933</c:v>
                </c:pt>
                <c:pt idx="1035">
                  <c:v>249.11586545408099</c:v>
                </c:pt>
                <c:pt idx="1036">
                  <c:v>251.51209752120701</c:v>
                </c:pt>
                <c:pt idx="1037">
                  <c:v>248.98546207151901</c:v>
                </c:pt>
                <c:pt idx="1038">
                  <c:v>249.22721180337999</c:v>
                </c:pt>
                <c:pt idx="1039">
                  <c:v>251.21718371412601</c:v>
                </c:pt>
                <c:pt idx="1040">
                  <c:v>251.04830796255399</c:v>
                </c:pt>
                <c:pt idx="1041">
                  <c:v>251.57233082732199</c:v>
                </c:pt>
                <c:pt idx="1042">
                  <c:v>250.74186468748101</c:v>
                </c:pt>
                <c:pt idx="1043">
                  <c:v>250.75776144423301</c:v>
                </c:pt>
                <c:pt idx="1044">
                  <c:v>249.79587421832699</c:v>
                </c:pt>
                <c:pt idx="1045">
                  <c:v>252.170354724616</c:v>
                </c:pt>
                <c:pt idx="1046">
                  <c:v>253.519296501215</c:v>
                </c:pt>
                <c:pt idx="1047">
                  <c:v>250.696305991429</c:v>
                </c:pt>
                <c:pt idx="1048">
                  <c:v>251.6325070055</c:v>
                </c:pt>
                <c:pt idx="1049">
                  <c:v>250.53209302906899</c:v>
                </c:pt>
                <c:pt idx="1050">
                  <c:v>249.74724479529601</c:v>
                </c:pt>
                <c:pt idx="1051">
                  <c:v>248.885973341273</c:v>
                </c:pt>
                <c:pt idx="1052">
                  <c:v>250.93482720554499</c:v>
                </c:pt>
                <c:pt idx="1053">
                  <c:v>249.54385371932401</c:v>
                </c:pt>
                <c:pt idx="1054">
                  <c:v>248.608430761178</c:v>
                </c:pt>
                <c:pt idx="1055">
                  <c:v>249.819795850448</c:v>
                </c:pt>
                <c:pt idx="1056">
                  <c:v>250.11899164548501</c:v>
                </c:pt>
                <c:pt idx="1057">
                  <c:v>247.39580565980401</c:v>
                </c:pt>
                <c:pt idx="1058">
                  <c:v>246.97778827327301</c:v>
                </c:pt>
                <c:pt idx="1059">
                  <c:v>246.736689373422</c:v>
                </c:pt>
                <c:pt idx="1060">
                  <c:v>249.47468970509701</c:v>
                </c:pt>
                <c:pt idx="1061">
                  <c:v>248.226942313005</c:v>
                </c:pt>
                <c:pt idx="1062">
                  <c:v>250.14566756796501</c:v>
                </c:pt>
                <c:pt idx="1063">
                  <c:v>252.187001499404</c:v>
                </c:pt>
                <c:pt idx="1064">
                  <c:v>248.38721846087199</c:v>
                </c:pt>
                <c:pt idx="1065">
                  <c:v>246.224461290146</c:v>
                </c:pt>
                <c:pt idx="1066">
                  <c:v>246.807656374988</c:v>
                </c:pt>
                <c:pt idx="1067">
                  <c:v>245.21749081289499</c:v>
                </c:pt>
                <c:pt idx="1068">
                  <c:v>245.70724750684801</c:v>
                </c:pt>
                <c:pt idx="1069">
                  <c:v>248.57123007183799</c:v>
                </c:pt>
                <c:pt idx="1070">
                  <c:v>248.84754483098899</c:v>
                </c:pt>
                <c:pt idx="1071">
                  <c:v>249.494499379308</c:v>
                </c:pt>
                <c:pt idx="1072">
                  <c:v>247.12985165269299</c:v>
                </c:pt>
                <c:pt idx="1073">
                  <c:v>245.47407798678401</c:v>
                </c:pt>
                <c:pt idx="1074">
                  <c:v>245.36229002231099</c:v>
                </c:pt>
                <c:pt idx="1075">
                  <c:v>246.78289584270101</c:v>
                </c:pt>
                <c:pt idx="1076">
                  <c:v>246.62929449530699</c:v>
                </c:pt>
                <c:pt idx="1077">
                  <c:v>246.12209256817701</c:v>
                </c:pt>
                <c:pt idx="1078">
                  <c:v>248.27964384087599</c:v>
                </c:pt>
                <c:pt idx="1079">
                  <c:v>247.871967132923</c:v>
                </c:pt>
                <c:pt idx="1080">
                  <c:v>249.57594673379501</c:v>
                </c:pt>
                <c:pt idx="1081">
                  <c:v>250.275792328037</c:v>
                </c:pt>
                <c:pt idx="1082">
                  <c:v>248.48849955086999</c:v>
                </c:pt>
                <c:pt idx="1083">
                  <c:v>246.15263719638901</c:v>
                </c:pt>
                <c:pt idx="1084">
                  <c:v>244.404288994235</c:v>
                </c:pt>
                <c:pt idx="1085">
                  <c:v>243.39717920100301</c:v>
                </c:pt>
                <c:pt idx="1086">
                  <c:v>243.875933970739</c:v>
                </c:pt>
                <c:pt idx="1087">
                  <c:v>244.546200149181</c:v>
                </c:pt>
                <c:pt idx="1088">
                  <c:v>246.254634208808</c:v>
                </c:pt>
                <c:pt idx="1089">
                  <c:v>246.78729556589801</c:v>
                </c:pt>
                <c:pt idx="1090">
                  <c:v>245.89021711027399</c:v>
                </c:pt>
                <c:pt idx="1091">
                  <c:v>247.59594710172601</c:v>
                </c:pt>
                <c:pt idx="1092">
                  <c:v>250.43724541951599</c:v>
                </c:pt>
                <c:pt idx="1093">
                  <c:v>249.747555357371</c:v>
                </c:pt>
                <c:pt idx="1094">
                  <c:v>254.19970820077199</c:v>
                </c:pt>
                <c:pt idx="1095">
                  <c:v>254.384178950869</c:v>
                </c:pt>
                <c:pt idx="1096">
                  <c:v>254.220410478574</c:v>
                </c:pt>
                <c:pt idx="1097">
                  <c:v>254.941843588599</c:v>
                </c:pt>
                <c:pt idx="1098">
                  <c:v>254.48984786436</c:v>
                </c:pt>
                <c:pt idx="1099">
                  <c:v>251.745431868661</c:v>
                </c:pt>
                <c:pt idx="1100">
                  <c:v>254.95413945231499</c:v>
                </c:pt>
                <c:pt idx="1101">
                  <c:v>254.52740602068599</c:v>
                </c:pt>
                <c:pt idx="1102">
                  <c:v>252.665734562469</c:v>
                </c:pt>
                <c:pt idx="1103">
                  <c:v>255.952671882858</c:v>
                </c:pt>
                <c:pt idx="1104">
                  <c:v>256.15370369015</c:v>
                </c:pt>
                <c:pt idx="1105">
                  <c:v>256.57507039856898</c:v>
                </c:pt>
                <c:pt idx="1106">
                  <c:v>255.22273087893899</c:v>
                </c:pt>
                <c:pt idx="1107">
                  <c:v>258.94623223230298</c:v>
                </c:pt>
                <c:pt idx="1108">
                  <c:v>261.11725100975201</c:v>
                </c:pt>
                <c:pt idx="1109">
                  <c:v>258.55954411436102</c:v>
                </c:pt>
                <c:pt idx="1110">
                  <c:v>257.98447879878103</c:v>
                </c:pt>
                <c:pt idx="1111">
                  <c:v>257.007337923004</c:v>
                </c:pt>
                <c:pt idx="1112">
                  <c:v>259.46689214519603</c:v>
                </c:pt>
                <c:pt idx="1113">
                  <c:v>256.76270892412299</c:v>
                </c:pt>
                <c:pt idx="1114">
                  <c:v>256.654554888767</c:v>
                </c:pt>
                <c:pt idx="1115">
                  <c:v>252.79434375391199</c:v>
                </c:pt>
                <c:pt idx="1116">
                  <c:v>255.08620468444099</c:v>
                </c:pt>
                <c:pt idx="1117">
                  <c:v>257.51695441096598</c:v>
                </c:pt>
                <c:pt idx="1118">
                  <c:v>259.38794281680299</c:v>
                </c:pt>
                <c:pt idx="1119">
                  <c:v>258.09114494855203</c:v>
                </c:pt>
                <c:pt idx="1120">
                  <c:v>260.97029607085699</c:v>
                </c:pt>
                <c:pt idx="1121">
                  <c:v>259.16835853792099</c:v>
                </c:pt>
                <c:pt idx="1122">
                  <c:v>259.55073575725299</c:v>
                </c:pt>
                <c:pt idx="1123">
                  <c:v>261.18884991540102</c:v>
                </c:pt>
                <c:pt idx="1124">
                  <c:v>263.15580685401102</c:v>
                </c:pt>
                <c:pt idx="1125">
                  <c:v>259.63437736890103</c:v>
                </c:pt>
                <c:pt idx="1126">
                  <c:v>260.27955234880699</c:v>
                </c:pt>
                <c:pt idx="1127">
                  <c:v>257.753348254679</c:v>
                </c:pt>
                <c:pt idx="1128">
                  <c:v>260.59740751053698</c:v>
                </c:pt>
                <c:pt idx="1129">
                  <c:v>263.30560442113602</c:v>
                </c:pt>
                <c:pt idx="1130">
                  <c:v>262.636882358261</c:v>
                </c:pt>
                <c:pt idx="1131">
                  <c:v>260.65325028768802</c:v>
                </c:pt>
                <c:pt idx="1132">
                  <c:v>257.287703079251</c:v>
                </c:pt>
                <c:pt idx="1133">
                  <c:v>257.55967915050798</c:v>
                </c:pt>
                <c:pt idx="1134">
                  <c:v>259.90532550719701</c:v>
                </c:pt>
                <c:pt idx="1135">
                  <c:v>258.69056619260999</c:v>
                </c:pt>
                <c:pt idx="1136">
                  <c:v>255.51066029303101</c:v>
                </c:pt>
                <c:pt idx="1137">
                  <c:v>254.46578344852901</c:v>
                </c:pt>
                <c:pt idx="1138">
                  <c:v>251.995020884349</c:v>
                </c:pt>
                <c:pt idx="1139">
                  <c:v>247.22314372759999</c:v>
                </c:pt>
                <c:pt idx="1140">
                  <c:v>249.927103715474</c:v>
                </c:pt>
                <c:pt idx="1141">
                  <c:v>253.28386041176299</c:v>
                </c:pt>
                <c:pt idx="1142">
                  <c:v>251.59550290742399</c:v>
                </c:pt>
                <c:pt idx="1143">
                  <c:v>253.628953380323</c:v>
                </c:pt>
                <c:pt idx="1144">
                  <c:v>256.39820516369201</c:v>
                </c:pt>
                <c:pt idx="1145">
                  <c:v>254.11552560810699</c:v>
                </c:pt>
                <c:pt idx="1146">
                  <c:v>253.23243539873599</c:v>
                </c:pt>
                <c:pt idx="1147">
                  <c:v>254.343481174342</c:v>
                </c:pt>
                <c:pt idx="1148">
                  <c:v>251.92306844533601</c:v>
                </c:pt>
                <c:pt idx="1149">
                  <c:v>253.021686913297</c:v>
                </c:pt>
                <c:pt idx="1150">
                  <c:v>257.81378306878997</c:v>
                </c:pt>
                <c:pt idx="1151">
                  <c:v>258.804469984158</c:v>
                </c:pt>
                <c:pt idx="1152">
                  <c:v>260.36679711009702</c:v>
                </c:pt>
                <c:pt idx="1153">
                  <c:v>259.161780795639</c:v>
                </c:pt>
                <c:pt idx="1154">
                  <c:v>260.67270640422402</c:v>
                </c:pt>
                <c:pt idx="1155">
                  <c:v>260.84412443435099</c:v>
                </c:pt>
                <c:pt idx="1156">
                  <c:v>259.57037868390501</c:v>
                </c:pt>
                <c:pt idx="1157">
                  <c:v>256.09413263047003</c:v>
                </c:pt>
                <c:pt idx="1158">
                  <c:v>257.478510726737</c:v>
                </c:pt>
                <c:pt idx="1159">
                  <c:v>256.98019077608302</c:v>
                </c:pt>
                <c:pt idx="1160">
                  <c:v>256.22968799393499</c:v>
                </c:pt>
                <c:pt idx="1161">
                  <c:v>256.15094276620403</c:v>
                </c:pt>
                <c:pt idx="1162">
                  <c:v>256.74236762734301</c:v>
                </c:pt>
                <c:pt idx="1163">
                  <c:v>253.699420719964</c:v>
                </c:pt>
                <c:pt idx="1164">
                  <c:v>252.49269042480799</c:v>
                </c:pt>
                <c:pt idx="1165">
                  <c:v>249.83194035750699</c:v>
                </c:pt>
                <c:pt idx="1166">
                  <c:v>243.055193175157</c:v>
                </c:pt>
                <c:pt idx="1167">
                  <c:v>240.202740530087</c:v>
                </c:pt>
                <c:pt idx="1168">
                  <c:v>245.641493748469</c:v>
                </c:pt>
                <c:pt idx="1169">
                  <c:v>245.97944932400199</c:v>
                </c:pt>
                <c:pt idx="1170">
                  <c:v>246.56455294103699</c:v>
                </c:pt>
                <c:pt idx="1171">
                  <c:v>247.02125736542999</c:v>
                </c:pt>
                <c:pt idx="1172">
                  <c:v>246.250507312564</c:v>
                </c:pt>
                <c:pt idx="1173">
                  <c:v>249.63561911931501</c:v>
                </c:pt>
                <c:pt idx="1174">
                  <c:v>244.50596101503601</c:v>
                </c:pt>
                <c:pt idx="1175">
                  <c:v>245.678413781361</c:v>
                </c:pt>
                <c:pt idx="1176">
                  <c:v>239.49879258283801</c:v>
                </c:pt>
                <c:pt idx="1177">
                  <c:v>237.79015992007001</c:v>
                </c:pt>
                <c:pt idx="1178">
                  <c:v>241.01020987131699</c:v>
                </c:pt>
                <c:pt idx="1179">
                  <c:v>241.23761214279401</c:v>
                </c:pt>
                <c:pt idx="1180">
                  <c:v>240.10006830305599</c:v>
                </c:pt>
                <c:pt idx="1181">
                  <c:v>243.16891138592899</c:v>
                </c:pt>
                <c:pt idx="1182">
                  <c:v>238.18136558061099</c:v>
                </c:pt>
                <c:pt idx="1183">
                  <c:v>240.630115376356</c:v>
                </c:pt>
                <c:pt idx="1184">
                  <c:v>239.20768612382099</c:v>
                </c:pt>
                <c:pt idx="1185">
                  <c:v>241.31982075199801</c:v>
                </c:pt>
                <c:pt idx="1186">
                  <c:v>243.571070142335</c:v>
                </c:pt>
                <c:pt idx="1187">
                  <c:v>245.70132406882999</c:v>
                </c:pt>
                <c:pt idx="1188">
                  <c:v>247.501574184454</c:v>
                </c:pt>
                <c:pt idx="1189">
                  <c:v>247.50198762573501</c:v>
                </c:pt>
                <c:pt idx="1190">
                  <c:v>242.448738418521</c:v>
                </c:pt>
                <c:pt idx="1191">
                  <c:v>243.779666259094</c:v>
                </c:pt>
                <c:pt idx="1192">
                  <c:v>240.79067361577401</c:v>
                </c:pt>
                <c:pt idx="1193">
                  <c:v>242.025732520676</c:v>
                </c:pt>
                <c:pt idx="1194">
                  <c:v>243.41346963823</c:v>
                </c:pt>
                <c:pt idx="1195">
                  <c:v>244.81492058111701</c:v>
                </c:pt>
                <c:pt idx="1196">
                  <c:v>251.00457476015501</c:v>
                </c:pt>
                <c:pt idx="1197">
                  <c:v>253.71018036912801</c:v>
                </c:pt>
                <c:pt idx="1198">
                  <c:v>255.30799827018799</c:v>
                </c:pt>
                <c:pt idx="1199">
                  <c:v>254.199259136856</c:v>
                </c:pt>
                <c:pt idx="1200">
                  <c:v>253.97883792209601</c:v>
                </c:pt>
                <c:pt idx="1201">
                  <c:v>254.170794615342</c:v>
                </c:pt>
                <c:pt idx="1202">
                  <c:v>251.405993661688</c:v>
                </c:pt>
                <c:pt idx="1203">
                  <c:v>251.379797750541</c:v>
                </c:pt>
                <c:pt idx="1204">
                  <c:v>252.446762284828</c:v>
                </c:pt>
                <c:pt idx="1205">
                  <c:v>254.687077563364</c:v>
                </c:pt>
                <c:pt idx="1206">
                  <c:v>255.622721442862</c:v>
                </c:pt>
                <c:pt idx="1207">
                  <c:v>256.67304402346099</c:v>
                </c:pt>
                <c:pt idx="1208">
                  <c:v>255.88981789170001</c:v>
                </c:pt>
                <c:pt idx="1209">
                  <c:v>254.33152577518399</c:v>
                </c:pt>
                <c:pt idx="1210">
                  <c:v>255.31086935461499</c:v>
                </c:pt>
                <c:pt idx="1211">
                  <c:v>255.16308928583999</c:v>
                </c:pt>
                <c:pt idx="1212">
                  <c:v>255.70477501334599</c:v>
                </c:pt>
                <c:pt idx="1213">
                  <c:v>255.99915953660201</c:v>
                </c:pt>
                <c:pt idx="1214">
                  <c:v>255.90515322340201</c:v>
                </c:pt>
                <c:pt idx="1215">
                  <c:v>254.84870649327999</c:v>
                </c:pt>
                <c:pt idx="1216">
                  <c:v>256.24903858869197</c:v>
                </c:pt>
                <c:pt idx="1217">
                  <c:v>256.34751840625802</c:v>
                </c:pt>
                <c:pt idx="1218">
                  <c:v>255.23700367259201</c:v>
                </c:pt>
                <c:pt idx="1219">
                  <c:v>256.18874740688801</c:v>
                </c:pt>
                <c:pt idx="1220">
                  <c:v>255.08642399248001</c:v>
                </c:pt>
                <c:pt idx="1221">
                  <c:v>254.862266947904</c:v>
                </c:pt>
                <c:pt idx="1222">
                  <c:v>251.82956334875399</c:v>
                </c:pt>
                <c:pt idx="1223">
                  <c:v>250.25263080730201</c:v>
                </c:pt>
                <c:pt idx="1224">
                  <c:v>249.596265815739</c:v>
                </c:pt>
                <c:pt idx="1225">
                  <c:v>250.456472103142</c:v>
                </c:pt>
                <c:pt idx="1226">
                  <c:v>250.185803503323</c:v>
                </c:pt>
                <c:pt idx="1227">
                  <c:v>248.30774316969999</c:v>
                </c:pt>
                <c:pt idx="1228">
                  <c:v>248.386573071024</c:v>
                </c:pt>
                <c:pt idx="1229">
                  <c:v>249.432806552117</c:v>
                </c:pt>
                <c:pt idx="1230">
                  <c:v>249.655783708634</c:v>
                </c:pt>
                <c:pt idx="1231">
                  <c:v>249.31364753122401</c:v>
                </c:pt>
                <c:pt idx="1232">
                  <c:v>249.38087330306499</c:v>
                </c:pt>
                <c:pt idx="1233">
                  <c:v>249.44162858868199</c:v>
                </c:pt>
                <c:pt idx="1234">
                  <c:v>249.07748595672001</c:v>
                </c:pt>
                <c:pt idx="1235">
                  <c:v>249.73308675738801</c:v>
                </c:pt>
                <c:pt idx="1236">
                  <c:v>250.79710443412</c:v>
                </c:pt>
                <c:pt idx="1237">
                  <c:v>251.53136404703599</c:v>
                </c:pt>
                <c:pt idx="1238">
                  <c:v>251.29670704038</c:v>
                </c:pt>
                <c:pt idx="1239">
                  <c:v>251.19411378136201</c:v>
                </c:pt>
                <c:pt idx="1240">
                  <c:v>252.60052392452101</c:v>
                </c:pt>
                <c:pt idx="1241">
                  <c:v>253.261167246436</c:v>
                </c:pt>
                <c:pt idx="1242">
                  <c:v>252.52789053278801</c:v>
                </c:pt>
                <c:pt idx="1243">
                  <c:v>251.50140914451001</c:v>
                </c:pt>
                <c:pt idx="1244">
                  <c:v>251.07393605205701</c:v>
                </c:pt>
                <c:pt idx="1245">
                  <c:v>250.463769554067</c:v>
                </c:pt>
                <c:pt idx="1246">
                  <c:v>250.12265308009</c:v>
                </c:pt>
                <c:pt idx="1247">
                  <c:v>248.95040204255</c:v>
                </c:pt>
                <c:pt idx="1248">
                  <c:v>249.98014915279299</c:v>
                </c:pt>
                <c:pt idx="1249">
                  <c:v>247.325143432224</c:v>
                </c:pt>
                <c:pt idx="1250">
                  <c:v>247.11957082435799</c:v>
                </c:pt>
                <c:pt idx="1251">
                  <c:v>245.37558270839301</c:v>
                </c:pt>
                <c:pt idx="1252">
                  <c:v>244.717356799724</c:v>
                </c:pt>
                <c:pt idx="1253">
                  <c:v>242.211797923294</c:v>
                </c:pt>
                <c:pt idx="1254">
                  <c:v>242.25084585027</c:v>
                </c:pt>
                <c:pt idx="1255">
                  <c:v>241.94846133058701</c:v>
                </c:pt>
                <c:pt idx="1256">
                  <c:v>242.85558387591001</c:v>
                </c:pt>
                <c:pt idx="1257">
                  <c:v>244.09241063211201</c:v>
                </c:pt>
                <c:pt idx="1258">
                  <c:v>245.369166956236</c:v>
                </c:pt>
                <c:pt idx="1259">
                  <c:v>245.47377739348801</c:v>
                </c:pt>
                <c:pt idx="1260">
                  <c:v>246.485785232116</c:v>
                </c:pt>
                <c:pt idx="1261">
                  <c:v>247.57175941033401</c:v>
                </c:pt>
                <c:pt idx="1262">
                  <c:v>247.66512681185</c:v>
                </c:pt>
                <c:pt idx="1263">
                  <c:v>245.87604086178999</c:v>
                </c:pt>
                <c:pt idx="1264">
                  <c:v>243.82045626642901</c:v>
                </c:pt>
                <c:pt idx="1265">
                  <c:v>241.957938888798</c:v>
                </c:pt>
                <c:pt idx="1266">
                  <c:v>241.04863759981501</c:v>
                </c:pt>
                <c:pt idx="1267">
                  <c:v>241.29417267257099</c:v>
                </c:pt>
                <c:pt idx="1268">
                  <c:v>241.79684891314699</c:v>
                </c:pt>
                <c:pt idx="1269">
                  <c:v>240.587069648664</c:v>
                </c:pt>
                <c:pt idx="1270">
                  <c:v>237.081693233913</c:v>
                </c:pt>
                <c:pt idx="1271">
                  <c:v>237.391034082354</c:v>
                </c:pt>
                <c:pt idx="1272">
                  <c:v>236.78205527009899</c:v>
                </c:pt>
                <c:pt idx="1273">
                  <c:v>235.94731784632799</c:v>
                </c:pt>
                <c:pt idx="1274">
                  <c:v>234.85799650952799</c:v>
                </c:pt>
                <c:pt idx="1275">
                  <c:v>235.04212695101299</c:v>
                </c:pt>
                <c:pt idx="1276">
                  <c:v>236.075452153328</c:v>
                </c:pt>
                <c:pt idx="1277">
                  <c:v>235.78623569706701</c:v>
                </c:pt>
                <c:pt idx="1278">
                  <c:v>235.71764799894001</c:v>
                </c:pt>
                <c:pt idx="1279">
                  <c:v>236.06856288559601</c:v>
                </c:pt>
                <c:pt idx="1280">
                  <c:v>237.066979561491</c:v>
                </c:pt>
                <c:pt idx="1281">
                  <c:v>236.567715690217</c:v>
                </c:pt>
                <c:pt idx="1282">
                  <c:v>230.180419683259</c:v>
                </c:pt>
                <c:pt idx="1283">
                  <c:v>231.31596162920999</c:v>
                </c:pt>
                <c:pt idx="1284">
                  <c:v>235.07150602973201</c:v>
                </c:pt>
                <c:pt idx="1285">
                  <c:v>234.56639956113</c:v>
                </c:pt>
                <c:pt idx="1286">
                  <c:v>236.72051764140701</c:v>
                </c:pt>
                <c:pt idx="1287">
                  <c:v>237.16897647647599</c:v>
                </c:pt>
                <c:pt idx="1288">
                  <c:v>236.388515075008</c:v>
                </c:pt>
                <c:pt idx="1289">
                  <c:v>236.24474864881699</c:v>
                </c:pt>
                <c:pt idx="1290">
                  <c:v>237.26168956019299</c:v>
                </c:pt>
                <c:pt idx="1291">
                  <c:v>236.308646366499</c:v>
                </c:pt>
                <c:pt idx="1292">
                  <c:v>235.03539218747699</c:v>
                </c:pt>
                <c:pt idx="1293">
                  <c:v>239.191047406926</c:v>
                </c:pt>
                <c:pt idx="1294">
                  <c:v>239.042129294407</c:v>
                </c:pt>
                <c:pt idx="1295">
                  <c:v>239.83907630985101</c:v>
                </c:pt>
                <c:pt idx="1296">
                  <c:v>243.44343929133399</c:v>
                </c:pt>
                <c:pt idx="1297">
                  <c:v>243.52408673203999</c:v>
                </c:pt>
                <c:pt idx="1298">
                  <c:v>242.750039605967</c:v>
                </c:pt>
                <c:pt idx="1299">
                  <c:v>242.603074192143</c:v>
                </c:pt>
                <c:pt idx="1300">
                  <c:v>245.37716270494701</c:v>
                </c:pt>
                <c:pt idx="1301">
                  <c:v>242.54114057839999</c:v>
                </c:pt>
                <c:pt idx="1302">
                  <c:v>243.083355576054</c:v>
                </c:pt>
                <c:pt idx="1303">
                  <c:v>240.82455836418401</c:v>
                </c:pt>
                <c:pt idx="1304">
                  <c:v>240.51643970070501</c:v>
                </c:pt>
                <c:pt idx="1305">
                  <c:v>241.13196674703099</c:v>
                </c:pt>
                <c:pt idx="1306">
                  <c:v>241.48955972104901</c:v>
                </c:pt>
                <c:pt idx="1307">
                  <c:v>242.26411317294</c:v>
                </c:pt>
                <c:pt idx="1308">
                  <c:v>241.977009603337</c:v>
                </c:pt>
                <c:pt idx="1309">
                  <c:v>243.66556133937999</c:v>
                </c:pt>
                <c:pt idx="1310">
                  <c:v>239.93561898950099</c:v>
                </c:pt>
                <c:pt idx="1311">
                  <c:v>238.482672979971</c:v>
                </c:pt>
                <c:pt idx="1312">
                  <c:v>239.69521920721499</c:v>
                </c:pt>
                <c:pt idx="1313">
                  <c:v>237.20572728896099</c:v>
                </c:pt>
                <c:pt idx="1314">
                  <c:v>234.91306388045101</c:v>
                </c:pt>
                <c:pt idx="1315">
                  <c:v>231.184953388624</c:v>
                </c:pt>
                <c:pt idx="1316">
                  <c:v>230.383078670918</c:v>
                </c:pt>
                <c:pt idx="1317">
                  <c:v>229.66407541244101</c:v>
                </c:pt>
                <c:pt idx="1318">
                  <c:v>229.56048119291</c:v>
                </c:pt>
                <c:pt idx="1319">
                  <c:v>230.57757763437701</c:v>
                </c:pt>
                <c:pt idx="1320">
                  <c:v>229.942654760777</c:v>
                </c:pt>
                <c:pt idx="1321">
                  <c:v>231.06429098785401</c:v>
                </c:pt>
                <c:pt idx="1322">
                  <c:v>234.50439226167299</c:v>
                </c:pt>
                <c:pt idx="1323">
                  <c:v>231.29362367644401</c:v>
                </c:pt>
                <c:pt idx="1324">
                  <c:v>232.26372236805901</c:v>
                </c:pt>
                <c:pt idx="1325">
                  <c:v>231.626278810017</c:v>
                </c:pt>
                <c:pt idx="1326">
                  <c:v>231.87062878570299</c:v>
                </c:pt>
                <c:pt idx="1327">
                  <c:v>232.21281131429399</c:v>
                </c:pt>
                <c:pt idx="1328">
                  <c:v>234.426426305543</c:v>
                </c:pt>
                <c:pt idx="1329">
                  <c:v>233.13886543419201</c:v>
                </c:pt>
                <c:pt idx="1330">
                  <c:v>235.34980938594299</c:v>
                </c:pt>
                <c:pt idx="1331">
                  <c:v>236.96352347531399</c:v>
                </c:pt>
                <c:pt idx="1332">
                  <c:v>237.113467874706</c:v>
                </c:pt>
                <c:pt idx="1333">
                  <c:v>238.89610535449199</c:v>
                </c:pt>
                <c:pt idx="1334">
                  <c:v>239.806764923012</c:v>
                </c:pt>
                <c:pt idx="1335">
                  <c:v>241.60939917836001</c:v>
                </c:pt>
                <c:pt idx="1336">
                  <c:v>241.56091719723599</c:v>
                </c:pt>
                <c:pt idx="1337">
                  <c:v>239.70633050393101</c:v>
                </c:pt>
                <c:pt idx="1338">
                  <c:v>239.80754383526701</c:v>
                </c:pt>
                <c:pt idx="1339">
                  <c:v>238.94145088882101</c:v>
                </c:pt>
                <c:pt idx="1340">
                  <c:v>240.38056598925601</c:v>
                </c:pt>
                <c:pt idx="1341">
                  <c:v>240.17866769139999</c:v>
                </c:pt>
                <c:pt idx="1342">
                  <c:v>239.76029254130199</c:v>
                </c:pt>
                <c:pt idx="1343">
                  <c:v>242.21569680956</c:v>
                </c:pt>
                <c:pt idx="1344">
                  <c:v>239.98349941439099</c:v>
                </c:pt>
                <c:pt idx="1345">
                  <c:v>241.722776719677</c:v>
                </c:pt>
                <c:pt idx="1346">
                  <c:v>242.43655085847701</c:v>
                </c:pt>
                <c:pt idx="1347">
                  <c:v>241.12081671940101</c:v>
                </c:pt>
                <c:pt idx="1348">
                  <c:v>242.178206877809</c:v>
                </c:pt>
                <c:pt idx="1349">
                  <c:v>240.98885211038501</c:v>
                </c:pt>
                <c:pt idx="1350">
                  <c:v>241.813984957824</c:v>
                </c:pt>
                <c:pt idx="1351">
                  <c:v>241.57540578398601</c:v>
                </c:pt>
                <c:pt idx="1352">
                  <c:v>240.93374704295201</c:v>
                </c:pt>
                <c:pt idx="1353">
                  <c:v>241.00763999732899</c:v>
                </c:pt>
                <c:pt idx="1354">
                  <c:v>242.93428368958999</c:v>
                </c:pt>
                <c:pt idx="1355">
                  <c:v>239.36226523856701</c:v>
                </c:pt>
                <c:pt idx="1356">
                  <c:v>237.37780733609901</c:v>
                </c:pt>
                <c:pt idx="1357">
                  <c:v>239.83511079268601</c:v>
                </c:pt>
                <c:pt idx="1358">
                  <c:v>235.06038133985501</c:v>
                </c:pt>
                <c:pt idx="1359">
                  <c:v>236.27730774255201</c:v>
                </c:pt>
                <c:pt idx="1360">
                  <c:v>238.502424718355</c:v>
                </c:pt>
                <c:pt idx="1361">
                  <c:v>238.67211267659999</c:v>
                </c:pt>
                <c:pt idx="1362">
                  <c:v>239.47038608229599</c:v>
                </c:pt>
                <c:pt idx="1363">
                  <c:v>240.47564007073601</c:v>
                </c:pt>
                <c:pt idx="1364">
                  <c:v>242.93501483433701</c:v>
                </c:pt>
                <c:pt idx="1365">
                  <c:v>243.14805175776399</c:v>
                </c:pt>
                <c:pt idx="1366">
                  <c:v>243.68319408192599</c:v>
                </c:pt>
                <c:pt idx="1367">
                  <c:v>245.222729383489</c:v>
                </c:pt>
                <c:pt idx="1368">
                  <c:v>245.614866605153</c:v>
                </c:pt>
                <c:pt idx="1369">
                  <c:v>245.00642936801</c:v>
                </c:pt>
                <c:pt idx="1370">
                  <c:v>245.575652083579</c:v>
                </c:pt>
                <c:pt idx="1371">
                  <c:v>247.48215722212299</c:v>
                </c:pt>
                <c:pt idx="1372">
                  <c:v>247.318142000808</c:v>
                </c:pt>
                <c:pt idx="1373">
                  <c:v>246.094956280904</c:v>
                </c:pt>
                <c:pt idx="1374">
                  <c:v>245.154898543353</c:v>
                </c:pt>
                <c:pt idx="1375">
                  <c:v>246.809578815827</c:v>
                </c:pt>
                <c:pt idx="1376">
                  <c:v>245.34103940864301</c:v>
                </c:pt>
                <c:pt idx="1377">
                  <c:v>246.407112757861</c:v>
                </c:pt>
                <c:pt idx="1378">
                  <c:v>246.45585026701301</c:v>
                </c:pt>
                <c:pt idx="1379">
                  <c:v>247.85368897474501</c:v>
                </c:pt>
                <c:pt idx="1380">
                  <c:v>248.15465357603799</c:v>
                </c:pt>
                <c:pt idx="1381">
                  <c:v>248.79108608956199</c:v>
                </c:pt>
                <c:pt idx="1382">
                  <c:v>247.49783158981899</c:v>
                </c:pt>
                <c:pt idx="1383">
                  <c:v>247.0861652705</c:v>
                </c:pt>
                <c:pt idx="1384">
                  <c:v>244.62827029916201</c:v>
                </c:pt>
                <c:pt idx="1385">
                  <c:v>247.586773320568</c:v>
                </c:pt>
                <c:pt idx="1386">
                  <c:v>248.36173072390901</c:v>
                </c:pt>
                <c:pt idx="1387">
                  <c:v>250.465521425703</c:v>
                </c:pt>
                <c:pt idx="1388">
                  <c:v>250.36806092737299</c:v>
                </c:pt>
                <c:pt idx="1389">
                  <c:v>252.49003495647</c:v>
                </c:pt>
                <c:pt idx="1390">
                  <c:v>253.66960976669401</c:v>
                </c:pt>
                <c:pt idx="1391">
                  <c:v>253.638012507106</c:v>
                </c:pt>
                <c:pt idx="1392">
                  <c:v>246.879284608766</c:v>
                </c:pt>
                <c:pt idx="1393">
                  <c:v>250.95274499565201</c:v>
                </c:pt>
                <c:pt idx="1394">
                  <c:v>247.83878634293899</c:v>
                </c:pt>
                <c:pt idx="1395">
                  <c:v>247.378709461179</c:v>
                </c:pt>
                <c:pt idx="1396">
                  <c:v>250.71012644842301</c:v>
                </c:pt>
                <c:pt idx="1397">
                  <c:v>250.78879770535801</c:v>
                </c:pt>
                <c:pt idx="1398">
                  <c:v>252.72052262588701</c:v>
                </c:pt>
                <c:pt idx="1399">
                  <c:v>253.49024998885301</c:v>
                </c:pt>
                <c:pt idx="1400">
                  <c:v>253.30937932866499</c:v>
                </c:pt>
                <c:pt idx="1401">
                  <c:v>252.28160202623599</c:v>
                </c:pt>
                <c:pt idx="1402">
                  <c:v>254.29602429120999</c:v>
                </c:pt>
                <c:pt idx="1403">
                  <c:v>256.81510804132603</c:v>
                </c:pt>
                <c:pt idx="1404">
                  <c:v>252.74012079849501</c:v>
                </c:pt>
                <c:pt idx="1405">
                  <c:v>254.664149020536</c:v>
                </c:pt>
                <c:pt idx="1406">
                  <c:v>256.04297714730802</c:v>
                </c:pt>
                <c:pt idx="1407">
                  <c:v>257.40144565559802</c:v>
                </c:pt>
                <c:pt idx="1408">
                  <c:v>259.18241888279402</c:v>
                </c:pt>
                <c:pt idx="1409">
                  <c:v>259.72669975439902</c:v>
                </c:pt>
                <c:pt idx="1410">
                  <c:v>258.50571989928699</c:v>
                </c:pt>
                <c:pt idx="1411">
                  <c:v>259.78809553719299</c:v>
                </c:pt>
                <c:pt idx="1412">
                  <c:v>260.14025094613697</c:v>
                </c:pt>
                <c:pt idx="1413">
                  <c:v>262.36717907519102</c:v>
                </c:pt>
                <c:pt idx="1414">
                  <c:v>263.88040336498102</c:v>
                </c:pt>
                <c:pt idx="1415">
                  <c:v>262.96699275680902</c:v>
                </c:pt>
                <c:pt idx="1416">
                  <c:v>265.21414206471599</c:v>
                </c:pt>
                <c:pt idx="1417">
                  <c:v>265.584957433206</c:v>
                </c:pt>
                <c:pt idx="1418">
                  <c:v>266.31021322046001</c:v>
                </c:pt>
                <c:pt idx="1419">
                  <c:v>261.10340115005499</c:v>
                </c:pt>
                <c:pt idx="1420">
                  <c:v>258.02101405801398</c:v>
                </c:pt>
                <c:pt idx="1421">
                  <c:v>257.478867845575</c:v>
                </c:pt>
                <c:pt idx="1422">
                  <c:v>257.97440460695901</c:v>
                </c:pt>
                <c:pt idx="1423">
                  <c:v>254.77171025725301</c:v>
                </c:pt>
                <c:pt idx="1424">
                  <c:v>255.42972946638</c:v>
                </c:pt>
                <c:pt idx="1425">
                  <c:v>252.24205929796699</c:v>
                </c:pt>
                <c:pt idx="1426">
                  <c:v>253.98007752617301</c:v>
                </c:pt>
                <c:pt idx="1427">
                  <c:v>251.946575149235</c:v>
                </c:pt>
                <c:pt idx="1428">
                  <c:v>248.63723376828599</c:v>
                </c:pt>
                <c:pt idx="1429">
                  <c:v>250.8270826063</c:v>
                </c:pt>
                <c:pt idx="1430">
                  <c:v>253.44385249025001</c:v>
                </c:pt>
                <c:pt idx="1431">
                  <c:v>254.212360604536</c:v>
                </c:pt>
                <c:pt idx="1432">
                  <c:v>251.55596223457499</c:v>
                </c:pt>
                <c:pt idx="1433">
                  <c:v>249.09468928473001</c:v>
                </c:pt>
                <c:pt idx="1434">
                  <c:v>253.03788130005501</c:v>
                </c:pt>
                <c:pt idx="1435">
                  <c:v>251.275775192781</c:v>
                </c:pt>
                <c:pt idx="1436">
                  <c:v>253.15446192104</c:v>
                </c:pt>
                <c:pt idx="1437">
                  <c:v>255.65547060022399</c:v>
                </c:pt>
                <c:pt idx="1438">
                  <c:v>252.45598630458599</c:v>
                </c:pt>
                <c:pt idx="1439">
                  <c:v>246.01884052442401</c:v>
                </c:pt>
                <c:pt idx="1440">
                  <c:v>246.32405768051399</c:v>
                </c:pt>
                <c:pt idx="1441">
                  <c:v>243.31369729562101</c:v>
                </c:pt>
                <c:pt idx="1442">
                  <c:v>245.531751705034</c:v>
                </c:pt>
                <c:pt idx="1443">
                  <c:v>247.256424819432</c:v>
                </c:pt>
                <c:pt idx="1444">
                  <c:v>249.84309284287301</c:v>
                </c:pt>
                <c:pt idx="1445">
                  <c:v>248.87468161626899</c:v>
                </c:pt>
                <c:pt idx="1446">
                  <c:v>251.61229293329501</c:v>
                </c:pt>
                <c:pt idx="1447">
                  <c:v>251.50273600616299</c:v>
                </c:pt>
                <c:pt idx="1448">
                  <c:v>252.02527851909201</c:v>
                </c:pt>
                <c:pt idx="1449">
                  <c:v>254.96312536958899</c:v>
                </c:pt>
                <c:pt idx="1450">
                  <c:v>255.925473467735</c:v>
                </c:pt>
                <c:pt idx="1451">
                  <c:v>257.979783317596</c:v>
                </c:pt>
                <c:pt idx="1452">
                  <c:v>258.64799229340201</c:v>
                </c:pt>
                <c:pt idx="1453">
                  <c:v>262.246609521094</c:v>
                </c:pt>
                <c:pt idx="1454">
                  <c:v>262.98909823610398</c:v>
                </c:pt>
                <c:pt idx="1455">
                  <c:v>264.36885977024298</c:v>
                </c:pt>
                <c:pt idx="1456">
                  <c:v>263.34103471992302</c:v>
                </c:pt>
                <c:pt idx="1457">
                  <c:v>264.19739954661298</c:v>
                </c:pt>
                <c:pt idx="1458">
                  <c:v>265.34445649000099</c:v>
                </c:pt>
                <c:pt idx="1459">
                  <c:v>264.80979062688903</c:v>
                </c:pt>
                <c:pt idx="1460">
                  <c:v>265.43109261247702</c:v>
                </c:pt>
                <c:pt idx="1461">
                  <c:v>264.80444815069001</c:v>
                </c:pt>
                <c:pt idx="1462">
                  <c:v>263.56996356002401</c:v>
                </c:pt>
                <c:pt idx="1463">
                  <c:v>265.313445277749</c:v>
                </c:pt>
                <c:pt idx="1464">
                  <c:v>265.12951995043198</c:v>
                </c:pt>
                <c:pt idx="1465">
                  <c:v>263.80440692309003</c:v>
                </c:pt>
                <c:pt idx="1466">
                  <c:v>264.35972860535099</c:v>
                </c:pt>
                <c:pt idx="1467">
                  <c:v>264.72285075680298</c:v>
                </c:pt>
                <c:pt idx="1468">
                  <c:v>268.00071723284799</c:v>
                </c:pt>
                <c:pt idx="1469">
                  <c:v>268.655142946963</c:v>
                </c:pt>
                <c:pt idx="1470">
                  <c:v>269.08786783918799</c:v>
                </c:pt>
                <c:pt idx="1471">
                  <c:v>266.946118839017</c:v>
                </c:pt>
                <c:pt idx="1472">
                  <c:v>265.65094919751903</c:v>
                </c:pt>
                <c:pt idx="1473">
                  <c:v>266.80444275334099</c:v>
                </c:pt>
                <c:pt idx="1474">
                  <c:v>266.14990958851502</c:v>
                </c:pt>
                <c:pt idx="1475">
                  <c:v>266.97995418721501</c:v>
                </c:pt>
                <c:pt idx="1476">
                  <c:v>267.39857045187</c:v>
                </c:pt>
                <c:pt idx="1477">
                  <c:v>266.29521905685402</c:v>
                </c:pt>
                <c:pt idx="1478">
                  <c:v>262.68295926757702</c:v>
                </c:pt>
                <c:pt idx="1479">
                  <c:v>262.323678984759</c:v>
                </c:pt>
                <c:pt idx="1480">
                  <c:v>260.42726667708803</c:v>
                </c:pt>
                <c:pt idx="1481">
                  <c:v>259.56499610894502</c:v>
                </c:pt>
                <c:pt idx="1482">
                  <c:v>257.77155777695299</c:v>
                </c:pt>
                <c:pt idx="1483">
                  <c:v>260.86332416164799</c:v>
                </c:pt>
                <c:pt idx="1484">
                  <c:v>262.943708680241</c:v>
                </c:pt>
                <c:pt idx="1485">
                  <c:v>263.013381727617</c:v>
                </c:pt>
                <c:pt idx="1486">
                  <c:v>263.23875415414102</c:v>
                </c:pt>
                <c:pt idx="1487">
                  <c:v>264.35913680978001</c:v>
                </c:pt>
                <c:pt idx="1488">
                  <c:v>263.754128662521</c:v>
                </c:pt>
                <c:pt idx="1489">
                  <c:v>262.079391429797</c:v>
                </c:pt>
                <c:pt idx="1490">
                  <c:v>263.83590383479998</c:v>
                </c:pt>
                <c:pt idx="1491">
                  <c:v>263.71586111877502</c:v>
                </c:pt>
                <c:pt idx="1492">
                  <c:v>265.13642412275698</c:v>
                </c:pt>
                <c:pt idx="1493">
                  <c:v>267.670756766159</c:v>
                </c:pt>
                <c:pt idx="1494">
                  <c:v>267.992370195972</c:v>
                </c:pt>
                <c:pt idx="1495">
                  <c:v>266.82909200515797</c:v>
                </c:pt>
                <c:pt idx="1496">
                  <c:v>267.20554701093999</c:v>
                </c:pt>
                <c:pt idx="1497">
                  <c:v>268.09915068374897</c:v>
                </c:pt>
                <c:pt idx="1498">
                  <c:v>268.39211818100199</c:v>
                </c:pt>
                <c:pt idx="1499">
                  <c:v>265.73714268197102</c:v>
                </c:pt>
                <c:pt idx="1500">
                  <c:v>265.50589409873902</c:v>
                </c:pt>
                <c:pt idx="1501">
                  <c:v>269.17914127883398</c:v>
                </c:pt>
                <c:pt idx="1502">
                  <c:v>268.58359274522002</c:v>
                </c:pt>
                <c:pt idx="1503">
                  <c:v>267.38282993130599</c:v>
                </c:pt>
                <c:pt idx="1504">
                  <c:v>266.87556524039002</c:v>
                </c:pt>
                <c:pt idx="1505">
                  <c:v>267.24748382451702</c:v>
                </c:pt>
                <c:pt idx="1506">
                  <c:v>266.23406108268102</c:v>
                </c:pt>
                <c:pt idx="1507">
                  <c:v>267.88073591621099</c:v>
                </c:pt>
                <c:pt idx="1508">
                  <c:v>267.00528413788197</c:v>
                </c:pt>
                <c:pt idx="1509">
                  <c:v>266.54802657463398</c:v>
                </c:pt>
                <c:pt idx="1510">
                  <c:v>268.66313626708001</c:v>
                </c:pt>
                <c:pt idx="1511">
                  <c:v>269.16875039643202</c:v>
                </c:pt>
                <c:pt idx="1512">
                  <c:v>266.44481601533602</c:v>
                </c:pt>
                <c:pt idx="1513">
                  <c:v>268.16074214283901</c:v>
                </c:pt>
                <c:pt idx="1514">
                  <c:v>265.78230679821201</c:v>
                </c:pt>
                <c:pt idx="1515">
                  <c:v>262.96646086641499</c:v>
                </c:pt>
                <c:pt idx="1516">
                  <c:v>259.81006754064902</c:v>
                </c:pt>
                <c:pt idx="1517">
                  <c:v>264.74524103837302</c:v>
                </c:pt>
                <c:pt idx="1518">
                  <c:v>265.06645695255497</c:v>
                </c:pt>
                <c:pt idx="1519">
                  <c:v>266.36546827212902</c:v>
                </c:pt>
                <c:pt idx="1520">
                  <c:v>263.98701748218201</c:v>
                </c:pt>
                <c:pt idx="1521">
                  <c:v>267.17356372392999</c:v>
                </c:pt>
                <c:pt idx="1522">
                  <c:v>268.02040212782998</c:v>
                </c:pt>
                <c:pt idx="1523">
                  <c:v>270.957183691007</c:v>
                </c:pt>
                <c:pt idx="1524">
                  <c:v>270.87088956173</c:v>
                </c:pt>
                <c:pt idx="1525">
                  <c:v>270.546063163469</c:v>
                </c:pt>
                <c:pt idx="1526">
                  <c:v>268.89891457535703</c:v>
                </c:pt>
                <c:pt idx="1527">
                  <c:v>270.14847510930502</c:v>
                </c:pt>
                <c:pt idx="1528">
                  <c:v>271.087289599889</c:v>
                </c:pt>
                <c:pt idx="1529">
                  <c:v>271.11806041399598</c:v>
                </c:pt>
                <c:pt idx="1530">
                  <c:v>271.948833834119</c:v>
                </c:pt>
                <c:pt idx="1531">
                  <c:v>269.74891228291602</c:v>
                </c:pt>
                <c:pt idx="1532">
                  <c:v>268.57050260188902</c:v>
                </c:pt>
                <c:pt idx="1533">
                  <c:v>268.40843688046198</c:v>
                </c:pt>
                <c:pt idx="1534">
                  <c:v>269.72420535846499</c:v>
                </c:pt>
                <c:pt idx="1535">
                  <c:v>269.439577119418</c:v>
                </c:pt>
                <c:pt idx="1536">
                  <c:v>269.29023655901199</c:v>
                </c:pt>
                <c:pt idx="1537">
                  <c:v>264.68731226940997</c:v>
                </c:pt>
                <c:pt idx="1538">
                  <c:v>268.62903797390101</c:v>
                </c:pt>
                <c:pt idx="1539">
                  <c:v>268.56711058872702</c:v>
                </c:pt>
                <c:pt idx="1540">
                  <c:v>268.71785833593998</c:v>
                </c:pt>
                <c:pt idx="1541">
                  <c:v>271.41824250666298</c:v>
                </c:pt>
                <c:pt idx="1542">
                  <c:v>272.01847942215801</c:v>
                </c:pt>
                <c:pt idx="1543">
                  <c:v>272.822044808268</c:v>
                </c:pt>
                <c:pt idx="1544">
                  <c:v>270.71202101528701</c:v>
                </c:pt>
                <c:pt idx="1545">
                  <c:v>269.70872481683199</c:v>
                </c:pt>
                <c:pt idx="1546">
                  <c:v>269.15773759549199</c:v>
                </c:pt>
                <c:pt idx="1547">
                  <c:v>272.41718689147001</c:v>
                </c:pt>
                <c:pt idx="1548">
                  <c:v>273.82503302318003</c:v>
                </c:pt>
                <c:pt idx="1549">
                  <c:v>274.18484137351498</c:v>
                </c:pt>
                <c:pt idx="1550">
                  <c:v>275.51904838228302</c:v>
                </c:pt>
                <c:pt idx="1551">
                  <c:v>277.07796485548999</c:v>
                </c:pt>
                <c:pt idx="1552">
                  <c:v>277.90742619458098</c:v>
                </c:pt>
                <c:pt idx="1553">
                  <c:v>276.51384292940298</c:v>
                </c:pt>
                <c:pt idx="1554">
                  <c:v>275.82532954979501</c:v>
                </c:pt>
                <c:pt idx="1555">
                  <c:v>275.660734414194</c:v>
                </c:pt>
                <c:pt idx="1556">
                  <c:v>275.30345839389003</c:v>
                </c:pt>
                <c:pt idx="1557">
                  <c:v>277.56553111380799</c:v>
                </c:pt>
                <c:pt idx="1558">
                  <c:v>278.20899887337498</c:v>
                </c:pt>
                <c:pt idx="1559">
                  <c:v>277.17827805628502</c:v>
                </c:pt>
                <c:pt idx="1560">
                  <c:v>273.40273731199699</c:v>
                </c:pt>
                <c:pt idx="1561">
                  <c:v>273.02304101170103</c:v>
                </c:pt>
                <c:pt idx="1562">
                  <c:v>273.109155929417</c:v>
                </c:pt>
                <c:pt idx="1563">
                  <c:v>275.18475105216402</c:v>
                </c:pt>
                <c:pt idx="1564">
                  <c:v>274.621475508456</c:v>
                </c:pt>
                <c:pt idx="1565">
                  <c:v>278.26428400336101</c:v>
                </c:pt>
                <c:pt idx="1566">
                  <c:v>277.22322638014998</c:v>
                </c:pt>
                <c:pt idx="1567">
                  <c:v>280.30548862801601</c:v>
                </c:pt>
                <c:pt idx="1568">
                  <c:v>283.03149983754997</c:v>
                </c:pt>
                <c:pt idx="1569">
                  <c:v>283.58693440477202</c:v>
                </c:pt>
                <c:pt idx="1570">
                  <c:v>284.33360232757701</c:v>
                </c:pt>
                <c:pt idx="1571">
                  <c:v>283.90606274419201</c:v>
                </c:pt>
                <c:pt idx="1572">
                  <c:v>283.633386608367</c:v>
                </c:pt>
                <c:pt idx="1573">
                  <c:v>284.98252913277901</c:v>
                </c:pt>
                <c:pt idx="1574">
                  <c:v>282.433269024563</c:v>
                </c:pt>
                <c:pt idx="1575">
                  <c:v>281.82570826762299</c:v>
                </c:pt>
                <c:pt idx="1576">
                  <c:v>280.47805043317999</c:v>
                </c:pt>
                <c:pt idx="1577">
                  <c:v>282.82175583675797</c:v>
                </c:pt>
                <c:pt idx="1578">
                  <c:v>283.22905152425801</c:v>
                </c:pt>
                <c:pt idx="1579">
                  <c:v>282.80069268213902</c:v>
                </c:pt>
                <c:pt idx="1580">
                  <c:v>283.851271591169</c:v>
                </c:pt>
                <c:pt idx="1581">
                  <c:v>279.87544572441902</c:v>
                </c:pt>
                <c:pt idx="1582">
                  <c:v>284.18088476907798</c:v>
                </c:pt>
                <c:pt idx="1583">
                  <c:v>286.277358943997</c:v>
                </c:pt>
                <c:pt idx="1584">
                  <c:v>286.31987975943798</c:v>
                </c:pt>
                <c:pt idx="1585">
                  <c:v>284.98433054772602</c:v>
                </c:pt>
                <c:pt idx="1586">
                  <c:v>286.73752072519301</c:v>
                </c:pt>
                <c:pt idx="1587">
                  <c:v>287.57814918753797</c:v>
                </c:pt>
                <c:pt idx="1588">
                  <c:v>285.99957292340002</c:v>
                </c:pt>
                <c:pt idx="1589">
                  <c:v>279.804365868947</c:v>
                </c:pt>
                <c:pt idx="1590">
                  <c:v>276.948368345804</c:v>
                </c:pt>
                <c:pt idx="1591">
                  <c:v>278.08496370403702</c:v>
                </c:pt>
                <c:pt idx="1592">
                  <c:v>274.82337263846699</c:v>
                </c:pt>
                <c:pt idx="1593">
                  <c:v>279.21279823029403</c:v>
                </c:pt>
                <c:pt idx="1594">
                  <c:v>277.85723484064903</c:v>
                </c:pt>
                <c:pt idx="1595">
                  <c:v>270.79119927651698</c:v>
                </c:pt>
                <c:pt idx="1596">
                  <c:v>272.81404215401102</c:v>
                </c:pt>
                <c:pt idx="1597">
                  <c:v>271.67369347885898</c:v>
                </c:pt>
                <c:pt idx="1598">
                  <c:v>273.81791587588498</c:v>
                </c:pt>
                <c:pt idx="1599">
                  <c:v>277.36074666791802</c:v>
                </c:pt>
                <c:pt idx="1600">
                  <c:v>278.45996269418202</c:v>
                </c:pt>
                <c:pt idx="1601">
                  <c:v>280.98310126722401</c:v>
                </c:pt>
                <c:pt idx="1602">
                  <c:v>281.52333823236899</c:v>
                </c:pt>
                <c:pt idx="1603">
                  <c:v>283.96849369845302</c:v>
                </c:pt>
                <c:pt idx="1604">
                  <c:v>284.64646420540703</c:v>
                </c:pt>
                <c:pt idx="1605">
                  <c:v>286.300546386517</c:v>
                </c:pt>
                <c:pt idx="1606">
                  <c:v>284.06420918608001</c:v>
                </c:pt>
                <c:pt idx="1607">
                  <c:v>285.991313833324</c:v>
                </c:pt>
                <c:pt idx="1608">
                  <c:v>285.95881825682801</c:v>
                </c:pt>
                <c:pt idx="1609">
                  <c:v>287.70637325218399</c:v>
                </c:pt>
                <c:pt idx="1610">
                  <c:v>287.55859336109398</c:v>
                </c:pt>
                <c:pt idx="1611">
                  <c:v>287.96506534301199</c:v>
                </c:pt>
                <c:pt idx="1612">
                  <c:v>289.05615947193797</c:v>
                </c:pt>
                <c:pt idx="1613">
                  <c:v>289.08717838224999</c:v>
                </c:pt>
                <c:pt idx="1614">
                  <c:v>287.58296947274698</c:v>
                </c:pt>
                <c:pt idx="1615">
                  <c:v>292.45924917298601</c:v>
                </c:pt>
                <c:pt idx="1616">
                  <c:v>292.80742146833899</c:v>
                </c:pt>
                <c:pt idx="1617">
                  <c:v>292.17417831520402</c:v>
                </c:pt>
                <c:pt idx="1618">
                  <c:v>291.45363782859602</c:v>
                </c:pt>
                <c:pt idx="1619">
                  <c:v>291.263284102272</c:v>
                </c:pt>
                <c:pt idx="1620">
                  <c:v>289.43226629996099</c:v>
                </c:pt>
                <c:pt idx="1621">
                  <c:v>290.26010053107598</c:v>
                </c:pt>
                <c:pt idx="1622">
                  <c:v>286.52206170311899</c:v>
                </c:pt>
                <c:pt idx="1623">
                  <c:v>285.74142760910399</c:v>
                </c:pt>
                <c:pt idx="1624">
                  <c:v>287.92682562227901</c:v>
                </c:pt>
                <c:pt idx="1625">
                  <c:v>291.33908426438899</c:v>
                </c:pt>
                <c:pt idx="1626">
                  <c:v>289.624305114099</c:v>
                </c:pt>
                <c:pt idx="1627">
                  <c:v>290.49308192410501</c:v>
                </c:pt>
                <c:pt idx="1628">
                  <c:v>288.17281930578298</c:v>
                </c:pt>
                <c:pt idx="1629">
                  <c:v>285.64559226399001</c:v>
                </c:pt>
                <c:pt idx="1630">
                  <c:v>286.34619784551103</c:v>
                </c:pt>
                <c:pt idx="1631">
                  <c:v>282.80367002419302</c:v>
                </c:pt>
                <c:pt idx="1632">
                  <c:v>281.70482812944999</c:v>
                </c:pt>
                <c:pt idx="1633">
                  <c:v>282.32013110960497</c:v>
                </c:pt>
                <c:pt idx="1634">
                  <c:v>285.009446346613</c:v>
                </c:pt>
                <c:pt idx="1635">
                  <c:v>288.37274362041802</c:v>
                </c:pt>
                <c:pt idx="1636">
                  <c:v>289.25071817304598</c:v>
                </c:pt>
                <c:pt idx="1637">
                  <c:v>287.15797832298301</c:v>
                </c:pt>
                <c:pt idx="1638">
                  <c:v>280.627084024927</c:v>
                </c:pt>
                <c:pt idx="1639">
                  <c:v>277.57122169880199</c:v>
                </c:pt>
                <c:pt idx="1640">
                  <c:v>279.507595433951</c:v>
                </c:pt>
                <c:pt idx="1641">
                  <c:v>282.33061919053802</c:v>
                </c:pt>
                <c:pt idx="1642">
                  <c:v>275.65305587430697</c:v>
                </c:pt>
                <c:pt idx="1643">
                  <c:v>272.502330026675</c:v>
                </c:pt>
                <c:pt idx="1644">
                  <c:v>274.10045979116899</c:v>
                </c:pt>
                <c:pt idx="1645">
                  <c:v>275.50165200712598</c:v>
                </c:pt>
                <c:pt idx="1646">
                  <c:v>276.56531705398999</c:v>
                </c:pt>
                <c:pt idx="1647">
                  <c:v>276.73614969173502</c:v>
                </c:pt>
                <c:pt idx="1648">
                  <c:v>277.38703094546503</c:v>
                </c:pt>
                <c:pt idx="1649">
                  <c:v>275.81010859727201</c:v>
                </c:pt>
                <c:pt idx="1650">
                  <c:v>274.80627503039301</c:v>
                </c:pt>
                <c:pt idx="1651">
                  <c:v>276.05975282334998</c:v>
                </c:pt>
                <c:pt idx="1652">
                  <c:v>273.40488263044102</c:v>
                </c:pt>
                <c:pt idx="1653">
                  <c:v>274.64881617432502</c:v>
                </c:pt>
                <c:pt idx="1654">
                  <c:v>275.05235293492399</c:v>
                </c:pt>
                <c:pt idx="1655">
                  <c:v>274.09527486878397</c:v>
                </c:pt>
                <c:pt idx="1656">
                  <c:v>274.26557454313098</c:v>
                </c:pt>
                <c:pt idx="1657">
                  <c:v>274.39016897694802</c:v>
                </c:pt>
                <c:pt idx="1658">
                  <c:v>274.63303454243697</c:v>
                </c:pt>
                <c:pt idx="1659">
                  <c:v>274.06326812732999</c:v>
                </c:pt>
                <c:pt idx="1660">
                  <c:v>276.47772074323001</c:v>
                </c:pt>
                <c:pt idx="1661">
                  <c:v>276.50926273292799</c:v>
                </c:pt>
                <c:pt idx="1662">
                  <c:v>276.41236987351198</c:v>
                </c:pt>
                <c:pt idx="1663">
                  <c:v>276.791907688734</c:v>
                </c:pt>
                <c:pt idx="1664">
                  <c:v>275.88969409009002</c:v>
                </c:pt>
                <c:pt idx="1665">
                  <c:v>276.36470853758698</c:v>
                </c:pt>
                <c:pt idx="1666">
                  <c:v>275.94155858256198</c:v>
                </c:pt>
                <c:pt idx="1667">
                  <c:v>278.100635808802</c:v>
                </c:pt>
                <c:pt idx="1668">
                  <c:v>276.82652104970799</c:v>
                </c:pt>
                <c:pt idx="1669">
                  <c:v>276.264117202796</c:v>
                </c:pt>
                <c:pt idx="1670">
                  <c:v>274.69350051203799</c:v>
                </c:pt>
                <c:pt idx="1671">
                  <c:v>274.41685934744498</c:v>
                </c:pt>
                <c:pt idx="1672">
                  <c:v>276.494338353893</c:v>
                </c:pt>
                <c:pt idx="1673">
                  <c:v>277.27693313224398</c:v>
                </c:pt>
                <c:pt idx="1674">
                  <c:v>275.398032187365</c:v>
                </c:pt>
                <c:pt idx="1675">
                  <c:v>276.11699532035402</c:v>
                </c:pt>
                <c:pt idx="1676">
                  <c:v>277.13072532105798</c:v>
                </c:pt>
                <c:pt idx="1677">
                  <c:v>277.296248853902</c:v>
                </c:pt>
                <c:pt idx="1678">
                  <c:v>276.43529044098898</c:v>
                </c:pt>
                <c:pt idx="1679">
                  <c:v>276.77834379019703</c:v>
                </c:pt>
                <c:pt idx="1680">
                  <c:v>280.64415919302201</c:v>
                </c:pt>
                <c:pt idx="1681">
                  <c:v>279.88311927184998</c:v>
                </c:pt>
                <c:pt idx="1682">
                  <c:v>277.21066953749499</c:v>
                </c:pt>
                <c:pt idx="1683">
                  <c:v>275.54665403701898</c:v>
                </c:pt>
                <c:pt idx="1684">
                  <c:v>274.79936834486199</c:v>
                </c:pt>
                <c:pt idx="1685">
                  <c:v>274.69486708336501</c:v>
                </c:pt>
                <c:pt idx="1686">
                  <c:v>275.31134125677499</c:v>
                </c:pt>
                <c:pt idx="1687">
                  <c:v>274.26170238639202</c:v>
                </c:pt>
                <c:pt idx="1688">
                  <c:v>274.27214132346398</c:v>
                </c:pt>
                <c:pt idx="1689">
                  <c:v>275.77090368903799</c:v>
                </c:pt>
                <c:pt idx="1690">
                  <c:v>277.72145471456702</c:v>
                </c:pt>
                <c:pt idx="1691">
                  <c:v>278.91041421767397</c:v>
                </c:pt>
                <c:pt idx="1692">
                  <c:v>277.967171439678</c:v>
                </c:pt>
                <c:pt idx="1693">
                  <c:v>278.67136863126302</c:v>
                </c:pt>
                <c:pt idx="1694">
                  <c:v>278.67671633901199</c:v>
                </c:pt>
                <c:pt idx="1695">
                  <c:v>278.71887406078201</c:v>
                </c:pt>
                <c:pt idx="1696">
                  <c:v>280.303448225865</c:v>
                </c:pt>
                <c:pt idx="1697">
                  <c:v>279.70473869459698</c:v>
                </c:pt>
                <c:pt idx="1698">
                  <c:v>280.54931148027498</c:v>
                </c:pt>
                <c:pt idx="1699">
                  <c:v>279.15498506522101</c:v>
                </c:pt>
                <c:pt idx="1700">
                  <c:v>277.86599205397101</c:v>
                </c:pt>
                <c:pt idx="1701">
                  <c:v>278.155555270565</c:v>
                </c:pt>
                <c:pt idx="1702">
                  <c:v>278.608140955838</c:v>
                </c:pt>
                <c:pt idx="1703">
                  <c:v>277.07806674482998</c:v>
                </c:pt>
                <c:pt idx="1704">
                  <c:v>278.40276102535603</c:v>
                </c:pt>
                <c:pt idx="1705">
                  <c:v>277.39196620144997</c:v>
                </c:pt>
                <c:pt idx="1706">
                  <c:v>278.69010684017098</c:v>
                </c:pt>
                <c:pt idx="1707">
                  <c:v>278.101704314747</c:v>
                </c:pt>
                <c:pt idx="1708">
                  <c:v>279.49983572146601</c:v>
                </c:pt>
                <c:pt idx="1709">
                  <c:v>278.99422678565998</c:v>
                </c:pt>
                <c:pt idx="1710">
                  <c:v>281.99915689152903</c:v>
                </c:pt>
                <c:pt idx="1711">
                  <c:v>281.16998773064802</c:v>
                </c:pt>
                <c:pt idx="1712">
                  <c:v>282.32847114500203</c:v>
                </c:pt>
                <c:pt idx="1713">
                  <c:v>283.13246901836402</c:v>
                </c:pt>
                <c:pt idx="1714">
                  <c:v>282.66549087967701</c:v>
                </c:pt>
                <c:pt idx="1715">
                  <c:v>280.990467747347</c:v>
                </c:pt>
                <c:pt idx="1716">
                  <c:v>282.49735565964698</c:v>
                </c:pt>
                <c:pt idx="1717">
                  <c:v>281.32163874777001</c:v>
                </c:pt>
                <c:pt idx="1718">
                  <c:v>281.16645891391602</c:v>
                </c:pt>
                <c:pt idx="1719">
                  <c:v>276.56069503423203</c:v>
                </c:pt>
                <c:pt idx="1720">
                  <c:v>275.81494896516602</c:v>
                </c:pt>
                <c:pt idx="1721">
                  <c:v>277.65049134509002</c:v>
                </c:pt>
                <c:pt idx="1722">
                  <c:v>275.66914069337798</c:v>
                </c:pt>
                <c:pt idx="1723">
                  <c:v>275.79806071356597</c:v>
                </c:pt>
                <c:pt idx="1724">
                  <c:v>277.21363000852</c:v>
                </c:pt>
                <c:pt idx="1725">
                  <c:v>278.271074408799</c:v>
                </c:pt>
                <c:pt idx="1726">
                  <c:v>279.09134712130401</c:v>
                </c:pt>
                <c:pt idx="1727">
                  <c:v>277.890420089082</c:v>
                </c:pt>
                <c:pt idx="1728">
                  <c:v>280.69731196934401</c:v>
                </c:pt>
                <c:pt idx="1729">
                  <c:v>281.26806180714198</c:v>
                </c:pt>
                <c:pt idx="1730">
                  <c:v>281.81496233587501</c:v>
                </c:pt>
                <c:pt idx="1731">
                  <c:v>281.76920977132897</c:v>
                </c:pt>
                <c:pt idx="1732">
                  <c:v>281.55539172811001</c:v>
                </c:pt>
                <c:pt idx="1733">
                  <c:v>282.51281521847699</c:v>
                </c:pt>
                <c:pt idx="1734">
                  <c:v>282.32883948840998</c:v>
                </c:pt>
                <c:pt idx="1735">
                  <c:v>280.713316849921</c:v>
                </c:pt>
                <c:pt idx="1736">
                  <c:v>280.67722615051701</c:v>
                </c:pt>
                <c:pt idx="1737">
                  <c:v>280.30897705274703</c:v>
                </c:pt>
                <c:pt idx="1738">
                  <c:v>281.61130353488699</c:v>
                </c:pt>
                <c:pt idx="1739">
                  <c:v>282.24838339710402</c:v>
                </c:pt>
                <c:pt idx="1740">
                  <c:v>283.07829848181802</c:v>
                </c:pt>
                <c:pt idx="1741">
                  <c:v>280.67831920914801</c:v>
                </c:pt>
                <c:pt idx="1742">
                  <c:v>281.34692281997502</c:v>
                </c:pt>
                <c:pt idx="1743">
                  <c:v>280.63739481100703</c:v>
                </c:pt>
                <c:pt idx="1744">
                  <c:v>282.76877210257499</c:v>
                </c:pt>
                <c:pt idx="1745">
                  <c:v>282.852444244048</c:v>
                </c:pt>
                <c:pt idx="1746">
                  <c:v>280.853280117537</c:v>
                </c:pt>
                <c:pt idx="1747">
                  <c:v>277.93468010567102</c:v>
                </c:pt>
                <c:pt idx="1748">
                  <c:v>278.10202639571401</c:v>
                </c:pt>
                <c:pt idx="1749">
                  <c:v>273.23092530643902</c:v>
                </c:pt>
                <c:pt idx="1750">
                  <c:v>271.29046360857598</c:v>
                </c:pt>
                <c:pt idx="1751">
                  <c:v>273.61408014161799</c:v>
                </c:pt>
                <c:pt idx="1752">
                  <c:v>273.83404378286099</c:v>
                </c:pt>
                <c:pt idx="1753">
                  <c:v>273.78799512539098</c:v>
                </c:pt>
                <c:pt idx="1754">
                  <c:v>273.69447331712303</c:v>
                </c:pt>
                <c:pt idx="1755">
                  <c:v>271.27764152534002</c:v>
                </c:pt>
                <c:pt idx="1756">
                  <c:v>270.77360054451401</c:v>
                </c:pt>
                <c:pt idx="1757">
                  <c:v>272.20027201677999</c:v>
                </c:pt>
                <c:pt idx="1758">
                  <c:v>269.42465973954</c:v>
                </c:pt>
                <c:pt idx="1759">
                  <c:v>271.20188575610098</c:v>
                </c:pt>
                <c:pt idx="1760">
                  <c:v>271.53756809245999</c:v>
                </c:pt>
                <c:pt idx="1761">
                  <c:v>271.11904986733902</c:v>
                </c:pt>
                <c:pt idx="1762">
                  <c:v>269.810132268009</c:v>
                </c:pt>
                <c:pt idx="1763">
                  <c:v>269.10523300415502</c:v>
                </c:pt>
                <c:pt idx="1764">
                  <c:v>271.37942565795203</c:v>
                </c:pt>
                <c:pt idx="1765">
                  <c:v>271.05255936187399</c:v>
                </c:pt>
                <c:pt idx="1766">
                  <c:v>269.407438972173</c:v>
                </c:pt>
                <c:pt idx="1767">
                  <c:v>272.99091581732398</c:v>
                </c:pt>
                <c:pt idx="1768">
                  <c:v>269.301700372065</c:v>
                </c:pt>
                <c:pt idx="1769">
                  <c:v>266.122677902254</c:v>
                </c:pt>
                <c:pt idx="1770">
                  <c:v>264.800843835097</c:v>
                </c:pt>
                <c:pt idx="1771">
                  <c:v>265.78049553266601</c:v>
                </c:pt>
                <c:pt idx="1772">
                  <c:v>266.61578559187097</c:v>
                </c:pt>
                <c:pt idx="1773">
                  <c:v>265.35094592977703</c:v>
                </c:pt>
                <c:pt idx="1774">
                  <c:v>265.50460710362302</c:v>
                </c:pt>
                <c:pt idx="1775">
                  <c:v>267.25271854786303</c:v>
                </c:pt>
                <c:pt idx="1776">
                  <c:v>268.14666588856102</c:v>
                </c:pt>
                <c:pt idx="1777">
                  <c:v>267.88997936327598</c:v>
                </c:pt>
                <c:pt idx="1778">
                  <c:v>269.60588796872099</c:v>
                </c:pt>
                <c:pt idx="1779">
                  <c:v>270.74742597722599</c:v>
                </c:pt>
                <c:pt idx="1780">
                  <c:v>271.39337504082403</c:v>
                </c:pt>
                <c:pt idx="1781">
                  <c:v>273.17080849508602</c:v>
                </c:pt>
                <c:pt idx="1782">
                  <c:v>272.54354821021599</c:v>
                </c:pt>
                <c:pt idx="1783">
                  <c:v>273.24334294149202</c:v>
                </c:pt>
                <c:pt idx="1784">
                  <c:v>275.60240307158898</c:v>
                </c:pt>
                <c:pt idx="1785">
                  <c:v>276.49157124408998</c:v>
                </c:pt>
                <c:pt idx="1786">
                  <c:v>276.33666805547</c:v>
                </c:pt>
                <c:pt idx="1787">
                  <c:v>276.173711905294</c:v>
                </c:pt>
                <c:pt idx="1788">
                  <c:v>275.74137549707098</c:v>
                </c:pt>
                <c:pt idx="1789">
                  <c:v>275.470702441019</c:v>
                </c:pt>
                <c:pt idx="1790">
                  <c:v>276.888139838619</c:v>
                </c:pt>
                <c:pt idx="1791">
                  <c:v>277.03765755679899</c:v>
                </c:pt>
                <c:pt idx="1792">
                  <c:v>276.36595229385301</c:v>
                </c:pt>
                <c:pt idx="1793">
                  <c:v>277.63341004393402</c:v>
                </c:pt>
                <c:pt idx="1794">
                  <c:v>277.04156904176398</c:v>
                </c:pt>
                <c:pt idx="1795">
                  <c:v>277.20359461311801</c:v>
                </c:pt>
                <c:pt idx="1796">
                  <c:v>278.86509706807902</c:v>
                </c:pt>
                <c:pt idx="1797">
                  <c:v>277.135292479513</c:v>
                </c:pt>
                <c:pt idx="1798">
                  <c:v>278.18369552627001</c:v>
                </c:pt>
                <c:pt idx="1799">
                  <c:v>279.30718940910202</c:v>
                </c:pt>
                <c:pt idx="1800">
                  <c:v>280.66360848774798</c:v>
                </c:pt>
                <c:pt idx="1801">
                  <c:v>281.67745965121497</c:v>
                </c:pt>
                <c:pt idx="1802">
                  <c:v>282.97916998422301</c:v>
                </c:pt>
                <c:pt idx="1803">
                  <c:v>284.46888618788199</c:v>
                </c:pt>
                <c:pt idx="1804">
                  <c:v>282.21938258387001</c:v>
                </c:pt>
                <c:pt idx="1805">
                  <c:v>282.31370816652702</c:v>
                </c:pt>
                <c:pt idx="1806">
                  <c:v>282.84364693497503</c:v>
                </c:pt>
                <c:pt idx="1807">
                  <c:v>283.08539776480501</c:v>
                </c:pt>
                <c:pt idx="1808">
                  <c:v>282.37508744489298</c:v>
                </c:pt>
                <c:pt idx="1809">
                  <c:v>282.15680093001299</c:v>
                </c:pt>
                <c:pt idx="1810">
                  <c:v>283.27799403071901</c:v>
                </c:pt>
                <c:pt idx="1811">
                  <c:v>281.61664761518199</c:v>
                </c:pt>
                <c:pt idx="1812">
                  <c:v>282.73543579041802</c:v>
                </c:pt>
                <c:pt idx="1813">
                  <c:v>283.23695700286697</c:v>
                </c:pt>
                <c:pt idx="1814">
                  <c:v>281.332319307962</c:v>
                </c:pt>
                <c:pt idx="1815">
                  <c:v>281.64183348140102</c:v>
                </c:pt>
                <c:pt idx="1816">
                  <c:v>283.20443068329098</c:v>
                </c:pt>
                <c:pt idx="1817">
                  <c:v>282.64235508137</c:v>
                </c:pt>
                <c:pt idx="1818">
                  <c:v>284.74989542122597</c:v>
                </c:pt>
                <c:pt idx="1819">
                  <c:v>286.17220276069003</c:v>
                </c:pt>
                <c:pt idx="1820">
                  <c:v>282.87030011412003</c:v>
                </c:pt>
                <c:pt idx="1821">
                  <c:v>283.05641785993703</c:v>
                </c:pt>
                <c:pt idx="1822">
                  <c:v>284.10223117088901</c:v>
                </c:pt>
                <c:pt idx="1823">
                  <c:v>285.88018676505499</c:v>
                </c:pt>
                <c:pt idx="1824">
                  <c:v>285.11857071949402</c:v>
                </c:pt>
                <c:pt idx="1825">
                  <c:v>283.362960121605</c:v>
                </c:pt>
                <c:pt idx="1826">
                  <c:v>286.04830450866001</c:v>
                </c:pt>
                <c:pt idx="1827">
                  <c:v>287.925437176983</c:v>
                </c:pt>
                <c:pt idx="1828">
                  <c:v>291.79670686546399</c:v>
                </c:pt>
                <c:pt idx="1829">
                  <c:v>293.60765480471599</c:v>
                </c:pt>
                <c:pt idx="1830">
                  <c:v>292.32785193174198</c:v>
                </c:pt>
                <c:pt idx="1831">
                  <c:v>293.991970640104</c:v>
                </c:pt>
                <c:pt idx="1832">
                  <c:v>295.82946818089601</c:v>
                </c:pt>
                <c:pt idx="1833">
                  <c:v>295.54073233550099</c:v>
                </c:pt>
                <c:pt idx="1834">
                  <c:v>297.81746804400098</c:v>
                </c:pt>
                <c:pt idx="1835">
                  <c:v>300.44857417050201</c:v>
                </c:pt>
                <c:pt idx="1836">
                  <c:v>299.82601011829797</c:v>
                </c:pt>
                <c:pt idx="1837">
                  <c:v>300.63769914902599</c:v>
                </c:pt>
                <c:pt idx="1838">
                  <c:v>298.74880981469403</c:v>
                </c:pt>
                <c:pt idx="1839">
                  <c:v>300.971931657401</c:v>
                </c:pt>
                <c:pt idx="1840">
                  <c:v>302.68619168697802</c:v>
                </c:pt>
                <c:pt idx="1841">
                  <c:v>304.279993719554</c:v>
                </c:pt>
                <c:pt idx="1842">
                  <c:v>304.393680295021</c:v>
                </c:pt>
                <c:pt idx="1843">
                  <c:v>304.44098267516398</c:v>
                </c:pt>
                <c:pt idx="1844">
                  <c:v>304.47937471659299</c:v>
                </c:pt>
                <c:pt idx="1845">
                  <c:v>301.96861858022697</c:v>
                </c:pt>
                <c:pt idx="1846">
                  <c:v>301.03218322435498</c:v>
                </c:pt>
                <c:pt idx="1847">
                  <c:v>299.18847201276299</c:v>
                </c:pt>
                <c:pt idx="1848">
                  <c:v>298.89740392417099</c:v>
                </c:pt>
                <c:pt idx="1849">
                  <c:v>298.95556001441702</c:v>
                </c:pt>
                <c:pt idx="1850">
                  <c:v>292.12731139974397</c:v>
                </c:pt>
                <c:pt idx="1851">
                  <c:v>290.68196495783201</c:v>
                </c:pt>
                <c:pt idx="1852">
                  <c:v>290.65559283700702</c:v>
                </c:pt>
                <c:pt idx="1853">
                  <c:v>290.54412401113598</c:v>
                </c:pt>
                <c:pt idx="1854">
                  <c:v>291.72930209073502</c:v>
                </c:pt>
                <c:pt idx="1855">
                  <c:v>289.33098833263898</c:v>
                </c:pt>
                <c:pt idx="1856">
                  <c:v>287.50131935490401</c:v>
                </c:pt>
                <c:pt idx="1857">
                  <c:v>289.91362658142202</c:v>
                </c:pt>
                <c:pt idx="1858">
                  <c:v>284.75725269163399</c:v>
                </c:pt>
                <c:pt idx="1859">
                  <c:v>287.08766574539101</c:v>
                </c:pt>
                <c:pt idx="1860">
                  <c:v>288.97814683295201</c:v>
                </c:pt>
                <c:pt idx="1861">
                  <c:v>284.53949824372398</c:v>
                </c:pt>
                <c:pt idx="1862">
                  <c:v>284.61549689098803</c:v>
                </c:pt>
                <c:pt idx="1863">
                  <c:v>282.03037673100403</c:v>
                </c:pt>
                <c:pt idx="1864">
                  <c:v>283.63212954673003</c:v>
                </c:pt>
                <c:pt idx="1865">
                  <c:v>282.08653468754602</c:v>
                </c:pt>
                <c:pt idx="1866">
                  <c:v>281.15065443603697</c:v>
                </c:pt>
                <c:pt idx="1867">
                  <c:v>280.17194658731398</c:v>
                </c:pt>
                <c:pt idx="1868">
                  <c:v>280.33620396328303</c:v>
                </c:pt>
                <c:pt idx="1869">
                  <c:v>272.74033175316799</c:v>
                </c:pt>
                <c:pt idx="1870">
                  <c:v>275.13594325777598</c:v>
                </c:pt>
                <c:pt idx="1871">
                  <c:v>275.84896428758498</c:v>
                </c:pt>
                <c:pt idx="1872">
                  <c:v>276.65030233387898</c:v>
                </c:pt>
                <c:pt idx="1873">
                  <c:v>278.91124261679801</c:v>
                </c:pt>
                <c:pt idx="1874">
                  <c:v>278.22560446761202</c:v>
                </c:pt>
                <c:pt idx="1875">
                  <c:v>281.07225419627599</c:v>
                </c:pt>
                <c:pt idx="1876">
                  <c:v>281.67035089272798</c:v>
                </c:pt>
                <c:pt idx="1877">
                  <c:v>287.36951935566202</c:v>
                </c:pt>
                <c:pt idx="1878">
                  <c:v>286.87997691930701</c:v>
                </c:pt>
                <c:pt idx="1879">
                  <c:v>292.867865698054</c:v>
                </c:pt>
                <c:pt idx="1880">
                  <c:v>292.48290940378098</c:v>
                </c:pt>
                <c:pt idx="1881">
                  <c:v>291.095813762266</c:v>
                </c:pt>
                <c:pt idx="1882">
                  <c:v>286.65058610935301</c:v>
                </c:pt>
                <c:pt idx="1883">
                  <c:v>284.51902371716898</c:v>
                </c:pt>
                <c:pt idx="1884">
                  <c:v>285.36140887202203</c:v>
                </c:pt>
                <c:pt idx="1885">
                  <c:v>289.14179585303901</c:v>
                </c:pt>
                <c:pt idx="1886">
                  <c:v>287.051994044791</c:v>
                </c:pt>
                <c:pt idx="1887">
                  <c:v>286.85994269069897</c:v>
                </c:pt>
                <c:pt idx="1888">
                  <c:v>288.492790224212</c:v>
                </c:pt>
                <c:pt idx="1889">
                  <c:v>290.94906538549401</c:v>
                </c:pt>
                <c:pt idx="1890">
                  <c:v>287.53649693375598</c:v>
                </c:pt>
                <c:pt idx="1891">
                  <c:v>289.065759075492</c:v>
                </c:pt>
                <c:pt idx="1892">
                  <c:v>285.73036545480102</c:v>
                </c:pt>
                <c:pt idx="1893">
                  <c:v>286.72589631261002</c:v>
                </c:pt>
                <c:pt idx="1894">
                  <c:v>286.448919837544</c:v>
                </c:pt>
                <c:pt idx="1895">
                  <c:v>286.10850648303602</c:v>
                </c:pt>
                <c:pt idx="1896">
                  <c:v>287.217358526233</c:v>
                </c:pt>
                <c:pt idx="1897">
                  <c:v>287.16521702789601</c:v>
                </c:pt>
                <c:pt idx="1898">
                  <c:v>284.15250903227098</c:v>
                </c:pt>
                <c:pt idx="1899">
                  <c:v>286.90763154604599</c:v>
                </c:pt>
                <c:pt idx="1900">
                  <c:v>286.61472278498798</c:v>
                </c:pt>
                <c:pt idx="1901">
                  <c:v>285.83195953606099</c:v>
                </c:pt>
                <c:pt idx="1902">
                  <c:v>287.04978600848602</c:v>
                </c:pt>
                <c:pt idx="1903">
                  <c:v>288.09913083370901</c:v>
                </c:pt>
                <c:pt idx="1904">
                  <c:v>286.28925060449899</c:v>
                </c:pt>
                <c:pt idx="1905">
                  <c:v>285.69021328986798</c:v>
                </c:pt>
                <c:pt idx="1906">
                  <c:v>282.78117859405199</c:v>
                </c:pt>
                <c:pt idx="1907">
                  <c:v>278.86079089329598</c:v>
                </c:pt>
                <c:pt idx="1908">
                  <c:v>280.49500132291098</c:v>
                </c:pt>
                <c:pt idx="1909">
                  <c:v>280.76662025796497</c:v>
                </c:pt>
                <c:pt idx="1910">
                  <c:v>277.64658518755999</c:v>
                </c:pt>
                <c:pt idx="1911">
                  <c:v>276.73262000170502</c:v>
                </c:pt>
                <c:pt idx="1912">
                  <c:v>277.41119920016303</c:v>
                </c:pt>
                <c:pt idx="1913">
                  <c:v>280.41097394338499</c:v>
                </c:pt>
                <c:pt idx="1914">
                  <c:v>277.85489517614297</c:v>
                </c:pt>
                <c:pt idx="1915">
                  <c:v>277.93329933436002</c:v>
                </c:pt>
                <c:pt idx="1916">
                  <c:v>278.080915026166</c:v>
                </c:pt>
                <c:pt idx="1917">
                  <c:v>281.85614153880601</c:v>
                </c:pt>
                <c:pt idx="1918">
                  <c:v>282.20468152283701</c:v>
                </c:pt>
                <c:pt idx="1919">
                  <c:v>284.75713303273301</c:v>
                </c:pt>
                <c:pt idx="1920">
                  <c:v>280.27972579579603</c:v>
                </c:pt>
                <c:pt idx="1921">
                  <c:v>280.52225277820901</c:v>
                </c:pt>
                <c:pt idx="1922">
                  <c:v>280.86983923211</c:v>
                </c:pt>
                <c:pt idx="1923">
                  <c:v>280.109080363087</c:v>
                </c:pt>
                <c:pt idx="1924">
                  <c:v>276.70647872490702</c:v>
                </c:pt>
                <c:pt idx="1925">
                  <c:v>278.09734100756901</c:v>
                </c:pt>
                <c:pt idx="1926">
                  <c:v>277.76225807341802</c:v>
                </c:pt>
                <c:pt idx="1927">
                  <c:v>276.55225024173001</c:v>
                </c:pt>
                <c:pt idx="1928">
                  <c:v>277.35931801982599</c:v>
                </c:pt>
                <c:pt idx="1929">
                  <c:v>277.25932456736098</c:v>
                </c:pt>
                <c:pt idx="1930">
                  <c:v>278.58895112273501</c:v>
                </c:pt>
                <c:pt idx="1931">
                  <c:v>276.37792575540601</c:v>
                </c:pt>
                <c:pt idx="1932">
                  <c:v>277.01380328355202</c:v>
                </c:pt>
                <c:pt idx="1933">
                  <c:v>275.52921257809902</c:v>
                </c:pt>
                <c:pt idx="1934">
                  <c:v>274.87983885390202</c:v>
                </c:pt>
                <c:pt idx="1935">
                  <c:v>277.79565581972702</c:v>
                </c:pt>
                <c:pt idx="1936">
                  <c:v>278.38195663476898</c:v>
                </c:pt>
                <c:pt idx="1937">
                  <c:v>276.88829126158402</c:v>
                </c:pt>
                <c:pt idx="1938">
                  <c:v>275.78011908311998</c:v>
                </c:pt>
                <c:pt idx="1939">
                  <c:v>277.51915781636802</c:v>
                </c:pt>
                <c:pt idx="1940">
                  <c:v>277.49060627831699</c:v>
                </c:pt>
                <c:pt idx="1941">
                  <c:v>280.597259902605</c:v>
                </c:pt>
                <c:pt idx="1942">
                  <c:v>279.97030451561602</c:v>
                </c:pt>
                <c:pt idx="1943">
                  <c:v>281.80690609361199</c:v>
                </c:pt>
                <c:pt idx="1944">
                  <c:v>282.13350899058298</c:v>
                </c:pt>
                <c:pt idx="1945">
                  <c:v>280.69250374329698</c:v>
                </c:pt>
                <c:pt idx="1946">
                  <c:v>280.28075021559101</c:v>
                </c:pt>
                <c:pt idx="1947">
                  <c:v>279.31713152192901</c:v>
                </c:pt>
                <c:pt idx="1948">
                  <c:v>272.64599874463403</c:v>
                </c:pt>
                <c:pt idx="1949">
                  <c:v>274.60759837411598</c:v>
                </c:pt>
                <c:pt idx="1950">
                  <c:v>272.21821003851699</c:v>
                </c:pt>
                <c:pt idx="1951">
                  <c:v>270.41887295906798</c:v>
                </c:pt>
                <c:pt idx="1952">
                  <c:v>266.75876073471198</c:v>
                </c:pt>
                <c:pt idx="1953">
                  <c:v>267.20055441194302</c:v>
                </c:pt>
                <c:pt idx="1954">
                  <c:v>262.76136954291502</c:v>
                </c:pt>
                <c:pt idx="1955">
                  <c:v>263.09028159841699</c:v>
                </c:pt>
                <c:pt idx="1956">
                  <c:v>266.84529164006</c:v>
                </c:pt>
                <c:pt idx="1957">
                  <c:v>270.34615800650403</c:v>
                </c:pt>
                <c:pt idx="1958">
                  <c:v>271.92770936082798</c:v>
                </c:pt>
                <c:pt idx="1959">
                  <c:v>271.25487144600999</c:v>
                </c:pt>
                <c:pt idx="1960">
                  <c:v>273.64994856851098</c:v>
                </c:pt>
                <c:pt idx="1961">
                  <c:v>274.32473597813902</c:v>
                </c:pt>
                <c:pt idx="1962">
                  <c:v>274.39293765624802</c:v>
                </c:pt>
                <c:pt idx="1963">
                  <c:v>273.68659852486502</c:v>
                </c:pt>
                <c:pt idx="1964">
                  <c:v>272.30954598524397</c:v>
                </c:pt>
                <c:pt idx="1965">
                  <c:v>270.59043305123402</c:v>
                </c:pt>
                <c:pt idx="1966">
                  <c:v>267.377375484266</c:v>
                </c:pt>
                <c:pt idx="1967">
                  <c:v>265.295152244441</c:v>
                </c:pt>
                <c:pt idx="1968">
                  <c:v>267.776018200073</c:v>
                </c:pt>
                <c:pt idx="1969">
                  <c:v>268.89857440036701</c:v>
                </c:pt>
                <c:pt idx="1970">
                  <c:v>269.77051389305399</c:v>
                </c:pt>
                <c:pt idx="1971">
                  <c:v>269.93478976998699</c:v>
                </c:pt>
                <c:pt idx="1972">
                  <c:v>268.962382280155</c:v>
                </c:pt>
                <c:pt idx="1973">
                  <c:v>268.39701456606502</c:v>
                </c:pt>
                <c:pt idx="1974">
                  <c:v>269.78504041394501</c:v>
                </c:pt>
                <c:pt idx="1975">
                  <c:v>266.11201301071299</c:v>
                </c:pt>
                <c:pt idx="1976">
                  <c:v>265.25457256195801</c:v>
                </c:pt>
                <c:pt idx="1977">
                  <c:v>267.38020804704502</c:v>
                </c:pt>
                <c:pt idx="1978">
                  <c:v>266.26583391524599</c:v>
                </c:pt>
                <c:pt idx="1979">
                  <c:v>266.77567502253902</c:v>
                </c:pt>
                <c:pt idx="1980">
                  <c:v>266.30438322303797</c:v>
                </c:pt>
                <c:pt idx="1981">
                  <c:v>266.40175630890502</c:v>
                </c:pt>
                <c:pt idx="1982">
                  <c:v>267.65316203249898</c:v>
                </c:pt>
                <c:pt idx="1983">
                  <c:v>266.873652172329</c:v>
                </c:pt>
                <c:pt idx="1984">
                  <c:v>265.51762825376801</c:v>
                </c:pt>
                <c:pt idx="1985">
                  <c:v>261.95674577884398</c:v>
                </c:pt>
                <c:pt idx="1986">
                  <c:v>256.52576109674197</c:v>
                </c:pt>
                <c:pt idx="1987">
                  <c:v>256.76018073616598</c:v>
                </c:pt>
                <c:pt idx="1988">
                  <c:v>254.79619485279801</c:v>
                </c:pt>
                <c:pt idx="1989">
                  <c:v>252.50653187141299</c:v>
                </c:pt>
                <c:pt idx="1990">
                  <c:v>252.51388652718299</c:v>
                </c:pt>
                <c:pt idx="1991">
                  <c:v>252.45562671142201</c:v>
                </c:pt>
                <c:pt idx="1992">
                  <c:v>252.178499489068</c:v>
                </c:pt>
                <c:pt idx="1993">
                  <c:v>251.19535859220201</c:v>
                </c:pt>
                <c:pt idx="1994">
                  <c:v>252.288582691519</c:v>
                </c:pt>
                <c:pt idx="1995">
                  <c:v>252.67109012933199</c:v>
                </c:pt>
                <c:pt idx="1996">
                  <c:v>253.177533526433</c:v>
                </c:pt>
                <c:pt idx="1997">
                  <c:v>252.47392934620001</c:v>
                </c:pt>
                <c:pt idx="1998">
                  <c:v>252.522083956454</c:v>
                </c:pt>
                <c:pt idx="1999">
                  <c:v>252.34055680013401</c:v>
                </c:pt>
                <c:pt idx="2000">
                  <c:v>252.64476298852199</c:v>
                </c:pt>
                <c:pt idx="2001">
                  <c:v>252.700071696843</c:v>
                </c:pt>
                <c:pt idx="2002">
                  <c:v>251.697255491904</c:v>
                </c:pt>
                <c:pt idx="2003">
                  <c:v>251.61930238233199</c:v>
                </c:pt>
                <c:pt idx="2004">
                  <c:v>252.254139668828</c:v>
                </c:pt>
                <c:pt idx="2005">
                  <c:v>250.732345280499</c:v>
                </c:pt>
                <c:pt idx="2006">
                  <c:v>250.795484338839</c:v>
                </c:pt>
                <c:pt idx="2007">
                  <c:v>251.36314841858001</c:v>
                </c:pt>
                <c:pt idx="2008">
                  <c:v>251.37670617159301</c:v>
                </c:pt>
                <c:pt idx="2009">
                  <c:v>251.25103207416799</c:v>
                </c:pt>
                <c:pt idx="2010">
                  <c:v>250.42146821102801</c:v>
                </c:pt>
                <c:pt idx="2011">
                  <c:v>251.05808491250201</c:v>
                </c:pt>
                <c:pt idx="2012">
                  <c:v>251.454548584657</c:v>
                </c:pt>
                <c:pt idx="2013">
                  <c:v>251.51641423705601</c:v>
                </c:pt>
                <c:pt idx="2014">
                  <c:v>251.653873738931</c:v>
                </c:pt>
                <c:pt idx="2015">
                  <c:v>252.51928827043301</c:v>
                </c:pt>
                <c:pt idx="2016">
                  <c:v>251.57775405526101</c:v>
                </c:pt>
                <c:pt idx="2017">
                  <c:v>251.95005331506999</c:v>
                </c:pt>
                <c:pt idx="2018">
                  <c:v>251.69461003904499</c:v>
                </c:pt>
                <c:pt idx="2019">
                  <c:v>251.399659334798</c:v>
                </c:pt>
                <c:pt idx="2020">
                  <c:v>251.769079519727</c:v>
                </c:pt>
                <c:pt idx="2021">
                  <c:v>252.12154941158499</c:v>
                </c:pt>
                <c:pt idx="2022">
                  <c:v>252.24067053714199</c:v>
                </c:pt>
                <c:pt idx="2023">
                  <c:v>253.90250418899799</c:v>
                </c:pt>
                <c:pt idx="2024">
                  <c:v>253.325893232026</c:v>
                </c:pt>
                <c:pt idx="2025">
                  <c:v>251.999545192299</c:v>
                </c:pt>
                <c:pt idx="2026">
                  <c:v>252.01840101233</c:v>
                </c:pt>
                <c:pt idx="2027">
                  <c:v>251.44133381937601</c:v>
                </c:pt>
                <c:pt idx="2028">
                  <c:v>251.05701189798</c:v>
                </c:pt>
                <c:pt idx="2029">
                  <c:v>253.03634932743799</c:v>
                </c:pt>
                <c:pt idx="2030">
                  <c:v>250.91920980620901</c:v>
                </c:pt>
                <c:pt idx="2031">
                  <c:v>251.21223074623001</c:v>
                </c:pt>
                <c:pt idx="2032">
                  <c:v>251.31447198846499</c:v>
                </c:pt>
                <c:pt idx="2033">
                  <c:v>252.61695823046199</c:v>
                </c:pt>
                <c:pt idx="2034">
                  <c:v>251.51053316076101</c:v>
                </c:pt>
                <c:pt idx="2035">
                  <c:v>250.63444088584799</c:v>
                </c:pt>
                <c:pt idx="2036">
                  <c:v>253.419358119214</c:v>
                </c:pt>
                <c:pt idx="2037">
                  <c:v>252.728737114887</c:v>
                </c:pt>
                <c:pt idx="2038">
                  <c:v>252.15670138450099</c:v>
                </c:pt>
                <c:pt idx="2039">
                  <c:v>251.81776342326199</c:v>
                </c:pt>
                <c:pt idx="2040">
                  <c:v>248.818586474135</c:v>
                </c:pt>
                <c:pt idx="2041">
                  <c:v>246.223527717461</c:v>
                </c:pt>
                <c:pt idx="2042">
                  <c:v>246.221322005373</c:v>
                </c:pt>
                <c:pt idx="2043">
                  <c:v>245.890189447636</c:v>
                </c:pt>
                <c:pt idx="2044">
                  <c:v>244.75427033199401</c:v>
                </c:pt>
                <c:pt idx="2045">
                  <c:v>242.67056571332799</c:v>
                </c:pt>
                <c:pt idx="2046">
                  <c:v>244.45613247115801</c:v>
                </c:pt>
                <c:pt idx="2047">
                  <c:v>244.428122538769</c:v>
                </c:pt>
                <c:pt idx="2048">
                  <c:v>246.722053305835</c:v>
                </c:pt>
                <c:pt idx="2049">
                  <c:v>246.89860336714699</c:v>
                </c:pt>
                <c:pt idx="2050">
                  <c:v>247.48551400860501</c:v>
                </c:pt>
                <c:pt idx="2051">
                  <c:v>247.422350697854</c:v>
                </c:pt>
                <c:pt idx="2052">
                  <c:v>247.04600596617499</c:v>
                </c:pt>
                <c:pt idx="2053">
                  <c:v>247.61969335992299</c:v>
                </c:pt>
                <c:pt idx="2054">
                  <c:v>248.39060816665199</c:v>
                </c:pt>
                <c:pt idx="2055">
                  <c:v>247.21078301227999</c:v>
                </c:pt>
                <c:pt idx="2056">
                  <c:v>250.27634539467601</c:v>
                </c:pt>
                <c:pt idx="2057">
                  <c:v>248.47868164684201</c:v>
                </c:pt>
                <c:pt idx="2058">
                  <c:v>243.91036382413799</c:v>
                </c:pt>
                <c:pt idx="2059">
                  <c:v>248.33418993598801</c:v>
                </c:pt>
                <c:pt idx="2060">
                  <c:v>248.04815898148499</c:v>
                </c:pt>
                <c:pt idx="2061">
                  <c:v>247.87335466509001</c:v>
                </c:pt>
                <c:pt idx="2062">
                  <c:v>245.635858173473</c:v>
                </c:pt>
                <c:pt idx="2063">
                  <c:v>246.02403013759499</c:v>
                </c:pt>
                <c:pt idx="2064">
                  <c:v>246.65799404323201</c:v>
                </c:pt>
                <c:pt idx="2065">
                  <c:v>245.26024038440499</c:v>
                </c:pt>
                <c:pt idx="2066">
                  <c:v>244.88470494666001</c:v>
                </c:pt>
                <c:pt idx="2067">
                  <c:v>245.92748733187599</c:v>
                </c:pt>
                <c:pt idx="2068">
                  <c:v>245.90960113449901</c:v>
                </c:pt>
                <c:pt idx="2069">
                  <c:v>244.263207798867</c:v>
                </c:pt>
                <c:pt idx="2070">
                  <c:v>245.658985475815</c:v>
                </c:pt>
                <c:pt idx="2071">
                  <c:v>245.825350724374</c:v>
                </c:pt>
                <c:pt idx="2072">
                  <c:v>246.215332026119</c:v>
                </c:pt>
                <c:pt idx="2073">
                  <c:v>246.93392889698899</c:v>
                </c:pt>
                <c:pt idx="2074">
                  <c:v>247.808911330272</c:v>
                </c:pt>
                <c:pt idx="2075">
                  <c:v>251.056497398467</c:v>
                </c:pt>
                <c:pt idx="2076">
                  <c:v>249.43927422386901</c:v>
                </c:pt>
                <c:pt idx="2077">
                  <c:v>246.85958095648701</c:v>
                </c:pt>
                <c:pt idx="2078">
                  <c:v>243.33095320192899</c:v>
                </c:pt>
                <c:pt idx="2079">
                  <c:v>245.047276948405</c:v>
                </c:pt>
                <c:pt idx="2080">
                  <c:v>246.334781225938</c:v>
                </c:pt>
                <c:pt idx="2081">
                  <c:v>242.96892755534699</c:v>
                </c:pt>
                <c:pt idx="2082">
                  <c:v>241.96390734203999</c:v>
                </c:pt>
                <c:pt idx="2083">
                  <c:v>240.684572857658</c:v>
                </c:pt>
                <c:pt idx="2084">
                  <c:v>242.85457641719901</c:v>
                </c:pt>
                <c:pt idx="2085">
                  <c:v>243.63990648070299</c:v>
                </c:pt>
                <c:pt idx="2086">
                  <c:v>242.332279357022</c:v>
                </c:pt>
                <c:pt idx="2087">
                  <c:v>244.618970605876</c:v>
                </c:pt>
                <c:pt idx="2088">
                  <c:v>244.093247795107</c:v>
                </c:pt>
                <c:pt idx="2089">
                  <c:v>245.778567464834</c:v>
                </c:pt>
                <c:pt idx="2090">
                  <c:v>244.692827338489</c:v>
                </c:pt>
                <c:pt idx="2091">
                  <c:v>244.09912736676401</c:v>
                </c:pt>
                <c:pt idx="2092">
                  <c:v>245.50790095713899</c:v>
                </c:pt>
                <c:pt idx="2093">
                  <c:v>245.68396966675999</c:v>
                </c:pt>
                <c:pt idx="2094">
                  <c:v>245.89235976061499</c:v>
                </c:pt>
                <c:pt idx="2095">
                  <c:v>245.63811026700901</c:v>
                </c:pt>
                <c:pt idx="2096">
                  <c:v>247.22471091725001</c:v>
                </c:pt>
                <c:pt idx="2097">
                  <c:v>247.184513656852</c:v>
                </c:pt>
                <c:pt idx="2098">
                  <c:v>250.02105897393201</c:v>
                </c:pt>
                <c:pt idx="2099">
                  <c:v>249.43863111388799</c:v>
                </c:pt>
                <c:pt idx="2100">
                  <c:v>250.82376370933599</c:v>
                </c:pt>
                <c:pt idx="2101">
                  <c:v>251.86010225343401</c:v>
                </c:pt>
                <c:pt idx="2102">
                  <c:v>255.811831800031</c:v>
                </c:pt>
                <c:pt idx="2103">
                  <c:v>255.78869140423799</c:v>
                </c:pt>
                <c:pt idx="2104">
                  <c:v>257.66298272334097</c:v>
                </c:pt>
                <c:pt idx="2105">
                  <c:v>261.90818869302802</c:v>
                </c:pt>
                <c:pt idx="2106">
                  <c:v>258.87306951913502</c:v>
                </c:pt>
                <c:pt idx="2107">
                  <c:v>253.97171550748399</c:v>
                </c:pt>
                <c:pt idx="2108">
                  <c:v>254.16440689361499</c:v>
                </c:pt>
                <c:pt idx="2109">
                  <c:v>257.81818405664598</c:v>
                </c:pt>
                <c:pt idx="2110">
                  <c:v>257.25915755282398</c:v>
                </c:pt>
                <c:pt idx="2111">
                  <c:v>253.84015939998201</c:v>
                </c:pt>
                <c:pt idx="2112">
                  <c:v>256.43659158263603</c:v>
                </c:pt>
                <c:pt idx="2113">
                  <c:v>256.43903672917202</c:v>
                </c:pt>
                <c:pt idx="2114">
                  <c:v>258.148992123992</c:v>
                </c:pt>
                <c:pt idx="2115">
                  <c:v>256.10534312243698</c:v>
                </c:pt>
                <c:pt idx="2116">
                  <c:v>257.46932684441401</c:v>
                </c:pt>
                <c:pt idx="2117">
                  <c:v>256.61537641979697</c:v>
                </c:pt>
                <c:pt idx="2118">
                  <c:v>258.3750239716</c:v>
                </c:pt>
                <c:pt idx="2119">
                  <c:v>260.5852495625</c:v>
                </c:pt>
                <c:pt idx="2120">
                  <c:v>260.61891614106599</c:v>
                </c:pt>
                <c:pt idx="2121">
                  <c:v>261.571079394881</c:v>
                </c:pt>
                <c:pt idx="2122">
                  <c:v>259.62294307681901</c:v>
                </c:pt>
                <c:pt idx="2123">
                  <c:v>259.18976193242997</c:v>
                </c:pt>
                <c:pt idx="2124">
                  <c:v>260.76302548094299</c:v>
                </c:pt>
                <c:pt idx="2125">
                  <c:v>258.89881921267801</c:v>
                </c:pt>
                <c:pt idx="2126">
                  <c:v>257.47962644041002</c:v>
                </c:pt>
                <c:pt idx="2127">
                  <c:v>257.602428992027</c:v>
                </c:pt>
                <c:pt idx="2128">
                  <c:v>261.55944335491102</c:v>
                </c:pt>
                <c:pt idx="2129">
                  <c:v>263.836662539636</c:v>
                </c:pt>
                <c:pt idx="2130">
                  <c:v>262.92849045842303</c:v>
                </c:pt>
                <c:pt idx="2131">
                  <c:v>260.86296530686201</c:v>
                </c:pt>
                <c:pt idx="2132">
                  <c:v>261.03682480113901</c:v>
                </c:pt>
                <c:pt idx="2133">
                  <c:v>258.59763604281699</c:v>
                </c:pt>
                <c:pt idx="2134">
                  <c:v>258.58313695894998</c:v>
                </c:pt>
                <c:pt idx="2135">
                  <c:v>260.32669560610299</c:v>
                </c:pt>
                <c:pt idx="2136">
                  <c:v>265.628440654889</c:v>
                </c:pt>
                <c:pt idx="2137">
                  <c:v>264.50786033247601</c:v>
                </c:pt>
                <c:pt idx="2138">
                  <c:v>265.998000070405</c:v>
                </c:pt>
                <c:pt idx="2139">
                  <c:v>265.55350360904998</c:v>
                </c:pt>
                <c:pt idx="2140">
                  <c:v>265.28319571118402</c:v>
                </c:pt>
                <c:pt idx="2141">
                  <c:v>265.909980132096</c:v>
                </c:pt>
                <c:pt idx="2142">
                  <c:v>265.78149412963199</c:v>
                </c:pt>
                <c:pt idx="2143">
                  <c:v>266.63590207430201</c:v>
                </c:pt>
                <c:pt idx="2144">
                  <c:v>267.17590885638299</c:v>
                </c:pt>
                <c:pt idx="2145">
                  <c:v>266.73068643452899</c:v>
                </c:pt>
                <c:pt idx="2146">
                  <c:v>266.75356203810799</c:v>
                </c:pt>
                <c:pt idx="2147">
                  <c:v>266.13280305151898</c:v>
                </c:pt>
                <c:pt idx="2148">
                  <c:v>264.084651593074</c:v>
                </c:pt>
                <c:pt idx="2149">
                  <c:v>266.15925744445099</c:v>
                </c:pt>
                <c:pt idx="2150">
                  <c:v>265.88585057690602</c:v>
                </c:pt>
                <c:pt idx="2151">
                  <c:v>266.74271204985899</c:v>
                </c:pt>
                <c:pt idx="2152">
                  <c:v>263.64774088408802</c:v>
                </c:pt>
                <c:pt idx="2153">
                  <c:v>263.90459081008498</c:v>
                </c:pt>
                <c:pt idx="2154">
                  <c:v>262.10371528967102</c:v>
                </c:pt>
                <c:pt idx="2155">
                  <c:v>262.46023100157799</c:v>
                </c:pt>
                <c:pt idx="2156">
                  <c:v>263.50893068276599</c:v>
                </c:pt>
                <c:pt idx="2157">
                  <c:v>264.43141529974599</c:v>
                </c:pt>
                <c:pt idx="2158">
                  <c:v>269.296917848075</c:v>
                </c:pt>
                <c:pt idx="2159">
                  <c:v>272.69269115298198</c:v>
                </c:pt>
                <c:pt idx="2160">
                  <c:v>269.142303752842</c:v>
                </c:pt>
                <c:pt idx="2161">
                  <c:v>269.07076638815101</c:v>
                </c:pt>
                <c:pt idx="2162">
                  <c:v>268.629857841003</c:v>
                </c:pt>
                <c:pt idx="2163">
                  <c:v>268.85316256543899</c:v>
                </c:pt>
                <c:pt idx="2164">
                  <c:v>271.15431906181999</c:v>
                </c:pt>
                <c:pt idx="2165">
                  <c:v>265.49617409778199</c:v>
                </c:pt>
                <c:pt idx="2166">
                  <c:v>267.02551749507597</c:v>
                </c:pt>
                <c:pt idx="2167">
                  <c:v>268.93469562236498</c:v>
                </c:pt>
                <c:pt idx="2168">
                  <c:v>265.850928077427</c:v>
                </c:pt>
                <c:pt idx="2169">
                  <c:v>266.230208976612</c:v>
                </c:pt>
                <c:pt idx="2170">
                  <c:v>267.121015681617</c:v>
                </c:pt>
                <c:pt idx="2171">
                  <c:v>268.22354346249699</c:v>
                </c:pt>
                <c:pt idx="2172">
                  <c:v>262.63663594065599</c:v>
                </c:pt>
                <c:pt idx="2173">
                  <c:v>260.00445179357803</c:v>
                </c:pt>
                <c:pt idx="2174">
                  <c:v>260.10625477357598</c:v>
                </c:pt>
                <c:pt idx="2175">
                  <c:v>259.355473805781</c:v>
                </c:pt>
                <c:pt idx="2176">
                  <c:v>256.02765240276898</c:v>
                </c:pt>
                <c:pt idx="2177">
                  <c:v>255.88366667369499</c:v>
                </c:pt>
                <c:pt idx="2178">
                  <c:v>255.85979909007099</c:v>
                </c:pt>
                <c:pt idx="2179">
                  <c:v>254.391031088852</c:v>
                </c:pt>
                <c:pt idx="2180">
                  <c:v>253.02238340759101</c:v>
                </c:pt>
                <c:pt idx="2181">
                  <c:v>252.99707211403401</c:v>
                </c:pt>
                <c:pt idx="2182">
                  <c:v>253.21250514820699</c:v>
                </c:pt>
                <c:pt idx="2183">
                  <c:v>258.87704198633702</c:v>
                </c:pt>
                <c:pt idx="2184">
                  <c:v>259.08544403725602</c:v>
                </c:pt>
                <c:pt idx="2185">
                  <c:v>258.67422658125599</c:v>
                </c:pt>
                <c:pt idx="2186">
                  <c:v>265.21228463497698</c:v>
                </c:pt>
                <c:pt idx="2187">
                  <c:v>267.899994045857</c:v>
                </c:pt>
                <c:pt idx="2188">
                  <c:v>268.64711652407601</c:v>
                </c:pt>
                <c:pt idx="2189">
                  <c:v>270.21523334305698</c:v>
                </c:pt>
                <c:pt idx="2190">
                  <c:v>269.93528426080502</c:v>
                </c:pt>
                <c:pt idx="2191">
                  <c:v>271.96708458549602</c:v>
                </c:pt>
                <c:pt idx="2192">
                  <c:v>268.27773149785901</c:v>
                </c:pt>
                <c:pt idx="2193">
                  <c:v>271.36109386862199</c:v>
                </c:pt>
                <c:pt idx="2194">
                  <c:v>270.703464903944</c:v>
                </c:pt>
                <c:pt idx="2195">
                  <c:v>266.69620966335901</c:v>
                </c:pt>
                <c:pt idx="2196">
                  <c:v>267.14945073476201</c:v>
                </c:pt>
                <c:pt idx="2197">
                  <c:v>266.58405099082898</c:v>
                </c:pt>
                <c:pt idx="2198">
                  <c:v>275.17723612958201</c:v>
                </c:pt>
                <c:pt idx="2199">
                  <c:v>276.82731408763698</c:v>
                </c:pt>
                <c:pt idx="2200">
                  <c:v>276.379311930668</c:v>
                </c:pt>
                <c:pt idx="2201">
                  <c:v>280.05840825986701</c:v>
                </c:pt>
                <c:pt idx="2202">
                  <c:v>284.675901044677</c:v>
                </c:pt>
                <c:pt idx="2203">
                  <c:v>294.07084990629801</c:v>
                </c:pt>
                <c:pt idx="2204">
                  <c:v>293.68652888422901</c:v>
                </c:pt>
                <c:pt idx="2205">
                  <c:v>296.14183173401199</c:v>
                </c:pt>
                <c:pt idx="2206">
                  <c:v>290.11805690509402</c:v>
                </c:pt>
                <c:pt idx="2207">
                  <c:v>294.50137650046599</c:v>
                </c:pt>
                <c:pt idx="2208">
                  <c:v>294.67523785442199</c:v>
                </c:pt>
                <c:pt idx="2209">
                  <c:v>294.597104512133</c:v>
                </c:pt>
                <c:pt idx="2210">
                  <c:v>293.97892678642899</c:v>
                </c:pt>
                <c:pt idx="2211">
                  <c:v>293.37816350520001</c:v>
                </c:pt>
                <c:pt idx="2212">
                  <c:v>293.07390214783101</c:v>
                </c:pt>
                <c:pt idx="2213">
                  <c:v>293.52228603263598</c:v>
                </c:pt>
                <c:pt idx="2214">
                  <c:v>290.86880358777501</c:v>
                </c:pt>
                <c:pt idx="2215">
                  <c:v>287.65042916082001</c:v>
                </c:pt>
                <c:pt idx="2216">
                  <c:v>291.49515071874299</c:v>
                </c:pt>
                <c:pt idx="2217">
                  <c:v>291.126872564964</c:v>
                </c:pt>
                <c:pt idx="2218">
                  <c:v>289.89680508809698</c:v>
                </c:pt>
                <c:pt idx="2219">
                  <c:v>290.141624120269</c:v>
                </c:pt>
                <c:pt idx="2220">
                  <c:v>294.57178699677797</c:v>
                </c:pt>
                <c:pt idx="2221">
                  <c:v>293.67610118411</c:v>
                </c:pt>
                <c:pt idx="2222">
                  <c:v>295.66758907492698</c:v>
                </c:pt>
                <c:pt idx="2223">
                  <c:v>296.48000653182498</c:v>
                </c:pt>
                <c:pt idx="2224">
                  <c:v>295.45665838868098</c:v>
                </c:pt>
                <c:pt idx="2225">
                  <c:v>293.03120075010901</c:v>
                </c:pt>
                <c:pt idx="2226">
                  <c:v>292.30604454295798</c:v>
                </c:pt>
                <c:pt idx="2227">
                  <c:v>287.62598824870503</c:v>
                </c:pt>
                <c:pt idx="2228">
                  <c:v>288.040672920877</c:v>
                </c:pt>
                <c:pt idx="2229">
                  <c:v>289.67046516796</c:v>
                </c:pt>
                <c:pt idx="2230">
                  <c:v>291.72525643325798</c:v>
                </c:pt>
                <c:pt idx="2231">
                  <c:v>288.65671883184399</c:v>
                </c:pt>
                <c:pt idx="2232">
                  <c:v>287.31260657455402</c:v>
                </c:pt>
                <c:pt idx="2233">
                  <c:v>288.96902520315098</c:v>
                </c:pt>
                <c:pt idx="2234">
                  <c:v>289.71304956170002</c:v>
                </c:pt>
                <c:pt idx="2235">
                  <c:v>289.02220150361597</c:v>
                </c:pt>
                <c:pt idx="2236">
                  <c:v>292.59050692845602</c:v>
                </c:pt>
                <c:pt idx="2237">
                  <c:v>289.62770059015202</c:v>
                </c:pt>
                <c:pt idx="2238">
                  <c:v>283.92576481874602</c:v>
                </c:pt>
                <c:pt idx="2239">
                  <c:v>284.94408843923998</c:v>
                </c:pt>
                <c:pt idx="2240">
                  <c:v>279.92968804996701</c:v>
                </c:pt>
                <c:pt idx="2241">
                  <c:v>281.12731900203499</c:v>
                </c:pt>
                <c:pt idx="2242">
                  <c:v>281.11838107495703</c:v>
                </c:pt>
                <c:pt idx="2243">
                  <c:v>283.53945934234298</c:v>
                </c:pt>
                <c:pt idx="2244">
                  <c:v>281.76771888842501</c:v>
                </c:pt>
                <c:pt idx="2245">
                  <c:v>281.74596893399098</c:v>
                </c:pt>
                <c:pt idx="2246">
                  <c:v>283.41730825997001</c:v>
                </c:pt>
                <c:pt idx="2247">
                  <c:v>288.67919340969797</c:v>
                </c:pt>
                <c:pt idx="2248">
                  <c:v>293.98181905908802</c:v>
                </c:pt>
                <c:pt idx="2249">
                  <c:v>292.80302068263802</c:v>
                </c:pt>
                <c:pt idx="2250">
                  <c:v>290.66433179158798</c:v>
                </c:pt>
                <c:pt idx="2251">
                  <c:v>281.65739274536998</c:v>
                </c:pt>
                <c:pt idx="2252">
                  <c:v>283.96909805855699</c:v>
                </c:pt>
                <c:pt idx="2253">
                  <c:v>280.02284332491001</c:v>
                </c:pt>
                <c:pt idx="2254">
                  <c:v>280.918824971795</c:v>
                </c:pt>
                <c:pt idx="2255">
                  <c:v>281.720378879831</c:v>
                </c:pt>
                <c:pt idx="2256">
                  <c:v>280.05092677652601</c:v>
                </c:pt>
                <c:pt idx="2257">
                  <c:v>283.03144338557598</c:v>
                </c:pt>
                <c:pt idx="2258">
                  <c:v>283.15000342802603</c:v>
                </c:pt>
                <c:pt idx="2259">
                  <c:v>289.34354892015801</c:v>
                </c:pt>
                <c:pt idx="2260">
                  <c:v>291.16805467855801</c:v>
                </c:pt>
                <c:pt idx="2261">
                  <c:v>286.97462857527103</c:v>
                </c:pt>
                <c:pt idx="2262">
                  <c:v>286.35854074658698</c:v>
                </c:pt>
                <c:pt idx="2263">
                  <c:v>283.30306989252898</c:v>
                </c:pt>
                <c:pt idx="2264">
                  <c:v>284.08847278226699</c:v>
                </c:pt>
                <c:pt idx="2265">
                  <c:v>281.84933763130903</c:v>
                </c:pt>
                <c:pt idx="2266">
                  <c:v>283.89973535139302</c:v>
                </c:pt>
                <c:pt idx="2267">
                  <c:v>280.97719330390299</c:v>
                </c:pt>
                <c:pt idx="2268">
                  <c:v>273.16521645997699</c:v>
                </c:pt>
                <c:pt idx="2269">
                  <c:v>273.07669928905</c:v>
                </c:pt>
                <c:pt idx="2270">
                  <c:v>270.97155720390299</c:v>
                </c:pt>
                <c:pt idx="2271">
                  <c:v>269.144439571585</c:v>
                </c:pt>
                <c:pt idx="2272">
                  <c:v>274.303538481945</c:v>
                </c:pt>
                <c:pt idx="2273">
                  <c:v>270.38192241553998</c:v>
                </c:pt>
                <c:pt idx="2274">
                  <c:v>269.17441581947799</c:v>
                </c:pt>
                <c:pt idx="2275">
                  <c:v>268.34715329070798</c:v>
                </c:pt>
                <c:pt idx="2276">
                  <c:v>268.305338895864</c:v>
                </c:pt>
                <c:pt idx="2277">
                  <c:v>267.202208752454</c:v>
                </c:pt>
                <c:pt idx="2278">
                  <c:v>269.02156956737201</c:v>
                </c:pt>
                <c:pt idx="2279">
                  <c:v>269.46866807782698</c:v>
                </c:pt>
                <c:pt idx="2280">
                  <c:v>269.07519928092501</c:v>
                </c:pt>
                <c:pt idx="2281">
                  <c:v>269.55043142865901</c:v>
                </c:pt>
                <c:pt idx="2282">
                  <c:v>271.71540898219803</c:v>
                </c:pt>
                <c:pt idx="2283">
                  <c:v>270.643731653305</c:v>
                </c:pt>
                <c:pt idx="2284">
                  <c:v>268.70159600448102</c:v>
                </c:pt>
                <c:pt idx="2285">
                  <c:v>266.96872360963698</c:v>
                </c:pt>
                <c:pt idx="2286">
                  <c:v>265.64853582707701</c:v>
                </c:pt>
                <c:pt idx="2287">
                  <c:v>265.49520570390598</c:v>
                </c:pt>
                <c:pt idx="2288">
                  <c:v>263.53610157791798</c:v>
                </c:pt>
                <c:pt idx="2289">
                  <c:v>261.23946960930698</c:v>
                </c:pt>
                <c:pt idx="2290">
                  <c:v>259.079970485628</c:v>
                </c:pt>
                <c:pt idx="2291">
                  <c:v>259.13753884848899</c:v>
                </c:pt>
                <c:pt idx="2292">
                  <c:v>262.18454834732398</c:v>
                </c:pt>
                <c:pt idx="2293">
                  <c:v>263.58009543439698</c:v>
                </c:pt>
                <c:pt idx="2294">
                  <c:v>266.77374835728602</c:v>
                </c:pt>
                <c:pt idx="2295">
                  <c:v>265.97750202562003</c:v>
                </c:pt>
                <c:pt idx="2296">
                  <c:v>264.10248537502798</c:v>
                </c:pt>
                <c:pt idx="2297">
                  <c:v>263.16375387445902</c:v>
                </c:pt>
              </c:numCache>
            </c:numRef>
          </c:val>
          <c:smooth val="0"/>
        </c:ser>
        <c:ser>
          <c:idx val="28"/>
          <c:order val="28"/>
          <c:tx>
            <c:strRef>
              <c:f>Sheet10!$BI$7</c:f>
              <c:strCache>
                <c:ptCount val="1"/>
                <c:pt idx="0">
                  <c:v>Rainbow503020Weekly250</c:v>
                </c:pt>
              </c:strCache>
            </c:strRef>
          </c:tx>
          <c:marker>
            <c:symbol val="none"/>
          </c:marker>
          <c:val>
            <c:numRef>
              <c:f>Sheet10!$BI$8:$BI$2418</c:f>
              <c:numCache>
                <c:formatCode>General</c:formatCode>
                <c:ptCount val="2411"/>
                <c:pt idx="0">
                  <c:v>100</c:v>
                </c:pt>
                <c:pt idx="1">
                  <c:v>99.200650471698395</c:v>
                </c:pt>
                <c:pt idx="2">
                  <c:v>98.956594546959096</c:v>
                </c:pt>
                <c:pt idx="3">
                  <c:v>99.477531478921506</c:v>
                </c:pt>
                <c:pt idx="4">
                  <c:v>100.84615283213201</c:v>
                </c:pt>
                <c:pt idx="5">
                  <c:v>102.303621597594</c:v>
                </c:pt>
                <c:pt idx="6">
                  <c:v>102.02956024984699</c:v>
                </c:pt>
                <c:pt idx="7">
                  <c:v>101.796953992459</c:v>
                </c:pt>
                <c:pt idx="8">
                  <c:v>101.544225883133</c:v>
                </c:pt>
                <c:pt idx="9">
                  <c:v>102.174539352884</c:v>
                </c:pt>
                <c:pt idx="10">
                  <c:v>101.314059824758</c:v>
                </c:pt>
                <c:pt idx="11">
                  <c:v>99.046196609868204</c:v>
                </c:pt>
                <c:pt idx="12">
                  <c:v>100.54240049307199</c:v>
                </c:pt>
                <c:pt idx="13">
                  <c:v>100.882612845569</c:v>
                </c:pt>
                <c:pt idx="14">
                  <c:v>98.261759698595796</c:v>
                </c:pt>
                <c:pt idx="15">
                  <c:v>98.698345395668497</c:v>
                </c:pt>
                <c:pt idx="16">
                  <c:v>95.792925658479007</c:v>
                </c:pt>
                <c:pt idx="17">
                  <c:v>97.903603076570107</c:v>
                </c:pt>
                <c:pt idx="18">
                  <c:v>100.627668580088</c:v>
                </c:pt>
                <c:pt idx="19">
                  <c:v>101.795656374757</c:v>
                </c:pt>
                <c:pt idx="20">
                  <c:v>101.97510984054701</c:v>
                </c:pt>
                <c:pt idx="21">
                  <c:v>103.158497619013</c:v>
                </c:pt>
                <c:pt idx="22">
                  <c:v>103.938321878479</c:v>
                </c:pt>
                <c:pt idx="23">
                  <c:v>103.14559987477899</c:v>
                </c:pt>
                <c:pt idx="24">
                  <c:v>102.86271938406099</c:v>
                </c:pt>
                <c:pt idx="25">
                  <c:v>101.799697566891</c:v>
                </c:pt>
                <c:pt idx="26">
                  <c:v>102.663857265804</c:v>
                </c:pt>
                <c:pt idx="27">
                  <c:v>104.709161449427</c:v>
                </c:pt>
                <c:pt idx="28">
                  <c:v>105.16906357158901</c:v>
                </c:pt>
                <c:pt idx="29">
                  <c:v>107.320968294069</c:v>
                </c:pt>
                <c:pt idx="30">
                  <c:v>110.196522787161</c:v>
                </c:pt>
                <c:pt idx="31">
                  <c:v>108.379697448659</c:v>
                </c:pt>
                <c:pt idx="32">
                  <c:v>109.444540529145</c:v>
                </c:pt>
                <c:pt idx="33">
                  <c:v>106.451809469029</c:v>
                </c:pt>
                <c:pt idx="34">
                  <c:v>107.23173856283699</c:v>
                </c:pt>
                <c:pt idx="35">
                  <c:v>103.452359526625</c:v>
                </c:pt>
                <c:pt idx="36">
                  <c:v>104.437296407931</c:v>
                </c:pt>
                <c:pt idx="37">
                  <c:v>104.576207835479</c:v>
                </c:pt>
                <c:pt idx="38">
                  <c:v>102.90410712521199</c:v>
                </c:pt>
                <c:pt idx="39">
                  <c:v>102.042571754486</c:v>
                </c:pt>
                <c:pt idx="40">
                  <c:v>104.909033486429</c:v>
                </c:pt>
                <c:pt idx="41">
                  <c:v>110.54871728933099</c:v>
                </c:pt>
                <c:pt idx="42">
                  <c:v>108.00981496945001</c:v>
                </c:pt>
                <c:pt idx="43">
                  <c:v>105.464472133287</c:v>
                </c:pt>
                <c:pt idx="44">
                  <c:v>108.303369312443</c:v>
                </c:pt>
                <c:pt idx="45">
                  <c:v>107.472874773871</c:v>
                </c:pt>
                <c:pt idx="46">
                  <c:v>106.508226093971</c:v>
                </c:pt>
                <c:pt idx="47">
                  <c:v>107.62795106886701</c:v>
                </c:pt>
                <c:pt idx="48">
                  <c:v>107.50299185239901</c:v>
                </c:pt>
                <c:pt idx="49">
                  <c:v>109.340878111918</c:v>
                </c:pt>
                <c:pt idx="50">
                  <c:v>107.381981440332</c:v>
                </c:pt>
                <c:pt idx="51">
                  <c:v>108.734839698958</c:v>
                </c:pt>
                <c:pt idx="52">
                  <c:v>108.204195688748</c:v>
                </c:pt>
                <c:pt idx="53">
                  <c:v>108.18088548249</c:v>
                </c:pt>
                <c:pt idx="54">
                  <c:v>107.141618170811</c:v>
                </c:pt>
                <c:pt idx="55">
                  <c:v>111.10329943555401</c:v>
                </c:pt>
                <c:pt idx="56">
                  <c:v>112.128037206771</c:v>
                </c:pt>
                <c:pt idx="57">
                  <c:v>111.970859752531</c:v>
                </c:pt>
                <c:pt idx="58">
                  <c:v>113.71836230998299</c:v>
                </c:pt>
                <c:pt idx="59">
                  <c:v>115.422707208726</c:v>
                </c:pt>
                <c:pt idx="60">
                  <c:v>114.72730113177801</c:v>
                </c:pt>
                <c:pt idx="61">
                  <c:v>112.980964192546</c:v>
                </c:pt>
                <c:pt idx="62">
                  <c:v>110.540653836179</c:v>
                </c:pt>
                <c:pt idx="63">
                  <c:v>111.11726614921</c:v>
                </c:pt>
                <c:pt idx="64">
                  <c:v>114.252283606148</c:v>
                </c:pt>
                <c:pt idx="65">
                  <c:v>117.154382082053</c:v>
                </c:pt>
                <c:pt idx="66">
                  <c:v>117.954414422037</c:v>
                </c:pt>
                <c:pt idx="67">
                  <c:v>115.202032174157</c:v>
                </c:pt>
                <c:pt idx="68">
                  <c:v>112.79453925136301</c:v>
                </c:pt>
                <c:pt idx="69">
                  <c:v>110.565533612942</c:v>
                </c:pt>
                <c:pt idx="70">
                  <c:v>109.561332633872</c:v>
                </c:pt>
                <c:pt idx="71">
                  <c:v>111.35527184948199</c:v>
                </c:pt>
                <c:pt idx="72">
                  <c:v>108.31019290249</c:v>
                </c:pt>
                <c:pt idx="73">
                  <c:v>105.018013593096</c:v>
                </c:pt>
                <c:pt idx="74">
                  <c:v>106.1220800083</c:v>
                </c:pt>
                <c:pt idx="75">
                  <c:v>105.09319987740599</c:v>
                </c:pt>
                <c:pt idx="76">
                  <c:v>105.904537705519</c:v>
                </c:pt>
                <c:pt idx="77">
                  <c:v>103.985577025474</c:v>
                </c:pt>
                <c:pt idx="78">
                  <c:v>105.97638492582099</c:v>
                </c:pt>
                <c:pt idx="79">
                  <c:v>105.25079152744399</c:v>
                </c:pt>
                <c:pt idx="80">
                  <c:v>105.32213723506</c:v>
                </c:pt>
                <c:pt idx="81">
                  <c:v>102.31408432858601</c:v>
                </c:pt>
                <c:pt idx="82">
                  <c:v>99.948619240791203</c:v>
                </c:pt>
                <c:pt idx="83">
                  <c:v>100.2378158484</c:v>
                </c:pt>
                <c:pt idx="84">
                  <c:v>100.21456633049699</c:v>
                </c:pt>
                <c:pt idx="85">
                  <c:v>96.588182153396403</c:v>
                </c:pt>
                <c:pt idx="86">
                  <c:v>94.384354372684896</c:v>
                </c:pt>
                <c:pt idx="87">
                  <c:v>93.651124171682099</c:v>
                </c:pt>
                <c:pt idx="88">
                  <c:v>95.678239803528101</c:v>
                </c:pt>
                <c:pt idx="89">
                  <c:v>93.434739960779595</c:v>
                </c:pt>
                <c:pt idx="90">
                  <c:v>90.572101810806998</c:v>
                </c:pt>
                <c:pt idx="91">
                  <c:v>91.006480393073801</c:v>
                </c:pt>
                <c:pt idx="92">
                  <c:v>92.291354521800699</c:v>
                </c:pt>
                <c:pt idx="93">
                  <c:v>92.855809273555195</c:v>
                </c:pt>
                <c:pt idx="94">
                  <c:v>95.726852453464204</c:v>
                </c:pt>
                <c:pt idx="95">
                  <c:v>92.451796994489101</c:v>
                </c:pt>
                <c:pt idx="96">
                  <c:v>92.747607604385706</c:v>
                </c:pt>
                <c:pt idx="97">
                  <c:v>93.416223039142096</c:v>
                </c:pt>
                <c:pt idx="98">
                  <c:v>94.198430835321005</c:v>
                </c:pt>
                <c:pt idx="99">
                  <c:v>93.627960874985604</c:v>
                </c:pt>
                <c:pt idx="100">
                  <c:v>92.956874654869196</c:v>
                </c:pt>
                <c:pt idx="101">
                  <c:v>89.662512564068393</c:v>
                </c:pt>
                <c:pt idx="102">
                  <c:v>89.149643751548993</c:v>
                </c:pt>
                <c:pt idx="103">
                  <c:v>88.238872216802093</c:v>
                </c:pt>
                <c:pt idx="104">
                  <c:v>87.961804037356202</c:v>
                </c:pt>
                <c:pt idx="105">
                  <c:v>87.925412099770298</c:v>
                </c:pt>
                <c:pt idx="106">
                  <c:v>85.381183147750505</c:v>
                </c:pt>
                <c:pt idx="107">
                  <c:v>84.894183151344805</c:v>
                </c:pt>
                <c:pt idx="108">
                  <c:v>83.724444253232804</c:v>
                </c:pt>
                <c:pt idx="109">
                  <c:v>84.462745577613205</c:v>
                </c:pt>
                <c:pt idx="110">
                  <c:v>82.815684221767697</c:v>
                </c:pt>
                <c:pt idx="111">
                  <c:v>82.030644478442198</c:v>
                </c:pt>
                <c:pt idx="112">
                  <c:v>83.698666701835293</c:v>
                </c:pt>
                <c:pt idx="113">
                  <c:v>84.0678882609553</c:v>
                </c:pt>
                <c:pt idx="114">
                  <c:v>84.984526050894203</c:v>
                </c:pt>
                <c:pt idx="115">
                  <c:v>87.639217618766295</c:v>
                </c:pt>
                <c:pt idx="116">
                  <c:v>86.573359614823701</c:v>
                </c:pt>
                <c:pt idx="117">
                  <c:v>85.540044047959498</c:v>
                </c:pt>
                <c:pt idx="118">
                  <c:v>86.343150957245996</c:v>
                </c:pt>
                <c:pt idx="119">
                  <c:v>86.2859564218451</c:v>
                </c:pt>
                <c:pt idx="120">
                  <c:v>83.101761461526806</c:v>
                </c:pt>
                <c:pt idx="121">
                  <c:v>84.096053452835406</c:v>
                </c:pt>
                <c:pt idx="122">
                  <c:v>83.246200924758497</c:v>
                </c:pt>
                <c:pt idx="123">
                  <c:v>80.333046404396597</c:v>
                </c:pt>
                <c:pt idx="124">
                  <c:v>80.243912958304193</c:v>
                </c:pt>
                <c:pt idx="125">
                  <c:v>79.055803901939797</c:v>
                </c:pt>
                <c:pt idx="126">
                  <c:v>80.030716647881803</c:v>
                </c:pt>
                <c:pt idx="127">
                  <c:v>79.967516157257904</c:v>
                </c:pt>
                <c:pt idx="128">
                  <c:v>78.393163809173203</c:v>
                </c:pt>
                <c:pt idx="129">
                  <c:v>75.266201382614497</c:v>
                </c:pt>
                <c:pt idx="130">
                  <c:v>75.447827271867496</c:v>
                </c:pt>
                <c:pt idx="131">
                  <c:v>75.191833745792195</c:v>
                </c:pt>
                <c:pt idx="132">
                  <c:v>75.9797050537221</c:v>
                </c:pt>
                <c:pt idx="133">
                  <c:v>74.677876485745003</c:v>
                </c:pt>
                <c:pt idx="134">
                  <c:v>73.940494096958204</c:v>
                </c:pt>
                <c:pt idx="135">
                  <c:v>74.610908666401798</c:v>
                </c:pt>
                <c:pt idx="136">
                  <c:v>75.074761811784697</c:v>
                </c:pt>
                <c:pt idx="137">
                  <c:v>76.029910031296694</c:v>
                </c:pt>
                <c:pt idx="138">
                  <c:v>76.335407820367394</c:v>
                </c:pt>
                <c:pt idx="139">
                  <c:v>75.841245059063695</c:v>
                </c:pt>
                <c:pt idx="140">
                  <c:v>75.818714666395707</c:v>
                </c:pt>
                <c:pt idx="141">
                  <c:v>75.101192852985903</c:v>
                </c:pt>
                <c:pt idx="142">
                  <c:v>74.955456989423197</c:v>
                </c:pt>
                <c:pt idx="143">
                  <c:v>74.458180361255998</c:v>
                </c:pt>
                <c:pt idx="144">
                  <c:v>73.941792713835099</c:v>
                </c:pt>
                <c:pt idx="145">
                  <c:v>74.103785437059699</c:v>
                </c:pt>
                <c:pt idx="146">
                  <c:v>74.818384663712095</c:v>
                </c:pt>
                <c:pt idx="147">
                  <c:v>75.235684761603906</c:v>
                </c:pt>
                <c:pt idx="148">
                  <c:v>75.019265554856204</c:v>
                </c:pt>
                <c:pt idx="149">
                  <c:v>74.7452865201181</c:v>
                </c:pt>
                <c:pt idx="150">
                  <c:v>74.925570133966303</c:v>
                </c:pt>
                <c:pt idx="151">
                  <c:v>75.130658799092302</c:v>
                </c:pt>
                <c:pt idx="152">
                  <c:v>75.534060793419002</c:v>
                </c:pt>
                <c:pt idx="153">
                  <c:v>74.426625725314494</c:v>
                </c:pt>
                <c:pt idx="154">
                  <c:v>75.3777009498354</c:v>
                </c:pt>
                <c:pt idx="155">
                  <c:v>75.666752260330497</c:v>
                </c:pt>
                <c:pt idx="156">
                  <c:v>76.268524375635195</c:v>
                </c:pt>
                <c:pt idx="157">
                  <c:v>77.289913310812807</c:v>
                </c:pt>
                <c:pt idx="158">
                  <c:v>79.312640237034898</c:v>
                </c:pt>
                <c:pt idx="159">
                  <c:v>78.5683097990064</c:v>
                </c:pt>
                <c:pt idx="160">
                  <c:v>77.783493739239105</c:v>
                </c:pt>
                <c:pt idx="161">
                  <c:v>79.341055057943393</c:v>
                </c:pt>
                <c:pt idx="162">
                  <c:v>79.587210925734595</c:v>
                </c:pt>
                <c:pt idx="163">
                  <c:v>80.139815925933405</c:v>
                </c:pt>
                <c:pt idx="164">
                  <c:v>82.0435519440462</c:v>
                </c:pt>
                <c:pt idx="165">
                  <c:v>82.328121915155094</c:v>
                </c:pt>
                <c:pt idx="166">
                  <c:v>82.496740005693297</c:v>
                </c:pt>
                <c:pt idx="167">
                  <c:v>83.469210021955902</c:v>
                </c:pt>
                <c:pt idx="168">
                  <c:v>82.504062948927796</c:v>
                </c:pt>
                <c:pt idx="169">
                  <c:v>82.297808783819903</c:v>
                </c:pt>
                <c:pt idx="170">
                  <c:v>83.372256671674094</c:v>
                </c:pt>
                <c:pt idx="171">
                  <c:v>83.226703430132702</c:v>
                </c:pt>
                <c:pt idx="172">
                  <c:v>83.498204620790602</c:v>
                </c:pt>
                <c:pt idx="173">
                  <c:v>83.576476837372994</c:v>
                </c:pt>
                <c:pt idx="174">
                  <c:v>84.119975981346798</c:v>
                </c:pt>
                <c:pt idx="175">
                  <c:v>85.568598058757203</c:v>
                </c:pt>
                <c:pt idx="176">
                  <c:v>86.876777888817799</c:v>
                </c:pt>
                <c:pt idx="177">
                  <c:v>87.987967367505306</c:v>
                </c:pt>
                <c:pt idx="178">
                  <c:v>87.934385866042007</c:v>
                </c:pt>
                <c:pt idx="179">
                  <c:v>87.487125385144395</c:v>
                </c:pt>
                <c:pt idx="180">
                  <c:v>87.420351243878102</c:v>
                </c:pt>
                <c:pt idx="181">
                  <c:v>87.304302679409403</c:v>
                </c:pt>
                <c:pt idx="182">
                  <c:v>87.609395135554493</c:v>
                </c:pt>
                <c:pt idx="183">
                  <c:v>87.653750570409201</c:v>
                </c:pt>
                <c:pt idx="184">
                  <c:v>88.114535574776596</c:v>
                </c:pt>
                <c:pt idx="185">
                  <c:v>86.910389328454897</c:v>
                </c:pt>
                <c:pt idx="186">
                  <c:v>85.339395335689403</c:v>
                </c:pt>
                <c:pt idx="187">
                  <c:v>84.483451531509004</c:v>
                </c:pt>
                <c:pt idx="188">
                  <c:v>83.948176672174398</c:v>
                </c:pt>
                <c:pt idx="189">
                  <c:v>83.963191131932703</c:v>
                </c:pt>
                <c:pt idx="190">
                  <c:v>83.870761429964404</c:v>
                </c:pt>
                <c:pt idx="191">
                  <c:v>83.995517982073096</c:v>
                </c:pt>
                <c:pt idx="192">
                  <c:v>84.677697721744707</c:v>
                </c:pt>
                <c:pt idx="193">
                  <c:v>84.742437365137604</c:v>
                </c:pt>
                <c:pt idx="194">
                  <c:v>85.603548019708498</c:v>
                </c:pt>
                <c:pt idx="195">
                  <c:v>85.635452833872094</c:v>
                </c:pt>
                <c:pt idx="196">
                  <c:v>84.742761659034201</c:v>
                </c:pt>
                <c:pt idx="197">
                  <c:v>84.704544011111096</c:v>
                </c:pt>
                <c:pt idx="198">
                  <c:v>83.051627416545301</c:v>
                </c:pt>
                <c:pt idx="199">
                  <c:v>82.023513590450307</c:v>
                </c:pt>
                <c:pt idx="200">
                  <c:v>81.687381638796296</c:v>
                </c:pt>
                <c:pt idx="201">
                  <c:v>81.260168418381994</c:v>
                </c:pt>
                <c:pt idx="202">
                  <c:v>82.392878255691997</c:v>
                </c:pt>
                <c:pt idx="203">
                  <c:v>81.191290246731995</c:v>
                </c:pt>
                <c:pt idx="204">
                  <c:v>79.909709618751705</c:v>
                </c:pt>
                <c:pt idx="205">
                  <c:v>79.783580372226297</c:v>
                </c:pt>
                <c:pt idx="206">
                  <c:v>80.728487146788297</c:v>
                </c:pt>
                <c:pt idx="207">
                  <c:v>79.541304215772996</c:v>
                </c:pt>
                <c:pt idx="208">
                  <c:v>79.254508240838007</c:v>
                </c:pt>
                <c:pt idx="209">
                  <c:v>79.348752811205301</c:v>
                </c:pt>
                <c:pt idx="210">
                  <c:v>79.071601437790207</c:v>
                </c:pt>
                <c:pt idx="211">
                  <c:v>79.143921587222806</c:v>
                </c:pt>
                <c:pt idx="212">
                  <c:v>80.357586501424805</c:v>
                </c:pt>
                <c:pt idx="213">
                  <c:v>81.063888213311003</c:v>
                </c:pt>
                <c:pt idx="214">
                  <c:v>80.689489416353297</c:v>
                </c:pt>
                <c:pt idx="215">
                  <c:v>79.388877389568705</c:v>
                </c:pt>
                <c:pt idx="216">
                  <c:v>81.064808528994703</c:v>
                </c:pt>
                <c:pt idx="217">
                  <c:v>80.5089113684474</c:v>
                </c:pt>
                <c:pt idx="218">
                  <c:v>79.666151154530496</c:v>
                </c:pt>
                <c:pt idx="219">
                  <c:v>80.035533464637098</c:v>
                </c:pt>
                <c:pt idx="220">
                  <c:v>80.509545443117503</c:v>
                </c:pt>
                <c:pt idx="221">
                  <c:v>79.881798550915903</c:v>
                </c:pt>
                <c:pt idx="222">
                  <c:v>78.939055386954095</c:v>
                </c:pt>
                <c:pt idx="223">
                  <c:v>78.444500778774795</c:v>
                </c:pt>
                <c:pt idx="224">
                  <c:v>78.127425066883802</c:v>
                </c:pt>
                <c:pt idx="225">
                  <c:v>78.733044240412895</c:v>
                </c:pt>
                <c:pt idx="226">
                  <c:v>78.426926200774602</c:v>
                </c:pt>
                <c:pt idx="227">
                  <c:v>78.110897626230297</c:v>
                </c:pt>
                <c:pt idx="228">
                  <c:v>79.487254994201805</c:v>
                </c:pt>
                <c:pt idx="229">
                  <c:v>79.096345909355904</c:v>
                </c:pt>
                <c:pt idx="230">
                  <c:v>78.859143982166003</c:v>
                </c:pt>
                <c:pt idx="231">
                  <c:v>77.965673599953305</c:v>
                </c:pt>
                <c:pt idx="232">
                  <c:v>78.589720096683493</c:v>
                </c:pt>
                <c:pt idx="233">
                  <c:v>78.857879389439503</c:v>
                </c:pt>
                <c:pt idx="234">
                  <c:v>78.656983754548904</c:v>
                </c:pt>
                <c:pt idx="235">
                  <c:v>77.857993241618402</c:v>
                </c:pt>
                <c:pt idx="236">
                  <c:v>77.597851937486496</c:v>
                </c:pt>
                <c:pt idx="237">
                  <c:v>79.922919369930398</c:v>
                </c:pt>
                <c:pt idx="238">
                  <c:v>79.872562815829099</c:v>
                </c:pt>
                <c:pt idx="239">
                  <c:v>79.667797542603097</c:v>
                </c:pt>
                <c:pt idx="240">
                  <c:v>79.226454083424898</c:v>
                </c:pt>
                <c:pt idx="241">
                  <c:v>79.548054259584404</c:v>
                </c:pt>
                <c:pt idx="242">
                  <c:v>78.863205691981094</c:v>
                </c:pt>
                <c:pt idx="243">
                  <c:v>79.403045438782698</c:v>
                </c:pt>
                <c:pt idx="244">
                  <c:v>79.691899404948799</c:v>
                </c:pt>
                <c:pt idx="245">
                  <c:v>79.961705870626304</c:v>
                </c:pt>
                <c:pt idx="246">
                  <c:v>80.343010073823393</c:v>
                </c:pt>
                <c:pt idx="247">
                  <c:v>80.9028165752283</c:v>
                </c:pt>
                <c:pt idx="248">
                  <c:v>79.852674319408095</c:v>
                </c:pt>
                <c:pt idx="249">
                  <c:v>78.541819414172096</c:v>
                </c:pt>
                <c:pt idx="250">
                  <c:v>77.906536861687201</c:v>
                </c:pt>
                <c:pt idx="251">
                  <c:v>78.070229819550605</c:v>
                </c:pt>
                <c:pt idx="252">
                  <c:v>78.532222836492593</c:v>
                </c:pt>
                <c:pt idx="253">
                  <c:v>77.881127653477094</c:v>
                </c:pt>
                <c:pt idx="254">
                  <c:v>78.406542936733302</c:v>
                </c:pt>
                <c:pt idx="255">
                  <c:v>78.745469350170097</c:v>
                </c:pt>
                <c:pt idx="256">
                  <c:v>78.706834187862</c:v>
                </c:pt>
                <c:pt idx="257">
                  <c:v>78.279405898146294</c:v>
                </c:pt>
                <c:pt idx="258">
                  <c:v>77.643701957723195</c:v>
                </c:pt>
                <c:pt idx="259">
                  <c:v>78.406020714448303</c:v>
                </c:pt>
                <c:pt idx="260">
                  <c:v>77.929354668387305</c:v>
                </c:pt>
                <c:pt idx="261">
                  <c:v>77.637178056574299</c:v>
                </c:pt>
                <c:pt idx="262">
                  <c:v>77.617285310617007</c:v>
                </c:pt>
                <c:pt idx="263">
                  <c:v>77.138703193017605</c:v>
                </c:pt>
                <c:pt idx="264">
                  <c:v>77.416851405200902</c:v>
                </c:pt>
                <c:pt idx="265">
                  <c:v>76.667173021371795</c:v>
                </c:pt>
                <c:pt idx="266">
                  <c:v>76.1409876011503</c:v>
                </c:pt>
                <c:pt idx="267">
                  <c:v>76.027026539974102</c:v>
                </c:pt>
                <c:pt idx="268">
                  <c:v>75.634784881097005</c:v>
                </c:pt>
                <c:pt idx="269">
                  <c:v>75.793380738360199</c:v>
                </c:pt>
                <c:pt idx="270">
                  <c:v>75.737022982935599</c:v>
                </c:pt>
                <c:pt idx="271">
                  <c:v>75.666367758044302</c:v>
                </c:pt>
                <c:pt idx="272">
                  <c:v>74.532463758191597</c:v>
                </c:pt>
                <c:pt idx="273">
                  <c:v>74.659628824932497</c:v>
                </c:pt>
                <c:pt idx="274">
                  <c:v>75.422340444314202</c:v>
                </c:pt>
                <c:pt idx="275">
                  <c:v>75.478581735221994</c:v>
                </c:pt>
                <c:pt idx="276">
                  <c:v>75.906118571359798</c:v>
                </c:pt>
                <c:pt idx="277">
                  <c:v>76.004791467234796</c:v>
                </c:pt>
                <c:pt idx="278">
                  <c:v>75.903146675981503</c:v>
                </c:pt>
                <c:pt idx="279">
                  <c:v>75.309503649312802</c:v>
                </c:pt>
                <c:pt idx="280">
                  <c:v>75.092285801629203</c:v>
                </c:pt>
                <c:pt idx="281">
                  <c:v>75.602622819440995</c:v>
                </c:pt>
                <c:pt idx="282">
                  <c:v>74.355572655552294</c:v>
                </c:pt>
                <c:pt idx="283">
                  <c:v>73.7748584638979</c:v>
                </c:pt>
                <c:pt idx="284">
                  <c:v>73.042578638698302</c:v>
                </c:pt>
                <c:pt idx="285">
                  <c:v>72.193621515598906</c:v>
                </c:pt>
                <c:pt idx="286">
                  <c:v>72.816493331433506</c:v>
                </c:pt>
                <c:pt idx="287">
                  <c:v>74.095006438236396</c:v>
                </c:pt>
                <c:pt idx="288">
                  <c:v>72.760712809279497</c:v>
                </c:pt>
                <c:pt idx="289">
                  <c:v>73.151423467962701</c:v>
                </c:pt>
                <c:pt idx="290">
                  <c:v>72.681576442548504</c:v>
                </c:pt>
                <c:pt idx="291">
                  <c:v>72.812573476685998</c:v>
                </c:pt>
                <c:pt idx="292">
                  <c:v>71.528083692919907</c:v>
                </c:pt>
                <c:pt idx="293">
                  <c:v>71.324806532812403</c:v>
                </c:pt>
                <c:pt idx="294">
                  <c:v>71.584280408947293</c:v>
                </c:pt>
                <c:pt idx="295">
                  <c:v>71.427057709812104</c:v>
                </c:pt>
                <c:pt idx="296">
                  <c:v>71.561737346812293</c:v>
                </c:pt>
                <c:pt idx="297">
                  <c:v>71.1626539687106</c:v>
                </c:pt>
                <c:pt idx="298">
                  <c:v>70.906232627531793</c:v>
                </c:pt>
                <c:pt idx="299">
                  <c:v>71.262976848658795</c:v>
                </c:pt>
                <c:pt idx="300">
                  <c:v>71.275286626895607</c:v>
                </c:pt>
                <c:pt idx="301">
                  <c:v>70.589453638874502</c:v>
                </c:pt>
                <c:pt idx="302">
                  <c:v>70.874844266064997</c:v>
                </c:pt>
                <c:pt idx="303">
                  <c:v>70.884891620130901</c:v>
                </c:pt>
                <c:pt idx="304">
                  <c:v>71.235782643828102</c:v>
                </c:pt>
                <c:pt idx="305">
                  <c:v>70.900596782338695</c:v>
                </c:pt>
                <c:pt idx="306">
                  <c:v>71.702873493142306</c:v>
                </c:pt>
                <c:pt idx="307">
                  <c:v>71.837833566466003</c:v>
                </c:pt>
                <c:pt idx="308">
                  <c:v>71.9156072051248</c:v>
                </c:pt>
                <c:pt idx="309">
                  <c:v>71.787058244210598</c:v>
                </c:pt>
                <c:pt idx="310">
                  <c:v>71.715915027482694</c:v>
                </c:pt>
                <c:pt idx="311">
                  <c:v>71.919064243118399</c:v>
                </c:pt>
                <c:pt idx="312">
                  <c:v>71.890445575794502</c:v>
                </c:pt>
                <c:pt idx="313">
                  <c:v>72.199144276483693</c:v>
                </c:pt>
                <c:pt idx="314">
                  <c:v>73.001026518416595</c:v>
                </c:pt>
                <c:pt idx="315">
                  <c:v>72.550026048841602</c:v>
                </c:pt>
                <c:pt idx="316">
                  <c:v>72.984333498341698</c:v>
                </c:pt>
                <c:pt idx="317">
                  <c:v>72.760535028731098</c:v>
                </c:pt>
                <c:pt idx="318">
                  <c:v>72.112316576099005</c:v>
                </c:pt>
                <c:pt idx="319">
                  <c:v>70.997947907960196</c:v>
                </c:pt>
                <c:pt idx="320">
                  <c:v>71.483006644845602</c:v>
                </c:pt>
                <c:pt idx="321">
                  <c:v>70.915133391415594</c:v>
                </c:pt>
                <c:pt idx="322">
                  <c:v>71.1723588759112</c:v>
                </c:pt>
                <c:pt idx="323">
                  <c:v>71.859341694120005</c:v>
                </c:pt>
                <c:pt idx="324">
                  <c:v>71.571655457600002</c:v>
                </c:pt>
                <c:pt idx="325">
                  <c:v>71.249041932499594</c:v>
                </c:pt>
                <c:pt idx="326">
                  <c:v>71.3336436615308</c:v>
                </c:pt>
                <c:pt idx="327">
                  <c:v>71.093895997722697</c:v>
                </c:pt>
                <c:pt idx="328">
                  <c:v>71.298741572044307</c:v>
                </c:pt>
                <c:pt idx="329">
                  <c:v>71.569947057005393</c:v>
                </c:pt>
                <c:pt idx="330">
                  <c:v>71.8503180328524</c:v>
                </c:pt>
                <c:pt idx="331">
                  <c:v>72.579508132355102</c:v>
                </c:pt>
                <c:pt idx="332">
                  <c:v>72.039939439589006</c:v>
                </c:pt>
                <c:pt idx="333">
                  <c:v>71.678126543743204</c:v>
                </c:pt>
                <c:pt idx="334">
                  <c:v>71.452498678118403</c:v>
                </c:pt>
                <c:pt idx="335">
                  <c:v>71.413109688678205</c:v>
                </c:pt>
                <c:pt idx="336">
                  <c:v>71.159904930941394</c:v>
                </c:pt>
                <c:pt idx="337">
                  <c:v>71.613246912287707</c:v>
                </c:pt>
                <c:pt idx="338">
                  <c:v>71.721915875125504</c:v>
                </c:pt>
                <c:pt idx="339">
                  <c:v>71.587953301404795</c:v>
                </c:pt>
                <c:pt idx="340">
                  <c:v>72.128499043093996</c:v>
                </c:pt>
                <c:pt idx="341">
                  <c:v>71.872062231410496</c:v>
                </c:pt>
                <c:pt idx="342">
                  <c:v>71.432251932898495</c:v>
                </c:pt>
                <c:pt idx="343">
                  <c:v>71.524978572196702</c:v>
                </c:pt>
                <c:pt idx="344">
                  <c:v>71.520861002693906</c:v>
                </c:pt>
                <c:pt idx="345">
                  <c:v>71.689093040666407</c:v>
                </c:pt>
                <c:pt idx="346">
                  <c:v>72.504986108392302</c:v>
                </c:pt>
                <c:pt idx="347">
                  <c:v>72.036386847480998</c:v>
                </c:pt>
                <c:pt idx="348">
                  <c:v>72.261339185076395</c:v>
                </c:pt>
                <c:pt idx="349">
                  <c:v>72.437425841024506</c:v>
                </c:pt>
                <c:pt idx="350">
                  <c:v>72.482489220318001</c:v>
                </c:pt>
                <c:pt idx="351">
                  <c:v>72.846122412441403</c:v>
                </c:pt>
                <c:pt idx="352">
                  <c:v>72.828765182130496</c:v>
                </c:pt>
                <c:pt idx="353">
                  <c:v>73.159874978224707</c:v>
                </c:pt>
                <c:pt idx="354">
                  <c:v>74.783199590900395</c:v>
                </c:pt>
                <c:pt idx="355">
                  <c:v>76.274743418649507</c:v>
                </c:pt>
                <c:pt idx="356">
                  <c:v>76.460804754821694</c:v>
                </c:pt>
                <c:pt idx="357">
                  <c:v>76.653703656330407</c:v>
                </c:pt>
                <c:pt idx="358">
                  <c:v>76.353093018444</c:v>
                </c:pt>
                <c:pt idx="359">
                  <c:v>77.431179556002107</c:v>
                </c:pt>
                <c:pt idx="360">
                  <c:v>78.038913183720297</c:v>
                </c:pt>
                <c:pt idx="361">
                  <c:v>77.315327271097701</c:v>
                </c:pt>
                <c:pt idx="362">
                  <c:v>78.643105090205495</c:v>
                </c:pt>
                <c:pt idx="363">
                  <c:v>79.783789230002398</c:v>
                </c:pt>
                <c:pt idx="364">
                  <c:v>79.274593924338205</c:v>
                </c:pt>
                <c:pt idx="365">
                  <c:v>78.425363703812295</c:v>
                </c:pt>
                <c:pt idx="366">
                  <c:v>78.009318727082203</c:v>
                </c:pt>
                <c:pt idx="367">
                  <c:v>79.074076063935806</c:v>
                </c:pt>
                <c:pt idx="368">
                  <c:v>78.159520576497698</c:v>
                </c:pt>
                <c:pt idx="369">
                  <c:v>76.687559614180103</c:v>
                </c:pt>
                <c:pt idx="370">
                  <c:v>76.101235314236803</c:v>
                </c:pt>
                <c:pt idx="371">
                  <c:v>76.569659440862296</c:v>
                </c:pt>
                <c:pt idx="372">
                  <c:v>76.373064433412694</c:v>
                </c:pt>
                <c:pt idx="373">
                  <c:v>77.044862407819494</c:v>
                </c:pt>
                <c:pt idx="374">
                  <c:v>75.763661624538102</c:v>
                </c:pt>
                <c:pt idx="375">
                  <c:v>75.204567837598702</c:v>
                </c:pt>
                <c:pt idx="376">
                  <c:v>76.413987557020405</c:v>
                </c:pt>
                <c:pt idx="377">
                  <c:v>78.269429472522305</c:v>
                </c:pt>
                <c:pt idx="378">
                  <c:v>78.856760648758794</c:v>
                </c:pt>
                <c:pt idx="379">
                  <c:v>79.424483128582693</c:v>
                </c:pt>
                <c:pt idx="380">
                  <c:v>79.126015938001004</c:v>
                </c:pt>
                <c:pt idx="381">
                  <c:v>79.331274559667307</c:v>
                </c:pt>
                <c:pt idx="382">
                  <c:v>79.4841617055271</c:v>
                </c:pt>
                <c:pt idx="383">
                  <c:v>79.539337853514596</c:v>
                </c:pt>
                <c:pt idx="384">
                  <c:v>78.197950173105099</c:v>
                </c:pt>
                <c:pt idx="385">
                  <c:v>78.537549569305298</c:v>
                </c:pt>
                <c:pt idx="386">
                  <c:v>79.409326953908803</c:v>
                </c:pt>
                <c:pt idx="387">
                  <c:v>78.783795211683596</c:v>
                </c:pt>
                <c:pt idx="388">
                  <c:v>79.239127083258097</c:v>
                </c:pt>
                <c:pt idx="389">
                  <c:v>79.357474257514397</c:v>
                </c:pt>
                <c:pt idx="390">
                  <c:v>79.432581797248901</c:v>
                </c:pt>
                <c:pt idx="391">
                  <c:v>77.809280573887406</c:v>
                </c:pt>
                <c:pt idx="392">
                  <c:v>76.291897386936796</c:v>
                </c:pt>
                <c:pt idx="393">
                  <c:v>74.409558202287201</c:v>
                </c:pt>
                <c:pt idx="394">
                  <c:v>76.2771269738586</c:v>
                </c:pt>
                <c:pt idx="395">
                  <c:v>74.730722575547404</c:v>
                </c:pt>
                <c:pt idx="396">
                  <c:v>75.151363121009197</c:v>
                </c:pt>
                <c:pt idx="397">
                  <c:v>77.682467522727606</c:v>
                </c:pt>
                <c:pt idx="398">
                  <c:v>78.169781600413202</c:v>
                </c:pt>
                <c:pt idx="399">
                  <c:v>78.109589256405997</c:v>
                </c:pt>
                <c:pt idx="400">
                  <c:v>78.151556846275696</c:v>
                </c:pt>
                <c:pt idx="401">
                  <c:v>78.836804474548401</c:v>
                </c:pt>
                <c:pt idx="402">
                  <c:v>78.332128797594805</c:v>
                </c:pt>
                <c:pt idx="403">
                  <c:v>79.290912306148002</c:v>
                </c:pt>
                <c:pt idx="404">
                  <c:v>78.0528206409181</c:v>
                </c:pt>
                <c:pt idx="405">
                  <c:v>79.042172265144103</c:v>
                </c:pt>
                <c:pt idx="406">
                  <c:v>81.579320954059199</c:v>
                </c:pt>
                <c:pt idx="407">
                  <c:v>81.977842226889294</c:v>
                </c:pt>
                <c:pt idx="408">
                  <c:v>82.109296111880298</c:v>
                </c:pt>
                <c:pt idx="409">
                  <c:v>81.803037888450902</c:v>
                </c:pt>
                <c:pt idx="410">
                  <c:v>81.684922084750696</c:v>
                </c:pt>
                <c:pt idx="411">
                  <c:v>82.380772756286603</c:v>
                </c:pt>
                <c:pt idx="412">
                  <c:v>82.261283819083303</c:v>
                </c:pt>
                <c:pt idx="413">
                  <c:v>82.984035291641007</c:v>
                </c:pt>
                <c:pt idx="414">
                  <c:v>81.209021816531703</c:v>
                </c:pt>
                <c:pt idx="415">
                  <c:v>81.7415061474494</c:v>
                </c:pt>
                <c:pt idx="416">
                  <c:v>83.716640990238005</c:v>
                </c:pt>
                <c:pt idx="417">
                  <c:v>84.602603117467694</c:v>
                </c:pt>
                <c:pt idx="418">
                  <c:v>83.590147572694406</c:v>
                </c:pt>
                <c:pt idx="419">
                  <c:v>83.6959159911368</c:v>
                </c:pt>
                <c:pt idx="420">
                  <c:v>82.146332872421794</c:v>
                </c:pt>
                <c:pt idx="421">
                  <c:v>80.376897360813601</c:v>
                </c:pt>
                <c:pt idx="422">
                  <c:v>80.171052245694497</c:v>
                </c:pt>
                <c:pt idx="423">
                  <c:v>80.1107303088789</c:v>
                </c:pt>
                <c:pt idx="424">
                  <c:v>79.213226641220203</c:v>
                </c:pt>
                <c:pt idx="425">
                  <c:v>80.054847441320703</c:v>
                </c:pt>
                <c:pt idx="426">
                  <c:v>79.9270847273405</c:v>
                </c:pt>
                <c:pt idx="427">
                  <c:v>80.628720263676001</c:v>
                </c:pt>
                <c:pt idx="428">
                  <c:v>78.992649297056801</c:v>
                </c:pt>
                <c:pt idx="429">
                  <c:v>79.746006725673794</c:v>
                </c:pt>
                <c:pt idx="430">
                  <c:v>79.454233244197994</c:v>
                </c:pt>
                <c:pt idx="431">
                  <c:v>79.6470478427036</c:v>
                </c:pt>
                <c:pt idx="432">
                  <c:v>80.408001532782095</c:v>
                </c:pt>
                <c:pt idx="433">
                  <c:v>81.692902365578206</c:v>
                </c:pt>
                <c:pt idx="434">
                  <c:v>81.993571032967793</c:v>
                </c:pt>
                <c:pt idx="435">
                  <c:v>81.006985046529095</c:v>
                </c:pt>
                <c:pt idx="436">
                  <c:v>80.7588544921759</c:v>
                </c:pt>
                <c:pt idx="437">
                  <c:v>80.084535544736497</c:v>
                </c:pt>
                <c:pt idx="438">
                  <c:v>81.627926676312796</c:v>
                </c:pt>
                <c:pt idx="439">
                  <c:v>82.330411632237798</c:v>
                </c:pt>
                <c:pt idx="440">
                  <c:v>83.004632462797503</c:v>
                </c:pt>
                <c:pt idx="441">
                  <c:v>83.237636701364906</c:v>
                </c:pt>
                <c:pt idx="442">
                  <c:v>83.943567660198497</c:v>
                </c:pt>
                <c:pt idx="443">
                  <c:v>84.063785619881102</c:v>
                </c:pt>
                <c:pt idx="444">
                  <c:v>82.774545651174705</c:v>
                </c:pt>
                <c:pt idx="445">
                  <c:v>84.249351417466301</c:v>
                </c:pt>
                <c:pt idx="446">
                  <c:v>84.348441036552401</c:v>
                </c:pt>
                <c:pt idx="447">
                  <c:v>83.3270236804901</c:v>
                </c:pt>
                <c:pt idx="448">
                  <c:v>84.994169233280999</c:v>
                </c:pt>
                <c:pt idx="449">
                  <c:v>83.286446959184602</c:v>
                </c:pt>
                <c:pt idx="450">
                  <c:v>81.710637144411606</c:v>
                </c:pt>
                <c:pt idx="451">
                  <c:v>79.613898040923999</c:v>
                </c:pt>
                <c:pt idx="452">
                  <c:v>79.964806311322505</c:v>
                </c:pt>
                <c:pt idx="453">
                  <c:v>79.639544540888707</c:v>
                </c:pt>
                <c:pt idx="454">
                  <c:v>80.312800115152598</c:v>
                </c:pt>
                <c:pt idx="455">
                  <c:v>78.915960479900804</c:v>
                </c:pt>
                <c:pt idx="456">
                  <c:v>77.990833217411307</c:v>
                </c:pt>
                <c:pt idx="457">
                  <c:v>79.131985615019204</c:v>
                </c:pt>
                <c:pt idx="458">
                  <c:v>80.097550979908306</c:v>
                </c:pt>
                <c:pt idx="459">
                  <c:v>79.776749460851093</c:v>
                </c:pt>
                <c:pt idx="460">
                  <c:v>77.139431203595706</c:v>
                </c:pt>
                <c:pt idx="461">
                  <c:v>78.177597105271801</c:v>
                </c:pt>
                <c:pt idx="462">
                  <c:v>77.024269936926103</c:v>
                </c:pt>
                <c:pt idx="463">
                  <c:v>76.990949243181404</c:v>
                </c:pt>
                <c:pt idx="464">
                  <c:v>77.049530094364599</c:v>
                </c:pt>
                <c:pt idx="465">
                  <c:v>77.847913271917307</c:v>
                </c:pt>
                <c:pt idx="466">
                  <c:v>78.5522436369601</c:v>
                </c:pt>
                <c:pt idx="467">
                  <c:v>80.497075938442606</c:v>
                </c:pt>
                <c:pt idx="468">
                  <c:v>81.165759737078801</c:v>
                </c:pt>
                <c:pt idx="469">
                  <c:v>82.421589275980693</c:v>
                </c:pt>
                <c:pt idx="470">
                  <c:v>82.597477587948703</c:v>
                </c:pt>
                <c:pt idx="471">
                  <c:v>82.777744907851599</c:v>
                </c:pt>
                <c:pt idx="472">
                  <c:v>81.967678036958702</c:v>
                </c:pt>
                <c:pt idx="473">
                  <c:v>82.906962840378995</c:v>
                </c:pt>
                <c:pt idx="474">
                  <c:v>82.817604269407695</c:v>
                </c:pt>
                <c:pt idx="475">
                  <c:v>83.040134753179402</c:v>
                </c:pt>
                <c:pt idx="476">
                  <c:v>83.451238172670699</c:v>
                </c:pt>
                <c:pt idx="477">
                  <c:v>83.607859582818506</c:v>
                </c:pt>
                <c:pt idx="478">
                  <c:v>83.538560130660997</c:v>
                </c:pt>
                <c:pt idx="479">
                  <c:v>83.945146021037502</c:v>
                </c:pt>
                <c:pt idx="480">
                  <c:v>86.004301280627601</c:v>
                </c:pt>
                <c:pt idx="481">
                  <c:v>86.790466602368397</c:v>
                </c:pt>
                <c:pt idx="482">
                  <c:v>87.041453686311996</c:v>
                </c:pt>
                <c:pt idx="483">
                  <c:v>87.719240997388795</c:v>
                </c:pt>
                <c:pt idx="484">
                  <c:v>88.160599177962695</c:v>
                </c:pt>
                <c:pt idx="485">
                  <c:v>88.699646709641499</c:v>
                </c:pt>
                <c:pt idx="486">
                  <c:v>88.462056281283594</c:v>
                </c:pt>
                <c:pt idx="487">
                  <c:v>90.372710097350705</c:v>
                </c:pt>
                <c:pt idx="488">
                  <c:v>91.481801131939605</c:v>
                </c:pt>
                <c:pt idx="489">
                  <c:v>91.069239597149405</c:v>
                </c:pt>
                <c:pt idx="490">
                  <c:v>90.114538405347503</c:v>
                </c:pt>
                <c:pt idx="491">
                  <c:v>91.217929387991504</c:v>
                </c:pt>
                <c:pt idx="492">
                  <c:v>91.245998050233098</c:v>
                </c:pt>
                <c:pt idx="493">
                  <c:v>91.369473118107294</c:v>
                </c:pt>
                <c:pt idx="494">
                  <c:v>91.408814637008703</c:v>
                </c:pt>
                <c:pt idx="495">
                  <c:v>91.062773175396202</c:v>
                </c:pt>
                <c:pt idx="496">
                  <c:v>91.4204183403466</c:v>
                </c:pt>
                <c:pt idx="497">
                  <c:v>91.357462407152994</c:v>
                </c:pt>
                <c:pt idx="498">
                  <c:v>90.437028799707306</c:v>
                </c:pt>
                <c:pt idx="499">
                  <c:v>90.961773994583993</c:v>
                </c:pt>
                <c:pt idx="500">
                  <c:v>92.870329518009697</c:v>
                </c:pt>
                <c:pt idx="501">
                  <c:v>94.606677443659706</c:v>
                </c:pt>
                <c:pt idx="502">
                  <c:v>92.889809418751696</c:v>
                </c:pt>
                <c:pt idx="503">
                  <c:v>92.938098172162398</c:v>
                </c:pt>
                <c:pt idx="504">
                  <c:v>94.148288702043502</c:v>
                </c:pt>
                <c:pt idx="505">
                  <c:v>93.744976505880402</c:v>
                </c:pt>
                <c:pt idx="506">
                  <c:v>95.575430557413199</c:v>
                </c:pt>
                <c:pt idx="507">
                  <c:v>96.078254892174002</c:v>
                </c:pt>
                <c:pt idx="508">
                  <c:v>94.105555592352601</c:v>
                </c:pt>
                <c:pt idx="509">
                  <c:v>92.187759509543795</c:v>
                </c:pt>
                <c:pt idx="510">
                  <c:v>92.403053929884905</c:v>
                </c:pt>
                <c:pt idx="511">
                  <c:v>93.871853658880894</c:v>
                </c:pt>
                <c:pt idx="512">
                  <c:v>95.349265538769203</c:v>
                </c:pt>
                <c:pt idx="513">
                  <c:v>96.702982526413507</c:v>
                </c:pt>
                <c:pt idx="514">
                  <c:v>97.927777657635701</c:v>
                </c:pt>
                <c:pt idx="515">
                  <c:v>98.433164152668795</c:v>
                </c:pt>
                <c:pt idx="516">
                  <c:v>95.474838972901196</c:v>
                </c:pt>
                <c:pt idx="517">
                  <c:v>95.753307933963598</c:v>
                </c:pt>
                <c:pt idx="518">
                  <c:v>99.503384882500299</c:v>
                </c:pt>
                <c:pt idx="519">
                  <c:v>96.443708796730604</c:v>
                </c:pt>
                <c:pt idx="520">
                  <c:v>99.379507089953407</c:v>
                </c:pt>
                <c:pt idx="521">
                  <c:v>96.925545663174006</c:v>
                </c:pt>
                <c:pt idx="522">
                  <c:v>95.5810234927186</c:v>
                </c:pt>
                <c:pt idx="523">
                  <c:v>91.747527035247302</c:v>
                </c:pt>
                <c:pt idx="524">
                  <c:v>89.987479574711202</c:v>
                </c:pt>
                <c:pt idx="525">
                  <c:v>95.747921797747694</c:v>
                </c:pt>
                <c:pt idx="526">
                  <c:v>96.043802568034806</c:v>
                </c:pt>
                <c:pt idx="527">
                  <c:v>97.648970217511902</c:v>
                </c:pt>
                <c:pt idx="528">
                  <c:v>96.159144433381101</c:v>
                </c:pt>
                <c:pt idx="529">
                  <c:v>93.372565815276502</c:v>
                </c:pt>
                <c:pt idx="530">
                  <c:v>93.453247201167898</c:v>
                </c:pt>
                <c:pt idx="531">
                  <c:v>91.198142585500307</c:v>
                </c:pt>
                <c:pt idx="532">
                  <c:v>90.3307037378448</c:v>
                </c:pt>
                <c:pt idx="533">
                  <c:v>85.787876848308997</c:v>
                </c:pt>
                <c:pt idx="534">
                  <c:v>88.314631947497404</c:v>
                </c:pt>
                <c:pt idx="535">
                  <c:v>86.558020271892403</c:v>
                </c:pt>
                <c:pt idx="536">
                  <c:v>87.175002906477303</c:v>
                </c:pt>
                <c:pt idx="537">
                  <c:v>87.021893345454501</c:v>
                </c:pt>
                <c:pt idx="538">
                  <c:v>91.575937007211905</c:v>
                </c:pt>
                <c:pt idx="539">
                  <c:v>90.344949286301798</c:v>
                </c:pt>
                <c:pt idx="540">
                  <c:v>88.332665575034099</c:v>
                </c:pt>
                <c:pt idx="541">
                  <c:v>90.285668118015394</c:v>
                </c:pt>
                <c:pt idx="542">
                  <c:v>90.321565937506605</c:v>
                </c:pt>
                <c:pt idx="543">
                  <c:v>85.388168100172805</c:v>
                </c:pt>
                <c:pt idx="544">
                  <c:v>84.581026280642604</c:v>
                </c:pt>
                <c:pt idx="545">
                  <c:v>85.714940194799496</c:v>
                </c:pt>
                <c:pt idx="546">
                  <c:v>86.038885906772606</c:v>
                </c:pt>
                <c:pt idx="547">
                  <c:v>88.778361086316195</c:v>
                </c:pt>
                <c:pt idx="548">
                  <c:v>89.742770760153107</c:v>
                </c:pt>
                <c:pt idx="549">
                  <c:v>90.576722029879306</c:v>
                </c:pt>
                <c:pt idx="550">
                  <c:v>92.3876933904846</c:v>
                </c:pt>
                <c:pt idx="551">
                  <c:v>91.665395889941905</c:v>
                </c:pt>
                <c:pt idx="552">
                  <c:v>92.044057068002601</c:v>
                </c:pt>
                <c:pt idx="553">
                  <c:v>91.962181451223501</c:v>
                </c:pt>
                <c:pt idx="554">
                  <c:v>91.038253084820994</c:v>
                </c:pt>
                <c:pt idx="555">
                  <c:v>89.005919758214702</c:v>
                </c:pt>
                <c:pt idx="556">
                  <c:v>88.899824993131006</c:v>
                </c:pt>
                <c:pt idx="557">
                  <c:v>87.494863249081803</c:v>
                </c:pt>
                <c:pt idx="558">
                  <c:v>89.659712603846501</c:v>
                </c:pt>
                <c:pt idx="559">
                  <c:v>88.542180133444802</c:v>
                </c:pt>
                <c:pt idx="560">
                  <c:v>86.000380903113594</c:v>
                </c:pt>
                <c:pt idx="561">
                  <c:v>85.368430854012402</c:v>
                </c:pt>
                <c:pt idx="562">
                  <c:v>84.432212091207802</c:v>
                </c:pt>
                <c:pt idx="563">
                  <c:v>83.155019098249795</c:v>
                </c:pt>
                <c:pt idx="564">
                  <c:v>81.691537877284603</c:v>
                </c:pt>
                <c:pt idx="565">
                  <c:v>85.080192711916396</c:v>
                </c:pt>
                <c:pt idx="566">
                  <c:v>85.851470485297597</c:v>
                </c:pt>
                <c:pt idx="567">
                  <c:v>86.856540906398706</c:v>
                </c:pt>
                <c:pt idx="568">
                  <c:v>86.988480306127101</c:v>
                </c:pt>
                <c:pt idx="569">
                  <c:v>88.8291584195415</c:v>
                </c:pt>
                <c:pt idx="570">
                  <c:v>88.549066511057404</c:v>
                </c:pt>
                <c:pt idx="571">
                  <c:v>88.330653754878199</c:v>
                </c:pt>
                <c:pt idx="572">
                  <c:v>85.634112223949103</c:v>
                </c:pt>
                <c:pt idx="573">
                  <c:v>86.2373082156941</c:v>
                </c:pt>
                <c:pt idx="574">
                  <c:v>87.5454646563811</c:v>
                </c:pt>
                <c:pt idx="575">
                  <c:v>86.104735094282105</c:v>
                </c:pt>
                <c:pt idx="576">
                  <c:v>89.0431633753456</c:v>
                </c:pt>
                <c:pt idx="577">
                  <c:v>89.933437707814605</c:v>
                </c:pt>
                <c:pt idx="578">
                  <c:v>91.827739085856393</c:v>
                </c:pt>
                <c:pt idx="579">
                  <c:v>91.317606718510106</c:v>
                </c:pt>
                <c:pt idx="580">
                  <c:v>91.040933883067197</c:v>
                </c:pt>
                <c:pt idx="581">
                  <c:v>90.494394318264995</c:v>
                </c:pt>
                <c:pt idx="582">
                  <c:v>91.2098808892422</c:v>
                </c:pt>
                <c:pt idx="583">
                  <c:v>93.967606383835403</c:v>
                </c:pt>
                <c:pt idx="584">
                  <c:v>93.427061094970597</c:v>
                </c:pt>
                <c:pt idx="585">
                  <c:v>93.753002204962499</c:v>
                </c:pt>
                <c:pt idx="586">
                  <c:v>92.846018097360201</c:v>
                </c:pt>
                <c:pt idx="587">
                  <c:v>92.656885791152604</c:v>
                </c:pt>
                <c:pt idx="588">
                  <c:v>93.343639040547799</c:v>
                </c:pt>
                <c:pt idx="589">
                  <c:v>92.680720660191497</c:v>
                </c:pt>
                <c:pt idx="590">
                  <c:v>90.401920186587802</c:v>
                </c:pt>
                <c:pt idx="591">
                  <c:v>89.692186631120705</c:v>
                </c:pt>
                <c:pt idx="592">
                  <c:v>89.685825830508193</c:v>
                </c:pt>
                <c:pt idx="593">
                  <c:v>89.946803684153707</c:v>
                </c:pt>
                <c:pt idx="594">
                  <c:v>91.568642195327897</c:v>
                </c:pt>
                <c:pt idx="595">
                  <c:v>91.685237826074101</c:v>
                </c:pt>
                <c:pt idx="596">
                  <c:v>89.914492579161902</c:v>
                </c:pt>
                <c:pt idx="597">
                  <c:v>89.626516123273305</c:v>
                </c:pt>
                <c:pt idx="598">
                  <c:v>89.234610945922199</c:v>
                </c:pt>
                <c:pt idx="599">
                  <c:v>89.021960237017595</c:v>
                </c:pt>
                <c:pt idx="600">
                  <c:v>90.226015430832305</c:v>
                </c:pt>
                <c:pt idx="601">
                  <c:v>89.744551746640198</c:v>
                </c:pt>
                <c:pt idx="602">
                  <c:v>90.923457240260404</c:v>
                </c:pt>
                <c:pt idx="603">
                  <c:v>90.3035797185278</c:v>
                </c:pt>
                <c:pt idx="604">
                  <c:v>91.074098979380096</c:v>
                </c:pt>
                <c:pt idx="605">
                  <c:v>93.362758171520099</c:v>
                </c:pt>
                <c:pt idx="606">
                  <c:v>94.403249888149105</c:v>
                </c:pt>
                <c:pt idx="607">
                  <c:v>95.409617136283003</c:v>
                </c:pt>
                <c:pt idx="608">
                  <c:v>94.392401947281499</c:v>
                </c:pt>
                <c:pt idx="609">
                  <c:v>94.508756545127596</c:v>
                </c:pt>
                <c:pt idx="610">
                  <c:v>93.571029711272601</c:v>
                </c:pt>
                <c:pt idx="611">
                  <c:v>93.960442211895497</c:v>
                </c:pt>
                <c:pt idx="612">
                  <c:v>95.155011141555605</c:v>
                </c:pt>
                <c:pt idx="613">
                  <c:v>95.270231304827405</c:v>
                </c:pt>
                <c:pt idx="614">
                  <c:v>95.891057112078997</c:v>
                </c:pt>
                <c:pt idx="615">
                  <c:v>95.594891304938997</c:v>
                </c:pt>
                <c:pt idx="616">
                  <c:v>95.809156811664394</c:v>
                </c:pt>
                <c:pt idx="617">
                  <c:v>97.664556520509805</c:v>
                </c:pt>
                <c:pt idx="618">
                  <c:v>96.665978489149495</c:v>
                </c:pt>
                <c:pt idx="619">
                  <c:v>95.746016700791799</c:v>
                </c:pt>
                <c:pt idx="620">
                  <c:v>93.950317531181696</c:v>
                </c:pt>
                <c:pt idx="621">
                  <c:v>96.081143941200807</c:v>
                </c:pt>
                <c:pt idx="622">
                  <c:v>95.215877112972194</c:v>
                </c:pt>
                <c:pt idx="623">
                  <c:v>96.227733731465804</c:v>
                </c:pt>
                <c:pt idx="624">
                  <c:v>96.350006506412697</c:v>
                </c:pt>
                <c:pt idx="625">
                  <c:v>96.191656546608101</c:v>
                </c:pt>
                <c:pt idx="626">
                  <c:v>97.283200000677098</c:v>
                </c:pt>
                <c:pt idx="627">
                  <c:v>97.039569317692198</c:v>
                </c:pt>
                <c:pt idx="628">
                  <c:v>98.940302103224596</c:v>
                </c:pt>
                <c:pt idx="629">
                  <c:v>98.902795719977703</c:v>
                </c:pt>
                <c:pt idx="630">
                  <c:v>98.501258951712998</c:v>
                </c:pt>
                <c:pt idx="631">
                  <c:v>99.317742681999505</c:v>
                </c:pt>
                <c:pt idx="632">
                  <c:v>99.310116557515101</c:v>
                </c:pt>
                <c:pt idx="633">
                  <c:v>99.972195586206695</c:v>
                </c:pt>
                <c:pt idx="634">
                  <c:v>101.353864686755</c:v>
                </c:pt>
                <c:pt idx="635">
                  <c:v>101.600008712006</c:v>
                </c:pt>
                <c:pt idx="636">
                  <c:v>101.276337265462</c:v>
                </c:pt>
                <c:pt idx="637">
                  <c:v>101.953370937229</c:v>
                </c:pt>
                <c:pt idx="638">
                  <c:v>99.293472482805598</c:v>
                </c:pt>
                <c:pt idx="639">
                  <c:v>101.406183497104</c:v>
                </c:pt>
                <c:pt idx="640">
                  <c:v>99.757568801352306</c:v>
                </c:pt>
                <c:pt idx="641">
                  <c:v>100.13960687893901</c:v>
                </c:pt>
                <c:pt idx="642">
                  <c:v>100.959475797531</c:v>
                </c:pt>
                <c:pt idx="643">
                  <c:v>100.576074626858</c:v>
                </c:pt>
                <c:pt idx="644">
                  <c:v>99.735065484378197</c:v>
                </c:pt>
                <c:pt idx="645">
                  <c:v>99.559743260997493</c:v>
                </c:pt>
                <c:pt idx="646">
                  <c:v>100.237342840473</c:v>
                </c:pt>
                <c:pt idx="647">
                  <c:v>100.791796389487</c:v>
                </c:pt>
                <c:pt idx="648">
                  <c:v>101.615996761839</c:v>
                </c:pt>
                <c:pt idx="649">
                  <c:v>101.46643045256999</c:v>
                </c:pt>
                <c:pt idx="650">
                  <c:v>105.585672470509</c:v>
                </c:pt>
                <c:pt idx="651">
                  <c:v>107.321890977767</c:v>
                </c:pt>
                <c:pt idx="652">
                  <c:v>109.038630799109</c:v>
                </c:pt>
                <c:pt idx="653">
                  <c:v>104.977345390783</c:v>
                </c:pt>
                <c:pt idx="654">
                  <c:v>106.70307303884201</c:v>
                </c:pt>
                <c:pt idx="655">
                  <c:v>107.062547536439</c:v>
                </c:pt>
                <c:pt idx="656">
                  <c:v>103.375152766881</c:v>
                </c:pt>
                <c:pt idx="657">
                  <c:v>101.667640012045</c:v>
                </c:pt>
                <c:pt idx="658">
                  <c:v>99.980792529339297</c:v>
                </c:pt>
                <c:pt idx="659">
                  <c:v>100.52202846775501</c:v>
                </c:pt>
                <c:pt idx="660">
                  <c:v>103.679167575606</c:v>
                </c:pt>
                <c:pt idx="661">
                  <c:v>104.726400510142</c:v>
                </c:pt>
                <c:pt idx="662">
                  <c:v>105.723644678382</c:v>
                </c:pt>
                <c:pt idx="663">
                  <c:v>104.731112405978</c:v>
                </c:pt>
                <c:pt idx="664">
                  <c:v>105.88834043473901</c:v>
                </c:pt>
                <c:pt idx="665">
                  <c:v>104.184102762393</c:v>
                </c:pt>
                <c:pt idx="666">
                  <c:v>104.97163884987999</c:v>
                </c:pt>
                <c:pt idx="667">
                  <c:v>106.508379834067</c:v>
                </c:pt>
                <c:pt idx="668">
                  <c:v>107.580796729239</c:v>
                </c:pt>
                <c:pt idx="669">
                  <c:v>108.590190167027</c:v>
                </c:pt>
                <c:pt idx="670">
                  <c:v>109.934748992403</c:v>
                </c:pt>
                <c:pt idx="671">
                  <c:v>111.81469912818601</c:v>
                </c:pt>
                <c:pt idx="672">
                  <c:v>109.251685499986</c:v>
                </c:pt>
                <c:pt idx="673">
                  <c:v>107.700442310017</c:v>
                </c:pt>
                <c:pt idx="674">
                  <c:v>107.79335169014399</c:v>
                </c:pt>
                <c:pt idx="675">
                  <c:v>108.13919327822499</c:v>
                </c:pt>
                <c:pt idx="676">
                  <c:v>109.937047203438</c:v>
                </c:pt>
                <c:pt idx="677">
                  <c:v>109.590156110412</c:v>
                </c:pt>
                <c:pt idx="678">
                  <c:v>107.89044399934301</c:v>
                </c:pt>
                <c:pt idx="679">
                  <c:v>108.61058056333501</c:v>
                </c:pt>
                <c:pt idx="680">
                  <c:v>109.32509568026499</c:v>
                </c:pt>
                <c:pt idx="681">
                  <c:v>110.103168661711</c:v>
                </c:pt>
                <c:pt idx="682">
                  <c:v>110.37044304807</c:v>
                </c:pt>
                <c:pt idx="683">
                  <c:v>110.182049987585</c:v>
                </c:pt>
                <c:pt idx="684">
                  <c:v>110.152828687115</c:v>
                </c:pt>
                <c:pt idx="685">
                  <c:v>110.274821257868</c:v>
                </c:pt>
                <c:pt idx="686">
                  <c:v>112.354871779674</c:v>
                </c:pt>
                <c:pt idx="687">
                  <c:v>113.161848025205</c:v>
                </c:pt>
                <c:pt idx="688">
                  <c:v>112.77576481955199</c:v>
                </c:pt>
                <c:pt idx="689">
                  <c:v>113.64392620707901</c:v>
                </c:pt>
                <c:pt idx="690">
                  <c:v>113.71042819932801</c:v>
                </c:pt>
                <c:pt idx="691">
                  <c:v>110.946257478769</c:v>
                </c:pt>
                <c:pt idx="692">
                  <c:v>110.267905369</c:v>
                </c:pt>
                <c:pt idx="693">
                  <c:v>109.47302303321401</c:v>
                </c:pt>
                <c:pt idx="694">
                  <c:v>108.87025997299099</c:v>
                </c:pt>
                <c:pt idx="695">
                  <c:v>109.216494300779</c:v>
                </c:pt>
                <c:pt idx="696">
                  <c:v>110.268824457009</c:v>
                </c:pt>
                <c:pt idx="697">
                  <c:v>110.711357508482</c:v>
                </c:pt>
                <c:pt idx="698">
                  <c:v>108.951019676836</c:v>
                </c:pt>
                <c:pt idx="699">
                  <c:v>108.81852636018699</c:v>
                </c:pt>
                <c:pt idx="700">
                  <c:v>110.108461023015</c:v>
                </c:pt>
                <c:pt idx="701">
                  <c:v>108.965772522227</c:v>
                </c:pt>
                <c:pt idx="702">
                  <c:v>106.34223203045801</c:v>
                </c:pt>
                <c:pt idx="703">
                  <c:v>106.18456008563599</c:v>
                </c:pt>
                <c:pt idx="704">
                  <c:v>105.58596691364799</c:v>
                </c:pt>
                <c:pt idx="705">
                  <c:v>105.918703974179</c:v>
                </c:pt>
                <c:pt idx="706">
                  <c:v>107.351385367874</c:v>
                </c:pt>
                <c:pt idx="707">
                  <c:v>106.95377514586799</c:v>
                </c:pt>
                <c:pt idx="708">
                  <c:v>108.097377716338</c:v>
                </c:pt>
                <c:pt idx="709">
                  <c:v>108.961391201368</c:v>
                </c:pt>
                <c:pt idx="710">
                  <c:v>110.093684983188</c:v>
                </c:pt>
                <c:pt idx="711">
                  <c:v>109.739476208383</c:v>
                </c:pt>
                <c:pt idx="712">
                  <c:v>111.07071656326001</c:v>
                </c:pt>
                <c:pt idx="713">
                  <c:v>110.860070905973</c:v>
                </c:pt>
                <c:pt idx="714">
                  <c:v>111.94178842453</c:v>
                </c:pt>
                <c:pt idx="715">
                  <c:v>114.058702253742</c:v>
                </c:pt>
                <c:pt idx="716">
                  <c:v>113.897347490169</c:v>
                </c:pt>
                <c:pt idx="717">
                  <c:v>113.996703679239</c:v>
                </c:pt>
                <c:pt idx="718">
                  <c:v>113.871563522706</c:v>
                </c:pt>
                <c:pt idx="719">
                  <c:v>115.338251313816</c:v>
                </c:pt>
                <c:pt idx="720">
                  <c:v>115.207426725236</c:v>
                </c:pt>
                <c:pt idx="721">
                  <c:v>115.273392552903</c:v>
                </c:pt>
                <c:pt idx="722">
                  <c:v>117.39955011364501</c:v>
                </c:pt>
                <c:pt idx="723">
                  <c:v>119.08298459324</c:v>
                </c:pt>
                <c:pt idx="724">
                  <c:v>119.481142368818</c:v>
                </c:pt>
                <c:pt idx="725">
                  <c:v>119.822759813207</c:v>
                </c:pt>
                <c:pt idx="726">
                  <c:v>116.616879060204</c:v>
                </c:pt>
                <c:pt idx="727">
                  <c:v>120.25479081949101</c:v>
                </c:pt>
                <c:pt idx="728">
                  <c:v>122.667456573851</c:v>
                </c:pt>
                <c:pt idx="729">
                  <c:v>122.32554759214599</c:v>
                </c:pt>
                <c:pt idx="730">
                  <c:v>121.74916484011401</c:v>
                </c:pt>
                <c:pt idx="731">
                  <c:v>121.812297831702</c:v>
                </c:pt>
                <c:pt idx="732">
                  <c:v>123.627968787209</c:v>
                </c:pt>
                <c:pt idx="733">
                  <c:v>124.211563179813</c:v>
                </c:pt>
                <c:pt idx="734">
                  <c:v>124.585035588677</c:v>
                </c:pt>
                <c:pt idx="735">
                  <c:v>124.713680219019</c:v>
                </c:pt>
                <c:pt idx="736">
                  <c:v>122.240073591173</c:v>
                </c:pt>
                <c:pt idx="737">
                  <c:v>123.874077390628</c:v>
                </c:pt>
                <c:pt idx="738">
                  <c:v>123.57973808695699</c:v>
                </c:pt>
                <c:pt idx="739">
                  <c:v>120.287856039514</c:v>
                </c:pt>
                <c:pt idx="740">
                  <c:v>119.493701161766</c:v>
                </c:pt>
                <c:pt idx="741">
                  <c:v>120.123040343791</c:v>
                </c:pt>
                <c:pt idx="742">
                  <c:v>122.08248132787401</c:v>
                </c:pt>
                <c:pt idx="743">
                  <c:v>124.37309406279201</c:v>
                </c:pt>
                <c:pt idx="744">
                  <c:v>124.54367847071801</c:v>
                </c:pt>
                <c:pt idx="745">
                  <c:v>126.34657991682499</c:v>
                </c:pt>
                <c:pt idx="746">
                  <c:v>125.543628543704</c:v>
                </c:pt>
                <c:pt idx="747">
                  <c:v>126.15497442709901</c:v>
                </c:pt>
                <c:pt idx="748">
                  <c:v>125.609566761313</c:v>
                </c:pt>
                <c:pt idx="749">
                  <c:v>125.720886686228</c:v>
                </c:pt>
                <c:pt idx="750">
                  <c:v>126.79841490926</c:v>
                </c:pt>
                <c:pt idx="751">
                  <c:v>127.627365665968</c:v>
                </c:pt>
                <c:pt idx="752">
                  <c:v>127.71736233182099</c:v>
                </c:pt>
                <c:pt idx="753">
                  <c:v>129.19912401863101</c:v>
                </c:pt>
                <c:pt idx="754">
                  <c:v>131.258383671448</c:v>
                </c:pt>
                <c:pt idx="755">
                  <c:v>131.88911040510999</c:v>
                </c:pt>
                <c:pt idx="756">
                  <c:v>131.95868698555</c:v>
                </c:pt>
                <c:pt idx="757">
                  <c:v>133.94845985984301</c:v>
                </c:pt>
                <c:pt idx="758">
                  <c:v>132.31968195201301</c:v>
                </c:pt>
                <c:pt idx="759">
                  <c:v>131.48400188269301</c:v>
                </c:pt>
                <c:pt idx="760">
                  <c:v>132.40960221942399</c:v>
                </c:pt>
                <c:pt idx="761">
                  <c:v>135.59295020027699</c:v>
                </c:pt>
                <c:pt idx="762">
                  <c:v>137.51705154493601</c:v>
                </c:pt>
                <c:pt idx="763">
                  <c:v>138.30014048360201</c:v>
                </c:pt>
                <c:pt idx="764">
                  <c:v>139.46498210242501</c:v>
                </c:pt>
                <c:pt idx="765">
                  <c:v>141.78105993448801</c:v>
                </c:pt>
                <c:pt idx="766">
                  <c:v>144.343674072597</c:v>
                </c:pt>
                <c:pt idx="767">
                  <c:v>145.050856293067</c:v>
                </c:pt>
                <c:pt idx="768">
                  <c:v>142.31179619183499</c:v>
                </c:pt>
                <c:pt idx="769">
                  <c:v>148.063462627425</c:v>
                </c:pt>
                <c:pt idx="770">
                  <c:v>149.05253395936799</c:v>
                </c:pt>
                <c:pt idx="771">
                  <c:v>149.03375309308501</c:v>
                </c:pt>
                <c:pt idx="772">
                  <c:v>142.08839943701199</c:v>
                </c:pt>
                <c:pt idx="773">
                  <c:v>137.845406192132</c:v>
                </c:pt>
                <c:pt idx="774">
                  <c:v>133.043285108064</c:v>
                </c:pt>
                <c:pt idx="775">
                  <c:v>124.16224044454501</c:v>
                </c:pt>
                <c:pt idx="776">
                  <c:v>126.086277285742</c:v>
                </c:pt>
                <c:pt idx="777">
                  <c:v>131.145468074001</c:v>
                </c:pt>
                <c:pt idx="778">
                  <c:v>132.83986423426899</c:v>
                </c:pt>
                <c:pt idx="779">
                  <c:v>126.50617521116099</c:v>
                </c:pt>
                <c:pt idx="780">
                  <c:v>125.077293098665</c:v>
                </c:pt>
                <c:pt idx="781">
                  <c:v>126.139656262773</c:v>
                </c:pt>
                <c:pt idx="782">
                  <c:v>122.34958482417299</c:v>
                </c:pt>
                <c:pt idx="783">
                  <c:v>122.891456872517</c:v>
                </c:pt>
                <c:pt idx="784">
                  <c:v>125.55951319751701</c:v>
                </c:pt>
                <c:pt idx="785">
                  <c:v>125.82900381941801</c:v>
                </c:pt>
                <c:pt idx="786">
                  <c:v>125.09273766279701</c:v>
                </c:pt>
                <c:pt idx="787">
                  <c:v>124.469660951265</c:v>
                </c:pt>
                <c:pt idx="788">
                  <c:v>127.37976360415399</c:v>
                </c:pt>
                <c:pt idx="789">
                  <c:v>129.745322210491</c:v>
                </c:pt>
                <c:pt idx="790">
                  <c:v>129.829732141318</c:v>
                </c:pt>
                <c:pt idx="791">
                  <c:v>131.03696877409399</c:v>
                </c:pt>
                <c:pt idx="792">
                  <c:v>133.12633620674501</c:v>
                </c:pt>
                <c:pt idx="793">
                  <c:v>127.84763967238899</c:v>
                </c:pt>
                <c:pt idx="794">
                  <c:v>126.743554207372</c:v>
                </c:pt>
                <c:pt idx="795">
                  <c:v>126.608377345305</c:v>
                </c:pt>
                <c:pt idx="796">
                  <c:v>126.278966133136</c:v>
                </c:pt>
                <c:pt idx="797">
                  <c:v>127.463347159771</c:v>
                </c:pt>
                <c:pt idx="798">
                  <c:v>126.913966597632</c:v>
                </c:pt>
                <c:pt idx="799">
                  <c:v>127.767091886537</c:v>
                </c:pt>
                <c:pt idx="800">
                  <c:v>123.902695885063</c:v>
                </c:pt>
                <c:pt idx="801">
                  <c:v>121.544871618423</c:v>
                </c:pt>
                <c:pt idx="802">
                  <c:v>123.724333264728</c:v>
                </c:pt>
                <c:pt idx="803">
                  <c:v>123.768378081752</c:v>
                </c:pt>
                <c:pt idx="804">
                  <c:v>123.37493128930799</c:v>
                </c:pt>
                <c:pt idx="805">
                  <c:v>124.158830120126</c:v>
                </c:pt>
                <c:pt idx="806">
                  <c:v>124.65724830843899</c:v>
                </c:pt>
                <c:pt idx="807">
                  <c:v>125.817529421521</c:v>
                </c:pt>
                <c:pt idx="808">
                  <c:v>125.725742472015</c:v>
                </c:pt>
                <c:pt idx="809">
                  <c:v>122.517693767425</c:v>
                </c:pt>
                <c:pt idx="810">
                  <c:v>120.38382780534501</c:v>
                </c:pt>
                <c:pt idx="811">
                  <c:v>119.156203753751</c:v>
                </c:pt>
                <c:pt idx="812">
                  <c:v>120.584964326895</c:v>
                </c:pt>
                <c:pt idx="813">
                  <c:v>122.853283704565</c:v>
                </c:pt>
                <c:pt idx="814">
                  <c:v>122.873970473179</c:v>
                </c:pt>
                <c:pt idx="815">
                  <c:v>122.329842601579</c:v>
                </c:pt>
                <c:pt idx="816">
                  <c:v>125.58629391912901</c:v>
                </c:pt>
                <c:pt idx="817">
                  <c:v>126.778484536702</c:v>
                </c:pt>
                <c:pt idx="818">
                  <c:v>128.39119340970899</c:v>
                </c:pt>
                <c:pt idx="819">
                  <c:v>128.58054180335199</c:v>
                </c:pt>
                <c:pt idx="820">
                  <c:v>125.781562251879</c:v>
                </c:pt>
                <c:pt idx="821">
                  <c:v>126.195013266462</c:v>
                </c:pt>
                <c:pt idx="822">
                  <c:v>129.93944637068199</c:v>
                </c:pt>
                <c:pt idx="823">
                  <c:v>129.42893406169301</c:v>
                </c:pt>
                <c:pt idx="824">
                  <c:v>131.44703309552</c:v>
                </c:pt>
                <c:pt idx="825">
                  <c:v>132.88578155986599</c:v>
                </c:pt>
                <c:pt idx="826">
                  <c:v>131.00406642905301</c:v>
                </c:pt>
                <c:pt idx="827">
                  <c:v>133.03499293698101</c:v>
                </c:pt>
                <c:pt idx="828">
                  <c:v>131.841304337422</c:v>
                </c:pt>
                <c:pt idx="829">
                  <c:v>133.39346933118301</c:v>
                </c:pt>
                <c:pt idx="830">
                  <c:v>133.520189972048</c:v>
                </c:pt>
                <c:pt idx="831">
                  <c:v>134.67981160569499</c:v>
                </c:pt>
                <c:pt idx="832">
                  <c:v>132.620217991168</c:v>
                </c:pt>
                <c:pt idx="833">
                  <c:v>132.00188030917201</c:v>
                </c:pt>
                <c:pt idx="834">
                  <c:v>132.31640755980601</c:v>
                </c:pt>
                <c:pt idx="835">
                  <c:v>131.099012473741</c:v>
                </c:pt>
                <c:pt idx="836">
                  <c:v>134.00274052170701</c:v>
                </c:pt>
                <c:pt idx="837">
                  <c:v>135.49020662206101</c:v>
                </c:pt>
                <c:pt idx="838">
                  <c:v>129.04617271161399</c:v>
                </c:pt>
                <c:pt idx="839">
                  <c:v>128.67209487641199</c:v>
                </c:pt>
                <c:pt idx="840">
                  <c:v>129.65212160034</c:v>
                </c:pt>
                <c:pt idx="841">
                  <c:v>128.43274174898301</c:v>
                </c:pt>
                <c:pt idx="842">
                  <c:v>132.336280433295</c:v>
                </c:pt>
                <c:pt idx="843">
                  <c:v>131.493515718098</c:v>
                </c:pt>
                <c:pt idx="844">
                  <c:v>132.09917286764201</c:v>
                </c:pt>
                <c:pt idx="845">
                  <c:v>133.869070238196</c:v>
                </c:pt>
                <c:pt idx="846">
                  <c:v>134.761187786851</c:v>
                </c:pt>
                <c:pt idx="847">
                  <c:v>135.23975820880599</c:v>
                </c:pt>
                <c:pt idx="848">
                  <c:v>135.287030006279</c:v>
                </c:pt>
                <c:pt idx="849">
                  <c:v>138.85164214166599</c:v>
                </c:pt>
                <c:pt idx="850">
                  <c:v>141.669364324984</c:v>
                </c:pt>
                <c:pt idx="851">
                  <c:v>137.92090286010799</c:v>
                </c:pt>
                <c:pt idx="852">
                  <c:v>133.77438975958501</c:v>
                </c:pt>
                <c:pt idx="853">
                  <c:v>135.397553104624</c:v>
                </c:pt>
                <c:pt idx="854">
                  <c:v>137.98899843059399</c:v>
                </c:pt>
                <c:pt idx="855">
                  <c:v>136.85339247760001</c:v>
                </c:pt>
                <c:pt idx="856">
                  <c:v>139.435332692738</c:v>
                </c:pt>
                <c:pt idx="857">
                  <c:v>139.24079635301001</c:v>
                </c:pt>
                <c:pt idx="858">
                  <c:v>139.14619361205001</c:v>
                </c:pt>
                <c:pt idx="859">
                  <c:v>142.631767507527</c:v>
                </c:pt>
                <c:pt idx="860">
                  <c:v>140.61032980522401</c:v>
                </c:pt>
                <c:pt idx="861">
                  <c:v>139.089853235524</c:v>
                </c:pt>
                <c:pt idx="862">
                  <c:v>141.230565589148</c:v>
                </c:pt>
                <c:pt idx="863">
                  <c:v>139.137164478991</c:v>
                </c:pt>
                <c:pt idx="864">
                  <c:v>136.20305178102601</c:v>
                </c:pt>
                <c:pt idx="865">
                  <c:v>137.51802877213001</c:v>
                </c:pt>
                <c:pt idx="866">
                  <c:v>136.96798858168501</c:v>
                </c:pt>
                <c:pt idx="867">
                  <c:v>134.49472098931301</c:v>
                </c:pt>
                <c:pt idx="868">
                  <c:v>136.10952439906899</c:v>
                </c:pt>
                <c:pt idx="869">
                  <c:v>134.704980775449</c:v>
                </c:pt>
                <c:pt idx="870">
                  <c:v>135.47563429275601</c:v>
                </c:pt>
                <c:pt idx="871">
                  <c:v>134.02804515315501</c:v>
                </c:pt>
                <c:pt idx="872">
                  <c:v>125.769688312718</c:v>
                </c:pt>
                <c:pt idx="873">
                  <c:v>115.27549915339399</c:v>
                </c:pt>
                <c:pt idx="874">
                  <c:v>114.688207253237</c:v>
                </c:pt>
                <c:pt idx="875">
                  <c:v>117.703798532222</c:v>
                </c:pt>
                <c:pt idx="876">
                  <c:v>112.302530145009</c:v>
                </c:pt>
                <c:pt idx="877">
                  <c:v>114.88169406550401</c:v>
                </c:pt>
                <c:pt idx="878">
                  <c:v>113.508683874448</c:v>
                </c:pt>
                <c:pt idx="879">
                  <c:v>115.90053862580601</c:v>
                </c:pt>
                <c:pt idx="880">
                  <c:v>114.10425769824</c:v>
                </c:pt>
                <c:pt idx="881">
                  <c:v>115.451889990323</c:v>
                </c:pt>
                <c:pt idx="882">
                  <c:v>118.281239465768</c:v>
                </c:pt>
                <c:pt idx="883">
                  <c:v>115.92735350383001</c:v>
                </c:pt>
                <c:pt idx="884">
                  <c:v>118.517460954415</c:v>
                </c:pt>
                <c:pt idx="885">
                  <c:v>118.41550303694299</c:v>
                </c:pt>
                <c:pt idx="886">
                  <c:v>119.06383494043</c:v>
                </c:pt>
                <c:pt idx="887">
                  <c:v>117.513076904625</c:v>
                </c:pt>
                <c:pt idx="888">
                  <c:v>118.169332284299</c:v>
                </c:pt>
                <c:pt idx="889">
                  <c:v>117.831319869949</c:v>
                </c:pt>
                <c:pt idx="890">
                  <c:v>118.065812662402</c:v>
                </c:pt>
                <c:pt idx="891">
                  <c:v>115.54159740679999</c:v>
                </c:pt>
                <c:pt idx="892">
                  <c:v>113.96937599713</c:v>
                </c:pt>
                <c:pt idx="893">
                  <c:v>115.527336516764</c:v>
                </c:pt>
                <c:pt idx="894">
                  <c:v>116.632263360146</c:v>
                </c:pt>
                <c:pt idx="895">
                  <c:v>121.165137237823</c:v>
                </c:pt>
                <c:pt idx="896">
                  <c:v>121.272819696851</c:v>
                </c:pt>
                <c:pt idx="897">
                  <c:v>123.965928885964</c:v>
                </c:pt>
                <c:pt idx="898">
                  <c:v>124.541069320863</c:v>
                </c:pt>
                <c:pt idx="899">
                  <c:v>123.387517761147</c:v>
                </c:pt>
                <c:pt idx="900">
                  <c:v>122.174695301028</c:v>
                </c:pt>
                <c:pt idx="901">
                  <c:v>123.92549122294599</c:v>
                </c:pt>
                <c:pt idx="902">
                  <c:v>124.846938088031</c:v>
                </c:pt>
                <c:pt idx="903">
                  <c:v>123.91321037394199</c:v>
                </c:pt>
                <c:pt idx="904">
                  <c:v>126.608297480967</c:v>
                </c:pt>
                <c:pt idx="905">
                  <c:v>125.76384916065599</c:v>
                </c:pt>
                <c:pt idx="906">
                  <c:v>124.658459258627</c:v>
                </c:pt>
                <c:pt idx="907">
                  <c:v>124.027893641719</c:v>
                </c:pt>
                <c:pt idx="908">
                  <c:v>125.320438834917</c:v>
                </c:pt>
                <c:pt idx="909">
                  <c:v>125.05156908673101</c:v>
                </c:pt>
                <c:pt idx="910">
                  <c:v>125.671228055322</c:v>
                </c:pt>
                <c:pt idx="911">
                  <c:v>123.92245406011401</c:v>
                </c:pt>
                <c:pt idx="912">
                  <c:v>119.079836470689</c:v>
                </c:pt>
                <c:pt idx="913">
                  <c:v>120.611811361101</c:v>
                </c:pt>
                <c:pt idx="914">
                  <c:v>118.669903901214</c:v>
                </c:pt>
                <c:pt idx="915">
                  <c:v>120.598199718419</c:v>
                </c:pt>
                <c:pt idx="916">
                  <c:v>120.341127297903</c:v>
                </c:pt>
                <c:pt idx="917">
                  <c:v>118.58671050339601</c:v>
                </c:pt>
                <c:pt idx="918">
                  <c:v>120.086002057108</c:v>
                </c:pt>
                <c:pt idx="919">
                  <c:v>119.641546618359</c:v>
                </c:pt>
                <c:pt idx="920">
                  <c:v>119.344559815783</c:v>
                </c:pt>
                <c:pt idx="921">
                  <c:v>118.93415443998801</c:v>
                </c:pt>
                <c:pt idx="922">
                  <c:v>119.901718842679</c:v>
                </c:pt>
                <c:pt idx="923">
                  <c:v>119.237445288407</c:v>
                </c:pt>
                <c:pt idx="924">
                  <c:v>118.793217597346</c:v>
                </c:pt>
                <c:pt idx="925">
                  <c:v>119.224750841323</c:v>
                </c:pt>
                <c:pt idx="926">
                  <c:v>119.243112194285</c:v>
                </c:pt>
                <c:pt idx="927">
                  <c:v>117.973703712567</c:v>
                </c:pt>
                <c:pt idx="928">
                  <c:v>117.795589622484</c:v>
                </c:pt>
                <c:pt idx="929">
                  <c:v>117.68059795759</c:v>
                </c:pt>
                <c:pt idx="930">
                  <c:v>117.689847609487</c:v>
                </c:pt>
                <c:pt idx="931">
                  <c:v>117.322813409628</c:v>
                </c:pt>
                <c:pt idx="932">
                  <c:v>118.774213154783</c:v>
                </c:pt>
                <c:pt idx="933">
                  <c:v>119.550495816574</c:v>
                </c:pt>
                <c:pt idx="934">
                  <c:v>118.060695149241</c:v>
                </c:pt>
                <c:pt idx="935">
                  <c:v>117.16291812959599</c:v>
                </c:pt>
                <c:pt idx="936">
                  <c:v>117.275208557913</c:v>
                </c:pt>
                <c:pt idx="937">
                  <c:v>116.52979825654199</c:v>
                </c:pt>
                <c:pt idx="938">
                  <c:v>116.604755997593</c:v>
                </c:pt>
                <c:pt idx="939">
                  <c:v>117.96390999716201</c:v>
                </c:pt>
                <c:pt idx="940">
                  <c:v>118.095717002751</c:v>
                </c:pt>
                <c:pt idx="941">
                  <c:v>118.403610938356</c:v>
                </c:pt>
                <c:pt idx="942">
                  <c:v>117.27529510393001</c:v>
                </c:pt>
                <c:pt idx="943">
                  <c:v>116.489548889961</c:v>
                </c:pt>
                <c:pt idx="944">
                  <c:v>116.437403046453</c:v>
                </c:pt>
                <c:pt idx="945">
                  <c:v>117.10990321732601</c:v>
                </c:pt>
                <c:pt idx="946">
                  <c:v>117.03767157824799</c:v>
                </c:pt>
                <c:pt idx="947">
                  <c:v>117.372215564173</c:v>
                </c:pt>
                <c:pt idx="948">
                  <c:v>118.49965178367999</c:v>
                </c:pt>
                <c:pt idx="949">
                  <c:v>118.525946338629</c:v>
                </c:pt>
                <c:pt idx="950">
                  <c:v>118.96699034715201</c:v>
                </c:pt>
                <c:pt idx="951">
                  <c:v>119.543967179926</c:v>
                </c:pt>
                <c:pt idx="952">
                  <c:v>118.991633592017</c:v>
                </c:pt>
                <c:pt idx="953">
                  <c:v>117.952207013498</c:v>
                </c:pt>
                <c:pt idx="954">
                  <c:v>117.40121753844799</c:v>
                </c:pt>
                <c:pt idx="955">
                  <c:v>117.22858679974399</c:v>
                </c:pt>
                <c:pt idx="956">
                  <c:v>116.85503301927299</c:v>
                </c:pt>
                <c:pt idx="957">
                  <c:v>118.627919056423</c:v>
                </c:pt>
                <c:pt idx="958">
                  <c:v>119.632474168835</c:v>
                </c:pt>
                <c:pt idx="959">
                  <c:v>120.581346722286</c:v>
                </c:pt>
                <c:pt idx="960">
                  <c:v>120.75848821865</c:v>
                </c:pt>
                <c:pt idx="961">
                  <c:v>121.54629559288399</c:v>
                </c:pt>
                <c:pt idx="962">
                  <c:v>121.264242322999</c:v>
                </c:pt>
                <c:pt idx="963">
                  <c:v>121.998255780262</c:v>
                </c:pt>
                <c:pt idx="964">
                  <c:v>119.46871084195899</c:v>
                </c:pt>
                <c:pt idx="965">
                  <c:v>119.949764740665</c:v>
                </c:pt>
                <c:pt idx="966">
                  <c:v>119.59381652208199</c:v>
                </c:pt>
                <c:pt idx="967">
                  <c:v>119.392759547296</c:v>
                </c:pt>
                <c:pt idx="968">
                  <c:v>118.791624306443</c:v>
                </c:pt>
                <c:pt idx="969">
                  <c:v>119.50049017080499</c:v>
                </c:pt>
                <c:pt idx="970">
                  <c:v>119.640651130519</c:v>
                </c:pt>
                <c:pt idx="971">
                  <c:v>119.923780428691</c:v>
                </c:pt>
                <c:pt idx="972">
                  <c:v>120.046423980467</c:v>
                </c:pt>
                <c:pt idx="973">
                  <c:v>119.434057627599</c:v>
                </c:pt>
                <c:pt idx="974">
                  <c:v>119.25443725530501</c:v>
                </c:pt>
                <c:pt idx="975">
                  <c:v>119.295567142517</c:v>
                </c:pt>
                <c:pt idx="976">
                  <c:v>120.542175904833</c:v>
                </c:pt>
                <c:pt idx="977">
                  <c:v>120.590055551568</c:v>
                </c:pt>
                <c:pt idx="978">
                  <c:v>120.838501195905</c:v>
                </c:pt>
                <c:pt idx="979">
                  <c:v>121.345331258765</c:v>
                </c:pt>
                <c:pt idx="980">
                  <c:v>121.536733953587</c:v>
                </c:pt>
                <c:pt idx="981">
                  <c:v>119.120174356015</c:v>
                </c:pt>
                <c:pt idx="982">
                  <c:v>118.96850954641999</c:v>
                </c:pt>
                <c:pt idx="983">
                  <c:v>119.56720504075101</c:v>
                </c:pt>
                <c:pt idx="984">
                  <c:v>118.89541970457999</c:v>
                </c:pt>
                <c:pt idx="985">
                  <c:v>119.08124865020601</c:v>
                </c:pt>
                <c:pt idx="986">
                  <c:v>118.86791458677899</c:v>
                </c:pt>
                <c:pt idx="987">
                  <c:v>118.554372263537</c:v>
                </c:pt>
                <c:pt idx="988">
                  <c:v>118.890749710731</c:v>
                </c:pt>
                <c:pt idx="989">
                  <c:v>118.5916084604</c:v>
                </c:pt>
                <c:pt idx="990">
                  <c:v>117.392551017345</c:v>
                </c:pt>
                <c:pt idx="991">
                  <c:v>115.42035082409301</c:v>
                </c:pt>
                <c:pt idx="992">
                  <c:v>115.901983154684</c:v>
                </c:pt>
                <c:pt idx="993">
                  <c:v>116.044663315642</c:v>
                </c:pt>
                <c:pt idx="994">
                  <c:v>115.598724689439</c:v>
                </c:pt>
                <c:pt idx="995">
                  <c:v>115.682878721693</c:v>
                </c:pt>
                <c:pt idx="996">
                  <c:v>116.355714189613</c:v>
                </c:pt>
                <c:pt idx="997">
                  <c:v>116.380696114934</c:v>
                </c:pt>
                <c:pt idx="998">
                  <c:v>117.196728382449</c:v>
                </c:pt>
                <c:pt idx="999">
                  <c:v>117.908723514177</c:v>
                </c:pt>
                <c:pt idx="1000">
                  <c:v>118.218233293571</c:v>
                </c:pt>
                <c:pt idx="1001">
                  <c:v>117.74508526737</c:v>
                </c:pt>
                <c:pt idx="1002">
                  <c:v>118.023014763706</c:v>
                </c:pt>
                <c:pt idx="1003">
                  <c:v>117.06575062137701</c:v>
                </c:pt>
                <c:pt idx="1004">
                  <c:v>117.87227865837799</c:v>
                </c:pt>
                <c:pt idx="1005">
                  <c:v>116.399351271618</c:v>
                </c:pt>
                <c:pt idx="1006">
                  <c:v>116.32591099826099</c:v>
                </c:pt>
                <c:pt idx="1007">
                  <c:v>117.12684468751701</c:v>
                </c:pt>
                <c:pt idx="1008">
                  <c:v>118.398599125891</c:v>
                </c:pt>
                <c:pt idx="1009">
                  <c:v>118.60981199088199</c:v>
                </c:pt>
                <c:pt idx="1010">
                  <c:v>117.968932211439</c:v>
                </c:pt>
                <c:pt idx="1011">
                  <c:v>118.074545744495</c:v>
                </c:pt>
                <c:pt idx="1012">
                  <c:v>118.633655294658</c:v>
                </c:pt>
                <c:pt idx="1013">
                  <c:v>118.148630959794</c:v>
                </c:pt>
                <c:pt idx="1014">
                  <c:v>118.80871904629601</c:v>
                </c:pt>
                <c:pt idx="1015">
                  <c:v>118.93609211672501</c:v>
                </c:pt>
                <c:pt idx="1016">
                  <c:v>118.612549002572</c:v>
                </c:pt>
                <c:pt idx="1017">
                  <c:v>118.52742536351801</c:v>
                </c:pt>
                <c:pt idx="1018">
                  <c:v>118.680122596983</c:v>
                </c:pt>
                <c:pt idx="1019">
                  <c:v>118.043697573521</c:v>
                </c:pt>
                <c:pt idx="1020">
                  <c:v>118.32525478497</c:v>
                </c:pt>
                <c:pt idx="1021">
                  <c:v>118.93778903649699</c:v>
                </c:pt>
                <c:pt idx="1022">
                  <c:v>119.171177667278</c:v>
                </c:pt>
                <c:pt idx="1023">
                  <c:v>119.041519099187</c:v>
                </c:pt>
                <c:pt idx="1024">
                  <c:v>118.748656077703</c:v>
                </c:pt>
                <c:pt idx="1025">
                  <c:v>119.31246899017999</c:v>
                </c:pt>
                <c:pt idx="1026">
                  <c:v>118.91514451717801</c:v>
                </c:pt>
                <c:pt idx="1027">
                  <c:v>118.595125044369</c:v>
                </c:pt>
                <c:pt idx="1028">
                  <c:v>118.630625473348</c:v>
                </c:pt>
                <c:pt idx="1029">
                  <c:v>118.984194369344</c:v>
                </c:pt>
                <c:pt idx="1030">
                  <c:v>118.97880011242</c:v>
                </c:pt>
                <c:pt idx="1031">
                  <c:v>118.770753687715</c:v>
                </c:pt>
                <c:pt idx="1032">
                  <c:v>119.430828813535</c:v>
                </c:pt>
                <c:pt idx="1033">
                  <c:v>120.12748485045999</c:v>
                </c:pt>
                <c:pt idx="1034">
                  <c:v>120.30109345066499</c:v>
                </c:pt>
                <c:pt idx="1035">
                  <c:v>120.33905252370501</c:v>
                </c:pt>
                <c:pt idx="1036">
                  <c:v>121.042070836786</c:v>
                </c:pt>
                <c:pt idx="1037">
                  <c:v>120.73108170294</c:v>
                </c:pt>
                <c:pt idx="1038">
                  <c:v>121.150188980709</c:v>
                </c:pt>
                <c:pt idx="1039">
                  <c:v>120.345392035581</c:v>
                </c:pt>
                <c:pt idx="1040">
                  <c:v>120.857881197745</c:v>
                </c:pt>
                <c:pt idx="1041">
                  <c:v>120.517990804253</c:v>
                </c:pt>
                <c:pt idx="1042">
                  <c:v>120.87016328169901</c:v>
                </c:pt>
                <c:pt idx="1043">
                  <c:v>120.583627330171</c:v>
                </c:pt>
                <c:pt idx="1044">
                  <c:v>122.597838637658</c:v>
                </c:pt>
                <c:pt idx="1045">
                  <c:v>123.57175225210101</c:v>
                </c:pt>
                <c:pt idx="1046">
                  <c:v>125.473064953739</c:v>
                </c:pt>
                <c:pt idx="1047">
                  <c:v>124.707607544669</c:v>
                </c:pt>
                <c:pt idx="1048">
                  <c:v>123.728918405858</c:v>
                </c:pt>
                <c:pt idx="1049">
                  <c:v>122.137393842154</c:v>
                </c:pt>
                <c:pt idx="1050">
                  <c:v>122.31436184720199</c:v>
                </c:pt>
                <c:pt idx="1051">
                  <c:v>122.346041831081</c:v>
                </c:pt>
                <c:pt idx="1052">
                  <c:v>122.71858099676101</c:v>
                </c:pt>
                <c:pt idx="1053">
                  <c:v>122.475781119178</c:v>
                </c:pt>
                <c:pt idx="1054">
                  <c:v>122.948991927023</c:v>
                </c:pt>
                <c:pt idx="1055">
                  <c:v>122.94214735526</c:v>
                </c:pt>
                <c:pt idx="1056">
                  <c:v>123.85857555046</c:v>
                </c:pt>
                <c:pt idx="1057">
                  <c:v>124.535817999458</c:v>
                </c:pt>
                <c:pt idx="1058">
                  <c:v>124.024657180085</c:v>
                </c:pt>
                <c:pt idx="1059">
                  <c:v>124.307846274719</c:v>
                </c:pt>
                <c:pt idx="1060">
                  <c:v>123.74878083981</c:v>
                </c:pt>
                <c:pt idx="1061">
                  <c:v>123.200537279946</c:v>
                </c:pt>
                <c:pt idx="1062">
                  <c:v>123.510982270733</c:v>
                </c:pt>
                <c:pt idx="1063">
                  <c:v>123.445292249684</c:v>
                </c:pt>
                <c:pt idx="1064">
                  <c:v>123.80364048504001</c:v>
                </c:pt>
                <c:pt idx="1065">
                  <c:v>123.616952682977</c:v>
                </c:pt>
                <c:pt idx="1066">
                  <c:v>123.868389596903</c:v>
                </c:pt>
                <c:pt idx="1067">
                  <c:v>124.72490358829</c:v>
                </c:pt>
                <c:pt idx="1068">
                  <c:v>124.196136676984</c:v>
                </c:pt>
                <c:pt idx="1069">
                  <c:v>124.666775557889</c:v>
                </c:pt>
                <c:pt idx="1070">
                  <c:v>125.413713186027</c:v>
                </c:pt>
                <c:pt idx="1071">
                  <c:v>126.11871657834</c:v>
                </c:pt>
                <c:pt idx="1072">
                  <c:v>126.01573429255301</c:v>
                </c:pt>
                <c:pt idx="1073">
                  <c:v>125.921754987678</c:v>
                </c:pt>
                <c:pt idx="1074">
                  <c:v>126.22374410398</c:v>
                </c:pt>
                <c:pt idx="1075">
                  <c:v>126.39958311746101</c:v>
                </c:pt>
                <c:pt idx="1076">
                  <c:v>126.707179740895</c:v>
                </c:pt>
                <c:pt idx="1077">
                  <c:v>126.354431582839</c:v>
                </c:pt>
                <c:pt idx="1078">
                  <c:v>126.27519615948999</c:v>
                </c:pt>
                <c:pt idx="1079">
                  <c:v>125.793173816562</c:v>
                </c:pt>
                <c:pt idx="1080">
                  <c:v>126.576471704893</c:v>
                </c:pt>
                <c:pt idx="1081">
                  <c:v>126.81353721511699</c:v>
                </c:pt>
                <c:pt idx="1082">
                  <c:v>127.425828162971</c:v>
                </c:pt>
                <c:pt idx="1083">
                  <c:v>127.65998518053</c:v>
                </c:pt>
                <c:pt idx="1084">
                  <c:v>126.995416670469</c:v>
                </c:pt>
                <c:pt idx="1085">
                  <c:v>125.403546076317</c:v>
                </c:pt>
                <c:pt idx="1086">
                  <c:v>126.055836682929</c:v>
                </c:pt>
                <c:pt idx="1087">
                  <c:v>126.098898594096</c:v>
                </c:pt>
                <c:pt idx="1088">
                  <c:v>125.528686079392</c:v>
                </c:pt>
                <c:pt idx="1089">
                  <c:v>126.019411726398</c:v>
                </c:pt>
                <c:pt idx="1090">
                  <c:v>125.478527403424</c:v>
                </c:pt>
                <c:pt idx="1091">
                  <c:v>125.39019698909</c:v>
                </c:pt>
                <c:pt idx="1092">
                  <c:v>124.470317774051</c:v>
                </c:pt>
                <c:pt idx="1093">
                  <c:v>123.814622907074</c:v>
                </c:pt>
                <c:pt idx="1094">
                  <c:v>123.585180094018</c:v>
                </c:pt>
                <c:pt idx="1095">
                  <c:v>123.764873226205</c:v>
                </c:pt>
                <c:pt idx="1096">
                  <c:v>123.76734051453801</c:v>
                </c:pt>
                <c:pt idx="1097">
                  <c:v>123.23915588632001</c:v>
                </c:pt>
                <c:pt idx="1098">
                  <c:v>122.994529347552</c:v>
                </c:pt>
                <c:pt idx="1099">
                  <c:v>123.614015209313</c:v>
                </c:pt>
                <c:pt idx="1100">
                  <c:v>124.07303858614399</c:v>
                </c:pt>
                <c:pt idx="1101">
                  <c:v>124.16769466576901</c:v>
                </c:pt>
                <c:pt idx="1102">
                  <c:v>123.986353615941</c:v>
                </c:pt>
                <c:pt idx="1103">
                  <c:v>124.099209891594</c:v>
                </c:pt>
                <c:pt idx="1104">
                  <c:v>123.304696619688</c:v>
                </c:pt>
                <c:pt idx="1105">
                  <c:v>123.876799974855</c:v>
                </c:pt>
                <c:pt idx="1106">
                  <c:v>124.16232782135999</c:v>
                </c:pt>
                <c:pt idx="1107">
                  <c:v>124.35058652399999</c:v>
                </c:pt>
                <c:pt idx="1108">
                  <c:v>124.230527576189</c:v>
                </c:pt>
                <c:pt idx="1109">
                  <c:v>123.64879134177799</c:v>
                </c:pt>
                <c:pt idx="1110">
                  <c:v>124.52698158350699</c:v>
                </c:pt>
                <c:pt idx="1111">
                  <c:v>124.701503830631</c:v>
                </c:pt>
                <c:pt idx="1112">
                  <c:v>124.555472059946</c:v>
                </c:pt>
                <c:pt idx="1113">
                  <c:v>126.468743673446</c:v>
                </c:pt>
                <c:pt idx="1114">
                  <c:v>126.456059645748</c:v>
                </c:pt>
                <c:pt idx="1115">
                  <c:v>125.183417495255</c:v>
                </c:pt>
                <c:pt idx="1116">
                  <c:v>125.29317247141201</c:v>
                </c:pt>
                <c:pt idx="1117">
                  <c:v>125.65048329026099</c:v>
                </c:pt>
                <c:pt idx="1118">
                  <c:v>127.26839917592299</c:v>
                </c:pt>
                <c:pt idx="1119">
                  <c:v>128.179453482279</c:v>
                </c:pt>
                <c:pt idx="1120">
                  <c:v>127.97392376652</c:v>
                </c:pt>
                <c:pt idx="1121">
                  <c:v>126.953845436002</c:v>
                </c:pt>
                <c:pt idx="1122">
                  <c:v>126.37815786127</c:v>
                </c:pt>
                <c:pt idx="1123">
                  <c:v>124.888089245752</c:v>
                </c:pt>
                <c:pt idx="1124">
                  <c:v>124.98115552441701</c:v>
                </c:pt>
                <c:pt idx="1125">
                  <c:v>124.62478462309301</c:v>
                </c:pt>
                <c:pt idx="1126">
                  <c:v>122.802780297608</c:v>
                </c:pt>
                <c:pt idx="1127">
                  <c:v>122.534988305792</c:v>
                </c:pt>
                <c:pt idx="1128">
                  <c:v>123.332388907227</c:v>
                </c:pt>
                <c:pt idx="1129">
                  <c:v>122.91521058939701</c:v>
                </c:pt>
                <c:pt idx="1130">
                  <c:v>122.408758996272</c:v>
                </c:pt>
                <c:pt idx="1131">
                  <c:v>123.011531421649</c:v>
                </c:pt>
                <c:pt idx="1132">
                  <c:v>122.982862782239</c:v>
                </c:pt>
                <c:pt idx="1133">
                  <c:v>123.29628582365299</c:v>
                </c:pt>
                <c:pt idx="1134">
                  <c:v>123.376016631223</c:v>
                </c:pt>
                <c:pt idx="1135">
                  <c:v>122.805402656795</c:v>
                </c:pt>
                <c:pt idx="1136">
                  <c:v>122.114585934365</c:v>
                </c:pt>
                <c:pt idx="1137">
                  <c:v>122.299885227727</c:v>
                </c:pt>
                <c:pt idx="1138">
                  <c:v>122.369335463288</c:v>
                </c:pt>
                <c:pt idx="1139">
                  <c:v>121.775221909271</c:v>
                </c:pt>
                <c:pt idx="1140">
                  <c:v>122.587372880323</c:v>
                </c:pt>
                <c:pt idx="1141">
                  <c:v>123.31579408986499</c:v>
                </c:pt>
                <c:pt idx="1142">
                  <c:v>123.42620054814699</c:v>
                </c:pt>
                <c:pt idx="1143">
                  <c:v>124.267935792816</c:v>
                </c:pt>
                <c:pt idx="1144">
                  <c:v>122.90111707582</c:v>
                </c:pt>
                <c:pt idx="1145">
                  <c:v>122.453547211499</c:v>
                </c:pt>
                <c:pt idx="1146">
                  <c:v>121.11207361146801</c:v>
                </c:pt>
                <c:pt idx="1147">
                  <c:v>121.046773372297</c:v>
                </c:pt>
                <c:pt idx="1148">
                  <c:v>120.751796804471</c:v>
                </c:pt>
                <c:pt idx="1149">
                  <c:v>120.067810135374</c:v>
                </c:pt>
                <c:pt idx="1150">
                  <c:v>121.094339823246</c:v>
                </c:pt>
                <c:pt idx="1151">
                  <c:v>121.793225148267</c:v>
                </c:pt>
                <c:pt idx="1152">
                  <c:v>121.96846667296801</c:v>
                </c:pt>
                <c:pt idx="1153">
                  <c:v>121.593353793247</c:v>
                </c:pt>
                <c:pt idx="1154">
                  <c:v>121.928692669152</c:v>
                </c:pt>
                <c:pt idx="1155">
                  <c:v>120.886744319066</c:v>
                </c:pt>
                <c:pt idx="1156">
                  <c:v>119.460795103008</c:v>
                </c:pt>
                <c:pt idx="1157">
                  <c:v>119.265538360465</c:v>
                </c:pt>
                <c:pt idx="1158">
                  <c:v>119.08232584307</c:v>
                </c:pt>
                <c:pt idx="1159">
                  <c:v>118.699687698039</c:v>
                </c:pt>
                <c:pt idx="1160">
                  <c:v>116.597958456136</c:v>
                </c:pt>
                <c:pt idx="1161">
                  <c:v>116.100486498167</c:v>
                </c:pt>
                <c:pt idx="1162">
                  <c:v>117.078186960241</c:v>
                </c:pt>
                <c:pt idx="1163">
                  <c:v>118.61605868673701</c:v>
                </c:pt>
                <c:pt idx="1164">
                  <c:v>119.25346164370301</c:v>
                </c:pt>
                <c:pt idx="1165">
                  <c:v>119.14577197331499</c:v>
                </c:pt>
                <c:pt idx="1166">
                  <c:v>119.974398408836</c:v>
                </c:pt>
                <c:pt idx="1167">
                  <c:v>120.13823991392</c:v>
                </c:pt>
                <c:pt idx="1168">
                  <c:v>119.532578614979</c:v>
                </c:pt>
                <c:pt idx="1169">
                  <c:v>119.58987204441399</c:v>
                </c:pt>
                <c:pt idx="1170">
                  <c:v>120.317460404812</c:v>
                </c:pt>
                <c:pt idx="1171">
                  <c:v>120.587805964751</c:v>
                </c:pt>
                <c:pt idx="1172">
                  <c:v>120.856363919313</c:v>
                </c:pt>
                <c:pt idx="1173">
                  <c:v>120.822140900696</c:v>
                </c:pt>
                <c:pt idx="1174">
                  <c:v>120.281170497446</c:v>
                </c:pt>
                <c:pt idx="1175">
                  <c:v>121.302326510033</c:v>
                </c:pt>
                <c:pt idx="1176">
                  <c:v>121.53995538043399</c:v>
                </c:pt>
                <c:pt idx="1177">
                  <c:v>121.59297662088299</c:v>
                </c:pt>
                <c:pt idx="1178">
                  <c:v>122.075484002058</c:v>
                </c:pt>
                <c:pt idx="1179">
                  <c:v>121.884675484396</c:v>
                </c:pt>
                <c:pt idx="1180">
                  <c:v>121.006927995929</c:v>
                </c:pt>
                <c:pt idx="1181">
                  <c:v>120.691970526107</c:v>
                </c:pt>
                <c:pt idx="1182">
                  <c:v>121.581209046735</c:v>
                </c:pt>
                <c:pt idx="1183">
                  <c:v>122.950769896395</c:v>
                </c:pt>
                <c:pt idx="1184">
                  <c:v>122.70830330922099</c:v>
                </c:pt>
                <c:pt idx="1185">
                  <c:v>123.88928617569999</c:v>
                </c:pt>
                <c:pt idx="1186">
                  <c:v>123.377560085318</c:v>
                </c:pt>
                <c:pt idx="1187">
                  <c:v>123.464600157597</c:v>
                </c:pt>
                <c:pt idx="1188">
                  <c:v>122.624056199056</c:v>
                </c:pt>
                <c:pt idx="1189">
                  <c:v>122.66523693906301</c:v>
                </c:pt>
                <c:pt idx="1190">
                  <c:v>121.691956145567</c:v>
                </c:pt>
                <c:pt idx="1191">
                  <c:v>123.57021374551201</c:v>
                </c:pt>
                <c:pt idx="1192">
                  <c:v>125.82077060073701</c:v>
                </c:pt>
                <c:pt idx="1193">
                  <c:v>125.683127810882</c:v>
                </c:pt>
                <c:pt idx="1194">
                  <c:v>126.154928173164</c:v>
                </c:pt>
                <c:pt idx="1195">
                  <c:v>126.343386866692</c:v>
                </c:pt>
                <c:pt idx="1196">
                  <c:v>126.128121085111</c:v>
                </c:pt>
                <c:pt idx="1197">
                  <c:v>126.59644801317</c:v>
                </c:pt>
                <c:pt idx="1198">
                  <c:v>126.846796492574</c:v>
                </c:pt>
                <c:pt idx="1199">
                  <c:v>126.776927872729</c:v>
                </c:pt>
                <c:pt idx="1200">
                  <c:v>126.99414819268701</c:v>
                </c:pt>
                <c:pt idx="1201">
                  <c:v>127.345627444454</c:v>
                </c:pt>
                <c:pt idx="1202">
                  <c:v>127.33607700854</c:v>
                </c:pt>
                <c:pt idx="1203">
                  <c:v>127.719307540651</c:v>
                </c:pt>
                <c:pt idx="1204">
                  <c:v>128.20779300079101</c:v>
                </c:pt>
                <c:pt idx="1205">
                  <c:v>128.771686455891</c:v>
                </c:pt>
                <c:pt idx="1206">
                  <c:v>128.709369699815</c:v>
                </c:pt>
                <c:pt idx="1207">
                  <c:v>128.94822240847299</c:v>
                </c:pt>
                <c:pt idx="1208">
                  <c:v>129.62211559210999</c:v>
                </c:pt>
                <c:pt idx="1209">
                  <c:v>129.80760618011101</c:v>
                </c:pt>
                <c:pt idx="1210">
                  <c:v>130.02821821366999</c:v>
                </c:pt>
                <c:pt idx="1211">
                  <c:v>128.71314551989801</c:v>
                </c:pt>
                <c:pt idx="1212">
                  <c:v>128.451734248923</c:v>
                </c:pt>
                <c:pt idx="1213">
                  <c:v>129.37221678307901</c:v>
                </c:pt>
                <c:pt idx="1214">
                  <c:v>128.707282872344</c:v>
                </c:pt>
                <c:pt idx="1215">
                  <c:v>128.96355787397101</c:v>
                </c:pt>
                <c:pt idx="1216">
                  <c:v>129.18948674496701</c:v>
                </c:pt>
                <c:pt idx="1217">
                  <c:v>128.705329345271</c:v>
                </c:pt>
                <c:pt idx="1218">
                  <c:v>129.80052053595401</c:v>
                </c:pt>
                <c:pt idx="1219">
                  <c:v>129.881048396165</c:v>
                </c:pt>
                <c:pt idx="1220">
                  <c:v>130.67100674699299</c:v>
                </c:pt>
                <c:pt idx="1221">
                  <c:v>130.728587611682</c:v>
                </c:pt>
                <c:pt idx="1222">
                  <c:v>130.373049007151</c:v>
                </c:pt>
                <c:pt idx="1223">
                  <c:v>130.47489727887</c:v>
                </c:pt>
                <c:pt idx="1224">
                  <c:v>131.46606693406099</c:v>
                </c:pt>
                <c:pt idx="1225">
                  <c:v>130.16793885048301</c:v>
                </c:pt>
                <c:pt idx="1226">
                  <c:v>129.11682741954499</c:v>
                </c:pt>
                <c:pt idx="1227">
                  <c:v>130.36873509173699</c:v>
                </c:pt>
                <c:pt idx="1228">
                  <c:v>127.95111515396199</c:v>
                </c:pt>
                <c:pt idx="1229">
                  <c:v>128.83059566417</c:v>
                </c:pt>
                <c:pt idx="1230">
                  <c:v>129.867885539897</c:v>
                </c:pt>
                <c:pt idx="1231">
                  <c:v>129.85681170370299</c:v>
                </c:pt>
                <c:pt idx="1232">
                  <c:v>130.26494798649799</c:v>
                </c:pt>
                <c:pt idx="1233">
                  <c:v>131.11389904431499</c:v>
                </c:pt>
                <c:pt idx="1234">
                  <c:v>132.23402706279001</c:v>
                </c:pt>
                <c:pt idx="1235">
                  <c:v>131.93698691805099</c:v>
                </c:pt>
                <c:pt idx="1236">
                  <c:v>131.63942989319199</c:v>
                </c:pt>
                <c:pt idx="1237">
                  <c:v>131.99253639938999</c:v>
                </c:pt>
                <c:pt idx="1238">
                  <c:v>132.27508496344299</c:v>
                </c:pt>
                <c:pt idx="1239">
                  <c:v>131.89795506920001</c:v>
                </c:pt>
                <c:pt idx="1240">
                  <c:v>132.192248445627</c:v>
                </c:pt>
                <c:pt idx="1241">
                  <c:v>133.24680845374701</c:v>
                </c:pt>
                <c:pt idx="1242">
                  <c:v>133.31364481218299</c:v>
                </c:pt>
                <c:pt idx="1243">
                  <c:v>132.65288011231101</c:v>
                </c:pt>
                <c:pt idx="1244">
                  <c:v>131.960228621482</c:v>
                </c:pt>
                <c:pt idx="1245">
                  <c:v>132.88642170734701</c:v>
                </c:pt>
                <c:pt idx="1246">
                  <c:v>132.09012732363499</c:v>
                </c:pt>
                <c:pt idx="1247">
                  <c:v>132.67522718960299</c:v>
                </c:pt>
                <c:pt idx="1248">
                  <c:v>132.690675380447</c:v>
                </c:pt>
                <c:pt idx="1249">
                  <c:v>133.42755122089301</c:v>
                </c:pt>
                <c:pt idx="1250">
                  <c:v>133.586276105037</c:v>
                </c:pt>
                <c:pt idx="1251">
                  <c:v>133.94557810649701</c:v>
                </c:pt>
                <c:pt idx="1252">
                  <c:v>133.25662962005001</c:v>
                </c:pt>
                <c:pt idx="1253">
                  <c:v>133.38707688171999</c:v>
                </c:pt>
                <c:pt idx="1254">
                  <c:v>132.47725814650099</c:v>
                </c:pt>
                <c:pt idx="1255">
                  <c:v>134.32537026858699</c:v>
                </c:pt>
                <c:pt idx="1256">
                  <c:v>134.67591455174701</c:v>
                </c:pt>
                <c:pt idx="1257">
                  <c:v>135.85201582501199</c:v>
                </c:pt>
                <c:pt idx="1258">
                  <c:v>135.80684506346699</c:v>
                </c:pt>
                <c:pt idx="1259">
                  <c:v>136.948974809822</c:v>
                </c:pt>
                <c:pt idx="1260">
                  <c:v>137.560767223943</c:v>
                </c:pt>
                <c:pt idx="1261">
                  <c:v>137.949575987098</c:v>
                </c:pt>
                <c:pt idx="1262">
                  <c:v>134.334002428828</c:v>
                </c:pt>
                <c:pt idx="1263">
                  <c:v>136.530049052788</c:v>
                </c:pt>
                <c:pt idx="1264">
                  <c:v>134.79497192701101</c:v>
                </c:pt>
                <c:pt idx="1265">
                  <c:v>134.58587084415601</c:v>
                </c:pt>
                <c:pt idx="1266">
                  <c:v>136.29464713057101</c:v>
                </c:pt>
                <c:pt idx="1267">
                  <c:v>136.41136062746699</c:v>
                </c:pt>
                <c:pt idx="1268">
                  <c:v>137.46208229916201</c:v>
                </c:pt>
                <c:pt idx="1269">
                  <c:v>137.88136515581201</c:v>
                </c:pt>
                <c:pt idx="1270">
                  <c:v>137.785628506596</c:v>
                </c:pt>
                <c:pt idx="1271">
                  <c:v>137.22567678115999</c:v>
                </c:pt>
                <c:pt idx="1272">
                  <c:v>138.32837108270499</c:v>
                </c:pt>
                <c:pt idx="1273">
                  <c:v>139.64518770568401</c:v>
                </c:pt>
                <c:pt idx="1274">
                  <c:v>138.16112526334899</c:v>
                </c:pt>
                <c:pt idx="1275">
                  <c:v>139.13237140074801</c:v>
                </c:pt>
                <c:pt idx="1276">
                  <c:v>139.79431231544899</c:v>
                </c:pt>
                <c:pt idx="1277">
                  <c:v>140.467754961883</c:v>
                </c:pt>
                <c:pt idx="1278">
                  <c:v>141.439658247951</c:v>
                </c:pt>
                <c:pt idx="1279">
                  <c:v>141.73683396160499</c:v>
                </c:pt>
                <c:pt idx="1280">
                  <c:v>141.07095387019601</c:v>
                </c:pt>
                <c:pt idx="1281">
                  <c:v>141.771801497496</c:v>
                </c:pt>
                <c:pt idx="1282">
                  <c:v>141.962208248899</c:v>
                </c:pt>
                <c:pt idx="1283">
                  <c:v>143.31569290975699</c:v>
                </c:pt>
                <c:pt idx="1284">
                  <c:v>144.032479111665</c:v>
                </c:pt>
                <c:pt idx="1285">
                  <c:v>143.48183088862001</c:v>
                </c:pt>
                <c:pt idx="1286">
                  <c:v>144.823691056916</c:v>
                </c:pt>
                <c:pt idx="1287">
                  <c:v>145.020857113327</c:v>
                </c:pt>
                <c:pt idx="1288">
                  <c:v>145.416878096256</c:v>
                </c:pt>
                <c:pt idx="1289">
                  <c:v>142.57193072741799</c:v>
                </c:pt>
                <c:pt idx="1290">
                  <c:v>141.461703238224</c:v>
                </c:pt>
                <c:pt idx="1291">
                  <c:v>141.23279483112699</c:v>
                </c:pt>
                <c:pt idx="1292">
                  <c:v>141.52493617294701</c:v>
                </c:pt>
                <c:pt idx="1293">
                  <c:v>139.96849504819701</c:v>
                </c:pt>
                <c:pt idx="1294">
                  <c:v>140.334152397526</c:v>
                </c:pt>
                <c:pt idx="1295">
                  <c:v>138.58360321103399</c:v>
                </c:pt>
                <c:pt idx="1296">
                  <c:v>139.64790605809301</c:v>
                </c:pt>
                <c:pt idx="1297">
                  <c:v>138.52980911257799</c:v>
                </c:pt>
                <c:pt idx="1298">
                  <c:v>136.710087566748</c:v>
                </c:pt>
                <c:pt idx="1299">
                  <c:v>137.913523991982</c:v>
                </c:pt>
                <c:pt idx="1300">
                  <c:v>139.35248904489799</c:v>
                </c:pt>
                <c:pt idx="1301">
                  <c:v>139.77362349209599</c:v>
                </c:pt>
                <c:pt idx="1302">
                  <c:v>138.313055545183</c:v>
                </c:pt>
                <c:pt idx="1303">
                  <c:v>136.959769593353</c:v>
                </c:pt>
                <c:pt idx="1304">
                  <c:v>139.12782364885999</c:v>
                </c:pt>
                <c:pt idx="1305">
                  <c:v>138.15887748430001</c:v>
                </c:pt>
                <c:pt idx="1306">
                  <c:v>139.19156186378299</c:v>
                </c:pt>
                <c:pt idx="1307">
                  <c:v>140.566687949449</c:v>
                </c:pt>
                <c:pt idx="1308">
                  <c:v>138.807607193682</c:v>
                </c:pt>
                <c:pt idx="1309">
                  <c:v>135.268054268605</c:v>
                </c:pt>
                <c:pt idx="1310">
                  <c:v>135.43558724682799</c:v>
                </c:pt>
                <c:pt idx="1311">
                  <c:v>133.77990439088001</c:v>
                </c:pt>
                <c:pt idx="1312">
                  <c:v>134.99944570780201</c:v>
                </c:pt>
                <c:pt idx="1313">
                  <c:v>135.94758282979399</c:v>
                </c:pt>
                <c:pt idx="1314">
                  <c:v>137.36864013414601</c:v>
                </c:pt>
                <c:pt idx="1315">
                  <c:v>136.83493093910101</c:v>
                </c:pt>
                <c:pt idx="1316">
                  <c:v>138.34107183970201</c:v>
                </c:pt>
                <c:pt idx="1317">
                  <c:v>138.28083542378499</c:v>
                </c:pt>
                <c:pt idx="1318">
                  <c:v>138.56819207302601</c:v>
                </c:pt>
                <c:pt idx="1319">
                  <c:v>140.18318655084701</c:v>
                </c:pt>
                <c:pt idx="1320">
                  <c:v>140.71225658041701</c:v>
                </c:pt>
                <c:pt idx="1321">
                  <c:v>141.84175170559001</c:v>
                </c:pt>
                <c:pt idx="1322">
                  <c:v>142.209066880899</c:v>
                </c:pt>
                <c:pt idx="1323">
                  <c:v>144.18767626197601</c:v>
                </c:pt>
                <c:pt idx="1324">
                  <c:v>144.59622924426699</c:v>
                </c:pt>
                <c:pt idx="1325">
                  <c:v>145.35427777983099</c:v>
                </c:pt>
                <c:pt idx="1326">
                  <c:v>144.78916293232899</c:v>
                </c:pt>
                <c:pt idx="1327">
                  <c:v>145.26355858308901</c:v>
                </c:pt>
                <c:pt idx="1328">
                  <c:v>145.893782226041</c:v>
                </c:pt>
                <c:pt idx="1329">
                  <c:v>145.776034088149</c:v>
                </c:pt>
                <c:pt idx="1330">
                  <c:v>146.104319676518</c:v>
                </c:pt>
                <c:pt idx="1331">
                  <c:v>145.75938848602601</c:v>
                </c:pt>
                <c:pt idx="1332">
                  <c:v>145.07829102757199</c:v>
                </c:pt>
                <c:pt idx="1333">
                  <c:v>146.03732817902201</c:v>
                </c:pt>
                <c:pt idx="1334">
                  <c:v>145.936235278412</c:v>
                </c:pt>
                <c:pt idx="1335">
                  <c:v>145.207985228317</c:v>
                </c:pt>
                <c:pt idx="1336">
                  <c:v>145.44187126563699</c:v>
                </c:pt>
                <c:pt idx="1337">
                  <c:v>145.61286276386801</c:v>
                </c:pt>
                <c:pt idx="1338">
                  <c:v>147.45018679327401</c:v>
                </c:pt>
                <c:pt idx="1339">
                  <c:v>147.75176180482799</c:v>
                </c:pt>
                <c:pt idx="1340">
                  <c:v>147.958500750182</c:v>
                </c:pt>
                <c:pt idx="1341">
                  <c:v>146.784549082994</c:v>
                </c:pt>
                <c:pt idx="1342">
                  <c:v>146.043978076157</c:v>
                </c:pt>
                <c:pt idx="1343">
                  <c:v>146.66232668274199</c:v>
                </c:pt>
                <c:pt idx="1344">
                  <c:v>146.308502693821</c:v>
                </c:pt>
                <c:pt idx="1345">
                  <c:v>146.71257947574401</c:v>
                </c:pt>
                <c:pt idx="1346">
                  <c:v>146.90107125462299</c:v>
                </c:pt>
                <c:pt idx="1347">
                  <c:v>146.274069084556</c:v>
                </c:pt>
                <c:pt idx="1348">
                  <c:v>143.795862415052</c:v>
                </c:pt>
                <c:pt idx="1349">
                  <c:v>143.34172454031301</c:v>
                </c:pt>
                <c:pt idx="1350">
                  <c:v>142.31172137090499</c:v>
                </c:pt>
                <c:pt idx="1351">
                  <c:v>143.625977212571</c:v>
                </c:pt>
                <c:pt idx="1352">
                  <c:v>142.84177372176899</c:v>
                </c:pt>
                <c:pt idx="1353">
                  <c:v>144.49952024286699</c:v>
                </c:pt>
                <c:pt idx="1354">
                  <c:v>145.04563320112001</c:v>
                </c:pt>
                <c:pt idx="1355">
                  <c:v>144.89347039094599</c:v>
                </c:pt>
                <c:pt idx="1356">
                  <c:v>141.911204444026</c:v>
                </c:pt>
                <c:pt idx="1357">
                  <c:v>142.27873532090101</c:v>
                </c:pt>
                <c:pt idx="1358">
                  <c:v>143.27233260506301</c:v>
                </c:pt>
                <c:pt idx="1359">
                  <c:v>141.83441384503601</c:v>
                </c:pt>
                <c:pt idx="1360">
                  <c:v>142.65268902104</c:v>
                </c:pt>
                <c:pt idx="1361">
                  <c:v>143.93270938372299</c:v>
                </c:pt>
                <c:pt idx="1362">
                  <c:v>144.14667401429401</c:v>
                </c:pt>
                <c:pt idx="1363">
                  <c:v>144.380517832962</c:v>
                </c:pt>
                <c:pt idx="1364">
                  <c:v>146.24438123586799</c:v>
                </c:pt>
                <c:pt idx="1365">
                  <c:v>147.42710483933999</c:v>
                </c:pt>
                <c:pt idx="1366">
                  <c:v>147.540727682447</c:v>
                </c:pt>
                <c:pt idx="1367">
                  <c:v>146.83044572805301</c:v>
                </c:pt>
                <c:pt idx="1368">
                  <c:v>147.370169033808</c:v>
                </c:pt>
                <c:pt idx="1369">
                  <c:v>147.70521810103801</c:v>
                </c:pt>
                <c:pt idx="1370">
                  <c:v>148.820682271073</c:v>
                </c:pt>
                <c:pt idx="1371">
                  <c:v>150.429338724226</c:v>
                </c:pt>
                <c:pt idx="1372">
                  <c:v>150.341133087538</c:v>
                </c:pt>
                <c:pt idx="1373">
                  <c:v>149.63695836091901</c:v>
                </c:pt>
                <c:pt idx="1374">
                  <c:v>149.37436108400499</c:v>
                </c:pt>
                <c:pt idx="1375">
                  <c:v>149.506222589195</c:v>
                </c:pt>
                <c:pt idx="1376">
                  <c:v>149.14094446475599</c:v>
                </c:pt>
                <c:pt idx="1377">
                  <c:v>149.94198358048999</c:v>
                </c:pt>
                <c:pt idx="1378">
                  <c:v>149.384647133594</c:v>
                </c:pt>
                <c:pt idx="1379">
                  <c:v>149.06514187455099</c:v>
                </c:pt>
                <c:pt idx="1380">
                  <c:v>150.59204340389701</c:v>
                </c:pt>
                <c:pt idx="1381">
                  <c:v>150.24303777321799</c:v>
                </c:pt>
                <c:pt idx="1382">
                  <c:v>148.718030467603</c:v>
                </c:pt>
                <c:pt idx="1383">
                  <c:v>149.78628074668401</c:v>
                </c:pt>
                <c:pt idx="1384">
                  <c:v>148.28051141633</c:v>
                </c:pt>
                <c:pt idx="1385">
                  <c:v>145.85396514216399</c:v>
                </c:pt>
                <c:pt idx="1386">
                  <c:v>145.444284192596</c:v>
                </c:pt>
                <c:pt idx="1387">
                  <c:v>148.75732216359299</c:v>
                </c:pt>
                <c:pt idx="1388">
                  <c:v>150.37534992261001</c:v>
                </c:pt>
                <c:pt idx="1389">
                  <c:v>151.193036291813</c:v>
                </c:pt>
                <c:pt idx="1390">
                  <c:v>150.062738559856</c:v>
                </c:pt>
                <c:pt idx="1391">
                  <c:v>151.91864075209801</c:v>
                </c:pt>
                <c:pt idx="1392">
                  <c:v>153.04899997370299</c:v>
                </c:pt>
                <c:pt idx="1393">
                  <c:v>154.86758186832401</c:v>
                </c:pt>
                <c:pt idx="1394">
                  <c:v>154.818994527207</c:v>
                </c:pt>
                <c:pt idx="1395">
                  <c:v>155.267608704342</c:v>
                </c:pt>
                <c:pt idx="1396">
                  <c:v>154.57905611315101</c:v>
                </c:pt>
                <c:pt idx="1397">
                  <c:v>155.297349839948</c:v>
                </c:pt>
                <c:pt idx="1398">
                  <c:v>155.83619049451701</c:v>
                </c:pt>
                <c:pt idx="1399">
                  <c:v>155.85400582018201</c:v>
                </c:pt>
                <c:pt idx="1400">
                  <c:v>156.33158140204301</c:v>
                </c:pt>
                <c:pt idx="1401">
                  <c:v>155.066814763004</c:v>
                </c:pt>
                <c:pt idx="1402">
                  <c:v>154.39070872523001</c:v>
                </c:pt>
                <c:pt idx="1403">
                  <c:v>154.158821292792</c:v>
                </c:pt>
                <c:pt idx="1404">
                  <c:v>155.218619997536</c:v>
                </c:pt>
                <c:pt idx="1405">
                  <c:v>154.91387839058399</c:v>
                </c:pt>
                <c:pt idx="1406">
                  <c:v>154.702961901256</c:v>
                </c:pt>
                <c:pt idx="1407">
                  <c:v>152.118619683829</c:v>
                </c:pt>
                <c:pt idx="1408">
                  <c:v>154.52439605493799</c:v>
                </c:pt>
                <c:pt idx="1409">
                  <c:v>154.57978845586999</c:v>
                </c:pt>
                <c:pt idx="1410">
                  <c:v>154.643254855745</c:v>
                </c:pt>
                <c:pt idx="1411">
                  <c:v>156.197552152963</c:v>
                </c:pt>
                <c:pt idx="1412">
                  <c:v>156.41301633985901</c:v>
                </c:pt>
                <c:pt idx="1413">
                  <c:v>156.93531464642501</c:v>
                </c:pt>
                <c:pt idx="1414">
                  <c:v>155.806709333594</c:v>
                </c:pt>
                <c:pt idx="1415">
                  <c:v>155.126684753039</c:v>
                </c:pt>
                <c:pt idx="1416">
                  <c:v>154.872906828135</c:v>
                </c:pt>
                <c:pt idx="1417">
                  <c:v>156.99151892993601</c:v>
                </c:pt>
                <c:pt idx="1418">
                  <c:v>157.78884156615001</c:v>
                </c:pt>
                <c:pt idx="1419">
                  <c:v>157.960789598867</c:v>
                </c:pt>
                <c:pt idx="1420">
                  <c:v>158.798487978097</c:v>
                </c:pt>
                <c:pt idx="1421">
                  <c:v>159.65340216631901</c:v>
                </c:pt>
                <c:pt idx="1422">
                  <c:v>159.95787373122101</c:v>
                </c:pt>
                <c:pt idx="1423">
                  <c:v>158.92716563234899</c:v>
                </c:pt>
                <c:pt idx="1424">
                  <c:v>158.40472723145299</c:v>
                </c:pt>
                <c:pt idx="1425">
                  <c:v>158.19595948372401</c:v>
                </c:pt>
                <c:pt idx="1426">
                  <c:v>158.05387350370901</c:v>
                </c:pt>
                <c:pt idx="1427">
                  <c:v>159.36892040505401</c:v>
                </c:pt>
                <c:pt idx="1428">
                  <c:v>159.60083853627</c:v>
                </c:pt>
                <c:pt idx="1429">
                  <c:v>158.74216925081299</c:v>
                </c:pt>
                <c:pt idx="1430">
                  <c:v>156.46804022173799</c:v>
                </c:pt>
                <c:pt idx="1431">
                  <c:v>156.39771680171799</c:v>
                </c:pt>
                <c:pt idx="1432">
                  <c:v>156.58898002843</c:v>
                </c:pt>
                <c:pt idx="1433">
                  <c:v>157.977293761472</c:v>
                </c:pt>
                <c:pt idx="1434">
                  <c:v>157.67157496265699</c:v>
                </c:pt>
                <c:pt idx="1435">
                  <c:v>159.829609716086</c:v>
                </c:pt>
                <c:pt idx="1436">
                  <c:v>159.08273725287901</c:v>
                </c:pt>
                <c:pt idx="1437">
                  <c:v>161.06186134068599</c:v>
                </c:pt>
                <c:pt idx="1438">
                  <c:v>162.65493981628401</c:v>
                </c:pt>
                <c:pt idx="1439">
                  <c:v>163.08395542123</c:v>
                </c:pt>
                <c:pt idx="1440">
                  <c:v>163.40772078129899</c:v>
                </c:pt>
                <c:pt idx="1441">
                  <c:v>163.22421258726101</c:v>
                </c:pt>
                <c:pt idx="1442">
                  <c:v>163.09623588754101</c:v>
                </c:pt>
                <c:pt idx="1443">
                  <c:v>163.735822735623</c:v>
                </c:pt>
                <c:pt idx="1444">
                  <c:v>162.17357897760701</c:v>
                </c:pt>
                <c:pt idx="1445">
                  <c:v>162.22098963281999</c:v>
                </c:pt>
                <c:pt idx="1446">
                  <c:v>161.301347905022</c:v>
                </c:pt>
                <c:pt idx="1447">
                  <c:v>162.61961026930999</c:v>
                </c:pt>
                <c:pt idx="1448">
                  <c:v>162.82554990259499</c:v>
                </c:pt>
                <c:pt idx="1449">
                  <c:v>162.695596818685</c:v>
                </c:pt>
                <c:pt idx="1450">
                  <c:v>163.37402615245799</c:v>
                </c:pt>
                <c:pt idx="1451">
                  <c:v>161.121536601554</c:v>
                </c:pt>
                <c:pt idx="1452">
                  <c:v>163.38164410791799</c:v>
                </c:pt>
                <c:pt idx="1453">
                  <c:v>164.56262572435699</c:v>
                </c:pt>
                <c:pt idx="1454">
                  <c:v>164.62311796612499</c:v>
                </c:pt>
                <c:pt idx="1455">
                  <c:v>163.92491088551299</c:v>
                </c:pt>
                <c:pt idx="1456">
                  <c:v>164.879606809601</c:v>
                </c:pt>
                <c:pt idx="1457">
                  <c:v>165.36298439476599</c:v>
                </c:pt>
                <c:pt idx="1458">
                  <c:v>164.45534710319399</c:v>
                </c:pt>
                <c:pt idx="1459">
                  <c:v>160.89296285955399</c:v>
                </c:pt>
                <c:pt idx="1460">
                  <c:v>159.25067582498599</c:v>
                </c:pt>
                <c:pt idx="1461">
                  <c:v>159.90424016991801</c:v>
                </c:pt>
                <c:pt idx="1462">
                  <c:v>158.02765103631799</c:v>
                </c:pt>
                <c:pt idx="1463">
                  <c:v>160.55019951826901</c:v>
                </c:pt>
                <c:pt idx="1464">
                  <c:v>159.77025566017701</c:v>
                </c:pt>
                <c:pt idx="1465">
                  <c:v>155.707196572101</c:v>
                </c:pt>
                <c:pt idx="1466">
                  <c:v>156.87034808663299</c:v>
                </c:pt>
                <c:pt idx="1467">
                  <c:v>156.25089936637099</c:v>
                </c:pt>
                <c:pt idx="1468">
                  <c:v>158.00779427083501</c:v>
                </c:pt>
                <c:pt idx="1469">
                  <c:v>160.375850553193</c:v>
                </c:pt>
                <c:pt idx="1470">
                  <c:v>161.01277226635199</c:v>
                </c:pt>
                <c:pt idx="1471">
                  <c:v>162.716516226745</c:v>
                </c:pt>
                <c:pt idx="1472">
                  <c:v>163.05505877284301</c:v>
                </c:pt>
                <c:pt idx="1473">
                  <c:v>164.47141237166201</c:v>
                </c:pt>
                <c:pt idx="1474">
                  <c:v>164.86352630190001</c:v>
                </c:pt>
                <c:pt idx="1475">
                  <c:v>165.822711058105</c:v>
                </c:pt>
                <c:pt idx="1476">
                  <c:v>164.52744459041199</c:v>
                </c:pt>
                <c:pt idx="1477">
                  <c:v>165.64292765582101</c:v>
                </c:pt>
                <c:pt idx="1478">
                  <c:v>165.62443234734999</c:v>
                </c:pt>
                <c:pt idx="1479">
                  <c:v>166.63703881211299</c:v>
                </c:pt>
                <c:pt idx="1480">
                  <c:v>166.55144597950101</c:v>
                </c:pt>
                <c:pt idx="1481">
                  <c:v>166.78739039437599</c:v>
                </c:pt>
                <c:pt idx="1482">
                  <c:v>167.42013570126099</c:v>
                </c:pt>
                <c:pt idx="1483">
                  <c:v>167.21941311467901</c:v>
                </c:pt>
                <c:pt idx="1484">
                  <c:v>166.084174466733</c:v>
                </c:pt>
                <c:pt idx="1485">
                  <c:v>168.90031093673301</c:v>
                </c:pt>
                <c:pt idx="1486">
                  <c:v>169.10018096712699</c:v>
                </c:pt>
                <c:pt idx="1487">
                  <c:v>169.07553057641201</c:v>
                </c:pt>
                <c:pt idx="1488">
                  <c:v>168.65984008624599</c:v>
                </c:pt>
                <c:pt idx="1489">
                  <c:v>168.547800021293</c:v>
                </c:pt>
                <c:pt idx="1490">
                  <c:v>167.48822938804</c:v>
                </c:pt>
                <c:pt idx="1491">
                  <c:v>167.96728800891799</c:v>
                </c:pt>
                <c:pt idx="1492">
                  <c:v>165.80354577598399</c:v>
                </c:pt>
                <c:pt idx="1493">
                  <c:v>165.350355275884</c:v>
                </c:pt>
                <c:pt idx="1494">
                  <c:v>166.61404348514799</c:v>
                </c:pt>
                <c:pt idx="1495">
                  <c:v>168.58860840646301</c:v>
                </c:pt>
                <c:pt idx="1496">
                  <c:v>167.59628219325199</c:v>
                </c:pt>
                <c:pt idx="1497">
                  <c:v>168.09833978752201</c:v>
                </c:pt>
                <c:pt idx="1498">
                  <c:v>166.75528374209901</c:v>
                </c:pt>
                <c:pt idx="1499">
                  <c:v>165.29279695360299</c:v>
                </c:pt>
                <c:pt idx="1500">
                  <c:v>165.698212122846</c:v>
                </c:pt>
                <c:pt idx="1501">
                  <c:v>163.44807883744599</c:v>
                </c:pt>
                <c:pt idx="1502">
                  <c:v>162.80250386662499</c:v>
                </c:pt>
                <c:pt idx="1503">
                  <c:v>163.068821931999</c:v>
                </c:pt>
                <c:pt idx="1504">
                  <c:v>164.78079451608301</c:v>
                </c:pt>
                <c:pt idx="1505">
                  <c:v>167.11014455528601</c:v>
                </c:pt>
                <c:pt idx="1506">
                  <c:v>167.64623257231599</c:v>
                </c:pt>
                <c:pt idx="1507">
                  <c:v>166.43159280728801</c:v>
                </c:pt>
                <c:pt idx="1508">
                  <c:v>162.645377087436</c:v>
                </c:pt>
                <c:pt idx="1509">
                  <c:v>160.81224091276101</c:v>
                </c:pt>
                <c:pt idx="1510">
                  <c:v>162.01318117230801</c:v>
                </c:pt>
                <c:pt idx="1511">
                  <c:v>164.457941424518</c:v>
                </c:pt>
                <c:pt idx="1512">
                  <c:v>159.812637611784</c:v>
                </c:pt>
                <c:pt idx="1513">
                  <c:v>157.91661048257899</c:v>
                </c:pt>
                <c:pt idx="1514">
                  <c:v>158.92951976163599</c:v>
                </c:pt>
                <c:pt idx="1515">
                  <c:v>159.38581784681699</c:v>
                </c:pt>
                <c:pt idx="1516">
                  <c:v>161.042604382267</c:v>
                </c:pt>
                <c:pt idx="1517">
                  <c:v>161.455553489788</c:v>
                </c:pt>
                <c:pt idx="1518">
                  <c:v>162.26677499647801</c:v>
                </c:pt>
                <c:pt idx="1519">
                  <c:v>163.54622168562801</c:v>
                </c:pt>
                <c:pt idx="1520">
                  <c:v>162.44578038963201</c:v>
                </c:pt>
                <c:pt idx="1521">
                  <c:v>163.15259178924799</c:v>
                </c:pt>
                <c:pt idx="1522">
                  <c:v>160.72278939623601</c:v>
                </c:pt>
                <c:pt idx="1523">
                  <c:v>160.80998482611199</c:v>
                </c:pt>
                <c:pt idx="1524">
                  <c:v>161.726408567091</c:v>
                </c:pt>
                <c:pt idx="1525">
                  <c:v>162.35870593141601</c:v>
                </c:pt>
                <c:pt idx="1526">
                  <c:v>162.57844514327701</c:v>
                </c:pt>
                <c:pt idx="1527">
                  <c:v>162.42513131565201</c:v>
                </c:pt>
                <c:pt idx="1528">
                  <c:v>162.852523177742</c:v>
                </c:pt>
                <c:pt idx="1529">
                  <c:v>160.709671277377</c:v>
                </c:pt>
                <c:pt idx="1530">
                  <c:v>160.68959806561901</c:v>
                </c:pt>
                <c:pt idx="1531">
                  <c:v>160.08667382186599</c:v>
                </c:pt>
                <c:pt idx="1532">
                  <c:v>160.868876406027</c:v>
                </c:pt>
                <c:pt idx="1533">
                  <c:v>163.598433003964</c:v>
                </c:pt>
                <c:pt idx="1534">
                  <c:v>163.18809636818199</c:v>
                </c:pt>
                <c:pt idx="1535">
                  <c:v>161.81831887929101</c:v>
                </c:pt>
                <c:pt idx="1536">
                  <c:v>160.54619645801299</c:v>
                </c:pt>
                <c:pt idx="1537">
                  <c:v>161.501161906417</c:v>
                </c:pt>
                <c:pt idx="1538">
                  <c:v>162.705953660641</c:v>
                </c:pt>
                <c:pt idx="1539">
                  <c:v>161.59742809354401</c:v>
                </c:pt>
                <c:pt idx="1540">
                  <c:v>162.92925100143299</c:v>
                </c:pt>
                <c:pt idx="1541">
                  <c:v>163.73888780486701</c:v>
                </c:pt>
                <c:pt idx="1542">
                  <c:v>164.901418015156</c:v>
                </c:pt>
                <c:pt idx="1543">
                  <c:v>166.70166652675701</c:v>
                </c:pt>
                <c:pt idx="1544">
                  <c:v>166.215416365772</c:v>
                </c:pt>
                <c:pt idx="1545">
                  <c:v>167.126330513797</c:v>
                </c:pt>
                <c:pt idx="1546">
                  <c:v>167.078368831521</c:v>
                </c:pt>
                <c:pt idx="1547">
                  <c:v>166.85347795419599</c:v>
                </c:pt>
                <c:pt idx="1548">
                  <c:v>166.71769389485601</c:v>
                </c:pt>
                <c:pt idx="1549">
                  <c:v>167.25404576053799</c:v>
                </c:pt>
                <c:pt idx="1550">
                  <c:v>168.98699954262199</c:v>
                </c:pt>
                <c:pt idx="1551">
                  <c:v>170.032254257376</c:v>
                </c:pt>
                <c:pt idx="1552">
                  <c:v>170.31908221047499</c:v>
                </c:pt>
                <c:pt idx="1553">
                  <c:v>170.357023210411</c:v>
                </c:pt>
                <c:pt idx="1554">
                  <c:v>169.96905282372501</c:v>
                </c:pt>
                <c:pt idx="1555">
                  <c:v>168.64694136550901</c:v>
                </c:pt>
                <c:pt idx="1556">
                  <c:v>169.087853266</c:v>
                </c:pt>
                <c:pt idx="1557">
                  <c:v>169.43438612186301</c:v>
                </c:pt>
                <c:pt idx="1558">
                  <c:v>169.912733126874</c:v>
                </c:pt>
                <c:pt idx="1559">
                  <c:v>170.99731806425399</c:v>
                </c:pt>
                <c:pt idx="1560">
                  <c:v>171.029762465537</c:v>
                </c:pt>
                <c:pt idx="1561">
                  <c:v>171.36007559839999</c:v>
                </c:pt>
                <c:pt idx="1562">
                  <c:v>171.27322683520899</c:v>
                </c:pt>
                <c:pt idx="1563">
                  <c:v>170.421175493829</c:v>
                </c:pt>
                <c:pt idx="1564">
                  <c:v>171.56335093144</c:v>
                </c:pt>
                <c:pt idx="1565">
                  <c:v>171.48211720124601</c:v>
                </c:pt>
                <c:pt idx="1566">
                  <c:v>172.26977894640899</c:v>
                </c:pt>
                <c:pt idx="1567">
                  <c:v>172.60927762481501</c:v>
                </c:pt>
                <c:pt idx="1568">
                  <c:v>174.31377590601701</c:v>
                </c:pt>
                <c:pt idx="1569">
                  <c:v>174.28214608188301</c:v>
                </c:pt>
                <c:pt idx="1570">
                  <c:v>175.33911646109601</c:v>
                </c:pt>
                <c:pt idx="1571">
                  <c:v>174.03844103691199</c:v>
                </c:pt>
                <c:pt idx="1572">
                  <c:v>172.110273452549</c:v>
                </c:pt>
                <c:pt idx="1573">
                  <c:v>172.975749431298</c:v>
                </c:pt>
                <c:pt idx="1574">
                  <c:v>172.00892810279601</c:v>
                </c:pt>
                <c:pt idx="1575">
                  <c:v>172.54970606664199</c:v>
                </c:pt>
                <c:pt idx="1576">
                  <c:v>173.49884803649201</c:v>
                </c:pt>
                <c:pt idx="1577">
                  <c:v>172.757639382538</c:v>
                </c:pt>
                <c:pt idx="1578">
                  <c:v>173.22687269660901</c:v>
                </c:pt>
                <c:pt idx="1579">
                  <c:v>170.931182905919</c:v>
                </c:pt>
                <c:pt idx="1580">
                  <c:v>173.343877085071</c:v>
                </c:pt>
                <c:pt idx="1581">
                  <c:v>172.97648089747599</c:v>
                </c:pt>
                <c:pt idx="1582">
                  <c:v>174.07829366460399</c:v>
                </c:pt>
                <c:pt idx="1583">
                  <c:v>174.76661639428701</c:v>
                </c:pt>
                <c:pt idx="1584">
                  <c:v>174.62732683767601</c:v>
                </c:pt>
                <c:pt idx="1585">
                  <c:v>173.71527393169899</c:v>
                </c:pt>
                <c:pt idx="1586">
                  <c:v>173.58396651378399</c:v>
                </c:pt>
                <c:pt idx="1587">
                  <c:v>173.027947191262</c:v>
                </c:pt>
                <c:pt idx="1588">
                  <c:v>173.29938072748399</c:v>
                </c:pt>
                <c:pt idx="1589">
                  <c:v>169.99220552715701</c:v>
                </c:pt>
                <c:pt idx="1590">
                  <c:v>169.451450484801</c:v>
                </c:pt>
                <c:pt idx="1591">
                  <c:v>170.63440736162599</c:v>
                </c:pt>
                <c:pt idx="1592">
                  <c:v>169.153741978108</c:v>
                </c:pt>
                <c:pt idx="1593">
                  <c:v>169.13235701774801</c:v>
                </c:pt>
                <c:pt idx="1594">
                  <c:v>168.94311770622099</c:v>
                </c:pt>
                <c:pt idx="1595">
                  <c:v>170.10711827179901</c:v>
                </c:pt>
                <c:pt idx="1596">
                  <c:v>171.11762646207799</c:v>
                </c:pt>
                <c:pt idx="1597">
                  <c:v>170.87720627499499</c:v>
                </c:pt>
                <c:pt idx="1598">
                  <c:v>172.648529129601</c:v>
                </c:pt>
                <c:pt idx="1599">
                  <c:v>173.23200634625701</c:v>
                </c:pt>
                <c:pt idx="1600">
                  <c:v>173.70064905589101</c:v>
                </c:pt>
                <c:pt idx="1601">
                  <c:v>175.14882877948</c:v>
                </c:pt>
                <c:pt idx="1602">
                  <c:v>175.77717773615601</c:v>
                </c:pt>
                <c:pt idx="1603">
                  <c:v>176.1865834093</c:v>
                </c:pt>
                <c:pt idx="1604">
                  <c:v>176.249985738107</c:v>
                </c:pt>
                <c:pt idx="1605">
                  <c:v>175.72379271802799</c:v>
                </c:pt>
                <c:pt idx="1606">
                  <c:v>175.905842710841</c:v>
                </c:pt>
                <c:pt idx="1607">
                  <c:v>176.097658027498</c:v>
                </c:pt>
                <c:pt idx="1608">
                  <c:v>176.20700160829099</c:v>
                </c:pt>
                <c:pt idx="1609">
                  <c:v>176.069490938169</c:v>
                </c:pt>
                <c:pt idx="1610">
                  <c:v>176.85580055963499</c:v>
                </c:pt>
                <c:pt idx="1611">
                  <c:v>177.13835667465599</c:v>
                </c:pt>
                <c:pt idx="1612">
                  <c:v>176.7633826286</c:v>
                </c:pt>
                <c:pt idx="1613">
                  <c:v>176.41725653737899</c:v>
                </c:pt>
                <c:pt idx="1614">
                  <c:v>177.75835445214199</c:v>
                </c:pt>
                <c:pt idx="1615">
                  <c:v>177.80947033658501</c:v>
                </c:pt>
                <c:pt idx="1616">
                  <c:v>176.552736227743</c:v>
                </c:pt>
                <c:pt idx="1617">
                  <c:v>175.95472519269899</c:v>
                </c:pt>
                <c:pt idx="1618">
                  <c:v>175.96755283772299</c:v>
                </c:pt>
                <c:pt idx="1619">
                  <c:v>172.90640155767301</c:v>
                </c:pt>
                <c:pt idx="1620">
                  <c:v>171.66874111285901</c:v>
                </c:pt>
                <c:pt idx="1621">
                  <c:v>173.13982162271799</c:v>
                </c:pt>
                <c:pt idx="1622">
                  <c:v>173.32838389838301</c:v>
                </c:pt>
                <c:pt idx="1623">
                  <c:v>173.93228764617999</c:v>
                </c:pt>
                <c:pt idx="1624">
                  <c:v>173.89505466211099</c:v>
                </c:pt>
                <c:pt idx="1625">
                  <c:v>172.393822641523</c:v>
                </c:pt>
                <c:pt idx="1626">
                  <c:v>171.61002124173899</c:v>
                </c:pt>
                <c:pt idx="1627">
                  <c:v>172.843780433343</c:v>
                </c:pt>
                <c:pt idx="1628">
                  <c:v>170.02594634223499</c:v>
                </c:pt>
                <c:pt idx="1629">
                  <c:v>171.82552740645599</c:v>
                </c:pt>
                <c:pt idx="1630">
                  <c:v>171.53377714240099</c:v>
                </c:pt>
                <c:pt idx="1631">
                  <c:v>171.34104104993401</c:v>
                </c:pt>
                <c:pt idx="1632">
                  <c:v>169.316024029435</c:v>
                </c:pt>
                <c:pt idx="1633">
                  <c:v>169.25929112104399</c:v>
                </c:pt>
                <c:pt idx="1634">
                  <c:v>170.873132779744</c:v>
                </c:pt>
                <c:pt idx="1635">
                  <c:v>170.70062524684801</c:v>
                </c:pt>
                <c:pt idx="1636">
                  <c:v>169.17591837101</c:v>
                </c:pt>
                <c:pt idx="1637">
                  <c:v>171.70325939026699</c:v>
                </c:pt>
                <c:pt idx="1638">
                  <c:v>169.106934483906</c:v>
                </c:pt>
                <c:pt idx="1639">
                  <c:v>166.76498064500501</c:v>
                </c:pt>
                <c:pt idx="1640">
                  <c:v>164.869004105763</c:v>
                </c:pt>
                <c:pt idx="1641">
                  <c:v>165.734827375203</c:v>
                </c:pt>
                <c:pt idx="1642">
                  <c:v>165.465867319669</c:v>
                </c:pt>
                <c:pt idx="1643">
                  <c:v>164.68594494873599</c:v>
                </c:pt>
                <c:pt idx="1644">
                  <c:v>165.52075494722101</c:v>
                </c:pt>
                <c:pt idx="1645">
                  <c:v>167.44462744437399</c:v>
                </c:pt>
                <c:pt idx="1646">
                  <c:v>168.40091659197699</c:v>
                </c:pt>
                <c:pt idx="1647">
                  <c:v>168.23317388915501</c:v>
                </c:pt>
                <c:pt idx="1648">
                  <c:v>168.52826089982801</c:v>
                </c:pt>
                <c:pt idx="1649">
                  <c:v>169.010135389634</c:v>
                </c:pt>
                <c:pt idx="1650">
                  <c:v>169.45076733408399</c:v>
                </c:pt>
                <c:pt idx="1651">
                  <c:v>170.560549261018</c:v>
                </c:pt>
                <c:pt idx="1652">
                  <c:v>170.16517027549801</c:v>
                </c:pt>
                <c:pt idx="1653">
                  <c:v>170.601836646561</c:v>
                </c:pt>
                <c:pt idx="1654">
                  <c:v>172.08310947688199</c:v>
                </c:pt>
                <c:pt idx="1655">
                  <c:v>172.64191220343801</c:v>
                </c:pt>
                <c:pt idx="1656">
                  <c:v>172.47893264069799</c:v>
                </c:pt>
                <c:pt idx="1657">
                  <c:v>172.37691684500001</c:v>
                </c:pt>
                <c:pt idx="1658">
                  <c:v>172.105794965429</c:v>
                </c:pt>
                <c:pt idx="1659">
                  <c:v>171.93695222932701</c:v>
                </c:pt>
                <c:pt idx="1660">
                  <c:v>172.820368931996</c:v>
                </c:pt>
                <c:pt idx="1661">
                  <c:v>172.80274972957201</c:v>
                </c:pt>
                <c:pt idx="1662">
                  <c:v>172.38618471535699</c:v>
                </c:pt>
                <c:pt idx="1663">
                  <c:v>173.17628549138399</c:v>
                </c:pt>
                <c:pt idx="1664">
                  <c:v>172.81370734511199</c:v>
                </c:pt>
                <c:pt idx="1665">
                  <c:v>172.90702256943001</c:v>
                </c:pt>
                <c:pt idx="1666">
                  <c:v>173.94339240034799</c:v>
                </c:pt>
                <c:pt idx="1667">
                  <c:v>172.86487563745399</c:v>
                </c:pt>
                <c:pt idx="1668">
                  <c:v>173.519157525807</c:v>
                </c:pt>
                <c:pt idx="1669">
                  <c:v>174.26279306227801</c:v>
                </c:pt>
                <c:pt idx="1670">
                  <c:v>175.22887236708601</c:v>
                </c:pt>
                <c:pt idx="1671">
                  <c:v>175.560407578792</c:v>
                </c:pt>
                <c:pt idx="1672">
                  <c:v>177.013606263231</c:v>
                </c:pt>
                <c:pt idx="1673">
                  <c:v>177.58167301651699</c:v>
                </c:pt>
                <c:pt idx="1674">
                  <c:v>176.62937345303101</c:v>
                </c:pt>
                <c:pt idx="1675">
                  <c:v>177.50677873821499</c:v>
                </c:pt>
                <c:pt idx="1676">
                  <c:v>177.43460270088599</c:v>
                </c:pt>
                <c:pt idx="1677">
                  <c:v>177.73138999344701</c:v>
                </c:pt>
                <c:pt idx="1678">
                  <c:v>177.008021959687</c:v>
                </c:pt>
                <c:pt idx="1679">
                  <c:v>177.550477343106</c:v>
                </c:pt>
                <c:pt idx="1680">
                  <c:v>178.24726361637599</c:v>
                </c:pt>
                <c:pt idx="1681">
                  <c:v>177.475263550129</c:v>
                </c:pt>
                <c:pt idx="1682">
                  <c:v>177.85413792183999</c:v>
                </c:pt>
                <c:pt idx="1683">
                  <c:v>176.209201915878</c:v>
                </c:pt>
                <c:pt idx="1684">
                  <c:v>174.077510758925</c:v>
                </c:pt>
                <c:pt idx="1685">
                  <c:v>174.14653094617501</c:v>
                </c:pt>
                <c:pt idx="1686">
                  <c:v>176.986596947078</c:v>
                </c:pt>
                <c:pt idx="1687">
                  <c:v>177.46390099291</c:v>
                </c:pt>
                <c:pt idx="1688">
                  <c:v>177.992198722756</c:v>
                </c:pt>
                <c:pt idx="1689">
                  <c:v>180.420083868982</c:v>
                </c:pt>
                <c:pt idx="1690">
                  <c:v>179.178250737356</c:v>
                </c:pt>
                <c:pt idx="1691">
                  <c:v>178.77689804750699</c:v>
                </c:pt>
                <c:pt idx="1692">
                  <c:v>179.43440534773899</c:v>
                </c:pt>
                <c:pt idx="1693">
                  <c:v>180.429918379214</c:v>
                </c:pt>
                <c:pt idx="1694">
                  <c:v>180.40674157645199</c:v>
                </c:pt>
                <c:pt idx="1695">
                  <c:v>178.12357796868801</c:v>
                </c:pt>
                <c:pt idx="1696">
                  <c:v>180.51965354480501</c:v>
                </c:pt>
                <c:pt idx="1697">
                  <c:v>181.76797202107201</c:v>
                </c:pt>
                <c:pt idx="1698">
                  <c:v>183.917478687266</c:v>
                </c:pt>
                <c:pt idx="1699">
                  <c:v>185.690064590986</c:v>
                </c:pt>
                <c:pt idx="1700">
                  <c:v>185.51774185464399</c:v>
                </c:pt>
                <c:pt idx="1701">
                  <c:v>186.174589841417</c:v>
                </c:pt>
                <c:pt idx="1702">
                  <c:v>187.41037138035099</c:v>
                </c:pt>
                <c:pt idx="1703">
                  <c:v>187.12179545426201</c:v>
                </c:pt>
                <c:pt idx="1704">
                  <c:v>188.58427816568101</c:v>
                </c:pt>
                <c:pt idx="1705">
                  <c:v>189.47383752101501</c:v>
                </c:pt>
                <c:pt idx="1706">
                  <c:v>190.285644190547</c:v>
                </c:pt>
                <c:pt idx="1707">
                  <c:v>189.58846642757001</c:v>
                </c:pt>
                <c:pt idx="1708">
                  <c:v>189.000399519176</c:v>
                </c:pt>
                <c:pt idx="1709">
                  <c:v>191.65921120857601</c:v>
                </c:pt>
                <c:pt idx="1710">
                  <c:v>191.786072761452</c:v>
                </c:pt>
                <c:pt idx="1711">
                  <c:v>193.048969833244</c:v>
                </c:pt>
                <c:pt idx="1712">
                  <c:v>193.06539915505101</c:v>
                </c:pt>
                <c:pt idx="1713">
                  <c:v>192.64390666298999</c:v>
                </c:pt>
                <c:pt idx="1714">
                  <c:v>192.82055132072901</c:v>
                </c:pt>
                <c:pt idx="1715">
                  <c:v>190.59033109350801</c:v>
                </c:pt>
                <c:pt idx="1716">
                  <c:v>190.00873931497</c:v>
                </c:pt>
                <c:pt idx="1717">
                  <c:v>190.55774020041</c:v>
                </c:pt>
                <c:pt idx="1718">
                  <c:v>190.05619893495401</c:v>
                </c:pt>
                <c:pt idx="1719">
                  <c:v>191.39000775717</c:v>
                </c:pt>
                <c:pt idx="1720">
                  <c:v>186.40345756795401</c:v>
                </c:pt>
                <c:pt idx="1721">
                  <c:v>185.418261107712</c:v>
                </c:pt>
                <c:pt idx="1722">
                  <c:v>185.40143903625801</c:v>
                </c:pt>
                <c:pt idx="1723">
                  <c:v>185.15049852580501</c:v>
                </c:pt>
                <c:pt idx="1724">
                  <c:v>186.47408032854801</c:v>
                </c:pt>
                <c:pt idx="1725">
                  <c:v>185.07916669225801</c:v>
                </c:pt>
                <c:pt idx="1726">
                  <c:v>183.921068840994</c:v>
                </c:pt>
                <c:pt idx="1727">
                  <c:v>185.41734676683399</c:v>
                </c:pt>
                <c:pt idx="1728">
                  <c:v>182.348705323551</c:v>
                </c:pt>
                <c:pt idx="1729">
                  <c:v>183.72359680497499</c:v>
                </c:pt>
                <c:pt idx="1730">
                  <c:v>185.383553348269</c:v>
                </c:pt>
                <c:pt idx="1731">
                  <c:v>182.99542305593701</c:v>
                </c:pt>
                <c:pt idx="1732">
                  <c:v>183.29668401149399</c:v>
                </c:pt>
                <c:pt idx="1733">
                  <c:v>181.32967801792901</c:v>
                </c:pt>
                <c:pt idx="1734">
                  <c:v>182.735416525082</c:v>
                </c:pt>
                <c:pt idx="1735">
                  <c:v>182.77210352475799</c:v>
                </c:pt>
                <c:pt idx="1736">
                  <c:v>182.209502944153</c:v>
                </c:pt>
                <c:pt idx="1737">
                  <c:v>181.13859502337999</c:v>
                </c:pt>
                <c:pt idx="1738">
                  <c:v>181.44932347679099</c:v>
                </c:pt>
                <c:pt idx="1739">
                  <c:v>177.02082779427801</c:v>
                </c:pt>
                <c:pt idx="1740">
                  <c:v>178.20215015357201</c:v>
                </c:pt>
                <c:pt idx="1741">
                  <c:v>177.224906237423</c:v>
                </c:pt>
                <c:pt idx="1742">
                  <c:v>177.145780848757</c:v>
                </c:pt>
                <c:pt idx="1743">
                  <c:v>178.29821340238999</c:v>
                </c:pt>
                <c:pt idx="1744">
                  <c:v>177.728503078523</c:v>
                </c:pt>
                <c:pt idx="1745">
                  <c:v>179.750551839183</c:v>
                </c:pt>
                <c:pt idx="1746">
                  <c:v>180.22230564607099</c:v>
                </c:pt>
                <c:pt idx="1747">
                  <c:v>183.50445199398601</c:v>
                </c:pt>
                <c:pt idx="1748">
                  <c:v>183.23279500858101</c:v>
                </c:pt>
                <c:pt idx="1749">
                  <c:v>186.059478456985</c:v>
                </c:pt>
                <c:pt idx="1750">
                  <c:v>185.80230857389699</c:v>
                </c:pt>
                <c:pt idx="1751">
                  <c:v>184.42806189358001</c:v>
                </c:pt>
                <c:pt idx="1752">
                  <c:v>181.07824428410001</c:v>
                </c:pt>
                <c:pt idx="1753">
                  <c:v>180.17260600170201</c:v>
                </c:pt>
                <c:pt idx="1754">
                  <c:v>180.62037690560899</c:v>
                </c:pt>
                <c:pt idx="1755">
                  <c:v>182.93691926325101</c:v>
                </c:pt>
                <c:pt idx="1756">
                  <c:v>182.26204350238001</c:v>
                </c:pt>
                <c:pt idx="1757">
                  <c:v>183.20011930478799</c:v>
                </c:pt>
                <c:pt idx="1758">
                  <c:v>182.65306057049099</c:v>
                </c:pt>
                <c:pt idx="1759">
                  <c:v>183.002473628594</c:v>
                </c:pt>
                <c:pt idx="1760">
                  <c:v>181.788693877339</c:v>
                </c:pt>
                <c:pt idx="1761">
                  <c:v>182.23442184981701</c:v>
                </c:pt>
                <c:pt idx="1762">
                  <c:v>179.87963713480599</c:v>
                </c:pt>
                <c:pt idx="1763">
                  <c:v>180.04772102268501</c:v>
                </c:pt>
                <c:pt idx="1764">
                  <c:v>179.79568710840499</c:v>
                </c:pt>
                <c:pt idx="1765">
                  <c:v>179.981272805445</c:v>
                </c:pt>
                <c:pt idx="1766">
                  <c:v>180.1049009214</c:v>
                </c:pt>
                <c:pt idx="1767">
                  <c:v>179.9369259572</c:v>
                </c:pt>
                <c:pt idx="1768">
                  <c:v>178.69547367086</c:v>
                </c:pt>
                <c:pt idx="1769">
                  <c:v>179.78277618156599</c:v>
                </c:pt>
                <c:pt idx="1770">
                  <c:v>179.98423228280501</c:v>
                </c:pt>
                <c:pt idx="1771">
                  <c:v>179.732139895816</c:v>
                </c:pt>
                <c:pt idx="1772">
                  <c:v>180.39886441450699</c:v>
                </c:pt>
                <c:pt idx="1773">
                  <c:v>182.041077191607</c:v>
                </c:pt>
                <c:pt idx="1774">
                  <c:v>181.75886658751</c:v>
                </c:pt>
                <c:pt idx="1775">
                  <c:v>180.75512683571799</c:v>
                </c:pt>
                <c:pt idx="1776">
                  <c:v>178.79599161332601</c:v>
                </c:pt>
                <c:pt idx="1777">
                  <c:v>176.89410075519001</c:v>
                </c:pt>
                <c:pt idx="1778">
                  <c:v>177.612622261209</c:v>
                </c:pt>
                <c:pt idx="1779">
                  <c:v>177.30097463789099</c:v>
                </c:pt>
                <c:pt idx="1780">
                  <c:v>175.01194172194801</c:v>
                </c:pt>
                <c:pt idx="1781">
                  <c:v>173.435564917417</c:v>
                </c:pt>
                <c:pt idx="1782">
                  <c:v>175.18799773077001</c:v>
                </c:pt>
                <c:pt idx="1783">
                  <c:v>176.91014798826399</c:v>
                </c:pt>
                <c:pt idx="1784">
                  <c:v>174.74285259908899</c:v>
                </c:pt>
                <c:pt idx="1785">
                  <c:v>174.58914042611499</c:v>
                </c:pt>
                <c:pt idx="1786">
                  <c:v>174.01064344089801</c:v>
                </c:pt>
                <c:pt idx="1787">
                  <c:v>176.096100965912</c:v>
                </c:pt>
                <c:pt idx="1788">
                  <c:v>177.505807302644</c:v>
                </c:pt>
                <c:pt idx="1789">
                  <c:v>176.905892044122</c:v>
                </c:pt>
                <c:pt idx="1790">
                  <c:v>176.57767375470499</c:v>
                </c:pt>
                <c:pt idx="1791">
                  <c:v>176.65307045537199</c:v>
                </c:pt>
                <c:pt idx="1792">
                  <c:v>176.82216752584401</c:v>
                </c:pt>
                <c:pt idx="1793">
                  <c:v>176.515328435436</c:v>
                </c:pt>
                <c:pt idx="1794">
                  <c:v>174.757739099405</c:v>
                </c:pt>
                <c:pt idx="1795">
                  <c:v>177.001072710453</c:v>
                </c:pt>
                <c:pt idx="1796">
                  <c:v>176.65075697344</c:v>
                </c:pt>
                <c:pt idx="1797">
                  <c:v>175.29288425743101</c:v>
                </c:pt>
                <c:pt idx="1798">
                  <c:v>176.30120180293699</c:v>
                </c:pt>
                <c:pt idx="1799">
                  <c:v>175.631948795048</c:v>
                </c:pt>
                <c:pt idx="1800">
                  <c:v>175.86422524918501</c:v>
                </c:pt>
                <c:pt idx="1801">
                  <c:v>175.10279499477301</c:v>
                </c:pt>
                <c:pt idx="1802">
                  <c:v>174.85620290667001</c:v>
                </c:pt>
                <c:pt idx="1803">
                  <c:v>173.68536753004199</c:v>
                </c:pt>
                <c:pt idx="1804">
                  <c:v>173.10723430502199</c:v>
                </c:pt>
                <c:pt idx="1805">
                  <c:v>174.640668534491</c:v>
                </c:pt>
                <c:pt idx="1806">
                  <c:v>175.62116370273799</c:v>
                </c:pt>
                <c:pt idx="1807">
                  <c:v>174.74011328179299</c:v>
                </c:pt>
                <c:pt idx="1808">
                  <c:v>174.195893735597</c:v>
                </c:pt>
                <c:pt idx="1809">
                  <c:v>175.32168950970001</c:v>
                </c:pt>
                <c:pt idx="1810">
                  <c:v>175.78264017851299</c:v>
                </c:pt>
                <c:pt idx="1811">
                  <c:v>178.25439434501899</c:v>
                </c:pt>
                <c:pt idx="1812">
                  <c:v>177.51324163859701</c:v>
                </c:pt>
                <c:pt idx="1813">
                  <c:v>178.16661977308701</c:v>
                </c:pt>
                <c:pt idx="1814">
                  <c:v>178.137350426778</c:v>
                </c:pt>
                <c:pt idx="1815">
                  <c:v>177.53156001175</c:v>
                </c:pt>
                <c:pt idx="1816">
                  <c:v>177.20026370946599</c:v>
                </c:pt>
                <c:pt idx="1817">
                  <c:v>176.06724598975401</c:v>
                </c:pt>
                <c:pt idx="1818">
                  <c:v>173.585940581507</c:v>
                </c:pt>
                <c:pt idx="1819">
                  <c:v>174.230339171368</c:v>
                </c:pt>
                <c:pt idx="1820">
                  <c:v>175.318363389366</c:v>
                </c:pt>
                <c:pt idx="1821">
                  <c:v>174.94449865623699</c:v>
                </c:pt>
                <c:pt idx="1822">
                  <c:v>174.588897531284</c:v>
                </c:pt>
                <c:pt idx="1823">
                  <c:v>175.33933653076801</c:v>
                </c:pt>
                <c:pt idx="1824">
                  <c:v>173.73879279840901</c:v>
                </c:pt>
                <c:pt idx="1825">
                  <c:v>172.763696602164</c:v>
                </c:pt>
                <c:pt idx="1826">
                  <c:v>173.72746261370901</c:v>
                </c:pt>
                <c:pt idx="1827">
                  <c:v>175.49489643510901</c:v>
                </c:pt>
                <c:pt idx="1828">
                  <c:v>176.437336338612</c:v>
                </c:pt>
                <c:pt idx="1829">
                  <c:v>176.311036452747</c:v>
                </c:pt>
                <c:pt idx="1830">
                  <c:v>178.15925737986899</c:v>
                </c:pt>
                <c:pt idx="1831">
                  <c:v>179.124103979757</c:v>
                </c:pt>
                <c:pt idx="1832">
                  <c:v>179.19182985459</c:v>
                </c:pt>
                <c:pt idx="1833">
                  <c:v>178.73055631551301</c:v>
                </c:pt>
                <c:pt idx="1834">
                  <c:v>177.82900406632001</c:v>
                </c:pt>
                <c:pt idx="1835">
                  <c:v>176.70370507681099</c:v>
                </c:pt>
                <c:pt idx="1836">
                  <c:v>174.60481579621</c:v>
                </c:pt>
                <c:pt idx="1837">
                  <c:v>173.24531665758201</c:v>
                </c:pt>
                <c:pt idx="1838">
                  <c:v>174.18355018175799</c:v>
                </c:pt>
                <c:pt idx="1839">
                  <c:v>174.532521395896</c:v>
                </c:pt>
                <c:pt idx="1840">
                  <c:v>175.36416897704001</c:v>
                </c:pt>
                <c:pt idx="1841">
                  <c:v>175.806223236611</c:v>
                </c:pt>
                <c:pt idx="1842">
                  <c:v>175.634512201245</c:v>
                </c:pt>
                <c:pt idx="1843">
                  <c:v>175.06571499402901</c:v>
                </c:pt>
                <c:pt idx="1844">
                  <c:v>175.60148715777601</c:v>
                </c:pt>
                <c:pt idx="1845">
                  <c:v>173.78152428391701</c:v>
                </c:pt>
                <c:pt idx="1846">
                  <c:v>173.780282609338</c:v>
                </c:pt>
                <c:pt idx="1847">
                  <c:v>174.928259789214</c:v>
                </c:pt>
                <c:pt idx="1848">
                  <c:v>174.872132279721</c:v>
                </c:pt>
                <c:pt idx="1849">
                  <c:v>174.99076265139601</c:v>
                </c:pt>
                <c:pt idx="1850">
                  <c:v>174.71887518135699</c:v>
                </c:pt>
                <c:pt idx="1851">
                  <c:v>175.16761298935</c:v>
                </c:pt>
                <c:pt idx="1852">
                  <c:v>176.43107302633899</c:v>
                </c:pt>
                <c:pt idx="1853">
                  <c:v>175.65966742316601</c:v>
                </c:pt>
                <c:pt idx="1854">
                  <c:v>175.38990145716099</c:v>
                </c:pt>
                <c:pt idx="1855">
                  <c:v>173.252317047952</c:v>
                </c:pt>
                <c:pt idx="1856">
                  <c:v>169.060185818712</c:v>
                </c:pt>
                <c:pt idx="1857">
                  <c:v>164.319908724122</c:v>
                </c:pt>
                <c:pt idx="1858">
                  <c:v>161.464082744075</c:v>
                </c:pt>
                <c:pt idx="1859">
                  <c:v>160.99906112900001</c:v>
                </c:pt>
                <c:pt idx="1860">
                  <c:v>161.97883810177899</c:v>
                </c:pt>
                <c:pt idx="1861">
                  <c:v>162.14625358471801</c:v>
                </c:pt>
                <c:pt idx="1862">
                  <c:v>160.33576677773999</c:v>
                </c:pt>
                <c:pt idx="1863">
                  <c:v>159.55400161085501</c:v>
                </c:pt>
                <c:pt idx="1864">
                  <c:v>160.08589306198601</c:v>
                </c:pt>
                <c:pt idx="1865">
                  <c:v>160.31967926975599</c:v>
                </c:pt>
                <c:pt idx="1866">
                  <c:v>160.58658892084301</c:v>
                </c:pt>
                <c:pt idx="1867">
                  <c:v>160.57504912001801</c:v>
                </c:pt>
                <c:pt idx="1868">
                  <c:v>160.617608241504</c:v>
                </c:pt>
                <c:pt idx="1869">
                  <c:v>160.30981342334599</c:v>
                </c:pt>
                <c:pt idx="1870">
                  <c:v>161.11871337043499</c:v>
                </c:pt>
                <c:pt idx="1871">
                  <c:v>161.192298005639</c:v>
                </c:pt>
                <c:pt idx="1872">
                  <c:v>159.963640944883</c:v>
                </c:pt>
                <c:pt idx="1873">
                  <c:v>159.93191243892801</c:v>
                </c:pt>
                <c:pt idx="1874">
                  <c:v>161.17744318912099</c:v>
                </c:pt>
                <c:pt idx="1875">
                  <c:v>161.854778238894</c:v>
                </c:pt>
                <c:pt idx="1876">
                  <c:v>160.50333619351301</c:v>
                </c:pt>
                <c:pt idx="1877">
                  <c:v>160.53216173390001</c:v>
                </c:pt>
                <c:pt idx="1878">
                  <c:v>160.84815761968699</c:v>
                </c:pt>
                <c:pt idx="1879">
                  <c:v>160.83857956230901</c:v>
                </c:pt>
                <c:pt idx="1880">
                  <c:v>160.05266016431901</c:v>
                </c:pt>
                <c:pt idx="1881">
                  <c:v>159.812970483247</c:v>
                </c:pt>
                <c:pt idx="1882">
                  <c:v>161.024902147859</c:v>
                </c:pt>
                <c:pt idx="1883">
                  <c:v>161.858061252103</c:v>
                </c:pt>
                <c:pt idx="1884">
                  <c:v>162.61266644052299</c:v>
                </c:pt>
                <c:pt idx="1885">
                  <c:v>163.78105614875699</c:v>
                </c:pt>
                <c:pt idx="1886">
                  <c:v>165.10605574052701</c:v>
                </c:pt>
                <c:pt idx="1887">
                  <c:v>164.972050383018</c:v>
                </c:pt>
                <c:pt idx="1888">
                  <c:v>165.948943736556</c:v>
                </c:pt>
                <c:pt idx="1889">
                  <c:v>166.36601594699101</c:v>
                </c:pt>
                <c:pt idx="1890">
                  <c:v>166.50718209138799</c:v>
                </c:pt>
                <c:pt idx="1891">
                  <c:v>167.558106486989</c:v>
                </c:pt>
                <c:pt idx="1892">
                  <c:v>166.068325067194</c:v>
                </c:pt>
                <c:pt idx="1893">
                  <c:v>165.199272249834</c:v>
                </c:pt>
                <c:pt idx="1894">
                  <c:v>168.189487384199</c:v>
                </c:pt>
                <c:pt idx="1895">
                  <c:v>168.73003426293599</c:v>
                </c:pt>
                <c:pt idx="1896">
                  <c:v>169.78393984962199</c:v>
                </c:pt>
                <c:pt idx="1897">
                  <c:v>169.28092969478999</c:v>
                </c:pt>
                <c:pt idx="1898">
                  <c:v>168.06049909762899</c:v>
                </c:pt>
                <c:pt idx="1899">
                  <c:v>170.50961118113401</c:v>
                </c:pt>
                <c:pt idx="1900">
                  <c:v>172.74216578166099</c:v>
                </c:pt>
                <c:pt idx="1901">
                  <c:v>172.55226307817799</c:v>
                </c:pt>
                <c:pt idx="1902">
                  <c:v>172.622490382298</c:v>
                </c:pt>
                <c:pt idx="1903">
                  <c:v>173.51789031220201</c:v>
                </c:pt>
                <c:pt idx="1904">
                  <c:v>173.27333938461399</c:v>
                </c:pt>
                <c:pt idx="1905">
                  <c:v>172.15864708033101</c:v>
                </c:pt>
                <c:pt idx="1906">
                  <c:v>174.98718342808101</c:v>
                </c:pt>
                <c:pt idx="1907">
                  <c:v>174.51030658149699</c:v>
                </c:pt>
                <c:pt idx="1908">
                  <c:v>174.42376187660599</c:v>
                </c:pt>
                <c:pt idx="1909">
                  <c:v>174.18667241208601</c:v>
                </c:pt>
                <c:pt idx="1910">
                  <c:v>172.40912760617701</c:v>
                </c:pt>
                <c:pt idx="1911">
                  <c:v>170.61454848338499</c:v>
                </c:pt>
                <c:pt idx="1912">
                  <c:v>170.60037595691401</c:v>
                </c:pt>
                <c:pt idx="1913">
                  <c:v>169.93739328059399</c:v>
                </c:pt>
                <c:pt idx="1914">
                  <c:v>167.66139555970801</c:v>
                </c:pt>
                <c:pt idx="1915">
                  <c:v>165.27196106685801</c:v>
                </c:pt>
                <c:pt idx="1916">
                  <c:v>167.37939477605099</c:v>
                </c:pt>
                <c:pt idx="1917">
                  <c:v>167.506498863112</c:v>
                </c:pt>
                <c:pt idx="1918">
                  <c:v>169.20310245898401</c:v>
                </c:pt>
                <c:pt idx="1919">
                  <c:v>169.67186530279301</c:v>
                </c:pt>
                <c:pt idx="1920">
                  <c:v>170.05055221508599</c:v>
                </c:pt>
                <c:pt idx="1921">
                  <c:v>170.00234839611699</c:v>
                </c:pt>
                <c:pt idx="1922">
                  <c:v>169.65523722851501</c:v>
                </c:pt>
                <c:pt idx="1923">
                  <c:v>170.01406716719799</c:v>
                </c:pt>
                <c:pt idx="1924">
                  <c:v>170.54270145112699</c:v>
                </c:pt>
                <c:pt idx="1925">
                  <c:v>170.082781590698</c:v>
                </c:pt>
                <c:pt idx="1926">
                  <c:v>171.742874485968</c:v>
                </c:pt>
                <c:pt idx="1927">
                  <c:v>169.957954814603</c:v>
                </c:pt>
                <c:pt idx="1928">
                  <c:v>167.12282721735099</c:v>
                </c:pt>
                <c:pt idx="1929">
                  <c:v>170.224110689686</c:v>
                </c:pt>
                <c:pt idx="1930">
                  <c:v>168.98370703978301</c:v>
                </c:pt>
                <c:pt idx="1931">
                  <c:v>168.730514031045</c:v>
                </c:pt>
                <c:pt idx="1932">
                  <c:v>166.935098807066</c:v>
                </c:pt>
                <c:pt idx="1933">
                  <c:v>167.40379802706801</c:v>
                </c:pt>
                <c:pt idx="1934">
                  <c:v>164.63628922210901</c:v>
                </c:pt>
                <c:pt idx="1935">
                  <c:v>164.65432132713099</c:v>
                </c:pt>
                <c:pt idx="1936">
                  <c:v>165.38891163249599</c:v>
                </c:pt>
                <c:pt idx="1937">
                  <c:v>167.14030875047101</c:v>
                </c:pt>
                <c:pt idx="1938">
                  <c:v>165.951931997787</c:v>
                </c:pt>
                <c:pt idx="1939">
                  <c:v>164.14749175995601</c:v>
                </c:pt>
                <c:pt idx="1940">
                  <c:v>165.20414635058401</c:v>
                </c:pt>
                <c:pt idx="1941">
                  <c:v>165.59970959039501</c:v>
                </c:pt>
                <c:pt idx="1942">
                  <c:v>166.09190543838901</c:v>
                </c:pt>
                <c:pt idx="1943">
                  <c:v>166.18192232411101</c:v>
                </c:pt>
                <c:pt idx="1944">
                  <c:v>166.12706544530499</c:v>
                </c:pt>
                <c:pt idx="1945">
                  <c:v>167.16241573043101</c:v>
                </c:pt>
                <c:pt idx="1946">
                  <c:v>166.42877794401801</c:v>
                </c:pt>
                <c:pt idx="1947">
                  <c:v>165.42866101001599</c:v>
                </c:pt>
                <c:pt idx="1948">
                  <c:v>163.94155983981301</c:v>
                </c:pt>
                <c:pt idx="1949">
                  <c:v>163.88898389648</c:v>
                </c:pt>
                <c:pt idx="1950">
                  <c:v>162.65451139514599</c:v>
                </c:pt>
                <c:pt idx="1951">
                  <c:v>159.03524560464501</c:v>
                </c:pt>
                <c:pt idx="1952">
                  <c:v>157.96032309402099</c:v>
                </c:pt>
                <c:pt idx="1953">
                  <c:v>158.134831641978</c:v>
                </c:pt>
                <c:pt idx="1954">
                  <c:v>159.26875181717301</c:v>
                </c:pt>
                <c:pt idx="1955">
                  <c:v>156.71534191440699</c:v>
                </c:pt>
                <c:pt idx="1956">
                  <c:v>158.26968839167299</c:v>
                </c:pt>
                <c:pt idx="1957">
                  <c:v>156.07004407616901</c:v>
                </c:pt>
                <c:pt idx="1958">
                  <c:v>156.17085759597899</c:v>
                </c:pt>
                <c:pt idx="1959">
                  <c:v>156.49193886955601</c:v>
                </c:pt>
                <c:pt idx="1960">
                  <c:v>156.321833437588</c:v>
                </c:pt>
                <c:pt idx="1961">
                  <c:v>157.03396507107601</c:v>
                </c:pt>
                <c:pt idx="1962">
                  <c:v>156.81867287139099</c:v>
                </c:pt>
                <c:pt idx="1963">
                  <c:v>157.314783240461</c:v>
                </c:pt>
                <c:pt idx="1964">
                  <c:v>156.19741317922799</c:v>
                </c:pt>
                <c:pt idx="1965">
                  <c:v>156.95236876360801</c:v>
                </c:pt>
                <c:pt idx="1966">
                  <c:v>158.389732327084</c:v>
                </c:pt>
                <c:pt idx="1967">
                  <c:v>158.320007250587</c:v>
                </c:pt>
                <c:pt idx="1968">
                  <c:v>156.98408744660301</c:v>
                </c:pt>
                <c:pt idx="1969">
                  <c:v>156.56763693152701</c:v>
                </c:pt>
                <c:pt idx="1970">
                  <c:v>156.68115080523901</c:v>
                </c:pt>
                <c:pt idx="1971">
                  <c:v>154.058494567868</c:v>
                </c:pt>
                <c:pt idx="1972">
                  <c:v>153.31688671203199</c:v>
                </c:pt>
                <c:pt idx="1973">
                  <c:v>153.36888917722399</c:v>
                </c:pt>
                <c:pt idx="1974">
                  <c:v>154.00345528765001</c:v>
                </c:pt>
                <c:pt idx="1975">
                  <c:v>154.71116265176499</c:v>
                </c:pt>
                <c:pt idx="1976">
                  <c:v>153.30924328144999</c:v>
                </c:pt>
                <c:pt idx="1977">
                  <c:v>152.57619965431601</c:v>
                </c:pt>
                <c:pt idx="1978">
                  <c:v>152.183797222777</c:v>
                </c:pt>
                <c:pt idx="1979">
                  <c:v>154.074970176655</c:v>
                </c:pt>
                <c:pt idx="1980">
                  <c:v>153.94775533333001</c:v>
                </c:pt>
                <c:pt idx="1981">
                  <c:v>153.308274578984</c:v>
                </c:pt>
                <c:pt idx="1982">
                  <c:v>154.10650420019701</c:v>
                </c:pt>
                <c:pt idx="1983">
                  <c:v>154.11874274438401</c:v>
                </c:pt>
                <c:pt idx="1984">
                  <c:v>154.59528237312699</c:v>
                </c:pt>
                <c:pt idx="1985">
                  <c:v>153.559084901246</c:v>
                </c:pt>
                <c:pt idx="1986">
                  <c:v>154.290580768376</c:v>
                </c:pt>
                <c:pt idx="1987">
                  <c:v>152.78035431137999</c:v>
                </c:pt>
                <c:pt idx="1988">
                  <c:v>152.801569700524</c:v>
                </c:pt>
                <c:pt idx="1989">
                  <c:v>153.095335177305</c:v>
                </c:pt>
                <c:pt idx="1990">
                  <c:v>152.49517762854501</c:v>
                </c:pt>
                <c:pt idx="1991">
                  <c:v>152.31888967035701</c:v>
                </c:pt>
                <c:pt idx="1992">
                  <c:v>152.64777331636699</c:v>
                </c:pt>
                <c:pt idx="1993">
                  <c:v>151.61799594363401</c:v>
                </c:pt>
                <c:pt idx="1994">
                  <c:v>152.52760323598901</c:v>
                </c:pt>
                <c:pt idx="1995">
                  <c:v>150.66485205288899</c:v>
                </c:pt>
                <c:pt idx="1996">
                  <c:v>149.86122293722599</c:v>
                </c:pt>
                <c:pt idx="1997">
                  <c:v>149.93833606964299</c:v>
                </c:pt>
                <c:pt idx="1998">
                  <c:v>151.93560070273099</c:v>
                </c:pt>
                <c:pt idx="1999">
                  <c:v>151.817220533404</c:v>
                </c:pt>
                <c:pt idx="2000">
                  <c:v>151.74954761482701</c:v>
                </c:pt>
                <c:pt idx="2001">
                  <c:v>150.854829434865</c:v>
                </c:pt>
                <c:pt idx="2002">
                  <c:v>150.96207895129899</c:v>
                </c:pt>
                <c:pt idx="2003">
                  <c:v>149.52352263823201</c:v>
                </c:pt>
                <c:pt idx="2004">
                  <c:v>149.303079996223</c:v>
                </c:pt>
                <c:pt idx="2005">
                  <c:v>149.56265086810399</c:v>
                </c:pt>
                <c:pt idx="2006">
                  <c:v>150.87879943387</c:v>
                </c:pt>
                <c:pt idx="2007">
                  <c:v>150.987389480893</c:v>
                </c:pt>
                <c:pt idx="2008">
                  <c:v>151.28750611456201</c:v>
                </c:pt>
                <c:pt idx="2009">
                  <c:v>151.72636071494401</c:v>
                </c:pt>
                <c:pt idx="2010">
                  <c:v>151.66936336623101</c:v>
                </c:pt>
                <c:pt idx="2011">
                  <c:v>151.45151207412999</c:v>
                </c:pt>
                <c:pt idx="2012">
                  <c:v>152.364484073455</c:v>
                </c:pt>
                <c:pt idx="2013">
                  <c:v>151.87869373545499</c:v>
                </c:pt>
                <c:pt idx="2014">
                  <c:v>151.55848898404699</c:v>
                </c:pt>
                <c:pt idx="2015">
                  <c:v>151.234931629187</c:v>
                </c:pt>
                <c:pt idx="2016">
                  <c:v>151.348397959561</c:v>
                </c:pt>
                <c:pt idx="2017">
                  <c:v>151.191401246591</c:v>
                </c:pt>
                <c:pt idx="2018">
                  <c:v>150.484505218077</c:v>
                </c:pt>
                <c:pt idx="2019">
                  <c:v>151.52493367193901</c:v>
                </c:pt>
                <c:pt idx="2020">
                  <c:v>151.66319005384099</c:v>
                </c:pt>
                <c:pt idx="2021">
                  <c:v>151.560545351217</c:v>
                </c:pt>
                <c:pt idx="2022">
                  <c:v>149.65948645444601</c:v>
                </c:pt>
                <c:pt idx="2023">
                  <c:v>147.569066736411</c:v>
                </c:pt>
                <c:pt idx="2024">
                  <c:v>148.345467138788</c:v>
                </c:pt>
                <c:pt idx="2025">
                  <c:v>149.27659504787101</c:v>
                </c:pt>
                <c:pt idx="2026">
                  <c:v>149.83568328617</c:v>
                </c:pt>
                <c:pt idx="2027">
                  <c:v>150.20352513585101</c:v>
                </c:pt>
                <c:pt idx="2028">
                  <c:v>151.233658799046</c:v>
                </c:pt>
                <c:pt idx="2029">
                  <c:v>151.116724316041</c:v>
                </c:pt>
                <c:pt idx="2030">
                  <c:v>151.23692977575499</c:v>
                </c:pt>
                <c:pt idx="2031">
                  <c:v>151.25525223294301</c:v>
                </c:pt>
                <c:pt idx="2032">
                  <c:v>150.744931462095</c:v>
                </c:pt>
                <c:pt idx="2033">
                  <c:v>150.91944519967601</c:v>
                </c:pt>
                <c:pt idx="2034">
                  <c:v>151.79521292456599</c:v>
                </c:pt>
                <c:pt idx="2035">
                  <c:v>148.94927643086399</c:v>
                </c:pt>
                <c:pt idx="2036">
                  <c:v>148.99986872916699</c:v>
                </c:pt>
                <c:pt idx="2037">
                  <c:v>147.12881970918099</c:v>
                </c:pt>
                <c:pt idx="2038">
                  <c:v>147.490583692755</c:v>
                </c:pt>
                <c:pt idx="2039">
                  <c:v>147.03235072965501</c:v>
                </c:pt>
                <c:pt idx="2040">
                  <c:v>147.56199858988899</c:v>
                </c:pt>
                <c:pt idx="2041">
                  <c:v>146.417950375386</c:v>
                </c:pt>
                <c:pt idx="2042">
                  <c:v>144.27931777885701</c:v>
                </c:pt>
                <c:pt idx="2043">
                  <c:v>143.807251820809</c:v>
                </c:pt>
                <c:pt idx="2044">
                  <c:v>144.42844269967699</c:v>
                </c:pt>
                <c:pt idx="2045">
                  <c:v>144.62286947694801</c:v>
                </c:pt>
                <c:pt idx="2046">
                  <c:v>145.18717680570899</c:v>
                </c:pt>
                <c:pt idx="2047">
                  <c:v>144.96067386200599</c:v>
                </c:pt>
                <c:pt idx="2048">
                  <c:v>145.43552164950199</c:v>
                </c:pt>
                <c:pt idx="2049">
                  <c:v>145.69620093697901</c:v>
                </c:pt>
                <c:pt idx="2050">
                  <c:v>145.866510080707</c:v>
                </c:pt>
                <c:pt idx="2051">
                  <c:v>146.21783363527101</c:v>
                </c:pt>
                <c:pt idx="2052">
                  <c:v>147.12712606854899</c:v>
                </c:pt>
                <c:pt idx="2053">
                  <c:v>148.44439848713199</c:v>
                </c:pt>
                <c:pt idx="2054">
                  <c:v>147.365874114837</c:v>
                </c:pt>
                <c:pt idx="2055">
                  <c:v>147.993297422323</c:v>
                </c:pt>
                <c:pt idx="2056">
                  <c:v>148.831401398222</c:v>
                </c:pt>
                <c:pt idx="2057">
                  <c:v>149.455785797332</c:v>
                </c:pt>
                <c:pt idx="2058">
                  <c:v>149.46061687499099</c:v>
                </c:pt>
                <c:pt idx="2059">
                  <c:v>149.78296311440599</c:v>
                </c:pt>
                <c:pt idx="2060">
                  <c:v>149.44793060442899</c:v>
                </c:pt>
                <c:pt idx="2061">
                  <c:v>150.43282708356199</c:v>
                </c:pt>
                <c:pt idx="2062">
                  <c:v>151.20408244979799</c:v>
                </c:pt>
                <c:pt idx="2063">
                  <c:v>150.61415577114099</c:v>
                </c:pt>
                <c:pt idx="2064">
                  <c:v>149.932534537446</c:v>
                </c:pt>
                <c:pt idx="2065">
                  <c:v>149.88098185591701</c:v>
                </c:pt>
                <c:pt idx="2066">
                  <c:v>149.91994044387101</c:v>
                </c:pt>
                <c:pt idx="2067">
                  <c:v>149.49362191522701</c:v>
                </c:pt>
                <c:pt idx="2068">
                  <c:v>150.68964035875899</c:v>
                </c:pt>
                <c:pt idx="2069">
                  <c:v>152.57621635337401</c:v>
                </c:pt>
                <c:pt idx="2070">
                  <c:v>154.94234895400101</c:v>
                </c:pt>
                <c:pt idx="2071">
                  <c:v>155.93290510332301</c:v>
                </c:pt>
                <c:pt idx="2072">
                  <c:v>157.27082241752601</c:v>
                </c:pt>
                <c:pt idx="2073">
                  <c:v>157.90888386258499</c:v>
                </c:pt>
                <c:pt idx="2074">
                  <c:v>159.61336974000599</c:v>
                </c:pt>
                <c:pt idx="2075">
                  <c:v>160.056463567506</c:v>
                </c:pt>
                <c:pt idx="2076">
                  <c:v>158.08575443831899</c:v>
                </c:pt>
                <c:pt idx="2077">
                  <c:v>161.09246922851199</c:v>
                </c:pt>
                <c:pt idx="2078">
                  <c:v>161.21852588868799</c:v>
                </c:pt>
                <c:pt idx="2079">
                  <c:v>159.54279204662799</c:v>
                </c:pt>
                <c:pt idx="2080">
                  <c:v>161.53474551456401</c:v>
                </c:pt>
                <c:pt idx="2081">
                  <c:v>159.96116097853599</c:v>
                </c:pt>
                <c:pt idx="2082">
                  <c:v>158.85405770811801</c:v>
                </c:pt>
                <c:pt idx="2083">
                  <c:v>158.97905443056101</c:v>
                </c:pt>
                <c:pt idx="2084">
                  <c:v>158.47314024641599</c:v>
                </c:pt>
                <c:pt idx="2085">
                  <c:v>155.53420013208401</c:v>
                </c:pt>
                <c:pt idx="2086">
                  <c:v>158.23006867544299</c:v>
                </c:pt>
                <c:pt idx="2087">
                  <c:v>157.054631485513</c:v>
                </c:pt>
                <c:pt idx="2088">
                  <c:v>156.16024981503799</c:v>
                </c:pt>
                <c:pt idx="2089">
                  <c:v>156.56743245992499</c:v>
                </c:pt>
                <c:pt idx="2090">
                  <c:v>159.69979367128099</c:v>
                </c:pt>
                <c:pt idx="2091">
                  <c:v>159.36340952694701</c:v>
                </c:pt>
                <c:pt idx="2092">
                  <c:v>160.874775279478</c:v>
                </c:pt>
                <c:pt idx="2093">
                  <c:v>161.37374630127499</c:v>
                </c:pt>
                <c:pt idx="2094">
                  <c:v>161.957504997054</c:v>
                </c:pt>
                <c:pt idx="2095">
                  <c:v>160.62702518464999</c:v>
                </c:pt>
                <c:pt idx="2096">
                  <c:v>160.455963091455</c:v>
                </c:pt>
                <c:pt idx="2097">
                  <c:v>156.949957905487</c:v>
                </c:pt>
                <c:pt idx="2098">
                  <c:v>157.089063020243</c:v>
                </c:pt>
                <c:pt idx="2099">
                  <c:v>157.99633624190199</c:v>
                </c:pt>
                <c:pt idx="2100">
                  <c:v>159.39896886120599</c:v>
                </c:pt>
                <c:pt idx="2101">
                  <c:v>157.87399339840101</c:v>
                </c:pt>
                <c:pt idx="2102">
                  <c:v>156.900179864862</c:v>
                </c:pt>
                <c:pt idx="2103">
                  <c:v>157.49267636846201</c:v>
                </c:pt>
                <c:pt idx="2104">
                  <c:v>157.306295266896</c:v>
                </c:pt>
                <c:pt idx="2105">
                  <c:v>156.85769657275901</c:v>
                </c:pt>
                <c:pt idx="2106">
                  <c:v>157.344217163259</c:v>
                </c:pt>
                <c:pt idx="2107">
                  <c:v>154.96728040582801</c:v>
                </c:pt>
                <c:pt idx="2108">
                  <c:v>153.47564330159699</c:v>
                </c:pt>
                <c:pt idx="2109">
                  <c:v>153.397744432217</c:v>
                </c:pt>
                <c:pt idx="2110">
                  <c:v>151.72323675147501</c:v>
                </c:pt>
                <c:pt idx="2111">
                  <c:v>152.08455389877301</c:v>
                </c:pt>
                <c:pt idx="2112">
                  <c:v>151.726973337098</c:v>
                </c:pt>
                <c:pt idx="2113">
                  <c:v>153.23238586517499</c:v>
                </c:pt>
                <c:pt idx="2114">
                  <c:v>152.108154067036</c:v>
                </c:pt>
                <c:pt idx="2115">
                  <c:v>152.42803598814601</c:v>
                </c:pt>
                <c:pt idx="2116">
                  <c:v>153.204127923013</c:v>
                </c:pt>
                <c:pt idx="2117">
                  <c:v>155.986913221192</c:v>
                </c:pt>
                <c:pt idx="2118">
                  <c:v>159.17311886202299</c:v>
                </c:pt>
                <c:pt idx="2119">
                  <c:v>158.513656241891</c:v>
                </c:pt>
                <c:pt idx="2120">
                  <c:v>156.89225754734099</c:v>
                </c:pt>
                <c:pt idx="2121">
                  <c:v>151.62278494152901</c:v>
                </c:pt>
                <c:pt idx="2122">
                  <c:v>152.78251734015399</c:v>
                </c:pt>
                <c:pt idx="2123">
                  <c:v>150.41999315954399</c:v>
                </c:pt>
                <c:pt idx="2124">
                  <c:v>151.04521812672701</c:v>
                </c:pt>
                <c:pt idx="2125">
                  <c:v>151.10332260788101</c:v>
                </c:pt>
                <c:pt idx="2126">
                  <c:v>150.292921259644</c:v>
                </c:pt>
                <c:pt idx="2127">
                  <c:v>152.193078375282</c:v>
                </c:pt>
                <c:pt idx="2128">
                  <c:v>152.44567674574199</c:v>
                </c:pt>
                <c:pt idx="2129">
                  <c:v>155.900982368576</c:v>
                </c:pt>
                <c:pt idx="2130">
                  <c:v>157.008304765454</c:v>
                </c:pt>
                <c:pt idx="2131">
                  <c:v>156.25166678557301</c:v>
                </c:pt>
                <c:pt idx="2132">
                  <c:v>155.210301734002</c:v>
                </c:pt>
                <c:pt idx="2133">
                  <c:v>153.46339523156001</c:v>
                </c:pt>
                <c:pt idx="2134">
                  <c:v>154.17994955641799</c:v>
                </c:pt>
                <c:pt idx="2135">
                  <c:v>152.80652086603399</c:v>
                </c:pt>
                <c:pt idx="2136">
                  <c:v>152.72361765339801</c:v>
                </c:pt>
                <c:pt idx="2137">
                  <c:v>149.93047913198799</c:v>
                </c:pt>
                <c:pt idx="2138">
                  <c:v>144.375279240358</c:v>
                </c:pt>
                <c:pt idx="2139">
                  <c:v>143.05394912352901</c:v>
                </c:pt>
                <c:pt idx="2140">
                  <c:v>141.08184884275499</c:v>
                </c:pt>
                <c:pt idx="2141">
                  <c:v>141.69821736418999</c:v>
                </c:pt>
                <c:pt idx="2142">
                  <c:v>142.61356206508299</c:v>
                </c:pt>
                <c:pt idx="2143">
                  <c:v>141.21050918131999</c:v>
                </c:pt>
                <c:pt idx="2144">
                  <c:v>141.345931122628</c:v>
                </c:pt>
                <c:pt idx="2145">
                  <c:v>141.187198929913</c:v>
                </c:pt>
                <c:pt idx="2146">
                  <c:v>140.58474029954499</c:v>
                </c:pt>
                <c:pt idx="2147">
                  <c:v>140.68034459506899</c:v>
                </c:pt>
                <c:pt idx="2148">
                  <c:v>141.704625658738</c:v>
                </c:pt>
                <c:pt idx="2149">
                  <c:v>142.034428258303</c:v>
                </c:pt>
                <c:pt idx="2150">
                  <c:v>141.40856045668599</c:v>
                </c:pt>
                <c:pt idx="2151">
                  <c:v>141.620716492962</c:v>
                </c:pt>
                <c:pt idx="2152">
                  <c:v>141.99013327197</c:v>
                </c:pt>
                <c:pt idx="2153">
                  <c:v>142.99702376083999</c:v>
                </c:pt>
                <c:pt idx="2154">
                  <c:v>141.910327511106</c:v>
                </c:pt>
                <c:pt idx="2155">
                  <c:v>141.58502018270499</c:v>
                </c:pt>
                <c:pt idx="2156">
                  <c:v>142.221398159796</c:v>
                </c:pt>
                <c:pt idx="2157">
                  <c:v>142.988035950952</c:v>
                </c:pt>
                <c:pt idx="2158">
                  <c:v>145.12181030909201</c:v>
                </c:pt>
                <c:pt idx="2159">
                  <c:v>146.198309786301</c:v>
                </c:pt>
                <c:pt idx="2160">
                  <c:v>145.62018620574301</c:v>
                </c:pt>
                <c:pt idx="2161">
                  <c:v>146.075778822838</c:v>
                </c:pt>
                <c:pt idx="2162">
                  <c:v>144.32708254510001</c:v>
                </c:pt>
                <c:pt idx="2163">
                  <c:v>144.48828966867001</c:v>
                </c:pt>
                <c:pt idx="2164">
                  <c:v>143.44876586061801</c:v>
                </c:pt>
                <c:pt idx="2165">
                  <c:v>142.859672171005</c:v>
                </c:pt>
                <c:pt idx="2166">
                  <c:v>137.21850359736001</c:v>
                </c:pt>
                <c:pt idx="2167">
                  <c:v>134.744614092608</c:v>
                </c:pt>
              </c:numCache>
            </c:numRef>
          </c:val>
          <c:smooth val="0"/>
        </c:ser>
        <c:ser>
          <c:idx val="29"/>
          <c:order val="29"/>
          <c:tx>
            <c:strRef>
              <c:f>Sheet10!$BJ$7</c:f>
              <c:strCache>
                <c:ptCount val="1"/>
                <c:pt idx="0">
                  <c:v>Rainbow503020Monthly250</c:v>
                </c:pt>
              </c:strCache>
            </c:strRef>
          </c:tx>
          <c:marker>
            <c:symbol val="none"/>
          </c:marker>
          <c:val>
            <c:numRef>
              <c:f>Sheet10!$BJ$8:$BJ$2418</c:f>
              <c:numCache>
                <c:formatCode>General</c:formatCode>
                <c:ptCount val="2411"/>
                <c:pt idx="0">
                  <c:v>100</c:v>
                </c:pt>
                <c:pt idx="1">
                  <c:v>99.200650471698395</c:v>
                </c:pt>
                <c:pt idx="2">
                  <c:v>98.956594546959096</c:v>
                </c:pt>
                <c:pt idx="3">
                  <c:v>99.477531478921506</c:v>
                </c:pt>
                <c:pt idx="4">
                  <c:v>100.85409025390101</c:v>
                </c:pt>
                <c:pt idx="5">
                  <c:v>102.300773418376</c:v>
                </c:pt>
                <c:pt idx="6">
                  <c:v>102.033846938312</c:v>
                </c:pt>
                <c:pt idx="7">
                  <c:v>101.82552319890701</c:v>
                </c:pt>
                <c:pt idx="8">
                  <c:v>101.588568541098</c:v>
                </c:pt>
                <c:pt idx="9">
                  <c:v>102.221909625363</c:v>
                </c:pt>
                <c:pt idx="10">
                  <c:v>101.408388661077</c:v>
                </c:pt>
                <c:pt idx="11">
                  <c:v>99.146623835283094</c:v>
                </c:pt>
                <c:pt idx="12">
                  <c:v>100.693664661117</c:v>
                </c:pt>
                <c:pt idx="13">
                  <c:v>101.019142542724</c:v>
                </c:pt>
                <c:pt idx="14">
                  <c:v>98.381000064047498</c:v>
                </c:pt>
                <c:pt idx="15">
                  <c:v>98.753704701075193</c:v>
                </c:pt>
                <c:pt idx="16">
                  <c:v>95.890693013183693</c:v>
                </c:pt>
                <c:pt idx="17">
                  <c:v>98.010199821307097</c:v>
                </c:pt>
                <c:pt idx="18">
                  <c:v>100.74133073994101</c:v>
                </c:pt>
                <c:pt idx="19">
                  <c:v>101.92132816151999</c:v>
                </c:pt>
                <c:pt idx="20">
                  <c:v>102.124995607326</c:v>
                </c:pt>
                <c:pt idx="21">
                  <c:v>103.303793889204</c:v>
                </c:pt>
                <c:pt idx="22">
                  <c:v>104.09798724201301</c:v>
                </c:pt>
                <c:pt idx="23">
                  <c:v>103.282527318229</c:v>
                </c:pt>
                <c:pt idx="24">
                  <c:v>103.05177386335799</c:v>
                </c:pt>
                <c:pt idx="25">
                  <c:v>101.97117074207399</c:v>
                </c:pt>
                <c:pt idx="26">
                  <c:v>102.80864646578</c:v>
                </c:pt>
                <c:pt idx="27">
                  <c:v>104.854929170685</c:v>
                </c:pt>
                <c:pt idx="28">
                  <c:v>105.31811656221601</c:v>
                </c:pt>
                <c:pt idx="29">
                  <c:v>107.44760804319699</c:v>
                </c:pt>
                <c:pt idx="30">
                  <c:v>110.36958585400799</c:v>
                </c:pt>
                <c:pt idx="31">
                  <c:v>108.516298676522</c:v>
                </c:pt>
                <c:pt idx="32">
                  <c:v>109.591146479023</c:v>
                </c:pt>
                <c:pt idx="33">
                  <c:v>106.606350659103</c:v>
                </c:pt>
                <c:pt idx="34">
                  <c:v>107.42239791205699</c:v>
                </c:pt>
                <c:pt idx="35">
                  <c:v>103.636344877911</c:v>
                </c:pt>
                <c:pt idx="36">
                  <c:v>104.61651220163699</c:v>
                </c:pt>
                <c:pt idx="37">
                  <c:v>104.74871459942401</c:v>
                </c:pt>
                <c:pt idx="38">
                  <c:v>103.073855626179</c:v>
                </c:pt>
                <c:pt idx="39">
                  <c:v>102.210899084405</c:v>
                </c:pt>
                <c:pt idx="40">
                  <c:v>105.082089272731</c:v>
                </c:pt>
                <c:pt idx="41">
                  <c:v>110.731076182168</c:v>
                </c:pt>
                <c:pt idx="42">
                  <c:v>108.187985741181</c:v>
                </c:pt>
                <c:pt idx="43">
                  <c:v>105.651151570867</c:v>
                </c:pt>
                <c:pt idx="44">
                  <c:v>108.521346058793</c:v>
                </c:pt>
                <c:pt idx="45">
                  <c:v>107.71574758651199</c:v>
                </c:pt>
                <c:pt idx="46">
                  <c:v>106.72193801991099</c:v>
                </c:pt>
                <c:pt idx="47">
                  <c:v>107.816001000783</c:v>
                </c:pt>
                <c:pt idx="48">
                  <c:v>107.68376370249</c:v>
                </c:pt>
                <c:pt idx="49">
                  <c:v>109.53624630563</c:v>
                </c:pt>
                <c:pt idx="50">
                  <c:v>107.518140327428</c:v>
                </c:pt>
                <c:pt idx="51">
                  <c:v>108.895502341086</c:v>
                </c:pt>
                <c:pt idx="52">
                  <c:v>108.42265798858899</c:v>
                </c:pt>
                <c:pt idx="53">
                  <c:v>108.399943182806</c:v>
                </c:pt>
                <c:pt idx="54">
                  <c:v>107.305572399996</c:v>
                </c:pt>
                <c:pt idx="55">
                  <c:v>111.295591819674</c:v>
                </c:pt>
                <c:pt idx="56">
                  <c:v>112.306976778601</c:v>
                </c:pt>
                <c:pt idx="57">
                  <c:v>112.15188396823901</c:v>
                </c:pt>
                <c:pt idx="58">
                  <c:v>113.87658312210201</c:v>
                </c:pt>
                <c:pt idx="59">
                  <c:v>115.58340652910699</c:v>
                </c:pt>
                <c:pt idx="60">
                  <c:v>114.89193506794101</c:v>
                </c:pt>
                <c:pt idx="61">
                  <c:v>113.146524094984</c:v>
                </c:pt>
                <c:pt idx="62">
                  <c:v>110.592197398504</c:v>
                </c:pt>
                <c:pt idx="63">
                  <c:v>111.05789670668</c:v>
                </c:pt>
                <c:pt idx="64">
                  <c:v>114.353043240288</c:v>
                </c:pt>
                <c:pt idx="65">
                  <c:v>117.12987331474601</c:v>
                </c:pt>
                <c:pt idx="66">
                  <c:v>117.827731705028</c:v>
                </c:pt>
                <c:pt idx="67">
                  <c:v>115.09517624196501</c:v>
                </c:pt>
                <c:pt idx="68">
                  <c:v>112.70015214694099</c:v>
                </c:pt>
                <c:pt idx="69">
                  <c:v>110.484338083144</c:v>
                </c:pt>
                <c:pt idx="70">
                  <c:v>109.476424421592</c:v>
                </c:pt>
                <c:pt idx="71">
                  <c:v>111.265554421231</c:v>
                </c:pt>
                <c:pt idx="72">
                  <c:v>108.244738982499</c:v>
                </c:pt>
                <c:pt idx="73">
                  <c:v>104.96299405216</c:v>
                </c:pt>
                <c:pt idx="74">
                  <c:v>106.04778265325901</c:v>
                </c:pt>
                <c:pt idx="75">
                  <c:v>105.079605306982</c:v>
                </c:pt>
                <c:pt idx="76">
                  <c:v>105.86535962553801</c:v>
                </c:pt>
                <c:pt idx="77">
                  <c:v>103.986531449813</c:v>
                </c:pt>
                <c:pt idx="78">
                  <c:v>105.840474156044</c:v>
                </c:pt>
                <c:pt idx="79">
                  <c:v>105.20003227528601</c:v>
                </c:pt>
                <c:pt idx="80">
                  <c:v>105.215639926638</c:v>
                </c:pt>
                <c:pt idx="81">
                  <c:v>102.22137178067599</c:v>
                </c:pt>
                <c:pt idx="82">
                  <c:v>99.857300180613095</c:v>
                </c:pt>
                <c:pt idx="83">
                  <c:v>100.14879886126199</c:v>
                </c:pt>
                <c:pt idx="84">
                  <c:v>100.120652259153</c:v>
                </c:pt>
                <c:pt idx="85">
                  <c:v>96.506155474562902</c:v>
                </c:pt>
                <c:pt idx="86">
                  <c:v>94.292916864004695</c:v>
                </c:pt>
                <c:pt idx="87">
                  <c:v>93.546874771318102</c:v>
                </c:pt>
                <c:pt idx="88">
                  <c:v>95.565004140872901</c:v>
                </c:pt>
                <c:pt idx="89">
                  <c:v>93.371349944761405</c:v>
                </c:pt>
                <c:pt idx="90">
                  <c:v>90.619622030565793</c:v>
                </c:pt>
                <c:pt idx="91">
                  <c:v>91.030862703916398</c:v>
                </c:pt>
                <c:pt idx="92">
                  <c:v>92.571761450948003</c:v>
                </c:pt>
                <c:pt idx="93">
                  <c:v>93.195537436762507</c:v>
                </c:pt>
                <c:pt idx="94">
                  <c:v>96.762577018742107</c:v>
                </c:pt>
                <c:pt idx="95">
                  <c:v>92.902654722315404</c:v>
                </c:pt>
                <c:pt idx="96">
                  <c:v>93.226609948672802</c:v>
                </c:pt>
                <c:pt idx="97">
                  <c:v>93.894994173121503</c:v>
                </c:pt>
                <c:pt idx="98">
                  <c:v>94.735396547459601</c:v>
                </c:pt>
                <c:pt idx="99">
                  <c:v>94.086015626046901</c:v>
                </c:pt>
                <c:pt idx="100">
                  <c:v>93.4304422842458</c:v>
                </c:pt>
                <c:pt idx="101">
                  <c:v>90.106228406565407</c:v>
                </c:pt>
                <c:pt idx="102">
                  <c:v>89.590821543184703</c:v>
                </c:pt>
                <c:pt idx="103">
                  <c:v>88.675542843210096</c:v>
                </c:pt>
                <c:pt idx="104">
                  <c:v>88.397103527297503</c:v>
                </c:pt>
                <c:pt idx="105">
                  <c:v>88.360531495725994</c:v>
                </c:pt>
                <c:pt idx="106">
                  <c:v>85.773983067921293</c:v>
                </c:pt>
                <c:pt idx="107">
                  <c:v>85.303854020080095</c:v>
                </c:pt>
                <c:pt idx="108">
                  <c:v>84.180811505588906</c:v>
                </c:pt>
                <c:pt idx="109">
                  <c:v>84.895720448888994</c:v>
                </c:pt>
                <c:pt idx="110">
                  <c:v>83.066017605790293</c:v>
                </c:pt>
                <c:pt idx="111">
                  <c:v>81.962108844131507</c:v>
                </c:pt>
                <c:pt idx="112">
                  <c:v>86.254086384565198</c:v>
                </c:pt>
                <c:pt idx="113">
                  <c:v>85.952328054816405</c:v>
                </c:pt>
                <c:pt idx="114">
                  <c:v>88.875994885200797</c:v>
                </c:pt>
                <c:pt idx="115">
                  <c:v>92.550338663770802</c:v>
                </c:pt>
                <c:pt idx="116">
                  <c:v>91.321368599269903</c:v>
                </c:pt>
                <c:pt idx="117">
                  <c:v>90.043207712191005</c:v>
                </c:pt>
                <c:pt idx="118">
                  <c:v>90.8720288725751</c:v>
                </c:pt>
                <c:pt idx="119">
                  <c:v>90.656827126679104</c:v>
                </c:pt>
                <c:pt idx="120">
                  <c:v>87.120058507313303</c:v>
                </c:pt>
                <c:pt idx="121">
                  <c:v>87.767065564902595</c:v>
                </c:pt>
                <c:pt idx="122">
                  <c:v>87.080829206223498</c:v>
                </c:pt>
                <c:pt idx="123">
                  <c:v>84.052307218800706</c:v>
                </c:pt>
                <c:pt idx="124">
                  <c:v>83.974063328647901</c:v>
                </c:pt>
                <c:pt idx="125">
                  <c:v>82.818175987664205</c:v>
                </c:pt>
                <c:pt idx="126">
                  <c:v>84.153609428936207</c:v>
                </c:pt>
                <c:pt idx="127">
                  <c:v>84.422919647331099</c:v>
                </c:pt>
                <c:pt idx="128">
                  <c:v>82.964493481012298</c:v>
                </c:pt>
                <c:pt idx="129">
                  <c:v>79.115078464510503</c:v>
                </c:pt>
                <c:pt idx="130">
                  <c:v>79.217880544238298</c:v>
                </c:pt>
                <c:pt idx="131">
                  <c:v>77.666379909296893</c:v>
                </c:pt>
                <c:pt idx="132">
                  <c:v>75.814964740652897</c:v>
                </c:pt>
                <c:pt idx="133">
                  <c:v>73.743701649006894</c:v>
                </c:pt>
                <c:pt idx="134">
                  <c:v>73.010038373170005</c:v>
                </c:pt>
                <c:pt idx="135">
                  <c:v>74.867766306500499</c:v>
                </c:pt>
                <c:pt idx="136">
                  <c:v>72.549608066209501</c:v>
                </c:pt>
                <c:pt idx="137">
                  <c:v>69.4879972291656</c:v>
                </c:pt>
                <c:pt idx="138">
                  <c:v>70.210413008154703</c:v>
                </c:pt>
                <c:pt idx="139">
                  <c:v>68.525941384533496</c:v>
                </c:pt>
                <c:pt idx="140">
                  <c:v>67.353360819195998</c:v>
                </c:pt>
                <c:pt idx="141">
                  <c:v>68.882743524902097</c:v>
                </c:pt>
                <c:pt idx="142">
                  <c:v>70.205054955886595</c:v>
                </c:pt>
                <c:pt idx="143">
                  <c:v>68.737611109077704</c:v>
                </c:pt>
                <c:pt idx="144">
                  <c:v>68.969294964936395</c:v>
                </c:pt>
                <c:pt idx="145">
                  <c:v>67.246128653559296</c:v>
                </c:pt>
                <c:pt idx="146">
                  <c:v>67.894597975980304</c:v>
                </c:pt>
                <c:pt idx="147">
                  <c:v>68.273280602035896</c:v>
                </c:pt>
                <c:pt idx="148">
                  <c:v>68.076889098764994</c:v>
                </c:pt>
                <c:pt idx="149">
                  <c:v>67.828264425818602</c:v>
                </c:pt>
                <c:pt idx="150">
                  <c:v>67.991864369053104</c:v>
                </c:pt>
                <c:pt idx="151">
                  <c:v>68.173421230696306</c:v>
                </c:pt>
                <c:pt idx="152">
                  <c:v>68.503586236874895</c:v>
                </c:pt>
                <c:pt idx="153">
                  <c:v>67.872172019162605</c:v>
                </c:pt>
                <c:pt idx="154">
                  <c:v>68.473083429549405</c:v>
                </c:pt>
                <c:pt idx="155">
                  <c:v>68.715712057382106</c:v>
                </c:pt>
                <c:pt idx="156">
                  <c:v>69.184094596486503</c:v>
                </c:pt>
                <c:pt idx="157">
                  <c:v>69.948334819724195</c:v>
                </c:pt>
                <c:pt idx="158">
                  <c:v>71.440149022945604</c:v>
                </c:pt>
                <c:pt idx="159">
                  <c:v>70.857801470355199</c:v>
                </c:pt>
                <c:pt idx="160">
                  <c:v>70.240308325425502</c:v>
                </c:pt>
                <c:pt idx="161">
                  <c:v>71.295106880467998</c:v>
                </c:pt>
                <c:pt idx="162">
                  <c:v>71.596316591395805</c:v>
                </c:pt>
                <c:pt idx="163">
                  <c:v>71.868283221787294</c:v>
                </c:pt>
                <c:pt idx="164">
                  <c:v>72.978598842235996</c:v>
                </c:pt>
                <c:pt idx="165">
                  <c:v>73.231726812344704</c:v>
                </c:pt>
                <c:pt idx="166">
                  <c:v>73.381714370115503</c:v>
                </c:pt>
                <c:pt idx="167">
                  <c:v>74.246736635988896</c:v>
                </c:pt>
                <c:pt idx="168">
                  <c:v>73.388228204828906</c:v>
                </c:pt>
                <c:pt idx="169">
                  <c:v>73.204762964498698</c:v>
                </c:pt>
                <c:pt idx="170">
                  <c:v>74.162754842932202</c:v>
                </c:pt>
                <c:pt idx="171">
                  <c:v>74.033057145371203</c:v>
                </c:pt>
                <c:pt idx="172">
                  <c:v>74.274134246177397</c:v>
                </c:pt>
                <c:pt idx="173">
                  <c:v>74.343446288904005</c:v>
                </c:pt>
                <c:pt idx="174">
                  <c:v>74.828571563675595</c:v>
                </c:pt>
                <c:pt idx="175">
                  <c:v>76.126421780425005</c:v>
                </c:pt>
                <c:pt idx="176">
                  <c:v>77.303257162623694</c:v>
                </c:pt>
                <c:pt idx="177">
                  <c:v>78.301224880105195</c:v>
                </c:pt>
                <c:pt idx="178">
                  <c:v>78.255022284874599</c:v>
                </c:pt>
                <c:pt idx="179">
                  <c:v>77.854157336937106</c:v>
                </c:pt>
                <c:pt idx="180">
                  <c:v>77.792755809480596</c:v>
                </c:pt>
                <c:pt idx="181">
                  <c:v>77.686519539465095</c:v>
                </c:pt>
                <c:pt idx="182">
                  <c:v>77.958953790747998</c:v>
                </c:pt>
                <c:pt idx="183">
                  <c:v>77.993182591924096</c:v>
                </c:pt>
                <c:pt idx="184">
                  <c:v>78.424142930175094</c:v>
                </c:pt>
                <c:pt idx="185">
                  <c:v>77.309906384184998</c:v>
                </c:pt>
                <c:pt idx="186">
                  <c:v>75.903338967048896</c:v>
                </c:pt>
                <c:pt idx="187">
                  <c:v>75.126785156713396</c:v>
                </c:pt>
                <c:pt idx="188">
                  <c:v>74.654381998458803</c:v>
                </c:pt>
                <c:pt idx="189">
                  <c:v>74.661857665156404</c:v>
                </c:pt>
                <c:pt idx="190">
                  <c:v>74.577667952666204</c:v>
                </c:pt>
                <c:pt idx="191">
                  <c:v>74.687297053591806</c:v>
                </c:pt>
                <c:pt idx="192">
                  <c:v>75.291085153617402</c:v>
                </c:pt>
                <c:pt idx="193">
                  <c:v>75.371608494789498</c:v>
                </c:pt>
                <c:pt idx="194">
                  <c:v>76.093257528208198</c:v>
                </c:pt>
                <c:pt idx="195">
                  <c:v>76.134998652790202</c:v>
                </c:pt>
                <c:pt idx="196">
                  <c:v>75.415471404066906</c:v>
                </c:pt>
                <c:pt idx="197">
                  <c:v>75.294612595533906</c:v>
                </c:pt>
                <c:pt idx="198">
                  <c:v>73.833915792813798</c:v>
                </c:pt>
                <c:pt idx="199">
                  <c:v>72.924613203643204</c:v>
                </c:pt>
                <c:pt idx="200">
                  <c:v>72.628569514495297</c:v>
                </c:pt>
                <c:pt idx="201">
                  <c:v>72.251028930243095</c:v>
                </c:pt>
                <c:pt idx="202">
                  <c:v>73.293728059980197</c:v>
                </c:pt>
                <c:pt idx="203">
                  <c:v>72.267350071164998</c:v>
                </c:pt>
                <c:pt idx="204">
                  <c:v>71.040986079143906</c:v>
                </c:pt>
                <c:pt idx="205">
                  <c:v>71.017801839681695</c:v>
                </c:pt>
                <c:pt idx="206">
                  <c:v>71.802046441362606</c:v>
                </c:pt>
                <c:pt idx="207">
                  <c:v>70.746134619403705</c:v>
                </c:pt>
                <c:pt idx="208">
                  <c:v>70.491050712355701</c:v>
                </c:pt>
                <c:pt idx="209">
                  <c:v>70.574874319827202</c:v>
                </c:pt>
                <c:pt idx="210">
                  <c:v>70.328368575837999</c:v>
                </c:pt>
                <c:pt idx="211">
                  <c:v>70.392692024867401</c:v>
                </c:pt>
                <c:pt idx="212">
                  <c:v>71.467578992022297</c:v>
                </c:pt>
                <c:pt idx="213">
                  <c:v>72.092611672291397</c:v>
                </c:pt>
                <c:pt idx="214">
                  <c:v>71.762214387236597</c:v>
                </c:pt>
                <c:pt idx="215">
                  <c:v>70.611438872517198</c:v>
                </c:pt>
                <c:pt idx="216">
                  <c:v>72.095349555612302</c:v>
                </c:pt>
                <c:pt idx="217">
                  <c:v>71.606515554146796</c:v>
                </c:pt>
                <c:pt idx="218">
                  <c:v>70.875113936558606</c:v>
                </c:pt>
                <c:pt idx="219">
                  <c:v>71.288804084182502</c:v>
                </c:pt>
                <c:pt idx="220">
                  <c:v>71.634516612420896</c:v>
                </c:pt>
                <c:pt idx="221">
                  <c:v>71.505351116544702</c:v>
                </c:pt>
                <c:pt idx="222">
                  <c:v>70.871297211185507</c:v>
                </c:pt>
                <c:pt idx="223">
                  <c:v>70.452480394859904</c:v>
                </c:pt>
                <c:pt idx="224">
                  <c:v>70.2419377825141</c:v>
                </c:pt>
                <c:pt idx="225">
                  <c:v>71.061558255851693</c:v>
                </c:pt>
                <c:pt idx="226">
                  <c:v>70.785267339924403</c:v>
                </c:pt>
                <c:pt idx="227">
                  <c:v>70.500031538652493</c:v>
                </c:pt>
                <c:pt idx="228">
                  <c:v>71.742281222106001</c:v>
                </c:pt>
                <c:pt idx="229">
                  <c:v>71.389461018422594</c:v>
                </c:pt>
                <c:pt idx="230">
                  <c:v>71.175371258144295</c:v>
                </c:pt>
                <c:pt idx="231">
                  <c:v>70.326526518639099</c:v>
                </c:pt>
                <c:pt idx="232">
                  <c:v>70.862999654655695</c:v>
                </c:pt>
                <c:pt idx="233">
                  <c:v>71.097590704342494</c:v>
                </c:pt>
                <c:pt idx="234">
                  <c:v>70.913544842581402</c:v>
                </c:pt>
                <c:pt idx="235">
                  <c:v>70.2169184780943</c:v>
                </c:pt>
                <c:pt idx="236">
                  <c:v>69.983671953770497</c:v>
                </c:pt>
                <c:pt idx="237">
                  <c:v>72.075422241907802</c:v>
                </c:pt>
                <c:pt idx="238">
                  <c:v>72.028759193834503</c:v>
                </c:pt>
                <c:pt idx="239">
                  <c:v>71.846106962711403</c:v>
                </c:pt>
                <c:pt idx="240">
                  <c:v>71.450178606048695</c:v>
                </c:pt>
                <c:pt idx="241">
                  <c:v>71.737091274992096</c:v>
                </c:pt>
                <c:pt idx="242">
                  <c:v>71.121174957118697</c:v>
                </c:pt>
                <c:pt idx="243">
                  <c:v>71.605582622854001</c:v>
                </c:pt>
                <c:pt idx="244">
                  <c:v>71.863704380518698</c:v>
                </c:pt>
                <c:pt idx="245">
                  <c:v>72.107382431137495</c:v>
                </c:pt>
                <c:pt idx="246">
                  <c:v>72.424064147077502</c:v>
                </c:pt>
                <c:pt idx="247">
                  <c:v>72.806326455647707</c:v>
                </c:pt>
                <c:pt idx="248">
                  <c:v>72.172361798371597</c:v>
                </c:pt>
                <c:pt idx="249">
                  <c:v>71.140160432602798</c:v>
                </c:pt>
                <c:pt idx="250">
                  <c:v>70.936951311140703</c:v>
                </c:pt>
                <c:pt idx="251">
                  <c:v>71.057174280805299</c:v>
                </c:pt>
                <c:pt idx="252">
                  <c:v>71.522442735282795</c:v>
                </c:pt>
                <c:pt idx="253">
                  <c:v>70.929233020277593</c:v>
                </c:pt>
                <c:pt idx="254">
                  <c:v>71.482809678698601</c:v>
                </c:pt>
                <c:pt idx="255">
                  <c:v>71.775569805354195</c:v>
                </c:pt>
                <c:pt idx="256">
                  <c:v>71.774657445218395</c:v>
                </c:pt>
                <c:pt idx="257">
                  <c:v>71.382118584909904</c:v>
                </c:pt>
                <c:pt idx="258">
                  <c:v>70.740551020566897</c:v>
                </c:pt>
                <c:pt idx="259">
                  <c:v>71.500448943910797</c:v>
                </c:pt>
                <c:pt idx="260">
                  <c:v>71.021584814568001</c:v>
                </c:pt>
                <c:pt idx="261">
                  <c:v>70.796230036118601</c:v>
                </c:pt>
                <c:pt idx="262">
                  <c:v>70.807051705974203</c:v>
                </c:pt>
                <c:pt idx="263">
                  <c:v>70.390086975618402</c:v>
                </c:pt>
                <c:pt idx="264">
                  <c:v>70.648566705880199</c:v>
                </c:pt>
                <c:pt idx="265">
                  <c:v>69.975458185288304</c:v>
                </c:pt>
                <c:pt idx="266">
                  <c:v>69.4984370366939</c:v>
                </c:pt>
                <c:pt idx="267">
                  <c:v>69.399392578791705</c:v>
                </c:pt>
                <c:pt idx="268">
                  <c:v>69.043764096036497</c:v>
                </c:pt>
                <c:pt idx="269">
                  <c:v>69.175363560963007</c:v>
                </c:pt>
                <c:pt idx="270">
                  <c:v>69.1238797193419</c:v>
                </c:pt>
                <c:pt idx="271">
                  <c:v>69.059255131171895</c:v>
                </c:pt>
                <c:pt idx="272">
                  <c:v>68.023388988830106</c:v>
                </c:pt>
                <c:pt idx="273">
                  <c:v>68.139520765314202</c:v>
                </c:pt>
                <c:pt idx="274">
                  <c:v>68.836078928724007</c:v>
                </c:pt>
                <c:pt idx="275">
                  <c:v>68.945518376111707</c:v>
                </c:pt>
                <c:pt idx="276">
                  <c:v>69.421060873399895</c:v>
                </c:pt>
                <c:pt idx="277">
                  <c:v>69.563260002601297</c:v>
                </c:pt>
                <c:pt idx="278">
                  <c:v>69.499835441914001</c:v>
                </c:pt>
                <c:pt idx="279">
                  <c:v>68.823900393640002</c:v>
                </c:pt>
                <c:pt idx="280">
                  <c:v>68.621930128438805</c:v>
                </c:pt>
                <c:pt idx="281">
                  <c:v>69.063660381429102</c:v>
                </c:pt>
                <c:pt idx="282">
                  <c:v>67.9514494299858</c:v>
                </c:pt>
                <c:pt idx="283">
                  <c:v>67.461010320015703</c:v>
                </c:pt>
                <c:pt idx="284">
                  <c:v>66.805901434241093</c:v>
                </c:pt>
                <c:pt idx="285">
                  <c:v>65.994701229496201</c:v>
                </c:pt>
                <c:pt idx="286">
                  <c:v>66.5626162057589</c:v>
                </c:pt>
                <c:pt idx="287">
                  <c:v>67.651853449260997</c:v>
                </c:pt>
                <c:pt idx="288">
                  <c:v>66.318853638478302</c:v>
                </c:pt>
                <c:pt idx="289">
                  <c:v>66.674972785580806</c:v>
                </c:pt>
                <c:pt idx="290">
                  <c:v>66.246723598514706</c:v>
                </c:pt>
                <c:pt idx="291">
                  <c:v>66.366122829206802</c:v>
                </c:pt>
                <c:pt idx="292">
                  <c:v>65.195355162416703</c:v>
                </c:pt>
                <c:pt idx="293">
                  <c:v>65.010075116239193</c:v>
                </c:pt>
                <c:pt idx="294">
                  <c:v>65.186421102540706</c:v>
                </c:pt>
                <c:pt idx="295">
                  <c:v>64.873943610518594</c:v>
                </c:pt>
                <c:pt idx="296">
                  <c:v>65.094333720997497</c:v>
                </c:pt>
                <c:pt idx="297">
                  <c:v>64.785091610837299</c:v>
                </c:pt>
                <c:pt idx="298">
                  <c:v>64.6211482219841</c:v>
                </c:pt>
                <c:pt idx="299">
                  <c:v>65.249616293227604</c:v>
                </c:pt>
                <c:pt idx="300">
                  <c:v>65.266141855380596</c:v>
                </c:pt>
                <c:pt idx="301">
                  <c:v>64.565614976854903</c:v>
                </c:pt>
                <c:pt idx="302">
                  <c:v>64.937575171407104</c:v>
                </c:pt>
                <c:pt idx="303">
                  <c:v>64.702595439190603</c:v>
                </c:pt>
                <c:pt idx="304">
                  <c:v>65.057247535500906</c:v>
                </c:pt>
                <c:pt idx="305">
                  <c:v>65.028527191339805</c:v>
                </c:pt>
                <c:pt idx="306">
                  <c:v>65.822398986698104</c:v>
                </c:pt>
                <c:pt idx="307">
                  <c:v>65.865405996878707</c:v>
                </c:pt>
                <c:pt idx="308">
                  <c:v>65.841338675862403</c:v>
                </c:pt>
                <c:pt idx="309">
                  <c:v>65.466909469027399</c:v>
                </c:pt>
                <c:pt idx="310">
                  <c:v>65.845778303583202</c:v>
                </c:pt>
                <c:pt idx="311">
                  <c:v>66.032450472488506</c:v>
                </c:pt>
                <c:pt idx="312">
                  <c:v>66.013597685625001</c:v>
                </c:pt>
                <c:pt idx="313">
                  <c:v>66.296998972240303</c:v>
                </c:pt>
                <c:pt idx="314">
                  <c:v>67.0332505424185</c:v>
                </c:pt>
                <c:pt idx="315">
                  <c:v>66.6192334255079</c:v>
                </c:pt>
                <c:pt idx="316">
                  <c:v>67.018006586216103</c:v>
                </c:pt>
                <c:pt idx="317">
                  <c:v>66.812501114492505</c:v>
                </c:pt>
                <c:pt idx="318">
                  <c:v>66.307520889204696</c:v>
                </c:pt>
                <c:pt idx="319">
                  <c:v>65.408761702576896</c:v>
                </c:pt>
                <c:pt idx="320">
                  <c:v>65.806205663628802</c:v>
                </c:pt>
                <c:pt idx="321">
                  <c:v>65.383777053854999</c:v>
                </c:pt>
                <c:pt idx="322">
                  <c:v>65.594507822123205</c:v>
                </c:pt>
                <c:pt idx="323">
                  <c:v>66.356447732382605</c:v>
                </c:pt>
                <c:pt idx="324">
                  <c:v>65.974222529649495</c:v>
                </c:pt>
                <c:pt idx="325">
                  <c:v>65.365142723296898</c:v>
                </c:pt>
                <c:pt idx="326">
                  <c:v>65.495978619913103</c:v>
                </c:pt>
                <c:pt idx="327">
                  <c:v>65.135792594037895</c:v>
                </c:pt>
                <c:pt idx="328">
                  <c:v>65.350241345962004</c:v>
                </c:pt>
                <c:pt idx="329">
                  <c:v>65.477020012201805</c:v>
                </c:pt>
                <c:pt idx="330">
                  <c:v>65.815384890015807</c:v>
                </c:pt>
                <c:pt idx="331">
                  <c:v>66.501243688851204</c:v>
                </c:pt>
                <c:pt idx="332">
                  <c:v>65.9051646380248</c:v>
                </c:pt>
                <c:pt idx="333">
                  <c:v>65.574162992904405</c:v>
                </c:pt>
                <c:pt idx="334">
                  <c:v>65.367749137665101</c:v>
                </c:pt>
                <c:pt idx="335">
                  <c:v>65.331714434496604</c:v>
                </c:pt>
                <c:pt idx="336">
                  <c:v>65.100072079219998</c:v>
                </c:pt>
                <c:pt idx="337">
                  <c:v>65.514808378977904</c:v>
                </c:pt>
                <c:pt idx="338">
                  <c:v>65.903952979222794</c:v>
                </c:pt>
                <c:pt idx="339">
                  <c:v>65.466131517895903</c:v>
                </c:pt>
                <c:pt idx="340">
                  <c:v>66.017134781279097</c:v>
                </c:pt>
                <c:pt idx="341">
                  <c:v>66.096435939216093</c:v>
                </c:pt>
                <c:pt idx="342">
                  <c:v>66.429207875209499</c:v>
                </c:pt>
                <c:pt idx="343">
                  <c:v>66.202556874434606</c:v>
                </c:pt>
                <c:pt idx="344">
                  <c:v>66.459103020717507</c:v>
                </c:pt>
                <c:pt idx="345">
                  <c:v>66.759099275152906</c:v>
                </c:pt>
                <c:pt idx="346">
                  <c:v>66.214039851468101</c:v>
                </c:pt>
                <c:pt idx="347">
                  <c:v>66.705346893239906</c:v>
                </c:pt>
                <c:pt idx="348">
                  <c:v>66.872199483458203</c:v>
                </c:pt>
                <c:pt idx="349">
                  <c:v>67.184169493345905</c:v>
                </c:pt>
                <c:pt idx="350">
                  <c:v>66.961383463996597</c:v>
                </c:pt>
                <c:pt idx="351">
                  <c:v>67.176565670431899</c:v>
                </c:pt>
                <c:pt idx="352">
                  <c:v>67.435384205059904</c:v>
                </c:pt>
                <c:pt idx="353">
                  <c:v>67.198904936387606</c:v>
                </c:pt>
                <c:pt idx="354">
                  <c:v>68.686539522352405</c:v>
                </c:pt>
                <c:pt idx="355">
                  <c:v>70.051965202829507</c:v>
                </c:pt>
                <c:pt idx="356">
                  <c:v>70.222248602661494</c:v>
                </c:pt>
                <c:pt idx="357">
                  <c:v>70.397896887964293</c:v>
                </c:pt>
                <c:pt idx="358">
                  <c:v>70.145853274469701</c:v>
                </c:pt>
                <c:pt idx="359">
                  <c:v>70.934652497491399</c:v>
                </c:pt>
                <c:pt idx="360">
                  <c:v>71.566428198329206</c:v>
                </c:pt>
                <c:pt idx="361">
                  <c:v>70.943935337248007</c:v>
                </c:pt>
                <c:pt idx="362">
                  <c:v>71.9145002145479</c:v>
                </c:pt>
                <c:pt idx="363">
                  <c:v>72.810104632050894</c:v>
                </c:pt>
                <c:pt idx="364">
                  <c:v>72.413644796817195</c:v>
                </c:pt>
                <c:pt idx="365">
                  <c:v>71.746119406796794</c:v>
                </c:pt>
                <c:pt idx="366">
                  <c:v>71.448874019410695</c:v>
                </c:pt>
                <c:pt idx="367">
                  <c:v>72.414215397544098</c:v>
                </c:pt>
                <c:pt idx="368">
                  <c:v>71.661171753855797</c:v>
                </c:pt>
                <c:pt idx="369">
                  <c:v>70.468391796036499</c:v>
                </c:pt>
                <c:pt idx="370">
                  <c:v>69.982947295299397</c:v>
                </c:pt>
                <c:pt idx="371">
                  <c:v>70.267823837639995</c:v>
                </c:pt>
                <c:pt idx="372">
                  <c:v>70.322364743919394</c:v>
                </c:pt>
                <c:pt idx="373">
                  <c:v>71.488136525073202</c:v>
                </c:pt>
                <c:pt idx="374">
                  <c:v>70.542124655518705</c:v>
                </c:pt>
                <c:pt idx="375">
                  <c:v>69.986304529065904</c:v>
                </c:pt>
                <c:pt idx="376">
                  <c:v>71.539286676886604</c:v>
                </c:pt>
                <c:pt idx="377">
                  <c:v>73.388592959836203</c:v>
                </c:pt>
                <c:pt idx="378">
                  <c:v>73.908941754974805</c:v>
                </c:pt>
                <c:pt idx="379">
                  <c:v>74.568135983987304</c:v>
                </c:pt>
                <c:pt idx="380">
                  <c:v>74.091719577456402</c:v>
                </c:pt>
                <c:pt idx="381">
                  <c:v>74.355913828823702</c:v>
                </c:pt>
                <c:pt idx="382">
                  <c:v>74.497069625230907</c:v>
                </c:pt>
                <c:pt idx="383">
                  <c:v>74.560762964473895</c:v>
                </c:pt>
                <c:pt idx="384">
                  <c:v>73.2671664639375</c:v>
                </c:pt>
                <c:pt idx="385">
                  <c:v>73.593244819525594</c:v>
                </c:pt>
                <c:pt idx="386">
                  <c:v>74.422911732904097</c:v>
                </c:pt>
                <c:pt idx="387">
                  <c:v>73.913390238302796</c:v>
                </c:pt>
                <c:pt idx="388">
                  <c:v>74.223423020133296</c:v>
                </c:pt>
                <c:pt idx="389">
                  <c:v>74.285518595131606</c:v>
                </c:pt>
                <c:pt idx="390">
                  <c:v>74.282676803594498</c:v>
                </c:pt>
                <c:pt idx="391">
                  <c:v>72.617968824609093</c:v>
                </c:pt>
                <c:pt idx="392">
                  <c:v>71.808332533419204</c:v>
                </c:pt>
                <c:pt idx="393">
                  <c:v>70.448617553341805</c:v>
                </c:pt>
                <c:pt idx="394">
                  <c:v>71.966254914527198</c:v>
                </c:pt>
                <c:pt idx="395">
                  <c:v>71.385174108087</c:v>
                </c:pt>
                <c:pt idx="396">
                  <c:v>71.756088297741599</c:v>
                </c:pt>
                <c:pt idx="397">
                  <c:v>74.172839550118198</c:v>
                </c:pt>
                <c:pt idx="398">
                  <c:v>74.638137191238002</c:v>
                </c:pt>
                <c:pt idx="399">
                  <c:v>74.580664286262504</c:v>
                </c:pt>
                <c:pt idx="400">
                  <c:v>74.620735816029494</c:v>
                </c:pt>
                <c:pt idx="401">
                  <c:v>75.275024537858499</c:v>
                </c:pt>
                <c:pt idx="402">
                  <c:v>74.738599119600906</c:v>
                </c:pt>
                <c:pt idx="403">
                  <c:v>75.574844460047899</c:v>
                </c:pt>
                <c:pt idx="404">
                  <c:v>74.482372162696706</c:v>
                </c:pt>
                <c:pt idx="405">
                  <c:v>75.281204316374399</c:v>
                </c:pt>
                <c:pt idx="406">
                  <c:v>77.649387944464095</c:v>
                </c:pt>
                <c:pt idx="407">
                  <c:v>77.982833980542907</c:v>
                </c:pt>
                <c:pt idx="408">
                  <c:v>78.225760142567296</c:v>
                </c:pt>
                <c:pt idx="409">
                  <c:v>78.333052449823299</c:v>
                </c:pt>
                <c:pt idx="410">
                  <c:v>78.373423463704498</c:v>
                </c:pt>
                <c:pt idx="411">
                  <c:v>78.748835132165595</c:v>
                </c:pt>
                <c:pt idx="412">
                  <c:v>78.803973218810597</c:v>
                </c:pt>
                <c:pt idx="413">
                  <c:v>79.801561126227199</c:v>
                </c:pt>
                <c:pt idx="414">
                  <c:v>78.1118499579391</c:v>
                </c:pt>
                <c:pt idx="415">
                  <c:v>78.7232011553875</c:v>
                </c:pt>
                <c:pt idx="416">
                  <c:v>80.553892444122397</c:v>
                </c:pt>
                <c:pt idx="417">
                  <c:v>81.086127110800703</c:v>
                </c:pt>
                <c:pt idx="418">
                  <c:v>80.223858475985196</c:v>
                </c:pt>
                <c:pt idx="419">
                  <c:v>79.820004641100397</c:v>
                </c:pt>
                <c:pt idx="420">
                  <c:v>78.647061015896696</c:v>
                </c:pt>
                <c:pt idx="421">
                  <c:v>77.290630650903694</c:v>
                </c:pt>
                <c:pt idx="422">
                  <c:v>77.175511932529105</c:v>
                </c:pt>
                <c:pt idx="423">
                  <c:v>77.103721455188605</c:v>
                </c:pt>
                <c:pt idx="424">
                  <c:v>76.798115550199697</c:v>
                </c:pt>
                <c:pt idx="425">
                  <c:v>77.776337501139096</c:v>
                </c:pt>
                <c:pt idx="426">
                  <c:v>77.495014179645096</c:v>
                </c:pt>
                <c:pt idx="427">
                  <c:v>78.227405131578394</c:v>
                </c:pt>
                <c:pt idx="428">
                  <c:v>76.606804611838996</c:v>
                </c:pt>
                <c:pt idx="429">
                  <c:v>77.453817836442397</c:v>
                </c:pt>
                <c:pt idx="430">
                  <c:v>77.3970126763558</c:v>
                </c:pt>
                <c:pt idx="431">
                  <c:v>77.6151353946033</c:v>
                </c:pt>
                <c:pt idx="432">
                  <c:v>78.364443948048603</c:v>
                </c:pt>
                <c:pt idx="433">
                  <c:v>79.616803600145602</c:v>
                </c:pt>
                <c:pt idx="434">
                  <c:v>79.935605271631403</c:v>
                </c:pt>
                <c:pt idx="435">
                  <c:v>78.693041596596302</c:v>
                </c:pt>
                <c:pt idx="436">
                  <c:v>78.196263388808603</c:v>
                </c:pt>
                <c:pt idx="437">
                  <c:v>77.687262848199893</c:v>
                </c:pt>
                <c:pt idx="438">
                  <c:v>79.465369189117794</c:v>
                </c:pt>
                <c:pt idx="439">
                  <c:v>80.149243307270396</c:v>
                </c:pt>
                <c:pt idx="440">
                  <c:v>80.805602097661705</c:v>
                </c:pt>
                <c:pt idx="441">
                  <c:v>81.032433386833205</c:v>
                </c:pt>
                <c:pt idx="442">
                  <c:v>81.719662213410999</c:v>
                </c:pt>
                <c:pt idx="443">
                  <c:v>81.836695255144704</c:v>
                </c:pt>
                <c:pt idx="444">
                  <c:v>80.576429117077893</c:v>
                </c:pt>
                <c:pt idx="445">
                  <c:v>81.994245160587298</c:v>
                </c:pt>
                <c:pt idx="446">
                  <c:v>82.051479100974703</c:v>
                </c:pt>
                <c:pt idx="447">
                  <c:v>81.0288794912626</c:v>
                </c:pt>
                <c:pt idx="448">
                  <c:v>82.647064703635493</c:v>
                </c:pt>
                <c:pt idx="449">
                  <c:v>80.107185474712097</c:v>
                </c:pt>
                <c:pt idx="450">
                  <c:v>78.278860419335203</c:v>
                </c:pt>
                <c:pt idx="451">
                  <c:v>76.569714175184998</c:v>
                </c:pt>
                <c:pt idx="452">
                  <c:v>76.873014887112305</c:v>
                </c:pt>
                <c:pt idx="453">
                  <c:v>75.8393675956507</c:v>
                </c:pt>
                <c:pt idx="454">
                  <c:v>75.765844126406705</c:v>
                </c:pt>
                <c:pt idx="455">
                  <c:v>74.245498882209205</c:v>
                </c:pt>
                <c:pt idx="456">
                  <c:v>73.708437922264693</c:v>
                </c:pt>
                <c:pt idx="457">
                  <c:v>75.284714413961893</c:v>
                </c:pt>
                <c:pt idx="458">
                  <c:v>76.203335527519499</c:v>
                </c:pt>
                <c:pt idx="459">
                  <c:v>75.898130867759207</c:v>
                </c:pt>
                <c:pt idx="460">
                  <c:v>73.389034826846597</c:v>
                </c:pt>
                <c:pt idx="461">
                  <c:v>74.376726754637204</c:v>
                </c:pt>
                <c:pt idx="462">
                  <c:v>73.279472517681896</c:v>
                </c:pt>
                <c:pt idx="463">
                  <c:v>73.550482320777306</c:v>
                </c:pt>
                <c:pt idx="464">
                  <c:v>73.515434902866801</c:v>
                </c:pt>
                <c:pt idx="465">
                  <c:v>74.405688094161903</c:v>
                </c:pt>
                <c:pt idx="466">
                  <c:v>74.855316058318706</c:v>
                </c:pt>
                <c:pt idx="467">
                  <c:v>76.351381831820504</c:v>
                </c:pt>
                <c:pt idx="468">
                  <c:v>76.919920359856107</c:v>
                </c:pt>
                <c:pt idx="469">
                  <c:v>77.697364987948902</c:v>
                </c:pt>
                <c:pt idx="470">
                  <c:v>77.685420894007606</c:v>
                </c:pt>
                <c:pt idx="471">
                  <c:v>77.742615902775995</c:v>
                </c:pt>
                <c:pt idx="472">
                  <c:v>76.935156511598294</c:v>
                </c:pt>
                <c:pt idx="473">
                  <c:v>77.708786969839196</c:v>
                </c:pt>
                <c:pt idx="474">
                  <c:v>77.877089765256898</c:v>
                </c:pt>
                <c:pt idx="475">
                  <c:v>77.953055520779799</c:v>
                </c:pt>
                <c:pt idx="476">
                  <c:v>78.8917268671334</c:v>
                </c:pt>
                <c:pt idx="477">
                  <c:v>79.039790979559797</c:v>
                </c:pt>
                <c:pt idx="478">
                  <c:v>78.974277829948505</c:v>
                </c:pt>
                <c:pt idx="479">
                  <c:v>79.358649155215701</c:v>
                </c:pt>
                <c:pt idx="480">
                  <c:v>81.305298694201298</c:v>
                </c:pt>
                <c:pt idx="481">
                  <c:v>82.048510433095402</c:v>
                </c:pt>
                <c:pt idx="482">
                  <c:v>82.285710130787606</c:v>
                </c:pt>
                <c:pt idx="483">
                  <c:v>82.926640527933998</c:v>
                </c:pt>
                <c:pt idx="484">
                  <c:v>83.343996681235794</c:v>
                </c:pt>
                <c:pt idx="485">
                  <c:v>83.853812609960698</c:v>
                </c:pt>
                <c:pt idx="486">
                  <c:v>83.629254835615598</c:v>
                </c:pt>
                <c:pt idx="487">
                  <c:v>85.437806793373895</c:v>
                </c:pt>
                <c:pt idx="488">
                  <c:v>86.487936827592407</c:v>
                </c:pt>
                <c:pt idx="489">
                  <c:v>86.097416255235103</c:v>
                </c:pt>
                <c:pt idx="490">
                  <c:v>85.194909146179</c:v>
                </c:pt>
                <c:pt idx="491">
                  <c:v>86.2379989189008</c:v>
                </c:pt>
                <c:pt idx="492">
                  <c:v>86.257347666498404</c:v>
                </c:pt>
                <c:pt idx="493">
                  <c:v>86.381824677941296</c:v>
                </c:pt>
                <c:pt idx="494">
                  <c:v>86.423038064137401</c:v>
                </c:pt>
                <c:pt idx="495">
                  <c:v>86.093727032543597</c:v>
                </c:pt>
                <c:pt idx="496">
                  <c:v>86.430813855013</c:v>
                </c:pt>
                <c:pt idx="497">
                  <c:v>86.368991635667697</c:v>
                </c:pt>
                <c:pt idx="498">
                  <c:v>85.497585991798303</c:v>
                </c:pt>
                <c:pt idx="499">
                  <c:v>85.991571148577293</c:v>
                </c:pt>
                <c:pt idx="500">
                  <c:v>87.796296347229401</c:v>
                </c:pt>
                <c:pt idx="501">
                  <c:v>89.438460428944694</c:v>
                </c:pt>
                <c:pt idx="502">
                  <c:v>87.814632504435707</c:v>
                </c:pt>
                <c:pt idx="503">
                  <c:v>87.860372072169596</c:v>
                </c:pt>
                <c:pt idx="504">
                  <c:v>89.0047540725011</c:v>
                </c:pt>
                <c:pt idx="505">
                  <c:v>88.623064571415</c:v>
                </c:pt>
                <c:pt idx="506">
                  <c:v>90.353501793784503</c:v>
                </c:pt>
                <c:pt idx="507">
                  <c:v>90.828961360394899</c:v>
                </c:pt>
                <c:pt idx="508">
                  <c:v>88.964047645317507</c:v>
                </c:pt>
                <c:pt idx="509">
                  <c:v>87.150971062761698</c:v>
                </c:pt>
                <c:pt idx="510">
                  <c:v>87.354495788786807</c:v>
                </c:pt>
                <c:pt idx="511">
                  <c:v>88.741936590063602</c:v>
                </c:pt>
                <c:pt idx="512">
                  <c:v>90.134118285882494</c:v>
                </c:pt>
                <c:pt idx="513">
                  <c:v>91.411972124312896</c:v>
                </c:pt>
                <c:pt idx="514">
                  <c:v>92.568707744759294</c:v>
                </c:pt>
                <c:pt idx="515">
                  <c:v>93.041794344907501</c:v>
                </c:pt>
                <c:pt idx="516">
                  <c:v>90.245053570519701</c:v>
                </c:pt>
                <c:pt idx="517">
                  <c:v>90.508321194483699</c:v>
                </c:pt>
                <c:pt idx="518">
                  <c:v>94.054273469977701</c:v>
                </c:pt>
                <c:pt idx="519">
                  <c:v>91.162064457403602</c:v>
                </c:pt>
                <c:pt idx="520">
                  <c:v>93.937695371653902</c:v>
                </c:pt>
                <c:pt idx="521">
                  <c:v>91.618107684889196</c:v>
                </c:pt>
                <c:pt idx="522">
                  <c:v>90.347208706145594</c:v>
                </c:pt>
                <c:pt idx="523">
                  <c:v>86.723626410609498</c:v>
                </c:pt>
                <c:pt idx="524">
                  <c:v>85.059955428242503</c:v>
                </c:pt>
                <c:pt idx="525">
                  <c:v>90.504968012817102</c:v>
                </c:pt>
                <c:pt idx="526">
                  <c:v>90.9232295698352</c:v>
                </c:pt>
                <c:pt idx="527">
                  <c:v>92.652166005357302</c:v>
                </c:pt>
                <c:pt idx="528">
                  <c:v>91.352581381413898</c:v>
                </c:pt>
                <c:pt idx="529">
                  <c:v>88.7032789833913</c:v>
                </c:pt>
                <c:pt idx="530">
                  <c:v>88.756192361804295</c:v>
                </c:pt>
                <c:pt idx="531">
                  <c:v>86.615187315831605</c:v>
                </c:pt>
                <c:pt idx="532">
                  <c:v>85.790937252253698</c:v>
                </c:pt>
                <c:pt idx="533">
                  <c:v>81.476176075237106</c:v>
                </c:pt>
                <c:pt idx="534">
                  <c:v>83.873975423859704</c:v>
                </c:pt>
                <c:pt idx="535">
                  <c:v>82.206465910071202</c:v>
                </c:pt>
                <c:pt idx="536">
                  <c:v>82.792254503780498</c:v>
                </c:pt>
                <c:pt idx="537">
                  <c:v>82.6469374477645</c:v>
                </c:pt>
                <c:pt idx="538">
                  <c:v>86.971754318719604</c:v>
                </c:pt>
                <c:pt idx="539">
                  <c:v>85.802645273699994</c:v>
                </c:pt>
                <c:pt idx="540">
                  <c:v>83.891315183316493</c:v>
                </c:pt>
                <c:pt idx="541">
                  <c:v>85.746121112929004</c:v>
                </c:pt>
                <c:pt idx="542">
                  <c:v>85.780213996572101</c:v>
                </c:pt>
                <c:pt idx="543">
                  <c:v>81.094866507031</c:v>
                </c:pt>
                <c:pt idx="544">
                  <c:v>80.328307631681298</c:v>
                </c:pt>
                <c:pt idx="545">
                  <c:v>81.459913235914996</c:v>
                </c:pt>
                <c:pt idx="546">
                  <c:v>81.835847946350597</c:v>
                </c:pt>
                <c:pt idx="547">
                  <c:v>85.201315331522295</c:v>
                </c:pt>
                <c:pt idx="548">
                  <c:v>86.206156501306296</c:v>
                </c:pt>
                <c:pt idx="549">
                  <c:v>87.158044817553701</c:v>
                </c:pt>
                <c:pt idx="550">
                  <c:v>89.134431267120505</c:v>
                </c:pt>
                <c:pt idx="551">
                  <c:v>88.451508781102902</c:v>
                </c:pt>
                <c:pt idx="552">
                  <c:v>88.608644387558201</c:v>
                </c:pt>
                <c:pt idx="553">
                  <c:v>88.403643050627807</c:v>
                </c:pt>
                <c:pt idx="554">
                  <c:v>87.686638266385799</c:v>
                </c:pt>
                <c:pt idx="555">
                  <c:v>85.2805556970726</c:v>
                </c:pt>
                <c:pt idx="556">
                  <c:v>85.361393088233598</c:v>
                </c:pt>
                <c:pt idx="557">
                  <c:v>83.657103541160694</c:v>
                </c:pt>
                <c:pt idx="558">
                  <c:v>85.641224034915197</c:v>
                </c:pt>
                <c:pt idx="559">
                  <c:v>84.742584274686394</c:v>
                </c:pt>
                <c:pt idx="560">
                  <c:v>81.900365542362906</c:v>
                </c:pt>
                <c:pt idx="561">
                  <c:v>81.0334164341822</c:v>
                </c:pt>
                <c:pt idx="562">
                  <c:v>80.733407616205497</c:v>
                </c:pt>
                <c:pt idx="563">
                  <c:v>79.513786038017201</c:v>
                </c:pt>
                <c:pt idx="564">
                  <c:v>78.115681661132797</c:v>
                </c:pt>
                <c:pt idx="565">
                  <c:v>81.3394768192356</c:v>
                </c:pt>
                <c:pt idx="566">
                  <c:v>82.069777421683298</c:v>
                </c:pt>
                <c:pt idx="567">
                  <c:v>83.027582054337202</c:v>
                </c:pt>
                <c:pt idx="568">
                  <c:v>83.1489447831989</c:v>
                </c:pt>
                <c:pt idx="569">
                  <c:v>84.912203874498601</c:v>
                </c:pt>
                <c:pt idx="570">
                  <c:v>84.6400602892801</c:v>
                </c:pt>
                <c:pt idx="571">
                  <c:v>84.430543290306403</c:v>
                </c:pt>
                <c:pt idx="572">
                  <c:v>81.851122508254406</c:v>
                </c:pt>
                <c:pt idx="573">
                  <c:v>82.435359502108199</c:v>
                </c:pt>
                <c:pt idx="574">
                  <c:v>83.693101263276205</c:v>
                </c:pt>
                <c:pt idx="575">
                  <c:v>82.306233950473398</c:v>
                </c:pt>
                <c:pt idx="576">
                  <c:v>85.121887583274102</c:v>
                </c:pt>
                <c:pt idx="577">
                  <c:v>85.978964163086701</c:v>
                </c:pt>
                <c:pt idx="578">
                  <c:v>87.801265709984506</c:v>
                </c:pt>
                <c:pt idx="579">
                  <c:v>87.342950887631005</c:v>
                </c:pt>
                <c:pt idx="580">
                  <c:v>87.085080489819106</c:v>
                </c:pt>
                <c:pt idx="581">
                  <c:v>86.548157166771801</c:v>
                </c:pt>
                <c:pt idx="582">
                  <c:v>87.216741084791707</c:v>
                </c:pt>
                <c:pt idx="583">
                  <c:v>89.865483081080498</c:v>
                </c:pt>
                <c:pt idx="584">
                  <c:v>89.348535109535703</c:v>
                </c:pt>
                <c:pt idx="585">
                  <c:v>89.660247373289295</c:v>
                </c:pt>
                <c:pt idx="586">
                  <c:v>88.792857342690695</c:v>
                </c:pt>
                <c:pt idx="587">
                  <c:v>88.611981541787998</c:v>
                </c:pt>
                <c:pt idx="588">
                  <c:v>89.268754815998193</c:v>
                </c:pt>
                <c:pt idx="589">
                  <c:v>88.635940527861493</c:v>
                </c:pt>
                <c:pt idx="590">
                  <c:v>86.456616804485904</c:v>
                </c:pt>
                <c:pt idx="591">
                  <c:v>85.780339559678694</c:v>
                </c:pt>
                <c:pt idx="592">
                  <c:v>85.774658969791801</c:v>
                </c:pt>
                <c:pt idx="593">
                  <c:v>86.026005356695094</c:v>
                </c:pt>
                <c:pt idx="594">
                  <c:v>87.676109650841695</c:v>
                </c:pt>
                <c:pt idx="595">
                  <c:v>87.619447369556397</c:v>
                </c:pt>
                <c:pt idx="596">
                  <c:v>85.821746807449998</c:v>
                </c:pt>
                <c:pt idx="597">
                  <c:v>85.278977816413104</c:v>
                </c:pt>
                <c:pt idx="598">
                  <c:v>84.955584864287005</c:v>
                </c:pt>
                <c:pt idx="599">
                  <c:v>85.053749157917196</c:v>
                </c:pt>
                <c:pt idx="600">
                  <c:v>86.599010219061697</c:v>
                </c:pt>
                <c:pt idx="601">
                  <c:v>86.251191690759597</c:v>
                </c:pt>
                <c:pt idx="602">
                  <c:v>87.466123553218907</c:v>
                </c:pt>
                <c:pt idx="603">
                  <c:v>86.825320383497299</c:v>
                </c:pt>
                <c:pt idx="604">
                  <c:v>87.687833241701</c:v>
                </c:pt>
                <c:pt idx="605">
                  <c:v>89.932819874953594</c:v>
                </c:pt>
                <c:pt idx="606">
                  <c:v>90.931406381138999</c:v>
                </c:pt>
                <c:pt idx="607">
                  <c:v>91.892340055788296</c:v>
                </c:pt>
                <c:pt idx="608">
                  <c:v>90.923021844560694</c:v>
                </c:pt>
                <c:pt idx="609">
                  <c:v>91.035173706700107</c:v>
                </c:pt>
                <c:pt idx="610">
                  <c:v>90.131868755295898</c:v>
                </c:pt>
                <c:pt idx="611">
                  <c:v>90.507138777178</c:v>
                </c:pt>
                <c:pt idx="612">
                  <c:v>91.658629477891495</c:v>
                </c:pt>
                <c:pt idx="613">
                  <c:v>91.761372809890801</c:v>
                </c:pt>
                <c:pt idx="614">
                  <c:v>92.362590635248097</c:v>
                </c:pt>
                <c:pt idx="615">
                  <c:v>92.073402484963495</c:v>
                </c:pt>
                <c:pt idx="616">
                  <c:v>92.281115257998394</c:v>
                </c:pt>
                <c:pt idx="617">
                  <c:v>94.0758023357007</c:v>
                </c:pt>
                <c:pt idx="618">
                  <c:v>93.105279927097598</c:v>
                </c:pt>
                <c:pt idx="619">
                  <c:v>92.214111812921502</c:v>
                </c:pt>
                <c:pt idx="620">
                  <c:v>90.475726353466598</c:v>
                </c:pt>
                <c:pt idx="621">
                  <c:v>92.536662281351795</c:v>
                </c:pt>
                <c:pt idx="622">
                  <c:v>91.699034408413596</c:v>
                </c:pt>
                <c:pt idx="623">
                  <c:v>92.1218706095583</c:v>
                </c:pt>
                <c:pt idx="624">
                  <c:v>91.576699307307706</c:v>
                </c:pt>
                <c:pt idx="625">
                  <c:v>91.763924832768097</c:v>
                </c:pt>
                <c:pt idx="626">
                  <c:v>92.2733920018009</c:v>
                </c:pt>
                <c:pt idx="627">
                  <c:v>92.811594931748004</c:v>
                </c:pt>
                <c:pt idx="628">
                  <c:v>94.624157478129604</c:v>
                </c:pt>
                <c:pt idx="629">
                  <c:v>94.583528592263207</c:v>
                </c:pt>
                <c:pt idx="630">
                  <c:v>94.207157381065599</c:v>
                </c:pt>
                <c:pt idx="631">
                  <c:v>94.981107994304807</c:v>
                </c:pt>
                <c:pt idx="632">
                  <c:v>94.9731481531458</c:v>
                </c:pt>
                <c:pt idx="633">
                  <c:v>95.604056040236301</c:v>
                </c:pt>
                <c:pt idx="634">
                  <c:v>96.933159878302007</c:v>
                </c:pt>
                <c:pt idx="635">
                  <c:v>97.179779695165294</c:v>
                </c:pt>
                <c:pt idx="636">
                  <c:v>96.865452058711597</c:v>
                </c:pt>
                <c:pt idx="637">
                  <c:v>97.515613327524903</c:v>
                </c:pt>
                <c:pt idx="638">
                  <c:v>96.102158217075399</c:v>
                </c:pt>
                <c:pt idx="639">
                  <c:v>98.141795954863198</c:v>
                </c:pt>
                <c:pt idx="640">
                  <c:v>97.400903893542406</c:v>
                </c:pt>
                <c:pt idx="641">
                  <c:v>97.577424819475794</c:v>
                </c:pt>
                <c:pt idx="642">
                  <c:v>98.012723894812893</c:v>
                </c:pt>
                <c:pt idx="643">
                  <c:v>97.641632008718801</c:v>
                </c:pt>
                <c:pt idx="644">
                  <c:v>96.825435113085405</c:v>
                </c:pt>
                <c:pt idx="645">
                  <c:v>96.657141227119197</c:v>
                </c:pt>
                <c:pt idx="646">
                  <c:v>97.317688626883793</c:v>
                </c:pt>
                <c:pt idx="647">
                  <c:v>97.855036339575193</c:v>
                </c:pt>
                <c:pt idx="648">
                  <c:v>98.655222071714405</c:v>
                </c:pt>
                <c:pt idx="649">
                  <c:v>98.510013660385695</c:v>
                </c:pt>
                <c:pt idx="650">
                  <c:v>102.509233753648</c:v>
                </c:pt>
                <c:pt idx="651">
                  <c:v>104.194864243502</c:v>
                </c:pt>
                <c:pt idx="652">
                  <c:v>105.861583595876</c:v>
                </c:pt>
                <c:pt idx="653">
                  <c:v>101.925496453503</c:v>
                </c:pt>
                <c:pt idx="654">
                  <c:v>103.619284334543</c:v>
                </c:pt>
                <c:pt idx="655">
                  <c:v>104.018256063015</c:v>
                </c:pt>
                <c:pt idx="656">
                  <c:v>100.32623872687201</c:v>
                </c:pt>
                <c:pt idx="657">
                  <c:v>98.641395544134298</c:v>
                </c:pt>
                <c:pt idx="658">
                  <c:v>97.049810940872007</c:v>
                </c:pt>
                <c:pt idx="659">
                  <c:v>97.568151388593094</c:v>
                </c:pt>
                <c:pt idx="660">
                  <c:v>100.693849075708</c:v>
                </c:pt>
                <c:pt idx="661">
                  <c:v>101.72437112381201</c:v>
                </c:pt>
                <c:pt idx="662">
                  <c:v>102.71207356539399</c:v>
                </c:pt>
                <c:pt idx="663">
                  <c:v>101.733613028851</c:v>
                </c:pt>
                <c:pt idx="664">
                  <c:v>102.79447458738299</c:v>
                </c:pt>
                <c:pt idx="665">
                  <c:v>101.03268607348799</c:v>
                </c:pt>
                <c:pt idx="666">
                  <c:v>101.859827070302</c:v>
                </c:pt>
                <c:pt idx="667">
                  <c:v>103.465789827244</c:v>
                </c:pt>
                <c:pt idx="668">
                  <c:v>104.52909512716499</c:v>
                </c:pt>
                <c:pt idx="669">
                  <c:v>105.52185577018599</c:v>
                </c:pt>
                <c:pt idx="670">
                  <c:v>106.801107127951</c:v>
                </c:pt>
                <c:pt idx="671">
                  <c:v>108.59162071092901</c:v>
                </c:pt>
                <c:pt idx="672">
                  <c:v>106.043035189097</c:v>
                </c:pt>
                <c:pt idx="673">
                  <c:v>104.538829982704</c:v>
                </c:pt>
                <c:pt idx="674">
                  <c:v>104.65319203637399</c:v>
                </c:pt>
                <c:pt idx="675">
                  <c:v>104.97784513905</c:v>
                </c:pt>
                <c:pt idx="676">
                  <c:v>106.75662550438101</c:v>
                </c:pt>
                <c:pt idx="677">
                  <c:v>106.12038550065699</c:v>
                </c:pt>
                <c:pt idx="678">
                  <c:v>104.2213669792</c:v>
                </c:pt>
                <c:pt idx="679">
                  <c:v>104.703278509171</c:v>
                </c:pt>
                <c:pt idx="680">
                  <c:v>105.548217427941</c:v>
                </c:pt>
                <c:pt idx="681">
                  <c:v>106.53926318548</c:v>
                </c:pt>
                <c:pt idx="682">
                  <c:v>106.969840934057</c:v>
                </c:pt>
                <c:pt idx="683">
                  <c:v>107.230787255884</c:v>
                </c:pt>
                <c:pt idx="684">
                  <c:v>107.094462231431</c:v>
                </c:pt>
                <c:pt idx="685">
                  <c:v>107.624857951455</c:v>
                </c:pt>
                <c:pt idx="686">
                  <c:v>109.606267480127</c:v>
                </c:pt>
                <c:pt idx="687">
                  <c:v>110.406960279491</c:v>
                </c:pt>
                <c:pt idx="688">
                  <c:v>110.31566765505001</c:v>
                </c:pt>
                <c:pt idx="689">
                  <c:v>111.013100728849</c:v>
                </c:pt>
                <c:pt idx="690">
                  <c:v>111.580904147943</c:v>
                </c:pt>
                <c:pt idx="691">
                  <c:v>108.868499726436</c:v>
                </c:pt>
                <c:pt idx="692">
                  <c:v>108.202851527433</c:v>
                </c:pt>
                <c:pt idx="693">
                  <c:v>107.422855434526</c:v>
                </c:pt>
                <c:pt idx="694">
                  <c:v>106.831380683163</c:v>
                </c:pt>
                <c:pt idx="695">
                  <c:v>107.171130871017</c:v>
                </c:pt>
                <c:pt idx="696">
                  <c:v>108.181852632984</c:v>
                </c:pt>
                <c:pt idx="697">
                  <c:v>108.616592152305</c:v>
                </c:pt>
                <c:pt idx="698">
                  <c:v>106.92535050511</c:v>
                </c:pt>
                <c:pt idx="699">
                  <c:v>106.81034338845799</c:v>
                </c:pt>
                <c:pt idx="700">
                  <c:v>108.070963992442</c:v>
                </c:pt>
                <c:pt idx="701">
                  <c:v>107.229822078308</c:v>
                </c:pt>
                <c:pt idx="702">
                  <c:v>104.899691556178</c:v>
                </c:pt>
                <c:pt idx="703">
                  <c:v>104.972596603094</c:v>
                </c:pt>
                <c:pt idx="704">
                  <c:v>104.374132326672</c:v>
                </c:pt>
                <c:pt idx="705">
                  <c:v>104.753584627319</c:v>
                </c:pt>
                <c:pt idx="706">
                  <c:v>106.098086561602</c:v>
                </c:pt>
                <c:pt idx="707">
                  <c:v>105.823873266078</c:v>
                </c:pt>
                <c:pt idx="708">
                  <c:v>106.782230003493</c:v>
                </c:pt>
                <c:pt idx="709">
                  <c:v>107.66557541822201</c:v>
                </c:pt>
                <c:pt idx="710">
                  <c:v>108.74423474788099</c:v>
                </c:pt>
                <c:pt idx="711">
                  <c:v>108.396842283433</c:v>
                </c:pt>
                <c:pt idx="712">
                  <c:v>109.704689336001</c:v>
                </c:pt>
                <c:pt idx="713">
                  <c:v>109.49205598542</c:v>
                </c:pt>
                <c:pt idx="714">
                  <c:v>110.560854379668</c:v>
                </c:pt>
                <c:pt idx="715">
                  <c:v>112.67100933074801</c:v>
                </c:pt>
                <c:pt idx="716">
                  <c:v>112.508071847005</c:v>
                </c:pt>
                <c:pt idx="717">
                  <c:v>112.602522247214</c:v>
                </c:pt>
                <c:pt idx="718">
                  <c:v>112.46930062045</c:v>
                </c:pt>
                <c:pt idx="719">
                  <c:v>113.93443716929799</c:v>
                </c:pt>
                <c:pt idx="720">
                  <c:v>113.812515307306</c:v>
                </c:pt>
                <c:pt idx="721">
                  <c:v>113.87200735236</c:v>
                </c:pt>
                <c:pt idx="722">
                  <c:v>116.023507653686</c:v>
                </c:pt>
                <c:pt idx="723">
                  <c:v>117.71814035229001</c:v>
                </c:pt>
                <c:pt idx="724">
                  <c:v>118.14798360291</c:v>
                </c:pt>
                <c:pt idx="725">
                  <c:v>118.57145633004799</c:v>
                </c:pt>
                <c:pt idx="726">
                  <c:v>115.245800938035</c:v>
                </c:pt>
                <c:pt idx="727">
                  <c:v>118.93480495241199</c:v>
                </c:pt>
                <c:pt idx="728">
                  <c:v>121.29631963617101</c:v>
                </c:pt>
                <c:pt idx="729">
                  <c:v>121.16186418376</c:v>
                </c:pt>
                <c:pt idx="730">
                  <c:v>120.578832742635</c:v>
                </c:pt>
                <c:pt idx="731">
                  <c:v>120.683431506576</c:v>
                </c:pt>
                <c:pt idx="732">
                  <c:v>122.40813798449</c:v>
                </c:pt>
                <c:pt idx="733">
                  <c:v>122.95041243407501</c:v>
                </c:pt>
                <c:pt idx="734">
                  <c:v>123.66798045383401</c:v>
                </c:pt>
                <c:pt idx="735">
                  <c:v>123.803745151187</c:v>
                </c:pt>
                <c:pt idx="736">
                  <c:v>121.242031486484</c:v>
                </c:pt>
                <c:pt idx="737">
                  <c:v>123.069966944876</c:v>
                </c:pt>
                <c:pt idx="738">
                  <c:v>122.51041837832901</c:v>
                </c:pt>
                <c:pt idx="739">
                  <c:v>119.625548258336</c:v>
                </c:pt>
                <c:pt idx="740">
                  <c:v>118.358220983595</c:v>
                </c:pt>
                <c:pt idx="741">
                  <c:v>119.076795401434</c:v>
                </c:pt>
                <c:pt idx="742">
                  <c:v>121.000734002047</c:v>
                </c:pt>
                <c:pt idx="743">
                  <c:v>123.493287324525</c:v>
                </c:pt>
                <c:pt idx="744">
                  <c:v>123.46928132655501</c:v>
                </c:pt>
                <c:pt idx="745">
                  <c:v>124.561844673396</c:v>
                </c:pt>
                <c:pt idx="746">
                  <c:v>124.197108398426</c:v>
                </c:pt>
                <c:pt idx="747">
                  <c:v>125.08029549179901</c:v>
                </c:pt>
                <c:pt idx="748">
                  <c:v>124.678464344769</c:v>
                </c:pt>
                <c:pt idx="749">
                  <c:v>124.895530268428</c:v>
                </c:pt>
                <c:pt idx="750">
                  <c:v>126.344608831435</c:v>
                </c:pt>
                <c:pt idx="751">
                  <c:v>127.25258948686201</c:v>
                </c:pt>
                <c:pt idx="752">
                  <c:v>127.528271165017</c:v>
                </c:pt>
                <c:pt idx="753">
                  <c:v>129.007023219583</c:v>
                </c:pt>
                <c:pt idx="754">
                  <c:v>131.067931798556</c:v>
                </c:pt>
                <c:pt idx="755">
                  <c:v>131.70032551777101</c:v>
                </c:pt>
                <c:pt idx="756">
                  <c:v>131.772466546244</c:v>
                </c:pt>
                <c:pt idx="757">
                  <c:v>133.77480335356799</c:v>
                </c:pt>
                <c:pt idx="758">
                  <c:v>132.143755808706</c:v>
                </c:pt>
                <c:pt idx="759">
                  <c:v>131.324243714256</c:v>
                </c:pt>
                <c:pt idx="760">
                  <c:v>132.26749309925</c:v>
                </c:pt>
                <c:pt idx="761">
                  <c:v>135.50194385306801</c:v>
                </c:pt>
                <c:pt idx="762">
                  <c:v>137.44024542890801</c:v>
                </c:pt>
                <c:pt idx="763">
                  <c:v>138.26739451008001</c:v>
                </c:pt>
                <c:pt idx="764">
                  <c:v>139.27808081633799</c:v>
                </c:pt>
                <c:pt idx="765">
                  <c:v>141.88122988206899</c:v>
                </c:pt>
                <c:pt idx="766">
                  <c:v>144.580342082839</c:v>
                </c:pt>
                <c:pt idx="767">
                  <c:v>145.09320072466599</c:v>
                </c:pt>
                <c:pt idx="768">
                  <c:v>142.09812633092901</c:v>
                </c:pt>
                <c:pt idx="769">
                  <c:v>148.164873071259</c:v>
                </c:pt>
                <c:pt idx="770">
                  <c:v>148.902684119962</c:v>
                </c:pt>
                <c:pt idx="771">
                  <c:v>149.03971263502399</c:v>
                </c:pt>
                <c:pt idx="772">
                  <c:v>141.19131502279501</c:v>
                </c:pt>
                <c:pt idx="773">
                  <c:v>136.97511019360999</c:v>
                </c:pt>
                <c:pt idx="774">
                  <c:v>132.20330761546299</c:v>
                </c:pt>
                <c:pt idx="775">
                  <c:v>123.37833400898499</c:v>
                </c:pt>
                <c:pt idx="776">
                  <c:v>125.290223317593</c:v>
                </c:pt>
                <c:pt idx="777">
                  <c:v>130.31747257352001</c:v>
                </c:pt>
                <c:pt idx="778">
                  <c:v>131.780608982535</c:v>
                </c:pt>
                <c:pt idx="779">
                  <c:v>125.715974457382</c:v>
                </c:pt>
                <c:pt idx="780">
                  <c:v>124.21113559602701</c:v>
                </c:pt>
                <c:pt idx="781">
                  <c:v>125.315815822061</c:v>
                </c:pt>
                <c:pt idx="782">
                  <c:v>122.299114581873</c:v>
                </c:pt>
                <c:pt idx="783">
                  <c:v>122.431307850153</c:v>
                </c:pt>
                <c:pt idx="784">
                  <c:v>124.969258229095</c:v>
                </c:pt>
                <c:pt idx="785">
                  <c:v>125.092315233704</c:v>
                </c:pt>
                <c:pt idx="786">
                  <c:v>125.27651985966401</c:v>
                </c:pt>
                <c:pt idx="787">
                  <c:v>125.02815110876701</c:v>
                </c:pt>
                <c:pt idx="788">
                  <c:v>127.58559476644</c:v>
                </c:pt>
                <c:pt idx="789">
                  <c:v>129.81563593735601</c:v>
                </c:pt>
                <c:pt idx="790">
                  <c:v>129.39567160133799</c:v>
                </c:pt>
                <c:pt idx="791">
                  <c:v>130.858069846592</c:v>
                </c:pt>
                <c:pt idx="792">
                  <c:v>132.17424803756401</c:v>
                </c:pt>
                <c:pt idx="793">
                  <c:v>128.29807479520699</c:v>
                </c:pt>
                <c:pt idx="794">
                  <c:v>127.04735805406899</c:v>
                </c:pt>
                <c:pt idx="795">
                  <c:v>127.381304083244</c:v>
                </c:pt>
                <c:pt idx="796">
                  <c:v>127.116811098588</c:v>
                </c:pt>
                <c:pt idx="797">
                  <c:v>128.553445899368</c:v>
                </c:pt>
                <c:pt idx="798">
                  <c:v>128.16261442030199</c:v>
                </c:pt>
                <c:pt idx="799">
                  <c:v>128.66462107373599</c:v>
                </c:pt>
                <c:pt idx="800">
                  <c:v>124.57123621058599</c:v>
                </c:pt>
                <c:pt idx="801">
                  <c:v>122.292905532093</c:v>
                </c:pt>
                <c:pt idx="802">
                  <c:v>124.665284339094</c:v>
                </c:pt>
                <c:pt idx="803">
                  <c:v>124.029502378242</c:v>
                </c:pt>
                <c:pt idx="804">
                  <c:v>124.079976484708</c:v>
                </c:pt>
                <c:pt idx="805">
                  <c:v>125.182548081953</c:v>
                </c:pt>
                <c:pt idx="806">
                  <c:v>126.153863391493</c:v>
                </c:pt>
                <c:pt idx="807">
                  <c:v>127.427491229335</c:v>
                </c:pt>
                <c:pt idx="808">
                  <c:v>127.241061573501</c:v>
                </c:pt>
                <c:pt idx="809">
                  <c:v>123.97542570674899</c:v>
                </c:pt>
                <c:pt idx="810">
                  <c:v>122.14157344766301</c:v>
                </c:pt>
                <c:pt idx="811">
                  <c:v>121.122553211853</c:v>
                </c:pt>
                <c:pt idx="812">
                  <c:v>122.306817998634</c:v>
                </c:pt>
                <c:pt idx="813">
                  <c:v>124.79444475988301</c:v>
                </c:pt>
                <c:pt idx="814">
                  <c:v>124.62539012780699</c:v>
                </c:pt>
                <c:pt idx="815">
                  <c:v>124.233017669836</c:v>
                </c:pt>
                <c:pt idx="816">
                  <c:v>127.58202078843399</c:v>
                </c:pt>
                <c:pt idx="817">
                  <c:v>128.80479613689201</c:v>
                </c:pt>
                <c:pt idx="818">
                  <c:v>130.43934230383101</c:v>
                </c:pt>
                <c:pt idx="819">
                  <c:v>130.648084874669</c:v>
                </c:pt>
                <c:pt idx="820">
                  <c:v>127.798554441671</c:v>
                </c:pt>
                <c:pt idx="821">
                  <c:v>128.23970507906401</c:v>
                </c:pt>
                <c:pt idx="822">
                  <c:v>132.14184796086101</c:v>
                </c:pt>
                <c:pt idx="823">
                  <c:v>131.65771470775601</c:v>
                </c:pt>
                <c:pt idx="824">
                  <c:v>133.73688678960201</c:v>
                </c:pt>
                <c:pt idx="825">
                  <c:v>135.28611425035299</c:v>
                </c:pt>
                <c:pt idx="826">
                  <c:v>133.75420475933399</c:v>
                </c:pt>
                <c:pt idx="827">
                  <c:v>135.96425300153101</c:v>
                </c:pt>
                <c:pt idx="828">
                  <c:v>134.98065955392201</c:v>
                </c:pt>
                <c:pt idx="829">
                  <c:v>136.586142855303</c:v>
                </c:pt>
                <c:pt idx="830">
                  <c:v>136.35797779899801</c:v>
                </c:pt>
                <c:pt idx="831">
                  <c:v>137.22657448326399</c:v>
                </c:pt>
                <c:pt idx="832">
                  <c:v>134.06235973254601</c:v>
                </c:pt>
                <c:pt idx="833">
                  <c:v>133.257204701494</c:v>
                </c:pt>
                <c:pt idx="834">
                  <c:v>133.38623239626801</c:v>
                </c:pt>
                <c:pt idx="835">
                  <c:v>131.72700619731199</c:v>
                </c:pt>
                <c:pt idx="836">
                  <c:v>134.64464375500401</c:v>
                </c:pt>
                <c:pt idx="837">
                  <c:v>136.13923515216501</c:v>
                </c:pt>
                <c:pt idx="838">
                  <c:v>129.664332871516</c:v>
                </c:pt>
                <c:pt idx="839">
                  <c:v>129.28846311944</c:v>
                </c:pt>
                <c:pt idx="840">
                  <c:v>130.27318439155701</c:v>
                </c:pt>
                <c:pt idx="841">
                  <c:v>128.92206663413199</c:v>
                </c:pt>
                <c:pt idx="842">
                  <c:v>133.08117372915899</c:v>
                </c:pt>
                <c:pt idx="843">
                  <c:v>132.03601292821301</c:v>
                </c:pt>
                <c:pt idx="844">
                  <c:v>132.60546590696299</c:v>
                </c:pt>
                <c:pt idx="845">
                  <c:v>134.370615036001</c:v>
                </c:pt>
                <c:pt idx="846">
                  <c:v>135.311092023398</c:v>
                </c:pt>
                <c:pt idx="847">
                  <c:v>135.80639493718101</c:v>
                </c:pt>
                <c:pt idx="848">
                  <c:v>136.000658769457</c:v>
                </c:pt>
                <c:pt idx="849">
                  <c:v>139.614198006702</c:v>
                </c:pt>
                <c:pt idx="850">
                  <c:v>142.493078321947</c:v>
                </c:pt>
                <c:pt idx="851">
                  <c:v>138.26357945034101</c:v>
                </c:pt>
                <c:pt idx="852">
                  <c:v>133.845116658612</c:v>
                </c:pt>
                <c:pt idx="853">
                  <c:v>135.64407911765301</c:v>
                </c:pt>
                <c:pt idx="854">
                  <c:v>138.22297450878099</c:v>
                </c:pt>
                <c:pt idx="855">
                  <c:v>136.814503959239</c:v>
                </c:pt>
                <c:pt idx="856">
                  <c:v>139.453844521321</c:v>
                </c:pt>
                <c:pt idx="857">
                  <c:v>139.235189851765</c:v>
                </c:pt>
                <c:pt idx="858">
                  <c:v>139.164997266244</c:v>
                </c:pt>
                <c:pt idx="859">
                  <c:v>142.622595706585</c:v>
                </c:pt>
                <c:pt idx="860">
                  <c:v>140.607917389119</c:v>
                </c:pt>
                <c:pt idx="861">
                  <c:v>139.037560122207</c:v>
                </c:pt>
                <c:pt idx="862">
                  <c:v>141.20513837211001</c:v>
                </c:pt>
                <c:pt idx="863">
                  <c:v>139.12528003320199</c:v>
                </c:pt>
                <c:pt idx="864">
                  <c:v>136.156449982227</c:v>
                </c:pt>
                <c:pt idx="865">
                  <c:v>138.21627234381401</c:v>
                </c:pt>
                <c:pt idx="866">
                  <c:v>137.838301370256</c:v>
                </c:pt>
                <c:pt idx="867">
                  <c:v>136.206127709264</c:v>
                </c:pt>
                <c:pt idx="868">
                  <c:v>137.88192407013301</c:v>
                </c:pt>
                <c:pt idx="869">
                  <c:v>135.982949700516</c:v>
                </c:pt>
                <c:pt idx="870">
                  <c:v>136.74405479620501</c:v>
                </c:pt>
                <c:pt idx="871">
                  <c:v>135.26545882763099</c:v>
                </c:pt>
                <c:pt idx="872">
                  <c:v>127.02918044386</c:v>
                </c:pt>
                <c:pt idx="873">
                  <c:v>116.66616952834499</c:v>
                </c:pt>
                <c:pt idx="874">
                  <c:v>116.102991905769</c:v>
                </c:pt>
                <c:pt idx="875">
                  <c:v>119.517806598009</c:v>
                </c:pt>
                <c:pt idx="876">
                  <c:v>114.11393961180001</c:v>
                </c:pt>
                <c:pt idx="877">
                  <c:v>116.000942162434</c:v>
                </c:pt>
                <c:pt idx="878">
                  <c:v>113.57188056093</c:v>
                </c:pt>
                <c:pt idx="879">
                  <c:v>114.55864866560999</c:v>
                </c:pt>
                <c:pt idx="880">
                  <c:v>112.783164978255</c:v>
                </c:pt>
                <c:pt idx="881">
                  <c:v>114.11519445896</c:v>
                </c:pt>
                <c:pt idx="882">
                  <c:v>116.91178588427</c:v>
                </c:pt>
                <c:pt idx="883">
                  <c:v>114.58515308247399</c:v>
                </c:pt>
                <c:pt idx="884">
                  <c:v>117.14527241371999</c:v>
                </c:pt>
                <c:pt idx="885">
                  <c:v>117.061090213453</c:v>
                </c:pt>
                <c:pt idx="886">
                  <c:v>117.753533984331</c:v>
                </c:pt>
                <c:pt idx="887">
                  <c:v>116.14739288822101</c:v>
                </c:pt>
                <c:pt idx="888">
                  <c:v>116.848298280235</c:v>
                </c:pt>
                <c:pt idx="889">
                  <c:v>116.463623350566</c:v>
                </c:pt>
                <c:pt idx="890">
                  <c:v>116.72710060285399</c:v>
                </c:pt>
                <c:pt idx="891">
                  <c:v>114.162512690862</c:v>
                </c:pt>
                <c:pt idx="892">
                  <c:v>112.591214309571</c:v>
                </c:pt>
                <c:pt idx="893">
                  <c:v>114.197701809618</c:v>
                </c:pt>
                <c:pt idx="894">
                  <c:v>115.310643164819</c:v>
                </c:pt>
                <c:pt idx="895">
                  <c:v>119.84940788557699</c:v>
                </c:pt>
                <c:pt idx="896">
                  <c:v>119.99617288219</c:v>
                </c:pt>
                <c:pt idx="897">
                  <c:v>122.846794175903</c:v>
                </c:pt>
                <c:pt idx="898">
                  <c:v>123.40660396512</c:v>
                </c:pt>
                <c:pt idx="899">
                  <c:v>122.12559518376599</c:v>
                </c:pt>
                <c:pt idx="900">
                  <c:v>120.696080919661</c:v>
                </c:pt>
                <c:pt idx="901">
                  <c:v>122.475684903564</c:v>
                </c:pt>
                <c:pt idx="902">
                  <c:v>123.41065649783</c:v>
                </c:pt>
                <c:pt idx="903">
                  <c:v>122.470494412401</c:v>
                </c:pt>
                <c:pt idx="904">
                  <c:v>125.15609897233099</c:v>
                </c:pt>
                <c:pt idx="905">
                  <c:v>124.38998144441</c:v>
                </c:pt>
                <c:pt idx="906">
                  <c:v>122.87917947862999</c:v>
                </c:pt>
                <c:pt idx="907">
                  <c:v>122.39699094393001</c:v>
                </c:pt>
                <c:pt idx="908">
                  <c:v>123.983532940392</c:v>
                </c:pt>
                <c:pt idx="909">
                  <c:v>123.42968903719699</c:v>
                </c:pt>
                <c:pt idx="910">
                  <c:v>124.047944062578</c:v>
                </c:pt>
                <c:pt idx="911">
                  <c:v>122.296017373479</c:v>
                </c:pt>
                <c:pt idx="912">
                  <c:v>117.464749779532</c:v>
                </c:pt>
                <c:pt idx="913">
                  <c:v>118.989810160722</c:v>
                </c:pt>
                <c:pt idx="914">
                  <c:v>117.047377911631</c:v>
                </c:pt>
                <c:pt idx="915">
                  <c:v>119.819010237914</c:v>
                </c:pt>
                <c:pt idx="916">
                  <c:v>118.16369714471899</c:v>
                </c:pt>
                <c:pt idx="917">
                  <c:v>116.131990840236</c:v>
                </c:pt>
                <c:pt idx="918">
                  <c:v>118.815909024752</c:v>
                </c:pt>
                <c:pt idx="919">
                  <c:v>118.22191607561</c:v>
                </c:pt>
                <c:pt idx="920">
                  <c:v>120.35771104006</c:v>
                </c:pt>
                <c:pt idx="921">
                  <c:v>119.864926765151</c:v>
                </c:pt>
                <c:pt idx="922">
                  <c:v>120.85438218035701</c:v>
                </c:pt>
                <c:pt idx="923">
                  <c:v>120.19734410065401</c:v>
                </c:pt>
                <c:pt idx="924">
                  <c:v>119.741157514284</c:v>
                </c:pt>
                <c:pt idx="925">
                  <c:v>120.173755578937</c:v>
                </c:pt>
                <c:pt idx="926">
                  <c:v>120.211182794488</c:v>
                </c:pt>
                <c:pt idx="927">
                  <c:v>118.918457570306</c:v>
                </c:pt>
                <c:pt idx="928">
                  <c:v>118.760671458264</c:v>
                </c:pt>
                <c:pt idx="929">
                  <c:v>118.639566117488</c:v>
                </c:pt>
                <c:pt idx="930">
                  <c:v>118.66077750689701</c:v>
                </c:pt>
                <c:pt idx="931">
                  <c:v>118.25189445773201</c:v>
                </c:pt>
                <c:pt idx="932">
                  <c:v>119.64241005623801</c:v>
                </c:pt>
                <c:pt idx="933">
                  <c:v>120.456853034381</c:v>
                </c:pt>
                <c:pt idx="934">
                  <c:v>119.335694590744</c:v>
                </c:pt>
                <c:pt idx="935">
                  <c:v>118.418596405426</c:v>
                </c:pt>
                <c:pt idx="936">
                  <c:v>118.42494581693499</c:v>
                </c:pt>
                <c:pt idx="937">
                  <c:v>117.77210380066001</c:v>
                </c:pt>
                <c:pt idx="938">
                  <c:v>117.697134864497</c:v>
                </c:pt>
                <c:pt idx="939">
                  <c:v>118.061850678626</c:v>
                </c:pt>
                <c:pt idx="940">
                  <c:v>118.008039362625</c:v>
                </c:pt>
                <c:pt idx="941">
                  <c:v>118.54997076716</c:v>
                </c:pt>
                <c:pt idx="942">
                  <c:v>118.439573989133</c:v>
                </c:pt>
                <c:pt idx="943">
                  <c:v>117.646027089391</c:v>
                </c:pt>
                <c:pt idx="944">
                  <c:v>117.593363555396</c:v>
                </c:pt>
                <c:pt idx="945">
                  <c:v>118.272540134533</c:v>
                </c:pt>
                <c:pt idx="946">
                  <c:v>118.19959139837</c:v>
                </c:pt>
                <c:pt idx="947">
                  <c:v>117.956173841249</c:v>
                </c:pt>
                <c:pt idx="948">
                  <c:v>118.987344940523</c:v>
                </c:pt>
                <c:pt idx="949">
                  <c:v>118.791953534576</c:v>
                </c:pt>
                <c:pt idx="950">
                  <c:v>119.608237240177</c:v>
                </c:pt>
                <c:pt idx="951">
                  <c:v>119.944128442302</c:v>
                </c:pt>
                <c:pt idx="952">
                  <c:v>119.085169976109</c:v>
                </c:pt>
                <c:pt idx="953">
                  <c:v>117.966316442333</c:v>
                </c:pt>
                <c:pt idx="954">
                  <c:v>117.131193588586</c:v>
                </c:pt>
                <c:pt idx="955">
                  <c:v>116.63763077132801</c:v>
                </c:pt>
                <c:pt idx="956">
                  <c:v>116.784427539739</c:v>
                </c:pt>
                <c:pt idx="957">
                  <c:v>116.997698594485</c:v>
                </c:pt>
                <c:pt idx="958">
                  <c:v>118.06063341293201</c:v>
                </c:pt>
                <c:pt idx="959">
                  <c:v>118.40327021396099</c:v>
                </c:pt>
                <c:pt idx="960">
                  <c:v>119.29366203307499</c:v>
                </c:pt>
                <c:pt idx="961">
                  <c:v>120.22921069884001</c:v>
                </c:pt>
                <c:pt idx="962">
                  <c:v>119.40315594463701</c:v>
                </c:pt>
                <c:pt idx="963">
                  <c:v>119.726764452713</c:v>
                </c:pt>
                <c:pt idx="964">
                  <c:v>117.534599094341</c:v>
                </c:pt>
                <c:pt idx="965">
                  <c:v>118.08386593149601</c:v>
                </c:pt>
                <c:pt idx="966">
                  <c:v>117.731549287965</c:v>
                </c:pt>
                <c:pt idx="967">
                  <c:v>117.53441944118001</c:v>
                </c:pt>
                <c:pt idx="968">
                  <c:v>116.943040086701</c:v>
                </c:pt>
                <c:pt idx="969">
                  <c:v>117.641563973473</c:v>
                </c:pt>
                <c:pt idx="970">
                  <c:v>117.77910774838701</c:v>
                </c:pt>
                <c:pt idx="971">
                  <c:v>118.056920519458</c:v>
                </c:pt>
                <c:pt idx="972">
                  <c:v>118.17846979486799</c:v>
                </c:pt>
                <c:pt idx="973">
                  <c:v>117.57656990948</c:v>
                </c:pt>
                <c:pt idx="974">
                  <c:v>117.399425159233</c:v>
                </c:pt>
                <c:pt idx="975">
                  <c:v>117.442849526985</c:v>
                </c:pt>
                <c:pt idx="976">
                  <c:v>118.66824874500099</c:v>
                </c:pt>
                <c:pt idx="977">
                  <c:v>118.71595801236499</c:v>
                </c:pt>
                <c:pt idx="978">
                  <c:v>118.95004608537801</c:v>
                </c:pt>
                <c:pt idx="979">
                  <c:v>119.437726149995</c:v>
                </c:pt>
                <c:pt idx="980">
                  <c:v>119.631787269105</c:v>
                </c:pt>
                <c:pt idx="981">
                  <c:v>117.23200415708899</c:v>
                </c:pt>
                <c:pt idx="982">
                  <c:v>117.09218965435601</c:v>
                </c:pt>
                <c:pt idx="983">
                  <c:v>117.679124757567</c:v>
                </c:pt>
                <c:pt idx="984">
                  <c:v>117.01748665984999</c:v>
                </c:pt>
                <c:pt idx="985">
                  <c:v>117.205278173026</c:v>
                </c:pt>
                <c:pt idx="986">
                  <c:v>116.99345375246099</c:v>
                </c:pt>
                <c:pt idx="987">
                  <c:v>116.681699152695</c:v>
                </c:pt>
                <c:pt idx="988">
                  <c:v>117.011754896176</c:v>
                </c:pt>
                <c:pt idx="989">
                  <c:v>116.71872369958101</c:v>
                </c:pt>
                <c:pt idx="990">
                  <c:v>114.93774046256701</c:v>
                </c:pt>
                <c:pt idx="991">
                  <c:v>112.648681094181</c:v>
                </c:pt>
                <c:pt idx="992">
                  <c:v>113.04539705470501</c:v>
                </c:pt>
                <c:pt idx="993">
                  <c:v>113.196039831992</c:v>
                </c:pt>
                <c:pt idx="994">
                  <c:v>112.44527106565</c:v>
                </c:pt>
                <c:pt idx="995">
                  <c:v>112.370571810111</c:v>
                </c:pt>
                <c:pt idx="996">
                  <c:v>113.13439452948801</c:v>
                </c:pt>
                <c:pt idx="997">
                  <c:v>113.21018181379</c:v>
                </c:pt>
                <c:pt idx="998">
                  <c:v>114.243788564748</c:v>
                </c:pt>
                <c:pt idx="999">
                  <c:v>114.52883640150201</c:v>
                </c:pt>
                <c:pt idx="1000">
                  <c:v>114.820508617831</c:v>
                </c:pt>
                <c:pt idx="1001">
                  <c:v>114.33474048932899</c:v>
                </c:pt>
                <c:pt idx="1002">
                  <c:v>114.811263617107</c:v>
                </c:pt>
                <c:pt idx="1003">
                  <c:v>113.900636077097</c:v>
                </c:pt>
                <c:pt idx="1004">
                  <c:v>114.442541272507</c:v>
                </c:pt>
                <c:pt idx="1005">
                  <c:v>113.01247175006</c:v>
                </c:pt>
                <c:pt idx="1006">
                  <c:v>112.94116837313</c:v>
                </c:pt>
                <c:pt idx="1007">
                  <c:v>113.718797242552</c:v>
                </c:pt>
                <c:pt idx="1008">
                  <c:v>114.953547359022</c:v>
                </c:pt>
                <c:pt idx="1009">
                  <c:v>115.319337300927</c:v>
                </c:pt>
                <c:pt idx="1010">
                  <c:v>114.763547219966</c:v>
                </c:pt>
                <c:pt idx="1011">
                  <c:v>115.12898549868601</c:v>
                </c:pt>
                <c:pt idx="1012">
                  <c:v>115.304347042632</c:v>
                </c:pt>
                <c:pt idx="1013">
                  <c:v>114.790810501346</c:v>
                </c:pt>
                <c:pt idx="1014">
                  <c:v>115.39756204156301</c:v>
                </c:pt>
                <c:pt idx="1015">
                  <c:v>115.350147355609</c:v>
                </c:pt>
                <c:pt idx="1016">
                  <c:v>115.045611255727</c:v>
                </c:pt>
                <c:pt idx="1017">
                  <c:v>114.98066690095</c:v>
                </c:pt>
                <c:pt idx="1018">
                  <c:v>115.045069061836</c:v>
                </c:pt>
                <c:pt idx="1019">
                  <c:v>114.479255135927</c:v>
                </c:pt>
                <c:pt idx="1020">
                  <c:v>115.084354932826</c:v>
                </c:pt>
                <c:pt idx="1021">
                  <c:v>115.834535724099</c:v>
                </c:pt>
                <c:pt idx="1022">
                  <c:v>116.135821707481</c:v>
                </c:pt>
                <c:pt idx="1023">
                  <c:v>115.97981629748401</c:v>
                </c:pt>
                <c:pt idx="1024">
                  <c:v>115.647336485935</c:v>
                </c:pt>
                <c:pt idx="1025">
                  <c:v>116.197101391467</c:v>
                </c:pt>
                <c:pt idx="1026">
                  <c:v>115.811631590788</c:v>
                </c:pt>
                <c:pt idx="1027">
                  <c:v>115.504683369052</c:v>
                </c:pt>
                <c:pt idx="1028">
                  <c:v>115.539159704714</c:v>
                </c:pt>
                <c:pt idx="1029">
                  <c:v>115.78023110505799</c:v>
                </c:pt>
                <c:pt idx="1030">
                  <c:v>115.73647195925101</c:v>
                </c:pt>
                <c:pt idx="1031">
                  <c:v>115.46177463240301</c:v>
                </c:pt>
                <c:pt idx="1032">
                  <c:v>116.02012174228599</c:v>
                </c:pt>
                <c:pt idx="1033">
                  <c:v>116.64143603575199</c:v>
                </c:pt>
                <c:pt idx="1034">
                  <c:v>116.78237544006301</c:v>
                </c:pt>
                <c:pt idx="1035">
                  <c:v>116.75064815739201</c:v>
                </c:pt>
                <c:pt idx="1036">
                  <c:v>117.221234691117</c:v>
                </c:pt>
                <c:pt idx="1037">
                  <c:v>116.805736054246</c:v>
                </c:pt>
                <c:pt idx="1038">
                  <c:v>117.49712069073099</c:v>
                </c:pt>
                <c:pt idx="1039">
                  <c:v>116.724887904716</c:v>
                </c:pt>
                <c:pt idx="1040">
                  <c:v>117.27074548476099</c:v>
                </c:pt>
                <c:pt idx="1041">
                  <c:v>116.774142785273</c:v>
                </c:pt>
                <c:pt idx="1042">
                  <c:v>117.02919205966499</c:v>
                </c:pt>
                <c:pt idx="1043">
                  <c:v>117.230602209165</c:v>
                </c:pt>
                <c:pt idx="1044">
                  <c:v>118.729074543956</c:v>
                </c:pt>
                <c:pt idx="1045">
                  <c:v>119.406301227577</c:v>
                </c:pt>
                <c:pt idx="1046">
                  <c:v>120.258673543529</c:v>
                </c:pt>
                <c:pt idx="1047">
                  <c:v>119.529948654672</c:v>
                </c:pt>
                <c:pt idx="1048">
                  <c:v>118.59325595371401</c:v>
                </c:pt>
                <c:pt idx="1049">
                  <c:v>117.069450026353</c:v>
                </c:pt>
                <c:pt idx="1050">
                  <c:v>117.238917037711</c:v>
                </c:pt>
                <c:pt idx="1051">
                  <c:v>117.269389737022</c:v>
                </c:pt>
                <c:pt idx="1052">
                  <c:v>117.625994037065</c:v>
                </c:pt>
                <c:pt idx="1053">
                  <c:v>116.85245658399499</c:v>
                </c:pt>
                <c:pt idx="1054">
                  <c:v>117.661615680038</c:v>
                </c:pt>
                <c:pt idx="1055">
                  <c:v>117.460267742738</c:v>
                </c:pt>
                <c:pt idx="1056">
                  <c:v>118.09923539009</c:v>
                </c:pt>
                <c:pt idx="1057">
                  <c:v>118.39108415745299</c:v>
                </c:pt>
                <c:pt idx="1058">
                  <c:v>117.47743440219401</c:v>
                </c:pt>
                <c:pt idx="1059">
                  <c:v>117.658989993514</c:v>
                </c:pt>
                <c:pt idx="1060">
                  <c:v>117.94254976214999</c:v>
                </c:pt>
                <c:pt idx="1061">
                  <c:v>116.892647403963</c:v>
                </c:pt>
                <c:pt idx="1062">
                  <c:v>118.03617237876399</c:v>
                </c:pt>
                <c:pt idx="1063">
                  <c:v>117.71043102253</c:v>
                </c:pt>
                <c:pt idx="1064">
                  <c:v>117.876083326046</c:v>
                </c:pt>
                <c:pt idx="1065">
                  <c:v>118.144495970799</c:v>
                </c:pt>
                <c:pt idx="1066">
                  <c:v>117.16275208514899</c:v>
                </c:pt>
                <c:pt idx="1067">
                  <c:v>117.97435032646401</c:v>
                </c:pt>
                <c:pt idx="1068">
                  <c:v>117.474202152036</c:v>
                </c:pt>
                <c:pt idx="1069">
                  <c:v>117.91936839082</c:v>
                </c:pt>
                <c:pt idx="1070">
                  <c:v>118.625879110643</c:v>
                </c:pt>
                <c:pt idx="1071">
                  <c:v>119.292725223915</c:v>
                </c:pt>
                <c:pt idx="1072">
                  <c:v>119.49177002951301</c:v>
                </c:pt>
                <c:pt idx="1073">
                  <c:v>119.51017681722701</c:v>
                </c:pt>
                <c:pt idx="1074">
                  <c:v>120.064548737298</c:v>
                </c:pt>
                <c:pt idx="1075">
                  <c:v>119.88801047835</c:v>
                </c:pt>
                <c:pt idx="1076">
                  <c:v>120.274540582348</c:v>
                </c:pt>
                <c:pt idx="1077">
                  <c:v>119.67475540661501</c:v>
                </c:pt>
                <c:pt idx="1078">
                  <c:v>119.74932180626899</c:v>
                </c:pt>
                <c:pt idx="1079">
                  <c:v>119.564534878481</c:v>
                </c:pt>
                <c:pt idx="1080">
                  <c:v>120.51372726359099</c:v>
                </c:pt>
                <c:pt idx="1081">
                  <c:v>120.894017434403</c:v>
                </c:pt>
                <c:pt idx="1082">
                  <c:v>121.45784402328501</c:v>
                </c:pt>
                <c:pt idx="1083">
                  <c:v>121.610706929429</c:v>
                </c:pt>
                <c:pt idx="1084">
                  <c:v>120.90056545704699</c:v>
                </c:pt>
                <c:pt idx="1085">
                  <c:v>119.41892217556401</c:v>
                </c:pt>
                <c:pt idx="1086">
                  <c:v>120.049080740675</c:v>
                </c:pt>
                <c:pt idx="1087">
                  <c:v>120.293845765708</c:v>
                </c:pt>
                <c:pt idx="1088">
                  <c:v>119.870229884246</c:v>
                </c:pt>
                <c:pt idx="1089">
                  <c:v>120.338645314416</c:v>
                </c:pt>
                <c:pt idx="1090">
                  <c:v>119.823849091081</c:v>
                </c:pt>
                <c:pt idx="1091">
                  <c:v>119.739407689304</c:v>
                </c:pt>
                <c:pt idx="1092">
                  <c:v>118.298460605118</c:v>
                </c:pt>
                <c:pt idx="1093">
                  <c:v>117.599724504105</c:v>
                </c:pt>
                <c:pt idx="1094">
                  <c:v>117.374279481884</c:v>
                </c:pt>
                <c:pt idx="1095">
                  <c:v>117.76774353584</c:v>
                </c:pt>
                <c:pt idx="1096">
                  <c:v>117.635580916859</c:v>
                </c:pt>
                <c:pt idx="1097">
                  <c:v>116.75752131818101</c:v>
                </c:pt>
                <c:pt idx="1098">
                  <c:v>116.17635091026899</c:v>
                </c:pt>
                <c:pt idx="1099">
                  <c:v>116.135754368498</c:v>
                </c:pt>
                <c:pt idx="1100">
                  <c:v>116.410082782196</c:v>
                </c:pt>
                <c:pt idx="1101">
                  <c:v>116.405169181434</c:v>
                </c:pt>
                <c:pt idx="1102">
                  <c:v>116.732342996776</c:v>
                </c:pt>
                <c:pt idx="1103">
                  <c:v>117.628802805739</c:v>
                </c:pt>
                <c:pt idx="1104">
                  <c:v>117.699996423511</c:v>
                </c:pt>
                <c:pt idx="1105">
                  <c:v>117.85514851823901</c:v>
                </c:pt>
                <c:pt idx="1106">
                  <c:v>118.354626793691</c:v>
                </c:pt>
                <c:pt idx="1107">
                  <c:v>118.71434643762601</c:v>
                </c:pt>
                <c:pt idx="1108">
                  <c:v>118.454847316203</c:v>
                </c:pt>
                <c:pt idx="1109">
                  <c:v>118.65043410341499</c:v>
                </c:pt>
                <c:pt idx="1110">
                  <c:v>119.688137072187</c:v>
                </c:pt>
                <c:pt idx="1111">
                  <c:v>120.004041553443</c:v>
                </c:pt>
                <c:pt idx="1112">
                  <c:v>119.863510748769</c:v>
                </c:pt>
                <c:pt idx="1113">
                  <c:v>121.704710086039</c:v>
                </c:pt>
                <c:pt idx="1114">
                  <c:v>121.69250386125201</c:v>
                </c:pt>
                <c:pt idx="1115">
                  <c:v>120.46780169793399</c:v>
                </c:pt>
                <c:pt idx="1116">
                  <c:v>120.57263824668399</c:v>
                </c:pt>
                <c:pt idx="1117">
                  <c:v>120.916578826649</c:v>
                </c:pt>
                <c:pt idx="1118">
                  <c:v>122.473747684317</c:v>
                </c:pt>
                <c:pt idx="1119">
                  <c:v>123.351052789875</c:v>
                </c:pt>
                <c:pt idx="1120">
                  <c:v>123.15388491305799</c:v>
                </c:pt>
                <c:pt idx="1121">
                  <c:v>122.64749077120599</c:v>
                </c:pt>
                <c:pt idx="1122">
                  <c:v>122.445617086068</c:v>
                </c:pt>
                <c:pt idx="1123">
                  <c:v>121.56447854808</c:v>
                </c:pt>
                <c:pt idx="1124">
                  <c:v>121.58214504804199</c:v>
                </c:pt>
                <c:pt idx="1125">
                  <c:v>121.055833315996</c:v>
                </c:pt>
                <c:pt idx="1126">
                  <c:v>119.31950526153599</c:v>
                </c:pt>
                <c:pt idx="1127">
                  <c:v>118.79530690036</c:v>
                </c:pt>
                <c:pt idx="1128">
                  <c:v>119.907507750292</c:v>
                </c:pt>
                <c:pt idx="1129">
                  <c:v>119.294320450455</c:v>
                </c:pt>
                <c:pt idx="1130">
                  <c:v>118.778480303401</c:v>
                </c:pt>
                <c:pt idx="1131">
                  <c:v>119.363376296483</c:v>
                </c:pt>
                <c:pt idx="1132">
                  <c:v>119.33555788341</c:v>
                </c:pt>
                <c:pt idx="1133">
                  <c:v>119.63968573223799</c:v>
                </c:pt>
                <c:pt idx="1134">
                  <c:v>119.717051961862</c:v>
                </c:pt>
                <c:pt idx="1135">
                  <c:v>119.16336069598999</c:v>
                </c:pt>
                <c:pt idx="1136">
                  <c:v>118.231498866816</c:v>
                </c:pt>
                <c:pt idx="1137">
                  <c:v>118.312595479425</c:v>
                </c:pt>
                <c:pt idx="1138">
                  <c:v>118.501560577224</c:v>
                </c:pt>
                <c:pt idx="1139">
                  <c:v>117.795144173887</c:v>
                </c:pt>
                <c:pt idx="1140">
                  <c:v>118.575612162467</c:v>
                </c:pt>
                <c:pt idx="1141">
                  <c:v>119.340891110749</c:v>
                </c:pt>
                <c:pt idx="1142">
                  <c:v>119.810627643084</c:v>
                </c:pt>
                <c:pt idx="1143">
                  <c:v>120.081117541027</c:v>
                </c:pt>
                <c:pt idx="1144">
                  <c:v>118.351744902666</c:v>
                </c:pt>
                <c:pt idx="1145">
                  <c:v>118.069678341402</c:v>
                </c:pt>
                <c:pt idx="1146">
                  <c:v>117.173122273118</c:v>
                </c:pt>
                <c:pt idx="1147">
                  <c:v>117.003815082831</c:v>
                </c:pt>
                <c:pt idx="1148">
                  <c:v>117.034358269284</c:v>
                </c:pt>
                <c:pt idx="1149">
                  <c:v>116.310770813671</c:v>
                </c:pt>
                <c:pt idx="1150">
                  <c:v>117.26485934524599</c:v>
                </c:pt>
                <c:pt idx="1151">
                  <c:v>118.072166546384</c:v>
                </c:pt>
                <c:pt idx="1152">
                  <c:v>118.331830674586</c:v>
                </c:pt>
                <c:pt idx="1153">
                  <c:v>117.80761928843199</c:v>
                </c:pt>
                <c:pt idx="1154">
                  <c:v>118.26550998472101</c:v>
                </c:pt>
                <c:pt idx="1155">
                  <c:v>117.23938598586</c:v>
                </c:pt>
                <c:pt idx="1156">
                  <c:v>115.89528801625301</c:v>
                </c:pt>
                <c:pt idx="1157">
                  <c:v>115.65733904584199</c:v>
                </c:pt>
                <c:pt idx="1158">
                  <c:v>115.417217978431</c:v>
                </c:pt>
                <c:pt idx="1159">
                  <c:v>115.07679183122301</c:v>
                </c:pt>
                <c:pt idx="1160">
                  <c:v>112.88307206659699</c:v>
                </c:pt>
                <c:pt idx="1161">
                  <c:v>112.36099453399601</c:v>
                </c:pt>
                <c:pt idx="1162">
                  <c:v>113.397224712477</c:v>
                </c:pt>
                <c:pt idx="1163">
                  <c:v>114.822635856709</c:v>
                </c:pt>
                <c:pt idx="1164">
                  <c:v>115.479929118847</c:v>
                </c:pt>
                <c:pt idx="1165">
                  <c:v>115.502686500927</c:v>
                </c:pt>
                <c:pt idx="1166">
                  <c:v>116.45612136964399</c:v>
                </c:pt>
                <c:pt idx="1167">
                  <c:v>116.684717008088</c:v>
                </c:pt>
                <c:pt idx="1168">
                  <c:v>116.145727299619</c:v>
                </c:pt>
                <c:pt idx="1169">
                  <c:v>116.195225506856</c:v>
                </c:pt>
                <c:pt idx="1170">
                  <c:v>117.02980608724199</c:v>
                </c:pt>
                <c:pt idx="1171">
                  <c:v>117.28661448652601</c:v>
                </c:pt>
                <c:pt idx="1172">
                  <c:v>117.569029385929</c:v>
                </c:pt>
                <c:pt idx="1173">
                  <c:v>117.535737245151</c:v>
                </c:pt>
                <c:pt idx="1174">
                  <c:v>117.009481422338</c:v>
                </c:pt>
                <c:pt idx="1175">
                  <c:v>118.002861641286</c:v>
                </c:pt>
                <c:pt idx="1176">
                  <c:v>118.234026924942</c:v>
                </c:pt>
                <c:pt idx="1177">
                  <c:v>118.285605969473</c:v>
                </c:pt>
                <c:pt idx="1178">
                  <c:v>118.75117999819901</c:v>
                </c:pt>
                <c:pt idx="1179">
                  <c:v>118.56571067354101</c:v>
                </c:pt>
                <c:pt idx="1180">
                  <c:v>117.71211358819799</c:v>
                </c:pt>
                <c:pt idx="1181">
                  <c:v>117.408725637309</c:v>
                </c:pt>
                <c:pt idx="1182">
                  <c:v>118.27122472499001</c:v>
                </c:pt>
                <c:pt idx="1183">
                  <c:v>119.60259515488301</c:v>
                </c:pt>
                <c:pt idx="1184">
                  <c:v>119.367274965436</c:v>
                </c:pt>
                <c:pt idx="1185">
                  <c:v>120.518343998332</c:v>
                </c:pt>
                <c:pt idx="1186">
                  <c:v>120.022030564299</c:v>
                </c:pt>
                <c:pt idx="1187">
                  <c:v>120.10732212208499</c:v>
                </c:pt>
                <c:pt idx="1188">
                  <c:v>119.432023859441</c:v>
                </c:pt>
                <c:pt idx="1189">
                  <c:v>119.603428989242</c:v>
                </c:pt>
                <c:pt idx="1190">
                  <c:v>118.778404844305</c:v>
                </c:pt>
                <c:pt idx="1191">
                  <c:v>120.196838644658</c:v>
                </c:pt>
                <c:pt idx="1192">
                  <c:v>122.375375029585</c:v>
                </c:pt>
                <c:pt idx="1193">
                  <c:v>122.18162676471</c:v>
                </c:pt>
                <c:pt idx="1194">
                  <c:v>122.54612898553501</c:v>
                </c:pt>
                <c:pt idx="1195">
                  <c:v>122.705903785758</c:v>
                </c:pt>
                <c:pt idx="1196">
                  <c:v>122.465897714872</c:v>
                </c:pt>
                <c:pt idx="1197">
                  <c:v>122.905033141454</c:v>
                </c:pt>
                <c:pt idx="1198">
                  <c:v>123.298244222099</c:v>
                </c:pt>
                <c:pt idx="1199">
                  <c:v>123.32348278570601</c:v>
                </c:pt>
                <c:pt idx="1200">
                  <c:v>123.322410924761</c:v>
                </c:pt>
                <c:pt idx="1201">
                  <c:v>123.54834050407401</c:v>
                </c:pt>
                <c:pt idx="1202">
                  <c:v>123.60131275493301</c:v>
                </c:pt>
                <c:pt idx="1203">
                  <c:v>123.992982402037</c:v>
                </c:pt>
                <c:pt idx="1204">
                  <c:v>124.389907796424</c:v>
                </c:pt>
                <c:pt idx="1205">
                  <c:v>124.895115602403</c:v>
                </c:pt>
                <c:pt idx="1206">
                  <c:v>125.121102379908</c:v>
                </c:pt>
                <c:pt idx="1207">
                  <c:v>124.73899424891999</c:v>
                </c:pt>
                <c:pt idx="1208">
                  <c:v>125.328622613189</c:v>
                </c:pt>
                <c:pt idx="1209">
                  <c:v>125.541896545546</c:v>
                </c:pt>
                <c:pt idx="1210">
                  <c:v>125.74192769830999</c:v>
                </c:pt>
                <c:pt idx="1211">
                  <c:v>124.836410078982</c:v>
                </c:pt>
                <c:pt idx="1212">
                  <c:v>124.24073020024601</c:v>
                </c:pt>
                <c:pt idx="1213">
                  <c:v>125.238139777602</c:v>
                </c:pt>
                <c:pt idx="1214">
                  <c:v>124.719117608633</c:v>
                </c:pt>
                <c:pt idx="1215">
                  <c:v>124.769964983816</c:v>
                </c:pt>
                <c:pt idx="1216">
                  <c:v>125.11764609026</c:v>
                </c:pt>
                <c:pt idx="1217">
                  <c:v>124.57993586070801</c:v>
                </c:pt>
                <c:pt idx="1218">
                  <c:v>125.72155054105799</c:v>
                </c:pt>
                <c:pt idx="1219">
                  <c:v>125.81334244116201</c:v>
                </c:pt>
                <c:pt idx="1220">
                  <c:v>126.578635454658</c:v>
                </c:pt>
                <c:pt idx="1221">
                  <c:v>126.634300432972</c:v>
                </c:pt>
                <c:pt idx="1222">
                  <c:v>126.289737797898</c:v>
                </c:pt>
                <c:pt idx="1223">
                  <c:v>126.38839808764099</c:v>
                </c:pt>
                <c:pt idx="1224">
                  <c:v>127.34850385503699</c:v>
                </c:pt>
                <c:pt idx="1225">
                  <c:v>126.08915682032401</c:v>
                </c:pt>
                <c:pt idx="1226">
                  <c:v>125.070636719197</c:v>
                </c:pt>
                <c:pt idx="1227">
                  <c:v>126.283900270616</c:v>
                </c:pt>
                <c:pt idx="1228">
                  <c:v>123.941126817412</c:v>
                </c:pt>
                <c:pt idx="1229">
                  <c:v>124.84079610972201</c:v>
                </c:pt>
                <c:pt idx="1230">
                  <c:v>125.855837652172</c:v>
                </c:pt>
                <c:pt idx="1231">
                  <c:v>125.87386694630599</c:v>
                </c:pt>
                <c:pt idx="1232">
                  <c:v>126.23361944469301</c:v>
                </c:pt>
                <c:pt idx="1233">
                  <c:v>127.055896151274</c:v>
                </c:pt>
                <c:pt idx="1234">
                  <c:v>128.14097860366601</c:v>
                </c:pt>
                <c:pt idx="1235">
                  <c:v>127.852533613978</c:v>
                </c:pt>
                <c:pt idx="1236">
                  <c:v>127.563317711217</c:v>
                </c:pt>
                <c:pt idx="1237">
                  <c:v>127.904671998355</c:v>
                </c:pt>
                <c:pt idx="1238">
                  <c:v>128.178777134526</c:v>
                </c:pt>
                <c:pt idx="1239">
                  <c:v>127.75279870124599</c:v>
                </c:pt>
                <c:pt idx="1240">
                  <c:v>127.906707247735</c:v>
                </c:pt>
                <c:pt idx="1241">
                  <c:v>128.75039573559499</c:v>
                </c:pt>
                <c:pt idx="1242">
                  <c:v>128.85167700303199</c:v>
                </c:pt>
                <c:pt idx="1243">
                  <c:v>128.31846183708601</c:v>
                </c:pt>
                <c:pt idx="1244">
                  <c:v>127.568425602747</c:v>
                </c:pt>
                <c:pt idx="1245">
                  <c:v>128.300233190374</c:v>
                </c:pt>
                <c:pt idx="1246">
                  <c:v>127.742277626709</c:v>
                </c:pt>
                <c:pt idx="1247">
                  <c:v>128.411669660679</c:v>
                </c:pt>
                <c:pt idx="1248">
                  <c:v>128.38970160095599</c:v>
                </c:pt>
                <c:pt idx="1249">
                  <c:v>129.27912923910799</c:v>
                </c:pt>
                <c:pt idx="1250">
                  <c:v>129.471200919316</c:v>
                </c:pt>
                <c:pt idx="1251">
                  <c:v>129.93404328767801</c:v>
                </c:pt>
                <c:pt idx="1252">
                  <c:v>129.901077346596</c:v>
                </c:pt>
                <c:pt idx="1253">
                  <c:v>130.02823979904699</c:v>
                </c:pt>
                <c:pt idx="1254">
                  <c:v>129.14133132603601</c:v>
                </c:pt>
                <c:pt idx="1255">
                  <c:v>130.942905899854</c:v>
                </c:pt>
                <c:pt idx="1256">
                  <c:v>131.284623082482</c:v>
                </c:pt>
                <c:pt idx="1257">
                  <c:v>132.43110879881201</c:v>
                </c:pt>
                <c:pt idx="1258">
                  <c:v>132.38927857281899</c:v>
                </c:pt>
                <c:pt idx="1259">
                  <c:v>133.494329659306</c:v>
                </c:pt>
                <c:pt idx="1260">
                  <c:v>134.09353242936501</c:v>
                </c:pt>
                <c:pt idx="1261">
                  <c:v>134.47813568833001</c:v>
                </c:pt>
                <c:pt idx="1262">
                  <c:v>130.964187460857</c:v>
                </c:pt>
                <c:pt idx="1263">
                  <c:v>133.104001162722</c:v>
                </c:pt>
                <c:pt idx="1264">
                  <c:v>131.419065482799</c:v>
                </c:pt>
                <c:pt idx="1265">
                  <c:v>131.220183030219</c:v>
                </c:pt>
                <c:pt idx="1266">
                  <c:v>132.888509986949</c:v>
                </c:pt>
                <c:pt idx="1267">
                  <c:v>132.99911101083001</c:v>
                </c:pt>
                <c:pt idx="1268">
                  <c:v>134.01801379372401</c:v>
                </c:pt>
                <c:pt idx="1269">
                  <c:v>134.452138257283</c:v>
                </c:pt>
                <c:pt idx="1270">
                  <c:v>134.40283065381399</c:v>
                </c:pt>
                <c:pt idx="1271">
                  <c:v>133.82362991035399</c:v>
                </c:pt>
                <c:pt idx="1272">
                  <c:v>134.87940310124799</c:v>
                </c:pt>
                <c:pt idx="1273">
                  <c:v>136.168017169889</c:v>
                </c:pt>
                <c:pt idx="1274">
                  <c:v>134.73574810724</c:v>
                </c:pt>
                <c:pt idx="1275">
                  <c:v>135.68807576351099</c:v>
                </c:pt>
                <c:pt idx="1276">
                  <c:v>136.340200054402</c:v>
                </c:pt>
                <c:pt idx="1277">
                  <c:v>136.99796175597501</c:v>
                </c:pt>
                <c:pt idx="1278">
                  <c:v>137.85123579005301</c:v>
                </c:pt>
                <c:pt idx="1279">
                  <c:v>138.12132739701099</c:v>
                </c:pt>
                <c:pt idx="1280">
                  <c:v>137.402926050346</c:v>
                </c:pt>
                <c:pt idx="1281">
                  <c:v>137.78726727197801</c:v>
                </c:pt>
                <c:pt idx="1282">
                  <c:v>138.06309546038301</c:v>
                </c:pt>
                <c:pt idx="1283">
                  <c:v>138.93863455266299</c:v>
                </c:pt>
                <c:pt idx="1284">
                  <c:v>140.01813337257701</c:v>
                </c:pt>
                <c:pt idx="1285">
                  <c:v>139.50668339796201</c:v>
                </c:pt>
                <c:pt idx="1286">
                  <c:v>140.49617766099999</c:v>
                </c:pt>
                <c:pt idx="1287">
                  <c:v>140.603677017736</c:v>
                </c:pt>
                <c:pt idx="1288">
                  <c:v>141.17092015860999</c:v>
                </c:pt>
                <c:pt idx="1289">
                  <c:v>137.99024676065</c:v>
                </c:pt>
                <c:pt idx="1290">
                  <c:v>136.30035813900699</c:v>
                </c:pt>
                <c:pt idx="1291">
                  <c:v>135.933216307924</c:v>
                </c:pt>
                <c:pt idx="1292">
                  <c:v>135.294687825453</c:v>
                </c:pt>
                <c:pt idx="1293">
                  <c:v>132.854575476766</c:v>
                </c:pt>
                <c:pt idx="1294">
                  <c:v>132.06150216384901</c:v>
                </c:pt>
                <c:pt idx="1295">
                  <c:v>130.43715026631901</c:v>
                </c:pt>
                <c:pt idx="1296">
                  <c:v>131.08351831338899</c:v>
                </c:pt>
                <c:pt idx="1297">
                  <c:v>130.033992505443</c:v>
                </c:pt>
                <c:pt idx="1298">
                  <c:v>128.325871636958</c:v>
                </c:pt>
                <c:pt idx="1299">
                  <c:v>129.45550318775699</c:v>
                </c:pt>
                <c:pt idx="1300">
                  <c:v>130.80621876373999</c:v>
                </c:pt>
                <c:pt idx="1301">
                  <c:v>131.20152569371899</c:v>
                </c:pt>
                <c:pt idx="1302">
                  <c:v>129.83053861517999</c:v>
                </c:pt>
                <c:pt idx="1303">
                  <c:v>128.56029629247101</c:v>
                </c:pt>
                <c:pt idx="1304">
                  <c:v>130.595371052498</c:v>
                </c:pt>
                <c:pt idx="1305">
                  <c:v>129.685878625583</c:v>
                </c:pt>
                <c:pt idx="1306">
                  <c:v>130.65522390006601</c:v>
                </c:pt>
                <c:pt idx="1307">
                  <c:v>131.945838897437</c:v>
                </c:pt>
                <c:pt idx="1308">
                  <c:v>130.29442382176299</c:v>
                </c:pt>
                <c:pt idx="1309">
                  <c:v>126.971942791346</c:v>
                </c:pt>
                <c:pt idx="1310">
                  <c:v>127.12962997355601</c:v>
                </c:pt>
                <c:pt idx="1311">
                  <c:v>125.57540258952901</c:v>
                </c:pt>
                <c:pt idx="1312">
                  <c:v>126.72043121854</c:v>
                </c:pt>
                <c:pt idx="1313">
                  <c:v>127.61007964163799</c:v>
                </c:pt>
                <c:pt idx="1314">
                  <c:v>128.945039143407</c:v>
                </c:pt>
                <c:pt idx="1315">
                  <c:v>128.44321032918</c:v>
                </c:pt>
                <c:pt idx="1316">
                  <c:v>129.857837335314</c:v>
                </c:pt>
                <c:pt idx="1317">
                  <c:v>129.80129468607899</c:v>
                </c:pt>
                <c:pt idx="1318">
                  <c:v>130.07103029328599</c:v>
                </c:pt>
                <c:pt idx="1319">
                  <c:v>131.586991442129</c:v>
                </c:pt>
                <c:pt idx="1320">
                  <c:v>132.08361828566299</c:v>
                </c:pt>
                <c:pt idx="1321">
                  <c:v>133.144299058044</c:v>
                </c:pt>
                <c:pt idx="1322">
                  <c:v>133.48891519489999</c:v>
                </c:pt>
                <c:pt idx="1323">
                  <c:v>135.34524175316599</c:v>
                </c:pt>
                <c:pt idx="1324">
                  <c:v>135.72843054920099</c:v>
                </c:pt>
                <c:pt idx="1325">
                  <c:v>136.44109055446401</c:v>
                </c:pt>
                <c:pt idx="1326">
                  <c:v>135.910342041061</c:v>
                </c:pt>
                <c:pt idx="1327">
                  <c:v>136.35596661336501</c:v>
                </c:pt>
                <c:pt idx="1328">
                  <c:v>136.94769522851499</c:v>
                </c:pt>
                <c:pt idx="1329">
                  <c:v>136.836606398112</c:v>
                </c:pt>
                <c:pt idx="1330">
                  <c:v>137.14482454399899</c:v>
                </c:pt>
                <c:pt idx="1331">
                  <c:v>136.82356868895999</c:v>
                </c:pt>
                <c:pt idx="1332">
                  <c:v>136.179281908392</c:v>
                </c:pt>
                <c:pt idx="1333">
                  <c:v>137.08203622567299</c:v>
                </c:pt>
                <c:pt idx="1334">
                  <c:v>136.98283372100599</c:v>
                </c:pt>
                <c:pt idx="1335">
                  <c:v>136.296741764404</c:v>
                </c:pt>
                <c:pt idx="1336">
                  <c:v>136.516333105808</c:v>
                </c:pt>
                <c:pt idx="1337">
                  <c:v>136.677257200485</c:v>
                </c:pt>
                <c:pt idx="1338">
                  <c:v>138.40213898053599</c:v>
                </c:pt>
                <c:pt idx="1339">
                  <c:v>138.68503760912799</c:v>
                </c:pt>
                <c:pt idx="1340">
                  <c:v>138.878705448338</c:v>
                </c:pt>
                <c:pt idx="1341">
                  <c:v>137.776525092009</c:v>
                </c:pt>
                <c:pt idx="1342">
                  <c:v>137.081367118304</c:v>
                </c:pt>
                <c:pt idx="1343">
                  <c:v>137.66186759736999</c:v>
                </c:pt>
                <c:pt idx="1344">
                  <c:v>137.329865306237</c:v>
                </c:pt>
                <c:pt idx="1345">
                  <c:v>137.70978672745301</c:v>
                </c:pt>
                <c:pt idx="1346">
                  <c:v>137.88711358559101</c:v>
                </c:pt>
                <c:pt idx="1347">
                  <c:v>137.298885949772</c:v>
                </c:pt>
                <c:pt idx="1348">
                  <c:v>134.97212185804801</c:v>
                </c:pt>
                <c:pt idx="1349">
                  <c:v>134.54636792223999</c:v>
                </c:pt>
                <c:pt idx="1350">
                  <c:v>133.58019259988299</c:v>
                </c:pt>
                <c:pt idx="1351">
                  <c:v>134.808793361862</c:v>
                </c:pt>
                <c:pt idx="1352">
                  <c:v>134.07413926014999</c:v>
                </c:pt>
                <c:pt idx="1353">
                  <c:v>135.62801564092001</c:v>
                </c:pt>
                <c:pt idx="1354">
                  <c:v>136.14281092035301</c:v>
                </c:pt>
                <c:pt idx="1355">
                  <c:v>136.000351312063</c:v>
                </c:pt>
                <c:pt idx="1356">
                  <c:v>133.19897251899701</c:v>
                </c:pt>
                <c:pt idx="1357">
                  <c:v>133.544562304789</c:v>
                </c:pt>
                <c:pt idx="1358">
                  <c:v>134.47952433467901</c:v>
                </c:pt>
                <c:pt idx="1359">
                  <c:v>133.12863931135399</c:v>
                </c:pt>
                <c:pt idx="1360">
                  <c:v>133.89739526819301</c:v>
                </c:pt>
                <c:pt idx="1361">
                  <c:v>135.09885451603299</c:v>
                </c:pt>
                <c:pt idx="1362">
                  <c:v>135.29968708995401</c:v>
                </c:pt>
                <c:pt idx="1363">
                  <c:v>135.519178768899</c:v>
                </c:pt>
                <c:pt idx="1364">
                  <c:v>137.268647751906</c:v>
                </c:pt>
                <c:pt idx="1365">
                  <c:v>138.37931389608201</c:v>
                </c:pt>
                <c:pt idx="1366">
                  <c:v>138.48535300032</c:v>
                </c:pt>
                <c:pt idx="1367">
                  <c:v>137.81779590117401</c:v>
                </c:pt>
                <c:pt idx="1368">
                  <c:v>138.32499103296499</c:v>
                </c:pt>
                <c:pt idx="1369">
                  <c:v>138.63863397213601</c:v>
                </c:pt>
                <c:pt idx="1370">
                  <c:v>139.68649864642501</c:v>
                </c:pt>
                <c:pt idx="1371">
                  <c:v>141.19575581294899</c:v>
                </c:pt>
                <c:pt idx="1372">
                  <c:v>141.11206162152499</c:v>
                </c:pt>
                <c:pt idx="1373">
                  <c:v>140.45109521937999</c:v>
                </c:pt>
                <c:pt idx="1374">
                  <c:v>140.20518941996201</c:v>
                </c:pt>
                <c:pt idx="1375">
                  <c:v>140.331638143915</c:v>
                </c:pt>
                <c:pt idx="1376">
                  <c:v>139.989321551301</c:v>
                </c:pt>
                <c:pt idx="1377">
                  <c:v>140.74164810571699</c:v>
                </c:pt>
                <c:pt idx="1378">
                  <c:v>140.217887448092</c:v>
                </c:pt>
                <c:pt idx="1379">
                  <c:v>139.92071710679599</c:v>
                </c:pt>
                <c:pt idx="1380">
                  <c:v>141.35689993163501</c:v>
                </c:pt>
                <c:pt idx="1381">
                  <c:v>141.02962927960701</c:v>
                </c:pt>
                <c:pt idx="1382">
                  <c:v>139.59825526975601</c:v>
                </c:pt>
                <c:pt idx="1383">
                  <c:v>140.60103787775699</c:v>
                </c:pt>
                <c:pt idx="1384">
                  <c:v>139.187912756998</c:v>
                </c:pt>
                <c:pt idx="1385">
                  <c:v>137.007588586189</c:v>
                </c:pt>
                <c:pt idx="1386">
                  <c:v>136.674224248516</c:v>
                </c:pt>
                <c:pt idx="1387">
                  <c:v>139.79560361259701</c:v>
                </c:pt>
                <c:pt idx="1388">
                  <c:v>141.29102257857599</c:v>
                </c:pt>
                <c:pt idx="1389">
                  <c:v>142.01724269741001</c:v>
                </c:pt>
                <c:pt idx="1390">
                  <c:v>140.91034344017299</c:v>
                </c:pt>
                <c:pt idx="1391">
                  <c:v>142.68876023258301</c:v>
                </c:pt>
                <c:pt idx="1392">
                  <c:v>143.76498283703199</c:v>
                </c:pt>
                <c:pt idx="1393">
                  <c:v>145.33294424196001</c:v>
                </c:pt>
                <c:pt idx="1394">
                  <c:v>145.25659186962201</c:v>
                </c:pt>
                <c:pt idx="1395">
                  <c:v>145.73969971370099</c:v>
                </c:pt>
                <c:pt idx="1396">
                  <c:v>145.11234305442099</c:v>
                </c:pt>
                <c:pt idx="1397">
                  <c:v>145.76980515545</c:v>
                </c:pt>
                <c:pt idx="1398">
                  <c:v>146.23665076663701</c:v>
                </c:pt>
                <c:pt idx="1399">
                  <c:v>146.26955407100999</c:v>
                </c:pt>
                <c:pt idx="1400">
                  <c:v>146.77510569433201</c:v>
                </c:pt>
                <c:pt idx="1401">
                  <c:v>145.53443117578399</c:v>
                </c:pt>
                <c:pt idx="1402">
                  <c:v>144.87820840450499</c:v>
                </c:pt>
                <c:pt idx="1403">
                  <c:v>144.701607552312</c:v>
                </c:pt>
                <c:pt idx="1404">
                  <c:v>145.703096891353</c:v>
                </c:pt>
                <c:pt idx="1405">
                  <c:v>145.41589573755601</c:v>
                </c:pt>
                <c:pt idx="1406">
                  <c:v>145.21612457546999</c:v>
                </c:pt>
                <c:pt idx="1407">
                  <c:v>142.79036433030899</c:v>
                </c:pt>
                <c:pt idx="1408">
                  <c:v>145.050150886566</c:v>
                </c:pt>
                <c:pt idx="1409">
                  <c:v>145.10290584082099</c:v>
                </c:pt>
                <c:pt idx="1410">
                  <c:v>145.16195109359199</c:v>
                </c:pt>
                <c:pt idx="1411">
                  <c:v>146.619987316856</c:v>
                </c:pt>
                <c:pt idx="1412">
                  <c:v>146.82137507227199</c:v>
                </c:pt>
                <c:pt idx="1413">
                  <c:v>147.312327959399</c:v>
                </c:pt>
                <c:pt idx="1414">
                  <c:v>146.25414254286</c:v>
                </c:pt>
                <c:pt idx="1415">
                  <c:v>145.61559353151301</c:v>
                </c:pt>
                <c:pt idx="1416">
                  <c:v>145.37738326277</c:v>
                </c:pt>
                <c:pt idx="1417">
                  <c:v>147.36661260022299</c:v>
                </c:pt>
                <c:pt idx="1418">
                  <c:v>148.114925448338</c:v>
                </c:pt>
                <c:pt idx="1419">
                  <c:v>148.27553977779999</c:v>
                </c:pt>
                <c:pt idx="1420">
                  <c:v>149.06295600913501</c:v>
                </c:pt>
                <c:pt idx="1421">
                  <c:v>149.86510714679901</c:v>
                </c:pt>
                <c:pt idx="1422">
                  <c:v>150.14904268261699</c:v>
                </c:pt>
                <c:pt idx="1423">
                  <c:v>149.17869034978801</c:v>
                </c:pt>
                <c:pt idx="1424">
                  <c:v>148.688297935603</c:v>
                </c:pt>
                <c:pt idx="1425">
                  <c:v>148.492335847752</c:v>
                </c:pt>
                <c:pt idx="1426">
                  <c:v>148.35896531709801</c:v>
                </c:pt>
                <c:pt idx="1427">
                  <c:v>149.59334821010901</c:v>
                </c:pt>
                <c:pt idx="1428">
                  <c:v>149.811040653974</c:v>
                </c:pt>
                <c:pt idx="1429">
                  <c:v>149.00725169487299</c:v>
                </c:pt>
                <c:pt idx="1430">
                  <c:v>146.87351127608599</c:v>
                </c:pt>
                <c:pt idx="1431">
                  <c:v>146.80627297699999</c:v>
                </c:pt>
                <c:pt idx="1432">
                  <c:v>146.984623892272</c:v>
                </c:pt>
                <c:pt idx="1433">
                  <c:v>148.28614467965301</c:v>
                </c:pt>
                <c:pt idx="1434">
                  <c:v>147.99917649904901</c:v>
                </c:pt>
                <c:pt idx="1435">
                  <c:v>150.02426584479201</c:v>
                </c:pt>
                <c:pt idx="1436">
                  <c:v>149.32366643683599</c:v>
                </c:pt>
                <c:pt idx="1437">
                  <c:v>151.18086624324201</c:v>
                </c:pt>
                <c:pt idx="1438">
                  <c:v>152.67642100516599</c:v>
                </c:pt>
                <c:pt idx="1439">
                  <c:v>153.078987391287</c:v>
                </c:pt>
                <c:pt idx="1440">
                  <c:v>153.38206366652099</c:v>
                </c:pt>
                <c:pt idx="1441">
                  <c:v>153.20954176503</c:v>
                </c:pt>
                <c:pt idx="1442">
                  <c:v>153.08921498681801</c:v>
                </c:pt>
                <c:pt idx="1443">
                  <c:v>153.68925561059601</c:v>
                </c:pt>
                <c:pt idx="1444">
                  <c:v>152.22255484377399</c:v>
                </c:pt>
                <c:pt idx="1445">
                  <c:v>152.26959550396401</c:v>
                </c:pt>
                <c:pt idx="1446">
                  <c:v>151.40537715617299</c:v>
                </c:pt>
                <c:pt idx="1447">
                  <c:v>152.64235750420099</c:v>
                </c:pt>
                <c:pt idx="1448">
                  <c:v>152.835322488354</c:v>
                </c:pt>
                <c:pt idx="1449">
                  <c:v>152.71426166270101</c:v>
                </c:pt>
                <c:pt idx="1450">
                  <c:v>153.35139960964401</c:v>
                </c:pt>
                <c:pt idx="1451">
                  <c:v>151.23746071300201</c:v>
                </c:pt>
                <c:pt idx="1452">
                  <c:v>153.35647696478301</c:v>
                </c:pt>
                <c:pt idx="1453">
                  <c:v>154.464747306524</c:v>
                </c:pt>
                <c:pt idx="1454">
                  <c:v>154.52197325341001</c:v>
                </c:pt>
                <c:pt idx="1455">
                  <c:v>153.86740873431501</c:v>
                </c:pt>
                <c:pt idx="1456">
                  <c:v>154.76295800458999</c:v>
                </c:pt>
                <c:pt idx="1457">
                  <c:v>155.29449654581299</c:v>
                </c:pt>
                <c:pt idx="1458">
                  <c:v>154.338067590127</c:v>
                </c:pt>
                <c:pt idx="1459">
                  <c:v>150.812199567162</c:v>
                </c:pt>
                <c:pt idx="1460">
                  <c:v>149.12031400786299</c:v>
                </c:pt>
                <c:pt idx="1461">
                  <c:v>150.063019176892</c:v>
                </c:pt>
                <c:pt idx="1462">
                  <c:v>148.19026428588799</c:v>
                </c:pt>
                <c:pt idx="1463">
                  <c:v>150.45193395498899</c:v>
                </c:pt>
                <c:pt idx="1464">
                  <c:v>149.57787479403299</c:v>
                </c:pt>
                <c:pt idx="1465">
                  <c:v>145.52421132229901</c:v>
                </c:pt>
                <c:pt idx="1466">
                  <c:v>146.61129471039499</c:v>
                </c:pt>
                <c:pt idx="1467">
                  <c:v>146.032356880576</c:v>
                </c:pt>
                <c:pt idx="1468">
                  <c:v>147.67435385294999</c:v>
                </c:pt>
                <c:pt idx="1469">
                  <c:v>149.88754329084099</c:v>
                </c:pt>
                <c:pt idx="1470">
                  <c:v>150.48281140960401</c:v>
                </c:pt>
                <c:pt idx="1471">
                  <c:v>152.076445044488</c:v>
                </c:pt>
                <c:pt idx="1472">
                  <c:v>152.39183070716399</c:v>
                </c:pt>
                <c:pt idx="1473">
                  <c:v>153.71276983281101</c:v>
                </c:pt>
                <c:pt idx="1474">
                  <c:v>154.07949444532801</c:v>
                </c:pt>
                <c:pt idx="1475">
                  <c:v>154.97303210364601</c:v>
                </c:pt>
                <c:pt idx="1476">
                  <c:v>153.763047415351</c:v>
                </c:pt>
                <c:pt idx="1477">
                  <c:v>154.80412763675801</c:v>
                </c:pt>
                <c:pt idx="1478">
                  <c:v>154.78616851886301</c:v>
                </c:pt>
                <c:pt idx="1479">
                  <c:v>155.731942387587</c:v>
                </c:pt>
                <c:pt idx="1480">
                  <c:v>155.652222434538</c:v>
                </c:pt>
                <c:pt idx="1481">
                  <c:v>155.873154932419</c:v>
                </c:pt>
                <c:pt idx="1482">
                  <c:v>156.46407575162601</c:v>
                </c:pt>
                <c:pt idx="1483">
                  <c:v>156.27513531896199</c:v>
                </c:pt>
                <c:pt idx="1484">
                  <c:v>155.21438568387001</c:v>
                </c:pt>
                <c:pt idx="1485">
                  <c:v>157.846213150854</c:v>
                </c:pt>
                <c:pt idx="1486">
                  <c:v>158.03300219372201</c:v>
                </c:pt>
                <c:pt idx="1487">
                  <c:v>158.00996510867799</c:v>
                </c:pt>
                <c:pt idx="1488">
                  <c:v>157.62148050878801</c:v>
                </c:pt>
                <c:pt idx="1489">
                  <c:v>157.51677318246001</c:v>
                </c:pt>
                <c:pt idx="1490">
                  <c:v>156.52485512155599</c:v>
                </c:pt>
                <c:pt idx="1491">
                  <c:v>156.97212715965799</c:v>
                </c:pt>
                <c:pt idx="1492">
                  <c:v>154.95087758086601</c:v>
                </c:pt>
                <c:pt idx="1493">
                  <c:v>154.53053705621701</c:v>
                </c:pt>
                <c:pt idx="1494">
                  <c:v>155.710431553208</c:v>
                </c:pt>
                <c:pt idx="1495">
                  <c:v>157.555980307239</c:v>
                </c:pt>
                <c:pt idx="1496">
                  <c:v>156.62815112224999</c:v>
                </c:pt>
                <c:pt idx="1497">
                  <c:v>157.09728986195</c:v>
                </c:pt>
                <c:pt idx="1498">
                  <c:v>155.84561541562999</c:v>
                </c:pt>
                <c:pt idx="1499">
                  <c:v>154.47844938851401</c:v>
                </c:pt>
                <c:pt idx="1500">
                  <c:v>154.856425855379</c:v>
                </c:pt>
                <c:pt idx="1501">
                  <c:v>152.75324264179599</c:v>
                </c:pt>
                <c:pt idx="1502">
                  <c:v>152.15230361159999</c:v>
                </c:pt>
                <c:pt idx="1503">
                  <c:v>152.40105999987699</c:v>
                </c:pt>
                <c:pt idx="1504">
                  <c:v>154.00520053648299</c:v>
                </c:pt>
                <c:pt idx="1505">
                  <c:v>156.173806966157</c:v>
                </c:pt>
                <c:pt idx="1506">
                  <c:v>156.67495867412501</c:v>
                </c:pt>
                <c:pt idx="1507">
                  <c:v>155.54120119500899</c:v>
                </c:pt>
                <c:pt idx="1508">
                  <c:v>152.00596494486001</c:v>
                </c:pt>
                <c:pt idx="1509">
                  <c:v>150.292254828724</c:v>
                </c:pt>
                <c:pt idx="1510">
                  <c:v>151.412400990496</c:v>
                </c:pt>
                <c:pt idx="1511">
                  <c:v>153.694694789176</c:v>
                </c:pt>
                <c:pt idx="1512">
                  <c:v>149.35800127716701</c:v>
                </c:pt>
                <c:pt idx="1513">
                  <c:v>147.58761797227501</c:v>
                </c:pt>
                <c:pt idx="1514">
                  <c:v>148.53565941270901</c:v>
                </c:pt>
                <c:pt idx="1515">
                  <c:v>149.15672386389099</c:v>
                </c:pt>
                <c:pt idx="1516">
                  <c:v>150.94692874680101</c:v>
                </c:pt>
                <c:pt idx="1517">
                  <c:v>151.229095516081</c:v>
                </c:pt>
                <c:pt idx="1518">
                  <c:v>152.11663550236099</c:v>
                </c:pt>
                <c:pt idx="1519">
                  <c:v>153.312515605176</c:v>
                </c:pt>
                <c:pt idx="1520">
                  <c:v>152.283440003679</c:v>
                </c:pt>
                <c:pt idx="1521">
                  <c:v>152.947987664766</c:v>
                </c:pt>
                <c:pt idx="1522">
                  <c:v>150.67567079473699</c:v>
                </c:pt>
                <c:pt idx="1523">
                  <c:v>150.76224302433499</c:v>
                </c:pt>
                <c:pt idx="1524">
                  <c:v>151.62490898630099</c:v>
                </c:pt>
                <c:pt idx="1525">
                  <c:v>152.21347905162801</c:v>
                </c:pt>
                <c:pt idx="1526">
                  <c:v>152.420700096416</c:v>
                </c:pt>
                <c:pt idx="1527">
                  <c:v>152.27727114007399</c:v>
                </c:pt>
                <c:pt idx="1528">
                  <c:v>152.676979742085</c:v>
                </c:pt>
                <c:pt idx="1529">
                  <c:v>150.66820101291799</c:v>
                </c:pt>
                <c:pt idx="1530">
                  <c:v>150.64874772772501</c:v>
                </c:pt>
                <c:pt idx="1531">
                  <c:v>150.08438817854301</c:v>
                </c:pt>
                <c:pt idx="1532">
                  <c:v>150.817275928199</c:v>
                </c:pt>
                <c:pt idx="1533">
                  <c:v>153.37592362560099</c:v>
                </c:pt>
                <c:pt idx="1534">
                  <c:v>152.99169864091101</c:v>
                </c:pt>
                <c:pt idx="1535">
                  <c:v>151.70801721598801</c:v>
                </c:pt>
                <c:pt idx="1536">
                  <c:v>150.515297341397</c:v>
                </c:pt>
                <c:pt idx="1537">
                  <c:v>151.41055579375899</c:v>
                </c:pt>
                <c:pt idx="1538">
                  <c:v>152.539844301241</c:v>
                </c:pt>
                <c:pt idx="1539">
                  <c:v>151.373018228451</c:v>
                </c:pt>
                <c:pt idx="1540">
                  <c:v>152.578086357947</c:v>
                </c:pt>
                <c:pt idx="1541">
                  <c:v>153.454985309314</c:v>
                </c:pt>
                <c:pt idx="1542">
                  <c:v>154.644619245098</c:v>
                </c:pt>
                <c:pt idx="1543">
                  <c:v>156.46109979170501</c:v>
                </c:pt>
                <c:pt idx="1544">
                  <c:v>155.94133019037901</c:v>
                </c:pt>
                <c:pt idx="1545">
                  <c:v>156.76674133238299</c:v>
                </c:pt>
                <c:pt idx="1546">
                  <c:v>156.62439275263799</c:v>
                </c:pt>
                <c:pt idx="1547">
                  <c:v>156.31959140519601</c:v>
                </c:pt>
                <c:pt idx="1548">
                  <c:v>156.192379740593</c:v>
                </c:pt>
                <c:pt idx="1549">
                  <c:v>156.69487034205301</c:v>
                </c:pt>
                <c:pt idx="1550">
                  <c:v>158.31841832235801</c:v>
                </c:pt>
                <c:pt idx="1551">
                  <c:v>159.297683435247</c:v>
                </c:pt>
                <c:pt idx="1552">
                  <c:v>159.56640320651999</c:v>
                </c:pt>
                <c:pt idx="1553">
                  <c:v>159.62769544382101</c:v>
                </c:pt>
                <c:pt idx="1554">
                  <c:v>159.283689070799</c:v>
                </c:pt>
                <c:pt idx="1555">
                  <c:v>158.030535302857</c:v>
                </c:pt>
                <c:pt idx="1556">
                  <c:v>158.46495146780501</c:v>
                </c:pt>
                <c:pt idx="1557">
                  <c:v>158.72896211062499</c:v>
                </c:pt>
                <c:pt idx="1558">
                  <c:v>159.10278043938601</c:v>
                </c:pt>
                <c:pt idx="1559">
                  <c:v>160.133503259435</c:v>
                </c:pt>
                <c:pt idx="1560">
                  <c:v>160.17083486076999</c:v>
                </c:pt>
                <c:pt idx="1561">
                  <c:v>160.455818193418</c:v>
                </c:pt>
                <c:pt idx="1562">
                  <c:v>160.402579555003</c:v>
                </c:pt>
                <c:pt idx="1563">
                  <c:v>159.66664988045201</c:v>
                </c:pt>
                <c:pt idx="1564">
                  <c:v>160.68189403213901</c:v>
                </c:pt>
                <c:pt idx="1565">
                  <c:v>160.612878179826</c:v>
                </c:pt>
                <c:pt idx="1566">
                  <c:v>161.27631109690799</c:v>
                </c:pt>
                <c:pt idx="1567">
                  <c:v>161.52684525430001</c:v>
                </c:pt>
                <c:pt idx="1568">
                  <c:v>163.067667992559</c:v>
                </c:pt>
                <c:pt idx="1569">
                  <c:v>163.03805580039901</c:v>
                </c:pt>
                <c:pt idx="1570">
                  <c:v>164.02675227400599</c:v>
                </c:pt>
                <c:pt idx="1571">
                  <c:v>162.810110838675</c:v>
                </c:pt>
                <c:pt idx="1572">
                  <c:v>161.00701581612299</c:v>
                </c:pt>
                <c:pt idx="1573">
                  <c:v>161.82029286936401</c:v>
                </c:pt>
                <c:pt idx="1574">
                  <c:v>160.920567885249</c:v>
                </c:pt>
                <c:pt idx="1575">
                  <c:v>161.43087526322901</c:v>
                </c:pt>
                <c:pt idx="1576">
                  <c:v>162.319271994335</c:v>
                </c:pt>
                <c:pt idx="1577">
                  <c:v>161.50627319013799</c:v>
                </c:pt>
                <c:pt idx="1578">
                  <c:v>161.842794039518</c:v>
                </c:pt>
                <c:pt idx="1579">
                  <c:v>159.64356275547999</c:v>
                </c:pt>
                <c:pt idx="1580">
                  <c:v>161.98086839196901</c:v>
                </c:pt>
                <c:pt idx="1581">
                  <c:v>161.61377000812001</c:v>
                </c:pt>
                <c:pt idx="1582">
                  <c:v>162.69408377275599</c:v>
                </c:pt>
                <c:pt idx="1583">
                  <c:v>163.33661753022099</c:v>
                </c:pt>
                <c:pt idx="1584">
                  <c:v>163.168714219957</c:v>
                </c:pt>
                <c:pt idx="1585">
                  <c:v>162.25753190710299</c:v>
                </c:pt>
                <c:pt idx="1586">
                  <c:v>162.05948936965299</c:v>
                </c:pt>
                <c:pt idx="1587">
                  <c:v>161.89227635378001</c:v>
                </c:pt>
                <c:pt idx="1588">
                  <c:v>162.40471987753099</c:v>
                </c:pt>
                <c:pt idx="1589">
                  <c:v>159.006401513562</c:v>
                </c:pt>
                <c:pt idx="1590">
                  <c:v>158.405984629627</c:v>
                </c:pt>
                <c:pt idx="1591">
                  <c:v>159.47082122922399</c:v>
                </c:pt>
                <c:pt idx="1592">
                  <c:v>158.08702581314199</c:v>
                </c:pt>
                <c:pt idx="1593">
                  <c:v>158.066986239664</c:v>
                </c:pt>
                <c:pt idx="1594">
                  <c:v>157.89006330527201</c:v>
                </c:pt>
                <c:pt idx="1595">
                  <c:v>158.977887537204</c:v>
                </c:pt>
                <c:pt idx="1596">
                  <c:v>159.92229564112799</c:v>
                </c:pt>
                <c:pt idx="1597">
                  <c:v>159.71960950506099</c:v>
                </c:pt>
                <c:pt idx="1598">
                  <c:v>161.65624704883101</c:v>
                </c:pt>
                <c:pt idx="1599">
                  <c:v>162.03392162585999</c:v>
                </c:pt>
                <c:pt idx="1600">
                  <c:v>162.40724833854199</c:v>
                </c:pt>
                <c:pt idx="1601">
                  <c:v>163.81271969943199</c:v>
                </c:pt>
                <c:pt idx="1602">
                  <c:v>164.40116336930299</c:v>
                </c:pt>
                <c:pt idx="1603">
                  <c:v>164.78311762516901</c:v>
                </c:pt>
                <c:pt idx="1604">
                  <c:v>164.84315037930699</c:v>
                </c:pt>
                <c:pt idx="1605">
                  <c:v>164.35297771538501</c:v>
                </c:pt>
                <c:pt idx="1606">
                  <c:v>164.52440420559799</c:v>
                </c:pt>
                <c:pt idx="1607">
                  <c:v>164.70343435051001</c:v>
                </c:pt>
                <c:pt idx="1608">
                  <c:v>164.80505856145001</c:v>
                </c:pt>
                <c:pt idx="1609">
                  <c:v>164.67576952591099</c:v>
                </c:pt>
                <c:pt idx="1610">
                  <c:v>165.40982172142199</c:v>
                </c:pt>
                <c:pt idx="1611">
                  <c:v>165.67649680730099</c:v>
                </c:pt>
                <c:pt idx="1612">
                  <c:v>165.32578571620601</c:v>
                </c:pt>
                <c:pt idx="1613">
                  <c:v>165.00205595307801</c:v>
                </c:pt>
                <c:pt idx="1614">
                  <c:v>166.25637719983999</c:v>
                </c:pt>
                <c:pt idx="1615">
                  <c:v>166.304185595631</c:v>
                </c:pt>
                <c:pt idx="1616">
                  <c:v>165.129480204</c:v>
                </c:pt>
                <c:pt idx="1617">
                  <c:v>164.56301386234799</c:v>
                </c:pt>
                <c:pt idx="1618">
                  <c:v>164.575523763424</c:v>
                </c:pt>
                <c:pt idx="1619">
                  <c:v>161.704954965848</c:v>
                </c:pt>
                <c:pt idx="1620">
                  <c:v>160.548951732267</c:v>
                </c:pt>
                <c:pt idx="1621">
                  <c:v>161.96106550525801</c:v>
                </c:pt>
                <c:pt idx="1622">
                  <c:v>162.05002699827401</c:v>
                </c:pt>
                <c:pt idx="1623">
                  <c:v>162.02026095800301</c:v>
                </c:pt>
                <c:pt idx="1624">
                  <c:v>162.04440568071701</c:v>
                </c:pt>
                <c:pt idx="1625">
                  <c:v>160.618134431372</c:v>
                </c:pt>
                <c:pt idx="1626">
                  <c:v>159.87428862867401</c:v>
                </c:pt>
                <c:pt idx="1627">
                  <c:v>160.59757036168</c:v>
                </c:pt>
                <c:pt idx="1628">
                  <c:v>158.49394254223</c:v>
                </c:pt>
                <c:pt idx="1629">
                  <c:v>160.32315655708001</c:v>
                </c:pt>
                <c:pt idx="1630">
                  <c:v>160.141252201366</c:v>
                </c:pt>
                <c:pt idx="1631">
                  <c:v>159.83427025255099</c:v>
                </c:pt>
                <c:pt idx="1632">
                  <c:v>158.580204872623</c:v>
                </c:pt>
                <c:pt idx="1633">
                  <c:v>158.304138870316</c:v>
                </c:pt>
                <c:pt idx="1634">
                  <c:v>159.75251538681999</c:v>
                </c:pt>
                <c:pt idx="1635">
                  <c:v>159.52466953088501</c:v>
                </c:pt>
                <c:pt idx="1636">
                  <c:v>158.090978017412</c:v>
                </c:pt>
                <c:pt idx="1637">
                  <c:v>160.458420225835</c:v>
                </c:pt>
                <c:pt idx="1638">
                  <c:v>158.02761695055801</c:v>
                </c:pt>
                <c:pt idx="1639">
                  <c:v>155.83047684059699</c:v>
                </c:pt>
                <c:pt idx="1640">
                  <c:v>154.05182820476301</c:v>
                </c:pt>
                <c:pt idx="1641">
                  <c:v>154.34429024307499</c:v>
                </c:pt>
                <c:pt idx="1642">
                  <c:v>153.74058686769399</c:v>
                </c:pt>
                <c:pt idx="1643">
                  <c:v>153.06490544249999</c:v>
                </c:pt>
                <c:pt idx="1644">
                  <c:v>154.456045242616</c:v>
                </c:pt>
                <c:pt idx="1645">
                  <c:v>156.12956367559801</c:v>
                </c:pt>
                <c:pt idx="1646">
                  <c:v>158.80329405407599</c:v>
                </c:pt>
                <c:pt idx="1647">
                  <c:v>158.08391714421299</c:v>
                </c:pt>
                <c:pt idx="1648">
                  <c:v>159.55919923607601</c:v>
                </c:pt>
                <c:pt idx="1649">
                  <c:v>160.58022871232001</c:v>
                </c:pt>
                <c:pt idx="1650">
                  <c:v>160.62423790230699</c:v>
                </c:pt>
                <c:pt idx="1651">
                  <c:v>162.21089323198899</c:v>
                </c:pt>
                <c:pt idx="1652">
                  <c:v>161.91428260739099</c:v>
                </c:pt>
                <c:pt idx="1653">
                  <c:v>162.41433444967399</c:v>
                </c:pt>
                <c:pt idx="1654">
                  <c:v>164.02881504467501</c:v>
                </c:pt>
                <c:pt idx="1655">
                  <c:v>164.26764785899701</c:v>
                </c:pt>
                <c:pt idx="1656">
                  <c:v>164.11257387331901</c:v>
                </c:pt>
                <c:pt idx="1657">
                  <c:v>164.01550651238799</c:v>
                </c:pt>
                <c:pt idx="1658">
                  <c:v>163.75753582107799</c:v>
                </c:pt>
                <c:pt idx="1659">
                  <c:v>163.59688306437701</c:v>
                </c:pt>
                <c:pt idx="1660">
                  <c:v>164.43744826650399</c:v>
                </c:pt>
                <c:pt idx="1661">
                  <c:v>164.42154632546601</c:v>
                </c:pt>
                <c:pt idx="1662">
                  <c:v>164.02632156474601</c:v>
                </c:pt>
                <c:pt idx="1663">
                  <c:v>164.77797873791999</c:v>
                </c:pt>
                <c:pt idx="1664">
                  <c:v>164.43437627886999</c:v>
                </c:pt>
                <c:pt idx="1665">
                  <c:v>164.522243537202</c:v>
                </c:pt>
                <c:pt idx="1666">
                  <c:v>165.51093910053299</c:v>
                </c:pt>
                <c:pt idx="1667">
                  <c:v>164.48786749911699</c:v>
                </c:pt>
                <c:pt idx="1668">
                  <c:v>165.11153249567499</c:v>
                </c:pt>
                <c:pt idx="1669">
                  <c:v>165.81522092217699</c:v>
                </c:pt>
                <c:pt idx="1670">
                  <c:v>166.73826533026801</c:v>
                </c:pt>
                <c:pt idx="1671">
                  <c:v>167.04536973160899</c:v>
                </c:pt>
                <c:pt idx="1672">
                  <c:v>168.318570837599</c:v>
                </c:pt>
                <c:pt idx="1673">
                  <c:v>168.93365292066301</c:v>
                </c:pt>
                <c:pt idx="1674">
                  <c:v>167.71902969089399</c:v>
                </c:pt>
                <c:pt idx="1675">
                  <c:v>168.55217290031601</c:v>
                </c:pt>
                <c:pt idx="1676">
                  <c:v>168.48363789557101</c:v>
                </c:pt>
                <c:pt idx="1677">
                  <c:v>168.76545329104999</c:v>
                </c:pt>
                <c:pt idx="1678">
                  <c:v>168.07857668406299</c:v>
                </c:pt>
                <c:pt idx="1679">
                  <c:v>168.59366706104299</c:v>
                </c:pt>
                <c:pt idx="1680">
                  <c:v>169.25573913779601</c:v>
                </c:pt>
                <c:pt idx="1681">
                  <c:v>168.52624564207599</c:v>
                </c:pt>
                <c:pt idx="1682">
                  <c:v>168.88543470579</c:v>
                </c:pt>
                <c:pt idx="1683">
                  <c:v>167.323986503762</c:v>
                </c:pt>
                <c:pt idx="1684">
                  <c:v>165.29906151940401</c:v>
                </c:pt>
                <c:pt idx="1685">
                  <c:v>164.43316792728601</c:v>
                </c:pt>
                <c:pt idx="1686">
                  <c:v>168.026624997395</c:v>
                </c:pt>
                <c:pt idx="1687">
                  <c:v>169.85784962109599</c:v>
                </c:pt>
                <c:pt idx="1688">
                  <c:v>170.06781063147301</c:v>
                </c:pt>
                <c:pt idx="1689">
                  <c:v>172.421479358705</c:v>
                </c:pt>
                <c:pt idx="1690">
                  <c:v>171.79716079781801</c:v>
                </c:pt>
                <c:pt idx="1691">
                  <c:v>171.254806498839</c:v>
                </c:pt>
                <c:pt idx="1692">
                  <c:v>171.99790797384799</c:v>
                </c:pt>
                <c:pt idx="1693">
                  <c:v>172.69263742696199</c:v>
                </c:pt>
                <c:pt idx="1694">
                  <c:v>172.35136690382501</c:v>
                </c:pt>
                <c:pt idx="1695">
                  <c:v>169.742643679363</c:v>
                </c:pt>
                <c:pt idx="1696">
                  <c:v>171.56258819958401</c:v>
                </c:pt>
                <c:pt idx="1697">
                  <c:v>172.95522533398699</c:v>
                </c:pt>
                <c:pt idx="1698">
                  <c:v>175.00410909579401</c:v>
                </c:pt>
                <c:pt idx="1699">
                  <c:v>176.68431469412999</c:v>
                </c:pt>
                <c:pt idx="1700">
                  <c:v>176.51326759143799</c:v>
                </c:pt>
                <c:pt idx="1701">
                  <c:v>177.14238592952799</c:v>
                </c:pt>
                <c:pt idx="1702">
                  <c:v>178.31781138437799</c:v>
                </c:pt>
                <c:pt idx="1703">
                  <c:v>178.08954733692099</c:v>
                </c:pt>
                <c:pt idx="1704">
                  <c:v>179.49950528580001</c:v>
                </c:pt>
                <c:pt idx="1705">
                  <c:v>180.60161206070501</c:v>
                </c:pt>
                <c:pt idx="1706">
                  <c:v>180.99315394739801</c:v>
                </c:pt>
                <c:pt idx="1707">
                  <c:v>180.706445715374</c:v>
                </c:pt>
                <c:pt idx="1708">
                  <c:v>179.96036293017099</c:v>
                </c:pt>
                <c:pt idx="1709">
                  <c:v>182.06996783632499</c:v>
                </c:pt>
                <c:pt idx="1710">
                  <c:v>182.481939469613</c:v>
                </c:pt>
                <c:pt idx="1711">
                  <c:v>183.44557372556</c:v>
                </c:pt>
                <c:pt idx="1712">
                  <c:v>183.51326177985101</c:v>
                </c:pt>
                <c:pt idx="1713">
                  <c:v>183.52676026233701</c:v>
                </c:pt>
                <c:pt idx="1714">
                  <c:v>183.54819460298501</c:v>
                </c:pt>
                <c:pt idx="1715">
                  <c:v>182.02809500889001</c:v>
                </c:pt>
                <c:pt idx="1716">
                  <c:v>181.462477718196</c:v>
                </c:pt>
                <c:pt idx="1717">
                  <c:v>181.986785501621</c:v>
                </c:pt>
                <c:pt idx="1718">
                  <c:v>181.50780268727399</c:v>
                </c:pt>
                <c:pt idx="1719">
                  <c:v>182.78161911568799</c:v>
                </c:pt>
                <c:pt idx="1720">
                  <c:v>178.019355254228</c:v>
                </c:pt>
                <c:pt idx="1721">
                  <c:v>177.07847121195101</c:v>
                </c:pt>
                <c:pt idx="1722">
                  <c:v>177.27535548651301</c:v>
                </c:pt>
                <c:pt idx="1723">
                  <c:v>176.96159624234099</c:v>
                </c:pt>
                <c:pt idx="1724">
                  <c:v>178.487846314629</c:v>
                </c:pt>
                <c:pt idx="1725">
                  <c:v>177.241888402054</c:v>
                </c:pt>
                <c:pt idx="1726">
                  <c:v>176.357047621926</c:v>
                </c:pt>
                <c:pt idx="1727">
                  <c:v>177.842564721983</c:v>
                </c:pt>
                <c:pt idx="1728">
                  <c:v>174.65142044168101</c:v>
                </c:pt>
                <c:pt idx="1729">
                  <c:v>176.09128353543599</c:v>
                </c:pt>
                <c:pt idx="1730">
                  <c:v>177.61231890595701</c:v>
                </c:pt>
                <c:pt idx="1731">
                  <c:v>175.26808889011701</c:v>
                </c:pt>
                <c:pt idx="1732">
                  <c:v>175.55120900281699</c:v>
                </c:pt>
                <c:pt idx="1733">
                  <c:v>173.674379865601</c:v>
                </c:pt>
                <c:pt idx="1734">
                  <c:v>175.019173911396</c:v>
                </c:pt>
                <c:pt idx="1735">
                  <c:v>175.095206256691</c:v>
                </c:pt>
                <c:pt idx="1736">
                  <c:v>174.55623634387899</c:v>
                </c:pt>
                <c:pt idx="1737">
                  <c:v>173.53030930329899</c:v>
                </c:pt>
                <c:pt idx="1738">
                  <c:v>173.82798636446299</c:v>
                </c:pt>
                <c:pt idx="1739">
                  <c:v>169.58549886236099</c:v>
                </c:pt>
                <c:pt idx="1740">
                  <c:v>170.71720265176501</c:v>
                </c:pt>
                <c:pt idx="1741">
                  <c:v>170.14679412858399</c:v>
                </c:pt>
                <c:pt idx="1742">
                  <c:v>170.18091840638701</c:v>
                </c:pt>
                <c:pt idx="1743">
                  <c:v>171.95952926570499</c:v>
                </c:pt>
                <c:pt idx="1744">
                  <c:v>171.578858020967</c:v>
                </c:pt>
                <c:pt idx="1745">
                  <c:v>173.45608185203599</c:v>
                </c:pt>
                <c:pt idx="1746">
                  <c:v>173.79908514786001</c:v>
                </c:pt>
                <c:pt idx="1747">
                  <c:v>176.80728718487001</c:v>
                </c:pt>
                <c:pt idx="1748">
                  <c:v>176.65747066332</c:v>
                </c:pt>
                <c:pt idx="1749">
                  <c:v>179.40790105548299</c:v>
                </c:pt>
                <c:pt idx="1750">
                  <c:v>179.147777338049</c:v>
                </c:pt>
                <c:pt idx="1751">
                  <c:v>178.53797734284399</c:v>
                </c:pt>
                <c:pt idx="1752">
                  <c:v>175.487544885001</c:v>
                </c:pt>
                <c:pt idx="1753">
                  <c:v>174.28618402514499</c:v>
                </c:pt>
                <c:pt idx="1754">
                  <c:v>175.048286535355</c:v>
                </c:pt>
                <c:pt idx="1755">
                  <c:v>176.71175219112999</c:v>
                </c:pt>
                <c:pt idx="1756">
                  <c:v>175.457382110304</c:v>
                </c:pt>
                <c:pt idx="1757">
                  <c:v>175.540459253758</c:v>
                </c:pt>
                <c:pt idx="1758">
                  <c:v>175.24545700223001</c:v>
                </c:pt>
                <c:pt idx="1759">
                  <c:v>175.66503040130399</c:v>
                </c:pt>
                <c:pt idx="1760">
                  <c:v>174.86469261052201</c:v>
                </c:pt>
                <c:pt idx="1761">
                  <c:v>175.06999330440701</c:v>
                </c:pt>
                <c:pt idx="1762">
                  <c:v>172.22638192224699</c:v>
                </c:pt>
                <c:pt idx="1763">
                  <c:v>172.29285117409901</c:v>
                </c:pt>
                <c:pt idx="1764">
                  <c:v>172.17748412953799</c:v>
                </c:pt>
                <c:pt idx="1765">
                  <c:v>173.04084276772701</c:v>
                </c:pt>
                <c:pt idx="1766">
                  <c:v>172.376280982586</c:v>
                </c:pt>
                <c:pt idx="1767">
                  <c:v>172.21749994170099</c:v>
                </c:pt>
                <c:pt idx="1768">
                  <c:v>172.78807849306301</c:v>
                </c:pt>
                <c:pt idx="1769">
                  <c:v>172.136865250982</c:v>
                </c:pt>
                <c:pt idx="1770">
                  <c:v>171.85906558536399</c:v>
                </c:pt>
                <c:pt idx="1771">
                  <c:v>170.752032598379</c:v>
                </c:pt>
                <c:pt idx="1772">
                  <c:v>171.31695150068199</c:v>
                </c:pt>
                <c:pt idx="1773">
                  <c:v>172.012210700705</c:v>
                </c:pt>
                <c:pt idx="1774">
                  <c:v>171.85044841964901</c:v>
                </c:pt>
                <c:pt idx="1775">
                  <c:v>170.559144627937</c:v>
                </c:pt>
                <c:pt idx="1776">
                  <c:v>167.80719036487</c:v>
                </c:pt>
                <c:pt idx="1777">
                  <c:v>166.739949284913</c:v>
                </c:pt>
                <c:pt idx="1778">
                  <c:v>166.16616529817401</c:v>
                </c:pt>
                <c:pt idx="1779">
                  <c:v>165.86623015810301</c:v>
                </c:pt>
                <c:pt idx="1780">
                  <c:v>163.71864563206799</c:v>
                </c:pt>
                <c:pt idx="1781">
                  <c:v>162.24831779240901</c:v>
                </c:pt>
                <c:pt idx="1782">
                  <c:v>163.88579365750201</c:v>
                </c:pt>
                <c:pt idx="1783">
                  <c:v>165.50066979247899</c:v>
                </c:pt>
                <c:pt idx="1784">
                  <c:v>163.479865667404</c:v>
                </c:pt>
                <c:pt idx="1785">
                  <c:v>163.33083482314001</c:v>
                </c:pt>
                <c:pt idx="1786">
                  <c:v>162.79678472531501</c:v>
                </c:pt>
                <c:pt idx="1787">
                  <c:v>164.76074437211199</c:v>
                </c:pt>
                <c:pt idx="1788">
                  <c:v>166.062277294008</c:v>
                </c:pt>
                <c:pt idx="1789">
                  <c:v>165.52062309272699</c:v>
                </c:pt>
                <c:pt idx="1790">
                  <c:v>164.88676338798399</c:v>
                </c:pt>
                <c:pt idx="1791">
                  <c:v>164.99141205884999</c:v>
                </c:pt>
                <c:pt idx="1792">
                  <c:v>165.93509246999199</c:v>
                </c:pt>
                <c:pt idx="1793">
                  <c:v>165.829839956836</c:v>
                </c:pt>
                <c:pt idx="1794">
                  <c:v>165.436913854701</c:v>
                </c:pt>
                <c:pt idx="1795">
                  <c:v>167.214548944998</c:v>
                </c:pt>
                <c:pt idx="1796">
                  <c:v>166.83698556415899</c:v>
                </c:pt>
                <c:pt idx="1797">
                  <c:v>166.06036570887301</c:v>
                </c:pt>
                <c:pt idx="1798">
                  <c:v>166.21527471917</c:v>
                </c:pt>
                <c:pt idx="1799">
                  <c:v>165.58430867114899</c:v>
                </c:pt>
                <c:pt idx="1800">
                  <c:v>165.80329693804899</c:v>
                </c:pt>
                <c:pt idx="1801">
                  <c:v>165.08542696539899</c:v>
                </c:pt>
                <c:pt idx="1802">
                  <c:v>164.85294204045999</c:v>
                </c:pt>
                <c:pt idx="1803">
                  <c:v>163.74908839801799</c:v>
                </c:pt>
                <c:pt idx="1804">
                  <c:v>163.20590508137701</c:v>
                </c:pt>
                <c:pt idx="1805">
                  <c:v>164.66183941083801</c:v>
                </c:pt>
                <c:pt idx="1806">
                  <c:v>165.57746076262001</c:v>
                </c:pt>
                <c:pt idx="1807">
                  <c:v>164.74760606777301</c:v>
                </c:pt>
                <c:pt idx="1808">
                  <c:v>164.23285096706701</c:v>
                </c:pt>
                <c:pt idx="1809">
                  <c:v>165.28922045601601</c:v>
                </c:pt>
                <c:pt idx="1810">
                  <c:v>165.18631820778799</c:v>
                </c:pt>
                <c:pt idx="1811">
                  <c:v>166.901912827405</c:v>
                </c:pt>
                <c:pt idx="1812">
                  <c:v>166.880538195631</c:v>
                </c:pt>
                <c:pt idx="1813">
                  <c:v>167.17771503577899</c:v>
                </c:pt>
                <c:pt idx="1814">
                  <c:v>167.16186775149001</c:v>
                </c:pt>
                <c:pt idx="1815">
                  <c:v>166.56895077997501</c:v>
                </c:pt>
                <c:pt idx="1816">
                  <c:v>166.26242631131799</c:v>
                </c:pt>
                <c:pt idx="1817">
                  <c:v>165.211699057863</c:v>
                </c:pt>
                <c:pt idx="1818">
                  <c:v>162.81055532745501</c:v>
                </c:pt>
                <c:pt idx="1819">
                  <c:v>163.10483372027201</c:v>
                </c:pt>
                <c:pt idx="1820">
                  <c:v>163.45950148833799</c:v>
                </c:pt>
                <c:pt idx="1821">
                  <c:v>163.401966192998</c:v>
                </c:pt>
                <c:pt idx="1822">
                  <c:v>164.11399041239301</c:v>
                </c:pt>
                <c:pt idx="1823">
                  <c:v>164.825969881117</c:v>
                </c:pt>
                <c:pt idx="1824">
                  <c:v>163.343565938533</c:v>
                </c:pt>
                <c:pt idx="1825">
                  <c:v>162.408301193163</c:v>
                </c:pt>
                <c:pt idx="1826">
                  <c:v>163.287678833374</c:v>
                </c:pt>
                <c:pt idx="1827">
                  <c:v>164.93340183218501</c:v>
                </c:pt>
                <c:pt idx="1828">
                  <c:v>165.823343129416</c:v>
                </c:pt>
                <c:pt idx="1829">
                  <c:v>166.26023252635301</c:v>
                </c:pt>
                <c:pt idx="1830">
                  <c:v>167.981849920309</c:v>
                </c:pt>
                <c:pt idx="1831">
                  <c:v>169.345920784546</c:v>
                </c:pt>
                <c:pt idx="1832">
                  <c:v>169.250948868253</c:v>
                </c:pt>
                <c:pt idx="1833">
                  <c:v>169.31471447387199</c:v>
                </c:pt>
                <c:pt idx="1834">
                  <c:v>168.772229342396</c:v>
                </c:pt>
                <c:pt idx="1835">
                  <c:v>168.72435659145299</c:v>
                </c:pt>
                <c:pt idx="1836">
                  <c:v>167.49675607657099</c:v>
                </c:pt>
                <c:pt idx="1837">
                  <c:v>166.810929972694</c:v>
                </c:pt>
                <c:pt idx="1838">
                  <c:v>167.42297448961</c:v>
                </c:pt>
                <c:pt idx="1839">
                  <c:v>167.63928844163999</c:v>
                </c:pt>
                <c:pt idx="1840">
                  <c:v>168.52691882469799</c:v>
                </c:pt>
                <c:pt idx="1841">
                  <c:v>168.98576491696701</c:v>
                </c:pt>
                <c:pt idx="1842">
                  <c:v>169.108088524641</c:v>
                </c:pt>
                <c:pt idx="1843">
                  <c:v>168.560427320332</c:v>
                </c:pt>
                <c:pt idx="1844">
                  <c:v>169.076290662681</c:v>
                </c:pt>
                <c:pt idx="1845">
                  <c:v>167.323956005176</c:v>
                </c:pt>
                <c:pt idx="1846">
                  <c:v>167.32276047012999</c:v>
                </c:pt>
                <c:pt idx="1847">
                  <c:v>168.42807982977999</c:v>
                </c:pt>
                <c:pt idx="1848">
                  <c:v>167.447188032984</c:v>
                </c:pt>
                <c:pt idx="1849">
                  <c:v>167.45354639078201</c:v>
                </c:pt>
                <c:pt idx="1850">
                  <c:v>167.041854243106</c:v>
                </c:pt>
                <c:pt idx="1851">
                  <c:v>167.56930239136099</c:v>
                </c:pt>
                <c:pt idx="1852">
                  <c:v>168.94626701671001</c:v>
                </c:pt>
                <c:pt idx="1853">
                  <c:v>167.84391072711199</c:v>
                </c:pt>
                <c:pt idx="1854">
                  <c:v>167.10645816188301</c:v>
                </c:pt>
                <c:pt idx="1855">
                  <c:v>163.888288711</c:v>
                </c:pt>
                <c:pt idx="1856">
                  <c:v>159.882557978769</c:v>
                </c:pt>
                <c:pt idx="1857">
                  <c:v>155.024726111403</c:v>
                </c:pt>
                <c:pt idx="1858">
                  <c:v>153.83622746591399</c:v>
                </c:pt>
                <c:pt idx="1859">
                  <c:v>158.078889618906</c:v>
                </c:pt>
                <c:pt idx="1860">
                  <c:v>160.909001128352</c:v>
                </c:pt>
                <c:pt idx="1861">
                  <c:v>161.460925910545</c:v>
                </c:pt>
                <c:pt idx="1862">
                  <c:v>160.03688485134501</c:v>
                </c:pt>
                <c:pt idx="1863">
                  <c:v>156.43806246887101</c:v>
                </c:pt>
                <c:pt idx="1864">
                  <c:v>158.15525447138899</c:v>
                </c:pt>
                <c:pt idx="1865">
                  <c:v>158.06369781217001</c:v>
                </c:pt>
                <c:pt idx="1866">
                  <c:v>157.63526757968501</c:v>
                </c:pt>
                <c:pt idx="1867">
                  <c:v>159.03058934967899</c:v>
                </c:pt>
                <c:pt idx="1868">
                  <c:v>158.351952741172</c:v>
                </c:pt>
                <c:pt idx="1869">
                  <c:v>158.84083783520299</c:v>
                </c:pt>
                <c:pt idx="1870">
                  <c:v>159.66428577505201</c:v>
                </c:pt>
                <c:pt idx="1871">
                  <c:v>159.51896575546101</c:v>
                </c:pt>
                <c:pt idx="1872">
                  <c:v>159.33637496133801</c:v>
                </c:pt>
                <c:pt idx="1873">
                  <c:v>159.61893328921701</c:v>
                </c:pt>
                <c:pt idx="1874">
                  <c:v>160.465637495636</c:v>
                </c:pt>
                <c:pt idx="1875">
                  <c:v>160.14430434737201</c:v>
                </c:pt>
                <c:pt idx="1876">
                  <c:v>159.45620785602</c:v>
                </c:pt>
                <c:pt idx="1877">
                  <c:v>159.02787242118501</c:v>
                </c:pt>
                <c:pt idx="1878">
                  <c:v>159.050898530989</c:v>
                </c:pt>
                <c:pt idx="1879">
                  <c:v>159.12221301004601</c:v>
                </c:pt>
                <c:pt idx="1880">
                  <c:v>157.94956538667</c:v>
                </c:pt>
                <c:pt idx="1881">
                  <c:v>156.65495796367199</c:v>
                </c:pt>
                <c:pt idx="1882">
                  <c:v>156.494620766276</c:v>
                </c:pt>
                <c:pt idx="1883">
                  <c:v>158.1119830518</c:v>
                </c:pt>
                <c:pt idx="1884">
                  <c:v>158.69649515826401</c:v>
                </c:pt>
                <c:pt idx="1885">
                  <c:v>159.835781343468</c:v>
                </c:pt>
                <c:pt idx="1886">
                  <c:v>161.10879496519101</c:v>
                </c:pt>
                <c:pt idx="1887">
                  <c:v>161.04426602234</c:v>
                </c:pt>
                <c:pt idx="1888">
                  <c:v>162.13308215369599</c:v>
                </c:pt>
                <c:pt idx="1889">
                  <c:v>162.69856618819799</c:v>
                </c:pt>
                <c:pt idx="1890">
                  <c:v>162.650090781144</c:v>
                </c:pt>
                <c:pt idx="1891">
                  <c:v>163.77118120213601</c:v>
                </c:pt>
                <c:pt idx="1892">
                  <c:v>162.958962240159</c:v>
                </c:pt>
                <c:pt idx="1893">
                  <c:v>162.54376298040501</c:v>
                </c:pt>
                <c:pt idx="1894">
                  <c:v>163.80171684849901</c:v>
                </c:pt>
                <c:pt idx="1895">
                  <c:v>164.71145159167099</c:v>
                </c:pt>
                <c:pt idx="1896">
                  <c:v>166.14774563817599</c:v>
                </c:pt>
                <c:pt idx="1897">
                  <c:v>165.86424319151899</c:v>
                </c:pt>
                <c:pt idx="1898">
                  <c:v>165.89951750567201</c:v>
                </c:pt>
                <c:pt idx="1899">
                  <c:v>167.09208344053499</c:v>
                </c:pt>
                <c:pt idx="1900">
                  <c:v>165.54694804669799</c:v>
                </c:pt>
                <c:pt idx="1901">
                  <c:v>165.83691939740299</c:v>
                </c:pt>
                <c:pt idx="1902">
                  <c:v>165.840155542177</c:v>
                </c:pt>
                <c:pt idx="1903">
                  <c:v>165.85021190096199</c:v>
                </c:pt>
                <c:pt idx="1904">
                  <c:v>164.94207737574499</c:v>
                </c:pt>
                <c:pt idx="1905">
                  <c:v>164.277384233704</c:v>
                </c:pt>
                <c:pt idx="1906">
                  <c:v>166.580928001248</c:v>
                </c:pt>
                <c:pt idx="1907">
                  <c:v>166.12695996718901</c:v>
                </c:pt>
                <c:pt idx="1908">
                  <c:v>166.044572806188</c:v>
                </c:pt>
                <c:pt idx="1909">
                  <c:v>165.81887294494399</c:v>
                </c:pt>
                <c:pt idx="1910">
                  <c:v>164.126720082482</c:v>
                </c:pt>
                <c:pt idx="1911">
                  <c:v>162.41835121917501</c:v>
                </c:pt>
                <c:pt idx="1912">
                  <c:v>162.710415159631</c:v>
                </c:pt>
                <c:pt idx="1913">
                  <c:v>162.54294978069501</c:v>
                </c:pt>
                <c:pt idx="1914">
                  <c:v>161.76067023348099</c:v>
                </c:pt>
                <c:pt idx="1915">
                  <c:v>160.081262231464</c:v>
                </c:pt>
                <c:pt idx="1916">
                  <c:v>161.543708218077</c:v>
                </c:pt>
                <c:pt idx="1917">
                  <c:v>161.67652648754299</c:v>
                </c:pt>
                <c:pt idx="1918">
                  <c:v>163.611887133767</c:v>
                </c:pt>
                <c:pt idx="1919">
                  <c:v>164.095874336295</c:v>
                </c:pt>
                <c:pt idx="1920">
                  <c:v>164.903961174931</c:v>
                </c:pt>
                <c:pt idx="1921">
                  <c:v>164.88522108157699</c:v>
                </c:pt>
                <c:pt idx="1922">
                  <c:v>164.63692519096099</c:v>
                </c:pt>
                <c:pt idx="1923">
                  <c:v>164.95499997375401</c:v>
                </c:pt>
                <c:pt idx="1924">
                  <c:v>165.303855517751</c:v>
                </c:pt>
                <c:pt idx="1925">
                  <c:v>165.048853366294</c:v>
                </c:pt>
                <c:pt idx="1926">
                  <c:v>166.998617899995</c:v>
                </c:pt>
                <c:pt idx="1927">
                  <c:v>165.95564249275199</c:v>
                </c:pt>
                <c:pt idx="1928">
                  <c:v>162.80500500734999</c:v>
                </c:pt>
                <c:pt idx="1929">
                  <c:v>165.490558868352</c:v>
                </c:pt>
                <c:pt idx="1930">
                  <c:v>164.69204172109801</c:v>
                </c:pt>
                <c:pt idx="1931">
                  <c:v>164.448169523183</c:v>
                </c:pt>
                <c:pt idx="1932">
                  <c:v>162.61209435010099</c:v>
                </c:pt>
                <c:pt idx="1933">
                  <c:v>163.184158997417</c:v>
                </c:pt>
                <c:pt idx="1934">
                  <c:v>160.74823104391899</c:v>
                </c:pt>
                <c:pt idx="1935">
                  <c:v>160.58796527017</c:v>
                </c:pt>
                <c:pt idx="1936">
                  <c:v>161.553803480455</c:v>
                </c:pt>
                <c:pt idx="1937">
                  <c:v>163.412730012998</c:v>
                </c:pt>
                <c:pt idx="1938">
                  <c:v>162.071797737548</c:v>
                </c:pt>
                <c:pt idx="1939">
                  <c:v>159.97178772695599</c:v>
                </c:pt>
                <c:pt idx="1940">
                  <c:v>161.20200891114001</c:v>
                </c:pt>
                <c:pt idx="1941">
                  <c:v>161.921345500412</c:v>
                </c:pt>
                <c:pt idx="1942">
                  <c:v>162.872319560725</c:v>
                </c:pt>
                <c:pt idx="1943">
                  <c:v>163.137494996068</c:v>
                </c:pt>
                <c:pt idx="1944">
                  <c:v>162.96952445443</c:v>
                </c:pt>
                <c:pt idx="1945">
                  <c:v>164.219905571336</c:v>
                </c:pt>
                <c:pt idx="1946">
                  <c:v>162.95122048414501</c:v>
                </c:pt>
                <c:pt idx="1947">
                  <c:v>161.47694928257701</c:v>
                </c:pt>
                <c:pt idx="1948">
                  <c:v>158.90224557243499</c:v>
                </c:pt>
                <c:pt idx="1949">
                  <c:v>158.851285733655</c:v>
                </c:pt>
                <c:pt idx="1950">
                  <c:v>157.65475903992899</c:v>
                </c:pt>
                <c:pt idx="1951">
                  <c:v>154.14674397653701</c:v>
                </c:pt>
                <c:pt idx="1952">
                  <c:v>153.104862949411</c:v>
                </c:pt>
                <c:pt idx="1953">
                  <c:v>153.27400736995301</c:v>
                </c:pt>
                <c:pt idx="1954">
                  <c:v>154.65132677695499</c:v>
                </c:pt>
                <c:pt idx="1955">
                  <c:v>150.98967991196699</c:v>
                </c:pt>
                <c:pt idx="1956">
                  <c:v>153.245793282443</c:v>
                </c:pt>
                <c:pt idx="1957">
                  <c:v>150.06882490989801</c:v>
                </c:pt>
                <c:pt idx="1958">
                  <c:v>150.21016816456401</c:v>
                </c:pt>
                <c:pt idx="1959">
                  <c:v>149.623003477899</c:v>
                </c:pt>
                <c:pt idx="1960">
                  <c:v>149.84343942989199</c:v>
                </c:pt>
                <c:pt idx="1961">
                  <c:v>152.78812521974899</c:v>
                </c:pt>
                <c:pt idx="1962">
                  <c:v>151.072363296525</c:v>
                </c:pt>
                <c:pt idx="1963">
                  <c:v>152.39268714487201</c:v>
                </c:pt>
                <c:pt idx="1964">
                  <c:v>150.06210211234699</c:v>
                </c:pt>
                <c:pt idx="1965">
                  <c:v>151.38096287534401</c:v>
                </c:pt>
                <c:pt idx="1966">
                  <c:v>154.21064439104299</c:v>
                </c:pt>
                <c:pt idx="1967">
                  <c:v>154.31813644920001</c:v>
                </c:pt>
                <c:pt idx="1968">
                  <c:v>153.01598482492599</c:v>
                </c:pt>
                <c:pt idx="1969">
                  <c:v>152.61006097154899</c:v>
                </c:pt>
                <c:pt idx="1970">
                  <c:v>152.720705543619</c:v>
                </c:pt>
                <c:pt idx="1971">
                  <c:v>150.164342452646</c:v>
                </c:pt>
                <c:pt idx="1972">
                  <c:v>149.44148029342699</c:v>
                </c:pt>
                <c:pt idx="1973">
                  <c:v>149.21735894957899</c:v>
                </c:pt>
                <c:pt idx="1974">
                  <c:v>149.63140841095401</c:v>
                </c:pt>
                <c:pt idx="1975">
                  <c:v>149.77421625257</c:v>
                </c:pt>
                <c:pt idx="1976">
                  <c:v>150.46214374441001</c:v>
                </c:pt>
                <c:pt idx="1977">
                  <c:v>151.93654469892101</c:v>
                </c:pt>
                <c:pt idx="1978">
                  <c:v>153.50642711082699</c:v>
                </c:pt>
                <c:pt idx="1979">
                  <c:v>152.88445854485201</c:v>
                </c:pt>
                <c:pt idx="1980">
                  <c:v>153.077060682732</c:v>
                </c:pt>
                <c:pt idx="1981">
                  <c:v>154.25321348494199</c:v>
                </c:pt>
                <c:pt idx="1982">
                  <c:v>153.09423706904599</c:v>
                </c:pt>
                <c:pt idx="1983">
                  <c:v>153.81837902999001</c:v>
                </c:pt>
                <c:pt idx="1984">
                  <c:v>154.712574897373</c:v>
                </c:pt>
                <c:pt idx="1985">
                  <c:v>154.34646300290601</c:v>
                </c:pt>
                <c:pt idx="1986">
                  <c:v>153.754097705422</c:v>
                </c:pt>
                <c:pt idx="1987">
                  <c:v>155.77624282812999</c:v>
                </c:pt>
                <c:pt idx="1988">
                  <c:v>156.25734633666599</c:v>
                </c:pt>
                <c:pt idx="1989">
                  <c:v>157.140173695822</c:v>
                </c:pt>
                <c:pt idx="1990">
                  <c:v>156.42869325806299</c:v>
                </c:pt>
                <c:pt idx="1991">
                  <c:v>156.46930746954601</c:v>
                </c:pt>
                <c:pt idx="1992">
                  <c:v>157.45106982208799</c:v>
                </c:pt>
                <c:pt idx="1993">
                  <c:v>156.52398610154299</c:v>
                </c:pt>
                <c:pt idx="1994">
                  <c:v>156.544126337264</c:v>
                </c:pt>
                <c:pt idx="1995">
                  <c:v>155.07059445312501</c:v>
                </c:pt>
                <c:pt idx="1996">
                  <c:v>154.939904173906</c:v>
                </c:pt>
                <c:pt idx="1997">
                  <c:v>155.028004005198</c:v>
                </c:pt>
                <c:pt idx="1998">
                  <c:v>156.19733812010301</c:v>
                </c:pt>
                <c:pt idx="1999">
                  <c:v>156.448224450499</c:v>
                </c:pt>
                <c:pt idx="2000">
                  <c:v>156.60575061329899</c:v>
                </c:pt>
                <c:pt idx="2001">
                  <c:v>155.65091082223299</c:v>
                </c:pt>
                <c:pt idx="2002">
                  <c:v>155.62715268402201</c:v>
                </c:pt>
                <c:pt idx="2003">
                  <c:v>156.005575450783</c:v>
                </c:pt>
                <c:pt idx="2004">
                  <c:v>155.91489983556701</c:v>
                </c:pt>
                <c:pt idx="2005">
                  <c:v>156.15767746577899</c:v>
                </c:pt>
                <c:pt idx="2006">
                  <c:v>157.86954718040701</c:v>
                </c:pt>
                <c:pt idx="2007">
                  <c:v>156.529502295329</c:v>
                </c:pt>
                <c:pt idx="2008">
                  <c:v>157.40090739942701</c:v>
                </c:pt>
                <c:pt idx="2009">
                  <c:v>157.40643383470001</c:v>
                </c:pt>
                <c:pt idx="2010">
                  <c:v>157.117532105967</c:v>
                </c:pt>
                <c:pt idx="2011">
                  <c:v>156.343417078209</c:v>
                </c:pt>
                <c:pt idx="2012">
                  <c:v>157.59224842443601</c:v>
                </c:pt>
                <c:pt idx="2013">
                  <c:v>156.50707457844399</c:v>
                </c:pt>
                <c:pt idx="2014">
                  <c:v>156.55018661599701</c:v>
                </c:pt>
                <c:pt idx="2015">
                  <c:v>156.19240800476999</c:v>
                </c:pt>
                <c:pt idx="2016">
                  <c:v>156.87841180932301</c:v>
                </c:pt>
                <c:pt idx="2017">
                  <c:v>157.77193110697999</c:v>
                </c:pt>
                <c:pt idx="2018">
                  <c:v>157.494597736663</c:v>
                </c:pt>
                <c:pt idx="2019">
                  <c:v>157.66963068211101</c:v>
                </c:pt>
                <c:pt idx="2020">
                  <c:v>158.19367771716799</c:v>
                </c:pt>
                <c:pt idx="2021">
                  <c:v>157.646633200888</c:v>
                </c:pt>
                <c:pt idx="2022">
                  <c:v>156.93653042216701</c:v>
                </c:pt>
                <c:pt idx="2023">
                  <c:v>156.31357530023399</c:v>
                </c:pt>
                <c:pt idx="2024">
                  <c:v>155.38708674762501</c:v>
                </c:pt>
                <c:pt idx="2025">
                  <c:v>155.60644684462599</c:v>
                </c:pt>
                <c:pt idx="2026">
                  <c:v>155.25031874617699</c:v>
                </c:pt>
                <c:pt idx="2027">
                  <c:v>154.868229934347</c:v>
                </c:pt>
                <c:pt idx="2028">
                  <c:v>154.04014534823699</c:v>
                </c:pt>
                <c:pt idx="2029">
                  <c:v>153.33778453775199</c:v>
                </c:pt>
                <c:pt idx="2030">
                  <c:v>154.39176405391899</c:v>
                </c:pt>
                <c:pt idx="2031">
                  <c:v>154.41046872143201</c:v>
                </c:pt>
                <c:pt idx="2032">
                  <c:v>153.88950255158599</c:v>
                </c:pt>
                <c:pt idx="2033">
                  <c:v>154.06765668256901</c:v>
                </c:pt>
                <c:pt idx="2034">
                  <c:v>154.96169310705801</c:v>
                </c:pt>
                <c:pt idx="2035">
                  <c:v>152.05638977737701</c:v>
                </c:pt>
                <c:pt idx="2036">
                  <c:v>152.71087685526101</c:v>
                </c:pt>
                <c:pt idx="2037">
                  <c:v>154.383099197007</c:v>
                </c:pt>
                <c:pt idx="2038">
                  <c:v>152.69042834060099</c:v>
                </c:pt>
                <c:pt idx="2039">
                  <c:v>153.50875322706199</c:v>
                </c:pt>
                <c:pt idx="2040">
                  <c:v>153.40105986136101</c:v>
                </c:pt>
                <c:pt idx="2041">
                  <c:v>153.96781912101699</c:v>
                </c:pt>
                <c:pt idx="2042">
                  <c:v>151.046892511191</c:v>
                </c:pt>
                <c:pt idx="2043">
                  <c:v>150.11954015051799</c:v>
                </c:pt>
                <c:pt idx="2044">
                  <c:v>150.09915046310101</c:v>
                </c:pt>
                <c:pt idx="2045">
                  <c:v>149.677896015215</c:v>
                </c:pt>
                <c:pt idx="2046">
                  <c:v>147.76796926506901</c:v>
                </c:pt>
                <c:pt idx="2047">
                  <c:v>147.67181434735301</c:v>
                </c:pt>
                <c:pt idx="2048">
                  <c:v>147.66661890528101</c:v>
                </c:pt>
                <c:pt idx="2049">
                  <c:v>146.629716002197</c:v>
                </c:pt>
                <c:pt idx="2050">
                  <c:v>146.42350541694199</c:v>
                </c:pt>
                <c:pt idx="2051">
                  <c:v>146.42031983346601</c:v>
                </c:pt>
                <c:pt idx="2052">
                  <c:v>147.33063342282901</c:v>
                </c:pt>
                <c:pt idx="2053">
                  <c:v>148.64843912961601</c:v>
                </c:pt>
                <c:pt idx="2054">
                  <c:v>147.56847838198499</c:v>
                </c:pt>
                <c:pt idx="2055">
                  <c:v>148.19512005560699</c:v>
                </c:pt>
                <c:pt idx="2056">
                  <c:v>149.03407736161401</c:v>
                </c:pt>
                <c:pt idx="2057">
                  <c:v>149.66133894341999</c:v>
                </c:pt>
                <c:pt idx="2058">
                  <c:v>149.670544511961</c:v>
                </c:pt>
                <c:pt idx="2059">
                  <c:v>149.99542409245799</c:v>
                </c:pt>
                <c:pt idx="2060">
                  <c:v>149.66301499677999</c:v>
                </c:pt>
                <c:pt idx="2061">
                  <c:v>150.643871765966</c:v>
                </c:pt>
                <c:pt idx="2062">
                  <c:v>151.41569802616399</c:v>
                </c:pt>
                <c:pt idx="2063">
                  <c:v>150.82026502870701</c:v>
                </c:pt>
                <c:pt idx="2064">
                  <c:v>150.12537969067401</c:v>
                </c:pt>
                <c:pt idx="2065">
                  <c:v>150.071618978006</c:v>
                </c:pt>
                <c:pt idx="2066">
                  <c:v>150.11121068747801</c:v>
                </c:pt>
                <c:pt idx="2067">
                  <c:v>149.679958181769</c:v>
                </c:pt>
                <c:pt idx="2068">
                  <c:v>150.88704665140801</c:v>
                </c:pt>
                <c:pt idx="2069">
                  <c:v>152.78247902118201</c:v>
                </c:pt>
                <c:pt idx="2070">
                  <c:v>154.53800007978401</c:v>
                </c:pt>
                <c:pt idx="2071">
                  <c:v>154.88183831989099</c:v>
                </c:pt>
                <c:pt idx="2072">
                  <c:v>155.99316227206501</c:v>
                </c:pt>
                <c:pt idx="2073">
                  <c:v>157.069078879057</c:v>
                </c:pt>
                <c:pt idx="2074">
                  <c:v>158.92906950948</c:v>
                </c:pt>
                <c:pt idx="2075">
                  <c:v>158.86194553985001</c:v>
                </c:pt>
                <c:pt idx="2076">
                  <c:v>157.39026914999201</c:v>
                </c:pt>
                <c:pt idx="2077">
                  <c:v>159.863278525369</c:v>
                </c:pt>
                <c:pt idx="2078">
                  <c:v>160.10626103603499</c:v>
                </c:pt>
                <c:pt idx="2079">
                  <c:v>158.961040253465</c:v>
                </c:pt>
                <c:pt idx="2080">
                  <c:v>160.45965928236899</c:v>
                </c:pt>
                <c:pt idx="2081">
                  <c:v>158.81731301020801</c:v>
                </c:pt>
                <c:pt idx="2082">
                  <c:v>158.15662667606</c:v>
                </c:pt>
                <c:pt idx="2083">
                  <c:v>158.35912857847401</c:v>
                </c:pt>
                <c:pt idx="2084">
                  <c:v>158.70836662804001</c:v>
                </c:pt>
                <c:pt idx="2085">
                  <c:v>157.624350463962</c:v>
                </c:pt>
                <c:pt idx="2086">
                  <c:v>158.648637205558</c:v>
                </c:pt>
                <c:pt idx="2087">
                  <c:v>159.085359732119</c:v>
                </c:pt>
                <c:pt idx="2088">
                  <c:v>158.68345506732399</c:v>
                </c:pt>
                <c:pt idx="2089">
                  <c:v>158.55994288235601</c:v>
                </c:pt>
                <c:pt idx="2090">
                  <c:v>159.70141154930701</c:v>
                </c:pt>
                <c:pt idx="2091">
                  <c:v>160.08974954989</c:v>
                </c:pt>
                <c:pt idx="2092">
                  <c:v>161.743642667144</c:v>
                </c:pt>
                <c:pt idx="2093">
                  <c:v>161.540462761447</c:v>
                </c:pt>
                <c:pt idx="2094">
                  <c:v>162.12482454283</c:v>
                </c:pt>
                <c:pt idx="2095">
                  <c:v>160.79297020148601</c:v>
                </c:pt>
                <c:pt idx="2096">
                  <c:v>160.62173138272399</c:v>
                </c:pt>
                <c:pt idx="2097">
                  <c:v>157.112104115796</c:v>
                </c:pt>
                <c:pt idx="2098">
                  <c:v>157.251352941118</c:v>
                </c:pt>
                <c:pt idx="2099">
                  <c:v>158.157635460107</c:v>
                </c:pt>
                <c:pt idx="2100">
                  <c:v>159.55331647711299</c:v>
                </c:pt>
                <c:pt idx="2101">
                  <c:v>158.02897522562901</c:v>
                </c:pt>
                <c:pt idx="2102">
                  <c:v>157.062552223887</c:v>
                </c:pt>
                <c:pt idx="2103">
                  <c:v>157.65344618096401</c:v>
                </c:pt>
                <c:pt idx="2104">
                  <c:v>157.47153603302499</c:v>
                </c:pt>
                <c:pt idx="2105">
                  <c:v>157.026335049322</c:v>
                </c:pt>
                <c:pt idx="2106">
                  <c:v>157.51417314549499</c:v>
                </c:pt>
                <c:pt idx="2107">
                  <c:v>155.141928369558</c:v>
                </c:pt>
                <c:pt idx="2108">
                  <c:v>153.65839661097101</c:v>
                </c:pt>
                <c:pt idx="2109">
                  <c:v>153.502067204513</c:v>
                </c:pt>
                <c:pt idx="2110">
                  <c:v>151.544861321551</c:v>
                </c:pt>
                <c:pt idx="2111">
                  <c:v>151.68464268413999</c:v>
                </c:pt>
                <c:pt idx="2112">
                  <c:v>151.68441986386799</c:v>
                </c:pt>
                <c:pt idx="2113">
                  <c:v>152.82980522261801</c:v>
                </c:pt>
                <c:pt idx="2114">
                  <c:v>151.33809851016099</c:v>
                </c:pt>
                <c:pt idx="2115">
                  <c:v>151.48357907949099</c:v>
                </c:pt>
                <c:pt idx="2116">
                  <c:v>152.51266418807799</c:v>
                </c:pt>
                <c:pt idx="2117">
                  <c:v>155.27932271196201</c:v>
                </c:pt>
                <c:pt idx="2118">
                  <c:v>158.4462849295</c:v>
                </c:pt>
                <c:pt idx="2119">
                  <c:v>157.75470590781501</c:v>
                </c:pt>
                <c:pt idx="2120">
                  <c:v>156.146952617637</c:v>
                </c:pt>
                <c:pt idx="2121">
                  <c:v>150.92373249130301</c:v>
                </c:pt>
                <c:pt idx="2122">
                  <c:v>152.06367361059699</c:v>
                </c:pt>
                <c:pt idx="2123">
                  <c:v>149.18680221749699</c:v>
                </c:pt>
                <c:pt idx="2124">
                  <c:v>149.79836516578001</c:v>
                </c:pt>
                <c:pt idx="2125">
                  <c:v>150.18272615172799</c:v>
                </c:pt>
                <c:pt idx="2126">
                  <c:v>149.408772473337</c:v>
                </c:pt>
                <c:pt idx="2127">
                  <c:v>151.53132903820699</c:v>
                </c:pt>
                <c:pt idx="2128">
                  <c:v>151.71326987483801</c:v>
                </c:pt>
                <c:pt idx="2129">
                  <c:v>155.09022197953601</c:v>
                </c:pt>
                <c:pt idx="2130">
                  <c:v>156.68853628762199</c:v>
                </c:pt>
                <c:pt idx="2131">
                  <c:v>155.97127860165699</c:v>
                </c:pt>
                <c:pt idx="2132">
                  <c:v>154.96827064177401</c:v>
                </c:pt>
                <c:pt idx="2133">
                  <c:v>153.221243189327</c:v>
                </c:pt>
                <c:pt idx="2134">
                  <c:v>153.933012357998</c:v>
                </c:pt>
                <c:pt idx="2135">
                  <c:v>152.56689359549301</c:v>
                </c:pt>
                <c:pt idx="2136">
                  <c:v>152.492397453336</c:v>
                </c:pt>
                <c:pt idx="2137">
                  <c:v>149.70370630061899</c:v>
                </c:pt>
                <c:pt idx="2138">
                  <c:v>144.15690875930201</c:v>
                </c:pt>
                <c:pt idx="2139">
                  <c:v>142.83757718055199</c:v>
                </c:pt>
                <c:pt idx="2140">
                  <c:v>140.86845974067199</c:v>
                </c:pt>
                <c:pt idx="2141">
                  <c:v>141.48389599245999</c:v>
                </c:pt>
                <c:pt idx="2142">
                  <c:v>142.39785621628999</c:v>
                </c:pt>
                <c:pt idx="2143">
                  <c:v>141.117944624676</c:v>
                </c:pt>
                <c:pt idx="2144">
                  <c:v>142.03628413297801</c:v>
                </c:pt>
                <c:pt idx="2145">
                  <c:v>142.28097551033599</c:v>
                </c:pt>
                <c:pt idx="2146">
                  <c:v>141.71624870317899</c:v>
                </c:pt>
                <c:pt idx="2147">
                  <c:v>141.929559967572</c:v>
                </c:pt>
                <c:pt idx="2148">
                  <c:v>143.01429895175499</c:v>
                </c:pt>
                <c:pt idx="2149">
                  <c:v>143.567329785911</c:v>
                </c:pt>
                <c:pt idx="2150">
                  <c:v>142.750380285636</c:v>
                </c:pt>
                <c:pt idx="2151">
                  <c:v>142.650206897646</c:v>
                </c:pt>
                <c:pt idx="2152">
                  <c:v>142.89538244776301</c:v>
                </c:pt>
                <c:pt idx="2153">
                  <c:v>143.70384136494101</c:v>
                </c:pt>
                <c:pt idx="2154">
                  <c:v>142.337969397942</c:v>
                </c:pt>
                <c:pt idx="2155">
                  <c:v>141.33464263053801</c:v>
                </c:pt>
                <c:pt idx="2156">
                  <c:v>142.15748811349201</c:v>
                </c:pt>
                <c:pt idx="2157">
                  <c:v>143.35354975738301</c:v>
                </c:pt>
                <c:pt idx="2158">
                  <c:v>144.44614910845601</c:v>
                </c:pt>
                <c:pt idx="2159">
                  <c:v>145.515401130263</c:v>
                </c:pt>
                <c:pt idx="2160">
                  <c:v>144.94494756269901</c:v>
                </c:pt>
                <c:pt idx="2161">
                  <c:v>145.400658318615</c:v>
                </c:pt>
                <c:pt idx="2162">
                  <c:v>143.657557504767</c:v>
                </c:pt>
                <c:pt idx="2163">
                  <c:v>143.81693454061701</c:v>
                </c:pt>
                <c:pt idx="2164">
                  <c:v>142.77888203886101</c:v>
                </c:pt>
                <c:pt idx="2165">
                  <c:v>142.19038126510401</c:v>
                </c:pt>
                <c:pt idx="2166">
                  <c:v>136.580838623771</c:v>
                </c:pt>
                <c:pt idx="2167">
                  <c:v>134.12058058704599</c:v>
                </c:pt>
              </c:numCache>
            </c:numRef>
          </c:val>
          <c:smooth val="0"/>
        </c:ser>
        <c:ser>
          <c:idx val="30"/>
          <c:order val="30"/>
          <c:tx>
            <c:strRef>
              <c:f>Sheet10!$BK$7</c:f>
              <c:strCache>
                <c:ptCount val="1"/>
                <c:pt idx="0">
                  <c:v>Rainbow503020Quarterly250</c:v>
                </c:pt>
              </c:strCache>
            </c:strRef>
          </c:tx>
          <c:marker>
            <c:symbol val="none"/>
          </c:marker>
          <c:val>
            <c:numRef>
              <c:f>Sheet10!$BK$8:$BK$2418</c:f>
              <c:numCache>
                <c:formatCode>General</c:formatCode>
                <c:ptCount val="2411"/>
                <c:pt idx="0">
                  <c:v>100</c:v>
                </c:pt>
                <c:pt idx="1">
                  <c:v>99.200650471698395</c:v>
                </c:pt>
                <c:pt idx="2">
                  <c:v>98.956594546959096</c:v>
                </c:pt>
                <c:pt idx="3">
                  <c:v>99.477531478921506</c:v>
                </c:pt>
                <c:pt idx="4">
                  <c:v>100.85409025390101</c:v>
                </c:pt>
                <c:pt idx="5">
                  <c:v>102.300773418376</c:v>
                </c:pt>
                <c:pt idx="6">
                  <c:v>102.033846938312</c:v>
                </c:pt>
                <c:pt idx="7">
                  <c:v>101.82552319890701</c:v>
                </c:pt>
                <c:pt idx="8">
                  <c:v>101.588568541098</c:v>
                </c:pt>
                <c:pt idx="9">
                  <c:v>102.221909625363</c:v>
                </c:pt>
                <c:pt idx="10">
                  <c:v>101.408388661077</c:v>
                </c:pt>
                <c:pt idx="11">
                  <c:v>99.146623835283094</c:v>
                </c:pt>
                <c:pt idx="12">
                  <c:v>100.693664661117</c:v>
                </c:pt>
                <c:pt idx="13">
                  <c:v>101.019142542724</c:v>
                </c:pt>
                <c:pt idx="14">
                  <c:v>98.381000064047498</c:v>
                </c:pt>
                <c:pt idx="15">
                  <c:v>98.753704701075193</c:v>
                </c:pt>
                <c:pt idx="16">
                  <c:v>95.890693013183693</c:v>
                </c:pt>
                <c:pt idx="17">
                  <c:v>98.072996361569096</c:v>
                </c:pt>
                <c:pt idx="18">
                  <c:v>100.853128844154</c:v>
                </c:pt>
                <c:pt idx="19">
                  <c:v>102.065391928737</c:v>
                </c:pt>
                <c:pt idx="20">
                  <c:v>102.348729419498</c:v>
                </c:pt>
                <c:pt idx="21">
                  <c:v>103.51271406279</c:v>
                </c:pt>
                <c:pt idx="22">
                  <c:v>104.353516125555</c:v>
                </c:pt>
                <c:pt idx="23">
                  <c:v>103.45183738290601</c:v>
                </c:pt>
                <c:pt idx="24">
                  <c:v>103.339512283064</c:v>
                </c:pt>
                <c:pt idx="25">
                  <c:v>102.23131578771</c:v>
                </c:pt>
                <c:pt idx="26">
                  <c:v>103.020295727167</c:v>
                </c:pt>
                <c:pt idx="27">
                  <c:v>105.078383562563</c:v>
                </c:pt>
                <c:pt idx="28">
                  <c:v>105.547309694386</c:v>
                </c:pt>
                <c:pt idx="29">
                  <c:v>107.637834953403</c:v>
                </c:pt>
                <c:pt idx="30">
                  <c:v>110.637411021555</c:v>
                </c:pt>
                <c:pt idx="31">
                  <c:v>108.722723501476</c:v>
                </c:pt>
                <c:pt idx="32">
                  <c:v>109.813951091909</c:v>
                </c:pt>
                <c:pt idx="33">
                  <c:v>106.84385644469501</c:v>
                </c:pt>
                <c:pt idx="34">
                  <c:v>107.71596770734401</c:v>
                </c:pt>
                <c:pt idx="35">
                  <c:v>103.92884481295199</c:v>
                </c:pt>
                <c:pt idx="36">
                  <c:v>104.900833396823</c:v>
                </c:pt>
                <c:pt idx="37">
                  <c:v>105.02657511005999</c:v>
                </c:pt>
                <c:pt idx="38">
                  <c:v>103.347273340821</c:v>
                </c:pt>
                <c:pt idx="39">
                  <c:v>102.482027686992</c:v>
                </c:pt>
                <c:pt idx="40">
                  <c:v>105.360834105979</c:v>
                </c:pt>
                <c:pt idx="41">
                  <c:v>111.024805737598</c:v>
                </c:pt>
                <c:pt idx="42">
                  <c:v>108.47496939608899</c:v>
                </c:pt>
                <c:pt idx="43">
                  <c:v>105.931405920879</c:v>
                </c:pt>
                <c:pt idx="44">
                  <c:v>108.80921399823301</c:v>
                </c:pt>
                <c:pt idx="45">
                  <c:v>108.001478564141</c:v>
                </c:pt>
                <c:pt idx="46">
                  <c:v>107.005032779667</c:v>
                </c:pt>
                <c:pt idx="47">
                  <c:v>108.101997914514</c:v>
                </c:pt>
                <c:pt idx="48">
                  <c:v>107.96940983842499</c:v>
                </c:pt>
                <c:pt idx="49">
                  <c:v>109.826806408902</c:v>
                </c:pt>
                <c:pt idx="50">
                  <c:v>107.803347124363</c:v>
                </c:pt>
                <c:pt idx="51">
                  <c:v>109.18436278202</c:v>
                </c:pt>
                <c:pt idx="52">
                  <c:v>108.71026414422001</c:v>
                </c:pt>
                <c:pt idx="53">
                  <c:v>108.68748908425999</c:v>
                </c:pt>
                <c:pt idx="54">
                  <c:v>107.590215330986</c:v>
                </c:pt>
                <c:pt idx="55">
                  <c:v>111.59081883122001</c:v>
                </c:pt>
                <c:pt idx="56">
                  <c:v>112.604886629189</c:v>
                </c:pt>
                <c:pt idx="57">
                  <c:v>112.449382413612</c:v>
                </c:pt>
                <c:pt idx="58">
                  <c:v>114.17865657146901</c:v>
                </c:pt>
                <c:pt idx="59">
                  <c:v>115.905509849585</c:v>
                </c:pt>
                <c:pt idx="60">
                  <c:v>115.227599197182</c:v>
                </c:pt>
                <c:pt idx="61">
                  <c:v>113.471215634177</c:v>
                </c:pt>
                <c:pt idx="62">
                  <c:v>110.856219093932</c:v>
                </c:pt>
                <c:pt idx="63">
                  <c:v>111.308868255592</c:v>
                </c:pt>
                <c:pt idx="64">
                  <c:v>114.640581034378</c:v>
                </c:pt>
                <c:pt idx="65">
                  <c:v>117.433785663203</c:v>
                </c:pt>
                <c:pt idx="66">
                  <c:v>118.12191210325</c:v>
                </c:pt>
                <c:pt idx="67">
                  <c:v>115.324364826462</c:v>
                </c:pt>
                <c:pt idx="68">
                  <c:v>112.909164750795</c:v>
                </c:pt>
                <c:pt idx="69">
                  <c:v>110.650690763871</c:v>
                </c:pt>
                <c:pt idx="70">
                  <c:v>109.63303706096499</c:v>
                </c:pt>
                <c:pt idx="71">
                  <c:v>111.437889754363</c:v>
                </c:pt>
                <c:pt idx="72">
                  <c:v>108.400887937036</c:v>
                </c:pt>
                <c:pt idx="73">
                  <c:v>105.109117519759</c:v>
                </c:pt>
                <c:pt idx="74">
                  <c:v>106.203518790001</c:v>
                </c:pt>
                <c:pt idx="75">
                  <c:v>105.203848879002</c:v>
                </c:pt>
                <c:pt idx="76">
                  <c:v>106.004197529745</c:v>
                </c:pt>
                <c:pt idx="77">
                  <c:v>104.107292747855</c:v>
                </c:pt>
                <c:pt idx="78">
                  <c:v>106.022680397285</c:v>
                </c:pt>
                <c:pt idx="79">
                  <c:v>105.347451465128</c:v>
                </c:pt>
                <c:pt idx="80">
                  <c:v>105.38428855662799</c:v>
                </c:pt>
                <c:pt idx="81">
                  <c:v>102.396712121386</c:v>
                </c:pt>
                <c:pt idx="82">
                  <c:v>100.01895709460899</c:v>
                </c:pt>
                <c:pt idx="83">
                  <c:v>100.322251232493</c:v>
                </c:pt>
                <c:pt idx="84">
                  <c:v>100.26628768779</c:v>
                </c:pt>
                <c:pt idx="85">
                  <c:v>96.6447009955005</c:v>
                </c:pt>
                <c:pt idx="86">
                  <c:v>94.379109107163501</c:v>
                </c:pt>
                <c:pt idx="87">
                  <c:v>93.640820072314995</c:v>
                </c:pt>
                <c:pt idx="88">
                  <c:v>95.657283495510896</c:v>
                </c:pt>
                <c:pt idx="89">
                  <c:v>93.429561156867095</c:v>
                </c:pt>
                <c:pt idx="90">
                  <c:v>90.617854275609503</c:v>
                </c:pt>
                <c:pt idx="91">
                  <c:v>91.052081790072293</c:v>
                </c:pt>
                <c:pt idx="92">
                  <c:v>92.593179052270898</c:v>
                </c:pt>
                <c:pt idx="93">
                  <c:v>93.205056363950803</c:v>
                </c:pt>
                <c:pt idx="94">
                  <c:v>96.760157768919001</c:v>
                </c:pt>
                <c:pt idx="95">
                  <c:v>92.937593310723599</c:v>
                </c:pt>
                <c:pt idx="96">
                  <c:v>93.257585808550203</c:v>
                </c:pt>
                <c:pt idx="97">
                  <c:v>93.924182925805297</c:v>
                </c:pt>
                <c:pt idx="98">
                  <c:v>94.741410317300506</c:v>
                </c:pt>
                <c:pt idx="99">
                  <c:v>94.1308080972792</c:v>
                </c:pt>
                <c:pt idx="100">
                  <c:v>93.470269713227296</c:v>
                </c:pt>
                <c:pt idx="101">
                  <c:v>90.153134780717096</c:v>
                </c:pt>
                <c:pt idx="102">
                  <c:v>89.637459613273506</c:v>
                </c:pt>
                <c:pt idx="103">
                  <c:v>88.721704448953304</c:v>
                </c:pt>
                <c:pt idx="104">
                  <c:v>88.443120186581794</c:v>
                </c:pt>
                <c:pt idx="105">
                  <c:v>88.406529116799106</c:v>
                </c:pt>
                <c:pt idx="106">
                  <c:v>85.818634215943106</c:v>
                </c:pt>
                <c:pt idx="107">
                  <c:v>85.348260434198195</c:v>
                </c:pt>
                <c:pt idx="108">
                  <c:v>84.224633300271705</c:v>
                </c:pt>
                <c:pt idx="109">
                  <c:v>84.939914401933905</c:v>
                </c:pt>
                <c:pt idx="110">
                  <c:v>83.109259074998505</c:v>
                </c:pt>
                <c:pt idx="111">
                  <c:v>82.004775654314201</c:v>
                </c:pt>
                <c:pt idx="112">
                  <c:v>86.298987458770796</c:v>
                </c:pt>
                <c:pt idx="113">
                  <c:v>85.997072043442301</c:v>
                </c:pt>
                <c:pt idx="114">
                  <c:v>88.9222608397626</c:v>
                </c:pt>
                <c:pt idx="115">
                  <c:v>92.598517362291403</c:v>
                </c:pt>
                <c:pt idx="116">
                  <c:v>91.368907535915199</c:v>
                </c:pt>
                <c:pt idx="117">
                  <c:v>90.090081279817298</c:v>
                </c:pt>
                <c:pt idx="118">
                  <c:v>90.9193338975617</c:v>
                </c:pt>
                <c:pt idx="119">
                  <c:v>90.704020124630603</c:v>
                </c:pt>
                <c:pt idx="120">
                  <c:v>87.165410378462795</c:v>
                </c:pt>
                <c:pt idx="121">
                  <c:v>87.812754246899203</c:v>
                </c:pt>
                <c:pt idx="122">
                  <c:v>87.126160655873704</c:v>
                </c:pt>
                <c:pt idx="123">
                  <c:v>83.941592873085099</c:v>
                </c:pt>
                <c:pt idx="124">
                  <c:v>83.783655665511006</c:v>
                </c:pt>
                <c:pt idx="125">
                  <c:v>82.507272856384603</c:v>
                </c:pt>
                <c:pt idx="126">
                  <c:v>83.823250701442007</c:v>
                </c:pt>
                <c:pt idx="127">
                  <c:v>83.927807692506406</c:v>
                </c:pt>
                <c:pt idx="128">
                  <c:v>82.645728346279299</c:v>
                </c:pt>
                <c:pt idx="129">
                  <c:v>78.460155481231496</c:v>
                </c:pt>
                <c:pt idx="130">
                  <c:v>78.449279463882903</c:v>
                </c:pt>
                <c:pt idx="131">
                  <c:v>77.501561693372096</c:v>
                </c:pt>
                <c:pt idx="132">
                  <c:v>75.764255616384304</c:v>
                </c:pt>
                <c:pt idx="133">
                  <c:v>73.582150318330406</c:v>
                </c:pt>
                <c:pt idx="134">
                  <c:v>72.819813298357005</c:v>
                </c:pt>
                <c:pt idx="135">
                  <c:v>74.714146304733504</c:v>
                </c:pt>
                <c:pt idx="136">
                  <c:v>72.364131970616398</c:v>
                </c:pt>
                <c:pt idx="137">
                  <c:v>69.073229083813402</c:v>
                </c:pt>
                <c:pt idx="138">
                  <c:v>69.384713539869907</c:v>
                </c:pt>
                <c:pt idx="139">
                  <c:v>67.700012446733794</c:v>
                </c:pt>
                <c:pt idx="140">
                  <c:v>66.430884742941998</c:v>
                </c:pt>
                <c:pt idx="141">
                  <c:v>68.082008301525306</c:v>
                </c:pt>
                <c:pt idx="142">
                  <c:v>69.502076273333003</c:v>
                </c:pt>
                <c:pt idx="143">
                  <c:v>68.122916414933798</c:v>
                </c:pt>
                <c:pt idx="144">
                  <c:v>68.370793285317006</c:v>
                </c:pt>
                <c:pt idx="145">
                  <c:v>66.856480594560594</c:v>
                </c:pt>
                <c:pt idx="146">
                  <c:v>71.0712062337075</c:v>
                </c:pt>
                <c:pt idx="147">
                  <c:v>68.482816511051496</c:v>
                </c:pt>
                <c:pt idx="148">
                  <c:v>66.350907164557995</c:v>
                </c:pt>
                <c:pt idx="149">
                  <c:v>66.320287640463803</c:v>
                </c:pt>
                <c:pt idx="150">
                  <c:v>67.347379281412003</c:v>
                </c:pt>
                <c:pt idx="151">
                  <c:v>65.285967193785098</c:v>
                </c:pt>
                <c:pt idx="152">
                  <c:v>63.418999846486102</c:v>
                </c:pt>
                <c:pt idx="153">
                  <c:v>65.694117491923805</c:v>
                </c:pt>
                <c:pt idx="154">
                  <c:v>64.826996340597006</c:v>
                </c:pt>
                <c:pt idx="155">
                  <c:v>64.105025970009393</c:v>
                </c:pt>
                <c:pt idx="156">
                  <c:v>63.692998777699202</c:v>
                </c:pt>
                <c:pt idx="157">
                  <c:v>62.841012018409003</c:v>
                </c:pt>
                <c:pt idx="158">
                  <c:v>61.1759502553084</c:v>
                </c:pt>
                <c:pt idx="159">
                  <c:v>63.5891691925179</c:v>
                </c:pt>
                <c:pt idx="160">
                  <c:v>65.564418203856604</c:v>
                </c:pt>
                <c:pt idx="161">
                  <c:v>64.436793189032102</c:v>
                </c:pt>
                <c:pt idx="162">
                  <c:v>65.962780879501693</c:v>
                </c:pt>
                <c:pt idx="163">
                  <c:v>64.750603945849306</c:v>
                </c:pt>
                <c:pt idx="164">
                  <c:v>62.369547981230397</c:v>
                </c:pt>
                <c:pt idx="165">
                  <c:v>62.5858782112916</c:v>
                </c:pt>
                <c:pt idx="166">
                  <c:v>62.714061765503097</c:v>
                </c:pt>
                <c:pt idx="167">
                  <c:v>63.4533339435405</c:v>
                </c:pt>
                <c:pt idx="168">
                  <c:v>62.719628670501798</c:v>
                </c:pt>
                <c:pt idx="169">
                  <c:v>62.562834154147801</c:v>
                </c:pt>
                <c:pt idx="170">
                  <c:v>63.381560758597402</c:v>
                </c:pt>
                <c:pt idx="171">
                  <c:v>63.270717485371797</c:v>
                </c:pt>
                <c:pt idx="172">
                  <c:v>63.476748706091897</c:v>
                </c:pt>
                <c:pt idx="173">
                  <c:v>63.535984712854102</c:v>
                </c:pt>
                <c:pt idx="174">
                  <c:v>63.950586316362298</c:v>
                </c:pt>
                <c:pt idx="175">
                  <c:v>65.059765344874407</c:v>
                </c:pt>
                <c:pt idx="176">
                  <c:v>66.065521717297003</c:v>
                </c:pt>
                <c:pt idx="177">
                  <c:v>66.918412789839195</c:v>
                </c:pt>
                <c:pt idx="178">
                  <c:v>66.878926762074798</c:v>
                </c:pt>
                <c:pt idx="179">
                  <c:v>66.536336386252003</c:v>
                </c:pt>
                <c:pt idx="180">
                  <c:v>66.483860926684798</c:v>
                </c:pt>
                <c:pt idx="181">
                  <c:v>66.393068444433894</c:v>
                </c:pt>
                <c:pt idx="182">
                  <c:v>66.625898361377693</c:v>
                </c:pt>
                <c:pt idx="183">
                  <c:v>66.655151250459696</c:v>
                </c:pt>
                <c:pt idx="184">
                  <c:v>67.023461987045096</c:v>
                </c:pt>
                <c:pt idx="185">
                  <c:v>66.071204327675602</c:v>
                </c:pt>
                <c:pt idx="186">
                  <c:v>64.869112544555094</c:v>
                </c:pt>
                <c:pt idx="187">
                  <c:v>64.002712605692096</c:v>
                </c:pt>
                <c:pt idx="188">
                  <c:v>63.670810586233301</c:v>
                </c:pt>
                <c:pt idx="189">
                  <c:v>63.791687565744397</c:v>
                </c:pt>
                <c:pt idx="190">
                  <c:v>63.820149388894201</c:v>
                </c:pt>
                <c:pt idx="191">
                  <c:v>63.966286199270797</c:v>
                </c:pt>
                <c:pt idx="192">
                  <c:v>64.424049876789795</c:v>
                </c:pt>
                <c:pt idx="193">
                  <c:v>64.473661530009807</c:v>
                </c:pt>
                <c:pt idx="194">
                  <c:v>65.134506179948005</c:v>
                </c:pt>
                <c:pt idx="195">
                  <c:v>65.159781819777805</c:v>
                </c:pt>
                <c:pt idx="196">
                  <c:v>64.474453436597599</c:v>
                </c:pt>
                <c:pt idx="197">
                  <c:v>64.445087435732901</c:v>
                </c:pt>
                <c:pt idx="198">
                  <c:v>63.221946631095598</c:v>
                </c:pt>
                <c:pt idx="199">
                  <c:v>62.4925970637779</c:v>
                </c:pt>
                <c:pt idx="200">
                  <c:v>62.250444785808298</c:v>
                </c:pt>
                <c:pt idx="201">
                  <c:v>61.918050739552001</c:v>
                </c:pt>
                <c:pt idx="202">
                  <c:v>62.773387986305401</c:v>
                </c:pt>
                <c:pt idx="203">
                  <c:v>61.866560466895201</c:v>
                </c:pt>
                <c:pt idx="204">
                  <c:v>60.895296494476703</c:v>
                </c:pt>
                <c:pt idx="205">
                  <c:v>60.800426339780103</c:v>
                </c:pt>
                <c:pt idx="206">
                  <c:v>61.5154533289992</c:v>
                </c:pt>
                <c:pt idx="207">
                  <c:v>60.620243527418403</c:v>
                </c:pt>
                <c:pt idx="208">
                  <c:v>60.401437218562201</c:v>
                </c:pt>
                <c:pt idx="209">
                  <c:v>60.473660391417802</c:v>
                </c:pt>
                <c:pt idx="210">
                  <c:v>60.261854889556197</c:v>
                </c:pt>
                <c:pt idx="211">
                  <c:v>60.314524452517603</c:v>
                </c:pt>
                <c:pt idx="212">
                  <c:v>61.229219100681398</c:v>
                </c:pt>
                <c:pt idx="213">
                  <c:v>61.760519247622497</c:v>
                </c:pt>
                <c:pt idx="214">
                  <c:v>61.4826047276729</c:v>
                </c:pt>
                <c:pt idx="215">
                  <c:v>60.507699919064201</c:v>
                </c:pt>
                <c:pt idx="216">
                  <c:v>61.7693030780896</c:v>
                </c:pt>
                <c:pt idx="217">
                  <c:v>61.352141583610901</c:v>
                </c:pt>
                <c:pt idx="218">
                  <c:v>60.732472427248801</c:v>
                </c:pt>
                <c:pt idx="219">
                  <c:v>61.082999766061299</c:v>
                </c:pt>
                <c:pt idx="220">
                  <c:v>61.3746506325555</c:v>
                </c:pt>
                <c:pt idx="221">
                  <c:v>61.263076306547397</c:v>
                </c:pt>
                <c:pt idx="222">
                  <c:v>60.722426410707101</c:v>
                </c:pt>
                <c:pt idx="223">
                  <c:v>60.368305083373599</c:v>
                </c:pt>
                <c:pt idx="224">
                  <c:v>60.190712311665699</c:v>
                </c:pt>
                <c:pt idx="225">
                  <c:v>60.888296189143198</c:v>
                </c:pt>
                <c:pt idx="226">
                  <c:v>60.6515594282804</c:v>
                </c:pt>
                <c:pt idx="227">
                  <c:v>60.407158343110602</c:v>
                </c:pt>
                <c:pt idx="228">
                  <c:v>61.4715659992818</c:v>
                </c:pt>
                <c:pt idx="229">
                  <c:v>61.169255979762603</c:v>
                </c:pt>
                <c:pt idx="230">
                  <c:v>60.985815578864603</c:v>
                </c:pt>
                <c:pt idx="231">
                  <c:v>60.258492520010499</c:v>
                </c:pt>
                <c:pt idx="232">
                  <c:v>60.718163487056898</c:v>
                </c:pt>
                <c:pt idx="233">
                  <c:v>60.9191701869836</c:v>
                </c:pt>
                <c:pt idx="234">
                  <c:v>60.761472562299502</c:v>
                </c:pt>
                <c:pt idx="235">
                  <c:v>60.164576104423702</c:v>
                </c:pt>
                <c:pt idx="236">
                  <c:v>59.964721445917803</c:v>
                </c:pt>
                <c:pt idx="237">
                  <c:v>61.757014131637803</c:v>
                </c:pt>
                <c:pt idx="238">
                  <c:v>61.717031424223201</c:v>
                </c:pt>
                <c:pt idx="239">
                  <c:v>61.560527916261897</c:v>
                </c:pt>
                <c:pt idx="240">
                  <c:v>61.221281161168797</c:v>
                </c:pt>
                <c:pt idx="241">
                  <c:v>61.467119051525003</c:v>
                </c:pt>
                <c:pt idx="242">
                  <c:v>60.939378088466199</c:v>
                </c:pt>
                <c:pt idx="243">
                  <c:v>61.3544373434489</c:v>
                </c:pt>
                <c:pt idx="244">
                  <c:v>61.575606065600503</c:v>
                </c:pt>
                <c:pt idx="245">
                  <c:v>61.784398859975397</c:v>
                </c:pt>
                <c:pt idx="246">
                  <c:v>62.0557440231143</c:v>
                </c:pt>
                <c:pt idx="247">
                  <c:v>62.383281178750103</c:v>
                </c:pt>
                <c:pt idx="248">
                  <c:v>61.856450017443201</c:v>
                </c:pt>
                <c:pt idx="249">
                  <c:v>60.9798925443013</c:v>
                </c:pt>
                <c:pt idx="250">
                  <c:v>60.815869731721399</c:v>
                </c:pt>
                <c:pt idx="251">
                  <c:v>60.943639856519198</c:v>
                </c:pt>
                <c:pt idx="252">
                  <c:v>61.303812409333801</c:v>
                </c:pt>
                <c:pt idx="253">
                  <c:v>60.796342871005997</c:v>
                </c:pt>
                <c:pt idx="254">
                  <c:v>61.206104551922003</c:v>
                </c:pt>
                <c:pt idx="255">
                  <c:v>61.470927574099399</c:v>
                </c:pt>
                <c:pt idx="256">
                  <c:v>61.440980149402399</c:v>
                </c:pt>
                <c:pt idx="257">
                  <c:v>61.107439164230499</c:v>
                </c:pt>
                <c:pt idx="258">
                  <c:v>60.610975100473198</c:v>
                </c:pt>
                <c:pt idx="259">
                  <c:v>61.205864875855902</c:v>
                </c:pt>
                <c:pt idx="260">
                  <c:v>60.834018904416901</c:v>
                </c:pt>
                <c:pt idx="261">
                  <c:v>60.606088224775299</c:v>
                </c:pt>
                <c:pt idx="262">
                  <c:v>60.590581269707599</c:v>
                </c:pt>
                <c:pt idx="263">
                  <c:v>60.217247043237798</c:v>
                </c:pt>
                <c:pt idx="264">
                  <c:v>60.434550071951499</c:v>
                </c:pt>
                <c:pt idx="265">
                  <c:v>59.845914450353597</c:v>
                </c:pt>
                <c:pt idx="266">
                  <c:v>59.492658257240301</c:v>
                </c:pt>
                <c:pt idx="267">
                  <c:v>59.356502036876599</c:v>
                </c:pt>
                <c:pt idx="268">
                  <c:v>59.089325485495202</c:v>
                </c:pt>
                <c:pt idx="269">
                  <c:v>59.199787007865197</c:v>
                </c:pt>
                <c:pt idx="270">
                  <c:v>59.156461796115799</c:v>
                </c:pt>
                <c:pt idx="271">
                  <c:v>59.103313692137696</c:v>
                </c:pt>
                <c:pt idx="272">
                  <c:v>58.231343761286404</c:v>
                </c:pt>
                <c:pt idx="273">
                  <c:v>58.329673098353503</c:v>
                </c:pt>
                <c:pt idx="274">
                  <c:v>58.919594190233703</c:v>
                </c:pt>
                <c:pt idx="275">
                  <c:v>59.010259250799997</c:v>
                </c:pt>
                <c:pt idx="276">
                  <c:v>59.411087177002699</c:v>
                </c:pt>
                <c:pt idx="277">
                  <c:v>59.530021395618803</c:v>
                </c:pt>
                <c:pt idx="278">
                  <c:v>59.474974467932697</c:v>
                </c:pt>
                <c:pt idx="279">
                  <c:v>58.905605196927098</c:v>
                </c:pt>
                <c:pt idx="280">
                  <c:v>58.736370773292997</c:v>
                </c:pt>
                <c:pt idx="281">
                  <c:v>59.108293800458497</c:v>
                </c:pt>
                <c:pt idx="282">
                  <c:v>58.170582572133497</c:v>
                </c:pt>
                <c:pt idx="283">
                  <c:v>57.756799587620499</c:v>
                </c:pt>
                <c:pt idx="284">
                  <c:v>57.2040245209175</c:v>
                </c:pt>
                <c:pt idx="285">
                  <c:v>56.517993875355799</c:v>
                </c:pt>
                <c:pt idx="286">
                  <c:v>56.995833041414102</c:v>
                </c:pt>
                <c:pt idx="287">
                  <c:v>57.914474747489301</c:v>
                </c:pt>
                <c:pt idx="288">
                  <c:v>56.788669650860498</c:v>
                </c:pt>
                <c:pt idx="289">
                  <c:v>57.0936135920117</c:v>
                </c:pt>
                <c:pt idx="290">
                  <c:v>56.726904876793</c:v>
                </c:pt>
                <c:pt idx="291">
                  <c:v>56.829146141476301</c:v>
                </c:pt>
                <c:pt idx="292">
                  <c:v>55.826620696303699</c:v>
                </c:pt>
                <c:pt idx="293">
                  <c:v>55.667965852952101</c:v>
                </c:pt>
                <c:pt idx="294">
                  <c:v>55.8189704830219</c:v>
                </c:pt>
                <c:pt idx="295">
                  <c:v>55.551396782720801</c:v>
                </c:pt>
                <c:pt idx="296">
                  <c:v>55.740116286928902</c:v>
                </c:pt>
                <c:pt idx="297">
                  <c:v>55.475313036080301</c:v>
                </c:pt>
                <c:pt idx="298">
                  <c:v>55.334928719400402</c:v>
                </c:pt>
                <c:pt idx="299">
                  <c:v>55.873084367845699</c:v>
                </c:pt>
                <c:pt idx="300">
                  <c:v>55.887235165671903</c:v>
                </c:pt>
                <c:pt idx="301">
                  <c:v>55.287375739527199</c:v>
                </c:pt>
                <c:pt idx="302">
                  <c:v>55.605884330264402</c:v>
                </c:pt>
                <c:pt idx="303">
                  <c:v>55.404671769199403</c:v>
                </c:pt>
                <c:pt idx="304">
                  <c:v>55.7083594784011</c:v>
                </c:pt>
                <c:pt idx="305">
                  <c:v>55.683766319030298</c:v>
                </c:pt>
                <c:pt idx="306">
                  <c:v>56.363556765612799</c:v>
                </c:pt>
                <c:pt idx="307">
                  <c:v>56.400383561611598</c:v>
                </c:pt>
                <c:pt idx="308">
                  <c:v>56.379774774402598</c:v>
                </c:pt>
                <c:pt idx="309">
                  <c:v>56.059151974580097</c:v>
                </c:pt>
                <c:pt idx="310">
                  <c:v>56.383576416593002</c:v>
                </c:pt>
                <c:pt idx="311">
                  <c:v>56.130095059817002</c:v>
                </c:pt>
                <c:pt idx="312">
                  <c:v>55.973675177364903</c:v>
                </c:pt>
                <c:pt idx="313">
                  <c:v>56.106211802733199</c:v>
                </c:pt>
                <c:pt idx="314">
                  <c:v>56.098017511187102</c:v>
                </c:pt>
                <c:pt idx="315">
                  <c:v>55.922496374950001</c:v>
                </c:pt>
                <c:pt idx="316">
                  <c:v>56.161892730635003</c:v>
                </c:pt>
                <c:pt idx="317">
                  <c:v>56.212432869505299</c:v>
                </c:pt>
                <c:pt idx="318">
                  <c:v>56.081254878109597</c:v>
                </c:pt>
                <c:pt idx="319">
                  <c:v>55.977905919976003</c:v>
                </c:pt>
                <c:pt idx="320">
                  <c:v>56.127491643310599</c:v>
                </c:pt>
                <c:pt idx="321">
                  <c:v>55.817589177325999</c:v>
                </c:pt>
                <c:pt idx="322">
                  <c:v>56.340917088515802</c:v>
                </c:pt>
                <c:pt idx="323">
                  <c:v>56.717703945626901</c:v>
                </c:pt>
                <c:pt idx="324">
                  <c:v>56.601746756020901</c:v>
                </c:pt>
                <c:pt idx="325">
                  <c:v>56.168069744674803</c:v>
                </c:pt>
                <c:pt idx="326">
                  <c:v>56.303799392598798</c:v>
                </c:pt>
                <c:pt idx="327">
                  <c:v>56.1814344577461</c:v>
                </c:pt>
                <c:pt idx="328">
                  <c:v>55.841218415236902</c:v>
                </c:pt>
                <c:pt idx="329">
                  <c:v>55.645272139591803</c:v>
                </c:pt>
                <c:pt idx="330">
                  <c:v>56.001036386788101</c:v>
                </c:pt>
                <c:pt idx="331">
                  <c:v>56.913912538360698</c:v>
                </c:pt>
                <c:pt idx="332">
                  <c:v>56.703926097092499</c:v>
                </c:pt>
                <c:pt idx="333">
                  <c:v>56.801623985741998</c:v>
                </c:pt>
                <c:pt idx="334">
                  <c:v>56.560657335233998</c:v>
                </c:pt>
                <c:pt idx="335">
                  <c:v>56.546172610415802</c:v>
                </c:pt>
                <c:pt idx="336">
                  <c:v>56.085953222650801</c:v>
                </c:pt>
                <c:pt idx="337">
                  <c:v>56.092574488094101</c:v>
                </c:pt>
                <c:pt idx="338">
                  <c:v>56.303410188443799</c:v>
                </c:pt>
                <c:pt idx="339">
                  <c:v>56.178854040100902</c:v>
                </c:pt>
                <c:pt idx="340">
                  <c:v>56.704120832721301</c:v>
                </c:pt>
                <c:pt idx="341">
                  <c:v>56.589253147757603</c:v>
                </c:pt>
                <c:pt idx="342">
                  <c:v>56.468617961379401</c:v>
                </c:pt>
                <c:pt idx="343">
                  <c:v>56.471911338433699</c:v>
                </c:pt>
                <c:pt idx="344">
                  <c:v>56.774770325264299</c:v>
                </c:pt>
                <c:pt idx="345">
                  <c:v>56.840803205200402</c:v>
                </c:pt>
                <c:pt idx="346">
                  <c:v>56.825210562914101</c:v>
                </c:pt>
                <c:pt idx="347">
                  <c:v>56.7569833863732</c:v>
                </c:pt>
                <c:pt idx="348">
                  <c:v>56.995180385722698</c:v>
                </c:pt>
                <c:pt idx="349">
                  <c:v>57.082241560034198</c:v>
                </c:pt>
                <c:pt idx="350">
                  <c:v>57.105437764431002</c:v>
                </c:pt>
                <c:pt idx="351">
                  <c:v>57.402464020675197</c:v>
                </c:pt>
                <c:pt idx="352">
                  <c:v>57.325933971082897</c:v>
                </c:pt>
                <c:pt idx="353">
                  <c:v>57.4904431205143</c:v>
                </c:pt>
                <c:pt idx="354">
                  <c:v>58.7631539128922</c:v>
                </c:pt>
                <c:pt idx="355">
                  <c:v>59.931311749587103</c:v>
                </c:pt>
                <c:pt idx="356">
                  <c:v>60.076993708566697</c:v>
                </c:pt>
                <c:pt idx="357">
                  <c:v>60.227265469170099</c:v>
                </c:pt>
                <c:pt idx="358">
                  <c:v>60.011635481758603</c:v>
                </c:pt>
                <c:pt idx="359">
                  <c:v>60.686474110566103</c:v>
                </c:pt>
                <c:pt idx="360">
                  <c:v>61.2269749569463</c:v>
                </c:pt>
                <c:pt idx="361">
                  <c:v>60.694415825859302</c:v>
                </c:pt>
                <c:pt idx="362">
                  <c:v>61.524759786464102</c:v>
                </c:pt>
                <c:pt idx="363">
                  <c:v>62.290973088179001</c:v>
                </c:pt>
                <c:pt idx="364">
                  <c:v>61.951791197809698</c:v>
                </c:pt>
                <c:pt idx="365">
                  <c:v>61.3807055454051</c:v>
                </c:pt>
                <c:pt idx="366">
                  <c:v>61.126404243136399</c:v>
                </c:pt>
                <c:pt idx="367">
                  <c:v>61.952279361845399</c:v>
                </c:pt>
                <c:pt idx="368">
                  <c:v>61.308030578242402</c:v>
                </c:pt>
                <c:pt idx="369">
                  <c:v>60.287575730277098</c:v>
                </c:pt>
                <c:pt idx="370">
                  <c:v>59.872265101566498</c:v>
                </c:pt>
                <c:pt idx="371">
                  <c:v>60.115984529275899</c:v>
                </c:pt>
                <c:pt idx="372">
                  <c:v>60.162645719263601</c:v>
                </c:pt>
                <c:pt idx="373">
                  <c:v>61.159994356705901</c:v>
                </c:pt>
                <c:pt idx="374">
                  <c:v>60.350656144581201</c:v>
                </c:pt>
                <c:pt idx="375">
                  <c:v>60.162899899118798</c:v>
                </c:pt>
                <c:pt idx="376">
                  <c:v>61.323151875134499</c:v>
                </c:pt>
                <c:pt idx="377">
                  <c:v>62.869805350895497</c:v>
                </c:pt>
                <c:pt idx="378">
                  <c:v>63.167438891937501</c:v>
                </c:pt>
                <c:pt idx="379">
                  <c:v>63.8091431060191</c:v>
                </c:pt>
                <c:pt idx="380">
                  <c:v>63.368894953872299</c:v>
                </c:pt>
                <c:pt idx="381">
                  <c:v>63.675906176008098</c:v>
                </c:pt>
                <c:pt idx="382">
                  <c:v>63.912340583465202</c:v>
                </c:pt>
                <c:pt idx="383">
                  <c:v>63.925965205141601</c:v>
                </c:pt>
                <c:pt idx="384">
                  <c:v>62.935417775710903</c:v>
                </c:pt>
                <c:pt idx="385">
                  <c:v>63.182463018543999</c:v>
                </c:pt>
                <c:pt idx="386">
                  <c:v>63.866378047015701</c:v>
                </c:pt>
                <c:pt idx="387">
                  <c:v>63.412166389420896</c:v>
                </c:pt>
                <c:pt idx="388">
                  <c:v>63.649893352685901</c:v>
                </c:pt>
                <c:pt idx="389">
                  <c:v>63.725372806134402</c:v>
                </c:pt>
                <c:pt idx="390">
                  <c:v>63.6230036287606</c:v>
                </c:pt>
                <c:pt idx="391">
                  <c:v>62.362505661954401</c:v>
                </c:pt>
                <c:pt idx="392">
                  <c:v>61.933275442983501</c:v>
                </c:pt>
                <c:pt idx="393">
                  <c:v>60.950923010929003</c:v>
                </c:pt>
                <c:pt idx="394">
                  <c:v>62.207388851321802</c:v>
                </c:pt>
                <c:pt idx="395">
                  <c:v>61.865805097454</c:v>
                </c:pt>
                <c:pt idx="396">
                  <c:v>62.388277022841798</c:v>
                </c:pt>
                <c:pt idx="397">
                  <c:v>64.084806203051599</c:v>
                </c:pt>
                <c:pt idx="398">
                  <c:v>64.489926519024607</c:v>
                </c:pt>
                <c:pt idx="399">
                  <c:v>64.437603229144301</c:v>
                </c:pt>
                <c:pt idx="400">
                  <c:v>64.571447026904806</c:v>
                </c:pt>
                <c:pt idx="401">
                  <c:v>65.042151527374102</c:v>
                </c:pt>
                <c:pt idx="402">
                  <c:v>64.794105887479105</c:v>
                </c:pt>
                <c:pt idx="403">
                  <c:v>65.5117151520205</c:v>
                </c:pt>
                <c:pt idx="404">
                  <c:v>64.653853329332705</c:v>
                </c:pt>
                <c:pt idx="405">
                  <c:v>65.425459485721206</c:v>
                </c:pt>
                <c:pt idx="406">
                  <c:v>67.064566049621206</c:v>
                </c:pt>
                <c:pt idx="407">
                  <c:v>67.326671312059204</c:v>
                </c:pt>
                <c:pt idx="408">
                  <c:v>67.490298219668702</c:v>
                </c:pt>
                <c:pt idx="409">
                  <c:v>67.555126420745495</c:v>
                </c:pt>
                <c:pt idx="410">
                  <c:v>67.648692423736307</c:v>
                </c:pt>
                <c:pt idx="411">
                  <c:v>68.120387629344094</c:v>
                </c:pt>
                <c:pt idx="412">
                  <c:v>68.277307347976802</c:v>
                </c:pt>
                <c:pt idx="413">
                  <c:v>69.214767270676006</c:v>
                </c:pt>
                <c:pt idx="414">
                  <c:v>68.067827950490098</c:v>
                </c:pt>
                <c:pt idx="415">
                  <c:v>68.5380314373093</c:v>
                </c:pt>
                <c:pt idx="416">
                  <c:v>69.747240883995403</c:v>
                </c:pt>
                <c:pt idx="417">
                  <c:v>70.208073978179797</c:v>
                </c:pt>
                <c:pt idx="418">
                  <c:v>69.461482393907104</c:v>
                </c:pt>
                <c:pt idx="419">
                  <c:v>69.111807290085494</c:v>
                </c:pt>
                <c:pt idx="420">
                  <c:v>68.096219103243001</c:v>
                </c:pt>
                <c:pt idx="421">
                  <c:v>66.921759712901803</c:v>
                </c:pt>
                <c:pt idx="422">
                  <c:v>66.822084666332302</c:v>
                </c:pt>
                <c:pt idx="423">
                  <c:v>66.759925190677905</c:v>
                </c:pt>
                <c:pt idx="424">
                  <c:v>66.495317633872205</c:v>
                </c:pt>
                <c:pt idx="425">
                  <c:v>67.342306897581594</c:v>
                </c:pt>
                <c:pt idx="426">
                  <c:v>67.098724311127</c:v>
                </c:pt>
                <c:pt idx="427">
                  <c:v>67.732861862967596</c:v>
                </c:pt>
                <c:pt idx="428">
                  <c:v>66.329671881733603</c:v>
                </c:pt>
                <c:pt idx="429">
                  <c:v>67.063054634768505</c:v>
                </c:pt>
                <c:pt idx="430">
                  <c:v>67.013870131527199</c:v>
                </c:pt>
                <c:pt idx="431">
                  <c:v>67.202730747821306</c:v>
                </c:pt>
                <c:pt idx="432">
                  <c:v>67.851516332078901</c:v>
                </c:pt>
                <c:pt idx="433">
                  <c:v>68.935866543818193</c:v>
                </c:pt>
                <c:pt idx="434">
                  <c:v>69.211899598220398</c:v>
                </c:pt>
                <c:pt idx="435">
                  <c:v>68.136031191035897</c:v>
                </c:pt>
                <c:pt idx="436">
                  <c:v>67.705897919095904</c:v>
                </c:pt>
                <c:pt idx="437">
                  <c:v>67.265181992915899</c:v>
                </c:pt>
                <c:pt idx="438">
                  <c:v>68.804747711150895</c:v>
                </c:pt>
                <c:pt idx="439">
                  <c:v>69.308190251733194</c:v>
                </c:pt>
                <c:pt idx="440">
                  <c:v>69.798378735107207</c:v>
                </c:pt>
                <c:pt idx="441">
                  <c:v>70.026772606234701</c:v>
                </c:pt>
                <c:pt idx="442">
                  <c:v>70.581709879688006</c:v>
                </c:pt>
                <c:pt idx="443">
                  <c:v>70.688362504198395</c:v>
                </c:pt>
                <c:pt idx="444">
                  <c:v>69.607551122039496</c:v>
                </c:pt>
                <c:pt idx="445">
                  <c:v>70.841222098977795</c:v>
                </c:pt>
                <c:pt idx="446">
                  <c:v>70.921356864547903</c:v>
                </c:pt>
                <c:pt idx="447">
                  <c:v>70.069139429515403</c:v>
                </c:pt>
                <c:pt idx="448">
                  <c:v>71.464686833647207</c:v>
                </c:pt>
                <c:pt idx="449">
                  <c:v>69.343172672851495</c:v>
                </c:pt>
                <c:pt idx="450">
                  <c:v>67.784229828797905</c:v>
                </c:pt>
                <c:pt idx="451">
                  <c:v>66.249315033444404</c:v>
                </c:pt>
                <c:pt idx="452">
                  <c:v>66.512543503830301</c:v>
                </c:pt>
                <c:pt idx="453">
                  <c:v>65.656850448148603</c:v>
                </c:pt>
                <c:pt idx="454">
                  <c:v>65.633224786832699</c:v>
                </c:pt>
                <c:pt idx="455">
                  <c:v>64.332031586106993</c:v>
                </c:pt>
                <c:pt idx="456">
                  <c:v>63.853724707161902</c:v>
                </c:pt>
                <c:pt idx="457">
                  <c:v>65.185900659603107</c:v>
                </c:pt>
                <c:pt idx="458">
                  <c:v>65.547777493023204</c:v>
                </c:pt>
                <c:pt idx="459">
                  <c:v>64.907831115119805</c:v>
                </c:pt>
                <c:pt idx="460">
                  <c:v>61.865667100321303</c:v>
                </c:pt>
                <c:pt idx="461">
                  <c:v>62.027933482844297</c:v>
                </c:pt>
                <c:pt idx="462">
                  <c:v>61.298132199509901</c:v>
                </c:pt>
                <c:pt idx="463">
                  <c:v>62.151889568674001</c:v>
                </c:pt>
                <c:pt idx="464">
                  <c:v>61.819739705852903</c:v>
                </c:pt>
                <c:pt idx="465">
                  <c:v>63.0372513387208</c:v>
                </c:pt>
                <c:pt idx="466">
                  <c:v>63.001033911600103</c:v>
                </c:pt>
                <c:pt idx="467">
                  <c:v>64.737476085709702</c:v>
                </c:pt>
                <c:pt idx="468">
                  <c:v>64.836690166579501</c:v>
                </c:pt>
                <c:pt idx="469">
                  <c:v>65.444489349957706</c:v>
                </c:pt>
                <c:pt idx="470">
                  <c:v>65.612017818862199</c:v>
                </c:pt>
                <c:pt idx="471">
                  <c:v>65.475457921092996</c:v>
                </c:pt>
                <c:pt idx="472">
                  <c:v>64.474261345486994</c:v>
                </c:pt>
                <c:pt idx="473">
                  <c:v>64.929851461054497</c:v>
                </c:pt>
                <c:pt idx="474">
                  <c:v>65.2597741163639</c:v>
                </c:pt>
                <c:pt idx="475">
                  <c:v>65.886440903724406</c:v>
                </c:pt>
                <c:pt idx="476">
                  <c:v>66.3957163538049</c:v>
                </c:pt>
                <c:pt idx="477">
                  <c:v>66.520327934780994</c:v>
                </c:pt>
                <c:pt idx="478">
                  <c:v>66.465191703495705</c:v>
                </c:pt>
                <c:pt idx="479">
                  <c:v>66.788680749818198</c:v>
                </c:pt>
                <c:pt idx="480">
                  <c:v>68.426991834685495</c:v>
                </c:pt>
                <c:pt idx="481">
                  <c:v>69.052482970017607</c:v>
                </c:pt>
                <c:pt idx="482">
                  <c:v>69.252111555581493</c:v>
                </c:pt>
                <c:pt idx="483">
                  <c:v>69.791522144515994</c:v>
                </c:pt>
                <c:pt idx="484">
                  <c:v>70.142771405668697</c:v>
                </c:pt>
                <c:pt idx="485">
                  <c:v>70.571835328344406</c:v>
                </c:pt>
                <c:pt idx="486">
                  <c:v>70.382846255820098</c:v>
                </c:pt>
                <c:pt idx="487">
                  <c:v>71.904933647831101</c:v>
                </c:pt>
                <c:pt idx="488">
                  <c:v>72.788728928469496</c:v>
                </c:pt>
                <c:pt idx="489">
                  <c:v>72.460064641576196</c:v>
                </c:pt>
                <c:pt idx="490">
                  <c:v>71.700509636257394</c:v>
                </c:pt>
                <c:pt idx="491">
                  <c:v>72.578379793642</c:v>
                </c:pt>
                <c:pt idx="492">
                  <c:v>72.594663807293401</c:v>
                </c:pt>
                <c:pt idx="493">
                  <c:v>72.699424352822405</c:v>
                </c:pt>
                <c:pt idx="494">
                  <c:v>72.734109767992393</c:v>
                </c:pt>
                <c:pt idx="495">
                  <c:v>72.456959771228995</c:v>
                </c:pt>
                <c:pt idx="496">
                  <c:v>72.740653916864602</c:v>
                </c:pt>
                <c:pt idx="497">
                  <c:v>72.688623993030802</c:v>
                </c:pt>
                <c:pt idx="498">
                  <c:v>71.955244153888799</c:v>
                </c:pt>
                <c:pt idx="499">
                  <c:v>72.370984810798504</c:v>
                </c:pt>
                <c:pt idx="500">
                  <c:v>73.890805090401003</c:v>
                </c:pt>
                <c:pt idx="501">
                  <c:v>75.277985008692397</c:v>
                </c:pt>
                <c:pt idx="502">
                  <c:v>73.905479798505198</c:v>
                </c:pt>
                <c:pt idx="503">
                  <c:v>73.944612550551298</c:v>
                </c:pt>
                <c:pt idx="504">
                  <c:v>74.910261417636505</c:v>
                </c:pt>
                <c:pt idx="505">
                  <c:v>74.585814635846305</c:v>
                </c:pt>
                <c:pt idx="506">
                  <c:v>76.048948324391702</c:v>
                </c:pt>
                <c:pt idx="507">
                  <c:v>76.442987918571006</c:v>
                </c:pt>
                <c:pt idx="508">
                  <c:v>74.863951982255003</c:v>
                </c:pt>
                <c:pt idx="509">
                  <c:v>73.335304692516203</c:v>
                </c:pt>
                <c:pt idx="510">
                  <c:v>73.5094249360898</c:v>
                </c:pt>
                <c:pt idx="511">
                  <c:v>74.677945586897494</c:v>
                </c:pt>
                <c:pt idx="512">
                  <c:v>75.852817390847406</c:v>
                </c:pt>
                <c:pt idx="513">
                  <c:v>76.929687648080105</c:v>
                </c:pt>
                <c:pt idx="514">
                  <c:v>77.903990406816106</c:v>
                </c:pt>
                <c:pt idx="515">
                  <c:v>78.305867910062801</c:v>
                </c:pt>
                <c:pt idx="516">
                  <c:v>75.949159535845595</c:v>
                </c:pt>
                <c:pt idx="517">
                  <c:v>76.171185179407999</c:v>
                </c:pt>
                <c:pt idx="518">
                  <c:v>79.162861934845395</c:v>
                </c:pt>
                <c:pt idx="519">
                  <c:v>76.727970350989196</c:v>
                </c:pt>
                <c:pt idx="520">
                  <c:v>79.067444915543902</c:v>
                </c:pt>
                <c:pt idx="521">
                  <c:v>77.120535209936904</c:v>
                </c:pt>
                <c:pt idx="522">
                  <c:v>76.051483056951</c:v>
                </c:pt>
                <c:pt idx="523">
                  <c:v>72.999077865238704</c:v>
                </c:pt>
                <c:pt idx="524">
                  <c:v>71.605732208127193</c:v>
                </c:pt>
                <c:pt idx="525">
                  <c:v>76.195082347393694</c:v>
                </c:pt>
                <c:pt idx="526">
                  <c:v>76.546725573799606</c:v>
                </c:pt>
                <c:pt idx="527">
                  <c:v>77.993474573353296</c:v>
                </c:pt>
                <c:pt idx="528">
                  <c:v>76.895398593065494</c:v>
                </c:pt>
                <c:pt idx="529">
                  <c:v>74.657718888791706</c:v>
                </c:pt>
                <c:pt idx="530">
                  <c:v>74.701914642785994</c:v>
                </c:pt>
                <c:pt idx="531">
                  <c:v>72.896272756475597</c:v>
                </c:pt>
                <c:pt idx="532">
                  <c:v>72.204133372597198</c:v>
                </c:pt>
                <c:pt idx="533">
                  <c:v>68.572346469002298</c:v>
                </c:pt>
                <c:pt idx="534">
                  <c:v>70.600806496499402</c:v>
                </c:pt>
                <c:pt idx="535">
                  <c:v>69.192125346004502</c:v>
                </c:pt>
                <c:pt idx="536">
                  <c:v>69.689777696879403</c:v>
                </c:pt>
                <c:pt idx="537">
                  <c:v>69.564915650136797</c:v>
                </c:pt>
                <c:pt idx="538">
                  <c:v>73.211834480663597</c:v>
                </c:pt>
                <c:pt idx="539">
                  <c:v>72.227700674004396</c:v>
                </c:pt>
                <c:pt idx="540">
                  <c:v>70.624284133470695</c:v>
                </c:pt>
                <c:pt idx="541">
                  <c:v>72.185760916844004</c:v>
                </c:pt>
                <c:pt idx="542">
                  <c:v>72.214462165549904</c:v>
                </c:pt>
                <c:pt idx="543">
                  <c:v>68.270081133469006</c:v>
                </c:pt>
                <c:pt idx="544">
                  <c:v>67.624750067917901</c:v>
                </c:pt>
                <c:pt idx="545">
                  <c:v>68.577397377663701</c:v>
                </c:pt>
                <c:pt idx="546">
                  <c:v>68.893879718504706</c:v>
                </c:pt>
                <c:pt idx="547">
                  <c:v>71.727113699077194</c:v>
                </c:pt>
                <c:pt idx="548">
                  <c:v>72.573043794805997</c:v>
                </c:pt>
                <c:pt idx="549">
                  <c:v>73.374395290644202</c:v>
                </c:pt>
                <c:pt idx="550">
                  <c:v>75.038225186107695</c:v>
                </c:pt>
                <c:pt idx="551">
                  <c:v>74.463303794206098</c:v>
                </c:pt>
                <c:pt idx="552">
                  <c:v>74.5955891171091</c:v>
                </c:pt>
                <c:pt idx="553">
                  <c:v>74.423007811934994</c:v>
                </c:pt>
                <c:pt idx="554">
                  <c:v>73.819394082710303</c:v>
                </c:pt>
                <c:pt idx="555">
                  <c:v>71.793822560170199</c:v>
                </c:pt>
                <c:pt idx="556">
                  <c:v>71.861875884515896</c:v>
                </c:pt>
                <c:pt idx="557">
                  <c:v>70.427112000374095</c:v>
                </c:pt>
                <c:pt idx="558">
                  <c:v>72.097452836010802</c:v>
                </c:pt>
                <c:pt idx="559">
                  <c:v>71.340928878538506</c:v>
                </c:pt>
                <c:pt idx="560">
                  <c:v>68.948194149294395</c:v>
                </c:pt>
                <c:pt idx="561">
                  <c:v>68.218349110965704</c:v>
                </c:pt>
                <c:pt idx="562">
                  <c:v>67.965785327014601</c:v>
                </c:pt>
                <c:pt idx="563">
                  <c:v>66.772907307985804</c:v>
                </c:pt>
                <c:pt idx="564">
                  <c:v>65.4655808648956</c:v>
                </c:pt>
                <c:pt idx="565">
                  <c:v>68.450712527419498</c:v>
                </c:pt>
                <c:pt idx="566">
                  <c:v>69.293672095756193</c:v>
                </c:pt>
                <c:pt idx="567">
                  <c:v>70.221576048862104</c:v>
                </c:pt>
                <c:pt idx="568">
                  <c:v>70.253775251839699</c:v>
                </c:pt>
                <c:pt idx="569">
                  <c:v>72.022808961121299</c:v>
                </c:pt>
                <c:pt idx="570">
                  <c:v>71.632277750492506</c:v>
                </c:pt>
                <c:pt idx="571">
                  <c:v>71.332862448016499</c:v>
                </c:pt>
                <c:pt idx="572">
                  <c:v>69.002073770267501</c:v>
                </c:pt>
                <c:pt idx="573">
                  <c:v>69.725731187174404</c:v>
                </c:pt>
                <c:pt idx="574">
                  <c:v>70.969470072619799</c:v>
                </c:pt>
                <c:pt idx="575">
                  <c:v>69.565365991028699</c:v>
                </c:pt>
                <c:pt idx="576">
                  <c:v>72.114262914321102</c:v>
                </c:pt>
                <c:pt idx="577">
                  <c:v>73.175374465315798</c:v>
                </c:pt>
                <c:pt idx="578">
                  <c:v>74.996131010392901</c:v>
                </c:pt>
                <c:pt idx="579">
                  <c:v>74.931409218064303</c:v>
                </c:pt>
                <c:pt idx="580">
                  <c:v>74.586945170495895</c:v>
                </c:pt>
                <c:pt idx="581">
                  <c:v>74.032667770157602</c:v>
                </c:pt>
                <c:pt idx="582">
                  <c:v>74.340508911688303</c:v>
                </c:pt>
                <c:pt idx="583">
                  <c:v>76.532342584573698</c:v>
                </c:pt>
                <c:pt idx="584">
                  <c:v>75.918044786115701</c:v>
                </c:pt>
                <c:pt idx="585">
                  <c:v>76.416460375177493</c:v>
                </c:pt>
                <c:pt idx="586">
                  <c:v>75.471213961982102</c:v>
                </c:pt>
                <c:pt idx="587">
                  <c:v>75.134504000534093</c:v>
                </c:pt>
                <c:pt idx="588">
                  <c:v>75.954024944136606</c:v>
                </c:pt>
                <c:pt idx="589">
                  <c:v>75.126628119817099</c:v>
                </c:pt>
                <c:pt idx="590">
                  <c:v>73.068059145496093</c:v>
                </c:pt>
                <c:pt idx="591">
                  <c:v>72.279063379020101</c:v>
                </c:pt>
                <c:pt idx="592">
                  <c:v>72.076660904524104</c:v>
                </c:pt>
                <c:pt idx="593">
                  <c:v>72.177124371613004</c:v>
                </c:pt>
                <c:pt idx="594">
                  <c:v>73.729152771056803</c:v>
                </c:pt>
                <c:pt idx="595">
                  <c:v>73.808468584612797</c:v>
                </c:pt>
                <c:pt idx="596">
                  <c:v>71.966426399816896</c:v>
                </c:pt>
                <c:pt idx="597">
                  <c:v>71.7965468246299</c:v>
                </c:pt>
                <c:pt idx="598">
                  <c:v>71.317581672112695</c:v>
                </c:pt>
                <c:pt idx="599">
                  <c:v>70.9223185304444</c:v>
                </c:pt>
                <c:pt idx="600">
                  <c:v>71.977969865718293</c:v>
                </c:pt>
                <c:pt idx="601">
                  <c:v>71.535964128898698</c:v>
                </c:pt>
                <c:pt idx="602">
                  <c:v>72.834189265490593</c:v>
                </c:pt>
                <c:pt idx="603">
                  <c:v>72.044659061810606</c:v>
                </c:pt>
                <c:pt idx="604">
                  <c:v>72.502616966970706</c:v>
                </c:pt>
                <c:pt idx="605">
                  <c:v>74.924935129501407</c:v>
                </c:pt>
                <c:pt idx="606">
                  <c:v>75.756878676931294</c:v>
                </c:pt>
                <c:pt idx="607">
                  <c:v>76.557452853710799</c:v>
                </c:pt>
                <c:pt idx="608">
                  <c:v>75.749893342099099</c:v>
                </c:pt>
                <c:pt idx="609">
                  <c:v>75.843329431472696</c:v>
                </c:pt>
                <c:pt idx="610">
                  <c:v>75.090766963396803</c:v>
                </c:pt>
                <c:pt idx="611">
                  <c:v>75.403412358978301</c:v>
                </c:pt>
                <c:pt idx="612">
                  <c:v>76.362743626174606</c:v>
                </c:pt>
                <c:pt idx="613">
                  <c:v>76.448341270013003</c:v>
                </c:pt>
                <c:pt idx="614">
                  <c:v>76.949228561507098</c:v>
                </c:pt>
                <c:pt idx="615">
                  <c:v>76.708299794562905</c:v>
                </c:pt>
                <c:pt idx="616">
                  <c:v>76.881349700780106</c:v>
                </c:pt>
                <c:pt idx="617">
                  <c:v>78.376541479060407</c:v>
                </c:pt>
                <c:pt idx="618">
                  <c:v>77.567978725135603</c:v>
                </c:pt>
                <c:pt idx="619">
                  <c:v>76.825527712958305</c:v>
                </c:pt>
                <c:pt idx="620">
                  <c:v>75.377242004127694</c:v>
                </c:pt>
                <c:pt idx="621">
                  <c:v>77.094251333064193</c:v>
                </c:pt>
                <c:pt idx="622">
                  <c:v>76.396405828721896</c:v>
                </c:pt>
                <c:pt idx="623">
                  <c:v>76.748679614701501</c:v>
                </c:pt>
                <c:pt idx="624">
                  <c:v>76.294485867497997</c:v>
                </c:pt>
                <c:pt idx="625">
                  <c:v>76.450467414270406</c:v>
                </c:pt>
                <c:pt idx="626">
                  <c:v>76.874915292625303</c:v>
                </c:pt>
                <c:pt idx="627">
                  <c:v>77.362842770291195</c:v>
                </c:pt>
                <c:pt idx="628">
                  <c:v>78.587468007186601</c:v>
                </c:pt>
                <c:pt idx="629">
                  <c:v>78.408417989103896</c:v>
                </c:pt>
                <c:pt idx="630">
                  <c:v>78.392002610605104</c:v>
                </c:pt>
                <c:pt idx="631">
                  <c:v>78.690239776069703</c:v>
                </c:pt>
                <c:pt idx="632">
                  <c:v>78.7262213402513</c:v>
                </c:pt>
                <c:pt idx="633">
                  <c:v>79.164487119144297</c:v>
                </c:pt>
                <c:pt idx="634">
                  <c:v>80.0647551765895</c:v>
                </c:pt>
                <c:pt idx="635">
                  <c:v>79.973303442131197</c:v>
                </c:pt>
                <c:pt idx="636">
                  <c:v>79.777644588217598</c:v>
                </c:pt>
                <c:pt idx="637">
                  <c:v>80.240223673920397</c:v>
                </c:pt>
                <c:pt idx="638">
                  <c:v>79.348258819700206</c:v>
                </c:pt>
                <c:pt idx="639">
                  <c:v>80.837508799462796</c:v>
                </c:pt>
                <c:pt idx="640">
                  <c:v>80.518677065723793</c:v>
                </c:pt>
                <c:pt idx="641">
                  <c:v>80.576802470532201</c:v>
                </c:pt>
                <c:pt idx="642">
                  <c:v>80.834944190300604</c:v>
                </c:pt>
                <c:pt idx="643">
                  <c:v>80.405241076558298</c:v>
                </c:pt>
                <c:pt idx="644">
                  <c:v>79.712521857523896</c:v>
                </c:pt>
                <c:pt idx="645">
                  <c:v>79.530263858744803</c:v>
                </c:pt>
                <c:pt idx="646">
                  <c:v>79.724813266633305</c:v>
                </c:pt>
                <c:pt idx="647">
                  <c:v>80.153046860597996</c:v>
                </c:pt>
                <c:pt idx="648">
                  <c:v>80.633419017800605</c:v>
                </c:pt>
                <c:pt idx="649">
                  <c:v>80.494260379688896</c:v>
                </c:pt>
                <c:pt idx="650">
                  <c:v>82.595829587849906</c:v>
                </c:pt>
                <c:pt idx="651">
                  <c:v>83.328602606765898</c:v>
                </c:pt>
                <c:pt idx="652">
                  <c:v>83.154715898294199</c:v>
                </c:pt>
                <c:pt idx="653">
                  <c:v>80.311442243885097</c:v>
                </c:pt>
                <c:pt idx="654">
                  <c:v>81.294011351677796</c:v>
                </c:pt>
                <c:pt idx="655">
                  <c:v>80.831592322676798</c:v>
                </c:pt>
                <c:pt idx="656">
                  <c:v>79.747405060748704</c:v>
                </c:pt>
                <c:pt idx="657">
                  <c:v>78.953854249760099</c:v>
                </c:pt>
                <c:pt idx="658">
                  <c:v>76.691512833763994</c:v>
                </c:pt>
                <c:pt idx="659">
                  <c:v>77.108535341510901</c:v>
                </c:pt>
                <c:pt idx="660">
                  <c:v>77.820357031903995</c:v>
                </c:pt>
                <c:pt idx="661">
                  <c:v>78.145682394296998</c:v>
                </c:pt>
                <c:pt idx="662">
                  <c:v>78.452674941180803</c:v>
                </c:pt>
                <c:pt idx="663">
                  <c:v>78.097648454133093</c:v>
                </c:pt>
                <c:pt idx="664">
                  <c:v>79.255762017119807</c:v>
                </c:pt>
                <c:pt idx="665">
                  <c:v>78.974922959044704</c:v>
                </c:pt>
                <c:pt idx="666">
                  <c:v>78.989182916714299</c:v>
                </c:pt>
                <c:pt idx="667">
                  <c:v>78.958383668606103</c:v>
                </c:pt>
                <c:pt idx="668">
                  <c:v>79.356860501144297</c:v>
                </c:pt>
                <c:pt idx="669">
                  <c:v>80.110548914532302</c:v>
                </c:pt>
                <c:pt idx="670">
                  <c:v>81.081736615148699</c:v>
                </c:pt>
                <c:pt idx="671">
                  <c:v>82.441066631895893</c:v>
                </c:pt>
                <c:pt idx="672">
                  <c:v>80.506220209613502</c:v>
                </c:pt>
                <c:pt idx="673">
                  <c:v>79.364251051805198</c:v>
                </c:pt>
                <c:pt idx="674">
                  <c:v>79.451072941238294</c:v>
                </c:pt>
                <c:pt idx="675">
                  <c:v>79.697544518830895</c:v>
                </c:pt>
                <c:pt idx="676">
                  <c:v>81.047966859539699</c:v>
                </c:pt>
                <c:pt idx="677">
                  <c:v>80.564943361063897</c:v>
                </c:pt>
                <c:pt idx="678">
                  <c:v>79.123238085485198</c:v>
                </c:pt>
                <c:pt idx="679">
                  <c:v>79.489097811059594</c:v>
                </c:pt>
                <c:pt idx="680">
                  <c:v>80.130562274396397</c:v>
                </c:pt>
                <c:pt idx="681">
                  <c:v>80.882948773443601</c:v>
                </c:pt>
                <c:pt idx="682">
                  <c:v>81.209836691942201</c:v>
                </c:pt>
                <c:pt idx="683">
                  <c:v>81.407943074039693</c:v>
                </c:pt>
                <c:pt idx="684">
                  <c:v>81.304447239361195</c:v>
                </c:pt>
                <c:pt idx="685">
                  <c:v>81.707115406661003</c:v>
                </c:pt>
                <c:pt idx="686">
                  <c:v>83.2113706513002</c:v>
                </c:pt>
                <c:pt idx="687">
                  <c:v>83.819244150120198</c:v>
                </c:pt>
                <c:pt idx="688">
                  <c:v>83.749936211945396</c:v>
                </c:pt>
                <c:pt idx="689">
                  <c:v>84.279416535859198</c:v>
                </c:pt>
                <c:pt idx="690">
                  <c:v>84.7104840454965</c:v>
                </c:pt>
                <c:pt idx="691">
                  <c:v>82.646416689172597</c:v>
                </c:pt>
                <c:pt idx="692">
                  <c:v>82.132900341912901</c:v>
                </c:pt>
                <c:pt idx="693">
                  <c:v>81.541105945481206</c:v>
                </c:pt>
                <c:pt idx="694">
                  <c:v>81.087594598294004</c:v>
                </c:pt>
                <c:pt idx="695">
                  <c:v>81.348296633673897</c:v>
                </c:pt>
                <c:pt idx="696">
                  <c:v>82.124860370476895</c:v>
                </c:pt>
                <c:pt idx="697">
                  <c:v>82.454632717765406</c:v>
                </c:pt>
                <c:pt idx="698">
                  <c:v>81.155425323411393</c:v>
                </c:pt>
                <c:pt idx="699">
                  <c:v>81.061699937922299</c:v>
                </c:pt>
                <c:pt idx="700">
                  <c:v>82.020770109718597</c:v>
                </c:pt>
                <c:pt idx="701">
                  <c:v>81.386428654879396</c:v>
                </c:pt>
                <c:pt idx="702">
                  <c:v>79.600642698590605</c:v>
                </c:pt>
                <c:pt idx="703">
                  <c:v>79.654738636388501</c:v>
                </c:pt>
                <c:pt idx="704">
                  <c:v>79.191747180373397</c:v>
                </c:pt>
                <c:pt idx="705">
                  <c:v>79.473378018763498</c:v>
                </c:pt>
                <c:pt idx="706">
                  <c:v>80.502403268909703</c:v>
                </c:pt>
                <c:pt idx="707">
                  <c:v>80.279581435354004</c:v>
                </c:pt>
                <c:pt idx="708">
                  <c:v>81.028160663604794</c:v>
                </c:pt>
                <c:pt idx="709">
                  <c:v>81.694778724802902</c:v>
                </c:pt>
                <c:pt idx="710">
                  <c:v>82.518839479436494</c:v>
                </c:pt>
                <c:pt idx="711">
                  <c:v>82.264994702643705</c:v>
                </c:pt>
                <c:pt idx="712">
                  <c:v>83.229544497910297</c:v>
                </c:pt>
                <c:pt idx="713">
                  <c:v>83.049933773460907</c:v>
                </c:pt>
                <c:pt idx="714">
                  <c:v>83.862522208883703</c:v>
                </c:pt>
                <c:pt idx="715">
                  <c:v>85.416580814609503</c:v>
                </c:pt>
                <c:pt idx="716">
                  <c:v>85.301615008683598</c:v>
                </c:pt>
                <c:pt idx="717">
                  <c:v>85.382073073834206</c:v>
                </c:pt>
                <c:pt idx="718">
                  <c:v>85.304133162960099</c:v>
                </c:pt>
                <c:pt idx="719">
                  <c:v>86.375727281423494</c:v>
                </c:pt>
                <c:pt idx="720">
                  <c:v>86.275578768837093</c:v>
                </c:pt>
                <c:pt idx="721">
                  <c:v>86.326677114299301</c:v>
                </c:pt>
                <c:pt idx="722">
                  <c:v>87.903670829769297</c:v>
                </c:pt>
                <c:pt idx="723">
                  <c:v>89.154932287951794</c:v>
                </c:pt>
                <c:pt idx="724">
                  <c:v>89.442214776004505</c:v>
                </c:pt>
                <c:pt idx="725">
                  <c:v>89.726935459754202</c:v>
                </c:pt>
                <c:pt idx="726">
                  <c:v>87.274510850037004</c:v>
                </c:pt>
                <c:pt idx="727">
                  <c:v>90.028765877464593</c:v>
                </c:pt>
                <c:pt idx="728">
                  <c:v>91.826536083933505</c:v>
                </c:pt>
                <c:pt idx="729">
                  <c:v>91.639102382048904</c:v>
                </c:pt>
                <c:pt idx="730">
                  <c:v>91.198134604892502</c:v>
                </c:pt>
                <c:pt idx="731">
                  <c:v>91.277246435189596</c:v>
                </c:pt>
                <c:pt idx="732">
                  <c:v>92.581704356609805</c:v>
                </c:pt>
                <c:pt idx="733">
                  <c:v>92.991846146186106</c:v>
                </c:pt>
                <c:pt idx="734">
                  <c:v>93.534568806255606</c:v>
                </c:pt>
                <c:pt idx="735">
                  <c:v>93.637252559797602</c:v>
                </c:pt>
                <c:pt idx="736">
                  <c:v>91.699735814123002</c:v>
                </c:pt>
                <c:pt idx="737">
                  <c:v>93.082269549039594</c:v>
                </c:pt>
                <c:pt idx="738">
                  <c:v>92.659062719704096</c:v>
                </c:pt>
                <c:pt idx="739">
                  <c:v>90.477131052789701</c:v>
                </c:pt>
                <c:pt idx="740">
                  <c:v>89.518605573968998</c:v>
                </c:pt>
                <c:pt idx="741">
                  <c:v>90.062089409325097</c:v>
                </c:pt>
                <c:pt idx="742">
                  <c:v>91.517233794780296</c:v>
                </c:pt>
                <c:pt idx="743">
                  <c:v>93.402442070916607</c:v>
                </c:pt>
                <c:pt idx="744">
                  <c:v>93.384285465943606</c:v>
                </c:pt>
                <c:pt idx="745">
                  <c:v>94.210630661888899</c:v>
                </c:pt>
                <c:pt idx="746">
                  <c:v>93.934767418370996</c:v>
                </c:pt>
                <c:pt idx="747">
                  <c:v>94.602753777093</c:v>
                </c:pt>
                <c:pt idx="748">
                  <c:v>94.298834339479498</c:v>
                </c:pt>
                <c:pt idx="749">
                  <c:v>94.463009152534696</c:v>
                </c:pt>
                <c:pt idx="750">
                  <c:v>95.558999707728702</c:v>
                </c:pt>
                <c:pt idx="751">
                  <c:v>96.245738334640293</c:v>
                </c:pt>
                <c:pt idx="752">
                  <c:v>96.454246363956898</c:v>
                </c:pt>
                <c:pt idx="753">
                  <c:v>97.393482530963695</c:v>
                </c:pt>
                <c:pt idx="754">
                  <c:v>98.481508800710003</c:v>
                </c:pt>
                <c:pt idx="755">
                  <c:v>98.849451260937599</c:v>
                </c:pt>
                <c:pt idx="756">
                  <c:v>98.493901196335301</c:v>
                </c:pt>
                <c:pt idx="757">
                  <c:v>99.684195161929097</c:v>
                </c:pt>
                <c:pt idx="758">
                  <c:v>98.805237609650504</c:v>
                </c:pt>
                <c:pt idx="759">
                  <c:v>98.557555247932996</c:v>
                </c:pt>
                <c:pt idx="760">
                  <c:v>99.142035838218305</c:v>
                </c:pt>
                <c:pt idx="761">
                  <c:v>101.814561427013</c:v>
                </c:pt>
                <c:pt idx="762">
                  <c:v>103.417584777415</c:v>
                </c:pt>
                <c:pt idx="763">
                  <c:v>103.763078884987</c:v>
                </c:pt>
                <c:pt idx="764">
                  <c:v>104.912595039617</c:v>
                </c:pt>
                <c:pt idx="765">
                  <c:v>106.974379644438</c:v>
                </c:pt>
                <c:pt idx="766">
                  <c:v>109.212676906572</c:v>
                </c:pt>
                <c:pt idx="767">
                  <c:v>109.89650566158301</c:v>
                </c:pt>
                <c:pt idx="768">
                  <c:v>107.893114343264</c:v>
                </c:pt>
                <c:pt idx="769">
                  <c:v>112.212976345459</c:v>
                </c:pt>
                <c:pt idx="770">
                  <c:v>113.17206018925199</c:v>
                </c:pt>
                <c:pt idx="771">
                  <c:v>112.392299327944</c:v>
                </c:pt>
                <c:pt idx="772">
                  <c:v>106.953628897027</c:v>
                </c:pt>
                <c:pt idx="773">
                  <c:v>103.525630121015</c:v>
                </c:pt>
                <c:pt idx="774">
                  <c:v>100.12871245912601</c:v>
                </c:pt>
                <c:pt idx="775">
                  <c:v>93.926622652729506</c:v>
                </c:pt>
                <c:pt idx="776">
                  <c:v>94.592368277747596</c:v>
                </c:pt>
                <c:pt idx="777">
                  <c:v>98.197178046419296</c:v>
                </c:pt>
                <c:pt idx="778">
                  <c:v>99.651949142823199</c:v>
                </c:pt>
                <c:pt idx="779">
                  <c:v>94.891625110381995</c:v>
                </c:pt>
                <c:pt idx="780">
                  <c:v>93.488796802912304</c:v>
                </c:pt>
                <c:pt idx="781">
                  <c:v>94.452041707110993</c:v>
                </c:pt>
                <c:pt idx="782">
                  <c:v>92.454285421937797</c:v>
                </c:pt>
                <c:pt idx="783">
                  <c:v>92.741213248116495</c:v>
                </c:pt>
                <c:pt idx="784">
                  <c:v>94.777850282321495</c:v>
                </c:pt>
                <c:pt idx="785">
                  <c:v>94.980039817817996</c:v>
                </c:pt>
                <c:pt idx="786">
                  <c:v>94.316626522434404</c:v>
                </c:pt>
                <c:pt idx="787">
                  <c:v>93.942050980317603</c:v>
                </c:pt>
                <c:pt idx="788">
                  <c:v>96.113389656021496</c:v>
                </c:pt>
                <c:pt idx="789">
                  <c:v>97.880953864574096</c:v>
                </c:pt>
                <c:pt idx="790">
                  <c:v>97.960217790038399</c:v>
                </c:pt>
                <c:pt idx="791">
                  <c:v>98.865024440776494</c:v>
                </c:pt>
                <c:pt idx="792">
                  <c:v>100.441990288276</c:v>
                </c:pt>
                <c:pt idx="793">
                  <c:v>96.526179958860595</c:v>
                </c:pt>
                <c:pt idx="794">
                  <c:v>95.585192267305004</c:v>
                </c:pt>
                <c:pt idx="795">
                  <c:v>95.836439486408693</c:v>
                </c:pt>
                <c:pt idx="796">
                  <c:v>95.637445873483898</c:v>
                </c:pt>
                <c:pt idx="797">
                  <c:v>96.718310645122898</c:v>
                </c:pt>
                <c:pt idx="798">
                  <c:v>96.424265159700496</c:v>
                </c:pt>
                <c:pt idx="799">
                  <c:v>96.801954261016604</c:v>
                </c:pt>
                <c:pt idx="800">
                  <c:v>93.722260317268905</c:v>
                </c:pt>
                <c:pt idx="801">
                  <c:v>92.008138282085895</c:v>
                </c:pt>
                <c:pt idx="802">
                  <c:v>93.793018250243193</c:v>
                </c:pt>
                <c:pt idx="803">
                  <c:v>93.314682125046502</c:v>
                </c:pt>
                <c:pt idx="804">
                  <c:v>93.352656761000304</c:v>
                </c:pt>
                <c:pt idx="805">
                  <c:v>94.182186156379899</c:v>
                </c:pt>
                <c:pt idx="806">
                  <c:v>94.9129637344153</c:v>
                </c:pt>
                <c:pt idx="807">
                  <c:v>95.871188790188199</c:v>
                </c:pt>
                <c:pt idx="808">
                  <c:v>95.730926806230599</c:v>
                </c:pt>
                <c:pt idx="809">
                  <c:v>93.273997067749505</c:v>
                </c:pt>
                <c:pt idx="810">
                  <c:v>91.894282263290407</c:v>
                </c:pt>
                <c:pt idx="811">
                  <c:v>91.127613466268599</c:v>
                </c:pt>
                <c:pt idx="812">
                  <c:v>92.0186054481062</c:v>
                </c:pt>
                <c:pt idx="813">
                  <c:v>93.890193223761699</c:v>
                </c:pt>
                <c:pt idx="814">
                  <c:v>93.763003491065405</c:v>
                </c:pt>
                <c:pt idx="815">
                  <c:v>93.467798636670807</c:v>
                </c:pt>
                <c:pt idx="816">
                  <c:v>96.015141555680898</c:v>
                </c:pt>
                <c:pt idx="817">
                  <c:v>96.991602031762596</c:v>
                </c:pt>
                <c:pt idx="818">
                  <c:v>98.154781286187202</c:v>
                </c:pt>
                <c:pt idx="819">
                  <c:v>98.384979565801999</c:v>
                </c:pt>
                <c:pt idx="820">
                  <c:v>96.336566511433503</c:v>
                </c:pt>
                <c:pt idx="821">
                  <c:v>96.909381923816198</c:v>
                </c:pt>
                <c:pt idx="822">
                  <c:v>99.191310668411205</c:v>
                </c:pt>
                <c:pt idx="823">
                  <c:v>98.943773201123904</c:v>
                </c:pt>
                <c:pt idx="824">
                  <c:v>100.596361298359</c:v>
                </c:pt>
                <c:pt idx="825">
                  <c:v>101.875060049474</c:v>
                </c:pt>
                <c:pt idx="826">
                  <c:v>100.709318925319</c:v>
                </c:pt>
                <c:pt idx="827">
                  <c:v>102.57054271771101</c:v>
                </c:pt>
                <c:pt idx="828">
                  <c:v>101.84457496171299</c:v>
                </c:pt>
                <c:pt idx="829">
                  <c:v>103.121426024038</c:v>
                </c:pt>
                <c:pt idx="830">
                  <c:v>102.93575752744</c:v>
                </c:pt>
                <c:pt idx="831">
                  <c:v>103.78595278439001</c:v>
                </c:pt>
                <c:pt idx="832">
                  <c:v>101.43660006144501</c:v>
                </c:pt>
                <c:pt idx="833">
                  <c:v>100.883117214485</c:v>
                </c:pt>
                <c:pt idx="834">
                  <c:v>101.019024468252</c:v>
                </c:pt>
                <c:pt idx="835">
                  <c:v>99.566321314448004</c:v>
                </c:pt>
                <c:pt idx="836">
                  <c:v>100.152153541795</c:v>
                </c:pt>
                <c:pt idx="837">
                  <c:v>100.79255683242999</c:v>
                </c:pt>
                <c:pt idx="838">
                  <c:v>94.583324037436199</c:v>
                </c:pt>
                <c:pt idx="839">
                  <c:v>93.173913961871804</c:v>
                </c:pt>
                <c:pt idx="840">
                  <c:v>90.365187314429093</c:v>
                </c:pt>
                <c:pt idx="841">
                  <c:v>91.7215684399916</c:v>
                </c:pt>
                <c:pt idx="842">
                  <c:v>93.5967897911341</c:v>
                </c:pt>
                <c:pt idx="843">
                  <c:v>94.801402166223497</c:v>
                </c:pt>
                <c:pt idx="844">
                  <c:v>95.203104250674201</c:v>
                </c:pt>
                <c:pt idx="845">
                  <c:v>97.527743626044099</c:v>
                </c:pt>
                <c:pt idx="846">
                  <c:v>97.864864170397794</c:v>
                </c:pt>
                <c:pt idx="847">
                  <c:v>98.368975298766898</c:v>
                </c:pt>
                <c:pt idx="848">
                  <c:v>96.825146400709997</c:v>
                </c:pt>
                <c:pt idx="849">
                  <c:v>98.708546537491003</c:v>
                </c:pt>
                <c:pt idx="850">
                  <c:v>100.051802217589</c:v>
                </c:pt>
                <c:pt idx="851">
                  <c:v>98.398297374478005</c:v>
                </c:pt>
                <c:pt idx="852">
                  <c:v>96.508389101557299</c:v>
                </c:pt>
                <c:pt idx="853">
                  <c:v>97.223561564893899</c:v>
                </c:pt>
                <c:pt idx="854">
                  <c:v>98.349019531749903</c:v>
                </c:pt>
                <c:pt idx="855">
                  <c:v>98.874756338905101</c:v>
                </c:pt>
                <c:pt idx="856">
                  <c:v>99.939742517120493</c:v>
                </c:pt>
                <c:pt idx="857">
                  <c:v>100.509006572513</c:v>
                </c:pt>
                <c:pt idx="858">
                  <c:v>99.898920534656696</c:v>
                </c:pt>
                <c:pt idx="859">
                  <c:v>102.38094086029599</c:v>
                </c:pt>
                <c:pt idx="860">
                  <c:v>100.934713769482</c:v>
                </c:pt>
                <c:pt idx="861">
                  <c:v>99.807440396867804</c:v>
                </c:pt>
                <c:pt idx="862">
                  <c:v>101.36342596503</c:v>
                </c:pt>
                <c:pt idx="863">
                  <c:v>99.870409710918693</c:v>
                </c:pt>
                <c:pt idx="864">
                  <c:v>97.739249410775898</c:v>
                </c:pt>
                <c:pt idx="865">
                  <c:v>99.217882935426204</c:v>
                </c:pt>
                <c:pt idx="866">
                  <c:v>98.946558299249006</c:v>
                </c:pt>
                <c:pt idx="867">
                  <c:v>97.774910326976993</c:v>
                </c:pt>
                <c:pt idx="868">
                  <c:v>98.977872643474498</c:v>
                </c:pt>
                <c:pt idx="869">
                  <c:v>97.614703072287</c:v>
                </c:pt>
                <c:pt idx="870">
                  <c:v>98.161058685884697</c:v>
                </c:pt>
                <c:pt idx="871">
                  <c:v>97.099655717688705</c:v>
                </c:pt>
                <c:pt idx="872">
                  <c:v>91.187283095803707</c:v>
                </c:pt>
                <c:pt idx="873">
                  <c:v>83.748245807079499</c:v>
                </c:pt>
                <c:pt idx="874">
                  <c:v>83.343971473231903</c:v>
                </c:pt>
                <c:pt idx="875">
                  <c:v>85.795279692122904</c:v>
                </c:pt>
                <c:pt idx="876">
                  <c:v>81.916139899504202</c:v>
                </c:pt>
                <c:pt idx="877">
                  <c:v>83.270715558308893</c:v>
                </c:pt>
                <c:pt idx="878">
                  <c:v>81.527025430264999</c:v>
                </c:pt>
                <c:pt idx="879">
                  <c:v>82.235372143964895</c:v>
                </c:pt>
                <c:pt idx="880">
                  <c:v>81.568794808831896</c:v>
                </c:pt>
                <c:pt idx="881">
                  <c:v>83.069026298434096</c:v>
                </c:pt>
                <c:pt idx="882">
                  <c:v>85.471142752700302</c:v>
                </c:pt>
                <c:pt idx="883">
                  <c:v>83.922618310018507</c:v>
                </c:pt>
                <c:pt idx="884">
                  <c:v>86.564345871968797</c:v>
                </c:pt>
                <c:pt idx="885">
                  <c:v>86.657679981003099</c:v>
                </c:pt>
                <c:pt idx="886">
                  <c:v>87.436617831463195</c:v>
                </c:pt>
                <c:pt idx="887">
                  <c:v>86.442504438432806</c:v>
                </c:pt>
                <c:pt idx="888">
                  <c:v>87.509843822990902</c:v>
                </c:pt>
                <c:pt idx="889">
                  <c:v>86.678412337287199</c:v>
                </c:pt>
                <c:pt idx="890">
                  <c:v>87.1649278272412</c:v>
                </c:pt>
                <c:pt idx="891">
                  <c:v>85.066136116854494</c:v>
                </c:pt>
                <c:pt idx="892">
                  <c:v>83.993217525986196</c:v>
                </c:pt>
                <c:pt idx="893">
                  <c:v>85.473103824150698</c:v>
                </c:pt>
                <c:pt idx="894">
                  <c:v>86.643171419321405</c:v>
                </c:pt>
                <c:pt idx="895">
                  <c:v>88.914307491233998</c:v>
                </c:pt>
                <c:pt idx="896">
                  <c:v>89.279875710899802</c:v>
                </c:pt>
                <c:pt idx="897">
                  <c:v>92.194135717532504</c:v>
                </c:pt>
                <c:pt idx="898">
                  <c:v>92.448518268332407</c:v>
                </c:pt>
                <c:pt idx="899">
                  <c:v>90.677984584994704</c:v>
                </c:pt>
                <c:pt idx="900">
                  <c:v>88.762442757124703</c:v>
                </c:pt>
                <c:pt idx="901">
                  <c:v>90.355684072022797</c:v>
                </c:pt>
                <c:pt idx="902">
                  <c:v>91.690434639049201</c:v>
                </c:pt>
                <c:pt idx="903">
                  <c:v>90.918508495575296</c:v>
                </c:pt>
                <c:pt idx="904">
                  <c:v>92.849593496196903</c:v>
                </c:pt>
                <c:pt idx="905">
                  <c:v>92.752484845297602</c:v>
                </c:pt>
                <c:pt idx="906">
                  <c:v>90.637614923199195</c:v>
                </c:pt>
                <c:pt idx="907">
                  <c:v>90.519203790470101</c:v>
                </c:pt>
                <c:pt idx="908">
                  <c:v>92.126539834221504</c:v>
                </c:pt>
                <c:pt idx="909">
                  <c:v>91.361004310048202</c:v>
                </c:pt>
                <c:pt idx="910">
                  <c:v>92.029557431570097</c:v>
                </c:pt>
                <c:pt idx="911">
                  <c:v>90.330170207187905</c:v>
                </c:pt>
                <c:pt idx="912">
                  <c:v>86.408166470548394</c:v>
                </c:pt>
                <c:pt idx="913">
                  <c:v>87.274880780092602</c:v>
                </c:pt>
                <c:pt idx="914">
                  <c:v>85.402883592968493</c:v>
                </c:pt>
                <c:pt idx="915">
                  <c:v>87.1668722688907</c:v>
                </c:pt>
                <c:pt idx="916">
                  <c:v>85.451312180226495</c:v>
                </c:pt>
                <c:pt idx="917">
                  <c:v>84.160062331195903</c:v>
                </c:pt>
                <c:pt idx="918">
                  <c:v>86.698351402516707</c:v>
                </c:pt>
                <c:pt idx="919">
                  <c:v>86.319888800434398</c:v>
                </c:pt>
                <c:pt idx="920">
                  <c:v>88.800644038889502</c:v>
                </c:pt>
                <c:pt idx="921">
                  <c:v>88.684444999786905</c:v>
                </c:pt>
                <c:pt idx="922">
                  <c:v>89.416513226228503</c:v>
                </c:pt>
                <c:pt idx="923">
                  <c:v>88.930390562871594</c:v>
                </c:pt>
                <c:pt idx="924">
                  <c:v>88.592871863111498</c:v>
                </c:pt>
                <c:pt idx="925">
                  <c:v>88.912938126923194</c:v>
                </c:pt>
                <c:pt idx="926">
                  <c:v>88.940629395157799</c:v>
                </c:pt>
                <c:pt idx="927">
                  <c:v>87.984180981616504</c:v>
                </c:pt>
                <c:pt idx="928">
                  <c:v>87.867439795076194</c:v>
                </c:pt>
                <c:pt idx="929">
                  <c:v>87.777837605152598</c:v>
                </c:pt>
                <c:pt idx="930">
                  <c:v>87.793531272584104</c:v>
                </c:pt>
                <c:pt idx="931">
                  <c:v>87.491011033648903</c:v>
                </c:pt>
                <c:pt idx="932">
                  <c:v>88.519811596457899</c:v>
                </c:pt>
                <c:pt idx="933">
                  <c:v>89.122393397905796</c:v>
                </c:pt>
                <c:pt idx="934">
                  <c:v>88.292882071998307</c:v>
                </c:pt>
                <c:pt idx="935">
                  <c:v>87.614348778146393</c:v>
                </c:pt>
                <c:pt idx="936">
                  <c:v>87.619046516266806</c:v>
                </c:pt>
                <c:pt idx="937">
                  <c:v>87.136028393714994</c:v>
                </c:pt>
                <c:pt idx="938">
                  <c:v>87.080561138402999</c:v>
                </c:pt>
                <c:pt idx="939">
                  <c:v>87.350403371920606</c:v>
                </c:pt>
                <c:pt idx="940">
                  <c:v>87.310590001795504</c:v>
                </c:pt>
                <c:pt idx="941">
                  <c:v>87.711548707033302</c:v>
                </c:pt>
                <c:pt idx="942">
                  <c:v>87.629869459789901</c:v>
                </c:pt>
                <c:pt idx="943">
                  <c:v>87.230629467637797</c:v>
                </c:pt>
                <c:pt idx="944">
                  <c:v>87.352124466809897</c:v>
                </c:pt>
                <c:pt idx="945">
                  <c:v>87.674116690217801</c:v>
                </c:pt>
                <c:pt idx="946">
                  <c:v>87.5027851979562</c:v>
                </c:pt>
                <c:pt idx="947">
                  <c:v>87.707546260753205</c:v>
                </c:pt>
                <c:pt idx="948">
                  <c:v>88.500341764512598</c:v>
                </c:pt>
                <c:pt idx="949">
                  <c:v>88.519612700600405</c:v>
                </c:pt>
                <c:pt idx="950">
                  <c:v>88.846659717648905</c:v>
                </c:pt>
                <c:pt idx="951">
                  <c:v>89.272344720891695</c:v>
                </c:pt>
                <c:pt idx="952">
                  <c:v>88.872251370183307</c:v>
                </c:pt>
                <c:pt idx="953">
                  <c:v>88.119808945144797</c:v>
                </c:pt>
                <c:pt idx="954">
                  <c:v>87.707072379758102</c:v>
                </c:pt>
                <c:pt idx="955">
                  <c:v>87.560154314825496</c:v>
                </c:pt>
                <c:pt idx="956">
                  <c:v>87.461139355958906</c:v>
                </c:pt>
                <c:pt idx="957">
                  <c:v>88.183424086888195</c:v>
                </c:pt>
                <c:pt idx="958">
                  <c:v>88.984499866628397</c:v>
                </c:pt>
                <c:pt idx="959">
                  <c:v>89.429883146315802</c:v>
                </c:pt>
                <c:pt idx="960">
                  <c:v>89.8703717004922</c:v>
                </c:pt>
                <c:pt idx="961">
                  <c:v>90.682645192823202</c:v>
                </c:pt>
                <c:pt idx="962">
                  <c:v>90.184759732451894</c:v>
                </c:pt>
                <c:pt idx="963">
                  <c:v>90.399441613991499</c:v>
                </c:pt>
                <c:pt idx="964">
                  <c:v>88.736622898439904</c:v>
                </c:pt>
                <c:pt idx="965">
                  <c:v>89.187294672727703</c:v>
                </c:pt>
                <c:pt idx="966">
                  <c:v>88.959074394020504</c:v>
                </c:pt>
                <c:pt idx="967">
                  <c:v>88.800599390055993</c:v>
                </c:pt>
                <c:pt idx="968">
                  <c:v>88.325162203462995</c:v>
                </c:pt>
                <c:pt idx="969">
                  <c:v>88.842609868179807</c:v>
                </c:pt>
                <c:pt idx="970">
                  <c:v>88.994371253776904</c:v>
                </c:pt>
                <c:pt idx="971">
                  <c:v>89.169521417283903</c:v>
                </c:pt>
                <c:pt idx="972">
                  <c:v>89.2779386956162</c:v>
                </c:pt>
                <c:pt idx="973">
                  <c:v>88.857062568870106</c:v>
                </c:pt>
                <c:pt idx="974">
                  <c:v>88.701045205209397</c:v>
                </c:pt>
                <c:pt idx="975">
                  <c:v>88.774344751514803</c:v>
                </c:pt>
                <c:pt idx="976">
                  <c:v>89.730901640621695</c:v>
                </c:pt>
                <c:pt idx="977">
                  <c:v>89.747232505056502</c:v>
                </c:pt>
                <c:pt idx="978">
                  <c:v>89.9192479179911</c:v>
                </c:pt>
                <c:pt idx="979">
                  <c:v>90.261275451359893</c:v>
                </c:pt>
                <c:pt idx="980">
                  <c:v>90.3964122034036</c:v>
                </c:pt>
                <c:pt idx="981">
                  <c:v>88.596188939686598</c:v>
                </c:pt>
                <c:pt idx="982">
                  <c:v>88.495089107051101</c:v>
                </c:pt>
                <c:pt idx="983">
                  <c:v>88.938678678755906</c:v>
                </c:pt>
                <c:pt idx="984">
                  <c:v>88.438630617592096</c:v>
                </c:pt>
                <c:pt idx="985">
                  <c:v>88.580558330628506</c:v>
                </c:pt>
                <c:pt idx="986">
                  <c:v>88.420467200482804</c:v>
                </c:pt>
                <c:pt idx="987">
                  <c:v>88.184851561495705</c:v>
                </c:pt>
                <c:pt idx="988">
                  <c:v>88.434298706654104</c:v>
                </c:pt>
                <c:pt idx="989">
                  <c:v>88.212833706039703</c:v>
                </c:pt>
                <c:pt idx="990">
                  <c:v>86.866815062755293</c:v>
                </c:pt>
                <c:pt idx="991">
                  <c:v>85.136806311747705</c:v>
                </c:pt>
                <c:pt idx="992">
                  <c:v>85.436633434123905</c:v>
                </c:pt>
                <c:pt idx="993">
                  <c:v>85.550485143948904</c:v>
                </c:pt>
                <c:pt idx="994">
                  <c:v>84.983074550019893</c:v>
                </c:pt>
                <c:pt idx="995">
                  <c:v>84.926618886370704</c:v>
                </c:pt>
                <c:pt idx="996">
                  <c:v>85.503895302609294</c:v>
                </c:pt>
                <c:pt idx="997">
                  <c:v>85.561173268777196</c:v>
                </c:pt>
                <c:pt idx="998">
                  <c:v>86.342345111217497</c:v>
                </c:pt>
                <c:pt idx="999">
                  <c:v>86.557776505811503</c:v>
                </c:pt>
                <c:pt idx="1000">
                  <c:v>86.778214426139897</c:v>
                </c:pt>
                <c:pt idx="1001">
                  <c:v>86.411084099650495</c:v>
                </c:pt>
                <c:pt idx="1002">
                  <c:v>86.771227306287599</c:v>
                </c:pt>
                <c:pt idx="1003">
                  <c:v>86.082999803373795</c:v>
                </c:pt>
                <c:pt idx="1004">
                  <c:v>86.492556996700898</c:v>
                </c:pt>
                <c:pt idx="1005">
                  <c:v>85.132401787590794</c:v>
                </c:pt>
                <c:pt idx="1006">
                  <c:v>85.374517075499</c:v>
                </c:pt>
                <c:pt idx="1007">
                  <c:v>85.937323881238299</c:v>
                </c:pt>
                <c:pt idx="1008">
                  <c:v>87.294973772508797</c:v>
                </c:pt>
                <c:pt idx="1009">
                  <c:v>88.154370667841604</c:v>
                </c:pt>
                <c:pt idx="1010">
                  <c:v>87.544219162766396</c:v>
                </c:pt>
                <c:pt idx="1011">
                  <c:v>87.585694201337304</c:v>
                </c:pt>
                <c:pt idx="1012">
                  <c:v>88.108664922299894</c:v>
                </c:pt>
                <c:pt idx="1013">
                  <c:v>87.976416781117194</c:v>
                </c:pt>
                <c:pt idx="1014">
                  <c:v>87.900748479268202</c:v>
                </c:pt>
                <c:pt idx="1015">
                  <c:v>87.913357239193502</c:v>
                </c:pt>
                <c:pt idx="1016">
                  <c:v>87.994826881761696</c:v>
                </c:pt>
                <c:pt idx="1017">
                  <c:v>88.021702074801098</c:v>
                </c:pt>
                <c:pt idx="1018">
                  <c:v>88.3073097261599</c:v>
                </c:pt>
                <c:pt idx="1019">
                  <c:v>87.980936721018693</c:v>
                </c:pt>
                <c:pt idx="1020">
                  <c:v>87.780571991293201</c:v>
                </c:pt>
                <c:pt idx="1021">
                  <c:v>88.332104886913399</c:v>
                </c:pt>
                <c:pt idx="1022">
                  <c:v>88.444785794768293</c:v>
                </c:pt>
                <c:pt idx="1023">
                  <c:v>88.551156739576498</c:v>
                </c:pt>
                <c:pt idx="1024">
                  <c:v>88.196974649170997</c:v>
                </c:pt>
                <c:pt idx="1025">
                  <c:v>88.428791339543594</c:v>
                </c:pt>
                <c:pt idx="1026">
                  <c:v>88.157457303146799</c:v>
                </c:pt>
                <c:pt idx="1027">
                  <c:v>88.660954471120704</c:v>
                </c:pt>
                <c:pt idx="1028">
                  <c:v>88.601374321776703</c:v>
                </c:pt>
                <c:pt idx="1029">
                  <c:v>88.392714462865996</c:v>
                </c:pt>
                <c:pt idx="1030">
                  <c:v>88.194844921595703</c:v>
                </c:pt>
                <c:pt idx="1031">
                  <c:v>88.083098629159906</c:v>
                </c:pt>
                <c:pt idx="1032">
                  <c:v>88.325181772247802</c:v>
                </c:pt>
                <c:pt idx="1033">
                  <c:v>88.689506273427298</c:v>
                </c:pt>
                <c:pt idx="1034">
                  <c:v>88.628977849100394</c:v>
                </c:pt>
                <c:pt idx="1035">
                  <c:v>88.732041369702998</c:v>
                </c:pt>
                <c:pt idx="1036">
                  <c:v>90.159818179406301</c:v>
                </c:pt>
                <c:pt idx="1037">
                  <c:v>90.438326560606498</c:v>
                </c:pt>
                <c:pt idx="1038">
                  <c:v>90.307059384908001</c:v>
                </c:pt>
                <c:pt idx="1039">
                  <c:v>89.329708760979798</c:v>
                </c:pt>
                <c:pt idx="1040">
                  <c:v>89.629631391476394</c:v>
                </c:pt>
                <c:pt idx="1041">
                  <c:v>89.377039515506596</c:v>
                </c:pt>
                <c:pt idx="1042">
                  <c:v>89.808317073446901</c:v>
                </c:pt>
                <c:pt idx="1043">
                  <c:v>89.382929008348896</c:v>
                </c:pt>
                <c:pt idx="1044">
                  <c:v>90.893344315243496</c:v>
                </c:pt>
                <c:pt idx="1045">
                  <c:v>91.477827984468703</c:v>
                </c:pt>
                <c:pt idx="1046">
                  <c:v>93.733579880508898</c:v>
                </c:pt>
                <c:pt idx="1047">
                  <c:v>93.165587647035295</c:v>
                </c:pt>
                <c:pt idx="1048">
                  <c:v>92.435498435823504</c:v>
                </c:pt>
                <c:pt idx="1049">
                  <c:v>91.247793795434404</c:v>
                </c:pt>
                <c:pt idx="1050">
                  <c:v>91.379881978167802</c:v>
                </c:pt>
                <c:pt idx="1051">
                  <c:v>91.403633405909503</c:v>
                </c:pt>
                <c:pt idx="1052">
                  <c:v>91.681582568817802</c:v>
                </c:pt>
                <c:pt idx="1053">
                  <c:v>91.078661943539998</c:v>
                </c:pt>
                <c:pt idx="1054">
                  <c:v>91.709347253215398</c:v>
                </c:pt>
                <c:pt idx="1055">
                  <c:v>91.552410024419004</c:v>
                </c:pt>
                <c:pt idx="1056">
                  <c:v>92.050442500991196</c:v>
                </c:pt>
                <c:pt idx="1057">
                  <c:v>92.277919064157203</c:v>
                </c:pt>
                <c:pt idx="1058">
                  <c:v>91.565790285467799</c:v>
                </c:pt>
                <c:pt idx="1059">
                  <c:v>91.707300706465503</c:v>
                </c:pt>
                <c:pt idx="1060">
                  <c:v>91.9283165504051</c:v>
                </c:pt>
                <c:pt idx="1061">
                  <c:v>91.109987995316303</c:v>
                </c:pt>
                <c:pt idx="1062">
                  <c:v>92.001289108262895</c:v>
                </c:pt>
                <c:pt idx="1063">
                  <c:v>91.747395542541199</c:v>
                </c:pt>
                <c:pt idx="1064">
                  <c:v>91.876510416059105</c:v>
                </c:pt>
                <c:pt idx="1065">
                  <c:v>92.085720091640198</c:v>
                </c:pt>
                <c:pt idx="1066">
                  <c:v>91.320516499947402</c:v>
                </c:pt>
                <c:pt idx="1067">
                  <c:v>91.9531029599638</c:v>
                </c:pt>
                <c:pt idx="1068">
                  <c:v>91.566687507374596</c:v>
                </c:pt>
                <c:pt idx="1069">
                  <c:v>91.912370739242306</c:v>
                </c:pt>
                <c:pt idx="1070">
                  <c:v>92.459779777482098</c:v>
                </c:pt>
                <c:pt idx="1071">
                  <c:v>92.976323965245697</c:v>
                </c:pt>
                <c:pt idx="1072">
                  <c:v>93.131075956286594</c:v>
                </c:pt>
                <c:pt idx="1073">
                  <c:v>93.144310817797404</c:v>
                </c:pt>
                <c:pt idx="1074">
                  <c:v>93.5738956662654</c:v>
                </c:pt>
                <c:pt idx="1075">
                  <c:v>93.437484822389195</c:v>
                </c:pt>
                <c:pt idx="1076">
                  <c:v>93.737288055278199</c:v>
                </c:pt>
                <c:pt idx="1077">
                  <c:v>93.272786317122495</c:v>
                </c:pt>
                <c:pt idx="1078">
                  <c:v>93.330989305552805</c:v>
                </c:pt>
                <c:pt idx="1079">
                  <c:v>93.187990830386298</c:v>
                </c:pt>
                <c:pt idx="1080">
                  <c:v>93.923431876633998</c:v>
                </c:pt>
                <c:pt idx="1081">
                  <c:v>94.217298800489502</c:v>
                </c:pt>
                <c:pt idx="1082">
                  <c:v>94.653389624951501</c:v>
                </c:pt>
                <c:pt idx="1083">
                  <c:v>94.771149490948204</c:v>
                </c:pt>
                <c:pt idx="1084">
                  <c:v>94.221199110853803</c:v>
                </c:pt>
                <c:pt idx="1085">
                  <c:v>93.073340785284103</c:v>
                </c:pt>
                <c:pt idx="1086">
                  <c:v>93.562243475679395</c:v>
                </c:pt>
                <c:pt idx="1087">
                  <c:v>93.7530300509748</c:v>
                </c:pt>
                <c:pt idx="1088">
                  <c:v>93.424370455681398</c:v>
                </c:pt>
                <c:pt idx="1089">
                  <c:v>93.751916438837497</c:v>
                </c:pt>
                <c:pt idx="1090">
                  <c:v>92.816097582463897</c:v>
                </c:pt>
                <c:pt idx="1091">
                  <c:v>92.864630170320495</c:v>
                </c:pt>
                <c:pt idx="1092">
                  <c:v>92.085015555635707</c:v>
                </c:pt>
                <c:pt idx="1093">
                  <c:v>91.748480850275499</c:v>
                </c:pt>
                <c:pt idx="1094">
                  <c:v>91.659598689227494</c:v>
                </c:pt>
                <c:pt idx="1095">
                  <c:v>91.9795034149016</c:v>
                </c:pt>
                <c:pt idx="1096">
                  <c:v>91.860744657975999</c:v>
                </c:pt>
                <c:pt idx="1097">
                  <c:v>91.027865930166698</c:v>
                </c:pt>
                <c:pt idx="1098">
                  <c:v>90.1220212518773</c:v>
                </c:pt>
                <c:pt idx="1099">
                  <c:v>89.634388504466202</c:v>
                </c:pt>
                <c:pt idx="1100">
                  <c:v>89.905805166082899</c:v>
                </c:pt>
                <c:pt idx="1101">
                  <c:v>90.002213768901598</c:v>
                </c:pt>
                <c:pt idx="1102">
                  <c:v>90.232863202081006</c:v>
                </c:pt>
                <c:pt idx="1103">
                  <c:v>91.327064465238095</c:v>
                </c:pt>
                <c:pt idx="1104">
                  <c:v>91.650831706238307</c:v>
                </c:pt>
                <c:pt idx="1105">
                  <c:v>91.591466832927793</c:v>
                </c:pt>
                <c:pt idx="1106">
                  <c:v>91.987914245053801</c:v>
                </c:pt>
                <c:pt idx="1107">
                  <c:v>92.154713162813394</c:v>
                </c:pt>
                <c:pt idx="1108">
                  <c:v>91.874358435806002</c:v>
                </c:pt>
                <c:pt idx="1109">
                  <c:v>92.146656112644493</c:v>
                </c:pt>
                <c:pt idx="1110">
                  <c:v>93.056974811001993</c:v>
                </c:pt>
                <c:pt idx="1111">
                  <c:v>92.921281748690603</c:v>
                </c:pt>
                <c:pt idx="1112">
                  <c:v>92.812466226092695</c:v>
                </c:pt>
                <c:pt idx="1113">
                  <c:v>94.238139896406196</c:v>
                </c:pt>
                <c:pt idx="1114">
                  <c:v>94.228688397625007</c:v>
                </c:pt>
                <c:pt idx="1115">
                  <c:v>93.280379546499901</c:v>
                </c:pt>
                <c:pt idx="1116">
                  <c:v>93.361556366529101</c:v>
                </c:pt>
                <c:pt idx="1117">
                  <c:v>93.6278757264608</c:v>
                </c:pt>
                <c:pt idx="1118">
                  <c:v>94.833619502092105</c:v>
                </c:pt>
                <c:pt idx="1119">
                  <c:v>95.512932580534098</c:v>
                </c:pt>
                <c:pt idx="1120">
                  <c:v>95.360261957141901</c:v>
                </c:pt>
                <c:pt idx="1121">
                  <c:v>94.968151890498902</c:v>
                </c:pt>
                <c:pt idx="1122">
                  <c:v>94.811837475321497</c:v>
                </c:pt>
                <c:pt idx="1123">
                  <c:v>94.129556101394101</c:v>
                </c:pt>
                <c:pt idx="1124">
                  <c:v>94.143235589178005</c:v>
                </c:pt>
                <c:pt idx="1125">
                  <c:v>93.735702975209094</c:v>
                </c:pt>
                <c:pt idx="1126">
                  <c:v>92.391233020130301</c:v>
                </c:pt>
                <c:pt idx="1127">
                  <c:v>91.985336827131306</c:v>
                </c:pt>
                <c:pt idx="1128">
                  <c:v>92.846533893495106</c:v>
                </c:pt>
                <c:pt idx="1129">
                  <c:v>92.371731969199104</c:v>
                </c:pt>
                <c:pt idx="1130">
                  <c:v>91.972307691306696</c:v>
                </c:pt>
                <c:pt idx="1131">
                  <c:v>92.467394096677197</c:v>
                </c:pt>
                <c:pt idx="1132">
                  <c:v>92.876756834538298</c:v>
                </c:pt>
                <c:pt idx="1133">
                  <c:v>92.964565258879205</c:v>
                </c:pt>
                <c:pt idx="1134">
                  <c:v>92.8242619940754</c:v>
                </c:pt>
                <c:pt idx="1135">
                  <c:v>92.257933607622206</c:v>
                </c:pt>
                <c:pt idx="1136">
                  <c:v>91.331627941317194</c:v>
                </c:pt>
                <c:pt idx="1137">
                  <c:v>91.230941187819596</c:v>
                </c:pt>
                <c:pt idx="1138">
                  <c:v>91.069258744502505</c:v>
                </c:pt>
                <c:pt idx="1139">
                  <c:v>90.872991135248</c:v>
                </c:pt>
                <c:pt idx="1140">
                  <c:v>91.510241829853697</c:v>
                </c:pt>
                <c:pt idx="1141">
                  <c:v>92.412798202056095</c:v>
                </c:pt>
                <c:pt idx="1142">
                  <c:v>92.338548693373696</c:v>
                </c:pt>
                <c:pt idx="1143">
                  <c:v>92.251274822567595</c:v>
                </c:pt>
                <c:pt idx="1144">
                  <c:v>90.746395806893105</c:v>
                </c:pt>
                <c:pt idx="1145">
                  <c:v>90.775772577644602</c:v>
                </c:pt>
                <c:pt idx="1146">
                  <c:v>89.884296843696404</c:v>
                </c:pt>
                <c:pt idx="1147">
                  <c:v>89.719862624751997</c:v>
                </c:pt>
                <c:pt idx="1148">
                  <c:v>89.562331365256298</c:v>
                </c:pt>
                <c:pt idx="1149">
                  <c:v>89.353152850312298</c:v>
                </c:pt>
                <c:pt idx="1150">
                  <c:v>89.540366096545796</c:v>
                </c:pt>
                <c:pt idx="1151">
                  <c:v>90.321266709632894</c:v>
                </c:pt>
                <c:pt idx="1152">
                  <c:v>90.142205100501997</c:v>
                </c:pt>
                <c:pt idx="1153">
                  <c:v>90.120352711725999</c:v>
                </c:pt>
                <c:pt idx="1154">
                  <c:v>90.3593433704349</c:v>
                </c:pt>
                <c:pt idx="1155">
                  <c:v>89.086608240907196</c:v>
                </c:pt>
                <c:pt idx="1156">
                  <c:v>87.888878344541098</c:v>
                </c:pt>
                <c:pt idx="1157">
                  <c:v>87.942858133309301</c:v>
                </c:pt>
                <c:pt idx="1158">
                  <c:v>87.844940244159702</c:v>
                </c:pt>
                <c:pt idx="1159">
                  <c:v>87.466194008860896</c:v>
                </c:pt>
                <c:pt idx="1160">
                  <c:v>86.115680594061502</c:v>
                </c:pt>
                <c:pt idx="1161">
                  <c:v>85.774014948690095</c:v>
                </c:pt>
                <c:pt idx="1162">
                  <c:v>86.316483937817495</c:v>
                </c:pt>
                <c:pt idx="1163">
                  <c:v>87.816365316657894</c:v>
                </c:pt>
                <c:pt idx="1164">
                  <c:v>88.136908747170693</c:v>
                </c:pt>
                <c:pt idx="1165">
                  <c:v>88.168467088656499</c:v>
                </c:pt>
                <c:pt idx="1166">
                  <c:v>89.173602985149699</c:v>
                </c:pt>
                <c:pt idx="1167">
                  <c:v>89.445876127429202</c:v>
                </c:pt>
                <c:pt idx="1168">
                  <c:v>89.047550929235101</c:v>
                </c:pt>
                <c:pt idx="1169">
                  <c:v>89.366071812174994</c:v>
                </c:pt>
                <c:pt idx="1170">
                  <c:v>89.895414936746306</c:v>
                </c:pt>
                <c:pt idx="1171">
                  <c:v>89.945815925860899</c:v>
                </c:pt>
                <c:pt idx="1172">
                  <c:v>90.016675283693601</c:v>
                </c:pt>
                <c:pt idx="1173">
                  <c:v>89.991185170850301</c:v>
                </c:pt>
                <c:pt idx="1174">
                  <c:v>89.588257633166805</c:v>
                </c:pt>
                <c:pt idx="1175">
                  <c:v>90.348838757884494</c:v>
                </c:pt>
                <c:pt idx="1176">
                  <c:v>90.525830354943807</c:v>
                </c:pt>
                <c:pt idx="1177">
                  <c:v>90.565321827547095</c:v>
                </c:pt>
                <c:pt idx="1178">
                  <c:v>90.921788376460597</c:v>
                </c:pt>
                <c:pt idx="1179">
                  <c:v>90.779783870171599</c:v>
                </c:pt>
                <c:pt idx="1180">
                  <c:v>90.126227639795502</c:v>
                </c:pt>
                <c:pt idx="1181">
                  <c:v>89.893938789553104</c:v>
                </c:pt>
                <c:pt idx="1182">
                  <c:v>90.554310834077398</c:v>
                </c:pt>
                <c:pt idx="1183">
                  <c:v>91.573674014125103</c:v>
                </c:pt>
                <c:pt idx="1184">
                  <c:v>91.393501215287102</c:v>
                </c:pt>
                <c:pt idx="1185">
                  <c:v>92.274816710570704</c:v>
                </c:pt>
                <c:pt idx="1186">
                  <c:v>91.894814549596802</c:v>
                </c:pt>
                <c:pt idx="1187">
                  <c:v>91.960117993044193</c:v>
                </c:pt>
                <c:pt idx="1188">
                  <c:v>91.443076177307702</c:v>
                </c:pt>
                <c:pt idx="1189">
                  <c:v>91.574312439032695</c:v>
                </c:pt>
                <c:pt idx="1190">
                  <c:v>90.942633067825099</c:v>
                </c:pt>
                <c:pt idx="1191">
                  <c:v>92.028656278909594</c:v>
                </c:pt>
                <c:pt idx="1192">
                  <c:v>93.696651697260606</c:v>
                </c:pt>
                <c:pt idx="1193">
                  <c:v>93.596508556316095</c:v>
                </c:pt>
                <c:pt idx="1194">
                  <c:v>93.951777582880794</c:v>
                </c:pt>
                <c:pt idx="1195">
                  <c:v>94.092905191354305</c:v>
                </c:pt>
                <c:pt idx="1196">
                  <c:v>93.909043400343407</c:v>
                </c:pt>
                <c:pt idx="1197">
                  <c:v>94.237018360107996</c:v>
                </c:pt>
                <c:pt idx="1198">
                  <c:v>94.491204647551896</c:v>
                </c:pt>
                <c:pt idx="1199">
                  <c:v>94.491977272029104</c:v>
                </c:pt>
                <c:pt idx="1200">
                  <c:v>94.561173640316895</c:v>
                </c:pt>
                <c:pt idx="1201">
                  <c:v>94.827249477805097</c:v>
                </c:pt>
                <c:pt idx="1202">
                  <c:v>94.817809312624107</c:v>
                </c:pt>
                <c:pt idx="1203">
                  <c:v>95.102183054381598</c:v>
                </c:pt>
                <c:pt idx="1204">
                  <c:v>95.469334324560705</c:v>
                </c:pt>
                <c:pt idx="1205">
                  <c:v>95.890801216388297</c:v>
                </c:pt>
                <c:pt idx="1206">
                  <c:v>96.002534890136701</c:v>
                </c:pt>
                <c:pt idx="1207">
                  <c:v>95.862665267431595</c:v>
                </c:pt>
                <c:pt idx="1208">
                  <c:v>96.321596735440295</c:v>
                </c:pt>
                <c:pt idx="1209">
                  <c:v>96.489268206592797</c:v>
                </c:pt>
                <c:pt idx="1210">
                  <c:v>96.669682547193204</c:v>
                </c:pt>
                <c:pt idx="1211">
                  <c:v>95.901432770189302</c:v>
                </c:pt>
                <c:pt idx="1212">
                  <c:v>95.407778587478901</c:v>
                </c:pt>
                <c:pt idx="1213">
                  <c:v>96.116384429724803</c:v>
                </c:pt>
                <c:pt idx="1214">
                  <c:v>95.623370990601003</c:v>
                </c:pt>
                <c:pt idx="1215">
                  <c:v>95.7613515544884</c:v>
                </c:pt>
                <c:pt idx="1216">
                  <c:v>95.888204134559899</c:v>
                </c:pt>
                <c:pt idx="1217">
                  <c:v>95.553319089404098</c:v>
                </c:pt>
                <c:pt idx="1218">
                  <c:v>96.488989700250102</c:v>
                </c:pt>
                <c:pt idx="1219">
                  <c:v>96.586928215284303</c:v>
                </c:pt>
                <c:pt idx="1220">
                  <c:v>97.015824322705598</c:v>
                </c:pt>
                <c:pt idx="1221">
                  <c:v>97.043599004171099</c:v>
                </c:pt>
                <c:pt idx="1222">
                  <c:v>96.722373838172302</c:v>
                </c:pt>
                <c:pt idx="1223">
                  <c:v>96.7370356397156</c:v>
                </c:pt>
                <c:pt idx="1224">
                  <c:v>97.440923977184298</c:v>
                </c:pt>
                <c:pt idx="1225">
                  <c:v>96.546541020741699</c:v>
                </c:pt>
                <c:pt idx="1226">
                  <c:v>95.749106681566801</c:v>
                </c:pt>
                <c:pt idx="1227">
                  <c:v>96.640243225463706</c:v>
                </c:pt>
                <c:pt idx="1228">
                  <c:v>95.030956576975299</c:v>
                </c:pt>
                <c:pt idx="1229">
                  <c:v>95.720354548081005</c:v>
                </c:pt>
                <c:pt idx="1230">
                  <c:v>96.490882590972205</c:v>
                </c:pt>
                <c:pt idx="1231">
                  <c:v>96.429997769667295</c:v>
                </c:pt>
                <c:pt idx="1232">
                  <c:v>96.6975717406131</c:v>
                </c:pt>
                <c:pt idx="1233">
                  <c:v>97.327452759433299</c:v>
                </c:pt>
                <c:pt idx="1234">
                  <c:v>98.158648432553505</c:v>
                </c:pt>
                <c:pt idx="1235">
                  <c:v>97.937693585450802</c:v>
                </c:pt>
                <c:pt idx="1236">
                  <c:v>97.716148202938498</c:v>
                </c:pt>
                <c:pt idx="1237">
                  <c:v>97.977632669712804</c:v>
                </c:pt>
                <c:pt idx="1238">
                  <c:v>98.187602891481106</c:v>
                </c:pt>
                <c:pt idx="1239">
                  <c:v>97.861294572878705</c:v>
                </c:pt>
                <c:pt idx="1240">
                  <c:v>97.979191712967605</c:v>
                </c:pt>
                <c:pt idx="1241">
                  <c:v>98.625474600525607</c:v>
                </c:pt>
                <c:pt idx="1242">
                  <c:v>98.703058152887294</c:v>
                </c:pt>
                <c:pt idx="1243">
                  <c:v>98.294604271987197</c:v>
                </c:pt>
                <c:pt idx="1244">
                  <c:v>97.720060953835699</c:v>
                </c:pt>
                <c:pt idx="1245">
                  <c:v>98.280640750375994</c:v>
                </c:pt>
                <c:pt idx="1246">
                  <c:v>97.853235211479799</c:v>
                </c:pt>
                <c:pt idx="1247">
                  <c:v>98.3660033988468</c:v>
                </c:pt>
                <c:pt idx="1248">
                  <c:v>98.349175409279496</c:v>
                </c:pt>
                <c:pt idx="1249">
                  <c:v>99.030495435010906</c:v>
                </c:pt>
                <c:pt idx="1250">
                  <c:v>99.177626327383294</c:v>
                </c:pt>
                <c:pt idx="1251">
                  <c:v>99.532173185155102</c:v>
                </c:pt>
                <c:pt idx="1252">
                  <c:v>99.5069205902699</c:v>
                </c:pt>
                <c:pt idx="1253">
                  <c:v>99.604522718525004</c:v>
                </c:pt>
                <c:pt idx="1254">
                  <c:v>98.925334020655399</c:v>
                </c:pt>
                <c:pt idx="1255">
                  <c:v>100.30548971533101</c:v>
                </c:pt>
                <c:pt idx="1256">
                  <c:v>100.56730393307799</c:v>
                </c:pt>
                <c:pt idx="1257">
                  <c:v>101.44559160425401</c:v>
                </c:pt>
                <c:pt idx="1258">
                  <c:v>101.413631577526</c:v>
                </c:pt>
                <c:pt idx="1259">
                  <c:v>102.25984169847401</c:v>
                </c:pt>
                <c:pt idx="1260">
                  <c:v>102.718906043801</c:v>
                </c:pt>
                <c:pt idx="1261">
                  <c:v>103.013823725484</c:v>
                </c:pt>
                <c:pt idx="1262">
                  <c:v>100.322255037208</c:v>
                </c:pt>
                <c:pt idx="1263">
                  <c:v>101.961363107249</c:v>
                </c:pt>
                <c:pt idx="1264">
                  <c:v>100.670745266691</c:v>
                </c:pt>
                <c:pt idx="1265">
                  <c:v>100.51855151671</c:v>
                </c:pt>
                <c:pt idx="1266">
                  <c:v>101.79645929771701</c:v>
                </c:pt>
                <c:pt idx="1267">
                  <c:v>101.881207808982</c:v>
                </c:pt>
                <c:pt idx="1268">
                  <c:v>102.661494986858</c:v>
                </c:pt>
                <c:pt idx="1269">
                  <c:v>102.994022481198</c:v>
                </c:pt>
                <c:pt idx="1270">
                  <c:v>102.956114439693</c:v>
                </c:pt>
                <c:pt idx="1271">
                  <c:v>102.512422357102</c:v>
                </c:pt>
                <c:pt idx="1272">
                  <c:v>103.32116849107101</c:v>
                </c:pt>
                <c:pt idx="1273">
                  <c:v>104.308335164992</c:v>
                </c:pt>
                <c:pt idx="1274">
                  <c:v>103.211613714954</c:v>
                </c:pt>
                <c:pt idx="1275">
                  <c:v>103.929901013505</c:v>
                </c:pt>
                <c:pt idx="1276">
                  <c:v>104.415079467727</c:v>
                </c:pt>
                <c:pt idx="1277">
                  <c:v>104.916803636314</c:v>
                </c:pt>
                <c:pt idx="1278">
                  <c:v>105.56756205131801</c:v>
                </c:pt>
                <c:pt idx="1279">
                  <c:v>105.77282529536799</c:v>
                </c:pt>
                <c:pt idx="1280">
                  <c:v>105.220025024642</c:v>
                </c:pt>
                <c:pt idx="1281">
                  <c:v>105.50822429215999</c:v>
                </c:pt>
                <c:pt idx="1282">
                  <c:v>105.723655908379</c:v>
                </c:pt>
                <c:pt idx="1283">
                  <c:v>106.38493196014301</c:v>
                </c:pt>
                <c:pt idx="1284">
                  <c:v>107.219670903939</c:v>
                </c:pt>
                <c:pt idx="1285">
                  <c:v>106.826195451895</c:v>
                </c:pt>
                <c:pt idx="1286">
                  <c:v>107.577999768944</c:v>
                </c:pt>
                <c:pt idx="1287">
                  <c:v>107.659510626451</c:v>
                </c:pt>
                <c:pt idx="1288">
                  <c:v>108.09942393068199</c:v>
                </c:pt>
                <c:pt idx="1289">
                  <c:v>105.65270223154199</c:v>
                </c:pt>
                <c:pt idx="1290">
                  <c:v>104.339333916436</c:v>
                </c:pt>
                <c:pt idx="1291">
                  <c:v>104.054977511747</c:v>
                </c:pt>
                <c:pt idx="1292">
                  <c:v>103.541648334683</c:v>
                </c:pt>
                <c:pt idx="1293">
                  <c:v>101.66163569264199</c:v>
                </c:pt>
                <c:pt idx="1294">
                  <c:v>101.036967476255</c:v>
                </c:pt>
                <c:pt idx="1295">
                  <c:v>99.792258639562206</c:v>
                </c:pt>
                <c:pt idx="1296">
                  <c:v>100.28081137230799</c:v>
                </c:pt>
                <c:pt idx="1297">
                  <c:v>99.477908757768304</c:v>
                </c:pt>
                <c:pt idx="1298">
                  <c:v>98.171171276065095</c:v>
                </c:pt>
                <c:pt idx="1299">
                  <c:v>99.035355957124494</c:v>
                </c:pt>
                <c:pt idx="1300">
                  <c:v>100.06867315546999</c:v>
                </c:pt>
                <c:pt idx="1301">
                  <c:v>100.371088746609</c:v>
                </c:pt>
                <c:pt idx="1302">
                  <c:v>99.322263551910197</c:v>
                </c:pt>
                <c:pt idx="1303">
                  <c:v>98.350509570939593</c:v>
                </c:pt>
                <c:pt idx="1304">
                  <c:v>99.907371568272396</c:v>
                </c:pt>
                <c:pt idx="1305">
                  <c:v>99.211596541163701</c:v>
                </c:pt>
                <c:pt idx="1306">
                  <c:v>99.953159873273094</c:v>
                </c:pt>
                <c:pt idx="1307">
                  <c:v>100.94049924874</c:v>
                </c:pt>
                <c:pt idx="1308">
                  <c:v>99.677142529056795</c:v>
                </c:pt>
                <c:pt idx="1309">
                  <c:v>97.135395879392107</c:v>
                </c:pt>
                <c:pt idx="1310">
                  <c:v>97.256028883284898</c:v>
                </c:pt>
                <c:pt idx="1311">
                  <c:v>96.067022171131896</c:v>
                </c:pt>
                <c:pt idx="1312">
                  <c:v>96.942985842531201</c:v>
                </c:pt>
                <c:pt idx="1313">
                  <c:v>97.623579916082306</c:v>
                </c:pt>
                <c:pt idx="1314">
                  <c:v>98.644843486888306</c:v>
                </c:pt>
                <c:pt idx="1315">
                  <c:v>98.260937094168995</c:v>
                </c:pt>
                <c:pt idx="1316">
                  <c:v>99.343147472632495</c:v>
                </c:pt>
                <c:pt idx="1317">
                  <c:v>99.299627097499098</c:v>
                </c:pt>
                <c:pt idx="1318">
                  <c:v>99.505785495806407</c:v>
                </c:pt>
                <c:pt idx="1319">
                  <c:v>100.66759972515899</c:v>
                </c:pt>
                <c:pt idx="1320">
                  <c:v>101.047939490285</c:v>
                </c:pt>
                <c:pt idx="1321">
                  <c:v>101.86046273007901</c:v>
                </c:pt>
                <c:pt idx="1322">
                  <c:v>102.12397240714699</c:v>
                </c:pt>
                <c:pt idx="1323">
                  <c:v>103.542060258173</c:v>
                </c:pt>
                <c:pt idx="1324">
                  <c:v>103.834498779166</c:v>
                </c:pt>
                <c:pt idx="1325">
                  <c:v>104.382538022129</c:v>
                </c:pt>
                <c:pt idx="1326">
                  <c:v>103.97543319037899</c:v>
                </c:pt>
                <c:pt idx="1327">
                  <c:v>104.316859801277</c:v>
                </c:pt>
                <c:pt idx="1328">
                  <c:v>104.771877332923</c:v>
                </c:pt>
                <c:pt idx="1329">
                  <c:v>104.68947183631001</c:v>
                </c:pt>
                <c:pt idx="1330">
                  <c:v>104.925112646706</c:v>
                </c:pt>
                <c:pt idx="1331">
                  <c:v>104.68101602706</c:v>
                </c:pt>
                <c:pt idx="1332">
                  <c:v>104.18469461284199</c:v>
                </c:pt>
                <c:pt idx="1333">
                  <c:v>104.87726391588799</c:v>
                </c:pt>
                <c:pt idx="1334">
                  <c:v>104.798376630071</c:v>
                </c:pt>
                <c:pt idx="1335">
                  <c:v>104.271716835169</c:v>
                </c:pt>
                <c:pt idx="1336">
                  <c:v>104.43884012224299</c:v>
                </c:pt>
                <c:pt idx="1337">
                  <c:v>104.562271899058</c:v>
                </c:pt>
                <c:pt idx="1338">
                  <c:v>105.88283949669901</c:v>
                </c:pt>
                <c:pt idx="1339">
                  <c:v>106.09799722259901</c:v>
                </c:pt>
                <c:pt idx="1340">
                  <c:v>106.248957291751</c:v>
                </c:pt>
                <c:pt idx="1341">
                  <c:v>105.402953786192</c:v>
                </c:pt>
                <c:pt idx="1342">
                  <c:v>104.868632291802</c:v>
                </c:pt>
                <c:pt idx="1343">
                  <c:v>105.312683395804</c:v>
                </c:pt>
                <c:pt idx="1344">
                  <c:v>105.06041793519201</c:v>
                </c:pt>
                <c:pt idx="1345">
                  <c:v>105.354568117694</c:v>
                </c:pt>
                <c:pt idx="1346">
                  <c:v>105.48701932994101</c:v>
                </c:pt>
                <c:pt idx="1347">
                  <c:v>105.03755255419701</c:v>
                </c:pt>
                <c:pt idx="1348">
                  <c:v>103.25525548943099</c:v>
                </c:pt>
                <c:pt idx="1349">
                  <c:v>102.92841515810299</c:v>
                </c:pt>
                <c:pt idx="1350">
                  <c:v>102.18582510519499</c:v>
                </c:pt>
                <c:pt idx="1351">
                  <c:v>103.13224483017299</c:v>
                </c:pt>
                <c:pt idx="1352">
                  <c:v>102.56958869915999</c:v>
                </c:pt>
                <c:pt idx="1353">
                  <c:v>103.76156850634101</c:v>
                </c:pt>
                <c:pt idx="1354">
                  <c:v>104.153981226697</c:v>
                </c:pt>
                <c:pt idx="1355">
                  <c:v>104.046775118646</c:v>
                </c:pt>
                <c:pt idx="1356">
                  <c:v>101.899612518056</c:v>
                </c:pt>
                <c:pt idx="1357">
                  <c:v>102.163309172116</c:v>
                </c:pt>
                <c:pt idx="1358">
                  <c:v>102.88267499902101</c:v>
                </c:pt>
                <c:pt idx="1359">
                  <c:v>101.84194899985</c:v>
                </c:pt>
                <c:pt idx="1360">
                  <c:v>102.43138830545401</c:v>
                </c:pt>
                <c:pt idx="1361">
                  <c:v>103.350503561596</c:v>
                </c:pt>
                <c:pt idx="1362">
                  <c:v>103.504140302045</c:v>
                </c:pt>
                <c:pt idx="1363">
                  <c:v>103.672051241245</c:v>
                </c:pt>
                <c:pt idx="1364">
                  <c:v>105.010393457446</c:v>
                </c:pt>
                <c:pt idx="1365">
                  <c:v>105.860052070026</c:v>
                </c:pt>
                <c:pt idx="1366">
                  <c:v>105.941171890468</c:v>
                </c:pt>
                <c:pt idx="1367">
                  <c:v>105.430491303279</c:v>
                </c:pt>
                <c:pt idx="1368">
                  <c:v>105.818495128051</c:v>
                </c:pt>
                <c:pt idx="1369">
                  <c:v>106.058431697595</c:v>
                </c:pt>
                <c:pt idx="1370">
                  <c:v>106.860047241562</c:v>
                </c:pt>
                <c:pt idx="1371">
                  <c:v>108.014627631773</c:v>
                </c:pt>
                <c:pt idx="1372">
                  <c:v>107.95060164976201</c:v>
                </c:pt>
                <c:pt idx="1373">
                  <c:v>107.444962939918</c:v>
                </c:pt>
                <c:pt idx="1374">
                  <c:v>107.256845222047</c:v>
                </c:pt>
                <c:pt idx="1375">
                  <c:v>107.35357838342</c:v>
                </c:pt>
                <c:pt idx="1376">
                  <c:v>107.091706494492</c:v>
                </c:pt>
                <c:pt idx="1377">
                  <c:v>107.667235639578</c:v>
                </c:pt>
                <c:pt idx="1378">
                  <c:v>107.266559202274</c:v>
                </c:pt>
                <c:pt idx="1379">
                  <c:v>107.039224155456</c:v>
                </c:pt>
                <c:pt idx="1380">
                  <c:v>108.137902739263</c:v>
                </c:pt>
                <c:pt idx="1381">
                  <c:v>107.885021399894</c:v>
                </c:pt>
                <c:pt idx="1382">
                  <c:v>106.78927496708801</c:v>
                </c:pt>
                <c:pt idx="1383">
                  <c:v>107.55602027661401</c:v>
                </c:pt>
                <c:pt idx="1384">
                  <c:v>106.47269083832499</c:v>
                </c:pt>
                <c:pt idx="1385">
                  <c:v>104.80241525788701</c:v>
                </c:pt>
                <c:pt idx="1386">
                  <c:v>104.544360053741</c:v>
                </c:pt>
                <c:pt idx="1387">
                  <c:v>106.933617147829</c:v>
                </c:pt>
                <c:pt idx="1388">
                  <c:v>108.083395111321</c:v>
                </c:pt>
                <c:pt idx="1389">
                  <c:v>108.639456586706</c:v>
                </c:pt>
                <c:pt idx="1390">
                  <c:v>107.790514914735</c:v>
                </c:pt>
                <c:pt idx="1391">
                  <c:v>109.15003176514</c:v>
                </c:pt>
                <c:pt idx="1392">
                  <c:v>109.97483853945501</c:v>
                </c:pt>
                <c:pt idx="1393">
                  <c:v>111.177366522266</c:v>
                </c:pt>
                <c:pt idx="1394">
                  <c:v>111.11726900849099</c:v>
                </c:pt>
                <c:pt idx="1395">
                  <c:v>111.484735751287</c:v>
                </c:pt>
                <c:pt idx="1396">
                  <c:v>111.00595725300001</c:v>
                </c:pt>
                <c:pt idx="1397">
                  <c:v>111.510406903058</c:v>
                </c:pt>
                <c:pt idx="1398">
                  <c:v>111.864723037319</c:v>
                </c:pt>
                <c:pt idx="1399">
                  <c:v>111.88860540457399</c:v>
                </c:pt>
                <c:pt idx="1400">
                  <c:v>112.273499011053</c:v>
                </c:pt>
                <c:pt idx="1401">
                  <c:v>111.3175538943</c:v>
                </c:pt>
                <c:pt idx="1402">
                  <c:v>110.814030246344</c:v>
                </c:pt>
                <c:pt idx="1403">
                  <c:v>110.67364911231699</c:v>
                </c:pt>
                <c:pt idx="1404">
                  <c:v>111.461745323722</c:v>
                </c:pt>
                <c:pt idx="1405">
                  <c:v>111.200068356686</c:v>
                </c:pt>
                <c:pt idx="1406">
                  <c:v>111.096732715595</c:v>
                </c:pt>
                <c:pt idx="1407">
                  <c:v>109.302032974743</c:v>
                </c:pt>
                <c:pt idx="1408">
                  <c:v>111.030333924697</c:v>
                </c:pt>
                <c:pt idx="1409">
                  <c:v>111.09537843711099</c:v>
                </c:pt>
                <c:pt idx="1410">
                  <c:v>111.097602111052</c:v>
                </c:pt>
                <c:pt idx="1411">
                  <c:v>112.16999489228201</c:v>
                </c:pt>
                <c:pt idx="1412">
                  <c:v>112.343497814106</c:v>
                </c:pt>
                <c:pt idx="1413">
                  <c:v>112.744476016796</c:v>
                </c:pt>
                <c:pt idx="1414">
                  <c:v>112.001526169057</c:v>
                </c:pt>
                <c:pt idx="1415">
                  <c:v>111.522391270954</c:v>
                </c:pt>
                <c:pt idx="1416">
                  <c:v>111.32613635235199</c:v>
                </c:pt>
                <c:pt idx="1417">
                  <c:v>112.82589061581599</c:v>
                </c:pt>
                <c:pt idx="1418">
                  <c:v>113.394177297376</c:v>
                </c:pt>
                <c:pt idx="1419">
                  <c:v>113.476764394431</c:v>
                </c:pt>
                <c:pt idx="1420">
                  <c:v>114.022665469768</c:v>
                </c:pt>
                <c:pt idx="1421">
                  <c:v>114.586463607882</c:v>
                </c:pt>
                <c:pt idx="1422">
                  <c:v>114.72839778194199</c:v>
                </c:pt>
                <c:pt idx="1423">
                  <c:v>113.989459818618</c:v>
                </c:pt>
                <c:pt idx="1424">
                  <c:v>113.614744326337</c:v>
                </c:pt>
                <c:pt idx="1425">
                  <c:v>113.46500703821199</c:v>
                </c:pt>
                <c:pt idx="1426">
                  <c:v>113.36309680754</c:v>
                </c:pt>
                <c:pt idx="1427">
                  <c:v>114.306305511502</c:v>
                </c:pt>
                <c:pt idx="1428">
                  <c:v>114.47264725927199</c:v>
                </c:pt>
                <c:pt idx="1429">
                  <c:v>113.85846121808</c:v>
                </c:pt>
                <c:pt idx="1430">
                  <c:v>112.228041235438</c:v>
                </c:pt>
                <c:pt idx="1431">
                  <c:v>112.17666353950899</c:v>
                </c:pt>
                <c:pt idx="1432">
                  <c:v>112.312943891899</c:v>
                </c:pt>
                <c:pt idx="1433">
                  <c:v>113.307453571186</c:v>
                </c:pt>
                <c:pt idx="1434">
                  <c:v>113.08817729375301</c:v>
                </c:pt>
                <c:pt idx="1435">
                  <c:v>114.635575518422</c:v>
                </c:pt>
                <c:pt idx="1436">
                  <c:v>114.100238012275</c:v>
                </c:pt>
                <c:pt idx="1437">
                  <c:v>115.519349563738</c:v>
                </c:pt>
                <c:pt idx="1438">
                  <c:v>116.66212323363099</c:v>
                </c:pt>
                <c:pt idx="1439">
                  <c:v>116.96972966714701</c:v>
                </c:pt>
                <c:pt idx="1440">
                  <c:v>117.201314358075</c:v>
                </c:pt>
                <c:pt idx="1441">
                  <c:v>117.06948803414301</c:v>
                </c:pt>
                <c:pt idx="1442">
                  <c:v>116.977544711555</c:v>
                </c:pt>
                <c:pt idx="1443">
                  <c:v>117.43604388736399</c:v>
                </c:pt>
                <c:pt idx="1444">
                  <c:v>116.31531794632301</c:v>
                </c:pt>
                <c:pt idx="1445">
                  <c:v>116.350059104401</c:v>
                </c:pt>
                <c:pt idx="1446">
                  <c:v>115.68987374776199</c:v>
                </c:pt>
                <c:pt idx="1447">
                  <c:v>116.635338337165</c:v>
                </c:pt>
                <c:pt idx="1448">
                  <c:v>116.783006648376</c:v>
                </c:pt>
                <c:pt idx="1449">
                  <c:v>116.690032274079</c:v>
                </c:pt>
                <c:pt idx="1450">
                  <c:v>117.17680876585</c:v>
                </c:pt>
                <c:pt idx="1451">
                  <c:v>115.561312381721</c:v>
                </c:pt>
                <c:pt idx="1452">
                  <c:v>117.181434981178</c:v>
                </c:pt>
                <c:pt idx="1453">
                  <c:v>118.02854025370701</c:v>
                </c:pt>
                <c:pt idx="1454">
                  <c:v>118.072308919408</c:v>
                </c:pt>
                <c:pt idx="1455">
                  <c:v>117.57189479622799</c:v>
                </c:pt>
                <c:pt idx="1456">
                  <c:v>118.25664101526699</c:v>
                </c:pt>
                <c:pt idx="1457">
                  <c:v>118.662798196098</c:v>
                </c:pt>
                <c:pt idx="1458">
                  <c:v>117.932574469687</c:v>
                </c:pt>
                <c:pt idx="1459">
                  <c:v>115.23882633005</c:v>
                </c:pt>
                <c:pt idx="1460">
                  <c:v>113.945968889079</c:v>
                </c:pt>
                <c:pt idx="1461">
                  <c:v>114.66520400080999</c:v>
                </c:pt>
                <c:pt idx="1462">
                  <c:v>113.23438272637399</c:v>
                </c:pt>
                <c:pt idx="1463">
                  <c:v>114.96326083833399</c:v>
                </c:pt>
                <c:pt idx="1464">
                  <c:v>114.29591866759201</c:v>
                </c:pt>
                <c:pt idx="1465">
                  <c:v>111.198891126215</c:v>
                </c:pt>
                <c:pt idx="1466">
                  <c:v>112.033728039314</c:v>
                </c:pt>
                <c:pt idx="1467">
                  <c:v>111.48282229454701</c:v>
                </c:pt>
                <c:pt idx="1468">
                  <c:v>112.630020441177</c:v>
                </c:pt>
                <c:pt idx="1469">
                  <c:v>114.174063921553</c:v>
                </c:pt>
                <c:pt idx="1470">
                  <c:v>114.55807769410001</c:v>
                </c:pt>
                <c:pt idx="1471">
                  <c:v>115.71547455746401</c:v>
                </c:pt>
                <c:pt idx="1472">
                  <c:v>116.00155614538799</c:v>
                </c:pt>
                <c:pt idx="1473">
                  <c:v>117.128309208849</c:v>
                </c:pt>
                <c:pt idx="1474">
                  <c:v>117.393439895801</c:v>
                </c:pt>
                <c:pt idx="1475">
                  <c:v>118.202849852781</c:v>
                </c:pt>
                <c:pt idx="1476">
                  <c:v>117.201212333141</c:v>
                </c:pt>
                <c:pt idx="1477">
                  <c:v>118.135645623614</c:v>
                </c:pt>
                <c:pt idx="1478">
                  <c:v>118.226084859124</c:v>
                </c:pt>
                <c:pt idx="1479">
                  <c:v>118.99536993296201</c:v>
                </c:pt>
                <c:pt idx="1480">
                  <c:v>118.984790735853</c:v>
                </c:pt>
                <c:pt idx="1481">
                  <c:v>119.319808859532</c:v>
                </c:pt>
                <c:pt idx="1482">
                  <c:v>119.845468219892</c:v>
                </c:pt>
                <c:pt idx="1483">
                  <c:v>119.631364995927</c:v>
                </c:pt>
                <c:pt idx="1484">
                  <c:v>118.86804246120499</c:v>
                </c:pt>
                <c:pt idx="1485">
                  <c:v>120.883578442085</c:v>
                </c:pt>
                <c:pt idx="1486">
                  <c:v>121.02662734687</c:v>
                </c:pt>
                <c:pt idx="1487">
                  <c:v>121.00898482494</c:v>
                </c:pt>
                <c:pt idx="1488">
                  <c:v>120.71147113951901</c:v>
                </c:pt>
                <c:pt idx="1489">
                  <c:v>120.63128298648699</c:v>
                </c:pt>
                <c:pt idx="1490">
                  <c:v>119.871641039241</c:v>
                </c:pt>
                <c:pt idx="1491">
                  <c:v>120.21417598780501</c:v>
                </c:pt>
                <c:pt idx="1492">
                  <c:v>118.666239695058</c:v>
                </c:pt>
                <c:pt idx="1493">
                  <c:v>118.344329743787</c:v>
                </c:pt>
                <c:pt idx="1494">
                  <c:v>119.247929938769</c:v>
                </c:pt>
                <c:pt idx="1495">
                  <c:v>120.66130903176899</c:v>
                </c:pt>
                <c:pt idx="1496">
                  <c:v>119.950748354857</c:v>
                </c:pt>
                <c:pt idx="1497">
                  <c:v>120.31002950901799</c:v>
                </c:pt>
                <c:pt idx="1498">
                  <c:v>119.351457978569</c:v>
                </c:pt>
                <c:pt idx="1499">
                  <c:v>118.30443937493401</c:v>
                </c:pt>
                <c:pt idx="1500">
                  <c:v>118.59390560265901</c:v>
                </c:pt>
                <c:pt idx="1501">
                  <c:v>116.983221963804</c:v>
                </c:pt>
                <c:pt idx="1502">
                  <c:v>116.5230040153</c:v>
                </c:pt>
                <c:pt idx="1503">
                  <c:v>116.713509455848</c:v>
                </c:pt>
                <c:pt idx="1504">
                  <c:v>117.9420105679</c:v>
                </c:pt>
                <c:pt idx="1505">
                  <c:v>119.60279735662699</c:v>
                </c:pt>
                <c:pt idx="1506">
                  <c:v>119.987024390667</c:v>
                </c:pt>
                <c:pt idx="1507">
                  <c:v>119.120872820597</c:v>
                </c:pt>
                <c:pt idx="1508">
                  <c:v>116.419151295981</c:v>
                </c:pt>
                <c:pt idx="1509">
                  <c:v>115.105358437761</c:v>
                </c:pt>
                <c:pt idx="1510">
                  <c:v>115.96093657026699</c:v>
                </c:pt>
                <c:pt idx="1511">
                  <c:v>117.706185554841</c:v>
                </c:pt>
                <c:pt idx="1512">
                  <c:v>114.38901529883201</c:v>
                </c:pt>
                <c:pt idx="1513">
                  <c:v>113.03353540366599</c:v>
                </c:pt>
                <c:pt idx="1514">
                  <c:v>113.758946196712</c:v>
                </c:pt>
                <c:pt idx="1515">
                  <c:v>114.23591410851</c:v>
                </c:pt>
                <c:pt idx="1516">
                  <c:v>115.605615654763</c:v>
                </c:pt>
                <c:pt idx="1517">
                  <c:v>115.822893937031</c:v>
                </c:pt>
                <c:pt idx="1518">
                  <c:v>116.500883108523</c:v>
                </c:pt>
                <c:pt idx="1519">
                  <c:v>117.415759129431</c:v>
                </c:pt>
                <c:pt idx="1520">
                  <c:v>116.63044196509099</c:v>
                </c:pt>
                <c:pt idx="1521">
                  <c:v>117.13457995752501</c:v>
                </c:pt>
                <c:pt idx="1522">
                  <c:v>115.396937774999</c:v>
                </c:pt>
                <c:pt idx="1523">
                  <c:v>115.461776215518</c:v>
                </c:pt>
                <c:pt idx="1524">
                  <c:v>116.120412519494</c:v>
                </c:pt>
                <c:pt idx="1525">
                  <c:v>116.571939094586</c:v>
                </c:pt>
                <c:pt idx="1526">
                  <c:v>116.72895980734</c:v>
                </c:pt>
                <c:pt idx="1527">
                  <c:v>116.617502813743</c:v>
                </c:pt>
                <c:pt idx="1528">
                  <c:v>116.92558575009799</c:v>
                </c:pt>
                <c:pt idx="1529">
                  <c:v>115.393411210387</c:v>
                </c:pt>
                <c:pt idx="1530">
                  <c:v>115.38352576260399</c:v>
                </c:pt>
                <c:pt idx="1531">
                  <c:v>114.957918861742</c:v>
                </c:pt>
                <c:pt idx="1532">
                  <c:v>115.51310766867</c:v>
                </c:pt>
                <c:pt idx="1533">
                  <c:v>117.461799150597</c:v>
                </c:pt>
                <c:pt idx="1534">
                  <c:v>117.17550939370599</c:v>
                </c:pt>
                <c:pt idx="1535">
                  <c:v>116.20141272944601</c:v>
                </c:pt>
                <c:pt idx="1536">
                  <c:v>115.285623808598</c:v>
                </c:pt>
                <c:pt idx="1537">
                  <c:v>115.968950216994</c:v>
                </c:pt>
                <c:pt idx="1538">
                  <c:v>116.828137014886</c:v>
                </c:pt>
                <c:pt idx="1539">
                  <c:v>115.940857819889</c:v>
                </c:pt>
                <c:pt idx="1540">
                  <c:v>116.865926103112</c:v>
                </c:pt>
                <c:pt idx="1541">
                  <c:v>117.53110344315699</c:v>
                </c:pt>
                <c:pt idx="1542">
                  <c:v>118.43663267538</c:v>
                </c:pt>
                <c:pt idx="1543">
                  <c:v>119.82032659910899</c:v>
                </c:pt>
                <c:pt idx="1544">
                  <c:v>119.425782149374</c:v>
                </c:pt>
                <c:pt idx="1545">
                  <c:v>120.059347029425</c:v>
                </c:pt>
                <c:pt idx="1546">
                  <c:v>119.95559293275601</c:v>
                </c:pt>
                <c:pt idx="1547">
                  <c:v>119.72723917286</c:v>
                </c:pt>
                <c:pt idx="1548">
                  <c:v>119.629806079179</c:v>
                </c:pt>
                <c:pt idx="1549">
                  <c:v>120.014670265954</c:v>
                </c:pt>
                <c:pt idx="1550">
                  <c:v>121.258167102142</c:v>
                </c:pt>
                <c:pt idx="1551">
                  <c:v>122.00819918277</c:v>
                </c:pt>
                <c:pt idx="1552">
                  <c:v>122.214015203887</c:v>
                </c:pt>
                <c:pt idx="1553">
                  <c:v>122.260959737766</c:v>
                </c:pt>
                <c:pt idx="1554">
                  <c:v>121.997480714251</c:v>
                </c:pt>
                <c:pt idx="1555">
                  <c:v>121.037673696166</c:v>
                </c:pt>
                <c:pt idx="1556">
                  <c:v>121.370398773131</c:v>
                </c:pt>
                <c:pt idx="1557">
                  <c:v>121.57260801058401</c:v>
                </c:pt>
                <c:pt idx="1558">
                  <c:v>121.858920404651</c:v>
                </c:pt>
                <c:pt idx="1559">
                  <c:v>122.648364622664</c:v>
                </c:pt>
                <c:pt idx="1560">
                  <c:v>122.67695738907</c:v>
                </c:pt>
                <c:pt idx="1561">
                  <c:v>122.895229886596</c:v>
                </c:pt>
                <c:pt idx="1562">
                  <c:v>122.85445371044599</c:v>
                </c:pt>
                <c:pt idx="1563">
                  <c:v>122.290795455154</c:v>
                </c:pt>
                <c:pt idx="1564">
                  <c:v>123.06838435668099</c:v>
                </c:pt>
                <c:pt idx="1565">
                  <c:v>123.01552420407801</c:v>
                </c:pt>
                <c:pt idx="1566">
                  <c:v>123.523656235543</c:v>
                </c:pt>
                <c:pt idx="1567">
                  <c:v>123.715543654858</c:v>
                </c:pt>
                <c:pt idx="1568">
                  <c:v>124.895680135821</c:v>
                </c:pt>
                <c:pt idx="1569">
                  <c:v>124.92657252216399</c:v>
                </c:pt>
                <c:pt idx="1570">
                  <c:v>125.677454886112</c:v>
                </c:pt>
                <c:pt idx="1571">
                  <c:v>124.90224402371</c:v>
                </c:pt>
                <c:pt idx="1572">
                  <c:v>123.579200151591</c:v>
                </c:pt>
                <c:pt idx="1573">
                  <c:v>124.24211484868999</c:v>
                </c:pt>
                <c:pt idx="1574">
                  <c:v>123.627089581974</c:v>
                </c:pt>
                <c:pt idx="1575">
                  <c:v>124.050321568257</c:v>
                </c:pt>
                <c:pt idx="1576">
                  <c:v>124.72953780476099</c:v>
                </c:pt>
                <c:pt idx="1577">
                  <c:v>124.196981143879</c:v>
                </c:pt>
                <c:pt idx="1578">
                  <c:v>124.535337626638</c:v>
                </c:pt>
                <c:pt idx="1579">
                  <c:v>122.88454580489</c:v>
                </c:pt>
                <c:pt idx="1580">
                  <c:v>124.62204196820601</c:v>
                </c:pt>
                <c:pt idx="1581">
                  <c:v>124.358951086514</c:v>
                </c:pt>
                <c:pt idx="1582">
                  <c:v>125.150667902417</c:v>
                </c:pt>
                <c:pt idx="1583">
                  <c:v>125.65043926850601</c:v>
                </c:pt>
                <c:pt idx="1584">
                  <c:v>125.549965257107</c:v>
                </c:pt>
                <c:pt idx="1585">
                  <c:v>124.897340674294</c:v>
                </c:pt>
                <c:pt idx="1586">
                  <c:v>124.805659314236</c:v>
                </c:pt>
                <c:pt idx="1587">
                  <c:v>124.59301174716801</c:v>
                </c:pt>
                <c:pt idx="1588">
                  <c:v>124.941662787919</c:v>
                </c:pt>
                <c:pt idx="1589">
                  <c:v>122.359960797331</c:v>
                </c:pt>
                <c:pt idx="1590">
                  <c:v>121.917478402711</c:v>
                </c:pt>
                <c:pt idx="1591">
                  <c:v>122.813295881218</c:v>
                </c:pt>
                <c:pt idx="1592">
                  <c:v>121.92253854609901</c:v>
                </c:pt>
                <c:pt idx="1593">
                  <c:v>121.952217185549</c:v>
                </c:pt>
                <c:pt idx="1594">
                  <c:v>121.439862839725</c:v>
                </c:pt>
                <c:pt idx="1595">
                  <c:v>122.529494364236</c:v>
                </c:pt>
                <c:pt idx="1596">
                  <c:v>123.226522664439</c:v>
                </c:pt>
                <c:pt idx="1597">
                  <c:v>122.974050242139</c:v>
                </c:pt>
                <c:pt idx="1598">
                  <c:v>124.06911857080399</c:v>
                </c:pt>
                <c:pt idx="1599">
                  <c:v>124.592382973185</c:v>
                </c:pt>
                <c:pt idx="1600">
                  <c:v>124.85229481169701</c:v>
                </c:pt>
                <c:pt idx="1601">
                  <c:v>126.01038344612699</c:v>
                </c:pt>
                <c:pt idx="1602">
                  <c:v>126.641919985353</c:v>
                </c:pt>
                <c:pt idx="1603">
                  <c:v>126.62860364461601</c:v>
                </c:pt>
                <c:pt idx="1604">
                  <c:v>126.923087984483</c:v>
                </c:pt>
                <c:pt idx="1605">
                  <c:v>126.949859043388</c:v>
                </c:pt>
                <c:pt idx="1606">
                  <c:v>127.47343514356</c:v>
                </c:pt>
                <c:pt idx="1607">
                  <c:v>127.80325714830801</c:v>
                </c:pt>
                <c:pt idx="1608">
                  <c:v>127.75617290923699</c:v>
                </c:pt>
                <c:pt idx="1609">
                  <c:v>127.492279639383</c:v>
                </c:pt>
                <c:pt idx="1610">
                  <c:v>127.998629593685</c:v>
                </c:pt>
                <c:pt idx="1611">
                  <c:v>128.30615363633899</c:v>
                </c:pt>
                <c:pt idx="1612">
                  <c:v>128.03454968524599</c:v>
                </c:pt>
                <c:pt idx="1613">
                  <c:v>127.78384109637</c:v>
                </c:pt>
                <c:pt idx="1614">
                  <c:v>128.755234973581</c:v>
                </c:pt>
                <c:pt idx="1615">
                  <c:v>128.792259605884</c:v>
                </c:pt>
                <c:pt idx="1616">
                  <c:v>127.882523262101</c:v>
                </c:pt>
                <c:pt idx="1617">
                  <c:v>127.443830273884</c:v>
                </c:pt>
                <c:pt idx="1618">
                  <c:v>127.453518415053</c:v>
                </c:pt>
                <c:pt idx="1619">
                  <c:v>125.230441223882</c:v>
                </c:pt>
                <c:pt idx="1620">
                  <c:v>124.335188539583</c:v>
                </c:pt>
                <c:pt idx="1621">
                  <c:v>125.428782925032</c:v>
                </c:pt>
                <c:pt idx="1622">
                  <c:v>125.497678074378</c:v>
                </c:pt>
                <c:pt idx="1623">
                  <c:v>125.474626125491</c:v>
                </c:pt>
                <c:pt idx="1624">
                  <c:v>125.49332471317101</c:v>
                </c:pt>
                <c:pt idx="1625">
                  <c:v>124.38876624186</c:v>
                </c:pt>
                <c:pt idx="1626">
                  <c:v>123.812703881285</c:v>
                </c:pt>
                <c:pt idx="1627">
                  <c:v>124.372840647488</c:v>
                </c:pt>
                <c:pt idx="1628">
                  <c:v>122.743711595405</c:v>
                </c:pt>
                <c:pt idx="1629">
                  <c:v>124.160324204592</c:v>
                </c:pt>
                <c:pt idx="1630">
                  <c:v>124.01945058243599</c:v>
                </c:pt>
                <c:pt idx="1631">
                  <c:v>123.781712135237</c:v>
                </c:pt>
                <c:pt idx="1632">
                  <c:v>122.810516410993</c:v>
                </c:pt>
                <c:pt idx="1633">
                  <c:v>122.711794194405</c:v>
                </c:pt>
                <c:pt idx="1634">
                  <c:v>123.719122157154</c:v>
                </c:pt>
                <c:pt idx="1635">
                  <c:v>123.711151543974</c:v>
                </c:pt>
                <c:pt idx="1636">
                  <c:v>122.388087972153</c:v>
                </c:pt>
                <c:pt idx="1637">
                  <c:v>124.84173476782701</c:v>
                </c:pt>
                <c:pt idx="1638">
                  <c:v>123.78861286177499</c:v>
                </c:pt>
                <c:pt idx="1639">
                  <c:v>122.233828970076</c:v>
                </c:pt>
                <c:pt idx="1640">
                  <c:v>121.276162002444</c:v>
                </c:pt>
                <c:pt idx="1641">
                  <c:v>122.251229015817</c:v>
                </c:pt>
                <c:pt idx="1642">
                  <c:v>121.545305322874</c:v>
                </c:pt>
                <c:pt idx="1643">
                  <c:v>121.299263539585</c:v>
                </c:pt>
                <c:pt idx="1644">
                  <c:v>122.247660558918</c:v>
                </c:pt>
                <c:pt idx="1645">
                  <c:v>124.070424632165</c:v>
                </c:pt>
                <c:pt idx="1646">
                  <c:v>126.252064878076</c:v>
                </c:pt>
                <c:pt idx="1647">
                  <c:v>125.930317782871</c:v>
                </c:pt>
                <c:pt idx="1648">
                  <c:v>127.350932022161</c:v>
                </c:pt>
                <c:pt idx="1649">
                  <c:v>127.845217123591</c:v>
                </c:pt>
                <c:pt idx="1650">
                  <c:v>128.330552900691</c:v>
                </c:pt>
                <c:pt idx="1651">
                  <c:v>129.542893870428</c:v>
                </c:pt>
                <c:pt idx="1652">
                  <c:v>128.891784695008</c:v>
                </c:pt>
                <c:pt idx="1653">
                  <c:v>129.493132365387</c:v>
                </c:pt>
                <c:pt idx="1654">
                  <c:v>131.06855378946</c:v>
                </c:pt>
                <c:pt idx="1655">
                  <c:v>131.81089393430801</c:v>
                </c:pt>
                <c:pt idx="1656">
                  <c:v>131.689211942329</c:v>
                </c:pt>
                <c:pt idx="1657">
                  <c:v>131.61007509400699</c:v>
                </c:pt>
                <c:pt idx="1658">
                  <c:v>131.39708372980499</c:v>
                </c:pt>
                <c:pt idx="1659">
                  <c:v>131.26796586429799</c:v>
                </c:pt>
                <c:pt idx="1660">
                  <c:v>131.94502534747201</c:v>
                </c:pt>
                <c:pt idx="1661">
                  <c:v>131.92836786610101</c:v>
                </c:pt>
                <c:pt idx="1662">
                  <c:v>131.60607976864699</c:v>
                </c:pt>
                <c:pt idx="1663">
                  <c:v>132.20982280731101</c:v>
                </c:pt>
                <c:pt idx="1664">
                  <c:v>131.92785095373901</c:v>
                </c:pt>
                <c:pt idx="1665">
                  <c:v>132.00247234520401</c:v>
                </c:pt>
                <c:pt idx="1666">
                  <c:v>132.79398855363399</c:v>
                </c:pt>
                <c:pt idx="1667">
                  <c:v>131.97067128572999</c:v>
                </c:pt>
                <c:pt idx="1668">
                  <c:v>132.47041654485599</c:v>
                </c:pt>
                <c:pt idx="1669">
                  <c:v>133.037370050568</c:v>
                </c:pt>
                <c:pt idx="1670">
                  <c:v>133.775580866116</c:v>
                </c:pt>
                <c:pt idx="1671">
                  <c:v>134.022100551563</c:v>
                </c:pt>
                <c:pt idx="1672">
                  <c:v>135.045396022858</c:v>
                </c:pt>
                <c:pt idx="1673">
                  <c:v>135.537670283566</c:v>
                </c:pt>
                <c:pt idx="1674">
                  <c:v>134.56817753497299</c:v>
                </c:pt>
                <c:pt idx="1675">
                  <c:v>135.23664409791499</c:v>
                </c:pt>
                <c:pt idx="1676">
                  <c:v>135.181655521468</c:v>
                </c:pt>
                <c:pt idx="1677">
                  <c:v>135.40776811132</c:v>
                </c:pt>
                <c:pt idx="1678">
                  <c:v>134.856657522593</c:v>
                </c:pt>
                <c:pt idx="1679">
                  <c:v>135.269936644371</c:v>
                </c:pt>
                <c:pt idx="1680">
                  <c:v>135.80114549365601</c:v>
                </c:pt>
                <c:pt idx="1681">
                  <c:v>135.21584154559699</c:v>
                </c:pt>
                <c:pt idx="1682">
                  <c:v>135.50403435105099</c:v>
                </c:pt>
                <c:pt idx="1683">
                  <c:v>134.251217427119</c:v>
                </c:pt>
                <c:pt idx="1684">
                  <c:v>132.62653318411901</c:v>
                </c:pt>
                <c:pt idx="1685">
                  <c:v>131.931789583197</c:v>
                </c:pt>
                <c:pt idx="1686">
                  <c:v>134.81497445414499</c:v>
                </c:pt>
                <c:pt idx="1687">
                  <c:v>136.28424458242199</c:v>
                </c:pt>
                <c:pt idx="1688">
                  <c:v>136.45270531446801</c:v>
                </c:pt>
                <c:pt idx="1689">
                  <c:v>138.34115477502399</c:v>
                </c:pt>
                <c:pt idx="1690">
                  <c:v>137.84023719223899</c:v>
                </c:pt>
                <c:pt idx="1691">
                  <c:v>137.40508305542801</c:v>
                </c:pt>
                <c:pt idx="1692">
                  <c:v>138.00130526944801</c:v>
                </c:pt>
                <c:pt idx="1693">
                  <c:v>138.55871653373799</c:v>
                </c:pt>
                <c:pt idx="1694">
                  <c:v>138.28490054261499</c:v>
                </c:pt>
                <c:pt idx="1695">
                  <c:v>136.19180990969201</c:v>
                </c:pt>
                <c:pt idx="1696">
                  <c:v>137.65202952670299</c:v>
                </c:pt>
                <c:pt idx="1697">
                  <c:v>137.782918194308</c:v>
                </c:pt>
                <c:pt idx="1698">
                  <c:v>138.43122651898099</c:v>
                </c:pt>
                <c:pt idx="1699">
                  <c:v>140.39206009490499</c:v>
                </c:pt>
                <c:pt idx="1700">
                  <c:v>141.40279966944601</c:v>
                </c:pt>
                <c:pt idx="1701">
                  <c:v>141.27756179373799</c:v>
                </c:pt>
                <c:pt idx="1702">
                  <c:v>141.78721243067599</c:v>
                </c:pt>
                <c:pt idx="1703">
                  <c:v>141.55752342145499</c:v>
                </c:pt>
                <c:pt idx="1704">
                  <c:v>142.32279150434701</c:v>
                </c:pt>
                <c:pt idx="1705">
                  <c:v>142.213372019567</c:v>
                </c:pt>
                <c:pt idx="1706">
                  <c:v>143.51816136280399</c:v>
                </c:pt>
                <c:pt idx="1707">
                  <c:v>142.79858115608801</c:v>
                </c:pt>
                <c:pt idx="1708">
                  <c:v>142.81797685727801</c:v>
                </c:pt>
                <c:pt idx="1709">
                  <c:v>145.45180935053301</c:v>
                </c:pt>
                <c:pt idx="1710">
                  <c:v>145.20848239098299</c:v>
                </c:pt>
                <c:pt idx="1711">
                  <c:v>146.236113346976</c:v>
                </c:pt>
                <c:pt idx="1712">
                  <c:v>145.50724631166401</c:v>
                </c:pt>
                <c:pt idx="1713">
                  <c:v>144.55888130564</c:v>
                </c:pt>
                <c:pt idx="1714">
                  <c:v>145.146438022034</c:v>
                </c:pt>
                <c:pt idx="1715">
                  <c:v>142.68077747177699</c:v>
                </c:pt>
                <c:pt idx="1716">
                  <c:v>142.57425352707199</c:v>
                </c:pt>
                <c:pt idx="1717">
                  <c:v>143.861885788471</c:v>
                </c:pt>
                <c:pt idx="1718">
                  <c:v>143.40565593044499</c:v>
                </c:pt>
                <c:pt idx="1719">
                  <c:v>144.96931611420899</c:v>
                </c:pt>
                <c:pt idx="1720">
                  <c:v>141.48957373668699</c:v>
                </c:pt>
                <c:pt idx="1721">
                  <c:v>140.69394705997101</c:v>
                </c:pt>
                <c:pt idx="1722">
                  <c:v>141.48377134913801</c:v>
                </c:pt>
                <c:pt idx="1723">
                  <c:v>141.279190053674</c:v>
                </c:pt>
                <c:pt idx="1724">
                  <c:v>142.90778386049001</c:v>
                </c:pt>
                <c:pt idx="1725">
                  <c:v>142.42484901131601</c:v>
                </c:pt>
                <c:pt idx="1726">
                  <c:v>142.15014710304101</c:v>
                </c:pt>
                <c:pt idx="1727">
                  <c:v>143.220621021417</c:v>
                </c:pt>
                <c:pt idx="1728">
                  <c:v>140.97725757382901</c:v>
                </c:pt>
                <c:pt idx="1729">
                  <c:v>142.23822084044599</c:v>
                </c:pt>
                <c:pt idx="1730">
                  <c:v>143.17844328723899</c:v>
                </c:pt>
                <c:pt idx="1731">
                  <c:v>140.96554753663401</c:v>
                </c:pt>
                <c:pt idx="1732">
                  <c:v>141.00324304514001</c:v>
                </c:pt>
                <c:pt idx="1733">
                  <c:v>140.016664536707</c:v>
                </c:pt>
                <c:pt idx="1734">
                  <c:v>140.74220498193901</c:v>
                </c:pt>
                <c:pt idx="1735">
                  <c:v>141.56686326907899</c:v>
                </c:pt>
                <c:pt idx="1736">
                  <c:v>141.13109874083</c:v>
                </c:pt>
                <c:pt idx="1737">
                  <c:v>140.30162273070499</c:v>
                </c:pt>
                <c:pt idx="1738">
                  <c:v>140.54229869618101</c:v>
                </c:pt>
                <c:pt idx="1739">
                  <c:v>137.112189665953</c:v>
                </c:pt>
                <c:pt idx="1740">
                  <c:v>138.02718762072701</c:v>
                </c:pt>
                <c:pt idx="1741">
                  <c:v>137.56600454704301</c:v>
                </c:pt>
                <c:pt idx="1742">
                  <c:v>137.59359449124099</c:v>
                </c:pt>
                <c:pt idx="1743">
                  <c:v>139.031625638484</c:v>
                </c:pt>
                <c:pt idx="1744">
                  <c:v>138.72384774320901</c:v>
                </c:pt>
                <c:pt idx="1745">
                  <c:v>140.24160882359399</c:v>
                </c:pt>
                <c:pt idx="1746">
                  <c:v>140.518931668227</c:v>
                </c:pt>
                <c:pt idx="1747">
                  <c:v>142.95110405925701</c:v>
                </c:pt>
                <c:pt idx="1748">
                  <c:v>142.829975357477</c:v>
                </c:pt>
                <c:pt idx="1749">
                  <c:v>145.05373585659501</c:v>
                </c:pt>
                <c:pt idx="1750">
                  <c:v>144.843422281904</c:v>
                </c:pt>
                <c:pt idx="1751">
                  <c:v>144.35039066562999</c:v>
                </c:pt>
                <c:pt idx="1752">
                  <c:v>141.884074403162</c:v>
                </c:pt>
                <c:pt idx="1753">
                  <c:v>140.91275775652201</c:v>
                </c:pt>
                <c:pt idx="1754">
                  <c:v>141.528928034204</c:v>
                </c:pt>
                <c:pt idx="1755">
                  <c:v>142.87386271333301</c:v>
                </c:pt>
                <c:pt idx="1756">
                  <c:v>141.859687388276</c:v>
                </c:pt>
                <c:pt idx="1757">
                  <c:v>141.926856392269</c:v>
                </c:pt>
                <c:pt idx="1758">
                  <c:v>142.18449817274501</c:v>
                </c:pt>
                <c:pt idx="1759">
                  <c:v>143.103166227987</c:v>
                </c:pt>
                <c:pt idx="1760">
                  <c:v>141.99464619594599</c:v>
                </c:pt>
                <c:pt idx="1761">
                  <c:v>142.440852617275</c:v>
                </c:pt>
                <c:pt idx="1762">
                  <c:v>140.835290842272</c:v>
                </c:pt>
                <c:pt idx="1763">
                  <c:v>140.998030774706</c:v>
                </c:pt>
                <c:pt idx="1764">
                  <c:v>140.74642598570799</c:v>
                </c:pt>
                <c:pt idx="1765">
                  <c:v>141.07778182141999</c:v>
                </c:pt>
                <c:pt idx="1766">
                  <c:v>140.78743443935801</c:v>
                </c:pt>
                <c:pt idx="1767">
                  <c:v>140.761989489824</c:v>
                </c:pt>
                <c:pt idx="1768">
                  <c:v>140.118676422748</c:v>
                </c:pt>
                <c:pt idx="1769">
                  <c:v>140.58004971286999</c:v>
                </c:pt>
                <c:pt idx="1770">
                  <c:v>140.74596639745701</c:v>
                </c:pt>
                <c:pt idx="1771">
                  <c:v>140.67718630216299</c:v>
                </c:pt>
                <c:pt idx="1772">
                  <c:v>141.14654616616801</c:v>
                </c:pt>
                <c:pt idx="1773">
                  <c:v>142.04575455671301</c:v>
                </c:pt>
                <c:pt idx="1774">
                  <c:v>141.84337195646401</c:v>
                </c:pt>
                <c:pt idx="1775">
                  <c:v>141.22388062954701</c:v>
                </c:pt>
                <c:pt idx="1776">
                  <c:v>139.19678093556499</c:v>
                </c:pt>
                <c:pt idx="1777">
                  <c:v>137.46411082582901</c:v>
                </c:pt>
                <c:pt idx="1778">
                  <c:v>138.14713598661899</c:v>
                </c:pt>
                <c:pt idx="1779">
                  <c:v>138.022969930633</c:v>
                </c:pt>
                <c:pt idx="1780">
                  <c:v>135.81445726333999</c:v>
                </c:pt>
                <c:pt idx="1781">
                  <c:v>134.92846351937899</c:v>
                </c:pt>
                <c:pt idx="1782">
                  <c:v>136.55964051237501</c:v>
                </c:pt>
                <c:pt idx="1783">
                  <c:v>138.09776153783099</c:v>
                </c:pt>
                <c:pt idx="1784">
                  <c:v>136.23892277228899</c:v>
                </c:pt>
                <c:pt idx="1785">
                  <c:v>136.32145558965999</c:v>
                </c:pt>
                <c:pt idx="1786">
                  <c:v>135.546598024112</c:v>
                </c:pt>
                <c:pt idx="1787">
                  <c:v>137.52400138380801</c:v>
                </c:pt>
                <c:pt idx="1788">
                  <c:v>138.75594223749101</c:v>
                </c:pt>
                <c:pt idx="1789">
                  <c:v>138.307197794004</c:v>
                </c:pt>
                <c:pt idx="1790">
                  <c:v>137.78524939649699</c:v>
                </c:pt>
                <c:pt idx="1791">
                  <c:v>137.79784454836101</c:v>
                </c:pt>
                <c:pt idx="1792">
                  <c:v>138.06892769394</c:v>
                </c:pt>
                <c:pt idx="1793">
                  <c:v>137.95240438170001</c:v>
                </c:pt>
                <c:pt idx="1794">
                  <c:v>137.401818951992</c:v>
                </c:pt>
                <c:pt idx="1795">
                  <c:v>138.811889104095</c:v>
                </c:pt>
                <c:pt idx="1796">
                  <c:v>138.51152769932699</c:v>
                </c:pt>
                <c:pt idx="1797">
                  <c:v>137.533872540103</c:v>
                </c:pt>
                <c:pt idx="1798">
                  <c:v>138.206115727591</c:v>
                </c:pt>
                <c:pt idx="1799">
                  <c:v>137.68147461503301</c:v>
                </c:pt>
                <c:pt idx="1800">
                  <c:v>137.86356087521099</c:v>
                </c:pt>
                <c:pt idx="1801">
                  <c:v>137.26666013497999</c:v>
                </c:pt>
                <c:pt idx="1802">
                  <c:v>137.07335155672101</c:v>
                </c:pt>
                <c:pt idx="1803">
                  <c:v>136.15550977285699</c:v>
                </c:pt>
                <c:pt idx="1804">
                  <c:v>135.70385900581499</c:v>
                </c:pt>
                <c:pt idx="1805">
                  <c:v>136.91445188766201</c:v>
                </c:pt>
                <c:pt idx="1806">
                  <c:v>137.675780656759</c:v>
                </c:pt>
                <c:pt idx="1807">
                  <c:v>136.98576589014499</c:v>
                </c:pt>
                <c:pt idx="1808">
                  <c:v>136.55775286222101</c:v>
                </c:pt>
                <c:pt idx="1809">
                  <c:v>137.43611211101799</c:v>
                </c:pt>
                <c:pt idx="1810">
                  <c:v>137.35055005872599</c:v>
                </c:pt>
                <c:pt idx="1811">
                  <c:v>138.77704752679</c:v>
                </c:pt>
                <c:pt idx="1812">
                  <c:v>138.759274762899</c:v>
                </c:pt>
                <c:pt idx="1813">
                  <c:v>139.006373934924</c:v>
                </c:pt>
                <c:pt idx="1814">
                  <c:v>138.993197097777</c:v>
                </c:pt>
                <c:pt idx="1815">
                  <c:v>138.50019336078299</c:v>
                </c:pt>
                <c:pt idx="1816">
                  <c:v>138.245321741672</c:v>
                </c:pt>
                <c:pt idx="1817">
                  <c:v>137.37165394769499</c:v>
                </c:pt>
                <c:pt idx="1818">
                  <c:v>135.37513016945701</c:v>
                </c:pt>
                <c:pt idx="1819">
                  <c:v>135.61981931540001</c:v>
                </c:pt>
                <c:pt idx="1820">
                  <c:v>135.91472154193201</c:v>
                </c:pt>
                <c:pt idx="1821">
                  <c:v>135.71193240265899</c:v>
                </c:pt>
                <c:pt idx="1822">
                  <c:v>136.03337195662201</c:v>
                </c:pt>
                <c:pt idx="1823">
                  <c:v>136.50350205129999</c:v>
                </c:pt>
                <c:pt idx="1824">
                  <c:v>134.926593159595</c:v>
                </c:pt>
                <c:pt idx="1825">
                  <c:v>134.49436804126401</c:v>
                </c:pt>
                <c:pt idx="1826">
                  <c:v>135.652406932264</c:v>
                </c:pt>
                <c:pt idx="1827">
                  <c:v>137.224669612404</c:v>
                </c:pt>
                <c:pt idx="1828">
                  <c:v>137.99772080073299</c:v>
                </c:pt>
                <c:pt idx="1829">
                  <c:v>138.12980395480801</c:v>
                </c:pt>
                <c:pt idx="1830">
                  <c:v>139.54488280434501</c:v>
                </c:pt>
                <c:pt idx="1831">
                  <c:v>140.53507170117101</c:v>
                </c:pt>
                <c:pt idx="1832">
                  <c:v>140.43752773339801</c:v>
                </c:pt>
                <c:pt idx="1833">
                  <c:v>140.34234045840901</c:v>
                </c:pt>
                <c:pt idx="1834">
                  <c:v>139.856521748727</c:v>
                </c:pt>
                <c:pt idx="1835">
                  <c:v>139.47151149717101</c:v>
                </c:pt>
                <c:pt idx="1836">
                  <c:v>138.18335441725</c:v>
                </c:pt>
                <c:pt idx="1837">
                  <c:v>137.41655490785601</c:v>
                </c:pt>
                <c:pt idx="1838">
                  <c:v>138.15402467147999</c:v>
                </c:pt>
                <c:pt idx="1839">
                  <c:v>138.428446979726</c:v>
                </c:pt>
                <c:pt idx="1840">
                  <c:v>139.09088558039301</c:v>
                </c:pt>
                <c:pt idx="1841">
                  <c:v>139.439578535636</c:v>
                </c:pt>
                <c:pt idx="1842">
                  <c:v>139.310811431839</c:v>
                </c:pt>
                <c:pt idx="1843">
                  <c:v>138.85728699711601</c:v>
                </c:pt>
                <c:pt idx="1844">
                  <c:v>139.279701810505</c:v>
                </c:pt>
                <c:pt idx="1845">
                  <c:v>137.84533415920501</c:v>
                </c:pt>
                <c:pt idx="1846">
                  <c:v>137.85515596715001</c:v>
                </c:pt>
                <c:pt idx="1847">
                  <c:v>138.75491113707</c:v>
                </c:pt>
                <c:pt idx="1848">
                  <c:v>137.95641240759201</c:v>
                </c:pt>
                <c:pt idx="1849">
                  <c:v>137.96183395726899</c:v>
                </c:pt>
                <c:pt idx="1850">
                  <c:v>137.62327218082501</c:v>
                </c:pt>
                <c:pt idx="1851">
                  <c:v>138.05433192541599</c:v>
                </c:pt>
                <c:pt idx="1852">
                  <c:v>139.185269232753</c:v>
                </c:pt>
                <c:pt idx="1853">
                  <c:v>138.27812749935401</c:v>
                </c:pt>
                <c:pt idx="1854">
                  <c:v>137.68103560480401</c:v>
                </c:pt>
                <c:pt idx="1855">
                  <c:v>135.04487659271101</c:v>
                </c:pt>
                <c:pt idx="1856">
                  <c:v>131.74073564565299</c:v>
                </c:pt>
                <c:pt idx="1857">
                  <c:v>127.755907141259</c:v>
                </c:pt>
                <c:pt idx="1858">
                  <c:v>126.77376805955601</c:v>
                </c:pt>
                <c:pt idx="1859">
                  <c:v>130.257083652397</c:v>
                </c:pt>
                <c:pt idx="1860">
                  <c:v>132.58371572213599</c:v>
                </c:pt>
                <c:pt idx="1861">
                  <c:v>133.032246093233</c:v>
                </c:pt>
                <c:pt idx="1862">
                  <c:v>131.85434331649299</c:v>
                </c:pt>
                <c:pt idx="1863">
                  <c:v>128.90436553174499</c:v>
                </c:pt>
                <c:pt idx="1864">
                  <c:v>130.31932517831299</c:v>
                </c:pt>
                <c:pt idx="1865">
                  <c:v>130.243882841068</c:v>
                </c:pt>
                <c:pt idx="1866">
                  <c:v>129.89085796705999</c:v>
                </c:pt>
                <c:pt idx="1867">
                  <c:v>131.04059777229099</c:v>
                </c:pt>
                <c:pt idx="1868">
                  <c:v>130.481403800788</c:v>
                </c:pt>
                <c:pt idx="1869">
                  <c:v>130.884243249637</c:v>
                </c:pt>
                <c:pt idx="1870">
                  <c:v>131.56276120466401</c:v>
                </c:pt>
                <c:pt idx="1871">
                  <c:v>131.443018063967</c:v>
                </c:pt>
                <c:pt idx="1872">
                  <c:v>131.292563947514</c:v>
                </c:pt>
                <c:pt idx="1873">
                  <c:v>131.525390929683</c:v>
                </c:pt>
                <c:pt idx="1874">
                  <c:v>132.22307195947201</c:v>
                </c:pt>
                <c:pt idx="1875">
                  <c:v>131.958294673513</c:v>
                </c:pt>
                <c:pt idx="1876">
                  <c:v>131.39130579470299</c:v>
                </c:pt>
                <c:pt idx="1877">
                  <c:v>131.038359033597</c:v>
                </c:pt>
                <c:pt idx="1878">
                  <c:v>131.057332460064</c:v>
                </c:pt>
                <c:pt idx="1879">
                  <c:v>131.116095318226</c:v>
                </c:pt>
                <c:pt idx="1880">
                  <c:v>130.14983815869601</c:v>
                </c:pt>
                <c:pt idx="1881">
                  <c:v>129.08308659043601</c:v>
                </c:pt>
                <c:pt idx="1882">
                  <c:v>128.950969352627</c:v>
                </c:pt>
                <c:pt idx="1883">
                  <c:v>130.28366969396501</c:v>
                </c:pt>
                <c:pt idx="1884">
                  <c:v>130.765305435551</c:v>
                </c:pt>
                <c:pt idx="1885">
                  <c:v>132.273823568518</c:v>
                </c:pt>
                <c:pt idx="1886">
                  <c:v>132.54462247852501</c:v>
                </c:pt>
                <c:pt idx="1887">
                  <c:v>132.44644598746399</c:v>
                </c:pt>
                <c:pt idx="1888">
                  <c:v>132.653674884635</c:v>
                </c:pt>
                <c:pt idx="1889">
                  <c:v>132.52742745139801</c:v>
                </c:pt>
                <c:pt idx="1890">
                  <c:v>132.95041868690899</c:v>
                </c:pt>
                <c:pt idx="1891">
                  <c:v>133.499176442204</c:v>
                </c:pt>
                <c:pt idx="1892">
                  <c:v>133.148847636894</c:v>
                </c:pt>
                <c:pt idx="1893">
                  <c:v>133.525950611041</c:v>
                </c:pt>
                <c:pt idx="1894">
                  <c:v>134.355216521134</c:v>
                </c:pt>
                <c:pt idx="1895">
                  <c:v>134.63385800597399</c:v>
                </c:pt>
                <c:pt idx="1896">
                  <c:v>134.91016095548201</c:v>
                </c:pt>
                <c:pt idx="1897">
                  <c:v>134.221227844597</c:v>
                </c:pt>
                <c:pt idx="1898">
                  <c:v>134.27615984039599</c:v>
                </c:pt>
                <c:pt idx="1899">
                  <c:v>135.76976896055299</c:v>
                </c:pt>
                <c:pt idx="1900">
                  <c:v>137.24835128904499</c:v>
                </c:pt>
                <c:pt idx="1901">
                  <c:v>137.62129471927199</c:v>
                </c:pt>
                <c:pt idx="1902">
                  <c:v>137.932177348263</c:v>
                </c:pt>
                <c:pt idx="1903">
                  <c:v>138.23882689664401</c:v>
                </c:pt>
                <c:pt idx="1904">
                  <c:v>137.33839669923299</c:v>
                </c:pt>
                <c:pt idx="1905">
                  <c:v>137.35529654038399</c:v>
                </c:pt>
                <c:pt idx="1906">
                  <c:v>137.91998777161001</c:v>
                </c:pt>
                <c:pt idx="1907">
                  <c:v>137.789603304179</c:v>
                </c:pt>
                <c:pt idx="1908">
                  <c:v>137.81384522942</c:v>
                </c:pt>
                <c:pt idx="1909">
                  <c:v>137.49689498729001</c:v>
                </c:pt>
                <c:pt idx="1910">
                  <c:v>136.810179935268</c:v>
                </c:pt>
                <c:pt idx="1911">
                  <c:v>135.77325833815601</c:v>
                </c:pt>
                <c:pt idx="1912">
                  <c:v>135.747740498182</c:v>
                </c:pt>
                <c:pt idx="1913">
                  <c:v>135.566529115153</c:v>
                </c:pt>
                <c:pt idx="1914">
                  <c:v>135.05914116258199</c:v>
                </c:pt>
                <c:pt idx="1915">
                  <c:v>133.96595901508701</c:v>
                </c:pt>
                <c:pt idx="1916">
                  <c:v>134.975040947</c:v>
                </c:pt>
                <c:pt idx="1917">
                  <c:v>135.07618433266501</c:v>
                </c:pt>
                <c:pt idx="1918">
                  <c:v>136.51191053897901</c:v>
                </c:pt>
                <c:pt idx="1919">
                  <c:v>136.87344306342499</c:v>
                </c:pt>
                <c:pt idx="1920">
                  <c:v>137.214026678045</c:v>
                </c:pt>
                <c:pt idx="1921">
                  <c:v>137.154760661072</c:v>
                </c:pt>
                <c:pt idx="1922">
                  <c:v>137.11184744289599</c:v>
                </c:pt>
                <c:pt idx="1923">
                  <c:v>137.27944206039999</c:v>
                </c:pt>
                <c:pt idx="1924">
                  <c:v>137.37021430870499</c:v>
                </c:pt>
                <c:pt idx="1925">
                  <c:v>137.34722564311701</c:v>
                </c:pt>
                <c:pt idx="1926">
                  <c:v>138.73526985197199</c:v>
                </c:pt>
                <c:pt idx="1927">
                  <c:v>137.86881073756501</c:v>
                </c:pt>
                <c:pt idx="1928">
                  <c:v>135.25139661019301</c:v>
                </c:pt>
                <c:pt idx="1929">
                  <c:v>137.48243926367999</c:v>
                </c:pt>
                <c:pt idx="1930">
                  <c:v>136.81906555856199</c:v>
                </c:pt>
                <c:pt idx="1931">
                  <c:v>136.61646702444</c:v>
                </c:pt>
                <c:pt idx="1932">
                  <c:v>135.091134732417</c:v>
                </c:pt>
                <c:pt idx="1933">
                  <c:v>135.56638143934299</c:v>
                </c:pt>
                <c:pt idx="1934">
                  <c:v>133.54271725446401</c:v>
                </c:pt>
                <c:pt idx="1935">
                  <c:v>133.40957534198199</c:v>
                </c:pt>
                <c:pt idx="1936">
                  <c:v>134.21195219049801</c:v>
                </c:pt>
                <c:pt idx="1937">
                  <c:v>135.75626840922101</c:v>
                </c:pt>
                <c:pt idx="1938">
                  <c:v>134.64227954256401</c:v>
                </c:pt>
                <c:pt idx="1939">
                  <c:v>132.89768153825099</c:v>
                </c:pt>
                <c:pt idx="1940">
                  <c:v>133.91969639149801</c:v>
                </c:pt>
                <c:pt idx="1941">
                  <c:v>134.51729029426099</c:v>
                </c:pt>
                <c:pt idx="1942">
                  <c:v>135.30731864622501</c:v>
                </c:pt>
                <c:pt idx="1943">
                  <c:v>135.52761499384201</c:v>
                </c:pt>
                <c:pt idx="1944">
                  <c:v>135.38807229154699</c:v>
                </c:pt>
                <c:pt idx="1945">
                  <c:v>136.426835149905</c:v>
                </c:pt>
                <c:pt idx="1946">
                  <c:v>135.37286614020999</c:v>
                </c:pt>
                <c:pt idx="1947">
                  <c:v>134.14810502807299</c:v>
                </c:pt>
                <c:pt idx="1948">
                  <c:v>132.00915191272799</c:v>
                </c:pt>
                <c:pt idx="1949">
                  <c:v>131.86708629297601</c:v>
                </c:pt>
                <c:pt idx="1950">
                  <c:v>131.01588717453501</c:v>
                </c:pt>
                <c:pt idx="1951">
                  <c:v>128.006344355381</c:v>
                </c:pt>
                <c:pt idx="1952">
                  <c:v>126.976671344838</c:v>
                </c:pt>
                <c:pt idx="1953">
                  <c:v>126.707541237396</c:v>
                </c:pt>
                <c:pt idx="1954">
                  <c:v>127.945106919493</c:v>
                </c:pt>
                <c:pt idx="1955">
                  <c:v>124.86093324800601</c:v>
                </c:pt>
                <c:pt idx="1956">
                  <c:v>126.391855141899</c:v>
                </c:pt>
                <c:pt idx="1957">
                  <c:v>124.302325302043</c:v>
                </c:pt>
                <c:pt idx="1958">
                  <c:v>123.875830046082</c:v>
                </c:pt>
                <c:pt idx="1959">
                  <c:v>124.130278970006</c:v>
                </c:pt>
                <c:pt idx="1960">
                  <c:v>123.915822890841</c:v>
                </c:pt>
                <c:pt idx="1961">
                  <c:v>126.41517315373601</c:v>
                </c:pt>
                <c:pt idx="1962">
                  <c:v>124.852457741341</c:v>
                </c:pt>
                <c:pt idx="1963">
                  <c:v>126.113970897215</c:v>
                </c:pt>
                <c:pt idx="1964">
                  <c:v>124.06975675763501</c:v>
                </c:pt>
                <c:pt idx="1965">
                  <c:v>124.961476755265</c:v>
                </c:pt>
                <c:pt idx="1966">
                  <c:v>127.630778551481</c:v>
                </c:pt>
                <c:pt idx="1967">
                  <c:v>127.547831339108</c:v>
                </c:pt>
                <c:pt idx="1968">
                  <c:v>125.94480925149399</c:v>
                </c:pt>
                <c:pt idx="1969">
                  <c:v>125.451424643877</c:v>
                </c:pt>
                <c:pt idx="1970">
                  <c:v>125.721994123146</c:v>
                </c:pt>
                <c:pt idx="1971">
                  <c:v>122.66083790819</c:v>
                </c:pt>
                <c:pt idx="1972">
                  <c:v>121.821422162357</c:v>
                </c:pt>
                <c:pt idx="1973">
                  <c:v>121.445280479715</c:v>
                </c:pt>
                <c:pt idx="1974">
                  <c:v>121.94940055693</c:v>
                </c:pt>
                <c:pt idx="1975">
                  <c:v>121.712818053813</c:v>
                </c:pt>
                <c:pt idx="1976">
                  <c:v>122.72535658970899</c:v>
                </c:pt>
                <c:pt idx="1977">
                  <c:v>124.543807847287</c:v>
                </c:pt>
                <c:pt idx="1978">
                  <c:v>126.274349474331</c:v>
                </c:pt>
                <c:pt idx="1979">
                  <c:v>125.760681438148</c:v>
                </c:pt>
                <c:pt idx="1980">
                  <c:v>126.140095141929</c:v>
                </c:pt>
                <c:pt idx="1981">
                  <c:v>127.51281029633</c:v>
                </c:pt>
                <c:pt idx="1982">
                  <c:v>126.28158515913999</c:v>
                </c:pt>
                <c:pt idx="1983">
                  <c:v>127.146944788494</c:v>
                </c:pt>
                <c:pt idx="1984">
                  <c:v>128.187997000915</c:v>
                </c:pt>
                <c:pt idx="1985">
                  <c:v>128.04806192223</c:v>
                </c:pt>
                <c:pt idx="1986">
                  <c:v>127.455066235983</c:v>
                </c:pt>
                <c:pt idx="1987">
                  <c:v>129.690422392187</c:v>
                </c:pt>
                <c:pt idx="1988">
                  <c:v>130.09096175623699</c:v>
                </c:pt>
                <c:pt idx="1989">
                  <c:v>130.825953504848</c:v>
                </c:pt>
                <c:pt idx="1990">
                  <c:v>130.233615438263</c:v>
                </c:pt>
                <c:pt idx="1991">
                  <c:v>130.26742851621901</c:v>
                </c:pt>
                <c:pt idx="1992">
                  <c:v>131.084787902209</c:v>
                </c:pt>
                <c:pt idx="1993">
                  <c:v>130.31295082918999</c:v>
                </c:pt>
                <c:pt idx="1994">
                  <c:v>130.32971844169799</c:v>
                </c:pt>
                <c:pt idx="1995">
                  <c:v>129.10293976869301</c:v>
                </c:pt>
                <c:pt idx="1996">
                  <c:v>128.99413449000201</c:v>
                </c:pt>
                <c:pt idx="1997">
                  <c:v>129.06748138889699</c:v>
                </c:pt>
                <c:pt idx="1998">
                  <c:v>130.04100233487901</c:v>
                </c:pt>
                <c:pt idx="1999">
                  <c:v>130.24987599604</c:v>
                </c:pt>
                <c:pt idx="2000">
                  <c:v>130.38102330207701</c:v>
                </c:pt>
                <c:pt idx="2001">
                  <c:v>129.58607810650599</c:v>
                </c:pt>
                <c:pt idx="2002">
                  <c:v>129.56629843456199</c:v>
                </c:pt>
                <c:pt idx="2003">
                  <c:v>129.88135166458599</c:v>
                </c:pt>
                <c:pt idx="2004">
                  <c:v>129.80586031478501</c:v>
                </c:pt>
                <c:pt idx="2005">
                  <c:v>130.00798313427299</c:v>
                </c:pt>
                <c:pt idx="2006">
                  <c:v>131.43318830253099</c:v>
                </c:pt>
                <c:pt idx="2007">
                  <c:v>130.317543297779</c:v>
                </c:pt>
                <c:pt idx="2008">
                  <c:v>131.04302552776099</c:v>
                </c:pt>
                <c:pt idx="2009">
                  <c:v>131.04762652282801</c:v>
                </c:pt>
                <c:pt idx="2010">
                  <c:v>130.96257314853099</c:v>
                </c:pt>
                <c:pt idx="2011">
                  <c:v>132.17513619600101</c:v>
                </c:pt>
                <c:pt idx="2012">
                  <c:v>131.44548590607101</c:v>
                </c:pt>
                <c:pt idx="2013">
                  <c:v>132.835704358318</c:v>
                </c:pt>
                <c:pt idx="2014">
                  <c:v>132.310569207442</c:v>
                </c:pt>
                <c:pt idx="2015">
                  <c:v>132.56986543016299</c:v>
                </c:pt>
                <c:pt idx="2016">
                  <c:v>131.95729301330101</c:v>
                </c:pt>
                <c:pt idx="2017">
                  <c:v>131.936600591315</c:v>
                </c:pt>
                <c:pt idx="2018">
                  <c:v>131.15978147352999</c:v>
                </c:pt>
                <c:pt idx="2019">
                  <c:v>132.022217266143</c:v>
                </c:pt>
                <c:pt idx="2020">
                  <c:v>131.655020481604</c:v>
                </c:pt>
                <c:pt idx="2021">
                  <c:v>131.78881321634699</c:v>
                </c:pt>
                <c:pt idx="2022">
                  <c:v>130.726717102512</c:v>
                </c:pt>
                <c:pt idx="2023">
                  <c:v>130.37220698038001</c:v>
                </c:pt>
                <c:pt idx="2024">
                  <c:v>129.82562089324799</c:v>
                </c:pt>
                <c:pt idx="2025">
                  <c:v>129.58964625938</c:v>
                </c:pt>
                <c:pt idx="2026">
                  <c:v>129.31789144056</c:v>
                </c:pt>
                <c:pt idx="2027">
                  <c:v>130.24876655729301</c:v>
                </c:pt>
                <c:pt idx="2028">
                  <c:v>131.14763774474901</c:v>
                </c:pt>
                <c:pt idx="2029">
                  <c:v>131.82012400561501</c:v>
                </c:pt>
                <c:pt idx="2030">
                  <c:v>130.957306463246</c:v>
                </c:pt>
                <c:pt idx="2031">
                  <c:v>131.94342506069199</c:v>
                </c:pt>
                <c:pt idx="2032">
                  <c:v>132.20939697579999</c:v>
                </c:pt>
                <c:pt idx="2033">
                  <c:v>132.72651434881701</c:v>
                </c:pt>
                <c:pt idx="2034">
                  <c:v>132.59445426873799</c:v>
                </c:pt>
                <c:pt idx="2035">
                  <c:v>132.319916453519</c:v>
                </c:pt>
                <c:pt idx="2036">
                  <c:v>132.39055986703499</c:v>
                </c:pt>
                <c:pt idx="2037">
                  <c:v>133.07731442891199</c:v>
                </c:pt>
                <c:pt idx="2038">
                  <c:v>132.45482153410501</c:v>
                </c:pt>
                <c:pt idx="2039">
                  <c:v>133.36943036901999</c:v>
                </c:pt>
                <c:pt idx="2040">
                  <c:v>132.668808756743</c:v>
                </c:pt>
                <c:pt idx="2041">
                  <c:v>132.81942241544601</c:v>
                </c:pt>
                <c:pt idx="2042">
                  <c:v>131.08744190801599</c:v>
                </c:pt>
                <c:pt idx="2043">
                  <c:v>131.35986294509701</c:v>
                </c:pt>
                <c:pt idx="2044">
                  <c:v>131.40026110082101</c:v>
                </c:pt>
                <c:pt idx="2045">
                  <c:v>131.49735279939301</c:v>
                </c:pt>
                <c:pt idx="2046">
                  <c:v>130.68328945409499</c:v>
                </c:pt>
                <c:pt idx="2047">
                  <c:v>130.346536581751</c:v>
                </c:pt>
                <c:pt idx="2048">
                  <c:v>130.71923887738399</c:v>
                </c:pt>
                <c:pt idx="2049">
                  <c:v>130.336691396769</c:v>
                </c:pt>
                <c:pt idx="2050">
                  <c:v>130.63704754241101</c:v>
                </c:pt>
                <c:pt idx="2051">
                  <c:v>130.86546695847599</c:v>
                </c:pt>
                <c:pt idx="2052">
                  <c:v>131.67907406632901</c:v>
                </c:pt>
                <c:pt idx="2053">
                  <c:v>132.85688367209599</c:v>
                </c:pt>
                <c:pt idx="2054">
                  <c:v>131.891651744613</c:v>
                </c:pt>
                <c:pt idx="2055">
                  <c:v>132.45172260996401</c:v>
                </c:pt>
                <c:pt idx="2056">
                  <c:v>133.201553915712</c:v>
                </c:pt>
                <c:pt idx="2057">
                  <c:v>133.762178833767</c:v>
                </c:pt>
                <c:pt idx="2058">
                  <c:v>133.77040645563801</c:v>
                </c:pt>
                <c:pt idx="2059">
                  <c:v>134.060772697532</c:v>
                </c:pt>
                <c:pt idx="2060">
                  <c:v>133.763676832855</c:v>
                </c:pt>
                <c:pt idx="2061">
                  <c:v>134.64033301872399</c:v>
                </c:pt>
                <c:pt idx="2062">
                  <c:v>135.330164894972</c:v>
                </c:pt>
                <c:pt idx="2063">
                  <c:v>134.797987275477</c:v>
                </c:pt>
                <c:pt idx="2064">
                  <c:v>134.17692256022701</c:v>
                </c:pt>
                <c:pt idx="2065">
                  <c:v>134.12887307655299</c:v>
                </c:pt>
                <c:pt idx="2066">
                  <c:v>134.16425879046</c:v>
                </c:pt>
                <c:pt idx="2067">
                  <c:v>133.77882007129301</c:v>
                </c:pt>
                <c:pt idx="2068">
                  <c:v>134.85767440257101</c:v>
                </c:pt>
                <c:pt idx="2069">
                  <c:v>136.551746935952</c:v>
                </c:pt>
                <c:pt idx="2070">
                  <c:v>138.120771531381</c:v>
                </c:pt>
                <c:pt idx="2071">
                  <c:v>138.4280823739</c:v>
                </c:pt>
                <c:pt idx="2072">
                  <c:v>139.42134565941001</c:v>
                </c:pt>
                <c:pt idx="2073">
                  <c:v>140.382963072503</c:v>
                </c:pt>
                <c:pt idx="2074">
                  <c:v>141.943674055093</c:v>
                </c:pt>
                <c:pt idx="2075">
                  <c:v>141.773552246657</c:v>
                </c:pt>
                <c:pt idx="2076">
                  <c:v>141.08713055935999</c:v>
                </c:pt>
                <c:pt idx="2077">
                  <c:v>142.69946032187801</c:v>
                </c:pt>
                <c:pt idx="2078">
                  <c:v>142.552324117338</c:v>
                </c:pt>
                <c:pt idx="2079">
                  <c:v>141.40523005799</c:v>
                </c:pt>
                <c:pt idx="2080">
                  <c:v>142.589116926255</c:v>
                </c:pt>
                <c:pt idx="2081">
                  <c:v>140.96143512890399</c:v>
                </c:pt>
                <c:pt idx="2082">
                  <c:v>140.39603546520701</c:v>
                </c:pt>
                <c:pt idx="2083">
                  <c:v>140.515090485755</c:v>
                </c:pt>
                <c:pt idx="2084">
                  <c:v>141.24341826311101</c:v>
                </c:pt>
                <c:pt idx="2085">
                  <c:v>140.85941439377299</c:v>
                </c:pt>
                <c:pt idx="2086">
                  <c:v>141.125771487538</c:v>
                </c:pt>
                <c:pt idx="2087">
                  <c:v>141.86091118699099</c:v>
                </c:pt>
                <c:pt idx="2088">
                  <c:v>141.70330687072101</c:v>
                </c:pt>
                <c:pt idx="2089">
                  <c:v>141.46949011727</c:v>
                </c:pt>
                <c:pt idx="2090">
                  <c:v>141.80078567180399</c:v>
                </c:pt>
                <c:pt idx="2091">
                  <c:v>142.276565328723</c:v>
                </c:pt>
                <c:pt idx="2092">
                  <c:v>143.689915946144</c:v>
                </c:pt>
                <c:pt idx="2093">
                  <c:v>143.114399424027</c:v>
                </c:pt>
                <c:pt idx="2094">
                  <c:v>141.250701415701</c:v>
                </c:pt>
                <c:pt idx="2095">
                  <c:v>140.91883768639599</c:v>
                </c:pt>
                <c:pt idx="2096">
                  <c:v>141.20004601541501</c:v>
                </c:pt>
                <c:pt idx="2097">
                  <c:v>140.535405600621</c:v>
                </c:pt>
                <c:pt idx="2098">
                  <c:v>140.768954058887</c:v>
                </c:pt>
                <c:pt idx="2099">
                  <c:v>141.79011252692499</c:v>
                </c:pt>
                <c:pt idx="2100">
                  <c:v>141.97765816543199</c:v>
                </c:pt>
                <c:pt idx="2101">
                  <c:v>140.59120066718501</c:v>
                </c:pt>
                <c:pt idx="2102">
                  <c:v>141.437639856548</c:v>
                </c:pt>
                <c:pt idx="2103">
                  <c:v>140.71014867230701</c:v>
                </c:pt>
                <c:pt idx="2104">
                  <c:v>139.68239750262501</c:v>
                </c:pt>
                <c:pt idx="2105">
                  <c:v>140.351583376679</c:v>
                </c:pt>
                <c:pt idx="2106">
                  <c:v>140.225309662424</c:v>
                </c:pt>
                <c:pt idx="2107">
                  <c:v>139.38572777594899</c:v>
                </c:pt>
                <c:pt idx="2108">
                  <c:v>140.34358356051999</c:v>
                </c:pt>
                <c:pt idx="2109">
                  <c:v>140.50351916782</c:v>
                </c:pt>
                <c:pt idx="2110">
                  <c:v>140.017924775143</c:v>
                </c:pt>
                <c:pt idx="2111">
                  <c:v>140.041420669937</c:v>
                </c:pt>
                <c:pt idx="2112">
                  <c:v>138.957609682569</c:v>
                </c:pt>
                <c:pt idx="2113">
                  <c:v>140.56041049570001</c:v>
                </c:pt>
                <c:pt idx="2114">
                  <c:v>140.16084471167801</c:v>
                </c:pt>
                <c:pt idx="2115">
                  <c:v>140.35808586111699</c:v>
                </c:pt>
                <c:pt idx="2116">
                  <c:v>140.28457196969001</c:v>
                </c:pt>
                <c:pt idx="2117">
                  <c:v>142.82940658310099</c:v>
                </c:pt>
                <c:pt idx="2118">
                  <c:v>145.742449519546</c:v>
                </c:pt>
                <c:pt idx="2119">
                  <c:v>145.106319611537</c:v>
                </c:pt>
                <c:pt idx="2120">
                  <c:v>143.627472046017</c:v>
                </c:pt>
                <c:pt idx="2121">
                  <c:v>138.82303692827</c:v>
                </c:pt>
                <c:pt idx="2122">
                  <c:v>139.87158035803799</c:v>
                </c:pt>
                <c:pt idx="2123">
                  <c:v>137.225369473575</c:v>
                </c:pt>
                <c:pt idx="2124">
                  <c:v>137.78789880114999</c:v>
                </c:pt>
                <c:pt idx="2125">
                  <c:v>138.14144266377099</c:v>
                </c:pt>
                <c:pt idx="2126">
                  <c:v>137.42954269745999</c:v>
                </c:pt>
                <c:pt idx="2127">
                  <c:v>139.381917870823</c:v>
                </c:pt>
                <c:pt idx="2128">
                  <c:v>139.54927113638001</c:v>
                </c:pt>
                <c:pt idx="2129">
                  <c:v>142.655467484675</c:v>
                </c:pt>
                <c:pt idx="2130">
                  <c:v>144.12563286258899</c:v>
                </c:pt>
                <c:pt idx="2131">
                  <c:v>143.46588314276599</c:v>
                </c:pt>
                <c:pt idx="2132">
                  <c:v>142.54329390676099</c:v>
                </c:pt>
                <c:pt idx="2133">
                  <c:v>140.93633884050101</c:v>
                </c:pt>
                <c:pt idx="2134">
                  <c:v>141.59104009891701</c:v>
                </c:pt>
                <c:pt idx="2135">
                  <c:v>140.334453395917</c:v>
                </c:pt>
                <c:pt idx="2136">
                  <c:v>140.26593017214699</c:v>
                </c:pt>
                <c:pt idx="2137">
                  <c:v>137.70082945217001</c:v>
                </c:pt>
                <c:pt idx="2138">
                  <c:v>133.11935644817399</c:v>
                </c:pt>
                <c:pt idx="2139">
                  <c:v>131.43724649117601</c:v>
                </c:pt>
                <c:pt idx="2140">
                  <c:v>129.893182022091</c:v>
                </c:pt>
                <c:pt idx="2141">
                  <c:v>130.414134837522</c:v>
                </c:pt>
                <c:pt idx="2142">
                  <c:v>131.32044979254701</c:v>
                </c:pt>
                <c:pt idx="2143">
                  <c:v>130.00938971624299</c:v>
                </c:pt>
                <c:pt idx="2144">
                  <c:v>131.16379076035</c:v>
                </c:pt>
                <c:pt idx="2145">
                  <c:v>131.46541465542899</c:v>
                </c:pt>
                <c:pt idx="2146">
                  <c:v>131.003975983022</c:v>
                </c:pt>
                <c:pt idx="2147">
                  <c:v>131.16335899182701</c:v>
                </c:pt>
                <c:pt idx="2148">
                  <c:v>132.184890821067</c:v>
                </c:pt>
                <c:pt idx="2149">
                  <c:v>132.65784184180899</c:v>
                </c:pt>
                <c:pt idx="2150">
                  <c:v>131.87763144699599</c:v>
                </c:pt>
                <c:pt idx="2151">
                  <c:v>131.73437264011901</c:v>
                </c:pt>
                <c:pt idx="2152">
                  <c:v>132.09269579112299</c:v>
                </c:pt>
                <c:pt idx="2153">
                  <c:v>132.59513843365099</c:v>
                </c:pt>
                <c:pt idx="2154">
                  <c:v>131.17573202480901</c:v>
                </c:pt>
                <c:pt idx="2155">
                  <c:v>129.61478247359</c:v>
                </c:pt>
                <c:pt idx="2156">
                  <c:v>130.304386934609</c:v>
                </c:pt>
                <c:pt idx="2157">
                  <c:v>131.70545823543401</c:v>
                </c:pt>
                <c:pt idx="2158">
                  <c:v>131.995548723067</c:v>
                </c:pt>
                <c:pt idx="2159">
                  <c:v>131.69372266243801</c:v>
                </c:pt>
                <c:pt idx="2160">
                  <c:v>130.70742918903801</c:v>
                </c:pt>
                <c:pt idx="2161">
                  <c:v>131.29377943617001</c:v>
                </c:pt>
                <c:pt idx="2162">
                  <c:v>131.703525765611</c:v>
                </c:pt>
                <c:pt idx="2163">
                  <c:v>132.492104887761</c:v>
                </c:pt>
                <c:pt idx="2164">
                  <c:v>131.62443606456401</c:v>
                </c:pt>
                <c:pt idx="2165">
                  <c:v>130.955797281325</c:v>
                </c:pt>
                <c:pt idx="2166">
                  <c:v>127.05242175805201</c:v>
                </c:pt>
                <c:pt idx="2167">
                  <c:v>126.528711823794</c:v>
                </c:pt>
              </c:numCache>
            </c:numRef>
          </c:val>
          <c:smooth val="0"/>
        </c:ser>
        <c:ser>
          <c:idx val="31"/>
          <c:order val="31"/>
          <c:tx>
            <c:strRef>
              <c:f>Sheet10!$BL$7</c:f>
              <c:strCache>
                <c:ptCount val="1"/>
                <c:pt idx="0">
                  <c:v>Rainbow503020Daily250</c:v>
                </c:pt>
              </c:strCache>
            </c:strRef>
          </c:tx>
          <c:marker>
            <c:symbol val="none"/>
          </c:marker>
          <c:val>
            <c:numRef>
              <c:f>Sheet10!$BL$8:$BL$2418</c:f>
              <c:numCache>
                <c:formatCode>General</c:formatCode>
                <c:ptCount val="2411"/>
                <c:pt idx="0">
                  <c:v>100</c:v>
                </c:pt>
                <c:pt idx="1">
                  <c:v>99.200650471698395</c:v>
                </c:pt>
                <c:pt idx="2">
                  <c:v>98.956113758601902</c:v>
                </c:pt>
                <c:pt idx="3">
                  <c:v>99.472298594967</c:v>
                </c:pt>
                <c:pt idx="4">
                  <c:v>100.840847953661</c:v>
                </c:pt>
                <c:pt idx="5">
                  <c:v>102.302088708304</c:v>
                </c:pt>
                <c:pt idx="6">
                  <c:v>102.02828598375601</c:v>
                </c:pt>
                <c:pt idx="7">
                  <c:v>101.78689621590701</c:v>
                </c:pt>
                <c:pt idx="8">
                  <c:v>101.516953920313</c:v>
                </c:pt>
                <c:pt idx="9">
                  <c:v>102.14709810534799</c:v>
                </c:pt>
                <c:pt idx="10">
                  <c:v>101.287957496847</c:v>
                </c:pt>
                <c:pt idx="11">
                  <c:v>99.018739471282998</c:v>
                </c:pt>
                <c:pt idx="12">
                  <c:v>100.501207279968</c:v>
                </c:pt>
                <c:pt idx="13">
                  <c:v>100.848796405675</c:v>
                </c:pt>
                <c:pt idx="14">
                  <c:v>98.228821783954402</c:v>
                </c:pt>
                <c:pt idx="15">
                  <c:v>98.663829009489206</c:v>
                </c:pt>
                <c:pt idx="16">
                  <c:v>95.7677364803329</c:v>
                </c:pt>
                <c:pt idx="17">
                  <c:v>97.884525535561906</c:v>
                </c:pt>
                <c:pt idx="18">
                  <c:v>100.60355795023899</c:v>
                </c:pt>
                <c:pt idx="19">
                  <c:v>101.771265892241</c:v>
                </c:pt>
                <c:pt idx="20">
                  <c:v>101.94409315607</c:v>
                </c:pt>
                <c:pt idx="21">
                  <c:v>103.13275514782799</c:v>
                </c:pt>
                <c:pt idx="22">
                  <c:v>103.901295936897</c:v>
                </c:pt>
                <c:pt idx="23">
                  <c:v>103.139429343294</c:v>
                </c:pt>
                <c:pt idx="24">
                  <c:v>102.856565775478</c:v>
                </c:pt>
                <c:pt idx="25">
                  <c:v>101.80121690579401</c:v>
                </c:pt>
                <c:pt idx="26">
                  <c:v>102.676110629956</c:v>
                </c:pt>
                <c:pt idx="27">
                  <c:v>104.717269638375</c:v>
                </c:pt>
                <c:pt idx="28">
                  <c:v>105.17709929444</c:v>
                </c:pt>
                <c:pt idx="29">
                  <c:v>107.329168438941</c:v>
                </c:pt>
                <c:pt idx="30">
                  <c:v>110.209457180635</c:v>
                </c:pt>
                <c:pt idx="31">
                  <c:v>108.394881133792</c:v>
                </c:pt>
                <c:pt idx="32">
                  <c:v>109.455361702594</c:v>
                </c:pt>
                <c:pt idx="33">
                  <c:v>106.476494852724</c:v>
                </c:pt>
                <c:pt idx="34">
                  <c:v>107.256604806295</c:v>
                </c:pt>
                <c:pt idx="35">
                  <c:v>103.47633014564499</c:v>
                </c:pt>
                <c:pt idx="36">
                  <c:v>104.46330070336001</c:v>
                </c:pt>
                <c:pt idx="37">
                  <c:v>104.602153015734</c:v>
                </c:pt>
                <c:pt idx="38">
                  <c:v>102.92963746011</c:v>
                </c:pt>
                <c:pt idx="39">
                  <c:v>102.06099756599301</c:v>
                </c:pt>
                <c:pt idx="40">
                  <c:v>104.95868967942801</c:v>
                </c:pt>
                <c:pt idx="41">
                  <c:v>110.588579256988</c:v>
                </c:pt>
                <c:pt idx="42">
                  <c:v>108.071222846257</c:v>
                </c:pt>
                <c:pt idx="43">
                  <c:v>105.52443288142899</c:v>
                </c:pt>
                <c:pt idx="44">
                  <c:v>108.35943458654199</c:v>
                </c:pt>
                <c:pt idx="45">
                  <c:v>107.511449604413</c:v>
                </c:pt>
                <c:pt idx="46">
                  <c:v>106.573085403327</c:v>
                </c:pt>
                <c:pt idx="47">
                  <c:v>107.71806063015001</c:v>
                </c:pt>
                <c:pt idx="48">
                  <c:v>107.592996793832</c:v>
                </c:pt>
                <c:pt idx="49">
                  <c:v>109.433381373255</c:v>
                </c:pt>
                <c:pt idx="50">
                  <c:v>107.475746704218</c:v>
                </c:pt>
                <c:pt idx="51">
                  <c:v>108.84430016340001</c:v>
                </c:pt>
                <c:pt idx="52">
                  <c:v>108.332084467908</c:v>
                </c:pt>
                <c:pt idx="53">
                  <c:v>108.308746710834</c:v>
                </c:pt>
                <c:pt idx="54">
                  <c:v>107.364533921145</c:v>
                </c:pt>
                <c:pt idx="55">
                  <c:v>111.34101408630301</c:v>
                </c:pt>
                <c:pt idx="56">
                  <c:v>112.367020142873</c:v>
                </c:pt>
                <c:pt idx="57">
                  <c:v>112.209884586534</c:v>
                </c:pt>
                <c:pt idx="58">
                  <c:v>113.961117547679</c:v>
                </c:pt>
                <c:pt idx="59">
                  <c:v>115.669207987223</c:v>
                </c:pt>
                <c:pt idx="60">
                  <c:v>114.974104206194</c:v>
                </c:pt>
                <c:pt idx="61">
                  <c:v>113.07819268150099</c:v>
                </c:pt>
                <c:pt idx="62">
                  <c:v>110.635782257302</c:v>
                </c:pt>
                <c:pt idx="63">
                  <c:v>111.091955692026</c:v>
                </c:pt>
                <c:pt idx="64">
                  <c:v>114.417617479038</c:v>
                </c:pt>
                <c:pt idx="65">
                  <c:v>117.19729744825599</c:v>
                </c:pt>
                <c:pt idx="66">
                  <c:v>117.891563982555</c:v>
                </c:pt>
                <c:pt idx="67">
                  <c:v>115.140648304915</c:v>
                </c:pt>
                <c:pt idx="68">
                  <c:v>112.83202546443199</c:v>
                </c:pt>
                <c:pt idx="69">
                  <c:v>110.55839717937501</c:v>
                </c:pt>
                <c:pt idx="70">
                  <c:v>109.54497415093699</c:v>
                </c:pt>
                <c:pt idx="71">
                  <c:v>111.36303310703001</c:v>
                </c:pt>
                <c:pt idx="72">
                  <c:v>108.31774192363901</c:v>
                </c:pt>
                <c:pt idx="73">
                  <c:v>105.02435177665799</c:v>
                </c:pt>
                <c:pt idx="74">
                  <c:v>106.130297810231</c:v>
                </c:pt>
                <c:pt idx="75">
                  <c:v>105.098097833577</c:v>
                </c:pt>
                <c:pt idx="76">
                  <c:v>105.91817135195799</c:v>
                </c:pt>
                <c:pt idx="77">
                  <c:v>103.99896363404299</c:v>
                </c:pt>
                <c:pt idx="78">
                  <c:v>106.00532477774399</c:v>
                </c:pt>
                <c:pt idx="79">
                  <c:v>105.301398652312</c:v>
                </c:pt>
                <c:pt idx="80">
                  <c:v>105.375086627383</c:v>
                </c:pt>
                <c:pt idx="81">
                  <c:v>102.376280884374</c:v>
                </c:pt>
                <c:pt idx="82">
                  <c:v>100.00937783442301</c:v>
                </c:pt>
                <c:pt idx="83">
                  <c:v>100.30060783728101</c:v>
                </c:pt>
                <c:pt idx="84">
                  <c:v>100.277982053485</c:v>
                </c:pt>
                <c:pt idx="85">
                  <c:v>96.644657515302995</c:v>
                </c:pt>
                <c:pt idx="86">
                  <c:v>94.417780233125896</c:v>
                </c:pt>
                <c:pt idx="87">
                  <c:v>93.684290361433696</c:v>
                </c:pt>
                <c:pt idx="88">
                  <c:v>95.711857955392702</c:v>
                </c:pt>
                <c:pt idx="89">
                  <c:v>93.473426903806001</c:v>
                </c:pt>
                <c:pt idx="90">
                  <c:v>90.583562352300902</c:v>
                </c:pt>
                <c:pt idx="91">
                  <c:v>91.054806909682398</c:v>
                </c:pt>
                <c:pt idx="92">
                  <c:v>92.340363335874798</c:v>
                </c:pt>
                <c:pt idx="93">
                  <c:v>92.956202677283798</c:v>
                </c:pt>
                <c:pt idx="94">
                  <c:v>96.502514976921702</c:v>
                </c:pt>
                <c:pt idx="95">
                  <c:v>92.726542722815907</c:v>
                </c:pt>
                <c:pt idx="96">
                  <c:v>93.053544558365104</c:v>
                </c:pt>
                <c:pt idx="97">
                  <c:v>93.724365485799694</c:v>
                </c:pt>
                <c:pt idx="98">
                  <c:v>94.508351182572</c:v>
                </c:pt>
                <c:pt idx="99">
                  <c:v>93.955941853567793</c:v>
                </c:pt>
                <c:pt idx="100">
                  <c:v>93.2835370910785</c:v>
                </c:pt>
                <c:pt idx="101">
                  <c:v>89.975658950984993</c:v>
                </c:pt>
                <c:pt idx="102">
                  <c:v>89.460998943784503</c:v>
                </c:pt>
                <c:pt idx="103">
                  <c:v>88.545522844822003</c:v>
                </c:pt>
                <c:pt idx="104">
                  <c:v>88.248492249918101</c:v>
                </c:pt>
                <c:pt idx="105">
                  <c:v>88.215574826060504</c:v>
                </c:pt>
                <c:pt idx="106">
                  <c:v>85.662949661940104</c:v>
                </c:pt>
                <c:pt idx="107">
                  <c:v>85.179193387399394</c:v>
                </c:pt>
                <c:pt idx="108">
                  <c:v>84.376009178764903</c:v>
                </c:pt>
                <c:pt idx="109">
                  <c:v>83.9653364977259</c:v>
                </c:pt>
                <c:pt idx="110">
                  <c:v>82.431007683918807</c:v>
                </c:pt>
                <c:pt idx="111">
                  <c:v>81.649614428252903</c:v>
                </c:pt>
                <c:pt idx="112">
                  <c:v>83.285562940710307</c:v>
                </c:pt>
                <c:pt idx="113">
                  <c:v>83.621833903518507</c:v>
                </c:pt>
                <c:pt idx="114">
                  <c:v>85.295292062126705</c:v>
                </c:pt>
                <c:pt idx="115">
                  <c:v>88.502950572880806</c:v>
                </c:pt>
                <c:pt idx="116">
                  <c:v>87.426587948890003</c:v>
                </c:pt>
                <c:pt idx="117">
                  <c:v>86.3805012769283</c:v>
                </c:pt>
                <c:pt idx="118">
                  <c:v>87.199278633991099</c:v>
                </c:pt>
                <c:pt idx="119">
                  <c:v>87.141757216396897</c:v>
                </c:pt>
                <c:pt idx="120">
                  <c:v>83.923728744649594</c:v>
                </c:pt>
                <c:pt idx="121">
                  <c:v>84.927855370896793</c:v>
                </c:pt>
                <c:pt idx="122">
                  <c:v>84.158049530267306</c:v>
                </c:pt>
                <c:pt idx="123">
                  <c:v>81.231176810469904</c:v>
                </c:pt>
                <c:pt idx="124">
                  <c:v>81.145834329855404</c:v>
                </c:pt>
                <c:pt idx="125">
                  <c:v>79.757099387456705</c:v>
                </c:pt>
                <c:pt idx="126">
                  <c:v>80.740660478918599</c:v>
                </c:pt>
                <c:pt idx="127">
                  <c:v>80.481836801491298</c:v>
                </c:pt>
                <c:pt idx="128">
                  <c:v>79.9021418829428</c:v>
                </c:pt>
                <c:pt idx="129">
                  <c:v>76.053141722953598</c:v>
                </c:pt>
                <c:pt idx="130">
                  <c:v>75.094520110358403</c:v>
                </c:pt>
                <c:pt idx="131">
                  <c:v>74.839725351024796</c:v>
                </c:pt>
                <c:pt idx="132">
                  <c:v>75.6233514425316</c:v>
                </c:pt>
                <c:pt idx="133">
                  <c:v>74.336705121401707</c:v>
                </c:pt>
                <c:pt idx="134">
                  <c:v>73.590031903026201</c:v>
                </c:pt>
                <c:pt idx="135">
                  <c:v>73.896059979561301</c:v>
                </c:pt>
                <c:pt idx="136">
                  <c:v>74.355468938192004</c:v>
                </c:pt>
                <c:pt idx="137">
                  <c:v>75.301517039744198</c:v>
                </c:pt>
                <c:pt idx="138">
                  <c:v>75.602146242003002</c:v>
                </c:pt>
                <c:pt idx="139">
                  <c:v>75.116655196710994</c:v>
                </c:pt>
                <c:pt idx="140">
                  <c:v>75.093698827593897</c:v>
                </c:pt>
                <c:pt idx="141">
                  <c:v>74.383038310655493</c:v>
                </c:pt>
                <c:pt idx="142">
                  <c:v>74.237589644956998</c:v>
                </c:pt>
                <c:pt idx="143">
                  <c:v>73.742967267042999</c:v>
                </c:pt>
                <c:pt idx="144">
                  <c:v>73.226468992024607</c:v>
                </c:pt>
                <c:pt idx="145">
                  <c:v>73.3874705994442</c:v>
                </c:pt>
                <c:pt idx="146">
                  <c:v>74.095162243359994</c:v>
                </c:pt>
                <c:pt idx="147">
                  <c:v>74.581412908997706</c:v>
                </c:pt>
                <c:pt idx="148">
                  <c:v>74.249798259868697</c:v>
                </c:pt>
                <c:pt idx="149">
                  <c:v>73.900620184826707</c:v>
                </c:pt>
                <c:pt idx="150">
                  <c:v>74.149097916208305</c:v>
                </c:pt>
                <c:pt idx="151">
                  <c:v>74.352061196764495</c:v>
                </c:pt>
                <c:pt idx="152">
                  <c:v>74.751140840401007</c:v>
                </c:pt>
                <c:pt idx="153">
                  <c:v>73.656392386936005</c:v>
                </c:pt>
                <c:pt idx="154">
                  <c:v>74.455250386398603</c:v>
                </c:pt>
                <c:pt idx="155">
                  <c:v>74.718215966527396</c:v>
                </c:pt>
                <c:pt idx="156">
                  <c:v>75.312444442453895</c:v>
                </c:pt>
                <c:pt idx="157">
                  <c:v>76.318432085465503</c:v>
                </c:pt>
                <c:pt idx="158">
                  <c:v>78.298297185621095</c:v>
                </c:pt>
                <c:pt idx="159">
                  <c:v>77.490880036142499</c:v>
                </c:pt>
                <c:pt idx="160">
                  <c:v>76.628603463349094</c:v>
                </c:pt>
                <c:pt idx="161">
                  <c:v>78.163038893325606</c:v>
                </c:pt>
                <c:pt idx="162">
                  <c:v>78.406362056530398</c:v>
                </c:pt>
                <c:pt idx="163">
                  <c:v>78.947333821552803</c:v>
                </c:pt>
                <c:pt idx="164">
                  <c:v>80.805486917610807</c:v>
                </c:pt>
                <c:pt idx="165">
                  <c:v>81.085762631335001</c:v>
                </c:pt>
                <c:pt idx="166">
                  <c:v>81.251774809153702</c:v>
                </c:pt>
                <c:pt idx="167">
                  <c:v>82.208476723350998</c:v>
                </c:pt>
                <c:pt idx="168">
                  <c:v>81.262481158239098</c:v>
                </c:pt>
                <c:pt idx="169">
                  <c:v>81.059278467726202</c:v>
                </c:pt>
                <c:pt idx="170">
                  <c:v>82.117556589922799</c:v>
                </c:pt>
                <c:pt idx="171">
                  <c:v>81.974534348964895</c:v>
                </c:pt>
                <c:pt idx="172">
                  <c:v>82.242382292708001</c:v>
                </c:pt>
                <c:pt idx="173">
                  <c:v>82.3196250486248</c:v>
                </c:pt>
                <c:pt idx="174">
                  <c:v>82.853273085497094</c:v>
                </c:pt>
                <c:pt idx="175">
                  <c:v>84.280081393240593</c:v>
                </c:pt>
                <c:pt idx="176">
                  <c:v>85.559766343539906</c:v>
                </c:pt>
                <c:pt idx="177">
                  <c:v>86.638882544843796</c:v>
                </c:pt>
                <c:pt idx="178">
                  <c:v>86.342926652363701</c:v>
                </c:pt>
                <c:pt idx="179">
                  <c:v>85.910706122648804</c:v>
                </c:pt>
                <c:pt idx="180">
                  <c:v>85.845135176047606</c:v>
                </c:pt>
                <c:pt idx="181">
                  <c:v>85.808330788767094</c:v>
                </c:pt>
                <c:pt idx="182">
                  <c:v>86.030233643995203</c:v>
                </c:pt>
                <c:pt idx="183">
                  <c:v>86.1682264428362</c:v>
                </c:pt>
                <c:pt idx="184">
                  <c:v>86.621202229261797</c:v>
                </c:pt>
                <c:pt idx="185">
                  <c:v>85.440268171195399</c:v>
                </c:pt>
                <c:pt idx="186">
                  <c:v>83.893068946170601</c:v>
                </c:pt>
                <c:pt idx="187">
                  <c:v>83.034773603205906</c:v>
                </c:pt>
                <c:pt idx="188">
                  <c:v>82.508677356489898</c:v>
                </c:pt>
                <c:pt idx="189">
                  <c:v>82.524121430554004</c:v>
                </c:pt>
                <c:pt idx="190">
                  <c:v>82.4318057885516</c:v>
                </c:pt>
                <c:pt idx="191">
                  <c:v>82.552458690614998</c:v>
                </c:pt>
                <c:pt idx="192">
                  <c:v>83.139508743080498</c:v>
                </c:pt>
                <c:pt idx="193">
                  <c:v>83.203072376631098</c:v>
                </c:pt>
                <c:pt idx="194">
                  <c:v>84.0483623700094</c:v>
                </c:pt>
                <c:pt idx="195">
                  <c:v>84.095204798511702</c:v>
                </c:pt>
                <c:pt idx="196">
                  <c:v>83.222396451344693</c:v>
                </c:pt>
                <c:pt idx="197">
                  <c:v>83.184711418748094</c:v>
                </c:pt>
                <c:pt idx="198">
                  <c:v>81.561452696049798</c:v>
                </c:pt>
                <c:pt idx="199">
                  <c:v>80.6226242502362</c:v>
                </c:pt>
                <c:pt idx="200">
                  <c:v>80.308112899986597</c:v>
                </c:pt>
                <c:pt idx="201">
                  <c:v>79.8766189271727</c:v>
                </c:pt>
                <c:pt idx="202">
                  <c:v>80.990043053542195</c:v>
                </c:pt>
                <c:pt idx="203">
                  <c:v>79.817265221419206</c:v>
                </c:pt>
                <c:pt idx="204">
                  <c:v>78.5566131239801</c:v>
                </c:pt>
                <c:pt idx="205">
                  <c:v>78.431448095022702</c:v>
                </c:pt>
                <c:pt idx="206">
                  <c:v>79.366523907301598</c:v>
                </c:pt>
                <c:pt idx="207">
                  <c:v>78.199369835586694</c:v>
                </c:pt>
                <c:pt idx="208">
                  <c:v>77.917245190907806</c:v>
                </c:pt>
                <c:pt idx="209">
                  <c:v>78.0098965324283</c:v>
                </c:pt>
                <c:pt idx="210">
                  <c:v>77.737238963902797</c:v>
                </c:pt>
                <c:pt idx="211">
                  <c:v>77.809730332734802</c:v>
                </c:pt>
                <c:pt idx="212">
                  <c:v>79.002935544132896</c:v>
                </c:pt>
                <c:pt idx="213">
                  <c:v>79.694405195637302</c:v>
                </c:pt>
                <c:pt idx="214">
                  <c:v>79.396442446621194</c:v>
                </c:pt>
                <c:pt idx="215">
                  <c:v>78.104330600184099</c:v>
                </c:pt>
                <c:pt idx="216">
                  <c:v>79.726998304181706</c:v>
                </c:pt>
                <c:pt idx="217">
                  <c:v>79.180275098631796</c:v>
                </c:pt>
                <c:pt idx="218">
                  <c:v>78.350358623149504</c:v>
                </c:pt>
                <c:pt idx="219">
                  <c:v>78.717596352286705</c:v>
                </c:pt>
                <c:pt idx="220">
                  <c:v>79.184599149980798</c:v>
                </c:pt>
                <c:pt idx="221">
                  <c:v>78.567183093871705</c:v>
                </c:pt>
                <c:pt idx="222">
                  <c:v>77.885970894570093</c:v>
                </c:pt>
                <c:pt idx="223">
                  <c:v>77.334865778028004</c:v>
                </c:pt>
                <c:pt idx="224">
                  <c:v>77.101671568215593</c:v>
                </c:pt>
                <c:pt idx="225">
                  <c:v>78.006685154615298</c:v>
                </c:pt>
                <c:pt idx="226">
                  <c:v>77.7033912356694</c:v>
                </c:pt>
                <c:pt idx="227">
                  <c:v>77.390142124333593</c:v>
                </c:pt>
                <c:pt idx="228">
                  <c:v>78.789460711473097</c:v>
                </c:pt>
                <c:pt idx="229">
                  <c:v>78.457068930280698</c:v>
                </c:pt>
                <c:pt idx="230">
                  <c:v>78.129968807521095</c:v>
                </c:pt>
                <c:pt idx="231">
                  <c:v>77.244759945648298</c:v>
                </c:pt>
                <c:pt idx="232">
                  <c:v>77.835541531747694</c:v>
                </c:pt>
                <c:pt idx="233">
                  <c:v>78.093393888165906</c:v>
                </c:pt>
                <c:pt idx="234">
                  <c:v>77.891173656398394</c:v>
                </c:pt>
                <c:pt idx="235">
                  <c:v>77.124668626965601</c:v>
                </c:pt>
                <c:pt idx="236">
                  <c:v>76.866977527541906</c:v>
                </c:pt>
                <c:pt idx="237">
                  <c:v>79.171896036717897</c:v>
                </c:pt>
                <c:pt idx="238">
                  <c:v>79.121769754720702</c:v>
                </c:pt>
                <c:pt idx="239">
                  <c:v>78.774695832465099</c:v>
                </c:pt>
                <c:pt idx="240">
                  <c:v>78.098911237127297</c:v>
                </c:pt>
                <c:pt idx="241">
                  <c:v>78.4159344322495</c:v>
                </c:pt>
                <c:pt idx="242">
                  <c:v>77.678082224338695</c:v>
                </c:pt>
                <c:pt idx="243">
                  <c:v>78.209692803923005</c:v>
                </c:pt>
                <c:pt idx="244">
                  <c:v>78.492601736252595</c:v>
                </c:pt>
                <c:pt idx="245">
                  <c:v>78.758213236322405</c:v>
                </c:pt>
                <c:pt idx="246">
                  <c:v>79.133778482415295</c:v>
                </c:pt>
                <c:pt idx="247">
                  <c:v>79.549643481300905</c:v>
                </c:pt>
                <c:pt idx="248">
                  <c:v>78.856961060402</c:v>
                </c:pt>
                <c:pt idx="249">
                  <c:v>77.743162057724206</c:v>
                </c:pt>
                <c:pt idx="250">
                  <c:v>77.5340255249329</c:v>
                </c:pt>
                <c:pt idx="251">
                  <c:v>77.696935782332304</c:v>
                </c:pt>
                <c:pt idx="252">
                  <c:v>78.156519857293802</c:v>
                </c:pt>
                <c:pt idx="253">
                  <c:v>77.509971777188397</c:v>
                </c:pt>
                <c:pt idx="254">
                  <c:v>78.032971225622006</c:v>
                </c:pt>
                <c:pt idx="255">
                  <c:v>78.370282808006905</c:v>
                </c:pt>
                <c:pt idx="256">
                  <c:v>78.367825777784304</c:v>
                </c:pt>
                <c:pt idx="257">
                  <c:v>77.936830378440106</c:v>
                </c:pt>
                <c:pt idx="258">
                  <c:v>77.233905329666797</c:v>
                </c:pt>
                <c:pt idx="259">
                  <c:v>77.994807242429005</c:v>
                </c:pt>
                <c:pt idx="260">
                  <c:v>77.520641151065504</c:v>
                </c:pt>
                <c:pt idx="261">
                  <c:v>77.229222606402104</c:v>
                </c:pt>
                <c:pt idx="262">
                  <c:v>77.209539233478594</c:v>
                </c:pt>
                <c:pt idx="263">
                  <c:v>76.731477611493602</c:v>
                </c:pt>
                <c:pt idx="264">
                  <c:v>77.014858508839694</c:v>
                </c:pt>
                <c:pt idx="265">
                  <c:v>76.269072887107995</c:v>
                </c:pt>
                <c:pt idx="266">
                  <c:v>75.814898608491106</c:v>
                </c:pt>
                <c:pt idx="267">
                  <c:v>75.638644174563893</c:v>
                </c:pt>
                <c:pt idx="268">
                  <c:v>75.249890756904094</c:v>
                </c:pt>
                <c:pt idx="269">
                  <c:v>75.393319283564594</c:v>
                </c:pt>
                <c:pt idx="270">
                  <c:v>75.337259002212306</c:v>
                </c:pt>
                <c:pt idx="271">
                  <c:v>75.266924152410994</c:v>
                </c:pt>
                <c:pt idx="272">
                  <c:v>74.1376347947906</c:v>
                </c:pt>
                <c:pt idx="273">
                  <c:v>74.264763513501606</c:v>
                </c:pt>
                <c:pt idx="274">
                  <c:v>74.955511153104794</c:v>
                </c:pt>
                <c:pt idx="275">
                  <c:v>75.011404336517899</c:v>
                </c:pt>
                <c:pt idx="276">
                  <c:v>75.493184453236907</c:v>
                </c:pt>
                <c:pt idx="277">
                  <c:v>75.575319782597802</c:v>
                </c:pt>
                <c:pt idx="278">
                  <c:v>75.594564427575804</c:v>
                </c:pt>
                <c:pt idx="279">
                  <c:v>74.830795531786904</c:v>
                </c:pt>
                <c:pt idx="280">
                  <c:v>74.614958438748005</c:v>
                </c:pt>
                <c:pt idx="281">
                  <c:v>75.012348095735206</c:v>
                </c:pt>
                <c:pt idx="282">
                  <c:v>73.988749080470399</c:v>
                </c:pt>
                <c:pt idx="283">
                  <c:v>73.408792802863601</c:v>
                </c:pt>
                <c:pt idx="284">
                  <c:v>72.799158364815597</c:v>
                </c:pt>
                <c:pt idx="285">
                  <c:v>71.953030459677393</c:v>
                </c:pt>
                <c:pt idx="286">
                  <c:v>72.458712525843097</c:v>
                </c:pt>
                <c:pt idx="287">
                  <c:v>73.831512859725706</c:v>
                </c:pt>
                <c:pt idx="288">
                  <c:v>72.853264727129599</c:v>
                </c:pt>
                <c:pt idx="289">
                  <c:v>73.244472371334197</c:v>
                </c:pt>
                <c:pt idx="290">
                  <c:v>72.775189696678794</c:v>
                </c:pt>
                <c:pt idx="291">
                  <c:v>72.922741133654299</c:v>
                </c:pt>
                <c:pt idx="292">
                  <c:v>71.639209424957798</c:v>
                </c:pt>
                <c:pt idx="293">
                  <c:v>71.434825827085206</c:v>
                </c:pt>
                <c:pt idx="294">
                  <c:v>71.694699944512294</c:v>
                </c:pt>
                <c:pt idx="295">
                  <c:v>71.537364380830297</c:v>
                </c:pt>
                <c:pt idx="296">
                  <c:v>71.672804481633094</c:v>
                </c:pt>
                <c:pt idx="297">
                  <c:v>71.271702522947194</c:v>
                </c:pt>
                <c:pt idx="298">
                  <c:v>71.007779807397597</c:v>
                </c:pt>
                <c:pt idx="299">
                  <c:v>71.365034933818094</c:v>
                </c:pt>
                <c:pt idx="300">
                  <c:v>71.231730435841399</c:v>
                </c:pt>
                <c:pt idx="301">
                  <c:v>70.383045713185297</c:v>
                </c:pt>
                <c:pt idx="302">
                  <c:v>70.886928005945506</c:v>
                </c:pt>
                <c:pt idx="303">
                  <c:v>71.247135731793705</c:v>
                </c:pt>
                <c:pt idx="304">
                  <c:v>71.599819919086997</c:v>
                </c:pt>
                <c:pt idx="305">
                  <c:v>71.210724091735202</c:v>
                </c:pt>
                <c:pt idx="306">
                  <c:v>72.196834988071302</c:v>
                </c:pt>
                <c:pt idx="307">
                  <c:v>72.332899027564594</c:v>
                </c:pt>
                <c:pt idx="308">
                  <c:v>72.428018879554102</c:v>
                </c:pt>
                <c:pt idx="309">
                  <c:v>72.298553984104103</c:v>
                </c:pt>
                <c:pt idx="310">
                  <c:v>72.226898772478904</c:v>
                </c:pt>
                <c:pt idx="311">
                  <c:v>72.4316613585478</c:v>
                </c:pt>
                <c:pt idx="312">
                  <c:v>72.410948156317204</c:v>
                </c:pt>
                <c:pt idx="313">
                  <c:v>72.721881903249695</c:v>
                </c:pt>
                <c:pt idx="314">
                  <c:v>73.529189951679598</c:v>
                </c:pt>
                <c:pt idx="315">
                  <c:v>73.076232896486005</c:v>
                </c:pt>
                <c:pt idx="316">
                  <c:v>73.555813703396694</c:v>
                </c:pt>
                <c:pt idx="317">
                  <c:v>73.293170894363797</c:v>
                </c:pt>
                <c:pt idx="318">
                  <c:v>72.640207226533704</c:v>
                </c:pt>
                <c:pt idx="319">
                  <c:v>71.514961898327599</c:v>
                </c:pt>
                <c:pt idx="320">
                  <c:v>72.006034783158199</c:v>
                </c:pt>
                <c:pt idx="321">
                  <c:v>71.816088582541795</c:v>
                </c:pt>
                <c:pt idx="322">
                  <c:v>72.031950182933699</c:v>
                </c:pt>
                <c:pt idx="323">
                  <c:v>72.727230105073403</c:v>
                </c:pt>
                <c:pt idx="324">
                  <c:v>72.436104247156806</c:v>
                </c:pt>
                <c:pt idx="325">
                  <c:v>72.011914474040395</c:v>
                </c:pt>
                <c:pt idx="326">
                  <c:v>72.127785490845</c:v>
                </c:pt>
                <c:pt idx="327">
                  <c:v>71.913478098059301</c:v>
                </c:pt>
                <c:pt idx="328">
                  <c:v>72.120685165779093</c:v>
                </c:pt>
                <c:pt idx="329">
                  <c:v>72.394847175704697</c:v>
                </c:pt>
                <c:pt idx="330">
                  <c:v>72.678087485270098</c:v>
                </c:pt>
                <c:pt idx="331">
                  <c:v>73.414495890317795</c:v>
                </c:pt>
                <c:pt idx="332">
                  <c:v>72.870340463303705</c:v>
                </c:pt>
                <c:pt idx="333">
                  <c:v>72.504356967073804</c:v>
                </c:pt>
                <c:pt idx="334">
                  <c:v>72.534124513970994</c:v>
                </c:pt>
                <c:pt idx="335">
                  <c:v>72.4129065119442</c:v>
                </c:pt>
                <c:pt idx="336">
                  <c:v>71.996900638035498</c:v>
                </c:pt>
                <c:pt idx="337">
                  <c:v>71.860477280259403</c:v>
                </c:pt>
                <c:pt idx="338">
                  <c:v>71.969521400890301</c:v>
                </c:pt>
                <c:pt idx="339">
                  <c:v>71.835983599422406</c:v>
                </c:pt>
                <c:pt idx="340">
                  <c:v>72.378780612591896</c:v>
                </c:pt>
                <c:pt idx="341">
                  <c:v>72.135919428349894</c:v>
                </c:pt>
                <c:pt idx="342">
                  <c:v>70.602250343007796</c:v>
                </c:pt>
                <c:pt idx="343">
                  <c:v>70.693899552210198</c:v>
                </c:pt>
                <c:pt idx="344">
                  <c:v>70.971815087845002</c:v>
                </c:pt>
                <c:pt idx="345">
                  <c:v>70.995594304533896</c:v>
                </c:pt>
                <c:pt idx="346">
                  <c:v>71.3478820364558</c:v>
                </c:pt>
                <c:pt idx="347">
                  <c:v>71.0167770863155</c:v>
                </c:pt>
                <c:pt idx="348">
                  <c:v>71.238545427471706</c:v>
                </c:pt>
                <c:pt idx="349">
                  <c:v>71.412350133831893</c:v>
                </c:pt>
                <c:pt idx="350">
                  <c:v>71.457128716201296</c:v>
                </c:pt>
                <c:pt idx="351">
                  <c:v>71.815059317257095</c:v>
                </c:pt>
                <c:pt idx="352">
                  <c:v>71.799718356463799</c:v>
                </c:pt>
                <c:pt idx="353">
                  <c:v>72.126149678554498</c:v>
                </c:pt>
                <c:pt idx="354">
                  <c:v>73.722862525525102</c:v>
                </c:pt>
                <c:pt idx="355">
                  <c:v>75.179468106565196</c:v>
                </c:pt>
                <c:pt idx="356">
                  <c:v>75.442329689519397</c:v>
                </c:pt>
                <c:pt idx="357">
                  <c:v>75.805681205402493</c:v>
                </c:pt>
                <c:pt idx="358">
                  <c:v>75.508396232914606</c:v>
                </c:pt>
                <c:pt idx="359">
                  <c:v>76.575508330242997</c:v>
                </c:pt>
                <c:pt idx="360">
                  <c:v>77.177665597912096</c:v>
                </c:pt>
                <c:pt idx="361">
                  <c:v>76.462634635877095</c:v>
                </c:pt>
                <c:pt idx="362">
                  <c:v>77.7757687044178</c:v>
                </c:pt>
                <c:pt idx="363">
                  <c:v>78.896945231287702</c:v>
                </c:pt>
                <c:pt idx="364">
                  <c:v>78.603429839790905</c:v>
                </c:pt>
                <c:pt idx="365">
                  <c:v>77.769322329510203</c:v>
                </c:pt>
                <c:pt idx="366">
                  <c:v>77.403044496982403</c:v>
                </c:pt>
                <c:pt idx="367">
                  <c:v>78.459526733563607</c:v>
                </c:pt>
                <c:pt idx="368">
                  <c:v>77.557480257401494</c:v>
                </c:pt>
                <c:pt idx="369">
                  <c:v>76.095213818012695</c:v>
                </c:pt>
                <c:pt idx="370">
                  <c:v>75.502399122422901</c:v>
                </c:pt>
                <c:pt idx="371">
                  <c:v>75.850170155408605</c:v>
                </c:pt>
                <c:pt idx="372">
                  <c:v>75.655422459315204</c:v>
                </c:pt>
                <c:pt idx="373">
                  <c:v>76.799297862335706</c:v>
                </c:pt>
                <c:pt idx="374">
                  <c:v>75.621656039302394</c:v>
                </c:pt>
                <c:pt idx="375">
                  <c:v>75.025812936651505</c:v>
                </c:pt>
                <c:pt idx="376">
                  <c:v>76.695575729469297</c:v>
                </c:pt>
                <c:pt idx="377">
                  <c:v>78.557855012248794</c:v>
                </c:pt>
                <c:pt idx="378">
                  <c:v>79.116715132428098</c:v>
                </c:pt>
                <c:pt idx="379">
                  <c:v>79.938124160633393</c:v>
                </c:pt>
                <c:pt idx="380">
                  <c:v>79.953658560865094</c:v>
                </c:pt>
                <c:pt idx="381">
                  <c:v>80.095159222627203</c:v>
                </c:pt>
                <c:pt idx="382">
                  <c:v>80.2495185261769</c:v>
                </c:pt>
                <c:pt idx="383">
                  <c:v>80.536550848058297</c:v>
                </c:pt>
                <c:pt idx="384">
                  <c:v>79.330869387701398</c:v>
                </c:pt>
                <c:pt idx="385">
                  <c:v>79.503951020200802</c:v>
                </c:pt>
                <c:pt idx="386">
                  <c:v>80.270944639723695</c:v>
                </c:pt>
                <c:pt idx="387">
                  <c:v>79.638625669438298</c:v>
                </c:pt>
                <c:pt idx="388">
                  <c:v>80.014887151330498</c:v>
                </c:pt>
                <c:pt idx="389">
                  <c:v>80.026265200802499</c:v>
                </c:pt>
                <c:pt idx="390">
                  <c:v>80.045223628252302</c:v>
                </c:pt>
                <c:pt idx="391">
                  <c:v>78.311995754204105</c:v>
                </c:pt>
                <c:pt idx="392">
                  <c:v>76.784808960835093</c:v>
                </c:pt>
                <c:pt idx="393">
                  <c:v>75.108782152403506</c:v>
                </c:pt>
                <c:pt idx="394">
                  <c:v>77.0598920981856</c:v>
                </c:pt>
                <c:pt idx="395">
                  <c:v>76.080843440957196</c:v>
                </c:pt>
                <c:pt idx="396">
                  <c:v>76.729480541723504</c:v>
                </c:pt>
                <c:pt idx="397">
                  <c:v>79.313736074494102</c:v>
                </c:pt>
                <c:pt idx="398">
                  <c:v>79.807556896782799</c:v>
                </c:pt>
                <c:pt idx="399">
                  <c:v>79.747222717996394</c:v>
                </c:pt>
                <c:pt idx="400">
                  <c:v>79.872132181756399</c:v>
                </c:pt>
                <c:pt idx="401">
                  <c:v>80.845569306360304</c:v>
                </c:pt>
                <c:pt idx="402">
                  <c:v>80.328034473608994</c:v>
                </c:pt>
                <c:pt idx="403">
                  <c:v>81.313346794901193</c:v>
                </c:pt>
                <c:pt idx="404">
                  <c:v>80.041324913488694</c:v>
                </c:pt>
                <c:pt idx="405">
                  <c:v>81.0568851859435</c:v>
                </c:pt>
                <c:pt idx="406">
                  <c:v>83.617089854667398</c:v>
                </c:pt>
                <c:pt idx="407">
                  <c:v>84.025565785694099</c:v>
                </c:pt>
                <c:pt idx="408">
                  <c:v>84.159728901900195</c:v>
                </c:pt>
                <c:pt idx="409">
                  <c:v>83.314542154995806</c:v>
                </c:pt>
                <c:pt idx="410">
                  <c:v>82.918585641951793</c:v>
                </c:pt>
                <c:pt idx="411">
                  <c:v>83.536313682144893</c:v>
                </c:pt>
                <c:pt idx="412">
                  <c:v>83.415148694177503</c:v>
                </c:pt>
                <c:pt idx="413">
                  <c:v>84.148013185870496</c:v>
                </c:pt>
                <c:pt idx="414">
                  <c:v>82.353110961342296</c:v>
                </c:pt>
                <c:pt idx="415">
                  <c:v>82.894176667868706</c:v>
                </c:pt>
                <c:pt idx="416">
                  <c:v>84.897163697562604</c:v>
                </c:pt>
                <c:pt idx="417">
                  <c:v>85.458095171530104</c:v>
                </c:pt>
                <c:pt idx="418">
                  <c:v>84.673805000700597</c:v>
                </c:pt>
                <c:pt idx="419">
                  <c:v>83.032498010318207</c:v>
                </c:pt>
                <c:pt idx="420">
                  <c:v>82.057828767561503</c:v>
                </c:pt>
                <c:pt idx="421">
                  <c:v>80.290299638144603</c:v>
                </c:pt>
                <c:pt idx="422">
                  <c:v>79.926299740306902</c:v>
                </c:pt>
                <c:pt idx="423">
                  <c:v>79.985572025427899</c:v>
                </c:pt>
                <c:pt idx="424">
                  <c:v>79.610337312348904</c:v>
                </c:pt>
                <c:pt idx="425">
                  <c:v>80.461339653053898</c:v>
                </c:pt>
                <c:pt idx="426">
                  <c:v>80.332928201990995</c:v>
                </c:pt>
                <c:pt idx="427">
                  <c:v>81.044320956325507</c:v>
                </c:pt>
                <c:pt idx="428">
                  <c:v>79.408589292775702</c:v>
                </c:pt>
                <c:pt idx="429">
                  <c:v>80.300524216361694</c:v>
                </c:pt>
                <c:pt idx="430">
                  <c:v>80.003230187558401</c:v>
                </c:pt>
                <c:pt idx="431">
                  <c:v>80.197377057749193</c:v>
                </c:pt>
                <c:pt idx="432">
                  <c:v>80.963698525686596</c:v>
                </c:pt>
                <c:pt idx="433">
                  <c:v>82.259279049324107</c:v>
                </c:pt>
                <c:pt idx="434">
                  <c:v>82.562264646701607</c:v>
                </c:pt>
                <c:pt idx="435">
                  <c:v>81.568835865848499</c:v>
                </c:pt>
                <c:pt idx="436">
                  <c:v>80.989093049877198</c:v>
                </c:pt>
                <c:pt idx="437">
                  <c:v>80.319183167714101</c:v>
                </c:pt>
                <c:pt idx="438">
                  <c:v>81.875512406795394</c:v>
                </c:pt>
                <c:pt idx="439">
                  <c:v>82.580128070408904</c:v>
                </c:pt>
                <c:pt idx="440">
                  <c:v>83.248818924865603</c:v>
                </c:pt>
                <c:pt idx="441">
                  <c:v>83.483699205224696</c:v>
                </c:pt>
                <c:pt idx="442">
                  <c:v>84.184771131834907</c:v>
                </c:pt>
                <c:pt idx="443">
                  <c:v>84.318982496883905</c:v>
                </c:pt>
                <c:pt idx="444">
                  <c:v>83.025828714264705</c:v>
                </c:pt>
                <c:pt idx="445">
                  <c:v>84.505660577167305</c:v>
                </c:pt>
                <c:pt idx="446">
                  <c:v>84.605017815865097</c:v>
                </c:pt>
                <c:pt idx="447">
                  <c:v>83.5807998855026</c:v>
                </c:pt>
                <c:pt idx="448">
                  <c:v>85.252782923964702</c:v>
                </c:pt>
                <c:pt idx="449">
                  <c:v>83.539864524487598</c:v>
                </c:pt>
                <c:pt idx="450">
                  <c:v>81.637443274526802</c:v>
                </c:pt>
                <c:pt idx="451">
                  <c:v>79.452433390035594</c:v>
                </c:pt>
                <c:pt idx="452">
                  <c:v>79.871223196416295</c:v>
                </c:pt>
                <c:pt idx="453">
                  <c:v>79.546342081061198</c:v>
                </c:pt>
                <c:pt idx="454">
                  <c:v>80.219033197275706</c:v>
                </c:pt>
                <c:pt idx="455">
                  <c:v>78.545464132930405</c:v>
                </c:pt>
                <c:pt idx="456">
                  <c:v>77.622848342427801</c:v>
                </c:pt>
                <c:pt idx="457">
                  <c:v>78.755851996144699</c:v>
                </c:pt>
                <c:pt idx="458">
                  <c:v>79.716827793463494</c:v>
                </c:pt>
                <c:pt idx="459">
                  <c:v>78.879084961938801</c:v>
                </c:pt>
                <c:pt idx="460">
                  <c:v>76.0775375816592</c:v>
                </c:pt>
                <c:pt idx="461">
                  <c:v>77.332386474823807</c:v>
                </c:pt>
                <c:pt idx="462">
                  <c:v>75.848554347354394</c:v>
                </c:pt>
                <c:pt idx="463">
                  <c:v>75.815742268090901</c:v>
                </c:pt>
                <c:pt idx="464">
                  <c:v>75.874012774606101</c:v>
                </c:pt>
                <c:pt idx="465">
                  <c:v>76.659493375243798</c:v>
                </c:pt>
                <c:pt idx="466">
                  <c:v>77.354691537837397</c:v>
                </c:pt>
                <c:pt idx="467">
                  <c:v>79.271070446648395</c:v>
                </c:pt>
                <c:pt idx="468">
                  <c:v>79.929569900078803</c:v>
                </c:pt>
                <c:pt idx="469">
                  <c:v>81.166601174440302</c:v>
                </c:pt>
                <c:pt idx="470">
                  <c:v>81.339659382979306</c:v>
                </c:pt>
                <c:pt idx="471">
                  <c:v>81.517846049785305</c:v>
                </c:pt>
                <c:pt idx="472">
                  <c:v>80.720108607855806</c:v>
                </c:pt>
                <c:pt idx="473">
                  <c:v>81.646050042609005</c:v>
                </c:pt>
                <c:pt idx="474">
                  <c:v>81.930658956410596</c:v>
                </c:pt>
                <c:pt idx="475">
                  <c:v>81.785784374810206</c:v>
                </c:pt>
                <c:pt idx="476">
                  <c:v>82.7660569039314</c:v>
                </c:pt>
                <c:pt idx="477">
                  <c:v>82.921392364836606</c:v>
                </c:pt>
                <c:pt idx="478">
                  <c:v>82.851882661655907</c:v>
                </c:pt>
                <c:pt idx="479">
                  <c:v>83.255720574279906</c:v>
                </c:pt>
                <c:pt idx="480">
                  <c:v>85.298726150298293</c:v>
                </c:pt>
                <c:pt idx="481">
                  <c:v>86.079591624164493</c:v>
                </c:pt>
                <c:pt idx="482">
                  <c:v>86.328522947322298</c:v>
                </c:pt>
                <c:pt idx="483">
                  <c:v>87.000804145453102</c:v>
                </c:pt>
                <c:pt idx="484">
                  <c:v>87.4385723171644</c:v>
                </c:pt>
                <c:pt idx="485">
                  <c:v>87.973080276790199</c:v>
                </c:pt>
                <c:pt idx="486">
                  <c:v>87.737285150871102</c:v>
                </c:pt>
                <c:pt idx="487">
                  <c:v>89.632284947754002</c:v>
                </c:pt>
                <c:pt idx="488">
                  <c:v>90.730549693505296</c:v>
                </c:pt>
                <c:pt idx="489">
                  <c:v>90.3220172746353</c:v>
                </c:pt>
                <c:pt idx="490">
                  <c:v>89.374335122622497</c:v>
                </c:pt>
                <c:pt idx="491">
                  <c:v>90.4695957121546</c:v>
                </c:pt>
                <c:pt idx="492">
                  <c:v>90.497434104696694</c:v>
                </c:pt>
                <c:pt idx="493">
                  <c:v>90.623495760511403</c:v>
                </c:pt>
                <c:pt idx="494">
                  <c:v>90.662407670721294</c:v>
                </c:pt>
                <c:pt idx="495">
                  <c:v>90.3198323556026</c:v>
                </c:pt>
                <c:pt idx="496">
                  <c:v>90.674725905822797</c:v>
                </c:pt>
                <c:pt idx="497">
                  <c:v>90.612283487705398</c:v>
                </c:pt>
                <c:pt idx="498">
                  <c:v>89.699253796901203</c:v>
                </c:pt>
                <c:pt idx="499">
                  <c:v>90.219324688438803</c:v>
                </c:pt>
                <c:pt idx="500">
                  <c:v>92.112778738595395</c:v>
                </c:pt>
                <c:pt idx="501">
                  <c:v>93.834963133963598</c:v>
                </c:pt>
                <c:pt idx="502">
                  <c:v>92.136531988010603</c:v>
                </c:pt>
                <c:pt idx="503">
                  <c:v>92.184484698131897</c:v>
                </c:pt>
                <c:pt idx="504">
                  <c:v>93.385109205538498</c:v>
                </c:pt>
                <c:pt idx="505">
                  <c:v>92.9862244904552</c:v>
                </c:pt>
                <c:pt idx="506">
                  <c:v>94.801863233984193</c:v>
                </c:pt>
                <c:pt idx="507">
                  <c:v>95.307030274375904</c:v>
                </c:pt>
                <c:pt idx="508">
                  <c:v>93.350934290565704</c:v>
                </c:pt>
                <c:pt idx="509">
                  <c:v>91.4447784182275</c:v>
                </c:pt>
                <c:pt idx="510">
                  <c:v>91.720785460488599</c:v>
                </c:pt>
                <c:pt idx="511">
                  <c:v>93.178740139452998</c:v>
                </c:pt>
                <c:pt idx="512">
                  <c:v>94.644816891474903</c:v>
                </c:pt>
                <c:pt idx="513">
                  <c:v>95.987612074452798</c:v>
                </c:pt>
                <c:pt idx="514">
                  <c:v>97.202645547100005</c:v>
                </c:pt>
                <c:pt idx="515">
                  <c:v>97.700721962343906</c:v>
                </c:pt>
                <c:pt idx="516">
                  <c:v>94.764409710769996</c:v>
                </c:pt>
                <c:pt idx="517">
                  <c:v>95.041024415198393</c:v>
                </c:pt>
                <c:pt idx="518">
                  <c:v>98.765876229411703</c:v>
                </c:pt>
                <c:pt idx="519">
                  <c:v>95.729292361758894</c:v>
                </c:pt>
                <c:pt idx="520">
                  <c:v>98.641361536193997</c:v>
                </c:pt>
                <c:pt idx="521">
                  <c:v>96.205627013223094</c:v>
                </c:pt>
                <c:pt idx="522">
                  <c:v>94.870954171660898</c:v>
                </c:pt>
                <c:pt idx="523">
                  <c:v>91.066434531268499</c:v>
                </c:pt>
                <c:pt idx="524">
                  <c:v>89.318370907550303</c:v>
                </c:pt>
                <c:pt idx="525">
                  <c:v>94.958741430559002</c:v>
                </c:pt>
                <c:pt idx="526">
                  <c:v>95.2521834712052</c:v>
                </c:pt>
                <c:pt idx="527">
                  <c:v>96.844340704349094</c:v>
                </c:pt>
                <c:pt idx="528">
                  <c:v>95.487173453781494</c:v>
                </c:pt>
                <c:pt idx="529">
                  <c:v>92.719011285548504</c:v>
                </c:pt>
                <c:pt idx="530">
                  <c:v>92.774099405483597</c:v>
                </c:pt>
                <c:pt idx="531">
                  <c:v>90.535383191232</c:v>
                </c:pt>
                <c:pt idx="532">
                  <c:v>89.674518048143597</c:v>
                </c:pt>
                <c:pt idx="533">
                  <c:v>85.164680789076698</c:v>
                </c:pt>
                <c:pt idx="534">
                  <c:v>87.673864358631207</c:v>
                </c:pt>
                <c:pt idx="535">
                  <c:v>85.931606563680305</c:v>
                </c:pt>
                <c:pt idx="536">
                  <c:v>86.544124142585602</c:v>
                </c:pt>
                <c:pt idx="537">
                  <c:v>86.392845744558699</c:v>
                </c:pt>
                <c:pt idx="538">
                  <c:v>90.913352785971796</c:v>
                </c:pt>
                <c:pt idx="539">
                  <c:v>89.691439646197793</c:v>
                </c:pt>
                <c:pt idx="540">
                  <c:v>87.691723171338097</c:v>
                </c:pt>
                <c:pt idx="541">
                  <c:v>89.630554714993394</c:v>
                </c:pt>
                <c:pt idx="542">
                  <c:v>89.161429196583498</c:v>
                </c:pt>
                <c:pt idx="543">
                  <c:v>84.575990895275595</c:v>
                </c:pt>
                <c:pt idx="544">
                  <c:v>83.911239305766998</c:v>
                </c:pt>
                <c:pt idx="545">
                  <c:v>85.036173892009202</c:v>
                </c:pt>
                <c:pt idx="546">
                  <c:v>85.3548414860539</c:v>
                </c:pt>
                <c:pt idx="547">
                  <c:v>88.049157307615999</c:v>
                </c:pt>
                <c:pt idx="548">
                  <c:v>89.002435351693805</c:v>
                </c:pt>
                <c:pt idx="549">
                  <c:v>89.810287587069197</c:v>
                </c:pt>
                <c:pt idx="550">
                  <c:v>91.605935023441006</c:v>
                </c:pt>
                <c:pt idx="551">
                  <c:v>90.905360353154293</c:v>
                </c:pt>
                <c:pt idx="552">
                  <c:v>91.066670446039396</c:v>
                </c:pt>
                <c:pt idx="553">
                  <c:v>90.857041029763394</c:v>
                </c:pt>
                <c:pt idx="554">
                  <c:v>89.946785972020393</c:v>
                </c:pt>
                <c:pt idx="555">
                  <c:v>87.938818501667697</c:v>
                </c:pt>
                <c:pt idx="556">
                  <c:v>88.021603949061202</c:v>
                </c:pt>
                <c:pt idx="557">
                  <c:v>86.623529601969693</c:v>
                </c:pt>
                <c:pt idx="558">
                  <c:v>88.768646655175303</c:v>
                </c:pt>
                <c:pt idx="559">
                  <c:v>87.698817794127905</c:v>
                </c:pt>
                <c:pt idx="560">
                  <c:v>85.181229146162494</c:v>
                </c:pt>
                <c:pt idx="561">
                  <c:v>84.551379783637302</c:v>
                </c:pt>
                <c:pt idx="562">
                  <c:v>83.642472874544595</c:v>
                </c:pt>
                <c:pt idx="563">
                  <c:v>82.378904696476596</c:v>
                </c:pt>
                <c:pt idx="564">
                  <c:v>80.925589595515703</c:v>
                </c:pt>
                <c:pt idx="565">
                  <c:v>84.282472053038006</c:v>
                </c:pt>
                <c:pt idx="566">
                  <c:v>85.040318064221196</c:v>
                </c:pt>
                <c:pt idx="567">
                  <c:v>86.032098588823601</c:v>
                </c:pt>
                <c:pt idx="568">
                  <c:v>86.155961905538106</c:v>
                </c:pt>
                <c:pt idx="569">
                  <c:v>87.979023911697993</c:v>
                </c:pt>
                <c:pt idx="570">
                  <c:v>87.703937079345295</c:v>
                </c:pt>
                <c:pt idx="571">
                  <c:v>87.4876016764876</c:v>
                </c:pt>
                <c:pt idx="572">
                  <c:v>84.816485473424905</c:v>
                </c:pt>
                <c:pt idx="573">
                  <c:v>85.417396019544</c:v>
                </c:pt>
                <c:pt idx="574">
                  <c:v>86.713114996187002</c:v>
                </c:pt>
                <c:pt idx="575">
                  <c:v>85.289932892188006</c:v>
                </c:pt>
                <c:pt idx="576">
                  <c:v>88.201463726017195</c:v>
                </c:pt>
                <c:pt idx="577">
                  <c:v>89.081882190824501</c:v>
                </c:pt>
                <c:pt idx="578">
                  <c:v>90.9519557787943</c:v>
                </c:pt>
                <c:pt idx="579">
                  <c:v>90.446688666937803</c:v>
                </c:pt>
                <c:pt idx="580">
                  <c:v>90.170199509980606</c:v>
                </c:pt>
                <c:pt idx="581">
                  <c:v>89.635226569411799</c:v>
                </c:pt>
                <c:pt idx="582">
                  <c:v>90.348160828803998</c:v>
                </c:pt>
                <c:pt idx="583">
                  <c:v>93.078816554185295</c:v>
                </c:pt>
                <c:pt idx="584">
                  <c:v>92.543383996970206</c:v>
                </c:pt>
                <c:pt idx="585">
                  <c:v>92.868341745202201</c:v>
                </c:pt>
                <c:pt idx="586">
                  <c:v>91.969752555897202</c:v>
                </c:pt>
                <c:pt idx="587">
                  <c:v>91.780113831928105</c:v>
                </c:pt>
                <c:pt idx="588">
                  <c:v>92.466760810208996</c:v>
                </c:pt>
                <c:pt idx="589">
                  <c:v>91.810069942538107</c:v>
                </c:pt>
                <c:pt idx="590">
                  <c:v>89.552627143256203</c:v>
                </c:pt>
                <c:pt idx="591">
                  <c:v>88.901334885990494</c:v>
                </c:pt>
                <c:pt idx="592">
                  <c:v>88.838801783692404</c:v>
                </c:pt>
                <c:pt idx="593">
                  <c:v>88.977629954577793</c:v>
                </c:pt>
                <c:pt idx="594">
                  <c:v>90.581993211332104</c:v>
                </c:pt>
                <c:pt idx="595">
                  <c:v>90.527284442277903</c:v>
                </c:pt>
                <c:pt idx="596">
                  <c:v>88.659895316253795</c:v>
                </c:pt>
                <c:pt idx="597">
                  <c:v>88.111293435598697</c:v>
                </c:pt>
                <c:pt idx="598">
                  <c:v>87.773605607506298</c:v>
                </c:pt>
                <c:pt idx="599">
                  <c:v>87.564436550145203</c:v>
                </c:pt>
                <c:pt idx="600">
                  <c:v>88.708072778662299</c:v>
                </c:pt>
                <c:pt idx="601">
                  <c:v>88.254625705361804</c:v>
                </c:pt>
                <c:pt idx="602">
                  <c:v>88.961690362016697</c:v>
                </c:pt>
                <c:pt idx="603">
                  <c:v>88.528312805717704</c:v>
                </c:pt>
                <c:pt idx="604">
                  <c:v>89.283684523651502</c:v>
                </c:pt>
                <c:pt idx="605">
                  <c:v>91.528097397426293</c:v>
                </c:pt>
                <c:pt idx="606">
                  <c:v>92.544397376955303</c:v>
                </c:pt>
                <c:pt idx="607">
                  <c:v>93.520386095571595</c:v>
                </c:pt>
                <c:pt idx="608">
                  <c:v>92.542036579082804</c:v>
                </c:pt>
                <c:pt idx="609">
                  <c:v>92.656110288702195</c:v>
                </c:pt>
                <c:pt idx="610">
                  <c:v>91.736888283135798</c:v>
                </c:pt>
                <c:pt idx="611">
                  <c:v>92.1186922742978</c:v>
                </c:pt>
                <c:pt idx="612">
                  <c:v>93.288816080064393</c:v>
                </c:pt>
                <c:pt idx="613">
                  <c:v>93.401776527351799</c:v>
                </c:pt>
                <c:pt idx="614">
                  <c:v>94.013567554838502</c:v>
                </c:pt>
                <c:pt idx="615">
                  <c:v>93.823618439196096</c:v>
                </c:pt>
                <c:pt idx="616">
                  <c:v>94.0353039074039</c:v>
                </c:pt>
                <c:pt idx="617">
                  <c:v>95.677098282421895</c:v>
                </c:pt>
                <c:pt idx="618">
                  <c:v>94.698841155650896</c:v>
                </c:pt>
                <c:pt idx="619">
                  <c:v>93.792536876008299</c:v>
                </c:pt>
                <c:pt idx="620">
                  <c:v>92.019115589399604</c:v>
                </c:pt>
                <c:pt idx="621">
                  <c:v>94.384657780325497</c:v>
                </c:pt>
                <c:pt idx="622">
                  <c:v>93.995475527099998</c:v>
                </c:pt>
                <c:pt idx="623">
                  <c:v>94.9943629700808</c:v>
                </c:pt>
                <c:pt idx="624">
                  <c:v>95.113244416129604</c:v>
                </c:pt>
                <c:pt idx="625">
                  <c:v>95.173884659966205</c:v>
                </c:pt>
                <c:pt idx="626">
                  <c:v>95.855534737469895</c:v>
                </c:pt>
                <c:pt idx="627">
                  <c:v>96.4146312281066</c:v>
                </c:pt>
                <c:pt idx="628">
                  <c:v>98.303123230583594</c:v>
                </c:pt>
                <c:pt idx="629">
                  <c:v>98.258602199299801</c:v>
                </c:pt>
                <c:pt idx="630">
                  <c:v>97.8817582428847</c:v>
                </c:pt>
                <c:pt idx="631">
                  <c:v>98.688077049986404</c:v>
                </c:pt>
                <c:pt idx="632">
                  <c:v>98.729930024098493</c:v>
                </c:pt>
                <c:pt idx="633">
                  <c:v>99.388141074885993</c:v>
                </c:pt>
                <c:pt idx="634">
                  <c:v>100.76320834904099</c:v>
                </c:pt>
                <c:pt idx="635">
                  <c:v>101.00256340170699</c:v>
                </c:pt>
                <c:pt idx="636">
                  <c:v>100.368305835942</c:v>
                </c:pt>
                <c:pt idx="637">
                  <c:v>101.09744410992499</c:v>
                </c:pt>
                <c:pt idx="638">
                  <c:v>98.459876240789001</c:v>
                </c:pt>
                <c:pt idx="639">
                  <c:v>100.563810778941</c:v>
                </c:pt>
                <c:pt idx="640">
                  <c:v>99.812568064775405</c:v>
                </c:pt>
                <c:pt idx="641">
                  <c:v>99.995052767671297</c:v>
                </c:pt>
                <c:pt idx="642">
                  <c:v>100.442694024489</c:v>
                </c:pt>
                <c:pt idx="643">
                  <c:v>100.06125537130301</c:v>
                </c:pt>
                <c:pt idx="644">
                  <c:v>99.234118447313804</c:v>
                </c:pt>
                <c:pt idx="645">
                  <c:v>99.271735400377395</c:v>
                </c:pt>
                <c:pt idx="646">
                  <c:v>100.236000144472</c:v>
                </c:pt>
                <c:pt idx="647">
                  <c:v>100.433586709344</c:v>
                </c:pt>
                <c:pt idx="648">
                  <c:v>101.254857909259</c:v>
                </c:pt>
                <c:pt idx="649">
                  <c:v>101.156808212529</c:v>
                </c:pt>
                <c:pt idx="650">
                  <c:v>104.263438386077</c:v>
                </c:pt>
                <c:pt idx="651">
                  <c:v>105.72845918603799</c:v>
                </c:pt>
                <c:pt idx="652">
                  <c:v>107.37093350916</c:v>
                </c:pt>
                <c:pt idx="653">
                  <c:v>103.37176365217201</c:v>
                </c:pt>
                <c:pt idx="654">
                  <c:v>105.070441678935</c:v>
                </c:pt>
                <c:pt idx="655">
                  <c:v>105.417654086684</c:v>
                </c:pt>
                <c:pt idx="656">
                  <c:v>101.831070523817</c:v>
                </c:pt>
                <c:pt idx="657">
                  <c:v>100.143450584731</c:v>
                </c:pt>
                <c:pt idx="658">
                  <c:v>98.481892123176493</c:v>
                </c:pt>
                <c:pt idx="659">
                  <c:v>99.019380575655305</c:v>
                </c:pt>
                <c:pt idx="660">
                  <c:v>102.097112261785</c:v>
                </c:pt>
                <c:pt idx="661">
                  <c:v>103.11022661486101</c:v>
                </c:pt>
                <c:pt idx="662">
                  <c:v>104.062977425147</c:v>
                </c:pt>
                <c:pt idx="663">
                  <c:v>103.086035476436</c:v>
                </c:pt>
                <c:pt idx="664">
                  <c:v>104.223510161523</c:v>
                </c:pt>
                <c:pt idx="665">
                  <c:v>102.53164774934299</c:v>
                </c:pt>
                <c:pt idx="666">
                  <c:v>103.327208583165</c:v>
                </c:pt>
                <c:pt idx="667">
                  <c:v>104.839875794528</c:v>
                </c:pt>
                <c:pt idx="668">
                  <c:v>105.88869072636901</c:v>
                </c:pt>
                <c:pt idx="669">
                  <c:v>106.89436407087</c:v>
                </c:pt>
                <c:pt idx="670">
                  <c:v>108.19672149783101</c:v>
                </c:pt>
                <c:pt idx="671">
                  <c:v>110.000006509643</c:v>
                </c:pt>
                <c:pt idx="672">
                  <c:v>107.478589218495</c:v>
                </c:pt>
                <c:pt idx="673">
                  <c:v>105.954347746172</c:v>
                </c:pt>
                <c:pt idx="674">
                  <c:v>106.074861285734</c:v>
                </c:pt>
                <c:pt idx="675">
                  <c:v>106.45185380267399</c:v>
                </c:pt>
                <c:pt idx="676">
                  <c:v>108.01816237922699</c:v>
                </c:pt>
                <c:pt idx="677">
                  <c:v>107.67732606092</c:v>
                </c:pt>
                <c:pt idx="678">
                  <c:v>106.00765180896001</c:v>
                </c:pt>
                <c:pt idx="679">
                  <c:v>106.714132163751</c:v>
                </c:pt>
                <c:pt idx="680">
                  <c:v>107.304356677977</c:v>
                </c:pt>
                <c:pt idx="681">
                  <c:v>108.06989460029401</c:v>
                </c:pt>
                <c:pt idx="682">
                  <c:v>108.332233233362</c:v>
                </c:pt>
                <c:pt idx="683">
                  <c:v>108.128405781506</c:v>
                </c:pt>
                <c:pt idx="684">
                  <c:v>108.082987189674</c:v>
                </c:pt>
                <c:pt idx="685">
                  <c:v>108.201860269633</c:v>
                </c:pt>
                <c:pt idx="686">
                  <c:v>110.242809720713</c:v>
                </c:pt>
                <c:pt idx="687">
                  <c:v>111.027601250719</c:v>
                </c:pt>
                <c:pt idx="688">
                  <c:v>110.61646732239301</c:v>
                </c:pt>
                <c:pt idx="689">
                  <c:v>111.76243149478699</c:v>
                </c:pt>
                <c:pt idx="690">
                  <c:v>112.363298208686</c:v>
                </c:pt>
                <c:pt idx="691">
                  <c:v>109.63187468058599</c:v>
                </c:pt>
                <c:pt idx="692">
                  <c:v>108.955139149985</c:v>
                </c:pt>
                <c:pt idx="693">
                  <c:v>108.170588319163</c:v>
                </c:pt>
                <c:pt idx="694">
                  <c:v>107.565648632315</c:v>
                </c:pt>
                <c:pt idx="695">
                  <c:v>107.915683260015</c:v>
                </c:pt>
                <c:pt idx="696">
                  <c:v>108.95547975368299</c:v>
                </c:pt>
                <c:pt idx="697">
                  <c:v>109.39311297202801</c:v>
                </c:pt>
                <c:pt idx="698">
                  <c:v>107.676880843833</c:v>
                </c:pt>
                <c:pt idx="699">
                  <c:v>107.55472743909201</c:v>
                </c:pt>
                <c:pt idx="700">
                  <c:v>108.648654047695</c:v>
                </c:pt>
                <c:pt idx="701">
                  <c:v>107.521115196884</c:v>
                </c:pt>
                <c:pt idx="702">
                  <c:v>105.126155546927</c:v>
                </c:pt>
                <c:pt idx="703">
                  <c:v>105.192165952582</c:v>
                </c:pt>
                <c:pt idx="704">
                  <c:v>104.53469908319801</c:v>
                </c:pt>
                <c:pt idx="705">
                  <c:v>104.864123243558</c:v>
                </c:pt>
                <c:pt idx="706">
                  <c:v>106.29230920817101</c:v>
                </c:pt>
                <c:pt idx="707">
                  <c:v>105.90523440744001</c:v>
                </c:pt>
                <c:pt idx="708">
                  <c:v>107.082206498752</c:v>
                </c:pt>
                <c:pt idx="709">
                  <c:v>107.94390194962899</c:v>
                </c:pt>
                <c:pt idx="710">
                  <c:v>109.06562229126</c:v>
                </c:pt>
                <c:pt idx="711">
                  <c:v>108.71720312768601</c:v>
                </c:pt>
                <c:pt idx="712">
                  <c:v>110.032259299971</c:v>
                </c:pt>
                <c:pt idx="713">
                  <c:v>109.814998770838</c:v>
                </c:pt>
                <c:pt idx="714">
                  <c:v>110.887796472887</c:v>
                </c:pt>
                <c:pt idx="715">
                  <c:v>112.984778423489</c:v>
                </c:pt>
                <c:pt idx="716">
                  <c:v>112.829631413174</c:v>
                </c:pt>
                <c:pt idx="717">
                  <c:v>112.93202662265099</c:v>
                </c:pt>
                <c:pt idx="718">
                  <c:v>112.81595584965299</c:v>
                </c:pt>
                <c:pt idx="719">
                  <c:v>114.266266862602</c:v>
                </c:pt>
                <c:pt idx="720">
                  <c:v>114.13665819262</c:v>
                </c:pt>
                <c:pt idx="721">
                  <c:v>114.20254660070501</c:v>
                </c:pt>
                <c:pt idx="722">
                  <c:v>116.30783806437201</c:v>
                </c:pt>
                <c:pt idx="723">
                  <c:v>117.95471714012101</c:v>
                </c:pt>
                <c:pt idx="724">
                  <c:v>118.310490235968</c:v>
                </c:pt>
                <c:pt idx="725">
                  <c:v>118.648760581543</c:v>
                </c:pt>
                <c:pt idx="726">
                  <c:v>115.50022812853599</c:v>
                </c:pt>
                <c:pt idx="727">
                  <c:v>119.116683674586</c:v>
                </c:pt>
                <c:pt idx="728">
                  <c:v>121.507632750455</c:v>
                </c:pt>
                <c:pt idx="729">
                  <c:v>121.16895652659301</c:v>
                </c:pt>
                <c:pt idx="730">
                  <c:v>120.585890957082</c:v>
                </c:pt>
                <c:pt idx="731">
                  <c:v>120.696788807011</c:v>
                </c:pt>
                <c:pt idx="732">
                  <c:v>122.449133569352</c:v>
                </c:pt>
                <c:pt idx="733">
                  <c:v>122.97263553440099</c:v>
                </c:pt>
                <c:pt idx="734">
                  <c:v>123.342382804637</c:v>
                </c:pt>
                <c:pt idx="735">
                  <c:v>123.488034703815</c:v>
                </c:pt>
                <c:pt idx="736">
                  <c:v>121.081149049761</c:v>
                </c:pt>
                <c:pt idx="737">
                  <c:v>122.622598359158</c:v>
                </c:pt>
                <c:pt idx="738">
                  <c:v>122.514976961729</c:v>
                </c:pt>
                <c:pt idx="739">
                  <c:v>119.25145771944599</c:v>
                </c:pt>
                <c:pt idx="740">
                  <c:v>118.505612589018</c:v>
                </c:pt>
                <c:pt idx="741">
                  <c:v>119.14502066154201</c:v>
                </c:pt>
                <c:pt idx="742">
                  <c:v>121.09986862013599</c:v>
                </c:pt>
                <c:pt idx="743">
                  <c:v>123.387775909684</c:v>
                </c:pt>
                <c:pt idx="744">
                  <c:v>123.55700890060901</c:v>
                </c:pt>
                <c:pt idx="745">
                  <c:v>125.33572172315201</c:v>
                </c:pt>
                <c:pt idx="746">
                  <c:v>124.607292926029</c:v>
                </c:pt>
                <c:pt idx="747">
                  <c:v>125.300853763139</c:v>
                </c:pt>
                <c:pt idx="748">
                  <c:v>124.70731827041899</c:v>
                </c:pt>
                <c:pt idx="749">
                  <c:v>124.81783858877</c:v>
                </c:pt>
                <c:pt idx="750">
                  <c:v>125.886187676283</c:v>
                </c:pt>
                <c:pt idx="751">
                  <c:v>126.710823181545</c:v>
                </c:pt>
                <c:pt idx="752">
                  <c:v>126.797939837399</c:v>
                </c:pt>
                <c:pt idx="753">
                  <c:v>128.26822334658701</c:v>
                </c:pt>
                <c:pt idx="754">
                  <c:v>130.312645699157</c:v>
                </c:pt>
                <c:pt idx="755">
                  <c:v>130.93743439314301</c:v>
                </c:pt>
                <c:pt idx="756">
                  <c:v>131.00333521115101</c:v>
                </c:pt>
                <c:pt idx="757">
                  <c:v>132.95681064224701</c:v>
                </c:pt>
                <c:pt idx="758">
                  <c:v>131.35206555419501</c:v>
                </c:pt>
                <c:pt idx="759">
                  <c:v>130.522496576788</c:v>
                </c:pt>
                <c:pt idx="760">
                  <c:v>131.36321406180701</c:v>
                </c:pt>
                <c:pt idx="761">
                  <c:v>134.763425956427</c:v>
                </c:pt>
                <c:pt idx="762">
                  <c:v>136.722551798523</c:v>
                </c:pt>
                <c:pt idx="763">
                  <c:v>137.67164977832999</c:v>
                </c:pt>
                <c:pt idx="764">
                  <c:v>138.83119789471701</c:v>
                </c:pt>
                <c:pt idx="765">
                  <c:v>141.128822592901</c:v>
                </c:pt>
                <c:pt idx="766">
                  <c:v>143.64911311038699</c:v>
                </c:pt>
                <c:pt idx="767">
                  <c:v>144.34417273329899</c:v>
                </c:pt>
                <c:pt idx="768">
                  <c:v>141.61845725334101</c:v>
                </c:pt>
                <c:pt idx="769">
                  <c:v>147.422508850643</c:v>
                </c:pt>
                <c:pt idx="770">
                  <c:v>147.969264773481</c:v>
                </c:pt>
                <c:pt idx="771">
                  <c:v>147.958598696466</c:v>
                </c:pt>
                <c:pt idx="772">
                  <c:v>141.040752350753</c:v>
                </c:pt>
                <c:pt idx="773">
                  <c:v>136.829043570528</c:v>
                </c:pt>
                <c:pt idx="774">
                  <c:v>131.993604596285</c:v>
                </c:pt>
                <c:pt idx="775">
                  <c:v>123.977223436194</c:v>
                </c:pt>
                <c:pt idx="776">
                  <c:v>125.625449549823</c:v>
                </c:pt>
                <c:pt idx="777">
                  <c:v>130.68119651238899</c:v>
                </c:pt>
                <c:pt idx="778">
                  <c:v>132.36959429571701</c:v>
                </c:pt>
                <c:pt idx="779">
                  <c:v>126.312987190915</c:v>
                </c:pt>
                <c:pt idx="780">
                  <c:v>124.585586831002</c:v>
                </c:pt>
                <c:pt idx="781">
                  <c:v>125.880473784508</c:v>
                </c:pt>
                <c:pt idx="782">
                  <c:v>122.44399778837899</c:v>
                </c:pt>
                <c:pt idx="783">
                  <c:v>122.98628798073599</c:v>
                </c:pt>
                <c:pt idx="784">
                  <c:v>125.738848621128</c:v>
                </c:pt>
                <c:pt idx="785">
                  <c:v>126.003279206418</c:v>
                </c:pt>
                <c:pt idx="786">
                  <c:v>125.13728530195</c:v>
                </c:pt>
                <c:pt idx="787">
                  <c:v>124.656136247601</c:v>
                </c:pt>
                <c:pt idx="788">
                  <c:v>127.570598695885</c:v>
                </c:pt>
                <c:pt idx="789">
                  <c:v>129.90448531524001</c:v>
                </c:pt>
                <c:pt idx="790">
                  <c:v>129.43632653722</c:v>
                </c:pt>
                <c:pt idx="791">
                  <c:v>130.62586867735899</c:v>
                </c:pt>
                <c:pt idx="792">
                  <c:v>132.625268909353</c:v>
                </c:pt>
                <c:pt idx="793">
                  <c:v>127.366440586515</c:v>
                </c:pt>
                <c:pt idx="794">
                  <c:v>126.124805902947</c:v>
                </c:pt>
                <c:pt idx="795">
                  <c:v>126.455855013274</c:v>
                </c:pt>
                <c:pt idx="796">
                  <c:v>126.14557403771801</c:v>
                </c:pt>
                <c:pt idx="797">
                  <c:v>127.328703968689</c:v>
                </c:pt>
                <c:pt idx="798">
                  <c:v>126.77838866652699</c:v>
                </c:pt>
                <c:pt idx="799">
                  <c:v>127.621009435391</c:v>
                </c:pt>
                <c:pt idx="800">
                  <c:v>123.96263253593099</c:v>
                </c:pt>
                <c:pt idx="801">
                  <c:v>121.169823851096</c:v>
                </c:pt>
                <c:pt idx="802">
                  <c:v>123.342560390751</c:v>
                </c:pt>
                <c:pt idx="803">
                  <c:v>123.387218018032</c:v>
                </c:pt>
                <c:pt idx="804">
                  <c:v>123.00009564991301</c:v>
                </c:pt>
                <c:pt idx="805">
                  <c:v>123.77913157415</c:v>
                </c:pt>
                <c:pt idx="806">
                  <c:v>124.35005177852599</c:v>
                </c:pt>
                <c:pt idx="807">
                  <c:v>125.507473576675</c:v>
                </c:pt>
                <c:pt idx="808">
                  <c:v>125.323846111105</c:v>
                </c:pt>
                <c:pt idx="809">
                  <c:v>122.66559909422701</c:v>
                </c:pt>
                <c:pt idx="810">
                  <c:v>120.74369830745999</c:v>
                </c:pt>
                <c:pt idx="811">
                  <c:v>119.806561474701</c:v>
                </c:pt>
                <c:pt idx="812">
                  <c:v>121.243120260954</c:v>
                </c:pt>
                <c:pt idx="813">
                  <c:v>123.525326924875</c:v>
                </c:pt>
                <c:pt idx="814">
                  <c:v>123.816230887552</c:v>
                </c:pt>
                <c:pt idx="815">
                  <c:v>123.282556051687</c:v>
                </c:pt>
                <c:pt idx="816">
                  <c:v>126.605937165901</c:v>
                </c:pt>
                <c:pt idx="817">
                  <c:v>127.807807256242</c:v>
                </c:pt>
                <c:pt idx="818">
                  <c:v>129.43442635362399</c:v>
                </c:pt>
                <c:pt idx="819">
                  <c:v>129.623261398609</c:v>
                </c:pt>
                <c:pt idx="820">
                  <c:v>126.803450054808</c:v>
                </c:pt>
                <c:pt idx="821">
                  <c:v>127.220260071627</c:v>
                </c:pt>
                <c:pt idx="822">
                  <c:v>130.978765986117</c:v>
                </c:pt>
                <c:pt idx="823">
                  <c:v>130.42646666996001</c:v>
                </c:pt>
                <c:pt idx="824">
                  <c:v>132.42289011172201</c:v>
                </c:pt>
                <c:pt idx="825">
                  <c:v>134.14832759878601</c:v>
                </c:pt>
                <c:pt idx="826">
                  <c:v>132.248734317604</c:v>
                </c:pt>
                <c:pt idx="827">
                  <c:v>134.48420275529099</c:v>
                </c:pt>
                <c:pt idx="828">
                  <c:v>133.255398148545</c:v>
                </c:pt>
                <c:pt idx="829">
                  <c:v>134.94517240225099</c:v>
                </c:pt>
                <c:pt idx="830">
                  <c:v>135.62162850266</c:v>
                </c:pt>
                <c:pt idx="831">
                  <c:v>136.79950111080299</c:v>
                </c:pt>
                <c:pt idx="832">
                  <c:v>134.70966927647501</c:v>
                </c:pt>
                <c:pt idx="833">
                  <c:v>134.08442720889201</c:v>
                </c:pt>
                <c:pt idx="834">
                  <c:v>134.40059498048601</c:v>
                </c:pt>
                <c:pt idx="835">
                  <c:v>133.161600436166</c:v>
                </c:pt>
                <c:pt idx="836">
                  <c:v>136.111012996966</c:v>
                </c:pt>
                <c:pt idx="837">
                  <c:v>137.61228204582</c:v>
                </c:pt>
                <c:pt idx="838">
                  <c:v>131.127353578727</c:v>
                </c:pt>
                <c:pt idx="839">
                  <c:v>130.72903424576799</c:v>
                </c:pt>
                <c:pt idx="840">
                  <c:v>131.59555931995001</c:v>
                </c:pt>
                <c:pt idx="841">
                  <c:v>130.35790141214201</c:v>
                </c:pt>
                <c:pt idx="842">
                  <c:v>134.48742747786301</c:v>
                </c:pt>
                <c:pt idx="843">
                  <c:v>133.66048748377801</c:v>
                </c:pt>
                <c:pt idx="844">
                  <c:v>134.19563181255799</c:v>
                </c:pt>
                <c:pt idx="845">
                  <c:v>135.993017585779</c:v>
                </c:pt>
                <c:pt idx="846">
                  <c:v>136.899289342705</c:v>
                </c:pt>
                <c:pt idx="847">
                  <c:v>137.38096198985801</c:v>
                </c:pt>
                <c:pt idx="848">
                  <c:v>137.38839293896999</c:v>
                </c:pt>
                <c:pt idx="849">
                  <c:v>140.90819637878701</c:v>
                </c:pt>
                <c:pt idx="850">
                  <c:v>143.70545612423001</c:v>
                </c:pt>
                <c:pt idx="851">
                  <c:v>139.90312125006199</c:v>
                </c:pt>
                <c:pt idx="852">
                  <c:v>135.600518194335</c:v>
                </c:pt>
                <c:pt idx="853">
                  <c:v>137.369981758286</c:v>
                </c:pt>
                <c:pt idx="854">
                  <c:v>139.98493192605699</c:v>
                </c:pt>
                <c:pt idx="855">
                  <c:v>138.72255972691599</c:v>
                </c:pt>
                <c:pt idx="856">
                  <c:v>141.33976452704201</c:v>
                </c:pt>
                <c:pt idx="857">
                  <c:v>141.146837043532</c:v>
                </c:pt>
                <c:pt idx="858">
                  <c:v>141.04834704619699</c:v>
                </c:pt>
                <c:pt idx="859">
                  <c:v>144.552737908409</c:v>
                </c:pt>
                <c:pt idx="860">
                  <c:v>142.54192848424199</c:v>
                </c:pt>
                <c:pt idx="861">
                  <c:v>141.00056475399299</c:v>
                </c:pt>
                <c:pt idx="862">
                  <c:v>143.201644409941</c:v>
                </c:pt>
                <c:pt idx="863">
                  <c:v>141.086287715</c:v>
                </c:pt>
                <c:pt idx="864">
                  <c:v>138.10061470645601</c:v>
                </c:pt>
                <c:pt idx="865">
                  <c:v>139.433911783296</c:v>
                </c:pt>
                <c:pt idx="866">
                  <c:v>138.886288214275</c:v>
                </c:pt>
                <c:pt idx="867">
                  <c:v>136.38051042056401</c:v>
                </c:pt>
                <c:pt idx="868">
                  <c:v>138.01594344096699</c:v>
                </c:pt>
                <c:pt idx="869">
                  <c:v>136.08949468043701</c:v>
                </c:pt>
                <c:pt idx="870">
                  <c:v>136.868069066776</c:v>
                </c:pt>
                <c:pt idx="871">
                  <c:v>135.40463952581999</c:v>
                </c:pt>
                <c:pt idx="872">
                  <c:v>127.07109856353701</c:v>
                </c:pt>
                <c:pt idx="873">
                  <c:v>115.524363525243</c:v>
                </c:pt>
                <c:pt idx="874">
                  <c:v>114.26346374518199</c:v>
                </c:pt>
                <c:pt idx="875">
                  <c:v>117.267886894075</c:v>
                </c:pt>
                <c:pt idx="876">
                  <c:v>111.967468541488</c:v>
                </c:pt>
                <c:pt idx="877">
                  <c:v>114.55438141078299</c:v>
                </c:pt>
                <c:pt idx="878">
                  <c:v>113.200943445253</c:v>
                </c:pt>
                <c:pt idx="879">
                  <c:v>115.582603084982</c:v>
                </c:pt>
                <c:pt idx="880">
                  <c:v>113.791249671602</c:v>
                </c:pt>
                <c:pt idx="881">
                  <c:v>114.922502915845</c:v>
                </c:pt>
                <c:pt idx="882">
                  <c:v>117.418111404675</c:v>
                </c:pt>
                <c:pt idx="883">
                  <c:v>115.140921714353</c:v>
                </c:pt>
                <c:pt idx="884">
                  <c:v>117.660101417722</c:v>
                </c:pt>
                <c:pt idx="885">
                  <c:v>117.558881067459</c:v>
                </c:pt>
                <c:pt idx="886">
                  <c:v>118.199775887415</c:v>
                </c:pt>
                <c:pt idx="887">
                  <c:v>116.682657795868</c:v>
                </c:pt>
                <c:pt idx="888">
                  <c:v>117.335096251823</c:v>
                </c:pt>
                <c:pt idx="889">
                  <c:v>117.01118599791501</c:v>
                </c:pt>
                <c:pt idx="890">
                  <c:v>117.244046665038</c:v>
                </c:pt>
                <c:pt idx="891">
                  <c:v>114.749537571066</c:v>
                </c:pt>
                <c:pt idx="892">
                  <c:v>113.18495424224901</c:v>
                </c:pt>
                <c:pt idx="893">
                  <c:v>114.74970077928501</c:v>
                </c:pt>
                <c:pt idx="894">
                  <c:v>115.846073622096</c:v>
                </c:pt>
                <c:pt idx="895">
                  <c:v>120.348392498748</c:v>
                </c:pt>
                <c:pt idx="896">
                  <c:v>120.45242833933</c:v>
                </c:pt>
                <c:pt idx="897">
                  <c:v>123.06492624057999</c:v>
                </c:pt>
                <c:pt idx="898">
                  <c:v>123.645781638209</c:v>
                </c:pt>
                <c:pt idx="899">
                  <c:v>122.630502467651</c:v>
                </c:pt>
                <c:pt idx="900">
                  <c:v>121.42512099643599</c:v>
                </c:pt>
                <c:pt idx="901">
                  <c:v>123.215474315489</c:v>
                </c:pt>
                <c:pt idx="902">
                  <c:v>123.777415707293</c:v>
                </c:pt>
                <c:pt idx="903">
                  <c:v>122.92716760395101</c:v>
                </c:pt>
                <c:pt idx="904">
                  <c:v>125.546625595001</c:v>
                </c:pt>
                <c:pt idx="905">
                  <c:v>124.709258382789</c:v>
                </c:pt>
                <c:pt idx="906">
                  <c:v>123.261199716353</c:v>
                </c:pt>
                <c:pt idx="907">
                  <c:v>122.60546862744199</c:v>
                </c:pt>
                <c:pt idx="908">
                  <c:v>124.171816938308</c:v>
                </c:pt>
                <c:pt idx="909">
                  <c:v>123.654031514831</c:v>
                </c:pt>
                <c:pt idx="910">
                  <c:v>124.26676536687501</c:v>
                </c:pt>
                <c:pt idx="911">
                  <c:v>122.54499471554099</c:v>
                </c:pt>
                <c:pt idx="912">
                  <c:v>118.72418659588099</c:v>
                </c:pt>
                <c:pt idx="913">
                  <c:v>119.48893089985</c:v>
                </c:pt>
                <c:pt idx="914">
                  <c:v>118.47618282192499</c:v>
                </c:pt>
                <c:pt idx="915">
                  <c:v>120.401330818709</c:v>
                </c:pt>
                <c:pt idx="916">
                  <c:v>120.161711338388</c:v>
                </c:pt>
                <c:pt idx="917">
                  <c:v>118.40930508908799</c:v>
                </c:pt>
                <c:pt idx="918">
                  <c:v>119.921192595766</c:v>
                </c:pt>
                <c:pt idx="919">
                  <c:v>119.477347140364</c:v>
                </c:pt>
                <c:pt idx="920">
                  <c:v>119.173150941693</c:v>
                </c:pt>
                <c:pt idx="921">
                  <c:v>118.76096283703301</c:v>
                </c:pt>
                <c:pt idx="922">
                  <c:v>119.741305302218</c:v>
                </c:pt>
                <c:pt idx="923">
                  <c:v>119.087253550006</c:v>
                </c:pt>
                <c:pt idx="924">
                  <c:v>118.643585409084</c:v>
                </c:pt>
                <c:pt idx="925">
                  <c:v>119.073569089822</c:v>
                </c:pt>
                <c:pt idx="926">
                  <c:v>119.105382674495</c:v>
                </c:pt>
                <c:pt idx="927">
                  <c:v>117.845496048885</c:v>
                </c:pt>
                <c:pt idx="928">
                  <c:v>117.64637599452</c:v>
                </c:pt>
                <c:pt idx="929">
                  <c:v>117.53152999147601</c:v>
                </c:pt>
                <c:pt idx="930">
                  <c:v>117.502920758663</c:v>
                </c:pt>
                <c:pt idx="931">
                  <c:v>117.135905395028</c:v>
                </c:pt>
                <c:pt idx="932">
                  <c:v>118.041333378993</c:v>
                </c:pt>
                <c:pt idx="933">
                  <c:v>119.004619217526</c:v>
                </c:pt>
                <c:pt idx="934">
                  <c:v>117.52162109263401</c:v>
                </c:pt>
                <c:pt idx="935">
                  <c:v>116.617292962563</c:v>
                </c:pt>
                <c:pt idx="936">
                  <c:v>116.641677789803</c:v>
                </c:pt>
                <c:pt idx="937">
                  <c:v>115.95813117329701</c:v>
                </c:pt>
                <c:pt idx="938">
                  <c:v>116.18972668784301</c:v>
                </c:pt>
                <c:pt idx="939">
                  <c:v>117.544043073873</c:v>
                </c:pt>
                <c:pt idx="940">
                  <c:v>117.67470644124001</c:v>
                </c:pt>
                <c:pt idx="941">
                  <c:v>117.98063747466</c:v>
                </c:pt>
                <c:pt idx="942">
                  <c:v>116.862445903772</c:v>
                </c:pt>
                <c:pt idx="943">
                  <c:v>116.079465785558</c:v>
                </c:pt>
                <c:pt idx="944">
                  <c:v>116.14138425647801</c:v>
                </c:pt>
                <c:pt idx="945">
                  <c:v>116.562777127451</c:v>
                </c:pt>
                <c:pt idx="946">
                  <c:v>116.308444721524</c:v>
                </c:pt>
                <c:pt idx="947">
                  <c:v>116.64090426356</c:v>
                </c:pt>
                <c:pt idx="948">
                  <c:v>117.762964392657</c:v>
                </c:pt>
                <c:pt idx="949">
                  <c:v>117.78737163153799</c:v>
                </c:pt>
                <c:pt idx="950">
                  <c:v>118.23139827079299</c:v>
                </c:pt>
                <c:pt idx="951">
                  <c:v>118.80379782618</c:v>
                </c:pt>
                <c:pt idx="952">
                  <c:v>118.25488407119499</c:v>
                </c:pt>
                <c:pt idx="953">
                  <c:v>117.21695314738599</c:v>
                </c:pt>
                <c:pt idx="954">
                  <c:v>116.65807330096401</c:v>
                </c:pt>
                <c:pt idx="955">
                  <c:v>116.47311665116101</c:v>
                </c:pt>
                <c:pt idx="956">
                  <c:v>116.10197020782201</c:v>
                </c:pt>
                <c:pt idx="957">
                  <c:v>117.874270786845</c:v>
                </c:pt>
                <c:pt idx="958">
                  <c:v>118.879856780906</c:v>
                </c:pt>
                <c:pt idx="959">
                  <c:v>119.81772811889201</c:v>
                </c:pt>
                <c:pt idx="960">
                  <c:v>120.010376261034</c:v>
                </c:pt>
                <c:pt idx="961">
                  <c:v>120.793303082972</c:v>
                </c:pt>
                <c:pt idx="962">
                  <c:v>120.070926217221</c:v>
                </c:pt>
                <c:pt idx="963">
                  <c:v>120.39634452789301</c:v>
                </c:pt>
                <c:pt idx="964">
                  <c:v>118.192000878058</c:v>
                </c:pt>
                <c:pt idx="965">
                  <c:v>118.74789667946899</c:v>
                </c:pt>
                <c:pt idx="966">
                  <c:v>118.395514977221</c:v>
                </c:pt>
                <c:pt idx="967">
                  <c:v>118.201490337143</c:v>
                </c:pt>
                <c:pt idx="968">
                  <c:v>117.60444867103</c:v>
                </c:pt>
                <c:pt idx="969">
                  <c:v>118.316008123956</c:v>
                </c:pt>
                <c:pt idx="970">
                  <c:v>118.45471396240001</c:v>
                </c:pt>
                <c:pt idx="971">
                  <c:v>118.735036743264</c:v>
                </c:pt>
                <c:pt idx="972">
                  <c:v>118.857764993662</c:v>
                </c:pt>
                <c:pt idx="973">
                  <c:v>118.251459517071</c:v>
                </c:pt>
                <c:pt idx="974">
                  <c:v>118.07421505113101</c:v>
                </c:pt>
                <c:pt idx="975">
                  <c:v>118.11218977858201</c:v>
                </c:pt>
                <c:pt idx="976">
                  <c:v>119.346432544186</c:v>
                </c:pt>
                <c:pt idx="977">
                  <c:v>119.39405149348801</c:v>
                </c:pt>
                <c:pt idx="978">
                  <c:v>119.63961467397699</c:v>
                </c:pt>
                <c:pt idx="979">
                  <c:v>120.13805313690099</c:v>
                </c:pt>
                <c:pt idx="980">
                  <c:v>120.327551545142</c:v>
                </c:pt>
                <c:pt idx="981">
                  <c:v>117.950065055427</c:v>
                </c:pt>
                <c:pt idx="982">
                  <c:v>117.818789566454</c:v>
                </c:pt>
                <c:pt idx="983">
                  <c:v>118.40936681689701</c:v>
                </c:pt>
                <c:pt idx="984">
                  <c:v>117.744651388005</c:v>
                </c:pt>
                <c:pt idx="985">
                  <c:v>117.92868172723</c:v>
                </c:pt>
                <c:pt idx="986">
                  <c:v>117.725249700736</c:v>
                </c:pt>
                <c:pt idx="987">
                  <c:v>117.422793192801</c:v>
                </c:pt>
                <c:pt idx="988">
                  <c:v>117.755997939674</c:v>
                </c:pt>
                <c:pt idx="989">
                  <c:v>117.478532471753</c:v>
                </c:pt>
                <c:pt idx="990">
                  <c:v>116.290729130622</c:v>
                </c:pt>
                <c:pt idx="991">
                  <c:v>114.31966945164901</c:v>
                </c:pt>
                <c:pt idx="992">
                  <c:v>114.721505127592</c:v>
                </c:pt>
                <c:pt idx="993">
                  <c:v>114.841912794452</c:v>
                </c:pt>
                <c:pt idx="994">
                  <c:v>114.44132534091899</c:v>
                </c:pt>
                <c:pt idx="995">
                  <c:v>114.524636804862</c:v>
                </c:pt>
                <c:pt idx="996">
                  <c:v>115.188727391223</c:v>
                </c:pt>
                <c:pt idx="997">
                  <c:v>114.98623100723201</c:v>
                </c:pt>
                <c:pt idx="998">
                  <c:v>115.651827187385</c:v>
                </c:pt>
                <c:pt idx="999">
                  <c:v>116.373124996675</c:v>
                </c:pt>
                <c:pt idx="1000">
                  <c:v>116.678603838033</c:v>
                </c:pt>
                <c:pt idx="1001">
                  <c:v>116.209443599209</c:v>
                </c:pt>
                <c:pt idx="1002">
                  <c:v>116.479935144129</c:v>
                </c:pt>
                <c:pt idx="1003">
                  <c:v>115.54926612766999</c:v>
                </c:pt>
                <c:pt idx="1004">
                  <c:v>116.345451666866</c:v>
                </c:pt>
                <c:pt idx="1005">
                  <c:v>114.89160345051199</c:v>
                </c:pt>
                <c:pt idx="1006">
                  <c:v>114.826357385146</c:v>
                </c:pt>
                <c:pt idx="1007">
                  <c:v>115.558590943504</c:v>
                </c:pt>
                <c:pt idx="1008">
                  <c:v>116.884978155683</c:v>
                </c:pt>
                <c:pt idx="1009">
                  <c:v>117.093490851719</c:v>
                </c:pt>
                <c:pt idx="1010">
                  <c:v>116.47078512559</c:v>
                </c:pt>
                <c:pt idx="1011">
                  <c:v>116.579015887246</c:v>
                </c:pt>
                <c:pt idx="1012">
                  <c:v>117.134320203944</c:v>
                </c:pt>
                <c:pt idx="1013">
                  <c:v>116.64949659887</c:v>
                </c:pt>
                <c:pt idx="1014">
                  <c:v>117.301209127199</c:v>
                </c:pt>
                <c:pt idx="1015">
                  <c:v>117.429640148082</c:v>
                </c:pt>
                <c:pt idx="1016">
                  <c:v>117.114943273836</c:v>
                </c:pt>
                <c:pt idx="1017">
                  <c:v>117.031128850809</c:v>
                </c:pt>
                <c:pt idx="1018">
                  <c:v>117.31218754080101</c:v>
                </c:pt>
                <c:pt idx="1019">
                  <c:v>116.68309810211299</c:v>
                </c:pt>
                <c:pt idx="1020">
                  <c:v>116.961037704435</c:v>
                </c:pt>
                <c:pt idx="1021">
                  <c:v>117.517530967029</c:v>
                </c:pt>
                <c:pt idx="1022">
                  <c:v>117.745157447762</c:v>
                </c:pt>
                <c:pt idx="1023">
                  <c:v>117.622163571028</c:v>
                </c:pt>
                <c:pt idx="1024">
                  <c:v>117.332792413153</c:v>
                </c:pt>
                <c:pt idx="1025">
                  <c:v>117.89056964777799</c:v>
                </c:pt>
                <c:pt idx="1026">
                  <c:v>117.498797578652</c:v>
                </c:pt>
                <c:pt idx="1027">
                  <c:v>117.176821534279</c:v>
                </c:pt>
                <c:pt idx="1028">
                  <c:v>117.212704988304</c:v>
                </c:pt>
                <c:pt idx="1029">
                  <c:v>117.562047888032</c:v>
                </c:pt>
                <c:pt idx="1030">
                  <c:v>117.603988225314</c:v>
                </c:pt>
                <c:pt idx="1031">
                  <c:v>117.377140120568</c:v>
                </c:pt>
                <c:pt idx="1032">
                  <c:v>117.990363625534</c:v>
                </c:pt>
                <c:pt idx="1033">
                  <c:v>118.67249177800601</c:v>
                </c:pt>
                <c:pt idx="1034">
                  <c:v>118.843997617874</c:v>
                </c:pt>
                <c:pt idx="1035">
                  <c:v>118.994108663733</c:v>
                </c:pt>
                <c:pt idx="1036">
                  <c:v>120.258343786488</c:v>
                </c:pt>
                <c:pt idx="1037">
                  <c:v>120.30541817199099</c:v>
                </c:pt>
                <c:pt idx="1038">
                  <c:v>120.119247633684</c:v>
                </c:pt>
                <c:pt idx="1039">
                  <c:v>119.32129919992499</c:v>
                </c:pt>
                <c:pt idx="1040">
                  <c:v>119.830864879253</c:v>
                </c:pt>
                <c:pt idx="1041">
                  <c:v>119.493670059286</c:v>
                </c:pt>
                <c:pt idx="1042">
                  <c:v>119.843080386932</c:v>
                </c:pt>
                <c:pt idx="1043">
                  <c:v>119.558695453987</c:v>
                </c:pt>
                <c:pt idx="1044">
                  <c:v>121.555786449039</c:v>
                </c:pt>
                <c:pt idx="1045">
                  <c:v>122.51768161356701</c:v>
                </c:pt>
                <c:pt idx="1046">
                  <c:v>124.39001629788901</c:v>
                </c:pt>
                <c:pt idx="1047">
                  <c:v>123.63625693791499</c:v>
                </c:pt>
                <c:pt idx="1048">
                  <c:v>122.66597561979199</c:v>
                </c:pt>
                <c:pt idx="1049">
                  <c:v>121.083215623662</c:v>
                </c:pt>
                <c:pt idx="1050">
                  <c:v>121.258925565003</c:v>
                </c:pt>
                <c:pt idx="1051">
                  <c:v>121.505114156464</c:v>
                </c:pt>
                <c:pt idx="1052">
                  <c:v>121.22941496631699</c:v>
                </c:pt>
                <c:pt idx="1053">
                  <c:v>120.989561417863</c:v>
                </c:pt>
                <c:pt idx="1054">
                  <c:v>121.833278219129</c:v>
                </c:pt>
                <c:pt idx="1055">
                  <c:v>121.825814803643</c:v>
                </c:pt>
                <c:pt idx="1056">
                  <c:v>122.732026482894</c:v>
                </c:pt>
                <c:pt idx="1057">
                  <c:v>123.400306395025</c:v>
                </c:pt>
                <c:pt idx="1058">
                  <c:v>122.89380631544</c:v>
                </c:pt>
                <c:pt idx="1059">
                  <c:v>123.176755713592</c:v>
                </c:pt>
                <c:pt idx="1060">
                  <c:v>122.637025253026</c:v>
                </c:pt>
                <c:pt idx="1061">
                  <c:v>122.21037139120899</c:v>
                </c:pt>
                <c:pt idx="1062">
                  <c:v>122.527911069642</c:v>
                </c:pt>
                <c:pt idx="1063">
                  <c:v>122.46274390062401</c:v>
                </c:pt>
                <c:pt idx="1064">
                  <c:v>122.759680640382</c:v>
                </c:pt>
                <c:pt idx="1065">
                  <c:v>122.75600796249699</c:v>
                </c:pt>
                <c:pt idx="1066">
                  <c:v>121.730525486212</c:v>
                </c:pt>
                <c:pt idx="1067">
                  <c:v>122.579610748281</c:v>
                </c:pt>
                <c:pt idx="1068">
                  <c:v>122.059938731708</c:v>
                </c:pt>
                <c:pt idx="1069">
                  <c:v>122.532196124037</c:v>
                </c:pt>
                <c:pt idx="1070">
                  <c:v>123.267323163604</c:v>
                </c:pt>
                <c:pt idx="1071">
                  <c:v>123.95983895835001</c:v>
                </c:pt>
                <c:pt idx="1072">
                  <c:v>123.858619504901</c:v>
                </c:pt>
                <c:pt idx="1073">
                  <c:v>123.764836524982</c:v>
                </c:pt>
                <c:pt idx="1074">
                  <c:v>124.363301679415</c:v>
                </c:pt>
                <c:pt idx="1075">
                  <c:v>124.474871478393</c:v>
                </c:pt>
                <c:pt idx="1076">
                  <c:v>124.914972789405</c:v>
                </c:pt>
                <c:pt idx="1077">
                  <c:v>124.56721407000801</c:v>
                </c:pt>
                <c:pt idx="1078">
                  <c:v>124.491093189344</c:v>
                </c:pt>
                <c:pt idx="1079">
                  <c:v>124.017181064637</c:v>
                </c:pt>
                <c:pt idx="1080">
                  <c:v>124.940119845841</c:v>
                </c:pt>
                <c:pt idx="1081">
                  <c:v>125.271696756127</c:v>
                </c:pt>
                <c:pt idx="1082">
                  <c:v>125.876543270391</c:v>
                </c:pt>
                <c:pt idx="1083">
                  <c:v>126.10757638587501</c:v>
                </c:pt>
                <c:pt idx="1084">
                  <c:v>125.452904267305</c:v>
                </c:pt>
                <c:pt idx="1085">
                  <c:v>123.879987258502</c:v>
                </c:pt>
                <c:pt idx="1086">
                  <c:v>124.526280469325</c:v>
                </c:pt>
                <c:pt idx="1087">
                  <c:v>124.568819869075</c:v>
                </c:pt>
                <c:pt idx="1088">
                  <c:v>124.005614267258</c:v>
                </c:pt>
                <c:pt idx="1089">
                  <c:v>124.490189488366</c:v>
                </c:pt>
                <c:pt idx="1090">
                  <c:v>123.960216336654</c:v>
                </c:pt>
                <c:pt idx="1091">
                  <c:v>123.874168694422</c:v>
                </c:pt>
                <c:pt idx="1092">
                  <c:v>122.965411265226</c:v>
                </c:pt>
                <c:pt idx="1093">
                  <c:v>122.315273178095</c:v>
                </c:pt>
                <c:pt idx="1094">
                  <c:v>122.309762577125</c:v>
                </c:pt>
                <c:pt idx="1095">
                  <c:v>122.51999797934801</c:v>
                </c:pt>
                <c:pt idx="1096">
                  <c:v>122.631006530091</c:v>
                </c:pt>
                <c:pt idx="1097">
                  <c:v>122.107671276034</c:v>
                </c:pt>
                <c:pt idx="1098">
                  <c:v>121.85951901316901</c:v>
                </c:pt>
                <c:pt idx="1099">
                  <c:v>123.039664618896</c:v>
                </c:pt>
                <c:pt idx="1100">
                  <c:v>123.310683457184</c:v>
                </c:pt>
                <c:pt idx="1101">
                  <c:v>123.27598882213501</c:v>
                </c:pt>
                <c:pt idx="1102">
                  <c:v>123.09595006654899</c:v>
                </c:pt>
                <c:pt idx="1103">
                  <c:v>123.30390562269601</c:v>
                </c:pt>
                <c:pt idx="1104">
                  <c:v>122.623040085854</c:v>
                </c:pt>
                <c:pt idx="1105">
                  <c:v>123.219721268576</c:v>
                </c:pt>
                <c:pt idx="1106">
                  <c:v>123.483559345602</c:v>
                </c:pt>
                <c:pt idx="1107">
                  <c:v>123.670788878808</c:v>
                </c:pt>
                <c:pt idx="1108">
                  <c:v>123.667186877795</c:v>
                </c:pt>
                <c:pt idx="1109">
                  <c:v>123.180272766158</c:v>
                </c:pt>
                <c:pt idx="1110">
                  <c:v>123.804233408629</c:v>
                </c:pt>
                <c:pt idx="1111">
                  <c:v>124.12681010819701</c:v>
                </c:pt>
                <c:pt idx="1112">
                  <c:v>123.98145133294</c:v>
                </c:pt>
                <c:pt idx="1113">
                  <c:v>125.885802303171</c:v>
                </c:pt>
                <c:pt idx="1114">
                  <c:v>125.874340272691</c:v>
                </c:pt>
                <c:pt idx="1115">
                  <c:v>124.609460120954</c:v>
                </c:pt>
                <c:pt idx="1116">
                  <c:v>124.71871187808</c:v>
                </c:pt>
                <c:pt idx="1117">
                  <c:v>125.074390850562</c:v>
                </c:pt>
                <c:pt idx="1118">
                  <c:v>126.63708225604999</c:v>
                </c:pt>
                <c:pt idx="1119">
                  <c:v>127.45901311785499</c:v>
                </c:pt>
                <c:pt idx="1120">
                  <c:v>127.169680265804</c:v>
                </c:pt>
                <c:pt idx="1121">
                  <c:v>126.156012548818</c:v>
                </c:pt>
                <c:pt idx="1122">
                  <c:v>125.58350453751</c:v>
                </c:pt>
                <c:pt idx="1123">
                  <c:v>124.10092103672601</c:v>
                </c:pt>
                <c:pt idx="1124">
                  <c:v>124.192087773956</c:v>
                </c:pt>
                <c:pt idx="1125">
                  <c:v>123.81148743279201</c:v>
                </c:pt>
                <c:pt idx="1126">
                  <c:v>122.00137344680201</c:v>
                </c:pt>
                <c:pt idx="1127">
                  <c:v>121.800303041711</c:v>
                </c:pt>
                <c:pt idx="1128">
                  <c:v>122.752221264776</c:v>
                </c:pt>
                <c:pt idx="1129">
                  <c:v>122.36909127142199</c:v>
                </c:pt>
                <c:pt idx="1130">
                  <c:v>122.222541338474</c:v>
                </c:pt>
                <c:pt idx="1131">
                  <c:v>122.82439677988501</c:v>
                </c:pt>
                <c:pt idx="1132">
                  <c:v>123.25569028648</c:v>
                </c:pt>
                <c:pt idx="1133">
                  <c:v>123.26756111651601</c:v>
                </c:pt>
                <c:pt idx="1134">
                  <c:v>123.372455196689</c:v>
                </c:pt>
                <c:pt idx="1135">
                  <c:v>122.929955823453</c:v>
                </c:pt>
                <c:pt idx="1136">
                  <c:v>122.23843845261101</c:v>
                </c:pt>
                <c:pt idx="1137">
                  <c:v>122.490916279877</c:v>
                </c:pt>
                <c:pt idx="1138">
                  <c:v>122.538761030134</c:v>
                </c:pt>
                <c:pt idx="1139">
                  <c:v>121.963328469826</c:v>
                </c:pt>
                <c:pt idx="1140">
                  <c:v>122.774645847237</c:v>
                </c:pt>
                <c:pt idx="1141">
                  <c:v>123.504179843502</c:v>
                </c:pt>
                <c:pt idx="1142">
                  <c:v>123.614541879559</c:v>
                </c:pt>
                <c:pt idx="1143">
                  <c:v>124.46125320796899</c:v>
                </c:pt>
                <c:pt idx="1144">
                  <c:v>123.06650448868</c:v>
                </c:pt>
                <c:pt idx="1145">
                  <c:v>122.656084733372</c:v>
                </c:pt>
                <c:pt idx="1146">
                  <c:v>121.31239234307399</c:v>
                </c:pt>
                <c:pt idx="1147">
                  <c:v>121.246709985085</c:v>
                </c:pt>
                <c:pt idx="1148">
                  <c:v>120.878174355417</c:v>
                </c:pt>
                <c:pt idx="1149">
                  <c:v>120.56727412756899</c:v>
                </c:pt>
                <c:pt idx="1150">
                  <c:v>121.4477359439</c:v>
                </c:pt>
                <c:pt idx="1151">
                  <c:v>122.14866086353</c:v>
                </c:pt>
                <c:pt idx="1152">
                  <c:v>122.417290011804</c:v>
                </c:pt>
                <c:pt idx="1153">
                  <c:v>122.04267077955799</c:v>
                </c:pt>
                <c:pt idx="1154">
                  <c:v>122.379248814089</c:v>
                </c:pt>
                <c:pt idx="1155">
                  <c:v>121.33299893194599</c:v>
                </c:pt>
                <c:pt idx="1156">
                  <c:v>119.89997395466099</c:v>
                </c:pt>
                <c:pt idx="1157">
                  <c:v>119.563085078189</c:v>
                </c:pt>
                <c:pt idx="1158">
                  <c:v>119.39163016945</c:v>
                </c:pt>
                <c:pt idx="1159">
                  <c:v>119.007998160445</c:v>
                </c:pt>
                <c:pt idx="1160">
                  <c:v>117.203682255191</c:v>
                </c:pt>
                <c:pt idx="1161">
                  <c:v>116.772270103027</c:v>
                </c:pt>
                <c:pt idx="1162">
                  <c:v>117.66234520424899</c:v>
                </c:pt>
                <c:pt idx="1163">
                  <c:v>118.946671487651</c:v>
                </c:pt>
                <c:pt idx="1164">
                  <c:v>119.585851047037</c:v>
                </c:pt>
                <c:pt idx="1165">
                  <c:v>119.534508538309</c:v>
                </c:pt>
                <c:pt idx="1166">
                  <c:v>120.647578580859</c:v>
                </c:pt>
                <c:pt idx="1167">
                  <c:v>120.91134399163801</c:v>
                </c:pt>
                <c:pt idx="1168">
                  <c:v>120.30178518911799</c:v>
                </c:pt>
                <c:pt idx="1169">
                  <c:v>120.359043771863</c:v>
                </c:pt>
                <c:pt idx="1170">
                  <c:v>121.09135617951399</c:v>
                </c:pt>
                <c:pt idx="1171">
                  <c:v>121.36455752455799</c:v>
                </c:pt>
                <c:pt idx="1172">
                  <c:v>121.63565195733</c:v>
                </c:pt>
                <c:pt idx="1173">
                  <c:v>121.60120826693201</c:v>
                </c:pt>
                <c:pt idx="1174">
                  <c:v>121.05671164150399</c:v>
                </c:pt>
                <c:pt idx="1175">
                  <c:v>122.08399019166001</c:v>
                </c:pt>
                <c:pt idx="1176">
                  <c:v>122.312224089376</c:v>
                </c:pt>
                <c:pt idx="1177">
                  <c:v>122.366884209489</c:v>
                </c:pt>
                <c:pt idx="1178">
                  <c:v>122.852462624323</c:v>
                </c:pt>
                <c:pt idx="1179">
                  <c:v>122.660655130447</c:v>
                </c:pt>
                <c:pt idx="1180">
                  <c:v>121.777476569646</c:v>
                </c:pt>
                <c:pt idx="1181">
                  <c:v>121.46220023044199</c:v>
                </c:pt>
                <c:pt idx="1182">
                  <c:v>122.35694807345899</c:v>
                </c:pt>
                <c:pt idx="1183">
                  <c:v>123.73524729485401</c:v>
                </c:pt>
                <c:pt idx="1184">
                  <c:v>123.383113659614</c:v>
                </c:pt>
                <c:pt idx="1185">
                  <c:v>124.12787118807201</c:v>
                </c:pt>
                <c:pt idx="1186">
                  <c:v>123.318799624894</c:v>
                </c:pt>
                <c:pt idx="1187">
                  <c:v>123.280119931787</c:v>
                </c:pt>
                <c:pt idx="1188">
                  <c:v>122.44083191008301</c:v>
                </c:pt>
                <c:pt idx="1189">
                  <c:v>122.549860840183</c:v>
                </c:pt>
                <c:pt idx="1190">
                  <c:v>121.664439173942</c:v>
                </c:pt>
                <c:pt idx="1191">
                  <c:v>123.126436500781</c:v>
                </c:pt>
                <c:pt idx="1192">
                  <c:v>125.368910939621</c:v>
                </c:pt>
                <c:pt idx="1193">
                  <c:v>125.170423221337</c:v>
                </c:pt>
                <c:pt idx="1194">
                  <c:v>125.376079818044</c:v>
                </c:pt>
                <c:pt idx="1195">
                  <c:v>125.46100876707099</c:v>
                </c:pt>
                <c:pt idx="1196">
                  <c:v>125.247246394698</c:v>
                </c:pt>
                <c:pt idx="1197">
                  <c:v>125.712267466688</c:v>
                </c:pt>
                <c:pt idx="1198">
                  <c:v>125.960816720092</c:v>
                </c:pt>
                <c:pt idx="1199">
                  <c:v>125.891484309456</c:v>
                </c:pt>
                <c:pt idx="1200">
                  <c:v>125.98061822539201</c:v>
                </c:pt>
                <c:pt idx="1201">
                  <c:v>126.329292349838</c:v>
                </c:pt>
                <c:pt idx="1202">
                  <c:v>126.14356910883301</c:v>
                </c:pt>
                <c:pt idx="1203">
                  <c:v>126.63626110130799</c:v>
                </c:pt>
                <c:pt idx="1204">
                  <c:v>127.24848146818999</c:v>
                </c:pt>
                <c:pt idx="1205">
                  <c:v>127.949623755085</c:v>
                </c:pt>
                <c:pt idx="1206">
                  <c:v>127.88770482156001</c:v>
                </c:pt>
                <c:pt idx="1207">
                  <c:v>128.12512573833001</c:v>
                </c:pt>
                <c:pt idx="1208">
                  <c:v>128.79473260209099</c:v>
                </c:pt>
                <c:pt idx="1209">
                  <c:v>128.97900230553401</c:v>
                </c:pt>
                <c:pt idx="1210">
                  <c:v>129.19820610123099</c:v>
                </c:pt>
                <c:pt idx="1211">
                  <c:v>127.923389094965</c:v>
                </c:pt>
                <c:pt idx="1212">
                  <c:v>127.500980325521</c:v>
                </c:pt>
                <c:pt idx="1213">
                  <c:v>128.37638389106201</c:v>
                </c:pt>
                <c:pt idx="1214">
                  <c:v>127.844355953487</c:v>
                </c:pt>
                <c:pt idx="1215">
                  <c:v>128.098912741563</c:v>
                </c:pt>
                <c:pt idx="1216">
                  <c:v>128.36187724730999</c:v>
                </c:pt>
                <c:pt idx="1217">
                  <c:v>127.88004327776601</c:v>
                </c:pt>
                <c:pt idx="1218">
                  <c:v>129.01526912424001</c:v>
                </c:pt>
                <c:pt idx="1219">
                  <c:v>129.12229252333299</c:v>
                </c:pt>
                <c:pt idx="1220">
                  <c:v>129.90763599350399</c:v>
                </c:pt>
                <c:pt idx="1221">
                  <c:v>129.96508719307201</c:v>
                </c:pt>
                <c:pt idx="1222">
                  <c:v>129.61128284880701</c:v>
                </c:pt>
                <c:pt idx="1223">
                  <c:v>129.71266684519301</c:v>
                </c:pt>
                <c:pt idx="1224">
                  <c:v>130.69775738265599</c:v>
                </c:pt>
                <c:pt idx="1225">
                  <c:v>129.40721577541299</c:v>
                </c:pt>
                <c:pt idx="1226">
                  <c:v>128.361775753355</c:v>
                </c:pt>
                <c:pt idx="1227">
                  <c:v>129.60705259616401</c:v>
                </c:pt>
                <c:pt idx="1228">
                  <c:v>127.147992448202</c:v>
                </c:pt>
                <c:pt idx="1229">
                  <c:v>128.02195264101201</c:v>
                </c:pt>
                <c:pt idx="1230">
                  <c:v>129.052943320471</c:v>
                </c:pt>
                <c:pt idx="1231">
                  <c:v>129.07178516729601</c:v>
                </c:pt>
                <c:pt idx="1232">
                  <c:v>129.44087236065101</c:v>
                </c:pt>
                <c:pt idx="1233">
                  <c:v>130.284040881761</c:v>
                </c:pt>
                <c:pt idx="1234">
                  <c:v>131.39707928284301</c:v>
                </c:pt>
                <c:pt idx="1235">
                  <c:v>131.12158628614901</c:v>
                </c:pt>
                <c:pt idx="1236">
                  <c:v>130.82406394258601</c:v>
                </c:pt>
                <c:pt idx="1237">
                  <c:v>131.49751684404299</c:v>
                </c:pt>
                <c:pt idx="1238">
                  <c:v>131.65375987379099</c:v>
                </c:pt>
                <c:pt idx="1239">
                  <c:v>131.27840144138699</c:v>
                </c:pt>
                <c:pt idx="1240">
                  <c:v>131.43520744554201</c:v>
                </c:pt>
                <c:pt idx="1241">
                  <c:v>132.348870637749</c:v>
                </c:pt>
                <c:pt idx="1242">
                  <c:v>132.39142013733101</c:v>
                </c:pt>
                <c:pt idx="1243">
                  <c:v>131.772582159574</c:v>
                </c:pt>
                <c:pt idx="1244">
                  <c:v>131.08452717421599</c:v>
                </c:pt>
                <c:pt idx="1245">
                  <c:v>132.004378509801</c:v>
                </c:pt>
                <c:pt idx="1246">
                  <c:v>131.214554950447</c:v>
                </c:pt>
                <c:pt idx="1247">
                  <c:v>131.79584980649901</c:v>
                </c:pt>
                <c:pt idx="1248">
                  <c:v>131.81126240298599</c:v>
                </c:pt>
                <c:pt idx="1249">
                  <c:v>132.54325456811</c:v>
                </c:pt>
                <c:pt idx="1250">
                  <c:v>132.725025268602</c:v>
                </c:pt>
                <c:pt idx="1251">
                  <c:v>133.20063292100301</c:v>
                </c:pt>
                <c:pt idx="1252">
                  <c:v>133.17220784539199</c:v>
                </c:pt>
                <c:pt idx="1253">
                  <c:v>133.30257246510001</c:v>
                </c:pt>
                <c:pt idx="1254">
                  <c:v>132.391189696325</c:v>
                </c:pt>
                <c:pt idx="1255">
                  <c:v>134.23516029983799</c:v>
                </c:pt>
                <c:pt idx="1256">
                  <c:v>134.66025357813101</c:v>
                </c:pt>
                <c:pt idx="1257">
                  <c:v>135.83604996089699</c:v>
                </c:pt>
                <c:pt idx="1258">
                  <c:v>135.79088450799799</c:v>
                </c:pt>
                <c:pt idx="1259">
                  <c:v>136.933733788897</c:v>
                </c:pt>
                <c:pt idx="1260">
                  <c:v>137.54619857929001</c:v>
                </c:pt>
                <c:pt idx="1261">
                  <c:v>137.93597903408701</c:v>
                </c:pt>
                <c:pt idx="1262">
                  <c:v>134.31984806515899</c:v>
                </c:pt>
                <c:pt idx="1263">
                  <c:v>136.51566329839099</c:v>
                </c:pt>
                <c:pt idx="1264">
                  <c:v>134.78089193564799</c:v>
                </c:pt>
                <c:pt idx="1265">
                  <c:v>134.57139346624399</c:v>
                </c:pt>
                <c:pt idx="1266">
                  <c:v>136.38364896376399</c:v>
                </c:pt>
                <c:pt idx="1267">
                  <c:v>136.50137030455099</c:v>
                </c:pt>
                <c:pt idx="1268">
                  <c:v>137.55278528447201</c:v>
                </c:pt>
                <c:pt idx="1269">
                  <c:v>138.00124458488801</c:v>
                </c:pt>
                <c:pt idx="1270">
                  <c:v>137.959991646182</c:v>
                </c:pt>
                <c:pt idx="1271">
                  <c:v>137.36416188118599</c:v>
                </c:pt>
                <c:pt idx="1272">
                  <c:v>138.44698834302</c:v>
                </c:pt>
                <c:pt idx="1273">
                  <c:v>139.764934142746</c:v>
                </c:pt>
                <c:pt idx="1274">
                  <c:v>138.27784377619199</c:v>
                </c:pt>
                <c:pt idx="1275">
                  <c:v>139.255207369207</c:v>
                </c:pt>
                <c:pt idx="1276">
                  <c:v>139.92086589890101</c:v>
                </c:pt>
                <c:pt idx="1277">
                  <c:v>140.59458881119301</c:v>
                </c:pt>
                <c:pt idx="1278">
                  <c:v>141.56736966688501</c:v>
                </c:pt>
                <c:pt idx="1279">
                  <c:v>141.86465993713301</c:v>
                </c:pt>
                <c:pt idx="1280">
                  <c:v>141.19775163660299</c:v>
                </c:pt>
                <c:pt idx="1281">
                  <c:v>141.89819477146401</c:v>
                </c:pt>
                <c:pt idx="1282">
                  <c:v>142.090544681512</c:v>
                </c:pt>
                <c:pt idx="1283">
                  <c:v>143.44525291725799</c:v>
                </c:pt>
                <c:pt idx="1284">
                  <c:v>144.16460241154499</c:v>
                </c:pt>
                <c:pt idx="1285">
                  <c:v>143.61557126205599</c:v>
                </c:pt>
                <c:pt idx="1286">
                  <c:v>144.95810706857699</c:v>
                </c:pt>
                <c:pt idx="1287">
                  <c:v>145.16078364332401</c:v>
                </c:pt>
                <c:pt idx="1288">
                  <c:v>145.55718673571801</c:v>
                </c:pt>
                <c:pt idx="1289">
                  <c:v>142.71129919853101</c:v>
                </c:pt>
                <c:pt idx="1290">
                  <c:v>141.59686138533601</c:v>
                </c:pt>
                <c:pt idx="1291">
                  <c:v>141.458978945127</c:v>
                </c:pt>
                <c:pt idx="1292">
                  <c:v>142.40315172730701</c:v>
                </c:pt>
                <c:pt idx="1293">
                  <c:v>140.83705229892499</c:v>
                </c:pt>
                <c:pt idx="1294">
                  <c:v>141.20080338288901</c:v>
                </c:pt>
                <c:pt idx="1295">
                  <c:v>139.556839560676</c:v>
                </c:pt>
                <c:pt idx="1296">
                  <c:v>140.51842515707699</c:v>
                </c:pt>
                <c:pt idx="1297">
                  <c:v>139.393358363083</c:v>
                </c:pt>
                <c:pt idx="1298">
                  <c:v>137.56241381149701</c:v>
                </c:pt>
                <c:pt idx="1299">
                  <c:v>138.77398171496</c:v>
                </c:pt>
                <c:pt idx="1300">
                  <c:v>140.22175032213801</c:v>
                </c:pt>
                <c:pt idx="1301">
                  <c:v>140.64693938024001</c:v>
                </c:pt>
                <c:pt idx="1302">
                  <c:v>139.17724569728401</c:v>
                </c:pt>
                <c:pt idx="1303">
                  <c:v>137.81550818557599</c:v>
                </c:pt>
                <c:pt idx="1304">
                  <c:v>139.997140451706</c:v>
                </c:pt>
                <c:pt idx="1305">
                  <c:v>139.022227861847</c:v>
                </c:pt>
                <c:pt idx="1306">
                  <c:v>140.06164049212001</c:v>
                </c:pt>
                <c:pt idx="1307">
                  <c:v>141.44536241364301</c:v>
                </c:pt>
                <c:pt idx="1308">
                  <c:v>139.67519800186301</c:v>
                </c:pt>
                <c:pt idx="1309">
                  <c:v>136.113747055217</c:v>
                </c:pt>
                <c:pt idx="1310">
                  <c:v>136.282613190398</c:v>
                </c:pt>
                <c:pt idx="1311">
                  <c:v>134.617084521533</c:v>
                </c:pt>
                <c:pt idx="1312">
                  <c:v>135.84425759573301</c:v>
                </c:pt>
                <c:pt idx="1313">
                  <c:v>136.60307817413599</c:v>
                </c:pt>
                <c:pt idx="1314">
                  <c:v>138.032148478274</c:v>
                </c:pt>
                <c:pt idx="1315">
                  <c:v>137.49712515344299</c:v>
                </c:pt>
                <c:pt idx="1316">
                  <c:v>139.00958790551601</c:v>
                </c:pt>
                <c:pt idx="1317">
                  <c:v>138.94906040459301</c:v>
                </c:pt>
                <c:pt idx="1318">
                  <c:v>139.23775225878899</c:v>
                </c:pt>
                <c:pt idx="1319">
                  <c:v>140.86084020594799</c:v>
                </c:pt>
                <c:pt idx="1320">
                  <c:v>141.39251380180201</c:v>
                </c:pt>
                <c:pt idx="1321">
                  <c:v>142.52746934125699</c:v>
                </c:pt>
                <c:pt idx="1322">
                  <c:v>143.244484992373</c:v>
                </c:pt>
                <c:pt idx="1323">
                  <c:v>145.23747193534001</c:v>
                </c:pt>
                <c:pt idx="1324">
                  <c:v>145.952492766821</c:v>
                </c:pt>
                <c:pt idx="1325">
                  <c:v>146.718226543171</c:v>
                </c:pt>
                <c:pt idx="1326">
                  <c:v>146.147808874802</c:v>
                </c:pt>
                <c:pt idx="1327">
                  <c:v>146.62676712548</c:v>
                </c:pt>
                <c:pt idx="1328">
                  <c:v>147.263371617449</c:v>
                </c:pt>
                <c:pt idx="1329">
                  <c:v>147.14276037875399</c:v>
                </c:pt>
                <c:pt idx="1330">
                  <c:v>147.47449262817699</c:v>
                </c:pt>
                <c:pt idx="1331">
                  <c:v>147.12632665730001</c:v>
                </c:pt>
                <c:pt idx="1332">
                  <c:v>146.44044247216601</c:v>
                </c:pt>
                <c:pt idx="1333">
                  <c:v>147.40912733571099</c:v>
                </c:pt>
                <c:pt idx="1334">
                  <c:v>147.306937746464</c:v>
                </c:pt>
                <c:pt idx="1335">
                  <c:v>146.570700068131</c:v>
                </c:pt>
                <c:pt idx="1336">
                  <c:v>146.80678102588499</c:v>
                </c:pt>
                <c:pt idx="1337">
                  <c:v>146.97926047598901</c:v>
                </c:pt>
                <c:pt idx="1338">
                  <c:v>148.83414989143199</c:v>
                </c:pt>
                <c:pt idx="1339">
                  <c:v>149.138371901309</c:v>
                </c:pt>
                <c:pt idx="1340">
                  <c:v>149.34684433253599</c:v>
                </c:pt>
                <c:pt idx="1341">
                  <c:v>148.16187708831299</c:v>
                </c:pt>
                <c:pt idx="1342">
                  <c:v>147.41372427573</c:v>
                </c:pt>
                <c:pt idx="1343">
                  <c:v>148.037785357297</c:v>
                </c:pt>
                <c:pt idx="1344">
                  <c:v>147.68151785552399</c:v>
                </c:pt>
                <c:pt idx="1345">
                  <c:v>148.090321692462</c:v>
                </c:pt>
                <c:pt idx="1346">
                  <c:v>148.28058355187599</c:v>
                </c:pt>
                <c:pt idx="1347">
                  <c:v>147.647755299165</c:v>
                </c:pt>
                <c:pt idx="1348">
                  <c:v>145.14593460179299</c:v>
                </c:pt>
                <c:pt idx="1349">
                  <c:v>144.68685737326001</c:v>
                </c:pt>
                <c:pt idx="1350">
                  <c:v>143.644747679749</c:v>
                </c:pt>
                <c:pt idx="1351">
                  <c:v>144.971314085833</c:v>
                </c:pt>
                <c:pt idx="1352">
                  <c:v>144.18020082134501</c:v>
                </c:pt>
                <c:pt idx="1353">
                  <c:v>145.851791545265</c:v>
                </c:pt>
                <c:pt idx="1354">
                  <c:v>146.404104382985</c:v>
                </c:pt>
                <c:pt idx="1355">
                  <c:v>146.24900151182101</c:v>
                </c:pt>
                <c:pt idx="1356">
                  <c:v>143.23883538216</c:v>
                </c:pt>
                <c:pt idx="1357">
                  <c:v>143.60964073268599</c:v>
                </c:pt>
                <c:pt idx="1358">
                  <c:v>144.61437098294601</c:v>
                </c:pt>
                <c:pt idx="1359">
                  <c:v>143.16262981443899</c:v>
                </c:pt>
                <c:pt idx="1360">
                  <c:v>143.98949554304801</c:v>
                </c:pt>
                <c:pt idx="1361">
                  <c:v>145.281511049888</c:v>
                </c:pt>
                <c:pt idx="1362">
                  <c:v>145.49746130865699</c:v>
                </c:pt>
                <c:pt idx="1363">
                  <c:v>145.733451020893</c:v>
                </c:pt>
                <c:pt idx="1364">
                  <c:v>147.61431988860099</c:v>
                </c:pt>
                <c:pt idx="1365">
                  <c:v>148.808122610233</c:v>
                </c:pt>
                <c:pt idx="1366">
                  <c:v>148.92266798027299</c:v>
                </c:pt>
                <c:pt idx="1367">
                  <c:v>148.20662832312499</c:v>
                </c:pt>
                <c:pt idx="1368">
                  <c:v>148.75153431253599</c:v>
                </c:pt>
                <c:pt idx="1369">
                  <c:v>149.088723838189</c:v>
                </c:pt>
                <c:pt idx="1370">
                  <c:v>150.21463619075101</c:v>
                </c:pt>
                <c:pt idx="1371">
                  <c:v>151.838821038855</c:v>
                </c:pt>
                <c:pt idx="1372">
                  <c:v>151.749684288368</c:v>
                </c:pt>
                <c:pt idx="1373">
                  <c:v>151.03837467305701</c:v>
                </c:pt>
                <c:pt idx="1374">
                  <c:v>150.77234228094599</c:v>
                </c:pt>
                <c:pt idx="1375">
                  <c:v>150.90543786609101</c:v>
                </c:pt>
                <c:pt idx="1376">
                  <c:v>150.53656380321101</c:v>
                </c:pt>
                <c:pt idx="1377">
                  <c:v>151.34487341547899</c:v>
                </c:pt>
                <c:pt idx="1378">
                  <c:v>150.782377541317</c:v>
                </c:pt>
                <c:pt idx="1379">
                  <c:v>150.458411706943</c:v>
                </c:pt>
                <c:pt idx="1380">
                  <c:v>151.999584754171</c:v>
                </c:pt>
                <c:pt idx="1381">
                  <c:v>151.64767407110801</c:v>
                </c:pt>
                <c:pt idx="1382">
                  <c:v>150.06763218878299</c:v>
                </c:pt>
                <c:pt idx="1383">
                  <c:v>151.16933429593999</c:v>
                </c:pt>
                <c:pt idx="1384">
                  <c:v>149.64941417231799</c:v>
                </c:pt>
                <c:pt idx="1385">
                  <c:v>147.200466398114</c:v>
                </c:pt>
                <c:pt idx="1386">
                  <c:v>146.78656896857601</c:v>
                </c:pt>
                <c:pt idx="1387">
                  <c:v>150.13026063552601</c:v>
                </c:pt>
                <c:pt idx="1388">
                  <c:v>151.763397558066</c:v>
                </c:pt>
                <c:pt idx="1389">
                  <c:v>152.58941706252</c:v>
                </c:pt>
                <c:pt idx="1390">
                  <c:v>151.448680185634</c:v>
                </c:pt>
                <c:pt idx="1391">
                  <c:v>153.32188403787401</c:v>
                </c:pt>
                <c:pt idx="1392">
                  <c:v>154.46315926664599</c:v>
                </c:pt>
                <c:pt idx="1393">
                  <c:v>156.29852653024099</c:v>
                </c:pt>
                <c:pt idx="1394">
                  <c:v>156.248748756976</c:v>
                </c:pt>
                <c:pt idx="1395">
                  <c:v>156.701505888399</c:v>
                </c:pt>
                <c:pt idx="1396">
                  <c:v>156.00653345092999</c:v>
                </c:pt>
                <c:pt idx="1397">
                  <c:v>156.73148843093099</c:v>
                </c:pt>
                <c:pt idx="1398">
                  <c:v>157.276158514337</c:v>
                </c:pt>
                <c:pt idx="1399">
                  <c:v>157.29401075464</c:v>
                </c:pt>
                <c:pt idx="1400">
                  <c:v>157.77599887110901</c:v>
                </c:pt>
                <c:pt idx="1401">
                  <c:v>156.499674882932</c:v>
                </c:pt>
                <c:pt idx="1402">
                  <c:v>155.81599934778799</c:v>
                </c:pt>
                <c:pt idx="1403">
                  <c:v>155.57885519051999</c:v>
                </c:pt>
                <c:pt idx="1404">
                  <c:v>156.65562667557199</c:v>
                </c:pt>
                <c:pt idx="1405">
                  <c:v>156.348063785167</c:v>
                </c:pt>
                <c:pt idx="1406">
                  <c:v>156.13484054263699</c:v>
                </c:pt>
                <c:pt idx="1407">
                  <c:v>153.52640689884299</c:v>
                </c:pt>
                <c:pt idx="1408">
                  <c:v>155.95611026670699</c:v>
                </c:pt>
                <c:pt idx="1409">
                  <c:v>156.012105996332</c:v>
                </c:pt>
                <c:pt idx="1410">
                  <c:v>156.076160468159</c:v>
                </c:pt>
                <c:pt idx="1411">
                  <c:v>157.64459211526</c:v>
                </c:pt>
                <c:pt idx="1412">
                  <c:v>157.86229445927901</c:v>
                </c:pt>
                <c:pt idx="1413">
                  <c:v>158.38990195649799</c:v>
                </c:pt>
                <c:pt idx="1414">
                  <c:v>157.25133356528801</c:v>
                </c:pt>
                <c:pt idx="1415">
                  <c:v>156.56500386481</c:v>
                </c:pt>
                <c:pt idx="1416">
                  <c:v>156.309254351585</c:v>
                </c:pt>
                <c:pt idx="1417">
                  <c:v>158.44787523621301</c:v>
                </c:pt>
                <c:pt idx="1418">
                  <c:v>159.25265606261701</c:v>
                </c:pt>
                <c:pt idx="1419">
                  <c:v>159.42591036245199</c:v>
                </c:pt>
                <c:pt idx="1420">
                  <c:v>160.27137857679199</c:v>
                </c:pt>
                <c:pt idx="1421">
                  <c:v>161.13371825864499</c:v>
                </c:pt>
                <c:pt idx="1422">
                  <c:v>161.44027803118499</c:v>
                </c:pt>
                <c:pt idx="1423">
                  <c:v>160.400613491477</c:v>
                </c:pt>
                <c:pt idx="1424">
                  <c:v>159.87333145204801</c:v>
                </c:pt>
                <c:pt idx="1425">
                  <c:v>159.66219413858099</c:v>
                </c:pt>
                <c:pt idx="1426">
                  <c:v>159.51926392763201</c:v>
                </c:pt>
                <c:pt idx="1427">
                  <c:v>160.846980611026</c:v>
                </c:pt>
                <c:pt idx="1428">
                  <c:v>161.08039068993801</c:v>
                </c:pt>
                <c:pt idx="1429">
                  <c:v>160.21376125839299</c:v>
                </c:pt>
                <c:pt idx="1430">
                  <c:v>157.91738255076399</c:v>
                </c:pt>
                <c:pt idx="1431">
                  <c:v>157.848802357701</c:v>
                </c:pt>
                <c:pt idx="1432">
                  <c:v>158.04292391701</c:v>
                </c:pt>
                <c:pt idx="1433">
                  <c:v>159.44469531001801</c:v>
                </c:pt>
                <c:pt idx="1434">
                  <c:v>159.13613678513701</c:v>
                </c:pt>
                <c:pt idx="1435">
                  <c:v>161.31431912574899</c:v>
                </c:pt>
                <c:pt idx="1436">
                  <c:v>160.56059234366899</c:v>
                </c:pt>
                <c:pt idx="1437">
                  <c:v>162.56030956906901</c:v>
                </c:pt>
                <c:pt idx="1438">
                  <c:v>164.167779478569</c:v>
                </c:pt>
                <c:pt idx="1439">
                  <c:v>164.60078532090699</c:v>
                </c:pt>
                <c:pt idx="1440">
                  <c:v>164.927866033897</c:v>
                </c:pt>
                <c:pt idx="1441">
                  <c:v>164.74254377661001</c:v>
                </c:pt>
                <c:pt idx="1442">
                  <c:v>164.613225822716</c:v>
                </c:pt>
                <c:pt idx="1443">
                  <c:v>165.25876159295399</c:v>
                </c:pt>
                <c:pt idx="1444">
                  <c:v>163.681600513907</c:v>
                </c:pt>
                <c:pt idx="1445">
                  <c:v>163.73218231209799</c:v>
                </c:pt>
                <c:pt idx="1446">
                  <c:v>162.804656736314</c:v>
                </c:pt>
                <c:pt idx="1447">
                  <c:v>164.13520514458099</c:v>
                </c:pt>
                <c:pt idx="1448">
                  <c:v>164.342913908676</c:v>
                </c:pt>
                <c:pt idx="1449">
                  <c:v>164.212113388712</c:v>
                </c:pt>
                <c:pt idx="1450">
                  <c:v>164.89655665107799</c:v>
                </c:pt>
                <c:pt idx="1451">
                  <c:v>162.623149702505</c:v>
                </c:pt>
                <c:pt idx="1452">
                  <c:v>164.904320855062</c:v>
                </c:pt>
                <c:pt idx="1453">
                  <c:v>166.095883614001</c:v>
                </c:pt>
                <c:pt idx="1454">
                  <c:v>166.15682205109499</c:v>
                </c:pt>
                <c:pt idx="1455">
                  <c:v>165.452630547811</c:v>
                </c:pt>
                <c:pt idx="1456">
                  <c:v>166.47047572601701</c:v>
                </c:pt>
                <c:pt idx="1457">
                  <c:v>166.95851726198899</c:v>
                </c:pt>
                <c:pt idx="1458">
                  <c:v>165.929801560008</c:v>
                </c:pt>
                <c:pt idx="1459">
                  <c:v>162.33549732150499</c:v>
                </c:pt>
                <c:pt idx="1460">
                  <c:v>160.67851896511499</c:v>
                </c:pt>
                <c:pt idx="1461">
                  <c:v>161.337943174451</c:v>
                </c:pt>
                <c:pt idx="1462">
                  <c:v>159.44564958551999</c:v>
                </c:pt>
                <c:pt idx="1463">
                  <c:v>161.99228456811599</c:v>
                </c:pt>
                <c:pt idx="1464">
                  <c:v>161.20582058166099</c:v>
                </c:pt>
                <c:pt idx="1465">
                  <c:v>157.106283414568</c:v>
                </c:pt>
                <c:pt idx="1466">
                  <c:v>158.279886276344</c:v>
                </c:pt>
                <c:pt idx="1467">
                  <c:v>157.65488642747999</c:v>
                </c:pt>
                <c:pt idx="1468">
                  <c:v>159.42679249647099</c:v>
                </c:pt>
                <c:pt idx="1469">
                  <c:v>161.814483875885</c:v>
                </c:pt>
                <c:pt idx="1470">
                  <c:v>162.45577532067301</c:v>
                </c:pt>
                <c:pt idx="1471">
                  <c:v>164.174788304164</c:v>
                </c:pt>
                <c:pt idx="1472">
                  <c:v>164.51656247911501</c:v>
                </c:pt>
                <c:pt idx="1473">
                  <c:v>165.94546203157401</c:v>
                </c:pt>
                <c:pt idx="1474">
                  <c:v>166.34165432584999</c:v>
                </c:pt>
                <c:pt idx="1475">
                  <c:v>167.308266601062</c:v>
                </c:pt>
                <c:pt idx="1476">
                  <c:v>166.00139623262299</c:v>
                </c:pt>
                <c:pt idx="1477">
                  <c:v>167.12755733206399</c:v>
                </c:pt>
                <c:pt idx="1478">
                  <c:v>167.10856757237099</c:v>
                </c:pt>
                <c:pt idx="1479">
                  <c:v>168.12980347552701</c:v>
                </c:pt>
                <c:pt idx="1480">
                  <c:v>168.043443886875</c:v>
                </c:pt>
                <c:pt idx="1481">
                  <c:v>168.28097791737201</c:v>
                </c:pt>
                <c:pt idx="1482">
                  <c:v>168.918591326474</c:v>
                </c:pt>
                <c:pt idx="1483">
                  <c:v>168.71737552435101</c:v>
                </c:pt>
                <c:pt idx="1484">
                  <c:v>167.571427031246</c:v>
                </c:pt>
                <c:pt idx="1485">
                  <c:v>170.412781474003</c:v>
                </c:pt>
                <c:pt idx="1486">
                  <c:v>170.615657633506</c:v>
                </c:pt>
                <c:pt idx="1487">
                  <c:v>170.59081392350899</c:v>
                </c:pt>
                <c:pt idx="1488">
                  <c:v>170.170114227238</c:v>
                </c:pt>
                <c:pt idx="1489">
                  <c:v>170.05897299876199</c:v>
                </c:pt>
                <c:pt idx="1490">
                  <c:v>168.989902422417</c:v>
                </c:pt>
                <c:pt idx="1491">
                  <c:v>169.473247378135</c:v>
                </c:pt>
                <c:pt idx="1492">
                  <c:v>167.29073046368299</c:v>
                </c:pt>
                <c:pt idx="1493">
                  <c:v>166.83494410281301</c:v>
                </c:pt>
                <c:pt idx="1494">
                  <c:v>168.11092553267201</c:v>
                </c:pt>
                <c:pt idx="1495">
                  <c:v>170.103230199812</c:v>
                </c:pt>
                <c:pt idx="1496">
                  <c:v>169.102027517789</c:v>
                </c:pt>
                <c:pt idx="1497">
                  <c:v>169.60927748762299</c:v>
                </c:pt>
                <c:pt idx="1498">
                  <c:v>168.25455308706799</c:v>
                </c:pt>
                <c:pt idx="1499">
                  <c:v>166.77898902279901</c:v>
                </c:pt>
                <c:pt idx="1500">
                  <c:v>167.188049389052</c:v>
                </c:pt>
                <c:pt idx="1501">
                  <c:v>164.91645657311699</c:v>
                </c:pt>
                <c:pt idx="1502">
                  <c:v>164.26529589630499</c:v>
                </c:pt>
                <c:pt idx="1503">
                  <c:v>164.532069676817</c:v>
                </c:pt>
                <c:pt idx="1504">
                  <c:v>166.26410425808501</c:v>
                </c:pt>
                <c:pt idx="1505">
                  <c:v>168.61442244236801</c:v>
                </c:pt>
                <c:pt idx="1506">
                  <c:v>169.155495285738</c:v>
                </c:pt>
                <c:pt idx="1507">
                  <c:v>167.93164890057599</c:v>
                </c:pt>
                <c:pt idx="1508">
                  <c:v>164.112344089082</c:v>
                </c:pt>
                <c:pt idx="1509">
                  <c:v>162.26230618349399</c:v>
                </c:pt>
                <c:pt idx="1510">
                  <c:v>163.474075480387</c:v>
                </c:pt>
                <c:pt idx="1511">
                  <c:v>165.940068290753</c:v>
                </c:pt>
                <c:pt idx="1512">
                  <c:v>161.255639424995</c:v>
                </c:pt>
                <c:pt idx="1513">
                  <c:v>159.34235923943001</c:v>
                </c:pt>
                <c:pt idx="1514">
                  <c:v>160.112534435984</c:v>
                </c:pt>
                <c:pt idx="1515">
                  <c:v>160.572229041405</c:v>
                </c:pt>
                <c:pt idx="1516">
                  <c:v>162.240557838055</c:v>
                </c:pt>
                <c:pt idx="1517">
                  <c:v>162.54620864198199</c:v>
                </c:pt>
                <c:pt idx="1518">
                  <c:v>163.50128209463</c:v>
                </c:pt>
                <c:pt idx="1519">
                  <c:v>164.79046266811699</c:v>
                </c:pt>
                <c:pt idx="1520">
                  <c:v>163.68216627849699</c:v>
                </c:pt>
                <c:pt idx="1521">
                  <c:v>164.39625538813999</c:v>
                </c:pt>
                <c:pt idx="1522">
                  <c:v>161.94809153811599</c:v>
                </c:pt>
                <c:pt idx="1523">
                  <c:v>162.03297086888799</c:v>
                </c:pt>
                <c:pt idx="1524">
                  <c:v>162.956364161203</c:v>
                </c:pt>
                <c:pt idx="1525">
                  <c:v>163.594100386679</c:v>
                </c:pt>
                <c:pt idx="1526">
                  <c:v>163.81525220499901</c:v>
                </c:pt>
                <c:pt idx="1527">
                  <c:v>163.66110089456799</c:v>
                </c:pt>
                <c:pt idx="1528">
                  <c:v>164.09120332870501</c:v>
                </c:pt>
                <c:pt idx="1529">
                  <c:v>161.93205258283399</c:v>
                </c:pt>
                <c:pt idx="1530">
                  <c:v>161.911200633741</c:v>
                </c:pt>
                <c:pt idx="1531">
                  <c:v>161.302772110581</c:v>
                </c:pt>
                <c:pt idx="1532">
                  <c:v>162.094099845302</c:v>
                </c:pt>
                <c:pt idx="1533">
                  <c:v>164.63630607717201</c:v>
                </c:pt>
                <c:pt idx="1534">
                  <c:v>164.22336625419999</c:v>
                </c:pt>
                <c:pt idx="1535">
                  <c:v>162.840890075061</c:v>
                </c:pt>
                <c:pt idx="1536">
                  <c:v>161.561903012562</c:v>
                </c:pt>
                <c:pt idx="1537">
                  <c:v>162.481357117865</c:v>
                </c:pt>
                <c:pt idx="1538">
                  <c:v>163.58378310259599</c:v>
                </c:pt>
                <c:pt idx="1539">
                  <c:v>162.469276830072</c:v>
                </c:pt>
                <c:pt idx="1540">
                  <c:v>163.75865267813501</c:v>
                </c:pt>
                <c:pt idx="1541">
                  <c:v>164.57470510749999</c:v>
                </c:pt>
                <c:pt idx="1542">
                  <c:v>165.74355414683799</c:v>
                </c:pt>
                <c:pt idx="1543">
                  <c:v>167.55146589487401</c:v>
                </c:pt>
                <c:pt idx="1544">
                  <c:v>167.06273696395201</c:v>
                </c:pt>
                <c:pt idx="1545">
                  <c:v>167.94466791358701</c:v>
                </c:pt>
                <c:pt idx="1546">
                  <c:v>167.789139445313</c:v>
                </c:pt>
                <c:pt idx="1547">
                  <c:v>167.56168900377699</c:v>
                </c:pt>
                <c:pt idx="1548">
                  <c:v>167.42532860780699</c:v>
                </c:pt>
                <c:pt idx="1549">
                  <c:v>167.96400784142401</c:v>
                </c:pt>
                <c:pt idx="1550">
                  <c:v>169.70460688749</c:v>
                </c:pt>
                <c:pt idx="1551">
                  <c:v>170.75277930704499</c:v>
                </c:pt>
                <c:pt idx="1552">
                  <c:v>171.17137356334601</c:v>
                </c:pt>
                <c:pt idx="1553">
                  <c:v>171.20950442331301</c:v>
                </c:pt>
                <c:pt idx="1554">
                  <c:v>170.81901402581499</c:v>
                </c:pt>
                <c:pt idx="1555">
                  <c:v>169.49112629732201</c:v>
                </c:pt>
                <c:pt idx="1556">
                  <c:v>169.934061334158</c:v>
                </c:pt>
                <c:pt idx="1557">
                  <c:v>170.28314036949399</c:v>
                </c:pt>
                <c:pt idx="1558">
                  <c:v>170.76388357672499</c:v>
                </c:pt>
                <c:pt idx="1559">
                  <c:v>171.85370337259599</c:v>
                </c:pt>
                <c:pt idx="1560">
                  <c:v>171.88591156713201</c:v>
                </c:pt>
                <c:pt idx="1561">
                  <c:v>172.21726669012199</c:v>
                </c:pt>
                <c:pt idx="1562">
                  <c:v>172.13074344675101</c:v>
                </c:pt>
                <c:pt idx="1563">
                  <c:v>171.27442612526099</c:v>
                </c:pt>
                <c:pt idx="1564">
                  <c:v>172.42286907590599</c:v>
                </c:pt>
                <c:pt idx="1565">
                  <c:v>172.34057629268901</c:v>
                </c:pt>
                <c:pt idx="1566">
                  <c:v>173.13246763902399</c:v>
                </c:pt>
                <c:pt idx="1567">
                  <c:v>173.47355352912501</c:v>
                </c:pt>
                <c:pt idx="1568">
                  <c:v>175.18658644307499</c:v>
                </c:pt>
                <c:pt idx="1569">
                  <c:v>175.15477352194</c:v>
                </c:pt>
                <c:pt idx="1570">
                  <c:v>176.216921782778</c:v>
                </c:pt>
                <c:pt idx="1571">
                  <c:v>174.90712232885301</c:v>
                </c:pt>
                <c:pt idx="1572">
                  <c:v>172.96933064593901</c:v>
                </c:pt>
                <c:pt idx="1573">
                  <c:v>173.89719916454899</c:v>
                </c:pt>
                <c:pt idx="1574">
                  <c:v>173.03675905126801</c:v>
                </c:pt>
                <c:pt idx="1575">
                  <c:v>173.625662619726</c:v>
                </c:pt>
                <c:pt idx="1576">
                  <c:v>174.57532492897201</c:v>
                </c:pt>
                <c:pt idx="1577">
                  <c:v>173.82951743186999</c:v>
                </c:pt>
                <c:pt idx="1578">
                  <c:v>174.300332017762</c:v>
                </c:pt>
                <c:pt idx="1579">
                  <c:v>171.98930756008599</c:v>
                </c:pt>
                <c:pt idx="1580">
                  <c:v>174.418323669008</c:v>
                </c:pt>
                <c:pt idx="1581">
                  <c:v>174.047594584075</c:v>
                </c:pt>
                <c:pt idx="1582">
                  <c:v>175.15623005177301</c:v>
                </c:pt>
                <c:pt idx="1583">
                  <c:v>175.84886277169699</c:v>
                </c:pt>
                <c:pt idx="1584">
                  <c:v>175.708985041971</c:v>
                </c:pt>
                <c:pt idx="1585">
                  <c:v>174.86632401803999</c:v>
                </c:pt>
                <c:pt idx="1586">
                  <c:v>175.152377644495</c:v>
                </c:pt>
                <c:pt idx="1587">
                  <c:v>174.59133443116201</c:v>
                </c:pt>
                <c:pt idx="1588">
                  <c:v>174.86460643321399</c:v>
                </c:pt>
                <c:pt idx="1589">
                  <c:v>171.528582248829</c:v>
                </c:pt>
                <c:pt idx="1590">
                  <c:v>170.983144026774</c:v>
                </c:pt>
                <c:pt idx="1591">
                  <c:v>172.13252679851399</c:v>
                </c:pt>
                <c:pt idx="1592">
                  <c:v>170.63886161252299</c:v>
                </c:pt>
                <c:pt idx="1593">
                  <c:v>170.555673517125</c:v>
                </c:pt>
                <c:pt idx="1594">
                  <c:v>170.12290681853</c:v>
                </c:pt>
                <c:pt idx="1595">
                  <c:v>171.32278917626701</c:v>
                </c:pt>
                <c:pt idx="1596">
                  <c:v>172.160011758872</c:v>
                </c:pt>
                <c:pt idx="1597">
                  <c:v>171.91812702092301</c:v>
                </c:pt>
                <c:pt idx="1598">
                  <c:v>173.96765747432499</c:v>
                </c:pt>
                <c:pt idx="1599">
                  <c:v>174.37501947714799</c:v>
                </c:pt>
                <c:pt idx="1600">
                  <c:v>174.77629189379201</c:v>
                </c:pt>
                <c:pt idx="1601">
                  <c:v>176.28943082932699</c:v>
                </c:pt>
                <c:pt idx="1602">
                  <c:v>176.921871712355</c:v>
                </c:pt>
                <c:pt idx="1603">
                  <c:v>177.334781774329</c:v>
                </c:pt>
                <c:pt idx="1604">
                  <c:v>177.398703833387</c:v>
                </c:pt>
                <c:pt idx="1605">
                  <c:v>176.86801405782401</c:v>
                </c:pt>
                <c:pt idx="1606">
                  <c:v>177.04860531189499</c:v>
                </c:pt>
                <c:pt idx="1607">
                  <c:v>177.241666746173</c:v>
                </c:pt>
                <c:pt idx="1608">
                  <c:v>177.285212049579</c:v>
                </c:pt>
                <c:pt idx="1609">
                  <c:v>177.14681390117499</c:v>
                </c:pt>
                <c:pt idx="1610">
                  <c:v>177.93781307981001</c:v>
                </c:pt>
                <c:pt idx="1611">
                  <c:v>178.222481049793</c:v>
                </c:pt>
                <c:pt idx="1612">
                  <c:v>177.845212082914</c:v>
                </c:pt>
                <c:pt idx="1613">
                  <c:v>177.49776600565201</c:v>
                </c:pt>
                <c:pt idx="1614">
                  <c:v>178.84582123550899</c:v>
                </c:pt>
                <c:pt idx="1615">
                  <c:v>178.89874225909</c:v>
                </c:pt>
                <c:pt idx="1616">
                  <c:v>177.63430931859301</c:v>
                </c:pt>
                <c:pt idx="1617">
                  <c:v>177.035152760622</c:v>
                </c:pt>
                <c:pt idx="1618">
                  <c:v>177.049663036769</c:v>
                </c:pt>
                <c:pt idx="1619">
                  <c:v>173.948546451423</c:v>
                </c:pt>
                <c:pt idx="1620">
                  <c:v>172.71317936620201</c:v>
                </c:pt>
                <c:pt idx="1621">
                  <c:v>174.19320997814901</c:v>
                </c:pt>
                <c:pt idx="1622">
                  <c:v>174.38298284245201</c:v>
                </c:pt>
                <c:pt idx="1623">
                  <c:v>174.99035960868599</c:v>
                </c:pt>
                <c:pt idx="1624">
                  <c:v>174.95369354062501</c:v>
                </c:pt>
                <c:pt idx="1625">
                  <c:v>173.40878237192601</c:v>
                </c:pt>
                <c:pt idx="1626">
                  <c:v>172.620366381867</c:v>
                </c:pt>
                <c:pt idx="1627">
                  <c:v>173.85994518401401</c:v>
                </c:pt>
                <c:pt idx="1628">
                  <c:v>171.03288853009201</c:v>
                </c:pt>
                <c:pt idx="1629">
                  <c:v>172.33280274596899</c:v>
                </c:pt>
                <c:pt idx="1630">
                  <c:v>172.36405108299999</c:v>
                </c:pt>
                <c:pt idx="1631">
                  <c:v>172.17038209115</c:v>
                </c:pt>
                <c:pt idx="1632">
                  <c:v>170.777154069083</c:v>
                </c:pt>
                <c:pt idx="1633">
                  <c:v>170.47985488065601</c:v>
                </c:pt>
                <c:pt idx="1634">
                  <c:v>172.03818014939301</c:v>
                </c:pt>
                <c:pt idx="1635">
                  <c:v>171.79380977319599</c:v>
                </c:pt>
                <c:pt idx="1636">
                  <c:v>170.25933851622901</c:v>
                </c:pt>
                <c:pt idx="1637">
                  <c:v>173.54772197220501</c:v>
                </c:pt>
                <c:pt idx="1638">
                  <c:v>171.20238775303301</c:v>
                </c:pt>
                <c:pt idx="1639">
                  <c:v>169.18139703221601</c:v>
                </c:pt>
                <c:pt idx="1640">
                  <c:v>167.60719983103101</c:v>
                </c:pt>
                <c:pt idx="1641">
                  <c:v>168.48740296276301</c:v>
                </c:pt>
                <c:pt idx="1642">
                  <c:v>168.69565445616601</c:v>
                </c:pt>
                <c:pt idx="1643">
                  <c:v>167.89535317578401</c:v>
                </c:pt>
                <c:pt idx="1644">
                  <c:v>168.13093002772399</c:v>
                </c:pt>
                <c:pt idx="1645">
                  <c:v>169.70376870357799</c:v>
                </c:pt>
                <c:pt idx="1646">
                  <c:v>170.67295998069201</c:v>
                </c:pt>
                <c:pt idx="1647">
                  <c:v>170.50958129793901</c:v>
                </c:pt>
                <c:pt idx="1648">
                  <c:v>171.60174181306999</c:v>
                </c:pt>
                <c:pt idx="1649">
                  <c:v>172.32832056875401</c:v>
                </c:pt>
                <c:pt idx="1650">
                  <c:v>172.739461383486</c:v>
                </c:pt>
                <c:pt idx="1651">
                  <c:v>173.87078191585999</c:v>
                </c:pt>
                <c:pt idx="1652">
                  <c:v>172.99795571885801</c:v>
                </c:pt>
                <c:pt idx="1653">
                  <c:v>173.80346325059301</c:v>
                </c:pt>
                <c:pt idx="1654">
                  <c:v>175.91914731685799</c:v>
                </c:pt>
                <c:pt idx="1655">
                  <c:v>176.91252881041501</c:v>
                </c:pt>
                <c:pt idx="1656">
                  <c:v>176.74551764712999</c:v>
                </c:pt>
                <c:pt idx="1657">
                  <c:v>176.64129054864401</c:v>
                </c:pt>
                <c:pt idx="1658">
                  <c:v>176.36476726707301</c:v>
                </c:pt>
                <c:pt idx="1659">
                  <c:v>176.19164420764801</c:v>
                </c:pt>
                <c:pt idx="1660">
                  <c:v>177.09824016660701</c:v>
                </c:pt>
                <c:pt idx="1661">
                  <c:v>177.08018483110499</c:v>
                </c:pt>
                <c:pt idx="1662">
                  <c:v>176.65083636937101</c:v>
                </c:pt>
                <c:pt idx="1663">
                  <c:v>177.460984905239</c:v>
                </c:pt>
                <c:pt idx="1664">
                  <c:v>177.08268502002099</c:v>
                </c:pt>
                <c:pt idx="1665">
                  <c:v>177.18625042833301</c:v>
                </c:pt>
                <c:pt idx="1666">
                  <c:v>178.248269088238</c:v>
                </c:pt>
                <c:pt idx="1667">
                  <c:v>177.14259226810401</c:v>
                </c:pt>
                <c:pt idx="1668">
                  <c:v>177.81272284505999</c:v>
                </c:pt>
                <c:pt idx="1669">
                  <c:v>178.57630820386001</c:v>
                </c:pt>
                <c:pt idx="1670">
                  <c:v>179.56575723921301</c:v>
                </c:pt>
                <c:pt idx="1671">
                  <c:v>179.90549789118</c:v>
                </c:pt>
                <c:pt idx="1672">
                  <c:v>181.41247887516701</c:v>
                </c:pt>
                <c:pt idx="1673">
                  <c:v>181.96267313932299</c:v>
                </c:pt>
                <c:pt idx="1674">
                  <c:v>181.12634256134299</c:v>
                </c:pt>
                <c:pt idx="1675">
                  <c:v>182.02608651186799</c:v>
                </c:pt>
                <c:pt idx="1676">
                  <c:v>181.95217637371201</c:v>
                </c:pt>
                <c:pt idx="1677">
                  <c:v>182.25655011599201</c:v>
                </c:pt>
                <c:pt idx="1678">
                  <c:v>181.51491767012899</c:v>
                </c:pt>
                <c:pt idx="1679">
                  <c:v>182.07246204098499</c:v>
                </c:pt>
                <c:pt idx="1680">
                  <c:v>182.78699457386699</c:v>
                </c:pt>
                <c:pt idx="1681">
                  <c:v>181.994879022509</c:v>
                </c:pt>
                <c:pt idx="1682">
                  <c:v>182.384763719977</c:v>
                </c:pt>
                <c:pt idx="1683">
                  <c:v>181.58897772962999</c:v>
                </c:pt>
                <c:pt idx="1684">
                  <c:v>179.693447898263</c:v>
                </c:pt>
                <c:pt idx="1685">
                  <c:v>179.76469475472001</c:v>
                </c:pt>
                <c:pt idx="1686">
                  <c:v>182.14633916028799</c:v>
                </c:pt>
                <c:pt idx="1687">
                  <c:v>181.23501499925101</c:v>
                </c:pt>
                <c:pt idx="1688">
                  <c:v>181.996716445489</c:v>
                </c:pt>
                <c:pt idx="1689">
                  <c:v>184.46627000619901</c:v>
                </c:pt>
                <c:pt idx="1690">
                  <c:v>183.196586937392</c:v>
                </c:pt>
                <c:pt idx="1691">
                  <c:v>182.79081151409201</c:v>
                </c:pt>
                <c:pt idx="1692">
                  <c:v>183.463114464255</c:v>
                </c:pt>
                <c:pt idx="1693">
                  <c:v>184.48138263721</c:v>
                </c:pt>
                <c:pt idx="1694">
                  <c:v>184.45768541084601</c:v>
                </c:pt>
                <c:pt idx="1695">
                  <c:v>182.12136014243799</c:v>
                </c:pt>
                <c:pt idx="1696">
                  <c:v>184.57320753920899</c:v>
                </c:pt>
                <c:pt idx="1697">
                  <c:v>186.07145669441499</c:v>
                </c:pt>
                <c:pt idx="1698">
                  <c:v>188.27185444384301</c:v>
                </c:pt>
                <c:pt idx="1699">
                  <c:v>190.09199327645101</c:v>
                </c:pt>
                <c:pt idx="1700">
                  <c:v>189.91037772802201</c:v>
                </c:pt>
                <c:pt idx="1701">
                  <c:v>190.59337452246601</c:v>
                </c:pt>
                <c:pt idx="1702">
                  <c:v>191.85310731536501</c:v>
                </c:pt>
                <c:pt idx="1703">
                  <c:v>191.55769043043699</c:v>
                </c:pt>
                <c:pt idx="1704">
                  <c:v>193.05477942592199</c:v>
                </c:pt>
                <c:pt idx="1705">
                  <c:v>194.24216021383</c:v>
                </c:pt>
                <c:pt idx="1706">
                  <c:v>194.67142493048399</c:v>
                </c:pt>
                <c:pt idx="1707">
                  <c:v>194.37345845320201</c:v>
                </c:pt>
                <c:pt idx="1708">
                  <c:v>193.77054942112599</c:v>
                </c:pt>
                <c:pt idx="1709">
                  <c:v>196.04119011059299</c:v>
                </c:pt>
                <c:pt idx="1710">
                  <c:v>196.18755305361299</c:v>
                </c:pt>
                <c:pt idx="1711">
                  <c:v>197.473296848253</c:v>
                </c:pt>
                <c:pt idx="1712">
                  <c:v>197.49010269987099</c:v>
                </c:pt>
                <c:pt idx="1713">
                  <c:v>197.05757060963199</c:v>
                </c:pt>
                <c:pt idx="1714">
                  <c:v>197.24557268502599</c:v>
                </c:pt>
                <c:pt idx="1715">
                  <c:v>194.94676265645001</c:v>
                </c:pt>
                <c:pt idx="1716">
                  <c:v>194.35339722049301</c:v>
                </c:pt>
                <c:pt idx="1717">
                  <c:v>194.91495132346299</c:v>
                </c:pt>
                <c:pt idx="1718">
                  <c:v>194.49752369033601</c:v>
                </c:pt>
                <c:pt idx="1719">
                  <c:v>195.84541385476501</c:v>
                </c:pt>
                <c:pt idx="1720">
                  <c:v>190.927364431813</c:v>
                </c:pt>
                <c:pt idx="1721">
                  <c:v>189.923068448659</c:v>
                </c:pt>
                <c:pt idx="1722">
                  <c:v>189.905837678566</c:v>
                </c:pt>
                <c:pt idx="1723">
                  <c:v>189.65083705426801</c:v>
                </c:pt>
                <c:pt idx="1724">
                  <c:v>191.00265539825301</c:v>
                </c:pt>
                <c:pt idx="1725">
                  <c:v>189.57046079259001</c:v>
                </c:pt>
                <c:pt idx="1726">
                  <c:v>188.37165663681699</c:v>
                </c:pt>
                <c:pt idx="1727">
                  <c:v>189.90414203099101</c:v>
                </c:pt>
                <c:pt idx="1728">
                  <c:v>186.526526528478</c:v>
                </c:pt>
                <c:pt idx="1729">
                  <c:v>188.05303322210901</c:v>
                </c:pt>
                <c:pt idx="1730">
                  <c:v>189.68417460960401</c:v>
                </c:pt>
                <c:pt idx="1731">
                  <c:v>187.24064326510401</c:v>
                </c:pt>
                <c:pt idx="1732">
                  <c:v>187.54551778345601</c:v>
                </c:pt>
                <c:pt idx="1733">
                  <c:v>185.84206978349599</c:v>
                </c:pt>
                <c:pt idx="1734">
                  <c:v>187.305897737875</c:v>
                </c:pt>
                <c:pt idx="1735">
                  <c:v>187.32162095148499</c:v>
                </c:pt>
                <c:pt idx="1736">
                  <c:v>186.745016258128</c:v>
                </c:pt>
                <c:pt idx="1737">
                  <c:v>186.045524678964</c:v>
                </c:pt>
                <c:pt idx="1738">
                  <c:v>186.36557776090299</c:v>
                </c:pt>
                <c:pt idx="1739">
                  <c:v>182.028764192284</c:v>
                </c:pt>
                <c:pt idx="1740">
                  <c:v>183.362611979528</c:v>
                </c:pt>
                <c:pt idx="1741">
                  <c:v>182.357068573616</c:v>
                </c:pt>
                <c:pt idx="1742">
                  <c:v>182.26110947440901</c:v>
                </c:pt>
                <c:pt idx="1743">
                  <c:v>183.38740192709801</c:v>
                </c:pt>
                <c:pt idx="1744">
                  <c:v>182.91331351228101</c:v>
                </c:pt>
                <c:pt idx="1745">
                  <c:v>184.91747998059699</c:v>
                </c:pt>
                <c:pt idx="1746">
                  <c:v>185.40279434680301</c:v>
                </c:pt>
                <c:pt idx="1747">
                  <c:v>189.14636932283</c:v>
                </c:pt>
                <c:pt idx="1748">
                  <c:v>188.75607601544499</c:v>
                </c:pt>
                <c:pt idx="1749">
                  <c:v>192.33783247284899</c:v>
                </c:pt>
                <c:pt idx="1750">
                  <c:v>192.07161437824999</c:v>
                </c:pt>
                <c:pt idx="1751">
                  <c:v>190.65099813043099</c:v>
                </c:pt>
                <c:pt idx="1752">
                  <c:v>187.739629952402</c:v>
                </c:pt>
                <c:pt idx="1753">
                  <c:v>186.80076962973399</c:v>
                </c:pt>
                <c:pt idx="1754">
                  <c:v>187.74853521069701</c:v>
                </c:pt>
                <c:pt idx="1755">
                  <c:v>189.55153221763101</c:v>
                </c:pt>
                <c:pt idx="1756">
                  <c:v>188.852254373416</c:v>
                </c:pt>
                <c:pt idx="1757">
                  <c:v>189.457295808292</c:v>
                </c:pt>
                <c:pt idx="1758">
                  <c:v>189.13890579684099</c:v>
                </c:pt>
                <c:pt idx="1759">
                  <c:v>189.5783791472</c:v>
                </c:pt>
                <c:pt idx="1760">
                  <c:v>188.32098413323101</c:v>
                </c:pt>
                <c:pt idx="1761">
                  <c:v>189.26022898107999</c:v>
                </c:pt>
                <c:pt idx="1762">
                  <c:v>188.33318415569701</c:v>
                </c:pt>
                <c:pt idx="1763">
                  <c:v>188.67567699509601</c:v>
                </c:pt>
                <c:pt idx="1764">
                  <c:v>188.41736006645201</c:v>
                </c:pt>
                <c:pt idx="1765">
                  <c:v>188.61184508255499</c:v>
                </c:pt>
                <c:pt idx="1766">
                  <c:v>188.87067139553099</c:v>
                </c:pt>
                <c:pt idx="1767">
                  <c:v>188.55402552964699</c:v>
                </c:pt>
                <c:pt idx="1768">
                  <c:v>187.55743746845701</c:v>
                </c:pt>
                <c:pt idx="1769">
                  <c:v>188.52257540346301</c:v>
                </c:pt>
                <c:pt idx="1770">
                  <c:v>188.73382491158</c:v>
                </c:pt>
                <c:pt idx="1771">
                  <c:v>188.462931146611</c:v>
                </c:pt>
                <c:pt idx="1772">
                  <c:v>189.16279725261501</c:v>
                </c:pt>
                <c:pt idx="1773">
                  <c:v>190.878258475222</c:v>
                </c:pt>
                <c:pt idx="1774">
                  <c:v>190.560259030308</c:v>
                </c:pt>
                <c:pt idx="1775">
                  <c:v>189.50791473100901</c:v>
                </c:pt>
                <c:pt idx="1776">
                  <c:v>187.45297894772</c:v>
                </c:pt>
                <c:pt idx="1777">
                  <c:v>185.46846068366699</c:v>
                </c:pt>
                <c:pt idx="1778">
                  <c:v>186.22336182147299</c:v>
                </c:pt>
                <c:pt idx="1779">
                  <c:v>185.88722281259501</c:v>
                </c:pt>
                <c:pt idx="1780">
                  <c:v>183.487337687652</c:v>
                </c:pt>
                <c:pt idx="1781">
                  <c:v>182.586550427102</c:v>
                </c:pt>
                <c:pt idx="1782">
                  <c:v>184.00789980385801</c:v>
                </c:pt>
                <c:pt idx="1783">
                  <c:v>185.66845580451599</c:v>
                </c:pt>
                <c:pt idx="1784">
                  <c:v>183.97599993891799</c:v>
                </c:pt>
                <c:pt idx="1785">
                  <c:v>183.81416584782301</c:v>
                </c:pt>
                <c:pt idx="1786">
                  <c:v>183.64818845748201</c:v>
                </c:pt>
                <c:pt idx="1787">
                  <c:v>186.28739729657499</c:v>
                </c:pt>
                <c:pt idx="1788">
                  <c:v>186.25285322128201</c:v>
                </c:pt>
                <c:pt idx="1789">
                  <c:v>187.407008668147</c:v>
                </c:pt>
                <c:pt idx="1790">
                  <c:v>187.059307372848</c:v>
                </c:pt>
                <c:pt idx="1791">
                  <c:v>187.18743021191901</c:v>
                </c:pt>
                <c:pt idx="1792">
                  <c:v>187.432833328962</c:v>
                </c:pt>
                <c:pt idx="1793">
                  <c:v>187.04983496408599</c:v>
                </c:pt>
                <c:pt idx="1794">
                  <c:v>185.152940190782</c:v>
                </c:pt>
                <c:pt idx="1795">
                  <c:v>187.52971512535601</c:v>
                </c:pt>
                <c:pt idx="1796">
                  <c:v>187.17319072199899</c:v>
                </c:pt>
                <c:pt idx="1797">
                  <c:v>185.74473440686501</c:v>
                </c:pt>
                <c:pt idx="1798">
                  <c:v>186.68775137086001</c:v>
                </c:pt>
                <c:pt idx="1799">
                  <c:v>185.979070216884</c:v>
                </c:pt>
                <c:pt idx="1800">
                  <c:v>186.21556625170399</c:v>
                </c:pt>
                <c:pt idx="1801">
                  <c:v>185.432303249797</c:v>
                </c:pt>
                <c:pt idx="1802">
                  <c:v>185.561184980327</c:v>
                </c:pt>
                <c:pt idx="1803">
                  <c:v>184.38572252633</c:v>
                </c:pt>
                <c:pt idx="1804">
                  <c:v>183.771971846421</c:v>
                </c:pt>
                <c:pt idx="1805">
                  <c:v>185.006342728296</c:v>
                </c:pt>
                <c:pt idx="1806">
                  <c:v>186.06072227655</c:v>
                </c:pt>
                <c:pt idx="1807">
                  <c:v>184.86893124906001</c:v>
                </c:pt>
                <c:pt idx="1808">
                  <c:v>184.06287325079299</c:v>
                </c:pt>
                <c:pt idx="1809">
                  <c:v>185.252437484664</c:v>
                </c:pt>
                <c:pt idx="1810">
                  <c:v>185.02275446559699</c:v>
                </c:pt>
                <c:pt idx="1811">
                  <c:v>186.59392952146399</c:v>
                </c:pt>
                <c:pt idx="1812">
                  <c:v>186.834304798749</c:v>
                </c:pt>
                <c:pt idx="1813">
                  <c:v>187.524356907222</c:v>
                </c:pt>
                <c:pt idx="1814">
                  <c:v>187.493550264818</c:v>
                </c:pt>
                <c:pt idx="1815">
                  <c:v>186.26024625060199</c:v>
                </c:pt>
                <c:pt idx="1816">
                  <c:v>185.93304713952699</c:v>
                </c:pt>
                <c:pt idx="1817">
                  <c:v>185.14880966281899</c:v>
                </c:pt>
                <c:pt idx="1818">
                  <c:v>180.787633065769</c:v>
                </c:pt>
                <c:pt idx="1819">
                  <c:v>181.458766312054</c:v>
                </c:pt>
                <c:pt idx="1820">
                  <c:v>181.55193902695299</c:v>
                </c:pt>
                <c:pt idx="1821">
                  <c:v>181.48803546468599</c:v>
                </c:pt>
                <c:pt idx="1822">
                  <c:v>182.51588662321601</c:v>
                </c:pt>
                <c:pt idx="1823">
                  <c:v>183.30039836069801</c:v>
                </c:pt>
                <c:pt idx="1824">
                  <c:v>181.18220283163799</c:v>
                </c:pt>
                <c:pt idx="1825">
                  <c:v>180.190761428299</c:v>
                </c:pt>
                <c:pt idx="1826">
                  <c:v>181.210423603712</c:v>
                </c:pt>
                <c:pt idx="1827">
                  <c:v>183.301914811655</c:v>
                </c:pt>
                <c:pt idx="1828">
                  <c:v>184.286279841159</c:v>
                </c:pt>
                <c:pt idx="1829">
                  <c:v>184.154504248222</c:v>
                </c:pt>
                <c:pt idx="1830">
                  <c:v>186.082760259113</c:v>
                </c:pt>
                <c:pt idx="1831">
                  <c:v>187.252254308738</c:v>
                </c:pt>
                <c:pt idx="1832">
                  <c:v>187.298808324102</c:v>
                </c:pt>
                <c:pt idx="1833">
                  <c:v>186.816665894669</c:v>
                </c:pt>
                <c:pt idx="1834">
                  <c:v>185.87669891930301</c:v>
                </c:pt>
                <c:pt idx="1835">
                  <c:v>184.70324377623299</c:v>
                </c:pt>
                <c:pt idx="1836">
                  <c:v>182.99691734158699</c:v>
                </c:pt>
                <c:pt idx="1837">
                  <c:v>181.97916078816601</c:v>
                </c:pt>
                <c:pt idx="1838">
                  <c:v>182.964693630537</c:v>
                </c:pt>
                <c:pt idx="1839">
                  <c:v>183.20883325090699</c:v>
                </c:pt>
                <c:pt idx="1840">
                  <c:v>184.17278816160399</c:v>
                </c:pt>
                <c:pt idx="1841">
                  <c:v>184.65998210964599</c:v>
                </c:pt>
                <c:pt idx="1842">
                  <c:v>183.99476681883999</c:v>
                </c:pt>
                <c:pt idx="1843">
                  <c:v>183.39889469668501</c:v>
                </c:pt>
                <c:pt idx="1844">
                  <c:v>183.991368177509</c:v>
                </c:pt>
                <c:pt idx="1845">
                  <c:v>181.82334709895201</c:v>
                </c:pt>
                <c:pt idx="1846">
                  <c:v>181.23749345571801</c:v>
                </c:pt>
                <c:pt idx="1847">
                  <c:v>182.01647235505999</c:v>
                </c:pt>
                <c:pt idx="1848">
                  <c:v>181.95807052054701</c:v>
                </c:pt>
                <c:pt idx="1849">
                  <c:v>181.904764556613</c:v>
                </c:pt>
                <c:pt idx="1850">
                  <c:v>181.62205469943001</c:v>
                </c:pt>
                <c:pt idx="1851">
                  <c:v>182.08644716503699</c:v>
                </c:pt>
                <c:pt idx="1852">
                  <c:v>183.47421966807801</c:v>
                </c:pt>
                <c:pt idx="1853">
                  <c:v>182.67201947362301</c:v>
                </c:pt>
                <c:pt idx="1854">
                  <c:v>182.394486906119</c:v>
                </c:pt>
                <c:pt idx="1855">
                  <c:v>180.153253600059</c:v>
                </c:pt>
                <c:pt idx="1856">
                  <c:v>175.709960343658</c:v>
                </c:pt>
                <c:pt idx="1857">
                  <c:v>172.00874067822201</c:v>
                </c:pt>
                <c:pt idx="1858">
                  <c:v>169.01928532714399</c:v>
                </c:pt>
                <c:pt idx="1859">
                  <c:v>166.91840273168</c:v>
                </c:pt>
                <c:pt idx="1860">
                  <c:v>166.98404831598299</c:v>
                </c:pt>
                <c:pt idx="1861">
                  <c:v>167.22721816531001</c:v>
                </c:pt>
                <c:pt idx="1862">
                  <c:v>165.74822764908299</c:v>
                </c:pt>
                <c:pt idx="1863">
                  <c:v>164.94007240429301</c:v>
                </c:pt>
                <c:pt idx="1864">
                  <c:v>166.75058941503499</c:v>
                </c:pt>
                <c:pt idx="1865">
                  <c:v>167.115829173316</c:v>
                </c:pt>
                <c:pt idx="1866">
                  <c:v>167.38573097071</c:v>
                </c:pt>
                <c:pt idx="1867">
                  <c:v>166.874031749875</c:v>
                </c:pt>
                <c:pt idx="1868">
                  <c:v>166.918260365896</c:v>
                </c:pt>
                <c:pt idx="1869">
                  <c:v>166.82434528659499</c:v>
                </c:pt>
                <c:pt idx="1870">
                  <c:v>167.666105448868</c:v>
                </c:pt>
                <c:pt idx="1871">
                  <c:v>167.67629131736001</c:v>
                </c:pt>
                <c:pt idx="1872">
                  <c:v>166.39821127384999</c:v>
                </c:pt>
                <c:pt idx="1873">
                  <c:v>166.35605256385901</c:v>
                </c:pt>
                <c:pt idx="1874">
                  <c:v>167.666629408407</c:v>
                </c:pt>
                <c:pt idx="1875">
                  <c:v>167.19104927896001</c:v>
                </c:pt>
                <c:pt idx="1876">
                  <c:v>167.33527732903201</c:v>
                </c:pt>
                <c:pt idx="1877">
                  <c:v>167.36532984949201</c:v>
                </c:pt>
                <c:pt idx="1878">
                  <c:v>168.08317976787799</c:v>
                </c:pt>
                <c:pt idx="1879">
                  <c:v>167.330527855122</c:v>
                </c:pt>
                <c:pt idx="1880">
                  <c:v>166.95029178786399</c:v>
                </c:pt>
                <c:pt idx="1881">
                  <c:v>166.64996321375901</c:v>
                </c:pt>
                <c:pt idx="1882">
                  <c:v>167.913742785057</c:v>
                </c:pt>
                <c:pt idx="1883">
                  <c:v>168.05242058604401</c:v>
                </c:pt>
                <c:pt idx="1884">
                  <c:v>168.83551843225899</c:v>
                </c:pt>
                <c:pt idx="1885">
                  <c:v>170.04759292407201</c:v>
                </c:pt>
                <c:pt idx="1886">
                  <c:v>171.40015468800101</c:v>
                </c:pt>
                <c:pt idx="1887">
                  <c:v>171.26104083840301</c:v>
                </c:pt>
                <c:pt idx="1888">
                  <c:v>172.88491338896901</c:v>
                </c:pt>
                <c:pt idx="1889">
                  <c:v>174.10444363721399</c:v>
                </c:pt>
                <c:pt idx="1890">
                  <c:v>174.26713166565199</c:v>
                </c:pt>
                <c:pt idx="1891">
                  <c:v>174.79931128207301</c:v>
                </c:pt>
                <c:pt idx="1892">
                  <c:v>173.24514734694199</c:v>
                </c:pt>
                <c:pt idx="1893">
                  <c:v>172.336701415552</c:v>
                </c:pt>
                <c:pt idx="1894">
                  <c:v>174.851544884379</c:v>
                </c:pt>
                <c:pt idx="1895">
                  <c:v>175.89506951273501</c:v>
                </c:pt>
                <c:pt idx="1896">
                  <c:v>177.20511494705599</c:v>
                </c:pt>
                <c:pt idx="1897">
                  <c:v>176.68011845807399</c:v>
                </c:pt>
                <c:pt idx="1898">
                  <c:v>175.81958610967399</c:v>
                </c:pt>
                <c:pt idx="1899">
                  <c:v>178.45889823589999</c:v>
                </c:pt>
                <c:pt idx="1900">
                  <c:v>180.110726280888</c:v>
                </c:pt>
                <c:pt idx="1901">
                  <c:v>180.14846373374601</c:v>
                </c:pt>
                <c:pt idx="1902">
                  <c:v>180.22178262695499</c:v>
                </c:pt>
                <c:pt idx="1903">
                  <c:v>180.87276474337801</c:v>
                </c:pt>
                <c:pt idx="1904">
                  <c:v>180.08056867412</c:v>
                </c:pt>
                <c:pt idx="1905">
                  <c:v>179.453289994795</c:v>
                </c:pt>
                <c:pt idx="1906">
                  <c:v>182.407693224909</c:v>
                </c:pt>
                <c:pt idx="1907">
                  <c:v>181.91059392978499</c:v>
                </c:pt>
                <c:pt idx="1908">
                  <c:v>181.49885064862301</c:v>
                </c:pt>
                <c:pt idx="1909">
                  <c:v>181.57618984994201</c:v>
                </c:pt>
                <c:pt idx="1910">
                  <c:v>179.41359768128399</c:v>
                </c:pt>
                <c:pt idx="1911">
                  <c:v>177.053045837024</c:v>
                </c:pt>
                <c:pt idx="1912">
                  <c:v>177.03833848058099</c:v>
                </c:pt>
                <c:pt idx="1913">
                  <c:v>176.82914232948201</c:v>
                </c:pt>
                <c:pt idx="1914">
                  <c:v>175.77855673862899</c:v>
                </c:pt>
                <c:pt idx="1915">
                  <c:v>173.58605654000101</c:v>
                </c:pt>
                <c:pt idx="1916">
                  <c:v>175.479930236706</c:v>
                </c:pt>
                <c:pt idx="1917">
                  <c:v>175.61318568526499</c:v>
                </c:pt>
                <c:pt idx="1918">
                  <c:v>177.347049844167</c:v>
                </c:pt>
                <c:pt idx="1919">
                  <c:v>177.84121349491599</c:v>
                </c:pt>
                <c:pt idx="1920">
                  <c:v>178.72543111642301</c:v>
                </c:pt>
                <c:pt idx="1921">
                  <c:v>178.70928677992501</c:v>
                </c:pt>
                <c:pt idx="1922">
                  <c:v>178.34439776644501</c:v>
                </c:pt>
                <c:pt idx="1923">
                  <c:v>178.659567217741</c:v>
                </c:pt>
                <c:pt idx="1924">
                  <c:v>179.15120016062599</c:v>
                </c:pt>
                <c:pt idx="1925">
                  <c:v>178.42596551986901</c:v>
                </c:pt>
                <c:pt idx="1926">
                  <c:v>180.16749205724599</c:v>
                </c:pt>
                <c:pt idx="1927">
                  <c:v>179.04227158678199</c:v>
                </c:pt>
                <c:pt idx="1928">
                  <c:v>175.501568206049</c:v>
                </c:pt>
                <c:pt idx="1929">
                  <c:v>178.37051604147999</c:v>
                </c:pt>
                <c:pt idx="1930">
                  <c:v>178.48595550556499</c:v>
                </c:pt>
                <c:pt idx="1931">
                  <c:v>178.21852501251001</c:v>
                </c:pt>
                <c:pt idx="1932">
                  <c:v>176.90842139892499</c:v>
                </c:pt>
                <c:pt idx="1933">
                  <c:v>177.35094987731799</c:v>
                </c:pt>
                <c:pt idx="1934">
                  <c:v>175.824641900882</c:v>
                </c:pt>
                <c:pt idx="1935">
                  <c:v>176.490690542202</c:v>
                </c:pt>
                <c:pt idx="1936">
                  <c:v>177.27808773417701</c:v>
                </c:pt>
                <c:pt idx="1937">
                  <c:v>180.060418185668</c:v>
                </c:pt>
                <c:pt idx="1938">
                  <c:v>178.08677233745701</c:v>
                </c:pt>
                <c:pt idx="1939">
                  <c:v>175.88561231948799</c:v>
                </c:pt>
                <c:pt idx="1940">
                  <c:v>177.025220599146</c:v>
                </c:pt>
                <c:pt idx="1941">
                  <c:v>177.44908810692601</c:v>
                </c:pt>
                <c:pt idx="1942">
                  <c:v>177.71877346959801</c:v>
                </c:pt>
                <c:pt idx="1943">
                  <c:v>178.0060174349</c:v>
                </c:pt>
                <c:pt idx="1944">
                  <c:v>178.165909418008</c:v>
                </c:pt>
                <c:pt idx="1945">
                  <c:v>179.27628914223399</c:v>
                </c:pt>
                <c:pt idx="1946">
                  <c:v>178.36448077567101</c:v>
                </c:pt>
                <c:pt idx="1947">
                  <c:v>176.519840826213</c:v>
                </c:pt>
                <c:pt idx="1948">
                  <c:v>173.67688103066899</c:v>
                </c:pt>
                <c:pt idx="1949">
                  <c:v>173.62118297665299</c:v>
                </c:pt>
                <c:pt idx="1950">
                  <c:v>172.12474151160899</c:v>
                </c:pt>
                <c:pt idx="1951">
                  <c:v>169.52240458827001</c:v>
                </c:pt>
                <c:pt idx="1952">
                  <c:v>168.97988185616001</c:v>
                </c:pt>
                <c:pt idx="1953">
                  <c:v>169.09097230330599</c:v>
                </c:pt>
                <c:pt idx="1954">
                  <c:v>170.30345448036499</c:v>
                </c:pt>
                <c:pt idx="1955">
                  <c:v>167.58671671184999</c:v>
                </c:pt>
                <c:pt idx="1956">
                  <c:v>169.276391110438</c:v>
                </c:pt>
                <c:pt idx="1957">
                  <c:v>166.84894743745301</c:v>
                </c:pt>
                <c:pt idx="1958">
                  <c:v>166.96212788443799</c:v>
                </c:pt>
                <c:pt idx="1959">
                  <c:v>167.305395594467</c:v>
                </c:pt>
                <c:pt idx="1960">
                  <c:v>167.12429247287599</c:v>
                </c:pt>
                <c:pt idx="1961">
                  <c:v>166.94564944413099</c:v>
                </c:pt>
                <c:pt idx="1962">
                  <c:v>167.20581619500501</c:v>
                </c:pt>
                <c:pt idx="1963">
                  <c:v>167.73478725224101</c:v>
                </c:pt>
                <c:pt idx="1964">
                  <c:v>165.690290163979</c:v>
                </c:pt>
                <c:pt idx="1965">
                  <c:v>166.902720717303</c:v>
                </c:pt>
                <c:pt idx="1966">
                  <c:v>168.10474082330899</c:v>
                </c:pt>
                <c:pt idx="1967">
                  <c:v>168.22668649048799</c:v>
                </c:pt>
                <c:pt idx="1968">
                  <c:v>166.80717315200201</c:v>
                </c:pt>
                <c:pt idx="1969">
                  <c:v>166.360117167596</c:v>
                </c:pt>
                <c:pt idx="1970">
                  <c:v>166.566391761902</c:v>
                </c:pt>
                <c:pt idx="1971">
                  <c:v>166.63054599927</c:v>
                </c:pt>
                <c:pt idx="1972">
                  <c:v>167.43998456086601</c:v>
                </c:pt>
                <c:pt idx="1973">
                  <c:v>167.49677733924599</c:v>
                </c:pt>
                <c:pt idx="1974">
                  <c:v>168.27193662073299</c:v>
                </c:pt>
                <c:pt idx="1975">
                  <c:v>169.03374412195899</c:v>
                </c:pt>
                <c:pt idx="1976">
                  <c:v>167.15162154082799</c:v>
                </c:pt>
                <c:pt idx="1977">
                  <c:v>166.03636435232599</c:v>
                </c:pt>
                <c:pt idx="1978">
                  <c:v>165.60934445509901</c:v>
                </c:pt>
                <c:pt idx="1979">
                  <c:v>166.95781166458499</c:v>
                </c:pt>
                <c:pt idx="1980">
                  <c:v>167.03086488396599</c:v>
                </c:pt>
                <c:pt idx="1981">
                  <c:v>166.34573355270999</c:v>
                </c:pt>
                <c:pt idx="1982">
                  <c:v>167.21184526291501</c:v>
                </c:pt>
                <c:pt idx="1983">
                  <c:v>167.12483478621999</c:v>
                </c:pt>
                <c:pt idx="1984">
                  <c:v>167.64183696088901</c:v>
                </c:pt>
                <c:pt idx="1985">
                  <c:v>166.68782030543099</c:v>
                </c:pt>
                <c:pt idx="1986">
                  <c:v>167.47791856323201</c:v>
                </c:pt>
                <c:pt idx="1987">
                  <c:v>165.83861185820101</c:v>
                </c:pt>
                <c:pt idx="1988">
                  <c:v>166.35079225597599</c:v>
                </c:pt>
                <c:pt idx="1989">
                  <c:v>167.206234127253</c:v>
                </c:pt>
                <c:pt idx="1990">
                  <c:v>166.44795378601299</c:v>
                </c:pt>
                <c:pt idx="1991">
                  <c:v>166.779559639101</c:v>
                </c:pt>
                <c:pt idx="1992">
                  <c:v>167.139666450362</c:v>
                </c:pt>
                <c:pt idx="1993">
                  <c:v>166.01061218749601</c:v>
                </c:pt>
                <c:pt idx="1994">
                  <c:v>167.02036454466099</c:v>
                </c:pt>
                <c:pt idx="1995">
                  <c:v>164.982321442109</c:v>
                </c:pt>
                <c:pt idx="1996">
                  <c:v>164.09825011684799</c:v>
                </c:pt>
                <c:pt idx="1997">
                  <c:v>164.18268910541801</c:v>
                </c:pt>
                <c:pt idx="1998">
                  <c:v>166.66790840551201</c:v>
                </c:pt>
                <c:pt idx="1999">
                  <c:v>166.47484386524701</c:v>
                </c:pt>
                <c:pt idx="2000">
                  <c:v>166.36035587388801</c:v>
                </c:pt>
                <c:pt idx="2001">
                  <c:v>165.56313602843599</c:v>
                </c:pt>
                <c:pt idx="2002">
                  <c:v>165.6808423448</c:v>
                </c:pt>
                <c:pt idx="2003">
                  <c:v>163.761773455764</c:v>
                </c:pt>
                <c:pt idx="2004">
                  <c:v>163.54598730593699</c:v>
                </c:pt>
                <c:pt idx="2005">
                  <c:v>163.64014429543701</c:v>
                </c:pt>
                <c:pt idx="2006">
                  <c:v>165.08017454340501</c:v>
                </c:pt>
                <c:pt idx="2007">
                  <c:v>163.92786022474101</c:v>
                </c:pt>
                <c:pt idx="2008">
                  <c:v>164.434628460162</c:v>
                </c:pt>
                <c:pt idx="2009">
                  <c:v>165.233768350258</c:v>
                </c:pt>
                <c:pt idx="2010">
                  <c:v>164.93050043319499</c:v>
                </c:pt>
                <c:pt idx="2011">
                  <c:v>164.693601419256</c:v>
                </c:pt>
                <c:pt idx="2012">
                  <c:v>166.094967224551</c:v>
                </c:pt>
                <c:pt idx="2013">
                  <c:v>166.661327394854</c:v>
                </c:pt>
                <c:pt idx="2014">
                  <c:v>167.03716656125201</c:v>
                </c:pt>
                <c:pt idx="2015">
                  <c:v>166.82114358344299</c:v>
                </c:pt>
                <c:pt idx="2016">
                  <c:v>166.946303708735</c:v>
                </c:pt>
                <c:pt idx="2017">
                  <c:v>166.06699036171099</c:v>
                </c:pt>
                <c:pt idx="2018">
                  <c:v>164.823650774508</c:v>
                </c:pt>
                <c:pt idx="2019">
                  <c:v>165.68402641865501</c:v>
                </c:pt>
                <c:pt idx="2020">
                  <c:v>166.48700971957899</c:v>
                </c:pt>
                <c:pt idx="2021">
                  <c:v>166.37433234811201</c:v>
                </c:pt>
                <c:pt idx="2022">
                  <c:v>164.290430031195</c:v>
                </c:pt>
                <c:pt idx="2023">
                  <c:v>163.5719840475</c:v>
                </c:pt>
                <c:pt idx="2024">
                  <c:v>163.258547160348</c:v>
                </c:pt>
                <c:pt idx="2025">
                  <c:v>163.56639279868199</c:v>
                </c:pt>
                <c:pt idx="2026">
                  <c:v>164.17900086604399</c:v>
                </c:pt>
                <c:pt idx="2027">
                  <c:v>164.297241185834</c:v>
                </c:pt>
                <c:pt idx="2028">
                  <c:v>164.14936358036101</c:v>
                </c:pt>
                <c:pt idx="2029">
                  <c:v>163.39704135449901</c:v>
                </c:pt>
                <c:pt idx="2030">
                  <c:v>162.413535319381</c:v>
                </c:pt>
                <c:pt idx="2031">
                  <c:v>162.43321182995399</c:v>
                </c:pt>
                <c:pt idx="2032">
                  <c:v>164.05095077757301</c:v>
                </c:pt>
                <c:pt idx="2033">
                  <c:v>164.7385995061</c:v>
                </c:pt>
                <c:pt idx="2034">
                  <c:v>165.754377341121</c:v>
                </c:pt>
                <c:pt idx="2035">
                  <c:v>167.08763227951101</c:v>
                </c:pt>
                <c:pt idx="2036">
                  <c:v>167.14438547454199</c:v>
                </c:pt>
                <c:pt idx="2037">
                  <c:v>165.04566226753099</c:v>
                </c:pt>
                <c:pt idx="2038">
                  <c:v>165.460685820533</c:v>
                </c:pt>
                <c:pt idx="2039">
                  <c:v>165.552545515601</c:v>
                </c:pt>
                <c:pt idx="2040">
                  <c:v>165.57098157981599</c:v>
                </c:pt>
                <c:pt idx="2041">
                  <c:v>164.28730971537999</c:v>
                </c:pt>
                <c:pt idx="2042">
                  <c:v>161.886970533256</c:v>
                </c:pt>
                <c:pt idx="2043">
                  <c:v>161.34497829654299</c:v>
                </c:pt>
                <c:pt idx="2044">
                  <c:v>162.05217402118399</c:v>
                </c:pt>
                <c:pt idx="2045">
                  <c:v>162.259333170818</c:v>
                </c:pt>
                <c:pt idx="2046">
                  <c:v>162.89245662632101</c:v>
                </c:pt>
                <c:pt idx="2047">
                  <c:v>162.63537155397</c:v>
                </c:pt>
                <c:pt idx="2048">
                  <c:v>163.17136445117799</c:v>
                </c:pt>
                <c:pt idx="2049">
                  <c:v>163.683378609893</c:v>
                </c:pt>
                <c:pt idx="2050">
                  <c:v>163.877056011646</c:v>
                </c:pt>
                <c:pt idx="2051">
                  <c:v>164.271758468006</c:v>
                </c:pt>
                <c:pt idx="2052">
                  <c:v>165.293056702104</c:v>
                </c:pt>
                <c:pt idx="2053">
                  <c:v>166.77067096667301</c:v>
                </c:pt>
                <c:pt idx="2054">
                  <c:v>165.55924471267701</c:v>
                </c:pt>
                <c:pt idx="2055">
                  <c:v>166.264127912579</c:v>
                </c:pt>
                <c:pt idx="2056">
                  <c:v>167.205609339094</c:v>
                </c:pt>
                <c:pt idx="2057">
                  <c:v>167.90786698373</c:v>
                </c:pt>
                <c:pt idx="2058">
                  <c:v>167.913199268684</c:v>
                </c:pt>
                <c:pt idx="2059">
                  <c:v>168.273396824012</c:v>
                </c:pt>
                <c:pt idx="2060">
                  <c:v>167.89700516151501</c:v>
                </c:pt>
                <c:pt idx="2061">
                  <c:v>169.004160879143</c:v>
                </c:pt>
                <c:pt idx="2062">
                  <c:v>169.870536686413</c:v>
                </c:pt>
                <c:pt idx="2063">
                  <c:v>169.207201420178</c:v>
                </c:pt>
                <c:pt idx="2064">
                  <c:v>168.43749058894801</c:v>
                </c:pt>
                <c:pt idx="2065">
                  <c:v>168.37957517828201</c:v>
                </c:pt>
                <c:pt idx="2066">
                  <c:v>168.42433147596699</c:v>
                </c:pt>
                <c:pt idx="2067">
                  <c:v>168.49647143113901</c:v>
                </c:pt>
                <c:pt idx="2068">
                  <c:v>168.68095426342001</c:v>
                </c:pt>
                <c:pt idx="2069">
                  <c:v>169.955518104958</c:v>
                </c:pt>
                <c:pt idx="2070">
                  <c:v>172.59116671164</c:v>
                </c:pt>
                <c:pt idx="2071">
                  <c:v>172.998035298616</c:v>
                </c:pt>
                <c:pt idx="2072">
                  <c:v>174.24136624096599</c:v>
                </c:pt>
                <c:pt idx="2073">
                  <c:v>175.44341571910201</c:v>
                </c:pt>
                <c:pt idx="2074">
                  <c:v>177.520992742765</c:v>
                </c:pt>
                <c:pt idx="2075">
                  <c:v>178.01379892976701</c:v>
                </c:pt>
                <c:pt idx="2076">
                  <c:v>175.82580491913399</c:v>
                </c:pt>
                <c:pt idx="2077">
                  <c:v>179.17972281259799</c:v>
                </c:pt>
                <c:pt idx="2078">
                  <c:v>178.85680019947699</c:v>
                </c:pt>
                <c:pt idx="2079">
                  <c:v>176.99773101791399</c:v>
                </c:pt>
                <c:pt idx="2080">
                  <c:v>179.21008808716701</c:v>
                </c:pt>
                <c:pt idx="2081">
                  <c:v>177.461853922687</c:v>
                </c:pt>
                <c:pt idx="2082">
                  <c:v>176.23237535953299</c:v>
                </c:pt>
                <c:pt idx="2083">
                  <c:v>176.36898905535801</c:v>
                </c:pt>
                <c:pt idx="2084">
                  <c:v>175.80773541395101</c:v>
                </c:pt>
                <c:pt idx="2085">
                  <c:v>172.734007039652</c:v>
                </c:pt>
                <c:pt idx="2086">
                  <c:v>175.74864784627701</c:v>
                </c:pt>
                <c:pt idx="2087">
                  <c:v>174.97253100933801</c:v>
                </c:pt>
                <c:pt idx="2088">
                  <c:v>174.02242218960399</c:v>
                </c:pt>
                <c:pt idx="2089">
                  <c:v>174.47617985341901</c:v>
                </c:pt>
                <c:pt idx="2090">
                  <c:v>177.9500719147</c:v>
                </c:pt>
                <c:pt idx="2091">
                  <c:v>177.60802861230499</c:v>
                </c:pt>
                <c:pt idx="2092">
                  <c:v>179.25750917530399</c:v>
                </c:pt>
                <c:pt idx="2093">
                  <c:v>179.80572076567</c:v>
                </c:pt>
                <c:pt idx="2094">
                  <c:v>180.456155891912</c:v>
                </c:pt>
                <c:pt idx="2095">
                  <c:v>178.97595053662101</c:v>
                </c:pt>
                <c:pt idx="2096">
                  <c:v>178.78239947792099</c:v>
                </c:pt>
                <c:pt idx="2097">
                  <c:v>174.89143082727</c:v>
                </c:pt>
                <c:pt idx="2098">
                  <c:v>175.048350630155</c:v>
                </c:pt>
                <c:pt idx="2099">
                  <c:v>176.05934832769501</c:v>
                </c:pt>
                <c:pt idx="2100">
                  <c:v>177.621178839854</c:v>
                </c:pt>
                <c:pt idx="2101">
                  <c:v>175.844298130308</c:v>
                </c:pt>
                <c:pt idx="2102">
                  <c:v>174.76853747194099</c:v>
                </c:pt>
                <c:pt idx="2103">
                  <c:v>175.42822071106099</c:v>
                </c:pt>
                <c:pt idx="2104">
                  <c:v>175.220614200233</c:v>
                </c:pt>
                <c:pt idx="2105">
                  <c:v>174.722810152732</c:v>
                </c:pt>
                <c:pt idx="2106">
                  <c:v>175.263595722438</c:v>
                </c:pt>
                <c:pt idx="2107">
                  <c:v>172.65682076131401</c:v>
                </c:pt>
                <c:pt idx="2108">
                  <c:v>171.32679885699901</c:v>
                </c:pt>
                <c:pt idx="2109">
                  <c:v>171.23983936532699</c:v>
                </c:pt>
                <c:pt idx="2110">
                  <c:v>169.368707591158</c:v>
                </c:pt>
                <c:pt idx="2111">
                  <c:v>169.769582158552</c:v>
                </c:pt>
                <c:pt idx="2112">
                  <c:v>169.382884055528</c:v>
                </c:pt>
                <c:pt idx="2113">
                  <c:v>171.06358527985799</c:v>
                </c:pt>
                <c:pt idx="2114">
                  <c:v>169.80852995333899</c:v>
                </c:pt>
                <c:pt idx="2115">
                  <c:v>170.16631297692001</c:v>
                </c:pt>
                <c:pt idx="2116">
                  <c:v>170.53200041392699</c:v>
                </c:pt>
                <c:pt idx="2117">
                  <c:v>173.62553900661999</c:v>
                </c:pt>
                <c:pt idx="2118">
                  <c:v>177.145417390093</c:v>
                </c:pt>
                <c:pt idx="2119">
                  <c:v>176.41149458998899</c:v>
                </c:pt>
                <c:pt idx="2120">
                  <c:v>174.61003379062299</c:v>
                </c:pt>
                <c:pt idx="2121">
                  <c:v>168.75445751763201</c:v>
                </c:pt>
                <c:pt idx="2122">
                  <c:v>170.04376090318701</c:v>
                </c:pt>
                <c:pt idx="2123">
                  <c:v>167.41432067737099</c:v>
                </c:pt>
                <c:pt idx="2124">
                  <c:v>168.10976900443001</c:v>
                </c:pt>
                <c:pt idx="2125">
                  <c:v>168.17796717755601</c:v>
                </c:pt>
                <c:pt idx="2126">
                  <c:v>167.27953409497701</c:v>
                </c:pt>
                <c:pt idx="2127">
                  <c:v>169.64264987772799</c:v>
                </c:pt>
                <c:pt idx="2128">
                  <c:v>169.92420970539601</c:v>
                </c:pt>
                <c:pt idx="2129">
                  <c:v>173.66726613283799</c:v>
                </c:pt>
                <c:pt idx="2130">
                  <c:v>175.502815611964</c:v>
                </c:pt>
                <c:pt idx="2131">
                  <c:v>174.731780266774</c:v>
                </c:pt>
                <c:pt idx="2132">
                  <c:v>173.63403772923201</c:v>
                </c:pt>
                <c:pt idx="2133">
                  <c:v>171.67977035029</c:v>
                </c:pt>
                <c:pt idx="2134">
                  <c:v>172.48077474384499</c:v>
                </c:pt>
                <c:pt idx="2135">
                  <c:v>170.946810050534</c:v>
                </c:pt>
                <c:pt idx="2136">
                  <c:v>170.854720524703</c:v>
                </c:pt>
                <c:pt idx="2137">
                  <c:v>167.729801839771</c:v>
                </c:pt>
                <c:pt idx="2138">
                  <c:v>161.51510431864</c:v>
                </c:pt>
                <c:pt idx="2139">
                  <c:v>160.219572880562</c:v>
                </c:pt>
                <c:pt idx="2140">
                  <c:v>159.922920394361</c:v>
                </c:pt>
                <c:pt idx="2141">
                  <c:v>160.091392715257</c:v>
                </c:pt>
                <c:pt idx="2142">
                  <c:v>160.565567713641</c:v>
                </c:pt>
                <c:pt idx="2143">
                  <c:v>158.98590039763201</c:v>
                </c:pt>
                <c:pt idx="2144">
                  <c:v>158.91030417688501</c:v>
                </c:pt>
                <c:pt idx="2145">
                  <c:v>158.35070934842301</c:v>
                </c:pt>
                <c:pt idx="2146">
                  <c:v>157.639416115996</c:v>
                </c:pt>
                <c:pt idx="2147">
                  <c:v>158.03240630463699</c:v>
                </c:pt>
                <c:pt idx="2148">
                  <c:v>159.18302618468999</c:v>
                </c:pt>
                <c:pt idx="2149">
                  <c:v>159.37816414005499</c:v>
                </c:pt>
                <c:pt idx="2150">
                  <c:v>158.642983501618</c:v>
                </c:pt>
                <c:pt idx="2151">
                  <c:v>158.880756387269</c:v>
                </c:pt>
                <c:pt idx="2152">
                  <c:v>158.607258331731</c:v>
                </c:pt>
                <c:pt idx="2153">
                  <c:v>159.73198535465801</c:v>
                </c:pt>
                <c:pt idx="2154">
                  <c:v>158.38034894342701</c:v>
                </c:pt>
                <c:pt idx="2155">
                  <c:v>158.01517911163899</c:v>
                </c:pt>
                <c:pt idx="2156">
                  <c:v>158.720059320448</c:v>
                </c:pt>
                <c:pt idx="2157">
                  <c:v>159.526127079845</c:v>
                </c:pt>
                <c:pt idx="2158">
                  <c:v>161.906695196279</c:v>
                </c:pt>
                <c:pt idx="2159">
                  <c:v>163.10519762954601</c:v>
                </c:pt>
                <c:pt idx="2160">
                  <c:v>162.46580946544199</c:v>
                </c:pt>
                <c:pt idx="2161">
                  <c:v>162.978789439889</c:v>
                </c:pt>
                <c:pt idx="2162">
                  <c:v>161.02777806431001</c:v>
                </c:pt>
                <c:pt idx="2163">
                  <c:v>161.20763914414999</c:v>
                </c:pt>
                <c:pt idx="2164">
                  <c:v>160.03937473769099</c:v>
                </c:pt>
                <c:pt idx="2165">
                  <c:v>159.35612987543399</c:v>
                </c:pt>
                <c:pt idx="2166">
                  <c:v>153.05352709819999</c:v>
                </c:pt>
                <c:pt idx="2167">
                  <c:v>150.91173723508601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66848"/>
        <c:axId val="92027136"/>
      </c:lineChart>
      <c:catAx>
        <c:axId val="91966848"/>
        <c:scaling>
          <c:orientation val="minMax"/>
        </c:scaling>
        <c:delete val="0"/>
        <c:axPos val="b"/>
        <c:majorTickMark val="out"/>
        <c:minorTickMark val="none"/>
        <c:tickLblPos val="nextTo"/>
        <c:crossAx val="92027136"/>
        <c:crosses val="autoZero"/>
        <c:auto val="1"/>
        <c:lblAlgn val="ctr"/>
        <c:lblOffset val="100"/>
        <c:noMultiLvlLbl val="0"/>
      </c:catAx>
      <c:valAx>
        <c:axId val="92027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966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Sheet1!$B$33:$B$64</c:f>
              <c:numCache>
                <c:formatCode>General</c:formatCode>
                <c:ptCount val="32"/>
                <c:pt idx="0">
                  <c:v>0.33506834144699998</c:v>
                </c:pt>
                <c:pt idx="1">
                  <c:v>-0.16170455294200001</c:v>
                </c:pt>
                <c:pt idx="2">
                  <c:v>6.2000040295400002E-2</c:v>
                </c:pt>
                <c:pt idx="3">
                  <c:v>0.33095746816600002</c:v>
                </c:pt>
                <c:pt idx="4">
                  <c:v>0.169944036962</c:v>
                </c:pt>
                <c:pt idx="5">
                  <c:v>0.17692197445399999</c:v>
                </c:pt>
                <c:pt idx="6">
                  <c:v>-0.49075128381499999</c:v>
                </c:pt>
                <c:pt idx="7">
                  <c:v>0.107310946271</c:v>
                </c:pt>
                <c:pt idx="8">
                  <c:v>0.42889813436599999</c:v>
                </c:pt>
                <c:pt idx="9">
                  <c:v>0.354360111516</c:v>
                </c:pt>
                <c:pt idx="10">
                  <c:v>6.8428810039599997E-2</c:v>
                </c:pt>
                <c:pt idx="11">
                  <c:v>0.53175738170499998</c:v>
                </c:pt>
                <c:pt idx="12">
                  <c:v>0.198167985144</c:v>
                </c:pt>
                <c:pt idx="13">
                  <c:v>0.134670509006</c:v>
                </c:pt>
                <c:pt idx="14">
                  <c:v>4.17534473288E-2</c:v>
                </c:pt>
                <c:pt idx="15">
                  <c:v>0.215806301782</c:v>
                </c:pt>
                <c:pt idx="16">
                  <c:v>0.28831782360899999</c:v>
                </c:pt>
                <c:pt idx="17">
                  <c:v>-0.117621623168</c:v>
                </c:pt>
                <c:pt idx="18">
                  <c:v>6.5415506377299995E-2</c:v>
                </c:pt>
                <c:pt idx="19">
                  <c:v>0.36433415354100002</c:v>
                </c:pt>
                <c:pt idx="20">
                  <c:v>0.22842432799599999</c:v>
                </c:pt>
                <c:pt idx="21">
                  <c:v>0.29786464446400002</c:v>
                </c:pt>
                <c:pt idx="22">
                  <c:v>-0.28697795458999997</c:v>
                </c:pt>
                <c:pt idx="23">
                  <c:v>0.132216706712</c:v>
                </c:pt>
                <c:pt idx="24">
                  <c:v>0.54733769761100004</c:v>
                </c:pt>
                <c:pt idx="25">
                  <c:v>0.418933193782</c:v>
                </c:pt>
                <c:pt idx="26">
                  <c:v>7.4501233133699996E-2</c:v>
                </c:pt>
                <c:pt idx="27">
                  <c:v>0.58454125268699997</c:v>
                </c:pt>
                <c:pt idx="28">
                  <c:v>0.194286925991</c:v>
                </c:pt>
                <c:pt idx="29">
                  <c:v>0.185754984038</c:v>
                </c:pt>
                <c:pt idx="30">
                  <c:v>0.144740936825</c:v>
                </c:pt>
                <c:pt idx="31">
                  <c:v>0.27065503744399999</c:v>
                </c:pt>
              </c:numCache>
            </c:numRef>
          </c:xVal>
          <c:yVal>
            <c:numRef>
              <c:f>Sheet1!$C$33:$C$64</c:f>
              <c:numCache>
                <c:formatCode>General</c:formatCode>
                <c:ptCount val="32"/>
                <c:pt idx="0">
                  <c:v>-0.477932855431</c:v>
                </c:pt>
                <c:pt idx="1">
                  <c:v>-0.62879166970900002</c:v>
                </c:pt>
                <c:pt idx="2">
                  <c:v>-0.73114070632100003</c:v>
                </c:pt>
                <c:pt idx="3">
                  <c:v>-0.37897373662299999</c:v>
                </c:pt>
                <c:pt idx="4">
                  <c:v>-0.35328456814499998</c:v>
                </c:pt>
                <c:pt idx="5">
                  <c:v>-0.425539044097</c:v>
                </c:pt>
                <c:pt idx="6">
                  <c:v>-0.76368402229999999</c:v>
                </c:pt>
                <c:pt idx="7">
                  <c:v>-0.42005569592500003</c:v>
                </c:pt>
                <c:pt idx="8">
                  <c:v>-0.35370304691600002</c:v>
                </c:pt>
                <c:pt idx="9">
                  <c:v>-0.31931984615100001</c:v>
                </c:pt>
                <c:pt idx="10">
                  <c:v>-0.64615437047199997</c:v>
                </c:pt>
                <c:pt idx="11">
                  <c:v>-0.31121729651399999</c:v>
                </c:pt>
                <c:pt idx="12">
                  <c:v>-0.43983262297199999</c:v>
                </c:pt>
                <c:pt idx="13">
                  <c:v>-0.54016101097400004</c:v>
                </c:pt>
                <c:pt idx="14">
                  <c:v>-0.62735828515900005</c:v>
                </c:pt>
                <c:pt idx="15">
                  <c:v>-0.45932444588900001</c:v>
                </c:pt>
                <c:pt idx="16">
                  <c:v>-0.47472902610099998</c:v>
                </c:pt>
                <c:pt idx="17">
                  <c:v>-0.56710982246800001</c:v>
                </c:pt>
                <c:pt idx="18">
                  <c:v>-0.63084113792800001</c:v>
                </c:pt>
                <c:pt idx="19">
                  <c:v>-0.314337815337</c:v>
                </c:pt>
                <c:pt idx="20">
                  <c:v>-0.29554794882000002</c:v>
                </c:pt>
                <c:pt idx="21">
                  <c:v>-0.370026750362</c:v>
                </c:pt>
                <c:pt idx="22">
                  <c:v>-0.52430313129600004</c:v>
                </c:pt>
                <c:pt idx="23">
                  <c:v>-0.38782733001199998</c:v>
                </c:pt>
                <c:pt idx="24">
                  <c:v>-0.31138527060400001</c:v>
                </c:pt>
                <c:pt idx="25">
                  <c:v>-0.27061655147399999</c:v>
                </c:pt>
                <c:pt idx="26">
                  <c:v>-0.63163864024000005</c:v>
                </c:pt>
                <c:pt idx="27">
                  <c:v>-0.22161285213599999</c:v>
                </c:pt>
                <c:pt idx="28">
                  <c:v>-0.40155310011299999</c:v>
                </c:pt>
                <c:pt idx="29">
                  <c:v>-0.45203379507899999</c:v>
                </c:pt>
                <c:pt idx="30">
                  <c:v>-0.531946488547</c:v>
                </c:pt>
                <c:pt idx="31">
                  <c:v>-0.40298488428200002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891904"/>
        <c:axId val="128141952"/>
      </c:scatterChart>
      <c:valAx>
        <c:axId val="10689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141952"/>
        <c:crosses val="autoZero"/>
        <c:crossBetween val="midCat"/>
      </c:valAx>
      <c:valAx>
        <c:axId val="128141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8919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Sheet10!$BM$7</c:f>
              <c:strCache>
                <c:ptCount val="1"/>
                <c:pt idx="0">
                  <c:v>ERCWeekly7</c:v>
                </c:pt>
              </c:strCache>
            </c:strRef>
          </c:tx>
          <c:marker>
            <c:symbol val="none"/>
          </c:marker>
          <c:val>
            <c:numRef>
              <c:f>Sheet10!$BM$8:$BM$2418</c:f>
              <c:numCache>
                <c:formatCode>General</c:formatCode>
                <c:ptCount val="2411"/>
                <c:pt idx="0">
                  <c:v>100</c:v>
                </c:pt>
                <c:pt idx="1">
                  <c:v>100.2353690339</c:v>
                </c:pt>
                <c:pt idx="2">
                  <c:v>101.41295814274299</c:v>
                </c:pt>
                <c:pt idx="3">
                  <c:v>101.637347177669</c:v>
                </c:pt>
                <c:pt idx="4">
                  <c:v>101.653201256009</c:v>
                </c:pt>
                <c:pt idx="5">
                  <c:v>100.587485439698</c:v>
                </c:pt>
                <c:pt idx="6">
                  <c:v>100.885014963106</c:v>
                </c:pt>
                <c:pt idx="7">
                  <c:v>101.550700184243</c:v>
                </c:pt>
                <c:pt idx="8">
                  <c:v>101.956156355403</c:v>
                </c:pt>
                <c:pt idx="9">
                  <c:v>102.10919132368799</c:v>
                </c:pt>
                <c:pt idx="10">
                  <c:v>102.239514836616</c:v>
                </c:pt>
                <c:pt idx="11">
                  <c:v>102.289987803873</c:v>
                </c:pt>
                <c:pt idx="12">
                  <c:v>102.56408816412601</c:v>
                </c:pt>
                <c:pt idx="13">
                  <c:v>101.147650378874</c:v>
                </c:pt>
                <c:pt idx="14">
                  <c:v>102.281918537135</c:v>
                </c:pt>
                <c:pt idx="15">
                  <c:v>101.838785424992</c:v>
                </c:pt>
                <c:pt idx="16">
                  <c:v>101.376773932052</c:v>
                </c:pt>
                <c:pt idx="17">
                  <c:v>102.30888465749599</c:v>
                </c:pt>
                <c:pt idx="18">
                  <c:v>102.01999478879399</c:v>
                </c:pt>
                <c:pt idx="19">
                  <c:v>102.77550786205499</c:v>
                </c:pt>
                <c:pt idx="20">
                  <c:v>103.19072301304899</c:v>
                </c:pt>
                <c:pt idx="21">
                  <c:v>102.773819619031</c:v>
                </c:pt>
                <c:pt idx="22">
                  <c:v>102.71289354171</c:v>
                </c:pt>
                <c:pt idx="23">
                  <c:v>101.98466745248901</c:v>
                </c:pt>
                <c:pt idx="24">
                  <c:v>102.34772311772601</c:v>
                </c:pt>
                <c:pt idx="25">
                  <c:v>102.824659079434</c:v>
                </c:pt>
                <c:pt idx="26">
                  <c:v>103.652527624195</c:v>
                </c:pt>
                <c:pt idx="27">
                  <c:v>103.90811057545901</c:v>
                </c:pt>
                <c:pt idx="28">
                  <c:v>104.134306820963</c:v>
                </c:pt>
                <c:pt idx="29">
                  <c:v>104.384476827669</c:v>
                </c:pt>
                <c:pt idx="30">
                  <c:v>104.10649731677501</c:v>
                </c:pt>
                <c:pt idx="31">
                  <c:v>103.086493498103</c:v>
                </c:pt>
                <c:pt idx="32">
                  <c:v>101.382011710443</c:v>
                </c:pt>
                <c:pt idx="33">
                  <c:v>102.582406858475</c:v>
                </c:pt>
                <c:pt idx="34">
                  <c:v>102.832501918971</c:v>
                </c:pt>
                <c:pt idx="35">
                  <c:v>102.266582915577</c:v>
                </c:pt>
                <c:pt idx="36">
                  <c:v>102.904999363578</c:v>
                </c:pt>
                <c:pt idx="37">
                  <c:v>103.51190552713</c:v>
                </c:pt>
                <c:pt idx="38">
                  <c:v>104.016524029604</c:v>
                </c:pt>
                <c:pt idx="39">
                  <c:v>104.28430366360401</c:v>
                </c:pt>
                <c:pt idx="40">
                  <c:v>104.48154937496101</c:v>
                </c:pt>
                <c:pt idx="41">
                  <c:v>103.747044196319</c:v>
                </c:pt>
                <c:pt idx="42">
                  <c:v>103.93703246302999</c:v>
                </c:pt>
                <c:pt idx="43">
                  <c:v>103.948611894547</c:v>
                </c:pt>
                <c:pt idx="44">
                  <c:v>103.915884568019</c:v>
                </c:pt>
                <c:pt idx="45">
                  <c:v>103.70886053258199</c:v>
                </c:pt>
                <c:pt idx="46">
                  <c:v>103.98820492015901</c:v>
                </c:pt>
                <c:pt idx="47">
                  <c:v>103.92316010058001</c:v>
                </c:pt>
                <c:pt idx="48">
                  <c:v>104.220675949491</c:v>
                </c:pt>
                <c:pt idx="49">
                  <c:v>104.700620470475</c:v>
                </c:pt>
                <c:pt idx="50">
                  <c:v>104.60838702318399</c:v>
                </c:pt>
                <c:pt idx="51">
                  <c:v>104.24839331681601</c:v>
                </c:pt>
                <c:pt idx="52">
                  <c:v>104.241837045873</c:v>
                </c:pt>
                <c:pt idx="53">
                  <c:v>104.321860049047</c:v>
                </c:pt>
                <c:pt idx="54">
                  <c:v>103.14439565850201</c:v>
                </c:pt>
                <c:pt idx="55">
                  <c:v>103.790682833766</c:v>
                </c:pt>
                <c:pt idx="56">
                  <c:v>105.576363506372</c:v>
                </c:pt>
                <c:pt idx="57">
                  <c:v>106.102504428641</c:v>
                </c:pt>
                <c:pt idx="58">
                  <c:v>106.334271582998</c:v>
                </c:pt>
                <c:pt idx="59">
                  <c:v>106.383711174306</c:v>
                </c:pt>
                <c:pt idx="60">
                  <c:v>106.628527667509</c:v>
                </c:pt>
                <c:pt idx="61">
                  <c:v>106.792702259582</c:v>
                </c:pt>
                <c:pt idx="62">
                  <c:v>106.80344510074499</c:v>
                </c:pt>
                <c:pt idx="63">
                  <c:v>106.74518269532599</c:v>
                </c:pt>
                <c:pt idx="64">
                  <c:v>106.16677616965499</c:v>
                </c:pt>
                <c:pt idx="65">
                  <c:v>106.44600427491901</c:v>
                </c:pt>
                <c:pt idx="66">
                  <c:v>106.049076255949</c:v>
                </c:pt>
                <c:pt idx="67">
                  <c:v>105.47342566458499</c:v>
                </c:pt>
                <c:pt idx="68">
                  <c:v>105.83505460616</c:v>
                </c:pt>
                <c:pt idx="69">
                  <c:v>105.278535229548</c:v>
                </c:pt>
                <c:pt idx="70">
                  <c:v>105.450283661548</c:v>
                </c:pt>
                <c:pt idx="71">
                  <c:v>105.845767959687</c:v>
                </c:pt>
                <c:pt idx="72">
                  <c:v>105.430494728733</c:v>
                </c:pt>
                <c:pt idx="73">
                  <c:v>105.207808051848</c:v>
                </c:pt>
                <c:pt idx="74">
                  <c:v>105.47149382853701</c:v>
                </c:pt>
                <c:pt idx="75">
                  <c:v>105.625305515009</c:v>
                </c:pt>
                <c:pt idx="76">
                  <c:v>104.66553203506599</c:v>
                </c:pt>
                <c:pt idx="77">
                  <c:v>104.38282747496901</c:v>
                </c:pt>
                <c:pt idx="78">
                  <c:v>104.74875505359699</c:v>
                </c:pt>
                <c:pt idx="79">
                  <c:v>104.590025904813</c:v>
                </c:pt>
                <c:pt idx="80">
                  <c:v>104.324904262666</c:v>
                </c:pt>
                <c:pt idx="81">
                  <c:v>103.92909769419499</c:v>
                </c:pt>
                <c:pt idx="82">
                  <c:v>104.503579766664</c:v>
                </c:pt>
                <c:pt idx="83">
                  <c:v>104.48887078585101</c:v>
                </c:pt>
                <c:pt idx="84">
                  <c:v>104.56889994933999</c:v>
                </c:pt>
                <c:pt idx="85">
                  <c:v>104.70300737017099</c:v>
                </c:pt>
                <c:pt idx="86">
                  <c:v>104.834595697574</c:v>
                </c:pt>
                <c:pt idx="87">
                  <c:v>105.323956212616</c:v>
                </c:pt>
                <c:pt idx="88">
                  <c:v>105.52785876568601</c:v>
                </c:pt>
                <c:pt idx="89">
                  <c:v>105.344881344179</c:v>
                </c:pt>
                <c:pt idx="90">
                  <c:v>105.87283455836</c:v>
                </c:pt>
                <c:pt idx="91">
                  <c:v>106.15251394299599</c:v>
                </c:pt>
                <c:pt idx="92">
                  <c:v>106.53374588250099</c:v>
                </c:pt>
                <c:pt idx="93">
                  <c:v>106.72451055464001</c:v>
                </c:pt>
                <c:pt idx="94">
                  <c:v>106.923331120814</c:v>
                </c:pt>
                <c:pt idx="95">
                  <c:v>106.880368132196</c:v>
                </c:pt>
                <c:pt idx="96">
                  <c:v>107.22616845531699</c:v>
                </c:pt>
                <c:pt idx="97">
                  <c:v>107.480276640871</c:v>
                </c:pt>
                <c:pt idx="98">
                  <c:v>107.64847830513899</c:v>
                </c:pt>
                <c:pt idx="99">
                  <c:v>107.52308452088801</c:v>
                </c:pt>
                <c:pt idx="100">
                  <c:v>107.268731745728</c:v>
                </c:pt>
                <c:pt idx="101">
                  <c:v>107.44272586279099</c:v>
                </c:pt>
                <c:pt idx="102">
                  <c:v>107.48769343321599</c:v>
                </c:pt>
                <c:pt idx="103">
                  <c:v>108.543409212963</c:v>
                </c:pt>
                <c:pt idx="104">
                  <c:v>108.41192293492099</c:v>
                </c:pt>
                <c:pt idx="105">
                  <c:v>107.82411645269799</c:v>
                </c:pt>
                <c:pt idx="106">
                  <c:v>108.28414942086199</c:v>
                </c:pt>
                <c:pt idx="107">
                  <c:v>108.45801935351101</c:v>
                </c:pt>
                <c:pt idx="108">
                  <c:v>108.50387901982199</c:v>
                </c:pt>
                <c:pt idx="109">
                  <c:v>108.56060720779401</c:v>
                </c:pt>
                <c:pt idx="110">
                  <c:v>109.106470076813</c:v>
                </c:pt>
                <c:pt idx="111">
                  <c:v>109.39516288207901</c:v>
                </c:pt>
                <c:pt idx="112">
                  <c:v>110.749895085723</c:v>
                </c:pt>
                <c:pt idx="113">
                  <c:v>110.745802472541</c:v>
                </c:pt>
                <c:pt idx="114">
                  <c:v>110.11051392662399</c:v>
                </c:pt>
                <c:pt idx="115">
                  <c:v>110.354678126566</c:v>
                </c:pt>
                <c:pt idx="116">
                  <c:v>111.998124152052</c:v>
                </c:pt>
                <c:pt idx="117">
                  <c:v>112.171877182131</c:v>
                </c:pt>
                <c:pt idx="118">
                  <c:v>112.867074229883</c:v>
                </c:pt>
                <c:pt idx="119">
                  <c:v>112.909270268482</c:v>
                </c:pt>
                <c:pt idx="120">
                  <c:v>111.716041319095</c:v>
                </c:pt>
                <c:pt idx="121">
                  <c:v>112.906458965298</c:v>
                </c:pt>
                <c:pt idx="122">
                  <c:v>112.886366960727</c:v>
                </c:pt>
                <c:pt idx="123">
                  <c:v>112.762383557544</c:v>
                </c:pt>
                <c:pt idx="124">
                  <c:v>113.08355587824499</c:v>
                </c:pt>
                <c:pt idx="125">
                  <c:v>113.610116232553</c:v>
                </c:pt>
                <c:pt idx="126">
                  <c:v>112.300892821904</c:v>
                </c:pt>
                <c:pt idx="127">
                  <c:v>112.3255068859</c:v>
                </c:pt>
                <c:pt idx="128">
                  <c:v>112.751071767973</c:v>
                </c:pt>
                <c:pt idx="129">
                  <c:v>113.225956361499</c:v>
                </c:pt>
                <c:pt idx="130">
                  <c:v>113.570927857097</c:v>
                </c:pt>
                <c:pt idx="131">
                  <c:v>114.626362587095</c:v>
                </c:pt>
                <c:pt idx="132">
                  <c:v>115.169886007044</c:v>
                </c:pt>
                <c:pt idx="133">
                  <c:v>114.31527416921401</c:v>
                </c:pt>
                <c:pt idx="134">
                  <c:v>115.264735129279</c:v>
                </c:pt>
                <c:pt idx="135">
                  <c:v>114.487028466387</c:v>
                </c:pt>
                <c:pt idx="136">
                  <c:v>115.146943670854</c:v>
                </c:pt>
                <c:pt idx="137">
                  <c:v>114.973573695732</c:v>
                </c:pt>
                <c:pt idx="138">
                  <c:v>115.12117895515</c:v>
                </c:pt>
                <c:pt idx="139">
                  <c:v>114.416803143522</c:v>
                </c:pt>
                <c:pt idx="140">
                  <c:v>113.96609211113601</c:v>
                </c:pt>
                <c:pt idx="141">
                  <c:v>113.71180413911399</c:v>
                </c:pt>
                <c:pt idx="142">
                  <c:v>113.405211130244</c:v>
                </c:pt>
                <c:pt idx="143">
                  <c:v>113.587280695131</c:v>
                </c:pt>
                <c:pt idx="144">
                  <c:v>113.506978387442</c:v>
                </c:pt>
                <c:pt idx="145">
                  <c:v>113.561379609032</c:v>
                </c:pt>
                <c:pt idx="146">
                  <c:v>113.701655674581</c:v>
                </c:pt>
                <c:pt idx="147">
                  <c:v>113.671502465415</c:v>
                </c:pt>
                <c:pt idx="148">
                  <c:v>114.021994949567</c:v>
                </c:pt>
                <c:pt idx="149">
                  <c:v>113.69032125554899</c:v>
                </c:pt>
                <c:pt idx="150">
                  <c:v>114.090731135428</c:v>
                </c:pt>
                <c:pt idx="151">
                  <c:v>114.23742643477701</c:v>
                </c:pt>
                <c:pt idx="152">
                  <c:v>113.873067336913</c:v>
                </c:pt>
                <c:pt idx="153">
                  <c:v>114.064951098278</c:v>
                </c:pt>
                <c:pt idx="154">
                  <c:v>114.421777832351</c:v>
                </c:pt>
                <c:pt idx="155">
                  <c:v>114.43485459932801</c:v>
                </c:pt>
                <c:pt idx="156">
                  <c:v>114.66966775895099</c:v>
                </c:pt>
                <c:pt idx="157">
                  <c:v>114.282994279245</c:v>
                </c:pt>
                <c:pt idx="158">
                  <c:v>114.2637838193</c:v>
                </c:pt>
                <c:pt idx="159">
                  <c:v>115.022627490216</c:v>
                </c:pt>
                <c:pt idx="160">
                  <c:v>114.205451276113</c:v>
                </c:pt>
                <c:pt idx="161">
                  <c:v>114.384579078577</c:v>
                </c:pt>
                <c:pt idx="162">
                  <c:v>114.29429184826</c:v>
                </c:pt>
                <c:pt idx="163">
                  <c:v>115.12154544165</c:v>
                </c:pt>
                <c:pt idx="164">
                  <c:v>114.327676018858</c:v>
                </c:pt>
                <c:pt idx="165">
                  <c:v>113.454883685073</c:v>
                </c:pt>
                <c:pt idx="166">
                  <c:v>113.116693458406</c:v>
                </c:pt>
                <c:pt idx="167">
                  <c:v>113.532311034166</c:v>
                </c:pt>
                <c:pt idx="168">
                  <c:v>114.07385341974999</c:v>
                </c:pt>
                <c:pt idx="169">
                  <c:v>114.428330965615</c:v>
                </c:pt>
                <c:pt idx="170">
                  <c:v>114.66360306666</c:v>
                </c:pt>
                <c:pt idx="171">
                  <c:v>114.722576087821</c:v>
                </c:pt>
                <c:pt idx="172">
                  <c:v>114.503321931141</c:v>
                </c:pt>
                <c:pt idx="173">
                  <c:v>114.490346201544</c:v>
                </c:pt>
                <c:pt idx="174">
                  <c:v>115.01418126509</c:v>
                </c:pt>
                <c:pt idx="175">
                  <c:v>115.03588740269301</c:v>
                </c:pt>
                <c:pt idx="176">
                  <c:v>115.13077418900799</c:v>
                </c:pt>
                <c:pt idx="177">
                  <c:v>115.189762515314</c:v>
                </c:pt>
                <c:pt idx="178">
                  <c:v>114.48300571484</c:v>
                </c:pt>
                <c:pt idx="179">
                  <c:v>114.14003052797101</c:v>
                </c:pt>
                <c:pt idx="180">
                  <c:v>113.462537748046</c:v>
                </c:pt>
                <c:pt idx="181">
                  <c:v>114.199222576678</c:v>
                </c:pt>
                <c:pt idx="182">
                  <c:v>114.48775258036</c:v>
                </c:pt>
                <c:pt idx="183">
                  <c:v>113.711919149605</c:v>
                </c:pt>
                <c:pt idx="184">
                  <c:v>114.53703529887299</c:v>
                </c:pt>
                <c:pt idx="185">
                  <c:v>113.190983134099</c:v>
                </c:pt>
                <c:pt idx="186">
                  <c:v>112.43260104394599</c:v>
                </c:pt>
                <c:pt idx="187">
                  <c:v>111.699779768615</c:v>
                </c:pt>
                <c:pt idx="188">
                  <c:v>111.908362598319</c:v>
                </c:pt>
                <c:pt idx="189">
                  <c:v>111.965026776987</c:v>
                </c:pt>
                <c:pt idx="190">
                  <c:v>112.02014871124901</c:v>
                </c:pt>
                <c:pt idx="191">
                  <c:v>111.735514308104</c:v>
                </c:pt>
                <c:pt idx="192">
                  <c:v>112.063004962016</c:v>
                </c:pt>
                <c:pt idx="193">
                  <c:v>112.177839832887</c:v>
                </c:pt>
                <c:pt idx="194">
                  <c:v>112.034595837034</c:v>
                </c:pt>
                <c:pt idx="195">
                  <c:v>111.923597673288</c:v>
                </c:pt>
                <c:pt idx="196">
                  <c:v>112.674258060637</c:v>
                </c:pt>
                <c:pt idx="197">
                  <c:v>113.13848197778201</c:v>
                </c:pt>
                <c:pt idx="198">
                  <c:v>112.500859577686</c:v>
                </c:pt>
                <c:pt idx="199">
                  <c:v>112.14669384553601</c:v>
                </c:pt>
                <c:pt idx="200">
                  <c:v>111.664684789132</c:v>
                </c:pt>
                <c:pt idx="201">
                  <c:v>110.828083288512</c:v>
                </c:pt>
                <c:pt idx="202">
                  <c:v>111.3837647079</c:v>
                </c:pt>
                <c:pt idx="203">
                  <c:v>111.687195878324</c:v>
                </c:pt>
                <c:pt idx="204">
                  <c:v>111.57483360198</c:v>
                </c:pt>
                <c:pt idx="205">
                  <c:v>111.368687095621</c:v>
                </c:pt>
                <c:pt idx="206">
                  <c:v>110.598870057185</c:v>
                </c:pt>
                <c:pt idx="207">
                  <c:v>110.790711641621</c:v>
                </c:pt>
                <c:pt idx="208">
                  <c:v>110.55604120713799</c:v>
                </c:pt>
                <c:pt idx="209">
                  <c:v>111.181081301798</c:v>
                </c:pt>
                <c:pt idx="210">
                  <c:v>111.071939093151</c:v>
                </c:pt>
                <c:pt idx="211">
                  <c:v>111.27248450455301</c:v>
                </c:pt>
                <c:pt idx="212">
                  <c:v>111.274244897562</c:v>
                </c:pt>
                <c:pt idx="213">
                  <c:v>111.92810779150101</c:v>
                </c:pt>
                <c:pt idx="214">
                  <c:v>112.019677388128</c:v>
                </c:pt>
                <c:pt idx="215">
                  <c:v>112.59132608109999</c:v>
                </c:pt>
                <c:pt idx="216">
                  <c:v>112.208909949907</c:v>
                </c:pt>
                <c:pt idx="217">
                  <c:v>111.89722634258401</c:v>
                </c:pt>
                <c:pt idx="218">
                  <c:v>111.766974019343</c:v>
                </c:pt>
                <c:pt idx="219">
                  <c:v>111.78569801686</c:v>
                </c:pt>
                <c:pt idx="220">
                  <c:v>110.66199229081001</c:v>
                </c:pt>
                <c:pt idx="221">
                  <c:v>110.509446979149</c:v>
                </c:pt>
                <c:pt idx="222">
                  <c:v>110.57011987678899</c:v>
                </c:pt>
                <c:pt idx="223">
                  <c:v>111.085998447935</c:v>
                </c:pt>
                <c:pt idx="224">
                  <c:v>111.795508344026</c:v>
                </c:pt>
                <c:pt idx="225">
                  <c:v>111.564893860342</c:v>
                </c:pt>
                <c:pt idx="226">
                  <c:v>111.363278395422</c:v>
                </c:pt>
                <c:pt idx="227">
                  <c:v>110.981954405751</c:v>
                </c:pt>
                <c:pt idx="228">
                  <c:v>112.142802982679</c:v>
                </c:pt>
                <c:pt idx="229">
                  <c:v>111.69733120556999</c:v>
                </c:pt>
                <c:pt idx="230">
                  <c:v>112.448926835335</c:v>
                </c:pt>
                <c:pt idx="231">
                  <c:v>112.24519646646699</c:v>
                </c:pt>
                <c:pt idx="232">
                  <c:v>112.65309070623</c:v>
                </c:pt>
                <c:pt idx="233">
                  <c:v>112.63000114363901</c:v>
                </c:pt>
                <c:pt idx="234">
                  <c:v>111.966756420978</c:v>
                </c:pt>
                <c:pt idx="235">
                  <c:v>112.06948884709</c:v>
                </c:pt>
                <c:pt idx="236">
                  <c:v>112.02127230030101</c:v>
                </c:pt>
                <c:pt idx="237">
                  <c:v>111.674974798081</c:v>
                </c:pt>
                <c:pt idx="238">
                  <c:v>112.015209867561</c:v>
                </c:pt>
                <c:pt idx="239">
                  <c:v>112.155098529076</c:v>
                </c:pt>
                <c:pt idx="240">
                  <c:v>112.84027393656</c:v>
                </c:pt>
                <c:pt idx="241">
                  <c:v>113.35021665159</c:v>
                </c:pt>
                <c:pt idx="242">
                  <c:v>112.572232475794</c:v>
                </c:pt>
                <c:pt idx="243">
                  <c:v>113.127134474768</c:v>
                </c:pt>
                <c:pt idx="244">
                  <c:v>113.147078419368</c:v>
                </c:pt>
                <c:pt idx="245">
                  <c:v>111.91392489108399</c:v>
                </c:pt>
                <c:pt idx="246">
                  <c:v>111.471823080853</c:v>
                </c:pt>
                <c:pt idx="247">
                  <c:v>111.80412850411901</c:v>
                </c:pt>
                <c:pt idx="248">
                  <c:v>114.629751090789</c:v>
                </c:pt>
                <c:pt idx="249">
                  <c:v>114.53912744798799</c:v>
                </c:pt>
                <c:pt idx="250">
                  <c:v>117.398739159439</c:v>
                </c:pt>
                <c:pt idx="251">
                  <c:v>117.45322570021899</c:v>
                </c:pt>
                <c:pt idx="252">
                  <c:v>117.406540644665</c:v>
                </c:pt>
                <c:pt idx="253">
                  <c:v>117.386896842204</c:v>
                </c:pt>
                <c:pt idx="254">
                  <c:v>116.827620323701</c:v>
                </c:pt>
                <c:pt idx="255">
                  <c:v>117.10560713435</c:v>
                </c:pt>
                <c:pt idx="256">
                  <c:v>117.393863082246</c:v>
                </c:pt>
                <c:pt idx="257">
                  <c:v>116.68630306607299</c:v>
                </c:pt>
                <c:pt idx="258">
                  <c:v>117.136961608215</c:v>
                </c:pt>
                <c:pt idx="259">
                  <c:v>116.909315320348</c:v>
                </c:pt>
                <c:pt idx="260">
                  <c:v>117.08160537675199</c:v>
                </c:pt>
                <c:pt idx="261">
                  <c:v>117.627876021018</c:v>
                </c:pt>
                <c:pt idx="262">
                  <c:v>118.52880445023899</c:v>
                </c:pt>
                <c:pt idx="263">
                  <c:v>116.869706587444</c:v>
                </c:pt>
                <c:pt idx="264">
                  <c:v>117.757584249388</c:v>
                </c:pt>
                <c:pt idx="265">
                  <c:v>117.434311684634</c:v>
                </c:pt>
                <c:pt idx="266">
                  <c:v>118.10595487219901</c:v>
                </c:pt>
                <c:pt idx="267">
                  <c:v>117.61504735139</c:v>
                </c:pt>
                <c:pt idx="268">
                  <c:v>117.367580777314</c:v>
                </c:pt>
                <c:pt idx="269">
                  <c:v>118.60409957832999</c:v>
                </c:pt>
                <c:pt idx="270">
                  <c:v>119.280246682599</c:v>
                </c:pt>
                <c:pt idx="271">
                  <c:v>119.492800272377</c:v>
                </c:pt>
                <c:pt idx="272">
                  <c:v>119.63661398755799</c:v>
                </c:pt>
                <c:pt idx="273">
                  <c:v>119.85063817632</c:v>
                </c:pt>
                <c:pt idx="274">
                  <c:v>118.962862216316</c:v>
                </c:pt>
                <c:pt idx="275">
                  <c:v>118.994348514667</c:v>
                </c:pt>
                <c:pt idx="276">
                  <c:v>118.54590183802701</c:v>
                </c:pt>
                <c:pt idx="277">
                  <c:v>119.066837395983</c:v>
                </c:pt>
                <c:pt idx="278">
                  <c:v>118.105199272503</c:v>
                </c:pt>
                <c:pt idx="279">
                  <c:v>118.735860735712</c:v>
                </c:pt>
                <c:pt idx="280">
                  <c:v>117.96671223666399</c:v>
                </c:pt>
                <c:pt idx="281">
                  <c:v>117.05697241534</c:v>
                </c:pt>
                <c:pt idx="282">
                  <c:v>117.082341255001</c:v>
                </c:pt>
                <c:pt idx="283">
                  <c:v>119.46612171276399</c:v>
                </c:pt>
                <c:pt idx="284">
                  <c:v>119.322818001079</c:v>
                </c:pt>
                <c:pt idx="285">
                  <c:v>118.87074634631701</c:v>
                </c:pt>
                <c:pt idx="286">
                  <c:v>118.050038378748</c:v>
                </c:pt>
                <c:pt idx="287">
                  <c:v>117.480388657361</c:v>
                </c:pt>
                <c:pt idx="288">
                  <c:v>116.82997553691899</c:v>
                </c:pt>
                <c:pt idx="289">
                  <c:v>117.383362765245</c:v>
                </c:pt>
                <c:pt idx="290">
                  <c:v>117.765133086983</c:v>
                </c:pt>
                <c:pt idx="291">
                  <c:v>117.737456757282</c:v>
                </c:pt>
                <c:pt idx="292">
                  <c:v>117.82865809495701</c:v>
                </c:pt>
                <c:pt idx="293">
                  <c:v>117.824761597673</c:v>
                </c:pt>
                <c:pt idx="294">
                  <c:v>117.25578367716599</c:v>
                </c:pt>
                <c:pt idx="295">
                  <c:v>117.14887524978</c:v>
                </c:pt>
                <c:pt idx="296">
                  <c:v>116.986548594472</c:v>
                </c:pt>
                <c:pt idx="297">
                  <c:v>117.095652094486</c:v>
                </c:pt>
                <c:pt idx="298">
                  <c:v>116.480762726065</c:v>
                </c:pt>
                <c:pt idx="299">
                  <c:v>116.70606735251999</c:v>
                </c:pt>
                <c:pt idx="300">
                  <c:v>116.49573679805999</c:v>
                </c:pt>
                <c:pt idx="301">
                  <c:v>117.36375271396901</c:v>
                </c:pt>
                <c:pt idx="302">
                  <c:v>116.840858529451</c:v>
                </c:pt>
                <c:pt idx="303">
                  <c:v>116.70268712083001</c:v>
                </c:pt>
                <c:pt idx="304">
                  <c:v>116.005758421064</c:v>
                </c:pt>
                <c:pt idx="305">
                  <c:v>116.118647862836</c:v>
                </c:pt>
                <c:pt idx="306">
                  <c:v>114.880638965815</c:v>
                </c:pt>
                <c:pt idx="307">
                  <c:v>116.509307763709</c:v>
                </c:pt>
                <c:pt idx="308">
                  <c:v>116.504601066487</c:v>
                </c:pt>
                <c:pt idx="309">
                  <c:v>116.636006051076</c:v>
                </c:pt>
                <c:pt idx="310">
                  <c:v>115.54941001624501</c:v>
                </c:pt>
                <c:pt idx="311">
                  <c:v>115.41263081375899</c:v>
                </c:pt>
                <c:pt idx="312">
                  <c:v>114.977938864801</c:v>
                </c:pt>
                <c:pt idx="313">
                  <c:v>114.41790404729601</c:v>
                </c:pt>
                <c:pt idx="314">
                  <c:v>115.131839445903</c:v>
                </c:pt>
                <c:pt idx="315">
                  <c:v>114.374368267843</c:v>
                </c:pt>
                <c:pt idx="316">
                  <c:v>113.552759899243</c:v>
                </c:pt>
                <c:pt idx="317">
                  <c:v>113.32015966135</c:v>
                </c:pt>
                <c:pt idx="318">
                  <c:v>113.234090222871</c:v>
                </c:pt>
                <c:pt idx="319">
                  <c:v>112.91799623094499</c:v>
                </c:pt>
                <c:pt idx="320">
                  <c:v>113.168407210057</c:v>
                </c:pt>
                <c:pt idx="321">
                  <c:v>114.170515906704</c:v>
                </c:pt>
                <c:pt idx="322">
                  <c:v>114.02316408221201</c:v>
                </c:pt>
                <c:pt idx="323">
                  <c:v>113.52506381497</c:v>
                </c:pt>
                <c:pt idx="324">
                  <c:v>112.096675095534</c:v>
                </c:pt>
                <c:pt idx="325">
                  <c:v>112.36776649717299</c:v>
                </c:pt>
                <c:pt idx="326">
                  <c:v>112.872868155977</c:v>
                </c:pt>
                <c:pt idx="327">
                  <c:v>112.477274777654</c:v>
                </c:pt>
                <c:pt idx="328">
                  <c:v>112.18910964349099</c:v>
                </c:pt>
                <c:pt idx="329">
                  <c:v>111.31114960995799</c:v>
                </c:pt>
                <c:pt idx="330">
                  <c:v>111.09641710579</c:v>
                </c:pt>
                <c:pt idx="331">
                  <c:v>111.574653579439</c:v>
                </c:pt>
                <c:pt idx="332">
                  <c:v>111.150377843705</c:v>
                </c:pt>
                <c:pt idx="333">
                  <c:v>110.001123622854</c:v>
                </c:pt>
                <c:pt idx="334">
                  <c:v>109.330449779395</c:v>
                </c:pt>
                <c:pt idx="335">
                  <c:v>108.98297165838299</c:v>
                </c:pt>
                <c:pt idx="336">
                  <c:v>109.471689260826</c:v>
                </c:pt>
                <c:pt idx="337">
                  <c:v>110.5610562224</c:v>
                </c:pt>
                <c:pt idx="338">
                  <c:v>110.321645138542</c:v>
                </c:pt>
                <c:pt idx="339">
                  <c:v>108.9582948523</c:v>
                </c:pt>
                <c:pt idx="340">
                  <c:v>109.285896515441</c:v>
                </c:pt>
                <c:pt idx="341">
                  <c:v>109.880051791043</c:v>
                </c:pt>
                <c:pt idx="342">
                  <c:v>110.80556090172099</c:v>
                </c:pt>
                <c:pt idx="343">
                  <c:v>109.198669761074</c:v>
                </c:pt>
                <c:pt idx="344">
                  <c:v>107.547076679989</c:v>
                </c:pt>
                <c:pt idx="345">
                  <c:v>106.817905147722</c:v>
                </c:pt>
                <c:pt idx="346">
                  <c:v>104.272263732339</c:v>
                </c:pt>
                <c:pt idx="347">
                  <c:v>103.513350276021</c:v>
                </c:pt>
                <c:pt idx="348">
                  <c:v>103.959874446413</c:v>
                </c:pt>
                <c:pt idx="349">
                  <c:v>103.82638952795401</c:v>
                </c:pt>
                <c:pt idx="350">
                  <c:v>103.677152403522</c:v>
                </c:pt>
                <c:pt idx="351">
                  <c:v>103.738536426466</c:v>
                </c:pt>
                <c:pt idx="352">
                  <c:v>103.309188698874</c:v>
                </c:pt>
                <c:pt idx="353">
                  <c:v>103.31341567761299</c:v>
                </c:pt>
                <c:pt idx="354">
                  <c:v>102.07861236800601</c:v>
                </c:pt>
                <c:pt idx="355">
                  <c:v>100.823478201219</c:v>
                </c:pt>
                <c:pt idx="356">
                  <c:v>101.601732613065</c:v>
                </c:pt>
                <c:pt idx="357">
                  <c:v>102.030300590896</c:v>
                </c:pt>
                <c:pt idx="358">
                  <c:v>101.026537983113</c:v>
                </c:pt>
                <c:pt idx="359">
                  <c:v>100.312489394934</c:v>
                </c:pt>
                <c:pt idx="360">
                  <c:v>100.151447743136</c:v>
                </c:pt>
                <c:pt idx="361">
                  <c:v>100.625059842273</c:v>
                </c:pt>
                <c:pt idx="362">
                  <c:v>100.42303602691899</c:v>
                </c:pt>
                <c:pt idx="363">
                  <c:v>99.398434317586904</c:v>
                </c:pt>
                <c:pt idx="364">
                  <c:v>99.096088361812207</c:v>
                </c:pt>
                <c:pt idx="365">
                  <c:v>99.631658034956104</c:v>
                </c:pt>
                <c:pt idx="366">
                  <c:v>98.556130910264699</c:v>
                </c:pt>
                <c:pt idx="367">
                  <c:v>98.676031245102394</c:v>
                </c:pt>
                <c:pt idx="368">
                  <c:v>98.843832750728396</c:v>
                </c:pt>
                <c:pt idx="369">
                  <c:v>98.325700871309806</c:v>
                </c:pt>
                <c:pt idx="370">
                  <c:v>97.086948840451797</c:v>
                </c:pt>
                <c:pt idx="371">
                  <c:v>96.0826081931625</c:v>
                </c:pt>
                <c:pt idx="372">
                  <c:v>93.9858762681</c:v>
                </c:pt>
                <c:pt idx="373">
                  <c:v>94.622773044049694</c:v>
                </c:pt>
                <c:pt idx="374">
                  <c:v>94.516427325199999</c:v>
                </c:pt>
                <c:pt idx="375">
                  <c:v>94.3377282486898</c:v>
                </c:pt>
                <c:pt idx="376">
                  <c:v>93.848111054457405</c:v>
                </c:pt>
                <c:pt idx="377">
                  <c:v>93.521389706665701</c:v>
                </c:pt>
                <c:pt idx="378">
                  <c:v>94.547830476019698</c:v>
                </c:pt>
                <c:pt idx="379">
                  <c:v>94.517724969524195</c:v>
                </c:pt>
                <c:pt idx="380">
                  <c:v>94.427315345925095</c:v>
                </c:pt>
                <c:pt idx="381">
                  <c:v>94.213776143544493</c:v>
                </c:pt>
                <c:pt idx="382">
                  <c:v>93.287906535680193</c:v>
                </c:pt>
                <c:pt idx="383">
                  <c:v>92.871371460079402</c:v>
                </c:pt>
                <c:pt idx="384">
                  <c:v>92.555837432466802</c:v>
                </c:pt>
                <c:pt idx="385">
                  <c:v>93.067746445836704</c:v>
                </c:pt>
                <c:pt idx="386">
                  <c:v>92.558101372952393</c:v>
                </c:pt>
                <c:pt idx="387">
                  <c:v>92.046876752657795</c:v>
                </c:pt>
                <c:pt idx="388">
                  <c:v>92.201470768195804</c:v>
                </c:pt>
                <c:pt idx="389">
                  <c:v>93.320790493743004</c:v>
                </c:pt>
                <c:pt idx="390">
                  <c:v>94.272115096820002</c:v>
                </c:pt>
                <c:pt idx="391">
                  <c:v>94.057803969688607</c:v>
                </c:pt>
                <c:pt idx="392">
                  <c:v>93.718254469088095</c:v>
                </c:pt>
                <c:pt idx="393">
                  <c:v>93.488173144757695</c:v>
                </c:pt>
                <c:pt idx="394">
                  <c:v>93.4510403746213</c:v>
                </c:pt>
                <c:pt idx="395">
                  <c:v>92.821380811838793</c:v>
                </c:pt>
                <c:pt idx="396">
                  <c:v>93.049206349985795</c:v>
                </c:pt>
                <c:pt idx="397">
                  <c:v>92.783185120926106</c:v>
                </c:pt>
                <c:pt idx="398">
                  <c:v>92.741330370881201</c:v>
                </c:pt>
                <c:pt idx="399">
                  <c:v>92.689567607756999</c:v>
                </c:pt>
                <c:pt idx="400">
                  <c:v>92.273106127060899</c:v>
                </c:pt>
                <c:pt idx="401">
                  <c:v>92.095587474288706</c:v>
                </c:pt>
                <c:pt idx="402">
                  <c:v>92.382491811836502</c:v>
                </c:pt>
                <c:pt idx="403">
                  <c:v>93.044845007764096</c:v>
                </c:pt>
                <c:pt idx="404">
                  <c:v>94.528189860074505</c:v>
                </c:pt>
                <c:pt idx="405">
                  <c:v>95.502166544157106</c:v>
                </c:pt>
                <c:pt idx="406">
                  <c:v>95.6322194975603</c:v>
                </c:pt>
                <c:pt idx="407">
                  <c:v>95.637338489143403</c:v>
                </c:pt>
                <c:pt idx="408">
                  <c:v>96.319668533008198</c:v>
                </c:pt>
                <c:pt idx="409">
                  <c:v>96.806638671329907</c:v>
                </c:pt>
                <c:pt idx="410">
                  <c:v>96.862132737370302</c:v>
                </c:pt>
                <c:pt idx="411">
                  <c:v>96.375073559177395</c:v>
                </c:pt>
                <c:pt idx="412">
                  <c:v>96.940288467464001</c:v>
                </c:pt>
                <c:pt idx="413">
                  <c:v>97.175581589221693</c:v>
                </c:pt>
                <c:pt idx="414">
                  <c:v>97.524754973156405</c:v>
                </c:pt>
                <c:pt idx="415">
                  <c:v>97.793597126195607</c:v>
                </c:pt>
                <c:pt idx="416">
                  <c:v>98.088240360262105</c:v>
                </c:pt>
                <c:pt idx="417">
                  <c:v>98.078799520160601</c:v>
                </c:pt>
                <c:pt idx="418">
                  <c:v>100.110110143586</c:v>
                </c:pt>
                <c:pt idx="419">
                  <c:v>101.158360625255</c:v>
                </c:pt>
                <c:pt idx="420">
                  <c:v>101.582883935146</c:v>
                </c:pt>
                <c:pt idx="421">
                  <c:v>101.239004063229</c:v>
                </c:pt>
                <c:pt idx="422">
                  <c:v>100.95686926975399</c:v>
                </c:pt>
                <c:pt idx="423">
                  <c:v>100.799426963047</c:v>
                </c:pt>
                <c:pt idx="424">
                  <c:v>100.730835249956</c:v>
                </c:pt>
                <c:pt idx="425">
                  <c:v>101.136342922097</c:v>
                </c:pt>
                <c:pt idx="426">
                  <c:v>101.57075188298199</c:v>
                </c:pt>
                <c:pt idx="427">
                  <c:v>101.946359355753</c:v>
                </c:pt>
                <c:pt idx="428">
                  <c:v>103.081117529327</c:v>
                </c:pt>
                <c:pt idx="429">
                  <c:v>103.33631855782301</c:v>
                </c:pt>
                <c:pt idx="430">
                  <c:v>103.93554030249</c:v>
                </c:pt>
                <c:pt idx="431">
                  <c:v>104.44252189613</c:v>
                </c:pt>
                <c:pt idx="432">
                  <c:v>102.84553642309299</c:v>
                </c:pt>
                <c:pt idx="433">
                  <c:v>103.089588007861</c:v>
                </c:pt>
                <c:pt idx="434">
                  <c:v>102.787730154345</c:v>
                </c:pt>
                <c:pt idx="435">
                  <c:v>102.53664006391899</c:v>
                </c:pt>
                <c:pt idx="436">
                  <c:v>102.56782934243201</c:v>
                </c:pt>
                <c:pt idx="437">
                  <c:v>102.18816450356201</c:v>
                </c:pt>
                <c:pt idx="438">
                  <c:v>102.321640390022</c:v>
                </c:pt>
                <c:pt idx="439">
                  <c:v>102.160954696026</c:v>
                </c:pt>
                <c:pt idx="440">
                  <c:v>100.89620365078601</c:v>
                </c:pt>
                <c:pt idx="441">
                  <c:v>100.652250647336</c:v>
                </c:pt>
                <c:pt idx="442">
                  <c:v>99.904869341393805</c:v>
                </c:pt>
                <c:pt idx="443">
                  <c:v>99.837090462710606</c:v>
                </c:pt>
                <c:pt idx="444">
                  <c:v>99.703809206728195</c:v>
                </c:pt>
                <c:pt idx="445">
                  <c:v>100.492927433912</c:v>
                </c:pt>
                <c:pt idx="446">
                  <c:v>100.475005355137</c:v>
                </c:pt>
                <c:pt idx="447">
                  <c:v>99.718641654471895</c:v>
                </c:pt>
                <c:pt idx="448">
                  <c:v>99.99375750662</c:v>
                </c:pt>
                <c:pt idx="449">
                  <c:v>99.889711355701195</c:v>
                </c:pt>
                <c:pt idx="450">
                  <c:v>99.462279263257301</c:v>
                </c:pt>
                <c:pt idx="451">
                  <c:v>99.408018817329094</c:v>
                </c:pt>
                <c:pt idx="452">
                  <c:v>99.808212387131604</c:v>
                </c:pt>
                <c:pt idx="453">
                  <c:v>100.206152427822</c:v>
                </c:pt>
                <c:pt idx="454">
                  <c:v>100.187827019702</c:v>
                </c:pt>
                <c:pt idx="455">
                  <c:v>100.698210746962</c:v>
                </c:pt>
                <c:pt idx="456">
                  <c:v>101.422492364878</c:v>
                </c:pt>
                <c:pt idx="457">
                  <c:v>101.481806610766</c:v>
                </c:pt>
                <c:pt idx="458">
                  <c:v>100.744681101918</c:v>
                </c:pt>
                <c:pt idx="459">
                  <c:v>101.58198496506201</c:v>
                </c:pt>
                <c:pt idx="460">
                  <c:v>101.465586343377</c:v>
                </c:pt>
                <c:pt idx="461">
                  <c:v>100.607037135346</c:v>
                </c:pt>
                <c:pt idx="462">
                  <c:v>101.117211335953</c:v>
                </c:pt>
                <c:pt idx="463">
                  <c:v>100.21776607045599</c:v>
                </c:pt>
                <c:pt idx="464">
                  <c:v>100.087147653035</c:v>
                </c:pt>
                <c:pt idx="465">
                  <c:v>99.159833470664594</c:v>
                </c:pt>
                <c:pt idx="466">
                  <c:v>97.660660911038704</c:v>
                </c:pt>
                <c:pt idx="467">
                  <c:v>96.929922472672402</c:v>
                </c:pt>
                <c:pt idx="468">
                  <c:v>95.737777643379204</c:v>
                </c:pt>
                <c:pt idx="469">
                  <c:v>95.661961818338398</c:v>
                </c:pt>
                <c:pt idx="470">
                  <c:v>96.285423459623203</c:v>
                </c:pt>
                <c:pt idx="471">
                  <c:v>96.525727621701506</c:v>
                </c:pt>
                <c:pt idx="472">
                  <c:v>96.934649996040804</c:v>
                </c:pt>
                <c:pt idx="473">
                  <c:v>95.8066265576592</c:v>
                </c:pt>
                <c:pt idx="474">
                  <c:v>96.168705380623095</c:v>
                </c:pt>
                <c:pt idx="475">
                  <c:v>96.946160136261199</c:v>
                </c:pt>
                <c:pt idx="476">
                  <c:v>98.220996131708304</c:v>
                </c:pt>
                <c:pt idx="477">
                  <c:v>98.422831744387096</c:v>
                </c:pt>
                <c:pt idx="478">
                  <c:v>97.337654855421604</c:v>
                </c:pt>
                <c:pt idx="479">
                  <c:v>97.694061063365993</c:v>
                </c:pt>
                <c:pt idx="480">
                  <c:v>100.344287394836</c:v>
                </c:pt>
                <c:pt idx="481">
                  <c:v>100.46322364805</c:v>
                </c:pt>
                <c:pt idx="482">
                  <c:v>99.604038368644694</c:v>
                </c:pt>
                <c:pt idx="483">
                  <c:v>100.63935693914701</c:v>
                </c:pt>
                <c:pt idx="484">
                  <c:v>99.757106866356196</c:v>
                </c:pt>
                <c:pt idx="485">
                  <c:v>99.743980292739707</c:v>
                </c:pt>
                <c:pt idx="486">
                  <c:v>100.548223119444</c:v>
                </c:pt>
                <c:pt idx="487">
                  <c:v>99.898819121218096</c:v>
                </c:pt>
                <c:pt idx="488">
                  <c:v>99.109980013720502</c:v>
                </c:pt>
                <c:pt idx="489">
                  <c:v>99.802306346072598</c:v>
                </c:pt>
                <c:pt idx="490">
                  <c:v>100.177115835717</c:v>
                </c:pt>
                <c:pt idx="491">
                  <c:v>100.329795856993</c:v>
                </c:pt>
                <c:pt idx="492">
                  <c:v>100.17724114893799</c:v>
                </c:pt>
                <c:pt idx="493">
                  <c:v>99.244356647143604</c:v>
                </c:pt>
                <c:pt idx="494">
                  <c:v>98.729680708413895</c:v>
                </c:pt>
                <c:pt idx="495">
                  <c:v>99.365498903110193</c:v>
                </c:pt>
                <c:pt idx="496">
                  <c:v>100.30384170872</c:v>
                </c:pt>
                <c:pt idx="497">
                  <c:v>101.23116432771501</c:v>
                </c:pt>
                <c:pt idx="498">
                  <c:v>100.775479816383</c:v>
                </c:pt>
                <c:pt idx="499">
                  <c:v>101.054563560464</c:v>
                </c:pt>
                <c:pt idx="500">
                  <c:v>100.743038926662</c:v>
                </c:pt>
                <c:pt idx="501">
                  <c:v>100.131230900642</c:v>
                </c:pt>
                <c:pt idx="502">
                  <c:v>99.783811612902099</c:v>
                </c:pt>
                <c:pt idx="503">
                  <c:v>100.07191757174201</c:v>
                </c:pt>
                <c:pt idx="504">
                  <c:v>100.20931223765</c:v>
                </c:pt>
                <c:pt idx="505">
                  <c:v>101.084919923521</c:v>
                </c:pt>
                <c:pt idx="506">
                  <c:v>101.717269385504</c:v>
                </c:pt>
                <c:pt idx="507">
                  <c:v>101.626189161626</c:v>
                </c:pt>
                <c:pt idx="508">
                  <c:v>100.60401766483901</c:v>
                </c:pt>
                <c:pt idx="509">
                  <c:v>101.331836316216</c:v>
                </c:pt>
                <c:pt idx="510">
                  <c:v>100.97723304335101</c:v>
                </c:pt>
                <c:pt idx="511">
                  <c:v>100.979331166187</c:v>
                </c:pt>
                <c:pt idx="512">
                  <c:v>101.687985382566</c:v>
                </c:pt>
                <c:pt idx="513">
                  <c:v>101.669234664602</c:v>
                </c:pt>
                <c:pt idx="514">
                  <c:v>101.861485893644</c:v>
                </c:pt>
                <c:pt idx="515">
                  <c:v>100.615372973262</c:v>
                </c:pt>
                <c:pt idx="516">
                  <c:v>100.921172910143</c:v>
                </c:pt>
                <c:pt idx="517">
                  <c:v>101.322125041275</c:v>
                </c:pt>
                <c:pt idx="518">
                  <c:v>101.275762291725</c:v>
                </c:pt>
                <c:pt idx="519">
                  <c:v>100.783151155805</c:v>
                </c:pt>
                <c:pt idx="520">
                  <c:v>101.126571651993</c:v>
                </c:pt>
                <c:pt idx="521">
                  <c:v>101.075548765761</c:v>
                </c:pt>
                <c:pt idx="522">
                  <c:v>101.425245847093</c:v>
                </c:pt>
                <c:pt idx="523">
                  <c:v>101.597819917305</c:v>
                </c:pt>
                <c:pt idx="524">
                  <c:v>101.950235073169</c:v>
                </c:pt>
                <c:pt idx="525">
                  <c:v>100.896787196253</c:v>
                </c:pt>
                <c:pt idx="526">
                  <c:v>100.714655349765</c:v>
                </c:pt>
                <c:pt idx="527">
                  <c:v>100.973819710184</c:v>
                </c:pt>
                <c:pt idx="528">
                  <c:v>100.407904024746</c:v>
                </c:pt>
                <c:pt idx="529">
                  <c:v>101.351762924187</c:v>
                </c:pt>
                <c:pt idx="530">
                  <c:v>103.101430591626</c:v>
                </c:pt>
                <c:pt idx="531">
                  <c:v>102.870672545231</c:v>
                </c:pt>
                <c:pt idx="532">
                  <c:v>103.59599021987999</c:v>
                </c:pt>
                <c:pt idx="533">
                  <c:v>102.77655445451001</c:v>
                </c:pt>
                <c:pt idx="534">
                  <c:v>103.290693756636</c:v>
                </c:pt>
                <c:pt idx="535">
                  <c:v>101.95561650982501</c:v>
                </c:pt>
                <c:pt idx="536">
                  <c:v>101.65817905311199</c:v>
                </c:pt>
                <c:pt idx="537">
                  <c:v>102.128632131872</c:v>
                </c:pt>
                <c:pt idx="538">
                  <c:v>101.64559110790201</c:v>
                </c:pt>
                <c:pt idx="539">
                  <c:v>102.056525273848</c:v>
                </c:pt>
                <c:pt idx="540">
                  <c:v>102.262471321859</c:v>
                </c:pt>
                <c:pt idx="541">
                  <c:v>100.000836610985</c:v>
                </c:pt>
                <c:pt idx="542">
                  <c:v>98.877547451972703</c:v>
                </c:pt>
                <c:pt idx="543">
                  <c:v>99.282345355667999</c:v>
                </c:pt>
                <c:pt idx="544">
                  <c:v>99.600077998813703</c:v>
                </c:pt>
                <c:pt idx="545">
                  <c:v>100.29099384141701</c:v>
                </c:pt>
                <c:pt idx="546">
                  <c:v>99.421501332704693</c:v>
                </c:pt>
                <c:pt idx="547">
                  <c:v>99.779895508905497</c:v>
                </c:pt>
                <c:pt idx="548">
                  <c:v>99.970664149247796</c:v>
                </c:pt>
                <c:pt idx="549">
                  <c:v>101.35319805824</c:v>
                </c:pt>
                <c:pt idx="550">
                  <c:v>101.46353630240699</c:v>
                </c:pt>
                <c:pt idx="551">
                  <c:v>101.64918997265001</c:v>
                </c:pt>
                <c:pt idx="552">
                  <c:v>101.55471453099101</c:v>
                </c:pt>
                <c:pt idx="553">
                  <c:v>101.584303866364</c:v>
                </c:pt>
                <c:pt idx="554">
                  <c:v>101.09129762264</c:v>
                </c:pt>
                <c:pt idx="555">
                  <c:v>101.00660401011299</c:v>
                </c:pt>
                <c:pt idx="556">
                  <c:v>100.731241262184</c:v>
                </c:pt>
                <c:pt idx="557">
                  <c:v>101.358769063693</c:v>
                </c:pt>
                <c:pt idx="558">
                  <c:v>101.078772879672</c:v>
                </c:pt>
                <c:pt idx="559">
                  <c:v>101.393950281023</c:v>
                </c:pt>
                <c:pt idx="560">
                  <c:v>101.620918285633</c:v>
                </c:pt>
                <c:pt idx="561">
                  <c:v>101.34234997112</c:v>
                </c:pt>
                <c:pt idx="562">
                  <c:v>101.233544273172</c:v>
                </c:pt>
                <c:pt idx="563">
                  <c:v>101.800250253089</c:v>
                </c:pt>
                <c:pt idx="564">
                  <c:v>101.54929126190299</c:v>
                </c:pt>
                <c:pt idx="565">
                  <c:v>102.145186205283</c:v>
                </c:pt>
                <c:pt idx="566">
                  <c:v>103.08118914384799</c:v>
                </c:pt>
                <c:pt idx="567">
                  <c:v>102.882289902997</c:v>
                </c:pt>
                <c:pt idx="568">
                  <c:v>103.078045237521</c:v>
                </c:pt>
                <c:pt idx="569">
                  <c:v>103.14614509616101</c:v>
                </c:pt>
                <c:pt idx="570">
                  <c:v>102.98438317413201</c:v>
                </c:pt>
                <c:pt idx="571">
                  <c:v>103.050175072317</c:v>
                </c:pt>
                <c:pt idx="572">
                  <c:v>103.276375653073</c:v>
                </c:pt>
                <c:pt idx="573">
                  <c:v>104.015037453332</c:v>
                </c:pt>
                <c:pt idx="574">
                  <c:v>104.719604283542</c:v>
                </c:pt>
                <c:pt idx="575">
                  <c:v>104.638532929669</c:v>
                </c:pt>
                <c:pt idx="576">
                  <c:v>104.380101559029</c:v>
                </c:pt>
                <c:pt idx="577">
                  <c:v>103.83343908379</c:v>
                </c:pt>
                <c:pt idx="578">
                  <c:v>103.60212166483799</c:v>
                </c:pt>
                <c:pt idx="579">
                  <c:v>103.757127174375</c:v>
                </c:pt>
                <c:pt idx="580">
                  <c:v>104.021055818665</c:v>
                </c:pt>
                <c:pt idx="581">
                  <c:v>104.090273492059</c:v>
                </c:pt>
                <c:pt idx="582">
                  <c:v>104.196808910257</c:v>
                </c:pt>
                <c:pt idx="583">
                  <c:v>104.949678018063</c:v>
                </c:pt>
                <c:pt idx="584">
                  <c:v>104.717048432418</c:v>
                </c:pt>
                <c:pt idx="585">
                  <c:v>104.24636321884699</c:v>
                </c:pt>
                <c:pt idx="586">
                  <c:v>104.467263595487</c:v>
                </c:pt>
                <c:pt idx="587">
                  <c:v>105.016771198513</c:v>
                </c:pt>
                <c:pt idx="588">
                  <c:v>105.72450288845</c:v>
                </c:pt>
                <c:pt idx="589">
                  <c:v>105.59721310882399</c:v>
                </c:pt>
                <c:pt idx="590">
                  <c:v>106.145476991845</c:v>
                </c:pt>
                <c:pt idx="591">
                  <c:v>106.362039892111</c:v>
                </c:pt>
                <c:pt idx="592">
                  <c:v>106.599361904491</c:v>
                </c:pt>
                <c:pt idx="593">
                  <c:v>106.448863928915</c:v>
                </c:pt>
                <c:pt idx="594">
                  <c:v>106.61154286658601</c:v>
                </c:pt>
                <c:pt idx="595">
                  <c:v>106.336593798021</c:v>
                </c:pt>
                <c:pt idx="596">
                  <c:v>105.417281298639</c:v>
                </c:pt>
                <c:pt idx="597">
                  <c:v>105.73829855064599</c:v>
                </c:pt>
                <c:pt idx="598">
                  <c:v>105.906709517276</c:v>
                </c:pt>
                <c:pt idx="599">
                  <c:v>106.326617092296</c:v>
                </c:pt>
                <c:pt idx="600">
                  <c:v>106.57193122571999</c:v>
                </c:pt>
                <c:pt idx="601">
                  <c:v>106.96810895869</c:v>
                </c:pt>
                <c:pt idx="602">
                  <c:v>107.91324807256601</c:v>
                </c:pt>
                <c:pt idx="603">
                  <c:v>108.131758239205</c:v>
                </c:pt>
                <c:pt idx="604">
                  <c:v>107.83563992381301</c:v>
                </c:pt>
                <c:pt idx="605">
                  <c:v>107.91966571162099</c:v>
                </c:pt>
                <c:pt idx="606">
                  <c:v>108.481660418815</c:v>
                </c:pt>
                <c:pt idx="607">
                  <c:v>108.746060550065</c:v>
                </c:pt>
                <c:pt idx="608">
                  <c:v>108.363339761158</c:v>
                </c:pt>
                <c:pt idx="609">
                  <c:v>108.330584800306</c:v>
                </c:pt>
                <c:pt idx="610">
                  <c:v>108.718408126851</c:v>
                </c:pt>
                <c:pt idx="611">
                  <c:v>108.555474075945</c:v>
                </c:pt>
                <c:pt idx="612">
                  <c:v>108.256014647263</c:v>
                </c:pt>
                <c:pt idx="613">
                  <c:v>108.336358005078</c:v>
                </c:pt>
                <c:pt idx="614">
                  <c:v>109.119779744628</c:v>
                </c:pt>
                <c:pt idx="615">
                  <c:v>108.91465902103199</c:v>
                </c:pt>
                <c:pt idx="616">
                  <c:v>108.96528276002999</c:v>
                </c:pt>
                <c:pt idx="617">
                  <c:v>108.150052009826</c:v>
                </c:pt>
                <c:pt idx="618">
                  <c:v>107.84346351092501</c:v>
                </c:pt>
                <c:pt idx="619">
                  <c:v>108.18089503015</c:v>
                </c:pt>
                <c:pt idx="620">
                  <c:v>108.254739945743</c:v>
                </c:pt>
                <c:pt idx="621">
                  <c:v>108.830901215978</c:v>
                </c:pt>
                <c:pt idx="622">
                  <c:v>108.65459668008501</c:v>
                </c:pt>
                <c:pt idx="623">
                  <c:v>107.856612855818</c:v>
                </c:pt>
                <c:pt idx="624">
                  <c:v>108.140421306113</c:v>
                </c:pt>
                <c:pt idx="625">
                  <c:v>108.410416787301</c:v>
                </c:pt>
                <c:pt idx="626">
                  <c:v>108.161363793782</c:v>
                </c:pt>
                <c:pt idx="627">
                  <c:v>107.981142613213</c:v>
                </c:pt>
                <c:pt idx="628">
                  <c:v>108.13885257210499</c:v>
                </c:pt>
                <c:pt idx="629">
                  <c:v>108.945663541313</c:v>
                </c:pt>
                <c:pt idx="630">
                  <c:v>108.998968231902</c:v>
                </c:pt>
                <c:pt idx="631">
                  <c:v>108.56888442088101</c:v>
                </c:pt>
                <c:pt idx="632">
                  <c:v>108.809774992505</c:v>
                </c:pt>
                <c:pt idx="633">
                  <c:v>108.155625072662</c:v>
                </c:pt>
                <c:pt idx="634">
                  <c:v>107.374454210886</c:v>
                </c:pt>
                <c:pt idx="635">
                  <c:v>107.29973166134501</c:v>
                </c:pt>
                <c:pt idx="636">
                  <c:v>106.371917927696</c:v>
                </c:pt>
                <c:pt idx="637">
                  <c:v>107.05288453726099</c:v>
                </c:pt>
                <c:pt idx="638">
                  <c:v>106.370272756719</c:v>
                </c:pt>
                <c:pt idx="639">
                  <c:v>106.257477664438</c:v>
                </c:pt>
                <c:pt idx="640">
                  <c:v>106.02936399735199</c:v>
                </c:pt>
                <c:pt idx="641">
                  <c:v>105.890125570408</c:v>
                </c:pt>
                <c:pt idx="642">
                  <c:v>106.541483599863</c:v>
                </c:pt>
                <c:pt idx="643">
                  <c:v>106.80345628251099</c:v>
                </c:pt>
                <c:pt idx="644">
                  <c:v>107.47153398617</c:v>
                </c:pt>
                <c:pt idx="645">
                  <c:v>107.46933175516899</c:v>
                </c:pt>
                <c:pt idx="646">
                  <c:v>107.841034961719</c:v>
                </c:pt>
                <c:pt idx="647">
                  <c:v>107.593788830558</c:v>
                </c:pt>
                <c:pt idx="648">
                  <c:v>107.928720572145</c:v>
                </c:pt>
                <c:pt idx="649">
                  <c:v>108.73877349220901</c:v>
                </c:pt>
                <c:pt idx="650">
                  <c:v>108.94273395106001</c:v>
                </c:pt>
                <c:pt idx="651">
                  <c:v>108.735260895308</c:v>
                </c:pt>
                <c:pt idx="652">
                  <c:v>108.67268025922399</c:v>
                </c:pt>
                <c:pt idx="653">
                  <c:v>108.59848977265899</c:v>
                </c:pt>
                <c:pt idx="654">
                  <c:v>108.787623224051</c:v>
                </c:pt>
                <c:pt idx="655">
                  <c:v>109.060582016252</c:v>
                </c:pt>
                <c:pt idx="656">
                  <c:v>109.46688558298401</c:v>
                </c:pt>
                <c:pt idx="657">
                  <c:v>109.18882073874499</c:v>
                </c:pt>
                <c:pt idx="658">
                  <c:v>109.477036461804</c:v>
                </c:pt>
                <c:pt idx="659">
                  <c:v>109.40633227927199</c:v>
                </c:pt>
                <c:pt idx="660">
                  <c:v>109.46509176961101</c:v>
                </c:pt>
                <c:pt idx="661">
                  <c:v>109.09184588923399</c:v>
                </c:pt>
                <c:pt idx="662">
                  <c:v>108.45944574076699</c:v>
                </c:pt>
                <c:pt idx="663">
                  <c:v>108.438117373355</c:v>
                </c:pt>
                <c:pt idx="664">
                  <c:v>108.350964371044</c:v>
                </c:pt>
                <c:pt idx="665">
                  <c:v>108.387695700506</c:v>
                </c:pt>
                <c:pt idx="666">
                  <c:v>108.319362590346</c:v>
                </c:pt>
                <c:pt idx="667">
                  <c:v>108.103695588056</c:v>
                </c:pt>
                <c:pt idx="668">
                  <c:v>108.994302904771</c:v>
                </c:pt>
                <c:pt idx="669">
                  <c:v>108.386198879388</c:v>
                </c:pt>
                <c:pt idx="670">
                  <c:v>108.520756500299</c:v>
                </c:pt>
                <c:pt idx="671">
                  <c:v>107.219359193157</c:v>
                </c:pt>
                <c:pt idx="672">
                  <c:v>108.411977046789</c:v>
                </c:pt>
                <c:pt idx="673">
                  <c:v>109.591262692459</c:v>
                </c:pt>
                <c:pt idx="674">
                  <c:v>110.116511281605</c:v>
                </c:pt>
                <c:pt idx="675">
                  <c:v>110.646987552005</c:v>
                </c:pt>
                <c:pt idx="676">
                  <c:v>111.45009056409</c:v>
                </c:pt>
                <c:pt idx="677">
                  <c:v>111.405651082017</c:v>
                </c:pt>
                <c:pt idx="678">
                  <c:v>111.500621906147</c:v>
                </c:pt>
                <c:pt idx="679">
                  <c:v>111.742220085103</c:v>
                </c:pt>
                <c:pt idx="680">
                  <c:v>111.075689699441</c:v>
                </c:pt>
                <c:pt idx="681">
                  <c:v>112.78002640914301</c:v>
                </c:pt>
                <c:pt idx="682">
                  <c:v>112.95583897511899</c:v>
                </c:pt>
                <c:pt idx="683">
                  <c:v>112.64684828978901</c:v>
                </c:pt>
                <c:pt idx="684">
                  <c:v>112.90988150284799</c:v>
                </c:pt>
                <c:pt idx="685">
                  <c:v>113.53509507337</c:v>
                </c:pt>
                <c:pt idx="686">
                  <c:v>113.40396342449201</c:v>
                </c:pt>
                <c:pt idx="687">
                  <c:v>112.163996062137</c:v>
                </c:pt>
                <c:pt idx="688">
                  <c:v>113.327120182649</c:v>
                </c:pt>
                <c:pt idx="689">
                  <c:v>113.51409449093801</c:v>
                </c:pt>
                <c:pt idx="690">
                  <c:v>112.239468032172</c:v>
                </c:pt>
                <c:pt idx="691">
                  <c:v>113.845088372582</c:v>
                </c:pt>
                <c:pt idx="692">
                  <c:v>112.424641641935</c:v>
                </c:pt>
                <c:pt idx="693">
                  <c:v>110.82887388921399</c:v>
                </c:pt>
                <c:pt idx="694">
                  <c:v>107.983143044209</c:v>
                </c:pt>
                <c:pt idx="695">
                  <c:v>107.947267243383</c:v>
                </c:pt>
                <c:pt idx="696">
                  <c:v>107.952657585127</c:v>
                </c:pt>
                <c:pt idx="697">
                  <c:v>108.029829697054</c:v>
                </c:pt>
                <c:pt idx="698">
                  <c:v>107.42335816292</c:v>
                </c:pt>
                <c:pt idx="699">
                  <c:v>107.373425936987</c:v>
                </c:pt>
                <c:pt idx="700">
                  <c:v>107.58294194599701</c:v>
                </c:pt>
                <c:pt idx="701">
                  <c:v>108.070337616814</c:v>
                </c:pt>
                <c:pt idx="702">
                  <c:v>107.616921221075</c:v>
                </c:pt>
                <c:pt idx="703">
                  <c:v>107.035144764039</c:v>
                </c:pt>
                <c:pt idx="704">
                  <c:v>107.138189057535</c:v>
                </c:pt>
                <c:pt idx="705">
                  <c:v>106.901789385981</c:v>
                </c:pt>
                <c:pt idx="706">
                  <c:v>106.95552901011401</c:v>
                </c:pt>
                <c:pt idx="707">
                  <c:v>106.515630053858</c:v>
                </c:pt>
                <c:pt idx="708">
                  <c:v>106.735261881794</c:v>
                </c:pt>
                <c:pt idx="709">
                  <c:v>106.778023118516</c:v>
                </c:pt>
                <c:pt idx="710">
                  <c:v>107.355397729375</c:v>
                </c:pt>
                <c:pt idx="711">
                  <c:v>107.074810016968</c:v>
                </c:pt>
                <c:pt idx="712">
                  <c:v>107.088796172443</c:v>
                </c:pt>
                <c:pt idx="713">
                  <c:v>107.256188762189</c:v>
                </c:pt>
                <c:pt idx="714">
                  <c:v>107.08018889268899</c:v>
                </c:pt>
                <c:pt idx="715">
                  <c:v>107.288923039812</c:v>
                </c:pt>
                <c:pt idx="716">
                  <c:v>107.64300346081799</c:v>
                </c:pt>
                <c:pt idx="717">
                  <c:v>107.80620434263</c:v>
                </c:pt>
                <c:pt idx="718">
                  <c:v>108.105574068133</c:v>
                </c:pt>
                <c:pt idx="719">
                  <c:v>109.439685732981</c:v>
                </c:pt>
                <c:pt idx="720">
                  <c:v>109.736041386241</c:v>
                </c:pt>
                <c:pt idx="721">
                  <c:v>109.819828328265</c:v>
                </c:pt>
                <c:pt idx="722">
                  <c:v>110.205541170533</c:v>
                </c:pt>
                <c:pt idx="723">
                  <c:v>111.80863114498</c:v>
                </c:pt>
                <c:pt idx="724">
                  <c:v>111.907531668304</c:v>
                </c:pt>
                <c:pt idx="725">
                  <c:v>112.31699468361499</c:v>
                </c:pt>
                <c:pt idx="726">
                  <c:v>113.028340737536</c:v>
                </c:pt>
                <c:pt idx="727">
                  <c:v>113.472305641513</c:v>
                </c:pt>
                <c:pt idx="728">
                  <c:v>113.47210421046</c:v>
                </c:pt>
                <c:pt idx="729">
                  <c:v>113.352634760645</c:v>
                </c:pt>
                <c:pt idx="730">
                  <c:v>114.152934535803</c:v>
                </c:pt>
                <c:pt idx="731">
                  <c:v>114.640354253035</c:v>
                </c:pt>
                <c:pt idx="732">
                  <c:v>114.814937985306</c:v>
                </c:pt>
                <c:pt idx="733">
                  <c:v>114.17589105575701</c:v>
                </c:pt>
                <c:pt idx="734">
                  <c:v>114.985013963958</c:v>
                </c:pt>
                <c:pt idx="735">
                  <c:v>115.796033261947</c:v>
                </c:pt>
                <c:pt idx="736">
                  <c:v>115.199338809607</c:v>
                </c:pt>
                <c:pt idx="737">
                  <c:v>115.017328283244</c:v>
                </c:pt>
                <c:pt idx="738">
                  <c:v>115.119841488087</c:v>
                </c:pt>
                <c:pt idx="739">
                  <c:v>115.72236899447</c:v>
                </c:pt>
                <c:pt idx="740">
                  <c:v>115.918255337286</c:v>
                </c:pt>
                <c:pt idx="741">
                  <c:v>115.45226802214501</c:v>
                </c:pt>
                <c:pt idx="742">
                  <c:v>115.876570336866</c:v>
                </c:pt>
                <c:pt idx="743">
                  <c:v>116.877621189978</c:v>
                </c:pt>
                <c:pt idx="744">
                  <c:v>117.144742752144</c:v>
                </c:pt>
                <c:pt idx="745">
                  <c:v>116.657610995225</c:v>
                </c:pt>
                <c:pt idx="746">
                  <c:v>116.985891989099</c:v>
                </c:pt>
                <c:pt idx="747">
                  <c:v>117.724499273557</c:v>
                </c:pt>
                <c:pt idx="748">
                  <c:v>117.87615304609901</c:v>
                </c:pt>
                <c:pt idx="749">
                  <c:v>118.218540265679</c:v>
                </c:pt>
                <c:pt idx="750">
                  <c:v>119.58508034561601</c:v>
                </c:pt>
                <c:pt idx="751">
                  <c:v>119.901025942308</c:v>
                </c:pt>
                <c:pt idx="752">
                  <c:v>118.219389862531</c:v>
                </c:pt>
                <c:pt idx="753">
                  <c:v>118.446942358835</c:v>
                </c:pt>
                <c:pt idx="754">
                  <c:v>119.22146215499799</c:v>
                </c:pt>
                <c:pt idx="755">
                  <c:v>119.499753594672</c:v>
                </c:pt>
                <c:pt idx="756">
                  <c:v>119.971844015464</c:v>
                </c:pt>
                <c:pt idx="757">
                  <c:v>120.647074915296</c:v>
                </c:pt>
                <c:pt idx="758">
                  <c:v>120.581617569736</c:v>
                </c:pt>
                <c:pt idx="759">
                  <c:v>120.31499966758599</c:v>
                </c:pt>
                <c:pt idx="760">
                  <c:v>120.14862407752901</c:v>
                </c:pt>
                <c:pt idx="761">
                  <c:v>120.93148837177399</c:v>
                </c:pt>
                <c:pt idx="762">
                  <c:v>120.714404685139</c:v>
                </c:pt>
                <c:pt idx="763">
                  <c:v>121.107483207531</c:v>
                </c:pt>
                <c:pt idx="764">
                  <c:v>120.562067282046</c:v>
                </c:pt>
                <c:pt idx="765">
                  <c:v>120.53805959907601</c:v>
                </c:pt>
                <c:pt idx="766">
                  <c:v>120.637248358657</c:v>
                </c:pt>
                <c:pt idx="767">
                  <c:v>119.673162953909</c:v>
                </c:pt>
                <c:pt idx="768">
                  <c:v>120.55466550089901</c:v>
                </c:pt>
                <c:pt idx="769">
                  <c:v>120.994770434198</c:v>
                </c:pt>
                <c:pt idx="770">
                  <c:v>121.45192317949</c:v>
                </c:pt>
                <c:pt idx="771">
                  <c:v>121.08041556325099</c:v>
                </c:pt>
                <c:pt idx="772">
                  <c:v>120.918640671879</c:v>
                </c:pt>
                <c:pt idx="773">
                  <c:v>120.426450904486</c:v>
                </c:pt>
                <c:pt idx="774">
                  <c:v>120.63238660243</c:v>
                </c:pt>
                <c:pt idx="775">
                  <c:v>119.681803279094</c:v>
                </c:pt>
                <c:pt idx="776">
                  <c:v>118.846518159914</c:v>
                </c:pt>
                <c:pt idx="777">
                  <c:v>119.12254329643</c:v>
                </c:pt>
                <c:pt idx="778">
                  <c:v>118.89623498565</c:v>
                </c:pt>
                <c:pt idx="779">
                  <c:v>119.042499885769</c:v>
                </c:pt>
                <c:pt idx="780">
                  <c:v>118.786520080099</c:v>
                </c:pt>
                <c:pt idx="781">
                  <c:v>118.75058900959699</c:v>
                </c:pt>
                <c:pt idx="782">
                  <c:v>118.80752356503299</c:v>
                </c:pt>
                <c:pt idx="783">
                  <c:v>118.710130111407</c:v>
                </c:pt>
                <c:pt idx="784">
                  <c:v>118.968866712156</c:v>
                </c:pt>
                <c:pt idx="785">
                  <c:v>118.80983250476</c:v>
                </c:pt>
                <c:pt idx="786">
                  <c:v>119.116335805798</c:v>
                </c:pt>
                <c:pt idx="787">
                  <c:v>119.188890685567</c:v>
                </c:pt>
                <c:pt idx="788">
                  <c:v>119.05697402355599</c:v>
                </c:pt>
                <c:pt idx="789">
                  <c:v>118.866418921229</c:v>
                </c:pt>
                <c:pt idx="790">
                  <c:v>118.680169292275</c:v>
                </c:pt>
                <c:pt idx="791">
                  <c:v>119.449621903352</c:v>
                </c:pt>
                <c:pt idx="792">
                  <c:v>119.25891429097599</c:v>
                </c:pt>
                <c:pt idx="793">
                  <c:v>119.738698804423</c:v>
                </c:pt>
                <c:pt idx="794">
                  <c:v>120.01386798889099</c:v>
                </c:pt>
                <c:pt idx="795">
                  <c:v>120.590380683003</c:v>
                </c:pt>
                <c:pt idx="796">
                  <c:v>120.54036630477199</c:v>
                </c:pt>
                <c:pt idx="797">
                  <c:v>120.258586746783</c:v>
                </c:pt>
                <c:pt idx="798">
                  <c:v>120.50794069272099</c:v>
                </c:pt>
                <c:pt idx="799">
                  <c:v>120.729256661935</c:v>
                </c:pt>
                <c:pt idx="800">
                  <c:v>120.091956592201</c:v>
                </c:pt>
                <c:pt idx="801">
                  <c:v>120.384877325155</c:v>
                </c:pt>
                <c:pt idx="802">
                  <c:v>120.296914734521</c:v>
                </c:pt>
                <c:pt idx="803">
                  <c:v>119.26243688825301</c:v>
                </c:pt>
                <c:pt idx="804">
                  <c:v>119.05255929152899</c:v>
                </c:pt>
                <c:pt idx="805">
                  <c:v>118.09145721773299</c:v>
                </c:pt>
                <c:pt idx="806">
                  <c:v>117.920269161466</c:v>
                </c:pt>
                <c:pt idx="807">
                  <c:v>118.150074577412</c:v>
                </c:pt>
                <c:pt idx="808">
                  <c:v>118.585371408401</c:v>
                </c:pt>
                <c:pt idx="809">
                  <c:v>118.556244629112</c:v>
                </c:pt>
                <c:pt idx="810">
                  <c:v>118.62845201769299</c:v>
                </c:pt>
                <c:pt idx="811">
                  <c:v>118.56775263341299</c:v>
                </c:pt>
                <c:pt idx="812">
                  <c:v>118.734893934317</c:v>
                </c:pt>
                <c:pt idx="813">
                  <c:v>119.141228254075</c:v>
                </c:pt>
                <c:pt idx="814">
                  <c:v>119.47878827680201</c:v>
                </c:pt>
                <c:pt idx="815">
                  <c:v>118.917908181293</c:v>
                </c:pt>
                <c:pt idx="816">
                  <c:v>118.841639384377</c:v>
                </c:pt>
                <c:pt idx="817">
                  <c:v>119.25375908113</c:v>
                </c:pt>
                <c:pt idx="818">
                  <c:v>119.557439767654</c:v>
                </c:pt>
                <c:pt idx="819">
                  <c:v>119.82298242421599</c:v>
                </c:pt>
                <c:pt idx="820">
                  <c:v>119.670830639698</c:v>
                </c:pt>
                <c:pt idx="821">
                  <c:v>119.88245931176399</c:v>
                </c:pt>
                <c:pt idx="822">
                  <c:v>119.48091397219601</c:v>
                </c:pt>
                <c:pt idx="823">
                  <c:v>119.543212595562</c:v>
                </c:pt>
                <c:pt idx="824">
                  <c:v>119.476718301125</c:v>
                </c:pt>
                <c:pt idx="825">
                  <c:v>120.089125400668</c:v>
                </c:pt>
                <c:pt idx="826">
                  <c:v>120.25941378284701</c:v>
                </c:pt>
                <c:pt idx="827">
                  <c:v>120.466391846798</c:v>
                </c:pt>
                <c:pt idx="828">
                  <c:v>120.347252673037</c:v>
                </c:pt>
                <c:pt idx="829">
                  <c:v>120.58301845733099</c:v>
                </c:pt>
                <c:pt idx="830">
                  <c:v>120.981587267688</c:v>
                </c:pt>
                <c:pt idx="831">
                  <c:v>121.073270108144</c:v>
                </c:pt>
                <c:pt idx="832">
                  <c:v>121.10758871125699</c:v>
                </c:pt>
                <c:pt idx="833">
                  <c:v>120.723797766484</c:v>
                </c:pt>
                <c:pt idx="834">
                  <c:v>120.316117785179</c:v>
                </c:pt>
                <c:pt idx="835">
                  <c:v>120.639623035303</c:v>
                </c:pt>
                <c:pt idx="836">
                  <c:v>121.602377079335</c:v>
                </c:pt>
                <c:pt idx="837">
                  <c:v>121.64993354590599</c:v>
                </c:pt>
                <c:pt idx="838">
                  <c:v>121.77171632345799</c:v>
                </c:pt>
                <c:pt idx="839">
                  <c:v>121.843667093335</c:v>
                </c:pt>
                <c:pt idx="840">
                  <c:v>121.714721946815</c:v>
                </c:pt>
                <c:pt idx="841">
                  <c:v>121.59624334697099</c:v>
                </c:pt>
                <c:pt idx="842">
                  <c:v>121.81096856134999</c:v>
                </c:pt>
                <c:pt idx="843">
                  <c:v>121.82312317367899</c:v>
                </c:pt>
                <c:pt idx="844">
                  <c:v>121.961461656525</c:v>
                </c:pt>
                <c:pt idx="845">
                  <c:v>121.180414983196</c:v>
                </c:pt>
                <c:pt idx="846">
                  <c:v>121.300650936862</c:v>
                </c:pt>
                <c:pt idx="847">
                  <c:v>121.824585887102</c:v>
                </c:pt>
                <c:pt idx="848">
                  <c:v>122.29979950481101</c:v>
                </c:pt>
                <c:pt idx="849">
                  <c:v>122.523312219402</c:v>
                </c:pt>
                <c:pt idx="850">
                  <c:v>122.69749388000101</c:v>
                </c:pt>
                <c:pt idx="851">
                  <c:v>122.974030337283</c:v>
                </c:pt>
                <c:pt idx="852">
                  <c:v>123.093323843504</c:v>
                </c:pt>
                <c:pt idx="853">
                  <c:v>122.510183704741</c:v>
                </c:pt>
                <c:pt idx="854">
                  <c:v>122.607594311719</c:v>
                </c:pt>
                <c:pt idx="855">
                  <c:v>123.416989259037</c:v>
                </c:pt>
                <c:pt idx="856">
                  <c:v>124.10736617735</c:v>
                </c:pt>
                <c:pt idx="857">
                  <c:v>123.918766531355</c:v>
                </c:pt>
                <c:pt idx="858">
                  <c:v>123.75298280233901</c:v>
                </c:pt>
                <c:pt idx="859">
                  <c:v>123.918857500576</c:v>
                </c:pt>
                <c:pt idx="860">
                  <c:v>125.938979243709</c:v>
                </c:pt>
                <c:pt idx="861">
                  <c:v>125.765035791779</c:v>
                </c:pt>
                <c:pt idx="862">
                  <c:v>125.294423768709</c:v>
                </c:pt>
                <c:pt idx="863">
                  <c:v>124.74837072760199</c:v>
                </c:pt>
                <c:pt idx="864">
                  <c:v>127.338731731466</c:v>
                </c:pt>
                <c:pt idx="865">
                  <c:v>126.63186929387599</c:v>
                </c:pt>
                <c:pt idx="866">
                  <c:v>126.910958477706</c:v>
                </c:pt>
                <c:pt idx="867">
                  <c:v>126.64427990897001</c:v>
                </c:pt>
                <c:pt idx="868">
                  <c:v>126.165846529204</c:v>
                </c:pt>
                <c:pt idx="869">
                  <c:v>126.365816915094</c:v>
                </c:pt>
                <c:pt idx="870">
                  <c:v>126.083075620599</c:v>
                </c:pt>
                <c:pt idx="871">
                  <c:v>127.097318942109</c:v>
                </c:pt>
                <c:pt idx="872">
                  <c:v>127.42795639500901</c:v>
                </c:pt>
                <c:pt idx="873">
                  <c:v>127.262451203407</c:v>
                </c:pt>
                <c:pt idx="874">
                  <c:v>127.585281248336</c:v>
                </c:pt>
                <c:pt idx="875">
                  <c:v>127.537893758626</c:v>
                </c:pt>
                <c:pt idx="876">
                  <c:v>127.300419615591</c:v>
                </c:pt>
                <c:pt idx="877">
                  <c:v>127.611324271835</c:v>
                </c:pt>
                <c:pt idx="878">
                  <c:v>126.878958544093</c:v>
                </c:pt>
                <c:pt idx="879">
                  <c:v>126.34792283801301</c:v>
                </c:pt>
                <c:pt idx="880">
                  <c:v>126.57251716832999</c:v>
                </c:pt>
                <c:pt idx="881">
                  <c:v>124.97326031775501</c:v>
                </c:pt>
                <c:pt idx="882">
                  <c:v>126.08630135967501</c:v>
                </c:pt>
                <c:pt idx="883">
                  <c:v>126.32121288142901</c:v>
                </c:pt>
                <c:pt idx="884">
                  <c:v>126.902104477085</c:v>
                </c:pt>
                <c:pt idx="885">
                  <c:v>127.180926226182</c:v>
                </c:pt>
                <c:pt idx="886">
                  <c:v>126.633604364635</c:v>
                </c:pt>
                <c:pt idx="887">
                  <c:v>126.184010968178</c:v>
                </c:pt>
                <c:pt idx="888">
                  <c:v>126.51359493396799</c:v>
                </c:pt>
                <c:pt idx="889">
                  <c:v>126.82125620811399</c:v>
                </c:pt>
                <c:pt idx="890">
                  <c:v>126.929845829768</c:v>
                </c:pt>
                <c:pt idx="891">
                  <c:v>128.10282101308999</c:v>
                </c:pt>
                <c:pt idx="892">
                  <c:v>128.62975362021501</c:v>
                </c:pt>
                <c:pt idx="893">
                  <c:v>130.65760479921499</c:v>
                </c:pt>
                <c:pt idx="894">
                  <c:v>130.91429978477899</c:v>
                </c:pt>
                <c:pt idx="895">
                  <c:v>131.016424244295</c:v>
                </c:pt>
                <c:pt idx="896">
                  <c:v>130.08037461107801</c:v>
                </c:pt>
                <c:pt idx="897">
                  <c:v>130.30368440113901</c:v>
                </c:pt>
                <c:pt idx="898">
                  <c:v>130.01059927448401</c:v>
                </c:pt>
                <c:pt idx="899">
                  <c:v>129.04220111829</c:v>
                </c:pt>
                <c:pt idx="900">
                  <c:v>128.72399634847599</c:v>
                </c:pt>
                <c:pt idx="901">
                  <c:v>126.616828264368</c:v>
                </c:pt>
                <c:pt idx="902">
                  <c:v>126.814667297585</c:v>
                </c:pt>
                <c:pt idx="903">
                  <c:v>128.80826840025799</c:v>
                </c:pt>
                <c:pt idx="904">
                  <c:v>129.021069585383</c:v>
                </c:pt>
                <c:pt idx="905">
                  <c:v>129.42680323035199</c:v>
                </c:pt>
                <c:pt idx="906">
                  <c:v>128.98736876327499</c:v>
                </c:pt>
                <c:pt idx="907">
                  <c:v>128.863277424964</c:v>
                </c:pt>
                <c:pt idx="908">
                  <c:v>129.06815686056501</c:v>
                </c:pt>
                <c:pt idx="909">
                  <c:v>129.216849806357</c:v>
                </c:pt>
                <c:pt idx="910">
                  <c:v>128.99121497639399</c:v>
                </c:pt>
                <c:pt idx="911">
                  <c:v>128.95073398271501</c:v>
                </c:pt>
                <c:pt idx="912">
                  <c:v>129.28590251355999</c:v>
                </c:pt>
                <c:pt idx="913">
                  <c:v>129.23914885717201</c:v>
                </c:pt>
                <c:pt idx="914">
                  <c:v>129.78075245061001</c:v>
                </c:pt>
                <c:pt idx="915">
                  <c:v>128.73995568210799</c:v>
                </c:pt>
                <c:pt idx="916">
                  <c:v>128.29552654417901</c:v>
                </c:pt>
                <c:pt idx="917">
                  <c:v>128.59043525052701</c:v>
                </c:pt>
                <c:pt idx="918">
                  <c:v>128.46327121957501</c:v>
                </c:pt>
                <c:pt idx="919">
                  <c:v>128.58682810827699</c:v>
                </c:pt>
                <c:pt idx="920">
                  <c:v>128.044407061898</c:v>
                </c:pt>
                <c:pt idx="921">
                  <c:v>127.372772173542</c:v>
                </c:pt>
                <c:pt idx="922">
                  <c:v>128.062340098692</c:v>
                </c:pt>
                <c:pt idx="923">
                  <c:v>128.785660733459</c:v>
                </c:pt>
                <c:pt idx="924">
                  <c:v>128.99699698811801</c:v>
                </c:pt>
                <c:pt idx="925">
                  <c:v>129.776107955871</c:v>
                </c:pt>
                <c:pt idx="926">
                  <c:v>129.989693223069</c:v>
                </c:pt>
                <c:pt idx="927">
                  <c:v>129.71356548435099</c:v>
                </c:pt>
                <c:pt idx="928">
                  <c:v>129.78659175008701</c:v>
                </c:pt>
                <c:pt idx="929">
                  <c:v>129.71871386887099</c:v>
                </c:pt>
                <c:pt idx="930">
                  <c:v>129.92616691561901</c:v>
                </c:pt>
                <c:pt idx="931">
                  <c:v>129.67429185666899</c:v>
                </c:pt>
                <c:pt idx="932">
                  <c:v>129.42555955936101</c:v>
                </c:pt>
                <c:pt idx="933">
                  <c:v>131.16609860413601</c:v>
                </c:pt>
                <c:pt idx="934">
                  <c:v>131.02650748740101</c:v>
                </c:pt>
                <c:pt idx="935">
                  <c:v>131.916801817904</c:v>
                </c:pt>
                <c:pt idx="936">
                  <c:v>131.989079126494</c:v>
                </c:pt>
                <c:pt idx="937">
                  <c:v>131.808382241911</c:v>
                </c:pt>
                <c:pt idx="938">
                  <c:v>131.96590839861199</c:v>
                </c:pt>
                <c:pt idx="939">
                  <c:v>132.30523689036599</c:v>
                </c:pt>
                <c:pt idx="940">
                  <c:v>133.365976834809</c:v>
                </c:pt>
                <c:pt idx="941">
                  <c:v>133.275708871153</c:v>
                </c:pt>
                <c:pt idx="942">
                  <c:v>134.268468910915</c:v>
                </c:pt>
                <c:pt idx="943">
                  <c:v>134.549559400692</c:v>
                </c:pt>
                <c:pt idx="944">
                  <c:v>133.10369918289899</c:v>
                </c:pt>
                <c:pt idx="945">
                  <c:v>132.54540141125599</c:v>
                </c:pt>
                <c:pt idx="946">
                  <c:v>132.19744133827299</c:v>
                </c:pt>
                <c:pt idx="947">
                  <c:v>133.49460128551399</c:v>
                </c:pt>
                <c:pt idx="948">
                  <c:v>133.60969007009999</c:v>
                </c:pt>
                <c:pt idx="949">
                  <c:v>134.243201938054</c:v>
                </c:pt>
                <c:pt idx="950">
                  <c:v>134.80716211905099</c:v>
                </c:pt>
                <c:pt idx="951">
                  <c:v>131.893604058622</c:v>
                </c:pt>
                <c:pt idx="952">
                  <c:v>132.71872680610301</c:v>
                </c:pt>
                <c:pt idx="953">
                  <c:v>135.070363441951</c:v>
                </c:pt>
                <c:pt idx="954">
                  <c:v>134.77388801708099</c:v>
                </c:pt>
                <c:pt idx="955">
                  <c:v>135.05379190865901</c:v>
                </c:pt>
                <c:pt idx="956">
                  <c:v>135.62395437763701</c:v>
                </c:pt>
                <c:pt idx="957">
                  <c:v>135.736263509927</c:v>
                </c:pt>
                <c:pt idx="958">
                  <c:v>136.31079368879401</c:v>
                </c:pt>
                <c:pt idx="959">
                  <c:v>136.17850460637499</c:v>
                </c:pt>
                <c:pt idx="960">
                  <c:v>136.072102712597</c:v>
                </c:pt>
                <c:pt idx="961">
                  <c:v>136.29662846862999</c:v>
                </c:pt>
                <c:pt idx="962">
                  <c:v>136.62239438905601</c:v>
                </c:pt>
                <c:pt idx="963">
                  <c:v>136.308135425648</c:v>
                </c:pt>
                <c:pt idx="964">
                  <c:v>137.17850893758899</c:v>
                </c:pt>
                <c:pt idx="965">
                  <c:v>137.36467785026301</c:v>
                </c:pt>
                <c:pt idx="966">
                  <c:v>137.34538604126601</c:v>
                </c:pt>
                <c:pt idx="967">
                  <c:v>133.94944677692499</c:v>
                </c:pt>
                <c:pt idx="968">
                  <c:v>132.98909734027799</c:v>
                </c:pt>
                <c:pt idx="969">
                  <c:v>133.26652364845</c:v>
                </c:pt>
                <c:pt idx="970">
                  <c:v>134.90010952969601</c:v>
                </c:pt>
                <c:pt idx="971">
                  <c:v>135.11116445274499</c:v>
                </c:pt>
                <c:pt idx="972">
                  <c:v>134.822244211021</c:v>
                </c:pt>
                <c:pt idx="973">
                  <c:v>135.50564774619599</c:v>
                </c:pt>
                <c:pt idx="974">
                  <c:v>136.67604871293199</c:v>
                </c:pt>
                <c:pt idx="975">
                  <c:v>137.28001319067801</c:v>
                </c:pt>
                <c:pt idx="976">
                  <c:v>136.73103163641699</c:v>
                </c:pt>
                <c:pt idx="977">
                  <c:v>137.007864195476</c:v>
                </c:pt>
                <c:pt idx="978">
                  <c:v>136.865489271992</c:v>
                </c:pt>
                <c:pt idx="979">
                  <c:v>135.37662384548301</c:v>
                </c:pt>
                <c:pt idx="980">
                  <c:v>135.66005052541001</c:v>
                </c:pt>
                <c:pt idx="981">
                  <c:v>135.56418838758901</c:v>
                </c:pt>
                <c:pt idx="982">
                  <c:v>134.859982114541</c:v>
                </c:pt>
                <c:pt idx="983">
                  <c:v>134.49910189177101</c:v>
                </c:pt>
                <c:pt idx="984">
                  <c:v>134.87431479523599</c:v>
                </c:pt>
                <c:pt idx="985">
                  <c:v>135.23865651847501</c:v>
                </c:pt>
                <c:pt idx="986">
                  <c:v>135.89426820855601</c:v>
                </c:pt>
                <c:pt idx="987">
                  <c:v>135.94847551158301</c:v>
                </c:pt>
                <c:pt idx="988">
                  <c:v>136.34411458688299</c:v>
                </c:pt>
                <c:pt idx="989">
                  <c:v>136.43624056893501</c:v>
                </c:pt>
                <c:pt idx="990">
                  <c:v>136.45039010080899</c:v>
                </c:pt>
                <c:pt idx="991">
                  <c:v>136.252520007165</c:v>
                </c:pt>
                <c:pt idx="992">
                  <c:v>136.16623146204199</c:v>
                </c:pt>
                <c:pt idx="993">
                  <c:v>136.72467979891101</c:v>
                </c:pt>
                <c:pt idx="994">
                  <c:v>136.72017080142399</c:v>
                </c:pt>
                <c:pt idx="995">
                  <c:v>137.17884296318601</c:v>
                </c:pt>
                <c:pt idx="996">
                  <c:v>136.97582022217699</c:v>
                </c:pt>
                <c:pt idx="997">
                  <c:v>136.784309744165</c:v>
                </c:pt>
                <c:pt idx="998">
                  <c:v>137.10122056505</c:v>
                </c:pt>
                <c:pt idx="999">
                  <c:v>136.94904735056099</c:v>
                </c:pt>
                <c:pt idx="1000">
                  <c:v>136.35185337526701</c:v>
                </c:pt>
                <c:pt idx="1001">
                  <c:v>135.93404177398901</c:v>
                </c:pt>
                <c:pt idx="1002">
                  <c:v>134.93824439033099</c:v>
                </c:pt>
                <c:pt idx="1003">
                  <c:v>135.52408280703199</c:v>
                </c:pt>
                <c:pt idx="1004">
                  <c:v>135.41043492902099</c:v>
                </c:pt>
                <c:pt idx="1005">
                  <c:v>135.55674950887399</c:v>
                </c:pt>
                <c:pt idx="1006">
                  <c:v>134.33076825248901</c:v>
                </c:pt>
                <c:pt idx="1007">
                  <c:v>135.133598236159</c:v>
                </c:pt>
                <c:pt idx="1008">
                  <c:v>137.56868648252799</c:v>
                </c:pt>
                <c:pt idx="1009">
                  <c:v>138.48515148058499</c:v>
                </c:pt>
                <c:pt idx="1010">
                  <c:v>138.63884581033099</c:v>
                </c:pt>
                <c:pt idx="1011">
                  <c:v>139.37525392080499</c:v>
                </c:pt>
                <c:pt idx="1012">
                  <c:v>139.479350772365</c:v>
                </c:pt>
                <c:pt idx="1013">
                  <c:v>139.95597708742301</c:v>
                </c:pt>
                <c:pt idx="1014">
                  <c:v>140.34701250061201</c:v>
                </c:pt>
                <c:pt idx="1015">
                  <c:v>140.24835757661199</c:v>
                </c:pt>
                <c:pt idx="1016">
                  <c:v>140.26011785752999</c:v>
                </c:pt>
                <c:pt idx="1017">
                  <c:v>140.085624971415</c:v>
                </c:pt>
                <c:pt idx="1018">
                  <c:v>139.82119274524001</c:v>
                </c:pt>
                <c:pt idx="1019">
                  <c:v>140.01434079598599</c:v>
                </c:pt>
                <c:pt idx="1020">
                  <c:v>140.59584254088901</c:v>
                </c:pt>
                <c:pt idx="1021">
                  <c:v>141.76239823663099</c:v>
                </c:pt>
                <c:pt idx="1022">
                  <c:v>140.45375941531799</c:v>
                </c:pt>
                <c:pt idx="1023">
                  <c:v>141.22210298474701</c:v>
                </c:pt>
                <c:pt idx="1024">
                  <c:v>139.81555177801599</c:v>
                </c:pt>
                <c:pt idx="1025">
                  <c:v>138.17152508016</c:v>
                </c:pt>
                <c:pt idx="1026">
                  <c:v>138.338728674771</c:v>
                </c:pt>
                <c:pt idx="1027">
                  <c:v>139.52460421154899</c:v>
                </c:pt>
                <c:pt idx="1028">
                  <c:v>139.88061661259101</c:v>
                </c:pt>
                <c:pt idx="1029">
                  <c:v>138.80827309933301</c:v>
                </c:pt>
                <c:pt idx="1030">
                  <c:v>138.29047627546899</c:v>
                </c:pt>
                <c:pt idx="1031">
                  <c:v>138.35102821175801</c:v>
                </c:pt>
                <c:pt idx="1032">
                  <c:v>138.379124000724</c:v>
                </c:pt>
                <c:pt idx="1033">
                  <c:v>139.00690341709699</c:v>
                </c:pt>
                <c:pt idx="1034">
                  <c:v>139.26963158208801</c:v>
                </c:pt>
                <c:pt idx="1035">
                  <c:v>139.87568977031199</c:v>
                </c:pt>
                <c:pt idx="1036">
                  <c:v>139.340703458983</c:v>
                </c:pt>
                <c:pt idx="1037">
                  <c:v>138.632747944084</c:v>
                </c:pt>
                <c:pt idx="1038">
                  <c:v>138.43066867901899</c:v>
                </c:pt>
                <c:pt idx="1039">
                  <c:v>137.88160990071</c:v>
                </c:pt>
                <c:pt idx="1040">
                  <c:v>138.030412372265</c:v>
                </c:pt>
                <c:pt idx="1041">
                  <c:v>137.91748332102901</c:v>
                </c:pt>
                <c:pt idx="1042">
                  <c:v>138.084177982352</c:v>
                </c:pt>
                <c:pt idx="1043">
                  <c:v>137.41173043609501</c:v>
                </c:pt>
                <c:pt idx="1044">
                  <c:v>137.03646765436699</c:v>
                </c:pt>
                <c:pt idx="1045">
                  <c:v>137.24157733217399</c:v>
                </c:pt>
                <c:pt idx="1046">
                  <c:v>137.17022437116501</c:v>
                </c:pt>
                <c:pt idx="1047">
                  <c:v>137.17927968192001</c:v>
                </c:pt>
                <c:pt idx="1048">
                  <c:v>137.309958668082</c:v>
                </c:pt>
                <c:pt idx="1049">
                  <c:v>137.521413135892</c:v>
                </c:pt>
                <c:pt idx="1050">
                  <c:v>138.20889007788199</c:v>
                </c:pt>
                <c:pt idx="1051">
                  <c:v>137.88097017355801</c:v>
                </c:pt>
                <c:pt idx="1052">
                  <c:v>138.42436708052199</c:v>
                </c:pt>
                <c:pt idx="1053">
                  <c:v>137.72760745329001</c:v>
                </c:pt>
                <c:pt idx="1054">
                  <c:v>137.29061809951</c:v>
                </c:pt>
                <c:pt idx="1055">
                  <c:v>137.34400960691201</c:v>
                </c:pt>
                <c:pt idx="1056">
                  <c:v>137.70571116129301</c:v>
                </c:pt>
                <c:pt idx="1057">
                  <c:v>137.79063642769</c:v>
                </c:pt>
                <c:pt idx="1058">
                  <c:v>137.854201540823</c:v>
                </c:pt>
                <c:pt idx="1059">
                  <c:v>138.804132022229</c:v>
                </c:pt>
                <c:pt idx="1060">
                  <c:v>139.297423882712</c:v>
                </c:pt>
                <c:pt idx="1061">
                  <c:v>139.6278825094</c:v>
                </c:pt>
                <c:pt idx="1062">
                  <c:v>140.241502191428</c:v>
                </c:pt>
                <c:pt idx="1063">
                  <c:v>140.06914293764399</c:v>
                </c:pt>
                <c:pt idx="1064">
                  <c:v>140.272104268292</c:v>
                </c:pt>
                <c:pt idx="1065">
                  <c:v>141.28685473153601</c:v>
                </c:pt>
                <c:pt idx="1066">
                  <c:v>140.56321069836801</c:v>
                </c:pt>
                <c:pt idx="1067">
                  <c:v>141.24429855533</c:v>
                </c:pt>
                <c:pt idx="1068">
                  <c:v>140.85701464794499</c:v>
                </c:pt>
                <c:pt idx="1069">
                  <c:v>142.00958721510901</c:v>
                </c:pt>
                <c:pt idx="1070">
                  <c:v>141.66801434352601</c:v>
                </c:pt>
                <c:pt idx="1071">
                  <c:v>141.73256846947399</c:v>
                </c:pt>
                <c:pt idx="1072">
                  <c:v>142.36763261121399</c:v>
                </c:pt>
                <c:pt idx="1073">
                  <c:v>142.198601286779</c:v>
                </c:pt>
                <c:pt idx="1074">
                  <c:v>142.496546216333</c:v>
                </c:pt>
                <c:pt idx="1075">
                  <c:v>139.96734742407301</c:v>
                </c:pt>
                <c:pt idx="1076">
                  <c:v>139.680095893257</c:v>
                </c:pt>
                <c:pt idx="1077">
                  <c:v>139.471428235801</c:v>
                </c:pt>
                <c:pt idx="1078">
                  <c:v>139.57402508050299</c:v>
                </c:pt>
                <c:pt idx="1079">
                  <c:v>140.15454940755899</c:v>
                </c:pt>
                <c:pt idx="1080">
                  <c:v>140.30998365509501</c:v>
                </c:pt>
                <c:pt idx="1081">
                  <c:v>139.59742910299801</c:v>
                </c:pt>
                <c:pt idx="1082">
                  <c:v>138.55158000176201</c:v>
                </c:pt>
                <c:pt idx="1083">
                  <c:v>138.02357039857699</c:v>
                </c:pt>
                <c:pt idx="1084">
                  <c:v>139.822679409698</c:v>
                </c:pt>
                <c:pt idx="1085">
                  <c:v>140.60327371524201</c:v>
                </c:pt>
                <c:pt idx="1086">
                  <c:v>139.54192621254001</c:v>
                </c:pt>
                <c:pt idx="1087">
                  <c:v>140.33757412784399</c:v>
                </c:pt>
                <c:pt idx="1088">
                  <c:v>141.18167336109499</c:v>
                </c:pt>
                <c:pt idx="1089">
                  <c:v>141.51087397509301</c:v>
                </c:pt>
                <c:pt idx="1090">
                  <c:v>142.19637659797601</c:v>
                </c:pt>
                <c:pt idx="1091">
                  <c:v>141.29486109240599</c:v>
                </c:pt>
                <c:pt idx="1092">
                  <c:v>141.67166568172701</c:v>
                </c:pt>
                <c:pt idx="1093">
                  <c:v>142.45606141527301</c:v>
                </c:pt>
                <c:pt idx="1094">
                  <c:v>142.12727189853999</c:v>
                </c:pt>
                <c:pt idx="1095">
                  <c:v>140.28754649101899</c:v>
                </c:pt>
                <c:pt idx="1096">
                  <c:v>140.523748349877</c:v>
                </c:pt>
                <c:pt idx="1097">
                  <c:v>142.37471599484499</c:v>
                </c:pt>
                <c:pt idx="1098">
                  <c:v>142.81008930890499</c:v>
                </c:pt>
                <c:pt idx="1099">
                  <c:v>144.13342746319501</c:v>
                </c:pt>
                <c:pt idx="1100">
                  <c:v>143.85013721845399</c:v>
                </c:pt>
                <c:pt idx="1101">
                  <c:v>144.04772510441899</c:v>
                </c:pt>
                <c:pt idx="1102">
                  <c:v>144.637029085417</c:v>
                </c:pt>
                <c:pt idx="1103">
                  <c:v>144.04825169013299</c:v>
                </c:pt>
                <c:pt idx="1104">
                  <c:v>144.654753870723</c:v>
                </c:pt>
                <c:pt idx="1105">
                  <c:v>145.01495362424799</c:v>
                </c:pt>
                <c:pt idx="1106">
                  <c:v>143.45748049002901</c:v>
                </c:pt>
                <c:pt idx="1107">
                  <c:v>143.05429163054501</c:v>
                </c:pt>
                <c:pt idx="1108">
                  <c:v>143.80017962761599</c:v>
                </c:pt>
                <c:pt idx="1109">
                  <c:v>144.545420111803</c:v>
                </c:pt>
                <c:pt idx="1110">
                  <c:v>144.578775371734</c:v>
                </c:pt>
                <c:pt idx="1111">
                  <c:v>145.52949938321001</c:v>
                </c:pt>
                <c:pt idx="1112">
                  <c:v>145.225964401271</c:v>
                </c:pt>
                <c:pt idx="1113">
                  <c:v>145.40839462716499</c:v>
                </c:pt>
                <c:pt idx="1114">
                  <c:v>144.39212482695001</c:v>
                </c:pt>
                <c:pt idx="1115">
                  <c:v>141.382116327994</c:v>
                </c:pt>
                <c:pt idx="1116">
                  <c:v>138.536418531929</c:v>
                </c:pt>
                <c:pt idx="1117">
                  <c:v>138.635289991641</c:v>
                </c:pt>
                <c:pt idx="1118">
                  <c:v>138.520075844643</c:v>
                </c:pt>
                <c:pt idx="1119">
                  <c:v>137.59356498305701</c:v>
                </c:pt>
                <c:pt idx="1120">
                  <c:v>137.566809454165</c:v>
                </c:pt>
                <c:pt idx="1121">
                  <c:v>137.308096730806</c:v>
                </c:pt>
                <c:pt idx="1122">
                  <c:v>137.23975554965901</c:v>
                </c:pt>
                <c:pt idx="1123">
                  <c:v>137.58663033307201</c:v>
                </c:pt>
                <c:pt idx="1124">
                  <c:v>138.35616004264401</c:v>
                </c:pt>
                <c:pt idx="1125">
                  <c:v>138.41392487510299</c:v>
                </c:pt>
                <c:pt idx="1126">
                  <c:v>137.66968531445801</c:v>
                </c:pt>
                <c:pt idx="1127">
                  <c:v>138.66525704471599</c:v>
                </c:pt>
                <c:pt idx="1128">
                  <c:v>138.91322380372199</c:v>
                </c:pt>
                <c:pt idx="1129">
                  <c:v>138.70553508423501</c:v>
                </c:pt>
                <c:pt idx="1130">
                  <c:v>139.32807570284299</c:v>
                </c:pt>
                <c:pt idx="1131">
                  <c:v>139.69093765556099</c:v>
                </c:pt>
                <c:pt idx="1132">
                  <c:v>139.84215271670999</c:v>
                </c:pt>
                <c:pt idx="1133">
                  <c:v>140.30765050205801</c:v>
                </c:pt>
                <c:pt idx="1134">
                  <c:v>139.87141961945301</c:v>
                </c:pt>
                <c:pt idx="1135">
                  <c:v>139.68571799543901</c:v>
                </c:pt>
                <c:pt idx="1136">
                  <c:v>139.90711627330299</c:v>
                </c:pt>
                <c:pt idx="1137">
                  <c:v>140.54456753792701</c:v>
                </c:pt>
                <c:pt idx="1138">
                  <c:v>141.06626338844401</c:v>
                </c:pt>
                <c:pt idx="1139">
                  <c:v>140.54540505444001</c:v>
                </c:pt>
                <c:pt idx="1140">
                  <c:v>140.22201106755901</c:v>
                </c:pt>
                <c:pt idx="1141">
                  <c:v>140.829797202946</c:v>
                </c:pt>
                <c:pt idx="1142">
                  <c:v>141.71375553154499</c:v>
                </c:pt>
                <c:pt idx="1143">
                  <c:v>142.361183520157</c:v>
                </c:pt>
                <c:pt idx="1144">
                  <c:v>142.42932823590399</c:v>
                </c:pt>
                <c:pt idx="1145">
                  <c:v>142.41838667957299</c:v>
                </c:pt>
                <c:pt idx="1146">
                  <c:v>142.438097155907</c:v>
                </c:pt>
                <c:pt idx="1147">
                  <c:v>143.08627360019699</c:v>
                </c:pt>
                <c:pt idx="1148">
                  <c:v>143.122026049742</c:v>
                </c:pt>
                <c:pt idx="1149">
                  <c:v>141.834377830676</c:v>
                </c:pt>
                <c:pt idx="1150">
                  <c:v>141.420260766425</c:v>
                </c:pt>
                <c:pt idx="1151">
                  <c:v>142.15519349906</c:v>
                </c:pt>
                <c:pt idx="1152">
                  <c:v>142.55589110912101</c:v>
                </c:pt>
                <c:pt idx="1153">
                  <c:v>142.68084505082601</c:v>
                </c:pt>
                <c:pt idx="1154">
                  <c:v>142.37368348368</c:v>
                </c:pt>
                <c:pt idx="1155">
                  <c:v>141.81980991986899</c:v>
                </c:pt>
                <c:pt idx="1156">
                  <c:v>141.60645730821099</c:v>
                </c:pt>
                <c:pt idx="1157">
                  <c:v>141.11299820277699</c:v>
                </c:pt>
                <c:pt idx="1158">
                  <c:v>141.59569355523499</c:v>
                </c:pt>
                <c:pt idx="1159">
                  <c:v>141.29376380235499</c:v>
                </c:pt>
                <c:pt idx="1160">
                  <c:v>140.375797901266</c:v>
                </c:pt>
                <c:pt idx="1161">
                  <c:v>141.11406544465601</c:v>
                </c:pt>
                <c:pt idx="1162">
                  <c:v>140.81963077265499</c:v>
                </c:pt>
                <c:pt idx="1163">
                  <c:v>141.14647009906301</c:v>
                </c:pt>
                <c:pt idx="1164">
                  <c:v>140.948173662242</c:v>
                </c:pt>
                <c:pt idx="1165">
                  <c:v>141.659898625956</c:v>
                </c:pt>
                <c:pt idx="1166">
                  <c:v>141.93251275623101</c:v>
                </c:pt>
                <c:pt idx="1167">
                  <c:v>141.48064998119</c:v>
                </c:pt>
                <c:pt idx="1168">
                  <c:v>141.79895806954499</c:v>
                </c:pt>
                <c:pt idx="1169">
                  <c:v>141.777119988902</c:v>
                </c:pt>
                <c:pt idx="1170">
                  <c:v>141.25485139306599</c:v>
                </c:pt>
                <c:pt idx="1171">
                  <c:v>141.386568936939</c:v>
                </c:pt>
                <c:pt idx="1172">
                  <c:v>141.65424198412401</c:v>
                </c:pt>
                <c:pt idx="1173">
                  <c:v>141.90262823727801</c:v>
                </c:pt>
                <c:pt idx="1174">
                  <c:v>141.64038512965399</c:v>
                </c:pt>
                <c:pt idx="1175">
                  <c:v>142.399357412429</c:v>
                </c:pt>
                <c:pt idx="1176">
                  <c:v>142.440052966199</c:v>
                </c:pt>
                <c:pt idx="1177">
                  <c:v>142.90681068344301</c:v>
                </c:pt>
                <c:pt idx="1178">
                  <c:v>141.93881564177701</c:v>
                </c:pt>
                <c:pt idx="1179">
                  <c:v>142.572296662073</c:v>
                </c:pt>
                <c:pt idx="1180">
                  <c:v>142.53844176408501</c:v>
                </c:pt>
                <c:pt idx="1181">
                  <c:v>142.79476241923501</c:v>
                </c:pt>
                <c:pt idx="1182">
                  <c:v>142.94481689611399</c:v>
                </c:pt>
                <c:pt idx="1183">
                  <c:v>143.476265963354</c:v>
                </c:pt>
                <c:pt idx="1184">
                  <c:v>143.49143905353901</c:v>
                </c:pt>
                <c:pt idx="1185">
                  <c:v>143.74334331601099</c:v>
                </c:pt>
                <c:pt idx="1186">
                  <c:v>143.443853356745</c:v>
                </c:pt>
                <c:pt idx="1187">
                  <c:v>143.684301566827</c:v>
                </c:pt>
                <c:pt idx="1188">
                  <c:v>144.125004209803</c:v>
                </c:pt>
                <c:pt idx="1189">
                  <c:v>144.02580848236201</c:v>
                </c:pt>
                <c:pt idx="1190">
                  <c:v>144.33920375158499</c:v>
                </c:pt>
                <c:pt idx="1191">
                  <c:v>144.98318888418399</c:v>
                </c:pt>
                <c:pt idx="1192">
                  <c:v>145.06259840754601</c:v>
                </c:pt>
                <c:pt idx="1193">
                  <c:v>145.334331558619</c:v>
                </c:pt>
                <c:pt idx="1194">
                  <c:v>146.254488556034</c:v>
                </c:pt>
                <c:pt idx="1195">
                  <c:v>148.03873329750201</c:v>
                </c:pt>
                <c:pt idx="1196">
                  <c:v>148.86502260889301</c:v>
                </c:pt>
                <c:pt idx="1197">
                  <c:v>148.80225736823999</c:v>
                </c:pt>
                <c:pt idx="1198">
                  <c:v>148.862237351381</c:v>
                </c:pt>
                <c:pt idx="1199">
                  <c:v>148.64873497571699</c:v>
                </c:pt>
                <c:pt idx="1200">
                  <c:v>150.228013102837</c:v>
                </c:pt>
                <c:pt idx="1201">
                  <c:v>149.53617852675501</c:v>
                </c:pt>
                <c:pt idx="1202">
                  <c:v>149.64267463842299</c:v>
                </c:pt>
                <c:pt idx="1203">
                  <c:v>149.51796656762301</c:v>
                </c:pt>
                <c:pt idx="1204">
                  <c:v>149.58413238572601</c:v>
                </c:pt>
                <c:pt idx="1205">
                  <c:v>150.85446273772899</c:v>
                </c:pt>
                <c:pt idx="1206">
                  <c:v>151.17359056274401</c:v>
                </c:pt>
                <c:pt idx="1207">
                  <c:v>153.31408443924599</c:v>
                </c:pt>
                <c:pt idx="1208">
                  <c:v>153.21950970211</c:v>
                </c:pt>
                <c:pt idx="1209">
                  <c:v>153.53513850028301</c:v>
                </c:pt>
                <c:pt idx="1210">
                  <c:v>154.11138279924299</c:v>
                </c:pt>
                <c:pt idx="1211">
                  <c:v>154.785550801868</c:v>
                </c:pt>
                <c:pt idx="1212">
                  <c:v>153.71745444773401</c:v>
                </c:pt>
                <c:pt idx="1213">
                  <c:v>154.95035073385699</c:v>
                </c:pt>
                <c:pt idx="1214">
                  <c:v>155.078604669969</c:v>
                </c:pt>
                <c:pt idx="1215">
                  <c:v>154.11918158097899</c:v>
                </c:pt>
                <c:pt idx="1216">
                  <c:v>156.028217878405</c:v>
                </c:pt>
                <c:pt idx="1217">
                  <c:v>155.95826776261299</c:v>
                </c:pt>
                <c:pt idx="1218">
                  <c:v>155.924167928461</c:v>
                </c:pt>
                <c:pt idx="1219">
                  <c:v>156.42098245049101</c:v>
                </c:pt>
                <c:pt idx="1220">
                  <c:v>156.742135468013</c:v>
                </c:pt>
                <c:pt idx="1221">
                  <c:v>156.98239137667801</c:v>
                </c:pt>
                <c:pt idx="1222">
                  <c:v>157.19912271029901</c:v>
                </c:pt>
                <c:pt idx="1223">
                  <c:v>158.260631606358</c:v>
                </c:pt>
                <c:pt idx="1224">
                  <c:v>157.531117343592</c:v>
                </c:pt>
                <c:pt idx="1225">
                  <c:v>158.640276467028</c:v>
                </c:pt>
                <c:pt idx="1226">
                  <c:v>158.32260065524</c:v>
                </c:pt>
                <c:pt idx="1227">
                  <c:v>157.19582354158501</c:v>
                </c:pt>
                <c:pt idx="1228">
                  <c:v>155.21752349728399</c:v>
                </c:pt>
                <c:pt idx="1229">
                  <c:v>156.35164473776399</c:v>
                </c:pt>
                <c:pt idx="1230">
                  <c:v>157.96163767885801</c:v>
                </c:pt>
                <c:pt idx="1231">
                  <c:v>158.57805290085901</c:v>
                </c:pt>
                <c:pt idx="1232">
                  <c:v>158.63114692252401</c:v>
                </c:pt>
                <c:pt idx="1233">
                  <c:v>158.84325044534901</c:v>
                </c:pt>
                <c:pt idx="1234">
                  <c:v>157.534605987525</c:v>
                </c:pt>
                <c:pt idx="1235">
                  <c:v>157.784168603658</c:v>
                </c:pt>
                <c:pt idx="1236">
                  <c:v>157.91475415731199</c:v>
                </c:pt>
                <c:pt idx="1237">
                  <c:v>157.652593491472</c:v>
                </c:pt>
                <c:pt idx="1238">
                  <c:v>157.74689742915399</c:v>
                </c:pt>
                <c:pt idx="1239">
                  <c:v>158.25085252916099</c:v>
                </c:pt>
                <c:pt idx="1240">
                  <c:v>158.07247934041601</c:v>
                </c:pt>
                <c:pt idx="1241">
                  <c:v>158.60922610550699</c:v>
                </c:pt>
                <c:pt idx="1242">
                  <c:v>161.097861217846</c:v>
                </c:pt>
                <c:pt idx="1243">
                  <c:v>160.98975962480799</c:v>
                </c:pt>
                <c:pt idx="1244">
                  <c:v>160.271332320608</c:v>
                </c:pt>
                <c:pt idx="1245">
                  <c:v>159.83741916053401</c:v>
                </c:pt>
                <c:pt idx="1246">
                  <c:v>159.97795935148801</c:v>
                </c:pt>
                <c:pt idx="1247">
                  <c:v>161.40726005534401</c:v>
                </c:pt>
                <c:pt idx="1248">
                  <c:v>161.06227785309801</c:v>
                </c:pt>
                <c:pt idx="1249">
                  <c:v>159.141992770602</c:v>
                </c:pt>
                <c:pt idx="1250">
                  <c:v>159.58965338799501</c:v>
                </c:pt>
                <c:pt idx="1251">
                  <c:v>158.083981446568</c:v>
                </c:pt>
                <c:pt idx="1252">
                  <c:v>155.464278133428</c:v>
                </c:pt>
                <c:pt idx="1253">
                  <c:v>156.417826526353</c:v>
                </c:pt>
                <c:pt idx="1254">
                  <c:v>158.382937448928</c:v>
                </c:pt>
                <c:pt idx="1255">
                  <c:v>156.19781146897699</c:v>
                </c:pt>
                <c:pt idx="1256">
                  <c:v>155.74053190180501</c:v>
                </c:pt>
                <c:pt idx="1257">
                  <c:v>156.841226326026</c:v>
                </c:pt>
                <c:pt idx="1258">
                  <c:v>156.73127850621</c:v>
                </c:pt>
                <c:pt idx="1259">
                  <c:v>156.20619110425801</c:v>
                </c:pt>
                <c:pt idx="1260">
                  <c:v>156.18863007134499</c:v>
                </c:pt>
                <c:pt idx="1261">
                  <c:v>156.17676467069001</c:v>
                </c:pt>
                <c:pt idx="1262">
                  <c:v>155.98990018091001</c:v>
                </c:pt>
                <c:pt idx="1263">
                  <c:v>156.36299707445201</c:v>
                </c:pt>
                <c:pt idx="1264">
                  <c:v>156.97725868483101</c:v>
                </c:pt>
                <c:pt idx="1265">
                  <c:v>157.12695167765901</c:v>
                </c:pt>
                <c:pt idx="1266">
                  <c:v>156.92012438422799</c:v>
                </c:pt>
                <c:pt idx="1267">
                  <c:v>157.05117011511999</c:v>
                </c:pt>
                <c:pt idx="1268">
                  <c:v>157.08417842922699</c:v>
                </c:pt>
                <c:pt idx="1269">
                  <c:v>156.47596415366999</c:v>
                </c:pt>
                <c:pt idx="1270">
                  <c:v>155.87856924929099</c:v>
                </c:pt>
                <c:pt idx="1271">
                  <c:v>155.865807290822</c:v>
                </c:pt>
                <c:pt idx="1272">
                  <c:v>155.60824232633999</c:v>
                </c:pt>
                <c:pt idx="1273">
                  <c:v>155.113140710772</c:v>
                </c:pt>
                <c:pt idx="1274">
                  <c:v>155.11099549857099</c:v>
                </c:pt>
                <c:pt idx="1275">
                  <c:v>155.12032377025699</c:v>
                </c:pt>
                <c:pt idx="1276">
                  <c:v>154.72613425778599</c:v>
                </c:pt>
                <c:pt idx="1277">
                  <c:v>154.316540689064</c:v>
                </c:pt>
                <c:pt idx="1278">
                  <c:v>153.99775119718799</c:v>
                </c:pt>
                <c:pt idx="1279">
                  <c:v>153.86780987272701</c:v>
                </c:pt>
                <c:pt idx="1280">
                  <c:v>153.62966558507799</c:v>
                </c:pt>
                <c:pt idx="1281">
                  <c:v>154.85999357056099</c:v>
                </c:pt>
                <c:pt idx="1282">
                  <c:v>154.08218318495</c:v>
                </c:pt>
                <c:pt idx="1283">
                  <c:v>154.24336834139501</c:v>
                </c:pt>
                <c:pt idx="1284">
                  <c:v>154.14713854221</c:v>
                </c:pt>
                <c:pt idx="1285">
                  <c:v>154.386775826449</c:v>
                </c:pt>
                <c:pt idx="1286">
                  <c:v>154.62948414470699</c:v>
                </c:pt>
                <c:pt idx="1287">
                  <c:v>154.79359339047599</c:v>
                </c:pt>
                <c:pt idx="1288">
                  <c:v>154.91853694914701</c:v>
                </c:pt>
                <c:pt idx="1289">
                  <c:v>154.92453200321799</c:v>
                </c:pt>
                <c:pt idx="1290">
                  <c:v>155.52413248708501</c:v>
                </c:pt>
                <c:pt idx="1291">
                  <c:v>156.288470326603</c:v>
                </c:pt>
                <c:pt idx="1292">
                  <c:v>159.87956900450499</c:v>
                </c:pt>
                <c:pt idx="1293">
                  <c:v>159.55041243465999</c:v>
                </c:pt>
                <c:pt idx="1294">
                  <c:v>160.966599038124</c:v>
                </c:pt>
                <c:pt idx="1295">
                  <c:v>160.30906824785299</c:v>
                </c:pt>
                <c:pt idx="1296">
                  <c:v>160.804816577883</c:v>
                </c:pt>
                <c:pt idx="1297">
                  <c:v>160.89511104328199</c:v>
                </c:pt>
                <c:pt idx="1298">
                  <c:v>161.319729426919</c:v>
                </c:pt>
                <c:pt idx="1299">
                  <c:v>162.390637862473</c:v>
                </c:pt>
                <c:pt idx="1300">
                  <c:v>162.880975150268</c:v>
                </c:pt>
                <c:pt idx="1301">
                  <c:v>162.93946556109</c:v>
                </c:pt>
                <c:pt idx="1302">
                  <c:v>162.822684047048</c:v>
                </c:pt>
                <c:pt idx="1303">
                  <c:v>160.89926275896499</c:v>
                </c:pt>
                <c:pt idx="1304">
                  <c:v>161.01359618797301</c:v>
                </c:pt>
                <c:pt idx="1305">
                  <c:v>161.28009708010001</c:v>
                </c:pt>
                <c:pt idx="1306">
                  <c:v>161.228211920939</c:v>
                </c:pt>
                <c:pt idx="1307">
                  <c:v>161.61510369983401</c:v>
                </c:pt>
                <c:pt idx="1308">
                  <c:v>161.70429559393901</c:v>
                </c:pt>
                <c:pt idx="1309">
                  <c:v>161.92266036116101</c:v>
                </c:pt>
                <c:pt idx="1310">
                  <c:v>162.598931821186</c:v>
                </c:pt>
                <c:pt idx="1311">
                  <c:v>162.54788065905899</c:v>
                </c:pt>
                <c:pt idx="1312">
                  <c:v>162.815535904369</c:v>
                </c:pt>
                <c:pt idx="1313">
                  <c:v>162.97271032987399</c:v>
                </c:pt>
                <c:pt idx="1314">
                  <c:v>163.33728557105701</c:v>
                </c:pt>
                <c:pt idx="1315">
                  <c:v>163.18694176852</c:v>
                </c:pt>
                <c:pt idx="1316">
                  <c:v>163.20245690262601</c:v>
                </c:pt>
                <c:pt idx="1317">
                  <c:v>163.46753948560999</c:v>
                </c:pt>
                <c:pt idx="1318">
                  <c:v>163.85411719695301</c:v>
                </c:pt>
                <c:pt idx="1319">
                  <c:v>163.43176004863301</c:v>
                </c:pt>
                <c:pt idx="1320">
                  <c:v>164.46407483591099</c:v>
                </c:pt>
                <c:pt idx="1321">
                  <c:v>166.12578824761101</c:v>
                </c:pt>
                <c:pt idx="1322">
                  <c:v>167.26872303130801</c:v>
                </c:pt>
                <c:pt idx="1323">
                  <c:v>165.31427388853399</c:v>
                </c:pt>
                <c:pt idx="1324">
                  <c:v>164.75356658642701</c:v>
                </c:pt>
                <c:pt idx="1325">
                  <c:v>164.55768707907899</c:v>
                </c:pt>
                <c:pt idx="1326">
                  <c:v>164.82749206057099</c:v>
                </c:pt>
                <c:pt idx="1327">
                  <c:v>165.55259030788</c:v>
                </c:pt>
                <c:pt idx="1328">
                  <c:v>166.086427668364</c:v>
                </c:pt>
                <c:pt idx="1329">
                  <c:v>166.64032309607001</c:v>
                </c:pt>
                <c:pt idx="1330">
                  <c:v>166.448229407821</c:v>
                </c:pt>
                <c:pt idx="1331">
                  <c:v>165.721187141721</c:v>
                </c:pt>
                <c:pt idx="1332">
                  <c:v>165.47002817096001</c:v>
                </c:pt>
                <c:pt idx="1333">
                  <c:v>166.29895586860599</c:v>
                </c:pt>
                <c:pt idx="1334">
                  <c:v>166.630137468122</c:v>
                </c:pt>
                <c:pt idx="1335">
                  <c:v>166.25116057747101</c:v>
                </c:pt>
                <c:pt idx="1336">
                  <c:v>165.93599907529801</c:v>
                </c:pt>
                <c:pt idx="1337">
                  <c:v>165.94052973251701</c:v>
                </c:pt>
                <c:pt idx="1338">
                  <c:v>166.33065792703999</c:v>
                </c:pt>
                <c:pt idx="1339">
                  <c:v>166.215367642529</c:v>
                </c:pt>
                <c:pt idx="1340">
                  <c:v>165.473745666356</c:v>
                </c:pt>
                <c:pt idx="1341">
                  <c:v>164.75645898352099</c:v>
                </c:pt>
                <c:pt idx="1342">
                  <c:v>164.81410961286801</c:v>
                </c:pt>
                <c:pt idx="1343">
                  <c:v>165.22064644062399</c:v>
                </c:pt>
                <c:pt idx="1344">
                  <c:v>165.33982872656199</c:v>
                </c:pt>
                <c:pt idx="1345">
                  <c:v>164.72444021742299</c:v>
                </c:pt>
                <c:pt idx="1346">
                  <c:v>165.08173514201499</c:v>
                </c:pt>
                <c:pt idx="1347">
                  <c:v>163.739900809647</c:v>
                </c:pt>
                <c:pt idx="1348">
                  <c:v>164.77493379645901</c:v>
                </c:pt>
                <c:pt idx="1349">
                  <c:v>164.86773749587999</c:v>
                </c:pt>
                <c:pt idx="1350">
                  <c:v>164.80133048364499</c:v>
                </c:pt>
                <c:pt idx="1351">
                  <c:v>164.870650084136</c:v>
                </c:pt>
                <c:pt idx="1352">
                  <c:v>163.39498388353999</c:v>
                </c:pt>
                <c:pt idx="1353">
                  <c:v>164.35262866375299</c:v>
                </c:pt>
                <c:pt idx="1354">
                  <c:v>164.17249569259201</c:v>
                </c:pt>
                <c:pt idx="1355">
                  <c:v>164.00051796854601</c:v>
                </c:pt>
                <c:pt idx="1356">
                  <c:v>167.49693969970099</c:v>
                </c:pt>
                <c:pt idx="1357">
                  <c:v>167.71399712563701</c:v>
                </c:pt>
                <c:pt idx="1358">
                  <c:v>167.34625809086299</c:v>
                </c:pt>
                <c:pt idx="1359">
                  <c:v>167.326782724818</c:v>
                </c:pt>
                <c:pt idx="1360">
                  <c:v>166.88397841805599</c:v>
                </c:pt>
                <c:pt idx="1361">
                  <c:v>168.081653396371</c:v>
                </c:pt>
                <c:pt idx="1362">
                  <c:v>167.57275601817599</c:v>
                </c:pt>
                <c:pt idx="1363">
                  <c:v>167.416617606057</c:v>
                </c:pt>
                <c:pt idx="1364">
                  <c:v>167.52434004725501</c:v>
                </c:pt>
                <c:pt idx="1365">
                  <c:v>167.26859343588399</c:v>
                </c:pt>
                <c:pt idx="1366">
                  <c:v>167.376833891058</c:v>
                </c:pt>
                <c:pt idx="1367">
                  <c:v>167.494837329094</c:v>
                </c:pt>
                <c:pt idx="1368">
                  <c:v>166.81249924120999</c:v>
                </c:pt>
                <c:pt idx="1369">
                  <c:v>164.77091096394301</c:v>
                </c:pt>
                <c:pt idx="1370">
                  <c:v>163.62801551455999</c:v>
                </c:pt>
                <c:pt idx="1371">
                  <c:v>165.543521637829</c:v>
                </c:pt>
                <c:pt idx="1372">
                  <c:v>164.491411642793</c:v>
                </c:pt>
                <c:pt idx="1373">
                  <c:v>164.813051171198</c:v>
                </c:pt>
                <c:pt idx="1374">
                  <c:v>164.90405737686899</c:v>
                </c:pt>
                <c:pt idx="1375">
                  <c:v>165.216485499512</c:v>
                </c:pt>
                <c:pt idx="1376">
                  <c:v>165.109871056733</c:v>
                </c:pt>
                <c:pt idx="1377">
                  <c:v>164.427364692954</c:v>
                </c:pt>
                <c:pt idx="1378">
                  <c:v>163.392320981014</c:v>
                </c:pt>
                <c:pt idx="1379">
                  <c:v>161.28188629746501</c:v>
                </c:pt>
                <c:pt idx="1380">
                  <c:v>160.37564584637599</c:v>
                </c:pt>
                <c:pt idx="1381">
                  <c:v>160.14120088708</c:v>
                </c:pt>
                <c:pt idx="1382">
                  <c:v>159.866200271032</c:v>
                </c:pt>
                <c:pt idx="1383">
                  <c:v>161.09966676489901</c:v>
                </c:pt>
                <c:pt idx="1384">
                  <c:v>163.0642485608</c:v>
                </c:pt>
                <c:pt idx="1385">
                  <c:v>163.35364199958099</c:v>
                </c:pt>
                <c:pt idx="1386">
                  <c:v>162.21111240325399</c:v>
                </c:pt>
                <c:pt idx="1387">
                  <c:v>158.93323463692701</c:v>
                </c:pt>
                <c:pt idx="1388">
                  <c:v>159.373955018598</c:v>
                </c:pt>
                <c:pt idx="1389">
                  <c:v>157.45764645102199</c:v>
                </c:pt>
                <c:pt idx="1390">
                  <c:v>156.94285888453101</c:v>
                </c:pt>
                <c:pt idx="1391">
                  <c:v>157.17559459344201</c:v>
                </c:pt>
                <c:pt idx="1392">
                  <c:v>157.344111641631</c:v>
                </c:pt>
                <c:pt idx="1393">
                  <c:v>157.712224034439</c:v>
                </c:pt>
                <c:pt idx="1394">
                  <c:v>158.059062276969</c:v>
                </c:pt>
                <c:pt idx="1395">
                  <c:v>157.560680738027</c:v>
                </c:pt>
                <c:pt idx="1396">
                  <c:v>158.25083856751499</c:v>
                </c:pt>
                <c:pt idx="1397">
                  <c:v>159.015973196913</c:v>
                </c:pt>
                <c:pt idx="1398">
                  <c:v>155.25610712433701</c:v>
                </c:pt>
                <c:pt idx="1399">
                  <c:v>153.086999505905</c:v>
                </c:pt>
                <c:pt idx="1400">
                  <c:v>153.543682318436</c:v>
                </c:pt>
                <c:pt idx="1401">
                  <c:v>153.61672154551499</c:v>
                </c:pt>
                <c:pt idx="1402">
                  <c:v>153.50518045346399</c:v>
                </c:pt>
                <c:pt idx="1403">
                  <c:v>152.88866808133099</c:v>
                </c:pt>
                <c:pt idx="1404">
                  <c:v>152.60842333031701</c:v>
                </c:pt>
                <c:pt idx="1405">
                  <c:v>152.85566676750599</c:v>
                </c:pt>
                <c:pt idx="1406">
                  <c:v>153.69175754031201</c:v>
                </c:pt>
                <c:pt idx="1407">
                  <c:v>153.266397828924</c:v>
                </c:pt>
                <c:pt idx="1408">
                  <c:v>153.25920406070799</c:v>
                </c:pt>
                <c:pt idx="1409">
                  <c:v>153.931962757935</c:v>
                </c:pt>
                <c:pt idx="1410">
                  <c:v>154.18350189818</c:v>
                </c:pt>
                <c:pt idx="1411">
                  <c:v>154.10916496196401</c:v>
                </c:pt>
                <c:pt idx="1412">
                  <c:v>154.34501710983901</c:v>
                </c:pt>
                <c:pt idx="1413">
                  <c:v>154.70355752418499</c:v>
                </c:pt>
                <c:pt idx="1414">
                  <c:v>154.593079984707</c:v>
                </c:pt>
                <c:pt idx="1415">
                  <c:v>154.07358206243299</c:v>
                </c:pt>
                <c:pt idx="1416">
                  <c:v>153.89503411522401</c:v>
                </c:pt>
                <c:pt idx="1417">
                  <c:v>153.162981577983</c:v>
                </c:pt>
                <c:pt idx="1418">
                  <c:v>153.906972177542</c:v>
                </c:pt>
                <c:pt idx="1419">
                  <c:v>153.67425123367801</c:v>
                </c:pt>
                <c:pt idx="1420">
                  <c:v>153.92355212986101</c:v>
                </c:pt>
                <c:pt idx="1421">
                  <c:v>155.42921581887001</c:v>
                </c:pt>
                <c:pt idx="1422">
                  <c:v>155.29962070303199</c:v>
                </c:pt>
                <c:pt idx="1423">
                  <c:v>154.19725373360799</c:v>
                </c:pt>
                <c:pt idx="1424">
                  <c:v>153.147259313901</c:v>
                </c:pt>
                <c:pt idx="1425">
                  <c:v>155.07330213639801</c:v>
                </c:pt>
                <c:pt idx="1426">
                  <c:v>157.141446034642</c:v>
                </c:pt>
                <c:pt idx="1427">
                  <c:v>156.20546305224499</c:v>
                </c:pt>
                <c:pt idx="1428">
                  <c:v>156.63494615617401</c:v>
                </c:pt>
                <c:pt idx="1429">
                  <c:v>155.076853055219</c:v>
                </c:pt>
                <c:pt idx="1430">
                  <c:v>154.87123147719799</c:v>
                </c:pt>
                <c:pt idx="1431">
                  <c:v>154.86765242101001</c:v>
                </c:pt>
                <c:pt idx="1432">
                  <c:v>155.06193488002</c:v>
                </c:pt>
                <c:pt idx="1433">
                  <c:v>154.644432048722</c:v>
                </c:pt>
                <c:pt idx="1434">
                  <c:v>155.11961591767101</c:v>
                </c:pt>
                <c:pt idx="1435">
                  <c:v>156.40544563104601</c:v>
                </c:pt>
                <c:pt idx="1436">
                  <c:v>155.319200512214</c:v>
                </c:pt>
                <c:pt idx="1437">
                  <c:v>155.49695272445501</c:v>
                </c:pt>
                <c:pt idx="1438">
                  <c:v>155.37377255062799</c:v>
                </c:pt>
                <c:pt idx="1439">
                  <c:v>155.60784354456601</c:v>
                </c:pt>
                <c:pt idx="1440">
                  <c:v>155.74047464608901</c:v>
                </c:pt>
                <c:pt idx="1441">
                  <c:v>156.24848669535999</c:v>
                </c:pt>
                <c:pt idx="1442">
                  <c:v>156.432438721468</c:v>
                </c:pt>
                <c:pt idx="1443">
                  <c:v>156.41715695053</c:v>
                </c:pt>
                <c:pt idx="1444">
                  <c:v>156.63540121091199</c:v>
                </c:pt>
                <c:pt idx="1445">
                  <c:v>156.85359436047099</c:v>
                </c:pt>
                <c:pt idx="1446">
                  <c:v>156.910839846442</c:v>
                </c:pt>
                <c:pt idx="1447">
                  <c:v>157.28733411530101</c:v>
                </c:pt>
                <c:pt idx="1448">
                  <c:v>157.764564064387</c:v>
                </c:pt>
                <c:pt idx="1449">
                  <c:v>158.364307004512</c:v>
                </c:pt>
                <c:pt idx="1450">
                  <c:v>157.27439365813299</c:v>
                </c:pt>
                <c:pt idx="1451">
                  <c:v>158.103894250058</c:v>
                </c:pt>
                <c:pt idx="1452">
                  <c:v>158.13266370119001</c:v>
                </c:pt>
                <c:pt idx="1453">
                  <c:v>158.54978629899699</c:v>
                </c:pt>
                <c:pt idx="1454">
                  <c:v>158.07442348288501</c:v>
                </c:pt>
                <c:pt idx="1455">
                  <c:v>157.694769421871</c:v>
                </c:pt>
                <c:pt idx="1456">
                  <c:v>159.41807298034701</c:v>
                </c:pt>
                <c:pt idx="1457">
                  <c:v>157.110418769901</c:v>
                </c:pt>
                <c:pt idx="1458">
                  <c:v>159.08404623798199</c:v>
                </c:pt>
                <c:pt idx="1459">
                  <c:v>158.87011206436901</c:v>
                </c:pt>
                <c:pt idx="1460">
                  <c:v>158.795989181355</c:v>
                </c:pt>
                <c:pt idx="1461">
                  <c:v>160.05696471960701</c:v>
                </c:pt>
                <c:pt idx="1462">
                  <c:v>159.866080750913</c:v>
                </c:pt>
                <c:pt idx="1463">
                  <c:v>159.804379485233</c:v>
                </c:pt>
                <c:pt idx="1464">
                  <c:v>159.45765633536701</c:v>
                </c:pt>
                <c:pt idx="1465">
                  <c:v>159.83774941781601</c:v>
                </c:pt>
                <c:pt idx="1466">
                  <c:v>159.46332173729201</c:v>
                </c:pt>
                <c:pt idx="1467">
                  <c:v>160.624977614877</c:v>
                </c:pt>
                <c:pt idx="1468">
                  <c:v>158.393052722193</c:v>
                </c:pt>
                <c:pt idx="1469">
                  <c:v>157.04568919228899</c:v>
                </c:pt>
                <c:pt idx="1470">
                  <c:v>158.52446701499301</c:v>
                </c:pt>
                <c:pt idx="1471">
                  <c:v>158.41470471717901</c:v>
                </c:pt>
                <c:pt idx="1472">
                  <c:v>158.53241738820799</c:v>
                </c:pt>
                <c:pt idx="1473">
                  <c:v>159.09422085019699</c:v>
                </c:pt>
                <c:pt idx="1474">
                  <c:v>159.145887120688</c:v>
                </c:pt>
                <c:pt idx="1475">
                  <c:v>159.580384706003</c:v>
                </c:pt>
                <c:pt idx="1476">
                  <c:v>159.50978778306001</c:v>
                </c:pt>
                <c:pt idx="1477">
                  <c:v>159.95973170184001</c:v>
                </c:pt>
                <c:pt idx="1478">
                  <c:v>159.617507105735</c:v>
                </c:pt>
                <c:pt idx="1479">
                  <c:v>159.254319484192</c:v>
                </c:pt>
                <c:pt idx="1480">
                  <c:v>158.880986245786</c:v>
                </c:pt>
                <c:pt idx="1481">
                  <c:v>159.37014973477699</c:v>
                </c:pt>
                <c:pt idx="1482">
                  <c:v>158.889920846623</c:v>
                </c:pt>
                <c:pt idx="1483">
                  <c:v>158.89042263557701</c:v>
                </c:pt>
                <c:pt idx="1484">
                  <c:v>159.60207482551999</c:v>
                </c:pt>
                <c:pt idx="1485">
                  <c:v>159.25180494981601</c:v>
                </c:pt>
                <c:pt idx="1486">
                  <c:v>158.63772493116599</c:v>
                </c:pt>
                <c:pt idx="1487">
                  <c:v>158.29462058282201</c:v>
                </c:pt>
                <c:pt idx="1488">
                  <c:v>159.380219416561</c:v>
                </c:pt>
                <c:pt idx="1489">
                  <c:v>157.81712195311999</c:v>
                </c:pt>
                <c:pt idx="1490">
                  <c:v>159.14922407741699</c:v>
                </c:pt>
                <c:pt idx="1491">
                  <c:v>158.593502260246</c:v>
                </c:pt>
                <c:pt idx="1492">
                  <c:v>159.640560295542</c:v>
                </c:pt>
                <c:pt idx="1493">
                  <c:v>159.69886106699099</c:v>
                </c:pt>
                <c:pt idx="1494">
                  <c:v>160.219221811658</c:v>
                </c:pt>
                <c:pt idx="1495">
                  <c:v>159.315535463434</c:v>
                </c:pt>
                <c:pt idx="1496">
                  <c:v>160.35449545951701</c:v>
                </c:pt>
                <c:pt idx="1497">
                  <c:v>158.77703641332101</c:v>
                </c:pt>
                <c:pt idx="1498">
                  <c:v>159.12227085116501</c:v>
                </c:pt>
                <c:pt idx="1499">
                  <c:v>158.12028988765601</c:v>
                </c:pt>
                <c:pt idx="1500">
                  <c:v>159.03731438365699</c:v>
                </c:pt>
                <c:pt idx="1501">
                  <c:v>159.85365306326901</c:v>
                </c:pt>
                <c:pt idx="1502">
                  <c:v>162.37859481373599</c:v>
                </c:pt>
                <c:pt idx="1503">
                  <c:v>162.63855453103099</c:v>
                </c:pt>
                <c:pt idx="1504">
                  <c:v>162.34918912550799</c:v>
                </c:pt>
                <c:pt idx="1505">
                  <c:v>158.386026268742</c:v>
                </c:pt>
                <c:pt idx="1506">
                  <c:v>159.49158695798499</c:v>
                </c:pt>
                <c:pt idx="1507">
                  <c:v>158.44930274054801</c:v>
                </c:pt>
                <c:pt idx="1508">
                  <c:v>157.94555341622899</c:v>
                </c:pt>
                <c:pt idx="1509">
                  <c:v>158.818059158392</c:v>
                </c:pt>
                <c:pt idx="1510">
                  <c:v>159.15279772593499</c:v>
                </c:pt>
                <c:pt idx="1511">
                  <c:v>159.43890692017899</c:v>
                </c:pt>
                <c:pt idx="1512">
                  <c:v>159.56602983966999</c:v>
                </c:pt>
                <c:pt idx="1513">
                  <c:v>159.574872398981</c:v>
                </c:pt>
                <c:pt idx="1514">
                  <c:v>160.00912637469199</c:v>
                </c:pt>
                <c:pt idx="1515">
                  <c:v>160.147962256097</c:v>
                </c:pt>
                <c:pt idx="1516">
                  <c:v>160.274690350046</c:v>
                </c:pt>
                <c:pt idx="1517">
                  <c:v>160.44746456254299</c:v>
                </c:pt>
                <c:pt idx="1518">
                  <c:v>160.80287122035099</c:v>
                </c:pt>
                <c:pt idx="1519">
                  <c:v>159.939871445487</c:v>
                </c:pt>
                <c:pt idx="1520">
                  <c:v>160.402912353598</c:v>
                </c:pt>
                <c:pt idx="1521">
                  <c:v>160.77772195609001</c:v>
                </c:pt>
                <c:pt idx="1522">
                  <c:v>161.499125627643</c:v>
                </c:pt>
                <c:pt idx="1523">
                  <c:v>161.086140855021</c:v>
                </c:pt>
                <c:pt idx="1524">
                  <c:v>161.92612671698399</c:v>
                </c:pt>
                <c:pt idx="1525">
                  <c:v>162.02939753104499</c:v>
                </c:pt>
                <c:pt idx="1526">
                  <c:v>163.271644869678</c:v>
                </c:pt>
                <c:pt idx="1527">
                  <c:v>163.85601894356401</c:v>
                </c:pt>
                <c:pt idx="1528">
                  <c:v>163.355645215816</c:v>
                </c:pt>
                <c:pt idx="1529">
                  <c:v>164.98498457226799</c:v>
                </c:pt>
                <c:pt idx="1530">
                  <c:v>164.80460284683801</c:v>
                </c:pt>
                <c:pt idx="1531">
                  <c:v>165.03550738420699</c:v>
                </c:pt>
                <c:pt idx="1532">
                  <c:v>163.629528675421</c:v>
                </c:pt>
                <c:pt idx="1533">
                  <c:v>163.20238971043599</c:v>
                </c:pt>
                <c:pt idx="1534">
                  <c:v>163.112943200014</c:v>
                </c:pt>
                <c:pt idx="1535">
                  <c:v>164.163400080966</c:v>
                </c:pt>
                <c:pt idx="1536">
                  <c:v>163.195693318129</c:v>
                </c:pt>
                <c:pt idx="1537">
                  <c:v>163.92778320365201</c:v>
                </c:pt>
                <c:pt idx="1538">
                  <c:v>162.00135308899399</c:v>
                </c:pt>
                <c:pt idx="1539">
                  <c:v>162.625022978972</c:v>
                </c:pt>
                <c:pt idx="1540">
                  <c:v>161.75577251599299</c:v>
                </c:pt>
                <c:pt idx="1541">
                  <c:v>159.58887864785299</c:v>
                </c:pt>
                <c:pt idx="1542">
                  <c:v>160.653558328473</c:v>
                </c:pt>
                <c:pt idx="1543">
                  <c:v>162.782709574889</c:v>
                </c:pt>
                <c:pt idx="1544">
                  <c:v>162.38539286680401</c:v>
                </c:pt>
                <c:pt idx="1545">
                  <c:v>162.28714142120401</c:v>
                </c:pt>
                <c:pt idx="1546">
                  <c:v>161.02801264713</c:v>
                </c:pt>
                <c:pt idx="1547">
                  <c:v>162.59908509190601</c:v>
                </c:pt>
                <c:pt idx="1548">
                  <c:v>162.24546731828701</c:v>
                </c:pt>
                <c:pt idx="1549">
                  <c:v>162.393644394924</c:v>
                </c:pt>
                <c:pt idx="1550">
                  <c:v>162.49039297498101</c:v>
                </c:pt>
                <c:pt idx="1551">
                  <c:v>160.60659992235199</c:v>
                </c:pt>
                <c:pt idx="1552">
                  <c:v>155.57833616065</c:v>
                </c:pt>
                <c:pt idx="1553">
                  <c:v>155.73614405744999</c:v>
                </c:pt>
                <c:pt idx="1554">
                  <c:v>155.09283584430801</c:v>
                </c:pt>
                <c:pt idx="1555">
                  <c:v>155.45144599367401</c:v>
                </c:pt>
                <c:pt idx="1556">
                  <c:v>156.13790300751899</c:v>
                </c:pt>
                <c:pt idx="1557">
                  <c:v>156.89687681093599</c:v>
                </c:pt>
                <c:pt idx="1558">
                  <c:v>156.86176053769401</c:v>
                </c:pt>
                <c:pt idx="1559">
                  <c:v>157.190307391961</c:v>
                </c:pt>
                <c:pt idx="1560">
                  <c:v>157.26932556266601</c:v>
                </c:pt>
                <c:pt idx="1561">
                  <c:v>157.204568410436</c:v>
                </c:pt>
                <c:pt idx="1562">
                  <c:v>155.81575867901699</c:v>
                </c:pt>
                <c:pt idx="1563">
                  <c:v>156.29996607214699</c:v>
                </c:pt>
                <c:pt idx="1564">
                  <c:v>157.338489589711</c:v>
                </c:pt>
                <c:pt idx="1565">
                  <c:v>157.80366455040701</c:v>
                </c:pt>
                <c:pt idx="1566">
                  <c:v>160.44025734689299</c:v>
                </c:pt>
                <c:pt idx="1567">
                  <c:v>161.041287370612</c:v>
                </c:pt>
                <c:pt idx="1568">
                  <c:v>161.49968517669001</c:v>
                </c:pt>
                <c:pt idx="1569">
                  <c:v>161.409801302528</c:v>
                </c:pt>
                <c:pt idx="1570">
                  <c:v>161.88867375532399</c:v>
                </c:pt>
                <c:pt idx="1571">
                  <c:v>161.79951899955</c:v>
                </c:pt>
                <c:pt idx="1572">
                  <c:v>162.30122782098101</c:v>
                </c:pt>
                <c:pt idx="1573">
                  <c:v>162.70562170170399</c:v>
                </c:pt>
                <c:pt idx="1574">
                  <c:v>161.95660479297501</c:v>
                </c:pt>
                <c:pt idx="1575">
                  <c:v>161.90844090148801</c:v>
                </c:pt>
                <c:pt idx="1576">
                  <c:v>162.626437665932</c:v>
                </c:pt>
                <c:pt idx="1577">
                  <c:v>163.128788844892</c:v>
                </c:pt>
                <c:pt idx="1578">
                  <c:v>162.67329283314501</c:v>
                </c:pt>
                <c:pt idx="1579">
                  <c:v>163.138715732457</c:v>
                </c:pt>
                <c:pt idx="1580">
                  <c:v>163.27996885395899</c:v>
                </c:pt>
                <c:pt idx="1581">
                  <c:v>165.13154712120399</c:v>
                </c:pt>
                <c:pt idx="1582">
                  <c:v>165.73372919638601</c:v>
                </c:pt>
                <c:pt idx="1583">
                  <c:v>165.666724077434</c:v>
                </c:pt>
                <c:pt idx="1584">
                  <c:v>164.69769328284099</c:v>
                </c:pt>
                <c:pt idx="1585">
                  <c:v>164.23559575763599</c:v>
                </c:pt>
                <c:pt idx="1586">
                  <c:v>164.96413915043999</c:v>
                </c:pt>
                <c:pt idx="1587">
                  <c:v>164.33625293095201</c:v>
                </c:pt>
                <c:pt idx="1588">
                  <c:v>164.43852652161601</c:v>
                </c:pt>
                <c:pt idx="1589">
                  <c:v>165.131238018548</c:v>
                </c:pt>
                <c:pt idx="1590">
                  <c:v>164.395138244874</c:v>
                </c:pt>
                <c:pt idx="1591">
                  <c:v>161.82648194375699</c:v>
                </c:pt>
                <c:pt idx="1592">
                  <c:v>161.536022777222</c:v>
                </c:pt>
                <c:pt idx="1593">
                  <c:v>160.97518437353901</c:v>
                </c:pt>
                <c:pt idx="1594">
                  <c:v>161.29345140342801</c:v>
                </c:pt>
                <c:pt idx="1595">
                  <c:v>160.59415269023799</c:v>
                </c:pt>
                <c:pt idx="1596">
                  <c:v>161.949486792594</c:v>
                </c:pt>
                <c:pt idx="1597">
                  <c:v>163.63773994779001</c:v>
                </c:pt>
                <c:pt idx="1598">
                  <c:v>163.74151269665001</c:v>
                </c:pt>
                <c:pt idx="1599">
                  <c:v>161.83328928650499</c:v>
                </c:pt>
                <c:pt idx="1600">
                  <c:v>162.10730992072601</c:v>
                </c:pt>
                <c:pt idx="1601">
                  <c:v>162.120443817547</c:v>
                </c:pt>
                <c:pt idx="1602">
                  <c:v>161.05166622561001</c:v>
                </c:pt>
                <c:pt idx="1603">
                  <c:v>161.625799804081</c:v>
                </c:pt>
                <c:pt idx="1604">
                  <c:v>161.41202916153699</c:v>
                </c:pt>
                <c:pt idx="1605">
                  <c:v>160.982460211063</c:v>
                </c:pt>
                <c:pt idx="1606">
                  <c:v>161.980724329363</c:v>
                </c:pt>
                <c:pt idx="1607">
                  <c:v>162.43322526293801</c:v>
                </c:pt>
                <c:pt idx="1608">
                  <c:v>161.89586891231599</c:v>
                </c:pt>
                <c:pt idx="1609">
                  <c:v>162.39051517898301</c:v>
                </c:pt>
                <c:pt idx="1610">
                  <c:v>161.68350734763499</c:v>
                </c:pt>
                <c:pt idx="1611">
                  <c:v>162.006637762439</c:v>
                </c:pt>
                <c:pt idx="1612">
                  <c:v>162.24987386468399</c:v>
                </c:pt>
                <c:pt idx="1613">
                  <c:v>163.13307601934201</c:v>
                </c:pt>
                <c:pt idx="1614">
                  <c:v>165.10477319424299</c:v>
                </c:pt>
                <c:pt idx="1615">
                  <c:v>165.14935012793001</c:v>
                </c:pt>
                <c:pt idx="1616">
                  <c:v>164.26429394167599</c:v>
                </c:pt>
                <c:pt idx="1617">
                  <c:v>163.715653478349</c:v>
                </c:pt>
                <c:pt idx="1618">
                  <c:v>163.50354637495701</c:v>
                </c:pt>
                <c:pt idx="1619">
                  <c:v>162.99936299242901</c:v>
                </c:pt>
                <c:pt idx="1620">
                  <c:v>163.91746427406599</c:v>
                </c:pt>
                <c:pt idx="1621">
                  <c:v>163.48131448717501</c:v>
                </c:pt>
                <c:pt idx="1622">
                  <c:v>162.79401260130399</c:v>
                </c:pt>
                <c:pt idx="1623">
                  <c:v>164.27213996982101</c:v>
                </c:pt>
                <c:pt idx="1624">
                  <c:v>164.186627204633</c:v>
                </c:pt>
                <c:pt idx="1625">
                  <c:v>162.48878952111301</c:v>
                </c:pt>
                <c:pt idx="1626">
                  <c:v>163.76472602931699</c:v>
                </c:pt>
                <c:pt idx="1627">
                  <c:v>162.38775744439701</c:v>
                </c:pt>
                <c:pt idx="1628">
                  <c:v>159.81379073920201</c:v>
                </c:pt>
                <c:pt idx="1629">
                  <c:v>159.60962662687899</c:v>
                </c:pt>
                <c:pt idx="1630">
                  <c:v>163.04132180681401</c:v>
                </c:pt>
                <c:pt idx="1631">
                  <c:v>164.19731512506701</c:v>
                </c:pt>
                <c:pt idx="1632">
                  <c:v>164.28485814721299</c:v>
                </c:pt>
                <c:pt idx="1633">
                  <c:v>164.21594340205499</c:v>
                </c:pt>
                <c:pt idx="1634">
                  <c:v>165.14141918275701</c:v>
                </c:pt>
                <c:pt idx="1635">
                  <c:v>167.105165370061</c:v>
                </c:pt>
                <c:pt idx="1636">
                  <c:v>167.68957240809499</c:v>
                </c:pt>
                <c:pt idx="1637">
                  <c:v>167.990688686086</c:v>
                </c:pt>
                <c:pt idx="1638">
                  <c:v>169.50936557131499</c:v>
                </c:pt>
                <c:pt idx="1639">
                  <c:v>169.02888112653599</c:v>
                </c:pt>
                <c:pt idx="1640">
                  <c:v>169.50550256097799</c:v>
                </c:pt>
                <c:pt idx="1641">
                  <c:v>169.81435999261399</c:v>
                </c:pt>
                <c:pt idx="1642">
                  <c:v>169.94778745027401</c:v>
                </c:pt>
                <c:pt idx="1643">
                  <c:v>170.56591366238399</c:v>
                </c:pt>
                <c:pt idx="1644">
                  <c:v>170.06715472233299</c:v>
                </c:pt>
                <c:pt idx="1645">
                  <c:v>169.545841134971</c:v>
                </c:pt>
                <c:pt idx="1646">
                  <c:v>169.812435891078</c:v>
                </c:pt>
                <c:pt idx="1647">
                  <c:v>170.23885912757601</c:v>
                </c:pt>
                <c:pt idx="1648">
                  <c:v>170.091693753675</c:v>
                </c:pt>
                <c:pt idx="1649">
                  <c:v>170.43400164481801</c:v>
                </c:pt>
                <c:pt idx="1650">
                  <c:v>167.71011306839799</c:v>
                </c:pt>
                <c:pt idx="1651">
                  <c:v>169.96867449995599</c:v>
                </c:pt>
                <c:pt idx="1652">
                  <c:v>169.89733977738501</c:v>
                </c:pt>
                <c:pt idx="1653">
                  <c:v>169.82778735811999</c:v>
                </c:pt>
                <c:pt idx="1654">
                  <c:v>171.54245810072001</c:v>
                </c:pt>
                <c:pt idx="1655">
                  <c:v>172.22465740029</c:v>
                </c:pt>
                <c:pt idx="1656">
                  <c:v>172.75330059222301</c:v>
                </c:pt>
                <c:pt idx="1657">
                  <c:v>172.48700114027301</c:v>
                </c:pt>
                <c:pt idx="1658">
                  <c:v>171.90461136031499</c:v>
                </c:pt>
                <c:pt idx="1659">
                  <c:v>170.57145515016899</c:v>
                </c:pt>
                <c:pt idx="1660">
                  <c:v>171.27141321779399</c:v>
                </c:pt>
                <c:pt idx="1661">
                  <c:v>171.88296849400399</c:v>
                </c:pt>
                <c:pt idx="1662">
                  <c:v>171.97913096325701</c:v>
                </c:pt>
                <c:pt idx="1663">
                  <c:v>172.44215056696501</c:v>
                </c:pt>
                <c:pt idx="1664">
                  <c:v>173.25922495333501</c:v>
                </c:pt>
                <c:pt idx="1665">
                  <c:v>173.71343025276801</c:v>
                </c:pt>
                <c:pt idx="1666">
                  <c:v>173.22383319070701</c:v>
                </c:pt>
                <c:pt idx="1667">
                  <c:v>172.87835958811399</c:v>
                </c:pt>
                <c:pt idx="1668">
                  <c:v>172.84884529432799</c:v>
                </c:pt>
                <c:pt idx="1669">
                  <c:v>172.36579979156801</c:v>
                </c:pt>
                <c:pt idx="1670">
                  <c:v>173.955435583557</c:v>
                </c:pt>
                <c:pt idx="1671">
                  <c:v>174.469727554141</c:v>
                </c:pt>
                <c:pt idx="1672">
                  <c:v>174.13450653454601</c:v>
                </c:pt>
                <c:pt idx="1673">
                  <c:v>172.027360566634</c:v>
                </c:pt>
                <c:pt idx="1674">
                  <c:v>171.482224547231</c:v>
                </c:pt>
                <c:pt idx="1675">
                  <c:v>171.36108604610999</c:v>
                </c:pt>
                <c:pt idx="1676">
                  <c:v>172.37629519722299</c:v>
                </c:pt>
                <c:pt idx="1677">
                  <c:v>171.93850722001099</c:v>
                </c:pt>
                <c:pt idx="1678">
                  <c:v>174.36341819862301</c:v>
                </c:pt>
                <c:pt idx="1679">
                  <c:v>174.06788438091701</c:v>
                </c:pt>
                <c:pt idx="1680">
                  <c:v>175.37858775884899</c:v>
                </c:pt>
                <c:pt idx="1681">
                  <c:v>175.53911305055601</c:v>
                </c:pt>
                <c:pt idx="1682">
                  <c:v>175.301192115926</c:v>
                </c:pt>
                <c:pt idx="1683">
                  <c:v>175.42165092171601</c:v>
                </c:pt>
                <c:pt idx="1684">
                  <c:v>175.287833469953</c:v>
                </c:pt>
                <c:pt idx="1685">
                  <c:v>175.141995724682</c:v>
                </c:pt>
                <c:pt idx="1686">
                  <c:v>176.059713843879</c:v>
                </c:pt>
                <c:pt idx="1687">
                  <c:v>174.589112989982</c:v>
                </c:pt>
                <c:pt idx="1688">
                  <c:v>173.92922251904801</c:v>
                </c:pt>
                <c:pt idx="1689">
                  <c:v>173.38979833734001</c:v>
                </c:pt>
                <c:pt idx="1690">
                  <c:v>174.71979621556599</c:v>
                </c:pt>
                <c:pt idx="1691">
                  <c:v>174.89148055159899</c:v>
                </c:pt>
                <c:pt idx="1692">
                  <c:v>174.63157077614699</c:v>
                </c:pt>
                <c:pt idx="1693">
                  <c:v>175.113748592711</c:v>
                </c:pt>
                <c:pt idx="1694">
                  <c:v>172.719118255643</c:v>
                </c:pt>
                <c:pt idx="1695">
                  <c:v>175.29812473591701</c:v>
                </c:pt>
                <c:pt idx="1696">
                  <c:v>176.47126913339699</c:v>
                </c:pt>
                <c:pt idx="1697">
                  <c:v>176.36275636598799</c:v>
                </c:pt>
                <c:pt idx="1698">
                  <c:v>175.519915984769</c:v>
                </c:pt>
                <c:pt idx="1699">
                  <c:v>175.24413284622</c:v>
                </c:pt>
                <c:pt idx="1700">
                  <c:v>174.97747545012399</c:v>
                </c:pt>
                <c:pt idx="1701">
                  <c:v>175.37468136102299</c:v>
                </c:pt>
                <c:pt idx="1702">
                  <c:v>173.85907362142501</c:v>
                </c:pt>
                <c:pt idx="1703">
                  <c:v>172.68514285985299</c:v>
                </c:pt>
                <c:pt idx="1704">
                  <c:v>173.08464345611799</c:v>
                </c:pt>
                <c:pt idx="1705">
                  <c:v>172.92746376538801</c:v>
                </c:pt>
                <c:pt idx="1706">
                  <c:v>172.88707340575601</c:v>
                </c:pt>
                <c:pt idx="1707">
                  <c:v>172.65831085537701</c:v>
                </c:pt>
                <c:pt idx="1708">
                  <c:v>171.61773072465499</c:v>
                </c:pt>
                <c:pt idx="1709">
                  <c:v>172.041058414362</c:v>
                </c:pt>
                <c:pt idx="1710">
                  <c:v>172.060732899393</c:v>
                </c:pt>
                <c:pt idx="1711">
                  <c:v>173.03991652489</c:v>
                </c:pt>
                <c:pt idx="1712">
                  <c:v>174.51636915088</c:v>
                </c:pt>
                <c:pt idx="1713">
                  <c:v>174.95559132166699</c:v>
                </c:pt>
                <c:pt idx="1714">
                  <c:v>175.76367159684</c:v>
                </c:pt>
                <c:pt idx="1715">
                  <c:v>175.567138551791</c:v>
                </c:pt>
                <c:pt idx="1716">
                  <c:v>176.766554713593</c:v>
                </c:pt>
                <c:pt idx="1717">
                  <c:v>178.29743060273</c:v>
                </c:pt>
                <c:pt idx="1718">
                  <c:v>178.60049968294501</c:v>
                </c:pt>
                <c:pt idx="1719">
                  <c:v>178.09234957985001</c:v>
                </c:pt>
                <c:pt idx="1720">
                  <c:v>178.168509760451</c:v>
                </c:pt>
                <c:pt idx="1721">
                  <c:v>178.34490842164101</c:v>
                </c:pt>
                <c:pt idx="1722">
                  <c:v>179.37257381824199</c:v>
                </c:pt>
                <c:pt idx="1723">
                  <c:v>179.152513040353</c:v>
                </c:pt>
                <c:pt idx="1724">
                  <c:v>179.07512251476501</c:v>
                </c:pt>
                <c:pt idx="1725">
                  <c:v>179.72668132352899</c:v>
                </c:pt>
                <c:pt idx="1726">
                  <c:v>179.87812185249399</c:v>
                </c:pt>
                <c:pt idx="1727">
                  <c:v>178.54747189172701</c:v>
                </c:pt>
                <c:pt idx="1728">
                  <c:v>181.04642639803299</c:v>
                </c:pt>
                <c:pt idx="1729">
                  <c:v>181.28947308434101</c:v>
                </c:pt>
                <c:pt idx="1730">
                  <c:v>181.366510552975</c:v>
                </c:pt>
                <c:pt idx="1731">
                  <c:v>180.96927193434101</c:v>
                </c:pt>
                <c:pt idx="1732">
                  <c:v>181.006355782192</c:v>
                </c:pt>
                <c:pt idx="1733">
                  <c:v>180.15641268511101</c:v>
                </c:pt>
                <c:pt idx="1734">
                  <c:v>180.52123296756301</c:v>
                </c:pt>
                <c:pt idx="1735">
                  <c:v>178.19043575733701</c:v>
                </c:pt>
                <c:pt idx="1736">
                  <c:v>177.33257593651601</c:v>
                </c:pt>
                <c:pt idx="1737">
                  <c:v>178.96554831034899</c:v>
                </c:pt>
                <c:pt idx="1738">
                  <c:v>180.68809643542701</c:v>
                </c:pt>
                <c:pt idx="1739">
                  <c:v>179.64480180474101</c:v>
                </c:pt>
                <c:pt idx="1740">
                  <c:v>180.43854454591701</c:v>
                </c:pt>
                <c:pt idx="1741">
                  <c:v>179.09466275443901</c:v>
                </c:pt>
                <c:pt idx="1742">
                  <c:v>178.12877397182601</c:v>
                </c:pt>
                <c:pt idx="1743">
                  <c:v>178.36927560446401</c:v>
                </c:pt>
                <c:pt idx="1744">
                  <c:v>177.68162455668099</c:v>
                </c:pt>
                <c:pt idx="1745">
                  <c:v>177.55470403179299</c:v>
                </c:pt>
                <c:pt idx="1746">
                  <c:v>177.764279362244</c:v>
                </c:pt>
                <c:pt idx="1747">
                  <c:v>179.10164065184199</c:v>
                </c:pt>
                <c:pt idx="1748">
                  <c:v>181.30466278127599</c:v>
                </c:pt>
                <c:pt idx="1749">
                  <c:v>181.79694401851299</c:v>
                </c:pt>
                <c:pt idx="1750">
                  <c:v>180.97009140026199</c:v>
                </c:pt>
                <c:pt idx="1751">
                  <c:v>177.427390720001</c:v>
                </c:pt>
                <c:pt idx="1752">
                  <c:v>176.58414521185699</c:v>
                </c:pt>
                <c:pt idx="1753">
                  <c:v>177.64419213894999</c:v>
                </c:pt>
                <c:pt idx="1754">
                  <c:v>178.89360828504499</c:v>
                </c:pt>
                <c:pt idx="1755">
                  <c:v>177.146583321148</c:v>
                </c:pt>
                <c:pt idx="1756">
                  <c:v>176.49739514889899</c:v>
                </c:pt>
                <c:pt idx="1757">
                  <c:v>177.023112804774</c:v>
                </c:pt>
                <c:pt idx="1758">
                  <c:v>177.136486078573</c:v>
                </c:pt>
                <c:pt idx="1759">
                  <c:v>177.75377154190099</c:v>
                </c:pt>
                <c:pt idx="1760">
                  <c:v>177.31442388801801</c:v>
                </c:pt>
                <c:pt idx="1761">
                  <c:v>177.31485710270499</c:v>
                </c:pt>
                <c:pt idx="1762">
                  <c:v>177.484770111057</c:v>
                </c:pt>
                <c:pt idx="1763">
                  <c:v>177.535586391713</c:v>
                </c:pt>
                <c:pt idx="1764">
                  <c:v>178.001204428666</c:v>
                </c:pt>
                <c:pt idx="1765">
                  <c:v>177.641624511999</c:v>
                </c:pt>
                <c:pt idx="1766">
                  <c:v>178.21754555128999</c:v>
                </c:pt>
                <c:pt idx="1767">
                  <c:v>179.352794207828</c:v>
                </c:pt>
                <c:pt idx="1768">
                  <c:v>179.857719485969</c:v>
                </c:pt>
                <c:pt idx="1769">
                  <c:v>180.11280603269401</c:v>
                </c:pt>
                <c:pt idx="1770">
                  <c:v>179.82689519144799</c:v>
                </c:pt>
                <c:pt idx="1771">
                  <c:v>180.46865840828099</c:v>
                </c:pt>
                <c:pt idx="1772">
                  <c:v>178.486465611179</c:v>
                </c:pt>
                <c:pt idx="1773">
                  <c:v>178.72879488466199</c:v>
                </c:pt>
                <c:pt idx="1774">
                  <c:v>178.52334407769601</c:v>
                </c:pt>
                <c:pt idx="1775">
                  <c:v>178.988976464481</c:v>
                </c:pt>
                <c:pt idx="1776">
                  <c:v>181.32877463849101</c:v>
                </c:pt>
                <c:pt idx="1777">
                  <c:v>181.428735373672</c:v>
                </c:pt>
                <c:pt idx="1778">
                  <c:v>180.52946992227001</c:v>
                </c:pt>
                <c:pt idx="1779">
                  <c:v>178.97052622466501</c:v>
                </c:pt>
                <c:pt idx="1780">
                  <c:v>179.89721789101799</c:v>
                </c:pt>
                <c:pt idx="1781">
                  <c:v>180.87002100448601</c:v>
                </c:pt>
                <c:pt idx="1782">
                  <c:v>179.95632827896199</c:v>
                </c:pt>
                <c:pt idx="1783">
                  <c:v>181.54644254543001</c:v>
                </c:pt>
                <c:pt idx="1784">
                  <c:v>182.16091448892999</c:v>
                </c:pt>
                <c:pt idx="1785">
                  <c:v>183.21409292382501</c:v>
                </c:pt>
                <c:pt idx="1786">
                  <c:v>184.911676891387</c:v>
                </c:pt>
                <c:pt idx="1787">
                  <c:v>184.52059452907</c:v>
                </c:pt>
                <c:pt idx="1788">
                  <c:v>185.60691163259301</c:v>
                </c:pt>
                <c:pt idx="1789">
                  <c:v>185.78591861633501</c:v>
                </c:pt>
                <c:pt idx="1790">
                  <c:v>185.759909096619</c:v>
                </c:pt>
                <c:pt idx="1791">
                  <c:v>185.68392958436701</c:v>
                </c:pt>
                <c:pt idx="1792">
                  <c:v>186.20775683962799</c:v>
                </c:pt>
                <c:pt idx="1793">
                  <c:v>187.600888895964</c:v>
                </c:pt>
                <c:pt idx="1794">
                  <c:v>188.57511161418199</c:v>
                </c:pt>
                <c:pt idx="1795">
                  <c:v>188.59024307504899</c:v>
                </c:pt>
                <c:pt idx="1796">
                  <c:v>188.73220261597601</c:v>
                </c:pt>
                <c:pt idx="1797">
                  <c:v>188.382662657559</c:v>
                </c:pt>
                <c:pt idx="1798">
                  <c:v>186.86023410183699</c:v>
                </c:pt>
                <c:pt idx="1799">
                  <c:v>187.426839094185</c:v>
                </c:pt>
                <c:pt idx="1800">
                  <c:v>187.58653054740799</c:v>
                </c:pt>
                <c:pt idx="1801">
                  <c:v>187.83876295355299</c:v>
                </c:pt>
                <c:pt idx="1802">
                  <c:v>189.08908305603001</c:v>
                </c:pt>
                <c:pt idx="1803">
                  <c:v>189.14642009934201</c:v>
                </c:pt>
                <c:pt idx="1804">
                  <c:v>189.42075911266099</c:v>
                </c:pt>
                <c:pt idx="1805">
                  <c:v>189.42901055774101</c:v>
                </c:pt>
                <c:pt idx="1806">
                  <c:v>188.734035409938</c:v>
                </c:pt>
                <c:pt idx="1807">
                  <c:v>189.79884373125</c:v>
                </c:pt>
                <c:pt idx="1808">
                  <c:v>189.740399729649</c:v>
                </c:pt>
                <c:pt idx="1809">
                  <c:v>190.34236132859701</c:v>
                </c:pt>
                <c:pt idx="1810">
                  <c:v>190.472827850198</c:v>
                </c:pt>
                <c:pt idx="1811">
                  <c:v>192.16108441172</c:v>
                </c:pt>
                <c:pt idx="1812">
                  <c:v>192.388418769852</c:v>
                </c:pt>
                <c:pt idx="1813">
                  <c:v>193.524138139461</c:v>
                </c:pt>
                <c:pt idx="1814">
                  <c:v>192.85310275697901</c:v>
                </c:pt>
                <c:pt idx="1815">
                  <c:v>191.000356610924</c:v>
                </c:pt>
                <c:pt idx="1816">
                  <c:v>192.158372678299</c:v>
                </c:pt>
                <c:pt idx="1817">
                  <c:v>191.459908171351</c:v>
                </c:pt>
                <c:pt idx="1818">
                  <c:v>192.22801144921399</c:v>
                </c:pt>
                <c:pt idx="1819">
                  <c:v>193.27122184727099</c:v>
                </c:pt>
                <c:pt idx="1820">
                  <c:v>192.74813125214601</c:v>
                </c:pt>
                <c:pt idx="1821">
                  <c:v>193.53595328148299</c:v>
                </c:pt>
                <c:pt idx="1822">
                  <c:v>191.10487134972399</c:v>
                </c:pt>
                <c:pt idx="1823">
                  <c:v>193.61394981664901</c:v>
                </c:pt>
                <c:pt idx="1824">
                  <c:v>193.27118941648999</c:v>
                </c:pt>
                <c:pt idx="1825">
                  <c:v>194.37343130866699</c:v>
                </c:pt>
                <c:pt idx="1826">
                  <c:v>195.17675079666901</c:v>
                </c:pt>
                <c:pt idx="1827">
                  <c:v>195.11245877991499</c:v>
                </c:pt>
                <c:pt idx="1828">
                  <c:v>194.26028765937599</c:v>
                </c:pt>
                <c:pt idx="1829">
                  <c:v>194.09700787720001</c:v>
                </c:pt>
                <c:pt idx="1830">
                  <c:v>193.659471372995</c:v>
                </c:pt>
                <c:pt idx="1831">
                  <c:v>193.27677685742901</c:v>
                </c:pt>
                <c:pt idx="1832">
                  <c:v>190.618731542825</c:v>
                </c:pt>
                <c:pt idx="1833">
                  <c:v>190.58144024395199</c:v>
                </c:pt>
                <c:pt idx="1834">
                  <c:v>190.79202971619699</c:v>
                </c:pt>
                <c:pt idx="1835">
                  <c:v>190.39248606462499</c:v>
                </c:pt>
                <c:pt idx="1836">
                  <c:v>190.52369063919701</c:v>
                </c:pt>
                <c:pt idx="1837">
                  <c:v>190.84289336535099</c:v>
                </c:pt>
                <c:pt idx="1838">
                  <c:v>191.187737792229</c:v>
                </c:pt>
                <c:pt idx="1839">
                  <c:v>191.404957141756</c:v>
                </c:pt>
                <c:pt idx="1840">
                  <c:v>191.060809273367</c:v>
                </c:pt>
                <c:pt idx="1841">
                  <c:v>191.793196272117</c:v>
                </c:pt>
                <c:pt idx="1842">
                  <c:v>192.334331803249</c:v>
                </c:pt>
                <c:pt idx="1843">
                  <c:v>192.85110642831401</c:v>
                </c:pt>
                <c:pt idx="1844">
                  <c:v>194.41627447608101</c:v>
                </c:pt>
                <c:pt idx="1845">
                  <c:v>195.447074918515</c:v>
                </c:pt>
                <c:pt idx="1846">
                  <c:v>195.689241126345</c:v>
                </c:pt>
                <c:pt idx="1847">
                  <c:v>196.17626055254999</c:v>
                </c:pt>
                <c:pt idx="1848">
                  <c:v>196.12895479053299</c:v>
                </c:pt>
                <c:pt idx="1849">
                  <c:v>196.944987836747</c:v>
                </c:pt>
                <c:pt idx="1850">
                  <c:v>197.147561103312</c:v>
                </c:pt>
                <c:pt idx="1851">
                  <c:v>197.172272743543</c:v>
                </c:pt>
                <c:pt idx="1852">
                  <c:v>196.89672951911999</c:v>
                </c:pt>
                <c:pt idx="1853">
                  <c:v>197.59000435599</c:v>
                </c:pt>
                <c:pt idx="1854">
                  <c:v>197.82330133255601</c:v>
                </c:pt>
                <c:pt idx="1855">
                  <c:v>197.16230627902101</c:v>
                </c:pt>
                <c:pt idx="1856">
                  <c:v>196.92173067548299</c:v>
                </c:pt>
                <c:pt idx="1857">
                  <c:v>197.91289575954099</c:v>
                </c:pt>
                <c:pt idx="1858">
                  <c:v>197.79674426369601</c:v>
                </c:pt>
                <c:pt idx="1859">
                  <c:v>196.32892588077601</c:v>
                </c:pt>
                <c:pt idx="1860">
                  <c:v>197.498275811252</c:v>
                </c:pt>
                <c:pt idx="1861">
                  <c:v>197.505861219835</c:v>
                </c:pt>
                <c:pt idx="1862">
                  <c:v>196.41361319656201</c:v>
                </c:pt>
                <c:pt idx="1863">
                  <c:v>195.393638387718</c:v>
                </c:pt>
                <c:pt idx="1864">
                  <c:v>196.97748857962901</c:v>
                </c:pt>
                <c:pt idx="1865">
                  <c:v>197.25372870831799</c:v>
                </c:pt>
                <c:pt idx="1866">
                  <c:v>198.47907492880299</c:v>
                </c:pt>
                <c:pt idx="1867">
                  <c:v>198.369953730253</c:v>
                </c:pt>
                <c:pt idx="1868">
                  <c:v>196.65254984851799</c:v>
                </c:pt>
                <c:pt idx="1869">
                  <c:v>195.81648574776301</c:v>
                </c:pt>
                <c:pt idx="1870">
                  <c:v>197.634306887375</c:v>
                </c:pt>
                <c:pt idx="1871">
                  <c:v>193.956792871483</c:v>
                </c:pt>
                <c:pt idx="1872">
                  <c:v>195.82043142935601</c:v>
                </c:pt>
                <c:pt idx="1873">
                  <c:v>196.000825631206</c:v>
                </c:pt>
                <c:pt idx="1874">
                  <c:v>195.560166992364</c:v>
                </c:pt>
                <c:pt idx="1875">
                  <c:v>195.92385145485801</c:v>
                </c:pt>
                <c:pt idx="1876">
                  <c:v>195.51742477115801</c:v>
                </c:pt>
                <c:pt idx="1877">
                  <c:v>195.98738644598299</c:v>
                </c:pt>
                <c:pt idx="1878">
                  <c:v>196.22221745821901</c:v>
                </c:pt>
                <c:pt idx="1879">
                  <c:v>196.08662041426501</c:v>
                </c:pt>
                <c:pt idx="1880">
                  <c:v>197.74051431412099</c:v>
                </c:pt>
                <c:pt idx="1881">
                  <c:v>196.33630774892001</c:v>
                </c:pt>
                <c:pt idx="1882">
                  <c:v>195.946570912293</c:v>
                </c:pt>
                <c:pt idx="1883">
                  <c:v>196.00284792994401</c:v>
                </c:pt>
                <c:pt idx="1884">
                  <c:v>196.23163412851301</c:v>
                </c:pt>
                <c:pt idx="1885">
                  <c:v>196.473135669009</c:v>
                </c:pt>
                <c:pt idx="1886">
                  <c:v>196.079213742436</c:v>
                </c:pt>
                <c:pt idx="1887">
                  <c:v>196.23329444651401</c:v>
                </c:pt>
                <c:pt idx="1888">
                  <c:v>197.02541558462599</c:v>
                </c:pt>
                <c:pt idx="1889">
                  <c:v>197.414734892165</c:v>
                </c:pt>
                <c:pt idx="1890">
                  <c:v>196.58254733736399</c:v>
                </c:pt>
                <c:pt idx="1891">
                  <c:v>196.53152404846699</c:v>
                </c:pt>
                <c:pt idx="1892">
                  <c:v>196.682088925014</c:v>
                </c:pt>
                <c:pt idx="1893">
                  <c:v>196.60705904132601</c:v>
                </c:pt>
                <c:pt idx="1894">
                  <c:v>196.75724603500001</c:v>
                </c:pt>
                <c:pt idx="1895">
                  <c:v>196.28403508749199</c:v>
                </c:pt>
                <c:pt idx="1896">
                  <c:v>195.80178176505299</c:v>
                </c:pt>
                <c:pt idx="1897">
                  <c:v>195.40557021672299</c:v>
                </c:pt>
                <c:pt idx="1898">
                  <c:v>195.06880578040801</c:v>
                </c:pt>
                <c:pt idx="1899">
                  <c:v>194.87770880603799</c:v>
                </c:pt>
                <c:pt idx="1900">
                  <c:v>194.19024746297401</c:v>
                </c:pt>
                <c:pt idx="1901">
                  <c:v>193.92738444231199</c:v>
                </c:pt>
                <c:pt idx="1902">
                  <c:v>195.416738988806</c:v>
                </c:pt>
                <c:pt idx="1903">
                  <c:v>196.067822922983</c:v>
                </c:pt>
                <c:pt idx="1904">
                  <c:v>196.44388472208601</c:v>
                </c:pt>
                <c:pt idx="1905">
                  <c:v>196.54822777402401</c:v>
                </c:pt>
                <c:pt idx="1906">
                  <c:v>197.02324649600601</c:v>
                </c:pt>
                <c:pt idx="1907">
                  <c:v>197.354587644872</c:v>
                </c:pt>
                <c:pt idx="1908">
                  <c:v>197.12857251260399</c:v>
                </c:pt>
                <c:pt idx="1909">
                  <c:v>198.37301850719001</c:v>
                </c:pt>
                <c:pt idx="1910">
                  <c:v>197.772926016535</c:v>
                </c:pt>
                <c:pt idx="1911">
                  <c:v>198.40916574984001</c:v>
                </c:pt>
                <c:pt idx="1912">
                  <c:v>199.118373644157</c:v>
                </c:pt>
                <c:pt idx="1913">
                  <c:v>200.18159709494901</c:v>
                </c:pt>
                <c:pt idx="1914">
                  <c:v>200.220990877368</c:v>
                </c:pt>
                <c:pt idx="1915">
                  <c:v>201.153886638106</c:v>
                </c:pt>
                <c:pt idx="1916">
                  <c:v>201.371623595476</c:v>
                </c:pt>
                <c:pt idx="1917">
                  <c:v>199.538592015955</c:v>
                </c:pt>
                <c:pt idx="1918">
                  <c:v>200.57292540334299</c:v>
                </c:pt>
                <c:pt idx="1919">
                  <c:v>201.12978059522399</c:v>
                </c:pt>
                <c:pt idx="1920">
                  <c:v>200.96582268663499</c:v>
                </c:pt>
                <c:pt idx="1921">
                  <c:v>201.141355315433</c:v>
                </c:pt>
                <c:pt idx="1922">
                  <c:v>199.69584072454401</c:v>
                </c:pt>
                <c:pt idx="1923">
                  <c:v>199.98969032957299</c:v>
                </c:pt>
                <c:pt idx="1924">
                  <c:v>196.78336398737599</c:v>
                </c:pt>
                <c:pt idx="1925">
                  <c:v>197.696434925852</c:v>
                </c:pt>
                <c:pt idx="1926">
                  <c:v>195.02286185640301</c:v>
                </c:pt>
                <c:pt idx="1927">
                  <c:v>193.10465130475399</c:v>
                </c:pt>
                <c:pt idx="1928">
                  <c:v>192.42774488344901</c:v>
                </c:pt>
                <c:pt idx="1929">
                  <c:v>193.618439972674</c:v>
                </c:pt>
                <c:pt idx="1930">
                  <c:v>194.93553774045699</c:v>
                </c:pt>
                <c:pt idx="1931">
                  <c:v>195.78835709838901</c:v>
                </c:pt>
                <c:pt idx="1932">
                  <c:v>195.86906727832101</c:v>
                </c:pt>
                <c:pt idx="1933">
                  <c:v>194.933822973362</c:v>
                </c:pt>
                <c:pt idx="1934">
                  <c:v>195.113596669239</c:v>
                </c:pt>
                <c:pt idx="1935">
                  <c:v>196.05942446284399</c:v>
                </c:pt>
                <c:pt idx="1936">
                  <c:v>196.17880483063999</c:v>
                </c:pt>
                <c:pt idx="1937">
                  <c:v>196.39787606934499</c:v>
                </c:pt>
                <c:pt idx="1938">
                  <c:v>194.924950879118</c:v>
                </c:pt>
                <c:pt idx="1939">
                  <c:v>195.649528688011</c:v>
                </c:pt>
                <c:pt idx="1940">
                  <c:v>192.426579376338</c:v>
                </c:pt>
                <c:pt idx="1941">
                  <c:v>190.28003469515599</c:v>
                </c:pt>
                <c:pt idx="1942">
                  <c:v>192.61285325665099</c:v>
                </c:pt>
                <c:pt idx="1943">
                  <c:v>196.17889722158901</c:v>
                </c:pt>
                <c:pt idx="1944">
                  <c:v>194.709041426395</c:v>
                </c:pt>
                <c:pt idx="1945">
                  <c:v>194.56896774765499</c:v>
                </c:pt>
                <c:pt idx="1946">
                  <c:v>195.07670818966699</c:v>
                </c:pt>
                <c:pt idx="1947">
                  <c:v>194.69829332445099</c:v>
                </c:pt>
                <c:pt idx="1948">
                  <c:v>195.02542642561801</c:v>
                </c:pt>
                <c:pt idx="1949">
                  <c:v>196.94667720146799</c:v>
                </c:pt>
                <c:pt idx="1950">
                  <c:v>198.365896892336</c:v>
                </c:pt>
                <c:pt idx="1951">
                  <c:v>198.633251862935</c:v>
                </c:pt>
                <c:pt idx="1952">
                  <c:v>200.366137209876</c:v>
                </c:pt>
                <c:pt idx="1953">
                  <c:v>200.49051675471699</c:v>
                </c:pt>
                <c:pt idx="1954">
                  <c:v>200.331935934239</c:v>
                </c:pt>
                <c:pt idx="1955">
                  <c:v>199.35873927159699</c:v>
                </c:pt>
                <c:pt idx="1956">
                  <c:v>199.61743841397001</c:v>
                </c:pt>
                <c:pt idx="1957">
                  <c:v>199.757165305396</c:v>
                </c:pt>
                <c:pt idx="1958">
                  <c:v>200.28971022546301</c:v>
                </c:pt>
                <c:pt idx="1959">
                  <c:v>201.49771683148501</c:v>
                </c:pt>
                <c:pt idx="1960">
                  <c:v>202.59792191851599</c:v>
                </c:pt>
                <c:pt idx="1961">
                  <c:v>201.69509142567799</c:v>
                </c:pt>
                <c:pt idx="1962">
                  <c:v>202.68031560548499</c:v>
                </c:pt>
                <c:pt idx="1963">
                  <c:v>200.764067611684</c:v>
                </c:pt>
                <c:pt idx="1964">
                  <c:v>200.78580279981799</c:v>
                </c:pt>
                <c:pt idx="1965">
                  <c:v>201.67708847253701</c:v>
                </c:pt>
                <c:pt idx="1966">
                  <c:v>201.60626917085</c:v>
                </c:pt>
                <c:pt idx="1967">
                  <c:v>202.83116979120001</c:v>
                </c:pt>
                <c:pt idx="1968">
                  <c:v>203.82677996059701</c:v>
                </c:pt>
                <c:pt idx="1969">
                  <c:v>202.41012913807799</c:v>
                </c:pt>
                <c:pt idx="1970">
                  <c:v>202.657671948629</c:v>
                </c:pt>
                <c:pt idx="1971">
                  <c:v>202.32606781983</c:v>
                </c:pt>
                <c:pt idx="1972">
                  <c:v>202.51824061011399</c:v>
                </c:pt>
                <c:pt idx="1973">
                  <c:v>202.59025992463901</c:v>
                </c:pt>
                <c:pt idx="1974">
                  <c:v>202.944286229917</c:v>
                </c:pt>
                <c:pt idx="1975">
                  <c:v>202.614297491332</c:v>
                </c:pt>
                <c:pt idx="1976">
                  <c:v>202.978327845618</c:v>
                </c:pt>
                <c:pt idx="1977">
                  <c:v>202.230615903059</c:v>
                </c:pt>
                <c:pt idx="1978">
                  <c:v>203.76445139420099</c:v>
                </c:pt>
                <c:pt idx="1979">
                  <c:v>202.82697565984699</c:v>
                </c:pt>
                <c:pt idx="1980">
                  <c:v>201.99085918090299</c:v>
                </c:pt>
                <c:pt idx="1981">
                  <c:v>202.28878943738599</c:v>
                </c:pt>
                <c:pt idx="1982">
                  <c:v>199.710903830603</c:v>
                </c:pt>
                <c:pt idx="1983">
                  <c:v>200.39246974973699</c:v>
                </c:pt>
                <c:pt idx="1984">
                  <c:v>196.832055618319</c:v>
                </c:pt>
                <c:pt idx="1985">
                  <c:v>196.07419781488801</c:v>
                </c:pt>
                <c:pt idx="1986">
                  <c:v>197.95237493940999</c:v>
                </c:pt>
                <c:pt idx="1987">
                  <c:v>196.920531827791</c:v>
                </c:pt>
                <c:pt idx="1988">
                  <c:v>197.900283730387</c:v>
                </c:pt>
                <c:pt idx="1989">
                  <c:v>198.12353484522299</c:v>
                </c:pt>
                <c:pt idx="1990">
                  <c:v>200.28909104287001</c:v>
                </c:pt>
                <c:pt idx="1991">
                  <c:v>199.666174254552</c:v>
                </c:pt>
                <c:pt idx="1992">
                  <c:v>200.55549330206699</c:v>
                </c:pt>
                <c:pt idx="1993">
                  <c:v>200.643518379613</c:v>
                </c:pt>
                <c:pt idx="1994">
                  <c:v>200.797191238755</c:v>
                </c:pt>
                <c:pt idx="1995">
                  <c:v>199.447527340422</c:v>
                </c:pt>
                <c:pt idx="1996">
                  <c:v>198.949723348248</c:v>
                </c:pt>
                <c:pt idx="1997">
                  <c:v>199.32768486559601</c:v>
                </c:pt>
                <c:pt idx="1998">
                  <c:v>199.61884199575499</c:v>
                </c:pt>
                <c:pt idx="1999">
                  <c:v>199.348904406787</c:v>
                </c:pt>
                <c:pt idx="2000">
                  <c:v>200.269749171895</c:v>
                </c:pt>
                <c:pt idx="2001">
                  <c:v>200.089447359931</c:v>
                </c:pt>
                <c:pt idx="2002">
                  <c:v>201.66040073485101</c:v>
                </c:pt>
                <c:pt idx="2003">
                  <c:v>201.77152369180001</c:v>
                </c:pt>
                <c:pt idx="2004">
                  <c:v>200.89097811730599</c:v>
                </c:pt>
                <c:pt idx="2005">
                  <c:v>200.223835223328</c:v>
                </c:pt>
                <c:pt idx="2006">
                  <c:v>201.38000295584101</c:v>
                </c:pt>
                <c:pt idx="2007">
                  <c:v>200.666449883946</c:v>
                </c:pt>
                <c:pt idx="2008">
                  <c:v>200.540017604669</c:v>
                </c:pt>
                <c:pt idx="2009">
                  <c:v>201.68303048713801</c:v>
                </c:pt>
                <c:pt idx="2010">
                  <c:v>201.46423906084399</c:v>
                </c:pt>
                <c:pt idx="2011">
                  <c:v>198.75380244578901</c:v>
                </c:pt>
                <c:pt idx="2012">
                  <c:v>201.16034846234001</c:v>
                </c:pt>
                <c:pt idx="2013">
                  <c:v>201.44119543083801</c:v>
                </c:pt>
                <c:pt idx="2014">
                  <c:v>202.50364324375201</c:v>
                </c:pt>
                <c:pt idx="2015">
                  <c:v>203.12481416647699</c:v>
                </c:pt>
                <c:pt idx="2016">
                  <c:v>204.73589115762601</c:v>
                </c:pt>
                <c:pt idx="2017">
                  <c:v>205.45722155716001</c:v>
                </c:pt>
                <c:pt idx="2018">
                  <c:v>205.383342913002</c:v>
                </c:pt>
                <c:pt idx="2019">
                  <c:v>204.24130927652899</c:v>
                </c:pt>
                <c:pt idx="2020">
                  <c:v>202.41767554032199</c:v>
                </c:pt>
                <c:pt idx="2021">
                  <c:v>202.94714606303799</c:v>
                </c:pt>
                <c:pt idx="2022">
                  <c:v>202.888440623458</c:v>
                </c:pt>
                <c:pt idx="2023">
                  <c:v>202.32780511731301</c:v>
                </c:pt>
                <c:pt idx="2024">
                  <c:v>201.61210702379699</c:v>
                </c:pt>
                <c:pt idx="2025">
                  <c:v>201.027963872447</c:v>
                </c:pt>
                <c:pt idx="2026">
                  <c:v>203.105224940456</c:v>
                </c:pt>
                <c:pt idx="2027">
                  <c:v>202.05475680351299</c:v>
                </c:pt>
                <c:pt idx="2028">
                  <c:v>202.41900067515999</c:v>
                </c:pt>
                <c:pt idx="2029">
                  <c:v>202.182171159435</c:v>
                </c:pt>
                <c:pt idx="2030">
                  <c:v>203.46892484478499</c:v>
                </c:pt>
                <c:pt idx="2031">
                  <c:v>203.82153018327</c:v>
                </c:pt>
                <c:pt idx="2032">
                  <c:v>203.71064699549399</c:v>
                </c:pt>
                <c:pt idx="2033">
                  <c:v>201.70361800976599</c:v>
                </c:pt>
                <c:pt idx="2034">
                  <c:v>202.17893078088301</c:v>
                </c:pt>
                <c:pt idx="2035">
                  <c:v>203.79941832943101</c:v>
                </c:pt>
                <c:pt idx="2036">
                  <c:v>203.13678275741501</c:v>
                </c:pt>
                <c:pt idx="2037">
                  <c:v>200.92476930521701</c:v>
                </c:pt>
                <c:pt idx="2038">
                  <c:v>203.46407145763499</c:v>
                </c:pt>
                <c:pt idx="2039">
                  <c:v>203.105666260091</c:v>
                </c:pt>
                <c:pt idx="2040">
                  <c:v>201.85867985131799</c:v>
                </c:pt>
                <c:pt idx="2041">
                  <c:v>202.40623436116101</c:v>
                </c:pt>
                <c:pt idx="2042">
                  <c:v>201.98266117654501</c:v>
                </c:pt>
                <c:pt idx="2043">
                  <c:v>202.499620457725</c:v>
                </c:pt>
                <c:pt idx="2044">
                  <c:v>200.85645123260201</c:v>
                </c:pt>
                <c:pt idx="2045">
                  <c:v>200.47360393211099</c:v>
                </c:pt>
                <c:pt idx="2046">
                  <c:v>198.805714096473</c:v>
                </c:pt>
                <c:pt idx="2047">
                  <c:v>198.68174430505999</c:v>
                </c:pt>
                <c:pt idx="2048">
                  <c:v>201.23924375823901</c:v>
                </c:pt>
                <c:pt idx="2049">
                  <c:v>201.56112923148399</c:v>
                </c:pt>
                <c:pt idx="2050">
                  <c:v>200.02900166459301</c:v>
                </c:pt>
                <c:pt idx="2051">
                  <c:v>199.07005480177</c:v>
                </c:pt>
                <c:pt idx="2052">
                  <c:v>200.17910738507601</c:v>
                </c:pt>
                <c:pt idx="2053">
                  <c:v>200.65322170009301</c:v>
                </c:pt>
                <c:pt idx="2054">
                  <c:v>203.10876127375701</c:v>
                </c:pt>
                <c:pt idx="2055">
                  <c:v>202.06836503424799</c:v>
                </c:pt>
                <c:pt idx="2056">
                  <c:v>201.468205602567</c:v>
                </c:pt>
                <c:pt idx="2057">
                  <c:v>200.79281982198199</c:v>
                </c:pt>
                <c:pt idx="2058">
                  <c:v>200.83287994221001</c:v>
                </c:pt>
                <c:pt idx="2059">
                  <c:v>200.41576793588399</c:v>
                </c:pt>
                <c:pt idx="2060">
                  <c:v>199.59614516454801</c:v>
                </c:pt>
                <c:pt idx="2061">
                  <c:v>195.15743174265299</c:v>
                </c:pt>
                <c:pt idx="2062">
                  <c:v>195.76419611303001</c:v>
                </c:pt>
                <c:pt idx="2063">
                  <c:v>197.22016169522101</c:v>
                </c:pt>
                <c:pt idx="2064">
                  <c:v>197.21717297014101</c:v>
                </c:pt>
                <c:pt idx="2065">
                  <c:v>197.92445730922401</c:v>
                </c:pt>
                <c:pt idx="2066">
                  <c:v>198.541906964747</c:v>
                </c:pt>
                <c:pt idx="2067">
                  <c:v>197.628086640758</c:v>
                </c:pt>
                <c:pt idx="2068">
                  <c:v>196.73655284995201</c:v>
                </c:pt>
                <c:pt idx="2069">
                  <c:v>196.98417870000301</c:v>
                </c:pt>
                <c:pt idx="2070">
                  <c:v>197.65614518445301</c:v>
                </c:pt>
                <c:pt idx="2071">
                  <c:v>198.02649741539699</c:v>
                </c:pt>
                <c:pt idx="2072">
                  <c:v>197.96981816759899</c:v>
                </c:pt>
                <c:pt idx="2073">
                  <c:v>198.83943518685999</c:v>
                </c:pt>
                <c:pt idx="2074">
                  <c:v>199.237298720773</c:v>
                </c:pt>
                <c:pt idx="2075">
                  <c:v>198.13014122213201</c:v>
                </c:pt>
                <c:pt idx="2076">
                  <c:v>198.38635670770901</c:v>
                </c:pt>
                <c:pt idx="2077">
                  <c:v>198.086383645426</c:v>
                </c:pt>
                <c:pt idx="2078">
                  <c:v>198.01724087135199</c:v>
                </c:pt>
                <c:pt idx="2079">
                  <c:v>197.75121040282599</c:v>
                </c:pt>
                <c:pt idx="2080">
                  <c:v>196.36140574401699</c:v>
                </c:pt>
                <c:pt idx="2081">
                  <c:v>198.42451737346099</c:v>
                </c:pt>
                <c:pt idx="2082">
                  <c:v>199.526660140351</c:v>
                </c:pt>
                <c:pt idx="2083">
                  <c:v>200.00125031360199</c:v>
                </c:pt>
                <c:pt idx="2084">
                  <c:v>199.65776623321401</c:v>
                </c:pt>
                <c:pt idx="2085">
                  <c:v>199.924988707262</c:v>
                </c:pt>
                <c:pt idx="2086">
                  <c:v>199.127960133654</c:v>
                </c:pt>
                <c:pt idx="2087">
                  <c:v>198.86910441632901</c:v>
                </c:pt>
                <c:pt idx="2088">
                  <c:v>198.63127980516899</c:v>
                </c:pt>
                <c:pt idx="2089">
                  <c:v>199.21127347456499</c:v>
                </c:pt>
                <c:pt idx="2090">
                  <c:v>201.624795328191</c:v>
                </c:pt>
                <c:pt idx="2091">
                  <c:v>199.36940506138501</c:v>
                </c:pt>
                <c:pt idx="2092">
                  <c:v>199.80739688956999</c:v>
                </c:pt>
                <c:pt idx="2093">
                  <c:v>199.517397327346</c:v>
                </c:pt>
                <c:pt idx="2094">
                  <c:v>200.06163561407999</c:v>
                </c:pt>
                <c:pt idx="2095">
                  <c:v>201.04632844212199</c:v>
                </c:pt>
                <c:pt idx="2096">
                  <c:v>200.410463491786</c:v>
                </c:pt>
                <c:pt idx="2097">
                  <c:v>200.17565281010201</c:v>
                </c:pt>
                <c:pt idx="2098">
                  <c:v>198.43403437829801</c:v>
                </c:pt>
                <c:pt idx="2099">
                  <c:v>195.13825076535599</c:v>
                </c:pt>
                <c:pt idx="2100">
                  <c:v>191.22102121343499</c:v>
                </c:pt>
                <c:pt idx="2101">
                  <c:v>189.47169374460199</c:v>
                </c:pt>
                <c:pt idx="2102">
                  <c:v>190.967313228433</c:v>
                </c:pt>
                <c:pt idx="2103">
                  <c:v>193.30083532088199</c:v>
                </c:pt>
                <c:pt idx="2104">
                  <c:v>193.84297786475699</c:v>
                </c:pt>
                <c:pt idx="2105">
                  <c:v>193.416851672315</c:v>
                </c:pt>
                <c:pt idx="2106">
                  <c:v>193.19091994776301</c:v>
                </c:pt>
                <c:pt idx="2107">
                  <c:v>193.21455165429501</c:v>
                </c:pt>
                <c:pt idx="2108">
                  <c:v>193.34228007463099</c:v>
                </c:pt>
                <c:pt idx="2109">
                  <c:v>193.24244047180099</c:v>
                </c:pt>
                <c:pt idx="2110">
                  <c:v>193.36160795262799</c:v>
                </c:pt>
                <c:pt idx="2111">
                  <c:v>192.739504561773</c:v>
                </c:pt>
                <c:pt idx="2112">
                  <c:v>192.750726743245</c:v>
                </c:pt>
                <c:pt idx="2113">
                  <c:v>193.06773349751501</c:v>
                </c:pt>
                <c:pt idx="2114">
                  <c:v>192.829858658131</c:v>
                </c:pt>
                <c:pt idx="2115">
                  <c:v>191.96175776323901</c:v>
                </c:pt>
                <c:pt idx="2116">
                  <c:v>192.836347252661</c:v>
                </c:pt>
                <c:pt idx="2117">
                  <c:v>194.21752979601399</c:v>
                </c:pt>
                <c:pt idx="2118">
                  <c:v>194.71969564120801</c:v>
                </c:pt>
                <c:pt idx="2119">
                  <c:v>194.14260292053601</c:v>
                </c:pt>
                <c:pt idx="2120">
                  <c:v>193.672366804696</c:v>
                </c:pt>
                <c:pt idx="2121">
                  <c:v>193.55743074161299</c:v>
                </c:pt>
                <c:pt idx="2122">
                  <c:v>193.51537173999699</c:v>
                </c:pt>
                <c:pt idx="2123">
                  <c:v>192.60327632962199</c:v>
                </c:pt>
                <c:pt idx="2124">
                  <c:v>191.093028418655</c:v>
                </c:pt>
                <c:pt idx="2125">
                  <c:v>191.16841622934501</c:v>
                </c:pt>
                <c:pt idx="2126">
                  <c:v>192.73991686590401</c:v>
                </c:pt>
                <c:pt idx="2127">
                  <c:v>193.16002639604099</c:v>
                </c:pt>
                <c:pt idx="2128">
                  <c:v>194.91149669270001</c:v>
                </c:pt>
                <c:pt idx="2129">
                  <c:v>194.650581249374</c:v>
                </c:pt>
                <c:pt idx="2130">
                  <c:v>195.048695640707</c:v>
                </c:pt>
                <c:pt idx="2131">
                  <c:v>195.16771116476301</c:v>
                </c:pt>
                <c:pt idx="2132">
                  <c:v>194.87642955120899</c:v>
                </c:pt>
                <c:pt idx="2133">
                  <c:v>195.24502018276101</c:v>
                </c:pt>
                <c:pt idx="2134">
                  <c:v>195.890730598056</c:v>
                </c:pt>
                <c:pt idx="2135">
                  <c:v>195.80533998953001</c:v>
                </c:pt>
                <c:pt idx="2136">
                  <c:v>196.672245853313</c:v>
                </c:pt>
                <c:pt idx="2137">
                  <c:v>196.76773963014699</c:v>
                </c:pt>
                <c:pt idx="2138">
                  <c:v>196.72316638060701</c:v>
                </c:pt>
                <c:pt idx="2139">
                  <c:v>196.56744997188099</c:v>
                </c:pt>
                <c:pt idx="2140">
                  <c:v>196.30185144637599</c:v>
                </c:pt>
                <c:pt idx="2141">
                  <c:v>195.84073724635701</c:v>
                </c:pt>
                <c:pt idx="2142">
                  <c:v>197.36545850821599</c:v>
                </c:pt>
                <c:pt idx="2143">
                  <c:v>198.33579492735501</c:v>
                </c:pt>
                <c:pt idx="2144">
                  <c:v>198.46941455012501</c:v>
                </c:pt>
                <c:pt idx="2145">
                  <c:v>198.59976476997099</c:v>
                </c:pt>
                <c:pt idx="2146">
                  <c:v>198.64340129561401</c:v>
                </c:pt>
                <c:pt idx="2147">
                  <c:v>197.38823419504499</c:v>
                </c:pt>
                <c:pt idx="2148">
                  <c:v>197.374791161584</c:v>
                </c:pt>
                <c:pt idx="2149">
                  <c:v>197.48101127816199</c:v>
                </c:pt>
                <c:pt idx="2150">
                  <c:v>196.912978881041</c:v>
                </c:pt>
                <c:pt idx="2151">
                  <c:v>196.35365804121699</c:v>
                </c:pt>
                <c:pt idx="2152">
                  <c:v>195.992686867076</c:v>
                </c:pt>
                <c:pt idx="2153">
                  <c:v>194.74970507804699</c:v>
                </c:pt>
                <c:pt idx="2154">
                  <c:v>192.75825785932801</c:v>
                </c:pt>
                <c:pt idx="2155">
                  <c:v>192.65797620188101</c:v>
                </c:pt>
                <c:pt idx="2156">
                  <c:v>192.22745046274201</c:v>
                </c:pt>
                <c:pt idx="2157">
                  <c:v>189.94771424233599</c:v>
                </c:pt>
                <c:pt idx="2158">
                  <c:v>187.01789054502001</c:v>
                </c:pt>
                <c:pt idx="2159">
                  <c:v>189.75669909754501</c:v>
                </c:pt>
                <c:pt idx="2160">
                  <c:v>189.68849665397599</c:v>
                </c:pt>
                <c:pt idx="2161">
                  <c:v>193.04114534874199</c:v>
                </c:pt>
                <c:pt idx="2162">
                  <c:v>193.00045380554201</c:v>
                </c:pt>
                <c:pt idx="2163">
                  <c:v>194.02144072927999</c:v>
                </c:pt>
                <c:pt idx="2164">
                  <c:v>193.92475319937901</c:v>
                </c:pt>
                <c:pt idx="2165">
                  <c:v>194.201489885776</c:v>
                </c:pt>
                <c:pt idx="2166">
                  <c:v>194.24265031502</c:v>
                </c:pt>
                <c:pt idx="2167">
                  <c:v>194.04061341154801</c:v>
                </c:pt>
                <c:pt idx="2168">
                  <c:v>193.34419635584001</c:v>
                </c:pt>
                <c:pt idx="2169">
                  <c:v>195.34324762671201</c:v>
                </c:pt>
                <c:pt idx="2170">
                  <c:v>193.66744657564499</c:v>
                </c:pt>
                <c:pt idx="2171">
                  <c:v>190.63337698935501</c:v>
                </c:pt>
                <c:pt idx="2172">
                  <c:v>194.81843246021799</c:v>
                </c:pt>
                <c:pt idx="2173">
                  <c:v>192.35748963337801</c:v>
                </c:pt>
                <c:pt idx="2174">
                  <c:v>191.80055628015299</c:v>
                </c:pt>
                <c:pt idx="2175">
                  <c:v>190.56974424356699</c:v>
                </c:pt>
                <c:pt idx="2176">
                  <c:v>190.37953088141799</c:v>
                </c:pt>
                <c:pt idx="2177">
                  <c:v>187.85328130973599</c:v>
                </c:pt>
                <c:pt idx="2178">
                  <c:v>187.03199873978099</c:v>
                </c:pt>
                <c:pt idx="2179">
                  <c:v>187.84783200094699</c:v>
                </c:pt>
                <c:pt idx="2180">
                  <c:v>187.95013112259099</c:v>
                </c:pt>
                <c:pt idx="2181">
                  <c:v>187.30807959605099</c:v>
                </c:pt>
                <c:pt idx="2182">
                  <c:v>187.06057251804501</c:v>
                </c:pt>
                <c:pt idx="2183">
                  <c:v>187.489443145275</c:v>
                </c:pt>
                <c:pt idx="2184">
                  <c:v>187.473044823544</c:v>
                </c:pt>
                <c:pt idx="2185">
                  <c:v>187.69917983291299</c:v>
                </c:pt>
                <c:pt idx="2186">
                  <c:v>188.022406698037</c:v>
                </c:pt>
                <c:pt idx="2187">
                  <c:v>187.99991661060901</c:v>
                </c:pt>
                <c:pt idx="2188">
                  <c:v>187.68147676387599</c:v>
                </c:pt>
                <c:pt idx="2189">
                  <c:v>187.25936199920801</c:v>
                </c:pt>
                <c:pt idx="2190">
                  <c:v>187.023464417344</c:v>
                </c:pt>
                <c:pt idx="2191">
                  <c:v>186.64814620592099</c:v>
                </c:pt>
                <c:pt idx="2192">
                  <c:v>186.53955104428201</c:v>
                </c:pt>
                <c:pt idx="2193">
                  <c:v>186.84118894840299</c:v>
                </c:pt>
                <c:pt idx="2194">
                  <c:v>185.73022074872799</c:v>
                </c:pt>
                <c:pt idx="2195">
                  <c:v>185.556074520587</c:v>
                </c:pt>
                <c:pt idx="2196">
                  <c:v>184.814159355665</c:v>
                </c:pt>
                <c:pt idx="2197">
                  <c:v>185.47771997753401</c:v>
                </c:pt>
                <c:pt idx="2198">
                  <c:v>185.20493610910199</c:v>
                </c:pt>
                <c:pt idx="2199">
                  <c:v>184.78647491605801</c:v>
                </c:pt>
                <c:pt idx="2200">
                  <c:v>184.40217005390099</c:v>
                </c:pt>
                <c:pt idx="2201">
                  <c:v>184.440793189575</c:v>
                </c:pt>
                <c:pt idx="2202">
                  <c:v>184.86761064031299</c:v>
                </c:pt>
                <c:pt idx="2203">
                  <c:v>184.78899190422999</c:v>
                </c:pt>
                <c:pt idx="2204">
                  <c:v>185.49904347810499</c:v>
                </c:pt>
                <c:pt idx="2205">
                  <c:v>185.53201484304901</c:v>
                </c:pt>
                <c:pt idx="2206">
                  <c:v>186.992340433999</c:v>
                </c:pt>
                <c:pt idx="2207">
                  <c:v>186.43583275768901</c:v>
                </c:pt>
                <c:pt idx="2208">
                  <c:v>186.18932055854299</c:v>
                </c:pt>
                <c:pt idx="2209">
                  <c:v>187.90173342480099</c:v>
                </c:pt>
                <c:pt idx="2210">
                  <c:v>188.12013965515601</c:v>
                </c:pt>
                <c:pt idx="2211">
                  <c:v>187.737821634791</c:v>
                </c:pt>
                <c:pt idx="2212">
                  <c:v>188.530851510514</c:v>
                </c:pt>
                <c:pt idx="2213">
                  <c:v>189.45855615052599</c:v>
                </c:pt>
                <c:pt idx="2214">
                  <c:v>189.13956065574999</c:v>
                </c:pt>
                <c:pt idx="2215">
                  <c:v>189.99381152583001</c:v>
                </c:pt>
                <c:pt idx="2216">
                  <c:v>189.682578168145</c:v>
                </c:pt>
                <c:pt idx="2217">
                  <c:v>190.34237571017701</c:v>
                </c:pt>
                <c:pt idx="2218">
                  <c:v>192.049589031208</c:v>
                </c:pt>
                <c:pt idx="2219">
                  <c:v>192.13889131959701</c:v>
                </c:pt>
                <c:pt idx="2220">
                  <c:v>192.01548241458499</c:v>
                </c:pt>
                <c:pt idx="2221">
                  <c:v>193.83036216240899</c:v>
                </c:pt>
                <c:pt idx="2222">
                  <c:v>194.475305098657</c:v>
                </c:pt>
                <c:pt idx="2223">
                  <c:v>194.219845620645</c:v>
                </c:pt>
                <c:pt idx="2224">
                  <c:v>194.86041059089399</c:v>
                </c:pt>
                <c:pt idx="2225">
                  <c:v>194.20507638096501</c:v>
                </c:pt>
                <c:pt idx="2226">
                  <c:v>194.83202045218999</c:v>
                </c:pt>
                <c:pt idx="2227">
                  <c:v>195.92881313997299</c:v>
                </c:pt>
                <c:pt idx="2228">
                  <c:v>194.741858253902</c:v>
                </c:pt>
                <c:pt idx="2229">
                  <c:v>194.669722901249</c:v>
                </c:pt>
                <c:pt idx="2230">
                  <c:v>196.55201869429101</c:v>
                </c:pt>
                <c:pt idx="2231">
                  <c:v>197.22604826579101</c:v>
                </c:pt>
                <c:pt idx="2232">
                  <c:v>198.37484530504599</c:v>
                </c:pt>
                <c:pt idx="2233">
                  <c:v>198.824137714871</c:v>
                </c:pt>
                <c:pt idx="2234">
                  <c:v>198.96305045891199</c:v>
                </c:pt>
                <c:pt idx="2235">
                  <c:v>198.54638966791899</c:v>
                </c:pt>
                <c:pt idx="2236">
                  <c:v>198.26513202056501</c:v>
                </c:pt>
                <c:pt idx="2237">
                  <c:v>198.77294019895501</c:v>
                </c:pt>
                <c:pt idx="2238">
                  <c:v>198.85784971310301</c:v>
                </c:pt>
                <c:pt idx="2239">
                  <c:v>198.900585700639</c:v>
                </c:pt>
                <c:pt idx="2240">
                  <c:v>198.680799218304</c:v>
                </c:pt>
                <c:pt idx="2241">
                  <c:v>200.122906560107</c:v>
                </c:pt>
                <c:pt idx="2242">
                  <c:v>200.72428765030801</c:v>
                </c:pt>
                <c:pt idx="2243">
                  <c:v>201.32341987754299</c:v>
                </c:pt>
                <c:pt idx="2244">
                  <c:v>201.039176295072</c:v>
                </c:pt>
                <c:pt idx="2245">
                  <c:v>201.136488346215</c:v>
                </c:pt>
                <c:pt idx="2246">
                  <c:v>200.09516771241499</c:v>
                </c:pt>
                <c:pt idx="2247">
                  <c:v>199.95988729974999</c:v>
                </c:pt>
                <c:pt idx="2248">
                  <c:v>199.87460412123801</c:v>
                </c:pt>
                <c:pt idx="2249">
                  <c:v>202.35978526335799</c:v>
                </c:pt>
                <c:pt idx="2250">
                  <c:v>203.29285863271801</c:v>
                </c:pt>
                <c:pt idx="2251">
                  <c:v>202.93695403020499</c:v>
                </c:pt>
                <c:pt idx="2252">
                  <c:v>204.65855296764499</c:v>
                </c:pt>
                <c:pt idx="2253">
                  <c:v>203.94053150859099</c:v>
                </c:pt>
                <c:pt idx="2254">
                  <c:v>201.92322733417899</c:v>
                </c:pt>
                <c:pt idx="2255">
                  <c:v>204.64706320235899</c:v>
                </c:pt>
                <c:pt idx="2256">
                  <c:v>201.94949563971599</c:v>
                </c:pt>
                <c:pt idx="2257">
                  <c:v>202.154336377916</c:v>
                </c:pt>
                <c:pt idx="2258">
                  <c:v>203.15591977701001</c:v>
                </c:pt>
                <c:pt idx="2259">
                  <c:v>204.26123979418</c:v>
                </c:pt>
                <c:pt idx="2260">
                  <c:v>205.185653409031</c:v>
                </c:pt>
                <c:pt idx="2261">
                  <c:v>204.49485484521301</c:v>
                </c:pt>
                <c:pt idx="2262">
                  <c:v>205.038387749251</c:v>
                </c:pt>
                <c:pt idx="2263">
                  <c:v>205.39553368366001</c:v>
                </c:pt>
                <c:pt idx="2264">
                  <c:v>207.02759559152699</c:v>
                </c:pt>
                <c:pt idx="2265">
                  <c:v>206.653395006023</c:v>
                </c:pt>
                <c:pt idx="2266">
                  <c:v>206.41336718013901</c:v>
                </c:pt>
                <c:pt idx="2267">
                  <c:v>205.34698667444201</c:v>
                </c:pt>
                <c:pt idx="2268">
                  <c:v>205.16093950448101</c:v>
                </c:pt>
                <c:pt idx="2269">
                  <c:v>204.85361692601199</c:v>
                </c:pt>
                <c:pt idx="2270">
                  <c:v>204.20324732537401</c:v>
                </c:pt>
                <c:pt idx="2271">
                  <c:v>202.029106714813</c:v>
                </c:pt>
                <c:pt idx="2272">
                  <c:v>200.98560587436501</c:v>
                </c:pt>
                <c:pt idx="2273">
                  <c:v>202.719584967934</c:v>
                </c:pt>
                <c:pt idx="2274">
                  <c:v>200.90033421406901</c:v>
                </c:pt>
                <c:pt idx="2275">
                  <c:v>199.65834631952001</c:v>
                </c:pt>
                <c:pt idx="2276">
                  <c:v>199.60597731283499</c:v>
                </c:pt>
                <c:pt idx="2277">
                  <c:v>200.45312230107999</c:v>
                </c:pt>
                <c:pt idx="2278">
                  <c:v>199.34493276786699</c:v>
                </c:pt>
                <c:pt idx="2279">
                  <c:v>201.300477336976</c:v>
                </c:pt>
                <c:pt idx="2280">
                  <c:v>201.35237043581299</c:v>
                </c:pt>
                <c:pt idx="2281">
                  <c:v>200.48247477614001</c:v>
                </c:pt>
                <c:pt idx="2282">
                  <c:v>200.15694204149199</c:v>
                </c:pt>
                <c:pt idx="2283">
                  <c:v>202.38963344871601</c:v>
                </c:pt>
                <c:pt idx="2284">
                  <c:v>200.16740218332799</c:v>
                </c:pt>
                <c:pt idx="2285">
                  <c:v>200.54836944134701</c:v>
                </c:pt>
                <c:pt idx="2286">
                  <c:v>199.65545676796299</c:v>
                </c:pt>
                <c:pt idx="2287">
                  <c:v>201.356398151707</c:v>
                </c:pt>
                <c:pt idx="2288">
                  <c:v>201.03815976220699</c:v>
                </c:pt>
                <c:pt idx="2289">
                  <c:v>202.03055505422199</c:v>
                </c:pt>
                <c:pt idx="2290">
                  <c:v>202.84388892520701</c:v>
                </c:pt>
                <c:pt idx="2291">
                  <c:v>203.06096940960299</c:v>
                </c:pt>
                <c:pt idx="2292">
                  <c:v>203.17349671411301</c:v>
                </c:pt>
                <c:pt idx="2293">
                  <c:v>203.049437069855</c:v>
                </c:pt>
                <c:pt idx="2294">
                  <c:v>203.224607049898</c:v>
                </c:pt>
                <c:pt idx="2295">
                  <c:v>203.67007757066901</c:v>
                </c:pt>
                <c:pt idx="2296">
                  <c:v>204.737707158662</c:v>
                </c:pt>
                <c:pt idx="2297">
                  <c:v>205.61104273857401</c:v>
                </c:pt>
                <c:pt idx="2298">
                  <c:v>205.483312196432</c:v>
                </c:pt>
                <c:pt idx="2299">
                  <c:v>206.000896911616</c:v>
                </c:pt>
                <c:pt idx="2300">
                  <c:v>205.65593836372699</c:v>
                </c:pt>
                <c:pt idx="2301">
                  <c:v>203.546782166968</c:v>
                </c:pt>
                <c:pt idx="2302">
                  <c:v>201.870766696533</c:v>
                </c:pt>
                <c:pt idx="2303">
                  <c:v>201.68837708160299</c:v>
                </c:pt>
                <c:pt idx="2304">
                  <c:v>201.21375419319801</c:v>
                </c:pt>
                <c:pt idx="2305">
                  <c:v>201.82793499356001</c:v>
                </c:pt>
                <c:pt idx="2306">
                  <c:v>200.319583871725</c:v>
                </c:pt>
                <c:pt idx="2307">
                  <c:v>201.53106680138799</c:v>
                </c:pt>
                <c:pt idx="2308">
                  <c:v>202.12372959819101</c:v>
                </c:pt>
                <c:pt idx="2309">
                  <c:v>201.71296208944599</c:v>
                </c:pt>
                <c:pt idx="2310">
                  <c:v>204.49899368097499</c:v>
                </c:pt>
                <c:pt idx="2311">
                  <c:v>196.61906206575301</c:v>
                </c:pt>
                <c:pt idx="2312">
                  <c:v>195.63683724857799</c:v>
                </c:pt>
                <c:pt idx="2313">
                  <c:v>197.26789250362799</c:v>
                </c:pt>
                <c:pt idx="2314">
                  <c:v>199.29329523273</c:v>
                </c:pt>
                <c:pt idx="2315">
                  <c:v>201.33480812784299</c:v>
                </c:pt>
                <c:pt idx="2316">
                  <c:v>203.40527386144799</c:v>
                </c:pt>
                <c:pt idx="2317">
                  <c:v>203.983601610184</c:v>
                </c:pt>
                <c:pt idx="2318">
                  <c:v>204.765348891418</c:v>
                </c:pt>
                <c:pt idx="2319">
                  <c:v>204.425947693578</c:v>
                </c:pt>
                <c:pt idx="2320">
                  <c:v>206.19704067807601</c:v>
                </c:pt>
                <c:pt idx="2321">
                  <c:v>205.66232230369801</c:v>
                </c:pt>
                <c:pt idx="2322">
                  <c:v>204.610491584241</c:v>
                </c:pt>
                <c:pt idx="2323">
                  <c:v>205.50560104259301</c:v>
                </c:pt>
                <c:pt idx="2324">
                  <c:v>204.94524993436201</c:v>
                </c:pt>
                <c:pt idx="2325">
                  <c:v>204.21399335928001</c:v>
                </c:pt>
                <c:pt idx="2326">
                  <c:v>204.50935488061799</c:v>
                </c:pt>
                <c:pt idx="2327">
                  <c:v>204.58724176496801</c:v>
                </c:pt>
                <c:pt idx="2328">
                  <c:v>204.08087777089301</c:v>
                </c:pt>
                <c:pt idx="2329">
                  <c:v>204.75377322671801</c:v>
                </c:pt>
                <c:pt idx="2330">
                  <c:v>204.697909234527</c:v>
                </c:pt>
                <c:pt idx="2331">
                  <c:v>204.398718377113</c:v>
                </c:pt>
                <c:pt idx="2332">
                  <c:v>204.54875330961201</c:v>
                </c:pt>
                <c:pt idx="2333">
                  <c:v>205.13782739819899</c:v>
                </c:pt>
                <c:pt idx="2334">
                  <c:v>205.661807845178</c:v>
                </c:pt>
                <c:pt idx="2335">
                  <c:v>206.05355010124001</c:v>
                </c:pt>
                <c:pt idx="2336">
                  <c:v>206.47294906404301</c:v>
                </c:pt>
                <c:pt idx="2337">
                  <c:v>205.03060735463299</c:v>
                </c:pt>
                <c:pt idx="2338">
                  <c:v>205.69096652396499</c:v>
                </c:pt>
                <c:pt idx="2339">
                  <c:v>206.00982012363301</c:v>
                </c:pt>
                <c:pt idx="2340">
                  <c:v>207.88560928309201</c:v>
                </c:pt>
                <c:pt idx="2341">
                  <c:v>207.675342233376</c:v>
                </c:pt>
                <c:pt idx="2342">
                  <c:v>207.958469008615</c:v>
                </c:pt>
                <c:pt idx="2343">
                  <c:v>207.39424373094599</c:v>
                </c:pt>
                <c:pt idx="2344">
                  <c:v>208.329159381144</c:v>
                </c:pt>
                <c:pt idx="2345">
                  <c:v>208.319326222462</c:v>
                </c:pt>
                <c:pt idx="2346">
                  <c:v>209.05669551984201</c:v>
                </c:pt>
                <c:pt idx="2347">
                  <c:v>207.90663223575501</c:v>
                </c:pt>
                <c:pt idx="2348">
                  <c:v>208.287291915022</c:v>
                </c:pt>
                <c:pt idx="2349">
                  <c:v>208.54015661250801</c:v>
                </c:pt>
                <c:pt idx="2350">
                  <c:v>208.36493487862199</c:v>
                </c:pt>
                <c:pt idx="2351">
                  <c:v>208.38812863404999</c:v>
                </c:pt>
                <c:pt idx="2352">
                  <c:v>208.77763873641899</c:v>
                </c:pt>
                <c:pt idx="2353">
                  <c:v>207.55394674319999</c:v>
                </c:pt>
                <c:pt idx="2354">
                  <c:v>207.24310539947999</c:v>
                </c:pt>
                <c:pt idx="2355">
                  <c:v>207.23482007910101</c:v>
                </c:pt>
                <c:pt idx="2356">
                  <c:v>207.91252874388701</c:v>
                </c:pt>
                <c:pt idx="2357">
                  <c:v>207.36981042849399</c:v>
                </c:pt>
                <c:pt idx="2358">
                  <c:v>207.01846182905999</c:v>
                </c:pt>
                <c:pt idx="2359">
                  <c:v>207.28444018293899</c:v>
                </c:pt>
                <c:pt idx="2360">
                  <c:v>208.05576203659001</c:v>
                </c:pt>
                <c:pt idx="2361">
                  <c:v>209.01906031767101</c:v>
                </c:pt>
                <c:pt idx="2362">
                  <c:v>209.06701898411899</c:v>
                </c:pt>
                <c:pt idx="2363">
                  <c:v>208.21700582285001</c:v>
                </c:pt>
                <c:pt idx="2364">
                  <c:v>203.04323961069099</c:v>
                </c:pt>
                <c:pt idx="2365">
                  <c:v>206.35898166731201</c:v>
                </c:pt>
                <c:pt idx="2366">
                  <c:v>203.91565422649199</c:v>
                </c:pt>
                <c:pt idx="2367">
                  <c:v>204.35211974922899</c:v>
                </c:pt>
                <c:pt idx="2368">
                  <c:v>206.98437023201899</c:v>
                </c:pt>
                <c:pt idx="2369">
                  <c:v>206.552565775977</c:v>
                </c:pt>
                <c:pt idx="2370">
                  <c:v>206.477401232511</c:v>
                </c:pt>
                <c:pt idx="2371">
                  <c:v>206.60178503596299</c:v>
                </c:pt>
                <c:pt idx="2372">
                  <c:v>207.77065431709099</c:v>
                </c:pt>
                <c:pt idx="2373">
                  <c:v>208.43931571566799</c:v>
                </c:pt>
                <c:pt idx="2374">
                  <c:v>208.41072047629001</c:v>
                </c:pt>
                <c:pt idx="2375">
                  <c:v>206.643994912941</c:v>
                </c:pt>
                <c:pt idx="2376">
                  <c:v>208.33128796166</c:v>
                </c:pt>
                <c:pt idx="2377">
                  <c:v>209.05812137461999</c:v>
                </c:pt>
                <c:pt idx="2378">
                  <c:v>207.326449311001</c:v>
                </c:pt>
                <c:pt idx="2379">
                  <c:v>208.92650407755599</c:v>
                </c:pt>
                <c:pt idx="2380">
                  <c:v>208.76857505721401</c:v>
                </c:pt>
                <c:pt idx="2381">
                  <c:v>207.46068162521701</c:v>
                </c:pt>
                <c:pt idx="2382">
                  <c:v>207.772228961298</c:v>
                </c:pt>
                <c:pt idx="2383">
                  <c:v>207.70459444943299</c:v>
                </c:pt>
                <c:pt idx="2384">
                  <c:v>207.43192946715001</c:v>
                </c:pt>
                <c:pt idx="2385">
                  <c:v>208.566235495315</c:v>
                </c:pt>
                <c:pt idx="2386">
                  <c:v>205.781103511504</c:v>
                </c:pt>
                <c:pt idx="2387">
                  <c:v>205.811540051788</c:v>
                </c:pt>
                <c:pt idx="2388">
                  <c:v>205.12457037701199</c:v>
                </c:pt>
                <c:pt idx="2389">
                  <c:v>205.267842207359</c:v>
                </c:pt>
                <c:pt idx="2390">
                  <c:v>204.675642149174</c:v>
                </c:pt>
                <c:pt idx="2391">
                  <c:v>206.216968873383</c:v>
                </c:pt>
                <c:pt idx="2392">
                  <c:v>206.434066899453</c:v>
                </c:pt>
                <c:pt idx="2393">
                  <c:v>206.16944140936599</c:v>
                </c:pt>
                <c:pt idx="2394">
                  <c:v>206.545976502451</c:v>
                </c:pt>
                <c:pt idx="2395">
                  <c:v>208.278881020065</c:v>
                </c:pt>
                <c:pt idx="2396">
                  <c:v>207.55276924923299</c:v>
                </c:pt>
                <c:pt idx="2397">
                  <c:v>206.66402247618001</c:v>
                </c:pt>
                <c:pt idx="2398">
                  <c:v>205.88355487145199</c:v>
                </c:pt>
                <c:pt idx="2399">
                  <c:v>204.91643740639401</c:v>
                </c:pt>
                <c:pt idx="2400">
                  <c:v>204.80761598779699</c:v>
                </c:pt>
                <c:pt idx="2401">
                  <c:v>203.34231539386599</c:v>
                </c:pt>
                <c:pt idx="2402">
                  <c:v>201.86454324692201</c:v>
                </c:pt>
                <c:pt idx="2403">
                  <c:v>200.42838169487399</c:v>
                </c:pt>
                <c:pt idx="2404">
                  <c:v>199.91061333166601</c:v>
                </c:pt>
                <c:pt idx="2405">
                  <c:v>204.50591927739299</c:v>
                </c:pt>
                <c:pt idx="2406">
                  <c:v>205.55844624134099</c:v>
                </c:pt>
                <c:pt idx="2407">
                  <c:v>207.17249791357</c:v>
                </c:pt>
                <c:pt idx="2408">
                  <c:v>205.71233963261901</c:v>
                </c:pt>
                <c:pt idx="2409">
                  <c:v>205.610199395877</c:v>
                </c:pt>
                <c:pt idx="2410">
                  <c:v>204.215799013957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Sheet10!$BN$7</c:f>
              <c:strCache>
                <c:ptCount val="1"/>
                <c:pt idx="0">
                  <c:v>ERCMonthly7</c:v>
                </c:pt>
              </c:strCache>
            </c:strRef>
          </c:tx>
          <c:marker>
            <c:symbol val="none"/>
          </c:marker>
          <c:val>
            <c:numRef>
              <c:f>Sheet10!$BN$8:$BN$2418</c:f>
              <c:numCache>
                <c:formatCode>General</c:formatCode>
                <c:ptCount val="2411"/>
                <c:pt idx="0">
                  <c:v>100</c:v>
                </c:pt>
                <c:pt idx="1">
                  <c:v>100.2353690339</c:v>
                </c:pt>
                <c:pt idx="2">
                  <c:v>101.41295814274299</c:v>
                </c:pt>
                <c:pt idx="3">
                  <c:v>101.637347177669</c:v>
                </c:pt>
                <c:pt idx="4">
                  <c:v>101.653201256009</c:v>
                </c:pt>
                <c:pt idx="5">
                  <c:v>100.587485439698</c:v>
                </c:pt>
                <c:pt idx="6">
                  <c:v>100.885014963106</c:v>
                </c:pt>
                <c:pt idx="7">
                  <c:v>101.550700184243</c:v>
                </c:pt>
                <c:pt idx="8">
                  <c:v>101.956156355403</c:v>
                </c:pt>
                <c:pt idx="9">
                  <c:v>102.10919132368799</c:v>
                </c:pt>
                <c:pt idx="10">
                  <c:v>102.239514836616</c:v>
                </c:pt>
                <c:pt idx="11">
                  <c:v>102.289987803873</c:v>
                </c:pt>
                <c:pt idx="12">
                  <c:v>102.56408816412601</c:v>
                </c:pt>
                <c:pt idx="13">
                  <c:v>101.147650378874</c:v>
                </c:pt>
                <c:pt idx="14">
                  <c:v>102.281918537135</c:v>
                </c:pt>
                <c:pt idx="15">
                  <c:v>101.838785424992</c:v>
                </c:pt>
                <c:pt idx="16">
                  <c:v>101.376773932052</c:v>
                </c:pt>
                <c:pt idx="17">
                  <c:v>102.30888465749599</c:v>
                </c:pt>
                <c:pt idx="18">
                  <c:v>102.01999478879399</c:v>
                </c:pt>
                <c:pt idx="19">
                  <c:v>102.77550786205499</c:v>
                </c:pt>
                <c:pt idx="20">
                  <c:v>103.184773542689</c:v>
                </c:pt>
                <c:pt idx="21">
                  <c:v>103.19566809920499</c:v>
                </c:pt>
                <c:pt idx="22">
                  <c:v>102.89158507485099</c:v>
                </c:pt>
                <c:pt idx="23">
                  <c:v>101.656185768485</c:v>
                </c:pt>
                <c:pt idx="24">
                  <c:v>102.25255286159</c:v>
                </c:pt>
                <c:pt idx="25">
                  <c:v>102.72874463313801</c:v>
                </c:pt>
                <c:pt idx="26">
                  <c:v>103.55583435080599</c:v>
                </c:pt>
                <c:pt idx="27">
                  <c:v>103.810961651391</c:v>
                </c:pt>
                <c:pt idx="28">
                  <c:v>104.037099743984</c:v>
                </c:pt>
                <c:pt idx="29">
                  <c:v>104.28698158991401</c:v>
                </c:pt>
                <c:pt idx="30">
                  <c:v>104.00899646225101</c:v>
                </c:pt>
                <c:pt idx="31">
                  <c:v>102.990039730704</c:v>
                </c:pt>
                <c:pt idx="32">
                  <c:v>101.28705189143101</c:v>
                </c:pt>
                <c:pt idx="33">
                  <c:v>102.48627770121701</c:v>
                </c:pt>
                <c:pt idx="34">
                  <c:v>102.436304008145</c:v>
                </c:pt>
                <c:pt idx="35">
                  <c:v>101.584178297224</c:v>
                </c:pt>
                <c:pt idx="36">
                  <c:v>102.910374398625</c:v>
                </c:pt>
                <c:pt idx="37">
                  <c:v>103.497730461733</c:v>
                </c:pt>
                <c:pt idx="38">
                  <c:v>104.281134990097</c:v>
                </c:pt>
                <c:pt idx="39">
                  <c:v>104.26231848667101</c:v>
                </c:pt>
                <c:pt idx="40">
                  <c:v>104.340823621878</c:v>
                </c:pt>
                <c:pt idx="41">
                  <c:v>103.141293406432</c:v>
                </c:pt>
                <c:pt idx="42">
                  <c:v>103.93016593019399</c:v>
                </c:pt>
                <c:pt idx="43">
                  <c:v>102.77216367353</c:v>
                </c:pt>
                <c:pt idx="44">
                  <c:v>102.389399536792</c:v>
                </c:pt>
                <c:pt idx="45">
                  <c:v>101.92850525470099</c:v>
                </c:pt>
                <c:pt idx="46">
                  <c:v>103.17488147506801</c:v>
                </c:pt>
                <c:pt idx="47">
                  <c:v>103.131679716554</c:v>
                </c:pt>
                <c:pt idx="48">
                  <c:v>103.13996380234001</c:v>
                </c:pt>
                <c:pt idx="49">
                  <c:v>103.61493155773501</c:v>
                </c:pt>
                <c:pt idx="50">
                  <c:v>103.523654521501</c:v>
                </c:pt>
                <c:pt idx="51">
                  <c:v>103.16739375552901</c:v>
                </c:pt>
                <c:pt idx="52">
                  <c:v>103.16090546957599</c:v>
                </c:pt>
                <c:pt idx="53">
                  <c:v>103.39669287286399</c:v>
                </c:pt>
                <c:pt idx="54">
                  <c:v>103.601745576833</c:v>
                </c:pt>
                <c:pt idx="55">
                  <c:v>103.381249876632</c:v>
                </c:pt>
                <c:pt idx="56">
                  <c:v>103.704232281789</c:v>
                </c:pt>
                <c:pt idx="57">
                  <c:v>103.992146123247</c:v>
                </c:pt>
                <c:pt idx="58">
                  <c:v>104.19703974030701</c:v>
                </c:pt>
                <c:pt idx="59">
                  <c:v>104.155689370963</c:v>
                </c:pt>
                <c:pt idx="60">
                  <c:v>104.31119369451901</c:v>
                </c:pt>
                <c:pt idx="61">
                  <c:v>104.42755734254899</c:v>
                </c:pt>
                <c:pt idx="62">
                  <c:v>104.480536810725</c:v>
                </c:pt>
                <c:pt idx="63">
                  <c:v>104.459136484835</c:v>
                </c:pt>
                <c:pt idx="64">
                  <c:v>104.09277388827</c:v>
                </c:pt>
                <c:pt idx="65">
                  <c:v>104.140702749027</c:v>
                </c:pt>
                <c:pt idx="66">
                  <c:v>103.78743839482701</c:v>
                </c:pt>
                <c:pt idx="67">
                  <c:v>103.246526693268</c:v>
                </c:pt>
                <c:pt idx="68">
                  <c:v>103.52475572045699</c:v>
                </c:pt>
                <c:pt idx="69">
                  <c:v>103.418757778749</c:v>
                </c:pt>
                <c:pt idx="70">
                  <c:v>103.397139775518</c:v>
                </c:pt>
                <c:pt idx="71">
                  <c:v>103.642689677813</c:v>
                </c:pt>
                <c:pt idx="72">
                  <c:v>103.499247959448</c:v>
                </c:pt>
                <c:pt idx="73">
                  <c:v>103.280670926605</c:v>
                </c:pt>
                <c:pt idx="74">
                  <c:v>103.43808804360501</c:v>
                </c:pt>
                <c:pt idx="75">
                  <c:v>103.331611412347</c:v>
                </c:pt>
                <c:pt idx="76">
                  <c:v>102.895113867364</c:v>
                </c:pt>
                <c:pt idx="77">
                  <c:v>102.571400146831</c:v>
                </c:pt>
                <c:pt idx="78">
                  <c:v>102.902263438052</c:v>
                </c:pt>
                <c:pt idx="79">
                  <c:v>102.751878822216</c:v>
                </c:pt>
                <c:pt idx="80">
                  <c:v>102.37602186964401</c:v>
                </c:pt>
                <c:pt idx="81">
                  <c:v>102.20933572013899</c:v>
                </c:pt>
                <c:pt idx="82">
                  <c:v>102.70247988774599</c:v>
                </c:pt>
                <c:pt idx="83">
                  <c:v>102.865973814393</c:v>
                </c:pt>
                <c:pt idx="84">
                  <c:v>103.279357807991</c:v>
                </c:pt>
                <c:pt idx="85">
                  <c:v>103.47054974506</c:v>
                </c:pt>
                <c:pt idx="86">
                  <c:v>103.50723003932001</c:v>
                </c:pt>
                <c:pt idx="87">
                  <c:v>103.990181897309</c:v>
                </c:pt>
                <c:pt idx="88">
                  <c:v>104.055862354222</c:v>
                </c:pt>
                <c:pt idx="89">
                  <c:v>103.765052764654</c:v>
                </c:pt>
                <c:pt idx="90">
                  <c:v>104.28914179249099</c:v>
                </c:pt>
                <c:pt idx="91">
                  <c:v>104.683205552674</c:v>
                </c:pt>
                <c:pt idx="92">
                  <c:v>105.055951308894</c:v>
                </c:pt>
                <c:pt idx="93">
                  <c:v>105.244069767901</c:v>
                </c:pt>
                <c:pt idx="94">
                  <c:v>105.440132372723</c:v>
                </c:pt>
                <c:pt idx="95">
                  <c:v>105.397765349927</c:v>
                </c:pt>
                <c:pt idx="96">
                  <c:v>105.738768865832</c:v>
                </c:pt>
                <c:pt idx="97">
                  <c:v>105.98935216174</c:v>
                </c:pt>
                <c:pt idx="98">
                  <c:v>106.155220598122</c:v>
                </c:pt>
                <c:pt idx="99">
                  <c:v>106.03156622754101</c:v>
                </c:pt>
                <c:pt idx="100">
                  <c:v>105.780741734877</c:v>
                </c:pt>
                <c:pt idx="101">
                  <c:v>105.952322273409</c:v>
                </c:pt>
                <c:pt idx="102">
                  <c:v>106.038123584357</c:v>
                </c:pt>
                <c:pt idx="103">
                  <c:v>106.566870797417</c:v>
                </c:pt>
                <c:pt idx="104">
                  <c:v>106.522129389098</c:v>
                </c:pt>
                <c:pt idx="105">
                  <c:v>105.5794731343</c:v>
                </c:pt>
                <c:pt idx="106">
                  <c:v>106.014892252675</c:v>
                </c:pt>
                <c:pt idx="107">
                  <c:v>106.110816429724</c:v>
                </c:pt>
                <c:pt idx="108">
                  <c:v>106.095610490993</c:v>
                </c:pt>
                <c:pt idx="109">
                  <c:v>106.19280328001599</c:v>
                </c:pt>
                <c:pt idx="110">
                  <c:v>106.555426527664</c:v>
                </c:pt>
                <c:pt idx="111">
                  <c:v>106.57048540252499</c:v>
                </c:pt>
                <c:pt idx="112">
                  <c:v>107.89023725196</c:v>
                </c:pt>
                <c:pt idx="113">
                  <c:v>107.88625031358001</c:v>
                </c:pt>
                <c:pt idx="114">
                  <c:v>107.267365465975</c:v>
                </c:pt>
                <c:pt idx="115">
                  <c:v>107.505225135637</c:v>
                </c:pt>
                <c:pt idx="116">
                  <c:v>109.106235966963</c:v>
                </c:pt>
                <c:pt idx="117">
                  <c:v>109.27550254390999</c:v>
                </c:pt>
                <c:pt idx="118">
                  <c:v>109.952749004151</c:v>
                </c:pt>
                <c:pt idx="119">
                  <c:v>109.993855504631</c:v>
                </c:pt>
                <c:pt idx="120">
                  <c:v>108.83143675610199</c:v>
                </c:pt>
                <c:pt idx="121">
                  <c:v>109.991116791721</c:v>
                </c:pt>
                <c:pt idx="122">
                  <c:v>109.109355587021</c:v>
                </c:pt>
                <c:pt idx="123">
                  <c:v>108.494877718483</c:v>
                </c:pt>
                <c:pt idx="124">
                  <c:v>109.294307553734</c:v>
                </c:pt>
                <c:pt idx="125">
                  <c:v>109.492249815215</c:v>
                </c:pt>
                <c:pt idx="126">
                  <c:v>106.726463193161</c:v>
                </c:pt>
                <c:pt idx="127">
                  <c:v>107.57841034470999</c:v>
                </c:pt>
                <c:pt idx="128">
                  <c:v>109.1917098303</c:v>
                </c:pt>
                <c:pt idx="129">
                  <c:v>108.63720867038199</c:v>
                </c:pt>
                <c:pt idx="130">
                  <c:v>107.839304939607</c:v>
                </c:pt>
                <c:pt idx="131">
                  <c:v>109.48012322011</c:v>
                </c:pt>
                <c:pt idx="132">
                  <c:v>109.917486974914</c:v>
                </c:pt>
                <c:pt idx="133">
                  <c:v>109.67354599488</c:v>
                </c:pt>
                <c:pt idx="134">
                  <c:v>111.112417113777</c:v>
                </c:pt>
                <c:pt idx="135">
                  <c:v>109.759916558828</c:v>
                </c:pt>
                <c:pt idx="136">
                  <c:v>110.30733028479</c:v>
                </c:pt>
                <c:pt idx="137">
                  <c:v>109.869598038272</c:v>
                </c:pt>
                <c:pt idx="138">
                  <c:v>110.764272185236</c:v>
                </c:pt>
                <c:pt idx="139">
                  <c:v>109.056116375453</c:v>
                </c:pt>
                <c:pt idx="140">
                  <c:v>108.53640310193001</c:v>
                </c:pt>
                <c:pt idx="141">
                  <c:v>107.81343776070101</c:v>
                </c:pt>
                <c:pt idx="142">
                  <c:v>106.793962796125</c:v>
                </c:pt>
                <c:pt idx="143">
                  <c:v>108.002494213389</c:v>
                </c:pt>
                <c:pt idx="144">
                  <c:v>107.81388211382</c:v>
                </c:pt>
                <c:pt idx="145">
                  <c:v>107.32572991959201</c:v>
                </c:pt>
                <c:pt idx="146">
                  <c:v>107.952466950591</c:v>
                </c:pt>
                <c:pt idx="147">
                  <c:v>107.41286840257099</c:v>
                </c:pt>
                <c:pt idx="148">
                  <c:v>108.005912373177</c:v>
                </c:pt>
                <c:pt idx="149">
                  <c:v>107.25096604754999</c:v>
                </c:pt>
                <c:pt idx="150">
                  <c:v>108.03360180801999</c:v>
                </c:pt>
                <c:pt idx="151">
                  <c:v>107.295575397806</c:v>
                </c:pt>
                <c:pt idx="152">
                  <c:v>107.530962105201</c:v>
                </c:pt>
                <c:pt idx="153">
                  <c:v>108.500085495357</c:v>
                </c:pt>
                <c:pt idx="154">
                  <c:v>108.75464707761201</c:v>
                </c:pt>
                <c:pt idx="155">
                  <c:v>108.712260546498</c:v>
                </c:pt>
                <c:pt idx="156">
                  <c:v>108.93533130127901</c:v>
                </c:pt>
                <c:pt idx="157">
                  <c:v>108.56799437216399</c:v>
                </c:pt>
                <c:pt idx="158">
                  <c:v>108.54974457813</c:v>
                </c:pt>
                <c:pt idx="159">
                  <c:v>109.27064042018399</c:v>
                </c:pt>
                <c:pt idx="160">
                  <c:v>108.494329096059</c:v>
                </c:pt>
                <c:pt idx="161">
                  <c:v>108.664499175803</c:v>
                </c:pt>
                <c:pt idx="162">
                  <c:v>108.578726978681</c:v>
                </c:pt>
                <c:pt idx="163">
                  <c:v>109.364611738159</c:v>
                </c:pt>
                <c:pt idx="164">
                  <c:v>108.610441692392</c:v>
                </c:pt>
                <c:pt idx="165">
                  <c:v>107.781295468319</c:v>
                </c:pt>
                <c:pt idx="166">
                  <c:v>107.40456951012</c:v>
                </c:pt>
                <c:pt idx="167">
                  <c:v>107.657421924754</c:v>
                </c:pt>
                <c:pt idx="168">
                  <c:v>108.253065610722</c:v>
                </c:pt>
                <c:pt idx="169">
                  <c:v>108.523722997184</c:v>
                </c:pt>
                <c:pt idx="170">
                  <c:v>109.188278139765</c:v>
                </c:pt>
                <c:pt idx="171">
                  <c:v>109.322869267619</c:v>
                </c:pt>
                <c:pt idx="172">
                  <c:v>109.687706147174</c:v>
                </c:pt>
                <c:pt idx="173">
                  <c:v>109.72491529537599</c:v>
                </c:pt>
                <c:pt idx="174">
                  <c:v>110.135583538425</c:v>
                </c:pt>
                <c:pt idx="175">
                  <c:v>109.979256735932</c:v>
                </c:pt>
                <c:pt idx="176">
                  <c:v>109.88410212465</c:v>
                </c:pt>
                <c:pt idx="177">
                  <c:v>109.946654095461</c:v>
                </c:pt>
                <c:pt idx="178">
                  <c:v>108.895152928055</c:v>
                </c:pt>
                <c:pt idx="179">
                  <c:v>108.955743450741</c:v>
                </c:pt>
                <c:pt idx="180">
                  <c:v>108.18332504615501</c:v>
                </c:pt>
                <c:pt idx="181">
                  <c:v>108.65827381023</c:v>
                </c:pt>
                <c:pt idx="182">
                  <c:v>108.58345457832</c:v>
                </c:pt>
                <c:pt idx="183">
                  <c:v>108.426295329683</c:v>
                </c:pt>
                <c:pt idx="184">
                  <c:v>108.96114726276301</c:v>
                </c:pt>
                <c:pt idx="185">
                  <c:v>108.416413892043</c:v>
                </c:pt>
                <c:pt idx="186">
                  <c:v>107.90022623737001</c:v>
                </c:pt>
                <c:pt idx="187">
                  <c:v>107.444712477195</c:v>
                </c:pt>
                <c:pt idx="188">
                  <c:v>107.192083899788</c:v>
                </c:pt>
                <c:pt idx="189">
                  <c:v>107.05771463100299</c:v>
                </c:pt>
                <c:pt idx="190">
                  <c:v>107.43594561155901</c:v>
                </c:pt>
                <c:pt idx="191">
                  <c:v>107.327477835849</c:v>
                </c:pt>
                <c:pt idx="192">
                  <c:v>107.33934143352199</c:v>
                </c:pt>
                <c:pt idx="193">
                  <c:v>107.722589915252</c:v>
                </c:pt>
                <c:pt idx="194">
                  <c:v>107.691772637707</c:v>
                </c:pt>
                <c:pt idx="195">
                  <c:v>107.48661108441399</c:v>
                </c:pt>
                <c:pt idx="196">
                  <c:v>108.419097419148</c:v>
                </c:pt>
                <c:pt idx="197">
                  <c:v>109.00079901390799</c:v>
                </c:pt>
                <c:pt idx="198">
                  <c:v>108.218101282251</c:v>
                </c:pt>
                <c:pt idx="199">
                  <c:v>107.514042574664</c:v>
                </c:pt>
                <c:pt idx="200">
                  <c:v>106.927258151492</c:v>
                </c:pt>
                <c:pt idx="201">
                  <c:v>106.271027304691</c:v>
                </c:pt>
                <c:pt idx="202">
                  <c:v>106.90069415493301</c:v>
                </c:pt>
                <c:pt idx="203">
                  <c:v>107.358723122516</c:v>
                </c:pt>
                <c:pt idx="204">
                  <c:v>107.236323739209</c:v>
                </c:pt>
                <c:pt idx="205">
                  <c:v>107.292752939355</c:v>
                </c:pt>
                <c:pt idx="206">
                  <c:v>106.317518689688</c:v>
                </c:pt>
                <c:pt idx="207">
                  <c:v>106.535162231399</c:v>
                </c:pt>
                <c:pt idx="208">
                  <c:v>106.02216180607201</c:v>
                </c:pt>
                <c:pt idx="209">
                  <c:v>106.420587854022</c:v>
                </c:pt>
                <c:pt idx="210">
                  <c:v>106.58149434582</c:v>
                </c:pt>
                <c:pt idx="211">
                  <c:v>106.53895901748599</c:v>
                </c:pt>
                <c:pt idx="212">
                  <c:v>106.44257450133399</c:v>
                </c:pt>
                <c:pt idx="213">
                  <c:v>106.905107868401</c:v>
                </c:pt>
                <c:pt idx="214">
                  <c:v>107.028145058421</c:v>
                </c:pt>
                <c:pt idx="215">
                  <c:v>107.605526373449</c:v>
                </c:pt>
                <c:pt idx="216">
                  <c:v>107.362789733382</c:v>
                </c:pt>
                <c:pt idx="217">
                  <c:v>107.06456723383801</c:v>
                </c:pt>
                <c:pt idx="218">
                  <c:v>106.93994029647099</c:v>
                </c:pt>
                <c:pt idx="219">
                  <c:v>106.957855635005</c:v>
                </c:pt>
                <c:pt idx="220">
                  <c:v>105.88268093059099</c:v>
                </c:pt>
                <c:pt idx="221">
                  <c:v>105.736723802694</c:v>
                </c:pt>
                <c:pt idx="222">
                  <c:v>105.101613425918</c:v>
                </c:pt>
                <c:pt idx="223">
                  <c:v>106.690430720061</c:v>
                </c:pt>
                <c:pt idx="224">
                  <c:v>107.065341163852</c:v>
                </c:pt>
                <c:pt idx="225">
                  <c:v>107.15749298748</c:v>
                </c:pt>
                <c:pt idx="226">
                  <c:v>106.42408968096601</c:v>
                </c:pt>
                <c:pt idx="227">
                  <c:v>105.746662642432</c:v>
                </c:pt>
                <c:pt idx="228">
                  <c:v>107.901363105613</c:v>
                </c:pt>
                <c:pt idx="229">
                  <c:v>106.857280846675</c:v>
                </c:pt>
                <c:pt idx="230">
                  <c:v>108.117183401706</c:v>
                </c:pt>
                <c:pt idx="231">
                  <c:v>109.081226428384</c:v>
                </c:pt>
                <c:pt idx="232">
                  <c:v>109.523108244776</c:v>
                </c:pt>
                <c:pt idx="233">
                  <c:v>109.24554369402399</c:v>
                </c:pt>
                <c:pt idx="234">
                  <c:v>108.00654534226</c:v>
                </c:pt>
                <c:pt idx="235">
                  <c:v>107.930599673884</c:v>
                </c:pt>
                <c:pt idx="236">
                  <c:v>108.302438134817</c:v>
                </c:pt>
                <c:pt idx="237">
                  <c:v>108.266560625521</c:v>
                </c:pt>
                <c:pt idx="238">
                  <c:v>108.63165571712599</c:v>
                </c:pt>
                <c:pt idx="239">
                  <c:v>108.686274612459</c:v>
                </c:pt>
                <c:pt idx="240">
                  <c:v>109.423725448203</c:v>
                </c:pt>
                <c:pt idx="241">
                  <c:v>109.510793925239</c:v>
                </c:pt>
                <c:pt idx="242">
                  <c:v>109.195096276719</c:v>
                </c:pt>
                <c:pt idx="243">
                  <c:v>109.641198848077</c:v>
                </c:pt>
                <c:pt idx="244">
                  <c:v>109.439651430604</c:v>
                </c:pt>
                <c:pt idx="245">
                  <c:v>109.241067711041</c:v>
                </c:pt>
                <c:pt idx="246">
                  <c:v>109.00444827757001</c:v>
                </c:pt>
                <c:pt idx="247">
                  <c:v>108.89431489099</c:v>
                </c:pt>
                <c:pt idx="248">
                  <c:v>109.192035021753</c:v>
                </c:pt>
                <c:pt idx="249">
                  <c:v>109.05609867957401</c:v>
                </c:pt>
                <c:pt idx="250">
                  <c:v>109.437554548325</c:v>
                </c:pt>
                <c:pt idx="251">
                  <c:v>109.351025636768</c:v>
                </c:pt>
                <c:pt idx="252">
                  <c:v>109.369010403404</c:v>
                </c:pt>
                <c:pt idx="253">
                  <c:v>109.221166585655</c:v>
                </c:pt>
                <c:pt idx="254">
                  <c:v>108.642953308261</c:v>
                </c:pt>
                <c:pt idx="255">
                  <c:v>108.877944803814</c:v>
                </c:pt>
                <c:pt idx="256">
                  <c:v>109.09476370279199</c:v>
                </c:pt>
                <c:pt idx="257">
                  <c:v>108.758635763502</c:v>
                </c:pt>
                <c:pt idx="258">
                  <c:v>109.075319035582</c:v>
                </c:pt>
                <c:pt idx="259">
                  <c:v>111.731380585343</c:v>
                </c:pt>
                <c:pt idx="260">
                  <c:v>111.99175319807</c:v>
                </c:pt>
                <c:pt idx="261">
                  <c:v>111.57767520989</c:v>
                </c:pt>
                <c:pt idx="262">
                  <c:v>112.34811021844401</c:v>
                </c:pt>
                <c:pt idx="263">
                  <c:v>110.308856527679</c:v>
                </c:pt>
                <c:pt idx="264">
                  <c:v>110.92578981152801</c:v>
                </c:pt>
                <c:pt idx="265">
                  <c:v>110.33635328499</c:v>
                </c:pt>
                <c:pt idx="266">
                  <c:v>111.955166163174</c:v>
                </c:pt>
                <c:pt idx="267">
                  <c:v>112.084078989525</c:v>
                </c:pt>
                <c:pt idx="268">
                  <c:v>112.17821113058601</c:v>
                </c:pt>
                <c:pt idx="269">
                  <c:v>113.758580274868</c:v>
                </c:pt>
                <c:pt idx="270">
                  <c:v>113.87470351927399</c:v>
                </c:pt>
                <c:pt idx="271">
                  <c:v>113.509409323564</c:v>
                </c:pt>
                <c:pt idx="272">
                  <c:v>112.54965000809899</c:v>
                </c:pt>
                <c:pt idx="273">
                  <c:v>110.39742231945699</c:v>
                </c:pt>
                <c:pt idx="274">
                  <c:v>110.737048667756</c:v>
                </c:pt>
                <c:pt idx="275">
                  <c:v>109.83876568825499</c:v>
                </c:pt>
                <c:pt idx="276">
                  <c:v>111.191436152782</c:v>
                </c:pt>
                <c:pt idx="277">
                  <c:v>111.638581679974</c:v>
                </c:pt>
                <c:pt idx="278">
                  <c:v>112.43893518010999</c:v>
                </c:pt>
                <c:pt idx="279">
                  <c:v>112.89199406096201</c:v>
                </c:pt>
                <c:pt idx="280">
                  <c:v>112.017087556538</c:v>
                </c:pt>
                <c:pt idx="281">
                  <c:v>111.180535811288</c:v>
                </c:pt>
                <c:pt idx="282">
                  <c:v>111.451244003483</c:v>
                </c:pt>
                <c:pt idx="283">
                  <c:v>113.663910408937</c:v>
                </c:pt>
                <c:pt idx="284">
                  <c:v>112.747921272971</c:v>
                </c:pt>
                <c:pt idx="285">
                  <c:v>111.77217521557201</c:v>
                </c:pt>
                <c:pt idx="286">
                  <c:v>110.66029004346299</c:v>
                </c:pt>
                <c:pt idx="287">
                  <c:v>109.89522181707299</c:v>
                </c:pt>
                <c:pt idx="288">
                  <c:v>109.677475575223</c:v>
                </c:pt>
                <c:pt idx="289">
                  <c:v>110.746961924538</c:v>
                </c:pt>
                <c:pt idx="290">
                  <c:v>111.642628448658</c:v>
                </c:pt>
                <c:pt idx="291">
                  <c:v>111.11965211895701</c:v>
                </c:pt>
                <c:pt idx="292">
                  <c:v>110.920402946949</c:v>
                </c:pt>
                <c:pt idx="293">
                  <c:v>111.136362323881</c:v>
                </c:pt>
                <c:pt idx="294">
                  <c:v>109.756650863234</c:v>
                </c:pt>
                <c:pt idx="295">
                  <c:v>109.08547252837</c:v>
                </c:pt>
                <c:pt idx="296">
                  <c:v>108.725871386395</c:v>
                </c:pt>
                <c:pt idx="297">
                  <c:v>109.342091477327</c:v>
                </c:pt>
                <c:pt idx="298">
                  <c:v>107.871084180919</c:v>
                </c:pt>
                <c:pt idx="299">
                  <c:v>108.129347424016</c:v>
                </c:pt>
                <c:pt idx="300">
                  <c:v>107.757667708658</c:v>
                </c:pt>
                <c:pt idx="301">
                  <c:v>108.62216229811401</c:v>
                </c:pt>
                <c:pt idx="302">
                  <c:v>108.34839010959099</c:v>
                </c:pt>
                <c:pt idx="303">
                  <c:v>108.13167923717199</c:v>
                </c:pt>
                <c:pt idx="304">
                  <c:v>107.410788386695</c:v>
                </c:pt>
                <c:pt idx="305">
                  <c:v>107.451307467978</c:v>
                </c:pt>
                <c:pt idx="306">
                  <c:v>106.596561083192</c:v>
                </c:pt>
                <c:pt idx="307">
                  <c:v>108.102834506345</c:v>
                </c:pt>
                <c:pt idx="308">
                  <c:v>108.278327797565</c:v>
                </c:pt>
                <c:pt idx="309">
                  <c:v>108.25032105235699</c:v>
                </c:pt>
                <c:pt idx="310">
                  <c:v>106.99666250806</c:v>
                </c:pt>
                <c:pt idx="311">
                  <c:v>107.064200256812</c:v>
                </c:pt>
                <c:pt idx="312">
                  <c:v>106.665854915107</c:v>
                </c:pt>
                <c:pt idx="313">
                  <c:v>105.94111225485599</c:v>
                </c:pt>
                <c:pt idx="314">
                  <c:v>106.64093423975299</c:v>
                </c:pt>
                <c:pt idx="315">
                  <c:v>105.979152558479</c:v>
                </c:pt>
                <c:pt idx="316">
                  <c:v>105.102506326659</c:v>
                </c:pt>
                <c:pt idx="317">
                  <c:v>104.692212761291</c:v>
                </c:pt>
                <c:pt idx="318">
                  <c:v>104.51730017127301</c:v>
                </c:pt>
                <c:pt idx="319">
                  <c:v>104.091039732355</c:v>
                </c:pt>
                <c:pt idx="320">
                  <c:v>104.371332060386</c:v>
                </c:pt>
                <c:pt idx="321">
                  <c:v>105.665215958079</c:v>
                </c:pt>
                <c:pt idx="322">
                  <c:v>105.11836454549599</c:v>
                </c:pt>
                <c:pt idx="323">
                  <c:v>104.667200961265</c:v>
                </c:pt>
                <c:pt idx="324">
                  <c:v>103.346131858066</c:v>
                </c:pt>
                <c:pt idx="325">
                  <c:v>103.83276691352</c:v>
                </c:pt>
                <c:pt idx="326">
                  <c:v>104.35482747466401</c:v>
                </c:pt>
                <c:pt idx="327">
                  <c:v>104.05985786956199</c:v>
                </c:pt>
                <c:pt idx="328">
                  <c:v>103.99883663794699</c:v>
                </c:pt>
                <c:pt idx="329">
                  <c:v>103.415315944291</c:v>
                </c:pt>
                <c:pt idx="330">
                  <c:v>103.22645842969</c:v>
                </c:pt>
                <c:pt idx="331">
                  <c:v>103.636663155107</c:v>
                </c:pt>
                <c:pt idx="332">
                  <c:v>103.449804182126</c:v>
                </c:pt>
                <c:pt idx="333">
                  <c:v>102.64310150181601</c:v>
                </c:pt>
                <c:pt idx="334">
                  <c:v>102.289090413631</c:v>
                </c:pt>
                <c:pt idx="335">
                  <c:v>102.18692984608801</c:v>
                </c:pt>
                <c:pt idx="336">
                  <c:v>102.56631161473</c:v>
                </c:pt>
                <c:pt idx="337">
                  <c:v>103.444310468666</c:v>
                </c:pt>
                <c:pt idx="338">
                  <c:v>102.89706455310299</c:v>
                </c:pt>
                <c:pt idx="339">
                  <c:v>102.257263202795</c:v>
                </c:pt>
                <c:pt idx="340">
                  <c:v>102.477820209819</c:v>
                </c:pt>
                <c:pt idx="341">
                  <c:v>103.01121086429001</c:v>
                </c:pt>
                <c:pt idx="342">
                  <c:v>103.357008777646</c:v>
                </c:pt>
                <c:pt idx="343">
                  <c:v>102.28521652098399</c:v>
                </c:pt>
                <c:pt idx="344">
                  <c:v>101.069388408167</c:v>
                </c:pt>
                <c:pt idx="345">
                  <c:v>100.56628784029</c:v>
                </c:pt>
                <c:pt idx="346">
                  <c:v>98.600468546990797</c:v>
                </c:pt>
                <c:pt idx="347">
                  <c:v>98.146165316447906</c:v>
                </c:pt>
                <c:pt idx="348">
                  <c:v>98.577034171320307</c:v>
                </c:pt>
                <c:pt idx="349">
                  <c:v>96.253092587587901</c:v>
                </c:pt>
                <c:pt idx="350">
                  <c:v>96.363481532744203</c:v>
                </c:pt>
                <c:pt idx="351">
                  <c:v>96.827337086423697</c:v>
                </c:pt>
                <c:pt idx="352">
                  <c:v>96.886680304954794</c:v>
                </c:pt>
                <c:pt idx="353">
                  <c:v>94.190181230616801</c:v>
                </c:pt>
                <c:pt idx="354">
                  <c:v>94.005922510995006</c:v>
                </c:pt>
                <c:pt idx="355">
                  <c:v>92.347087688953593</c:v>
                </c:pt>
                <c:pt idx="356">
                  <c:v>94.619260130337494</c:v>
                </c:pt>
                <c:pt idx="357">
                  <c:v>97.338615953395106</c:v>
                </c:pt>
                <c:pt idx="358">
                  <c:v>96.232670292993106</c:v>
                </c:pt>
                <c:pt idx="359">
                  <c:v>95.189073764142904</c:v>
                </c:pt>
                <c:pt idx="360">
                  <c:v>95.095524711432006</c:v>
                </c:pt>
                <c:pt idx="361">
                  <c:v>96.152165349580301</c:v>
                </c:pt>
                <c:pt idx="362">
                  <c:v>95.853611667631597</c:v>
                </c:pt>
                <c:pt idx="363">
                  <c:v>89.674376635712406</c:v>
                </c:pt>
                <c:pt idx="364">
                  <c:v>91.983154468283203</c:v>
                </c:pt>
                <c:pt idx="365">
                  <c:v>92.694321732937595</c:v>
                </c:pt>
                <c:pt idx="366">
                  <c:v>91.306094929553893</c:v>
                </c:pt>
                <c:pt idx="367">
                  <c:v>91.429782197773207</c:v>
                </c:pt>
                <c:pt idx="368">
                  <c:v>91.677503278587196</c:v>
                </c:pt>
                <c:pt idx="369">
                  <c:v>91.312705237469103</c:v>
                </c:pt>
                <c:pt idx="370">
                  <c:v>90.422630240788394</c:v>
                </c:pt>
                <c:pt idx="371">
                  <c:v>89.674823398977907</c:v>
                </c:pt>
                <c:pt idx="372">
                  <c:v>87.324361349988607</c:v>
                </c:pt>
                <c:pt idx="373">
                  <c:v>88.104330244789907</c:v>
                </c:pt>
                <c:pt idx="374">
                  <c:v>87.937569418764895</c:v>
                </c:pt>
                <c:pt idx="375">
                  <c:v>87.317537404430496</c:v>
                </c:pt>
                <c:pt idx="376">
                  <c:v>86.668170977619596</c:v>
                </c:pt>
                <c:pt idx="377">
                  <c:v>86.124824324803498</c:v>
                </c:pt>
                <c:pt idx="378">
                  <c:v>87.124859714890107</c:v>
                </c:pt>
                <c:pt idx="379">
                  <c:v>87.008877430278304</c:v>
                </c:pt>
                <c:pt idx="380">
                  <c:v>86.527655143515702</c:v>
                </c:pt>
                <c:pt idx="381">
                  <c:v>86.253584266546099</c:v>
                </c:pt>
                <c:pt idx="382">
                  <c:v>85.411177273058996</c:v>
                </c:pt>
                <c:pt idx="383">
                  <c:v>84.714417539246497</c:v>
                </c:pt>
                <c:pt idx="384">
                  <c:v>85.350474563198205</c:v>
                </c:pt>
                <c:pt idx="385">
                  <c:v>85.686584405984405</c:v>
                </c:pt>
                <c:pt idx="386">
                  <c:v>85.538678333888299</c:v>
                </c:pt>
                <c:pt idx="387">
                  <c:v>85.291485253889803</c:v>
                </c:pt>
                <c:pt idx="388">
                  <c:v>85.434733495022698</c:v>
                </c:pt>
                <c:pt idx="389">
                  <c:v>86.471905479928097</c:v>
                </c:pt>
                <c:pt idx="390">
                  <c:v>87.353411634374098</c:v>
                </c:pt>
                <c:pt idx="391">
                  <c:v>87.154828966669001</c:v>
                </c:pt>
                <c:pt idx="392">
                  <c:v>86.840199266616807</c:v>
                </c:pt>
                <c:pt idx="393">
                  <c:v>86.971604155794793</c:v>
                </c:pt>
                <c:pt idx="394">
                  <c:v>87.262003210159193</c:v>
                </c:pt>
                <c:pt idx="395">
                  <c:v>87.433957113220799</c:v>
                </c:pt>
                <c:pt idx="396">
                  <c:v>86.647936665945196</c:v>
                </c:pt>
                <c:pt idx="397">
                  <c:v>87.372158848449502</c:v>
                </c:pt>
                <c:pt idx="398">
                  <c:v>87.700367001146901</c:v>
                </c:pt>
                <c:pt idx="399">
                  <c:v>87.982819021923206</c:v>
                </c:pt>
                <c:pt idx="400">
                  <c:v>88.774015211758993</c:v>
                </c:pt>
                <c:pt idx="401">
                  <c:v>89.951215590362906</c:v>
                </c:pt>
                <c:pt idx="402">
                  <c:v>89.392810864293196</c:v>
                </c:pt>
                <c:pt idx="403">
                  <c:v>88.546329523616507</c:v>
                </c:pt>
                <c:pt idx="404">
                  <c:v>90.070156642481194</c:v>
                </c:pt>
                <c:pt idx="405">
                  <c:v>90.189610599206503</c:v>
                </c:pt>
                <c:pt idx="406">
                  <c:v>90.487767280439698</c:v>
                </c:pt>
                <c:pt idx="407">
                  <c:v>90.492610900315</c:v>
                </c:pt>
                <c:pt idx="408">
                  <c:v>91.138235591889398</c:v>
                </c:pt>
                <c:pt idx="409">
                  <c:v>91.599009594422199</c:v>
                </c:pt>
                <c:pt idx="410">
                  <c:v>91.6515184053616</c:v>
                </c:pt>
                <c:pt idx="411">
                  <c:v>91.190660152780097</c:v>
                </c:pt>
                <c:pt idx="412">
                  <c:v>91.725469815811906</c:v>
                </c:pt>
                <c:pt idx="413">
                  <c:v>91.948105548373206</c:v>
                </c:pt>
                <c:pt idx="414">
                  <c:v>92.278495453282005</c:v>
                </c:pt>
                <c:pt idx="415">
                  <c:v>92.532875476115194</c:v>
                </c:pt>
                <c:pt idx="416">
                  <c:v>92.811668633223206</c:v>
                </c:pt>
                <c:pt idx="417">
                  <c:v>92.802735654917996</c:v>
                </c:pt>
                <c:pt idx="418">
                  <c:v>94.724773687001601</c:v>
                </c:pt>
                <c:pt idx="419">
                  <c:v>95.716634444131699</c:v>
                </c:pt>
                <c:pt idx="420">
                  <c:v>96.118320891150205</c:v>
                </c:pt>
                <c:pt idx="421">
                  <c:v>95.792939738376603</c:v>
                </c:pt>
                <c:pt idx="422">
                  <c:v>95.525982141158593</c:v>
                </c:pt>
                <c:pt idx="423">
                  <c:v>95.377009306644993</c:v>
                </c:pt>
                <c:pt idx="424">
                  <c:v>95.312107425206506</c:v>
                </c:pt>
                <c:pt idx="425">
                  <c:v>95.6958011641984</c:v>
                </c:pt>
                <c:pt idx="426">
                  <c:v>95.910218479059907</c:v>
                </c:pt>
                <c:pt idx="427">
                  <c:v>96.138647535011501</c:v>
                </c:pt>
                <c:pt idx="428">
                  <c:v>96.257416595868406</c:v>
                </c:pt>
                <c:pt idx="429">
                  <c:v>97.105800624327202</c:v>
                </c:pt>
                <c:pt idx="430">
                  <c:v>97.7562091504591</c:v>
                </c:pt>
                <c:pt idx="431">
                  <c:v>98.355586101415994</c:v>
                </c:pt>
                <c:pt idx="432">
                  <c:v>96.595939460018002</c:v>
                </c:pt>
                <c:pt idx="433">
                  <c:v>96.8767841200345</c:v>
                </c:pt>
                <c:pt idx="434">
                  <c:v>96.446674778567399</c:v>
                </c:pt>
                <c:pt idx="435">
                  <c:v>95.128721680234406</c:v>
                </c:pt>
                <c:pt idx="436">
                  <c:v>95.115706345679499</c:v>
                </c:pt>
                <c:pt idx="437">
                  <c:v>93.676636794659899</c:v>
                </c:pt>
                <c:pt idx="438">
                  <c:v>93.995590651437695</c:v>
                </c:pt>
                <c:pt idx="439">
                  <c:v>94.637361727568802</c:v>
                </c:pt>
                <c:pt idx="440">
                  <c:v>92.618613487679397</c:v>
                </c:pt>
                <c:pt idx="441">
                  <c:v>93.694894405529894</c:v>
                </c:pt>
                <c:pt idx="442">
                  <c:v>93.147131244126001</c:v>
                </c:pt>
                <c:pt idx="443">
                  <c:v>93.452894874312193</c:v>
                </c:pt>
                <c:pt idx="444">
                  <c:v>93.637449417471004</c:v>
                </c:pt>
                <c:pt idx="445">
                  <c:v>94.323360978021</c:v>
                </c:pt>
                <c:pt idx="446">
                  <c:v>96.017557946963294</c:v>
                </c:pt>
                <c:pt idx="447">
                  <c:v>94.513910607161904</c:v>
                </c:pt>
                <c:pt idx="448">
                  <c:v>94.226367507721804</c:v>
                </c:pt>
                <c:pt idx="449">
                  <c:v>93.979841921893197</c:v>
                </c:pt>
                <c:pt idx="450">
                  <c:v>93.849363950869304</c:v>
                </c:pt>
                <c:pt idx="451">
                  <c:v>93.894766241643694</c:v>
                </c:pt>
                <c:pt idx="452">
                  <c:v>94.684519973862194</c:v>
                </c:pt>
                <c:pt idx="453">
                  <c:v>95.264333848513502</c:v>
                </c:pt>
                <c:pt idx="454">
                  <c:v>95.075100523156607</c:v>
                </c:pt>
                <c:pt idx="455">
                  <c:v>95.320124310782603</c:v>
                </c:pt>
                <c:pt idx="456">
                  <c:v>96.206946734374796</c:v>
                </c:pt>
                <c:pt idx="457">
                  <c:v>96.380145560739393</c:v>
                </c:pt>
                <c:pt idx="458">
                  <c:v>95.843192787954393</c:v>
                </c:pt>
                <c:pt idx="459">
                  <c:v>96.581251911053798</c:v>
                </c:pt>
                <c:pt idx="460">
                  <c:v>96.702695178184101</c:v>
                </c:pt>
                <c:pt idx="461">
                  <c:v>95.660193843520801</c:v>
                </c:pt>
                <c:pt idx="462">
                  <c:v>96.413450618113998</c:v>
                </c:pt>
                <c:pt idx="463">
                  <c:v>96.008884018901497</c:v>
                </c:pt>
                <c:pt idx="464">
                  <c:v>95.2814755260776</c:v>
                </c:pt>
                <c:pt idx="465">
                  <c:v>94.413519893035996</c:v>
                </c:pt>
                <c:pt idx="466">
                  <c:v>93.198351154037695</c:v>
                </c:pt>
                <c:pt idx="467">
                  <c:v>92.634070101279207</c:v>
                </c:pt>
                <c:pt idx="468">
                  <c:v>91.494760124850004</c:v>
                </c:pt>
                <c:pt idx="469">
                  <c:v>91.422304393199198</c:v>
                </c:pt>
                <c:pt idx="470">
                  <c:v>92.018134740639297</c:v>
                </c:pt>
                <c:pt idx="471">
                  <c:v>92.247788825030597</c:v>
                </c:pt>
                <c:pt idx="472">
                  <c:v>92.638588104801201</c:v>
                </c:pt>
                <c:pt idx="473">
                  <c:v>92.031994794681694</c:v>
                </c:pt>
                <c:pt idx="474">
                  <c:v>91.676517853600203</c:v>
                </c:pt>
                <c:pt idx="475">
                  <c:v>91.651798020132105</c:v>
                </c:pt>
                <c:pt idx="476">
                  <c:v>93.185391509823603</c:v>
                </c:pt>
                <c:pt idx="477">
                  <c:v>93.186314139517506</c:v>
                </c:pt>
                <c:pt idx="478">
                  <c:v>92.968719763947206</c:v>
                </c:pt>
                <c:pt idx="479">
                  <c:v>93.326314080961694</c:v>
                </c:pt>
                <c:pt idx="480">
                  <c:v>95.496485282833106</c:v>
                </c:pt>
                <c:pt idx="481">
                  <c:v>96.028650389893798</c:v>
                </c:pt>
                <c:pt idx="482">
                  <c:v>95.690338732492805</c:v>
                </c:pt>
                <c:pt idx="483">
                  <c:v>96.281589098083302</c:v>
                </c:pt>
                <c:pt idx="484">
                  <c:v>95.767728548426504</c:v>
                </c:pt>
                <c:pt idx="485">
                  <c:v>95.653164322395099</c:v>
                </c:pt>
                <c:pt idx="486">
                  <c:v>96.482085757877897</c:v>
                </c:pt>
                <c:pt idx="487">
                  <c:v>95.687977514814406</c:v>
                </c:pt>
                <c:pt idx="488">
                  <c:v>94.631954160814203</c:v>
                </c:pt>
                <c:pt idx="489">
                  <c:v>95.057237690845398</c:v>
                </c:pt>
                <c:pt idx="490">
                  <c:v>95.460295230756202</c:v>
                </c:pt>
                <c:pt idx="491">
                  <c:v>95.013842872357401</c:v>
                </c:pt>
                <c:pt idx="492">
                  <c:v>94.284245171302402</c:v>
                </c:pt>
                <c:pt idx="493">
                  <c:v>93.427914906972802</c:v>
                </c:pt>
                <c:pt idx="494">
                  <c:v>93.528005449516698</c:v>
                </c:pt>
                <c:pt idx="495">
                  <c:v>94.0408414019182</c:v>
                </c:pt>
                <c:pt idx="496">
                  <c:v>94.025163690459394</c:v>
                </c:pt>
                <c:pt idx="497">
                  <c:v>94.913176296258101</c:v>
                </c:pt>
                <c:pt idx="498">
                  <c:v>94.902672685680898</c:v>
                </c:pt>
                <c:pt idx="499">
                  <c:v>95.007269905497907</c:v>
                </c:pt>
                <c:pt idx="500">
                  <c:v>94.470101620245103</c:v>
                </c:pt>
                <c:pt idx="501">
                  <c:v>93.7209543151112</c:v>
                </c:pt>
                <c:pt idx="502">
                  <c:v>94.135945967593301</c:v>
                </c:pt>
                <c:pt idx="503">
                  <c:v>93.997846854223596</c:v>
                </c:pt>
                <c:pt idx="504">
                  <c:v>94.192354341044407</c:v>
                </c:pt>
                <c:pt idx="505">
                  <c:v>94.776842533035804</c:v>
                </c:pt>
                <c:pt idx="506">
                  <c:v>94.995984173936804</c:v>
                </c:pt>
                <c:pt idx="507">
                  <c:v>95.044707440710098</c:v>
                </c:pt>
                <c:pt idx="508">
                  <c:v>94.263881592822798</c:v>
                </c:pt>
                <c:pt idx="509">
                  <c:v>94.403790410270204</c:v>
                </c:pt>
                <c:pt idx="510">
                  <c:v>94.055025640138496</c:v>
                </c:pt>
                <c:pt idx="511">
                  <c:v>93.804698624102699</c:v>
                </c:pt>
                <c:pt idx="512">
                  <c:v>94.392914084672697</c:v>
                </c:pt>
                <c:pt idx="513">
                  <c:v>94.389067275957004</c:v>
                </c:pt>
                <c:pt idx="514">
                  <c:v>94.490219560415497</c:v>
                </c:pt>
                <c:pt idx="515">
                  <c:v>93.291640493089005</c:v>
                </c:pt>
                <c:pt idx="516">
                  <c:v>93.470643962593897</c:v>
                </c:pt>
                <c:pt idx="517">
                  <c:v>93.990283765172407</c:v>
                </c:pt>
                <c:pt idx="518">
                  <c:v>93.897391698446697</c:v>
                </c:pt>
                <c:pt idx="519">
                  <c:v>93.544942012940595</c:v>
                </c:pt>
                <c:pt idx="520">
                  <c:v>93.949413254933404</c:v>
                </c:pt>
                <c:pt idx="521">
                  <c:v>93.928928811127406</c:v>
                </c:pt>
                <c:pt idx="522">
                  <c:v>94.100723622965404</c:v>
                </c:pt>
                <c:pt idx="523">
                  <c:v>94.150344328805303</c:v>
                </c:pt>
                <c:pt idx="524">
                  <c:v>94.441126223272704</c:v>
                </c:pt>
                <c:pt idx="525">
                  <c:v>93.197597152351406</c:v>
                </c:pt>
                <c:pt idx="526">
                  <c:v>92.835704459673096</c:v>
                </c:pt>
                <c:pt idx="527">
                  <c:v>93.217891792465693</c:v>
                </c:pt>
                <c:pt idx="528">
                  <c:v>92.450419109411797</c:v>
                </c:pt>
                <c:pt idx="529">
                  <c:v>93.070842327577097</c:v>
                </c:pt>
                <c:pt idx="530">
                  <c:v>94.325474010188302</c:v>
                </c:pt>
                <c:pt idx="531">
                  <c:v>94.432786930172497</c:v>
                </c:pt>
                <c:pt idx="532">
                  <c:v>95.046985471158294</c:v>
                </c:pt>
                <c:pt idx="533">
                  <c:v>94.168316663732</c:v>
                </c:pt>
                <c:pt idx="534">
                  <c:v>94.722884883787799</c:v>
                </c:pt>
                <c:pt idx="535">
                  <c:v>93.629085988647404</c:v>
                </c:pt>
                <c:pt idx="536">
                  <c:v>93.269158770157603</c:v>
                </c:pt>
                <c:pt idx="537">
                  <c:v>93.831064014146193</c:v>
                </c:pt>
                <c:pt idx="538">
                  <c:v>93.660502649095307</c:v>
                </c:pt>
                <c:pt idx="539">
                  <c:v>94.014460104996999</c:v>
                </c:pt>
                <c:pt idx="540">
                  <c:v>93.590118416155093</c:v>
                </c:pt>
                <c:pt idx="541">
                  <c:v>92.355249897014502</c:v>
                </c:pt>
                <c:pt idx="542">
                  <c:v>92.472232935470899</c:v>
                </c:pt>
                <c:pt idx="543">
                  <c:v>92.563164712005801</c:v>
                </c:pt>
                <c:pt idx="544">
                  <c:v>92.206166521539402</c:v>
                </c:pt>
                <c:pt idx="545">
                  <c:v>92.543728561763103</c:v>
                </c:pt>
                <c:pt idx="546">
                  <c:v>91.440505628938993</c:v>
                </c:pt>
                <c:pt idx="547">
                  <c:v>91.822859481431493</c:v>
                </c:pt>
                <c:pt idx="548">
                  <c:v>91.982229422887499</c:v>
                </c:pt>
                <c:pt idx="549">
                  <c:v>92.981283861639099</c:v>
                </c:pt>
                <c:pt idx="550">
                  <c:v>93.067080042833098</c:v>
                </c:pt>
                <c:pt idx="551">
                  <c:v>93.129464485236099</c:v>
                </c:pt>
                <c:pt idx="552">
                  <c:v>92.721505241939795</c:v>
                </c:pt>
                <c:pt idx="553">
                  <c:v>92.746835378743199</c:v>
                </c:pt>
                <c:pt idx="554">
                  <c:v>92.359883809756795</c:v>
                </c:pt>
                <c:pt idx="555">
                  <c:v>92.281411997479495</c:v>
                </c:pt>
                <c:pt idx="556">
                  <c:v>92.073862688981805</c:v>
                </c:pt>
                <c:pt idx="557">
                  <c:v>92.641800813773401</c:v>
                </c:pt>
                <c:pt idx="558">
                  <c:v>92.370859768307398</c:v>
                </c:pt>
                <c:pt idx="559">
                  <c:v>92.6772870819633</c:v>
                </c:pt>
                <c:pt idx="560">
                  <c:v>92.837994531597602</c:v>
                </c:pt>
                <c:pt idx="561">
                  <c:v>92.575461744219396</c:v>
                </c:pt>
                <c:pt idx="562">
                  <c:v>92.411372687623299</c:v>
                </c:pt>
                <c:pt idx="563">
                  <c:v>92.911057193360094</c:v>
                </c:pt>
                <c:pt idx="564">
                  <c:v>92.686550337661103</c:v>
                </c:pt>
                <c:pt idx="565">
                  <c:v>93.161355467412207</c:v>
                </c:pt>
                <c:pt idx="566">
                  <c:v>93.895366897384804</c:v>
                </c:pt>
                <c:pt idx="567">
                  <c:v>93.665872096112906</c:v>
                </c:pt>
                <c:pt idx="568">
                  <c:v>93.573748252340806</c:v>
                </c:pt>
                <c:pt idx="569">
                  <c:v>93.704258085330395</c:v>
                </c:pt>
                <c:pt idx="570">
                  <c:v>93.513014752956806</c:v>
                </c:pt>
                <c:pt idx="571">
                  <c:v>93.568987572397504</c:v>
                </c:pt>
                <c:pt idx="572">
                  <c:v>93.693519564293396</c:v>
                </c:pt>
                <c:pt idx="573">
                  <c:v>94.242789711590902</c:v>
                </c:pt>
                <c:pt idx="574">
                  <c:v>94.984642106488906</c:v>
                </c:pt>
                <c:pt idx="575">
                  <c:v>94.951010386058002</c:v>
                </c:pt>
                <c:pt idx="576">
                  <c:v>94.772400141279903</c:v>
                </c:pt>
                <c:pt idx="577">
                  <c:v>94.302768595848406</c:v>
                </c:pt>
                <c:pt idx="578">
                  <c:v>94.102334739093905</c:v>
                </c:pt>
                <c:pt idx="579">
                  <c:v>94.203371588282806</c:v>
                </c:pt>
                <c:pt idx="580">
                  <c:v>94.404805420202706</c:v>
                </c:pt>
                <c:pt idx="581">
                  <c:v>94.443883074104505</c:v>
                </c:pt>
                <c:pt idx="582">
                  <c:v>94.558403777953004</c:v>
                </c:pt>
                <c:pt idx="583">
                  <c:v>95.236958761290097</c:v>
                </c:pt>
                <c:pt idx="584">
                  <c:v>95.010193778760794</c:v>
                </c:pt>
                <c:pt idx="585">
                  <c:v>94.545693064364499</c:v>
                </c:pt>
                <c:pt idx="586">
                  <c:v>94.756754976144094</c:v>
                </c:pt>
                <c:pt idx="587">
                  <c:v>95.254647565519704</c:v>
                </c:pt>
                <c:pt idx="588">
                  <c:v>95.856493154652199</c:v>
                </c:pt>
                <c:pt idx="589">
                  <c:v>95.817456908260098</c:v>
                </c:pt>
                <c:pt idx="590">
                  <c:v>96.225079925665696</c:v>
                </c:pt>
                <c:pt idx="591">
                  <c:v>96.455379320210696</c:v>
                </c:pt>
                <c:pt idx="592">
                  <c:v>96.615055217382405</c:v>
                </c:pt>
                <c:pt idx="593">
                  <c:v>96.543940581985694</c:v>
                </c:pt>
                <c:pt idx="594">
                  <c:v>96.698048861047496</c:v>
                </c:pt>
                <c:pt idx="595">
                  <c:v>96.514742045658494</c:v>
                </c:pt>
                <c:pt idx="596">
                  <c:v>95.5877428727118</c:v>
                </c:pt>
                <c:pt idx="597">
                  <c:v>95.860839875058602</c:v>
                </c:pt>
                <c:pt idx="598">
                  <c:v>96.041391286963901</c:v>
                </c:pt>
                <c:pt idx="599">
                  <c:v>96.460896039220501</c:v>
                </c:pt>
                <c:pt idx="600">
                  <c:v>96.802347715106293</c:v>
                </c:pt>
                <c:pt idx="601">
                  <c:v>97.181655717043995</c:v>
                </c:pt>
                <c:pt idx="602">
                  <c:v>98.074246234637002</c:v>
                </c:pt>
                <c:pt idx="603">
                  <c:v>98.181829987927401</c:v>
                </c:pt>
                <c:pt idx="604">
                  <c:v>98.112241273879704</c:v>
                </c:pt>
                <c:pt idx="605">
                  <c:v>98.194051155790305</c:v>
                </c:pt>
                <c:pt idx="606">
                  <c:v>98.932397238166004</c:v>
                </c:pt>
                <c:pt idx="607">
                  <c:v>99.200079695659795</c:v>
                </c:pt>
                <c:pt idx="608">
                  <c:v>98.985142807437597</c:v>
                </c:pt>
                <c:pt idx="609">
                  <c:v>98.977298701412096</c:v>
                </c:pt>
                <c:pt idx="610">
                  <c:v>99.281584142495603</c:v>
                </c:pt>
                <c:pt idx="611">
                  <c:v>98.997730886687606</c:v>
                </c:pt>
                <c:pt idx="612">
                  <c:v>98.619168273120096</c:v>
                </c:pt>
                <c:pt idx="613">
                  <c:v>98.566595358594796</c:v>
                </c:pt>
                <c:pt idx="614">
                  <c:v>99.526083534009004</c:v>
                </c:pt>
                <c:pt idx="615">
                  <c:v>99.302121652081496</c:v>
                </c:pt>
                <c:pt idx="616">
                  <c:v>99.396305636367401</c:v>
                </c:pt>
                <c:pt idx="617">
                  <c:v>98.823099076904299</c:v>
                </c:pt>
                <c:pt idx="618">
                  <c:v>98.568774608121899</c:v>
                </c:pt>
                <c:pt idx="619">
                  <c:v>98.954175910771895</c:v>
                </c:pt>
                <c:pt idx="620">
                  <c:v>99.100513910833797</c:v>
                </c:pt>
                <c:pt idx="621">
                  <c:v>99.597675450392799</c:v>
                </c:pt>
                <c:pt idx="622">
                  <c:v>99.516421820226</c:v>
                </c:pt>
                <c:pt idx="623">
                  <c:v>99.024989160957503</c:v>
                </c:pt>
                <c:pt idx="624">
                  <c:v>99.255470096927496</c:v>
                </c:pt>
                <c:pt idx="625">
                  <c:v>99.449051198623195</c:v>
                </c:pt>
                <c:pt idx="626">
                  <c:v>99.405622206610303</c:v>
                </c:pt>
                <c:pt idx="627">
                  <c:v>99.275233213861995</c:v>
                </c:pt>
                <c:pt idx="628">
                  <c:v>99.313989847660395</c:v>
                </c:pt>
                <c:pt idx="629">
                  <c:v>99.788015350923601</c:v>
                </c:pt>
                <c:pt idx="630">
                  <c:v>99.948382270771901</c:v>
                </c:pt>
                <c:pt idx="631">
                  <c:v>99.678842823790802</c:v>
                </c:pt>
                <c:pt idx="632">
                  <c:v>99.768211885914695</c:v>
                </c:pt>
                <c:pt idx="633">
                  <c:v>99.343740790593799</c:v>
                </c:pt>
                <c:pt idx="634">
                  <c:v>98.849549525136993</c:v>
                </c:pt>
                <c:pt idx="635">
                  <c:v>99.060179887220698</c:v>
                </c:pt>
                <c:pt idx="636">
                  <c:v>98.547303589583905</c:v>
                </c:pt>
                <c:pt idx="637">
                  <c:v>98.853179544910404</c:v>
                </c:pt>
                <c:pt idx="638">
                  <c:v>98.659501198925298</c:v>
                </c:pt>
                <c:pt idx="639">
                  <c:v>98.5548826127947</c:v>
                </c:pt>
                <c:pt idx="640">
                  <c:v>98.343304885031301</c:v>
                </c:pt>
                <c:pt idx="641">
                  <c:v>98.214159839202594</c:v>
                </c:pt>
                <c:pt idx="642">
                  <c:v>98.8183009833635</c:v>
                </c:pt>
                <c:pt idx="643">
                  <c:v>99.061283289678897</c:v>
                </c:pt>
                <c:pt idx="644">
                  <c:v>99.680932100355605</c:v>
                </c:pt>
                <c:pt idx="645">
                  <c:v>99.678889508883003</c:v>
                </c:pt>
                <c:pt idx="646">
                  <c:v>100.023647983237</c:v>
                </c:pt>
                <c:pt idx="647">
                  <c:v>99.794324702009604</c:v>
                </c:pt>
                <c:pt idx="648">
                  <c:v>100.104977271606</c:v>
                </c:pt>
                <c:pt idx="649">
                  <c:v>100.82181723028199</c:v>
                </c:pt>
                <c:pt idx="650">
                  <c:v>101.06332022988001</c:v>
                </c:pt>
                <c:pt idx="651">
                  <c:v>100.77309330895299</c:v>
                </c:pt>
                <c:pt idx="652">
                  <c:v>100.482295448104</c:v>
                </c:pt>
                <c:pt idx="653">
                  <c:v>100.34237564347301</c:v>
                </c:pt>
                <c:pt idx="654">
                  <c:v>100.67597114697401</c:v>
                </c:pt>
                <c:pt idx="655">
                  <c:v>100.88435094035</c:v>
                </c:pt>
                <c:pt idx="656">
                  <c:v>101.21247805925501</c:v>
                </c:pt>
                <c:pt idx="657">
                  <c:v>101.002898280537</c:v>
                </c:pt>
                <c:pt idx="658">
                  <c:v>101.180996384569</c:v>
                </c:pt>
                <c:pt idx="659">
                  <c:v>101.01086350051099</c:v>
                </c:pt>
                <c:pt idx="660">
                  <c:v>100.969839901165</c:v>
                </c:pt>
                <c:pt idx="661">
                  <c:v>100.600907006257</c:v>
                </c:pt>
                <c:pt idx="662">
                  <c:v>100.282139902498</c:v>
                </c:pt>
                <c:pt idx="663">
                  <c:v>100.34534323638</c:v>
                </c:pt>
                <c:pt idx="664">
                  <c:v>100.341269512319</c:v>
                </c:pt>
                <c:pt idx="665">
                  <c:v>100.216366122862</c:v>
                </c:pt>
                <c:pt idx="666">
                  <c:v>100.10764544701399</c:v>
                </c:pt>
                <c:pt idx="667">
                  <c:v>99.971729895847602</c:v>
                </c:pt>
                <c:pt idx="668">
                  <c:v>100.285253550452</c:v>
                </c:pt>
                <c:pt idx="669">
                  <c:v>99.959856961991093</c:v>
                </c:pt>
                <c:pt idx="670">
                  <c:v>100.075503230389</c:v>
                </c:pt>
                <c:pt idx="671">
                  <c:v>100.347478397967</c:v>
                </c:pt>
                <c:pt idx="672">
                  <c:v>100.33123136171599</c:v>
                </c:pt>
                <c:pt idx="673">
                  <c:v>99.981258287209201</c:v>
                </c:pt>
                <c:pt idx="674">
                  <c:v>99.808221652568804</c:v>
                </c:pt>
                <c:pt idx="675">
                  <c:v>99.917379613720001</c:v>
                </c:pt>
                <c:pt idx="676">
                  <c:v>99.764318370970599</c:v>
                </c:pt>
                <c:pt idx="677">
                  <c:v>99.587141945379997</c:v>
                </c:pt>
                <c:pt idx="678">
                  <c:v>99.710347612495397</c:v>
                </c:pt>
                <c:pt idx="679">
                  <c:v>99.936176257538904</c:v>
                </c:pt>
                <c:pt idx="680">
                  <c:v>99.592083670901104</c:v>
                </c:pt>
                <c:pt idx="681">
                  <c:v>101.120216826367</c:v>
                </c:pt>
                <c:pt idx="682">
                  <c:v>101.277852937639</c:v>
                </c:pt>
                <c:pt idx="683">
                  <c:v>101.000807381854</c:v>
                </c:pt>
                <c:pt idx="684">
                  <c:v>101.236646797608</c:v>
                </c:pt>
                <c:pt idx="685">
                  <c:v>101.797222405071</c:v>
                </c:pt>
                <c:pt idx="686">
                  <c:v>101.67964785584</c:v>
                </c:pt>
                <c:pt idx="687">
                  <c:v>100.567875031067</c:v>
                </c:pt>
                <c:pt idx="688">
                  <c:v>101.610749084274</c:v>
                </c:pt>
                <c:pt idx="689">
                  <c:v>101.778392976522</c:v>
                </c:pt>
                <c:pt idx="690">
                  <c:v>100.635544300326</c:v>
                </c:pt>
                <c:pt idx="691">
                  <c:v>102.07516691908801</c:v>
                </c:pt>
                <c:pt idx="692">
                  <c:v>100.801573660009</c:v>
                </c:pt>
                <c:pt idx="693">
                  <c:v>99.370785015092693</c:v>
                </c:pt>
                <c:pt idx="694">
                  <c:v>96.819261228137705</c:v>
                </c:pt>
                <c:pt idx="695">
                  <c:v>97.206588639133699</c:v>
                </c:pt>
                <c:pt idx="696">
                  <c:v>97.044340410163898</c:v>
                </c:pt>
                <c:pt idx="697">
                  <c:v>97.663243825352296</c:v>
                </c:pt>
                <c:pt idx="698">
                  <c:v>95.832353833127598</c:v>
                </c:pt>
                <c:pt idx="699">
                  <c:v>94.529122261377196</c:v>
                </c:pt>
                <c:pt idx="700">
                  <c:v>94.713575390804905</c:v>
                </c:pt>
                <c:pt idx="701">
                  <c:v>95.142667454826196</c:v>
                </c:pt>
                <c:pt idx="702">
                  <c:v>94.743489971811897</c:v>
                </c:pt>
                <c:pt idx="703">
                  <c:v>94.231307210053103</c:v>
                </c:pt>
                <c:pt idx="704">
                  <c:v>94.322025062567903</c:v>
                </c:pt>
                <c:pt idx="705">
                  <c:v>94.113904168036797</c:v>
                </c:pt>
                <c:pt idx="706">
                  <c:v>94.161215310954205</c:v>
                </c:pt>
                <c:pt idx="707">
                  <c:v>93.773938274241004</c:v>
                </c:pt>
                <c:pt idx="708">
                  <c:v>93.967297140592095</c:v>
                </c:pt>
                <c:pt idx="709">
                  <c:v>94.0049431609077</c:v>
                </c:pt>
                <c:pt idx="710">
                  <c:v>94.654343490534501</c:v>
                </c:pt>
                <c:pt idx="711">
                  <c:v>94.452770488828506</c:v>
                </c:pt>
                <c:pt idx="712">
                  <c:v>94.529719235689498</c:v>
                </c:pt>
                <c:pt idx="713">
                  <c:v>94.662709989654601</c:v>
                </c:pt>
                <c:pt idx="714">
                  <c:v>94.532750170587093</c:v>
                </c:pt>
                <c:pt idx="715">
                  <c:v>94.586520239294501</c:v>
                </c:pt>
                <c:pt idx="716">
                  <c:v>94.851171510792597</c:v>
                </c:pt>
                <c:pt idx="717">
                  <c:v>94.977518783308696</c:v>
                </c:pt>
                <c:pt idx="718">
                  <c:v>95.244890759086104</c:v>
                </c:pt>
                <c:pt idx="719">
                  <c:v>96.420291018270106</c:v>
                </c:pt>
                <c:pt idx="720">
                  <c:v>96.681390985259597</c:v>
                </c:pt>
                <c:pt idx="721">
                  <c:v>96.755210288370293</c:v>
                </c:pt>
                <c:pt idx="722">
                  <c:v>97.095037145985302</c:v>
                </c:pt>
                <c:pt idx="723">
                  <c:v>98.507416949796195</c:v>
                </c:pt>
                <c:pt idx="724">
                  <c:v>98.594551860472194</c:v>
                </c:pt>
                <c:pt idx="725">
                  <c:v>98.955303472952195</c:v>
                </c:pt>
                <c:pt idx="726">
                  <c:v>99.582024877298494</c:v>
                </c:pt>
                <c:pt idx="727">
                  <c:v>99.973173891996694</c:v>
                </c:pt>
                <c:pt idx="728">
                  <c:v>99.972996424009096</c:v>
                </c:pt>
                <c:pt idx="729">
                  <c:v>99.867739550857493</c:v>
                </c:pt>
                <c:pt idx="730">
                  <c:v>100.572832376241</c:v>
                </c:pt>
                <c:pt idx="731">
                  <c:v>101.002266641049</c:v>
                </c:pt>
                <c:pt idx="732">
                  <c:v>101.156081175145</c:v>
                </c:pt>
                <c:pt idx="733">
                  <c:v>100.59305789424999</c:v>
                </c:pt>
                <c:pt idx="734">
                  <c:v>101.305924216516</c:v>
                </c:pt>
                <c:pt idx="735">
                  <c:v>102.020461326247</c:v>
                </c:pt>
                <c:pt idx="736">
                  <c:v>101.494752097841</c:v>
                </c:pt>
                <c:pt idx="737">
                  <c:v>101.334394291596</c:v>
                </c:pt>
                <c:pt idx="738">
                  <c:v>101.42471210435301</c:v>
                </c:pt>
                <c:pt idx="739">
                  <c:v>101.95556046272399</c:v>
                </c:pt>
                <c:pt idx="740">
                  <c:v>102.128143361279</c:v>
                </c:pt>
                <c:pt idx="741">
                  <c:v>101.71759181194101</c:v>
                </c:pt>
                <c:pt idx="742">
                  <c:v>102.09141737979699</c:v>
                </c:pt>
                <c:pt idx="743">
                  <c:v>102.973379109993</c:v>
                </c:pt>
                <c:pt idx="744">
                  <c:v>103.208722793492</c:v>
                </c:pt>
                <c:pt idx="745">
                  <c:v>102.779542232054</c:v>
                </c:pt>
                <c:pt idx="746">
                  <c:v>103.06876956995301</c:v>
                </c:pt>
                <c:pt idx="747">
                  <c:v>103.71950909683299</c:v>
                </c:pt>
                <c:pt idx="748">
                  <c:v>103.85312151343101</c:v>
                </c:pt>
                <c:pt idx="749">
                  <c:v>104.15477694246199</c:v>
                </c:pt>
                <c:pt idx="750">
                  <c:v>105.35874779922401</c:v>
                </c:pt>
                <c:pt idx="751">
                  <c:v>105.63710720947699</c:v>
                </c:pt>
                <c:pt idx="752">
                  <c:v>104.155525467781</c:v>
                </c:pt>
                <c:pt idx="753">
                  <c:v>104.356007384086</c:v>
                </c:pt>
                <c:pt idx="754">
                  <c:v>105.03838712271001</c:v>
                </c:pt>
                <c:pt idx="755">
                  <c:v>105.283571869189</c:v>
                </c:pt>
                <c:pt idx="756">
                  <c:v>105.699500473651</c:v>
                </c:pt>
                <c:pt idx="757">
                  <c:v>106.29440313104</c:v>
                </c:pt>
                <c:pt idx="758">
                  <c:v>105.951710544682</c:v>
                </c:pt>
                <c:pt idx="759">
                  <c:v>103.590132696178</c:v>
                </c:pt>
                <c:pt idx="760">
                  <c:v>103.95189823141099</c:v>
                </c:pt>
                <c:pt idx="761">
                  <c:v>105.53273856699499</c:v>
                </c:pt>
                <c:pt idx="762">
                  <c:v>103.609411656669</c:v>
                </c:pt>
                <c:pt idx="763">
                  <c:v>103.946791727806</c:v>
                </c:pt>
                <c:pt idx="764">
                  <c:v>103.4786601631</c:v>
                </c:pt>
                <c:pt idx="765">
                  <c:v>103.458054321451</c:v>
                </c:pt>
                <c:pt idx="766">
                  <c:v>103.543188229455</c:v>
                </c:pt>
                <c:pt idx="767">
                  <c:v>102.715711824851</c:v>
                </c:pt>
                <c:pt idx="768">
                  <c:v>103.472307199742</c:v>
                </c:pt>
                <c:pt idx="769">
                  <c:v>103.850050132123</c:v>
                </c:pt>
                <c:pt idx="770">
                  <c:v>104.24242523516401</c:v>
                </c:pt>
                <c:pt idx="771">
                  <c:v>103.92355951532799</c:v>
                </c:pt>
                <c:pt idx="772">
                  <c:v>103.784707806954</c:v>
                </c:pt>
                <c:pt idx="773">
                  <c:v>103.599390930488</c:v>
                </c:pt>
                <c:pt idx="774">
                  <c:v>103.669611528663</c:v>
                </c:pt>
                <c:pt idx="775">
                  <c:v>103.136910813574</c:v>
                </c:pt>
                <c:pt idx="776">
                  <c:v>102.462385784956</c:v>
                </c:pt>
                <c:pt idx="777">
                  <c:v>102.764727300372</c:v>
                </c:pt>
                <c:pt idx="778">
                  <c:v>102.70302720657899</c:v>
                </c:pt>
                <c:pt idx="779">
                  <c:v>102.85421583097001</c:v>
                </c:pt>
                <c:pt idx="780">
                  <c:v>102.716696645642</c:v>
                </c:pt>
                <c:pt idx="781">
                  <c:v>103.06601145251</c:v>
                </c:pt>
                <c:pt idx="782">
                  <c:v>103.045082811667</c:v>
                </c:pt>
                <c:pt idx="783">
                  <c:v>103.035931401821</c:v>
                </c:pt>
                <c:pt idx="784">
                  <c:v>103.17756480411801</c:v>
                </c:pt>
                <c:pt idx="785">
                  <c:v>102.953481332357</c:v>
                </c:pt>
                <c:pt idx="786">
                  <c:v>103.379046672537</c:v>
                </c:pt>
                <c:pt idx="787">
                  <c:v>103.5778350348</c:v>
                </c:pt>
                <c:pt idx="788">
                  <c:v>103.436672041809</c:v>
                </c:pt>
                <c:pt idx="789">
                  <c:v>103.286213287406</c:v>
                </c:pt>
                <c:pt idx="790">
                  <c:v>102.97400217798101</c:v>
                </c:pt>
                <c:pt idx="791">
                  <c:v>103.641587242909</c:v>
                </c:pt>
                <c:pt idx="792">
                  <c:v>103.46729105342899</c:v>
                </c:pt>
                <c:pt idx="793">
                  <c:v>103.83230965632499</c:v>
                </c:pt>
                <c:pt idx="794">
                  <c:v>104.03679699569</c:v>
                </c:pt>
                <c:pt idx="795">
                  <c:v>104.582120000305</c:v>
                </c:pt>
                <c:pt idx="796">
                  <c:v>104.568134591891</c:v>
                </c:pt>
                <c:pt idx="797">
                  <c:v>104.274637973227</c:v>
                </c:pt>
                <c:pt idx="798">
                  <c:v>104.568711199737</c:v>
                </c:pt>
                <c:pt idx="799">
                  <c:v>104.755994044178</c:v>
                </c:pt>
                <c:pt idx="800">
                  <c:v>104.277023447123</c:v>
                </c:pt>
                <c:pt idx="801">
                  <c:v>104.576811698835</c:v>
                </c:pt>
                <c:pt idx="802">
                  <c:v>104.83456567664101</c:v>
                </c:pt>
                <c:pt idx="803">
                  <c:v>104.597044286513</c:v>
                </c:pt>
                <c:pt idx="804">
                  <c:v>104.626301211558</c:v>
                </c:pt>
                <c:pt idx="805">
                  <c:v>104.063046855172</c:v>
                </c:pt>
                <c:pt idx="806">
                  <c:v>103.904225521285</c:v>
                </c:pt>
                <c:pt idx="807">
                  <c:v>104.08410530738099</c:v>
                </c:pt>
                <c:pt idx="808">
                  <c:v>104.44416283703001</c:v>
                </c:pt>
                <c:pt idx="809">
                  <c:v>104.397925445358</c:v>
                </c:pt>
                <c:pt idx="810">
                  <c:v>104.470174317404</c:v>
                </c:pt>
                <c:pt idx="811">
                  <c:v>104.420217350355</c:v>
                </c:pt>
                <c:pt idx="812">
                  <c:v>104.54612075781399</c:v>
                </c:pt>
                <c:pt idx="813">
                  <c:v>104.920995856495</c:v>
                </c:pt>
                <c:pt idx="814">
                  <c:v>105.21801554031001</c:v>
                </c:pt>
                <c:pt idx="815">
                  <c:v>104.744866861869</c:v>
                </c:pt>
                <c:pt idx="816">
                  <c:v>104.55632412902899</c:v>
                </c:pt>
                <c:pt idx="817">
                  <c:v>104.90879996607001</c:v>
                </c:pt>
                <c:pt idx="818">
                  <c:v>105.15353231623401</c:v>
                </c:pt>
                <c:pt idx="819">
                  <c:v>105.37391555231299</c:v>
                </c:pt>
                <c:pt idx="820">
                  <c:v>105.192146289926</c:v>
                </c:pt>
                <c:pt idx="821">
                  <c:v>105.300612789978</c:v>
                </c:pt>
                <c:pt idx="822">
                  <c:v>104.787187504866</c:v>
                </c:pt>
                <c:pt idx="823">
                  <c:v>104.885935365915</c:v>
                </c:pt>
                <c:pt idx="824">
                  <c:v>104.932020868244</c:v>
                </c:pt>
                <c:pt idx="825">
                  <c:v>105.51558031442001</c:v>
                </c:pt>
                <c:pt idx="826">
                  <c:v>105.787058642804</c:v>
                </c:pt>
                <c:pt idx="827">
                  <c:v>105.933559036022</c:v>
                </c:pt>
                <c:pt idx="828">
                  <c:v>105.893696174203</c:v>
                </c:pt>
                <c:pt idx="829">
                  <c:v>106.081675089345</c:v>
                </c:pt>
                <c:pt idx="830">
                  <c:v>106.414193390417</c:v>
                </c:pt>
                <c:pt idx="831">
                  <c:v>106.514576479171</c:v>
                </c:pt>
                <c:pt idx="832">
                  <c:v>106.500152248742</c:v>
                </c:pt>
                <c:pt idx="833">
                  <c:v>105.993933462134</c:v>
                </c:pt>
                <c:pt idx="834">
                  <c:v>105.65864713465599</c:v>
                </c:pt>
                <c:pt idx="835">
                  <c:v>105.906617480422</c:v>
                </c:pt>
                <c:pt idx="836">
                  <c:v>106.741743461911</c:v>
                </c:pt>
                <c:pt idx="837">
                  <c:v>106.85973909294999</c:v>
                </c:pt>
                <c:pt idx="838">
                  <c:v>106.986933864869</c:v>
                </c:pt>
                <c:pt idx="839">
                  <c:v>106.95264759017699</c:v>
                </c:pt>
                <c:pt idx="840">
                  <c:v>106.820188564839</c:v>
                </c:pt>
                <c:pt idx="841">
                  <c:v>106.68755540707301</c:v>
                </c:pt>
                <c:pt idx="842">
                  <c:v>106.787634816889</c:v>
                </c:pt>
                <c:pt idx="843">
                  <c:v>106.842961035423</c:v>
                </c:pt>
                <c:pt idx="844">
                  <c:v>106.898769664987</c:v>
                </c:pt>
                <c:pt idx="845">
                  <c:v>106.33873978056</c:v>
                </c:pt>
                <c:pt idx="846">
                  <c:v>106.663053731148</c:v>
                </c:pt>
                <c:pt idx="847">
                  <c:v>107.03790311273301</c:v>
                </c:pt>
                <c:pt idx="848">
                  <c:v>107.769364941601</c:v>
                </c:pt>
                <c:pt idx="849">
                  <c:v>107.998120944855</c:v>
                </c:pt>
                <c:pt idx="850">
                  <c:v>108.30846179388701</c:v>
                </c:pt>
                <c:pt idx="851">
                  <c:v>108.47853180587801</c:v>
                </c:pt>
                <c:pt idx="852">
                  <c:v>108.68872092095199</c:v>
                </c:pt>
                <c:pt idx="853">
                  <c:v>108.28784695810801</c:v>
                </c:pt>
                <c:pt idx="854">
                  <c:v>108.38854358539</c:v>
                </c:pt>
                <c:pt idx="855">
                  <c:v>109.22507244313699</c:v>
                </c:pt>
                <c:pt idx="856">
                  <c:v>109.708482574725</c:v>
                </c:pt>
                <c:pt idx="857">
                  <c:v>109.58687014722101</c:v>
                </c:pt>
                <c:pt idx="858">
                  <c:v>109.429272200055</c:v>
                </c:pt>
                <c:pt idx="859">
                  <c:v>109.63821399480599</c:v>
                </c:pt>
                <c:pt idx="860">
                  <c:v>110.617535709736</c:v>
                </c:pt>
                <c:pt idx="861">
                  <c:v>111.152484729411</c:v>
                </c:pt>
                <c:pt idx="862">
                  <c:v>111.179841939307</c:v>
                </c:pt>
                <c:pt idx="863">
                  <c:v>111.026243904437</c:v>
                </c:pt>
                <c:pt idx="864">
                  <c:v>111.70266523139399</c:v>
                </c:pt>
                <c:pt idx="865">
                  <c:v>111.935762606298</c:v>
                </c:pt>
                <c:pt idx="866">
                  <c:v>112.369028219483</c:v>
                </c:pt>
                <c:pt idx="867">
                  <c:v>112.129535764138</c:v>
                </c:pt>
                <c:pt idx="868">
                  <c:v>111.915028049759</c:v>
                </c:pt>
                <c:pt idx="869">
                  <c:v>111.87669714568599</c:v>
                </c:pt>
                <c:pt idx="870">
                  <c:v>111.55631535213</c:v>
                </c:pt>
                <c:pt idx="871">
                  <c:v>112.60513339293099</c:v>
                </c:pt>
                <c:pt idx="872">
                  <c:v>112.831418165359</c:v>
                </c:pt>
                <c:pt idx="873">
                  <c:v>112.702402476361</c:v>
                </c:pt>
                <c:pt idx="874">
                  <c:v>113.030299925619</c:v>
                </c:pt>
                <c:pt idx="875">
                  <c:v>113.083276391002</c:v>
                </c:pt>
                <c:pt idx="876">
                  <c:v>113.052050826342</c:v>
                </c:pt>
                <c:pt idx="877">
                  <c:v>113.49027467545</c:v>
                </c:pt>
                <c:pt idx="878">
                  <c:v>112.96019981103601</c:v>
                </c:pt>
                <c:pt idx="879">
                  <c:v>113.159177004288</c:v>
                </c:pt>
                <c:pt idx="880">
                  <c:v>113.506329546247</c:v>
                </c:pt>
                <c:pt idx="881">
                  <c:v>113.010115144355</c:v>
                </c:pt>
                <c:pt idx="882">
                  <c:v>113.49621832369201</c:v>
                </c:pt>
                <c:pt idx="883">
                  <c:v>113.21265579358899</c:v>
                </c:pt>
                <c:pt idx="884">
                  <c:v>113.60867729624201</c:v>
                </c:pt>
                <c:pt idx="885">
                  <c:v>113.93338287916499</c:v>
                </c:pt>
                <c:pt idx="886">
                  <c:v>113.53427847124701</c:v>
                </c:pt>
                <c:pt idx="887">
                  <c:v>113.212290535044</c:v>
                </c:pt>
                <c:pt idx="888">
                  <c:v>113.547861234764</c:v>
                </c:pt>
                <c:pt idx="889">
                  <c:v>113.79787718484</c:v>
                </c:pt>
                <c:pt idx="890">
                  <c:v>113.89531564900599</c:v>
                </c:pt>
                <c:pt idx="891">
                  <c:v>114.947837046788</c:v>
                </c:pt>
                <c:pt idx="892">
                  <c:v>115.420658511447</c:v>
                </c:pt>
                <c:pt idx="893">
                  <c:v>117.24026798636299</c:v>
                </c:pt>
                <c:pt idx="894">
                  <c:v>117.470602752904</c:v>
                </c:pt>
                <c:pt idx="895">
                  <c:v>117.41914316241299</c:v>
                </c:pt>
                <c:pt idx="896">
                  <c:v>116.63205222237799</c:v>
                </c:pt>
                <c:pt idx="897">
                  <c:v>117.176308195478</c:v>
                </c:pt>
                <c:pt idx="898">
                  <c:v>116.56789179888401</c:v>
                </c:pt>
                <c:pt idx="899">
                  <c:v>114.924667022628</c:v>
                </c:pt>
                <c:pt idx="900">
                  <c:v>114.641782962771</c:v>
                </c:pt>
                <c:pt idx="901">
                  <c:v>112.76520273398501</c:v>
                </c:pt>
                <c:pt idx="902">
                  <c:v>112.940858323999</c:v>
                </c:pt>
                <c:pt idx="903">
                  <c:v>114.716209631781</c:v>
                </c:pt>
                <c:pt idx="904">
                  <c:v>114.906090566213</c:v>
                </c:pt>
                <c:pt idx="905">
                  <c:v>115.29495187869701</c:v>
                </c:pt>
                <c:pt idx="906">
                  <c:v>113.556165652679</c:v>
                </c:pt>
                <c:pt idx="907">
                  <c:v>115.548424098385</c:v>
                </c:pt>
                <c:pt idx="908">
                  <c:v>114.95232326337199</c:v>
                </c:pt>
                <c:pt idx="909">
                  <c:v>114.613948049952</c:v>
                </c:pt>
                <c:pt idx="910">
                  <c:v>113.563896704169</c:v>
                </c:pt>
                <c:pt idx="911">
                  <c:v>113.499904257357</c:v>
                </c:pt>
                <c:pt idx="912">
                  <c:v>113.77589293141099</c:v>
                </c:pt>
                <c:pt idx="913">
                  <c:v>113.837033290921</c:v>
                </c:pt>
                <c:pt idx="914">
                  <c:v>114.348889654993</c:v>
                </c:pt>
                <c:pt idx="915">
                  <c:v>113.330109545561</c:v>
                </c:pt>
                <c:pt idx="916">
                  <c:v>112.86506976839701</c:v>
                </c:pt>
                <c:pt idx="917">
                  <c:v>113.144018716128</c:v>
                </c:pt>
                <c:pt idx="918">
                  <c:v>113.01404042457401</c:v>
                </c:pt>
                <c:pt idx="919">
                  <c:v>113.225089769837</c:v>
                </c:pt>
                <c:pt idx="920">
                  <c:v>112.63776069833401</c:v>
                </c:pt>
                <c:pt idx="921">
                  <c:v>112.06053155571099</c:v>
                </c:pt>
                <c:pt idx="922">
                  <c:v>112.58453278771501</c:v>
                </c:pt>
                <c:pt idx="923">
                  <c:v>113.300734603989</c:v>
                </c:pt>
                <c:pt idx="924">
                  <c:v>113.387769641912</c:v>
                </c:pt>
                <c:pt idx="925">
                  <c:v>113.824745889176</c:v>
                </c:pt>
                <c:pt idx="926">
                  <c:v>113.699762121815</c:v>
                </c:pt>
                <c:pt idx="927">
                  <c:v>113.465719393022</c:v>
                </c:pt>
                <c:pt idx="928">
                  <c:v>113.79137618177199</c:v>
                </c:pt>
                <c:pt idx="929">
                  <c:v>113.141405438264</c:v>
                </c:pt>
                <c:pt idx="930">
                  <c:v>113.906316440927</c:v>
                </c:pt>
                <c:pt idx="931">
                  <c:v>113.758503760585</c:v>
                </c:pt>
                <c:pt idx="932">
                  <c:v>114.196983161096</c:v>
                </c:pt>
                <c:pt idx="933">
                  <c:v>115.734205654509</c:v>
                </c:pt>
                <c:pt idx="934">
                  <c:v>115.611212222663</c:v>
                </c:pt>
                <c:pt idx="935">
                  <c:v>116.39801598115</c:v>
                </c:pt>
                <c:pt idx="936">
                  <c:v>116.463671496689</c:v>
                </c:pt>
                <c:pt idx="937">
                  <c:v>116.304563707162</c:v>
                </c:pt>
                <c:pt idx="938">
                  <c:v>116.445364831894</c:v>
                </c:pt>
                <c:pt idx="939">
                  <c:v>116.743976556638</c:v>
                </c:pt>
                <c:pt idx="940">
                  <c:v>117.679259879752</c:v>
                </c:pt>
                <c:pt idx="941">
                  <c:v>117.600342911943</c:v>
                </c:pt>
                <c:pt idx="942">
                  <c:v>118.476383994724</c:v>
                </c:pt>
                <c:pt idx="943">
                  <c:v>118.724925456252</c:v>
                </c:pt>
                <c:pt idx="944">
                  <c:v>117.44866536568399</c:v>
                </c:pt>
                <c:pt idx="945">
                  <c:v>116.953981340303</c:v>
                </c:pt>
                <c:pt idx="946">
                  <c:v>116.64339313167299</c:v>
                </c:pt>
                <c:pt idx="947">
                  <c:v>117.79074728630501</c:v>
                </c:pt>
                <c:pt idx="948">
                  <c:v>117.892723798806</c:v>
                </c:pt>
                <c:pt idx="949">
                  <c:v>118.452084310199</c:v>
                </c:pt>
                <c:pt idx="950">
                  <c:v>118.951105227909</c:v>
                </c:pt>
                <c:pt idx="951">
                  <c:v>116.37754474837401</c:v>
                </c:pt>
                <c:pt idx="952">
                  <c:v>117.104609027322</c:v>
                </c:pt>
                <c:pt idx="953">
                  <c:v>118.481319930084</c:v>
                </c:pt>
                <c:pt idx="954">
                  <c:v>118.24085103086399</c:v>
                </c:pt>
                <c:pt idx="955">
                  <c:v>118.679477445402</c:v>
                </c:pt>
                <c:pt idx="956">
                  <c:v>118.681144493907</c:v>
                </c:pt>
                <c:pt idx="957">
                  <c:v>118.983756280774</c:v>
                </c:pt>
                <c:pt idx="958">
                  <c:v>119.836589093087</c:v>
                </c:pt>
                <c:pt idx="959">
                  <c:v>119.574699748822</c:v>
                </c:pt>
                <c:pt idx="960">
                  <c:v>119.601576621508</c:v>
                </c:pt>
                <c:pt idx="961">
                  <c:v>119.818878001792</c:v>
                </c:pt>
                <c:pt idx="962">
                  <c:v>120.298847383623</c:v>
                </c:pt>
                <c:pt idx="963">
                  <c:v>119.99274222976599</c:v>
                </c:pt>
                <c:pt idx="964">
                  <c:v>120.537477094121</c:v>
                </c:pt>
                <c:pt idx="965">
                  <c:v>121.39893949896801</c:v>
                </c:pt>
                <c:pt idx="966">
                  <c:v>121.87709040513199</c:v>
                </c:pt>
                <c:pt idx="967">
                  <c:v>121.071616494968</c:v>
                </c:pt>
                <c:pt idx="968">
                  <c:v>121.293254460195</c:v>
                </c:pt>
                <c:pt idx="969">
                  <c:v>120.41281863323201</c:v>
                </c:pt>
                <c:pt idx="970">
                  <c:v>122.28203251348</c:v>
                </c:pt>
                <c:pt idx="971">
                  <c:v>122.669485502223</c:v>
                </c:pt>
                <c:pt idx="972">
                  <c:v>122.43481801958301</c:v>
                </c:pt>
                <c:pt idx="973">
                  <c:v>122.99168920023401</c:v>
                </c:pt>
                <c:pt idx="974">
                  <c:v>123.93269063967399</c:v>
                </c:pt>
                <c:pt idx="975">
                  <c:v>124.37759201146299</c:v>
                </c:pt>
                <c:pt idx="976">
                  <c:v>123.65261372749301</c:v>
                </c:pt>
                <c:pt idx="977">
                  <c:v>124.039394445989</c:v>
                </c:pt>
                <c:pt idx="978">
                  <c:v>123.76823987232</c:v>
                </c:pt>
                <c:pt idx="979">
                  <c:v>122.250172053854</c:v>
                </c:pt>
                <c:pt idx="980">
                  <c:v>122.33068895494399</c:v>
                </c:pt>
                <c:pt idx="981">
                  <c:v>122.139514460344</c:v>
                </c:pt>
                <c:pt idx="982">
                  <c:v>120.36905672618001</c:v>
                </c:pt>
                <c:pt idx="983">
                  <c:v>119.22203293413</c:v>
                </c:pt>
                <c:pt idx="984">
                  <c:v>120.539864016509</c:v>
                </c:pt>
                <c:pt idx="985">
                  <c:v>120.917225185498</c:v>
                </c:pt>
                <c:pt idx="986">
                  <c:v>122.13786143503199</c:v>
                </c:pt>
                <c:pt idx="987">
                  <c:v>122.411376446883</c:v>
                </c:pt>
                <c:pt idx="988">
                  <c:v>122.871075513569</c:v>
                </c:pt>
                <c:pt idx="989">
                  <c:v>123.568483233382</c:v>
                </c:pt>
                <c:pt idx="990">
                  <c:v>123.805114455612</c:v>
                </c:pt>
                <c:pt idx="991">
                  <c:v>123.091007113438</c:v>
                </c:pt>
                <c:pt idx="992">
                  <c:v>123.785520334616</c:v>
                </c:pt>
                <c:pt idx="993">
                  <c:v>124.245250314505</c:v>
                </c:pt>
                <c:pt idx="994">
                  <c:v>124.74545795860899</c:v>
                </c:pt>
                <c:pt idx="995">
                  <c:v>125.079068986519</c:v>
                </c:pt>
                <c:pt idx="996">
                  <c:v>125.321677822986</c:v>
                </c:pt>
                <c:pt idx="997">
                  <c:v>125.345243021785</c:v>
                </c:pt>
                <c:pt idx="998">
                  <c:v>125.11781428172399</c:v>
                </c:pt>
                <c:pt idx="999">
                  <c:v>125.06453813319899</c:v>
                </c:pt>
                <c:pt idx="1000">
                  <c:v>124.92469299335799</c:v>
                </c:pt>
                <c:pt idx="1001">
                  <c:v>124.699501237566</c:v>
                </c:pt>
                <c:pt idx="1002">
                  <c:v>124.61543566255401</c:v>
                </c:pt>
                <c:pt idx="1003">
                  <c:v>124.966009893232</c:v>
                </c:pt>
                <c:pt idx="1004">
                  <c:v>125.08295389190501</c:v>
                </c:pt>
                <c:pt idx="1005">
                  <c:v>125.822376487665</c:v>
                </c:pt>
                <c:pt idx="1006">
                  <c:v>125.55308337949199</c:v>
                </c:pt>
                <c:pt idx="1007">
                  <c:v>126.02887157662801</c:v>
                </c:pt>
                <c:pt idx="1008">
                  <c:v>126.668646594207</c:v>
                </c:pt>
                <c:pt idx="1009">
                  <c:v>127.07381639782</c:v>
                </c:pt>
                <c:pt idx="1010">
                  <c:v>127.201045706748</c:v>
                </c:pt>
                <c:pt idx="1011">
                  <c:v>127.7288806549</c:v>
                </c:pt>
                <c:pt idx="1012">
                  <c:v>128.227418123349</c:v>
                </c:pt>
                <c:pt idx="1013">
                  <c:v>128.66112124145801</c:v>
                </c:pt>
                <c:pt idx="1014">
                  <c:v>129.01565311741399</c:v>
                </c:pt>
                <c:pt idx="1015">
                  <c:v>128.993410306139</c:v>
                </c:pt>
                <c:pt idx="1016">
                  <c:v>129.03367732527599</c:v>
                </c:pt>
                <c:pt idx="1017">
                  <c:v>128.951351726902</c:v>
                </c:pt>
                <c:pt idx="1018">
                  <c:v>128.84379494187499</c:v>
                </c:pt>
                <c:pt idx="1019">
                  <c:v>128.97413495382099</c:v>
                </c:pt>
                <c:pt idx="1020">
                  <c:v>129.240633608134</c:v>
                </c:pt>
                <c:pt idx="1021">
                  <c:v>129.22021937222101</c:v>
                </c:pt>
                <c:pt idx="1022">
                  <c:v>128.974268778267</c:v>
                </c:pt>
                <c:pt idx="1023">
                  <c:v>128.93688419919101</c:v>
                </c:pt>
                <c:pt idx="1024">
                  <c:v>128.87742097571501</c:v>
                </c:pt>
                <c:pt idx="1025">
                  <c:v>128.84185810453599</c:v>
                </c:pt>
                <c:pt idx="1026">
                  <c:v>129.117108457602</c:v>
                </c:pt>
                <c:pt idx="1027">
                  <c:v>129.04194156728201</c:v>
                </c:pt>
                <c:pt idx="1028">
                  <c:v>129.09559571553399</c:v>
                </c:pt>
                <c:pt idx="1029">
                  <c:v>128.910219452924</c:v>
                </c:pt>
                <c:pt idx="1030">
                  <c:v>128.58409454025499</c:v>
                </c:pt>
                <c:pt idx="1031">
                  <c:v>128.722357722819</c:v>
                </c:pt>
                <c:pt idx="1032">
                  <c:v>128.73350896035299</c:v>
                </c:pt>
                <c:pt idx="1033">
                  <c:v>129.22419856959999</c:v>
                </c:pt>
                <c:pt idx="1034">
                  <c:v>129.457261025691</c:v>
                </c:pt>
                <c:pt idx="1035">
                  <c:v>129.883661881699</c:v>
                </c:pt>
                <c:pt idx="1036">
                  <c:v>126.99070118605199</c:v>
                </c:pt>
                <c:pt idx="1037">
                  <c:v>127.046538102254</c:v>
                </c:pt>
                <c:pt idx="1038">
                  <c:v>125.472521994169</c:v>
                </c:pt>
                <c:pt idx="1039">
                  <c:v>124.285220335441</c:v>
                </c:pt>
                <c:pt idx="1040">
                  <c:v>124.11461676270299</c:v>
                </c:pt>
                <c:pt idx="1041">
                  <c:v>123.409758791267</c:v>
                </c:pt>
                <c:pt idx="1042">
                  <c:v>123.971158905964</c:v>
                </c:pt>
                <c:pt idx="1043">
                  <c:v>122.16095678508501</c:v>
                </c:pt>
                <c:pt idx="1044">
                  <c:v>122.201991988995</c:v>
                </c:pt>
                <c:pt idx="1045">
                  <c:v>123.755267547538</c:v>
                </c:pt>
                <c:pt idx="1046">
                  <c:v>121.503079713601</c:v>
                </c:pt>
                <c:pt idx="1047">
                  <c:v>121.37657887415</c:v>
                </c:pt>
                <c:pt idx="1048">
                  <c:v>121.37416663602301</c:v>
                </c:pt>
                <c:pt idx="1049">
                  <c:v>122.017620899885</c:v>
                </c:pt>
                <c:pt idx="1050">
                  <c:v>124.139831774046</c:v>
                </c:pt>
                <c:pt idx="1051">
                  <c:v>123.290261867995</c:v>
                </c:pt>
                <c:pt idx="1052">
                  <c:v>123.68223402559001</c:v>
                </c:pt>
                <c:pt idx="1053">
                  <c:v>121.884924432395</c:v>
                </c:pt>
                <c:pt idx="1054">
                  <c:v>123.41207065171</c:v>
                </c:pt>
                <c:pt idx="1055">
                  <c:v>125.13217808096201</c:v>
                </c:pt>
                <c:pt idx="1056">
                  <c:v>125.907157076826</c:v>
                </c:pt>
                <c:pt idx="1057">
                  <c:v>127.382336936062</c:v>
                </c:pt>
                <c:pt idx="1058">
                  <c:v>127.840380027191</c:v>
                </c:pt>
                <c:pt idx="1059">
                  <c:v>128.19937658818</c:v>
                </c:pt>
                <c:pt idx="1060">
                  <c:v>128.492228055113</c:v>
                </c:pt>
                <c:pt idx="1061">
                  <c:v>128.764389916065</c:v>
                </c:pt>
                <c:pt idx="1062">
                  <c:v>129.193629286223</c:v>
                </c:pt>
                <c:pt idx="1063">
                  <c:v>129.09112724522501</c:v>
                </c:pt>
                <c:pt idx="1064">
                  <c:v>129.15572145418801</c:v>
                </c:pt>
                <c:pt idx="1065">
                  <c:v>129.45104658175799</c:v>
                </c:pt>
                <c:pt idx="1066">
                  <c:v>128.59784140755801</c:v>
                </c:pt>
                <c:pt idx="1067">
                  <c:v>129.06098845059</c:v>
                </c:pt>
                <c:pt idx="1068">
                  <c:v>128.52534975288401</c:v>
                </c:pt>
                <c:pt idx="1069">
                  <c:v>129.72176952492899</c:v>
                </c:pt>
                <c:pt idx="1070">
                  <c:v>129.32168835305899</c:v>
                </c:pt>
                <c:pt idx="1071">
                  <c:v>129.46402007363901</c:v>
                </c:pt>
                <c:pt idx="1072">
                  <c:v>129.90251265507001</c:v>
                </c:pt>
                <c:pt idx="1073">
                  <c:v>129.33929783585199</c:v>
                </c:pt>
                <c:pt idx="1074">
                  <c:v>129.537934165199</c:v>
                </c:pt>
                <c:pt idx="1075">
                  <c:v>128.61875770490599</c:v>
                </c:pt>
                <c:pt idx="1076">
                  <c:v>128.73738456509901</c:v>
                </c:pt>
                <c:pt idx="1077">
                  <c:v>129.47890447900099</c:v>
                </c:pt>
                <c:pt idx="1078">
                  <c:v>129.57415070414601</c:v>
                </c:pt>
                <c:pt idx="1079">
                  <c:v>130.11308297752601</c:v>
                </c:pt>
                <c:pt idx="1080">
                  <c:v>130.25738103444101</c:v>
                </c:pt>
                <c:pt idx="1081">
                  <c:v>129.59587792979701</c:v>
                </c:pt>
                <c:pt idx="1082">
                  <c:v>128.6249593869</c:v>
                </c:pt>
                <c:pt idx="1083">
                  <c:v>128.13477938487799</c:v>
                </c:pt>
                <c:pt idx="1084">
                  <c:v>129.80499002762201</c:v>
                </c:pt>
                <c:pt idx="1085">
                  <c:v>130.52965813207001</c:v>
                </c:pt>
                <c:pt idx="1086">
                  <c:v>129.54435158104599</c:v>
                </c:pt>
                <c:pt idx="1087">
                  <c:v>130.28299476931599</c:v>
                </c:pt>
                <c:pt idx="1088">
                  <c:v>130.79820671470401</c:v>
                </c:pt>
                <c:pt idx="1089">
                  <c:v>131.161816374707</c:v>
                </c:pt>
                <c:pt idx="1090">
                  <c:v>131.77017124216999</c:v>
                </c:pt>
                <c:pt idx="1091">
                  <c:v>131.21498892791899</c:v>
                </c:pt>
                <c:pt idx="1092">
                  <c:v>131.35677739358701</c:v>
                </c:pt>
                <c:pt idx="1093">
                  <c:v>131.733787073591</c:v>
                </c:pt>
                <c:pt idx="1094">
                  <c:v>131.277540126388</c:v>
                </c:pt>
                <c:pt idx="1095">
                  <c:v>129.841584396483</c:v>
                </c:pt>
                <c:pt idx="1096">
                  <c:v>130.05370422648301</c:v>
                </c:pt>
                <c:pt idx="1097">
                  <c:v>131.243946810268</c:v>
                </c:pt>
                <c:pt idx="1098">
                  <c:v>131.21264845861199</c:v>
                </c:pt>
                <c:pt idx="1099">
                  <c:v>132.34353207033999</c:v>
                </c:pt>
                <c:pt idx="1100">
                  <c:v>132.05133726463399</c:v>
                </c:pt>
                <c:pt idx="1101">
                  <c:v>132.113192039919</c:v>
                </c:pt>
                <c:pt idx="1102">
                  <c:v>132.42725165052499</c:v>
                </c:pt>
                <c:pt idx="1103">
                  <c:v>131.969165040306</c:v>
                </c:pt>
                <c:pt idx="1104">
                  <c:v>132.64197724558801</c:v>
                </c:pt>
                <c:pt idx="1105">
                  <c:v>132.764147351307</c:v>
                </c:pt>
                <c:pt idx="1106">
                  <c:v>131.66163733174801</c:v>
                </c:pt>
                <c:pt idx="1107">
                  <c:v>131.287005092654</c:v>
                </c:pt>
                <c:pt idx="1108">
                  <c:v>131.64802505060101</c:v>
                </c:pt>
                <c:pt idx="1109">
                  <c:v>132.14107229840201</c:v>
                </c:pt>
                <c:pt idx="1110">
                  <c:v>132.141195152775</c:v>
                </c:pt>
                <c:pt idx="1111">
                  <c:v>132.72969082603001</c:v>
                </c:pt>
                <c:pt idx="1112">
                  <c:v>132.49091194600101</c:v>
                </c:pt>
                <c:pt idx="1113">
                  <c:v>132.60825921164999</c:v>
                </c:pt>
                <c:pt idx="1114">
                  <c:v>131.80027097415501</c:v>
                </c:pt>
                <c:pt idx="1115">
                  <c:v>129.88761922902199</c:v>
                </c:pt>
                <c:pt idx="1116">
                  <c:v>127.827335955237</c:v>
                </c:pt>
                <c:pt idx="1117">
                  <c:v>128.107803994683</c:v>
                </c:pt>
                <c:pt idx="1118">
                  <c:v>128.744040907704</c:v>
                </c:pt>
                <c:pt idx="1119">
                  <c:v>126.919811687814</c:v>
                </c:pt>
                <c:pt idx="1120">
                  <c:v>127.63263889808501</c:v>
                </c:pt>
                <c:pt idx="1121">
                  <c:v>126.65425499838</c:v>
                </c:pt>
                <c:pt idx="1122">
                  <c:v>126.61972270241699</c:v>
                </c:pt>
                <c:pt idx="1123">
                  <c:v>126.92640651511699</c:v>
                </c:pt>
                <c:pt idx="1124">
                  <c:v>127.643103924775</c:v>
                </c:pt>
                <c:pt idx="1125">
                  <c:v>127.68429738287701</c:v>
                </c:pt>
                <c:pt idx="1126">
                  <c:v>127.005096605365</c:v>
                </c:pt>
                <c:pt idx="1127">
                  <c:v>127.898395203118</c:v>
                </c:pt>
                <c:pt idx="1128">
                  <c:v>128.146104414749</c:v>
                </c:pt>
                <c:pt idx="1129">
                  <c:v>127.932643059371</c:v>
                </c:pt>
                <c:pt idx="1130">
                  <c:v>128.54265575925501</c:v>
                </c:pt>
                <c:pt idx="1131">
                  <c:v>128.87070137055099</c:v>
                </c:pt>
                <c:pt idx="1132">
                  <c:v>128.72880250013199</c:v>
                </c:pt>
                <c:pt idx="1133">
                  <c:v>129.30379703643399</c:v>
                </c:pt>
                <c:pt idx="1134">
                  <c:v>128.52742299359801</c:v>
                </c:pt>
                <c:pt idx="1135">
                  <c:v>128.224989897065</c:v>
                </c:pt>
                <c:pt idx="1136">
                  <c:v>128.603393678082</c:v>
                </c:pt>
                <c:pt idx="1137">
                  <c:v>129.570920553154</c:v>
                </c:pt>
                <c:pt idx="1138">
                  <c:v>129.65226024586201</c:v>
                </c:pt>
                <c:pt idx="1139">
                  <c:v>129.11222581139</c:v>
                </c:pt>
                <c:pt idx="1140">
                  <c:v>129.28277889372899</c:v>
                </c:pt>
                <c:pt idx="1141">
                  <c:v>129.83179199351699</c:v>
                </c:pt>
                <c:pt idx="1142">
                  <c:v>130.344457186363</c:v>
                </c:pt>
                <c:pt idx="1143">
                  <c:v>130.50803887006899</c:v>
                </c:pt>
                <c:pt idx="1144">
                  <c:v>130.69030273766001</c:v>
                </c:pt>
                <c:pt idx="1145">
                  <c:v>131.07714033906399</c:v>
                </c:pt>
                <c:pt idx="1146">
                  <c:v>130.95464540594</c:v>
                </c:pt>
                <c:pt idx="1147">
                  <c:v>131.613286946296</c:v>
                </c:pt>
                <c:pt idx="1148">
                  <c:v>131.51475696835899</c:v>
                </c:pt>
                <c:pt idx="1149">
                  <c:v>130.57230271025699</c:v>
                </c:pt>
                <c:pt idx="1150">
                  <c:v>130.143058770615</c:v>
                </c:pt>
                <c:pt idx="1151">
                  <c:v>130.754789510373</c:v>
                </c:pt>
                <c:pt idx="1152">
                  <c:v>130.97130640679299</c:v>
                </c:pt>
                <c:pt idx="1153">
                  <c:v>131.23110090091501</c:v>
                </c:pt>
                <c:pt idx="1154">
                  <c:v>130.69150710760201</c:v>
                </c:pt>
                <c:pt idx="1155">
                  <c:v>129.845341882746</c:v>
                </c:pt>
                <c:pt idx="1156">
                  <c:v>129.60119980623099</c:v>
                </c:pt>
                <c:pt idx="1157">
                  <c:v>128.83213270866599</c:v>
                </c:pt>
                <c:pt idx="1158">
                  <c:v>129.29866874606901</c:v>
                </c:pt>
                <c:pt idx="1159">
                  <c:v>128.71091652160899</c:v>
                </c:pt>
                <c:pt idx="1160">
                  <c:v>127.823163960332</c:v>
                </c:pt>
                <c:pt idx="1161">
                  <c:v>129.27609476682699</c:v>
                </c:pt>
                <c:pt idx="1162">
                  <c:v>128.87886184391701</c:v>
                </c:pt>
                <c:pt idx="1163">
                  <c:v>130.06186432395</c:v>
                </c:pt>
                <c:pt idx="1164">
                  <c:v>129.891223797728</c:v>
                </c:pt>
                <c:pt idx="1165">
                  <c:v>130.54804584823901</c:v>
                </c:pt>
                <c:pt idx="1166">
                  <c:v>130.79214408269499</c:v>
                </c:pt>
                <c:pt idx="1167">
                  <c:v>130.397349962878</c:v>
                </c:pt>
                <c:pt idx="1168">
                  <c:v>130.70533996409199</c:v>
                </c:pt>
                <c:pt idx="1169">
                  <c:v>130.70306730793899</c:v>
                </c:pt>
                <c:pt idx="1170">
                  <c:v>130.21408018723201</c:v>
                </c:pt>
                <c:pt idx="1171">
                  <c:v>130.367557561354</c:v>
                </c:pt>
                <c:pt idx="1172">
                  <c:v>130.67409834447</c:v>
                </c:pt>
                <c:pt idx="1173">
                  <c:v>131.084074114538</c:v>
                </c:pt>
                <c:pt idx="1174">
                  <c:v>130.96228162614099</c:v>
                </c:pt>
                <c:pt idx="1175">
                  <c:v>131.586098507412</c:v>
                </c:pt>
                <c:pt idx="1176">
                  <c:v>131.90590952132399</c:v>
                </c:pt>
                <c:pt idx="1177">
                  <c:v>131.58773231934501</c:v>
                </c:pt>
                <c:pt idx="1178">
                  <c:v>131.038664180788</c:v>
                </c:pt>
                <c:pt idx="1179">
                  <c:v>131.39627885778</c:v>
                </c:pt>
                <c:pt idx="1180">
                  <c:v>131.12197103915099</c:v>
                </c:pt>
                <c:pt idx="1181">
                  <c:v>131.28724805821199</c:v>
                </c:pt>
                <c:pt idx="1182">
                  <c:v>131.72903985059</c:v>
                </c:pt>
                <c:pt idx="1183">
                  <c:v>131.99860955113201</c:v>
                </c:pt>
                <c:pt idx="1184">
                  <c:v>132.11721545826001</c:v>
                </c:pt>
                <c:pt idx="1185">
                  <c:v>132.25508817016899</c:v>
                </c:pt>
                <c:pt idx="1186">
                  <c:v>131.96292963855399</c:v>
                </c:pt>
                <c:pt idx="1187">
                  <c:v>132.13118090215301</c:v>
                </c:pt>
                <c:pt idx="1188">
                  <c:v>132.51015285227999</c:v>
                </c:pt>
                <c:pt idx="1189">
                  <c:v>132.441391918237</c:v>
                </c:pt>
                <c:pt idx="1190">
                  <c:v>132.701173117179</c:v>
                </c:pt>
                <c:pt idx="1191">
                  <c:v>133.275292365681</c:v>
                </c:pt>
                <c:pt idx="1192">
                  <c:v>133.32752058628199</c:v>
                </c:pt>
                <c:pt idx="1193">
                  <c:v>133.59434076579001</c:v>
                </c:pt>
                <c:pt idx="1194">
                  <c:v>134.05259206016001</c:v>
                </c:pt>
                <c:pt idx="1195">
                  <c:v>134.13310890644101</c:v>
                </c:pt>
                <c:pt idx="1196">
                  <c:v>133.82602672514699</c:v>
                </c:pt>
                <c:pt idx="1197">
                  <c:v>133.35951803337599</c:v>
                </c:pt>
                <c:pt idx="1198">
                  <c:v>133.123164597081</c:v>
                </c:pt>
                <c:pt idx="1199">
                  <c:v>133.181991751825</c:v>
                </c:pt>
                <c:pt idx="1200">
                  <c:v>133.811168679708</c:v>
                </c:pt>
                <c:pt idx="1201">
                  <c:v>134.21867113771401</c:v>
                </c:pt>
                <c:pt idx="1202">
                  <c:v>134.43986514693799</c:v>
                </c:pt>
                <c:pt idx="1203">
                  <c:v>134.82837084752799</c:v>
                </c:pt>
                <c:pt idx="1204">
                  <c:v>135.33968964134201</c:v>
                </c:pt>
                <c:pt idx="1205">
                  <c:v>136.48964104523799</c:v>
                </c:pt>
                <c:pt idx="1206">
                  <c:v>136.77688720002101</c:v>
                </c:pt>
                <c:pt idx="1207">
                  <c:v>138.71418930633399</c:v>
                </c:pt>
                <c:pt idx="1208">
                  <c:v>138.62890776258999</c:v>
                </c:pt>
                <c:pt idx="1209">
                  <c:v>138.91442576318201</c:v>
                </c:pt>
                <c:pt idx="1210">
                  <c:v>139.433424291824</c:v>
                </c:pt>
                <c:pt idx="1211">
                  <c:v>140.03905503579301</c:v>
                </c:pt>
                <c:pt idx="1212">
                  <c:v>139.07273788076199</c:v>
                </c:pt>
                <c:pt idx="1213">
                  <c:v>140.18636444341999</c:v>
                </c:pt>
                <c:pt idx="1214">
                  <c:v>140.29975764615699</c:v>
                </c:pt>
                <c:pt idx="1215">
                  <c:v>139.43296608007401</c:v>
                </c:pt>
                <c:pt idx="1216">
                  <c:v>141.158067062236</c:v>
                </c:pt>
                <c:pt idx="1217">
                  <c:v>141.09898236147001</c:v>
                </c:pt>
                <c:pt idx="1218">
                  <c:v>141.35067481157799</c:v>
                </c:pt>
                <c:pt idx="1219">
                  <c:v>140.79192291902501</c:v>
                </c:pt>
                <c:pt idx="1220">
                  <c:v>141.56051530308901</c:v>
                </c:pt>
                <c:pt idx="1221">
                  <c:v>141.92404523648599</c:v>
                </c:pt>
                <c:pt idx="1222">
                  <c:v>142.120015118748</c:v>
                </c:pt>
                <c:pt idx="1223">
                  <c:v>143.08338963625999</c:v>
                </c:pt>
                <c:pt idx="1224">
                  <c:v>142.42397487951601</c:v>
                </c:pt>
                <c:pt idx="1225">
                  <c:v>143.42772389545701</c:v>
                </c:pt>
                <c:pt idx="1226">
                  <c:v>143.14186806749399</c:v>
                </c:pt>
                <c:pt idx="1227">
                  <c:v>142.119599032096</c:v>
                </c:pt>
                <c:pt idx="1228">
                  <c:v>140.33405069575099</c:v>
                </c:pt>
                <c:pt idx="1229">
                  <c:v>141.35985676867199</c:v>
                </c:pt>
                <c:pt idx="1230">
                  <c:v>142.81599043345901</c:v>
                </c:pt>
                <c:pt idx="1231">
                  <c:v>143.37359670229799</c:v>
                </c:pt>
                <c:pt idx="1232">
                  <c:v>143.41842795819301</c:v>
                </c:pt>
                <c:pt idx="1233">
                  <c:v>146.05296251324199</c:v>
                </c:pt>
                <c:pt idx="1234">
                  <c:v>146.22402635086999</c:v>
                </c:pt>
                <c:pt idx="1235">
                  <c:v>146.86538218306001</c:v>
                </c:pt>
                <c:pt idx="1236">
                  <c:v>146.89350805386101</c:v>
                </c:pt>
                <c:pt idx="1237">
                  <c:v>147.70759170281701</c:v>
                </c:pt>
                <c:pt idx="1238">
                  <c:v>147.62379114029801</c:v>
                </c:pt>
                <c:pt idx="1239">
                  <c:v>147.49938624123101</c:v>
                </c:pt>
                <c:pt idx="1240">
                  <c:v>146.82139095388899</c:v>
                </c:pt>
                <c:pt idx="1241">
                  <c:v>146.99866564165501</c:v>
                </c:pt>
                <c:pt idx="1242">
                  <c:v>149.310404256319</c:v>
                </c:pt>
                <c:pt idx="1243">
                  <c:v>149.216574698416</c:v>
                </c:pt>
                <c:pt idx="1244">
                  <c:v>148.55210214010501</c:v>
                </c:pt>
                <c:pt idx="1245">
                  <c:v>148.146682552409</c:v>
                </c:pt>
                <c:pt idx="1246">
                  <c:v>148.26866237334701</c:v>
                </c:pt>
                <c:pt idx="1247">
                  <c:v>149.59756327775301</c:v>
                </c:pt>
                <c:pt idx="1248">
                  <c:v>149.28332135771799</c:v>
                </c:pt>
                <c:pt idx="1249">
                  <c:v>147.498383322286</c:v>
                </c:pt>
                <c:pt idx="1250">
                  <c:v>147.923370203454</c:v>
                </c:pt>
                <c:pt idx="1251">
                  <c:v>146.533395457334</c:v>
                </c:pt>
                <c:pt idx="1252">
                  <c:v>144.10657893247301</c:v>
                </c:pt>
                <c:pt idx="1253">
                  <c:v>144.98672366072199</c:v>
                </c:pt>
                <c:pt idx="1254">
                  <c:v>146.80473879793399</c:v>
                </c:pt>
                <c:pt idx="1255">
                  <c:v>144.77551306039101</c:v>
                </c:pt>
                <c:pt idx="1256">
                  <c:v>143.911232384155</c:v>
                </c:pt>
                <c:pt idx="1257">
                  <c:v>146.494230344382</c:v>
                </c:pt>
                <c:pt idx="1258">
                  <c:v>146.01310938096799</c:v>
                </c:pt>
                <c:pt idx="1259">
                  <c:v>144.74936863524599</c:v>
                </c:pt>
                <c:pt idx="1260">
                  <c:v>144.63074884483601</c:v>
                </c:pt>
                <c:pt idx="1261">
                  <c:v>143.361273989625</c:v>
                </c:pt>
                <c:pt idx="1262">
                  <c:v>143.22868054043499</c:v>
                </c:pt>
                <c:pt idx="1263">
                  <c:v>146.12004570883099</c:v>
                </c:pt>
                <c:pt idx="1264">
                  <c:v>147.035807536048</c:v>
                </c:pt>
                <c:pt idx="1265">
                  <c:v>147.658042702698</c:v>
                </c:pt>
                <c:pt idx="1266">
                  <c:v>146.839460171177</c:v>
                </c:pt>
                <c:pt idx="1267">
                  <c:v>146.992511917939</c:v>
                </c:pt>
                <c:pt idx="1268">
                  <c:v>147.00937914441801</c:v>
                </c:pt>
                <c:pt idx="1269">
                  <c:v>146.406586769743</c:v>
                </c:pt>
                <c:pt idx="1270">
                  <c:v>145.76440657024801</c:v>
                </c:pt>
                <c:pt idx="1271">
                  <c:v>145.749676395026</c:v>
                </c:pt>
                <c:pt idx="1272">
                  <c:v>145.50028796841801</c:v>
                </c:pt>
                <c:pt idx="1273">
                  <c:v>145.02048037698501</c:v>
                </c:pt>
                <c:pt idx="1274">
                  <c:v>145.03257494331299</c:v>
                </c:pt>
                <c:pt idx="1275">
                  <c:v>145.018250902885</c:v>
                </c:pt>
                <c:pt idx="1276">
                  <c:v>144.61005687518701</c:v>
                </c:pt>
                <c:pt idx="1277">
                  <c:v>144.21633965407199</c:v>
                </c:pt>
                <c:pt idx="1278">
                  <c:v>143.909982783662</c:v>
                </c:pt>
                <c:pt idx="1279">
                  <c:v>143.730627061364</c:v>
                </c:pt>
                <c:pt idx="1280">
                  <c:v>143.470356443882</c:v>
                </c:pt>
                <c:pt idx="1281">
                  <c:v>144.258789872569</c:v>
                </c:pt>
                <c:pt idx="1282">
                  <c:v>143.74539039150901</c:v>
                </c:pt>
                <c:pt idx="1283">
                  <c:v>143.94332739739301</c:v>
                </c:pt>
                <c:pt idx="1284">
                  <c:v>143.93059249875299</c:v>
                </c:pt>
                <c:pt idx="1285">
                  <c:v>144.061242985691</c:v>
                </c:pt>
                <c:pt idx="1286">
                  <c:v>144.396802662574</c:v>
                </c:pt>
                <c:pt idx="1287">
                  <c:v>144.37232460688799</c:v>
                </c:pt>
                <c:pt idx="1288">
                  <c:v>144.59551571919201</c:v>
                </c:pt>
                <c:pt idx="1289">
                  <c:v>145.012559185111</c:v>
                </c:pt>
                <c:pt idx="1290">
                  <c:v>144.680733427549</c:v>
                </c:pt>
                <c:pt idx="1291">
                  <c:v>144.77572258765201</c:v>
                </c:pt>
                <c:pt idx="1292">
                  <c:v>145.92772054536999</c:v>
                </c:pt>
                <c:pt idx="1293">
                  <c:v>145.177706613494</c:v>
                </c:pt>
                <c:pt idx="1294">
                  <c:v>145.62231067713</c:v>
                </c:pt>
                <c:pt idx="1295">
                  <c:v>145.139159140598</c:v>
                </c:pt>
                <c:pt idx="1296">
                  <c:v>145.77754894902901</c:v>
                </c:pt>
                <c:pt idx="1297">
                  <c:v>145.71877878094901</c:v>
                </c:pt>
                <c:pt idx="1298">
                  <c:v>145.990311000036</c:v>
                </c:pt>
                <c:pt idx="1299">
                  <c:v>146.80296314363301</c:v>
                </c:pt>
                <c:pt idx="1300">
                  <c:v>147.126978812224</c:v>
                </c:pt>
                <c:pt idx="1301">
                  <c:v>147.08156111835601</c:v>
                </c:pt>
                <c:pt idx="1302">
                  <c:v>146.68782515516401</c:v>
                </c:pt>
                <c:pt idx="1303">
                  <c:v>144.42938325529801</c:v>
                </c:pt>
                <c:pt idx="1304">
                  <c:v>144.54973294983299</c:v>
                </c:pt>
                <c:pt idx="1305">
                  <c:v>144.62890839734399</c:v>
                </c:pt>
                <c:pt idx="1306">
                  <c:v>144.37232560429399</c:v>
                </c:pt>
                <c:pt idx="1307">
                  <c:v>144.74074269364701</c:v>
                </c:pt>
                <c:pt idx="1308">
                  <c:v>144.089791218394</c:v>
                </c:pt>
                <c:pt idx="1309">
                  <c:v>146.20968994831799</c:v>
                </c:pt>
                <c:pt idx="1310">
                  <c:v>146.85385512382999</c:v>
                </c:pt>
                <c:pt idx="1311">
                  <c:v>146.83011833392399</c:v>
                </c:pt>
                <c:pt idx="1312">
                  <c:v>147.022690704627</c:v>
                </c:pt>
                <c:pt idx="1313">
                  <c:v>147.14612053473499</c:v>
                </c:pt>
                <c:pt idx="1314">
                  <c:v>147.485631488297</c:v>
                </c:pt>
                <c:pt idx="1315">
                  <c:v>147.30440596473301</c:v>
                </c:pt>
                <c:pt idx="1316">
                  <c:v>147.33002127335999</c:v>
                </c:pt>
                <c:pt idx="1317">
                  <c:v>147.56303641746899</c:v>
                </c:pt>
                <c:pt idx="1318">
                  <c:v>148.00363629853101</c:v>
                </c:pt>
                <c:pt idx="1319">
                  <c:v>148.18239562070099</c:v>
                </c:pt>
                <c:pt idx="1320">
                  <c:v>148.121851143572</c:v>
                </c:pt>
                <c:pt idx="1321">
                  <c:v>148.52060229572001</c:v>
                </c:pt>
                <c:pt idx="1322">
                  <c:v>148.553132194216</c:v>
                </c:pt>
                <c:pt idx="1323">
                  <c:v>148.728466229649</c:v>
                </c:pt>
                <c:pt idx="1324">
                  <c:v>148.579915157958</c:v>
                </c:pt>
                <c:pt idx="1325">
                  <c:v>148.61002619960499</c:v>
                </c:pt>
                <c:pt idx="1326">
                  <c:v>148.67556094724301</c:v>
                </c:pt>
                <c:pt idx="1327">
                  <c:v>148.86459711818</c:v>
                </c:pt>
                <c:pt idx="1328">
                  <c:v>148.60263531387801</c:v>
                </c:pt>
                <c:pt idx="1329">
                  <c:v>149.00022697147099</c:v>
                </c:pt>
                <c:pt idx="1330">
                  <c:v>149.11024376871501</c:v>
                </c:pt>
                <c:pt idx="1331">
                  <c:v>148.65418846924001</c:v>
                </c:pt>
                <c:pt idx="1332">
                  <c:v>148.58922372182599</c:v>
                </c:pt>
                <c:pt idx="1333">
                  <c:v>148.75376095888399</c:v>
                </c:pt>
                <c:pt idx="1334">
                  <c:v>149.03592533981299</c:v>
                </c:pt>
                <c:pt idx="1335">
                  <c:v>148.66889837014199</c:v>
                </c:pt>
                <c:pt idx="1336">
                  <c:v>148.396501222529</c:v>
                </c:pt>
                <c:pt idx="1337">
                  <c:v>148.40283298908301</c:v>
                </c:pt>
                <c:pt idx="1338">
                  <c:v>148.754411176394</c:v>
                </c:pt>
                <c:pt idx="1339">
                  <c:v>148.58809745946201</c:v>
                </c:pt>
                <c:pt idx="1340">
                  <c:v>147.90185648915499</c:v>
                </c:pt>
                <c:pt idx="1341">
                  <c:v>147.26461308046399</c:v>
                </c:pt>
                <c:pt idx="1342">
                  <c:v>147.30638571379899</c:v>
                </c:pt>
                <c:pt idx="1343">
                  <c:v>147.64498721878701</c:v>
                </c:pt>
                <c:pt idx="1344">
                  <c:v>147.81665228918999</c:v>
                </c:pt>
                <c:pt idx="1345">
                  <c:v>147.93323456298</c:v>
                </c:pt>
                <c:pt idx="1346">
                  <c:v>148.97399553426001</c:v>
                </c:pt>
                <c:pt idx="1347">
                  <c:v>148.94830533157099</c:v>
                </c:pt>
                <c:pt idx="1348">
                  <c:v>149.19448025721101</c:v>
                </c:pt>
                <c:pt idx="1349">
                  <c:v>149.48665612147599</c:v>
                </c:pt>
                <c:pt idx="1350">
                  <c:v>149.62878070221501</c:v>
                </c:pt>
                <c:pt idx="1351">
                  <c:v>149.37195475383001</c:v>
                </c:pt>
                <c:pt idx="1352">
                  <c:v>149.181256434738</c:v>
                </c:pt>
                <c:pt idx="1353">
                  <c:v>150.379492091309</c:v>
                </c:pt>
                <c:pt idx="1354">
                  <c:v>150.21464319531299</c:v>
                </c:pt>
                <c:pt idx="1355">
                  <c:v>150.05727810005899</c:v>
                </c:pt>
                <c:pt idx="1356">
                  <c:v>153.256048689881</c:v>
                </c:pt>
                <c:pt idx="1357">
                  <c:v>153.45588222138699</c:v>
                </c:pt>
                <c:pt idx="1358">
                  <c:v>152.001529151922</c:v>
                </c:pt>
                <c:pt idx="1359">
                  <c:v>152.11967587003301</c:v>
                </c:pt>
                <c:pt idx="1360">
                  <c:v>152.50278007611601</c:v>
                </c:pt>
                <c:pt idx="1361">
                  <c:v>154.77900360888199</c:v>
                </c:pt>
                <c:pt idx="1362">
                  <c:v>155.77194960011801</c:v>
                </c:pt>
                <c:pt idx="1363">
                  <c:v>155.56015053061299</c:v>
                </c:pt>
                <c:pt idx="1364">
                  <c:v>155.52647636365899</c:v>
                </c:pt>
                <c:pt idx="1365">
                  <c:v>155.76230841491301</c:v>
                </c:pt>
                <c:pt idx="1366">
                  <c:v>155.64289688055999</c:v>
                </c:pt>
                <c:pt idx="1367">
                  <c:v>155.659267278508</c:v>
                </c:pt>
                <c:pt idx="1368">
                  <c:v>155.025968623035</c:v>
                </c:pt>
                <c:pt idx="1369">
                  <c:v>153.129409101665</c:v>
                </c:pt>
                <c:pt idx="1370">
                  <c:v>152.06779218674299</c:v>
                </c:pt>
                <c:pt idx="1371">
                  <c:v>153.84706515422701</c:v>
                </c:pt>
                <c:pt idx="1372">
                  <c:v>152.870124601963</c:v>
                </c:pt>
                <c:pt idx="1373">
                  <c:v>153.169040358676</c:v>
                </c:pt>
                <c:pt idx="1374">
                  <c:v>153.25361699317401</c:v>
                </c:pt>
                <c:pt idx="1375">
                  <c:v>153.543972128197</c:v>
                </c:pt>
                <c:pt idx="1376">
                  <c:v>153.44488997558301</c:v>
                </c:pt>
                <c:pt idx="1377">
                  <c:v>152.81060255698401</c:v>
                </c:pt>
                <c:pt idx="1378">
                  <c:v>152.92639990450999</c:v>
                </c:pt>
                <c:pt idx="1379">
                  <c:v>152.15539826909699</c:v>
                </c:pt>
                <c:pt idx="1380">
                  <c:v>152.10181163556501</c:v>
                </c:pt>
                <c:pt idx="1381">
                  <c:v>152.34492931870199</c:v>
                </c:pt>
                <c:pt idx="1382">
                  <c:v>152.30675053486999</c:v>
                </c:pt>
                <c:pt idx="1383">
                  <c:v>152.73620426877099</c:v>
                </c:pt>
                <c:pt idx="1384">
                  <c:v>152.78818883224201</c:v>
                </c:pt>
                <c:pt idx="1385">
                  <c:v>152.46978103725499</c:v>
                </c:pt>
                <c:pt idx="1386">
                  <c:v>151.96338125852401</c:v>
                </c:pt>
                <c:pt idx="1387">
                  <c:v>151.46747342431601</c:v>
                </c:pt>
                <c:pt idx="1388">
                  <c:v>151.23006145302099</c:v>
                </c:pt>
                <c:pt idx="1389">
                  <c:v>151.064897381008</c:v>
                </c:pt>
                <c:pt idx="1390">
                  <c:v>150.48517861442201</c:v>
                </c:pt>
                <c:pt idx="1391">
                  <c:v>150.29397841099001</c:v>
                </c:pt>
                <c:pt idx="1392">
                  <c:v>151.00982315911</c:v>
                </c:pt>
                <c:pt idx="1393">
                  <c:v>151.32139110900101</c:v>
                </c:pt>
                <c:pt idx="1394">
                  <c:v>151.680878696608</c:v>
                </c:pt>
                <c:pt idx="1395">
                  <c:v>151.204513430893</c:v>
                </c:pt>
                <c:pt idx="1396">
                  <c:v>151.55374871634299</c:v>
                </c:pt>
                <c:pt idx="1397">
                  <c:v>151.42361429320599</c:v>
                </c:pt>
                <c:pt idx="1398">
                  <c:v>150.98408053382801</c:v>
                </c:pt>
                <c:pt idx="1399">
                  <c:v>150.847037115164</c:v>
                </c:pt>
                <c:pt idx="1400">
                  <c:v>150.87376416001999</c:v>
                </c:pt>
                <c:pt idx="1401">
                  <c:v>150.96204606678899</c:v>
                </c:pt>
                <c:pt idx="1402">
                  <c:v>150.846063573268</c:v>
                </c:pt>
                <c:pt idx="1403">
                  <c:v>150.15735459532101</c:v>
                </c:pt>
                <c:pt idx="1404">
                  <c:v>149.933036304312</c:v>
                </c:pt>
                <c:pt idx="1405">
                  <c:v>150.204436105507</c:v>
                </c:pt>
                <c:pt idx="1406">
                  <c:v>151.10555760494699</c:v>
                </c:pt>
                <c:pt idx="1407">
                  <c:v>150.72051675764601</c:v>
                </c:pt>
                <c:pt idx="1408">
                  <c:v>150.730757493841</c:v>
                </c:pt>
                <c:pt idx="1409">
                  <c:v>151.38965212419501</c:v>
                </c:pt>
                <c:pt idx="1410">
                  <c:v>151.59323728339001</c:v>
                </c:pt>
                <c:pt idx="1411">
                  <c:v>151.51101956408101</c:v>
                </c:pt>
                <c:pt idx="1412">
                  <c:v>151.90722672053801</c:v>
                </c:pt>
                <c:pt idx="1413">
                  <c:v>152.25226389515501</c:v>
                </c:pt>
                <c:pt idx="1414">
                  <c:v>152.19882058261501</c:v>
                </c:pt>
                <c:pt idx="1415">
                  <c:v>151.68736838130701</c:v>
                </c:pt>
                <c:pt idx="1416">
                  <c:v>151.511585694362</c:v>
                </c:pt>
                <c:pt idx="1417">
                  <c:v>150.790870816416</c:v>
                </c:pt>
                <c:pt idx="1418">
                  <c:v>151.52333886601201</c:v>
                </c:pt>
                <c:pt idx="1419">
                  <c:v>151.29422218637501</c:v>
                </c:pt>
                <c:pt idx="1420">
                  <c:v>151.53966203641801</c:v>
                </c:pt>
                <c:pt idx="1421">
                  <c:v>153.022006768045</c:v>
                </c:pt>
                <c:pt idx="1422">
                  <c:v>152.89441875578899</c:v>
                </c:pt>
                <c:pt idx="1423">
                  <c:v>151.80912468821299</c:v>
                </c:pt>
                <c:pt idx="1424">
                  <c:v>150.77539205080501</c:v>
                </c:pt>
                <c:pt idx="1425">
                  <c:v>152.671605296602</c:v>
                </c:pt>
                <c:pt idx="1426">
                  <c:v>154.707718828586</c:v>
                </c:pt>
                <c:pt idx="1427">
                  <c:v>153.786231877033</c:v>
                </c:pt>
                <c:pt idx="1428">
                  <c:v>154.20906336395799</c:v>
                </c:pt>
                <c:pt idx="1429">
                  <c:v>152.675101220589</c:v>
                </c:pt>
                <c:pt idx="1430">
                  <c:v>152.33636724303901</c:v>
                </c:pt>
                <c:pt idx="1431">
                  <c:v>151.306535489445</c:v>
                </c:pt>
                <c:pt idx="1432">
                  <c:v>151.09726780826401</c:v>
                </c:pt>
                <c:pt idx="1433">
                  <c:v>149.534138930697</c:v>
                </c:pt>
                <c:pt idx="1434">
                  <c:v>152.381015581323</c:v>
                </c:pt>
                <c:pt idx="1435">
                  <c:v>156.73512953416699</c:v>
                </c:pt>
                <c:pt idx="1436">
                  <c:v>156.16659141974901</c:v>
                </c:pt>
                <c:pt idx="1437">
                  <c:v>156.28982094315199</c:v>
                </c:pt>
                <c:pt idx="1438">
                  <c:v>156.067457071473</c:v>
                </c:pt>
                <c:pt idx="1439">
                  <c:v>155.66106887679101</c:v>
                </c:pt>
                <c:pt idx="1440">
                  <c:v>156.159788340527</c:v>
                </c:pt>
                <c:pt idx="1441">
                  <c:v>157.22147425189101</c:v>
                </c:pt>
                <c:pt idx="1442">
                  <c:v>157.322387196374</c:v>
                </c:pt>
                <c:pt idx="1443">
                  <c:v>156.899854490862</c:v>
                </c:pt>
                <c:pt idx="1444">
                  <c:v>156.60524944688001</c:v>
                </c:pt>
                <c:pt idx="1445">
                  <c:v>156.93485612561901</c:v>
                </c:pt>
                <c:pt idx="1446">
                  <c:v>157.753575511078</c:v>
                </c:pt>
                <c:pt idx="1447">
                  <c:v>157.849945986916</c:v>
                </c:pt>
                <c:pt idx="1448">
                  <c:v>158.33146226107601</c:v>
                </c:pt>
                <c:pt idx="1449">
                  <c:v>158.929096653443</c:v>
                </c:pt>
                <c:pt idx="1450">
                  <c:v>157.84811925215001</c:v>
                </c:pt>
                <c:pt idx="1451">
                  <c:v>158.68096455750299</c:v>
                </c:pt>
                <c:pt idx="1452">
                  <c:v>158.70603674238501</c:v>
                </c:pt>
                <c:pt idx="1453">
                  <c:v>159.129282625906</c:v>
                </c:pt>
                <c:pt idx="1454">
                  <c:v>158.65048985421299</c:v>
                </c:pt>
                <c:pt idx="1455">
                  <c:v>158.269150040759</c:v>
                </c:pt>
                <c:pt idx="1456">
                  <c:v>159.997097388095</c:v>
                </c:pt>
                <c:pt idx="1457">
                  <c:v>157.68659513112399</c:v>
                </c:pt>
                <c:pt idx="1458">
                  <c:v>159.66346441685599</c:v>
                </c:pt>
                <c:pt idx="1459">
                  <c:v>159.452315330782</c:v>
                </c:pt>
                <c:pt idx="1460">
                  <c:v>159.37539985737001</c:v>
                </c:pt>
                <c:pt idx="1461">
                  <c:v>160.636685565627</c:v>
                </c:pt>
                <c:pt idx="1462">
                  <c:v>160.61050971758399</c:v>
                </c:pt>
                <c:pt idx="1463">
                  <c:v>160.41489626667999</c:v>
                </c:pt>
                <c:pt idx="1464">
                  <c:v>160.742390235735</c:v>
                </c:pt>
                <c:pt idx="1465">
                  <c:v>160.775551723554</c:v>
                </c:pt>
                <c:pt idx="1466">
                  <c:v>160.45750210258501</c:v>
                </c:pt>
                <c:pt idx="1467">
                  <c:v>161.62654924130101</c:v>
                </c:pt>
                <c:pt idx="1468">
                  <c:v>159.38502779514801</c:v>
                </c:pt>
                <c:pt idx="1469">
                  <c:v>158.03553112129501</c:v>
                </c:pt>
                <c:pt idx="1470">
                  <c:v>159.52179908778899</c:v>
                </c:pt>
                <c:pt idx="1471">
                  <c:v>157.06651421113301</c:v>
                </c:pt>
                <c:pt idx="1472">
                  <c:v>157.84573397971801</c:v>
                </c:pt>
                <c:pt idx="1473">
                  <c:v>159.65906094358701</c:v>
                </c:pt>
                <c:pt idx="1474">
                  <c:v>159.42705178761901</c:v>
                </c:pt>
                <c:pt idx="1475">
                  <c:v>159.86424190132001</c:v>
                </c:pt>
                <c:pt idx="1476">
                  <c:v>159.79595054242901</c:v>
                </c:pt>
                <c:pt idx="1477">
                  <c:v>160.26661698503599</c:v>
                </c:pt>
                <c:pt idx="1478">
                  <c:v>159.989717817165</c:v>
                </c:pt>
                <c:pt idx="1479">
                  <c:v>159.60789934248299</c:v>
                </c:pt>
                <c:pt idx="1480">
                  <c:v>159.26124552405801</c:v>
                </c:pt>
                <c:pt idx="1481">
                  <c:v>159.453798811898</c:v>
                </c:pt>
                <c:pt idx="1482">
                  <c:v>159.75581397881601</c:v>
                </c:pt>
                <c:pt idx="1483">
                  <c:v>159.56902830712599</c:v>
                </c:pt>
                <c:pt idx="1484">
                  <c:v>159.69650770425201</c:v>
                </c:pt>
                <c:pt idx="1485">
                  <c:v>159.84732944826101</c:v>
                </c:pt>
                <c:pt idx="1486">
                  <c:v>160.15432180319499</c:v>
                </c:pt>
                <c:pt idx="1487">
                  <c:v>160.37529811277</c:v>
                </c:pt>
                <c:pt idx="1488">
                  <c:v>160.15034677967901</c:v>
                </c:pt>
                <c:pt idx="1489">
                  <c:v>160.19640305414299</c:v>
                </c:pt>
                <c:pt idx="1490">
                  <c:v>160.444799422968</c:v>
                </c:pt>
                <c:pt idx="1491">
                  <c:v>160.278255865044</c:v>
                </c:pt>
                <c:pt idx="1492">
                  <c:v>160.59107399644299</c:v>
                </c:pt>
                <c:pt idx="1493">
                  <c:v>161.05910351178599</c:v>
                </c:pt>
                <c:pt idx="1494">
                  <c:v>160.87526244479201</c:v>
                </c:pt>
                <c:pt idx="1495">
                  <c:v>159.967280658791</c:v>
                </c:pt>
                <c:pt idx="1496">
                  <c:v>161.01117609966801</c:v>
                </c:pt>
                <c:pt idx="1497">
                  <c:v>159.42761888935399</c:v>
                </c:pt>
                <c:pt idx="1498">
                  <c:v>159.77332130391301</c:v>
                </c:pt>
                <c:pt idx="1499">
                  <c:v>158.76622541787901</c:v>
                </c:pt>
                <c:pt idx="1500">
                  <c:v>159.68674191331701</c:v>
                </c:pt>
                <c:pt idx="1501">
                  <c:v>160.50722140197701</c:v>
                </c:pt>
                <c:pt idx="1502">
                  <c:v>163.04432547151501</c:v>
                </c:pt>
                <c:pt idx="1503">
                  <c:v>163.304343793518</c:v>
                </c:pt>
                <c:pt idx="1504">
                  <c:v>163.01434163915101</c:v>
                </c:pt>
                <c:pt idx="1505">
                  <c:v>159.53435492064</c:v>
                </c:pt>
                <c:pt idx="1506">
                  <c:v>161.734086634877</c:v>
                </c:pt>
                <c:pt idx="1507">
                  <c:v>158.99737287950299</c:v>
                </c:pt>
                <c:pt idx="1508">
                  <c:v>157.360967469809</c:v>
                </c:pt>
                <c:pt idx="1509">
                  <c:v>159.13436574574001</c:v>
                </c:pt>
                <c:pt idx="1510">
                  <c:v>160.32238533538501</c:v>
                </c:pt>
                <c:pt idx="1511">
                  <c:v>161.92662058929599</c:v>
                </c:pt>
                <c:pt idx="1512">
                  <c:v>161.892102181925</c:v>
                </c:pt>
                <c:pt idx="1513">
                  <c:v>162.65015614830801</c:v>
                </c:pt>
                <c:pt idx="1514">
                  <c:v>162.243985127191</c:v>
                </c:pt>
                <c:pt idx="1515">
                  <c:v>163.573136389029</c:v>
                </c:pt>
                <c:pt idx="1516">
                  <c:v>164.370928331984</c:v>
                </c:pt>
                <c:pt idx="1517">
                  <c:v>164.331770858542</c:v>
                </c:pt>
                <c:pt idx="1518">
                  <c:v>164.840497794458</c:v>
                </c:pt>
                <c:pt idx="1519">
                  <c:v>164.30939799903501</c:v>
                </c:pt>
                <c:pt idx="1520">
                  <c:v>164.29368848576399</c:v>
                </c:pt>
                <c:pt idx="1521">
                  <c:v>164.35442883528401</c:v>
                </c:pt>
                <c:pt idx="1522">
                  <c:v>164.67082977176099</c:v>
                </c:pt>
                <c:pt idx="1523">
                  <c:v>164.342690736321</c:v>
                </c:pt>
                <c:pt idx="1524">
                  <c:v>164.00347895721001</c:v>
                </c:pt>
                <c:pt idx="1525">
                  <c:v>163.65291054769801</c:v>
                </c:pt>
                <c:pt idx="1526">
                  <c:v>163.65894745112499</c:v>
                </c:pt>
                <c:pt idx="1527">
                  <c:v>164.19757005339599</c:v>
                </c:pt>
                <c:pt idx="1528">
                  <c:v>164.49438352672701</c:v>
                </c:pt>
                <c:pt idx="1529">
                  <c:v>164.430946741913</c:v>
                </c:pt>
                <c:pt idx="1530">
                  <c:v>164.31838214615101</c:v>
                </c:pt>
                <c:pt idx="1531">
                  <c:v>164.76365050389799</c:v>
                </c:pt>
                <c:pt idx="1532">
                  <c:v>163.447721650072</c:v>
                </c:pt>
                <c:pt idx="1533">
                  <c:v>163.43067577315901</c:v>
                </c:pt>
                <c:pt idx="1534">
                  <c:v>163.42464728427899</c:v>
                </c:pt>
                <c:pt idx="1535">
                  <c:v>162.501768149474</c:v>
                </c:pt>
                <c:pt idx="1536">
                  <c:v>162.475904896033</c:v>
                </c:pt>
                <c:pt idx="1537">
                  <c:v>162.61119614464499</c:v>
                </c:pt>
                <c:pt idx="1538">
                  <c:v>161.56439457614701</c:v>
                </c:pt>
                <c:pt idx="1539">
                  <c:v>162.187304888038</c:v>
                </c:pt>
                <c:pt idx="1540">
                  <c:v>161.32032038160901</c:v>
                </c:pt>
                <c:pt idx="1541">
                  <c:v>159.15909012478599</c:v>
                </c:pt>
                <c:pt idx="1542">
                  <c:v>160.221696151994</c:v>
                </c:pt>
                <c:pt idx="1543">
                  <c:v>162.344938434917</c:v>
                </c:pt>
                <c:pt idx="1544">
                  <c:v>162.34971309325701</c:v>
                </c:pt>
                <c:pt idx="1545">
                  <c:v>160.71845076927499</c:v>
                </c:pt>
                <c:pt idx="1546">
                  <c:v>159.11788390007999</c:v>
                </c:pt>
                <c:pt idx="1547">
                  <c:v>161.30235560944001</c:v>
                </c:pt>
                <c:pt idx="1548">
                  <c:v>160.29599347323</c:v>
                </c:pt>
                <c:pt idx="1549">
                  <c:v>161.67776766241201</c:v>
                </c:pt>
                <c:pt idx="1550">
                  <c:v>162.972063598912</c:v>
                </c:pt>
                <c:pt idx="1551">
                  <c:v>160.93429465193</c:v>
                </c:pt>
                <c:pt idx="1552">
                  <c:v>157.002784293887</c:v>
                </c:pt>
                <c:pt idx="1553">
                  <c:v>156.80190572689901</c:v>
                </c:pt>
                <c:pt idx="1554">
                  <c:v>155.069478397008</c:v>
                </c:pt>
                <c:pt idx="1555">
                  <c:v>156.37372751547099</c:v>
                </c:pt>
                <c:pt idx="1556">
                  <c:v>157.82518806615201</c:v>
                </c:pt>
                <c:pt idx="1557">
                  <c:v>158.649529469464</c:v>
                </c:pt>
                <c:pt idx="1558">
                  <c:v>158.41734165418799</c:v>
                </c:pt>
                <c:pt idx="1559">
                  <c:v>158.773244572522</c:v>
                </c:pt>
                <c:pt idx="1560">
                  <c:v>158.87912844502</c:v>
                </c:pt>
                <c:pt idx="1561">
                  <c:v>158.84353405789801</c:v>
                </c:pt>
                <c:pt idx="1562">
                  <c:v>157.334713008161</c:v>
                </c:pt>
                <c:pt idx="1563">
                  <c:v>158.05689662698799</c:v>
                </c:pt>
                <c:pt idx="1564">
                  <c:v>158.31493950157201</c:v>
                </c:pt>
                <c:pt idx="1565">
                  <c:v>158.14990343704201</c:v>
                </c:pt>
                <c:pt idx="1566">
                  <c:v>159.47590623942401</c:v>
                </c:pt>
                <c:pt idx="1567">
                  <c:v>159.49882742144101</c:v>
                </c:pt>
                <c:pt idx="1568">
                  <c:v>159.944334645043</c:v>
                </c:pt>
                <c:pt idx="1569">
                  <c:v>160.05892891288801</c:v>
                </c:pt>
                <c:pt idx="1570">
                  <c:v>160.428865046586</c:v>
                </c:pt>
                <c:pt idx="1571">
                  <c:v>160.023020601219</c:v>
                </c:pt>
                <c:pt idx="1572">
                  <c:v>160.48263281302499</c:v>
                </c:pt>
                <c:pt idx="1573">
                  <c:v>160.63134098088801</c:v>
                </c:pt>
                <c:pt idx="1574">
                  <c:v>160.33126049315899</c:v>
                </c:pt>
                <c:pt idx="1575">
                  <c:v>159.592110138918</c:v>
                </c:pt>
                <c:pt idx="1576">
                  <c:v>159.79830905217901</c:v>
                </c:pt>
                <c:pt idx="1577">
                  <c:v>160.00888896780299</c:v>
                </c:pt>
                <c:pt idx="1578">
                  <c:v>159.736088332018</c:v>
                </c:pt>
                <c:pt idx="1579">
                  <c:v>159.77865868322999</c:v>
                </c:pt>
                <c:pt idx="1580">
                  <c:v>160.078130557235</c:v>
                </c:pt>
                <c:pt idx="1581">
                  <c:v>161.89525245949301</c:v>
                </c:pt>
                <c:pt idx="1582">
                  <c:v>162.48249912210801</c:v>
                </c:pt>
                <c:pt idx="1583">
                  <c:v>162.41512577745499</c:v>
                </c:pt>
                <c:pt idx="1584">
                  <c:v>161.46531172472399</c:v>
                </c:pt>
                <c:pt idx="1585">
                  <c:v>161.01072988838601</c:v>
                </c:pt>
                <c:pt idx="1586">
                  <c:v>161.72411609668799</c:v>
                </c:pt>
                <c:pt idx="1587">
                  <c:v>161.10892895251001</c:v>
                </c:pt>
                <c:pt idx="1588">
                  <c:v>161.206446319245</c:v>
                </c:pt>
                <c:pt idx="1589">
                  <c:v>161.88332141612801</c:v>
                </c:pt>
                <c:pt idx="1590">
                  <c:v>161.160585173589</c:v>
                </c:pt>
                <c:pt idx="1591">
                  <c:v>158.644540235731</c:v>
                </c:pt>
                <c:pt idx="1592">
                  <c:v>158.357497084209</c:v>
                </c:pt>
                <c:pt idx="1593">
                  <c:v>157.751008567702</c:v>
                </c:pt>
                <c:pt idx="1594">
                  <c:v>158.39823886845801</c:v>
                </c:pt>
                <c:pt idx="1595">
                  <c:v>157.67009723515699</c:v>
                </c:pt>
                <c:pt idx="1596">
                  <c:v>159.12417694371101</c:v>
                </c:pt>
                <c:pt idx="1597">
                  <c:v>159.97338140061299</c:v>
                </c:pt>
                <c:pt idx="1598">
                  <c:v>159.69655873741999</c:v>
                </c:pt>
                <c:pt idx="1599">
                  <c:v>156.78942177777401</c:v>
                </c:pt>
                <c:pt idx="1600">
                  <c:v>157.30846728096299</c:v>
                </c:pt>
                <c:pt idx="1601">
                  <c:v>158.02068481703299</c:v>
                </c:pt>
                <c:pt idx="1602">
                  <c:v>157.25622671500301</c:v>
                </c:pt>
                <c:pt idx="1603">
                  <c:v>157.81682991953099</c:v>
                </c:pt>
                <c:pt idx="1604">
                  <c:v>157.60809712330001</c:v>
                </c:pt>
                <c:pt idx="1605">
                  <c:v>157.188651650623</c:v>
                </c:pt>
                <c:pt idx="1606">
                  <c:v>158.16339008200899</c:v>
                </c:pt>
                <c:pt idx="1607">
                  <c:v>158.60522710901299</c:v>
                </c:pt>
                <c:pt idx="1608">
                  <c:v>158.08053441827201</c:v>
                </c:pt>
                <c:pt idx="1609">
                  <c:v>158.56352355633999</c:v>
                </c:pt>
                <c:pt idx="1610">
                  <c:v>157.873177492736</c:v>
                </c:pt>
                <c:pt idx="1611">
                  <c:v>158.188692823683</c:v>
                </c:pt>
                <c:pt idx="1612">
                  <c:v>157.69035558474999</c:v>
                </c:pt>
                <c:pt idx="1613">
                  <c:v>157.98068588820701</c:v>
                </c:pt>
                <c:pt idx="1614">
                  <c:v>160.78848376146101</c:v>
                </c:pt>
                <c:pt idx="1615">
                  <c:v>160.16551062305501</c:v>
                </c:pt>
                <c:pt idx="1616">
                  <c:v>158.98101156444699</c:v>
                </c:pt>
                <c:pt idx="1617">
                  <c:v>158.52864245062301</c:v>
                </c:pt>
                <c:pt idx="1618">
                  <c:v>158.61338305185899</c:v>
                </c:pt>
                <c:pt idx="1619">
                  <c:v>158.43771310198801</c:v>
                </c:pt>
                <c:pt idx="1620">
                  <c:v>158.641933790389</c:v>
                </c:pt>
                <c:pt idx="1621">
                  <c:v>158.52419079062301</c:v>
                </c:pt>
                <c:pt idx="1622">
                  <c:v>158.06379255660201</c:v>
                </c:pt>
                <c:pt idx="1623">
                  <c:v>159.497507997566</c:v>
                </c:pt>
                <c:pt idx="1624">
                  <c:v>159.41428143211499</c:v>
                </c:pt>
                <c:pt idx="1625">
                  <c:v>157.76764958184299</c:v>
                </c:pt>
                <c:pt idx="1626">
                  <c:v>159.00543410165201</c:v>
                </c:pt>
                <c:pt idx="1627">
                  <c:v>157.66834916001699</c:v>
                </c:pt>
                <c:pt idx="1628">
                  <c:v>155.173933799347</c:v>
                </c:pt>
                <c:pt idx="1629">
                  <c:v>154.978163087501</c:v>
                </c:pt>
                <c:pt idx="1630">
                  <c:v>158.31071893269299</c:v>
                </c:pt>
                <c:pt idx="1631">
                  <c:v>159.432076711512</c:v>
                </c:pt>
                <c:pt idx="1632">
                  <c:v>160.31930217614999</c:v>
                </c:pt>
                <c:pt idx="1633">
                  <c:v>159.440958868575</c:v>
                </c:pt>
                <c:pt idx="1634">
                  <c:v>161.44626231756999</c:v>
                </c:pt>
                <c:pt idx="1635">
                  <c:v>162.452791436805</c:v>
                </c:pt>
                <c:pt idx="1636">
                  <c:v>164.298765621244</c:v>
                </c:pt>
                <c:pt idx="1637">
                  <c:v>164.486574786386</c:v>
                </c:pt>
                <c:pt idx="1638">
                  <c:v>165.077300943327</c:v>
                </c:pt>
                <c:pt idx="1639">
                  <c:v>164.186653665958</c:v>
                </c:pt>
                <c:pt idx="1640">
                  <c:v>164.814865941656</c:v>
                </c:pt>
                <c:pt idx="1641">
                  <c:v>165.76782468604401</c:v>
                </c:pt>
                <c:pt idx="1642">
                  <c:v>165.897881496438</c:v>
                </c:pt>
                <c:pt idx="1643">
                  <c:v>166.50059239180999</c:v>
                </c:pt>
                <c:pt idx="1644">
                  <c:v>166.01441173298301</c:v>
                </c:pt>
                <c:pt idx="1645">
                  <c:v>165.505793752486</c:v>
                </c:pt>
                <c:pt idx="1646">
                  <c:v>165.765568997495</c:v>
                </c:pt>
                <c:pt idx="1647">
                  <c:v>166.181457264302</c:v>
                </c:pt>
                <c:pt idx="1648">
                  <c:v>166.038484705401</c:v>
                </c:pt>
                <c:pt idx="1649">
                  <c:v>166.371842302728</c:v>
                </c:pt>
                <c:pt idx="1650">
                  <c:v>163.71188567681699</c:v>
                </c:pt>
                <c:pt idx="1651">
                  <c:v>165.91661653061001</c:v>
                </c:pt>
                <c:pt idx="1652">
                  <c:v>165.84657839710999</c:v>
                </c:pt>
                <c:pt idx="1653">
                  <c:v>165.77937818674101</c:v>
                </c:pt>
                <c:pt idx="1654">
                  <c:v>167.45388053339499</c:v>
                </c:pt>
                <c:pt idx="1655">
                  <c:v>168.11951395500799</c:v>
                </c:pt>
                <c:pt idx="1656">
                  <c:v>168.63514428109201</c:v>
                </c:pt>
                <c:pt idx="1657">
                  <c:v>167.50105034137201</c:v>
                </c:pt>
                <c:pt idx="1658">
                  <c:v>167.08850874861699</c:v>
                </c:pt>
                <c:pt idx="1659">
                  <c:v>166.582645041755</c:v>
                </c:pt>
                <c:pt idx="1660">
                  <c:v>168.10482267811599</c:v>
                </c:pt>
                <c:pt idx="1661">
                  <c:v>168.97441425992201</c:v>
                </c:pt>
                <c:pt idx="1662">
                  <c:v>169.06772644207501</c:v>
                </c:pt>
                <c:pt idx="1663">
                  <c:v>169.521203855431</c:v>
                </c:pt>
                <c:pt idx="1664">
                  <c:v>170.32292792165401</c:v>
                </c:pt>
                <c:pt idx="1665">
                  <c:v>170.76714627945501</c:v>
                </c:pt>
                <c:pt idx="1666">
                  <c:v>170.28591982243199</c:v>
                </c:pt>
                <c:pt idx="1667">
                  <c:v>169.94550309771799</c:v>
                </c:pt>
                <c:pt idx="1668">
                  <c:v>169.91573347960599</c:v>
                </c:pt>
                <c:pt idx="1669">
                  <c:v>169.43985512666401</c:v>
                </c:pt>
                <c:pt idx="1670">
                  <c:v>171.003844067203</c:v>
                </c:pt>
                <c:pt idx="1671">
                  <c:v>171.50864514543801</c:v>
                </c:pt>
                <c:pt idx="1672">
                  <c:v>171.17826748950799</c:v>
                </c:pt>
                <c:pt idx="1673">
                  <c:v>169.107419326951</c:v>
                </c:pt>
                <c:pt idx="1674">
                  <c:v>168.57113760729899</c:v>
                </c:pt>
                <c:pt idx="1675">
                  <c:v>168.452454943877</c:v>
                </c:pt>
                <c:pt idx="1676">
                  <c:v>169.45069335309199</c:v>
                </c:pt>
                <c:pt idx="1677">
                  <c:v>169.019962812545</c:v>
                </c:pt>
                <c:pt idx="1678">
                  <c:v>171.40539739005601</c:v>
                </c:pt>
                <c:pt idx="1679">
                  <c:v>171.11562781254699</c:v>
                </c:pt>
                <c:pt idx="1680">
                  <c:v>172.40227720431599</c:v>
                </c:pt>
                <c:pt idx="1681">
                  <c:v>173.771455430213</c:v>
                </c:pt>
                <c:pt idx="1682">
                  <c:v>174.06222217789499</c:v>
                </c:pt>
                <c:pt idx="1683">
                  <c:v>174.762560724921</c:v>
                </c:pt>
                <c:pt idx="1684">
                  <c:v>174.51225107666201</c:v>
                </c:pt>
                <c:pt idx="1685">
                  <c:v>174.366129874085</c:v>
                </c:pt>
                <c:pt idx="1686">
                  <c:v>175.28160363342499</c:v>
                </c:pt>
                <c:pt idx="1687">
                  <c:v>173.81822921313099</c:v>
                </c:pt>
                <c:pt idx="1688">
                  <c:v>173.15637375685199</c:v>
                </c:pt>
                <c:pt idx="1689">
                  <c:v>172.61851218253</c:v>
                </c:pt>
                <c:pt idx="1690">
                  <c:v>173.94483633952899</c:v>
                </c:pt>
                <c:pt idx="1691">
                  <c:v>174.11745585872299</c:v>
                </c:pt>
                <c:pt idx="1692">
                  <c:v>173.85609201434599</c:v>
                </c:pt>
                <c:pt idx="1693">
                  <c:v>174.33677402215901</c:v>
                </c:pt>
                <c:pt idx="1694">
                  <c:v>171.951204857036</c:v>
                </c:pt>
                <c:pt idx="1695">
                  <c:v>174.52452739122199</c:v>
                </c:pt>
                <c:pt idx="1696">
                  <c:v>175.69466291998401</c:v>
                </c:pt>
                <c:pt idx="1697">
                  <c:v>175.58767340101599</c:v>
                </c:pt>
                <c:pt idx="1698">
                  <c:v>174.747276562</c:v>
                </c:pt>
                <c:pt idx="1699">
                  <c:v>175.66031574682901</c:v>
                </c:pt>
                <c:pt idx="1700">
                  <c:v>175.941344214319</c:v>
                </c:pt>
                <c:pt idx="1701">
                  <c:v>174.869070965704</c:v>
                </c:pt>
                <c:pt idx="1702">
                  <c:v>171.32613123951299</c:v>
                </c:pt>
                <c:pt idx="1703">
                  <c:v>170.071509457519</c:v>
                </c:pt>
                <c:pt idx="1704">
                  <c:v>170.53548790878</c:v>
                </c:pt>
                <c:pt idx="1705">
                  <c:v>168.75066550876201</c:v>
                </c:pt>
                <c:pt idx="1706">
                  <c:v>171.26818089008501</c:v>
                </c:pt>
                <c:pt idx="1707">
                  <c:v>170.491881896103</c:v>
                </c:pt>
                <c:pt idx="1708">
                  <c:v>169.77660397004499</c:v>
                </c:pt>
                <c:pt idx="1709">
                  <c:v>170.06091591529699</c:v>
                </c:pt>
                <c:pt idx="1710">
                  <c:v>170.058463005189</c:v>
                </c:pt>
                <c:pt idx="1711">
                  <c:v>170.88721258833701</c:v>
                </c:pt>
                <c:pt idx="1712">
                  <c:v>172.30675879831099</c:v>
                </c:pt>
                <c:pt idx="1713">
                  <c:v>172.776863226789</c:v>
                </c:pt>
                <c:pt idx="1714">
                  <c:v>173.811554840252</c:v>
                </c:pt>
                <c:pt idx="1715">
                  <c:v>173.685156922402</c:v>
                </c:pt>
                <c:pt idx="1716">
                  <c:v>174.909202812128</c:v>
                </c:pt>
                <c:pt idx="1717">
                  <c:v>176.49393031724901</c:v>
                </c:pt>
                <c:pt idx="1718">
                  <c:v>177.36208041451499</c:v>
                </c:pt>
                <c:pt idx="1719">
                  <c:v>175.99703693989301</c:v>
                </c:pt>
                <c:pt idx="1720">
                  <c:v>176.966919566722</c:v>
                </c:pt>
                <c:pt idx="1721">
                  <c:v>176.93994906891999</c:v>
                </c:pt>
                <c:pt idx="1722">
                  <c:v>177.81484039954901</c:v>
                </c:pt>
                <c:pt idx="1723">
                  <c:v>177.855233948755</c:v>
                </c:pt>
                <c:pt idx="1724">
                  <c:v>177.120969404969</c:v>
                </c:pt>
                <c:pt idx="1725">
                  <c:v>177.576292675791</c:v>
                </c:pt>
                <c:pt idx="1726">
                  <c:v>177.414146994096</c:v>
                </c:pt>
                <c:pt idx="1727">
                  <c:v>176.101710772686</c:v>
                </c:pt>
                <c:pt idx="1728">
                  <c:v>178.565534270792</c:v>
                </c:pt>
                <c:pt idx="1729">
                  <c:v>178.806253522959</c:v>
                </c:pt>
                <c:pt idx="1730">
                  <c:v>178.881306306205</c:v>
                </c:pt>
                <c:pt idx="1731">
                  <c:v>178.48754703535201</c:v>
                </c:pt>
                <c:pt idx="1732">
                  <c:v>178.52460354394901</c:v>
                </c:pt>
                <c:pt idx="1733">
                  <c:v>177.686592096369</c:v>
                </c:pt>
                <c:pt idx="1734">
                  <c:v>178.04764268432299</c:v>
                </c:pt>
                <c:pt idx="1735">
                  <c:v>175.74791605370601</c:v>
                </c:pt>
                <c:pt idx="1736">
                  <c:v>174.90040446369099</c:v>
                </c:pt>
                <c:pt idx="1737">
                  <c:v>176.51069407404299</c:v>
                </c:pt>
                <c:pt idx="1738">
                  <c:v>178.21132882268299</c:v>
                </c:pt>
                <c:pt idx="1739">
                  <c:v>177.18259185416801</c:v>
                </c:pt>
                <c:pt idx="1740">
                  <c:v>177.96429807208099</c:v>
                </c:pt>
                <c:pt idx="1741">
                  <c:v>176.63560275624701</c:v>
                </c:pt>
                <c:pt idx="1742">
                  <c:v>175.43471962828801</c:v>
                </c:pt>
                <c:pt idx="1743">
                  <c:v>176.110382837233</c:v>
                </c:pt>
                <c:pt idx="1744">
                  <c:v>174.36534759719899</c:v>
                </c:pt>
                <c:pt idx="1745">
                  <c:v>173.71422777364799</c:v>
                </c:pt>
                <c:pt idx="1746">
                  <c:v>174.291890524694</c:v>
                </c:pt>
                <c:pt idx="1747">
                  <c:v>175.60430992243701</c:v>
                </c:pt>
                <c:pt idx="1748">
                  <c:v>177.748682753168</c:v>
                </c:pt>
                <c:pt idx="1749">
                  <c:v>178.23172194900599</c:v>
                </c:pt>
                <c:pt idx="1750">
                  <c:v>177.431351642262</c:v>
                </c:pt>
                <c:pt idx="1751">
                  <c:v>173.97902209391501</c:v>
                </c:pt>
                <c:pt idx="1752">
                  <c:v>172.21547229667999</c:v>
                </c:pt>
                <c:pt idx="1753">
                  <c:v>173.32311774977799</c:v>
                </c:pt>
                <c:pt idx="1754">
                  <c:v>175.74429441069401</c:v>
                </c:pt>
                <c:pt idx="1755">
                  <c:v>171.20205517636299</c:v>
                </c:pt>
                <c:pt idx="1756">
                  <c:v>169.398070064167</c:v>
                </c:pt>
                <c:pt idx="1757">
                  <c:v>170.75936163197099</c:v>
                </c:pt>
                <c:pt idx="1758">
                  <c:v>171.625206969348</c:v>
                </c:pt>
                <c:pt idx="1759">
                  <c:v>173.659349664064</c:v>
                </c:pt>
                <c:pt idx="1760">
                  <c:v>173.80023914221101</c:v>
                </c:pt>
                <c:pt idx="1761">
                  <c:v>174.76599186378601</c:v>
                </c:pt>
                <c:pt idx="1762">
                  <c:v>175.810460771181</c:v>
                </c:pt>
                <c:pt idx="1763">
                  <c:v>174.85420013418999</c:v>
                </c:pt>
                <c:pt idx="1764">
                  <c:v>175.82466403897101</c:v>
                </c:pt>
                <c:pt idx="1765">
                  <c:v>173.72125786236799</c:v>
                </c:pt>
                <c:pt idx="1766">
                  <c:v>174.284444426476</c:v>
                </c:pt>
                <c:pt idx="1767">
                  <c:v>175.38806887509901</c:v>
                </c:pt>
                <c:pt idx="1768">
                  <c:v>175.882557530529</c:v>
                </c:pt>
                <c:pt idx="1769">
                  <c:v>176.02975099486699</c:v>
                </c:pt>
                <c:pt idx="1770">
                  <c:v>176.464971467119</c:v>
                </c:pt>
                <c:pt idx="1771">
                  <c:v>176.72907803586901</c:v>
                </c:pt>
                <c:pt idx="1772">
                  <c:v>176.04765306514901</c:v>
                </c:pt>
                <c:pt idx="1773">
                  <c:v>176.03144923728101</c:v>
                </c:pt>
                <c:pt idx="1774">
                  <c:v>175.837081808005</c:v>
                </c:pt>
                <c:pt idx="1775">
                  <c:v>175.878287104923</c:v>
                </c:pt>
                <c:pt idx="1776">
                  <c:v>176.83676119228099</c:v>
                </c:pt>
                <c:pt idx="1777">
                  <c:v>177.08061055483299</c:v>
                </c:pt>
                <c:pt idx="1778">
                  <c:v>177.35558426229699</c:v>
                </c:pt>
                <c:pt idx="1779">
                  <c:v>176.59485139348601</c:v>
                </c:pt>
                <c:pt idx="1780">
                  <c:v>176.71052306028901</c:v>
                </c:pt>
                <c:pt idx="1781">
                  <c:v>176.90217000517799</c:v>
                </c:pt>
                <c:pt idx="1782">
                  <c:v>176.53924510797799</c:v>
                </c:pt>
                <c:pt idx="1783">
                  <c:v>176.99708565592499</c:v>
                </c:pt>
                <c:pt idx="1784">
                  <c:v>177.263688242641</c:v>
                </c:pt>
                <c:pt idx="1785">
                  <c:v>177.692325879148</c:v>
                </c:pt>
                <c:pt idx="1786">
                  <c:v>177.807147461874</c:v>
                </c:pt>
                <c:pt idx="1787">
                  <c:v>177.933672569603</c:v>
                </c:pt>
                <c:pt idx="1788">
                  <c:v>178.21782516729101</c:v>
                </c:pt>
                <c:pt idx="1789">
                  <c:v>178.12740756896801</c:v>
                </c:pt>
                <c:pt idx="1790">
                  <c:v>178.10444826684</c:v>
                </c:pt>
                <c:pt idx="1791">
                  <c:v>178.03166794977301</c:v>
                </c:pt>
                <c:pt idx="1792">
                  <c:v>178.53178844421399</c:v>
                </c:pt>
                <c:pt idx="1793">
                  <c:v>179.865307345899</c:v>
                </c:pt>
                <c:pt idx="1794">
                  <c:v>180.79805891018199</c:v>
                </c:pt>
                <c:pt idx="1795">
                  <c:v>180.814549451462</c:v>
                </c:pt>
                <c:pt idx="1796">
                  <c:v>180.948346661708</c:v>
                </c:pt>
                <c:pt idx="1797">
                  <c:v>180.609327702808</c:v>
                </c:pt>
                <c:pt idx="1798">
                  <c:v>179.15200654179401</c:v>
                </c:pt>
                <c:pt idx="1799">
                  <c:v>179.69547230502499</c:v>
                </c:pt>
                <c:pt idx="1800">
                  <c:v>179.84854134653801</c:v>
                </c:pt>
                <c:pt idx="1801">
                  <c:v>180.09227028402901</c:v>
                </c:pt>
                <c:pt idx="1802">
                  <c:v>181.29347213144499</c:v>
                </c:pt>
                <c:pt idx="1803">
                  <c:v>181.35070456180401</c:v>
                </c:pt>
                <c:pt idx="1804">
                  <c:v>181.614385936079</c:v>
                </c:pt>
                <c:pt idx="1805">
                  <c:v>181.621887914002</c:v>
                </c:pt>
                <c:pt idx="1806">
                  <c:v>180.9491216003</c:v>
                </c:pt>
                <c:pt idx="1807">
                  <c:v>181.96828868531699</c:v>
                </c:pt>
                <c:pt idx="1808">
                  <c:v>181.910233651288</c:v>
                </c:pt>
                <c:pt idx="1809">
                  <c:v>182.48442750554801</c:v>
                </c:pt>
                <c:pt idx="1810">
                  <c:v>182.60705022896201</c:v>
                </c:pt>
                <c:pt idx="1811">
                  <c:v>184.22051147678999</c:v>
                </c:pt>
                <c:pt idx="1812">
                  <c:v>184.43722595317399</c:v>
                </c:pt>
                <c:pt idx="1813">
                  <c:v>185.525015886554</c:v>
                </c:pt>
                <c:pt idx="1814">
                  <c:v>184.88064398324801</c:v>
                </c:pt>
                <c:pt idx="1815">
                  <c:v>183.110484638266</c:v>
                </c:pt>
                <c:pt idx="1816">
                  <c:v>184.217364166219</c:v>
                </c:pt>
                <c:pt idx="1817">
                  <c:v>183.54660376267501</c:v>
                </c:pt>
                <c:pt idx="1818">
                  <c:v>184.277045004614</c:v>
                </c:pt>
                <c:pt idx="1819">
                  <c:v>185.27574576049599</c:v>
                </c:pt>
                <c:pt idx="1820">
                  <c:v>184.77610922877</c:v>
                </c:pt>
                <c:pt idx="1821">
                  <c:v>185.531613230799</c:v>
                </c:pt>
                <c:pt idx="1822">
                  <c:v>183.202784859324</c:v>
                </c:pt>
                <c:pt idx="1823">
                  <c:v>185.60146804207801</c:v>
                </c:pt>
                <c:pt idx="1824">
                  <c:v>185.27160325374399</c:v>
                </c:pt>
                <c:pt idx="1825">
                  <c:v>186.32661628851099</c:v>
                </c:pt>
                <c:pt idx="1826">
                  <c:v>187.09108911856001</c:v>
                </c:pt>
                <c:pt idx="1827">
                  <c:v>187.03138555358299</c:v>
                </c:pt>
                <c:pt idx="1828">
                  <c:v>186.213374858213</c:v>
                </c:pt>
                <c:pt idx="1829">
                  <c:v>186.269127132595</c:v>
                </c:pt>
                <c:pt idx="1830">
                  <c:v>185.68802499939099</c:v>
                </c:pt>
                <c:pt idx="1831">
                  <c:v>186.06524775357499</c:v>
                </c:pt>
                <c:pt idx="1832">
                  <c:v>182.32402440265301</c:v>
                </c:pt>
                <c:pt idx="1833">
                  <c:v>181.726135434523</c:v>
                </c:pt>
                <c:pt idx="1834">
                  <c:v>183.00265601943201</c:v>
                </c:pt>
                <c:pt idx="1835">
                  <c:v>181.41914581527101</c:v>
                </c:pt>
                <c:pt idx="1836">
                  <c:v>181.35209368538901</c:v>
                </c:pt>
                <c:pt idx="1837">
                  <c:v>180.564654120943</c:v>
                </c:pt>
                <c:pt idx="1838">
                  <c:v>182.24927952565699</c:v>
                </c:pt>
                <c:pt idx="1839">
                  <c:v>183.04369475800101</c:v>
                </c:pt>
                <c:pt idx="1840">
                  <c:v>182.85783917369</c:v>
                </c:pt>
                <c:pt idx="1841">
                  <c:v>184.446203966951</c:v>
                </c:pt>
                <c:pt idx="1842">
                  <c:v>185.32692121319201</c:v>
                </c:pt>
                <c:pt idx="1843">
                  <c:v>185.78101313789699</c:v>
                </c:pt>
                <c:pt idx="1844">
                  <c:v>187.28683101202</c:v>
                </c:pt>
                <c:pt idx="1845">
                  <c:v>188.28127087778199</c:v>
                </c:pt>
                <c:pt idx="1846">
                  <c:v>188.508610036524</c:v>
                </c:pt>
                <c:pt idx="1847">
                  <c:v>188.97553884073301</c:v>
                </c:pt>
                <c:pt idx="1848">
                  <c:v>188.93842545144901</c:v>
                </c:pt>
                <c:pt idx="1849">
                  <c:v>189.72151943688399</c:v>
                </c:pt>
                <c:pt idx="1850">
                  <c:v>189.916553797897</c:v>
                </c:pt>
                <c:pt idx="1851">
                  <c:v>189.94072422737801</c:v>
                </c:pt>
                <c:pt idx="1852">
                  <c:v>189.676704212147</c:v>
                </c:pt>
                <c:pt idx="1853">
                  <c:v>190.34552787662699</c:v>
                </c:pt>
                <c:pt idx="1854">
                  <c:v>190.578644434827</c:v>
                </c:pt>
                <c:pt idx="1855">
                  <c:v>189.92942437187801</c:v>
                </c:pt>
                <c:pt idx="1856">
                  <c:v>189.69919784284801</c:v>
                </c:pt>
                <c:pt idx="1857">
                  <c:v>190.65399709601101</c:v>
                </c:pt>
                <c:pt idx="1858">
                  <c:v>190.55420176199399</c:v>
                </c:pt>
                <c:pt idx="1859">
                  <c:v>189.135880955479</c:v>
                </c:pt>
                <c:pt idx="1860">
                  <c:v>190.27351916881699</c:v>
                </c:pt>
                <c:pt idx="1861">
                  <c:v>190.27674795355099</c:v>
                </c:pt>
                <c:pt idx="1862">
                  <c:v>189.22657133120401</c:v>
                </c:pt>
                <c:pt idx="1863">
                  <c:v>188.22234990141999</c:v>
                </c:pt>
                <c:pt idx="1864">
                  <c:v>189.75105846242201</c:v>
                </c:pt>
                <c:pt idx="1865">
                  <c:v>190.01768130151899</c:v>
                </c:pt>
                <c:pt idx="1866">
                  <c:v>191.20448353333401</c:v>
                </c:pt>
                <c:pt idx="1867">
                  <c:v>191.099008456538</c:v>
                </c:pt>
                <c:pt idx="1868">
                  <c:v>189.44141480713699</c:v>
                </c:pt>
                <c:pt idx="1869">
                  <c:v>188.643378495805</c:v>
                </c:pt>
                <c:pt idx="1870">
                  <c:v>190.40158032410301</c:v>
                </c:pt>
                <c:pt idx="1871">
                  <c:v>186.84684040364701</c:v>
                </c:pt>
                <c:pt idx="1872">
                  <c:v>188.64708259615099</c:v>
                </c:pt>
                <c:pt idx="1873">
                  <c:v>188.28579835539699</c:v>
                </c:pt>
                <c:pt idx="1874">
                  <c:v>188.16786139914501</c:v>
                </c:pt>
                <c:pt idx="1875">
                  <c:v>188.52026656899201</c:v>
                </c:pt>
                <c:pt idx="1876">
                  <c:v>188.13634432556</c:v>
                </c:pt>
                <c:pt idx="1877">
                  <c:v>188.54489346551</c:v>
                </c:pt>
                <c:pt idx="1878">
                  <c:v>188.768814973079</c:v>
                </c:pt>
                <c:pt idx="1879">
                  <c:v>188.68275024015799</c:v>
                </c:pt>
                <c:pt idx="1880">
                  <c:v>190.184333183348</c:v>
                </c:pt>
                <c:pt idx="1881">
                  <c:v>188.79253141481701</c:v>
                </c:pt>
                <c:pt idx="1882">
                  <c:v>188.374094938095</c:v>
                </c:pt>
                <c:pt idx="1883">
                  <c:v>188.07821970378799</c:v>
                </c:pt>
                <c:pt idx="1884">
                  <c:v>188.435746994955</c:v>
                </c:pt>
                <c:pt idx="1885">
                  <c:v>188.517941292117</c:v>
                </c:pt>
                <c:pt idx="1886">
                  <c:v>188.16154173522099</c:v>
                </c:pt>
                <c:pt idx="1887">
                  <c:v>188.57690505843499</c:v>
                </c:pt>
                <c:pt idx="1888">
                  <c:v>189.50213379511001</c:v>
                </c:pt>
                <c:pt idx="1889">
                  <c:v>190.365857237662</c:v>
                </c:pt>
                <c:pt idx="1890">
                  <c:v>189.84284789217099</c:v>
                </c:pt>
                <c:pt idx="1891">
                  <c:v>189.943712296722</c:v>
                </c:pt>
                <c:pt idx="1892">
                  <c:v>190.39122099571401</c:v>
                </c:pt>
                <c:pt idx="1893">
                  <c:v>190.37256884553901</c:v>
                </c:pt>
                <c:pt idx="1894">
                  <c:v>190.77588726929</c:v>
                </c:pt>
                <c:pt idx="1895">
                  <c:v>190.29784647008299</c:v>
                </c:pt>
                <c:pt idx="1896">
                  <c:v>190.47829509289701</c:v>
                </c:pt>
                <c:pt idx="1897">
                  <c:v>190.69495370795201</c:v>
                </c:pt>
                <c:pt idx="1898">
                  <c:v>190.60131006605999</c:v>
                </c:pt>
                <c:pt idx="1899">
                  <c:v>190.46770871636599</c:v>
                </c:pt>
                <c:pt idx="1900">
                  <c:v>189.86927141968101</c:v>
                </c:pt>
                <c:pt idx="1901">
                  <c:v>189.83977288933801</c:v>
                </c:pt>
                <c:pt idx="1902">
                  <c:v>191.15221747294001</c:v>
                </c:pt>
                <c:pt idx="1903">
                  <c:v>190.33475740714999</c:v>
                </c:pt>
                <c:pt idx="1904">
                  <c:v>190.80075141963701</c:v>
                </c:pt>
                <c:pt idx="1905">
                  <c:v>190.610765334089</c:v>
                </c:pt>
                <c:pt idx="1906">
                  <c:v>190.73903528516701</c:v>
                </c:pt>
                <c:pt idx="1907">
                  <c:v>191.80563720299801</c:v>
                </c:pt>
                <c:pt idx="1908">
                  <c:v>191.437801865186</c:v>
                </c:pt>
                <c:pt idx="1909">
                  <c:v>192.05963238059499</c:v>
                </c:pt>
                <c:pt idx="1910">
                  <c:v>191.257002051218</c:v>
                </c:pt>
                <c:pt idx="1911">
                  <c:v>191.96440749228799</c:v>
                </c:pt>
                <c:pt idx="1912">
                  <c:v>192.746245344606</c:v>
                </c:pt>
                <c:pt idx="1913">
                  <c:v>193.03261112373599</c:v>
                </c:pt>
                <c:pt idx="1914">
                  <c:v>193.571583457873</c:v>
                </c:pt>
                <c:pt idx="1915">
                  <c:v>193.894663613896</c:v>
                </c:pt>
                <c:pt idx="1916">
                  <c:v>193.17445607616699</c:v>
                </c:pt>
                <c:pt idx="1917">
                  <c:v>191.42148444601801</c:v>
                </c:pt>
                <c:pt idx="1918">
                  <c:v>192.41659722963101</c:v>
                </c:pt>
                <c:pt idx="1919">
                  <c:v>192.953173242139</c:v>
                </c:pt>
                <c:pt idx="1920">
                  <c:v>192.79504809654</c:v>
                </c:pt>
                <c:pt idx="1921">
                  <c:v>192.965343540665</c:v>
                </c:pt>
                <c:pt idx="1922">
                  <c:v>191.57841817566199</c:v>
                </c:pt>
                <c:pt idx="1923">
                  <c:v>191.85624478498301</c:v>
                </c:pt>
                <c:pt idx="1924">
                  <c:v>188.779557862053</c:v>
                </c:pt>
                <c:pt idx="1925">
                  <c:v>189.65524665982699</c:v>
                </c:pt>
                <c:pt idx="1926">
                  <c:v>187.084079361622</c:v>
                </c:pt>
                <c:pt idx="1927">
                  <c:v>185.52503212720299</c:v>
                </c:pt>
                <c:pt idx="1928">
                  <c:v>183.25085987376099</c:v>
                </c:pt>
                <c:pt idx="1929">
                  <c:v>186.78476504448301</c:v>
                </c:pt>
                <c:pt idx="1930">
                  <c:v>191.27523174788601</c:v>
                </c:pt>
                <c:pt idx="1931">
                  <c:v>192.13307417079801</c:v>
                </c:pt>
                <c:pt idx="1932">
                  <c:v>192.73942121507201</c:v>
                </c:pt>
                <c:pt idx="1933">
                  <c:v>192.57056376314199</c:v>
                </c:pt>
                <c:pt idx="1934">
                  <c:v>192.639343297333</c:v>
                </c:pt>
                <c:pt idx="1935">
                  <c:v>193.63799027792999</c:v>
                </c:pt>
                <c:pt idx="1936">
                  <c:v>193.70373165175101</c:v>
                </c:pt>
                <c:pt idx="1937">
                  <c:v>192.58621512533799</c:v>
                </c:pt>
                <c:pt idx="1938">
                  <c:v>190.60564789086399</c:v>
                </c:pt>
                <c:pt idx="1939">
                  <c:v>190.289365708867</c:v>
                </c:pt>
                <c:pt idx="1940">
                  <c:v>187.15108560969401</c:v>
                </c:pt>
                <c:pt idx="1941">
                  <c:v>185.06785388209701</c:v>
                </c:pt>
                <c:pt idx="1942">
                  <c:v>187.33553886220901</c:v>
                </c:pt>
                <c:pt idx="1943">
                  <c:v>190.80264008333501</c:v>
                </c:pt>
                <c:pt idx="1944">
                  <c:v>189.37122941701699</c:v>
                </c:pt>
                <c:pt idx="1945">
                  <c:v>187.61956843793001</c:v>
                </c:pt>
                <c:pt idx="1946">
                  <c:v>187.347772654507</c:v>
                </c:pt>
                <c:pt idx="1947">
                  <c:v>186.28627497992201</c:v>
                </c:pt>
                <c:pt idx="1948">
                  <c:v>184.21943247889101</c:v>
                </c:pt>
                <c:pt idx="1949">
                  <c:v>186.53904599505401</c:v>
                </c:pt>
                <c:pt idx="1950">
                  <c:v>187.41680298596401</c:v>
                </c:pt>
                <c:pt idx="1951">
                  <c:v>188.339486562627</c:v>
                </c:pt>
                <c:pt idx="1952">
                  <c:v>191.51747280335999</c:v>
                </c:pt>
                <c:pt idx="1953">
                  <c:v>191.19847334730301</c:v>
                </c:pt>
                <c:pt idx="1954">
                  <c:v>191.33495705115999</c:v>
                </c:pt>
                <c:pt idx="1955">
                  <c:v>187.579250957846</c:v>
                </c:pt>
                <c:pt idx="1956">
                  <c:v>185.82418919071901</c:v>
                </c:pt>
                <c:pt idx="1957">
                  <c:v>187.60305389673599</c:v>
                </c:pt>
                <c:pt idx="1958">
                  <c:v>185.653799573242</c:v>
                </c:pt>
                <c:pt idx="1959">
                  <c:v>186.773532664198</c:v>
                </c:pt>
                <c:pt idx="1960">
                  <c:v>187.79334169226701</c:v>
                </c:pt>
                <c:pt idx="1961">
                  <c:v>186.95648436606101</c:v>
                </c:pt>
                <c:pt idx="1962">
                  <c:v>187.869714567486</c:v>
                </c:pt>
                <c:pt idx="1963">
                  <c:v>186.09349390905399</c:v>
                </c:pt>
                <c:pt idx="1964">
                  <c:v>186.374309574053</c:v>
                </c:pt>
                <c:pt idx="1965">
                  <c:v>186.38231704140301</c:v>
                </c:pt>
                <c:pt idx="1966">
                  <c:v>185.92240081175399</c:v>
                </c:pt>
                <c:pt idx="1967">
                  <c:v>187.26852736604701</c:v>
                </c:pt>
                <c:pt idx="1968">
                  <c:v>188.354070294834</c:v>
                </c:pt>
                <c:pt idx="1969">
                  <c:v>186.97977354591899</c:v>
                </c:pt>
                <c:pt idx="1970">
                  <c:v>186.84101097254199</c:v>
                </c:pt>
                <c:pt idx="1971">
                  <c:v>186.570069735083</c:v>
                </c:pt>
                <c:pt idx="1972">
                  <c:v>186.575954130133</c:v>
                </c:pt>
                <c:pt idx="1973">
                  <c:v>186.670079171987</c:v>
                </c:pt>
                <c:pt idx="1974">
                  <c:v>187.098438223431</c:v>
                </c:pt>
                <c:pt idx="1975">
                  <c:v>187.89001058544099</c:v>
                </c:pt>
                <c:pt idx="1976">
                  <c:v>187.26816271567</c:v>
                </c:pt>
                <c:pt idx="1977">
                  <c:v>187.33298661494601</c:v>
                </c:pt>
                <c:pt idx="1978">
                  <c:v>188.753466551922</c:v>
                </c:pt>
                <c:pt idx="1979">
                  <c:v>187.88506864623599</c:v>
                </c:pt>
                <c:pt idx="1980">
                  <c:v>187.110481058945</c:v>
                </c:pt>
                <c:pt idx="1981">
                  <c:v>187.38639401715699</c:v>
                </c:pt>
                <c:pt idx="1982">
                  <c:v>184.998063108667</c:v>
                </c:pt>
                <c:pt idx="1983">
                  <c:v>185.62954780925401</c:v>
                </c:pt>
                <c:pt idx="1984">
                  <c:v>182.331627670861</c:v>
                </c:pt>
                <c:pt idx="1985">
                  <c:v>181.63006763737101</c:v>
                </c:pt>
                <c:pt idx="1986">
                  <c:v>183.37061488836099</c:v>
                </c:pt>
                <c:pt idx="1987">
                  <c:v>182.414569813333</c:v>
                </c:pt>
                <c:pt idx="1988">
                  <c:v>184.826523929263</c:v>
                </c:pt>
                <c:pt idx="1989">
                  <c:v>184.66592716935699</c:v>
                </c:pt>
                <c:pt idx="1990">
                  <c:v>186.69563980756601</c:v>
                </c:pt>
                <c:pt idx="1991">
                  <c:v>186.37865391713299</c:v>
                </c:pt>
                <c:pt idx="1992">
                  <c:v>187.82125959146799</c:v>
                </c:pt>
                <c:pt idx="1993">
                  <c:v>187.475585616909</c:v>
                </c:pt>
                <c:pt idx="1994">
                  <c:v>186.562821260193</c:v>
                </c:pt>
                <c:pt idx="1995">
                  <c:v>183.06831589689199</c:v>
                </c:pt>
                <c:pt idx="1996">
                  <c:v>182.53846195307401</c:v>
                </c:pt>
                <c:pt idx="1997">
                  <c:v>183.11898568345401</c:v>
                </c:pt>
                <c:pt idx="1998">
                  <c:v>185.28940225391599</c:v>
                </c:pt>
                <c:pt idx="1999">
                  <c:v>183.49400573784399</c:v>
                </c:pt>
                <c:pt idx="2000">
                  <c:v>184.415670762339</c:v>
                </c:pt>
                <c:pt idx="2001">
                  <c:v>184.526785104444</c:v>
                </c:pt>
                <c:pt idx="2002">
                  <c:v>186.989038940049</c:v>
                </c:pt>
                <c:pt idx="2003">
                  <c:v>187.67790129015901</c:v>
                </c:pt>
                <c:pt idx="2004">
                  <c:v>186.60070869490099</c:v>
                </c:pt>
                <c:pt idx="2005">
                  <c:v>186.975066424669</c:v>
                </c:pt>
                <c:pt idx="2006">
                  <c:v>188.33042390419399</c:v>
                </c:pt>
                <c:pt idx="2007">
                  <c:v>187.90549091052199</c:v>
                </c:pt>
                <c:pt idx="2008">
                  <c:v>188.300348896792</c:v>
                </c:pt>
                <c:pt idx="2009">
                  <c:v>190.52356417253401</c:v>
                </c:pt>
                <c:pt idx="2010">
                  <c:v>190.695632927216</c:v>
                </c:pt>
                <c:pt idx="2011">
                  <c:v>188.97921964534399</c:v>
                </c:pt>
                <c:pt idx="2012">
                  <c:v>190.331705321366</c:v>
                </c:pt>
                <c:pt idx="2013">
                  <c:v>189.82588370043899</c:v>
                </c:pt>
                <c:pt idx="2014">
                  <c:v>190.07444786420601</c:v>
                </c:pt>
                <c:pt idx="2015">
                  <c:v>191.20158895436299</c:v>
                </c:pt>
                <c:pt idx="2016">
                  <c:v>191.867332272098</c:v>
                </c:pt>
                <c:pt idx="2017">
                  <c:v>191.569334297691</c:v>
                </c:pt>
                <c:pt idx="2018">
                  <c:v>191.82934768635101</c:v>
                </c:pt>
                <c:pt idx="2019">
                  <c:v>191.87394620364401</c:v>
                </c:pt>
                <c:pt idx="2020">
                  <c:v>190.609595112336</c:v>
                </c:pt>
                <c:pt idx="2021">
                  <c:v>192.90799607248999</c:v>
                </c:pt>
                <c:pt idx="2022">
                  <c:v>193.35074979593699</c:v>
                </c:pt>
                <c:pt idx="2023">
                  <c:v>190.630681742181</c:v>
                </c:pt>
                <c:pt idx="2024">
                  <c:v>189.54999380479299</c:v>
                </c:pt>
                <c:pt idx="2025">
                  <c:v>190.47543368450499</c:v>
                </c:pt>
                <c:pt idx="2026">
                  <c:v>192.94614642969799</c:v>
                </c:pt>
                <c:pt idx="2027">
                  <c:v>192.08204671903499</c:v>
                </c:pt>
                <c:pt idx="2028">
                  <c:v>191.36434471950099</c:v>
                </c:pt>
                <c:pt idx="2029">
                  <c:v>191.52996756609801</c:v>
                </c:pt>
                <c:pt idx="2030">
                  <c:v>193.96266583326499</c:v>
                </c:pt>
                <c:pt idx="2031">
                  <c:v>194.037154481134</c:v>
                </c:pt>
                <c:pt idx="2032">
                  <c:v>194.757921276091</c:v>
                </c:pt>
                <c:pt idx="2033">
                  <c:v>194.58906246211399</c:v>
                </c:pt>
                <c:pt idx="2034">
                  <c:v>194.560567027979</c:v>
                </c:pt>
                <c:pt idx="2035">
                  <c:v>195.29240735492999</c:v>
                </c:pt>
                <c:pt idx="2036">
                  <c:v>194.9774472622</c:v>
                </c:pt>
                <c:pt idx="2037">
                  <c:v>192.85388122120301</c:v>
                </c:pt>
                <c:pt idx="2038">
                  <c:v>195.293458945927</c:v>
                </c:pt>
                <c:pt idx="2039">
                  <c:v>194.94911944878601</c:v>
                </c:pt>
                <c:pt idx="2040">
                  <c:v>193.75232895143699</c:v>
                </c:pt>
                <c:pt idx="2041">
                  <c:v>194.27832285850701</c:v>
                </c:pt>
                <c:pt idx="2042">
                  <c:v>193.87104638877801</c:v>
                </c:pt>
                <c:pt idx="2043">
                  <c:v>194.36753385540001</c:v>
                </c:pt>
                <c:pt idx="2044">
                  <c:v>192.790686625305</c:v>
                </c:pt>
                <c:pt idx="2045">
                  <c:v>192.422906760541</c:v>
                </c:pt>
                <c:pt idx="2046">
                  <c:v>190.82079477177999</c:v>
                </c:pt>
                <c:pt idx="2047">
                  <c:v>190.701129846143</c:v>
                </c:pt>
                <c:pt idx="2048">
                  <c:v>193.156437409913</c:v>
                </c:pt>
                <c:pt idx="2049">
                  <c:v>193.46530320457001</c:v>
                </c:pt>
                <c:pt idx="2050">
                  <c:v>191.99431607346301</c:v>
                </c:pt>
                <c:pt idx="2051">
                  <c:v>191.07377599898101</c:v>
                </c:pt>
                <c:pt idx="2052">
                  <c:v>192.13820300991401</c:v>
                </c:pt>
                <c:pt idx="2053">
                  <c:v>192.593526482485</c:v>
                </c:pt>
                <c:pt idx="2054">
                  <c:v>194.951960172996</c:v>
                </c:pt>
                <c:pt idx="2055">
                  <c:v>193.95346559643099</c:v>
                </c:pt>
                <c:pt idx="2056">
                  <c:v>195.25999053739699</c:v>
                </c:pt>
                <c:pt idx="2057">
                  <c:v>195.401574859709</c:v>
                </c:pt>
                <c:pt idx="2058">
                  <c:v>194.18187532157</c:v>
                </c:pt>
                <c:pt idx="2059">
                  <c:v>193.70011557569001</c:v>
                </c:pt>
                <c:pt idx="2060">
                  <c:v>193.01469576641099</c:v>
                </c:pt>
                <c:pt idx="2061">
                  <c:v>188.72104746328401</c:v>
                </c:pt>
                <c:pt idx="2062">
                  <c:v>189.30821731030099</c:v>
                </c:pt>
                <c:pt idx="2063">
                  <c:v>189.21620519011401</c:v>
                </c:pt>
                <c:pt idx="2064">
                  <c:v>189.494617137619</c:v>
                </c:pt>
                <c:pt idx="2065">
                  <c:v>190.14467413499699</c:v>
                </c:pt>
                <c:pt idx="2066">
                  <c:v>190.884290724679</c:v>
                </c:pt>
                <c:pt idx="2067">
                  <c:v>189.91846782098401</c:v>
                </c:pt>
                <c:pt idx="2068">
                  <c:v>189.00157417243199</c:v>
                </c:pt>
                <c:pt idx="2069">
                  <c:v>189.27916579518001</c:v>
                </c:pt>
                <c:pt idx="2070">
                  <c:v>190.15679915427901</c:v>
                </c:pt>
                <c:pt idx="2071">
                  <c:v>190.80930731539999</c:v>
                </c:pt>
                <c:pt idx="2072">
                  <c:v>191.28438336564801</c:v>
                </c:pt>
                <c:pt idx="2073">
                  <c:v>192.434721493523</c:v>
                </c:pt>
                <c:pt idx="2074">
                  <c:v>193.126369375423</c:v>
                </c:pt>
                <c:pt idx="2075">
                  <c:v>192.74891202687201</c:v>
                </c:pt>
                <c:pt idx="2076">
                  <c:v>192.79613595159401</c:v>
                </c:pt>
                <c:pt idx="2077">
                  <c:v>192.453230112749</c:v>
                </c:pt>
                <c:pt idx="2078">
                  <c:v>192.58882243114601</c:v>
                </c:pt>
                <c:pt idx="2079">
                  <c:v>191.879359598701</c:v>
                </c:pt>
                <c:pt idx="2080">
                  <c:v>191.535990696749</c:v>
                </c:pt>
                <c:pt idx="2081">
                  <c:v>192.10089921343501</c:v>
                </c:pt>
                <c:pt idx="2082">
                  <c:v>192.42971942230301</c:v>
                </c:pt>
                <c:pt idx="2083">
                  <c:v>192.837329561459</c:v>
                </c:pt>
                <c:pt idx="2084">
                  <c:v>193.28174264928799</c:v>
                </c:pt>
                <c:pt idx="2085">
                  <c:v>193.54043143677299</c:v>
                </c:pt>
                <c:pt idx="2086">
                  <c:v>192.76885578232</c:v>
                </c:pt>
                <c:pt idx="2087">
                  <c:v>192.51826656115799</c:v>
                </c:pt>
                <c:pt idx="2088">
                  <c:v>192.288036822755</c:v>
                </c:pt>
                <c:pt idx="2089">
                  <c:v>192.84950853137599</c:v>
                </c:pt>
                <c:pt idx="2090">
                  <c:v>193.08930772577</c:v>
                </c:pt>
                <c:pt idx="2091">
                  <c:v>193.39931082311</c:v>
                </c:pt>
                <c:pt idx="2092">
                  <c:v>193.49105057422099</c:v>
                </c:pt>
                <c:pt idx="2093">
                  <c:v>193.05689274334301</c:v>
                </c:pt>
                <c:pt idx="2094">
                  <c:v>193.358327846983</c:v>
                </c:pt>
                <c:pt idx="2095">
                  <c:v>194.18531679471101</c:v>
                </c:pt>
                <c:pt idx="2096">
                  <c:v>193.592765487196</c:v>
                </c:pt>
                <c:pt idx="2097">
                  <c:v>193.801705067961</c:v>
                </c:pt>
                <c:pt idx="2098">
                  <c:v>192.87587830916601</c:v>
                </c:pt>
                <c:pt idx="2099">
                  <c:v>190.66017073861499</c:v>
                </c:pt>
                <c:pt idx="2100">
                  <c:v>187.546627533905</c:v>
                </c:pt>
                <c:pt idx="2101">
                  <c:v>185.712904494545</c:v>
                </c:pt>
                <c:pt idx="2102">
                  <c:v>187.431282606048</c:v>
                </c:pt>
                <c:pt idx="2103">
                  <c:v>189.246298375246</c:v>
                </c:pt>
                <c:pt idx="2104">
                  <c:v>189.48563939237599</c:v>
                </c:pt>
                <c:pt idx="2105">
                  <c:v>188.21160134286501</c:v>
                </c:pt>
                <c:pt idx="2106">
                  <c:v>188.04128438435399</c:v>
                </c:pt>
                <c:pt idx="2107">
                  <c:v>188.023386989709</c:v>
                </c:pt>
                <c:pt idx="2108">
                  <c:v>188.15701908523801</c:v>
                </c:pt>
                <c:pt idx="2109">
                  <c:v>188.087872449526</c:v>
                </c:pt>
                <c:pt idx="2110">
                  <c:v>188.150269245587</c:v>
                </c:pt>
                <c:pt idx="2111">
                  <c:v>187.57495005454999</c:v>
                </c:pt>
                <c:pt idx="2112">
                  <c:v>187.56764474034901</c:v>
                </c:pt>
                <c:pt idx="2113">
                  <c:v>187.87440849209699</c:v>
                </c:pt>
                <c:pt idx="2114">
                  <c:v>187.654588139494</c:v>
                </c:pt>
                <c:pt idx="2115">
                  <c:v>186.78073630202101</c:v>
                </c:pt>
                <c:pt idx="2116">
                  <c:v>187.59646228152599</c:v>
                </c:pt>
                <c:pt idx="2117">
                  <c:v>188.94301126671601</c:v>
                </c:pt>
                <c:pt idx="2118">
                  <c:v>189.456051159325</c:v>
                </c:pt>
                <c:pt idx="2119">
                  <c:v>188.583093781836</c:v>
                </c:pt>
                <c:pt idx="2120">
                  <c:v>188.37355068850701</c:v>
                </c:pt>
                <c:pt idx="2121">
                  <c:v>188.32793798292801</c:v>
                </c:pt>
                <c:pt idx="2122">
                  <c:v>189.291538050925</c:v>
                </c:pt>
                <c:pt idx="2123">
                  <c:v>188.55795189690701</c:v>
                </c:pt>
                <c:pt idx="2124">
                  <c:v>187.78215893525001</c:v>
                </c:pt>
                <c:pt idx="2125">
                  <c:v>187.981258194161</c:v>
                </c:pt>
                <c:pt idx="2126">
                  <c:v>188.01213645500201</c:v>
                </c:pt>
                <c:pt idx="2127">
                  <c:v>188.41577769752999</c:v>
                </c:pt>
                <c:pt idx="2128">
                  <c:v>189.88364412719599</c:v>
                </c:pt>
                <c:pt idx="2129">
                  <c:v>189.977719070375</c:v>
                </c:pt>
                <c:pt idx="2130">
                  <c:v>190.11218005291701</c:v>
                </c:pt>
                <c:pt idx="2131">
                  <c:v>190.38279654215501</c:v>
                </c:pt>
                <c:pt idx="2132">
                  <c:v>190.29258974344</c:v>
                </c:pt>
                <c:pt idx="2133">
                  <c:v>190.48192315643701</c:v>
                </c:pt>
                <c:pt idx="2134">
                  <c:v>191.10251397498001</c:v>
                </c:pt>
                <c:pt idx="2135">
                  <c:v>190.79760955450101</c:v>
                </c:pt>
                <c:pt idx="2136">
                  <c:v>191.301315369142</c:v>
                </c:pt>
                <c:pt idx="2137">
                  <c:v>191.81477695061901</c:v>
                </c:pt>
                <c:pt idx="2138">
                  <c:v>191.989274142629</c:v>
                </c:pt>
                <c:pt idx="2139">
                  <c:v>191.975050813503</c:v>
                </c:pt>
                <c:pt idx="2140">
                  <c:v>191.41052302133599</c:v>
                </c:pt>
                <c:pt idx="2141">
                  <c:v>191.67896044788699</c:v>
                </c:pt>
                <c:pt idx="2142">
                  <c:v>192.894056985764</c:v>
                </c:pt>
                <c:pt idx="2143">
                  <c:v>193.23943834973201</c:v>
                </c:pt>
                <c:pt idx="2144">
                  <c:v>193.53128949686999</c:v>
                </c:pt>
                <c:pt idx="2145">
                  <c:v>193.70168923964999</c:v>
                </c:pt>
                <c:pt idx="2146">
                  <c:v>193.809111656521</c:v>
                </c:pt>
                <c:pt idx="2147">
                  <c:v>192.713575291719</c:v>
                </c:pt>
                <c:pt idx="2148">
                  <c:v>192.912956088735</c:v>
                </c:pt>
                <c:pt idx="2149">
                  <c:v>193.67908747054599</c:v>
                </c:pt>
                <c:pt idx="2150">
                  <c:v>193.12134958297301</c:v>
                </c:pt>
                <c:pt idx="2151">
                  <c:v>192.62940985587201</c:v>
                </c:pt>
                <c:pt idx="2152">
                  <c:v>192.46491396774601</c:v>
                </c:pt>
                <c:pt idx="2153">
                  <c:v>190.85800468680699</c:v>
                </c:pt>
                <c:pt idx="2154">
                  <c:v>189.82053172815299</c:v>
                </c:pt>
                <c:pt idx="2155">
                  <c:v>190.24109502974599</c:v>
                </c:pt>
                <c:pt idx="2156">
                  <c:v>189.958545987777</c:v>
                </c:pt>
                <c:pt idx="2157">
                  <c:v>189.15708895965099</c:v>
                </c:pt>
                <c:pt idx="2158">
                  <c:v>188.57194525826799</c:v>
                </c:pt>
                <c:pt idx="2159">
                  <c:v>189.642891969392</c:v>
                </c:pt>
                <c:pt idx="2160">
                  <c:v>189.47540936245099</c:v>
                </c:pt>
                <c:pt idx="2161">
                  <c:v>190.58260944069499</c:v>
                </c:pt>
                <c:pt idx="2162">
                  <c:v>190.952806684302</c:v>
                </c:pt>
                <c:pt idx="2163">
                  <c:v>191.25037646795101</c:v>
                </c:pt>
                <c:pt idx="2164">
                  <c:v>191.22223174793501</c:v>
                </c:pt>
                <c:pt idx="2165">
                  <c:v>191.32134367637099</c:v>
                </c:pt>
                <c:pt idx="2166">
                  <c:v>191.41573916674099</c:v>
                </c:pt>
                <c:pt idx="2167">
                  <c:v>191.49104880579199</c:v>
                </c:pt>
                <c:pt idx="2168">
                  <c:v>191.27135108497299</c:v>
                </c:pt>
                <c:pt idx="2169">
                  <c:v>193.24903933659201</c:v>
                </c:pt>
                <c:pt idx="2170">
                  <c:v>191.59071124665601</c:v>
                </c:pt>
                <c:pt idx="2171">
                  <c:v>188.58943725864799</c:v>
                </c:pt>
                <c:pt idx="2172">
                  <c:v>192.72933754581501</c:v>
                </c:pt>
                <c:pt idx="2173">
                  <c:v>191.62112515083501</c:v>
                </c:pt>
                <c:pt idx="2174">
                  <c:v>191.009851579637</c:v>
                </c:pt>
                <c:pt idx="2175">
                  <c:v>188.81624570053199</c:v>
                </c:pt>
                <c:pt idx="2176">
                  <c:v>189.45590508517401</c:v>
                </c:pt>
                <c:pt idx="2177">
                  <c:v>185.43439172897899</c:v>
                </c:pt>
                <c:pt idx="2178">
                  <c:v>186.57890786262701</c:v>
                </c:pt>
                <c:pt idx="2179">
                  <c:v>188.13619498812901</c:v>
                </c:pt>
                <c:pt idx="2180">
                  <c:v>190.900430725246</c:v>
                </c:pt>
                <c:pt idx="2181">
                  <c:v>188.07471817790099</c:v>
                </c:pt>
                <c:pt idx="2182">
                  <c:v>184.59729462677601</c:v>
                </c:pt>
                <c:pt idx="2183">
                  <c:v>186.340893604222</c:v>
                </c:pt>
                <c:pt idx="2184">
                  <c:v>187.774242718208</c:v>
                </c:pt>
                <c:pt idx="2185">
                  <c:v>189.63641912310101</c:v>
                </c:pt>
                <c:pt idx="2186">
                  <c:v>189.467925296689</c:v>
                </c:pt>
                <c:pt idx="2187">
                  <c:v>189.211054691057</c:v>
                </c:pt>
                <c:pt idx="2188">
                  <c:v>191.705108138242</c:v>
                </c:pt>
                <c:pt idx="2189">
                  <c:v>190.14897369853099</c:v>
                </c:pt>
                <c:pt idx="2190">
                  <c:v>188.06997279691299</c:v>
                </c:pt>
                <c:pt idx="2191">
                  <c:v>187.54177074205299</c:v>
                </c:pt>
                <c:pt idx="2192">
                  <c:v>187.44103028849699</c:v>
                </c:pt>
                <c:pt idx="2193">
                  <c:v>187.66622390348201</c:v>
                </c:pt>
                <c:pt idx="2194">
                  <c:v>186.35018066571601</c:v>
                </c:pt>
                <c:pt idx="2195">
                  <c:v>186.04396885840799</c:v>
                </c:pt>
                <c:pt idx="2196">
                  <c:v>185.40670881295901</c:v>
                </c:pt>
                <c:pt idx="2197">
                  <c:v>186.64129255812401</c:v>
                </c:pt>
                <c:pt idx="2198">
                  <c:v>185.668524542662</c:v>
                </c:pt>
                <c:pt idx="2199">
                  <c:v>186.04821787611399</c:v>
                </c:pt>
                <c:pt idx="2200">
                  <c:v>185.401840615471</c:v>
                </c:pt>
                <c:pt idx="2201">
                  <c:v>185.20658723941199</c:v>
                </c:pt>
                <c:pt idx="2202">
                  <c:v>185.41114234226799</c:v>
                </c:pt>
                <c:pt idx="2203">
                  <c:v>185.155036229963</c:v>
                </c:pt>
                <c:pt idx="2204">
                  <c:v>186.247796792466</c:v>
                </c:pt>
                <c:pt idx="2205">
                  <c:v>185.76519704011801</c:v>
                </c:pt>
                <c:pt idx="2206">
                  <c:v>186.67033709767699</c:v>
                </c:pt>
                <c:pt idx="2207">
                  <c:v>185.80637793959599</c:v>
                </c:pt>
                <c:pt idx="2208">
                  <c:v>186.35213290174499</c:v>
                </c:pt>
                <c:pt idx="2209">
                  <c:v>188.31339460336699</c:v>
                </c:pt>
                <c:pt idx="2210">
                  <c:v>188.516800652141</c:v>
                </c:pt>
                <c:pt idx="2211">
                  <c:v>188.234868141736</c:v>
                </c:pt>
                <c:pt idx="2212">
                  <c:v>189.11341574089499</c:v>
                </c:pt>
                <c:pt idx="2213">
                  <c:v>190.06263688031001</c:v>
                </c:pt>
                <c:pt idx="2214">
                  <c:v>189.93806291227801</c:v>
                </c:pt>
                <c:pt idx="2215">
                  <c:v>190.87531251377899</c:v>
                </c:pt>
                <c:pt idx="2216">
                  <c:v>190.579692150292</c:v>
                </c:pt>
                <c:pt idx="2217">
                  <c:v>191.20633048914499</c:v>
                </c:pt>
                <c:pt idx="2218">
                  <c:v>192.89039175605501</c:v>
                </c:pt>
                <c:pt idx="2219">
                  <c:v>192.92374109720399</c:v>
                </c:pt>
                <c:pt idx="2220">
                  <c:v>191.45943816988299</c:v>
                </c:pt>
                <c:pt idx="2221">
                  <c:v>192.19865026012999</c:v>
                </c:pt>
                <c:pt idx="2222">
                  <c:v>193.579492310825</c:v>
                </c:pt>
                <c:pt idx="2223">
                  <c:v>193.204245078198</c:v>
                </c:pt>
                <c:pt idx="2224">
                  <c:v>192.99030745130401</c:v>
                </c:pt>
                <c:pt idx="2225">
                  <c:v>193.239080106546</c:v>
                </c:pt>
                <c:pt idx="2226">
                  <c:v>193.51102510919901</c:v>
                </c:pt>
                <c:pt idx="2227">
                  <c:v>194.16864550119601</c:v>
                </c:pt>
                <c:pt idx="2228">
                  <c:v>192.79239489231699</c:v>
                </c:pt>
                <c:pt idx="2229">
                  <c:v>193.33255423773099</c:v>
                </c:pt>
                <c:pt idx="2230">
                  <c:v>194.93064599935201</c:v>
                </c:pt>
                <c:pt idx="2231">
                  <c:v>195.61386777706099</c:v>
                </c:pt>
                <c:pt idx="2232">
                  <c:v>196.882225862078</c:v>
                </c:pt>
                <c:pt idx="2233">
                  <c:v>197.379671463612</c:v>
                </c:pt>
                <c:pt idx="2234">
                  <c:v>197.61385093023699</c:v>
                </c:pt>
                <c:pt idx="2235">
                  <c:v>196.317248751378</c:v>
                </c:pt>
                <c:pt idx="2236">
                  <c:v>196.22900211280401</c:v>
                </c:pt>
                <c:pt idx="2237">
                  <c:v>197.18369547261</c:v>
                </c:pt>
                <c:pt idx="2238">
                  <c:v>197.741180884302</c:v>
                </c:pt>
                <c:pt idx="2239">
                  <c:v>197.112143914168</c:v>
                </c:pt>
                <c:pt idx="2240">
                  <c:v>196.935392868816</c:v>
                </c:pt>
                <c:pt idx="2241">
                  <c:v>199.09649260214599</c:v>
                </c:pt>
                <c:pt idx="2242">
                  <c:v>199.99569944436601</c:v>
                </c:pt>
                <c:pt idx="2243">
                  <c:v>200.044791175564</c:v>
                </c:pt>
                <c:pt idx="2244">
                  <c:v>199.920151189281</c:v>
                </c:pt>
                <c:pt idx="2245">
                  <c:v>200.116558743723</c:v>
                </c:pt>
                <c:pt idx="2246">
                  <c:v>197.84254019019099</c:v>
                </c:pt>
                <c:pt idx="2247">
                  <c:v>197.57711942091501</c:v>
                </c:pt>
                <c:pt idx="2248">
                  <c:v>197.740309182234</c:v>
                </c:pt>
                <c:pt idx="2249">
                  <c:v>199.92380402428</c:v>
                </c:pt>
                <c:pt idx="2250">
                  <c:v>199.53114790013899</c:v>
                </c:pt>
                <c:pt idx="2251">
                  <c:v>200.05899033006301</c:v>
                </c:pt>
                <c:pt idx="2252">
                  <c:v>201.75482144235801</c:v>
                </c:pt>
                <c:pt idx="2253">
                  <c:v>201.047177227021</c:v>
                </c:pt>
                <c:pt idx="2254">
                  <c:v>199.058333575267</c:v>
                </c:pt>
                <c:pt idx="2255">
                  <c:v>201.74166277772699</c:v>
                </c:pt>
                <c:pt idx="2256">
                  <c:v>199.08315326169</c:v>
                </c:pt>
                <c:pt idx="2257">
                  <c:v>199.286190860874</c:v>
                </c:pt>
                <c:pt idx="2258">
                  <c:v>198.647376432649</c:v>
                </c:pt>
                <c:pt idx="2259">
                  <c:v>200.43910909783699</c:v>
                </c:pt>
                <c:pt idx="2260">
                  <c:v>202.726818516035</c:v>
                </c:pt>
                <c:pt idx="2261">
                  <c:v>202.75350918560301</c:v>
                </c:pt>
                <c:pt idx="2262">
                  <c:v>202.397429517587</c:v>
                </c:pt>
                <c:pt idx="2263">
                  <c:v>203.59887238407299</c:v>
                </c:pt>
                <c:pt idx="2264">
                  <c:v>203.28970389967199</c:v>
                </c:pt>
                <c:pt idx="2265">
                  <c:v>203.44981436238601</c:v>
                </c:pt>
                <c:pt idx="2266">
                  <c:v>202.92870156867099</c:v>
                </c:pt>
                <c:pt idx="2267">
                  <c:v>201.40371851320899</c:v>
                </c:pt>
                <c:pt idx="2268">
                  <c:v>201.219660434677</c:v>
                </c:pt>
                <c:pt idx="2269">
                  <c:v>200.92412257548199</c:v>
                </c:pt>
                <c:pt idx="2270">
                  <c:v>200.29466069553101</c:v>
                </c:pt>
                <c:pt idx="2271">
                  <c:v>198.16461392752501</c:v>
                </c:pt>
                <c:pt idx="2272">
                  <c:v>197.14125055030701</c:v>
                </c:pt>
                <c:pt idx="2273">
                  <c:v>198.84065224256901</c:v>
                </c:pt>
                <c:pt idx="2274">
                  <c:v>197.05672934656599</c:v>
                </c:pt>
                <c:pt idx="2275">
                  <c:v>195.838925862341</c:v>
                </c:pt>
                <c:pt idx="2276">
                  <c:v>195.78759877016299</c:v>
                </c:pt>
                <c:pt idx="2277">
                  <c:v>196.616705600118</c:v>
                </c:pt>
                <c:pt idx="2278">
                  <c:v>196.96682628455</c:v>
                </c:pt>
                <c:pt idx="2279">
                  <c:v>199.54311806098801</c:v>
                </c:pt>
                <c:pt idx="2280">
                  <c:v>197.68670331396299</c:v>
                </c:pt>
                <c:pt idx="2281">
                  <c:v>197.23915941060301</c:v>
                </c:pt>
                <c:pt idx="2282">
                  <c:v>196.03203290014901</c:v>
                </c:pt>
                <c:pt idx="2283">
                  <c:v>198.21497536592199</c:v>
                </c:pt>
                <c:pt idx="2284">
                  <c:v>196.04294037321699</c:v>
                </c:pt>
                <c:pt idx="2285">
                  <c:v>196.411383846543</c:v>
                </c:pt>
                <c:pt idx="2286">
                  <c:v>195.538943253338</c:v>
                </c:pt>
                <c:pt idx="2287">
                  <c:v>197.19795769745599</c:v>
                </c:pt>
                <c:pt idx="2288">
                  <c:v>196.86184159811199</c:v>
                </c:pt>
                <c:pt idx="2289">
                  <c:v>200.17369498019301</c:v>
                </c:pt>
                <c:pt idx="2290">
                  <c:v>201.59141191364</c:v>
                </c:pt>
                <c:pt idx="2291">
                  <c:v>201.86321305063299</c:v>
                </c:pt>
                <c:pt idx="2292">
                  <c:v>202.82041752029701</c:v>
                </c:pt>
                <c:pt idx="2293">
                  <c:v>202.91077918574001</c:v>
                </c:pt>
                <c:pt idx="2294">
                  <c:v>202.963978577522</c:v>
                </c:pt>
                <c:pt idx="2295">
                  <c:v>203.402971541667</c:v>
                </c:pt>
                <c:pt idx="2296">
                  <c:v>205.27291607126699</c:v>
                </c:pt>
                <c:pt idx="2297">
                  <c:v>205.48643510402701</c:v>
                </c:pt>
                <c:pt idx="2298">
                  <c:v>205.52598629460201</c:v>
                </c:pt>
                <c:pt idx="2299">
                  <c:v>207.18843079008201</c:v>
                </c:pt>
                <c:pt idx="2300">
                  <c:v>207.75183161933299</c:v>
                </c:pt>
                <c:pt idx="2301">
                  <c:v>207.412975410217</c:v>
                </c:pt>
                <c:pt idx="2302">
                  <c:v>207.31091024192301</c:v>
                </c:pt>
                <c:pt idx="2303">
                  <c:v>207.12768833673499</c:v>
                </c:pt>
                <c:pt idx="2304">
                  <c:v>207.69518991511501</c:v>
                </c:pt>
                <c:pt idx="2305">
                  <c:v>207.17108083002401</c:v>
                </c:pt>
                <c:pt idx="2306">
                  <c:v>207.40681499835301</c:v>
                </c:pt>
                <c:pt idx="2307">
                  <c:v>207.291790761496</c:v>
                </c:pt>
                <c:pt idx="2308">
                  <c:v>206.24671573774501</c:v>
                </c:pt>
                <c:pt idx="2309">
                  <c:v>206.305277573995</c:v>
                </c:pt>
                <c:pt idx="2310">
                  <c:v>206.77890902307701</c:v>
                </c:pt>
                <c:pt idx="2311">
                  <c:v>207.359836464876</c:v>
                </c:pt>
                <c:pt idx="2312">
                  <c:v>207.02195533851099</c:v>
                </c:pt>
                <c:pt idx="2313">
                  <c:v>208.06321300995501</c:v>
                </c:pt>
                <c:pt idx="2314">
                  <c:v>209.708206727</c:v>
                </c:pt>
                <c:pt idx="2315">
                  <c:v>211.59432708576401</c:v>
                </c:pt>
                <c:pt idx="2316">
                  <c:v>213.643242176374</c:v>
                </c:pt>
                <c:pt idx="2317">
                  <c:v>214.24941486239101</c:v>
                </c:pt>
                <c:pt idx="2318">
                  <c:v>215.11505759220799</c:v>
                </c:pt>
                <c:pt idx="2319">
                  <c:v>214.676247535225</c:v>
                </c:pt>
                <c:pt idx="2320">
                  <c:v>216.69698818663201</c:v>
                </c:pt>
                <c:pt idx="2321">
                  <c:v>216.20290895054299</c:v>
                </c:pt>
                <c:pt idx="2322">
                  <c:v>215.11532672662901</c:v>
                </c:pt>
                <c:pt idx="2323">
                  <c:v>216.09841953591601</c:v>
                </c:pt>
                <c:pt idx="2324">
                  <c:v>215.528906159115</c:v>
                </c:pt>
                <c:pt idx="2325">
                  <c:v>214.74193758120299</c:v>
                </c:pt>
                <c:pt idx="2326">
                  <c:v>215.07324597271301</c:v>
                </c:pt>
                <c:pt idx="2327">
                  <c:v>215.09024227822999</c:v>
                </c:pt>
                <c:pt idx="2328">
                  <c:v>214.48313752134899</c:v>
                </c:pt>
                <c:pt idx="2329">
                  <c:v>215.27408155716699</c:v>
                </c:pt>
                <c:pt idx="2330">
                  <c:v>215.18743117058801</c:v>
                </c:pt>
                <c:pt idx="2331">
                  <c:v>214.62792296846601</c:v>
                </c:pt>
                <c:pt idx="2332">
                  <c:v>214.98233524112001</c:v>
                </c:pt>
                <c:pt idx="2333">
                  <c:v>216.812708337179</c:v>
                </c:pt>
                <c:pt idx="2334">
                  <c:v>216.71937446869299</c:v>
                </c:pt>
                <c:pt idx="2335">
                  <c:v>217.76834474065899</c:v>
                </c:pt>
                <c:pt idx="2336">
                  <c:v>218.20641976949099</c:v>
                </c:pt>
                <c:pt idx="2337">
                  <c:v>216.683086998493</c:v>
                </c:pt>
                <c:pt idx="2338">
                  <c:v>217.38084152220199</c:v>
                </c:pt>
                <c:pt idx="2339">
                  <c:v>217.71573424822299</c:v>
                </c:pt>
                <c:pt idx="2340">
                  <c:v>219.69732831110801</c:v>
                </c:pt>
                <c:pt idx="2341">
                  <c:v>219.475278161478</c:v>
                </c:pt>
                <c:pt idx="2342">
                  <c:v>219.77296455026499</c:v>
                </c:pt>
                <c:pt idx="2343">
                  <c:v>219.17644680350301</c:v>
                </c:pt>
                <c:pt idx="2344">
                  <c:v>220.164830332446</c:v>
                </c:pt>
                <c:pt idx="2345">
                  <c:v>220.153261031054</c:v>
                </c:pt>
                <c:pt idx="2346">
                  <c:v>220.93134477166799</c:v>
                </c:pt>
                <c:pt idx="2347">
                  <c:v>219.71599149410599</c:v>
                </c:pt>
                <c:pt idx="2348">
                  <c:v>220.11833210503099</c:v>
                </c:pt>
                <c:pt idx="2349">
                  <c:v>220.38710710331699</c:v>
                </c:pt>
                <c:pt idx="2350">
                  <c:v>220.200987094179</c:v>
                </c:pt>
                <c:pt idx="2351">
                  <c:v>220.22443864861199</c:v>
                </c:pt>
                <c:pt idx="2352">
                  <c:v>220.63620237727201</c:v>
                </c:pt>
                <c:pt idx="2353">
                  <c:v>219.34398156095699</c:v>
                </c:pt>
                <c:pt idx="2354">
                  <c:v>219.015690176307</c:v>
                </c:pt>
                <c:pt idx="2355">
                  <c:v>219.004529220253</c:v>
                </c:pt>
                <c:pt idx="2356">
                  <c:v>219.72378270181301</c:v>
                </c:pt>
                <c:pt idx="2357">
                  <c:v>219.15126301014499</c:v>
                </c:pt>
                <c:pt idx="2358">
                  <c:v>218.77888616491899</c:v>
                </c:pt>
                <c:pt idx="2359">
                  <c:v>219.05790310712499</c:v>
                </c:pt>
                <c:pt idx="2360">
                  <c:v>219.87378458278101</c:v>
                </c:pt>
                <c:pt idx="2361">
                  <c:v>220.88921537156</c:v>
                </c:pt>
                <c:pt idx="2362">
                  <c:v>220.939306504679</c:v>
                </c:pt>
                <c:pt idx="2363">
                  <c:v>220.043921566074</c:v>
                </c:pt>
                <c:pt idx="2364">
                  <c:v>214.576792077063</c:v>
                </c:pt>
                <c:pt idx="2365">
                  <c:v>218.07834916259799</c:v>
                </c:pt>
                <c:pt idx="2366">
                  <c:v>215.49161759159</c:v>
                </c:pt>
                <c:pt idx="2367">
                  <c:v>215.94868621744399</c:v>
                </c:pt>
                <c:pt idx="2368">
                  <c:v>218.72607302212799</c:v>
                </c:pt>
                <c:pt idx="2369">
                  <c:v>218.267168916315</c:v>
                </c:pt>
                <c:pt idx="2370">
                  <c:v>217.78204470447</c:v>
                </c:pt>
                <c:pt idx="2371">
                  <c:v>218.02250972342799</c:v>
                </c:pt>
                <c:pt idx="2372">
                  <c:v>220.28209325424399</c:v>
                </c:pt>
                <c:pt idx="2373">
                  <c:v>221.876871257999</c:v>
                </c:pt>
                <c:pt idx="2374">
                  <c:v>220.53125383036499</c:v>
                </c:pt>
                <c:pt idx="2375">
                  <c:v>218.662185560507</c:v>
                </c:pt>
                <c:pt idx="2376">
                  <c:v>220.45384686166801</c:v>
                </c:pt>
                <c:pt idx="2377">
                  <c:v>221.21638045486799</c:v>
                </c:pt>
                <c:pt idx="2378">
                  <c:v>219.387805547017</c:v>
                </c:pt>
                <c:pt idx="2379">
                  <c:v>221.08003516331399</c:v>
                </c:pt>
                <c:pt idx="2380">
                  <c:v>220.91291920296899</c:v>
                </c:pt>
                <c:pt idx="2381">
                  <c:v>219.52894388010401</c:v>
                </c:pt>
                <c:pt idx="2382">
                  <c:v>219.85861433680401</c:v>
                </c:pt>
                <c:pt idx="2383">
                  <c:v>219.787045435924</c:v>
                </c:pt>
                <c:pt idx="2384">
                  <c:v>219.498519170972</c:v>
                </c:pt>
                <c:pt idx="2385">
                  <c:v>220.13407569675499</c:v>
                </c:pt>
                <c:pt idx="2386">
                  <c:v>218.97287585611301</c:v>
                </c:pt>
                <c:pt idx="2387">
                  <c:v>218.84703370969601</c:v>
                </c:pt>
                <c:pt idx="2388">
                  <c:v>218.98540035080899</c:v>
                </c:pt>
                <c:pt idx="2389">
                  <c:v>218.444528913395</c:v>
                </c:pt>
                <c:pt idx="2390">
                  <c:v>218.57539961921501</c:v>
                </c:pt>
                <c:pt idx="2391">
                  <c:v>219.433521708527</c:v>
                </c:pt>
                <c:pt idx="2392">
                  <c:v>219.956689783358</c:v>
                </c:pt>
                <c:pt idx="2393">
                  <c:v>219.462509378504</c:v>
                </c:pt>
                <c:pt idx="2394">
                  <c:v>219.753661824875</c:v>
                </c:pt>
                <c:pt idx="2395">
                  <c:v>219.93410479097901</c:v>
                </c:pt>
                <c:pt idx="2396">
                  <c:v>219.654141778373</c:v>
                </c:pt>
                <c:pt idx="2397">
                  <c:v>218.79556900433701</c:v>
                </c:pt>
                <c:pt idx="2398">
                  <c:v>218.29645969917399</c:v>
                </c:pt>
                <c:pt idx="2399">
                  <c:v>217.798931738243</c:v>
                </c:pt>
                <c:pt idx="2400">
                  <c:v>217.390215082353</c:v>
                </c:pt>
                <c:pt idx="2401">
                  <c:v>215.834904859739</c:v>
                </c:pt>
                <c:pt idx="2402">
                  <c:v>214.26636969795501</c:v>
                </c:pt>
                <c:pt idx="2403">
                  <c:v>212.74206842684799</c:v>
                </c:pt>
                <c:pt idx="2404">
                  <c:v>212.19252151398399</c:v>
                </c:pt>
                <c:pt idx="2405">
                  <c:v>217.070123092714</c:v>
                </c:pt>
                <c:pt idx="2406">
                  <c:v>218.18726583159</c:v>
                </c:pt>
                <c:pt idx="2407">
                  <c:v>219.900592883472</c:v>
                </c:pt>
                <c:pt idx="2408">
                  <c:v>218.351046722452</c:v>
                </c:pt>
                <c:pt idx="2409">
                  <c:v>218.24259898756401</c:v>
                </c:pt>
                <c:pt idx="2410">
                  <c:v>217.14277425933699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Sheet10!$BO$7</c:f>
              <c:strCache>
                <c:ptCount val="1"/>
                <c:pt idx="0">
                  <c:v>ERCQuarterly7</c:v>
                </c:pt>
              </c:strCache>
            </c:strRef>
          </c:tx>
          <c:marker>
            <c:symbol val="none"/>
          </c:marker>
          <c:val>
            <c:numRef>
              <c:f>Sheet10!$BO$8:$BO$2418</c:f>
              <c:numCache>
                <c:formatCode>General</c:formatCode>
                <c:ptCount val="2411"/>
                <c:pt idx="0">
                  <c:v>100</c:v>
                </c:pt>
                <c:pt idx="1">
                  <c:v>100.2353690339</c:v>
                </c:pt>
                <c:pt idx="2">
                  <c:v>101.41295814274299</c:v>
                </c:pt>
                <c:pt idx="3">
                  <c:v>101.637347177669</c:v>
                </c:pt>
                <c:pt idx="4">
                  <c:v>101.653201256009</c:v>
                </c:pt>
                <c:pt idx="5">
                  <c:v>100.587485439698</c:v>
                </c:pt>
                <c:pt idx="6">
                  <c:v>100.885014963106</c:v>
                </c:pt>
                <c:pt idx="7">
                  <c:v>101.550700184243</c:v>
                </c:pt>
                <c:pt idx="8">
                  <c:v>101.956156355403</c:v>
                </c:pt>
                <c:pt idx="9">
                  <c:v>102.10919132368799</c:v>
                </c:pt>
                <c:pt idx="10">
                  <c:v>102.239514836616</c:v>
                </c:pt>
                <c:pt idx="11">
                  <c:v>102.289987803873</c:v>
                </c:pt>
                <c:pt idx="12">
                  <c:v>102.56408816412601</c:v>
                </c:pt>
                <c:pt idx="13">
                  <c:v>101.147650378874</c:v>
                </c:pt>
                <c:pt idx="14">
                  <c:v>102.281918537135</c:v>
                </c:pt>
                <c:pt idx="15">
                  <c:v>101.838785424992</c:v>
                </c:pt>
                <c:pt idx="16">
                  <c:v>101.376773932052</c:v>
                </c:pt>
                <c:pt idx="17">
                  <c:v>102.30888465749599</c:v>
                </c:pt>
                <c:pt idx="18">
                  <c:v>102.01999478879399</c:v>
                </c:pt>
                <c:pt idx="19">
                  <c:v>102.77550786205499</c:v>
                </c:pt>
                <c:pt idx="20">
                  <c:v>103.184773542689</c:v>
                </c:pt>
                <c:pt idx="21">
                  <c:v>103.19566809920499</c:v>
                </c:pt>
                <c:pt idx="22">
                  <c:v>102.89158507485099</c:v>
                </c:pt>
                <c:pt idx="23">
                  <c:v>101.656185768485</c:v>
                </c:pt>
                <c:pt idx="24">
                  <c:v>102.25255286159</c:v>
                </c:pt>
                <c:pt idx="25">
                  <c:v>102.72874463313801</c:v>
                </c:pt>
                <c:pt idx="26">
                  <c:v>103.55583435080599</c:v>
                </c:pt>
                <c:pt idx="27">
                  <c:v>103.810961651391</c:v>
                </c:pt>
                <c:pt idx="28">
                  <c:v>104.037099743984</c:v>
                </c:pt>
                <c:pt idx="29">
                  <c:v>104.28698158991401</c:v>
                </c:pt>
                <c:pt idx="30">
                  <c:v>104.00899646225101</c:v>
                </c:pt>
                <c:pt idx="31">
                  <c:v>102.990039730704</c:v>
                </c:pt>
                <c:pt idx="32">
                  <c:v>101.28705189143101</c:v>
                </c:pt>
                <c:pt idx="33">
                  <c:v>102.48627770121701</c:v>
                </c:pt>
                <c:pt idx="34">
                  <c:v>102.436304008145</c:v>
                </c:pt>
                <c:pt idx="35">
                  <c:v>101.584178297224</c:v>
                </c:pt>
                <c:pt idx="36">
                  <c:v>102.910374398625</c:v>
                </c:pt>
                <c:pt idx="37">
                  <c:v>103.497730461733</c:v>
                </c:pt>
                <c:pt idx="38">
                  <c:v>104.281134990097</c:v>
                </c:pt>
                <c:pt idx="39">
                  <c:v>104.26231848667101</c:v>
                </c:pt>
                <c:pt idx="40">
                  <c:v>104.340823621878</c:v>
                </c:pt>
                <c:pt idx="41">
                  <c:v>103.141293406432</c:v>
                </c:pt>
                <c:pt idx="42">
                  <c:v>103.93016593019399</c:v>
                </c:pt>
                <c:pt idx="43">
                  <c:v>102.77216367353</c:v>
                </c:pt>
                <c:pt idx="44">
                  <c:v>102.389399536792</c:v>
                </c:pt>
                <c:pt idx="45">
                  <c:v>101.92850525470099</c:v>
                </c:pt>
                <c:pt idx="46">
                  <c:v>103.17488147506801</c:v>
                </c:pt>
                <c:pt idx="47">
                  <c:v>103.131679716554</c:v>
                </c:pt>
                <c:pt idx="48">
                  <c:v>103.13996380234001</c:v>
                </c:pt>
                <c:pt idx="49">
                  <c:v>104.134127068922</c:v>
                </c:pt>
                <c:pt idx="50">
                  <c:v>104.647957469171</c:v>
                </c:pt>
                <c:pt idx="51">
                  <c:v>105.05096120354099</c:v>
                </c:pt>
                <c:pt idx="52">
                  <c:v>105.441272297333</c:v>
                </c:pt>
                <c:pt idx="53">
                  <c:v>105.521893721347</c:v>
                </c:pt>
                <c:pt idx="54">
                  <c:v>104.33697194491</c:v>
                </c:pt>
                <c:pt idx="55">
                  <c:v>104.99185876609999</c:v>
                </c:pt>
                <c:pt idx="56">
                  <c:v>106.794352561621</c:v>
                </c:pt>
                <c:pt idx="57">
                  <c:v>107.330556791546</c:v>
                </c:pt>
                <c:pt idx="58">
                  <c:v>107.174877602921</c:v>
                </c:pt>
                <c:pt idx="59">
                  <c:v>107.58805818601</c:v>
                </c:pt>
                <c:pt idx="60">
                  <c:v>107.4139855621</c:v>
                </c:pt>
                <c:pt idx="61">
                  <c:v>107.81236592262999</c:v>
                </c:pt>
                <c:pt idx="62">
                  <c:v>106.87440655306099</c:v>
                </c:pt>
                <c:pt idx="63">
                  <c:v>107.148663469556</c:v>
                </c:pt>
                <c:pt idx="64">
                  <c:v>105.303452861031</c:v>
                </c:pt>
                <c:pt idx="65">
                  <c:v>105.618596234557</c:v>
                </c:pt>
                <c:pt idx="66">
                  <c:v>103.960161604631</c:v>
                </c:pt>
                <c:pt idx="67">
                  <c:v>102.070116416598</c:v>
                </c:pt>
                <c:pt idx="68">
                  <c:v>103.19154662173899</c:v>
                </c:pt>
                <c:pt idx="69">
                  <c:v>101.43966145108401</c:v>
                </c:pt>
                <c:pt idx="70">
                  <c:v>102.202679024964</c:v>
                </c:pt>
                <c:pt idx="71">
                  <c:v>102.902699209472</c:v>
                </c:pt>
                <c:pt idx="72">
                  <c:v>100.568695671649</c:v>
                </c:pt>
                <c:pt idx="73">
                  <c:v>102.342594669969</c:v>
                </c:pt>
                <c:pt idx="74">
                  <c:v>103.021952188705</c:v>
                </c:pt>
                <c:pt idx="75">
                  <c:v>104.306745145242</c:v>
                </c:pt>
                <c:pt idx="76">
                  <c:v>101.56415627041</c:v>
                </c:pt>
                <c:pt idx="77">
                  <c:v>101.109533170996</c:v>
                </c:pt>
                <c:pt idx="78">
                  <c:v>101.437317492251</c:v>
                </c:pt>
                <c:pt idx="79">
                  <c:v>99.655342657236403</c:v>
                </c:pt>
                <c:pt idx="80">
                  <c:v>98.006092079090607</c:v>
                </c:pt>
                <c:pt idx="81">
                  <c:v>97.665143970833796</c:v>
                </c:pt>
                <c:pt idx="82">
                  <c:v>99.782077231169794</c:v>
                </c:pt>
                <c:pt idx="83">
                  <c:v>100.01098892069299</c:v>
                </c:pt>
                <c:pt idx="84">
                  <c:v>100.60322107045199</c:v>
                </c:pt>
                <c:pt idx="85">
                  <c:v>101.879802532684</c:v>
                </c:pt>
                <c:pt idx="86">
                  <c:v>101.683764818562</c:v>
                </c:pt>
                <c:pt idx="87">
                  <c:v>102.990661478315</c:v>
                </c:pt>
                <c:pt idx="88">
                  <c:v>102.213835001117</c:v>
                </c:pt>
                <c:pt idx="89">
                  <c:v>99.796774068032306</c:v>
                </c:pt>
                <c:pt idx="90">
                  <c:v>102.331562978145</c:v>
                </c:pt>
                <c:pt idx="91">
                  <c:v>102.40003135533399</c:v>
                </c:pt>
                <c:pt idx="92">
                  <c:v>103.54634099748699</c:v>
                </c:pt>
                <c:pt idx="93">
                  <c:v>103.731756272505</c:v>
                </c:pt>
                <c:pt idx="94">
                  <c:v>103.925001539269</c:v>
                </c:pt>
                <c:pt idx="95">
                  <c:v>103.883243312964</c:v>
                </c:pt>
                <c:pt idx="96">
                  <c:v>104.21934675022</c:v>
                </c:pt>
                <c:pt idx="97">
                  <c:v>104.466329268422</c:v>
                </c:pt>
                <c:pt idx="98">
                  <c:v>104.629814244383</c:v>
                </c:pt>
                <c:pt idx="99">
                  <c:v>104.507936735661</c:v>
                </c:pt>
                <c:pt idx="100">
                  <c:v>104.260716486601</c:v>
                </c:pt>
                <c:pt idx="101">
                  <c:v>104.42983148418</c:v>
                </c:pt>
                <c:pt idx="102">
                  <c:v>104.514399865987</c:v>
                </c:pt>
                <c:pt idx="103">
                  <c:v>105.035549201583</c:v>
                </c:pt>
                <c:pt idx="104">
                  <c:v>104.991450708687</c:v>
                </c:pt>
                <c:pt idx="105">
                  <c:v>104.062340032075</c:v>
                </c:pt>
                <c:pt idx="106">
                  <c:v>104.491502358877</c:v>
                </c:pt>
                <c:pt idx="107">
                  <c:v>104.586048145411</c:v>
                </c:pt>
                <c:pt idx="108">
                  <c:v>104.571060709693</c:v>
                </c:pt>
                <c:pt idx="109">
                  <c:v>104.66685687877499</c:v>
                </c:pt>
                <c:pt idx="110">
                  <c:v>105.02426938122601</c:v>
                </c:pt>
                <c:pt idx="111">
                  <c:v>105.039111866319</c:v>
                </c:pt>
                <c:pt idx="112">
                  <c:v>105.28831321328001</c:v>
                </c:pt>
                <c:pt idx="113">
                  <c:v>105.362282186443</c:v>
                </c:pt>
                <c:pt idx="114">
                  <c:v>105.225344849207</c:v>
                </c:pt>
                <c:pt idx="115">
                  <c:v>105.526154349875</c:v>
                </c:pt>
                <c:pt idx="116">
                  <c:v>105.22886834408</c:v>
                </c:pt>
                <c:pt idx="117">
                  <c:v>105.421651567476</c:v>
                </c:pt>
                <c:pt idx="118">
                  <c:v>105.35457392517399</c:v>
                </c:pt>
                <c:pt idx="119">
                  <c:v>105.43287852586801</c:v>
                </c:pt>
                <c:pt idx="120">
                  <c:v>105.35925064916501</c:v>
                </c:pt>
                <c:pt idx="121">
                  <c:v>105.262446452188</c:v>
                </c:pt>
                <c:pt idx="122">
                  <c:v>105.235371755252</c:v>
                </c:pt>
                <c:pt idx="123">
                  <c:v>105.240884334984</c:v>
                </c:pt>
                <c:pt idx="124">
                  <c:v>105.628469664685</c:v>
                </c:pt>
                <c:pt idx="125">
                  <c:v>105.891751023976</c:v>
                </c:pt>
                <c:pt idx="126">
                  <c:v>106.01383451836099</c:v>
                </c:pt>
                <c:pt idx="127">
                  <c:v>105.924190577251</c:v>
                </c:pt>
                <c:pt idx="128">
                  <c:v>106.078942021332</c:v>
                </c:pt>
                <c:pt idx="129">
                  <c:v>106.417492119819</c:v>
                </c:pt>
                <c:pt idx="130">
                  <c:v>106.304497730292</c:v>
                </c:pt>
                <c:pt idx="131">
                  <c:v>106.507913189039</c:v>
                </c:pt>
                <c:pt idx="132">
                  <c:v>106.755937830761</c:v>
                </c:pt>
                <c:pt idx="133">
                  <c:v>106.58651057222301</c:v>
                </c:pt>
                <c:pt idx="134">
                  <c:v>106.482138508424</c:v>
                </c:pt>
                <c:pt idx="135">
                  <c:v>106.555466775055</c:v>
                </c:pt>
                <c:pt idx="136">
                  <c:v>106.729852684656</c:v>
                </c:pt>
                <c:pt idx="137">
                  <c:v>106.641959806374</c:v>
                </c:pt>
                <c:pt idx="138">
                  <c:v>106.73864778994199</c:v>
                </c:pt>
                <c:pt idx="139">
                  <c:v>106.382459141075</c:v>
                </c:pt>
                <c:pt idx="140">
                  <c:v>106.318810541475</c:v>
                </c:pt>
                <c:pt idx="141">
                  <c:v>106.489128550746</c:v>
                </c:pt>
                <c:pt idx="142">
                  <c:v>106.304901794797</c:v>
                </c:pt>
                <c:pt idx="143">
                  <c:v>106.4188149865</c:v>
                </c:pt>
                <c:pt idx="144">
                  <c:v>106.32875893082399</c:v>
                </c:pt>
                <c:pt idx="145">
                  <c:v>106.42954198075699</c:v>
                </c:pt>
                <c:pt idx="146">
                  <c:v>106.555238862153</c:v>
                </c:pt>
                <c:pt idx="147">
                  <c:v>106.747174259107</c:v>
                </c:pt>
                <c:pt idx="148">
                  <c:v>106.637176176126</c:v>
                </c:pt>
                <c:pt idx="149">
                  <c:v>106.808846737417</c:v>
                </c:pt>
                <c:pt idx="150">
                  <c:v>106.94142143718</c:v>
                </c:pt>
                <c:pt idx="151">
                  <c:v>107.66105419089099</c:v>
                </c:pt>
                <c:pt idx="152">
                  <c:v>107.26912162003499</c:v>
                </c:pt>
                <c:pt idx="153">
                  <c:v>107.385336417657</c:v>
                </c:pt>
                <c:pt idx="154">
                  <c:v>107.78431411665601</c:v>
                </c:pt>
                <c:pt idx="155">
                  <c:v>107.91916329558801</c:v>
                </c:pt>
                <c:pt idx="156">
                  <c:v>108.14060666444701</c:v>
                </c:pt>
                <c:pt idx="157">
                  <c:v>107.775949597817</c:v>
                </c:pt>
                <c:pt idx="158">
                  <c:v>107.757832942965</c:v>
                </c:pt>
                <c:pt idx="159">
                  <c:v>108.473469575914</c:v>
                </c:pt>
                <c:pt idx="160">
                  <c:v>107.702821737894</c:v>
                </c:pt>
                <c:pt idx="161">
                  <c:v>107.871750362242</c:v>
                </c:pt>
                <c:pt idx="162">
                  <c:v>107.786603905891</c:v>
                </c:pt>
                <c:pt idx="163">
                  <c:v>108.566755337416</c:v>
                </c:pt>
                <c:pt idx="164">
                  <c:v>107.81808724871399</c:v>
                </c:pt>
                <c:pt idx="165">
                  <c:v>106.994989961418</c:v>
                </c:pt>
                <c:pt idx="166">
                  <c:v>106.621012362239</c:v>
                </c:pt>
                <c:pt idx="167">
                  <c:v>106.872020122425</c:v>
                </c:pt>
                <c:pt idx="168">
                  <c:v>107.463318361361</c:v>
                </c:pt>
                <c:pt idx="169">
                  <c:v>107.73200119934</c:v>
                </c:pt>
                <c:pt idx="170">
                  <c:v>108.391708159628</c:v>
                </c:pt>
                <c:pt idx="171">
                  <c:v>108.52531739406</c:v>
                </c:pt>
                <c:pt idx="172">
                  <c:v>108.887492649942</c:v>
                </c:pt>
                <c:pt idx="173">
                  <c:v>108.92443034326899</c:v>
                </c:pt>
                <c:pt idx="174">
                  <c:v>109.33210260543299</c:v>
                </c:pt>
                <c:pt idx="175">
                  <c:v>109.176916266367</c:v>
                </c:pt>
                <c:pt idx="176">
                  <c:v>109.909379857765</c:v>
                </c:pt>
                <c:pt idx="177">
                  <c:v>110.032480542697</c:v>
                </c:pt>
                <c:pt idx="178">
                  <c:v>108.840443482357</c:v>
                </c:pt>
                <c:pt idx="179">
                  <c:v>108.454759558913</c:v>
                </c:pt>
                <c:pt idx="180">
                  <c:v>108.107764349549</c:v>
                </c:pt>
                <c:pt idx="181">
                  <c:v>108.39222453804901</c:v>
                </c:pt>
                <c:pt idx="182">
                  <c:v>108.18255626430999</c:v>
                </c:pt>
                <c:pt idx="183">
                  <c:v>107.881867916476</c:v>
                </c:pt>
                <c:pt idx="184">
                  <c:v>108.65485613758101</c:v>
                </c:pt>
                <c:pt idx="185">
                  <c:v>107.78387373652799</c:v>
                </c:pt>
                <c:pt idx="186">
                  <c:v>107.06378062254601</c:v>
                </c:pt>
                <c:pt idx="187">
                  <c:v>106.705501530937</c:v>
                </c:pt>
                <c:pt idx="188">
                  <c:v>106.70469735268</c:v>
                </c:pt>
                <c:pt idx="189">
                  <c:v>106.374587632624</c:v>
                </c:pt>
                <c:pt idx="190">
                  <c:v>106.262102377091</c:v>
                </c:pt>
                <c:pt idx="191">
                  <c:v>106.63200558170399</c:v>
                </c:pt>
                <c:pt idx="192">
                  <c:v>106.83468807168801</c:v>
                </c:pt>
                <c:pt idx="193">
                  <c:v>107.288194932854</c:v>
                </c:pt>
                <c:pt idx="194">
                  <c:v>107.31110461791999</c:v>
                </c:pt>
                <c:pt idx="195">
                  <c:v>107.26853949272601</c:v>
                </c:pt>
                <c:pt idx="196">
                  <c:v>107.84006874965699</c:v>
                </c:pt>
                <c:pt idx="197">
                  <c:v>107.801216907393</c:v>
                </c:pt>
                <c:pt idx="198">
                  <c:v>107.324740282495</c:v>
                </c:pt>
                <c:pt idx="199">
                  <c:v>106.38508403189</c:v>
                </c:pt>
                <c:pt idx="200">
                  <c:v>105.744691900508</c:v>
                </c:pt>
                <c:pt idx="201">
                  <c:v>105.487764883251</c:v>
                </c:pt>
                <c:pt idx="202">
                  <c:v>106.703060735891</c:v>
                </c:pt>
                <c:pt idx="203">
                  <c:v>107.4570684258</c:v>
                </c:pt>
                <c:pt idx="204">
                  <c:v>106.99999436029999</c:v>
                </c:pt>
                <c:pt idx="205">
                  <c:v>107.198223044481</c:v>
                </c:pt>
                <c:pt idx="206">
                  <c:v>106.74439073895201</c:v>
                </c:pt>
                <c:pt idx="207">
                  <c:v>106.868709730994</c:v>
                </c:pt>
                <c:pt idx="208">
                  <c:v>107.177202739104</c:v>
                </c:pt>
                <c:pt idx="209">
                  <c:v>107.692920023173</c:v>
                </c:pt>
                <c:pt idx="210">
                  <c:v>107.444048446886</c:v>
                </c:pt>
                <c:pt idx="211">
                  <c:v>107.664657362458</c:v>
                </c:pt>
                <c:pt idx="212">
                  <c:v>107.577570624847</c:v>
                </c:pt>
                <c:pt idx="213">
                  <c:v>108.344847678938</c:v>
                </c:pt>
                <c:pt idx="214">
                  <c:v>108.364410571997</c:v>
                </c:pt>
                <c:pt idx="215">
                  <c:v>109.39998029495</c:v>
                </c:pt>
                <c:pt idx="216">
                  <c:v>108.96103110324999</c:v>
                </c:pt>
                <c:pt idx="217">
                  <c:v>108.658369155575</c:v>
                </c:pt>
                <c:pt idx="218">
                  <c:v>108.531886976484</c:v>
                </c:pt>
                <c:pt idx="219">
                  <c:v>108.550069009236</c:v>
                </c:pt>
                <c:pt idx="220">
                  <c:v>107.458888864792</c:v>
                </c:pt>
                <c:pt idx="221">
                  <c:v>107.31075896623101</c:v>
                </c:pt>
                <c:pt idx="222">
                  <c:v>106.666194106378</c:v>
                </c:pt>
                <c:pt idx="223">
                  <c:v>108.278663110159</c:v>
                </c:pt>
                <c:pt idx="224">
                  <c:v>108.659154606591</c:v>
                </c:pt>
                <c:pt idx="225">
                  <c:v>108.752678235639</c:v>
                </c:pt>
                <c:pt idx="226">
                  <c:v>108.008357221899</c:v>
                </c:pt>
                <c:pt idx="227">
                  <c:v>107.320845759137</c:v>
                </c:pt>
                <c:pt idx="228">
                  <c:v>109.507621873746</c:v>
                </c:pt>
                <c:pt idx="229">
                  <c:v>108.447997028183</c:v>
                </c:pt>
                <c:pt idx="230">
                  <c:v>109.72665494892701</c:v>
                </c:pt>
                <c:pt idx="231">
                  <c:v>110.705049069233</c:v>
                </c:pt>
                <c:pt idx="232">
                  <c:v>111.153508898373</c:v>
                </c:pt>
                <c:pt idx="233">
                  <c:v>110.87181242119701</c:v>
                </c:pt>
                <c:pt idx="234">
                  <c:v>109.61436989126</c:v>
                </c:pt>
                <c:pt idx="235">
                  <c:v>109.537293668161</c:v>
                </c:pt>
                <c:pt idx="236">
                  <c:v>109.914667451087</c:v>
                </c:pt>
                <c:pt idx="237">
                  <c:v>111.745811522718</c:v>
                </c:pt>
                <c:pt idx="238">
                  <c:v>111.66453848061199</c:v>
                </c:pt>
                <c:pt idx="239">
                  <c:v>111.808442356284</c:v>
                </c:pt>
                <c:pt idx="240">
                  <c:v>112.49586783838799</c:v>
                </c:pt>
                <c:pt idx="241">
                  <c:v>112.283688159858</c:v>
                </c:pt>
                <c:pt idx="242">
                  <c:v>111.77127982510299</c:v>
                </c:pt>
                <c:pt idx="243">
                  <c:v>111.459221080803</c:v>
                </c:pt>
                <c:pt idx="244">
                  <c:v>111.988855200464</c:v>
                </c:pt>
                <c:pt idx="245">
                  <c:v>110.674564803341</c:v>
                </c:pt>
                <c:pt idx="246">
                  <c:v>110.241272264629</c:v>
                </c:pt>
                <c:pt idx="247">
                  <c:v>110.077926149437</c:v>
                </c:pt>
                <c:pt idx="248">
                  <c:v>111.311700269102</c:v>
                </c:pt>
                <c:pt idx="249">
                  <c:v>111.14674997643699</c:v>
                </c:pt>
                <c:pt idx="250">
                  <c:v>112.797720822233</c:v>
                </c:pt>
                <c:pt idx="251">
                  <c:v>113.105924097553</c:v>
                </c:pt>
                <c:pt idx="252">
                  <c:v>112.36454152551801</c:v>
                </c:pt>
                <c:pt idx="253">
                  <c:v>112.813684563725</c:v>
                </c:pt>
                <c:pt idx="254">
                  <c:v>112.973955941513</c:v>
                </c:pt>
                <c:pt idx="255">
                  <c:v>112.86885241860899</c:v>
                </c:pt>
                <c:pt idx="256">
                  <c:v>113.070767455241</c:v>
                </c:pt>
                <c:pt idx="257">
                  <c:v>113.41339140795</c:v>
                </c:pt>
                <c:pt idx="258">
                  <c:v>113.250191300757</c:v>
                </c:pt>
                <c:pt idx="259">
                  <c:v>114.919573423914</c:v>
                </c:pt>
                <c:pt idx="260">
                  <c:v>114.72090313665799</c:v>
                </c:pt>
                <c:pt idx="261">
                  <c:v>114.588706423697</c:v>
                </c:pt>
                <c:pt idx="262">
                  <c:v>114.809171901979</c:v>
                </c:pt>
                <c:pt idx="263">
                  <c:v>113.800494496632</c:v>
                </c:pt>
                <c:pt idx="264">
                  <c:v>114.521116122056</c:v>
                </c:pt>
                <c:pt idx="265">
                  <c:v>114.314159427531</c:v>
                </c:pt>
                <c:pt idx="266">
                  <c:v>115.24796383423801</c:v>
                </c:pt>
                <c:pt idx="267">
                  <c:v>114.957050156994</c:v>
                </c:pt>
                <c:pt idx="268">
                  <c:v>114.94131963723</c:v>
                </c:pt>
                <c:pt idx="269">
                  <c:v>116.28830689291701</c:v>
                </c:pt>
                <c:pt idx="270">
                  <c:v>116.283975884748</c:v>
                </c:pt>
                <c:pt idx="271">
                  <c:v>116.049497416558</c:v>
                </c:pt>
                <c:pt idx="272">
                  <c:v>115.72342784521599</c:v>
                </c:pt>
                <c:pt idx="273">
                  <c:v>114.373067758384</c:v>
                </c:pt>
                <c:pt idx="274">
                  <c:v>114.14887237866699</c:v>
                </c:pt>
                <c:pt idx="275">
                  <c:v>113.98658985243</c:v>
                </c:pt>
                <c:pt idx="276">
                  <c:v>114.590546381378</c:v>
                </c:pt>
                <c:pt idx="277">
                  <c:v>114.49334126356899</c:v>
                </c:pt>
                <c:pt idx="278">
                  <c:v>114.72896227531</c:v>
                </c:pt>
                <c:pt idx="279">
                  <c:v>115.280974540675</c:v>
                </c:pt>
                <c:pt idx="280">
                  <c:v>114.387553574016</c:v>
                </c:pt>
                <c:pt idx="281">
                  <c:v>113.53329901639</c:v>
                </c:pt>
                <c:pt idx="282">
                  <c:v>113.809735839674</c:v>
                </c:pt>
                <c:pt idx="283">
                  <c:v>116.06922590959201</c:v>
                </c:pt>
                <c:pt idx="284">
                  <c:v>115.13385293526299</c:v>
                </c:pt>
                <c:pt idx="285">
                  <c:v>114.13745848464799</c:v>
                </c:pt>
                <c:pt idx="286">
                  <c:v>113.002043991493</c:v>
                </c:pt>
                <c:pt idx="287">
                  <c:v>112.22078566168901</c:v>
                </c:pt>
                <c:pt idx="288">
                  <c:v>111.998431550825</c:v>
                </c:pt>
                <c:pt idx="289">
                  <c:v>113.090549992283</c:v>
                </c:pt>
                <c:pt idx="290">
                  <c:v>114.005170294838</c:v>
                </c:pt>
                <c:pt idx="291">
                  <c:v>113.471126924879</c:v>
                </c:pt>
                <c:pt idx="292">
                  <c:v>113.267661312312</c:v>
                </c:pt>
                <c:pt idx="293">
                  <c:v>113.488190745254</c:v>
                </c:pt>
                <c:pt idx="294">
                  <c:v>112.07928231829899</c:v>
                </c:pt>
                <c:pt idx="295">
                  <c:v>111.39390074472099</c:v>
                </c:pt>
                <c:pt idx="296">
                  <c:v>111.026689850472</c:v>
                </c:pt>
                <c:pt idx="297">
                  <c:v>111.65595017318201</c:v>
                </c:pt>
                <c:pt idx="298">
                  <c:v>110.153813940254</c:v>
                </c:pt>
                <c:pt idx="299">
                  <c:v>110.41754245882601</c:v>
                </c:pt>
                <c:pt idx="300">
                  <c:v>110.03799738869201</c:v>
                </c:pt>
                <c:pt idx="301">
                  <c:v>111.40925103583299</c:v>
                </c:pt>
                <c:pt idx="302">
                  <c:v>110.439723379201</c:v>
                </c:pt>
                <c:pt idx="303">
                  <c:v>110.153980774712</c:v>
                </c:pt>
                <c:pt idx="304">
                  <c:v>109.40991937360199</c:v>
                </c:pt>
                <c:pt idx="305">
                  <c:v>110.31534065019299</c:v>
                </c:pt>
                <c:pt idx="306">
                  <c:v>108.771805151097</c:v>
                </c:pt>
                <c:pt idx="307">
                  <c:v>110.28613144897</c:v>
                </c:pt>
                <c:pt idx="308">
                  <c:v>110.21714781843301</c:v>
                </c:pt>
                <c:pt idx="309">
                  <c:v>109.955368025339</c:v>
                </c:pt>
                <c:pt idx="310">
                  <c:v>108.773232971139</c:v>
                </c:pt>
                <c:pt idx="311">
                  <c:v>109.88674983606499</c:v>
                </c:pt>
                <c:pt idx="312">
                  <c:v>109.923763891127</c:v>
                </c:pt>
                <c:pt idx="313">
                  <c:v>108.716314625382</c:v>
                </c:pt>
                <c:pt idx="314">
                  <c:v>109.394282528536</c:v>
                </c:pt>
                <c:pt idx="315">
                  <c:v>108.96730821636</c:v>
                </c:pt>
                <c:pt idx="316">
                  <c:v>108.503855519675</c:v>
                </c:pt>
                <c:pt idx="317">
                  <c:v>107.376339717416</c:v>
                </c:pt>
                <c:pt idx="318">
                  <c:v>107.720400942872</c:v>
                </c:pt>
                <c:pt idx="319">
                  <c:v>106.61970975321699</c:v>
                </c:pt>
                <c:pt idx="320">
                  <c:v>107.668711056058</c:v>
                </c:pt>
                <c:pt idx="321">
                  <c:v>109.036512003993</c:v>
                </c:pt>
                <c:pt idx="322">
                  <c:v>108.379257008862</c:v>
                </c:pt>
                <c:pt idx="323">
                  <c:v>107.60438555159899</c:v>
                </c:pt>
                <c:pt idx="324">
                  <c:v>105.93611471926801</c:v>
                </c:pt>
                <c:pt idx="325">
                  <c:v>107.33470019783</c:v>
                </c:pt>
                <c:pt idx="326">
                  <c:v>108.13526248854799</c:v>
                </c:pt>
                <c:pt idx="327">
                  <c:v>106.995314940656</c:v>
                </c:pt>
                <c:pt idx="328">
                  <c:v>107.409681137715</c:v>
                </c:pt>
                <c:pt idx="329">
                  <c:v>107.053275356548</c:v>
                </c:pt>
                <c:pt idx="330">
                  <c:v>106.448041240367</c:v>
                </c:pt>
                <c:pt idx="331">
                  <c:v>106.926800823305</c:v>
                </c:pt>
                <c:pt idx="332">
                  <c:v>106.663067035279</c:v>
                </c:pt>
                <c:pt idx="333">
                  <c:v>105.380133697018</c:v>
                </c:pt>
                <c:pt idx="334">
                  <c:v>104.579624774393</c:v>
                </c:pt>
                <c:pt idx="335">
                  <c:v>104.19941596719799</c:v>
                </c:pt>
                <c:pt idx="336">
                  <c:v>104.700438926426</c:v>
                </c:pt>
                <c:pt idx="337">
                  <c:v>105.722159033488</c:v>
                </c:pt>
                <c:pt idx="338">
                  <c:v>105.52120104065401</c:v>
                </c:pt>
                <c:pt idx="339">
                  <c:v>104.112861773582</c:v>
                </c:pt>
                <c:pt idx="340">
                  <c:v>104.432086322667</c:v>
                </c:pt>
                <c:pt idx="341">
                  <c:v>105.10617419211199</c:v>
                </c:pt>
                <c:pt idx="342">
                  <c:v>105.944654205487</c:v>
                </c:pt>
                <c:pt idx="343">
                  <c:v>104.396274605374</c:v>
                </c:pt>
                <c:pt idx="344">
                  <c:v>103.155353093393</c:v>
                </c:pt>
                <c:pt idx="345">
                  <c:v>102.641869064863</c:v>
                </c:pt>
                <c:pt idx="346">
                  <c:v>100.635477352081</c:v>
                </c:pt>
                <c:pt idx="347">
                  <c:v>100.17179778603</c:v>
                </c:pt>
                <c:pt idx="348">
                  <c:v>100.61155931582</c:v>
                </c:pt>
                <c:pt idx="349">
                  <c:v>98.2396540494085</c:v>
                </c:pt>
                <c:pt idx="350">
                  <c:v>98.352321304989601</c:v>
                </c:pt>
                <c:pt idx="351">
                  <c:v>98.825750343967201</c:v>
                </c:pt>
                <c:pt idx="352">
                  <c:v>98.8863183434148</c:v>
                </c:pt>
                <c:pt idx="353">
                  <c:v>96.134166396021897</c:v>
                </c:pt>
                <c:pt idx="354">
                  <c:v>95.946104772393994</c:v>
                </c:pt>
                <c:pt idx="355">
                  <c:v>94.253033363865796</c:v>
                </c:pt>
                <c:pt idx="356">
                  <c:v>96.572101027889502</c:v>
                </c:pt>
                <c:pt idx="357">
                  <c:v>99.347581462986497</c:v>
                </c:pt>
                <c:pt idx="358">
                  <c:v>98.218810260373203</c:v>
                </c:pt>
                <c:pt idx="359">
                  <c:v>97.153675009076096</c:v>
                </c:pt>
                <c:pt idx="360">
                  <c:v>97.058195203410506</c:v>
                </c:pt>
                <c:pt idx="361">
                  <c:v>98.136643780548795</c:v>
                </c:pt>
                <c:pt idx="362">
                  <c:v>97.831928268129005</c:v>
                </c:pt>
                <c:pt idx="363">
                  <c:v>91.525160397025601</c:v>
                </c:pt>
                <c:pt idx="364">
                  <c:v>93.881588948578994</c:v>
                </c:pt>
                <c:pt idx="365">
                  <c:v>93.647094190725696</c:v>
                </c:pt>
                <c:pt idx="366">
                  <c:v>90.020950582131107</c:v>
                </c:pt>
                <c:pt idx="367">
                  <c:v>89.392691261447595</c:v>
                </c:pt>
                <c:pt idx="368">
                  <c:v>86.909999112534607</c:v>
                </c:pt>
                <c:pt idx="369">
                  <c:v>84.537058013814402</c:v>
                </c:pt>
                <c:pt idx="370">
                  <c:v>83.7650453607597</c:v>
                </c:pt>
                <c:pt idx="371">
                  <c:v>81.127566556415204</c:v>
                </c:pt>
                <c:pt idx="372">
                  <c:v>78.475943754146002</c:v>
                </c:pt>
                <c:pt idx="373">
                  <c:v>84.2437109791735</c:v>
                </c:pt>
                <c:pt idx="374">
                  <c:v>82.857455623387494</c:v>
                </c:pt>
                <c:pt idx="375">
                  <c:v>77.974433550919699</c:v>
                </c:pt>
                <c:pt idx="376">
                  <c:v>79.131260417094794</c:v>
                </c:pt>
                <c:pt idx="377">
                  <c:v>78.751524560428507</c:v>
                </c:pt>
                <c:pt idx="378">
                  <c:v>81.241816587423799</c:v>
                </c:pt>
                <c:pt idx="379">
                  <c:v>79.117046131007896</c:v>
                </c:pt>
                <c:pt idx="380">
                  <c:v>76.453597417225794</c:v>
                </c:pt>
                <c:pt idx="381">
                  <c:v>76.855086790825993</c:v>
                </c:pt>
                <c:pt idx="382">
                  <c:v>74.662268027884593</c:v>
                </c:pt>
                <c:pt idx="383">
                  <c:v>72.820740642176503</c:v>
                </c:pt>
                <c:pt idx="384">
                  <c:v>77.310074091815693</c:v>
                </c:pt>
                <c:pt idx="385">
                  <c:v>77.938909670037305</c:v>
                </c:pt>
                <c:pt idx="386">
                  <c:v>78.844852175099206</c:v>
                </c:pt>
                <c:pt idx="387">
                  <c:v>79.270413713156799</c:v>
                </c:pt>
                <c:pt idx="388">
                  <c:v>78.757973270858898</c:v>
                </c:pt>
                <c:pt idx="389">
                  <c:v>81.5813999930199</c:v>
                </c:pt>
                <c:pt idx="390">
                  <c:v>78.864975096616106</c:v>
                </c:pt>
                <c:pt idx="391">
                  <c:v>76.104108142003</c:v>
                </c:pt>
                <c:pt idx="392">
                  <c:v>77.053125489879903</c:v>
                </c:pt>
                <c:pt idx="393">
                  <c:v>76.815983570187996</c:v>
                </c:pt>
                <c:pt idx="394">
                  <c:v>75.274320573161006</c:v>
                </c:pt>
                <c:pt idx="395">
                  <c:v>72.708941080536306</c:v>
                </c:pt>
                <c:pt idx="396">
                  <c:v>75.573201192709803</c:v>
                </c:pt>
                <c:pt idx="397">
                  <c:v>73.501808182615903</c:v>
                </c:pt>
                <c:pt idx="398">
                  <c:v>72.379489466251798</c:v>
                </c:pt>
                <c:pt idx="399">
                  <c:v>72.608003085161201</c:v>
                </c:pt>
                <c:pt idx="400">
                  <c:v>70.147071313533502</c:v>
                </c:pt>
                <c:pt idx="401">
                  <c:v>67.601668707468306</c:v>
                </c:pt>
                <c:pt idx="402">
                  <c:v>69.917314992188906</c:v>
                </c:pt>
                <c:pt idx="403">
                  <c:v>72.896754589401496</c:v>
                </c:pt>
                <c:pt idx="404">
                  <c:v>72.742485458999596</c:v>
                </c:pt>
                <c:pt idx="405">
                  <c:v>74.762024341379202</c:v>
                </c:pt>
                <c:pt idx="406">
                  <c:v>74.477001215035898</c:v>
                </c:pt>
                <c:pt idx="407">
                  <c:v>74.480987812276496</c:v>
                </c:pt>
                <c:pt idx="408">
                  <c:v>75.012376666085004</c:v>
                </c:pt>
                <c:pt idx="409">
                  <c:v>75.391622026843294</c:v>
                </c:pt>
                <c:pt idx="410">
                  <c:v>75.434840009711806</c:v>
                </c:pt>
                <c:pt idx="411">
                  <c:v>75.055525305978506</c:v>
                </c:pt>
                <c:pt idx="412">
                  <c:v>75.495706571585302</c:v>
                </c:pt>
                <c:pt idx="413">
                  <c:v>75.678949480796305</c:v>
                </c:pt>
                <c:pt idx="414">
                  <c:v>75.950880705191096</c:v>
                </c:pt>
                <c:pt idx="415">
                  <c:v>76.160251118883806</c:v>
                </c:pt>
                <c:pt idx="416">
                  <c:v>76.389715044502907</c:v>
                </c:pt>
                <c:pt idx="417">
                  <c:v>76.382362653609803</c:v>
                </c:pt>
                <c:pt idx="418">
                  <c:v>77.964318238912199</c:v>
                </c:pt>
                <c:pt idx="419">
                  <c:v>78.780680682522799</c:v>
                </c:pt>
                <c:pt idx="420">
                  <c:v>79.111293348762402</c:v>
                </c:pt>
                <c:pt idx="421">
                  <c:v>78.843484635620399</c:v>
                </c:pt>
                <c:pt idx="422">
                  <c:v>78.623762104167596</c:v>
                </c:pt>
                <c:pt idx="423">
                  <c:v>78.501148293367194</c:v>
                </c:pt>
                <c:pt idx="424">
                  <c:v>78.447730050791193</c:v>
                </c:pt>
                <c:pt idx="425">
                  <c:v>78.763533611028507</c:v>
                </c:pt>
                <c:pt idx="426">
                  <c:v>78.940012256699802</c:v>
                </c:pt>
                <c:pt idx="427">
                  <c:v>79.128023427590193</c:v>
                </c:pt>
                <c:pt idx="428">
                  <c:v>79.225777673888899</c:v>
                </c:pt>
                <c:pt idx="429">
                  <c:v>78.597443422051597</c:v>
                </c:pt>
                <c:pt idx="430">
                  <c:v>78.540331384515795</c:v>
                </c:pt>
                <c:pt idx="431">
                  <c:v>78.620057256767794</c:v>
                </c:pt>
                <c:pt idx="432">
                  <c:v>77.8151639773439</c:v>
                </c:pt>
                <c:pt idx="433">
                  <c:v>77.914275382527904</c:v>
                </c:pt>
                <c:pt idx="434">
                  <c:v>77.935406101640496</c:v>
                </c:pt>
                <c:pt idx="435">
                  <c:v>77.696230851523694</c:v>
                </c:pt>
                <c:pt idx="436">
                  <c:v>77.917823678768698</c:v>
                </c:pt>
                <c:pt idx="437">
                  <c:v>77.869996997758193</c:v>
                </c:pt>
                <c:pt idx="438">
                  <c:v>77.8763618723696</c:v>
                </c:pt>
                <c:pt idx="439">
                  <c:v>77.738917024981106</c:v>
                </c:pt>
                <c:pt idx="440">
                  <c:v>77.013121246954398</c:v>
                </c:pt>
                <c:pt idx="441">
                  <c:v>76.713317774392195</c:v>
                </c:pt>
                <c:pt idx="442">
                  <c:v>76.072104199998094</c:v>
                </c:pt>
                <c:pt idx="443">
                  <c:v>76.317118273920997</c:v>
                </c:pt>
                <c:pt idx="444">
                  <c:v>76.053239571237299</c:v>
                </c:pt>
                <c:pt idx="445">
                  <c:v>76.557726701216595</c:v>
                </c:pt>
                <c:pt idx="446">
                  <c:v>76.550371547356505</c:v>
                </c:pt>
                <c:pt idx="447">
                  <c:v>75.537203507531203</c:v>
                </c:pt>
                <c:pt idx="448">
                  <c:v>75.597870905203294</c:v>
                </c:pt>
                <c:pt idx="449">
                  <c:v>75.789077816230403</c:v>
                </c:pt>
                <c:pt idx="450">
                  <c:v>75.336893902188294</c:v>
                </c:pt>
                <c:pt idx="451">
                  <c:v>75.087989709648596</c:v>
                </c:pt>
                <c:pt idx="452">
                  <c:v>75.152816014333496</c:v>
                </c:pt>
                <c:pt idx="453">
                  <c:v>75.380685321187599</c:v>
                </c:pt>
                <c:pt idx="454">
                  <c:v>75.528351708270506</c:v>
                </c:pt>
                <c:pt idx="455">
                  <c:v>75.756339444872694</c:v>
                </c:pt>
                <c:pt idx="456">
                  <c:v>76.053508423135995</c:v>
                </c:pt>
                <c:pt idx="457">
                  <c:v>75.950363805077998</c:v>
                </c:pt>
                <c:pt idx="458">
                  <c:v>75.203137332305602</c:v>
                </c:pt>
                <c:pt idx="459">
                  <c:v>75.559643349031603</c:v>
                </c:pt>
                <c:pt idx="460">
                  <c:v>75.1709272876368</c:v>
                </c:pt>
                <c:pt idx="461">
                  <c:v>74.752975540447807</c:v>
                </c:pt>
                <c:pt idx="462">
                  <c:v>74.997206025846296</c:v>
                </c:pt>
                <c:pt idx="463">
                  <c:v>74.785060636401994</c:v>
                </c:pt>
                <c:pt idx="464">
                  <c:v>74.787782088754</c:v>
                </c:pt>
                <c:pt idx="465">
                  <c:v>74.366559277217405</c:v>
                </c:pt>
                <c:pt idx="466">
                  <c:v>73.874343347354397</c:v>
                </c:pt>
                <c:pt idx="467">
                  <c:v>73.551246030657296</c:v>
                </c:pt>
                <c:pt idx="468">
                  <c:v>72.646636438420799</c:v>
                </c:pt>
                <c:pt idx="469">
                  <c:v>72.589106748327794</c:v>
                </c:pt>
                <c:pt idx="470">
                  <c:v>73.062194721566897</c:v>
                </c:pt>
                <c:pt idx="471">
                  <c:v>73.244539554785803</c:v>
                </c:pt>
                <c:pt idx="472">
                  <c:v>73.554833315424702</c:v>
                </c:pt>
                <c:pt idx="473">
                  <c:v>73.0731995737099</c:v>
                </c:pt>
                <c:pt idx="474">
                  <c:v>72.790951671581396</c:v>
                </c:pt>
                <c:pt idx="475">
                  <c:v>72.771324178680999</c:v>
                </c:pt>
                <c:pt idx="476">
                  <c:v>73.988994005214494</c:v>
                </c:pt>
                <c:pt idx="477">
                  <c:v>73.989726571143294</c:v>
                </c:pt>
                <c:pt idx="478">
                  <c:v>73.816957119958005</c:v>
                </c:pt>
                <c:pt idx="479">
                  <c:v>74.100886213877203</c:v>
                </c:pt>
                <c:pt idx="480">
                  <c:v>75.823997330801902</c:v>
                </c:pt>
                <c:pt idx="481">
                  <c:v>76.246535244504202</c:v>
                </c:pt>
                <c:pt idx="482">
                  <c:v>75.977916539514396</c:v>
                </c:pt>
                <c:pt idx="483">
                  <c:v>76.447368017331598</c:v>
                </c:pt>
                <c:pt idx="484">
                  <c:v>76.039363881575298</c:v>
                </c:pt>
                <c:pt idx="485">
                  <c:v>75.948400140416794</c:v>
                </c:pt>
                <c:pt idx="486">
                  <c:v>76.6065619201445</c:v>
                </c:pt>
                <c:pt idx="487">
                  <c:v>75.976041737919203</c:v>
                </c:pt>
                <c:pt idx="488">
                  <c:v>75.137561539011102</c:v>
                </c:pt>
                <c:pt idx="489">
                  <c:v>75.475235717808403</c:v>
                </c:pt>
                <c:pt idx="490">
                  <c:v>75.648369693971105</c:v>
                </c:pt>
                <c:pt idx="491">
                  <c:v>76.062461832477595</c:v>
                </c:pt>
                <c:pt idx="492">
                  <c:v>75.604261946668203</c:v>
                </c:pt>
                <c:pt idx="493">
                  <c:v>74.899383143626295</c:v>
                </c:pt>
                <c:pt idx="494">
                  <c:v>74.566137767849298</c:v>
                </c:pt>
                <c:pt idx="495">
                  <c:v>75.046276872266205</c:v>
                </c:pt>
                <c:pt idx="496">
                  <c:v>75.523076963545506</c:v>
                </c:pt>
                <c:pt idx="497">
                  <c:v>75.8142008953198</c:v>
                </c:pt>
                <c:pt idx="498">
                  <c:v>75.571361288891296</c:v>
                </c:pt>
                <c:pt idx="499">
                  <c:v>75.793926807976902</c:v>
                </c:pt>
                <c:pt idx="500">
                  <c:v>75.539330849314496</c:v>
                </c:pt>
                <c:pt idx="501">
                  <c:v>75.227897846424696</c:v>
                </c:pt>
                <c:pt idx="502">
                  <c:v>74.6942418793966</c:v>
                </c:pt>
                <c:pt idx="503">
                  <c:v>74.760333295292597</c:v>
                </c:pt>
                <c:pt idx="504">
                  <c:v>74.815319955446398</c:v>
                </c:pt>
                <c:pt idx="505">
                  <c:v>75.277600907728697</c:v>
                </c:pt>
                <c:pt idx="506">
                  <c:v>75.758547833829695</c:v>
                </c:pt>
                <c:pt idx="507">
                  <c:v>75.468161286301907</c:v>
                </c:pt>
                <c:pt idx="508">
                  <c:v>75.012367559467904</c:v>
                </c:pt>
                <c:pt idx="509">
                  <c:v>75.385583844259102</c:v>
                </c:pt>
                <c:pt idx="510">
                  <c:v>75.174751172404896</c:v>
                </c:pt>
                <c:pt idx="511">
                  <c:v>75.278374274850094</c:v>
                </c:pt>
                <c:pt idx="512">
                  <c:v>76.115287838479702</c:v>
                </c:pt>
                <c:pt idx="513">
                  <c:v>76.046210963608104</c:v>
                </c:pt>
                <c:pt idx="514">
                  <c:v>76.783154832700404</c:v>
                </c:pt>
                <c:pt idx="515">
                  <c:v>76.330983322749006</c:v>
                </c:pt>
                <c:pt idx="516">
                  <c:v>77.007109991312902</c:v>
                </c:pt>
                <c:pt idx="517">
                  <c:v>77.006166014425602</c:v>
                </c:pt>
                <c:pt idx="518">
                  <c:v>77.344995114699003</c:v>
                </c:pt>
                <c:pt idx="519">
                  <c:v>77.077102709777293</c:v>
                </c:pt>
                <c:pt idx="520">
                  <c:v>77.287241760319105</c:v>
                </c:pt>
                <c:pt idx="521">
                  <c:v>76.965457566248602</c:v>
                </c:pt>
                <c:pt idx="522">
                  <c:v>77.224221332104506</c:v>
                </c:pt>
                <c:pt idx="523">
                  <c:v>77.409933465669994</c:v>
                </c:pt>
                <c:pt idx="524">
                  <c:v>78.050512550860802</c:v>
                </c:pt>
                <c:pt idx="525">
                  <c:v>77.579998556378101</c:v>
                </c:pt>
                <c:pt idx="526">
                  <c:v>77.596211996555297</c:v>
                </c:pt>
                <c:pt idx="527">
                  <c:v>77.650375622902601</c:v>
                </c:pt>
                <c:pt idx="528">
                  <c:v>77.330957232327606</c:v>
                </c:pt>
                <c:pt idx="529">
                  <c:v>77.932256037074495</c:v>
                </c:pt>
                <c:pt idx="530">
                  <c:v>79.212718771485896</c:v>
                </c:pt>
                <c:pt idx="531">
                  <c:v>79.164015992841399</c:v>
                </c:pt>
                <c:pt idx="532">
                  <c:v>79.620119217230098</c:v>
                </c:pt>
                <c:pt idx="533">
                  <c:v>79.001472205406998</c:v>
                </c:pt>
                <c:pt idx="534">
                  <c:v>79.362583988224898</c:v>
                </c:pt>
                <c:pt idx="535">
                  <c:v>78.582000870438904</c:v>
                </c:pt>
                <c:pt idx="536">
                  <c:v>78.373008175453506</c:v>
                </c:pt>
                <c:pt idx="537">
                  <c:v>78.857796039776304</c:v>
                </c:pt>
                <c:pt idx="538">
                  <c:v>78.857720123842199</c:v>
                </c:pt>
                <c:pt idx="539">
                  <c:v>79.273324478837196</c:v>
                </c:pt>
                <c:pt idx="540">
                  <c:v>79.138170558665294</c:v>
                </c:pt>
                <c:pt idx="541">
                  <c:v>78.5240166118693</c:v>
                </c:pt>
                <c:pt idx="542">
                  <c:v>78.717510781670597</c:v>
                </c:pt>
                <c:pt idx="543">
                  <c:v>78.759715561803901</c:v>
                </c:pt>
                <c:pt idx="544">
                  <c:v>78.394178150711099</c:v>
                </c:pt>
                <c:pt idx="545">
                  <c:v>78.486762839093899</c:v>
                </c:pt>
                <c:pt idx="546">
                  <c:v>77.698725133441599</c:v>
                </c:pt>
                <c:pt idx="547">
                  <c:v>78.274607416604297</c:v>
                </c:pt>
                <c:pt idx="548">
                  <c:v>78.156492565338297</c:v>
                </c:pt>
                <c:pt idx="549">
                  <c:v>79.079940538225202</c:v>
                </c:pt>
                <c:pt idx="550">
                  <c:v>79.010943350175197</c:v>
                </c:pt>
                <c:pt idx="551">
                  <c:v>79.321561203838797</c:v>
                </c:pt>
                <c:pt idx="552">
                  <c:v>78.9596577734319</c:v>
                </c:pt>
                <c:pt idx="553">
                  <c:v>79.027689400870798</c:v>
                </c:pt>
                <c:pt idx="554">
                  <c:v>78.247004773865697</c:v>
                </c:pt>
                <c:pt idx="555">
                  <c:v>77.780849954886193</c:v>
                </c:pt>
                <c:pt idx="556">
                  <c:v>77.415908714119098</c:v>
                </c:pt>
                <c:pt idx="557">
                  <c:v>77.241429096158598</c:v>
                </c:pt>
                <c:pt idx="558">
                  <c:v>77.132335665945206</c:v>
                </c:pt>
                <c:pt idx="559">
                  <c:v>77.1848871672656</c:v>
                </c:pt>
                <c:pt idx="560">
                  <c:v>77.345117398062797</c:v>
                </c:pt>
                <c:pt idx="561">
                  <c:v>77.191500390086304</c:v>
                </c:pt>
                <c:pt idx="562">
                  <c:v>77.620442049836598</c:v>
                </c:pt>
                <c:pt idx="563">
                  <c:v>77.9505879063218</c:v>
                </c:pt>
                <c:pt idx="564">
                  <c:v>77.957388624749498</c:v>
                </c:pt>
                <c:pt idx="565">
                  <c:v>78.576385303800706</c:v>
                </c:pt>
                <c:pt idx="566">
                  <c:v>78.981662591136597</c:v>
                </c:pt>
                <c:pt idx="567">
                  <c:v>78.846513057067995</c:v>
                </c:pt>
                <c:pt idx="568">
                  <c:v>79.032160803031005</c:v>
                </c:pt>
                <c:pt idx="569">
                  <c:v>79.303457163729504</c:v>
                </c:pt>
                <c:pt idx="570">
                  <c:v>79.2614663561897</c:v>
                </c:pt>
                <c:pt idx="571">
                  <c:v>78.959842264203303</c:v>
                </c:pt>
                <c:pt idx="572">
                  <c:v>78.236014374297</c:v>
                </c:pt>
                <c:pt idx="573">
                  <c:v>79.170653473974994</c:v>
                </c:pt>
                <c:pt idx="574">
                  <c:v>80.217645475620799</c:v>
                </c:pt>
                <c:pt idx="575">
                  <c:v>80.444302758419397</c:v>
                </c:pt>
                <c:pt idx="576">
                  <c:v>80.478997320910906</c:v>
                </c:pt>
                <c:pt idx="577">
                  <c:v>80.400039879350601</c:v>
                </c:pt>
                <c:pt idx="578">
                  <c:v>80.267887940638403</c:v>
                </c:pt>
                <c:pt idx="579">
                  <c:v>80.0117404483249</c:v>
                </c:pt>
                <c:pt idx="580">
                  <c:v>80.128703499834899</c:v>
                </c:pt>
                <c:pt idx="581">
                  <c:v>80.002350629294995</c:v>
                </c:pt>
                <c:pt idx="582">
                  <c:v>80.114907642577904</c:v>
                </c:pt>
                <c:pt idx="583">
                  <c:v>80.719417141349297</c:v>
                </c:pt>
                <c:pt idx="584">
                  <c:v>80.054792497215601</c:v>
                </c:pt>
                <c:pt idx="585">
                  <c:v>79.610034798706195</c:v>
                </c:pt>
                <c:pt idx="586">
                  <c:v>80.027568849797206</c:v>
                </c:pt>
                <c:pt idx="587">
                  <c:v>80.619783757306493</c:v>
                </c:pt>
                <c:pt idx="588">
                  <c:v>80.749012594273196</c:v>
                </c:pt>
                <c:pt idx="589">
                  <c:v>80.935648696635795</c:v>
                </c:pt>
                <c:pt idx="590">
                  <c:v>81.065065834448404</c:v>
                </c:pt>
                <c:pt idx="591">
                  <c:v>80.927569003397593</c:v>
                </c:pt>
                <c:pt idx="592">
                  <c:v>81.025799330109393</c:v>
                </c:pt>
                <c:pt idx="593">
                  <c:v>81.151823469457696</c:v>
                </c:pt>
                <c:pt idx="594">
                  <c:v>81.369024719522997</c:v>
                </c:pt>
                <c:pt idx="595">
                  <c:v>80.941476883878906</c:v>
                </c:pt>
                <c:pt idx="596">
                  <c:v>80.164054901100997</c:v>
                </c:pt>
                <c:pt idx="597">
                  <c:v>80.3930859717332</c:v>
                </c:pt>
                <c:pt idx="598">
                  <c:v>80.544504269325202</c:v>
                </c:pt>
                <c:pt idx="599">
                  <c:v>80.896319271756497</c:v>
                </c:pt>
                <c:pt idx="600">
                  <c:v>81.182675556246195</c:v>
                </c:pt>
                <c:pt idx="601">
                  <c:v>81.500779808715606</c:v>
                </c:pt>
                <c:pt idx="602">
                  <c:v>82.249345190699898</c:v>
                </c:pt>
                <c:pt idx="603">
                  <c:v>82.339569623729105</c:v>
                </c:pt>
                <c:pt idx="604">
                  <c:v>82.281209489618206</c:v>
                </c:pt>
                <c:pt idx="605">
                  <c:v>82.349818828722107</c:v>
                </c:pt>
                <c:pt idx="606">
                  <c:v>82.969028092428601</c:v>
                </c:pt>
                <c:pt idx="607">
                  <c:v>83.193518289327301</c:v>
                </c:pt>
                <c:pt idx="608">
                  <c:v>83.013262829894003</c:v>
                </c:pt>
                <c:pt idx="609">
                  <c:v>83.006684420077207</c:v>
                </c:pt>
                <c:pt idx="610">
                  <c:v>83.261871477241002</c:v>
                </c:pt>
                <c:pt idx="611">
                  <c:v>83.023819742796903</c:v>
                </c:pt>
                <c:pt idx="612">
                  <c:v>82.706340605561294</c:v>
                </c:pt>
                <c:pt idx="613">
                  <c:v>82.662250663904999</c:v>
                </c:pt>
                <c:pt idx="614">
                  <c:v>83.466919342746806</c:v>
                </c:pt>
                <c:pt idx="615">
                  <c:v>83.279095129526397</c:v>
                </c:pt>
                <c:pt idx="616">
                  <c:v>83.358081931182994</c:v>
                </c:pt>
                <c:pt idx="617">
                  <c:v>82.533420998708095</c:v>
                </c:pt>
                <c:pt idx="618">
                  <c:v>82.239405183501106</c:v>
                </c:pt>
                <c:pt idx="619">
                  <c:v>82.674353343905096</c:v>
                </c:pt>
                <c:pt idx="620">
                  <c:v>83.096175591226498</c:v>
                </c:pt>
                <c:pt idx="621">
                  <c:v>83.472438080122899</c:v>
                </c:pt>
                <c:pt idx="622">
                  <c:v>83.493693659260202</c:v>
                </c:pt>
                <c:pt idx="623">
                  <c:v>83.218219096233398</c:v>
                </c:pt>
                <c:pt idx="624">
                  <c:v>83.452874480280599</c:v>
                </c:pt>
                <c:pt idx="625">
                  <c:v>83.583847878210193</c:v>
                </c:pt>
                <c:pt idx="626">
                  <c:v>83.851807791241697</c:v>
                </c:pt>
                <c:pt idx="627">
                  <c:v>83.819521118008794</c:v>
                </c:pt>
                <c:pt idx="628">
                  <c:v>83.735707366905999</c:v>
                </c:pt>
                <c:pt idx="629">
                  <c:v>84.305583111961596</c:v>
                </c:pt>
                <c:pt idx="630">
                  <c:v>84.350764458236796</c:v>
                </c:pt>
                <c:pt idx="631">
                  <c:v>84.072692692544607</c:v>
                </c:pt>
                <c:pt idx="632">
                  <c:v>84.236745440358604</c:v>
                </c:pt>
                <c:pt idx="633">
                  <c:v>83.740957088470793</c:v>
                </c:pt>
                <c:pt idx="634">
                  <c:v>83.182191420276695</c:v>
                </c:pt>
                <c:pt idx="635">
                  <c:v>83.171280314230003</c:v>
                </c:pt>
                <c:pt idx="636">
                  <c:v>82.396342573712403</c:v>
                </c:pt>
                <c:pt idx="637">
                  <c:v>82.966403321413793</c:v>
                </c:pt>
                <c:pt idx="638">
                  <c:v>82.2304443782687</c:v>
                </c:pt>
                <c:pt idx="639">
                  <c:v>82.299325818973301</c:v>
                </c:pt>
                <c:pt idx="640">
                  <c:v>82.242431756263002</c:v>
                </c:pt>
                <c:pt idx="641">
                  <c:v>82.198360900693402</c:v>
                </c:pt>
                <c:pt idx="642">
                  <c:v>83.050235495474894</c:v>
                </c:pt>
                <c:pt idx="643">
                  <c:v>83.249483227569002</c:v>
                </c:pt>
                <c:pt idx="644">
                  <c:v>84.153394253453996</c:v>
                </c:pt>
                <c:pt idx="645">
                  <c:v>84.180471681983605</c:v>
                </c:pt>
                <c:pt idx="646">
                  <c:v>84.5365916704</c:v>
                </c:pt>
                <c:pt idx="647">
                  <c:v>84.163354413427399</c:v>
                </c:pt>
                <c:pt idx="648">
                  <c:v>84.524843032105593</c:v>
                </c:pt>
                <c:pt idx="649">
                  <c:v>85.307735871102594</c:v>
                </c:pt>
                <c:pt idx="650">
                  <c:v>85.520813387125202</c:v>
                </c:pt>
                <c:pt idx="651">
                  <c:v>85.258928625711604</c:v>
                </c:pt>
                <c:pt idx="652">
                  <c:v>84.689594331383503</c:v>
                </c:pt>
                <c:pt idx="653">
                  <c:v>84.485372515656493</c:v>
                </c:pt>
                <c:pt idx="654">
                  <c:v>85.035965974207301</c:v>
                </c:pt>
                <c:pt idx="655">
                  <c:v>85.0871995031209</c:v>
                </c:pt>
                <c:pt idx="656">
                  <c:v>85.435869821081894</c:v>
                </c:pt>
                <c:pt idx="657">
                  <c:v>84.880210809501605</c:v>
                </c:pt>
                <c:pt idx="658">
                  <c:v>85.080028699941707</c:v>
                </c:pt>
                <c:pt idx="659">
                  <c:v>84.936969121803202</c:v>
                </c:pt>
                <c:pt idx="660">
                  <c:v>84.902473622307696</c:v>
                </c:pt>
                <c:pt idx="661">
                  <c:v>84.592249149247394</c:v>
                </c:pt>
                <c:pt idx="662">
                  <c:v>84.324207567275295</c:v>
                </c:pt>
                <c:pt idx="663">
                  <c:v>84.377353332318094</c:v>
                </c:pt>
                <c:pt idx="664">
                  <c:v>84.373927861405207</c:v>
                </c:pt>
                <c:pt idx="665">
                  <c:v>84.268900392419397</c:v>
                </c:pt>
                <c:pt idx="666">
                  <c:v>84.177480476111199</c:v>
                </c:pt>
                <c:pt idx="667">
                  <c:v>84.063193214597604</c:v>
                </c:pt>
                <c:pt idx="668">
                  <c:v>84.326825739330801</c:v>
                </c:pt>
                <c:pt idx="669">
                  <c:v>84.053209624898301</c:v>
                </c:pt>
                <c:pt idx="670">
                  <c:v>84.150453061768602</c:v>
                </c:pt>
                <c:pt idx="671">
                  <c:v>84.3791487248875</c:v>
                </c:pt>
                <c:pt idx="672">
                  <c:v>84.365487085252198</c:v>
                </c:pt>
                <c:pt idx="673">
                  <c:v>84.071205349677001</c:v>
                </c:pt>
                <c:pt idx="674">
                  <c:v>83.925704095811199</c:v>
                </c:pt>
                <c:pt idx="675">
                  <c:v>84.017491712057605</c:v>
                </c:pt>
                <c:pt idx="676">
                  <c:v>83.888787158917296</c:v>
                </c:pt>
                <c:pt idx="677">
                  <c:v>83.739804880497005</c:v>
                </c:pt>
                <c:pt idx="678">
                  <c:v>83.843404786296901</c:v>
                </c:pt>
                <c:pt idx="679">
                  <c:v>84.033297239307899</c:v>
                </c:pt>
                <c:pt idx="680">
                  <c:v>83.743960227490902</c:v>
                </c:pt>
                <c:pt idx="681">
                  <c:v>84.148900319953796</c:v>
                </c:pt>
                <c:pt idx="682">
                  <c:v>84.470721701841597</c:v>
                </c:pt>
                <c:pt idx="683">
                  <c:v>84.211593073524597</c:v>
                </c:pt>
                <c:pt idx="684">
                  <c:v>84.315101096022701</c:v>
                </c:pt>
                <c:pt idx="685">
                  <c:v>84.463248155191906</c:v>
                </c:pt>
                <c:pt idx="686">
                  <c:v>84.385095976297507</c:v>
                </c:pt>
                <c:pt idx="687">
                  <c:v>84.594963694881997</c:v>
                </c:pt>
                <c:pt idx="688">
                  <c:v>84.438710874581304</c:v>
                </c:pt>
                <c:pt idx="689">
                  <c:v>84.778836989722194</c:v>
                </c:pt>
                <c:pt idx="690">
                  <c:v>84.758154526603704</c:v>
                </c:pt>
                <c:pt idx="691">
                  <c:v>84.900361914753006</c:v>
                </c:pt>
                <c:pt idx="692">
                  <c:v>84.898733163189902</c:v>
                </c:pt>
                <c:pt idx="693">
                  <c:v>84.694521703818197</c:v>
                </c:pt>
                <c:pt idx="694">
                  <c:v>84.243462476435695</c:v>
                </c:pt>
                <c:pt idx="695">
                  <c:v>84.201132105971993</c:v>
                </c:pt>
                <c:pt idx="696">
                  <c:v>84.222911655359994</c:v>
                </c:pt>
                <c:pt idx="697">
                  <c:v>84.206802170902506</c:v>
                </c:pt>
                <c:pt idx="698">
                  <c:v>83.920564483528295</c:v>
                </c:pt>
                <c:pt idx="699">
                  <c:v>83.976861275944998</c:v>
                </c:pt>
                <c:pt idx="700">
                  <c:v>83.991183405357901</c:v>
                </c:pt>
                <c:pt idx="701">
                  <c:v>84.290596901467495</c:v>
                </c:pt>
                <c:pt idx="702">
                  <c:v>84.038945071988493</c:v>
                </c:pt>
                <c:pt idx="703">
                  <c:v>83.834758171395293</c:v>
                </c:pt>
                <c:pt idx="704">
                  <c:v>83.897168788467098</c:v>
                </c:pt>
                <c:pt idx="705">
                  <c:v>83.758995397439307</c:v>
                </c:pt>
                <c:pt idx="706">
                  <c:v>83.680987043922897</c:v>
                </c:pt>
                <c:pt idx="707">
                  <c:v>83.279717321610605</c:v>
                </c:pt>
                <c:pt idx="708">
                  <c:v>83.379339588255803</c:v>
                </c:pt>
                <c:pt idx="709">
                  <c:v>83.454252880422999</c:v>
                </c:pt>
                <c:pt idx="710">
                  <c:v>83.893369012723596</c:v>
                </c:pt>
                <c:pt idx="711">
                  <c:v>83.737665590251396</c:v>
                </c:pt>
                <c:pt idx="712">
                  <c:v>83.789570184625205</c:v>
                </c:pt>
                <c:pt idx="713">
                  <c:v>83.942645308624293</c:v>
                </c:pt>
                <c:pt idx="714">
                  <c:v>83.843395325378907</c:v>
                </c:pt>
                <c:pt idx="715">
                  <c:v>83.966733649814699</c:v>
                </c:pt>
                <c:pt idx="716">
                  <c:v>84.206595052008595</c:v>
                </c:pt>
                <c:pt idx="717">
                  <c:v>84.313206561408293</c:v>
                </c:pt>
                <c:pt idx="718">
                  <c:v>84.553916257699001</c:v>
                </c:pt>
                <c:pt idx="719">
                  <c:v>85.597381101768207</c:v>
                </c:pt>
                <c:pt idx="720">
                  <c:v>85.829173322513796</c:v>
                </c:pt>
                <c:pt idx="721">
                  <c:v>85.894706613839702</c:v>
                </c:pt>
                <c:pt idx="722">
                  <c:v>86.196388850355405</c:v>
                </c:pt>
                <c:pt idx="723">
                  <c:v>87.450232943237694</c:v>
                </c:pt>
                <c:pt idx="724">
                  <c:v>87.5275872021559</c:v>
                </c:pt>
                <c:pt idx="725">
                  <c:v>87.847845447909194</c:v>
                </c:pt>
                <c:pt idx="726">
                  <c:v>88.4042191149654</c:v>
                </c:pt>
                <c:pt idx="727">
                  <c:v>88.751462738948703</c:v>
                </c:pt>
                <c:pt idx="728">
                  <c:v>88.751305191249898</c:v>
                </c:pt>
                <c:pt idx="729">
                  <c:v>88.657863109820894</c:v>
                </c:pt>
                <c:pt idx="730">
                  <c:v>89.283811223533505</c:v>
                </c:pt>
                <c:pt idx="731">
                  <c:v>89.665042684616594</c:v>
                </c:pt>
                <c:pt idx="732">
                  <c:v>89.801591964389104</c:v>
                </c:pt>
                <c:pt idx="733">
                  <c:v>89.3017664833108</c:v>
                </c:pt>
                <c:pt idx="734">
                  <c:v>89.934615540465998</c:v>
                </c:pt>
                <c:pt idx="735">
                  <c:v>90.568947843833897</c:v>
                </c:pt>
                <c:pt idx="736">
                  <c:v>90.102248016470298</c:v>
                </c:pt>
                <c:pt idx="737">
                  <c:v>89.959889928677597</c:v>
                </c:pt>
                <c:pt idx="738">
                  <c:v>90.040069817756503</c:v>
                </c:pt>
                <c:pt idx="739">
                  <c:v>90.511331922017504</c:v>
                </c:pt>
                <c:pt idx="740">
                  <c:v>90.664542869457193</c:v>
                </c:pt>
                <c:pt idx="741">
                  <c:v>90.300074591468501</c:v>
                </c:pt>
                <c:pt idx="742">
                  <c:v>90.631939277411405</c:v>
                </c:pt>
                <c:pt idx="743">
                  <c:v>91.414903252520205</c:v>
                </c:pt>
                <c:pt idx="744">
                  <c:v>91.623830261073607</c:v>
                </c:pt>
                <c:pt idx="745">
                  <c:v>91.242824025862603</c:v>
                </c:pt>
                <c:pt idx="746">
                  <c:v>91.499586398240197</c:v>
                </c:pt>
                <c:pt idx="747">
                  <c:v>92.077282220271201</c:v>
                </c:pt>
                <c:pt idx="748">
                  <c:v>92.195897014135795</c:v>
                </c:pt>
                <c:pt idx="749">
                  <c:v>92.463692458927895</c:v>
                </c:pt>
                <c:pt idx="750">
                  <c:v>93.532520930334599</c:v>
                </c:pt>
                <c:pt idx="751">
                  <c:v>93.779635269765606</c:v>
                </c:pt>
                <c:pt idx="752">
                  <c:v>92.464356964358501</c:v>
                </c:pt>
                <c:pt idx="753">
                  <c:v>92.642335342278002</c:v>
                </c:pt>
                <c:pt idx="754">
                  <c:v>93.248119850147006</c:v>
                </c:pt>
                <c:pt idx="755">
                  <c:v>93.465783289689597</c:v>
                </c:pt>
                <c:pt idx="756">
                  <c:v>93.835025063296101</c:v>
                </c:pt>
                <c:pt idx="757">
                  <c:v>94.363151549383403</c:v>
                </c:pt>
                <c:pt idx="758">
                  <c:v>94.058925254217996</c:v>
                </c:pt>
                <c:pt idx="759">
                  <c:v>91.9624279613233</c:v>
                </c:pt>
                <c:pt idx="760">
                  <c:v>92.283586319816195</c:v>
                </c:pt>
                <c:pt idx="761">
                  <c:v>93.6869817175793</c:v>
                </c:pt>
                <c:pt idx="762">
                  <c:v>91.979542912035598</c:v>
                </c:pt>
                <c:pt idx="763">
                  <c:v>93.230298689581701</c:v>
                </c:pt>
                <c:pt idx="764">
                  <c:v>90.715023967707197</c:v>
                </c:pt>
                <c:pt idx="765">
                  <c:v>90.183880306157604</c:v>
                </c:pt>
                <c:pt idx="766">
                  <c:v>87.216527488702596</c:v>
                </c:pt>
                <c:pt idx="767">
                  <c:v>85.458649606363807</c:v>
                </c:pt>
                <c:pt idx="768">
                  <c:v>89.560003921365507</c:v>
                </c:pt>
                <c:pt idx="769">
                  <c:v>89.361929772459106</c:v>
                </c:pt>
                <c:pt idx="770">
                  <c:v>90.8207823248935</c:v>
                </c:pt>
                <c:pt idx="771">
                  <c:v>89.548047914459303</c:v>
                </c:pt>
                <c:pt idx="772">
                  <c:v>87.845199717148603</c:v>
                </c:pt>
                <c:pt idx="773">
                  <c:v>88.035213273030607</c:v>
                </c:pt>
                <c:pt idx="774">
                  <c:v>86.8028166197346</c:v>
                </c:pt>
                <c:pt idx="775">
                  <c:v>86.232866295330297</c:v>
                </c:pt>
                <c:pt idx="776">
                  <c:v>82.952528247000899</c:v>
                </c:pt>
                <c:pt idx="777">
                  <c:v>84.032096726428094</c:v>
                </c:pt>
                <c:pt idx="778">
                  <c:v>83.324460768137797</c:v>
                </c:pt>
                <c:pt idx="779">
                  <c:v>83.376855734242099</c:v>
                </c:pt>
                <c:pt idx="780">
                  <c:v>82.671313379192298</c:v>
                </c:pt>
                <c:pt idx="781">
                  <c:v>85.594287127495093</c:v>
                </c:pt>
                <c:pt idx="782">
                  <c:v>84.816569608133094</c:v>
                </c:pt>
                <c:pt idx="783">
                  <c:v>84.809037068306594</c:v>
                </c:pt>
                <c:pt idx="784">
                  <c:v>84.925615744328496</c:v>
                </c:pt>
                <c:pt idx="785">
                  <c:v>84.741172286551901</c:v>
                </c:pt>
                <c:pt idx="786">
                  <c:v>85.091455786873098</c:v>
                </c:pt>
                <c:pt idx="787">
                  <c:v>85.255078800268194</c:v>
                </c:pt>
                <c:pt idx="788">
                  <c:v>85.138887318885196</c:v>
                </c:pt>
                <c:pt idx="789">
                  <c:v>85.015044481674593</c:v>
                </c:pt>
                <c:pt idx="790">
                  <c:v>84.758063026835899</c:v>
                </c:pt>
                <c:pt idx="791">
                  <c:v>85.307553342955501</c:v>
                </c:pt>
                <c:pt idx="792">
                  <c:v>85.164089875470694</c:v>
                </c:pt>
                <c:pt idx="793">
                  <c:v>85.464537261178407</c:v>
                </c:pt>
                <c:pt idx="794">
                  <c:v>85.632851111581999</c:v>
                </c:pt>
                <c:pt idx="795">
                  <c:v>86.081707333711805</c:v>
                </c:pt>
                <c:pt idx="796">
                  <c:v>86.070195922066304</c:v>
                </c:pt>
                <c:pt idx="797">
                  <c:v>85.828618393984399</c:v>
                </c:pt>
                <c:pt idx="798">
                  <c:v>86.0706705288911</c:v>
                </c:pt>
                <c:pt idx="799">
                  <c:v>86.224823332484107</c:v>
                </c:pt>
                <c:pt idx="800">
                  <c:v>85.830581881297405</c:v>
                </c:pt>
                <c:pt idx="801">
                  <c:v>86.077338062428893</c:v>
                </c:pt>
                <c:pt idx="802">
                  <c:v>86.289495766648102</c:v>
                </c:pt>
                <c:pt idx="803">
                  <c:v>86.093991537144802</c:v>
                </c:pt>
                <c:pt idx="804">
                  <c:v>86.118072958129403</c:v>
                </c:pt>
                <c:pt idx="805">
                  <c:v>85.785628161482904</c:v>
                </c:pt>
                <c:pt idx="806">
                  <c:v>85.594748248511394</c:v>
                </c:pt>
                <c:pt idx="807">
                  <c:v>85.792203094857598</c:v>
                </c:pt>
                <c:pt idx="808">
                  <c:v>85.991421639885203</c:v>
                </c:pt>
                <c:pt idx="809">
                  <c:v>85.9104715164694</c:v>
                </c:pt>
                <c:pt idx="810">
                  <c:v>85.936440798709498</c:v>
                </c:pt>
                <c:pt idx="811">
                  <c:v>85.931410011648396</c:v>
                </c:pt>
                <c:pt idx="812">
                  <c:v>85.945362524016005</c:v>
                </c:pt>
                <c:pt idx="813">
                  <c:v>86.316911081261097</c:v>
                </c:pt>
                <c:pt idx="814">
                  <c:v>86.611635466730704</c:v>
                </c:pt>
                <c:pt idx="815">
                  <c:v>86.305594293501102</c:v>
                </c:pt>
                <c:pt idx="816">
                  <c:v>86.160355754504593</c:v>
                </c:pt>
                <c:pt idx="817">
                  <c:v>86.435563118900404</c:v>
                </c:pt>
                <c:pt idx="818">
                  <c:v>86.7194792084196</c:v>
                </c:pt>
                <c:pt idx="819">
                  <c:v>86.798008482826106</c:v>
                </c:pt>
                <c:pt idx="820">
                  <c:v>86.596882156090203</c:v>
                </c:pt>
                <c:pt idx="821">
                  <c:v>86.679411095734693</c:v>
                </c:pt>
                <c:pt idx="822">
                  <c:v>86.283006363770298</c:v>
                </c:pt>
                <c:pt idx="823">
                  <c:v>86.388403749749699</c:v>
                </c:pt>
                <c:pt idx="824">
                  <c:v>86.386041734034507</c:v>
                </c:pt>
                <c:pt idx="825">
                  <c:v>86.915064775809299</c:v>
                </c:pt>
                <c:pt idx="826">
                  <c:v>86.903279507539906</c:v>
                </c:pt>
                <c:pt idx="827">
                  <c:v>87.1058727561159</c:v>
                </c:pt>
                <c:pt idx="828">
                  <c:v>86.992148705450106</c:v>
                </c:pt>
                <c:pt idx="829">
                  <c:v>87.195158771367403</c:v>
                </c:pt>
                <c:pt idx="830">
                  <c:v>87.564915833866905</c:v>
                </c:pt>
                <c:pt idx="831">
                  <c:v>87.582076120341299</c:v>
                </c:pt>
                <c:pt idx="832">
                  <c:v>87.657514516424897</c:v>
                </c:pt>
                <c:pt idx="833">
                  <c:v>87.550297306332595</c:v>
                </c:pt>
                <c:pt idx="834">
                  <c:v>87.353505743469398</c:v>
                </c:pt>
                <c:pt idx="835">
                  <c:v>87.636920242803797</c:v>
                </c:pt>
                <c:pt idx="836">
                  <c:v>88.434166717524405</c:v>
                </c:pt>
                <c:pt idx="837">
                  <c:v>88.3890307154048</c:v>
                </c:pt>
                <c:pt idx="838">
                  <c:v>88.487251126354707</c:v>
                </c:pt>
                <c:pt idx="839">
                  <c:v>88.658860671276699</c:v>
                </c:pt>
                <c:pt idx="840">
                  <c:v>88.543374326297396</c:v>
                </c:pt>
                <c:pt idx="841">
                  <c:v>88.489700512790193</c:v>
                </c:pt>
                <c:pt idx="842">
                  <c:v>88.795517538350296</c:v>
                </c:pt>
                <c:pt idx="843">
                  <c:v>88.806833441340302</c:v>
                </c:pt>
                <c:pt idx="844">
                  <c:v>88.959111275545695</c:v>
                </c:pt>
                <c:pt idx="845">
                  <c:v>88.262331919651999</c:v>
                </c:pt>
                <c:pt idx="846">
                  <c:v>88.711625497844906</c:v>
                </c:pt>
                <c:pt idx="847">
                  <c:v>89.101770883994703</c:v>
                </c:pt>
                <c:pt idx="848">
                  <c:v>89.710663083775003</c:v>
                </c:pt>
                <c:pt idx="849">
                  <c:v>89.901086890647207</c:v>
                </c:pt>
                <c:pt idx="850">
                  <c:v>90.159424530139404</c:v>
                </c:pt>
                <c:pt idx="851">
                  <c:v>90.300996242607894</c:v>
                </c:pt>
                <c:pt idx="852">
                  <c:v>90.4759643784638</c:v>
                </c:pt>
                <c:pt idx="853">
                  <c:v>90.142264082102301</c:v>
                </c:pt>
                <c:pt idx="854">
                  <c:v>90.226087172353402</c:v>
                </c:pt>
                <c:pt idx="855">
                  <c:v>90.922440524327001</c:v>
                </c:pt>
                <c:pt idx="856">
                  <c:v>91.324846564945702</c:v>
                </c:pt>
                <c:pt idx="857">
                  <c:v>91.223612494238495</c:v>
                </c:pt>
                <c:pt idx="858">
                  <c:v>91.092422927068</c:v>
                </c:pt>
                <c:pt idx="859">
                  <c:v>91.2663527536304</c:v>
                </c:pt>
                <c:pt idx="860">
                  <c:v>92.081571442785403</c:v>
                </c:pt>
                <c:pt idx="861">
                  <c:v>92.526880100742503</c:v>
                </c:pt>
                <c:pt idx="862">
                  <c:v>92.549653116442897</c:v>
                </c:pt>
                <c:pt idx="863">
                  <c:v>92.421793204082803</c:v>
                </c:pt>
                <c:pt idx="864">
                  <c:v>92.984867931285606</c:v>
                </c:pt>
                <c:pt idx="865">
                  <c:v>93.178905634645105</c:v>
                </c:pt>
                <c:pt idx="866">
                  <c:v>93.539569775806498</c:v>
                </c:pt>
                <c:pt idx="867">
                  <c:v>93.340208603137796</c:v>
                </c:pt>
                <c:pt idx="868">
                  <c:v>93.161645527221197</c:v>
                </c:pt>
                <c:pt idx="869">
                  <c:v>93.192825169231796</c:v>
                </c:pt>
                <c:pt idx="870">
                  <c:v>92.885296075947494</c:v>
                </c:pt>
                <c:pt idx="871">
                  <c:v>93.893305026384098</c:v>
                </c:pt>
                <c:pt idx="872">
                  <c:v>94.125245512826694</c:v>
                </c:pt>
                <c:pt idx="873">
                  <c:v>93.9227393545453</c:v>
                </c:pt>
                <c:pt idx="874">
                  <c:v>94.275263445960405</c:v>
                </c:pt>
                <c:pt idx="875">
                  <c:v>94.317869281952397</c:v>
                </c:pt>
                <c:pt idx="876">
                  <c:v>94.313046938808398</c:v>
                </c:pt>
                <c:pt idx="877">
                  <c:v>94.750530104061696</c:v>
                </c:pt>
                <c:pt idx="878">
                  <c:v>94.345658677410796</c:v>
                </c:pt>
                <c:pt idx="879">
                  <c:v>94.446246206070299</c:v>
                </c:pt>
                <c:pt idx="880">
                  <c:v>94.812799921607194</c:v>
                </c:pt>
                <c:pt idx="881">
                  <c:v>94.215972999547603</c:v>
                </c:pt>
                <c:pt idx="882">
                  <c:v>94.720400946832697</c:v>
                </c:pt>
                <c:pt idx="883">
                  <c:v>94.4161105999207</c:v>
                </c:pt>
                <c:pt idx="884">
                  <c:v>94.760576562530005</c:v>
                </c:pt>
                <c:pt idx="885">
                  <c:v>95.053033502926397</c:v>
                </c:pt>
                <c:pt idx="886">
                  <c:v>94.741062727161093</c:v>
                </c:pt>
                <c:pt idx="887">
                  <c:v>94.441681378109095</c:v>
                </c:pt>
                <c:pt idx="888">
                  <c:v>94.736669768132998</c:v>
                </c:pt>
                <c:pt idx="889">
                  <c:v>95.020852999826204</c:v>
                </c:pt>
                <c:pt idx="890">
                  <c:v>94.956796771432096</c:v>
                </c:pt>
                <c:pt idx="891">
                  <c:v>95.687118711554305</c:v>
                </c:pt>
                <c:pt idx="892">
                  <c:v>95.521041275588701</c:v>
                </c:pt>
                <c:pt idx="893">
                  <c:v>96.756416545179903</c:v>
                </c:pt>
                <c:pt idx="894">
                  <c:v>96.5490763907614</c:v>
                </c:pt>
                <c:pt idx="895">
                  <c:v>96.736019032805999</c:v>
                </c:pt>
                <c:pt idx="896">
                  <c:v>95.729012717777806</c:v>
                </c:pt>
                <c:pt idx="897">
                  <c:v>96.062662674776803</c:v>
                </c:pt>
                <c:pt idx="898">
                  <c:v>95.832171448407706</c:v>
                </c:pt>
                <c:pt idx="899">
                  <c:v>94.691297316632003</c:v>
                </c:pt>
                <c:pt idx="900">
                  <c:v>93.885824923783602</c:v>
                </c:pt>
                <c:pt idx="901">
                  <c:v>93.638202532522001</c:v>
                </c:pt>
                <c:pt idx="902">
                  <c:v>93.604889068999896</c:v>
                </c:pt>
                <c:pt idx="903">
                  <c:v>94.533551778933301</c:v>
                </c:pt>
                <c:pt idx="904">
                  <c:v>94.810728106193594</c:v>
                </c:pt>
                <c:pt idx="905">
                  <c:v>95.192537789430503</c:v>
                </c:pt>
                <c:pt idx="906">
                  <c:v>94.599205366977301</c:v>
                </c:pt>
                <c:pt idx="907">
                  <c:v>94.874705189086498</c:v>
                </c:pt>
                <c:pt idx="908">
                  <c:v>94.817687731194098</c:v>
                </c:pt>
                <c:pt idx="909">
                  <c:v>94.919624093415806</c:v>
                </c:pt>
                <c:pt idx="910">
                  <c:v>94.740656877353203</c:v>
                </c:pt>
                <c:pt idx="911">
                  <c:v>94.687271192094798</c:v>
                </c:pt>
                <c:pt idx="912">
                  <c:v>94.917514685224802</c:v>
                </c:pt>
                <c:pt idx="913">
                  <c:v>94.968521017252996</c:v>
                </c:pt>
                <c:pt idx="914">
                  <c:v>95.395537081040402</c:v>
                </c:pt>
                <c:pt idx="915">
                  <c:v>94.545619989584793</c:v>
                </c:pt>
                <c:pt idx="916">
                  <c:v>94.157660653552099</c:v>
                </c:pt>
                <c:pt idx="917">
                  <c:v>94.3903737543733</c:v>
                </c:pt>
                <c:pt idx="918">
                  <c:v>94.281939392053303</c:v>
                </c:pt>
                <c:pt idx="919">
                  <c:v>94.458007263833395</c:v>
                </c:pt>
                <c:pt idx="920">
                  <c:v>93.968028109787198</c:v>
                </c:pt>
                <c:pt idx="921">
                  <c:v>93.486474819278598</c:v>
                </c:pt>
                <c:pt idx="922">
                  <c:v>93.923622736577499</c:v>
                </c:pt>
                <c:pt idx="923">
                  <c:v>94.521113950773298</c:v>
                </c:pt>
                <c:pt idx="924">
                  <c:v>94.593722912806996</c:v>
                </c:pt>
                <c:pt idx="925">
                  <c:v>94.958270254938</c:v>
                </c:pt>
                <c:pt idx="926">
                  <c:v>94.854002573373194</c:v>
                </c:pt>
                <c:pt idx="927">
                  <c:v>94.658752476232195</c:v>
                </c:pt>
                <c:pt idx="928">
                  <c:v>94.930431583572897</c:v>
                </c:pt>
                <c:pt idx="929">
                  <c:v>94.388193627866002</c:v>
                </c:pt>
                <c:pt idx="930">
                  <c:v>95.0263204705345</c:v>
                </c:pt>
                <c:pt idx="931">
                  <c:v>94.903007773130199</c:v>
                </c:pt>
                <c:pt idx="932">
                  <c:v>95.268809120540496</c:v>
                </c:pt>
                <c:pt idx="933">
                  <c:v>95.465070975818406</c:v>
                </c:pt>
                <c:pt idx="934">
                  <c:v>95.403009158977596</c:v>
                </c:pt>
                <c:pt idx="935">
                  <c:v>94.963633082628604</c:v>
                </c:pt>
                <c:pt idx="936">
                  <c:v>95.103204227974501</c:v>
                </c:pt>
                <c:pt idx="937">
                  <c:v>95.315773134952295</c:v>
                </c:pt>
                <c:pt idx="938">
                  <c:v>95.527017758833495</c:v>
                </c:pt>
                <c:pt idx="939">
                  <c:v>95.4919179605332</c:v>
                </c:pt>
                <c:pt idx="940">
                  <c:v>95.608879980110302</c:v>
                </c:pt>
                <c:pt idx="941">
                  <c:v>95.840501189510107</c:v>
                </c:pt>
                <c:pt idx="942">
                  <c:v>95.798407796020697</c:v>
                </c:pt>
                <c:pt idx="943">
                  <c:v>95.770808185509594</c:v>
                </c:pt>
                <c:pt idx="944">
                  <c:v>95.590055042003002</c:v>
                </c:pt>
                <c:pt idx="945">
                  <c:v>94.958420243343994</c:v>
                </c:pt>
                <c:pt idx="946">
                  <c:v>95.144621838356898</c:v>
                </c:pt>
                <c:pt idx="947">
                  <c:v>95.377680826690906</c:v>
                </c:pt>
                <c:pt idx="948">
                  <c:v>95.698656708241998</c:v>
                </c:pt>
                <c:pt idx="949">
                  <c:v>95.480728276968605</c:v>
                </c:pt>
                <c:pt idx="950">
                  <c:v>95.623095322441102</c:v>
                </c:pt>
                <c:pt idx="951">
                  <c:v>95.260124507197403</c:v>
                </c:pt>
                <c:pt idx="952">
                  <c:v>95.255243220708195</c:v>
                </c:pt>
                <c:pt idx="953">
                  <c:v>95.6455339499676</c:v>
                </c:pt>
                <c:pt idx="954">
                  <c:v>95.479515214067604</c:v>
                </c:pt>
                <c:pt idx="955">
                  <c:v>95.3119649324329</c:v>
                </c:pt>
                <c:pt idx="956">
                  <c:v>95.082709288617394</c:v>
                </c:pt>
                <c:pt idx="957">
                  <c:v>95.343178727877003</c:v>
                </c:pt>
                <c:pt idx="958">
                  <c:v>95.223536995841002</c:v>
                </c:pt>
                <c:pt idx="959">
                  <c:v>95.437080810292997</c:v>
                </c:pt>
                <c:pt idx="960">
                  <c:v>95.134109356560302</c:v>
                </c:pt>
                <c:pt idx="961">
                  <c:v>95.692255117368205</c:v>
                </c:pt>
                <c:pt idx="962">
                  <c:v>95.818858004228204</c:v>
                </c:pt>
                <c:pt idx="963">
                  <c:v>95.902515783275803</c:v>
                </c:pt>
                <c:pt idx="964">
                  <c:v>96.022451196219706</c:v>
                </c:pt>
                <c:pt idx="965">
                  <c:v>96.260945132370196</c:v>
                </c:pt>
                <c:pt idx="966">
                  <c:v>96.301933339163398</c:v>
                </c:pt>
                <c:pt idx="967">
                  <c:v>96.043475535034801</c:v>
                </c:pt>
                <c:pt idx="968">
                  <c:v>95.917820420529907</c:v>
                </c:pt>
                <c:pt idx="969">
                  <c:v>96.081263022811498</c:v>
                </c:pt>
                <c:pt idx="970">
                  <c:v>96.695082607659501</c:v>
                </c:pt>
                <c:pt idx="971">
                  <c:v>96.882640874174299</c:v>
                </c:pt>
                <c:pt idx="972">
                  <c:v>96.697303784413194</c:v>
                </c:pt>
                <c:pt idx="973">
                  <c:v>97.137112840327404</c:v>
                </c:pt>
                <c:pt idx="974">
                  <c:v>97.880302592416498</c:v>
                </c:pt>
                <c:pt idx="975">
                  <c:v>98.231679462148904</c:v>
                </c:pt>
                <c:pt idx="976">
                  <c:v>97.659101771454999</c:v>
                </c:pt>
                <c:pt idx="977">
                  <c:v>97.964575763570394</c:v>
                </c:pt>
                <c:pt idx="978">
                  <c:v>97.750421680551497</c:v>
                </c:pt>
                <c:pt idx="979">
                  <c:v>96.551472987834799</c:v>
                </c:pt>
                <c:pt idx="980">
                  <c:v>96.615064108158407</c:v>
                </c:pt>
                <c:pt idx="981">
                  <c:v>96.464077170952393</c:v>
                </c:pt>
                <c:pt idx="982">
                  <c:v>95.065794459162902</c:v>
                </c:pt>
                <c:pt idx="983">
                  <c:v>94.159891139650597</c:v>
                </c:pt>
                <c:pt idx="984">
                  <c:v>95.200695663809299</c:v>
                </c:pt>
                <c:pt idx="985">
                  <c:v>95.498730227705906</c:v>
                </c:pt>
                <c:pt idx="986">
                  <c:v>96.4627716347225</c:v>
                </c:pt>
                <c:pt idx="987">
                  <c:v>96.678789958744304</c:v>
                </c:pt>
                <c:pt idx="988">
                  <c:v>97.041853840569701</c:v>
                </c:pt>
                <c:pt idx="989">
                  <c:v>97.592656685995394</c:v>
                </c:pt>
                <c:pt idx="990">
                  <c:v>97.779544709769397</c:v>
                </c:pt>
                <c:pt idx="991">
                  <c:v>97.215552736589103</c:v>
                </c:pt>
                <c:pt idx="992">
                  <c:v>97.764069547549099</c:v>
                </c:pt>
                <c:pt idx="993">
                  <c:v>98.127157844188702</c:v>
                </c:pt>
                <c:pt idx="994">
                  <c:v>98.522214832875306</c:v>
                </c:pt>
                <c:pt idx="995">
                  <c:v>98.992754800438306</c:v>
                </c:pt>
                <c:pt idx="996">
                  <c:v>99.065547367241095</c:v>
                </c:pt>
                <c:pt idx="997">
                  <c:v>98.977630517092095</c:v>
                </c:pt>
                <c:pt idx="998">
                  <c:v>99.122752086356101</c:v>
                </c:pt>
                <c:pt idx="999">
                  <c:v>99.335126159828107</c:v>
                </c:pt>
                <c:pt idx="1000">
                  <c:v>99.658807118975005</c:v>
                </c:pt>
                <c:pt idx="1001">
                  <c:v>98.778178825117394</c:v>
                </c:pt>
                <c:pt idx="1002">
                  <c:v>97.860362997086398</c:v>
                </c:pt>
                <c:pt idx="1003">
                  <c:v>98.345698660823103</c:v>
                </c:pt>
                <c:pt idx="1004">
                  <c:v>98.645270237605999</c:v>
                </c:pt>
                <c:pt idx="1005">
                  <c:v>99.143400740915993</c:v>
                </c:pt>
                <c:pt idx="1006">
                  <c:v>98.341746597265498</c:v>
                </c:pt>
                <c:pt idx="1007">
                  <c:v>98.780552220801098</c:v>
                </c:pt>
                <c:pt idx="1008">
                  <c:v>100.29565350026</c:v>
                </c:pt>
                <c:pt idx="1009">
                  <c:v>100.889111106415</c:v>
                </c:pt>
                <c:pt idx="1010">
                  <c:v>100.942588752858</c:v>
                </c:pt>
                <c:pt idx="1011">
                  <c:v>101.33370952355899</c:v>
                </c:pt>
                <c:pt idx="1012">
                  <c:v>102.10259736191099</c:v>
                </c:pt>
                <c:pt idx="1013">
                  <c:v>102.212679700264</c:v>
                </c:pt>
                <c:pt idx="1014">
                  <c:v>102.49024771160499</c:v>
                </c:pt>
                <c:pt idx="1015">
                  <c:v>102.027047260155</c:v>
                </c:pt>
                <c:pt idx="1016">
                  <c:v>101.333622159832</c:v>
                </c:pt>
                <c:pt idx="1017">
                  <c:v>100.563743753824</c:v>
                </c:pt>
                <c:pt idx="1018">
                  <c:v>98.119822249535702</c:v>
                </c:pt>
                <c:pt idx="1019">
                  <c:v>98.195309575656395</c:v>
                </c:pt>
                <c:pt idx="1020">
                  <c:v>99.516340707050801</c:v>
                </c:pt>
                <c:pt idx="1021">
                  <c:v>100.042105457815</c:v>
                </c:pt>
                <c:pt idx="1022">
                  <c:v>98.562873609187804</c:v>
                </c:pt>
                <c:pt idx="1023">
                  <c:v>98.721257098851794</c:v>
                </c:pt>
                <c:pt idx="1024">
                  <c:v>98.352729726712695</c:v>
                </c:pt>
                <c:pt idx="1025">
                  <c:v>97.298116584751</c:v>
                </c:pt>
                <c:pt idx="1026">
                  <c:v>97.438705684238101</c:v>
                </c:pt>
                <c:pt idx="1027">
                  <c:v>98.318596385938704</c:v>
                </c:pt>
                <c:pt idx="1028">
                  <c:v>98.267388261734993</c:v>
                </c:pt>
                <c:pt idx="1029">
                  <c:v>98.060003803545698</c:v>
                </c:pt>
                <c:pt idx="1030">
                  <c:v>96.938216815137196</c:v>
                </c:pt>
                <c:pt idx="1031">
                  <c:v>97.279138794355305</c:v>
                </c:pt>
                <c:pt idx="1032">
                  <c:v>97.793825867215503</c:v>
                </c:pt>
                <c:pt idx="1033">
                  <c:v>97.976325774792201</c:v>
                </c:pt>
                <c:pt idx="1034">
                  <c:v>98.348497119128396</c:v>
                </c:pt>
                <c:pt idx="1035">
                  <c:v>99.452666753362706</c:v>
                </c:pt>
                <c:pt idx="1036">
                  <c:v>97.237510113747803</c:v>
                </c:pt>
                <c:pt idx="1037">
                  <c:v>97.280264761554406</c:v>
                </c:pt>
                <c:pt idx="1038">
                  <c:v>96.075031576764701</c:v>
                </c:pt>
                <c:pt idx="1039">
                  <c:v>95.165907869513902</c:v>
                </c:pt>
                <c:pt idx="1040">
                  <c:v>95.035275732872606</c:v>
                </c:pt>
                <c:pt idx="1041">
                  <c:v>94.495561931105101</c:v>
                </c:pt>
                <c:pt idx="1042">
                  <c:v>94.925429227063503</c:v>
                </c:pt>
                <c:pt idx="1043">
                  <c:v>93.539347054172595</c:v>
                </c:pt>
                <c:pt idx="1044">
                  <c:v>93.570767945765098</c:v>
                </c:pt>
                <c:pt idx="1045">
                  <c:v>94.760119972508406</c:v>
                </c:pt>
                <c:pt idx="1046">
                  <c:v>93.035606797645002</c:v>
                </c:pt>
                <c:pt idx="1047">
                  <c:v>92.938744377478699</c:v>
                </c:pt>
                <c:pt idx="1048">
                  <c:v>92.936897312873995</c:v>
                </c:pt>
                <c:pt idx="1049">
                  <c:v>93.429593942672199</c:v>
                </c:pt>
                <c:pt idx="1050">
                  <c:v>95.054583012048099</c:v>
                </c:pt>
                <c:pt idx="1051">
                  <c:v>94.404062449830406</c:v>
                </c:pt>
                <c:pt idx="1052">
                  <c:v>94.704197784799206</c:v>
                </c:pt>
                <c:pt idx="1053">
                  <c:v>93.327987494490003</c:v>
                </c:pt>
                <c:pt idx="1054">
                  <c:v>94.4973321359398</c:v>
                </c:pt>
                <c:pt idx="1055">
                  <c:v>95.814428285393802</c:v>
                </c:pt>
                <c:pt idx="1056">
                  <c:v>96.407834158772403</c:v>
                </c:pt>
                <c:pt idx="1057">
                  <c:v>97.5373878594948</c:v>
                </c:pt>
                <c:pt idx="1058">
                  <c:v>98.975195579771693</c:v>
                </c:pt>
                <c:pt idx="1059">
                  <c:v>99.156736309839502</c:v>
                </c:pt>
                <c:pt idx="1060">
                  <c:v>99.368544082276301</c:v>
                </c:pt>
                <c:pt idx="1061">
                  <c:v>100.569188795312</c:v>
                </c:pt>
                <c:pt idx="1062">
                  <c:v>100.08431035423401</c:v>
                </c:pt>
                <c:pt idx="1063">
                  <c:v>98.271944532712297</c:v>
                </c:pt>
                <c:pt idx="1064">
                  <c:v>97.680012788547003</c:v>
                </c:pt>
                <c:pt idx="1065">
                  <c:v>98.035734110282604</c:v>
                </c:pt>
                <c:pt idx="1066">
                  <c:v>97.136420931010306</c:v>
                </c:pt>
                <c:pt idx="1067">
                  <c:v>98.054166108459796</c:v>
                </c:pt>
                <c:pt idx="1068">
                  <c:v>97.393908349911896</c:v>
                </c:pt>
                <c:pt idx="1069">
                  <c:v>99.299629137979693</c:v>
                </c:pt>
                <c:pt idx="1070">
                  <c:v>99.053230694686505</c:v>
                </c:pt>
                <c:pt idx="1071">
                  <c:v>100.05019034855</c:v>
                </c:pt>
                <c:pt idx="1072">
                  <c:v>100.61622955806401</c:v>
                </c:pt>
                <c:pt idx="1073">
                  <c:v>100.23311845398101</c:v>
                </c:pt>
                <c:pt idx="1074">
                  <c:v>100.154076427638</c:v>
                </c:pt>
                <c:pt idx="1075">
                  <c:v>97.8432929128805</c:v>
                </c:pt>
                <c:pt idx="1076">
                  <c:v>97.772642693769598</c:v>
                </c:pt>
                <c:pt idx="1077">
                  <c:v>97.300316853883203</c:v>
                </c:pt>
                <c:pt idx="1078">
                  <c:v>96.872315546825803</c:v>
                </c:pt>
                <c:pt idx="1079">
                  <c:v>94.409728851600704</c:v>
                </c:pt>
                <c:pt idx="1080">
                  <c:v>95.103361298085204</c:v>
                </c:pt>
                <c:pt idx="1081">
                  <c:v>90.620980768433199</c:v>
                </c:pt>
                <c:pt idx="1082">
                  <c:v>90.305137585318505</c:v>
                </c:pt>
                <c:pt idx="1083">
                  <c:v>84.5839463603414</c:v>
                </c:pt>
                <c:pt idx="1084">
                  <c:v>88.629392418920105</c:v>
                </c:pt>
                <c:pt idx="1085">
                  <c:v>84.862606017947499</c:v>
                </c:pt>
                <c:pt idx="1086">
                  <c:v>88.693281791889007</c:v>
                </c:pt>
                <c:pt idx="1087">
                  <c:v>89.3226552078564</c:v>
                </c:pt>
                <c:pt idx="1088">
                  <c:v>90.946643065699206</c:v>
                </c:pt>
                <c:pt idx="1089">
                  <c:v>90.120156924390997</c:v>
                </c:pt>
                <c:pt idx="1090">
                  <c:v>89.888696669877902</c:v>
                </c:pt>
                <c:pt idx="1091">
                  <c:v>85.674692771995595</c:v>
                </c:pt>
                <c:pt idx="1092">
                  <c:v>84.256173878897798</c:v>
                </c:pt>
                <c:pt idx="1093">
                  <c:v>84.420660233356799</c:v>
                </c:pt>
                <c:pt idx="1094">
                  <c:v>87.612584270382399</c:v>
                </c:pt>
                <c:pt idx="1095">
                  <c:v>88.526471983537903</c:v>
                </c:pt>
                <c:pt idx="1096">
                  <c:v>87.114449787637398</c:v>
                </c:pt>
                <c:pt idx="1097">
                  <c:v>88.872671962179496</c:v>
                </c:pt>
                <c:pt idx="1098">
                  <c:v>91.366780556621293</c:v>
                </c:pt>
                <c:pt idx="1099">
                  <c:v>91.779114863432596</c:v>
                </c:pt>
                <c:pt idx="1100">
                  <c:v>92.076728814454398</c:v>
                </c:pt>
                <c:pt idx="1101">
                  <c:v>92.119858899220702</c:v>
                </c:pt>
                <c:pt idx="1102">
                  <c:v>92.338846318783396</c:v>
                </c:pt>
                <c:pt idx="1103">
                  <c:v>92.019431783070104</c:v>
                </c:pt>
                <c:pt idx="1104">
                  <c:v>92.488570136774896</c:v>
                </c:pt>
                <c:pt idx="1105">
                  <c:v>92.573756882525004</c:v>
                </c:pt>
                <c:pt idx="1106">
                  <c:v>91.804998926801005</c:v>
                </c:pt>
                <c:pt idx="1107">
                  <c:v>91.5437754375221</c:v>
                </c:pt>
                <c:pt idx="1108">
                  <c:v>91.795507358251399</c:v>
                </c:pt>
                <c:pt idx="1109">
                  <c:v>92.1392992400216</c:v>
                </c:pt>
                <c:pt idx="1110">
                  <c:v>92.139384903892903</c:v>
                </c:pt>
                <c:pt idx="1111">
                  <c:v>92.549731043790501</c:v>
                </c:pt>
                <c:pt idx="1112">
                  <c:v>92.383235356290896</c:v>
                </c:pt>
                <c:pt idx="1113">
                  <c:v>92.465059233126496</c:v>
                </c:pt>
                <c:pt idx="1114">
                  <c:v>91.901665363967695</c:v>
                </c:pt>
                <c:pt idx="1115">
                  <c:v>90.568011955368306</c:v>
                </c:pt>
                <c:pt idx="1116">
                  <c:v>89.131418065364201</c:v>
                </c:pt>
                <c:pt idx="1117">
                  <c:v>89.326982761217195</c:v>
                </c:pt>
                <c:pt idx="1118">
                  <c:v>89.770617902788203</c:v>
                </c:pt>
                <c:pt idx="1119">
                  <c:v>88.498619734086404</c:v>
                </c:pt>
                <c:pt idx="1120">
                  <c:v>88.995659742095697</c:v>
                </c:pt>
                <c:pt idx="1121">
                  <c:v>88.313452421249096</c:v>
                </c:pt>
                <c:pt idx="1122">
                  <c:v>88.066468621674304</c:v>
                </c:pt>
                <c:pt idx="1123">
                  <c:v>88.364494303650005</c:v>
                </c:pt>
                <c:pt idx="1124">
                  <c:v>88.843233439341503</c:v>
                </c:pt>
                <c:pt idx="1125">
                  <c:v>89.516209065862498</c:v>
                </c:pt>
                <c:pt idx="1126">
                  <c:v>88.783185875601006</c:v>
                </c:pt>
                <c:pt idx="1127">
                  <c:v>89.811364520101606</c:v>
                </c:pt>
                <c:pt idx="1128">
                  <c:v>89.830904318904004</c:v>
                </c:pt>
                <c:pt idx="1129">
                  <c:v>90.043285754386005</c:v>
                </c:pt>
                <c:pt idx="1130">
                  <c:v>89.932253115903904</c:v>
                </c:pt>
                <c:pt idx="1131">
                  <c:v>90.395080916683895</c:v>
                </c:pt>
                <c:pt idx="1132">
                  <c:v>90.020128014434306</c:v>
                </c:pt>
                <c:pt idx="1133">
                  <c:v>90.722368181385406</c:v>
                </c:pt>
                <c:pt idx="1134">
                  <c:v>90.044183055115397</c:v>
                </c:pt>
                <c:pt idx="1135">
                  <c:v>89.958133832391894</c:v>
                </c:pt>
                <c:pt idx="1136">
                  <c:v>90.646885680465999</c:v>
                </c:pt>
                <c:pt idx="1137">
                  <c:v>91.448589863482994</c:v>
                </c:pt>
                <c:pt idx="1138">
                  <c:v>91.729931394501605</c:v>
                </c:pt>
                <c:pt idx="1139">
                  <c:v>91.686787089941603</c:v>
                </c:pt>
                <c:pt idx="1140">
                  <c:v>92.662257270782106</c:v>
                </c:pt>
                <c:pt idx="1141">
                  <c:v>92.957007590108404</c:v>
                </c:pt>
                <c:pt idx="1142">
                  <c:v>92.732467701838601</c:v>
                </c:pt>
                <c:pt idx="1143">
                  <c:v>92.197450814704894</c:v>
                </c:pt>
                <c:pt idx="1144">
                  <c:v>92.801449745276798</c:v>
                </c:pt>
                <c:pt idx="1145">
                  <c:v>93.210314659761906</c:v>
                </c:pt>
                <c:pt idx="1146">
                  <c:v>93.035575158540595</c:v>
                </c:pt>
                <c:pt idx="1147">
                  <c:v>93.507354167959306</c:v>
                </c:pt>
                <c:pt idx="1148">
                  <c:v>93.554043277963501</c:v>
                </c:pt>
                <c:pt idx="1149">
                  <c:v>92.409325632846304</c:v>
                </c:pt>
                <c:pt idx="1150">
                  <c:v>92.375958381068401</c:v>
                </c:pt>
                <c:pt idx="1151">
                  <c:v>93.011670952171599</c:v>
                </c:pt>
                <c:pt idx="1152">
                  <c:v>92.803540461468998</c:v>
                </c:pt>
                <c:pt idx="1153">
                  <c:v>93.017998483081001</c:v>
                </c:pt>
                <c:pt idx="1154">
                  <c:v>92.451997257103898</c:v>
                </c:pt>
                <c:pt idx="1155">
                  <c:v>91.374318136984897</c:v>
                </c:pt>
                <c:pt idx="1156">
                  <c:v>91.506235974276095</c:v>
                </c:pt>
                <c:pt idx="1157">
                  <c:v>90.781602657219196</c:v>
                </c:pt>
                <c:pt idx="1158">
                  <c:v>91.121045561702999</c:v>
                </c:pt>
                <c:pt idx="1159">
                  <c:v>90.295949133672394</c:v>
                </c:pt>
                <c:pt idx="1160">
                  <c:v>89.747998625340699</c:v>
                </c:pt>
                <c:pt idx="1161">
                  <c:v>90.927428867413397</c:v>
                </c:pt>
                <c:pt idx="1162">
                  <c:v>90.7907582996489</c:v>
                </c:pt>
                <c:pt idx="1163">
                  <c:v>92.047878383182393</c:v>
                </c:pt>
                <c:pt idx="1164">
                  <c:v>91.927112019524998</c:v>
                </c:pt>
                <c:pt idx="1165">
                  <c:v>92.391960624757203</c:v>
                </c:pt>
                <c:pt idx="1166">
                  <c:v>92.564714757688606</c:v>
                </c:pt>
                <c:pt idx="1167">
                  <c:v>92.285309558353703</c:v>
                </c:pt>
                <c:pt idx="1168">
                  <c:v>92.503281415994806</c:v>
                </c:pt>
                <c:pt idx="1169">
                  <c:v>92.501673003119194</c:v>
                </c:pt>
                <c:pt idx="1170">
                  <c:v>92.155605174153905</c:v>
                </c:pt>
                <c:pt idx="1171">
                  <c:v>92.264224766385993</c:v>
                </c:pt>
                <c:pt idx="1172">
                  <c:v>92.481170977870605</c:v>
                </c:pt>
                <c:pt idx="1173">
                  <c:v>92.771320592589703</c:v>
                </c:pt>
                <c:pt idx="1174">
                  <c:v>92.685125148458397</c:v>
                </c:pt>
                <c:pt idx="1175">
                  <c:v>93.1266152095085</c:v>
                </c:pt>
                <c:pt idx="1176">
                  <c:v>93.352953079315</c:v>
                </c:pt>
                <c:pt idx="1177">
                  <c:v>93.127771497116996</c:v>
                </c:pt>
                <c:pt idx="1178">
                  <c:v>92.739182901184705</c:v>
                </c:pt>
                <c:pt idx="1179">
                  <c:v>92.992275323525007</c:v>
                </c:pt>
                <c:pt idx="1180">
                  <c:v>92.798141148531002</c:v>
                </c:pt>
                <c:pt idx="1181">
                  <c:v>92.915111630455698</c:v>
                </c:pt>
                <c:pt idx="1182">
                  <c:v>93.227778201759804</c:v>
                </c:pt>
                <c:pt idx="1183">
                  <c:v>93.418559097760294</c:v>
                </c:pt>
                <c:pt idx="1184">
                  <c:v>93.502499322449395</c:v>
                </c:pt>
                <c:pt idx="1185">
                  <c:v>93.312878047424405</c:v>
                </c:pt>
                <c:pt idx="1186">
                  <c:v>93.081142237614898</c:v>
                </c:pt>
                <c:pt idx="1187">
                  <c:v>93.083436707800004</c:v>
                </c:pt>
                <c:pt idx="1188">
                  <c:v>93.3317005929201</c:v>
                </c:pt>
                <c:pt idx="1189">
                  <c:v>93.318543229709107</c:v>
                </c:pt>
                <c:pt idx="1190">
                  <c:v>93.362273284826401</c:v>
                </c:pt>
                <c:pt idx="1191">
                  <c:v>93.739937237486103</c:v>
                </c:pt>
                <c:pt idx="1192">
                  <c:v>93.702319476715203</c:v>
                </c:pt>
                <c:pt idx="1193">
                  <c:v>93.978791790323001</c:v>
                </c:pt>
                <c:pt idx="1194">
                  <c:v>94.171369766108995</c:v>
                </c:pt>
                <c:pt idx="1195">
                  <c:v>94.010774316433199</c:v>
                </c:pt>
                <c:pt idx="1196">
                  <c:v>93.688113138091495</c:v>
                </c:pt>
                <c:pt idx="1197">
                  <c:v>93.366707755679201</c:v>
                </c:pt>
                <c:pt idx="1198">
                  <c:v>93.193231816303694</c:v>
                </c:pt>
                <c:pt idx="1199">
                  <c:v>93.274679397692097</c:v>
                </c:pt>
                <c:pt idx="1200">
                  <c:v>93.578481207000905</c:v>
                </c:pt>
                <c:pt idx="1201">
                  <c:v>93.969245249847205</c:v>
                </c:pt>
                <c:pt idx="1202">
                  <c:v>94.1142047359956</c:v>
                </c:pt>
                <c:pt idx="1203">
                  <c:v>94.382354463480695</c:v>
                </c:pt>
                <c:pt idx="1204">
                  <c:v>94.736362558043794</c:v>
                </c:pt>
                <c:pt idx="1205">
                  <c:v>94.611975088502305</c:v>
                </c:pt>
                <c:pt idx="1206">
                  <c:v>94.667441801815997</c:v>
                </c:pt>
                <c:pt idx="1207">
                  <c:v>94.255433242188801</c:v>
                </c:pt>
                <c:pt idx="1208">
                  <c:v>94.539351013464199</c:v>
                </c:pt>
                <c:pt idx="1209">
                  <c:v>94.192379793395901</c:v>
                </c:pt>
                <c:pt idx="1210">
                  <c:v>94.2376543505396</c:v>
                </c:pt>
                <c:pt idx="1211">
                  <c:v>93.995416735842497</c:v>
                </c:pt>
                <c:pt idx="1212">
                  <c:v>94.261203621344507</c:v>
                </c:pt>
                <c:pt idx="1213">
                  <c:v>94.426150444566602</c:v>
                </c:pt>
                <c:pt idx="1214">
                  <c:v>94.554364152803302</c:v>
                </c:pt>
                <c:pt idx="1215">
                  <c:v>94.475087940705606</c:v>
                </c:pt>
                <c:pt idx="1216">
                  <c:v>94.362472957781705</c:v>
                </c:pt>
                <c:pt idx="1217">
                  <c:v>94.306479285450607</c:v>
                </c:pt>
                <c:pt idx="1218">
                  <c:v>94.045814935867895</c:v>
                </c:pt>
                <c:pt idx="1219">
                  <c:v>94.444738490552396</c:v>
                </c:pt>
                <c:pt idx="1220">
                  <c:v>94.556450324791101</c:v>
                </c:pt>
                <c:pt idx="1221">
                  <c:v>94.711615745272695</c:v>
                </c:pt>
                <c:pt idx="1222">
                  <c:v>95.021334620199099</c:v>
                </c:pt>
                <c:pt idx="1223">
                  <c:v>95.050702181747795</c:v>
                </c:pt>
                <c:pt idx="1224">
                  <c:v>94.770799150323001</c:v>
                </c:pt>
                <c:pt idx="1225">
                  <c:v>95.437775789933596</c:v>
                </c:pt>
                <c:pt idx="1226">
                  <c:v>95.246245774992403</c:v>
                </c:pt>
                <c:pt idx="1227">
                  <c:v>94.569465921466104</c:v>
                </c:pt>
                <c:pt idx="1228">
                  <c:v>93.378388031501004</c:v>
                </c:pt>
                <c:pt idx="1229">
                  <c:v>94.060538865810599</c:v>
                </c:pt>
                <c:pt idx="1230">
                  <c:v>95.028946192925702</c:v>
                </c:pt>
                <c:pt idx="1231">
                  <c:v>95.399688273729097</c:v>
                </c:pt>
                <c:pt idx="1232">
                  <c:v>95.429358692191101</c:v>
                </c:pt>
                <c:pt idx="1233">
                  <c:v>97.182104615168399</c:v>
                </c:pt>
                <c:pt idx="1234">
                  <c:v>97.293395090820994</c:v>
                </c:pt>
                <c:pt idx="1235">
                  <c:v>97.721825381594201</c:v>
                </c:pt>
                <c:pt idx="1236">
                  <c:v>97.741537518628306</c:v>
                </c:pt>
                <c:pt idx="1237">
                  <c:v>98.281533028753998</c:v>
                </c:pt>
                <c:pt idx="1238">
                  <c:v>98.223144318968394</c:v>
                </c:pt>
                <c:pt idx="1239">
                  <c:v>98.139261973819998</c:v>
                </c:pt>
                <c:pt idx="1240">
                  <c:v>97.6853484243438</c:v>
                </c:pt>
                <c:pt idx="1241">
                  <c:v>97.805325607938201</c:v>
                </c:pt>
                <c:pt idx="1242">
                  <c:v>99.341466017442301</c:v>
                </c:pt>
                <c:pt idx="1243">
                  <c:v>99.276661585362405</c:v>
                </c:pt>
                <c:pt idx="1244">
                  <c:v>98.834046284254896</c:v>
                </c:pt>
                <c:pt idx="1245">
                  <c:v>98.5655223586229</c:v>
                </c:pt>
                <c:pt idx="1246">
                  <c:v>98.649771338551602</c:v>
                </c:pt>
                <c:pt idx="1247">
                  <c:v>99.5323740833648</c:v>
                </c:pt>
                <c:pt idx="1248">
                  <c:v>99.321244330336</c:v>
                </c:pt>
                <c:pt idx="1249">
                  <c:v>98.135589265248399</c:v>
                </c:pt>
                <c:pt idx="1250">
                  <c:v>98.414582578623893</c:v>
                </c:pt>
                <c:pt idx="1251">
                  <c:v>97.487718801652306</c:v>
                </c:pt>
                <c:pt idx="1252">
                  <c:v>95.872622565497807</c:v>
                </c:pt>
                <c:pt idx="1253">
                  <c:v>96.4595707421811</c:v>
                </c:pt>
                <c:pt idx="1254">
                  <c:v>97.670396296299501</c:v>
                </c:pt>
                <c:pt idx="1255">
                  <c:v>96.3217691969231</c:v>
                </c:pt>
                <c:pt idx="1256">
                  <c:v>95.752489564962701</c:v>
                </c:pt>
                <c:pt idx="1257">
                  <c:v>97.468523110683506</c:v>
                </c:pt>
                <c:pt idx="1258">
                  <c:v>97.147591853413104</c:v>
                </c:pt>
                <c:pt idx="1259">
                  <c:v>96.309670066217606</c:v>
                </c:pt>
                <c:pt idx="1260">
                  <c:v>96.232845054229102</c:v>
                </c:pt>
                <c:pt idx="1261">
                  <c:v>95.388566433689505</c:v>
                </c:pt>
                <c:pt idx="1262">
                  <c:v>95.305167642134805</c:v>
                </c:pt>
                <c:pt idx="1263">
                  <c:v>97.222217249900297</c:v>
                </c:pt>
                <c:pt idx="1264">
                  <c:v>97.831967427547099</c:v>
                </c:pt>
                <c:pt idx="1265">
                  <c:v>98.244028137874494</c:v>
                </c:pt>
                <c:pt idx="1266">
                  <c:v>97.701171739534999</c:v>
                </c:pt>
                <c:pt idx="1267">
                  <c:v>98.056714229726495</c:v>
                </c:pt>
                <c:pt idx="1268">
                  <c:v>98.074985920708301</c:v>
                </c:pt>
                <c:pt idx="1269">
                  <c:v>97.179113099677906</c:v>
                </c:pt>
                <c:pt idx="1270">
                  <c:v>95.183471801189597</c:v>
                </c:pt>
                <c:pt idx="1271">
                  <c:v>95.244355720086304</c:v>
                </c:pt>
                <c:pt idx="1272">
                  <c:v>94.864190303840303</c:v>
                </c:pt>
                <c:pt idx="1273">
                  <c:v>94.400402266892499</c:v>
                </c:pt>
                <c:pt idx="1274">
                  <c:v>94.422191708592294</c:v>
                </c:pt>
                <c:pt idx="1275">
                  <c:v>94.255212622857599</c:v>
                </c:pt>
                <c:pt idx="1276">
                  <c:v>93.291228340278295</c:v>
                </c:pt>
                <c:pt idx="1277">
                  <c:v>92.869603891137402</c:v>
                </c:pt>
                <c:pt idx="1278">
                  <c:v>92.349379284269304</c:v>
                </c:pt>
                <c:pt idx="1279">
                  <c:v>90.677411301096399</c:v>
                </c:pt>
                <c:pt idx="1280">
                  <c:v>89.753361675608602</c:v>
                </c:pt>
                <c:pt idx="1281">
                  <c:v>91.726875257153395</c:v>
                </c:pt>
                <c:pt idx="1282">
                  <c:v>91.697480770454305</c:v>
                </c:pt>
                <c:pt idx="1283">
                  <c:v>91.863236575676197</c:v>
                </c:pt>
                <c:pt idx="1284">
                  <c:v>91.624307849512903</c:v>
                </c:pt>
                <c:pt idx="1285">
                  <c:v>91.466101299758407</c:v>
                </c:pt>
                <c:pt idx="1286">
                  <c:v>92.554877963888103</c:v>
                </c:pt>
                <c:pt idx="1287">
                  <c:v>91.501545829649103</c:v>
                </c:pt>
                <c:pt idx="1288">
                  <c:v>91.198847036257106</c:v>
                </c:pt>
                <c:pt idx="1289">
                  <c:v>91.461883431726406</c:v>
                </c:pt>
                <c:pt idx="1290">
                  <c:v>91.252595291938604</c:v>
                </c:pt>
                <c:pt idx="1291">
                  <c:v>91.312506568157701</c:v>
                </c:pt>
                <c:pt idx="1292">
                  <c:v>92.039091241337204</c:v>
                </c:pt>
                <c:pt idx="1293">
                  <c:v>91.566044719057402</c:v>
                </c:pt>
                <c:pt idx="1294">
                  <c:v>91.8464640514932</c:v>
                </c:pt>
                <c:pt idx="1295">
                  <c:v>91.541732173355101</c:v>
                </c:pt>
                <c:pt idx="1296">
                  <c:v>91.944375465568996</c:v>
                </c:pt>
                <c:pt idx="1297">
                  <c:v>91.907308122627398</c:v>
                </c:pt>
                <c:pt idx="1298">
                  <c:v>92.078568103898306</c:v>
                </c:pt>
                <c:pt idx="1299">
                  <c:v>92.591121609925096</c:v>
                </c:pt>
                <c:pt idx="1300">
                  <c:v>92.795483793981603</c:v>
                </c:pt>
                <c:pt idx="1301">
                  <c:v>92.766838083253504</c:v>
                </c:pt>
                <c:pt idx="1302">
                  <c:v>92.518502125522204</c:v>
                </c:pt>
                <c:pt idx="1303">
                  <c:v>91.094064470303806</c:v>
                </c:pt>
                <c:pt idx="1304">
                  <c:v>91.169971066218395</c:v>
                </c:pt>
                <c:pt idx="1305">
                  <c:v>91.219908365384697</c:v>
                </c:pt>
                <c:pt idx="1306">
                  <c:v>91.058077240960898</c:v>
                </c:pt>
                <c:pt idx="1307">
                  <c:v>91.290444155040603</c:v>
                </c:pt>
                <c:pt idx="1308">
                  <c:v>90.879878006261194</c:v>
                </c:pt>
                <c:pt idx="1309">
                  <c:v>92.216934131695098</c:v>
                </c:pt>
                <c:pt idx="1310">
                  <c:v>92.532366014965504</c:v>
                </c:pt>
                <c:pt idx="1311">
                  <c:v>93.137769881770296</c:v>
                </c:pt>
                <c:pt idx="1312">
                  <c:v>92.770726218913694</c:v>
                </c:pt>
                <c:pt idx="1313">
                  <c:v>92.216729023794102</c:v>
                </c:pt>
                <c:pt idx="1314">
                  <c:v>92.441529713365</c:v>
                </c:pt>
                <c:pt idx="1315">
                  <c:v>91.8807679144291</c:v>
                </c:pt>
                <c:pt idx="1316">
                  <c:v>91.973622877621096</c:v>
                </c:pt>
                <c:pt idx="1317">
                  <c:v>91.943194088093406</c:v>
                </c:pt>
                <c:pt idx="1318">
                  <c:v>92.551899696021096</c:v>
                </c:pt>
                <c:pt idx="1319">
                  <c:v>92.596332271456504</c:v>
                </c:pt>
                <c:pt idx="1320">
                  <c:v>92.637103475965802</c:v>
                </c:pt>
                <c:pt idx="1321">
                  <c:v>92.916853668569303</c:v>
                </c:pt>
                <c:pt idx="1322">
                  <c:v>93.067410158642701</c:v>
                </c:pt>
                <c:pt idx="1323">
                  <c:v>92.959429732781601</c:v>
                </c:pt>
                <c:pt idx="1324">
                  <c:v>92.550369525850599</c:v>
                </c:pt>
                <c:pt idx="1325">
                  <c:v>92.430119560962495</c:v>
                </c:pt>
                <c:pt idx="1326">
                  <c:v>92.667030574586093</c:v>
                </c:pt>
                <c:pt idx="1327">
                  <c:v>93.164265938464297</c:v>
                </c:pt>
                <c:pt idx="1328">
                  <c:v>93.634502638961905</c:v>
                </c:pt>
                <c:pt idx="1329">
                  <c:v>93.9487528594167</c:v>
                </c:pt>
                <c:pt idx="1330">
                  <c:v>93.759841422904302</c:v>
                </c:pt>
                <c:pt idx="1331">
                  <c:v>93.219848881025996</c:v>
                </c:pt>
                <c:pt idx="1332">
                  <c:v>92.941411341489896</c:v>
                </c:pt>
                <c:pt idx="1333">
                  <c:v>93.666613125454901</c:v>
                </c:pt>
                <c:pt idx="1334">
                  <c:v>93.932520588255102</c:v>
                </c:pt>
                <c:pt idx="1335">
                  <c:v>93.960988831906505</c:v>
                </c:pt>
                <c:pt idx="1336">
                  <c:v>93.844798070877005</c:v>
                </c:pt>
                <c:pt idx="1337">
                  <c:v>93.919594582403604</c:v>
                </c:pt>
                <c:pt idx="1338">
                  <c:v>94.080214156035098</c:v>
                </c:pt>
                <c:pt idx="1339">
                  <c:v>93.8085574959768</c:v>
                </c:pt>
                <c:pt idx="1340">
                  <c:v>93.525252924377497</c:v>
                </c:pt>
                <c:pt idx="1341">
                  <c:v>93.327550111276906</c:v>
                </c:pt>
                <c:pt idx="1342">
                  <c:v>93.700066647125794</c:v>
                </c:pt>
                <c:pt idx="1343">
                  <c:v>93.817018170018301</c:v>
                </c:pt>
                <c:pt idx="1344">
                  <c:v>94.226376964917193</c:v>
                </c:pt>
                <c:pt idx="1345">
                  <c:v>94.460534892009306</c:v>
                </c:pt>
                <c:pt idx="1346">
                  <c:v>95.200547346602306</c:v>
                </c:pt>
                <c:pt idx="1347">
                  <c:v>95.413509390128596</c:v>
                </c:pt>
                <c:pt idx="1348">
                  <c:v>95.680920588124195</c:v>
                </c:pt>
                <c:pt idx="1349">
                  <c:v>95.769481127266502</c:v>
                </c:pt>
                <c:pt idx="1350">
                  <c:v>95.9100475321967</c:v>
                </c:pt>
                <c:pt idx="1351">
                  <c:v>95.697696173051</c:v>
                </c:pt>
                <c:pt idx="1352">
                  <c:v>95.340944573643895</c:v>
                </c:pt>
                <c:pt idx="1353">
                  <c:v>96.648343927192201</c:v>
                </c:pt>
                <c:pt idx="1354">
                  <c:v>96.542396150838997</c:v>
                </c:pt>
                <c:pt idx="1355">
                  <c:v>96.441258185570007</c:v>
                </c:pt>
                <c:pt idx="1356">
                  <c:v>98.497096224453699</c:v>
                </c:pt>
                <c:pt idx="1357">
                  <c:v>98.625528496784099</c:v>
                </c:pt>
                <c:pt idx="1358">
                  <c:v>97.690821152754395</c:v>
                </c:pt>
                <c:pt idx="1359">
                  <c:v>97.766753611941596</c:v>
                </c:pt>
                <c:pt idx="1360">
                  <c:v>98.012973269652804</c:v>
                </c:pt>
                <c:pt idx="1361">
                  <c:v>99.475893723701802</c:v>
                </c:pt>
                <c:pt idx="1362">
                  <c:v>100.114056443415</c:v>
                </c:pt>
                <c:pt idx="1363">
                  <c:v>99.9779339640247</c:v>
                </c:pt>
                <c:pt idx="1364">
                  <c:v>99.956291701346402</c:v>
                </c:pt>
                <c:pt idx="1365">
                  <c:v>100.107860089307</c:v>
                </c:pt>
                <c:pt idx="1366">
                  <c:v>100.03111473739401</c:v>
                </c:pt>
                <c:pt idx="1367">
                  <c:v>100.041635931668</c:v>
                </c:pt>
                <c:pt idx="1368">
                  <c:v>99.634617225782705</c:v>
                </c:pt>
                <c:pt idx="1369">
                  <c:v>98.415705429029899</c:v>
                </c:pt>
                <c:pt idx="1370">
                  <c:v>97.733408160397104</c:v>
                </c:pt>
                <c:pt idx="1371">
                  <c:v>98.876940322331393</c:v>
                </c:pt>
                <c:pt idx="1372">
                  <c:v>98.249064239106502</c:v>
                </c:pt>
                <c:pt idx="1373">
                  <c:v>98.309174116813907</c:v>
                </c:pt>
                <c:pt idx="1374">
                  <c:v>98.494646442290801</c:v>
                </c:pt>
                <c:pt idx="1375">
                  <c:v>98.987490552775498</c:v>
                </c:pt>
                <c:pt idx="1376">
                  <c:v>99.515844570618398</c:v>
                </c:pt>
                <c:pt idx="1377">
                  <c:v>99.236556350907193</c:v>
                </c:pt>
                <c:pt idx="1378">
                  <c:v>98.615131500345001</c:v>
                </c:pt>
                <c:pt idx="1379">
                  <c:v>97.344838530372201</c:v>
                </c:pt>
                <c:pt idx="1380">
                  <c:v>96.797215719518903</c:v>
                </c:pt>
                <c:pt idx="1381">
                  <c:v>96.657575631084995</c:v>
                </c:pt>
                <c:pt idx="1382">
                  <c:v>96.4901874924456</c:v>
                </c:pt>
                <c:pt idx="1383">
                  <c:v>97.235074968822005</c:v>
                </c:pt>
                <c:pt idx="1384">
                  <c:v>98.418664377360798</c:v>
                </c:pt>
                <c:pt idx="1385">
                  <c:v>98.596003878857999</c:v>
                </c:pt>
                <c:pt idx="1386">
                  <c:v>97.911618797325502</c:v>
                </c:pt>
                <c:pt idx="1387">
                  <c:v>95.9372295328711</c:v>
                </c:pt>
                <c:pt idx="1388">
                  <c:v>96.200638663097195</c:v>
                </c:pt>
                <c:pt idx="1389">
                  <c:v>95.041202086966706</c:v>
                </c:pt>
                <c:pt idx="1390">
                  <c:v>94.730681059281807</c:v>
                </c:pt>
                <c:pt idx="1391">
                  <c:v>94.872832233725305</c:v>
                </c:pt>
                <c:pt idx="1392">
                  <c:v>94.972554107297199</c:v>
                </c:pt>
                <c:pt idx="1393">
                  <c:v>94.695744330421206</c:v>
                </c:pt>
                <c:pt idx="1394">
                  <c:v>95.881956414460106</c:v>
                </c:pt>
                <c:pt idx="1395">
                  <c:v>94.922240025457299</c:v>
                </c:pt>
                <c:pt idx="1396">
                  <c:v>95.333038340423997</c:v>
                </c:pt>
                <c:pt idx="1397">
                  <c:v>95.800773425590194</c:v>
                </c:pt>
                <c:pt idx="1398">
                  <c:v>93.535466958632199</c:v>
                </c:pt>
                <c:pt idx="1399">
                  <c:v>92.2325865786961</c:v>
                </c:pt>
                <c:pt idx="1400">
                  <c:v>92.504916397976203</c:v>
                </c:pt>
                <c:pt idx="1401">
                  <c:v>92.504024755914998</c:v>
                </c:pt>
                <c:pt idx="1402">
                  <c:v>92.002248139130899</c:v>
                </c:pt>
                <c:pt idx="1403">
                  <c:v>90.821906318993598</c:v>
                </c:pt>
                <c:pt idx="1404">
                  <c:v>90.598363613626205</c:v>
                </c:pt>
                <c:pt idx="1405">
                  <c:v>91.015405804262301</c:v>
                </c:pt>
                <c:pt idx="1406">
                  <c:v>92.996068734519596</c:v>
                </c:pt>
                <c:pt idx="1407">
                  <c:v>93.041455029802094</c:v>
                </c:pt>
                <c:pt idx="1408">
                  <c:v>93.244511473591203</c:v>
                </c:pt>
                <c:pt idx="1409">
                  <c:v>94.556731525009695</c:v>
                </c:pt>
                <c:pt idx="1410">
                  <c:v>94.658306193015406</c:v>
                </c:pt>
                <c:pt idx="1411">
                  <c:v>94.248636425776695</c:v>
                </c:pt>
                <c:pt idx="1412">
                  <c:v>95.024381452618002</c:v>
                </c:pt>
                <c:pt idx="1413">
                  <c:v>95.508495695794593</c:v>
                </c:pt>
                <c:pt idx="1414">
                  <c:v>95.4381925901003</c:v>
                </c:pt>
                <c:pt idx="1415">
                  <c:v>95.114890869204501</c:v>
                </c:pt>
                <c:pt idx="1416">
                  <c:v>95.003641705645904</c:v>
                </c:pt>
                <c:pt idx="1417">
                  <c:v>94.5635066858583</c:v>
                </c:pt>
                <c:pt idx="1418">
                  <c:v>95.019964158670206</c:v>
                </c:pt>
                <c:pt idx="1419">
                  <c:v>94.884561219102807</c:v>
                </c:pt>
                <c:pt idx="1420">
                  <c:v>95.036085859904304</c:v>
                </c:pt>
                <c:pt idx="1421">
                  <c:v>95.959663632005999</c:v>
                </c:pt>
                <c:pt idx="1422">
                  <c:v>95.882070385191298</c:v>
                </c:pt>
                <c:pt idx="1423">
                  <c:v>95.202933704680703</c:v>
                </c:pt>
                <c:pt idx="1424">
                  <c:v>94.559667979430898</c:v>
                </c:pt>
                <c:pt idx="1425">
                  <c:v>95.747571848530995</c:v>
                </c:pt>
                <c:pt idx="1426">
                  <c:v>97.021021160423999</c:v>
                </c:pt>
                <c:pt idx="1427">
                  <c:v>96.440014823589095</c:v>
                </c:pt>
                <c:pt idx="1428">
                  <c:v>96.710366071578704</c:v>
                </c:pt>
                <c:pt idx="1429">
                  <c:v>95.749443800913298</c:v>
                </c:pt>
                <c:pt idx="1430">
                  <c:v>95.5365899266356</c:v>
                </c:pt>
                <c:pt idx="1431">
                  <c:v>94.8944548888946</c:v>
                </c:pt>
                <c:pt idx="1432">
                  <c:v>94.763517708436893</c:v>
                </c:pt>
                <c:pt idx="1433">
                  <c:v>93.781852146737705</c:v>
                </c:pt>
                <c:pt idx="1434">
                  <c:v>95.5634181792676</c:v>
                </c:pt>
                <c:pt idx="1435">
                  <c:v>98.288063930414197</c:v>
                </c:pt>
                <c:pt idx="1436">
                  <c:v>97.934512576026904</c:v>
                </c:pt>
                <c:pt idx="1437">
                  <c:v>98.0196454446139</c:v>
                </c:pt>
                <c:pt idx="1438">
                  <c:v>97.876894165700307</c:v>
                </c:pt>
                <c:pt idx="1439">
                  <c:v>97.620797626024796</c:v>
                </c:pt>
                <c:pt idx="1440">
                  <c:v>97.932508691145202</c:v>
                </c:pt>
                <c:pt idx="1441">
                  <c:v>98.599864629634695</c:v>
                </c:pt>
                <c:pt idx="1442">
                  <c:v>98.661811216088793</c:v>
                </c:pt>
                <c:pt idx="1443">
                  <c:v>98.400238805729202</c:v>
                </c:pt>
                <c:pt idx="1444">
                  <c:v>98.221313952218296</c:v>
                </c:pt>
                <c:pt idx="1445">
                  <c:v>98.424331608310098</c:v>
                </c:pt>
                <c:pt idx="1446">
                  <c:v>98.938633556830098</c:v>
                </c:pt>
                <c:pt idx="1447">
                  <c:v>99.004534269203205</c:v>
                </c:pt>
                <c:pt idx="1448">
                  <c:v>99.309247213714499</c:v>
                </c:pt>
                <c:pt idx="1449">
                  <c:v>99.679630064975498</c:v>
                </c:pt>
                <c:pt idx="1450">
                  <c:v>99.015082686509302</c:v>
                </c:pt>
                <c:pt idx="1451">
                  <c:v>99.537844481695899</c:v>
                </c:pt>
                <c:pt idx="1452">
                  <c:v>99.549587862540207</c:v>
                </c:pt>
                <c:pt idx="1453">
                  <c:v>99.819903406213697</c:v>
                </c:pt>
                <c:pt idx="1454">
                  <c:v>99.517789019791607</c:v>
                </c:pt>
                <c:pt idx="1455">
                  <c:v>99.278266728313994</c:v>
                </c:pt>
                <c:pt idx="1456">
                  <c:v>100.360453593324</c:v>
                </c:pt>
                <c:pt idx="1457">
                  <c:v>98.916956358695401</c:v>
                </c:pt>
                <c:pt idx="1458">
                  <c:v>100.15286138607399</c:v>
                </c:pt>
                <c:pt idx="1459">
                  <c:v>100.024147528437</c:v>
                </c:pt>
                <c:pt idx="1460">
                  <c:v>99.973257206958195</c:v>
                </c:pt>
                <c:pt idx="1461">
                  <c:v>100.759942640842</c:v>
                </c:pt>
                <c:pt idx="1462">
                  <c:v>100.742635642414</c:v>
                </c:pt>
                <c:pt idx="1463">
                  <c:v>100.62557202081901</c:v>
                </c:pt>
                <c:pt idx="1464">
                  <c:v>100.82809621358901</c:v>
                </c:pt>
                <c:pt idx="1465">
                  <c:v>100.84986946516599</c:v>
                </c:pt>
                <c:pt idx="1466">
                  <c:v>100.65224043801901</c:v>
                </c:pt>
                <c:pt idx="1467">
                  <c:v>101.385665658178</c:v>
                </c:pt>
                <c:pt idx="1468">
                  <c:v>99.982556214662395</c:v>
                </c:pt>
                <c:pt idx="1469">
                  <c:v>99.140333567028094</c:v>
                </c:pt>
                <c:pt idx="1470">
                  <c:v>100.071459222965</c:v>
                </c:pt>
                <c:pt idx="1471">
                  <c:v>98.525367003892299</c:v>
                </c:pt>
                <c:pt idx="1472">
                  <c:v>99.016415310868794</c:v>
                </c:pt>
                <c:pt idx="1473">
                  <c:v>100.156359640188</c:v>
                </c:pt>
                <c:pt idx="1474">
                  <c:v>100.011996038809</c:v>
                </c:pt>
                <c:pt idx="1475">
                  <c:v>100.28625473850499</c:v>
                </c:pt>
                <c:pt idx="1476">
                  <c:v>100.24341410990201</c:v>
                </c:pt>
                <c:pt idx="1477">
                  <c:v>100.538673226005</c:v>
                </c:pt>
                <c:pt idx="1478">
                  <c:v>100.364968461538</c:v>
                </c:pt>
                <c:pt idx="1479">
                  <c:v>100.125445574116</c:v>
                </c:pt>
                <c:pt idx="1480">
                  <c:v>99.907982226921803</c:v>
                </c:pt>
                <c:pt idx="1481">
                  <c:v>100.028775018639</c:v>
                </c:pt>
                <c:pt idx="1482">
                  <c:v>100.218235585957</c:v>
                </c:pt>
                <c:pt idx="1483">
                  <c:v>100.101060943085</c:v>
                </c:pt>
                <c:pt idx="1484">
                  <c:v>100.18103149273399</c:v>
                </c:pt>
                <c:pt idx="1485">
                  <c:v>100.275645195335</c:v>
                </c:pt>
                <c:pt idx="1486">
                  <c:v>100.468228059043</c:v>
                </c:pt>
                <c:pt idx="1487">
                  <c:v>100.606851219604</c:v>
                </c:pt>
                <c:pt idx="1488">
                  <c:v>100.46573444185699</c:v>
                </c:pt>
                <c:pt idx="1489">
                  <c:v>100.494626526906</c:v>
                </c:pt>
                <c:pt idx="1490">
                  <c:v>100.650450876515</c:v>
                </c:pt>
                <c:pt idx="1491">
                  <c:v>100.54597454412</c:v>
                </c:pt>
                <c:pt idx="1492">
                  <c:v>100.742212041882</c:v>
                </c:pt>
                <c:pt idx="1493">
                  <c:v>101.035816957168</c:v>
                </c:pt>
                <c:pt idx="1494">
                  <c:v>100.92048952774</c:v>
                </c:pt>
                <c:pt idx="1495">
                  <c:v>100.858291585986</c:v>
                </c:pt>
                <c:pt idx="1496">
                  <c:v>100.71029892982099</c:v>
                </c:pt>
                <c:pt idx="1497">
                  <c:v>100.595162027645</c:v>
                </c:pt>
                <c:pt idx="1498">
                  <c:v>100.97154755269</c:v>
                </c:pt>
                <c:pt idx="1499">
                  <c:v>101.435897967344</c:v>
                </c:pt>
                <c:pt idx="1500">
                  <c:v>101.343223914183</c:v>
                </c:pt>
                <c:pt idx="1501">
                  <c:v>101.650771972133</c:v>
                </c:pt>
                <c:pt idx="1502">
                  <c:v>101.57753120971699</c:v>
                </c:pt>
                <c:pt idx="1503">
                  <c:v>101.703067040649</c:v>
                </c:pt>
                <c:pt idx="1504">
                  <c:v>101.553532590909</c:v>
                </c:pt>
                <c:pt idx="1505">
                  <c:v>100.045173136391</c:v>
                </c:pt>
                <c:pt idx="1506">
                  <c:v>100.401043202227</c:v>
                </c:pt>
                <c:pt idx="1507">
                  <c:v>100.020261251859</c:v>
                </c:pt>
                <c:pt idx="1508">
                  <c:v>99.757774049010493</c:v>
                </c:pt>
                <c:pt idx="1509">
                  <c:v>100.11505178335401</c:v>
                </c:pt>
                <c:pt idx="1510">
                  <c:v>100.52323651331299</c:v>
                </c:pt>
                <c:pt idx="1511">
                  <c:v>100.627256508263</c:v>
                </c:pt>
                <c:pt idx="1512">
                  <c:v>100.79198386712601</c:v>
                </c:pt>
                <c:pt idx="1513">
                  <c:v>101.170484489649</c:v>
                </c:pt>
                <c:pt idx="1514">
                  <c:v>101.27479995674101</c:v>
                </c:pt>
                <c:pt idx="1515">
                  <c:v>101.566095141576</c:v>
                </c:pt>
                <c:pt idx="1516">
                  <c:v>101.710460153589</c:v>
                </c:pt>
                <c:pt idx="1517">
                  <c:v>101.60461711001599</c:v>
                </c:pt>
                <c:pt idx="1518">
                  <c:v>101.971059563823</c:v>
                </c:pt>
                <c:pt idx="1519">
                  <c:v>101.65990207191</c:v>
                </c:pt>
                <c:pt idx="1520">
                  <c:v>101.645841434122</c:v>
                </c:pt>
                <c:pt idx="1521">
                  <c:v>101.521899181149</c:v>
                </c:pt>
                <c:pt idx="1522">
                  <c:v>101.78050229887801</c:v>
                </c:pt>
                <c:pt idx="1523">
                  <c:v>101.516607502303</c:v>
                </c:pt>
                <c:pt idx="1524">
                  <c:v>101.294001408206</c:v>
                </c:pt>
                <c:pt idx="1525">
                  <c:v>101.02204325205599</c:v>
                </c:pt>
                <c:pt idx="1526">
                  <c:v>100.853173274296</c:v>
                </c:pt>
                <c:pt idx="1527">
                  <c:v>100.86540097833</c:v>
                </c:pt>
                <c:pt idx="1528">
                  <c:v>101.131038993175</c:v>
                </c:pt>
                <c:pt idx="1529">
                  <c:v>100.82696840063799</c:v>
                </c:pt>
                <c:pt idx="1530">
                  <c:v>101.066296567859</c:v>
                </c:pt>
                <c:pt idx="1531">
                  <c:v>101.121471544702</c:v>
                </c:pt>
                <c:pt idx="1532">
                  <c:v>100.27837359636</c:v>
                </c:pt>
                <c:pt idx="1533">
                  <c:v>100.46357191548501</c:v>
                </c:pt>
                <c:pt idx="1534">
                  <c:v>100.38385265141901</c:v>
                </c:pt>
                <c:pt idx="1535">
                  <c:v>99.763862898079793</c:v>
                </c:pt>
                <c:pt idx="1536">
                  <c:v>99.897695949592304</c:v>
                </c:pt>
                <c:pt idx="1537">
                  <c:v>100.101120043384</c:v>
                </c:pt>
                <c:pt idx="1538">
                  <c:v>99.380684399983494</c:v>
                </c:pt>
                <c:pt idx="1539">
                  <c:v>99.763845883539204</c:v>
                </c:pt>
                <c:pt idx="1540">
                  <c:v>99.230550699045295</c:v>
                </c:pt>
                <c:pt idx="1541">
                  <c:v>97.901145525136201</c:v>
                </c:pt>
                <c:pt idx="1542">
                  <c:v>98.554770443600304</c:v>
                </c:pt>
                <c:pt idx="1543">
                  <c:v>99.860808644513497</c:v>
                </c:pt>
                <c:pt idx="1544">
                  <c:v>99.863745608532099</c:v>
                </c:pt>
                <c:pt idx="1545">
                  <c:v>98.860331665636295</c:v>
                </c:pt>
                <c:pt idx="1546">
                  <c:v>97.875798957759301</c:v>
                </c:pt>
                <c:pt idx="1547">
                  <c:v>99.219500298009606</c:v>
                </c:pt>
                <c:pt idx="1548">
                  <c:v>98.600471841193695</c:v>
                </c:pt>
                <c:pt idx="1549">
                  <c:v>99.450421887225801</c:v>
                </c:pt>
                <c:pt idx="1550">
                  <c:v>100.24656274686799</c:v>
                </c:pt>
                <c:pt idx="1551">
                  <c:v>98.993100477960994</c:v>
                </c:pt>
                <c:pt idx="1552">
                  <c:v>96.574769439535601</c:v>
                </c:pt>
                <c:pt idx="1553">
                  <c:v>96.451206017526999</c:v>
                </c:pt>
                <c:pt idx="1554">
                  <c:v>95.385563960875004</c:v>
                </c:pt>
                <c:pt idx="1555">
                  <c:v>96.187827172153803</c:v>
                </c:pt>
                <c:pt idx="1556">
                  <c:v>97.080642345228895</c:v>
                </c:pt>
                <c:pt idx="1557">
                  <c:v>97.587707116865303</c:v>
                </c:pt>
                <c:pt idx="1558">
                  <c:v>97.444884906241697</c:v>
                </c:pt>
                <c:pt idx="1559">
                  <c:v>98.008808500013004</c:v>
                </c:pt>
                <c:pt idx="1560">
                  <c:v>98.002369946986505</c:v>
                </c:pt>
                <c:pt idx="1561">
                  <c:v>98.2409451325953</c:v>
                </c:pt>
                <c:pt idx="1562">
                  <c:v>99.116714150289695</c:v>
                </c:pt>
                <c:pt idx="1563">
                  <c:v>99.425441867973703</c:v>
                </c:pt>
                <c:pt idx="1564">
                  <c:v>100.08626336588399</c:v>
                </c:pt>
                <c:pt idx="1565">
                  <c:v>100.381232176618</c:v>
                </c:pt>
                <c:pt idx="1566">
                  <c:v>102.057340707157</c:v>
                </c:pt>
                <c:pt idx="1567">
                  <c:v>102.43943458391099</c:v>
                </c:pt>
                <c:pt idx="1568">
                  <c:v>102.625521481793</c:v>
                </c:pt>
                <c:pt idx="1569">
                  <c:v>102.36734481868299</c:v>
                </c:pt>
                <c:pt idx="1570">
                  <c:v>102.638341423816</c:v>
                </c:pt>
                <c:pt idx="1571">
                  <c:v>102.766820140465</c:v>
                </c:pt>
                <c:pt idx="1572">
                  <c:v>102.31886879631099</c:v>
                </c:pt>
                <c:pt idx="1573">
                  <c:v>102.573441910591</c:v>
                </c:pt>
                <c:pt idx="1574">
                  <c:v>102.103451503092</c:v>
                </c:pt>
                <c:pt idx="1575">
                  <c:v>102.070273517194</c:v>
                </c:pt>
                <c:pt idx="1576">
                  <c:v>102.52141463169799</c:v>
                </c:pt>
                <c:pt idx="1577">
                  <c:v>102.83629410947</c:v>
                </c:pt>
                <c:pt idx="1578">
                  <c:v>102.548394306375</c:v>
                </c:pt>
                <c:pt idx="1579">
                  <c:v>102.839811084088</c:v>
                </c:pt>
                <c:pt idx="1580">
                  <c:v>102.928055076432</c:v>
                </c:pt>
                <c:pt idx="1581">
                  <c:v>104.09620642154</c:v>
                </c:pt>
                <c:pt idx="1582">
                  <c:v>104.474191820348</c:v>
                </c:pt>
                <c:pt idx="1583">
                  <c:v>104.43108352881301</c:v>
                </c:pt>
                <c:pt idx="1584">
                  <c:v>103.82033902658701</c:v>
                </c:pt>
                <c:pt idx="1585">
                  <c:v>103.528243783083</c:v>
                </c:pt>
                <c:pt idx="1586">
                  <c:v>103.987051056776</c:v>
                </c:pt>
                <c:pt idx="1587">
                  <c:v>103.591445431181</c:v>
                </c:pt>
                <c:pt idx="1588">
                  <c:v>103.654494188187</c:v>
                </c:pt>
                <c:pt idx="1589">
                  <c:v>104.08999934571899</c:v>
                </c:pt>
                <c:pt idx="1590">
                  <c:v>103.62542468023599</c:v>
                </c:pt>
                <c:pt idx="1591">
                  <c:v>102.007359826786</c:v>
                </c:pt>
                <c:pt idx="1592">
                  <c:v>101.823082103855</c:v>
                </c:pt>
                <c:pt idx="1593">
                  <c:v>101.43351196384801</c:v>
                </c:pt>
                <c:pt idx="1594">
                  <c:v>101.849733404324</c:v>
                </c:pt>
                <c:pt idx="1595">
                  <c:v>101.38176728971899</c:v>
                </c:pt>
                <c:pt idx="1596">
                  <c:v>102.31685482101901</c:v>
                </c:pt>
                <c:pt idx="1597">
                  <c:v>102.863161304383</c:v>
                </c:pt>
                <c:pt idx="1598">
                  <c:v>102.685610873858</c:v>
                </c:pt>
                <c:pt idx="1599">
                  <c:v>100.815859426133</c:v>
                </c:pt>
                <c:pt idx="1600">
                  <c:v>101.14971333414501</c:v>
                </c:pt>
                <c:pt idx="1601">
                  <c:v>101.608158733417</c:v>
                </c:pt>
                <c:pt idx="1602">
                  <c:v>101.116290918266</c:v>
                </c:pt>
                <c:pt idx="1603">
                  <c:v>101.476760693632</c:v>
                </c:pt>
                <c:pt idx="1604">
                  <c:v>101.342544792686</c:v>
                </c:pt>
                <c:pt idx="1605">
                  <c:v>101.072839921054</c:v>
                </c:pt>
                <c:pt idx="1606">
                  <c:v>101.699600061852</c:v>
                </c:pt>
                <c:pt idx="1607">
                  <c:v>101.983702779399</c:v>
                </c:pt>
                <c:pt idx="1608">
                  <c:v>101.64632358705801</c:v>
                </c:pt>
                <c:pt idx="1609">
                  <c:v>101.956887252584</c:v>
                </c:pt>
                <c:pt idx="1610">
                  <c:v>101.512992375669</c:v>
                </c:pt>
                <c:pt idx="1611">
                  <c:v>101.715869811175</c:v>
                </c:pt>
                <c:pt idx="1612">
                  <c:v>101.39543726436899</c:v>
                </c:pt>
                <c:pt idx="1613">
                  <c:v>101.582120641174</c:v>
                </c:pt>
                <c:pt idx="1614">
                  <c:v>103.387544264279</c:v>
                </c:pt>
                <c:pt idx="1615">
                  <c:v>102.98697040839301</c:v>
                </c:pt>
                <c:pt idx="1616">
                  <c:v>102.225333467811</c:v>
                </c:pt>
                <c:pt idx="1617">
                  <c:v>101.934458582464</c:v>
                </c:pt>
                <c:pt idx="1618">
                  <c:v>101.988947078507</c:v>
                </c:pt>
                <c:pt idx="1619">
                  <c:v>101.87599070070399</c:v>
                </c:pt>
                <c:pt idx="1620">
                  <c:v>102.007305300903</c:v>
                </c:pt>
                <c:pt idx="1621">
                  <c:v>101.931596149878</c:v>
                </c:pt>
                <c:pt idx="1622">
                  <c:v>101.635558512819</c:v>
                </c:pt>
                <c:pt idx="1623">
                  <c:v>101.587645396361</c:v>
                </c:pt>
                <c:pt idx="1624">
                  <c:v>102.13397408535501</c:v>
                </c:pt>
                <c:pt idx="1625">
                  <c:v>101.628700808294</c:v>
                </c:pt>
                <c:pt idx="1626">
                  <c:v>101.92662893811</c:v>
                </c:pt>
                <c:pt idx="1627">
                  <c:v>101.73853918749499</c:v>
                </c:pt>
                <c:pt idx="1628">
                  <c:v>101.14210297081701</c:v>
                </c:pt>
                <c:pt idx="1629">
                  <c:v>100.59358991600701</c:v>
                </c:pt>
                <c:pt idx="1630">
                  <c:v>101.54249868774301</c:v>
                </c:pt>
                <c:pt idx="1631">
                  <c:v>101.557147803021</c:v>
                </c:pt>
                <c:pt idx="1632">
                  <c:v>101.69604954723501</c:v>
                </c:pt>
                <c:pt idx="1633">
                  <c:v>101.363091435751</c:v>
                </c:pt>
                <c:pt idx="1634">
                  <c:v>102.238961706689</c:v>
                </c:pt>
                <c:pt idx="1635">
                  <c:v>102.803838929278</c:v>
                </c:pt>
                <c:pt idx="1636">
                  <c:v>103.27183575479501</c:v>
                </c:pt>
                <c:pt idx="1637">
                  <c:v>103.13630575085899</c:v>
                </c:pt>
                <c:pt idx="1638">
                  <c:v>103.549301050279</c:v>
                </c:pt>
                <c:pt idx="1639">
                  <c:v>103.11965319069201</c:v>
                </c:pt>
                <c:pt idx="1640">
                  <c:v>103.339603936752</c:v>
                </c:pt>
                <c:pt idx="1641">
                  <c:v>103.748096064145</c:v>
                </c:pt>
                <c:pt idx="1642">
                  <c:v>103.84723462885</c:v>
                </c:pt>
                <c:pt idx="1643">
                  <c:v>103.966376454833</c:v>
                </c:pt>
                <c:pt idx="1644">
                  <c:v>103.54359632747099</c:v>
                </c:pt>
                <c:pt idx="1645">
                  <c:v>103.061022837328</c:v>
                </c:pt>
                <c:pt idx="1646">
                  <c:v>102.708747067228</c:v>
                </c:pt>
                <c:pt idx="1647">
                  <c:v>102.77591948402301</c:v>
                </c:pt>
                <c:pt idx="1648">
                  <c:v>102.398420501407</c:v>
                </c:pt>
                <c:pt idx="1649">
                  <c:v>102.84876443548301</c:v>
                </c:pt>
                <c:pt idx="1650">
                  <c:v>102.10668310974999</c:v>
                </c:pt>
                <c:pt idx="1651">
                  <c:v>102.20433238602</c:v>
                </c:pt>
                <c:pt idx="1652">
                  <c:v>102.20701123596901</c:v>
                </c:pt>
                <c:pt idx="1653">
                  <c:v>101.752035345211</c:v>
                </c:pt>
                <c:pt idx="1654">
                  <c:v>102.326751597315</c:v>
                </c:pt>
                <c:pt idx="1655">
                  <c:v>102.811596424185</c:v>
                </c:pt>
                <c:pt idx="1656">
                  <c:v>102.949928068533</c:v>
                </c:pt>
                <c:pt idx="1657">
                  <c:v>102.562527676274</c:v>
                </c:pt>
                <c:pt idx="1658">
                  <c:v>102.356358473086</c:v>
                </c:pt>
                <c:pt idx="1659">
                  <c:v>101.70839900554699</c:v>
                </c:pt>
                <c:pt idx="1660">
                  <c:v>102.355784409585</c:v>
                </c:pt>
                <c:pt idx="1661">
                  <c:v>102.627797647782</c:v>
                </c:pt>
                <c:pt idx="1662">
                  <c:v>102.640191787286</c:v>
                </c:pt>
                <c:pt idx="1663">
                  <c:v>102.658718893997</c:v>
                </c:pt>
                <c:pt idx="1664">
                  <c:v>102.55694143007101</c:v>
                </c:pt>
                <c:pt idx="1665">
                  <c:v>102.842508681227</c:v>
                </c:pt>
                <c:pt idx="1666">
                  <c:v>102.552756346744</c:v>
                </c:pt>
                <c:pt idx="1667">
                  <c:v>102.34701511634201</c:v>
                </c:pt>
                <c:pt idx="1668">
                  <c:v>102.32839985373499</c:v>
                </c:pt>
                <c:pt idx="1669">
                  <c:v>102.040875790033</c:v>
                </c:pt>
                <c:pt idx="1670">
                  <c:v>102.983964038737</c:v>
                </c:pt>
                <c:pt idx="1671">
                  <c:v>103.28727653577999</c:v>
                </c:pt>
                <c:pt idx="1672">
                  <c:v>103.087545211722</c:v>
                </c:pt>
                <c:pt idx="1673">
                  <c:v>101.84090947676999</c:v>
                </c:pt>
                <c:pt idx="1674">
                  <c:v>101.51758433704001</c:v>
                </c:pt>
                <c:pt idx="1675">
                  <c:v>101.44647370165499</c:v>
                </c:pt>
                <c:pt idx="1676">
                  <c:v>102.047876240919</c:v>
                </c:pt>
                <c:pt idx="1677">
                  <c:v>101.788139707403</c:v>
                </c:pt>
                <c:pt idx="1678">
                  <c:v>103.226240362243</c:v>
                </c:pt>
                <c:pt idx="1679">
                  <c:v>103.052413175328</c:v>
                </c:pt>
                <c:pt idx="1680">
                  <c:v>103.825625568101</c:v>
                </c:pt>
                <c:pt idx="1681">
                  <c:v>104.64856619324701</c:v>
                </c:pt>
                <c:pt idx="1682">
                  <c:v>104.824441930752</c:v>
                </c:pt>
                <c:pt idx="1683">
                  <c:v>105.246651512637</c:v>
                </c:pt>
                <c:pt idx="1684">
                  <c:v>105.096592920002</c:v>
                </c:pt>
                <c:pt idx="1685">
                  <c:v>105.009005280873</c:v>
                </c:pt>
                <c:pt idx="1686">
                  <c:v>105.559527727735</c:v>
                </c:pt>
                <c:pt idx="1687">
                  <c:v>104.67792063870399</c:v>
                </c:pt>
                <c:pt idx="1688">
                  <c:v>104.281492809291</c:v>
                </c:pt>
                <c:pt idx="1689">
                  <c:v>103.95794090006299</c:v>
                </c:pt>
                <c:pt idx="1690">
                  <c:v>104.755715247205</c:v>
                </c:pt>
                <c:pt idx="1691">
                  <c:v>104.85892195740701</c:v>
                </c:pt>
                <c:pt idx="1692">
                  <c:v>104.702673088742</c:v>
                </c:pt>
                <c:pt idx="1693">
                  <c:v>104.991872252403</c:v>
                </c:pt>
                <c:pt idx="1694">
                  <c:v>103.555888765227</c:v>
                </c:pt>
                <c:pt idx="1695">
                  <c:v>105.103087481309</c:v>
                </c:pt>
                <c:pt idx="1696">
                  <c:v>105.806813185843</c:v>
                </c:pt>
                <c:pt idx="1697">
                  <c:v>105.741919218962</c:v>
                </c:pt>
                <c:pt idx="1698">
                  <c:v>105.236375619413</c:v>
                </c:pt>
                <c:pt idx="1699">
                  <c:v>105.78469784961599</c:v>
                </c:pt>
                <c:pt idx="1700">
                  <c:v>105.953295547077</c:v>
                </c:pt>
                <c:pt idx="1701">
                  <c:v>105.305815085422</c:v>
                </c:pt>
                <c:pt idx="1702">
                  <c:v>103.171882299573</c:v>
                </c:pt>
                <c:pt idx="1703">
                  <c:v>102.41783990066</c:v>
                </c:pt>
                <c:pt idx="1704">
                  <c:v>102.699311803912</c:v>
                </c:pt>
                <c:pt idx="1705">
                  <c:v>101.62461812947799</c:v>
                </c:pt>
                <c:pt idx="1706">
                  <c:v>103.138512933195</c:v>
                </c:pt>
                <c:pt idx="1707">
                  <c:v>102.669845938997</c:v>
                </c:pt>
                <c:pt idx="1708">
                  <c:v>100.319508594032</c:v>
                </c:pt>
                <c:pt idx="1709">
                  <c:v>101.071564745999</c:v>
                </c:pt>
                <c:pt idx="1710">
                  <c:v>100.837788327146</c:v>
                </c:pt>
                <c:pt idx="1711">
                  <c:v>102.108143742995</c:v>
                </c:pt>
                <c:pt idx="1712">
                  <c:v>103.700510545276</c:v>
                </c:pt>
                <c:pt idx="1713">
                  <c:v>104.08167838134</c:v>
                </c:pt>
                <c:pt idx="1714">
                  <c:v>105.250296782787</c:v>
                </c:pt>
                <c:pt idx="1715">
                  <c:v>105.338636135191</c:v>
                </c:pt>
                <c:pt idx="1716">
                  <c:v>106.03677113433299</c:v>
                </c:pt>
                <c:pt idx="1717">
                  <c:v>106.39565733374801</c:v>
                </c:pt>
                <c:pt idx="1718">
                  <c:v>106.721055712696</c:v>
                </c:pt>
                <c:pt idx="1719">
                  <c:v>106.006017647151</c:v>
                </c:pt>
                <c:pt idx="1720">
                  <c:v>106.572827728151</c:v>
                </c:pt>
                <c:pt idx="1721">
                  <c:v>106.400066594067</c:v>
                </c:pt>
                <c:pt idx="1722">
                  <c:v>107.012394969789</c:v>
                </c:pt>
                <c:pt idx="1723">
                  <c:v>106.88133007532799</c:v>
                </c:pt>
                <c:pt idx="1724">
                  <c:v>106.834327884823</c:v>
                </c:pt>
                <c:pt idx="1725">
                  <c:v>107.22064070213</c:v>
                </c:pt>
                <c:pt idx="1726">
                  <c:v>107.307413008541</c:v>
                </c:pt>
                <c:pt idx="1727">
                  <c:v>106.513570432108</c:v>
                </c:pt>
                <c:pt idx="1728">
                  <c:v>108.002005376311</c:v>
                </c:pt>
                <c:pt idx="1729">
                  <c:v>108.14959136319101</c:v>
                </c:pt>
                <c:pt idx="1730">
                  <c:v>108.193141107166</c:v>
                </c:pt>
                <c:pt idx="1731">
                  <c:v>107.95108378051199</c:v>
                </c:pt>
                <c:pt idx="1732">
                  <c:v>107.974451346609</c:v>
                </c:pt>
                <c:pt idx="1733">
                  <c:v>107.468161364568</c:v>
                </c:pt>
                <c:pt idx="1734">
                  <c:v>107.688977018573</c:v>
                </c:pt>
                <c:pt idx="1735">
                  <c:v>106.296306278675</c:v>
                </c:pt>
                <c:pt idx="1736">
                  <c:v>105.78091118691501</c:v>
                </c:pt>
                <c:pt idx="1737">
                  <c:v>106.754256986283</c:v>
                </c:pt>
                <c:pt idx="1738">
                  <c:v>107.78621091867601</c:v>
                </c:pt>
                <c:pt idx="1739">
                  <c:v>107.164517540277</c:v>
                </c:pt>
                <c:pt idx="1740">
                  <c:v>107.635015142566</c:v>
                </c:pt>
                <c:pt idx="1741">
                  <c:v>106.824968196117</c:v>
                </c:pt>
                <c:pt idx="1742">
                  <c:v>106.09596554482999</c:v>
                </c:pt>
                <c:pt idx="1743">
                  <c:v>106.503801596727</c:v>
                </c:pt>
                <c:pt idx="1744">
                  <c:v>105.444366528136</c:v>
                </c:pt>
                <c:pt idx="1745">
                  <c:v>105.048036626703</c:v>
                </c:pt>
                <c:pt idx="1746">
                  <c:v>105.395515729696</c:v>
                </c:pt>
                <c:pt idx="1747">
                  <c:v>106.188589676869</c:v>
                </c:pt>
                <c:pt idx="1748">
                  <c:v>107.49264350471201</c:v>
                </c:pt>
                <c:pt idx="1749">
                  <c:v>107.784564939888</c:v>
                </c:pt>
                <c:pt idx="1750">
                  <c:v>107.295721891505</c:v>
                </c:pt>
                <c:pt idx="1751">
                  <c:v>105.198128688647</c:v>
                </c:pt>
                <c:pt idx="1752">
                  <c:v>104.132648755682</c:v>
                </c:pt>
                <c:pt idx="1753">
                  <c:v>104.80615433894999</c:v>
                </c:pt>
                <c:pt idx="1754">
                  <c:v>106.274491988839</c:v>
                </c:pt>
                <c:pt idx="1755">
                  <c:v>103.520707208159</c:v>
                </c:pt>
                <c:pt idx="1756">
                  <c:v>102.428431820475</c:v>
                </c:pt>
                <c:pt idx="1757">
                  <c:v>103.25130244104</c:v>
                </c:pt>
                <c:pt idx="1758">
                  <c:v>103.772502684476</c:v>
                </c:pt>
                <c:pt idx="1759">
                  <c:v>105.00434500949</c:v>
                </c:pt>
                <c:pt idx="1760">
                  <c:v>105.088754425754</c:v>
                </c:pt>
                <c:pt idx="1761">
                  <c:v>105.675218679008</c:v>
                </c:pt>
                <c:pt idx="1762">
                  <c:v>106.30944920145799</c:v>
                </c:pt>
                <c:pt idx="1763">
                  <c:v>105.726617633695</c:v>
                </c:pt>
                <c:pt idx="1764">
                  <c:v>106.31886563108699</c:v>
                </c:pt>
                <c:pt idx="1765">
                  <c:v>105.041455115324</c:v>
                </c:pt>
                <c:pt idx="1766">
                  <c:v>105.38199708322701</c:v>
                </c:pt>
                <c:pt idx="1767">
                  <c:v>106.051537165033</c:v>
                </c:pt>
                <c:pt idx="1768">
                  <c:v>106.350292708472</c:v>
                </c:pt>
                <c:pt idx="1769">
                  <c:v>106.499419521793</c:v>
                </c:pt>
                <c:pt idx="1770">
                  <c:v>106.330623585525</c:v>
                </c:pt>
                <c:pt idx="1771">
                  <c:v>106.708242232156</c:v>
                </c:pt>
                <c:pt idx="1772">
                  <c:v>105.538384371116</c:v>
                </c:pt>
                <c:pt idx="1773">
                  <c:v>105.686286574322</c:v>
                </c:pt>
                <c:pt idx="1774">
                  <c:v>105.564554786356</c:v>
                </c:pt>
                <c:pt idx="1775">
                  <c:v>105.83870836075</c:v>
                </c:pt>
                <c:pt idx="1776">
                  <c:v>107.21855984637899</c:v>
                </c:pt>
                <c:pt idx="1777">
                  <c:v>107.277523560912</c:v>
                </c:pt>
                <c:pt idx="1778">
                  <c:v>106.746075520575</c:v>
                </c:pt>
                <c:pt idx="1779">
                  <c:v>105.82348504609</c:v>
                </c:pt>
                <c:pt idx="1780">
                  <c:v>106.369875750082</c:v>
                </c:pt>
                <c:pt idx="1781">
                  <c:v>106.943373907704</c:v>
                </c:pt>
                <c:pt idx="1782">
                  <c:v>106.401551093024</c:v>
                </c:pt>
                <c:pt idx="1783">
                  <c:v>107.34094490087</c:v>
                </c:pt>
                <c:pt idx="1784">
                  <c:v>107.70313721152699</c:v>
                </c:pt>
                <c:pt idx="1785">
                  <c:v>108.324148780017</c:v>
                </c:pt>
                <c:pt idx="1786">
                  <c:v>109.324220940461</c:v>
                </c:pt>
                <c:pt idx="1787">
                  <c:v>109.094113653851</c:v>
                </c:pt>
                <c:pt idx="1788">
                  <c:v>109.73580075146</c:v>
                </c:pt>
                <c:pt idx="1789">
                  <c:v>109.842613754678</c:v>
                </c:pt>
                <c:pt idx="1790">
                  <c:v>109.828204355723</c:v>
                </c:pt>
                <c:pt idx="1791">
                  <c:v>109.783315693251</c:v>
                </c:pt>
                <c:pt idx="1792">
                  <c:v>110.091984686697</c:v>
                </c:pt>
                <c:pt idx="1793">
                  <c:v>110.914579552674</c:v>
                </c:pt>
                <c:pt idx="1794">
                  <c:v>111.489929380079</c:v>
                </c:pt>
                <c:pt idx="1795">
                  <c:v>111.499846195579</c:v>
                </c:pt>
                <c:pt idx="1796">
                  <c:v>111.58264626954301</c:v>
                </c:pt>
                <c:pt idx="1797">
                  <c:v>111.37408388650699</c:v>
                </c:pt>
                <c:pt idx="1798">
                  <c:v>110.475125219216</c:v>
                </c:pt>
                <c:pt idx="1799">
                  <c:v>110.810226789797</c:v>
                </c:pt>
                <c:pt idx="1800">
                  <c:v>110.904622144713</c:v>
                </c:pt>
                <c:pt idx="1801">
                  <c:v>111.054677241134</c:v>
                </c:pt>
                <c:pt idx="1802">
                  <c:v>111.795092665475</c:v>
                </c:pt>
                <c:pt idx="1803">
                  <c:v>111.830097939553</c:v>
                </c:pt>
                <c:pt idx="1804">
                  <c:v>111.99261477295001</c:v>
                </c:pt>
                <c:pt idx="1805">
                  <c:v>111.997292926151</c:v>
                </c:pt>
                <c:pt idx="1806">
                  <c:v>111.583249032748</c:v>
                </c:pt>
                <c:pt idx="1807">
                  <c:v>112.211942587895</c:v>
                </c:pt>
                <c:pt idx="1808">
                  <c:v>112.176399700979</c:v>
                </c:pt>
                <c:pt idx="1809">
                  <c:v>112.530852993105</c:v>
                </c:pt>
                <c:pt idx="1810">
                  <c:v>112.606782035484</c:v>
                </c:pt>
                <c:pt idx="1811">
                  <c:v>113.602387427164</c:v>
                </c:pt>
                <c:pt idx="1812">
                  <c:v>113.736183593063</c:v>
                </c:pt>
                <c:pt idx="1813">
                  <c:v>114.40711283524099</c:v>
                </c:pt>
                <c:pt idx="1814">
                  <c:v>114.009886546891</c:v>
                </c:pt>
                <c:pt idx="1815">
                  <c:v>112.917524441073</c:v>
                </c:pt>
                <c:pt idx="1816">
                  <c:v>113.600516226613</c:v>
                </c:pt>
                <c:pt idx="1817">
                  <c:v>113.187028869526</c:v>
                </c:pt>
                <c:pt idx="1818">
                  <c:v>113.638219648667</c:v>
                </c:pt>
                <c:pt idx="1819">
                  <c:v>114.254261924308</c:v>
                </c:pt>
                <c:pt idx="1820">
                  <c:v>113.945919635832</c:v>
                </c:pt>
                <c:pt idx="1821">
                  <c:v>114.411782595811</c:v>
                </c:pt>
                <c:pt idx="1822">
                  <c:v>112.975446791403</c:v>
                </c:pt>
                <c:pt idx="1823">
                  <c:v>114.455485089717</c:v>
                </c:pt>
                <c:pt idx="1824">
                  <c:v>114.252230188486</c:v>
                </c:pt>
                <c:pt idx="1825">
                  <c:v>114.903033879799</c:v>
                </c:pt>
                <c:pt idx="1826">
                  <c:v>115.375176347509</c:v>
                </c:pt>
                <c:pt idx="1827">
                  <c:v>115.338113594627</c:v>
                </c:pt>
                <c:pt idx="1828">
                  <c:v>114.833808775671</c:v>
                </c:pt>
                <c:pt idx="1829">
                  <c:v>114.868193417421</c:v>
                </c:pt>
                <c:pt idx="1830">
                  <c:v>114.510265389797</c:v>
                </c:pt>
                <c:pt idx="1831">
                  <c:v>114.743483914335</c:v>
                </c:pt>
                <c:pt idx="1832">
                  <c:v>112.43629847773001</c:v>
                </c:pt>
                <c:pt idx="1833">
                  <c:v>112.067466151909</c:v>
                </c:pt>
                <c:pt idx="1834">
                  <c:v>112.854626661504</c:v>
                </c:pt>
                <c:pt idx="1835">
                  <c:v>111.87840838376501</c:v>
                </c:pt>
                <c:pt idx="1836">
                  <c:v>111.83694547170199</c:v>
                </c:pt>
                <c:pt idx="1837">
                  <c:v>111.351699977856</c:v>
                </c:pt>
                <c:pt idx="1838">
                  <c:v>112.389943312029</c:v>
                </c:pt>
                <c:pt idx="1839">
                  <c:v>112.880316828931</c:v>
                </c:pt>
                <c:pt idx="1840">
                  <c:v>112.765886107992</c:v>
                </c:pt>
                <c:pt idx="1841">
                  <c:v>113.745992675056</c:v>
                </c:pt>
                <c:pt idx="1842">
                  <c:v>114.28924904242901</c:v>
                </c:pt>
                <c:pt idx="1843">
                  <c:v>114.57003240478601</c:v>
                </c:pt>
                <c:pt idx="1844">
                  <c:v>115.49853400571099</c:v>
                </c:pt>
                <c:pt idx="1845">
                  <c:v>116.11189140972699</c:v>
                </c:pt>
                <c:pt idx="1846">
                  <c:v>116.25170587460001</c:v>
                </c:pt>
                <c:pt idx="1847">
                  <c:v>116.539513638459</c:v>
                </c:pt>
                <c:pt idx="1848">
                  <c:v>116.517172312949</c:v>
                </c:pt>
                <c:pt idx="1849">
                  <c:v>116.999906443147</c:v>
                </c:pt>
                <c:pt idx="1850">
                  <c:v>117.120175700668</c:v>
                </c:pt>
                <c:pt idx="1851">
                  <c:v>117.135105016263</c:v>
                </c:pt>
                <c:pt idx="1852">
                  <c:v>116.972377274997</c:v>
                </c:pt>
                <c:pt idx="1853">
                  <c:v>117.384899122018</c:v>
                </c:pt>
                <c:pt idx="1854">
                  <c:v>117.52920144685299</c:v>
                </c:pt>
                <c:pt idx="1855">
                  <c:v>117.128026745949</c:v>
                </c:pt>
                <c:pt idx="1856">
                  <c:v>116.98614620721</c:v>
                </c:pt>
                <c:pt idx="1857">
                  <c:v>117.574963296334</c:v>
                </c:pt>
                <c:pt idx="1858">
                  <c:v>117.514201477184</c:v>
                </c:pt>
                <c:pt idx="1859">
                  <c:v>116.639252951439</c:v>
                </c:pt>
                <c:pt idx="1860">
                  <c:v>117.34154822414099</c:v>
                </c:pt>
                <c:pt idx="1861">
                  <c:v>117.343275978329</c:v>
                </c:pt>
                <c:pt idx="1862">
                  <c:v>116.69576939833701</c:v>
                </c:pt>
                <c:pt idx="1863">
                  <c:v>116.07507445103499</c:v>
                </c:pt>
                <c:pt idx="1864">
                  <c:v>117.018008650822</c:v>
                </c:pt>
                <c:pt idx="1865">
                  <c:v>117.182466284491</c:v>
                </c:pt>
                <c:pt idx="1866">
                  <c:v>117.914772027376</c:v>
                </c:pt>
                <c:pt idx="1867">
                  <c:v>117.849703295734</c:v>
                </c:pt>
                <c:pt idx="1868">
                  <c:v>116.827271738227</c:v>
                </c:pt>
                <c:pt idx="1869">
                  <c:v>116.335603998794</c:v>
                </c:pt>
                <c:pt idx="1870">
                  <c:v>117.420330112907</c:v>
                </c:pt>
                <c:pt idx="1871">
                  <c:v>115.227365341297</c:v>
                </c:pt>
                <c:pt idx="1872">
                  <c:v>116.33788203488101</c:v>
                </c:pt>
                <c:pt idx="1873">
                  <c:v>116.115270688614</c:v>
                </c:pt>
                <c:pt idx="1874">
                  <c:v>116.043191177669</c:v>
                </c:pt>
                <c:pt idx="1875">
                  <c:v>114.341445966788</c:v>
                </c:pt>
                <c:pt idx="1876">
                  <c:v>114.341730721299</c:v>
                </c:pt>
                <c:pt idx="1877">
                  <c:v>115.54240990637901</c:v>
                </c:pt>
                <c:pt idx="1878">
                  <c:v>115.327382243435</c:v>
                </c:pt>
                <c:pt idx="1879">
                  <c:v>113.63858970841601</c:v>
                </c:pt>
                <c:pt idx="1880">
                  <c:v>115.740303009931</c:v>
                </c:pt>
                <c:pt idx="1881">
                  <c:v>113.61816812148599</c:v>
                </c:pt>
                <c:pt idx="1882">
                  <c:v>111.522517351038</c:v>
                </c:pt>
                <c:pt idx="1883">
                  <c:v>109.731585993218</c:v>
                </c:pt>
                <c:pt idx="1884">
                  <c:v>109.821945192599</c:v>
                </c:pt>
                <c:pt idx="1885">
                  <c:v>109.025141310953</c:v>
                </c:pt>
                <c:pt idx="1886">
                  <c:v>108.68128114053</c:v>
                </c:pt>
                <c:pt idx="1887">
                  <c:v>110.098086414139</c:v>
                </c:pt>
                <c:pt idx="1888">
                  <c:v>111.431852031809</c:v>
                </c:pt>
                <c:pt idx="1889">
                  <c:v>113.99641413143</c:v>
                </c:pt>
                <c:pt idx="1890">
                  <c:v>113.28981944474</c:v>
                </c:pt>
                <c:pt idx="1891">
                  <c:v>114.843905703529</c:v>
                </c:pt>
                <c:pt idx="1892">
                  <c:v>115.720609632723</c:v>
                </c:pt>
                <c:pt idx="1893">
                  <c:v>115.67904814318599</c:v>
                </c:pt>
                <c:pt idx="1894">
                  <c:v>117.249102019926</c:v>
                </c:pt>
                <c:pt idx="1895">
                  <c:v>116.94650730297499</c:v>
                </c:pt>
                <c:pt idx="1896">
                  <c:v>117.42550239756299</c:v>
                </c:pt>
                <c:pt idx="1897">
                  <c:v>118.928320175322</c:v>
                </c:pt>
                <c:pt idx="1898">
                  <c:v>119.10333220230901</c:v>
                </c:pt>
                <c:pt idx="1899">
                  <c:v>118.734603784746</c:v>
                </c:pt>
                <c:pt idx="1900">
                  <c:v>119.067289072939</c:v>
                </c:pt>
                <c:pt idx="1901">
                  <c:v>119.478831382832</c:v>
                </c:pt>
                <c:pt idx="1902">
                  <c:v>119.44446413363499</c:v>
                </c:pt>
                <c:pt idx="1903">
                  <c:v>119.843213855874</c:v>
                </c:pt>
                <c:pt idx="1904">
                  <c:v>120.07763885996</c:v>
                </c:pt>
                <c:pt idx="1905">
                  <c:v>120.146026646046</c:v>
                </c:pt>
                <c:pt idx="1906">
                  <c:v>120.44344649306301</c:v>
                </c:pt>
                <c:pt idx="1907">
                  <c:v>120.651389327632</c:v>
                </c:pt>
                <c:pt idx="1908">
                  <c:v>120.506184504882</c:v>
                </c:pt>
                <c:pt idx="1909">
                  <c:v>121.27133531986</c:v>
                </c:pt>
                <c:pt idx="1910">
                  <c:v>120.89874897823</c:v>
                </c:pt>
                <c:pt idx="1911">
                  <c:v>121.292377092056</c:v>
                </c:pt>
                <c:pt idx="1912">
                  <c:v>121.71967764295501</c:v>
                </c:pt>
                <c:pt idx="1913">
                  <c:v>122.378983102997</c:v>
                </c:pt>
                <c:pt idx="1914">
                  <c:v>122.40817548226001</c:v>
                </c:pt>
                <c:pt idx="1915">
                  <c:v>122.98553832444099</c:v>
                </c:pt>
                <c:pt idx="1916">
                  <c:v>123.13243641991799</c:v>
                </c:pt>
                <c:pt idx="1917">
                  <c:v>122.002978509465</c:v>
                </c:pt>
                <c:pt idx="1918">
                  <c:v>122.630876262662</c:v>
                </c:pt>
                <c:pt idx="1919">
                  <c:v>122.967594817467</c:v>
                </c:pt>
                <c:pt idx="1920">
                  <c:v>122.868671617421</c:v>
                </c:pt>
                <c:pt idx="1921">
                  <c:v>122.972983787838</c:v>
                </c:pt>
                <c:pt idx="1922">
                  <c:v>122.089497177333</c:v>
                </c:pt>
                <c:pt idx="1923">
                  <c:v>122.27560593397099</c:v>
                </c:pt>
                <c:pt idx="1924">
                  <c:v>120.31642997613601</c:v>
                </c:pt>
                <c:pt idx="1925">
                  <c:v>120.875083094437</c:v>
                </c:pt>
                <c:pt idx="1926">
                  <c:v>119.250449758515</c:v>
                </c:pt>
                <c:pt idx="1927">
                  <c:v>118.246309170998</c:v>
                </c:pt>
                <c:pt idx="1928">
                  <c:v>116.777317807522</c:v>
                </c:pt>
                <c:pt idx="1929">
                  <c:v>119.023827708743</c:v>
                </c:pt>
                <c:pt idx="1930">
                  <c:v>121.885397459554</c:v>
                </c:pt>
                <c:pt idx="1931">
                  <c:v>122.431578887817</c:v>
                </c:pt>
                <c:pt idx="1932">
                  <c:v>122.814428453611</c:v>
                </c:pt>
                <c:pt idx="1933">
                  <c:v>122.692639705478</c:v>
                </c:pt>
                <c:pt idx="1934">
                  <c:v>122.739152517527</c:v>
                </c:pt>
                <c:pt idx="1935">
                  <c:v>123.385595688979</c:v>
                </c:pt>
                <c:pt idx="1936">
                  <c:v>123.424645814869</c:v>
                </c:pt>
                <c:pt idx="1937">
                  <c:v>122.707790763432</c:v>
                </c:pt>
                <c:pt idx="1938">
                  <c:v>121.446001760602</c:v>
                </c:pt>
                <c:pt idx="1939">
                  <c:v>121.237407451876</c:v>
                </c:pt>
                <c:pt idx="1940">
                  <c:v>119.247512720258</c:v>
                </c:pt>
                <c:pt idx="1941">
                  <c:v>117.908362480356</c:v>
                </c:pt>
                <c:pt idx="1942">
                  <c:v>119.356375155496</c:v>
                </c:pt>
                <c:pt idx="1943">
                  <c:v>121.568621542854</c:v>
                </c:pt>
                <c:pt idx="1944">
                  <c:v>120.66144976242001</c:v>
                </c:pt>
                <c:pt idx="1945">
                  <c:v>119.539190469952</c:v>
                </c:pt>
                <c:pt idx="1946">
                  <c:v>119.371986310507</c:v>
                </c:pt>
                <c:pt idx="1947">
                  <c:v>118.69640907795799</c:v>
                </c:pt>
                <c:pt idx="1948">
                  <c:v>117.369802540167</c:v>
                </c:pt>
                <c:pt idx="1949">
                  <c:v>118.843353990804</c:v>
                </c:pt>
                <c:pt idx="1950">
                  <c:v>119.419160650989</c:v>
                </c:pt>
                <c:pt idx="1951">
                  <c:v>120.008089189077</c:v>
                </c:pt>
                <c:pt idx="1952">
                  <c:v>122.04155719773</c:v>
                </c:pt>
                <c:pt idx="1953">
                  <c:v>121.85883104326901</c:v>
                </c:pt>
                <c:pt idx="1954">
                  <c:v>121.935910385247</c:v>
                </c:pt>
                <c:pt idx="1955">
                  <c:v>119.509009380715</c:v>
                </c:pt>
                <c:pt idx="1956">
                  <c:v>118.412710261924</c:v>
                </c:pt>
                <c:pt idx="1957">
                  <c:v>119.546454643164</c:v>
                </c:pt>
                <c:pt idx="1958">
                  <c:v>118.318020705512</c:v>
                </c:pt>
                <c:pt idx="1959">
                  <c:v>119.589835155592</c:v>
                </c:pt>
                <c:pt idx="1960">
                  <c:v>121.016968702516</c:v>
                </c:pt>
                <c:pt idx="1961">
                  <c:v>120.71958716632599</c:v>
                </c:pt>
                <c:pt idx="1962">
                  <c:v>121.85936754274</c:v>
                </c:pt>
                <c:pt idx="1963">
                  <c:v>121.275282720262</c:v>
                </c:pt>
                <c:pt idx="1964">
                  <c:v>120.825948768763</c:v>
                </c:pt>
                <c:pt idx="1965">
                  <c:v>122.42155632949</c:v>
                </c:pt>
                <c:pt idx="1966">
                  <c:v>122.651074302171</c:v>
                </c:pt>
                <c:pt idx="1967">
                  <c:v>123.96141396387</c:v>
                </c:pt>
                <c:pt idx="1968">
                  <c:v>124.75739492988799</c:v>
                </c:pt>
                <c:pt idx="1969">
                  <c:v>124.913568290264</c:v>
                </c:pt>
                <c:pt idx="1970">
                  <c:v>124.986038328052</c:v>
                </c:pt>
                <c:pt idx="1971">
                  <c:v>125.245028407368</c:v>
                </c:pt>
                <c:pt idx="1972">
                  <c:v>126.048979581262</c:v>
                </c:pt>
                <c:pt idx="1973">
                  <c:v>126.09766971371</c:v>
                </c:pt>
                <c:pt idx="1974">
                  <c:v>126.312095667804</c:v>
                </c:pt>
                <c:pt idx="1975">
                  <c:v>126.10165335843401</c:v>
                </c:pt>
                <c:pt idx="1976">
                  <c:v>126.34744401455799</c:v>
                </c:pt>
                <c:pt idx="1977">
                  <c:v>125.87775010077399</c:v>
                </c:pt>
                <c:pt idx="1978">
                  <c:v>126.841018549371</c:v>
                </c:pt>
                <c:pt idx="1979">
                  <c:v>126.257084815178</c:v>
                </c:pt>
                <c:pt idx="1980">
                  <c:v>125.73817293624499</c:v>
                </c:pt>
                <c:pt idx="1981">
                  <c:v>125.925259568364</c:v>
                </c:pt>
                <c:pt idx="1982">
                  <c:v>124.328872400469</c:v>
                </c:pt>
                <c:pt idx="1983">
                  <c:v>124.75011637107301</c:v>
                </c:pt>
                <c:pt idx="1984">
                  <c:v>122.52899802863099</c:v>
                </c:pt>
                <c:pt idx="1985">
                  <c:v>122.046247054158</c:v>
                </c:pt>
                <c:pt idx="1986">
                  <c:v>123.198176936701</c:v>
                </c:pt>
                <c:pt idx="1987">
                  <c:v>122.56094665479399</c:v>
                </c:pt>
                <c:pt idx="1988">
                  <c:v>124.179663866645</c:v>
                </c:pt>
                <c:pt idx="1989">
                  <c:v>124.086368021174</c:v>
                </c:pt>
                <c:pt idx="1990">
                  <c:v>125.44330378855</c:v>
                </c:pt>
                <c:pt idx="1991">
                  <c:v>125.249397581304</c:v>
                </c:pt>
                <c:pt idx="1992">
                  <c:v>126.21124039327</c:v>
                </c:pt>
                <c:pt idx="1993">
                  <c:v>125.97838396610101</c:v>
                </c:pt>
                <c:pt idx="1994">
                  <c:v>125.372687111696</c:v>
                </c:pt>
                <c:pt idx="1995">
                  <c:v>122.999353614266</c:v>
                </c:pt>
                <c:pt idx="1996">
                  <c:v>122.640307427859</c:v>
                </c:pt>
                <c:pt idx="1997">
                  <c:v>123.035116408972</c:v>
                </c:pt>
                <c:pt idx="1998">
                  <c:v>124.49112269432599</c:v>
                </c:pt>
                <c:pt idx="1999">
                  <c:v>123.279503544512</c:v>
                </c:pt>
                <c:pt idx="2000">
                  <c:v>122.71062728843199</c:v>
                </c:pt>
                <c:pt idx="2001">
                  <c:v>122.960332740268</c:v>
                </c:pt>
                <c:pt idx="2002">
                  <c:v>123.87371819906799</c:v>
                </c:pt>
                <c:pt idx="2003">
                  <c:v>123.64183125474899</c:v>
                </c:pt>
                <c:pt idx="2004">
                  <c:v>124.312644628116</c:v>
                </c:pt>
                <c:pt idx="2005">
                  <c:v>124.985446530061</c:v>
                </c:pt>
                <c:pt idx="2006">
                  <c:v>125.563598658331</c:v>
                </c:pt>
                <c:pt idx="2007">
                  <c:v>125.124758196708</c:v>
                </c:pt>
                <c:pt idx="2008">
                  <c:v>125.032764287399</c:v>
                </c:pt>
                <c:pt idx="2009">
                  <c:v>125.748626078293</c:v>
                </c:pt>
                <c:pt idx="2010">
                  <c:v>125.610414671798</c:v>
                </c:pt>
                <c:pt idx="2011">
                  <c:v>123.907942001902</c:v>
                </c:pt>
                <c:pt idx="2012">
                  <c:v>125.424879700612</c:v>
                </c:pt>
                <c:pt idx="2013">
                  <c:v>125.616803996355</c:v>
                </c:pt>
                <c:pt idx="2014">
                  <c:v>126.280425988799</c:v>
                </c:pt>
                <c:pt idx="2015">
                  <c:v>126.671948693083</c:v>
                </c:pt>
                <c:pt idx="2016">
                  <c:v>127.710031074429</c:v>
                </c:pt>
                <c:pt idx="2017">
                  <c:v>127.28954567880901</c:v>
                </c:pt>
                <c:pt idx="2018">
                  <c:v>127.32170368191601</c:v>
                </c:pt>
                <c:pt idx="2019">
                  <c:v>126.675707461892</c:v>
                </c:pt>
                <c:pt idx="2020">
                  <c:v>125.019157784039</c:v>
                </c:pt>
                <c:pt idx="2021">
                  <c:v>126.533750735865</c:v>
                </c:pt>
                <c:pt idx="2022">
                  <c:v>126.82008774957001</c:v>
                </c:pt>
                <c:pt idx="2023">
                  <c:v>125.02184659894</c:v>
                </c:pt>
                <c:pt idx="2024">
                  <c:v>124.305501511082</c:v>
                </c:pt>
                <c:pt idx="2025">
                  <c:v>124.91930596774</c:v>
                </c:pt>
                <c:pt idx="2026">
                  <c:v>126.53662753286601</c:v>
                </c:pt>
                <c:pt idx="2027">
                  <c:v>125.973813390296</c:v>
                </c:pt>
                <c:pt idx="2028">
                  <c:v>125.49815838233501</c:v>
                </c:pt>
                <c:pt idx="2029">
                  <c:v>125.614134682715</c:v>
                </c:pt>
                <c:pt idx="2030">
                  <c:v>127.22169313541001</c:v>
                </c:pt>
                <c:pt idx="2031">
                  <c:v>127.268108120694</c:v>
                </c:pt>
                <c:pt idx="2032">
                  <c:v>127.745094881798</c:v>
                </c:pt>
                <c:pt idx="2033">
                  <c:v>127.632911355117</c:v>
                </c:pt>
                <c:pt idx="2034">
                  <c:v>127.619218884331</c:v>
                </c:pt>
                <c:pt idx="2035">
                  <c:v>128.10832511945699</c:v>
                </c:pt>
                <c:pt idx="2036">
                  <c:v>127.905681677708</c:v>
                </c:pt>
                <c:pt idx="2037">
                  <c:v>126.508735849792</c:v>
                </c:pt>
                <c:pt idx="2038">
                  <c:v>128.13103747055001</c:v>
                </c:pt>
                <c:pt idx="2039">
                  <c:v>127.90196036780399</c:v>
                </c:pt>
                <c:pt idx="2040">
                  <c:v>127.117911471493</c:v>
                </c:pt>
                <c:pt idx="2041">
                  <c:v>127.467145227226</c:v>
                </c:pt>
                <c:pt idx="2042">
                  <c:v>127.193047904491</c:v>
                </c:pt>
                <c:pt idx="2043">
                  <c:v>127.521572096706</c:v>
                </c:pt>
                <c:pt idx="2044">
                  <c:v>126.490259512485</c:v>
                </c:pt>
                <c:pt idx="2045">
                  <c:v>126.245998401248</c:v>
                </c:pt>
                <c:pt idx="2046">
                  <c:v>125.183267102767</c:v>
                </c:pt>
                <c:pt idx="2047">
                  <c:v>125.09825152829799</c:v>
                </c:pt>
                <c:pt idx="2048">
                  <c:v>126.714100812347</c:v>
                </c:pt>
                <c:pt idx="2049">
                  <c:v>126.91584253639699</c:v>
                </c:pt>
                <c:pt idx="2050">
                  <c:v>125.947007463744</c:v>
                </c:pt>
                <c:pt idx="2051">
                  <c:v>125.34205940418499</c:v>
                </c:pt>
                <c:pt idx="2052">
                  <c:v>126.039567183431</c:v>
                </c:pt>
                <c:pt idx="2053">
                  <c:v>126.340701681075</c:v>
                </c:pt>
                <c:pt idx="2054">
                  <c:v>127.902568634717</c:v>
                </c:pt>
                <c:pt idx="2055">
                  <c:v>127.248639028922</c:v>
                </c:pt>
                <c:pt idx="2056">
                  <c:v>128.10987613089799</c:v>
                </c:pt>
                <c:pt idx="2057">
                  <c:v>128.20333651393</c:v>
                </c:pt>
                <c:pt idx="2058">
                  <c:v>127.410161273284</c:v>
                </c:pt>
                <c:pt idx="2059">
                  <c:v>127.09717177465301</c:v>
                </c:pt>
                <c:pt idx="2060">
                  <c:v>126.62760184817201</c:v>
                </c:pt>
                <c:pt idx="2061">
                  <c:v>123.80206541708699</c:v>
                </c:pt>
                <c:pt idx="2062">
                  <c:v>124.190043959077</c:v>
                </c:pt>
                <c:pt idx="2063">
                  <c:v>125.11710575289401</c:v>
                </c:pt>
                <c:pt idx="2064">
                  <c:v>125.117220972212</c:v>
                </c:pt>
                <c:pt idx="2065">
                  <c:v>124.73599796835001</c:v>
                </c:pt>
                <c:pt idx="2066">
                  <c:v>125.259274715282</c:v>
                </c:pt>
                <c:pt idx="2067">
                  <c:v>123.123246270522</c:v>
                </c:pt>
                <c:pt idx="2068">
                  <c:v>123.218408593052</c:v>
                </c:pt>
                <c:pt idx="2069">
                  <c:v>124.929269819853</c:v>
                </c:pt>
                <c:pt idx="2070">
                  <c:v>126.73883881776899</c:v>
                </c:pt>
                <c:pt idx="2071">
                  <c:v>127.44517052014599</c:v>
                </c:pt>
                <c:pt idx="2072">
                  <c:v>127.47432964522601</c:v>
                </c:pt>
                <c:pt idx="2073">
                  <c:v>128.90881051557301</c:v>
                </c:pt>
                <c:pt idx="2074">
                  <c:v>129.98421489326699</c:v>
                </c:pt>
                <c:pt idx="2075">
                  <c:v>130.269266279504</c:v>
                </c:pt>
                <c:pt idx="2076">
                  <c:v>129.9682430579</c:v>
                </c:pt>
                <c:pt idx="2077">
                  <c:v>129.035682346165</c:v>
                </c:pt>
                <c:pt idx="2078">
                  <c:v>128.437285778573</c:v>
                </c:pt>
                <c:pt idx="2079">
                  <c:v>127.124222112005</c:v>
                </c:pt>
                <c:pt idx="2080">
                  <c:v>126.219902975526</c:v>
                </c:pt>
                <c:pt idx="2081">
                  <c:v>127.52982775490599</c:v>
                </c:pt>
                <c:pt idx="2082">
                  <c:v>128.22276282013101</c:v>
                </c:pt>
                <c:pt idx="2083">
                  <c:v>128.54844866958999</c:v>
                </c:pt>
                <c:pt idx="2084">
                  <c:v>128.33255940483599</c:v>
                </c:pt>
                <c:pt idx="2085">
                  <c:v>127.95352347200399</c:v>
                </c:pt>
                <c:pt idx="2086">
                  <c:v>127.69074278671</c:v>
                </c:pt>
                <c:pt idx="2087">
                  <c:v>128.40205268064301</c:v>
                </c:pt>
                <c:pt idx="2088">
                  <c:v>126.838287729114</c:v>
                </c:pt>
                <c:pt idx="2089">
                  <c:v>126.582156058905</c:v>
                </c:pt>
                <c:pt idx="2090">
                  <c:v>128.110023233704</c:v>
                </c:pt>
                <c:pt idx="2091">
                  <c:v>126.66334326484601</c:v>
                </c:pt>
                <c:pt idx="2092">
                  <c:v>126.951942482517</c:v>
                </c:pt>
                <c:pt idx="2093">
                  <c:v>126.766222692292</c:v>
                </c:pt>
                <c:pt idx="2094">
                  <c:v>127.102200844883</c:v>
                </c:pt>
                <c:pt idx="2095">
                  <c:v>127.97491223064701</c:v>
                </c:pt>
                <c:pt idx="2096">
                  <c:v>127.46933904605299</c:v>
                </c:pt>
                <c:pt idx="2097">
                  <c:v>126.530208931027</c:v>
                </c:pt>
                <c:pt idx="2098">
                  <c:v>123.416519930053</c:v>
                </c:pt>
                <c:pt idx="2099">
                  <c:v>118.709704092601</c:v>
                </c:pt>
                <c:pt idx="2100">
                  <c:v>114.08961734162</c:v>
                </c:pt>
                <c:pt idx="2101">
                  <c:v>113.13449983324401</c:v>
                </c:pt>
                <c:pt idx="2102">
                  <c:v>118.229687598946</c:v>
                </c:pt>
                <c:pt idx="2103">
                  <c:v>121.167594484457</c:v>
                </c:pt>
                <c:pt idx="2104">
                  <c:v>121.18978213640401</c:v>
                </c:pt>
                <c:pt idx="2105">
                  <c:v>119.913846242362</c:v>
                </c:pt>
                <c:pt idx="2106">
                  <c:v>119.805333475723</c:v>
                </c:pt>
                <c:pt idx="2107">
                  <c:v>119.793930642877</c:v>
                </c:pt>
                <c:pt idx="2108">
                  <c:v>119.87907065784999</c:v>
                </c:pt>
                <c:pt idx="2109">
                  <c:v>119.835015780341</c:v>
                </c:pt>
                <c:pt idx="2110">
                  <c:v>119.874770183127</c:v>
                </c:pt>
                <c:pt idx="2111">
                  <c:v>119.50822138102301</c:v>
                </c:pt>
                <c:pt idx="2112">
                  <c:v>119.503567000966</c:v>
                </c:pt>
                <c:pt idx="2113">
                  <c:v>119.699013089822</c:v>
                </c:pt>
                <c:pt idx="2114">
                  <c:v>119.55896059691101</c:v>
                </c:pt>
                <c:pt idx="2115">
                  <c:v>119.002209928356</c:v>
                </c:pt>
                <c:pt idx="2116">
                  <c:v>119.521927304885</c:v>
                </c:pt>
                <c:pt idx="2117">
                  <c:v>120.379843962603</c:v>
                </c:pt>
                <c:pt idx="2118">
                  <c:v>120.706713222307</c:v>
                </c:pt>
                <c:pt idx="2119">
                  <c:v>120.15053243433501</c:v>
                </c:pt>
                <c:pt idx="2120">
                  <c:v>120.017027814559</c:v>
                </c:pt>
                <c:pt idx="2121">
                  <c:v>119.987966933485</c:v>
                </c:pt>
                <c:pt idx="2122">
                  <c:v>120.60189821916801</c:v>
                </c:pt>
                <c:pt idx="2123">
                  <c:v>120.134513973718</c:v>
                </c:pt>
                <c:pt idx="2124">
                  <c:v>119.64023882140999</c:v>
                </c:pt>
                <c:pt idx="2125">
                  <c:v>119.767089439277</c:v>
                </c:pt>
                <c:pt idx="2126">
                  <c:v>119.786762674063</c:v>
                </c:pt>
                <c:pt idx="2127">
                  <c:v>119.909511372785</c:v>
                </c:pt>
                <c:pt idx="2128">
                  <c:v>121.182943385521</c:v>
                </c:pt>
                <c:pt idx="2129">
                  <c:v>121.24044090597199</c:v>
                </c:pt>
                <c:pt idx="2130">
                  <c:v>121.684388807612</c:v>
                </c:pt>
                <c:pt idx="2131">
                  <c:v>121.899480007061</c:v>
                </c:pt>
                <c:pt idx="2132">
                  <c:v>121.50949190614401</c:v>
                </c:pt>
                <c:pt idx="2133">
                  <c:v>121.871373181805</c:v>
                </c:pt>
                <c:pt idx="2134">
                  <c:v>122.21438490334801</c:v>
                </c:pt>
                <c:pt idx="2135">
                  <c:v>122.24291771413399</c:v>
                </c:pt>
                <c:pt idx="2136">
                  <c:v>123.001453807869</c:v>
                </c:pt>
                <c:pt idx="2137">
                  <c:v>122.932468329305</c:v>
                </c:pt>
                <c:pt idx="2138">
                  <c:v>122.779993697367</c:v>
                </c:pt>
                <c:pt idx="2139">
                  <c:v>122.574526832388</c:v>
                </c:pt>
                <c:pt idx="2140">
                  <c:v>122.492605695571</c:v>
                </c:pt>
                <c:pt idx="2141">
                  <c:v>122.444171887124</c:v>
                </c:pt>
                <c:pt idx="2142">
                  <c:v>122.85208456953499</c:v>
                </c:pt>
                <c:pt idx="2143">
                  <c:v>122.716548229887</c:v>
                </c:pt>
                <c:pt idx="2144">
                  <c:v>122.841776539233</c:v>
                </c:pt>
                <c:pt idx="2145">
                  <c:v>122.97327398568601</c:v>
                </c:pt>
                <c:pt idx="2146">
                  <c:v>122.80145400053399</c:v>
                </c:pt>
                <c:pt idx="2147">
                  <c:v>121.855421814563</c:v>
                </c:pt>
                <c:pt idx="2148">
                  <c:v>121.93465383197599</c:v>
                </c:pt>
                <c:pt idx="2149">
                  <c:v>121.75708782442101</c:v>
                </c:pt>
                <c:pt idx="2150">
                  <c:v>121.26479847804301</c:v>
                </c:pt>
                <c:pt idx="2151">
                  <c:v>120.894462132621</c:v>
                </c:pt>
                <c:pt idx="2152">
                  <c:v>120.661198425297</c:v>
                </c:pt>
                <c:pt idx="2153">
                  <c:v>119.742206305229</c:v>
                </c:pt>
                <c:pt idx="2154">
                  <c:v>119.35534470181901</c:v>
                </c:pt>
                <c:pt idx="2155">
                  <c:v>119.362737316907</c:v>
                </c:pt>
                <c:pt idx="2156">
                  <c:v>119.119317532837</c:v>
                </c:pt>
                <c:pt idx="2157">
                  <c:v>119.000527713525</c:v>
                </c:pt>
                <c:pt idx="2158">
                  <c:v>118.972336391306</c:v>
                </c:pt>
                <c:pt idx="2159">
                  <c:v>119.229381176985</c:v>
                </c:pt>
                <c:pt idx="2160">
                  <c:v>119.051328054428</c:v>
                </c:pt>
                <c:pt idx="2161">
                  <c:v>119.30706157069901</c:v>
                </c:pt>
                <c:pt idx="2162">
                  <c:v>119.682795570868</c:v>
                </c:pt>
                <c:pt idx="2163">
                  <c:v>119.523241950772</c:v>
                </c:pt>
                <c:pt idx="2164">
                  <c:v>119.434853423319</c:v>
                </c:pt>
                <c:pt idx="2165">
                  <c:v>119.63129364968199</c:v>
                </c:pt>
                <c:pt idx="2166">
                  <c:v>119.632584713867</c:v>
                </c:pt>
                <c:pt idx="2167">
                  <c:v>119.446389917452</c:v>
                </c:pt>
                <c:pt idx="2168">
                  <c:v>119.537273902254</c:v>
                </c:pt>
                <c:pt idx="2169">
                  <c:v>120.77325336748</c:v>
                </c:pt>
                <c:pt idx="2170">
                  <c:v>119.73686178043801</c:v>
                </c:pt>
                <c:pt idx="2171">
                  <c:v>117.86118040565199</c:v>
                </c:pt>
                <c:pt idx="2172">
                  <c:v>120.448459638784</c:v>
                </c:pt>
                <c:pt idx="2173">
                  <c:v>119.755869306519</c:v>
                </c:pt>
                <c:pt idx="2174">
                  <c:v>119.373846719786</c:v>
                </c:pt>
                <c:pt idx="2175">
                  <c:v>118.002927001193</c:v>
                </c:pt>
                <c:pt idx="2176">
                  <c:v>118.402689634919</c:v>
                </c:pt>
                <c:pt idx="2177">
                  <c:v>115.889397702624</c:v>
                </c:pt>
                <c:pt idx="2178">
                  <c:v>116.604676482104</c:v>
                </c:pt>
                <c:pt idx="2179">
                  <c:v>117.577921333513</c:v>
                </c:pt>
                <c:pt idx="2180">
                  <c:v>119.30546287365399</c:v>
                </c:pt>
                <c:pt idx="2181">
                  <c:v>117.539500680022</c:v>
                </c:pt>
                <c:pt idx="2182">
                  <c:v>115.366244051953</c:v>
                </c:pt>
                <c:pt idx="2183">
                  <c:v>116.455926680117</c:v>
                </c:pt>
                <c:pt idx="2184">
                  <c:v>117.351715017807</c:v>
                </c:pt>
                <c:pt idx="2185">
                  <c:v>118.51550399981301</c:v>
                </c:pt>
                <c:pt idx="2186">
                  <c:v>118.410201807067</c:v>
                </c:pt>
                <c:pt idx="2187">
                  <c:v>118.249667509752</c:v>
                </c:pt>
                <c:pt idx="2188">
                  <c:v>119.808355459369</c:v>
                </c:pt>
                <c:pt idx="2189">
                  <c:v>118.83583099246199</c:v>
                </c:pt>
                <c:pt idx="2190">
                  <c:v>117.536534998524</c:v>
                </c:pt>
                <c:pt idx="2191">
                  <c:v>115.39701298337999</c:v>
                </c:pt>
                <c:pt idx="2192">
                  <c:v>115.413445874763</c:v>
                </c:pt>
                <c:pt idx="2193">
                  <c:v>114.101475757258</c:v>
                </c:pt>
                <c:pt idx="2194">
                  <c:v>110.96386023502301</c:v>
                </c:pt>
                <c:pt idx="2195">
                  <c:v>109.90666142762301</c:v>
                </c:pt>
                <c:pt idx="2196">
                  <c:v>110.122025689599</c:v>
                </c:pt>
                <c:pt idx="2197">
                  <c:v>111.189457227261</c:v>
                </c:pt>
                <c:pt idx="2198">
                  <c:v>107.88504418477601</c:v>
                </c:pt>
                <c:pt idx="2199">
                  <c:v>109.932742794539</c:v>
                </c:pt>
                <c:pt idx="2200">
                  <c:v>107.041859015073</c:v>
                </c:pt>
                <c:pt idx="2201">
                  <c:v>107.186252338671</c:v>
                </c:pt>
                <c:pt idx="2202">
                  <c:v>106.391208190572</c:v>
                </c:pt>
                <c:pt idx="2203">
                  <c:v>106.72131704181299</c:v>
                </c:pt>
                <c:pt idx="2204">
                  <c:v>109.34577503201299</c:v>
                </c:pt>
                <c:pt idx="2205">
                  <c:v>107.67936707655799</c:v>
                </c:pt>
                <c:pt idx="2206">
                  <c:v>108.925829439906</c:v>
                </c:pt>
                <c:pt idx="2207">
                  <c:v>106.980421320926</c:v>
                </c:pt>
                <c:pt idx="2208">
                  <c:v>108.026114514217</c:v>
                </c:pt>
                <c:pt idx="2209">
                  <c:v>110.492901079429</c:v>
                </c:pt>
                <c:pt idx="2210">
                  <c:v>110.61539790802701</c:v>
                </c:pt>
                <c:pt idx="2211">
                  <c:v>108.38280276447099</c:v>
                </c:pt>
                <c:pt idx="2212">
                  <c:v>108.398110485118</c:v>
                </c:pt>
                <c:pt idx="2213">
                  <c:v>108.47675210069499</c:v>
                </c:pt>
                <c:pt idx="2214">
                  <c:v>105.603651452912</c:v>
                </c:pt>
                <c:pt idx="2215">
                  <c:v>104.050455696184</c:v>
                </c:pt>
                <c:pt idx="2216">
                  <c:v>103.857366069506</c:v>
                </c:pt>
                <c:pt idx="2217">
                  <c:v>104.04190422150999</c:v>
                </c:pt>
                <c:pt idx="2218">
                  <c:v>103.313823210217</c:v>
                </c:pt>
                <c:pt idx="2219">
                  <c:v>105.112371460744</c:v>
                </c:pt>
                <c:pt idx="2220">
                  <c:v>107.159227112465</c:v>
                </c:pt>
                <c:pt idx="2221">
                  <c:v>109.25031657231899</c:v>
                </c:pt>
                <c:pt idx="2222">
                  <c:v>108.376826450141</c:v>
                </c:pt>
                <c:pt idx="2223">
                  <c:v>108.53314262577</c:v>
                </c:pt>
                <c:pt idx="2224">
                  <c:v>110.19710417885901</c:v>
                </c:pt>
                <c:pt idx="2225">
                  <c:v>108.60711563197</c:v>
                </c:pt>
                <c:pt idx="2226">
                  <c:v>109.36222186947001</c:v>
                </c:pt>
                <c:pt idx="2227">
                  <c:v>110.522429573401</c:v>
                </c:pt>
                <c:pt idx="2228">
                  <c:v>110.34924010765199</c:v>
                </c:pt>
                <c:pt idx="2229">
                  <c:v>109.40574186152</c:v>
                </c:pt>
                <c:pt idx="2230">
                  <c:v>110.310092478684</c:v>
                </c:pt>
                <c:pt idx="2231">
                  <c:v>110.696723616626</c:v>
                </c:pt>
                <c:pt idx="2232">
                  <c:v>111.414479908548</c:v>
                </c:pt>
                <c:pt idx="2233">
                  <c:v>111.695981414004</c:v>
                </c:pt>
                <c:pt idx="2234">
                  <c:v>111.828502180493</c:v>
                </c:pt>
                <c:pt idx="2235">
                  <c:v>111.094762723955</c:v>
                </c:pt>
                <c:pt idx="2236">
                  <c:v>111.04482447637</c:v>
                </c:pt>
                <c:pt idx="2237">
                  <c:v>111.58507976700901</c:v>
                </c:pt>
                <c:pt idx="2238">
                  <c:v>111.900557443718</c:v>
                </c:pt>
                <c:pt idx="2239">
                  <c:v>111.544589165912</c:v>
                </c:pt>
                <c:pt idx="2240">
                  <c:v>111.444566801248</c:v>
                </c:pt>
                <c:pt idx="2241">
                  <c:v>112.667520278968</c:v>
                </c:pt>
                <c:pt idx="2242">
                  <c:v>113.176376079524</c:v>
                </c:pt>
                <c:pt idx="2243">
                  <c:v>113.204156798049</c:v>
                </c:pt>
                <c:pt idx="2244">
                  <c:v>113.13362377158199</c:v>
                </c:pt>
                <c:pt idx="2245">
                  <c:v>113.24476963775901</c:v>
                </c:pt>
                <c:pt idx="2246">
                  <c:v>111.9579160717</c:v>
                </c:pt>
                <c:pt idx="2247">
                  <c:v>111.80771603796801</c:v>
                </c:pt>
                <c:pt idx="2248">
                  <c:v>111.90006415270599</c:v>
                </c:pt>
                <c:pt idx="2249">
                  <c:v>113.135690889169</c:v>
                </c:pt>
                <c:pt idx="2250">
                  <c:v>112.913489125335</c:v>
                </c:pt>
                <c:pt idx="2251">
                  <c:v>113.212192015076</c:v>
                </c:pt>
                <c:pt idx="2252">
                  <c:v>113.165274132251</c:v>
                </c:pt>
                <c:pt idx="2253">
                  <c:v>112.742963656123</c:v>
                </c:pt>
                <c:pt idx="2254">
                  <c:v>112.82194035825999</c:v>
                </c:pt>
                <c:pt idx="2255">
                  <c:v>113.19100368849701</c:v>
                </c:pt>
                <c:pt idx="2256">
                  <c:v>113.08414161209799</c:v>
                </c:pt>
                <c:pt idx="2257">
                  <c:v>113.210616754081</c:v>
                </c:pt>
                <c:pt idx="2258">
                  <c:v>113.84320495387099</c:v>
                </c:pt>
                <c:pt idx="2259">
                  <c:v>114.494444609455</c:v>
                </c:pt>
                <c:pt idx="2260">
                  <c:v>114.945163409811</c:v>
                </c:pt>
                <c:pt idx="2261">
                  <c:v>114.530887943351</c:v>
                </c:pt>
                <c:pt idx="2262">
                  <c:v>114.824362429464</c:v>
                </c:pt>
                <c:pt idx="2263">
                  <c:v>115.034898228137</c:v>
                </c:pt>
                <c:pt idx="2264">
                  <c:v>116.038950272007</c:v>
                </c:pt>
                <c:pt idx="2265">
                  <c:v>115.865840903009</c:v>
                </c:pt>
                <c:pt idx="2266">
                  <c:v>115.778017032259</c:v>
                </c:pt>
                <c:pt idx="2267">
                  <c:v>115.157304777215</c:v>
                </c:pt>
                <c:pt idx="2268">
                  <c:v>115.138572421139</c:v>
                </c:pt>
                <c:pt idx="2269">
                  <c:v>115.261534920155</c:v>
                </c:pt>
                <c:pt idx="2270">
                  <c:v>115.476828040922</c:v>
                </c:pt>
                <c:pt idx="2271">
                  <c:v>115.793748211115</c:v>
                </c:pt>
                <c:pt idx="2272">
                  <c:v>116.135391536147</c:v>
                </c:pt>
                <c:pt idx="2273">
                  <c:v>116.019510839962</c:v>
                </c:pt>
                <c:pt idx="2274">
                  <c:v>115.588856838769</c:v>
                </c:pt>
                <c:pt idx="2275">
                  <c:v>115.127607130897</c:v>
                </c:pt>
                <c:pt idx="2276">
                  <c:v>115.209190569916</c:v>
                </c:pt>
                <c:pt idx="2277">
                  <c:v>115.631311681051</c:v>
                </c:pt>
                <c:pt idx="2278">
                  <c:v>114.807594698991</c:v>
                </c:pt>
                <c:pt idx="2279">
                  <c:v>115.701658936301</c:v>
                </c:pt>
                <c:pt idx="2280">
                  <c:v>115.750227407769</c:v>
                </c:pt>
                <c:pt idx="2281">
                  <c:v>115.08575932090299</c:v>
                </c:pt>
                <c:pt idx="2282">
                  <c:v>115.00679042035</c:v>
                </c:pt>
                <c:pt idx="2283">
                  <c:v>115.49469393232</c:v>
                </c:pt>
                <c:pt idx="2284">
                  <c:v>115.120923601052</c:v>
                </c:pt>
                <c:pt idx="2285">
                  <c:v>114.192190185794</c:v>
                </c:pt>
                <c:pt idx="2286">
                  <c:v>113.633164784557</c:v>
                </c:pt>
                <c:pt idx="2287">
                  <c:v>114.035381767823</c:v>
                </c:pt>
                <c:pt idx="2288">
                  <c:v>113.804314652274</c:v>
                </c:pt>
                <c:pt idx="2289">
                  <c:v>114.05605573208599</c:v>
                </c:pt>
                <c:pt idx="2290">
                  <c:v>114.440343014128</c:v>
                </c:pt>
                <c:pt idx="2291">
                  <c:v>114.545264095928</c:v>
                </c:pt>
                <c:pt idx="2292">
                  <c:v>114.45513314136799</c:v>
                </c:pt>
                <c:pt idx="2293">
                  <c:v>114.336003103031</c:v>
                </c:pt>
                <c:pt idx="2294">
                  <c:v>114.353712293277</c:v>
                </c:pt>
                <c:pt idx="2295">
                  <c:v>114.60187082889399</c:v>
                </c:pt>
                <c:pt idx="2296">
                  <c:v>115.55950412434299</c:v>
                </c:pt>
                <c:pt idx="2297">
                  <c:v>115.790445425969</c:v>
                </c:pt>
                <c:pt idx="2298">
                  <c:v>115.72887421090699</c:v>
                </c:pt>
                <c:pt idx="2299">
                  <c:v>116.868396610669</c:v>
                </c:pt>
                <c:pt idx="2300">
                  <c:v>117.230060338413</c:v>
                </c:pt>
                <c:pt idx="2301">
                  <c:v>116.874943964488</c:v>
                </c:pt>
                <c:pt idx="2302">
                  <c:v>116.721868468545</c:v>
                </c:pt>
                <c:pt idx="2303">
                  <c:v>116.61203865384201</c:v>
                </c:pt>
                <c:pt idx="2304">
                  <c:v>116.890852375927</c:v>
                </c:pt>
                <c:pt idx="2305">
                  <c:v>116.479131880173</c:v>
                </c:pt>
                <c:pt idx="2306">
                  <c:v>116.618414726542</c:v>
                </c:pt>
                <c:pt idx="2307">
                  <c:v>116.734195829016</c:v>
                </c:pt>
                <c:pt idx="2308">
                  <c:v>116.165962155316</c:v>
                </c:pt>
                <c:pt idx="2309">
                  <c:v>116.164428476231</c:v>
                </c:pt>
                <c:pt idx="2310">
                  <c:v>116.701157750352</c:v>
                </c:pt>
                <c:pt idx="2311">
                  <c:v>116.402448306414</c:v>
                </c:pt>
                <c:pt idx="2312">
                  <c:v>115.829472538893</c:v>
                </c:pt>
                <c:pt idx="2313">
                  <c:v>116.668270137522</c:v>
                </c:pt>
                <c:pt idx="2314">
                  <c:v>118.01860192460801</c:v>
                </c:pt>
                <c:pt idx="2315">
                  <c:v>119.374423916504</c:v>
                </c:pt>
                <c:pt idx="2316">
                  <c:v>120.955526354187</c:v>
                </c:pt>
                <c:pt idx="2317">
                  <c:v>121.196592758672</c:v>
                </c:pt>
                <c:pt idx="2318">
                  <c:v>121.80272138833401</c:v>
                </c:pt>
                <c:pt idx="2319">
                  <c:v>121.311211782519</c:v>
                </c:pt>
                <c:pt idx="2320">
                  <c:v>122.87867214334599</c:v>
                </c:pt>
                <c:pt idx="2321">
                  <c:v>122.861227682142</c:v>
                </c:pt>
                <c:pt idx="2322">
                  <c:v>122.43210472924</c:v>
                </c:pt>
                <c:pt idx="2323">
                  <c:v>123.02736198124499</c:v>
                </c:pt>
                <c:pt idx="2324">
                  <c:v>122.873839611484</c:v>
                </c:pt>
                <c:pt idx="2325">
                  <c:v>122.42892337830899</c:v>
                </c:pt>
                <c:pt idx="2326">
                  <c:v>122.682022609868</c:v>
                </c:pt>
                <c:pt idx="2327">
                  <c:v>122.464707649741</c:v>
                </c:pt>
                <c:pt idx="2328">
                  <c:v>121.951239578711</c:v>
                </c:pt>
                <c:pt idx="2329">
                  <c:v>122.61143973225001</c:v>
                </c:pt>
                <c:pt idx="2330">
                  <c:v>122.477282863231</c:v>
                </c:pt>
                <c:pt idx="2331">
                  <c:v>122.075373726179</c:v>
                </c:pt>
                <c:pt idx="2332">
                  <c:v>122.336191162989</c:v>
                </c:pt>
                <c:pt idx="2333">
                  <c:v>123.673056662619</c:v>
                </c:pt>
                <c:pt idx="2334">
                  <c:v>123.555039882648</c:v>
                </c:pt>
                <c:pt idx="2335">
                  <c:v>124.128465966112</c:v>
                </c:pt>
                <c:pt idx="2336">
                  <c:v>124.15264299686</c:v>
                </c:pt>
                <c:pt idx="2337">
                  <c:v>123.97979607977901</c:v>
                </c:pt>
                <c:pt idx="2338">
                  <c:v>123.846884453388</c:v>
                </c:pt>
                <c:pt idx="2339">
                  <c:v>124.025557006219</c:v>
                </c:pt>
                <c:pt idx="2340">
                  <c:v>123.30298560384399</c:v>
                </c:pt>
                <c:pt idx="2341">
                  <c:v>123.283742365477</c:v>
                </c:pt>
                <c:pt idx="2342">
                  <c:v>123.704380572703</c:v>
                </c:pt>
                <c:pt idx="2343">
                  <c:v>124.02539527202001</c:v>
                </c:pt>
                <c:pt idx="2344">
                  <c:v>123.78728974939899</c:v>
                </c:pt>
                <c:pt idx="2345">
                  <c:v>123.597844963459</c:v>
                </c:pt>
                <c:pt idx="2346">
                  <c:v>123.845401633489</c:v>
                </c:pt>
                <c:pt idx="2347">
                  <c:v>123.583199369006</c:v>
                </c:pt>
                <c:pt idx="2348">
                  <c:v>123.619730068972</c:v>
                </c:pt>
                <c:pt idx="2349">
                  <c:v>123.93712562511701</c:v>
                </c:pt>
                <c:pt idx="2350">
                  <c:v>123.16385738266101</c:v>
                </c:pt>
                <c:pt idx="2351">
                  <c:v>122.82279296961801</c:v>
                </c:pt>
                <c:pt idx="2352">
                  <c:v>122.898321664656</c:v>
                </c:pt>
                <c:pt idx="2353">
                  <c:v>122.007977312325</c:v>
                </c:pt>
                <c:pt idx="2354">
                  <c:v>121.87384509114599</c:v>
                </c:pt>
                <c:pt idx="2355">
                  <c:v>121.81669134083501</c:v>
                </c:pt>
                <c:pt idx="2356">
                  <c:v>122.43001805229</c:v>
                </c:pt>
                <c:pt idx="2357">
                  <c:v>121.81742991100499</c:v>
                </c:pt>
                <c:pt idx="2358">
                  <c:v>121.7353382456</c:v>
                </c:pt>
                <c:pt idx="2359">
                  <c:v>121.889662362425</c:v>
                </c:pt>
                <c:pt idx="2360">
                  <c:v>122.34397700744</c:v>
                </c:pt>
                <c:pt idx="2361">
                  <c:v>122.90783127266999</c:v>
                </c:pt>
                <c:pt idx="2362">
                  <c:v>122.935437852715</c:v>
                </c:pt>
                <c:pt idx="2363">
                  <c:v>122.43852673764501</c:v>
                </c:pt>
                <c:pt idx="2364">
                  <c:v>119.396694099716</c:v>
                </c:pt>
                <c:pt idx="2365">
                  <c:v>121.343925461029</c:v>
                </c:pt>
                <c:pt idx="2366">
                  <c:v>119.90252266029999</c:v>
                </c:pt>
                <c:pt idx="2367">
                  <c:v>120.154968552092</c:v>
                </c:pt>
                <c:pt idx="2368">
                  <c:v>121.698418698298</c:v>
                </c:pt>
                <c:pt idx="2369">
                  <c:v>121.441917146303</c:v>
                </c:pt>
                <c:pt idx="2370">
                  <c:v>121.17353132379201</c:v>
                </c:pt>
                <c:pt idx="2371">
                  <c:v>121.306765717895</c:v>
                </c:pt>
                <c:pt idx="2372">
                  <c:v>122.564372902307</c:v>
                </c:pt>
                <c:pt idx="2373">
                  <c:v>123.451182781917</c:v>
                </c:pt>
                <c:pt idx="2374">
                  <c:v>122.70272011697401</c:v>
                </c:pt>
                <c:pt idx="2375">
                  <c:v>121.662698689781</c:v>
                </c:pt>
                <c:pt idx="2376">
                  <c:v>122.658350475349</c:v>
                </c:pt>
                <c:pt idx="2377">
                  <c:v>123.083907216482</c:v>
                </c:pt>
                <c:pt idx="2378">
                  <c:v>122.065750375302</c:v>
                </c:pt>
                <c:pt idx="2379">
                  <c:v>123.00747240819901</c:v>
                </c:pt>
                <c:pt idx="2380">
                  <c:v>122.72016028574799</c:v>
                </c:pt>
                <c:pt idx="2381">
                  <c:v>122.325551758852</c:v>
                </c:pt>
                <c:pt idx="2382">
                  <c:v>122.804716840835</c:v>
                </c:pt>
                <c:pt idx="2383">
                  <c:v>122.802432815025</c:v>
                </c:pt>
                <c:pt idx="2384">
                  <c:v>122.469077892963</c:v>
                </c:pt>
                <c:pt idx="2385">
                  <c:v>123.14024411014501</c:v>
                </c:pt>
                <c:pt idx="2386">
                  <c:v>121.49431737536899</c:v>
                </c:pt>
                <c:pt idx="2387">
                  <c:v>121.51060409461699</c:v>
                </c:pt>
                <c:pt idx="2388">
                  <c:v>121.104616477067</c:v>
                </c:pt>
                <c:pt idx="2389">
                  <c:v>121.19003921292</c:v>
                </c:pt>
                <c:pt idx="2390">
                  <c:v>120.840661967128</c:v>
                </c:pt>
                <c:pt idx="2391">
                  <c:v>121.752960768105</c:v>
                </c:pt>
                <c:pt idx="2392">
                  <c:v>121.87921542830701</c:v>
                </c:pt>
                <c:pt idx="2393">
                  <c:v>121.72313858886299</c:v>
                </c:pt>
                <c:pt idx="2394">
                  <c:v>121.94867285673401</c:v>
                </c:pt>
                <c:pt idx="2395">
                  <c:v>122.977960370959</c:v>
                </c:pt>
                <c:pt idx="2396">
                  <c:v>122.5497571538</c:v>
                </c:pt>
                <c:pt idx="2397">
                  <c:v>122.02069922568499</c:v>
                </c:pt>
                <c:pt idx="2398">
                  <c:v>121.558554845957</c:v>
                </c:pt>
                <c:pt idx="2399">
                  <c:v>120.98487196327601</c:v>
                </c:pt>
                <c:pt idx="2400">
                  <c:v>120.919937006786</c:v>
                </c:pt>
                <c:pt idx="2401">
                  <c:v>120.05419617259101</c:v>
                </c:pt>
                <c:pt idx="2402">
                  <c:v>119.180477225971</c:v>
                </c:pt>
                <c:pt idx="2403">
                  <c:v>118.32811678077</c:v>
                </c:pt>
                <c:pt idx="2404">
                  <c:v>118.020927746778</c:v>
                </c:pt>
                <c:pt idx="2405">
                  <c:v>120.735107006793</c:v>
                </c:pt>
                <c:pt idx="2406">
                  <c:v>121.358803496745</c:v>
                </c:pt>
                <c:pt idx="2407">
                  <c:v>122.306274278516</c:v>
                </c:pt>
                <c:pt idx="2408">
                  <c:v>121.428901227968</c:v>
                </c:pt>
                <c:pt idx="2409">
                  <c:v>121.37015046478</c:v>
                </c:pt>
                <c:pt idx="2410">
                  <c:v>120.75000531596901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Sheet10!$BP$7</c:f>
              <c:strCache>
                <c:ptCount val="1"/>
                <c:pt idx="0">
                  <c:v>ERCDaily7</c:v>
                </c:pt>
              </c:strCache>
            </c:strRef>
          </c:tx>
          <c:marker>
            <c:symbol val="none"/>
          </c:marker>
          <c:val>
            <c:numRef>
              <c:f>Sheet10!$BP$8:$BP$2418</c:f>
              <c:numCache>
                <c:formatCode>General</c:formatCode>
                <c:ptCount val="2411"/>
                <c:pt idx="0">
                  <c:v>100</c:v>
                </c:pt>
                <c:pt idx="1">
                  <c:v>100.2353690339</c:v>
                </c:pt>
                <c:pt idx="2">
                  <c:v>101.41295814274299</c:v>
                </c:pt>
                <c:pt idx="3">
                  <c:v>101.637347177669</c:v>
                </c:pt>
                <c:pt idx="4">
                  <c:v>101.653201256009</c:v>
                </c:pt>
                <c:pt idx="5">
                  <c:v>100.587485439698</c:v>
                </c:pt>
                <c:pt idx="6">
                  <c:v>100.885014963106</c:v>
                </c:pt>
                <c:pt idx="7">
                  <c:v>101.550700184243</c:v>
                </c:pt>
                <c:pt idx="8">
                  <c:v>101.956156355403</c:v>
                </c:pt>
                <c:pt idx="9">
                  <c:v>102.10919132368799</c:v>
                </c:pt>
                <c:pt idx="10">
                  <c:v>102.239514836616</c:v>
                </c:pt>
                <c:pt idx="11">
                  <c:v>102.289987803873</c:v>
                </c:pt>
                <c:pt idx="12">
                  <c:v>102.56408816412601</c:v>
                </c:pt>
                <c:pt idx="13">
                  <c:v>101.147650378874</c:v>
                </c:pt>
                <c:pt idx="14">
                  <c:v>102.281918537135</c:v>
                </c:pt>
                <c:pt idx="15">
                  <c:v>101.838785424992</c:v>
                </c:pt>
                <c:pt idx="16">
                  <c:v>101.724165246054</c:v>
                </c:pt>
                <c:pt idx="17">
                  <c:v>101.95631447112299</c:v>
                </c:pt>
                <c:pt idx="18">
                  <c:v>102.00169720676701</c:v>
                </c:pt>
                <c:pt idx="19">
                  <c:v>102.031718282244</c:v>
                </c:pt>
                <c:pt idx="20">
                  <c:v>102.357673666029</c:v>
                </c:pt>
                <c:pt idx="21">
                  <c:v>102.06009130621101</c:v>
                </c:pt>
                <c:pt idx="22">
                  <c:v>101.759833547543</c:v>
                </c:pt>
                <c:pt idx="23">
                  <c:v>100.538656877905</c:v>
                </c:pt>
                <c:pt idx="24">
                  <c:v>101.12835523847799</c:v>
                </c:pt>
                <c:pt idx="25">
                  <c:v>101.598466054364</c:v>
                </c:pt>
                <c:pt idx="26">
                  <c:v>102.41643712928099</c:v>
                </c:pt>
                <c:pt idx="27">
                  <c:v>102.668146501865</c:v>
                </c:pt>
                <c:pt idx="28">
                  <c:v>102.89222628008601</c:v>
                </c:pt>
                <c:pt idx="29">
                  <c:v>103.139204684457</c:v>
                </c:pt>
                <c:pt idx="30">
                  <c:v>102.86353317904801</c:v>
                </c:pt>
                <c:pt idx="31">
                  <c:v>101.856056483841</c:v>
                </c:pt>
                <c:pt idx="32">
                  <c:v>100.17153595492201</c:v>
                </c:pt>
                <c:pt idx="33">
                  <c:v>101.35742770557</c:v>
                </c:pt>
                <c:pt idx="34">
                  <c:v>101.60453627701</c:v>
                </c:pt>
                <c:pt idx="35">
                  <c:v>100.88565653447699</c:v>
                </c:pt>
                <c:pt idx="36">
                  <c:v>101.814634895195</c:v>
                </c:pt>
                <c:pt idx="37">
                  <c:v>102.524381852308</c:v>
                </c:pt>
                <c:pt idx="38">
                  <c:v>103.083507653258</c:v>
                </c:pt>
                <c:pt idx="39">
                  <c:v>103.34233524045899</c:v>
                </c:pt>
                <c:pt idx="40">
                  <c:v>103.54466315161</c:v>
                </c:pt>
                <c:pt idx="41">
                  <c:v>102.66319821688499</c:v>
                </c:pt>
                <c:pt idx="42">
                  <c:v>103.44698610400199</c:v>
                </c:pt>
                <c:pt idx="43">
                  <c:v>103.41294498627801</c:v>
                </c:pt>
                <c:pt idx="44">
                  <c:v>103.343873369932</c:v>
                </c:pt>
                <c:pt idx="45">
                  <c:v>102.99978802429101</c:v>
                </c:pt>
                <c:pt idx="46">
                  <c:v>103.36481391418501</c:v>
                </c:pt>
                <c:pt idx="47">
                  <c:v>103.321533334671</c:v>
                </c:pt>
                <c:pt idx="48">
                  <c:v>103.642118107549</c:v>
                </c:pt>
                <c:pt idx="49">
                  <c:v>104.113992942084</c:v>
                </c:pt>
                <c:pt idx="50">
                  <c:v>104.020074113931</c:v>
                </c:pt>
                <c:pt idx="51">
                  <c:v>103.659403128788</c:v>
                </c:pt>
                <c:pt idx="52">
                  <c:v>104.04372844250901</c:v>
                </c:pt>
                <c:pt idx="53">
                  <c:v>104.12359293775199</c:v>
                </c:pt>
                <c:pt idx="54">
                  <c:v>102.948487715829</c:v>
                </c:pt>
                <c:pt idx="55">
                  <c:v>103.59356983312701</c:v>
                </c:pt>
                <c:pt idx="56">
                  <c:v>105.375782439136</c:v>
                </c:pt>
                <c:pt idx="57">
                  <c:v>105.901003379817</c:v>
                </c:pt>
                <c:pt idx="58">
                  <c:v>106.132330381277</c:v>
                </c:pt>
                <c:pt idx="59">
                  <c:v>106.18167608102701</c:v>
                </c:pt>
                <c:pt idx="60">
                  <c:v>106.426027639114</c:v>
                </c:pt>
                <c:pt idx="61">
                  <c:v>106.58989044446101</c:v>
                </c:pt>
                <c:pt idx="62">
                  <c:v>106.60061288371401</c:v>
                </c:pt>
                <c:pt idx="63">
                  <c:v>106.542461125408</c:v>
                </c:pt>
                <c:pt idx="64">
                  <c:v>105.96515306128801</c:v>
                </c:pt>
                <c:pt idx="65">
                  <c:v>106.28761625242799</c:v>
                </c:pt>
                <c:pt idx="66">
                  <c:v>105.811747904478</c:v>
                </c:pt>
                <c:pt idx="67">
                  <c:v>105.116802866727</c:v>
                </c:pt>
                <c:pt idx="68">
                  <c:v>105.570387321395</c:v>
                </c:pt>
                <c:pt idx="69">
                  <c:v>105.145503127517</c:v>
                </c:pt>
                <c:pt idx="70">
                  <c:v>105.36723873525401</c:v>
                </c:pt>
                <c:pt idx="71">
                  <c:v>105.572244364394</c:v>
                </c:pt>
                <c:pt idx="72">
                  <c:v>105.170476602185</c:v>
                </c:pt>
                <c:pt idx="73">
                  <c:v>104.847263211187</c:v>
                </c:pt>
                <c:pt idx="74">
                  <c:v>105.023021475264</c:v>
                </c:pt>
                <c:pt idx="75">
                  <c:v>104.972165359399</c:v>
                </c:pt>
                <c:pt idx="76">
                  <c:v>104.38447708937299</c:v>
                </c:pt>
                <c:pt idx="77">
                  <c:v>104.124654062224</c:v>
                </c:pt>
                <c:pt idx="78">
                  <c:v>104.41239428219301</c:v>
                </c:pt>
                <c:pt idx="79">
                  <c:v>104.256675199699</c:v>
                </c:pt>
                <c:pt idx="80">
                  <c:v>104.004238584272</c:v>
                </c:pt>
                <c:pt idx="81">
                  <c:v>103.757398845468</c:v>
                </c:pt>
                <c:pt idx="82">
                  <c:v>104.369398463151</c:v>
                </c:pt>
                <c:pt idx="83">
                  <c:v>104.430992795647</c:v>
                </c:pt>
                <c:pt idx="84">
                  <c:v>104.63495019798199</c:v>
                </c:pt>
                <c:pt idx="85">
                  <c:v>104.824406798317</c:v>
                </c:pt>
                <c:pt idx="86">
                  <c:v>104.900340688608</c:v>
                </c:pt>
                <c:pt idx="87">
                  <c:v>105.480429277716</c:v>
                </c:pt>
                <c:pt idx="88">
                  <c:v>105.586883431549</c:v>
                </c:pt>
                <c:pt idx="89">
                  <c:v>105.512128763641</c:v>
                </c:pt>
                <c:pt idx="90">
                  <c:v>105.7805134276</c:v>
                </c:pt>
                <c:pt idx="91">
                  <c:v>105.99455205346599</c:v>
                </c:pt>
                <c:pt idx="92">
                  <c:v>106.440003042946</c:v>
                </c:pt>
                <c:pt idx="93">
                  <c:v>106.723584612793</c:v>
                </c:pt>
                <c:pt idx="94">
                  <c:v>106.968103472416</c:v>
                </c:pt>
                <c:pt idx="95">
                  <c:v>107.00776486226501</c:v>
                </c:pt>
                <c:pt idx="96">
                  <c:v>107.45160681981</c:v>
                </c:pt>
                <c:pt idx="97">
                  <c:v>107.773758321469</c:v>
                </c:pt>
                <c:pt idx="98">
                  <c:v>107.979806331784</c:v>
                </c:pt>
                <c:pt idx="99">
                  <c:v>107.891622095925</c:v>
                </c:pt>
                <c:pt idx="100">
                  <c:v>107.57225166255699</c:v>
                </c:pt>
                <c:pt idx="101">
                  <c:v>107.704529035909</c:v>
                </c:pt>
                <c:pt idx="102">
                  <c:v>107.74960617775901</c:v>
                </c:pt>
                <c:pt idx="103">
                  <c:v>108.807894395415</c:v>
                </c:pt>
                <c:pt idx="104">
                  <c:v>108.67608772784</c:v>
                </c:pt>
                <c:pt idx="105">
                  <c:v>107.878585440886</c:v>
                </c:pt>
                <c:pt idx="106">
                  <c:v>108.383187418191</c:v>
                </c:pt>
                <c:pt idx="107">
                  <c:v>108.577340640264</c:v>
                </c:pt>
                <c:pt idx="108">
                  <c:v>108.614095014173</c:v>
                </c:pt>
                <c:pt idx="109">
                  <c:v>108.693124022555</c:v>
                </c:pt>
                <c:pt idx="110">
                  <c:v>109.140376971219</c:v>
                </c:pt>
                <c:pt idx="111">
                  <c:v>109.252517053673</c:v>
                </c:pt>
                <c:pt idx="112">
                  <c:v>110.605482754189</c:v>
                </c:pt>
                <c:pt idx="113">
                  <c:v>110.60139547756999</c:v>
                </c:pt>
                <c:pt idx="114">
                  <c:v>109.966935316185</c:v>
                </c:pt>
                <c:pt idx="115">
                  <c:v>110.210781138206</c:v>
                </c:pt>
                <c:pt idx="116">
                  <c:v>111.852084192161</c:v>
                </c:pt>
                <c:pt idx="117">
                  <c:v>112.025610656967</c:v>
                </c:pt>
                <c:pt idx="118">
                  <c:v>112.31032689683499</c:v>
                </c:pt>
                <c:pt idx="119">
                  <c:v>112.50747323203601</c:v>
                </c:pt>
                <c:pt idx="120">
                  <c:v>112.496498396764</c:v>
                </c:pt>
                <c:pt idx="121">
                  <c:v>113.693224038624</c:v>
                </c:pt>
                <c:pt idx="122">
                  <c:v>113.672992027116</c:v>
                </c:pt>
                <c:pt idx="123">
                  <c:v>113.548144671488</c:v>
                </c:pt>
                <c:pt idx="124">
                  <c:v>113.871555014414</c:v>
                </c:pt>
                <c:pt idx="125">
                  <c:v>114.40178459455301</c:v>
                </c:pt>
                <c:pt idx="126">
                  <c:v>113.083438134061</c:v>
                </c:pt>
                <c:pt idx="127">
                  <c:v>113.108223716021</c:v>
                </c:pt>
                <c:pt idx="128">
                  <c:v>113.349117261855</c:v>
                </c:pt>
                <c:pt idx="129">
                  <c:v>113.826063102163</c:v>
                </c:pt>
                <c:pt idx="130">
                  <c:v>113.915327480946</c:v>
                </c:pt>
                <c:pt idx="131">
                  <c:v>114.45474772943599</c:v>
                </c:pt>
                <c:pt idx="132">
                  <c:v>114.880796502808</c:v>
                </c:pt>
                <c:pt idx="133">
                  <c:v>114.341404922343</c:v>
                </c:pt>
                <c:pt idx="134">
                  <c:v>114.82515794477</c:v>
                </c:pt>
                <c:pt idx="135">
                  <c:v>113.427464564709</c:v>
                </c:pt>
                <c:pt idx="136">
                  <c:v>113.539232362875</c:v>
                </c:pt>
                <c:pt idx="137">
                  <c:v>113.368283024034</c:v>
                </c:pt>
                <c:pt idx="138">
                  <c:v>113.513827380772</c:v>
                </c:pt>
                <c:pt idx="139">
                  <c:v>112.81928624578801</c:v>
                </c:pt>
                <c:pt idx="140">
                  <c:v>112.37486815701099</c:v>
                </c:pt>
                <c:pt idx="141">
                  <c:v>112.124130619201</c:v>
                </c:pt>
                <c:pt idx="142">
                  <c:v>111.821818340948</c:v>
                </c:pt>
                <c:pt idx="143">
                  <c:v>112.001345803641</c:v>
                </c:pt>
                <c:pt idx="144">
                  <c:v>111.74028739242399</c:v>
                </c:pt>
                <c:pt idx="145">
                  <c:v>111.570994027854</c:v>
                </c:pt>
                <c:pt idx="146">
                  <c:v>111.777010541415</c:v>
                </c:pt>
                <c:pt idx="147">
                  <c:v>111.747367740184</c:v>
                </c:pt>
                <c:pt idx="148">
                  <c:v>112.09192738501299</c:v>
                </c:pt>
                <c:pt idx="149">
                  <c:v>111.76586798181</c:v>
                </c:pt>
                <c:pt idx="150">
                  <c:v>112.159500063054</c:v>
                </c:pt>
                <c:pt idx="151">
                  <c:v>112.303712228869</c:v>
                </c:pt>
                <c:pt idx="152">
                  <c:v>112.361765999555</c:v>
                </c:pt>
                <c:pt idx="153">
                  <c:v>113.029048987496</c:v>
                </c:pt>
                <c:pt idx="154">
                  <c:v>113.527849139309</c:v>
                </c:pt>
                <c:pt idx="155">
                  <c:v>113.133764246624</c:v>
                </c:pt>
                <c:pt idx="156">
                  <c:v>113.34715312907601</c:v>
                </c:pt>
                <c:pt idx="157">
                  <c:v>112.929743743801</c:v>
                </c:pt>
                <c:pt idx="158">
                  <c:v>112.917239514656</c:v>
                </c:pt>
                <c:pt idx="159">
                  <c:v>113.614832435374</c:v>
                </c:pt>
                <c:pt idx="160">
                  <c:v>112.79677690351799</c:v>
                </c:pt>
                <c:pt idx="161">
                  <c:v>113.32432209825799</c:v>
                </c:pt>
                <c:pt idx="162">
                  <c:v>112.91797795329001</c:v>
                </c:pt>
                <c:pt idx="163">
                  <c:v>113.137041369965</c:v>
                </c:pt>
                <c:pt idx="164">
                  <c:v>112.32103987873199</c:v>
                </c:pt>
                <c:pt idx="165">
                  <c:v>111.593988014316</c:v>
                </c:pt>
                <c:pt idx="166">
                  <c:v>111.209365526875</c:v>
                </c:pt>
                <c:pt idx="167">
                  <c:v>111.75649400790201</c:v>
                </c:pt>
                <c:pt idx="168">
                  <c:v>112.22699978127601</c:v>
                </c:pt>
                <c:pt idx="169">
                  <c:v>112.457727446067</c:v>
                </c:pt>
                <c:pt idx="170">
                  <c:v>112.917854565735</c:v>
                </c:pt>
                <c:pt idx="171">
                  <c:v>112.97592972514499</c:v>
                </c:pt>
                <c:pt idx="172">
                  <c:v>112.760013703716</c:v>
                </c:pt>
                <c:pt idx="173">
                  <c:v>112.747235529053</c:v>
                </c:pt>
                <c:pt idx="174">
                  <c:v>113.263095225939</c:v>
                </c:pt>
                <c:pt idx="175">
                  <c:v>113.28447088851701</c:v>
                </c:pt>
                <c:pt idx="176">
                  <c:v>113.18645658917001</c:v>
                </c:pt>
                <c:pt idx="177">
                  <c:v>113.25088843865301</c:v>
                </c:pt>
                <c:pt idx="178">
                  <c:v>112.167786434479</c:v>
                </c:pt>
                <c:pt idx="179">
                  <c:v>111.83174732306</c:v>
                </c:pt>
                <c:pt idx="180">
                  <c:v>111.76061494976</c:v>
                </c:pt>
                <c:pt idx="181">
                  <c:v>111.956547804694</c:v>
                </c:pt>
                <c:pt idx="182">
                  <c:v>112.286803239021</c:v>
                </c:pt>
                <c:pt idx="183">
                  <c:v>112.20469309466699</c:v>
                </c:pt>
                <c:pt idx="184">
                  <c:v>112.81600650854</c:v>
                </c:pt>
                <c:pt idx="185">
                  <c:v>111.947595284493</c:v>
                </c:pt>
                <c:pt idx="186">
                  <c:v>111.327498912393</c:v>
                </c:pt>
                <c:pt idx="187">
                  <c:v>110.793810216105</c:v>
                </c:pt>
                <c:pt idx="188">
                  <c:v>110.8254404321</c:v>
                </c:pt>
                <c:pt idx="189">
                  <c:v>110.88155627913601</c:v>
                </c:pt>
                <c:pt idx="190">
                  <c:v>110.936144805857</c:v>
                </c:pt>
                <c:pt idx="191">
                  <c:v>110.654264771531</c:v>
                </c:pt>
                <c:pt idx="192">
                  <c:v>110.978586342453</c:v>
                </c:pt>
                <c:pt idx="193">
                  <c:v>111.092309971731</c:v>
                </c:pt>
                <c:pt idx="194">
                  <c:v>110.95045212875</c:v>
                </c:pt>
                <c:pt idx="195">
                  <c:v>110.840528079298</c:v>
                </c:pt>
                <c:pt idx="196">
                  <c:v>111.58392442709</c:v>
                </c:pt>
                <c:pt idx="197">
                  <c:v>112.043656111855</c:v>
                </c:pt>
                <c:pt idx="198">
                  <c:v>111.412203897925</c:v>
                </c:pt>
                <c:pt idx="199">
                  <c:v>110.535023226931</c:v>
                </c:pt>
                <c:pt idx="200">
                  <c:v>109.946718108817</c:v>
                </c:pt>
                <c:pt idx="201">
                  <c:v>109.386227624166</c:v>
                </c:pt>
                <c:pt idx="202">
                  <c:v>110.510422035038</c:v>
                </c:pt>
                <c:pt idx="203">
                  <c:v>111.02883004051399</c:v>
                </c:pt>
                <c:pt idx="204">
                  <c:v>110.727998594073</c:v>
                </c:pt>
                <c:pt idx="205">
                  <c:v>110.59332826478099</c:v>
                </c:pt>
                <c:pt idx="206">
                  <c:v>110.084176665269</c:v>
                </c:pt>
                <c:pt idx="207">
                  <c:v>110.19487375844299</c:v>
                </c:pt>
                <c:pt idx="208">
                  <c:v>109.961465393072</c:v>
                </c:pt>
                <c:pt idx="209">
                  <c:v>110.58314399143499</c:v>
                </c:pt>
                <c:pt idx="210">
                  <c:v>110.474588754941</c:v>
                </c:pt>
                <c:pt idx="211">
                  <c:v>110.764734313717</c:v>
                </c:pt>
                <c:pt idx="212">
                  <c:v>110.95567755002899</c:v>
                </c:pt>
                <c:pt idx="213">
                  <c:v>111.71435592222301</c:v>
                </c:pt>
                <c:pt idx="214">
                  <c:v>111.961193558399</c:v>
                </c:pt>
                <c:pt idx="215">
                  <c:v>112.349247328982</c:v>
                </c:pt>
                <c:pt idx="216">
                  <c:v>111.54792333404799</c:v>
                </c:pt>
                <c:pt idx="217">
                  <c:v>111.232379333428</c:v>
                </c:pt>
                <c:pt idx="218">
                  <c:v>110.80497811216701</c:v>
                </c:pt>
                <c:pt idx="219">
                  <c:v>110.86876244685899</c:v>
                </c:pt>
                <c:pt idx="220">
                  <c:v>110.174196739808</c:v>
                </c:pt>
                <c:pt idx="221">
                  <c:v>110.091028613981</c:v>
                </c:pt>
                <c:pt idx="222">
                  <c:v>109.849355371863</c:v>
                </c:pt>
                <c:pt idx="223">
                  <c:v>110.599176326186</c:v>
                </c:pt>
                <c:pt idx="224">
                  <c:v>111.31992352291</c:v>
                </c:pt>
                <c:pt idx="225">
                  <c:v>111.02344882865501</c:v>
                </c:pt>
                <c:pt idx="226">
                  <c:v>110.956382912908</c:v>
                </c:pt>
                <c:pt idx="227">
                  <c:v>110.60109629084199</c:v>
                </c:pt>
                <c:pt idx="228">
                  <c:v>111.444300620644</c:v>
                </c:pt>
                <c:pt idx="229">
                  <c:v>111.04322790636699</c:v>
                </c:pt>
                <c:pt idx="230">
                  <c:v>111.539565931748</c:v>
                </c:pt>
                <c:pt idx="231">
                  <c:v>111.057292544806</c:v>
                </c:pt>
                <c:pt idx="232">
                  <c:v>111.504050521807</c:v>
                </c:pt>
                <c:pt idx="233">
                  <c:v>111.674272379999</c:v>
                </c:pt>
                <c:pt idx="234">
                  <c:v>111.227675657003</c:v>
                </c:pt>
                <c:pt idx="235">
                  <c:v>111.31534037708499</c:v>
                </c:pt>
                <c:pt idx="236">
                  <c:v>111.27287631471199</c:v>
                </c:pt>
                <c:pt idx="237">
                  <c:v>111.378189305848</c:v>
                </c:pt>
                <c:pt idx="238">
                  <c:v>111.969281454647</c:v>
                </c:pt>
                <c:pt idx="239">
                  <c:v>112.06589072138</c:v>
                </c:pt>
                <c:pt idx="240">
                  <c:v>112.73194352284401</c:v>
                </c:pt>
                <c:pt idx="241">
                  <c:v>113.241396675917</c:v>
                </c:pt>
                <c:pt idx="242">
                  <c:v>112.46415939079</c:v>
                </c:pt>
                <c:pt idx="243">
                  <c:v>113.01852866540101</c:v>
                </c:pt>
                <c:pt idx="244">
                  <c:v>113.038453463151</c:v>
                </c:pt>
                <c:pt idx="245">
                  <c:v>111.80648380324401</c:v>
                </c:pt>
                <c:pt idx="246">
                  <c:v>111.36480642544601</c:v>
                </c:pt>
                <c:pt idx="247">
                  <c:v>111.55747922305</c:v>
                </c:pt>
                <c:pt idx="248">
                  <c:v>112.35959573834</c:v>
                </c:pt>
                <c:pt idx="249">
                  <c:v>112.233365411322</c:v>
                </c:pt>
                <c:pt idx="250">
                  <c:v>112.969185042416</c:v>
                </c:pt>
                <c:pt idx="251">
                  <c:v>112.98128362411001</c:v>
                </c:pt>
                <c:pt idx="252">
                  <c:v>112.846498741207</c:v>
                </c:pt>
                <c:pt idx="253">
                  <c:v>112.636618767155</c:v>
                </c:pt>
                <c:pt idx="254">
                  <c:v>112.06165616401999</c:v>
                </c:pt>
                <c:pt idx="255">
                  <c:v>112.227179390532</c:v>
                </c:pt>
                <c:pt idx="256">
                  <c:v>112.46168104500001</c:v>
                </c:pt>
                <c:pt idx="257">
                  <c:v>111.660647873043</c:v>
                </c:pt>
                <c:pt idx="258">
                  <c:v>111.922022548874</c:v>
                </c:pt>
                <c:pt idx="259">
                  <c:v>114.647403352634</c:v>
                </c:pt>
                <c:pt idx="260">
                  <c:v>115.29539766419801</c:v>
                </c:pt>
                <c:pt idx="261">
                  <c:v>115.6169855409</c:v>
                </c:pt>
                <c:pt idx="262">
                  <c:v>116.455915405417</c:v>
                </c:pt>
                <c:pt idx="263">
                  <c:v>114.745722025418</c:v>
                </c:pt>
                <c:pt idx="264">
                  <c:v>115.567549100855</c:v>
                </c:pt>
                <c:pt idx="265">
                  <c:v>115.436101809154</c:v>
                </c:pt>
                <c:pt idx="266">
                  <c:v>116.177472160327</c:v>
                </c:pt>
                <c:pt idx="267">
                  <c:v>115.727129554255</c:v>
                </c:pt>
                <c:pt idx="268">
                  <c:v>115.532420274872</c:v>
                </c:pt>
                <c:pt idx="269">
                  <c:v>116.451644255448</c:v>
                </c:pt>
                <c:pt idx="270">
                  <c:v>116.845619010454</c:v>
                </c:pt>
                <c:pt idx="271">
                  <c:v>116.931667302916</c:v>
                </c:pt>
                <c:pt idx="272">
                  <c:v>116.92974443262401</c:v>
                </c:pt>
                <c:pt idx="273">
                  <c:v>116.757160141119</c:v>
                </c:pt>
                <c:pt idx="274">
                  <c:v>116.10927488465499</c:v>
                </c:pt>
                <c:pt idx="275">
                  <c:v>115.973819398157</c:v>
                </c:pt>
                <c:pt idx="276">
                  <c:v>115.424159316491</c:v>
                </c:pt>
                <c:pt idx="277">
                  <c:v>115.92058544281799</c:v>
                </c:pt>
                <c:pt idx="278">
                  <c:v>114.883116696307</c:v>
                </c:pt>
                <c:pt idx="279">
                  <c:v>115.50727585605</c:v>
                </c:pt>
                <c:pt idx="280">
                  <c:v>114.612101067127</c:v>
                </c:pt>
                <c:pt idx="281">
                  <c:v>113.756169572513</c:v>
                </c:pt>
                <c:pt idx="282">
                  <c:v>114.03314905270101</c:v>
                </c:pt>
                <c:pt idx="283">
                  <c:v>116.297074594969</c:v>
                </c:pt>
                <c:pt idx="284">
                  <c:v>115.35986544484901</c:v>
                </c:pt>
                <c:pt idx="285">
                  <c:v>114.92280800572399</c:v>
                </c:pt>
                <c:pt idx="286">
                  <c:v>114.12935741266701</c:v>
                </c:pt>
                <c:pt idx="287">
                  <c:v>113.578626912744</c:v>
                </c:pt>
                <c:pt idx="288">
                  <c:v>112.949815329891</c:v>
                </c:pt>
                <c:pt idx="289">
                  <c:v>113.484823447097</c:v>
                </c:pt>
                <c:pt idx="290">
                  <c:v>113.85391440291301</c:v>
                </c:pt>
                <c:pt idx="291">
                  <c:v>113.82715726019801</c:v>
                </c:pt>
                <c:pt idx="292">
                  <c:v>113.903694167509</c:v>
                </c:pt>
                <c:pt idx="293">
                  <c:v>113.595211019659</c:v>
                </c:pt>
                <c:pt idx="294">
                  <c:v>112.750221015798</c:v>
                </c:pt>
                <c:pt idx="295">
                  <c:v>112.519981719106</c:v>
                </c:pt>
                <c:pt idx="296">
                  <c:v>112.468324376653</c:v>
                </c:pt>
                <c:pt idx="297">
                  <c:v>112.473112974843</c:v>
                </c:pt>
                <c:pt idx="298">
                  <c:v>112.196346629761</c:v>
                </c:pt>
                <c:pt idx="299">
                  <c:v>112.455652640446</c:v>
                </c:pt>
                <c:pt idx="300">
                  <c:v>112.324505445867</c:v>
                </c:pt>
                <c:pt idx="301">
                  <c:v>112.96802245207201</c:v>
                </c:pt>
                <c:pt idx="302">
                  <c:v>112.651175791079</c:v>
                </c:pt>
                <c:pt idx="303">
                  <c:v>112.549350557596</c:v>
                </c:pt>
                <c:pt idx="304">
                  <c:v>111.96654720717</c:v>
                </c:pt>
                <c:pt idx="305">
                  <c:v>111.97576433750901</c:v>
                </c:pt>
                <c:pt idx="306">
                  <c:v>111.046959349689</c:v>
                </c:pt>
                <c:pt idx="307">
                  <c:v>112.43446771381301</c:v>
                </c:pt>
                <c:pt idx="308">
                  <c:v>112.356837144426</c:v>
                </c:pt>
                <c:pt idx="309">
                  <c:v>112.253405561139</c:v>
                </c:pt>
                <c:pt idx="310">
                  <c:v>110.916029587214</c:v>
                </c:pt>
                <c:pt idx="311">
                  <c:v>110.99369363386</c:v>
                </c:pt>
                <c:pt idx="312">
                  <c:v>110.784065495749</c:v>
                </c:pt>
                <c:pt idx="313">
                  <c:v>110.198173966909</c:v>
                </c:pt>
                <c:pt idx="314">
                  <c:v>110.88577944187401</c:v>
                </c:pt>
                <c:pt idx="315">
                  <c:v>110.156243786158</c:v>
                </c:pt>
                <c:pt idx="316">
                  <c:v>109.36493631824401</c:v>
                </c:pt>
                <c:pt idx="317">
                  <c:v>109.140914372609</c:v>
                </c:pt>
                <c:pt idx="318">
                  <c:v>109.268212186585</c:v>
                </c:pt>
                <c:pt idx="319">
                  <c:v>108.43941333168399</c:v>
                </c:pt>
                <c:pt idx="320">
                  <c:v>109.221606105093</c:v>
                </c:pt>
                <c:pt idx="321">
                  <c:v>110.452791155966</c:v>
                </c:pt>
                <c:pt idx="322">
                  <c:v>110.051073801531</c:v>
                </c:pt>
                <c:pt idx="323">
                  <c:v>109.602637470074</c:v>
                </c:pt>
                <c:pt idx="324">
                  <c:v>108.117959825868</c:v>
                </c:pt>
                <c:pt idx="325">
                  <c:v>108.27870650875001</c:v>
                </c:pt>
                <c:pt idx="326">
                  <c:v>108.66987754662</c:v>
                </c:pt>
                <c:pt idx="327">
                  <c:v>108.708923041711</c:v>
                </c:pt>
                <c:pt idx="328">
                  <c:v>108.529186213418</c:v>
                </c:pt>
                <c:pt idx="329">
                  <c:v>107.831439897538</c:v>
                </c:pt>
                <c:pt idx="330">
                  <c:v>107.505463349986</c:v>
                </c:pt>
                <c:pt idx="331">
                  <c:v>107.854459042381</c:v>
                </c:pt>
                <c:pt idx="332">
                  <c:v>107.847779656642</c:v>
                </c:pt>
                <c:pt idx="333">
                  <c:v>106.15493201463499</c:v>
                </c:pt>
                <c:pt idx="334">
                  <c:v>105.723526144817</c:v>
                </c:pt>
                <c:pt idx="335">
                  <c:v>105.658018196228</c:v>
                </c:pt>
                <c:pt idx="336">
                  <c:v>106.07763240398999</c:v>
                </c:pt>
                <c:pt idx="337">
                  <c:v>106.602392887665</c:v>
                </c:pt>
                <c:pt idx="338">
                  <c:v>107.18626868146499</c:v>
                </c:pt>
                <c:pt idx="339">
                  <c:v>105.425746672931</c:v>
                </c:pt>
                <c:pt idx="340">
                  <c:v>105.65597196753799</c:v>
                </c:pt>
                <c:pt idx="341">
                  <c:v>106.26992217691</c:v>
                </c:pt>
                <c:pt idx="342">
                  <c:v>106.896979975797</c:v>
                </c:pt>
                <c:pt idx="343">
                  <c:v>105.582020973875</c:v>
                </c:pt>
                <c:pt idx="344">
                  <c:v>104.13849901357599</c:v>
                </c:pt>
                <c:pt idx="345">
                  <c:v>103.56751969780299</c:v>
                </c:pt>
                <c:pt idx="346">
                  <c:v>102.512026340726</c:v>
                </c:pt>
                <c:pt idx="347">
                  <c:v>102.282645547992</c:v>
                </c:pt>
                <c:pt idx="348">
                  <c:v>102.72386084367299</c:v>
                </c:pt>
                <c:pt idx="349">
                  <c:v>102.591962971906</c:v>
                </c:pt>
                <c:pt idx="350">
                  <c:v>102.44450017739599</c:v>
                </c:pt>
                <c:pt idx="351">
                  <c:v>102.58091740402099</c:v>
                </c:pt>
                <c:pt idx="352">
                  <c:v>102.04845401786</c:v>
                </c:pt>
                <c:pt idx="353">
                  <c:v>101.96623609089799</c:v>
                </c:pt>
                <c:pt idx="354">
                  <c:v>100.795409058378</c:v>
                </c:pt>
                <c:pt idx="355">
                  <c:v>100.60160322518</c:v>
                </c:pt>
                <c:pt idx="356">
                  <c:v>100.69371944400299</c:v>
                </c:pt>
                <c:pt idx="357">
                  <c:v>101.433443557914</c:v>
                </c:pt>
                <c:pt idx="358">
                  <c:v>100.43555276241</c:v>
                </c:pt>
                <c:pt idx="359">
                  <c:v>99.725681216926503</c:v>
                </c:pt>
                <c:pt idx="360">
                  <c:v>99.608249510160803</c:v>
                </c:pt>
                <c:pt idx="361">
                  <c:v>99.608709702737002</c:v>
                </c:pt>
                <c:pt idx="362">
                  <c:v>99.641226582425006</c:v>
                </c:pt>
                <c:pt idx="363">
                  <c:v>98.724218282871703</c:v>
                </c:pt>
                <c:pt idx="364">
                  <c:v>98.644217450454803</c:v>
                </c:pt>
                <c:pt idx="365">
                  <c:v>99.142181417698296</c:v>
                </c:pt>
                <c:pt idx="366">
                  <c:v>98.0696747475113</c:v>
                </c:pt>
                <c:pt idx="367">
                  <c:v>98.0814702762965</c:v>
                </c:pt>
                <c:pt idx="368">
                  <c:v>98.034491521251894</c:v>
                </c:pt>
                <c:pt idx="369">
                  <c:v>97.251056494762196</c:v>
                </c:pt>
                <c:pt idx="370">
                  <c:v>96.079607907732694</c:v>
                </c:pt>
                <c:pt idx="371">
                  <c:v>94.866885669803807</c:v>
                </c:pt>
                <c:pt idx="372">
                  <c:v>92.938109458766704</c:v>
                </c:pt>
                <c:pt idx="373">
                  <c:v>94.115161495221699</c:v>
                </c:pt>
                <c:pt idx="374">
                  <c:v>93.676611900949197</c:v>
                </c:pt>
                <c:pt idx="375">
                  <c:v>92.519958024267197</c:v>
                </c:pt>
                <c:pt idx="376">
                  <c:v>92.144776046081304</c:v>
                </c:pt>
                <c:pt idx="377">
                  <c:v>91.648502810208001</c:v>
                </c:pt>
                <c:pt idx="378">
                  <c:v>92.634502905390903</c:v>
                </c:pt>
                <c:pt idx="379">
                  <c:v>92.289890779720295</c:v>
                </c:pt>
                <c:pt idx="380">
                  <c:v>91.748203317578501</c:v>
                </c:pt>
                <c:pt idx="381">
                  <c:v>91.551435449043396</c:v>
                </c:pt>
                <c:pt idx="382">
                  <c:v>90.493877637879294</c:v>
                </c:pt>
                <c:pt idx="383">
                  <c:v>89.7424600178324</c:v>
                </c:pt>
                <c:pt idx="384">
                  <c:v>90.420359156755197</c:v>
                </c:pt>
                <c:pt idx="385">
                  <c:v>90.6470246519592</c:v>
                </c:pt>
                <c:pt idx="386">
                  <c:v>90.528450015307101</c:v>
                </c:pt>
                <c:pt idx="387">
                  <c:v>90.054106173995194</c:v>
                </c:pt>
                <c:pt idx="388">
                  <c:v>90.191692481671495</c:v>
                </c:pt>
                <c:pt idx="389">
                  <c:v>91.752883685619906</c:v>
                </c:pt>
                <c:pt idx="390">
                  <c:v>92.244907180365999</c:v>
                </c:pt>
                <c:pt idx="391">
                  <c:v>91.985009915971702</c:v>
                </c:pt>
                <c:pt idx="392">
                  <c:v>91.711783331526306</c:v>
                </c:pt>
                <c:pt idx="393">
                  <c:v>91.843102663681805</c:v>
                </c:pt>
                <c:pt idx="394">
                  <c:v>92.068086555571796</c:v>
                </c:pt>
                <c:pt idx="395">
                  <c:v>92.083224394335105</c:v>
                </c:pt>
                <c:pt idx="396">
                  <c:v>91.364863025275696</c:v>
                </c:pt>
                <c:pt idx="397">
                  <c:v>91.9873225084729</c:v>
                </c:pt>
                <c:pt idx="398">
                  <c:v>92.247426642017999</c:v>
                </c:pt>
                <c:pt idx="399">
                  <c:v>92.443607987909104</c:v>
                </c:pt>
                <c:pt idx="400">
                  <c:v>92.975597132033101</c:v>
                </c:pt>
                <c:pt idx="401">
                  <c:v>93.7447741374</c:v>
                </c:pt>
                <c:pt idx="402">
                  <c:v>93.409024914715999</c:v>
                </c:pt>
                <c:pt idx="403">
                  <c:v>94.0787380277457</c:v>
                </c:pt>
                <c:pt idx="404">
                  <c:v>95.578565468520793</c:v>
                </c:pt>
                <c:pt idx="405">
                  <c:v>96.563364758576</c:v>
                </c:pt>
                <c:pt idx="406">
                  <c:v>96.473113055967502</c:v>
                </c:pt>
                <c:pt idx="407">
                  <c:v>96.500669775701695</c:v>
                </c:pt>
                <c:pt idx="408">
                  <c:v>97.130973959611694</c:v>
                </c:pt>
                <c:pt idx="409">
                  <c:v>97.620264217875899</c:v>
                </c:pt>
                <c:pt idx="410">
                  <c:v>97.625289052704403</c:v>
                </c:pt>
                <c:pt idx="411">
                  <c:v>97.103057756629497</c:v>
                </c:pt>
                <c:pt idx="412">
                  <c:v>97.651263174571596</c:v>
                </c:pt>
                <c:pt idx="413">
                  <c:v>97.891297427124499</c:v>
                </c:pt>
                <c:pt idx="414">
                  <c:v>98.201879743994596</c:v>
                </c:pt>
                <c:pt idx="415">
                  <c:v>98.566240270991997</c:v>
                </c:pt>
                <c:pt idx="416">
                  <c:v>98.821381205258604</c:v>
                </c:pt>
                <c:pt idx="417">
                  <c:v>98.763066734781503</c:v>
                </c:pt>
                <c:pt idx="418">
                  <c:v>100.77980266352399</c:v>
                </c:pt>
                <c:pt idx="419">
                  <c:v>101.785950390195</c:v>
                </c:pt>
                <c:pt idx="420">
                  <c:v>102.23785157437599</c:v>
                </c:pt>
                <c:pt idx="421">
                  <c:v>101.884113004093</c:v>
                </c:pt>
                <c:pt idx="422">
                  <c:v>101.536816689197</c:v>
                </c:pt>
                <c:pt idx="423">
                  <c:v>101.36627149858801</c:v>
                </c:pt>
                <c:pt idx="424">
                  <c:v>101.29717630891101</c:v>
                </c:pt>
                <c:pt idx="425">
                  <c:v>101.989803449058</c:v>
                </c:pt>
                <c:pt idx="426">
                  <c:v>102.688785830962</c:v>
                </c:pt>
                <c:pt idx="427">
                  <c:v>104.18510535759</c:v>
                </c:pt>
                <c:pt idx="428">
                  <c:v>104.94949780256199</c:v>
                </c:pt>
                <c:pt idx="429">
                  <c:v>105.874491230386</c:v>
                </c:pt>
                <c:pt idx="430">
                  <c:v>106.583631892976</c:v>
                </c:pt>
                <c:pt idx="431">
                  <c:v>106.85285614279</c:v>
                </c:pt>
                <c:pt idx="432">
                  <c:v>105.690270488396</c:v>
                </c:pt>
                <c:pt idx="433">
                  <c:v>105.994568481025</c:v>
                </c:pt>
                <c:pt idx="434">
                  <c:v>105.76933758238999</c:v>
                </c:pt>
                <c:pt idx="435">
                  <c:v>105.142518755618</c:v>
                </c:pt>
                <c:pt idx="436">
                  <c:v>105.191103845984</c:v>
                </c:pt>
                <c:pt idx="437">
                  <c:v>104.515332326877</c:v>
                </c:pt>
                <c:pt idx="438">
                  <c:v>104.658531066915</c:v>
                </c:pt>
                <c:pt idx="439">
                  <c:v>104.41702631863301</c:v>
                </c:pt>
                <c:pt idx="440">
                  <c:v>103.353789335611</c:v>
                </c:pt>
                <c:pt idx="441">
                  <c:v>102.84678116561</c:v>
                </c:pt>
                <c:pt idx="442">
                  <c:v>102.373179393887</c:v>
                </c:pt>
                <c:pt idx="443">
                  <c:v>102.836379522575</c:v>
                </c:pt>
                <c:pt idx="444">
                  <c:v>102.61500996229999</c:v>
                </c:pt>
                <c:pt idx="445">
                  <c:v>103.43012787212101</c:v>
                </c:pt>
                <c:pt idx="446">
                  <c:v>103.199438694246</c:v>
                </c:pt>
                <c:pt idx="447">
                  <c:v>102.435124165841</c:v>
                </c:pt>
                <c:pt idx="448">
                  <c:v>102.806574150751</c:v>
                </c:pt>
                <c:pt idx="449">
                  <c:v>102.537600066427</c:v>
                </c:pt>
                <c:pt idx="450">
                  <c:v>102.39524083558899</c:v>
                </c:pt>
                <c:pt idx="451">
                  <c:v>102.444777436612</c:v>
                </c:pt>
                <c:pt idx="452">
                  <c:v>103.30644575493599</c:v>
                </c:pt>
                <c:pt idx="453">
                  <c:v>103.93905719560399</c:v>
                </c:pt>
                <c:pt idx="454">
                  <c:v>103.732592376789</c:v>
                </c:pt>
                <c:pt idx="455">
                  <c:v>103.999927909905</c:v>
                </c:pt>
                <c:pt idx="456">
                  <c:v>104.40066148926</c:v>
                </c:pt>
                <c:pt idx="457">
                  <c:v>104.60239976244</c:v>
                </c:pt>
                <c:pt idx="458">
                  <c:v>103.724836088405</c:v>
                </c:pt>
                <c:pt idx="459">
                  <c:v>103.326622116111</c:v>
                </c:pt>
                <c:pt idx="460">
                  <c:v>103.082764195293</c:v>
                </c:pt>
                <c:pt idx="461">
                  <c:v>101.852617149428</c:v>
                </c:pt>
                <c:pt idx="462">
                  <c:v>102.55549230567701</c:v>
                </c:pt>
                <c:pt idx="463">
                  <c:v>101.69298390945001</c:v>
                </c:pt>
                <c:pt idx="464">
                  <c:v>101.487762199985</c:v>
                </c:pt>
                <c:pt idx="465">
                  <c:v>100.533319709203</c:v>
                </c:pt>
                <c:pt idx="466">
                  <c:v>99.034793730814101</c:v>
                </c:pt>
                <c:pt idx="467">
                  <c:v>98.5605656988362</c:v>
                </c:pt>
                <c:pt idx="468">
                  <c:v>97.666446193972803</c:v>
                </c:pt>
                <c:pt idx="469">
                  <c:v>97.586604465414993</c:v>
                </c:pt>
                <c:pt idx="470">
                  <c:v>98.190104964861405</c:v>
                </c:pt>
                <c:pt idx="471">
                  <c:v>98.4125830252177</c:v>
                </c:pt>
                <c:pt idx="472">
                  <c:v>98.202923687630403</c:v>
                </c:pt>
                <c:pt idx="473">
                  <c:v>97.024721316235798</c:v>
                </c:pt>
                <c:pt idx="474">
                  <c:v>97.092354353067293</c:v>
                </c:pt>
                <c:pt idx="475">
                  <c:v>97.813441729465794</c:v>
                </c:pt>
                <c:pt idx="476">
                  <c:v>98.926732091110196</c:v>
                </c:pt>
                <c:pt idx="477">
                  <c:v>99.197478256090605</c:v>
                </c:pt>
                <c:pt idx="478">
                  <c:v>98.432099594569493</c:v>
                </c:pt>
                <c:pt idx="479">
                  <c:v>98.601629162769996</c:v>
                </c:pt>
                <c:pt idx="480">
                  <c:v>100.936358723474</c:v>
                </c:pt>
                <c:pt idx="481">
                  <c:v>101.434876347703</c:v>
                </c:pt>
                <c:pt idx="482">
                  <c:v>100.851007789194</c:v>
                </c:pt>
                <c:pt idx="483">
                  <c:v>101.69166634855701</c:v>
                </c:pt>
                <c:pt idx="484">
                  <c:v>100.895399561096</c:v>
                </c:pt>
                <c:pt idx="485">
                  <c:v>100.836854706818</c:v>
                </c:pt>
                <c:pt idx="486">
                  <c:v>101.65849967494501</c:v>
                </c:pt>
                <c:pt idx="487">
                  <c:v>100.880278811156</c:v>
                </c:pt>
                <c:pt idx="488">
                  <c:v>99.886344214216194</c:v>
                </c:pt>
                <c:pt idx="489">
                  <c:v>100.459113839879</c:v>
                </c:pt>
                <c:pt idx="490">
                  <c:v>100.78275445453799</c:v>
                </c:pt>
                <c:pt idx="491">
                  <c:v>101.082236721369</c:v>
                </c:pt>
                <c:pt idx="492">
                  <c:v>100.699758108561</c:v>
                </c:pt>
                <c:pt idx="493">
                  <c:v>99.581563122499006</c:v>
                </c:pt>
                <c:pt idx="494">
                  <c:v>99.114235990217793</c:v>
                </c:pt>
                <c:pt idx="495">
                  <c:v>99.768299229938705</c:v>
                </c:pt>
                <c:pt idx="496">
                  <c:v>100.143969904732</c:v>
                </c:pt>
                <c:pt idx="497">
                  <c:v>100.84954978121</c:v>
                </c:pt>
                <c:pt idx="498">
                  <c:v>100.650190392664</c:v>
                </c:pt>
                <c:pt idx="499">
                  <c:v>100.82635944781499</c:v>
                </c:pt>
                <c:pt idx="500">
                  <c:v>100.771465593983</c:v>
                </c:pt>
                <c:pt idx="501">
                  <c:v>100.245697975637</c:v>
                </c:pt>
                <c:pt idx="502">
                  <c:v>100.04875140226299</c:v>
                </c:pt>
                <c:pt idx="503">
                  <c:v>100.25969327943</c:v>
                </c:pt>
                <c:pt idx="504">
                  <c:v>100.54622281073</c:v>
                </c:pt>
                <c:pt idx="505">
                  <c:v>101.54883492183301</c:v>
                </c:pt>
                <c:pt idx="506">
                  <c:v>102.17874950772099</c:v>
                </c:pt>
                <c:pt idx="507">
                  <c:v>102.063841291887</c:v>
                </c:pt>
                <c:pt idx="508">
                  <c:v>101.044941806468</c:v>
                </c:pt>
                <c:pt idx="509">
                  <c:v>101.7025167322</c:v>
                </c:pt>
                <c:pt idx="510">
                  <c:v>101.457885954809</c:v>
                </c:pt>
                <c:pt idx="511">
                  <c:v>101.187856260261</c:v>
                </c:pt>
                <c:pt idx="512">
                  <c:v>101.82236884168999</c:v>
                </c:pt>
                <c:pt idx="513">
                  <c:v>101.81821925928099</c:v>
                </c:pt>
                <c:pt idx="514">
                  <c:v>101.927333013392</c:v>
                </c:pt>
                <c:pt idx="515">
                  <c:v>100.634416473388</c:v>
                </c:pt>
                <c:pt idx="516">
                  <c:v>100.87179531189599</c:v>
                </c:pt>
                <c:pt idx="517">
                  <c:v>101.272551269592</c:v>
                </c:pt>
                <c:pt idx="518">
                  <c:v>101.48211322802899</c:v>
                </c:pt>
                <c:pt idx="519">
                  <c:v>101.345249824245</c:v>
                </c:pt>
                <c:pt idx="520">
                  <c:v>101.541737815378</c:v>
                </c:pt>
                <c:pt idx="521">
                  <c:v>101.575931971694</c:v>
                </c:pt>
                <c:pt idx="522">
                  <c:v>101.634081035601</c:v>
                </c:pt>
                <c:pt idx="523">
                  <c:v>101.848102372151</c:v>
                </c:pt>
                <c:pt idx="524">
                  <c:v>102.282464088377</c:v>
                </c:pt>
                <c:pt idx="525">
                  <c:v>101.40584589441499</c:v>
                </c:pt>
                <c:pt idx="526">
                  <c:v>101.17207432745199</c:v>
                </c:pt>
                <c:pt idx="527">
                  <c:v>101.531796287665</c:v>
                </c:pt>
                <c:pt idx="528">
                  <c:v>101.036028118486</c:v>
                </c:pt>
                <c:pt idx="529">
                  <c:v>102.07298078848</c:v>
                </c:pt>
                <c:pt idx="530">
                  <c:v>103.900789801584</c:v>
                </c:pt>
                <c:pt idx="531">
                  <c:v>103.68350337817699</c:v>
                </c:pt>
                <c:pt idx="532">
                  <c:v>104.46080506032401</c:v>
                </c:pt>
                <c:pt idx="533">
                  <c:v>103.514878570683</c:v>
                </c:pt>
                <c:pt idx="534">
                  <c:v>104.04781430618399</c:v>
                </c:pt>
                <c:pt idx="535">
                  <c:v>103.320117580119</c:v>
                </c:pt>
                <c:pt idx="536">
                  <c:v>103.018699433162</c:v>
                </c:pt>
                <c:pt idx="537">
                  <c:v>103.49544871953999</c:v>
                </c:pt>
                <c:pt idx="538">
                  <c:v>103.005943019893</c:v>
                </c:pt>
                <c:pt idx="539">
                  <c:v>103.422376834887</c:v>
                </c:pt>
                <c:pt idx="540">
                  <c:v>103.255916019922</c:v>
                </c:pt>
                <c:pt idx="541">
                  <c:v>100.971796468251</c:v>
                </c:pt>
                <c:pt idx="542">
                  <c:v>99.837149180787094</c:v>
                </c:pt>
                <c:pt idx="543">
                  <c:v>99.8631830578326</c:v>
                </c:pt>
                <c:pt idx="544">
                  <c:v>99.253966532182304</c:v>
                </c:pt>
                <c:pt idx="545">
                  <c:v>99.938182449510606</c:v>
                </c:pt>
                <c:pt idx="546">
                  <c:v>99.409975335965299</c:v>
                </c:pt>
                <c:pt idx="547">
                  <c:v>99.789055246394298</c:v>
                </c:pt>
                <c:pt idx="548">
                  <c:v>99.837607809409604</c:v>
                </c:pt>
                <c:pt idx="549">
                  <c:v>101.05944545240401</c:v>
                </c:pt>
                <c:pt idx="550">
                  <c:v>101.180611756657</c:v>
                </c:pt>
                <c:pt idx="551">
                  <c:v>101.36574774358</c:v>
                </c:pt>
                <c:pt idx="552">
                  <c:v>101.271535740614</c:v>
                </c:pt>
                <c:pt idx="553">
                  <c:v>101.301042568028</c:v>
                </c:pt>
                <c:pt idx="554">
                  <c:v>100.809411040509</c:v>
                </c:pt>
                <c:pt idx="555">
                  <c:v>100.724953590674</c:v>
                </c:pt>
                <c:pt idx="556">
                  <c:v>100.476365409442</c:v>
                </c:pt>
                <c:pt idx="557">
                  <c:v>101.15635343413901</c:v>
                </c:pt>
                <c:pt idx="558">
                  <c:v>100.817042764132</c:v>
                </c:pt>
                <c:pt idx="559">
                  <c:v>101.246461110897</c:v>
                </c:pt>
                <c:pt idx="560">
                  <c:v>101.366062944411</c:v>
                </c:pt>
                <c:pt idx="561">
                  <c:v>101.057284076277</c:v>
                </c:pt>
                <c:pt idx="562">
                  <c:v>100.87201905191699</c:v>
                </c:pt>
                <c:pt idx="563">
                  <c:v>101.42715801119699</c:v>
                </c:pt>
                <c:pt idx="564">
                  <c:v>101.244155898287</c:v>
                </c:pt>
                <c:pt idx="565">
                  <c:v>101.847120751877</c:v>
                </c:pt>
                <c:pt idx="566">
                  <c:v>102.676802434834</c:v>
                </c:pt>
                <c:pt idx="567">
                  <c:v>102.48117762106</c:v>
                </c:pt>
                <c:pt idx="568">
                  <c:v>102.525963850271</c:v>
                </c:pt>
                <c:pt idx="569">
                  <c:v>102.651701700281</c:v>
                </c:pt>
                <c:pt idx="570">
                  <c:v>102.48512367398</c:v>
                </c:pt>
                <c:pt idx="571">
                  <c:v>102.559996773742</c:v>
                </c:pt>
                <c:pt idx="572">
                  <c:v>102.70991903964899</c:v>
                </c:pt>
                <c:pt idx="573">
                  <c:v>103.494564280932</c:v>
                </c:pt>
                <c:pt idx="574">
                  <c:v>104.19022040571301</c:v>
                </c:pt>
                <c:pt idx="575">
                  <c:v>104.182903236934</c:v>
                </c:pt>
                <c:pt idx="576">
                  <c:v>103.963458143512</c:v>
                </c:pt>
                <c:pt idx="577">
                  <c:v>103.435440924785</c:v>
                </c:pt>
                <c:pt idx="578">
                  <c:v>103.09214121111</c:v>
                </c:pt>
                <c:pt idx="579">
                  <c:v>103.480538663226</c:v>
                </c:pt>
                <c:pt idx="580">
                  <c:v>103.589380025707</c:v>
                </c:pt>
                <c:pt idx="581">
                  <c:v>103.43924125533</c:v>
                </c:pt>
                <c:pt idx="582">
                  <c:v>103.771599811793</c:v>
                </c:pt>
                <c:pt idx="583">
                  <c:v>104.483589997077</c:v>
                </c:pt>
                <c:pt idx="584">
                  <c:v>104.094331561163</c:v>
                </c:pt>
                <c:pt idx="585">
                  <c:v>103.431606911236</c:v>
                </c:pt>
                <c:pt idx="586">
                  <c:v>103.75180851281699</c:v>
                </c:pt>
                <c:pt idx="587">
                  <c:v>104.283431083764</c:v>
                </c:pt>
                <c:pt idx="588">
                  <c:v>104.880798961303</c:v>
                </c:pt>
                <c:pt idx="589">
                  <c:v>104.984899601113</c:v>
                </c:pt>
                <c:pt idx="590">
                  <c:v>105.33388403890601</c:v>
                </c:pt>
                <c:pt idx="591">
                  <c:v>105.567379926795</c:v>
                </c:pt>
                <c:pt idx="592">
                  <c:v>105.76401993534</c:v>
                </c:pt>
                <c:pt idx="593">
                  <c:v>105.668834012839</c:v>
                </c:pt>
                <c:pt idx="594">
                  <c:v>105.856673159352</c:v>
                </c:pt>
                <c:pt idx="595">
                  <c:v>105.583670884889</c:v>
                </c:pt>
                <c:pt idx="596">
                  <c:v>104.670867635243</c:v>
                </c:pt>
                <c:pt idx="597">
                  <c:v>104.45840744123799</c:v>
                </c:pt>
                <c:pt idx="598">
                  <c:v>105.456312396044</c:v>
                </c:pt>
                <c:pt idx="599">
                  <c:v>105.97502591707099</c:v>
                </c:pt>
                <c:pt idx="600">
                  <c:v>106.401438143752</c:v>
                </c:pt>
                <c:pt idx="601">
                  <c:v>106.601725650139</c:v>
                </c:pt>
                <c:pt idx="602">
                  <c:v>107.588166787525</c:v>
                </c:pt>
                <c:pt idx="603">
                  <c:v>107.90760601167899</c:v>
                </c:pt>
                <c:pt idx="604">
                  <c:v>107.59759865650901</c:v>
                </c:pt>
                <c:pt idx="605">
                  <c:v>107.795640856538</c:v>
                </c:pt>
                <c:pt idx="606">
                  <c:v>108.479019348484</c:v>
                </c:pt>
                <c:pt idx="607">
                  <c:v>108.69896180164</c:v>
                </c:pt>
                <c:pt idx="608">
                  <c:v>108.276561571689</c:v>
                </c:pt>
                <c:pt idx="609">
                  <c:v>108.20051117038</c:v>
                </c:pt>
                <c:pt idx="610">
                  <c:v>108.657973932574</c:v>
                </c:pt>
                <c:pt idx="611">
                  <c:v>107.855419297813</c:v>
                </c:pt>
                <c:pt idx="612">
                  <c:v>106.859814384948</c:v>
                </c:pt>
                <c:pt idx="613">
                  <c:v>106.06440127076</c:v>
                </c:pt>
                <c:pt idx="614">
                  <c:v>106.831393620124</c:v>
                </c:pt>
                <c:pt idx="615">
                  <c:v>106.473012250194</c:v>
                </c:pt>
                <c:pt idx="616">
                  <c:v>106.53658572211</c:v>
                </c:pt>
                <c:pt idx="617">
                  <c:v>105.89403507966</c:v>
                </c:pt>
                <c:pt idx="618">
                  <c:v>105.611329159318</c:v>
                </c:pt>
                <c:pt idx="619">
                  <c:v>106.02238559884</c:v>
                </c:pt>
                <c:pt idx="620">
                  <c:v>106.146702501642</c:v>
                </c:pt>
                <c:pt idx="621">
                  <c:v>106.626807254417</c:v>
                </c:pt>
                <c:pt idx="622">
                  <c:v>106.55227218019</c:v>
                </c:pt>
                <c:pt idx="623">
                  <c:v>105.845180180805</c:v>
                </c:pt>
                <c:pt idx="624">
                  <c:v>106.17377010997799</c:v>
                </c:pt>
                <c:pt idx="625">
                  <c:v>106.478073470147</c:v>
                </c:pt>
                <c:pt idx="626">
                  <c:v>106.70070580095501</c:v>
                </c:pt>
                <c:pt idx="627">
                  <c:v>106.588774515946</c:v>
                </c:pt>
                <c:pt idx="628">
                  <c:v>106.50080392710299</c:v>
                </c:pt>
                <c:pt idx="629">
                  <c:v>107.195147973552</c:v>
                </c:pt>
                <c:pt idx="630">
                  <c:v>107.288941965448</c:v>
                </c:pt>
                <c:pt idx="631">
                  <c:v>106.86726171445</c:v>
                </c:pt>
                <c:pt idx="632">
                  <c:v>107.052366355346</c:v>
                </c:pt>
                <c:pt idx="633">
                  <c:v>106.53678990517</c:v>
                </c:pt>
                <c:pt idx="634">
                  <c:v>105.803006615172</c:v>
                </c:pt>
                <c:pt idx="635">
                  <c:v>104.827725557573</c:v>
                </c:pt>
                <c:pt idx="636">
                  <c:v>103.662056282663</c:v>
                </c:pt>
                <c:pt idx="637">
                  <c:v>104.225817998734</c:v>
                </c:pt>
                <c:pt idx="638">
                  <c:v>104.057195340703</c:v>
                </c:pt>
                <c:pt idx="639">
                  <c:v>103.977876949901</c:v>
                </c:pt>
                <c:pt idx="640">
                  <c:v>103.788933228151</c:v>
                </c:pt>
                <c:pt idx="641">
                  <c:v>103.676684082791</c:v>
                </c:pt>
                <c:pt idx="642">
                  <c:v>104.31062761797099</c:v>
                </c:pt>
                <c:pt idx="643">
                  <c:v>104.559716931446</c:v>
                </c:pt>
                <c:pt idx="644">
                  <c:v>105.233448709364</c:v>
                </c:pt>
                <c:pt idx="645">
                  <c:v>105.226547173432</c:v>
                </c:pt>
                <c:pt idx="646">
                  <c:v>105.58696620674699</c:v>
                </c:pt>
                <c:pt idx="647">
                  <c:v>105.17062006453401</c:v>
                </c:pt>
                <c:pt idx="648">
                  <c:v>105.461693196331</c:v>
                </c:pt>
                <c:pt idx="649">
                  <c:v>106.450403981387</c:v>
                </c:pt>
                <c:pt idx="650">
                  <c:v>106.679553954876</c:v>
                </c:pt>
                <c:pt idx="651">
                  <c:v>106.52016876024599</c:v>
                </c:pt>
                <c:pt idx="652">
                  <c:v>106.371958870298</c:v>
                </c:pt>
                <c:pt idx="653">
                  <c:v>105.933053598039</c:v>
                </c:pt>
                <c:pt idx="654">
                  <c:v>106.19125915702099</c:v>
                </c:pt>
                <c:pt idx="655">
                  <c:v>106.377214087542</c:v>
                </c:pt>
                <c:pt idx="656">
                  <c:v>106.647486910973</c:v>
                </c:pt>
                <c:pt idx="657">
                  <c:v>106.332117042673</c:v>
                </c:pt>
                <c:pt idx="658">
                  <c:v>106.560466190927</c:v>
                </c:pt>
                <c:pt idx="659">
                  <c:v>106.51821807280901</c:v>
                </c:pt>
                <c:pt idx="660">
                  <c:v>106.48262479664101</c:v>
                </c:pt>
                <c:pt idx="661">
                  <c:v>106.04243516564399</c:v>
                </c:pt>
                <c:pt idx="662">
                  <c:v>105.741041873196</c:v>
                </c:pt>
                <c:pt idx="663">
                  <c:v>105.75529678144601</c:v>
                </c:pt>
                <c:pt idx="664">
                  <c:v>105.68543274911301</c:v>
                </c:pt>
                <c:pt idx="665">
                  <c:v>105.648467214026</c:v>
                </c:pt>
                <c:pt idx="666">
                  <c:v>106.220632298151</c:v>
                </c:pt>
                <c:pt idx="667">
                  <c:v>106.212574763834</c:v>
                </c:pt>
                <c:pt idx="668">
                  <c:v>107.087034000123</c:v>
                </c:pt>
                <c:pt idx="669">
                  <c:v>106.489585465291</c:v>
                </c:pt>
                <c:pt idx="670">
                  <c:v>106.62173813718</c:v>
                </c:pt>
                <c:pt idx="671">
                  <c:v>105.343195029388</c:v>
                </c:pt>
                <c:pt idx="672">
                  <c:v>106.512614550183</c:v>
                </c:pt>
                <c:pt idx="673">
                  <c:v>107.671073671936</c:v>
                </c:pt>
                <c:pt idx="674">
                  <c:v>107.580585570784</c:v>
                </c:pt>
                <c:pt idx="675">
                  <c:v>107.726103378514</c:v>
                </c:pt>
                <c:pt idx="676">
                  <c:v>107.65619869377301</c:v>
                </c:pt>
                <c:pt idx="677">
                  <c:v>107.56080366871601</c:v>
                </c:pt>
                <c:pt idx="678">
                  <c:v>107.68671260283099</c:v>
                </c:pt>
                <c:pt idx="679">
                  <c:v>107.915968129471</c:v>
                </c:pt>
                <c:pt idx="680">
                  <c:v>107.331560829343</c:v>
                </c:pt>
                <c:pt idx="681">
                  <c:v>108.978447918013</c:v>
                </c:pt>
                <c:pt idx="682">
                  <c:v>109.1483342106</c:v>
                </c:pt>
                <c:pt idx="683">
                  <c:v>108.77556583705299</c:v>
                </c:pt>
                <c:pt idx="684">
                  <c:v>108.908962490604</c:v>
                </c:pt>
                <c:pt idx="685">
                  <c:v>109.51412321994199</c:v>
                </c:pt>
                <c:pt idx="686">
                  <c:v>109.38533297834699</c:v>
                </c:pt>
                <c:pt idx="687">
                  <c:v>108.188071103105</c:v>
                </c:pt>
                <c:pt idx="688">
                  <c:v>109.31157513548099</c:v>
                </c:pt>
                <c:pt idx="689">
                  <c:v>109.783346188145</c:v>
                </c:pt>
                <c:pt idx="690">
                  <c:v>108.550261803523</c:v>
                </c:pt>
                <c:pt idx="691">
                  <c:v>110.104646965545</c:v>
                </c:pt>
                <c:pt idx="692">
                  <c:v>109.788696292974</c:v>
                </c:pt>
                <c:pt idx="693">
                  <c:v>109.20813056546901</c:v>
                </c:pt>
                <c:pt idx="694">
                  <c:v>108.01960184632</c:v>
                </c:pt>
                <c:pt idx="695">
                  <c:v>107.983713932596</c:v>
                </c:pt>
                <c:pt idx="696">
                  <c:v>107.996353185665</c:v>
                </c:pt>
                <c:pt idx="697">
                  <c:v>107.94623429206899</c:v>
                </c:pt>
                <c:pt idx="698">
                  <c:v>107.665458136122</c:v>
                </c:pt>
                <c:pt idx="699">
                  <c:v>107.852478415977</c:v>
                </c:pt>
                <c:pt idx="700">
                  <c:v>107.79594437714</c:v>
                </c:pt>
                <c:pt idx="701">
                  <c:v>108.315797125739</c:v>
                </c:pt>
                <c:pt idx="702">
                  <c:v>107.84993877079</c:v>
                </c:pt>
                <c:pt idx="703">
                  <c:v>107.131556568679</c:v>
                </c:pt>
                <c:pt idx="704">
                  <c:v>107.245798991303</c:v>
                </c:pt>
                <c:pt idx="705">
                  <c:v>107.093759625282</c:v>
                </c:pt>
                <c:pt idx="706">
                  <c:v>106.93965827610801</c:v>
                </c:pt>
                <c:pt idx="707">
                  <c:v>106.461856388771</c:v>
                </c:pt>
                <c:pt idx="708">
                  <c:v>106.649220308461</c:v>
                </c:pt>
                <c:pt idx="709">
                  <c:v>106.80347453805901</c:v>
                </c:pt>
                <c:pt idx="710">
                  <c:v>107.357509829542</c:v>
                </c:pt>
                <c:pt idx="711">
                  <c:v>107.08573611179401</c:v>
                </c:pt>
                <c:pt idx="712">
                  <c:v>107.10086472098099</c:v>
                </c:pt>
                <c:pt idx="713">
                  <c:v>107.26299106346799</c:v>
                </c:pt>
                <c:pt idx="714">
                  <c:v>107.088053054626</c:v>
                </c:pt>
                <c:pt idx="715">
                  <c:v>107.290716418065</c:v>
                </c:pt>
                <c:pt idx="716">
                  <c:v>107.650038154143</c:v>
                </c:pt>
                <c:pt idx="717">
                  <c:v>107.81916547072601</c:v>
                </c:pt>
                <c:pt idx="718">
                  <c:v>108.135168232585</c:v>
                </c:pt>
                <c:pt idx="719">
                  <c:v>109.469645113754</c:v>
                </c:pt>
                <c:pt idx="720">
                  <c:v>109.766081895097</c:v>
                </c:pt>
                <c:pt idx="721">
                  <c:v>109.76879431114099</c:v>
                </c:pt>
                <c:pt idx="722">
                  <c:v>109.992978912789</c:v>
                </c:pt>
                <c:pt idx="723">
                  <c:v>110.103392495161</c:v>
                </c:pt>
                <c:pt idx="724">
                  <c:v>110.20041556417701</c:v>
                </c:pt>
                <c:pt idx="725">
                  <c:v>110.35487674246799</c:v>
                </c:pt>
                <c:pt idx="726">
                  <c:v>110.37643154432899</c:v>
                </c:pt>
                <c:pt idx="727">
                  <c:v>110.571642695289</c:v>
                </c:pt>
                <c:pt idx="728">
                  <c:v>110.571261162753</c:v>
                </c:pt>
                <c:pt idx="729">
                  <c:v>110.456138940524</c:v>
                </c:pt>
                <c:pt idx="730">
                  <c:v>111.236606609058</c:v>
                </c:pt>
                <c:pt idx="731">
                  <c:v>111.71291816698201</c:v>
                </c:pt>
                <c:pt idx="732">
                  <c:v>111.88143300235301</c:v>
                </c:pt>
                <c:pt idx="733">
                  <c:v>111.259131168911</c:v>
                </c:pt>
                <c:pt idx="734">
                  <c:v>112.045858410359</c:v>
                </c:pt>
                <c:pt idx="735">
                  <c:v>112.836249608613</c:v>
                </c:pt>
                <c:pt idx="736">
                  <c:v>112.25450836868499</c:v>
                </c:pt>
                <c:pt idx="737">
                  <c:v>112.077042195736</c:v>
                </c:pt>
                <c:pt idx="738">
                  <c:v>112.176801038242</c:v>
                </c:pt>
                <c:pt idx="739">
                  <c:v>112.764316527231</c:v>
                </c:pt>
                <c:pt idx="740">
                  <c:v>112.953749345856</c:v>
                </c:pt>
                <c:pt idx="741">
                  <c:v>112.500334080786</c:v>
                </c:pt>
                <c:pt idx="742">
                  <c:v>112.91705413145699</c:v>
                </c:pt>
                <c:pt idx="743">
                  <c:v>113.891912171634</c:v>
                </c:pt>
                <c:pt idx="744">
                  <c:v>114.151676616687</c:v>
                </c:pt>
                <c:pt idx="745">
                  <c:v>113.675464172191</c:v>
                </c:pt>
                <c:pt idx="746">
                  <c:v>113.995848210966</c:v>
                </c:pt>
                <c:pt idx="747">
                  <c:v>114.715905581432</c:v>
                </c:pt>
                <c:pt idx="748">
                  <c:v>114.86411055286</c:v>
                </c:pt>
                <c:pt idx="749">
                  <c:v>115.195765073369</c:v>
                </c:pt>
                <c:pt idx="750">
                  <c:v>116.52699739733499</c:v>
                </c:pt>
                <c:pt idx="751">
                  <c:v>116.833235884034</c:v>
                </c:pt>
                <c:pt idx="752">
                  <c:v>115.19272398846999</c:v>
                </c:pt>
                <c:pt idx="753">
                  <c:v>115.41676320990599</c:v>
                </c:pt>
                <c:pt idx="754">
                  <c:v>115.78104390073599</c:v>
                </c:pt>
                <c:pt idx="755">
                  <c:v>116.19177727274</c:v>
                </c:pt>
                <c:pt idx="756">
                  <c:v>116.155364684399</c:v>
                </c:pt>
                <c:pt idx="757">
                  <c:v>116.21177647587901</c:v>
                </c:pt>
                <c:pt idx="758">
                  <c:v>116.15396490832801</c:v>
                </c:pt>
                <c:pt idx="759">
                  <c:v>113.56329518119399</c:v>
                </c:pt>
                <c:pt idx="760">
                  <c:v>113.964381619728</c:v>
                </c:pt>
                <c:pt idx="761">
                  <c:v>114.70192294449799</c:v>
                </c:pt>
                <c:pt idx="762">
                  <c:v>114.55096052416999</c:v>
                </c:pt>
                <c:pt idx="763">
                  <c:v>114.998111752686</c:v>
                </c:pt>
                <c:pt idx="764">
                  <c:v>114.30115808046401</c:v>
                </c:pt>
                <c:pt idx="765">
                  <c:v>114.24273618126</c:v>
                </c:pt>
                <c:pt idx="766">
                  <c:v>114.407772707039</c:v>
                </c:pt>
                <c:pt idx="767">
                  <c:v>113.60047257984</c:v>
                </c:pt>
                <c:pt idx="768">
                  <c:v>114.156175739022</c:v>
                </c:pt>
                <c:pt idx="769">
                  <c:v>114.433541759316</c:v>
                </c:pt>
                <c:pt idx="770">
                  <c:v>114.716017881086</c:v>
                </c:pt>
                <c:pt idx="771">
                  <c:v>114.51658095510101</c:v>
                </c:pt>
                <c:pt idx="772">
                  <c:v>114.5365396368</c:v>
                </c:pt>
                <c:pt idx="773">
                  <c:v>114.07032770712</c:v>
                </c:pt>
                <c:pt idx="774">
                  <c:v>114.265394093073</c:v>
                </c:pt>
                <c:pt idx="775">
                  <c:v>113.36498267688199</c:v>
                </c:pt>
                <c:pt idx="776">
                  <c:v>112.57378401115599</c:v>
                </c:pt>
                <c:pt idx="777">
                  <c:v>113.053529253992</c:v>
                </c:pt>
                <c:pt idx="778">
                  <c:v>112.697359686376</c:v>
                </c:pt>
                <c:pt idx="779">
                  <c:v>112.81997694056599</c:v>
                </c:pt>
                <c:pt idx="780">
                  <c:v>112.597032407893</c:v>
                </c:pt>
                <c:pt idx="781">
                  <c:v>112.616452121905</c:v>
                </c:pt>
                <c:pt idx="782">
                  <c:v>112.695654111263</c:v>
                </c:pt>
                <c:pt idx="783">
                  <c:v>112.65884607870601</c:v>
                </c:pt>
                <c:pt idx="784">
                  <c:v>112.9020999586</c:v>
                </c:pt>
                <c:pt idx="785">
                  <c:v>112.72983089525501</c:v>
                </c:pt>
                <c:pt idx="786">
                  <c:v>113.01907218247599</c:v>
                </c:pt>
                <c:pt idx="787">
                  <c:v>113.124975200291</c:v>
                </c:pt>
                <c:pt idx="788">
                  <c:v>112.943580726408</c:v>
                </c:pt>
                <c:pt idx="789">
                  <c:v>112.74378585003799</c:v>
                </c:pt>
                <c:pt idx="790">
                  <c:v>112.540891871402</c:v>
                </c:pt>
                <c:pt idx="791">
                  <c:v>113.296186473074</c:v>
                </c:pt>
                <c:pt idx="792">
                  <c:v>113.11673901533101</c:v>
                </c:pt>
                <c:pt idx="793">
                  <c:v>113.624683185509</c:v>
                </c:pt>
                <c:pt idx="794">
                  <c:v>113.873416374475</c:v>
                </c:pt>
                <c:pt idx="795">
                  <c:v>114.45645371592499</c:v>
                </c:pt>
                <c:pt idx="796">
                  <c:v>114.439342704285</c:v>
                </c:pt>
                <c:pt idx="797">
                  <c:v>114.085476346215</c:v>
                </c:pt>
                <c:pt idx="798">
                  <c:v>114.37078776878801</c:v>
                </c:pt>
                <c:pt idx="799">
                  <c:v>114.536629427609</c:v>
                </c:pt>
                <c:pt idx="800">
                  <c:v>113.883347214103</c:v>
                </c:pt>
                <c:pt idx="801">
                  <c:v>114.138543120267</c:v>
                </c:pt>
                <c:pt idx="802">
                  <c:v>114.055144589097</c:v>
                </c:pt>
                <c:pt idx="803">
                  <c:v>113.074342042409</c:v>
                </c:pt>
                <c:pt idx="804">
                  <c:v>112.87535423218</c:v>
                </c:pt>
                <c:pt idx="805">
                  <c:v>112.26769120420499</c:v>
                </c:pt>
                <c:pt idx="806">
                  <c:v>112.096347917532</c:v>
                </c:pt>
                <c:pt idx="807">
                  <c:v>112.290409968275</c:v>
                </c:pt>
                <c:pt idx="808">
                  <c:v>112.678855519083</c:v>
                </c:pt>
                <c:pt idx="809">
                  <c:v>112.628972632052</c:v>
                </c:pt>
                <c:pt idx="810">
                  <c:v>112.70691782298999</c:v>
                </c:pt>
                <c:pt idx="811">
                  <c:v>112.65302209804599</c:v>
                </c:pt>
                <c:pt idx="812">
                  <c:v>112.78885210973</c:v>
                </c:pt>
                <c:pt idx="813">
                  <c:v>113.193283491385</c:v>
                </c:pt>
                <c:pt idx="814">
                  <c:v>113.513721102543</c:v>
                </c:pt>
                <c:pt idx="815">
                  <c:v>113.003267955819</c:v>
                </c:pt>
                <c:pt idx="816">
                  <c:v>112.799859945493</c:v>
                </c:pt>
                <c:pt idx="817">
                  <c:v>113.18012604019</c:v>
                </c:pt>
                <c:pt idx="818">
                  <c:v>113.444153826673</c:v>
                </c:pt>
                <c:pt idx="819">
                  <c:v>113.681912741508</c:v>
                </c:pt>
                <c:pt idx="820">
                  <c:v>113.485812242466</c:v>
                </c:pt>
                <c:pt idx="821">
                  <c:v>113.602830568394</c:v>
                </c:pt>
                <c:pt idx="822">
                  <c:v>113.0489252859</c:v>
                </c:pt>
                <c:pt idx="823">
                  <c:v>113.155458726026</c:v>
                </c:pt>
                <c:pt idx="824">
                  <c:v>113.20517774829899</c:v>
                </c:pt>
                <c:pt idx="825">
                  <c:v>113.83474678055801</c:v>
                </c:pt>
                <c:pt idx="826">
                  <c:v>113.963181805145</c:v>
                </c:pt>
                <c:pt idx="827">
                  <c:v>114.202148660376</c:v>
                </c:pt>
                <c:pt idx="828">
                  <c:v>114.274679892053</c:v>
                </c:pt>
                <c:pt idx="829">
                  <c:v>114.44681966547699</c:v>
                </c:pt>
                <c:pt idx="830">
                  <c:v>114.821313926644</c:v>
                </c:pt>
                <c:pt idx="831">
                  <c:v>114.93405857674701</c:v>
                </c:pt>
                <c:pt idx="832">
                  <c:v>114.860759167574</c:v>
                </c:pt>
                <c:pt idx="833">
                  <c:v>114.199032015323</c:v>
                </c:pt>
                <c:pt idx="834">
                  <c:v>113.907673851852</c:v>
                </c:pt>
                <c:pt idx="835">
                  <c:v>114.107359411525</c:v>
                </c:pt>
                <c:pt idx="836">
                  <c:v>115.008229631427</c:v>
                </c:pt>
                <c:pt idx="837">
                  <c:v>115.200559133428</c:v>
                </c:pt>
                <c:pt idx="838">
                  <c:v>115.387478933072</c:v>
                </c:pt>
                <c:pt idx="839">
                  <c:v>115.302245876071</c:v>
                </c:pt>
                <c:pt idx="840">
                  <c:v>115.184395552955</c:v>
                </c:pt>
                <c:pt idx="841">
                  <c:v>114.97043324424401</c:v>
                </c:pt>
                <c:pt idx="842">
                  <c:v>114.98529880764799</c:v>
                </c:pt>
                <c:pt idx="843">
                  <c:v>115.17187297885501</c:v>
                </c:pt>
                <c:pt idx="844">
                  <c:v>115.02322706453801</c:v>
                </c:pt>
                <c:pt idx="845">
                  <c:v>114.805706468453</c:v>
                </c:pt>
                <c:pt idx="846">
                  <c:v>114.848775216877</c:v>
                </c:pt>
                <c:pt idx="847">
                  <c:v>115.171448437992</c:v>
                </c:pt>
                <c:pt idx="848">
                  <c:v>115.869959814143</c:v>
                </c:pt>
                <c:pt idx="849">
                  <c:v>116.067800131195</c:v>
                </c:pt>
                <c:pt idx="850">
                  <c:v>116.32172293550499</c:v>
                </c:pt>
                <c:pt idx="851">
                  <c:v>116.530152745923</c:v>
                </c:pt>
                <c:pt idx="852">
                  <c:v>116.70286851613901</c:v>
                </c:pt>
                <c:pt idx="853">
                  <c:v>116.295898025643</c:v>
                </c:pt>
                <c:pt idx="854">
                  <c:v>116.390362054736</c:v>
                </c:pt>
                <c:pt idx="855">
                  <c:v>117.20177401879999</c:v>
                </c:pt>
                <c:pt idx="856">
                  <c:v>117.691655626486</c:v>
                </c:pt>
                <c:pt idx="857">
                  <c:v>117.551751707108</c:v>
                </c:pt>
                <c:pt idx="858">
                  <c:v>117.395191459956</c:v>
                </c:pt>
                <c:pt idx="859">
                  <c:v>117.607293723929</c:v>
                </c:pt>
                <c:pt idx="860">
                  <c:v>119.524524531206</c:v>
                </c:pt>
                <c:pt idx="861">
                  <c:v>119.35944054757999</c:v>
                </c:pt>
                <c:pt idx="862">
                  <c:v>119.363914024054</c:v>
                </c:pt>
                <c:pt idx="863">
                  <c:v>119.205989107086</c:v>
                </c:pt>
                <c:pt idx="864">
                  <c:v>121.68163645773799</c:v>
                </c:pt>
                <c:pt idx="865">
                  <c:v>121.006073827639</c:v>
                </c:pt>
                <c:pt idx="866">
                  <c:v>121.449056307463</c:v>
                </c:pt>
                <c:pt idx="867">
                  <c:v>121.213609089687</c:v>
                </c:pt>
                <c:pt idx="868">
                  <c:v>121.091515919557</c:v>
                </c:pt>
                <c:pt idx="869">
                  <c:v>121.050042067818</c:v>
                </c:pt>
                <c:pt idx="870">
                  <c:v>120.703390525744</c:v>
                </c:pt>
                <c:pt idx="871">
                  <c:v>121.838206543731</c:v>
                </c:pt>
                <c:pt idx="872">
                  <c:v>122.083045566697</c:v>
                </c:pt>
                <c:pt idx="873">
                  <c:v>121.870604832173</c:v>
                </c:pt>
                <c:pt idx="874">
                  <c:v>122.10226888889299</c:v>
                </c:pt>
                <c:pt idx="875">
                  <c:v>122.10623719157999</c:v>
                </c:pt>
                <c:pt idx="876">
                  <c:v>121.93241941721401</c:v>
                </c:pt>
                <c:pt idx="877">
                  <c:v>122.226593726166</c:v>
                </c:pt>
                <c:pt idx="878">
                  <c:v>121.545700324305</c:v>
                </c:pt>
                <c:pt idx="879">
                  <c:v>121.268327194688</c:v>
                </c:pt>
                <c:pt idx="880">
                  <c:v>121.48389210563499</c:v>
                </c:pt>
                <c:pt idx="881">
                  <c:v>120.140153073644</c:v>
                </c:pt>
                <c:pt idx="882">
                  <c:v>121.20972960311801</c:v>
                </c:pt>
                <c:pt idx="883">
                  <c:v>120.913458759157</c:v>
                </c:pt>
                <c:pt idx="884">
                  <c:v>121.22259443088301</c:v>
                </c:pt>
                <c:pt idx="885">
                  <c:v>121.486821656294</c:v>
                </c:pt>
                <c:pt idx="886">
                  <c:v>120.941312946975</c:v>
                </c:pt>
                <c:pt idx="887">
                  <c:v>120.455005218089</c:v>
                </c:pt>
                <c:pt idx="888">
                  <c:v>120.649799450272</c:v>
                </c:pt>
                <c:pt idx="889">
                  <c:v>120.48482385449</c:v>
                </c:pt>
                <c:pt idx="890">
                  <c:v>120.587992718023</c:v>
                </c:pt>
                <c:pt idx="891">
                  <c:v>121.70228385592</c:v>
                </c:pt>
                <c:pt idx="892">
                  <c:v>122.202865631221</c:v>
                </c:pt>
                <c:pt idx="893">
                  <c:v>124.129584437511</c:v>
                </c:pt>
                <c:pt idx="894">
                  <c:v>124.373560705005</c:v>
                </c:pt>
                <c:pt idx="895">
                  <c:v>124.470582823184</c:v>
                </c:pt>
                <c:pt idx="896">
                  <c:v>123.581300093404</c:v>
                </c:pt>
                <c:pt idx="897">
                  <c:v>124.158004131317</c:v>
                </c:pt>
                <c:pt idx="898">
                  <c:v>123.842841086156</c:v>
                </c:pt>
                <c:pt idx="899">
                  <c:v>122.90112713320001</c:v>
                </c:pt>
                <c:pt idx="900">
                  <c:v>122.59806561898</c:v>
                </c:pt>
                <c:pt idx="901">
                  <c:v>122.57767512283</c:v>
                </c:pt>
                <c:pt idx="902">
                  <c:v>122.76943813595599</c:v>
                </c:pt>
                <c:pt idx="903">
                  <c:v>123.61420853144899</c:v>
                </c:pt>
                <c:pt idx="904">
                  <c:v>123.90758275589199</c:v>
                </c:pt>
                <c:pt idx="905">
                  <c:v>124.253856106298</c:v>
                </c:pt>
                <c:pt idx="906">
                  <c:v>123.655049129296</c:v>
                </c:pt>
                <c:pt idx="907">
                  <c:v>123.775036714607</c:v>
                </c:pt>
                <c:pt idx="908">
                  <c:v>123.888166738235</c:v>
                </c:pt>
                <c:pt idx="909">
                  <c:v>124.00152092040599</c:v>
                </c:pt>
                <c:pt idx="910">
                  <c:v>123.721922502068</c:v>
                </c:pt>
                <c:pt idx="911">
                  <c:v>123.966401516122</c:v>
                </c:pt>
                <c:pt idx="912">
                  <c:v>124.394395257992</c:v>
                </c:pt>
                <c:pt idx="913">
                  <c:v>124.378332903052</c:v>
                </c:pt>
                <c:pt idx="914">
                  <c:v>124.832274331248</c:v>
                </c:pt>
                <c:pt idx="915">
                  <c:v>123.984648818856</c:v>
                </c:pt>
                <c:pt idx="916">
                  <c:v>123.655436671386</c:v>
                </c:pt>
                <c:pt idx="917">
                  <c:v>123.933829070334</c:v>
                </c:pt>
                <c:pt idx="918">
                  <c:v>123.92076425412399</c:v>
                </c:pt>
                <c:pt idx="919">
                  <c:v>124.039952127291</c:v>
                </c:pt>
                <c:pt idx="920">
                  <c:v>124.204912083133</c:v>
                </c:pt>
                <c:pt idx="921">
                  <c:v>123.61850976832601</c:v>
                </c:pt>
                <c:pt idx="922">
                  <c:v>124.480234737705</c:v>
                </c:pt>
                <c:pt idx="923">
                  <c:v>124.587498274909</c:v>
                </c:pt>
                <c:pt idx="924">
                  <c:v>124.791761567598</c:v>
                </c:pt>
                <c:pt idx="925">
                  <c:v>125.545475885174</c:v>
                </c:pt>
                <c:pt idx="926">
                  <c:v>125.751744171551</c:v>
                </c:pt>
                <c:pt idx="927">
                  <c:v>125.48452043473</c:v>
                </c:pt>
                <c:pt idx="928">
                  <c:v>125.555155657068</c:v>
                </c:pt>
                <c:pt idx="929">
                  <c:v>125.489225741523</c:v>
                </c:pt>
                <c:pt idx="930">
                  <c:v>125.690035706684</c:v>
                </c:pt>
                <c:pt idx="931">
                  <c:v>125.446284522216</c:v>
                </c:pt>
                <c:pt idx="932">
                  <c:v>125.205308273992</c:v>
                </c:pt>
                <c:pt idx="933">
                  <c:v>126.889529499042</c:v>
                </c:pt>
                <c:pt idx="934">
                  <c:v>126.754541172176</c:v>
                </c:pt>
                <c:pt idx="935">
                  <c:v>127.616178266386</c:v>
                </c:pt>
                <c:pt idx="936">
                  <c:v>127.686654464363</c:v>
                </c:pt>
                <c:pt idx="937">
                  <c:v>127.51194641762299</c:v>
                </c:pt>
                <c:pt idx="938">
                  <c:v>127.66487027207</c:v>
                </c:pt>
                <c:pt idx="939">
                  <c:v>127.992900782232</c:v>
                </c:pt>
                <c:pt idx="940">
                  <c:v>129.018861622966</c:v>
                </c:pt>
                <c:pt idx="941">
                  <c:v>128.93175249620899</c:v>
                </c:pt>
                <c:pt idx="942">
                  <c:v>129.89216820916499</c:v>
                </c:pt>
                <c:pt idx="943">
                  <c:v>130.16424795144101</c:v>
                </c:pt>
                <c:pt idx="944">
                  <c:v>128.76537907357601</c:v>
                </c:pt>
                <c:pt idx="945">
                  <c:v>128.22467291655201</c:v>
                </c:pt>
                <c:pt idx="946">
                  <c:v>127.887005183482</c:v>
                </c:pt>
                <c:pt idx="947">
                  <c:v>129.14270079825599</c:v>
                </c:pt>
                <c:pt idx="948">
                  <c:v>129.25416356465001</c:v>
                </c:pt>
                <c:pt idx="949">
                  <c:v>129.86713310860799</c:v>
                </c:pt>
                <c:pt idx="950">
                  <c:v>130.41312244297799</c:v>
                </c:pt>
                <c:pt idx="951">
                  <c:v>127.5937360476</c:v>
                </c:pt>
                <c:pt idx="952">
                  <c:v>128.39166659386001</c:v>
                </c:pt>
                <c:pt idx="953">
                  <c:v>129.901070951995</c:v>
                </c:pt>
                <c:pt idx="954">
                  <c:v>129.63742460202499</c:v>
                </c:pt>
                <c:pt idx="955">
                  <c:v>130.11832776068201</c:v>
                </c:pt>
                <c:pt idx="956">
                  <c:v>130.120155486659</c:v>
                </c:pt>
                <c:pt idx="957">
                  <c:v>130.45193432926399</c:v>
                </c:pt>
                <c:pt idx="958">
                  <c:v>131.38696692113399</c:v>
                </c:pt>
                <c:pt idx="959">
                  <c:v>131.25538310091301</c:v>
                </c:pt>
                <c:pt idx="960">
                  <c:v>131.164938162369</c:v>
                </c:pt>
                <c:pt idx="961">
                  <c:v>131.35366834089001</c:v>
                </c:pt>
                <c:pt idx="962">
                  <c:v>131.667619970869</c:v>
                </c:pt>
                <c:pt idx="963">
                  <c:v>131.36475798435899</c:v>
                </c:pt>
                <c:pt idx="964">
                  <c:v>132.20356636065401</c:v>
                </c:pt>
                <c:pt idx="965">
                  <c:v>132.38298363520801</c:v>
                </c:pt>
                <c:pt idx="966">
                  <c:v>132.364391466721</c:v>
                </c:pt>
                <c:pt idx="967">
                  <c:v>129.09160999849399</c:v>
                </c:pt>
                <c:pt idx="968">
                  <c:v>128.16608878193799</c:v>
                </c:pt>
                <c:pt idx="969">
                  <c:v>127.48526062229</c:v>
                </c:pt>
                <c:pt idx="970">
                  <c:v>129.198067201226</c:v>
                </c:pt>
                <c:pt idx="971">
                  <c:v>129.326602368267</c:v>
                </c:pt>
                <c:pt idx="972">
                  <c:v>129.210471525781</c:v>
                </c:pt>
                <c:pt idx="973">
                  <c:v>129.85274661513901</c:v>
                </c:pt>
                <c:pt idx="974">
                  <c:v>130.81360756513399</c:v>
                </c:pt>
                <c:pt idx="975">
                  <c:v>131.47147549716399</c:v>
                </c:pt>
                <c:pt idx="976">
                  <c:v>130.77981037209901</c:v>
                </c:pt>
                <c:pt idx="977">
                  <c:v>131.18266209400699</c:v>
                </c:pt>
                <c:pt idx="978">
                  <c:v>130.878278143459</c:v>
                </c:pt>
                <c:pt idx="979">
                  <c:v>129.11645100863299</c:v>
                </c:pt>
                <c:pt idx="980">
                  <c:v>129.26285357751701</c:v>
                </c:pt>
                <c:pt idx="981">
                  <c:v>129.17151192286701</c:v>
                </c:pt>
                <c:pt idx="982">
                  <c:v>128.50051326107399</c:v>
                </c:pt>
                <c:pt idx="983">
                  <c:v>128.15665073696101</c:v>
                </c:pt>
                <c:pt idx="984">
                  <c:v>128.51417006865199</c:v>
                </c:pt>
                <c:pt idx="985">
                  <c:v>128.861330862421</c:v>
                </c:pt>
                <c:pt idx="986">
                  <c:v>129.48602647156</c:v>
                </c:pt>
                <c:pt idx="987">
                  <c:v>129.537677570368</c:v>
                </c:pt>
                <c:pt idx="988">
                  <c:v>129.91465985558699</c:v>
                </c:pt>
                <c:pt idx="989">
                  <c:v>130.002441536948</c:v>
                </c:pt>
                <c:pt idx="990">
                  <c:v>130.015923832287</c:v>
                </c:pt>
                <c:pt idx="991">
                  <c:v>129.82738451770601</c:v>
                </c:pt>
                <c:pt idx="992">
                  <c:v>129.74516500259799</c:v>
                </c:pt>
                <c:pt idx="993">
                  <c:v>130.27727910191999</c:v>
                </c:pt>
                <c:pt idx="994">
                  <c:v>130.272982731105</c:v>
                </c:pt>
                <c:pt idx="995">
                  <c:v>130.62137620681901</c:v>
                </c:pt>
                <c:pt idx="996">
                  <c:v>130.42805842355901</c:v>
                </c:pt>
                <c:pt idx="997">
                  <c:v>130.24570259043099</c:v>
                </c:pt>
                <c:pt idx="998">
                  <c:v>130.54746433928901</c:v>
                </c:pt>
                <c:pt idx="999">
                  <c:v>130.40256535728199</c:v>
                </c:pt>
                <c:pt idx="1000">
                  <c:v>129.83391863866001</c:v>
                </c:pt>
                <c:pt idx="1001">
                  <c:v>129.43607940066099</c:v>
                </c:pt>
                <c:pt idx="1002">
                  <c:v>128.487883440796</c:v>
                </c:pt>
                <c:pt idx="1003">
                  <c:v>129.04571742285401</c:v>
                </c:pt>
                <c:pt idx="1004">
                  <c:v>128.93750217691601</c:v>
                </c:pt>
                <c:pt idx="1005">
                  <c:v>129.076822580607</c:v>
                </c:pt>
                <c:pt idx="1006">
                  <c:v>127.909446070836</c:v>
                </c:pt>
                <c:pt idx="1007">
                  <c:v>128.67389891984601</c:v>
                </c:pt>
                <c:pt idx="1008">
                  <c:v>130.992584302046</c:v>
                </c:pt>
                <c:pt idx="1009">
                  <c:v>131.865240148281</c:v>
                </c:pt>
                <c:pt idx="1010">
                  <c:v>132.01158753271</c:v>
                </c:pt>
                <c:pt idx="1011">
                  <c:v>132.712793628068</c:v>
                </c:pt>
                <c:pt idx="1012">
                  <c:v>132.81191440876401</c:v>
                </c:pt>
                <c:pt idx="1013">
                  <c:v>133.265756880857</c:v>
                </c:pt>
                <c:pt idx="1014">
                  <c:v>133.63809989464201</c:v>
                </c:pt>
                <c:pt idx="1015">
                  <c:v>133.54416090474999</c:v>
                </c:pt>
                <c:pt idx="1016">
                  <c:v>133.555359016973</c:v>
                </c:pt>
                <c:pt idx="1017">
                  <c:v>132.99521567040401</c:v>
                </c:pt>
                <c:pt idx="1018">
                  <c:v>132.029567669887</c:v>
                </c:pt>
                <c:pt idx="1019">
                  <c:v>132.496817388869</c:v>
                </c:pt>
                <c:pt idx="1020">
                  <c:v>133.04687953906199</c:v>
                </c:pt>
                <c:pt idx="1021">
                  <c:v>134.15092486653799</c:v>
                </c:pt>
                <c:pt idx="1022">
                  <c:v>132.91361154107199</c:v>
                </c:pt>
                <c:pt idx="1023">
                  <c:v>133.641028505897</c:v>
                </c:pt>
                <c:pt idx="1024">
                  <c:v>132.30892106500301</c:v>
                </c:pt>
                <c:pt idx="1025">
                  <c:v>130.750067985333</c:v>
                </c:pt>
                <c:pt idx="1026">
                  <c:v>131.16337597763601</c:v>
                </c:pt>
                <c:pt idx="1027">
                  <c:v>131.08750553957401</c:v>
                </c:pt>
                <c:pt idx="1028">
                  <c:v>131.18907648660399</c:v>
                </c:pt>
                <c:pt idx="1029">
                  <c:v>130.89549091912201</c:v>
                </c:pt>
                <c:pt idx="1030">
                  <c:v>130.462975819886</c:v>
                </c:pt>
                <c:pt idx="1031">
                  <c:v>130.54445541773001</c:v>
                </c:pt>
                <c:pt idx="1032">
                  <c:v>130.555405918091</c:v>
                </c:pt>
                <c:pt idx="1033">
                  <c:v>131.13665461712301</c:v>
                </c:pt>
                <c:pt idx="1034">
                  <c:v>131.51222754181501</c:v>
                </c:pt>
                <c:pt idx="1035">
                  <c:v>132.102580728454</c:v>
                </c:pt>
                <c:pt idx="1036">
                  <c:v>129.16019699593301</c:v>
                </c:pt>
                <c:pt idx="1037">
                  <c:v>128.54958538407101</c:v>
                </c:pt>
                <c:pt idx="1038">
                  <c:v>128.44328550026799</c:v>
                </c:pt>
                <c:pt idx="1039">
                  <c:v>128.02175752728701</c:v>
                </c:pt>
                <c:pt idx="1040">
                  <c:v>128.167243648934</c:v>
                </c:pt>
                <c:pt idx="1041">
                  <c:v>128.05576008400101</c:v>
                </c:pt>
                <c:pt idx="1042">
                  <c:v>128.24879302512801</c:v>
                </c:pt>
                <c:pt idx="1043">
                  <c:v>127.62363213578401</c:v>
                </c:pt>
                <c:pt idx="1044">
                  <c:v>127.402323784269</c:v>
                </c:pt>
                <c:pt idx="1045">
                  <c:v>127.427027916705</c:v>
                </c:pt>
                <c:pt idx="1046">
                  <c:v>127.44328598511299</c:v>
                </c:pt>
                <c:pt idx="1047">
                  <c:v>127.477374894414</c:v>
                </c:pt>
                <c:pt idx="1048">
                  <c:v>127.468455860929</c:v>
                </c:pt>
                <c:pt idx="1049">
                  <c:v>127.627700845169</c:v>
                </c:pt>
                <c:pt idx="1050">
                  <c:v>128.25931536975801</c:v>
                </c:pt>
                <c:pt idx="1051">
                  <c:v>127.990766596871</c:v>
                </c:pt>
                <c:pt idx="1052">
                  <c:v>128.32956307819401</c:v>
                </c:pt>
                <c:pt idx="1053">
                  <c:v>127.687249906052</c:v>
                </c:pt>
                <c:pt idx="1054">
                  <c:v>127.282117123641</c:v>
                </c:pt>
                <c:pt idx="1055">
                  <c:v>127.331616384352</c:v>
                </c:pt>
                <c:pt idx="1056">
                  <c:v>127.66694985612099</c:v>
                </c:pt>
                <c:pt idx="1057">
                  <c:v>127.74568406137</c:v>
                </c:pt>
                <c:pt idx="1058">
                  <c:v>127.804615270849</c:v>
                </c:pt>
                <c:pt idx="1059">
                  <c:v>128.685295716952</c:v>
                </c:pt>
                <c:pt idx="1060">
                  <c:v>129.14262654721099</c:v>
                </c:pt>
                <c:pt idx="1061">
                  <c:v>129.44899470410999</c:v>
                </c:pt>
                <c:pt idx="1062">
                  <c:v>129.80719662586901</c:v>
                </c:pt>
                <c:pt idx="1063">
                  <c:v>129.10593144404899</c:v>
                </c:pt>
                <c:pt idx="1064">
                  <c:v>129.115769338549</c:v>
                </c:pt>
                <c:pt idx="1065">
                  <c:v>130.173845736646</c:v>
                </c:pt>
                <c:pt idx="1066">
                  <c:v>129.43057935938299</c:v>
                </c:pt>
                <c:pt idx="1067">
                  <c:v>130.29314735652801</c:v>
                </c:pt>
                <c:pt idx="1068">
                  <c:v>130.25302656879501</c:v>
                </c:pt>
                <c:pt idx="1069">
                  <c:v>131.00522453990899</c:v>
                </c:pt>
                <c:pt idx="1070">
                  <c:v>131.04361996869301</c:v>
                </c:pt>
                <c:pt idx="1071">
                  <c:v>130.95831797223099</c:v>
                </c:pt>
                <c:pt idx="1072">
                  <c:v>131.86420757918901</c:v>
                </c:pt>
                <c:pt idx="1073">
                  <c:v>131.68975876244701</c:v>
                </c:pt>
                <c:pt idx="1074">
                  <c:v>131.927102314987</c:v>
                </c:pt>
                <c:pt idx="1075">
                  <c:v>129.60376547389399</c:v>
                </c:pt>
                <c:pt idx="1076">
                  <c:v>129.32883856877001</c:v>
                </c:pt>
                <c:pt idx="1077">
                  <c:v>129.692262852429</c:v>
                </c:pt>
                <c:pt idx="1078">
                  <c:v>129.78766602653599</c:v>
                </c:pt>
                <c:pt idx="1079">
                  <c:v>130.327486365147</c:v>
                </c:pt>
                <c:pt idx="1080">
                  <c:v>130.472022199782</c:v>
                </c:pt>
                <c:pt idx="1081">
                  <c:v>127.91731282121501</c:v>
                </c:pt>
                <c:pt idx="1082">
                  <c:v>126.88529286196</c:v>
                </c:pt>
                <c:pt idx="1083">
                  <c:v>126.136511520498</c:v>
                </c:pt>
                <c:pt idx="1084">
                  <c:v>128.18774416574101</c:v>
                </c:pt>
                <c:pt idx="1085">
                  <c:v>128.55017284416201</c:v>
                </c:pt>
                <c:pt idx="1086">
                  <c:v>127.379041751694</c:v>
                </c:pt>
                <c:pt idx="1087">
                  <c:v>128.05599176311301</c:v>
                </c:pt>
                <c:pt idx="1088">
                  <c:v>128.76672929523701</c:v>
                </c:pt>
                <c:pt idx="1089">
                  <c:v>129.23729478446401</c:v>
                </c:pt>
                <c:pt idx="1090">
                  <c:v>129.89061718035001</c:v>
                </c:pt>
                <c:pt idx="1091">
                  <c:v>129.47555472650299</c:v>
                </c:pt>
                <c:pt idx="1092">
                  <c:v>130.185136645547</c:v>
                </c:pt>
                <c:pt idx="1093">
                  <c:v>130.98967248221999</c:v>
                </c:pt>
                <c:pt idx="1094">
                  <c:v>130.58005867402599</c:v>
                </c:pt>
                <c:pt idx="1095">
                  <c:v>128.79098597891499</c:v>
                </c:pt>
                <c:pt idx="1096">
                  <c:v>128.918993769726</c:v>
                </c:pt>
                <c:pt idx="1097">
                  <c:v>130.285863837466</c:v>
                </c:pt>
                <c:pt idx="1098">
                  <c:v>130.29085246419399</c:v>
                </c:pt>
                <c:pt idx="1099">
                  <c:v>131.55917511323801</c:v>
                </c:pt>
                <c:pt idx="1100">
                  <c:v>131.49676807639901</c:v>
                </c:pt>
                <c:pt idx="1101">
                  <c:v>131.68508810832901</c:v>
                </c:pt>
                <c:pt idx="1102">
                  <c:v>132.07427099059399</c:v>
                </c:pt>
                <c:pt idx="1103">
                  <c:v>131.53663311356101</c:v>
                </c:pt>
                <c:pt idx="1104">
                  <c:v>132.09045625181301</c:v>
                </c:pt>
                <c:pt idx="1105">
                  <c:v>132.419370086387</c:v>
                </c:pt>
                <c:pt idx="1106">
                  <c:v>130.99717460788401</c:v>
                </c:pt>
                <c:pt idx="1107">
                  <c:v>130.62900557797099</c:v>
                </c:pt>
                <c:pt idx="1108">
                  <c:v>131.310107879897</c:v>
                </c:pt>
                <c:pt idx="1109">
                  <c:v>131.990618910053</c:v>
                </c:pt>
                <c:pt idx="1110">
                  <c:v>132.021077027639</c:v>
                </c:pt>
                <c:pt idx="1111">
                  <c:v>132.889223874424</c:v>
                </c:pt>
                <c:pt idx="1112">
                  <c:v>132.61205307166901</c:v>
                </c:pt>
                <c:pt idx="1113">
                  <c:v>132.77863793063599</c:v>
                </c:pt>
                <c:pt idx="1114">
                  <c:v>132.63554787703501</c:v>
                </c:pt>
                <c:pt idx="1115">
                  <c:v>129.94878330007899</c:v>
                </c:pt>
                <c:pt idx="1116">
                  <c:v>128.79518497928601</c:v>
                </c:pt>
                <c:pt idx="1117">
                  <c:v>128.851125836395</c:v>
                </c:pt>
                <c:pt idx="1118">
                  <c:v>129.07111197580099</c:v>
                </c:pt>
                <c:pt idx="1119">
                  <c:v>127.837006801201</c:v>
                </c:pt>
                <c:pt idx="1120">
                  <c:v>127.849784045631</c:v>
                </c:pt>
                <c:pt idx="1121">
                  <c:v>127.33070777034401</c:v>
                </c:pt>
                <c:pt idx="1122">
                  <c:v>127.258455519912</c:v>
                </c:pt>
                <c:pt idx="1123">
                  <c:v>127.556621103362</c:v>
                </c:pt>
                <c:pt idx="1124">
                  <c:v>128.48826500708401</c:v>
                </c:pt>
                <c:pt idx="1125">
                  <c:v>128.86135332817099</c:v>
                </c:pt>
                <c:pt idx="1126">
                  <c:v>128.18475414428801</c:v>
                </c:pt>
                <c:pt idx="1127">
                  <c:v>128.93955431326401</c:v>
                </c:pt>
                <c:pt idx="1128">
                  <c:v>129.033445098188</c:v>
                </c:pt>
                <c:pt idx="1129">
                  <c:v>128.880603885558</c:v>
                </c:pt>
                <c:pt idx="1130">
                  <c:v>129.25324004192399</c:v>
                </c:pt>
                <c:pt idx="1131">
                  <c:v>129.44196633807701</c:v>
                </c:pt>
                <c:pt idx="1132">
                  <c:v>129.413053497454</c:v>
                </c:pt>
                <c:pt idx="1133">
                  <c:v>129.81210380214901</c:v>
                </c:pt>
                <c:pt idx="1134">
                  <c:v>129.185934333055</c:v>
                </c:pt>
                <c:pt idx="1135">
                  <c:v>128.848811219829</c:v>
                </c:pt>
                <c:pt idx="1136">
                  <c:v>129.228372789822</c:v>
                </c:pt>
                <c:pt idx="1137">
                  <c:v>130.00476253841401</c:v>
                </c:pt>
                <c:pt idx="1138">
                  <c:v>130.622464939911</c:v>
                </c:pt>
                <c:pt idx="1139">
                  <c:v>130.28931107916</c:v>
                </c:pt>
                <c:pt idx="1140">
                  <c:v>130.33215832743599</c:v>
                </c:pt>
                <c:pt idx="1141">
                  <c:v>130.85269384792801</c:v>
                </c:pt>
                <c:pt idx="1142">
                  <c:v>131.33676993597899</c:v>
                </c:pt>
                <c:pt idx="1143">
                  <c:v>131.70799503787799</c:v>
                </c:pt>
                <c:pt idx="1144">
                  <c:v>131.957380204776</c:v>
                </c:pt>
                <c:pt idx="1145">
                  <c:v>132.48504911676901</c:v>
                </c:pt>
                <c:pt idx="1146">
                  <c:v>132.32295018997101</c:v>
                </c:pt>
                <c:pt idx="1147">
                  <c:v>132.954446551362</c:v>
                </c:pt>
                <c:pt idx="1148">
                  <c:v>133.01204778586899</c:v>
                </c:pt>
                <c:pt idx="1149">
                  <c:v>131.74899578615199</c:v>
                </c:pt>
                <c:pt idx="1150">
                  <c:v>131.37463643078601</c:v>
                </c:pt>
                <c:pt idx="1151">
                  <c:v>132.111126245088</c:v>
                </c:pt>
                <c:pt idx="1152">
                  <c:v>132.48351230602401</c:v>
                </c:pt>
                <c:pt idx="1153">
                  <c:v>132.59963754605999</c:v>
                </c:pt>
                <c:pt idx="1154">
                  <c:v>132.31417867835299</c:v>
                </c:pt>
                <c:pt idx="1155">
                  <c:v>131.799439409873</c:v>
                </c:pt>
                <c:pt idx="1156">
                  <c:v>131.60116136515401</c:v>
                </c:pt>
                <c:pt idx="1157">
                  <c:v>131.14256793237101</c:v>
                </c:pt>
                <c:pt idx="1158">
                  <c:v>131.59115813211599</c:v>
                </c:pt>
                <c:pt idx="1159">
                  <c:v>131.455900988623</c:v>
                </c:pt>
                <c:pt idx="1160">
                  <c:v>130.711759631749</c:v>
                </c:pt>
                <c:pt idx="1161">
                  <c:v>131.43759882138801</c:v>
                </c:pt>
                <c:pt idx="1162">
                  <c:v>131.17501765530599</c:v>
                </c:pt>
                <c:pt idx="1163">
                  <c:v>131.52302393664399</c:v>
                </c:pt>
                <c:pt idx="1164">
                  <c:v>131.35253317533</c:v>
                </c:pt>
                <c:pt idx="1165">
                  <c:v>132.02548892738301</c:v>
                </c:pt>
                <c:pt idx="1166">
                  <c:v>132.29790853956399</c:v>
                </c:pt>
                <c:pt idx="1167">
                  <c:v>131.88031752539399</c:v>
                </c:pt>
                <c:pt idx="1168">
                  <c:v>132.17955811396499</c:v>
                </c:pt>
                <c:pt idx="1169">
                  <c:v>132.12830558826599</c:v>
                </c:pt>
                <c:pt idx="1170">
                  <c:v>131.67261219553899</c:v>
                </c:pt>
                <c:pt idx="1171">
                  <c:v>131.79539447807801</c:v>
                </c:pt>
                <c:pt idx="1172">
                  <c:v>131.77500383425999</c:v>
                </c:pt>
                <c:pt idx="1173">
                  <c:v>131.842346725704</c:v>
                </c:pt>
                <c:pt idx="1174">
                  <c:v>131.65891019613301</c:v>
                </c:pt>
                <c:pt idx="1175">
                  <c:v>132.400138993631</c:v>
                </c:pt>
                <c:pt idx="1176">
                  <c:v>132.47684765864</c:v>
                </c:pt>
                <c:pt idx="1177">
                  <c:v>132.810159914796</c:v>
                </c:pt>
                <c:pt idx="1178">
                  <c:v>131.89449206341101</c:v>
                </c:pt>
                <c:pt idx="1179">
                  <c:v>132.446404461752</c:v>
                </c:pt>
                <c:pt idx="1180">
                  <c:v>132.38297835921</c:v>
                </c:pt>
                <c:pt idx="1181">
                  <c:v>132.609367460416</c:v>
                </c:pt>
                <c:pt idx="1182">
                  <c:v>132.784716297253</c:v>
                </c:pt>
                <c:pt idx="1183">
                  <c:v>133.24367473810301</c:v>
                </c:pt>
                <c:pt idx="1184">
                  <c:v>133.277241644344</c:v>
                </c:pt>
                <c:pt idx="1185">
                  <c:v>133.467816704829</c:v>
                </c:pt>
                <c:pt idx="1186">
                  <c:v>133.18603163214399</c:v>
                </c:pt>
                <c:pt idx="1187">
                  <c:v>133.41674985031699</c:v>
                </c:pt>
                <c:pt idx="1188">
                  <c:v>133.83732978589401</c:v>
                </c:pt>
                <c:pt idx="1189">
                  <c:v>133.73541090822599</c:v>
                </c:pt>
                <c:pt idx="1190">
                  <c:v>133.99705130322201</c:v>
                </c:pt>
                <c:pt idx="1191">
                  <c:v>134.61467266251299</c:v>
                </c:pt>
                <c:pt idx="1192">
                  <c:v>134.66464479843</c:v>
                </c:pt>
                <c:pt idx="1193">
                  <c:v>134.86592644779</c:v>
                </c:pt>
                <c:pt idx="1194">
                  <c:v>135.71980470630601</c:v>
                </c:pt>
                <c:pt idx="1195">
                  <c:v>137.37553062795899</c:v>
                </c:pt>
                <c:pt idx="1196">
                  <c:v>138.14230247257001</c:v>
                </c:pt>
                <c:pt idx="1197">
                  <c:v>138.084058200632</c:v>
                </c:pt>
                <c:pt idx="1198">
                  <c:v>138.139717836643</c:v>
                </c:pt>
                <c:pt idx="1199">
                  <c:v>137.94159399774099</c:v>
                </c:pt>
                <c:pt idx="1200">
                  <c:v>139.40711701249299</c:v>
                </c:pt>
                <c:pt idx="1201">
                  <c:v>138.765115153392</c:v>
                </c:pt>
                <c:pt idx="1202">
                  <c:v>138.86394036976799</c:v>
                </c:pt>
                <c:pt idx="1203">
                  <c:v>138.74821499831901</c:v>
                </c:pt>
                <c:pt idx="1204">
                  <c:v>138.80961490474101</c:v>
                </c:pt>
                <c:pt idx="1205">
                  <c:v>139.98844359566601</c:v>
                </c:pt>
                <c:pt idx="1206">
                  <c:v>140.284584702274</c:v>
                </c:pt>
                <c:pt idx="1207">
                  <c:v>142.270899199436</c:v>
                </c:pt>
                <c:pt idx="1208">
                  <c:v>142.18313666318201</c:v>
                </c:pt>
                <c:pt idx="1209">
                  <c:v>142.303250031522</c:v>
                </c:pt>
                <c:pt idx="1210">
                  <c:v>142.83490543125501</c:v>
                </c:pt>
                <c:pt idx="1211">
                  <c:v>143.45530302434699</c:v>
                </c:pt>
                <c:pt idx="1212">
                  <c:v>142.465412631904</c:v>
                </c:pt>
                <c:pt idx="1213">
                  <c:v>143.606202927634</c:v>
                </c:pt>
                <c:pt idx="1214">
                  <c:v>143.72235775998899</c:v>
                </c:pt>
                <c:pt idx="1215">
                  <c:v>143.33700163066601</c:v>
                </c:pt>
                <c:pt idx="1216">
                  <c:v>145.10914594501901</c:v>
                </c:pt>
                <c:pt idx="1217">
                  <c:v>145.05102225648901</c:v>
                </c:pt>
                <c:pt idx="1218">
                  <c:v>145.01930726071799</c:v>
                </c:pt>
                <c:pt idx="1219">
                  <c:v>144.44660046013601</c:v>
                </c:pt>
                <c:pt idx="1220">
                  <c:v>145.23408792290101</c:v>
                </c:pt>
                <c:pt idx="1221">
                  <c:v>145.60625128393499</c:v>
                </c:pt>
                <c:pt idx="1222">
                  <c:v>145.807282110443</c:v>
                </c:pt>
                <c:pt idx="1223">
                  <c:v>146.792584117091</c:v>
                </c:pt>
                <c:pt idx="1224">
                  <c:v>146.11595970952499</c:v>
                </c:pt>
                <c:pt idx="1225">
                  <c:v>147.144932361017</c:v>
                </c:pt>
                <c:pt idx="1226">
                  <c:v>146.85053999776099</c:v>
                </c:pt>
                <c:pt idx="1227">
                  <c:v>145.804721585301</c:v>
                </c:pt>
                <c:pt idx="1228">
                  <c:v>143.97036535900401</c:v>
                </c:pt>
                <c:pt idx="1229">
                  <c:v>145.022391800321</c:v>
                </c:pt>
                <c:pt idx="1230">
                  <c:v>145.128045699599</c:v>
                </c:pt>
                <c:pt idx="1231">
                  <c:v>145.39031061800401</c:v>
                </c:pt>
                <c:pt idx="1232">
                  <c:v>145.447047189698</c:v>
                </c:pt>
                <c:pt idx="1233">
                  <c:v>145.73237676566799</c:v>
                </c:pt>
                <c:pt idx="1234">
                  <c:v>144.60289062911701</c:v>
                </c:pt>
                <c:pt idx="1235">
                  <c:v>144.845460173872</c:v>
                </c:pt>
                <c:pt idx="1236">
                  <c:v>144.96810342684199</c:v>
                </c:pt>
                <c:pt idx="1237">
                  <c:v>144.76722121835999</c:v>
                </c:pt>
                <c:pt idx="1238">
                  <c:v>144.82232900827299</c:v>
                </c:pt>
                <c:pt idx="1239">
                  <c:v>145.23592475331799</c:v>
                </c:pt>
                <c:pt idx="1240">
                  <c:v>145.03952883604501</c:v>
                </c:pt>
                <c:pt idx="1241">
                  <c:v>145.72417370857499</c:v>
                </c:pt>
                <c:pt idx="1242">
                  <c:v>148.010637770675</c:v>
                </c:pt>
                <c:pt idx="1243">
                  <c:v>147.911318104922</c:v>
                </c:pt>
                <c:pt idx="1244">
                  <c:v>147.25125419915301</c:v>
                </c:pt>
                <c:pt idx="1245">
                  <c:v>146.852591156242</c:v>
                </c:pt>
                <c:pt idx="1246">
                  <c:v>146.981714182074</c:v>
                </c:pt>
                <c:pt idx="1247">
                  <c:v>148.29490175107401</c:v>
                </c:pt>
                <c:pt idx="1248">
                  <c:v>147.97794511746</c:v>
                </c:pt>
                <c:pt idx="1249">
                  <c:v>146.213659622835</c:v>
                </c:pt>
                <c:pt idx="1250">
                  <c:v>146.62495331093501</c:v>
                </c:pt>
                <c:pt idx="1251">
                  <c:v>145.24159872981701</c:v>
                </c:pt>
                <c:pt idx="1252">
                  <c:v>142.83471414912299</c:v>
                </c:pt>
                <c:pt idx="1253">
                  <c:v>143.00158051167401</c:v>
                </c:pt>
                <c:pt idx="1254">
                  <c:v>143.85502929546101</c:v>
                </c:pt>
                <c:pt idx="1255">
                  <c:v>143.31395367096599</c:v>
                </c:pt>
                <c:pt idx="1256">
                  <c:v>142.89439246144499</c:v>
                </c:pt>
                <c:pt idx="1257">
                  <c:v>143.90429694240501</c:v>
                </c:pt>
                <c:pt idx="1258">
                  <c:v>143.80341808496601</c:v>
                </c:pt>
                <c:pt idx="1259">
                  <c:v>143.50927818960699</c:v>
                </c:pt>
                <c:pt idx="1260">
                  <c:v>143.54670965923799</c:v>
                </c:pt>
                <c:pt idx="1261">
                  <c:v>143.44376392848801</c:v>
                </c:pt>
                <c:pt idx="1262">
                  <c:v>143.36587384507399</c:v>
                </c:pt>
                <c:pt idx="1263">
                  <c:v>143.75076938424701</c:v>
                </c:pt>
                <c:pt idx="1264">
                  <c:v>144.30774701079599</c:v>
                </c:pt>
                <c:pt idx="1265">
                  <c:v>144.49698869622699</c:v>
                </c:pt>
                <c:pt idx="1266">
                  <c:v>144.32218045246799</c:v>
                </c:pt>
                <c:pt idx="1267">
                  <c:v>144.38974156748299</c:v>
                </c:pt>
                <c:pt idx="1268">
                  <c:v>144.42138897541099</c:v>
                </c:pt>
                <c:pt idx="1269">
                  <c:v>143.890907824408</c:v>
                </c:pt>
                <c:pt idx="1270">
                  <c:v>143.47527543392201</c:v>
                </c:pt>
                <c:pt idx="1271">
                  <c:v>143.461745825457</c:v>
                </c:pt>
                <c:pt idx="1272">
                  <c:v>143.17352486510401</c:v>
                </c:pt>
                <c:pt idx="1273">
                  <c:v>142.71767214894001</c:v>
                </c:pt>
                <c:pt idx="1274">
                  <c:v>142.707064548201</c:v>
                </c:pt>
                <c:pt idx="1275">
                  <c:v>142.71630319254899</c:v>
                </c:pt>
                <c:pt idx="1276">
                  <c:v>142.36287345134701</c:v>
                </c:pt>
                <c:pt idx="1277">
                  <c:v>141.97550040886799</c:v>
                </c:pt>
                <c:pt idx="1278">
                  <c:v>141.69357478295001</c:v>
                </c:pt>
                <c:pt idx="1279">
                  <c:v>139.13017709208501</c:v>
                </c:pt>
                <c:pt idx="1280">
                  <c:v>137.71412048948901</c:v>
                </c:pt>
                <c:pt idx="1281">
                  <c:v>138.81699040584999</c:v>
                </c:pt>
                <c:pt idx="1282">
                  <c:v>138.11975870418499</c:v>
                </c:pt>
                <c:pt idx="1283">
                  <c:v>138.264245590695</c:v>
                </c:pt>
                <c:pt idx="1284">
                  <c:v>138.17798489287199</c:v>
                </c:pt>
                <c:pt idx="1285">
                  <c:v>138.39279651606799</c:v>
                </c:pt>
                <c:pt idx="1286">
                  <c:v>138.61036102392001</c:v>
                </c:pt>
                <c:pt idx="1287">
                  <c:v>138.757469073392</c:v>
                </c:pt>
                <c:pt idx="1288">
                  <c:v>138.67065865822599</c:v>
                </c:pt>
                <c:pt idx="1289">
                  <c:v>138.83091817098099</c:v>
                </c:pt>
                <c:pt idx="1290">
                  <c:v>139.368231949727</c:v>
                </c:pt>
                <c:pt idx="1291">
                  <c:v>139.54511238722901</c:v>
                </c:pt>
                <c:pt idx="1292">
                  <c:v>141.086911595342</c:v>
                </c:pt>
                <c:pt idx="1293">
                  <c:v>140.21679612661799</c:v>
                </c:pt>
                <c:pt idx="1294">
                  <c:v>140.83081019257801</c:v>
                </c:pt>
                <c:pt idx="1295">
                  <c:v>140.25553187723801</c:v>
                </c:pt>
                <c:pt idx="1296">
                  <c:v>140.689265579677</c:v>
                </c:pt>
                <c:pt idx="1297">
                  <c:v>140.76826484284101</c:v>
                </c:pt>
                <c:pt idx="1298">
                  <c:v>141.13976645465101</c:v>
                </c:pt>
                <c:pt idx="1299">
                  <c:v>142.07671178071499</c:v>
                </c:pt>
                <c:pt idx="1300">
                  <c:v>142.50571132422499</c:v>
                </c:pt>
                <c:pt idx="1301">
                  <c:v>142.33054229884999</c:v>
                </c:pt>
                <c:pt idx="1302">
                  <c:v>142.15158316143999</c:v>
                </c:pt>
                <c:pt idx="1303">
                  <c:v>140.95312058184101</c:v>
                </c:pt>
                <c:pt idx="1304">
                  <c:v>140.82299481058101</c:v>
                </c:pt>
                <c:pt idx="1305">
                  <c:v>141.04648516626401</c:v>
                </c:pt>
                <c:pt idx="1306">
                  <c:v>140.88282534258099</c:v>
                </c:pt>
                <c:pt idx="1307">
                  <c:v>141.194121358014</c:v>
                </c:pt>
                <c:pt idx="1308">
                  <c:v>140.91754805572899</c:v>
                </c:pt>
                <c:pt idx="1309">
                  <c:v>141.93546610977199</c:v>
                </c:pt>
                <c:pt idx="1310">
                  <c:v>142.46342096317699</c:v>
                </c:pt>
                <c:pt idx="1311">
                  <c:v>142.87651443856601</c:v>
                </c:pt>
                <c:pt idx="1312">
                  <c:v>142.75076137660699</c:v>
                </c:pt>
                <c:pt idx="1313">
                  <c:v>142.436981966411</c:v>
                </c:pt>
                <c:pt idx="1314">
                  <c:v>142.77057820957299</c:v>
                </c:pt>
                <c:pt idx="1315">
                  <c:v>142.31123571845399</c:v>
                </c:pt>
                <c:pt idx="1316">
                  <c:v>142.38016496524199</c:v>
                </c:pt>
                <c:pt idx="1317">
                  <c:v>142.48741537029301</c:v>
                </c:pt>
                <c:pt idx="1318">
                  <c:v>144.74686230703699</c:v>
                </c:pt>
                <c:pt idx="1319">
                  <c:v>144.373780830133</c:v>
                </c:pt>
                <c:pt idx="1320">
                  <c:v>144.39440771022001</c:v>
                </c:pt>
                <c:pt idx="1321">
                  <c:v>144.920152793418</c:v>
                </c:pt>
                <c:pt idx="1322">
                  <c:v>145.09697918159901</c:v>
                </c:pt>
                <c:pt idx="1323">
                  <c:v>145.07970717629999</c:v>
                </c:pt>
                <c:pt idx="1324">
                  <c:v>144.80196195201501</c:v>
                </c:pt>
                <c:pt idx="1325">
                  <c:v>144.710119844643</c:v>
                </c:pt>
                <c:pt idx="1326">
                  <c:v>144.698462163443</c:v>
                </c:pt>
                <c:pt idx="1327">
                  <c:v>145.05945274819399</c:v>
                </c:pt>
                <c:pt idx="1328">
                  <c:v>145.12029803221299</c:v>
                </c:pt>
                <c:pt idx="1329">
                  <c:v>145.44935330372601</c:v>
                </c:pt>
                <c:pt idx="1330">
                  <c:v>145.53553003623</c:v>
                </c:pt>
                <c:pt idx="1331">
                  <c:v>145.24066945944099</c:v>
                </c:pt>
                <c:pt idx="1332">
                  <c:v>145.170109828687</c:v>
                </c:pt>
                <c:pt idx="1333">
                  <c:v>145.33558893893101</c:v>
                </c:pt>
                <c:pt idx="1334">
                  <c:v>145.567559216576</c:v>
                </c:pt>
                <c:pt idx="1335">
                  <c:v>145.23444902348601</c:v>
                </c:pt>
                <c:pt idx="1336">
                  <c:v>144.98423018913499</c:v>
                </c:pt>
                <c:pt idx="1337">
                  <c:v>144.963559793424</c:v>
                </c:pt>
                <c:pt idx="1338">
                  <c:v>145.27279434513</c:v>
                </c:pt>
                <c:pt idx="1339">
                  <c:v>145.171705553588</c:v>
                </c:pt>
                <c:pt idx="1340">
                  <c:v>144.60221739547299</c:v>
                </c:pt>
                <c:pt idx="1341">
                  <c:v>143.97981419760501</c:v>
                </c:pt>
                <c:pt idx="1342">
                  <c:v>145.34772707804899</c:v>
                </c:pt>
                <c:pt idx="1343">
                  <c:v>145.804667282026</c:v>
                </c:pt>
                <c:pt idx="1344">
                  <c:v>145.91023812304101</c:v>
                </c:pt>
                <c:pt idx="1345">
                  <c:v>145.36704663960001</c:v>
                </c:pt>
                <c:pt idx="1346">
                  <c:v>145.683382492535</c:v>
                </c:pt>
                <c:pt idx="1347">
                  <c:v>144.49919415850101</c:v>
                </c:pt>
                <c:pt idx="1348">
                  <c:v>145.41253266271599</c:v>
                </c:pt>
                <c:pt idx="1349">
                  <c:v>145.49498717241099</c:v>
                </c:pt>
                <c:pt idx="1350">
                  <c:v>145.436597458856</c:v>
                </c:pt>
                <c:pt idx="1351">
                  <c:v>145.49754812475999</c:v>
                </c:pt>
                <c:pt idx="1352">
                  <c:v>144.19467527803701</c:v>
                </c:pt>
                <c:pt idx="1353">
                  <c:v>145.040201359701</c:v>
                </c:pt>
                <c:pt idx="1354">
                  <c:v>144.88127193707501</c:v>
                </c:pt>
                <c:pt idx="1355">
                  <c:v>144.72951318102599</c:v>
                </c:pt>
                <c:pt idx="1356">
                  <c:v>147.815549858824</c:v>
                </c:pt>
                <c:pt idx="1357">
                  <c:v>148.00562542665699</c:v>
                </c:pt>
                <c:pt idx="1358">
                  <c:v>147.68110006342999</c:v>
                </c:pt>
                <c:pt idx="1359">
                  <c:v>147.663913282473</c:v>
                </c:pt>
                <c:pt idx="1360">
                  <c:v>147.27314370159701</c:v>
                </c:pt>
                <c:pt idx="1361">
                  <c:v>148.33007775159501</c:v>
                </c:pt>
                <c:pt idx="1362">
                  <c:v>147.88098181429299</c:v>
                </c:pt>
                <c:pt idx="1363">
                  <c:v>147.74319150618001</c:v>
                </c:pt>
                <c:pt idx="1364">
                  <c:v>147.83825529069</c:v>
                </c:pt>
                <c:pt idx="1365">
                  <c:v>147.61256192093299</c:v>
                </c:pt>
                <c:pt idx="1366">
                  <c:v>147.499303588933</c:v>
                </c:pt>
                <c:pt idx="1367">
                  <c:v>147.51489300230901</c:v>
                </c:pt>
                <c:pt idx="1368">
                  <c:v>146.91396133743501</c:v>
                </c:pt>
                <c:pt idx="1369">
                  <c:v>145.11591938047701</c:v>
                </c:pt>
                <c:pt idx="1370">
                  <c:v>144.10936423285901</c:v>
                </c:pt>
                <c:pt idx="1371">
                  <c:v>145.796362276455</c:v>
                </c:pt>
                <c:pt idx="1372">
                  <c:v>144.86976767492399</c:v>
                </c:pt>
                <c:pt idx="1373">
                  <c:v>145.15303987308701</c:v>
                </c:pt>
                <c:pt idx="1374">
                  <c:v>145.23319024532199</c:v>
                </c:pt>
                <c:pt idx="1375">
                  <c:v>145.508349836272</c:v>
                </c:pt>
                <c:pt idx="1376">
                  <c:v>145.41445308262399</c:v>
                </c:pt>
                <c:pt idx="1377">
                  <c:v>144.81336067682699</c:v>
                </c:pt>
                <c:pt idx="1378">
                  <c:v>143.90178395324901</c:v>
                </c:pt>
                <c:pt idx="1379">
                  <c:v>142.04309613942701</c:v>
                </c:pt>
                <c:pt idx="1380">
                  <c:v>141.24495815583401</c:v>
                </c:pt>
                <c:pt idx="1381">
                  <c:v>141.038479371036</c:v>
                </c:pt>
                <c:pt idx="1382">
                  <c:v>140.79628268149801</c:v>
                </c:pt>
                <c:pt idx="1383">
                  <c:v>141.882612980549</c:v>
                </c:pt>
                <c:pt idx="1384">
                  <c:v>143.61284622195799</c:v>
                </c:pt>
                <c:pt idx="1385">
                  <c:v>143.86771886135</c:v>
                </c:pt>
                <c:pt idx="1386">
                  <c:v>143.397238405336</c:v>
                </c:pt>
                <c:pt idx="1387">
                  <c:v>142.430596755327</c:v>
                </c:pt>
                <c:pt idx="1388">
                  <c:v>142.83059077078599</c:v>
                </c:pt>
                <c:pt idx="1389">
                  <c:v>142.697677263922</c:v>
                </c:pt>
                <c:pt idx="1390">
                  <c:v>142.19665717415501</c:v>
                </c:pt>
                <c:pt idx="1391">
                  <c:v>142.00480938713599</c:v>
                </c:pt>
                <c:pt idx="1392">
                  <c:v>142.600659503119</c:v>
                </c:pt>
                <c:pt idx="1393">
                  <c:v>142.993316040233</c:v>
                </c:pt>
                <c:pt idx="1394">
                  <c:v>143.27178042123401</c:v>
                </c:pt>
                <c:pt idx="1395">
                  <c:v>142.848758487666</c:v>
                </c:pt>
                <c:pt idx="1396">
                  <c:v>143.47447417156101</c:v>
                </c:pt>
                <c:pt idx="1397">
                  <c:v>143.36235300943801</c:v>
                </c:pt>
                <c:pt idx="1398">
                  <c:v>139.972617080292</c:v>
                </c:pt>
                <c:pt idx="1399">
                  <c:v>138.01684199583499</c:v>
                </c:pt>
                <c:pt idx="1400">
                  <c:v>138.014270179101</c:v>
                </c:pt>
                <c:pt idx="1401">
                  <c:v>138.066340367908</c:v>
                </c:pt>
                <c:pt idx="1402">
                  <c:v>137.94642036750699</c:v>
                </c:pt>
                <c:pt idx="1403">
                  <c:v>137.24276845207601</c:v>
                </c:pt>
                <c:pt idx="1404">
                  <c:v>136.98610477042999</c:v>
                </c:pt>
                <c:pt idx="1405">
                  <c:v>137.281213992022</c:v>
                </c:pt>
                <c:pt idx="1406">
                  <c:v>138.09531948786801</c:v>
                </c:pt>
                <c:pt idx="1407">
                  <c:v>137.74434566450699</c:v>
                </c:pt>
                <c:pt idx="1408">
                  <c:v>137.69415227208501</c:v>
                </c:pt>
                <c:pt idx="1409">
                  <c:v>138.01760296557899</c:v>
                </c:pt>
                <c:pt idx="1410">
                  <c:v>138.22009295609601</c:v>
                </c:pt>
                <c:pt idx="1411">
                  <c:v>138.26349287044101</c:v>
                </c:pt>
                <c:pt idx="1412">
                  <c:v>138.42850919125601</c:v>
                </c:pt>
                <c:pt idx="1413">
                  <c:v>138.63922777863701</c:v>
                </c:pt>
                <c:pt idx="1414">
                  <c:v>138.558930605858</c:v>
                </c:pt>
                <c:pt idx="1415">
                  <c:v>138.09331418519201</c:v>
                </c:pt>
                <c:pt idx="1416">
                  <c:v>137.93328494824499</c:v>
                </c:pt>
                <c:pt idx="1417">
                  <c:v>137.277159740587</c:v>
                </c:pt>
                <c:pt idx="1418">
                  <c:v>137.94398481364999</c:v>
                </c:pt>
                <c:pt idx="1419">
                  <c:v>137.73540131745099</c:v>
                </c:pt>
                <c:pt idx="1420">
                  <c:v>137.95884511957701</c:v>
                </c:pt>
                <c:pt idx="1421">
                  <c:v>139.30834375575</c:v>
                </c:pt>
                <c:pt idx="1422">
                  <c:v>139.192190040047</c:v>
                </c:pt>
                <c:pt idx="1423">
                  <c:v>138.20415882652901</c:v>
                </c:pt>
                <c:pt idx="1424">
                  <c:v>137.26306816483199</c:v>
                </c:pt>
                <c:pt idx="1425">
                  <c:v>138.98934487665201</c:v>
                </c:pt>
                <c:pt idx="1426">
                  <c:v>140.84298416573401</c:v>
                </c:pt>
                <c:pt idx="1427">
                  <c:v>140.67518504297001</c:v>
                </c:pt>
                <c:pt idx="1428">
                  <c:v>140.917554549165</c:v>
                </c:pt>
                <c:pt idx="1429">
                  <c:v>140.74200331914599</c:v>
                </c:pt>
                <c:pt idx="1430">
                  <c:v>140.523480163709</c:v>
                </c:pt>
                <c:pt idx="1431">
                  <c:v>140.47065662216301</c:v>
                </c:pt>
                <c:pt idx="1432">
                  <c:v>140.587771921523</c:v>
                </c:pt>
                <c:pt idx="1433">
                  <c:v>140.20102554433299</c:v>
                </c:pt>
                <c:pt idx="1434">
                  <c:v>141.35105752950099</c:v>
                </c:pt>
                <c:pt idx="1435">
                  <c:v>145.39264657247099</c:v>
                </c:pt>
                <c:pt idx="1436">
                  <c:v>144.47710420118401</c:v>
                </c:pt>
                <c:pt idx="1437">
                  <c:v>144.686384194959</c:v>
                </c:pt>
                <c:pt idx="1438">
                  <c:v>144.67562973649299</c:v>
                </c:pt>
                <c:pt idx="1439">
                  <c:v>144.852791281918</c:v>
                </c:pt>
                <c:pt idx="1440">
                  <c:v>144.983582432769</c:v>
                </c:pt>
                <c:pt idx="1441">
                  <c:v>145.23599111582499</c:v>
                </c:pt>
                <c:pt idx="1442">
                  <c:v>145.57309368677301</c:v>
                </c:pt>
                <c:pt idx="1443">
                  <c:v>145.43678509354999</c:v>
                </c:pt>
                <c:pt idx="1444">
                  <c:v>145.160457998277</c:v>
                </c:pt>
                <c:pt idx="1445">
                  <c:v>145.46803884827099</c:v>
                </c:pt>
                <c:pt idx="1446">
                  <c:v>146.22647599339399</c:v>
                </c:pt>
                <c:pt idx="1447">
                  <c:v>146.312768874749</c:v>
                </c:pt>
                <c:pt idx="1448">
                  <c:v>146.757588580141</c:v>
                </c:pt>
                <c:pt idx="1449">
                  <c:v>147.31402056330001</c:v>
                </c:pt>
                <c:pt idx="1450">
                  <c:v>146.304573483079</c:v>
                </c:pt>
                <c:pt idx="1451">
                  <c:v>147.076326512299</c:v>
                </c:pt>
                <c:pt idx="1452">
                  <c:v>147.10178028361801</c:v>
                </c:pt>
                <c:pt idx="1453">
                  <c:v>147.49139301547501</c:v>
                </c:pt>
                <c:pt idx="1454">
                  <c:v>147.04860269652099</c:v>
                </c:pt>
                <c:pt idx="1455">
                  <c:v>146.69532578040801</c:v>
                </c:pt>
                <c:pt idx="1456">
                  <c:v>148.29786412288499</c:v>
                </c:pt>
                <c:pt idx="1457">
                  <c:v>146.153085456415</c:v>
                </c:pt>
                <c:pt idx="1458">
                  <c:v>147.98769067280301</c:v>
                </c:pt>
                <c:pt idx="1459">
                  <c:v>148.29484771875499</c:v>
                </c:pt>
                <c:pt idx="1460">
                  <c:v>148.15336342966799</c:v>
                </c:pt>
                <c:pt idx="1461">
                  <c:v>148.70049595385601</c:v>
                </c:pt>
                <c:pt idx="1462">
                  <c:v>148.528212359604</c:v>
                </c:pt>
                <c:pt idx="1463">
                  <c:v>148.419229146323</c:v>
                </c:pt>
                <c:pt idx="1464">
                  <c:v>148.121082405187</c:v>
                </c:pt>
                <c:pt idx="1465">
                  <c:v>148.48877863699499</c:v>
                </c:pt>
                <c:pt idx="1466">
                  <c:v>148.19264226108601</c:v>
                </c:pt>
                <c:pt idx="1467">
                  <c:v>149.27220096652701</c:v>
                </c:pt>
                <c:pt idx="1468">
                  <c:v>147.19823750531901</c:v>
                </c:pt>
                <c:pt idx="1469">
                  <c:v>145.94641113699601</c:v>
                </c:pt>
                <c:pt idx="1470">
                  <c:v>147.320585946053</c:v>
                </c:pt>
                <c:pt idx="1471">
                  <c:v>147.21858121244199</c:v>
                </c:pt>
                <c:pt idx="1472">
                  <c:v>147.32797441839901</c:v>
                </c:pt>
                <c:pt idx="1473">
                  <c:v>147.67212734720499</c:v>
                </c:pt>
                <c:pt idx="1474">
                  <c:v>147.65432930232899</c:v>
                </c:pt>
                <c:pt idx="1475">
                  <c:v>148.08010313770799</c:v>
                </c:pt>
                <c:pt idx="1476">
                  <c:v>148.02936866074899</c:v>
                </c:pt>
                <c:pt idx="1477">
                  <c:v>148.451787493409</c:v>
                </c:pt>
                <c:pt idx="1478">
                  <c:v>148.07592453823099</c:v>
                </c:pt>
                <c:pt idx="1479">
                  <c:v>147.767442946095</c:v>
                </c:pt>
                <c:pt idx="1480">
                  <c:v>148.18446743640999</c:v>
                </c:pt>
                <c:pt idx="1481">
                  <c:v>148.64074019111001</c:v>
                </c:pt>
                <c:pt idx="1482">
                  <c:v>148.19299218113301</c:v>
                </c:pt>
                <c:pt idx="1483">
                  <c:v>148.19378180090499</c:v>
                </c:pt>
                <c:pt idx="1484">
                  <c:v>148.85780110906001</c:v>
                </c:pt>
                <c:pt idx="1485">
                  <c:v>148.53125344450899</c:v>
                </c:pt>
                <c:pt idx="1486">
                  <c:v>147.95810418874601</c:v>
                </c:pt>
                <c:pt idx="1487">
                  <c:v>147.63803420248701</c:v>
                </c:pt>
                <c:pt idx="1488">
                  <c:v>148.650509906547</c:v>
                </c:pt>
                <c:pt idx="1489">
                  <c:v>147.19301806597301</c:v>
                </c:pt>
                <c:pt idx="1490">
                  <c:v>148.43513490276399</c:v>
                </c:pt>
                <c:pt idx="1491">
                  <c:v>147.91686220685301</c:v>
                </c:pt>
                <c:pt idx="1492">
                  <c:v>148.893721538161</c:v>
                </c:pt>
                <c:pt idx="1493">
                  <c:v>148.94786192004099</c:v>
                </c:pt>
                <c:pt idx="1494">
                  <c:v>149.433388912092</c:v>
                </c:pt>
                <c:pt idx="1495">
                  <c:v>148.590827337615</c:v>
                </c:pt>
                <c:pt idx="1496">
                  <c:v>149.559514184975</c:v>
                </c:pt>
                <c:pt idx="1497">
                  <c:v>148.088072979939</c:v>
                </c:pt>
                <c:pt idx="1498">
                  <c:v>148.41052618656201</c:v>
                </c:pt>
                <c:pt idx="1499">
                  <c:v>147.47648982248</c:v>
                </c:pt>
                <c:pt idx="1500">
                  <c:v>148.331908738214</c:v>
                </c:pt>
                <c:pt idx="1501">
                  <c:v>149.092904126831</c:v>
                </c:pt>
                <c:pt idx="1502">
                  <c:v>151.446982311211</c:v>
                </c:pt>
                <c:pt idx="1503">
                  <c:v>151.689930689797</c:v>
                </c:pt>
                <c:pt idx="1504">
                  <c:v>150.5408764371</c:v>
                </c:pt>
                <c:pt idx="1505">
                  <c:v>146.32258773442001</c:v>
                </c:pt>
                <c:pt idx="1506">
                  <c:v>147.49860528988901</c:v>
                </c:pt>
                <c:pt idx="1507">
                  <c:v>147.00850436604699</c:v>
                </c:pt>
                <c:pt idx="1508">
                  <c:v>146.56235292260899</c:v>
                </c:pt>
                <c:pt idx="1509">
                  <c:v>147.03543171158799</c:v>
                </c:pt>
                <c:pt idx="1510">
                  <c:v>147.44627179074999</c:v>
                </c:pt>
                <c:pt idx="1511">
                  <c:v>147.802330525228</c:v>
                </c:pt>
                <c:pt idx="1512">
                  <c:v>147.92704894401899</c:v>
                </c:pt>
                <c:pt idx="1513">
                  <c:v>147.89520890214399</c:v>
                </c:pt>
                <c:pt idx="1514">
                  <c:v>148.32912094284401</c:v>
                </c:pt>
                <c:pt idx="1515">
                  <c:v>148.641767359401</c:v>
                </c:pt>
                <c:pt idx="1516">
                  <c:v>148.73765346471501</c:v>
                </c:pt>
                <c:pt idx="1517">
                  <c:v>148.56651646679501</c:v>
                </c:pt>
                <c:pt idx="1518">
                  <c:v>150.204580100838</c:v>
                </c:pt>
                <c:pt idx="1519">
                  <c:v>151.880939556615</c:v>
                </c:pt>
                <c:pt idx="1520">
                  <c:v>152.320981716777</c:v>
                </c:pt>
                <c:pt idx="1521">
                  <c:v>152.36598350026799</c:v>
                </c:pt>
                <c:pt idx="1522">
                  <c:v>152.72067428809501</c:v>
                </c:pt>
                <c:pt idx="1523">
                  <c:v>152.409087348534</c:v>
                </c:pt>
                <c:pt idx="1524">
                  <c:v>152.24033914831401</c:v>
                </c:pt>
                <c:pt idx="1525">
                  <c:v>152.33739010837201</c:v>
                </c:pt>
                <c:pt idx="1526">
                  <c:v>153.50550799566</c:v>
                </c:pt>
                <c:pt idx="1527">
                  <c:v>154.05503860486499</c:v>
                </c:pt>
                <c:pt idx="1528">
                  <c:v>153.58445232283799</c:v>
                </c:pt>
                <c:pt idx="1529">
                  <c:v>155.116355573654</c:v>
                </c:pt>
                <c:pt idx="1530">
                  <c:v>154.94679162356701</c:v>
                </c:pt>
                <c:pt idx="1531">
                  <c:v>155.16390803812499</c:v>
                </c:pt>
                <c:pt idx="1532">
                  <c:v>153.84204591918601</c:v>
                </c:pt>
                <c:pt idx="1533">
                  <c:v>153.44043348432601</c:v>
                </c:pt>
                <c:pt idx="1534">
                  <c:v>153.356336983006</c:v>
                </c:pt>
                <c:pt idx="1535">
                  <c:v>154.34395358319699</c:v>
                </c:pt>
                <c:pt idx="1536">
                  <c:v>153.43404637346799</c:v>
                </c:pt>
                <c:pt idx="1537">
                  <c:v>154.12228694248699</c:v>
                </c:pt>
                <c:pt idx="1538">
                  <c:v>152.310902775372</c:v>
                </c:pt>
                <c:pt idx="1539">
                  <c:v>152.89741564979599</c:v>
                </c:pt>
                <c:pt idx="1540">
                  <c:v>152.08014851656</c:v>
                </c:pt>
                <c:pt idx="1541">
                  <c:v>150.04284268516301</c:v>
                </c:pt>
                <c:pt idx="1542">
                  <c:v>151.04396529529501</c:v>
                </c:pt>
                <c:pt idx="1543">
                  <c:v>151.098910519556</c:v>
                </c:pt>
                <c:pt idx="1544">
                  <c:v>150.78251228307499</c:v>
                </c:pt>
                <c:pt idx="1545">
                  <c:v>150.48473681068299</c:v>
                </c:pt>
                <c:pt idx="1546">
                  <c:v>149.46201769907501</c:v>
                </c:pt>
                <c:pt idx="1547">
                  <c:v>150.947062248365</c:v>
                </c:pt>
                <c:pt idx="1548">
                  <c:v>150.70148947544399</c:v>
                </c:pt>
                <c:pt idx="1549">
                  <c:v>150.976216759376</c:v>
                </c:pt>
                <c:pt idx="1550">
                  <c:v>151.34465486050399</c:v>
                </c:pt>
                <c:pt idx="1551">
                  <c:v>149.57673163967399</c:v>
                </c:pt>
                <c:pt idx="1552">
                  <c:v>144.58296340705999</c:v>
                </c:pt>
                <c:pt idx="1553">
                  <c:v>144.925691559699</c:v>
                </c:pt>
                <c:pt idx="1554">
                  <c:v>144.327038702073</c:v>
                </c:pt>
                <c:pt idx="1555">
                  <c:v>144.660755863313</c:v>
                </c:pt>
                <c:pt idx="1556">
                  <c:v>145.29956233986701</c:v>
                </c:pt>
                <c:pt idx="1557">
                  <c:v>146.00585183998001</c:v>
                </c:pt>
                <c:pt idx="1558">
                  <c:v>145.97317316917199</c:v>
                </c:pt>
                <c:pt idx="1559">
                  <c:v>146.27891388435799</c:v>
                </c:pt>
                <c:pt idx="1560">
                  <c:v>146.35244699450701</c:v>
                </c:pt>
                <c:pt idx="1561">
                  <c:v>146.94111982933299</c:v>
                </c:pt>
                <c:pt idx="1562">
                  <c:v>148.250630125019</c:v>
                </c:pt>
                <c:pt idx="1563">
                  <c:v>148.711734787838</c:v>
                </c:pt>
                <c:pt idx="1564">
                  <c:v>149.69995038090099</c:v>
                </c:pt>
                <c:pt idx="1565">
                  <c:v>150.14200925393001</c:v>
                </c:pt>
                <c:pt idx="1566">
                  <c:v>152.649985281917</c:v>
                </c:pt>
                <c:pt idx="1567">
                  <c:v>153.22170360716501</c:v>
                </c:pt>
                <c:pt idx="1568">
                  <c:v>153.65784327000401</c:v>
                </c:pt>
                <c:pt idx="1569">
                  <c:v>153.57232383240699</c:v>
                </c:pt>
                <c:pt idx="1570">
                  <c:v>154.02794396700699</c:v>
                </c:pt>
                <c:pt idx="1571">
                  <c:v>154.221883976366</c:v>
                </c:pt>
                <c:pt idx="1572">
                  <c:v>153.551443385819</c:v>
                </c:pt>
                <c:pt idx="1573">
                  <c:v>153.933347682717</c:v>
                </c:pt>
                <c:pt idx="1574">
                  <c:v>153.22885244613499</c:v>
                </c:pt>
                <c:pt idx="1575">
                  <c:v>153.178009068579</c:v>
                </c:pt>
                <c:pt idx="1576">
                  <c:v>153.85448120179399</c:v>
                </c:pt>
                <c:pt idx="1577">
                  <c:v>154.326346354555</c:v>
                </c:pt>
                <c:pt idx="1578">
                  <c:v>153.89401277738699</c:v>
                </c:pt>
                <c:pt idx="1579">
                  <c:v>154.33059896909401</c:v>
                </c:pt>
                <c:pt idx="1580">
                  <c:v>154.46272669313299</c:v>
                </c:pt>
                <c:pt idx="1581">
                  <c:v>156.21611370838701</c:v>
                </c:pt>
                <c:pt idx="1582">
                  <c:v>156.782746425742</c:v>
                </c:pt>
                <c:pt idx="1583">
                  <c:v>156.71772903782099</c:v>
                </c:pt>
                <c:pt idx="1584">
                  <c:v>155.801234598625</c:v>
                </c:pt>
                <c:pt idx="1585">
                  <c:v>155.36259226489801</c:v>
                </c:pt>
                <c:pt idx="1586">
                  <c:v>156.050949642527</c:v>
                </c:pt>
                <c:pt idx="1587">
                  <c:v>155.45734444725301</c:v>
                </c:pt>
                <c:pt idx="1588">
                  <c:v>155.55142881804599</c:v>
                </c:pt>
                <c:pt idx="1589">
                  <c:v>156.20454974890399</c:v>
                </c:pt>
                <c:pt idx="1590">
                  <c:v>155.507161736809</c:v>
                </c:pt>
                <c:pt idx="1591">
                  <c:v>153.07938741916399</c:v>
                </c:pt>
                <c:pt idx="1592">
                  <c:v>152.80240340932201</c:v>
                </c:pt>
                <c:pt idx="1593">
                  <c:v>152.27188733907599</c:v>
                </c:pt>
                <c:pt idx="1594">
                  <c:v>152.57294691858601</c:v>
                </c:pt>
                <c:pt idx="1595">
                  <c:v>151.911456544863</c:v>
                </c:pt>
                <c:pt idx="1596">
                  <c:v>153.193513046578</c:v>
                </c:pt>
                <c:pt idx="1597">
                  <c:v>154.79048897332299</c:v>
                </c:pt>
                <c:pt idx="1598">
                  <c:v>154.88865113654501</c:v>
                </c:pt>
                <c:pt idx="1599">
                  <c:v>153.083597884032</c:v>
                </c:pt>
                <c:pt idx="1600">
                  <c:v>153.58931280884499</c:v>
                </c:pt>
                <c:pt idx="1601">
                  <c:v>153.46387845708099</c:v>
                </c:pt>
                <c:pt idx="1602">
                  <c:v>152.901494377159</c:v>
                </c:pt>
                <c:pt idx="1603">
                  <c:v>153.324228119173</c:v>
                </c:pt>
                <c:pt idx="1604">
                  <c:v>153.183635548263</c:v>
                </c:pt>
                <c:pt idx="1605">
                  <c:v>152.829881034999</c:v>
                </c:pt>
                <c:pt idx="1606">
                  <c:v>153.73587553451301</c:v>
                </c:pt>
                <c:pt idx="1607">
                  <c:v>154.144120981584</c:v>
                </c:pt>
                <c:pt idx="1608">
                  <c:v>155.08660236082301</c:v>
                </c:pt>
                <c:pt idx="1609">
                  <c:v>155.17501433902601</c:v>
                </c:pt>
                <c:pt idx="1610">
                  <c:v>154.86231006764601</c:v>
                </c:pt>
                <c:pt idx="1611">
                  <c:v>155.122456090909</c:v>
                </c:pt>
                <c:pt idx="1612">
                  <c:v>155.357547775466</c:v>
                </c:pt>
                <c:pt idx="1613">
                  <c:v>156.20258729382701</c:v>
                </c:pt>
                <c:pt idx="1614">
                  <c:v>158.09056774412201</c:v>
                </c:pt>
                <c:pt idx="1615">
                  <c:v>158.13212170352301</c:v>
                </c:pt>
                <c:pt idx="1616">
                  <c:v>157.28368070232301</c:v>
                </c:pt>
                <c:pt idx="1617">
                  <c:v>156.757624787201</c:v>
                </c:pt>
                <c:pt idx="1618">
                  <c:v>156.55384631643199</c:v>
                </c:pt>
                <c:pt idx="1619">
                  <c:v>156.071274131552</c:v>
                </c:pt>
                <c:pt idx="1620">
                  <c:v>156.949226934423</c:v>
                </c:pt>
                <c:pt idx="1621">
                  <c:v>156.530874770558</c:v>
                </c:pt>
                <c:pt idx="1622">
                  <c:v>155.871837366698</c:v>
                </c:pt>
                <c:pt idx="1623">
                  <c:v>157.28655010092299</c:v>
                </c:pt>
                <c:pt idx="1624">
                  <c:v>157.20459701845701</c:v>
                </c:pt>
                <c:pt idx="1625">
                  <c:v>155.579674074569</c:v>
                </c:pt>
                <c:pt idx="1626">
                  <c:v>156.80094151780099</c:v>
                </c:pt>
                <c:pt idx="1627">
                  <c:v>155.482474523875</c:v>
                </c:pt>
                <c:pt idx="1628">
                  <c:v>153.01978833115101</c:v>
                </c:pt>
                <c:pt idx="1629">
                  <c:v>152.23683369710901</c:v>
                </c:pt>
                <c:pt idx="1630">
                  <c:v>153.24236620207799</c:v>
                </c:pt>
                <c:pt idx="1631">
                  <c:v>153.14038236975699</c:v>
                </c:pt>
                <c:pt idx="1632">
                  <c:v>153.34673724122899</c:v>
                </c:pt>
                <c:pt idx="1633">
                  <c:v>153.08337562552299</c:v>
                </c:pt>
                <c:pt idx="1634">
                  <c:v>154.168216531203</c:v>
                </c:pt>
                <c:pt idx="1635">
                  <c:v>155.804169738155</c:v>
                </c:pt>
                <c:pt idx="1636">
                  <c:v>156.237342731789</c:v>
                </c:pt>
                <c:pt idx="1637">
                  <c:v>156.54846228554001</c:v>
                </c:pt>
                <c:pt idx="1638">
                  <c:v>158.031651462295</c:v>
                </c:pt>
                <c:pt idx="1639">
                  <c:v>157.601137035953</c:v>
                </c:pt>
                <c:pt idx="1640">
                  <c:v>157.77235973282399</c:v>
                </c:pt>
                <c:pt idx="1641">
                  <c:v>158.22114629459901</c:v>
                </c:pt>
                <c:pt idx="1642">
                  <c:v>158.345464669671</c:v>
                </c:pt>
                <c:pt idx="1643">
                  <c:v>158.92139145135801</c:v>
                </c:pt>
                <c:pt idx="1644">
                  <c:v>158.45668274696499</c:v>
                </c:pt>
                <c:pt idx="1645">
                  <c:v>157.970959199351</c:v>
                </c:pt>
                <c:pt idx="1646">
                  <c:v>158.21935355133201</c:v>
                </c:pt>
                <c:pt idx="1647">
                  <c:v>158.61666490526099</c:v>
                </c:pt>
                <c:pt idx="1648">
                  <c:v>158.479546500466</c:v>
                </c:pt>
                <c:pt idx="1649">
                  <c:v>158.79848505739801</c:v>
                </c:pt>
                <c:pt idx="1650">
                  <c:v>156.26055615103999</c:v>
                </c:pt>
                <c:pt idx="1651">
                  <c:v>158.36492576202801</c:v>
                </c:pt>
                <c:pt idx="1652">
                  <c:v>158.29846105564999</c:v>
                </c:pt>
                <c:pt idx="1653">
                  <c:v>158.271456939057</c:v>
                </c:pt>
                <c:pt idx="1654">
                  <c:v>159.21110408451</c:v>
                </c:pt>
                <c:pt idx="1655">
                  <c:v>159.989691338455</c:v>
                </c:pt>
                <c:pt idx="1656">
                  <c:v>160.285503015328</c:v>
                </c:pt>
                <c:pt idx="1657">
                  <c:v>160.05694584012301</c:v>
                </c:pt>
                <c:pt idx="1658">
                  <c:v>159.500611129639</c:v>
                </c:pt>
                <c:pt idx="1659">
                  <c:v>159.01828583607701</c:v>
                </c:pt>
                <c:pt idx="1660">
                  <c:v>160.472278513936</c:v>
                </c:pt>
                <c:pt idx="1661">
                  <c:v>161.302585292142</c:v>
                </c:pt>
                <c:pt idx="1662">
                  <c:v>161.39336644735201</c:v>
                </c:pt>
                <c:pt idx="1663">
                  <c:v>161.82863551602301</c:v>
                </c:pt>
                <c:pt idx="1664">
                  <c:v>162.59608472249599</c:v>
                </c:pt>
                <c:pt idx="1665">
                  <c:v>163.023343324542</c:v>
                </c:pt>
                <c:pt idx="1666">
                  <c:v>162.56384603398899</c:v>
                </c:pt>
                <c:pt idx="1667">
                  <c:v>162.239985462226</c:v>
                </c:pt>
                <c:pt idx="1668">
                  <c:v>162.21261997037499</c:v>
                </c:pt>
                <c:pt idx="1669">
                  <c:v>161.75975159897499</c:v>
                </c:pt>
                <c:pt idx="1670">
                  <c:v>163.25098518880699</c:v>
                </c:pt>
                <c:pt idx="1671">
                  <c:v>163.733966273005</c:v>
                </c:pt>
                <c:pt idx="1672">
                  <c:v>163.41974478555301</c:v>
                </c:pt>
                <c:pt idx="1673">
                  <c:v>161.44202363493599</c:v>
                </c:pt>
                <c:pt idx="1674">
                  <c:v>160.93060678183201</c:v>
                </c:pt>
                <c:pt idx="1675">
                  <c:v>160.81674646039801</c:v>
                </c:pt>
                <c:pt idx="1676">
                  <c:v>161.769372011885</c:v>
                </c:pt>
                <c:pt idx="1677">
                  <c:v>161.35868666872</c:v>
                </c:pt>
                <c:pt idx="1678">
                  <c:v>163.63364540548801</c:v>
                </c:pt>
                <c:pt idx="1679">
                  <c:v>163.35596760357001</c:v>
                </c:pt>
                <c:pt idx="1680">
                  <c:v>164.36376269715601</c:v>
                </c:pt>
                <c:pt idx="1681">
                  <c:v>164.53596162256301</c:v>
                </c:pt>
                <c:pt idx="1682">
                  <c:v>164.81353486824099</c:v>
                </c:pt>
                <c:pt idx="1683">
                  <c:v>165.005055231358</c:v>
                </c:pt>
                <c:pt idx="1684">
                  <c:v>164.770376323769</c:v>
                </c:pt>
                <c:pt idx="1685">
                  <c:v>164.63340593790599</c:v>
                </c:pt>
                <c:pt idx="1686">
                  <c:v>165.495831308916</c:v>
                </c:pt>
                <c:pt idx="1687">
                  <c:v>164.11337747224701</c:v>
                </c:pt>
                <c:pt idx="1688">
                  <c:v>163.49369618399899</c:v>
                </c:pt>
                <c:pt idx="1689">
                  <c:v>162.98674179847799</c:v>
                </c:pt>
                <c:pt idx="1690">
                  <c:v>164.23665999006801</c:v>
                </c:pt>
                <c:pt idx="1691">
                  <c:v>164.39782968389699</c:v>
                </c:pt>
                <c:pt idx="1692">
                  <c:v>164.15384265689801</c:v>
                </c:pt>
                <c:pt idx="1693">
                  <c:v>164.60700900228801</c:v>
                </c:pt>
                <c:pt idx="1694">
                  <c:v>162.35625221172</c:v>
                </c:pt>
                <c:pt idx="1695">
                  <c:v>164.779794427479</c:v>
                </c:pt>
                <c:pt idx="1696">
                  <c:v>165.88227418683601</c:v>
                </c:pt>
                <c:pt idx="1697">
                  <c:v>165.89631210949</c:v>
                </c:pt>
                <c:pt idx="1698">
                  <c:v>165.99448935223</c:v>
                </c:pt>
                <c:pt idx="1699">
                  <c:v>165.709933783346</c:v>
                </c:pt>
                <c:pt idx="1700">
                  <c:v>165.456957582478</c:v>
                </c:pt>
                <c:pt idx="1701">
                  <c:v>165.81297783447999</c:v>
                </c:pt>
                <c:pt idx="1702">
                  <c:v>164.291398438172</c:v>
                </c:pt>
                <c:pt idx="1703">
                  <c:v>163.14315398483299</c:v>
                </c:pt>
                <c:pt idx="1704">
                  <c:v>163.412305315411</c:v>
                </c:pt>
                <c:pt idx="1705">
                  <c:v>163.57549057460599</c:v>
                </c:pt>
                <c:pt idx="1706">
                  <c:v>163.458934996674</c:v>
                </c:pt>
                <c:pt idx="1707">
                  <c:v>163.51615815396599</c:v>
                </c:pt>
                <c:pt idx="1708">
                  <c:v>163.10755057641001</c:v>
                </c:pt>
                <c:pt idx="1709">
                  <c:v>163.147759413752</c:v>
                </c:pt>
                <c:pt idx="1710">
                  <c:v>162.93147609981801</c:v>
                </c:pt>
                <c:pt idx="1711">
                  <c:v>163.53030975328801</c:v>
                </c:pt>
                <c:pt idx="1712">
                  <c:v>164.746906596017</c:v>
                </c:pt>
                <c:pt idx="1713">
                  <c:v>165.191018437065</c:v>
                </c:pt>
                <c:pt idx="1714">
                  <c:v>165.91598261802099</c:v>
                </c:pt>
                <c:pt idx="1715">
                  <c:v>165.749189682121</c:v>
                </c:pt>
                <c:pt idx="1716">
                  <c:v>166.79943270676799</c:v>
                </c:pt>
                <c:pt idx="1717">
                  <c:v>167.09141516544901</c:v>
                </c:pt>
                <c:pt idx="1718">
                  <c:v>167.43083795854901</c:v>
                </c:pt>
                <c:pt idx="1719">
                  <c:v>166.85739213793801</c:v>
                </c:pt>
                <c:pt idx="1720">
                  <c:v>166.99989121242101</c:v>
                </c:pt>
                <c:pt idx="1721">
                  <c:v>166.7283504211</c:v>
                </c:pt>
                <c:pt idx="1722">
                  <c:v>167.689057732148</c:v>
                </c:pt>
                <c:pt idx="1723">
                  <c:v>167.48333665957199</c:v>
                </c:pt>
                <c:pt idx="1724">
                  <c:v>167.410964715853</c:v>
                </c:pt>
                <c:pt idx="1725">
                  <c:v>168.020019550142</c:v>
                </c:pt>
                <c:pt idx="1726">
                  <c:v>168.16150009074099</c:v>
                </c:pt>
                <c:pt idx="1727">
                  <c:v>166.91752300104201</c:v>
                </c:pt>
                <c:pt idx="1728">
                  <c:v>169.25364199311301</c:v>
                </c:pt>
                <c:pt idx="1729">
                  <c:v>169.48092702812201</c:v>
                </c:pt>
                <c:pt idx="1730">
                  <c:v>169.76824748047699</c:v>
                </c:pt>
                <c:pt idx="1731">
                  <c:v>169.39400108926</c:v>
                </c:pt>
                <c:pt idx="1732">
                  <c:v>169.42930370299001</c:v>
                </c:pt>
                <c:pt idx="1733">
                  <c:v>168.63406395604099</c:v>
                </c:pt>
                <c:pt idx="1734">
                  <c:v>168.977063371627</c:v>
                </c:pt>
                <c:pt idx="1735">
                  <c:v>166.79425400668501</c:v>
                </c:pt>
                <c:pt idx="1736">
                  <c:v>165.98952678717399</c:v>
                </c:pt>
                <c:pt idx="1737">
                  <c:v>167.51769520196001</c:v>
                </c:pt>
                <c:pt idx="1738">
                  <c:v>169.13216239917199</c:v>
                </c:pt>
                <c:pt idx="1739">
                  <c:v>168.15590706672299</c:v>
                </c:pt>
                <c:pt idx="1740">
                  <c:v>168.140140827349</c:v>
                </c:pt>
                <c:pt idx="1741">
                  <c:v>168.066354956862</c:v>
                </c:pt>
                <c:pt idx="1742">
                  <c:v>167.07898389619899</c:v>
                </c:pt>
                <c:pt idx="1743">
                  <c:v>167.34636154701101</c:v>
                </c:pt>
                <c:pt idx="1744">
                  <c:v>166.58677828822499</c:v>
                </c:pt>
                <c:pt idx="1745">
                  <c:v>165.96045659685899</c:v>
                </c:pt>
                <c:pt idx="1746">
                  <c:v>166.07275622322899</c:v>
                </c:pt>
                <c:pt idx="1747">
                  <c:v>167.32215951294799</c:v>
                </c:pt>
                <c:pt idx="1748">
                  <c:v>169.38028929227301</c:v>
                </c:pt>
                <c:pt idx="1749">
                  <c:v>169.84019328535001</c:v>
                </c:pt>
                <c:pt idx="1750">
                  <c:v>170.05514516803001</c:v>
                </c:pt>
                <c:pt idx="1751">
                  <c:v>169.43974018582301</c:v>
                </c:pt>
                <c:pt idx="1752">
                  <c:v>168.745472316377</c:v>
                </c:pt>
                <c:pt idx="1753">
                  <c:v>169.71429407959101</c:v>
                </c:pt>
                <c:pt idx="1754">
                  <c:v>170.78184083571401</c:v>
                </c:pt>
                <c:pt idx="1755">
                  <c:v>169.35937643719799</c:v>
                </c:pt>
                <c:pt idx="1756">
                  <c:v>168.893178013095</c:v>
                </c:pt>
                <c:pt idx="1757">
                  <c:v>169.48396404603</c:v>
                </c:pt>
                <c:pt idx="1758">
                  <c:v>169.847919642058</c:v>
                </c:pt>
                <c:pt idx="1759">
                  <c:v>170.56099899594099</c:v>
                </c:pt>
                <c:pt idx="1760">
                  <c:v>170.060312715896</c:v>
                </c:pt>
                <c:pt idx="1761">
                  <c:v>169.93417342464801</c:v>
                </c:pt>
                <c:pt idx="1762">
                  <c:v>170.119093160283</c:v>
                </c:pt>
                <c:pt idx="1763">
                  <c:v>170.25770234606199</c:v>
                </c:pt>
                <c:pt idx="1764">
                  <c:v>170.726485189633</c:v>
                </c:pt>
                <c:pt idx="1765">
                  <c:v>168.67098311679999</c:v>
                </c:pt>
                <c:pt idx="1766">
                  <c:v>169.21781693670201</c:v>
                </c:pt>
                <c:pt idx="1767">
                  <c:v>169.48612543756201</c:v>
                </c:pt>
                <c:pt idx="1768">
                  <c:v>169.96332145409301</c:v>
                </c:pt>
                <c:pt idx="1769">
                  <c:v>170.10556119887701</c:v>
                </c:pt>
                <c:pt idx="1770">
                  <c:v>169.83565687477</c:v>
                </c:pt>
                <c:pt idx="1771">
                  <c:v>170.440904943329</c:v>
                </c:pt>
                <c:pt idx="1772">
                  <c:v>168.56986383991199</c:v>
                </c:pt>
                <c:pt idx="1773">
                  <c:v>168.80086804250899</c:v>
                </c:pt>
                <c:pt idx="1774">
                  <c:v>168.60671631658801</c:v>
                </c:pt>
                <c:pt idx="1775">
                  <c:v>169.04593467506299</c:v>
                </c:pt>
                <c:pt idx="1776">
                  <c:v>171.25403741247601</c:v>
                </c:pt>
                <c:pt idx="1777">
                  <c:v>171.34837824552201</c:v>
                </c:pt>
                <c:pt idx="1778">
                  <c:v>171.71248090088599</c:v>
                </c:pt>
                <c:pt idx="1779">
                  <c:v>170.22933630015299</c:v>
                </c:pt>
                <c:pt idx="1780">
                  <c:v>171.110105179063</c:v>
                </c:pt>
                <c:pt idx="1781">
                  <c:v>172.034666109119</c:v>
                </c:pt>
                <c:pt idx="1782">
                  <c:v>171.16493236850999</c:v>
                </c:pt>
                <c:pt idx="1783">
                  <c:v>172.67703151924701</c:v>
                </c:pt>
                <c:pt idx="1784">
                  <c:v>173.26100639678401</c:v>
                </c:pt>
                <c:pt idx="1785">
                  <c:v>174.26201200433999</c:v>
                </c:pt>
                <c:pt idx="1786">
                  <c:v>175.875109863223</c:v>
                </c:pt>
                <c:pt idx="1787">
                  <c:v>175.503612602933</c:v>
                </c:pt>
                <c:pt idx="1788">
                  <c:v>176.53659901443999</c:v>
                </c:pt>
                <c:pt idx="1789">
                  <c:v>176.70727554616599</c:v>
                </c:pt>
                <c:pt idx="1790">
                  <c:v>176.68294966009799</c:v>
                </c:pt>
                <c:pt idx="1791">
                  <c:v>176.610696982684</c:v>
                </c:pt>
                <c:pt idx="1792">
                  <c:v>177.108485924034</c:v>
                </c:pt>
                <c:pt idx="1793">
                  <c:v>178.433085126446</c:v>
                </c:pt>
                <c:pt idx="1794">
                  <c:v>179.359427728074</c:v>
                </c:pt>
                <c:pt idx="1795">
                  <c:v>179.374233419587</c:v>
                </c:pt>
                <c:pt idx="1796">
                  <c:v>179.50877395336701</c:v>
                </c:pt>
                <c:pt idx="1797">
                  <c:v>179.175503614044</c:v>
                </c:pt>
                <c:pt idx="1798">
                  <c:v>177.72796042028901</c:v>
                </c:pt>
                <c:pt idx="1799">
                  <c:v>178.26692297924399</c:v>
                </c:pt>
                <c:pt idx="1800">
                  <c:v>178.41880267006599</c:v>
                </c:pt>
                <c:pt idx="1801">
                  <c:v>178.65910458806201</c:v>
                </c:pt>
                <c:pt idx="1802">
                  <c:v>179.84883177429299</c:v>
                </c:pt>
                <c:pt idx="1803">
                  <c:v>179.903838225322</c:v>
                </c:pt>
                <c:pt idx="1804">
                  <c:v>180.16490720198701</c:v>
                </c:pt>
                <c:pt idx="1805">
                  <c:v>180.17267003990801</c:v>
                </c:pt>
                <c:pt idx="1806">
                  <c:v>179.51031226338401</c:v>
                </c:pt>
                <c:pt idx="1807">
                  <c:v>180.52272295471101</c:v>
                </c:pt>
                <c:pt idx="1808">
                  <c:v>180.46671343923401</c:v>
                </c:pt>
                <c:pt idx="1809">
                  <c:v>181.038643340405</c:v>
                </c:pt>
                <c:pt idx="1810">
                  <c:v>181.16222009019</c:v>
                </c:pt>
                <c:pt idx="1811">
                  <c:v>182.76689292113301</c:v>
                </c:pt>
                <c:pt idx="1812">
                  <c:v>182.98285783758499</c:v>
                </c:pt>
                <c:pt idx="1813">
                  <c:v>184.06284687869601</c:v>
                </c:pt>
                <c:pt idx="1814">
                  <c:v>183.42439419597</c:v>
                </c:pt>
                <c:pt idx="1815">
                  <c:v>181.66348063305301</c:v>
                </c:pt>
                <c:pt idx="1816">
                  <c:v>182.7641995125</c:v>
                </c:pt>
                <c:pt idx="1817">
                  <c:v>182.099639272133</c:v>
                </c:pt>
                <c:pt idx="1818">
                  <c:v>182.828956800892</c:v>
                </c:pt>
                <c:pt idx="1819">
                  <c:v>183.82087531066699</c:v>
                </c:pt>
                <c:pt idx="1820">
                  <c:v>183.32374065040099</c:v>
                </c:pt>
                <c:pt idx="1821">
                  <c:v>184.07309775881001</c:v>
                </c:pt>
                <c:pt idx="1822">
                  <c:v>181.76123879673901</c:v>
                </c:pt>
                <c:pt idx="1823">
                  <c:v>184.14625515930999</c:v>
                </c:pt>
                <c:pt idx="1824">
                  <c:v>183.819986765989</c:v>
                </c:pt>
                <c:pt idx="1825">
                  <c:v>184.23223482081599</c:v>
                </c:pt>
                <c:pt idx="1826">
                  <c:v>184.57866276089001</c:v>
                </c:pt>
                <c:pt idx="1827">
                  <c:v>183.47346774341901</c:v>
                </c:pt>
                <c:pt idx="1828">
                  <c:v>183.830832186593</c:v>
                </c:pt>
                <c:pt idx="1829">
                  <c:v>183.67587020075001</c:v>
                </c:pt>
                <c:pt idx="1830">
                  <c:v>183.23795249656999</c:v>
                </c:pt>
                <c:pt idx="1831">
                  <c:v>183.603957306311</c:v>
                </c:pt>
                <c:pt idx="1832">
                  <c:v>179.912564539622</c:v>
                </c:pt>
                <c:pt idx="1833">
                  <c:v>179.32388745771499</c:v>
                </c:pt>
                <c:pt idx="1834">
                  <c:v>179.52203751247501</c:v>
                </c:pt>
                <c:pt idx="1835">
                  <c:v>179.14609470966499</c:v>
                </c:pt>
                <c:pt idx="1836">
                  <c:v>179.26954909396599</c:v>
                </c:pt>
                <c:pt idx="1837">
                  <c:v>179.569896670665</c:v>
                </c:pt>
                <c:pt idx="1838">
                  <c:v>179.89437130532301</c:v>
                </c:pt>
                <c:pt idx="1839">
                  <c:v>180.09875961374601</c:v>
                </c:pt>
                <c:pt idx="1840">
                  <c:v>179.77494039220599</c:v>
                </c:pt>
                <c:pt idx="1841">
                  <c:v>181.32930549834899</c:v>
                </c:pt>
                <c:pt idx="1842">
                  <c:v>182.19356358575999</c:v>
                </c:pt>
                <c:pt idx="1843">
                  <c:v>182.63071347028699</c:v>
                </c:pt>
                <c:pt idx="1844">
                  <c:v>184.112569770676</c:v>
                </c:pt>
                <c:pt idx="1845">
                  <c:v>185.089005526421</c:v>
                </c:pt>
                <c:pt idx="1846">
                  <c:v>185.31723951667999</c:v>
                </c:pt>
                <c:pt idx="1847">
                  <c:v>185.778035900296</c:v>
                </c:pt>
                <c:pt idx="1848">
                  <c:v>185.73479870154901</c:v>
                </c:pt>
                <c:pt idx="1849">
                  <c:v>186.50702699958899</c:v>
                </c:pt>
                <c:pt idx="1850">
                  <c:v>186.69884388550901</c:v>
                </c:pt>
                <c:pt idx="1851">
                  <c:v>186.72231323875701</c:v>
                </c:pt>
                <c:pt idx="1852">
                  <c:v>186.461635228879</c:v>
                </c:pt>
                <c:pt idx="1853">
                  <c:v>187.11834721196499</c:v>
                </c:pt>
                <c:pt idx="1854">
                  <c:v>187.34082603625501</c:v>
                </c:pt>
                <c:pt idx="1855">
                  <c:v>186.71256133311701</c:v>
                </c:pt>
                <c:pt idx="1856">
                  <c:v>186.48501769374701</c:v>
                </c:pt>
                <c:pt idx="1857">
                  <c:v>187.42364938287199</c:v>
                </c:pt>
                <c:pt idx="1858">
                  <c:v>187.315887006015</c:v>
                </c:pt>
                <c:pt idx="1859">
                  <c:v>185.925061108931</c:v>
                </c:pt>
                <c:pt idx="1860">
                  <c:v>187.03449976419699</c:v>
                </c:pt>
                <c:pt idx="1861">
                  <c:v>187.04093019555299</c:v>
                </c:pt>
                <c:pt idx="1862">
                  <c:v>186.00694178685899</c:v>
                </c:pt>
                <c:pt idx="1863">
                  <c:v>185.03702671993199</c:v>
                </c:pt>
                <c:pt idx="1864">
                  <c:v>186.53747850758401</c:v>
                </c:pt>
                <c:pt idx="1865">
                  <c:v>186.799173075863</c:v>
                </c:pt>
                <c:pt idx="1866">
                  <c:v>187.96075805387201</c:v>
                </c:pt>
                <c:pt idx="1867">
                  <c:v>187.85735445226501</c:v>
                </c:pt>
                <c:pt idx="1868">
                  <c:v>186.230384806026</c:v>
                </c:pt>
                <c:pt idx="1869">
                  <c:v>185.439990928583</c:v>
                </c:pt>
                <c:pt idx="1870">
                  <c:v>187.162770995459</c:v>
                </c:pt>
                <c:pt idx="1871">
                  <c:v>183.67792748850999</c:v>
                </c:pt>
                <c:pt idx="1872">
                  <c:v>185.443709608669</c:v>
                </c:pt>
                <c:pt idx="1873">
                  <c:v>185.614544540135</c:v>
                </c:pt>
                <c:pt idx="1874">
                  <c:v>185.197236846236</c:v>
                </c:pt>
                <c:pt idx="1875">
                  <c:v>185.54164930289201</c:v>
                </c:pt>
                <c:pt idx="1876">
                  <c:v>185.156759578367</c:v>
                </c:pt>
                <c:pt idx="1877">
                  <c:v>185.60181751086799</c:v>
                </c:pt>
                <c:pt idx="1878">
                  <c:v>185.82420459132899</c:v>
                </c:pt>
                <c:pt idx="1879">
                  <c:v>185.69579297125799</c:v>
                </c:pt>
                <c:pt idx="1880">
                  <c:v>187.803066233034</c:v>
                </c:pt>
                <c:pt idx="1881">
                  <c:v>185.87739913563399</c:v>
                </c:pt>
                <c:pt idx="1882">
                  <c:v>185.48601733563501</c:v>
                </c:pt>
                <c:pt idx="1883">
                  <c:v>185.231356718885</c:v>
                </c:pt>
                <c:pt idx="1884">
                  <c:v>185.00993047776799</c:v>
                </c:pt>
                <c:pt idx="1885">
                  <c:v>185.05701667191099</c:v>
                </c:pt>
                <c:pt idx="1886">
                  <c:v>184.88303986639801</c:v>
                </c:pt>
                <c:pt idx="1887">
                  <c:v>185.231497029331</c:v>
                </c:pt>
                <c:pt idx="1888">
                  <c:v>185.979207985594</c:v>
                </c:pt>
                <c:pt idx="1889">
                  <c:v>186.346700150271</c:v>
                </c:pt>
                <c:pt idx="1890">
                  <c:v>185.35690846690599</c:v>
                </c:pt>
                <c:pt idx="1891">
                  <c:v>185.67363092273601</c:v>
                </c:pt>
                <c:pt idx="1892">
                  <c:v>185.95922151776699</c:v>
                </c:pt>
                <c:pt idx="1893">
                  <c:v>185.81120682310601</c:v>
                </c:pt>
                <c:pt idx="1894">
                  <c:v>186.28392099001201</c:v>
                </c:pt>
                <c:pt idx="1895">
                  <c:v>185.93833780572899</c:v>
                </c:pt>
                <c:pt idx="1896">
                  <c:v>185.55392639875299</c:v>
                </c:pt>
                <c:pt idx="1897">
                  <c:v>185.48008051725401</c:v>
                </c:pt>
                <c:pt idx="1898">
                  <c:v>185.07240098537599</c:v>
                </c:pt>
                <c:pt idx="1899">
                  <c:v>184.69038935910601</c:v>
                </c:pt>
                <c:pt idx="1900">
                  <c:v>183.48636045077899</c:v>
                </c:pt>
                <c:pt idx="1901">
                  <c:v>183.771565094457</c:v>
                </c:pt>
                <c:pt idx="1902">
                  <c:v>184.81645846772801</c:v>
                </c:pt>
                <c:pt idx="1903">
                  <c:v>185.43222468869001</c:v>
                </c:pt>
                <c:pt idx="1904">
                  <c:v>185.78788720887599</c:v>
                </c:pt>
                <c:pt idx="1905">
                  <c:v>185.886570225616</c:v>
                </c:pt>
                <c:pt idx="1906">
                  <c:v>186.335821801284</c:v>
                </c:pt>
                <c:pt idx="1907">
                  <c:v>186.64918951990899</c:v>
                </c:pt>
                <c:pt idx="1908">
                  <c:v>186.43543446227099</c:v>
                </c:pt>
                <c:pt idx="1909">
                  <c:v>187.61237612378801</c:v>
                </c:pt>
                <c:pt idx="1910">
                  <c:v>187.04483534171499</c:v>
                </c:pt>
                <c:pt idx="1911">
                  <c:v>187.64656257784699</c:v>
                </c:pt>
                <c:pt idx="1912">
                  <c:v>188.31729985461999</c:v>
                </c:pt>
                <c:pt idx="1913">
                  <c:v>189.32284929604501</c:v>
                </c:pt>
                <c:pt idx="1914">
                  <c:v>189.36010618299201</c:v>
                </c:pt>
                <c:pt idx="1915">
                  <c:v>190.24239749289401</c:v>
                </c:pt>
                <c:pt idx="1916">
                  <c:v>190.44832342097399</c:v>
                </c:pt>
                <c:pt idx="1917">
                  <c:v>188.71472369692</c:v>
                </c:pt>
                <c:pt idx="1918">
                  <c:v>189.692950201575</c:v>
                </c:pt>
                <c:pt idx="1919">
                  <c:v>190.21959906991299</c:v>
                </c:pt>
                <c:pt idx="1920">
                  <c:v>190.064534973766</c:v>
                </c:pt>
                <c:pt idx="1921">
                  <c:v>190.23054592537599</c:v>
                </c:pt>
                <c:pt idx="1922">
                  <c:v>188.863442530171</c:v>
                </c:pt>
                <c:pt idx="1923">
                  <c:v>189.14135241447599</c:v>
                </c:pt>
                <c:pt idx="1924">
                  <c:v>186.108951595984</c:v>
                </c:pt>
                <c:pt idx="1925">
                  <c:v>186.97249347091301</c:v>
                </c:pt>
                <c:pt idx="1926">
                  <c:v>186.34541903065701</c:v>
                </c:pt>
                <c:pt idx="1927">
                  <c:v>184.58649892422801</c:v>
                </c:pt>
                <c:pt idx="1928">
                  <c:v>183.88589869465201</c:v>
                </c:pt>
                <c:pt idx="1929">
                  <c:v>185.09172907923201</c:v>
                </c:pt>
                <c:pt idx="1930">
                  <c:v>186.530576716365</c:v>
                </c:pt>
                <c:pt idx="1931">
                  <c:v>187.378736395749</c:v>
                </c:pt>
                <c:pt idx="1932">
                  <c:v>187.17990723523701</c:v>
                </c:pt>
                <c:pt idx="1933">
                  <c:v>186.09000545597499</c:v>
                </c:pt>
                <c:pt idx="1934">
                  <c:v>186.19806251506299</c:v>
                </c:pt>
                <c:pt idx="1935">
                  <c:v>186.66083718830399</c:v>
                </c:pt>
                <c:pt idx="1936">
                  <c:v>186.903637283705</c:v>
                </c:pt>
                <c:pt idx="1937">
                  <c:v>186.89373569954401</c:v>
                </c:pt>
                <c:pt idx="1938">
                  <c:v>185.82536667097801</c:v>
                </c:pt>
                <c:pt idx="1939">
                  <c:v>185.51473211961201</c:v>
                </c:pt>
                <c:pt idx="1940">
                  <c:v>182.45828740285401</c:v>
                </c:pt>
                <c:pt idx="1941">
                  <c:v>180.42348980524901</c:v>
                </c:pt>
                <c:pt idx="1942">
                  <c:v>181.364299815804</c:v>
                </c:pt>
                <c:pt idx="1943">
                  <c:v>182.17181336965601</c:v>
                </c:pt>
                <c:pt idx="1944">
                  <c:v>182.23767299657899</c:v>
                </c:pt>
                <c:pt idx="1945">
                  <c:v>181.95538244859699</c:v>
                </c:pt>
                <c:pt idx="1946">
                  <c:v>182.272057809053</c:v>
                </c:pt>
                <c:pt idx="1947">
                  <c:v>181.97093200503099</c:v>
                </c:pt>
                <c:pt idx="1948">
                  <c:v>182.06063712997701</c:v>
                </c:pt>
                <c:pt idx="1949">
                  <c:v>183.59037164826699</c:v>
                </c:pt>
                <c:pt idx="1950">
                  <c:v>184.783922214207</c:v>
                </c:pt>
                <c:pt idx="1951">
                  <c:v>185.00804308692699</c:v>
                </c:pt>
                <c:pt idx="1952">
                  <c:v>186.68681527330199</c:v>
                </c:pt>
                <c:pt idx="1953">
                  <c:v>186.88667108710499</c:v>
                </c:pt>
                <c:pt idx="1954">
                  <c:v>186.73885042148299</c:v>
                </c:pt>
                <c:pt idx="1955">
                  <c:v>185.831687890615</c:v>
                </c:pt>
                <c:pt idx="1956">
                  <c:v>186.07283356829501</c:v>
                </c:pt>
                <c:pt idx="1957">
                  <c:v>186.50311291605701</c:v>
                </c:pt>
                <c:pt idx="1958">
                  <c:v>188.22903229451799</c:v>
                </c:pt>
                <c:pt idx="1959">
                  <c:v>189.36429737728699</c:v>
                </c:pt>
                <c:pt idx="1960">
                  <c:v>190.39825233495401</c:v>
                </c:pt>
                <c:pt idx="1961">
                  <c:v>190.077239000932</c:v>
                </c:pt>
                <c:pt idx="1962">
                  <c:v>190.94355248702499</c:v>
                </c:pt>
                <c:pt idx="1963">
                  <c:v>188.75808771942999</c:v>
                </c:pt>
                <c:pt idx="1964">
                  <c:v>188.95669852095099</c:v>
                </c:pt>
                <c:pt idx="1965">
                  <c:v>189.59421184024799</c:v>
                </c:pt>
                <c:pt idx="1966">
                  <c:v>189.29211742639399</c:v>
                </c:pt>
                <c:pt idx="1967">
                  <c:v>190.66605425569901</c:v>
                </c:pt>
                <c:pt idx="1968">
                  <c:v>191.93715802107101</c:v>
                </c:pt>
                <c:pt idx="1969">
                  <c:v>190.60314326189601</c:v>
                </c:pt>
                <c:pt idx="1970">
                  <c:v>190.83624640739501</c:v>
                </c:pt>
                <c:pt idx="1971">
                  <c:v>190.523985407726</c:v>
                </c:pt>
                <c:pt idx="1972">
                  <c:v>191.744499800044</c:v>
                </c:pt>
                <c:pt idx="1973">
                  <c:v>191.81272286904201</c:v>
                </c:pt>
                <c:pt idx="1974">
                  <c:v>192.14786158348599</c:v>
                </c:pt>
                <c:pt idx="1975">
                  <c:v>191.83538196407699</c:v>
                </c:pt>
                <c:pt idx="1976">
                  <c:v>192.180220833275</c:v>
                </c:pt>
                <c:pt idx="1977">
                  <c:v>191.47224715590099</c:v>
                </c:pt>
                <c:pt idx="1978">
                  <c:v>192.92456241691499</c:v>
                </c:pt>
                <c:pt idx="1979">
                  <c:v>192.036955320782</c:v>
                </c:pt>
                <c:pt idx="1980">
                  <c:v>191.245332857048</c:v>
                </c:pt>
                <c:pt idx="1981">
                  <c:v>191.52742856953699</c:v>
                </c:pt>
                <c:pt idx="1982">
                  <c:v>189.08675720717901</c:v>
                </c:pt>
                <c:pt idx="1983">
                  <c:v>189.73203763486001</c:v>
                </c:pt>
                <c:pt idx="1984">
                  <c:v>186.36098728861899</c:v>
                </c:pt>
                <c:pt idx="1985">
                  <c:v>185.64334626455599</c:v>
                </c:pt>
                <c:pt idx="1986">
                  <c:v>186.16492673846301</c:v>
                </c:pt>
                <c:pt idx="1987">
                  <c:v>185.59510225774</c:v>
                </c:pt>
                <c:pt idx="1988">
                  <c:v>186.69885869202301</c:v>
                </c:pt>
                <c:pt idx="1989">
                  <c:v>186.85944494509201</c:v>
                </c:pt>
                <c:pt idx="1990">
                  <c:v>189.13952749969101</c:v>
                </c:pt>
                <c:pt idx="1991">
                  <c:v>188.26766417152001</c:v>
                </c:pt>
                <c:pt idx="1992">
                  <c:v>189.236333908891</c:v>
                </c:pt>
                <c:pt idx="1993">
                  <c:v>189.43569784500201</c:v>
                </c:pt>
                <c:pt idx="1994">
                  <c:v>189.55435798005701</c:v>
                </c:pt>
                <c:pt idx="1995">
                  <c:v>186.005455416709</c:v>
                </c:pt>
                <c:pt idx="1996">
                  <c:v>185.467300400753</c:v>
                </c:pt>
                <c:pt idx="1997">
                  <c:v>185.57881780081499</c:v>
                </c:pt>
                <c:pt idx="1998">
                  <c:v>185.80899202632401</c:v>
                </c:pt>
                <c:pt idx="1999">
                  <c:v>183.89908636752901</c:v>
                </c:pt>
                <c:pt idx="2000">
                  <c:v>184.41278205155299</c:v>
                </c:pt>
                <c:pt idx="2001">
                  <c:v>184.40950630570799</c:v>
                </c:pt>
                <c:pt idx="2002">
                  <c:v>185.85735245711999</c:v>
                </c:pt>
                <c:pt idx="2003">
                  <c:v>186.34284786859899</c:v>
                </c:pt>
                <c:pt idx="2004">
                  <c:v>187.332481282001</c:v>
                </c:pt>
                <c:pt idx="2005">
                  <c:v>188.33890227639799</c:v>
                </c:pt>
                <c:pt idx="2006">
                  <c:v>189.21463828105399</c:v>
                </c:pt>
                <c:pt idx="2007">
                  <c:v>188.54477489026999</c:v>
                </c:pt>
                <c:pt idx="2008">
                  <c:v>188.42471446421399</c:v>
                </c:pt>
                <c:pt idx="2009">
                  <c:v>189.49898335843099</c:v>
                </c:pt>
                <c:pt idx="2010">
                  <c:v>189.29323680544201</c:v>
                </c:pt>
                <c:pt idx="2011">
                  <c:v>186.74533795919001</c:v>
                </c:pt>
                <c:pt idx="2012">
                  <c:v>189.00808374051601</c:v>
                </c:pt>
                <c:pt idx="2013">
                  <c:v>189.27358177663899</c:v>
                </c:pt>
                <c:pt idx="2014">
                  <c:v>188.53565910476701</c:v>
                </c:pt>
                <c:pt idx="2015">
                  <c:v>189.168737518847</c:v>
                </c:pt>
                <c:pt idx="2016">
                  <c:v>189.505856339719</c:v>
                </c:pt>
                <c:pt idx="2017">
                  <c:v>190.04664754126901</c:v>
                </c:pt>
                <c:pt idx="2018">
                  <c:v>189.784084845867</c:v>
                </c:pt>
                <c:pt idx="2019">
                  <c:v>188.81205204685699</c:v>
                </c:pt>
                <c:pt idx="2020">
                  <c:v>186.37085827303099</c:v>
                </c:pt>
                <c:pt idx="2021">
                  <c:v>188.61754765385899</c:v>
                </c:pt>
                <c:pt idx="2022">
                  <c:v>188.56298726085899</c:v>
                </c:pt>
                <c:pt idx="2023">
                  <c:v>188.04193684774299</c:v>
                </c:pt>
                <c:pt idx="2024">
                  <c:v>187.37677243484899</c:v>
                </c:pt>
                <c:pt idx="2025">
                  <c:v>186.83387419349</c:v>
                </c:pt>
                <c:pt idx="2026">
                  <c:v>188.76446497086999</c:v>
                </c:pt>
                <c:pt idx="2027">
                  <c:v>187.78816780324601</c:v>
                </c:pt>
                <c:pt idx="2028">
                  <c:v>188.31955603283001</c:v>
                </c:pt>
                <c:pt idx="2029">
                  <c:v>188.08055421743001</c:v>
                </c:pt>
                <c:pt idx="2030">
                  <c:v>188.999102121042</c:v>
                </c:pt>
                <c:pt idx="2031">
                  <c:v>189.527508865725</c:v>
                </c:pt>
                <c:pt idx="2032">
                  <c:v>189.17981222235301</c:v>
                </c:pt>
                <c:pt idx="2033">
                  <c:v>187.16531875720301</c:v>
                </c:pt>
                <c:pt idx="2034">
                  <c:v>187.137826375549</c:v>
                </c:pt>
                <c:pt idx="2035">
                  <c:v>187.84159353017799</c:v>
                </c:pt>
                <c:pt idx="2036">
                  <c:v>187.53858313081199</c:v>
                </c:pt>
                <c:pt idx="2037">
                  <c:v>185.496101592028</c:v>
                </c:pt>
                <c:pt idx="2038">
                  <c:v>187.84223454873199</c:v>
                </c:pt>
                <c:pt idx="2039">
                  <c:v>187.51108609448701</c:v>
                </c:pt>
                <c:pt idx="2040">
                  <c:v>187.19380288205801</c:v>
                </c:pt>
                <c:pt idx="2041">
                  <c:v>187.70127242036199</c:v>
                </c:pt>
                <c:pt idx="2042">
                  <c:v>187.11701185113699</c:v>
                </c:pt>
                <c:pt idx="2043">
                  <c:v>187.59575316107899</c:v>
                </c:pt>
                <c:pt idx="2044">
                  <c:v>186.07332305949399</c:v>
                </c:pt>
                <c:pt idx="2045">
                  <c:v>185.718834143013</c:v>
                </c:pt>
                <c:pt idx="2046">
                  <c:v>184.17440863705301</c:v>
                </c:pt>
                <c:pt idx="2047">
                  <c:v>184.059959938226</c:v>
                </c:pt>
                <c:pt idx="2048">
                  <c:v>186.42892610503301</c:v>
                </c:pt>
                <c:pt idx="2049">
                  <c:v>186.727175921125</c:v>
                </c:pt>
                <c:pt idx="2050">
                  <c:v>185.30804055769201</c:v>
                </c:pt>
                <c:pt idx="2051">
                  <c:v>184.419732454208</c:v>
                </c:pt>
                <c:pt idx="2052">
                  <c:v>185.28778120781899</c:v>
                </c:pt>
                <c:pt idx="2053">
                  <c:v>185.72666693481301</c:v>
                </c:pt>
                <c:pt idx="2054">
                  <c:v>187.99978482205401</c:v>
                </c:pt>
                <c:pt idx="2055">
                  <c:v>187.036801430564</c:v>
                </c:pt>
                <c:pt idx="2056">
                  <c:v>186.48128696182999</c:v>
                </c:pt>
                <c:pt idx="2057">
                  <c:v>186.61640105487101</c:v>
                </c:pt>
                <c:pt idx="2058">
                  <c:v>186.471175013546</c:v>
                </c:pt>
                <c:pt idx="2059">
                  <c:v>186.00785807580201</c:v>
                </c:pt>
                <c:pt idx="2060">
                  <c:v>185.35403725358</c:v>
                </c:pt>
                <c:pt idx="2061">
                  <c:v>181.23271918724501</c:v>
                </c:pt>
                <c:pt idx="2062">
                  <c:v>181.79597390185501</c:v>
                </c:pt>
                <c:pt idx="2063">
                  <c:v>181.70761306238501</c:v>
                </c:pt>
                <c:pt idx="2064">
                  <c:v>181.97497689825801</c:v>
                </c:pt>
                <c:pt idx="2065">
                  <c:v>182.59923793990399</c:v>
                </c:pt>
                <c:pt idx="2066">
                  <c:v>183.30950461583299</c:v>
                </c:pt>
                <c:pt idx="2067">
                  <c:v>182.382008081934</c:v>
                </c:pt>
                <c:pt idx="2068">
                  <c:v>181.501499162822</c:v>
                </c:pt>
                <c:pt idx="2069">
                  <c:v>181.76807522656301</c:v>
                </c:pt>
                <c:pt idx="2070">
                  <c:v>182.38813545323299</c:v>
                </c:pt>
                <c:pt idx="2071">
                  <c:v>182.72987971218299</c:v>
                </c:pt>
                <c:pt idx="2072">
                  <c:v>182.677578670315</c:v>
                </c:pt>
                <c:pt idx="2073">
                  <c:v>183.48002185543999</c:v>
                </c:pt>
                <c:pt idx="2074">
                  <c:v>183.56834291484</c:v>
                </c:pt>
                <c:pt idx="2075">
                  <c:v>182.75800452874</c:v>
                </c:pt>
                <c:pt idx="2076">
                  <c:v>182.942968811958</c:v>
                </c:pt>
                <c:pt idx="2077">
                  <c:v>182.060761509999</c:v>
                </c:pt>
                <c:pt idx="2078">
                  <c:v>181.122858506619</c:v>
                </c:pt>
                <c:pt idx="2079">
                  <c:v>179.26564458765901</c:v>
                </c:pt>
                <c:pt idx="2080">
                  <c:v>178.00565533957999</c:v>
                </c:pt>
                <c:pt idx="2081">
                  <c:v>178.88794783850699</c:v>
                </c:pt>
                <c:pt idx="2082">
                  <c:v>179.88058624962599</c:v>
                </c:pt>
                <c:pt idx="2083">
                  <c:v>180.117429480803</c:v>
                </c:pt>
                <c:pt idx="2084">
                  <c:v>180.69981963681599</c:v>
                </c:pt>
                <c:pt idx="2085">
                  <c:v>180.93734446739799</c:v>
                </c:pt>
                <c:pt idx="2086">
                  <c:v>180.56354849420299</c:v>
                </c:pt>
                <c:pt idx="2087">
                  <c:v>181.54186852010901</c:v>
                </c:pt>
                <c:pt idx="2088">
                  <c:v>179.38068164461899</c:v>
                </c:pt>
                <c:pt idx="2089">
                  <c:v>179.00890557828799</c:v>
                </c:pt>
                <c:pt idx="2090">
                  <c:v>181.177780899357</c:v>
                </c:pt>
                <c:pt idx="2091">
                  <c:v>179.15138153784301</c:v>
                </c:pt>
                <c:pt idx="2092">
                  <c:v>179.16340953589699</c:v>
                </c:pt>
                <c:pt idx="2093">
                  <c:v>178.85531547928099</c:v>
                </c:pt>
                <c:pt idx="2094">
                  <c:v>179.266465758008</c:v>
                </c:pt>
                <c:pt idx="2095">
                  <c:v>180.15814573233101</c:v>
                </c:pt>
                <c:pt idx="2096">
                  <c:v>179.58327667785801</c:v>
                </c:pt>
                <c:pt idx="2097">
                  <c:v>178.250732600444</c:v>
                </c:pt>
                <c:pt idx="2098">
                  <c:v>173.90139603885601</c:v>
                </c:pt>
                <c:pt idx="2099">
                  <c:v>167.33429514767201</c:v>
                </c:pt>
                <c:pt idx="2100">
                  <c:v>163.975205664029</c:v>
                </c:pt>
                <c:pt idx="2101">
                  <c:v>162.64561395058701</c:v>
                </c:pt>
                <c:pt idx="2102">
                  <c:v>162.698591408314</c:v>
                </c:pt>
                <c:pt idx="2103">
                  <c:v>163.363368491372</c:v>
                </c:pt>
                <c:pt idx="2104">
                  <c:v>163.71844045509701</c:v>
                </c:pt>
                <c:pt idx="2105">
                  <c:v>163.33099426236899</c:v>
                </c:pt>
                <c:pt idx="2106">
                  <c:v>163.23850216689499</c:v>
                </c:pt>
                <c:pt idx="2107">
                  <c:v>163.16323099837501</c:v>
                </c:pt>
                <c:pt idx="2108">
                  <c:v>163.287179255111</c:v>
                </c:pt>
                <c:pt idx="2109">
                  <c:v>163.29365072603301</c:v>
                </c:pt>
                <c:pt idx="2110">
                  <c:v>163.214469820902</c:v>
                </c:pt>
                <c:pt idx="2111">
                  <c:v>162.839420615471</c:v>
                </c:pt>
                <c:pt idx="2112">
                  <c:v>162.80060179760801</c:v>
                </c:pt>
                <c:pt idx="2113">
                  <c:v>163.084483965354</c:v>
                </c:pt>
                <c:pt idx="2114">
                  <c:v>162.99727081676301</c:v>
                </c:pt>
                <c:pt idx="2115">
                  <c:v>162.240105926659</c:v>
                </c:pt>
                <c:pt idx="2116">
                  <c:v>162.634787486205</c:v>
                </c:pt>
                <c:pt idx="2117">
                  <c:v>163.56147252414399</c:v>
                </c:pt>
                <c:pt idx="2118">
                  <c:v>163.62431846708299</c:v>
                </c:pt>
                <c:pt idx="2119">
                  <c:v>162.88294042141999</c:v>
                </c:pt>
                <c:pt idx="2120">
                  <c:v>162.89731496199599</c:v>
                </c:pt>
                <c:pt idx="2121">
                  <c:v>162.858395980301</c:v>
                </c:pt>
                <c:pt idx="2122">
                  <c:v>163.018715737159</c:v>
                </c:pt>
                <c:pt idx="2123">
                  <c:v>162.17846438038401</c:v>
                </c:pt>
                <c:pt idx="2124">
                  <c:v>160.677959017218</c:v>
                </c:pt>
                <c:pt idx="2125">
                  <c:v>160.65562991755601</c:v>
                </c:pt>
                <c:pt idx="2126">
                  <c:v>161.45797107794499</c:v>
                </c:pt>
                <c:pt idx="2127">
                  <c:v>161.805568704075</c:v>
                </c:pt>
                <c:pt idx="2128">
                  <c:v>163.13170721627</c:v>
                </c:pt>
                <c:pt idx="2129">
                  <c:v>163.191456628304</c:v>
                </c:pt>
                <c:pt idx="2130">
                  <c:v>163.51203733639099</c:v>
                </c:pt>
                <c:pt idx="2131">
                  <c:v>163.66080994098701</c:v>
                </c:pt>
                <c:pt idx="2132">
                  <c:v>163.454413673885</c:v>
                </c:pt>
                <c:pt idx="2133">
                  <c:v>163.64002650936001</c:v>
                </c:pt>
                <c:pt idx="2134">
                  <c:v>164.14705475321301</c:v>
                </c:pt>
                <c:pt idx="2135">
                  <c:v>163.95386108606601</c:v>
                </c:pt>
                <c:pt idx="2136">
                  <c:v>164.49800974393401</c:v>
                </c:pt>
                <c:pt idx="2137">
                  <c:v>164.82581009774799</c:v>
                </c:pt>
                <c:pt idx="2138">
                  <c:v>165.546914637762</c:v>
                </c:pt>
                <c:pt idx="2139">
                  <c:v>165.41587582064</c:v>
                </c:pt>
                <c:pt idx="2140">
                  <c:v>165.19236876126001</c:v>
                </c:pt>
                <c:pt idx="2141">
                  <c:v>164.80433091847101</c:v>
                </c:pt>
                <c:pt idx="2142">
                  <c:v>167.852889936715</c:v>
                </c:pt>
                <c:pt idx="2143">
                  <c:v>168.529895702197</c:v>
                </c:pt>
                <c:pt idx="2144">
                  <c:v>168.641297255529</c:v>
                </c:pt>
                <c:pt idx="2145">
                  <c:v>168.46831199406901</c:v>
                </c:pt>
                <c:pt idx="2146">
                  <c:v>169.56515393865601</c:v>
                </c:pt>
                <c:pt idx="2147">
                  <c:v>168.66186877915601</c:v>
                </c:pt>
                <c:pt idx="2148">
                  <c:v>168.71850589999499</c:v>
                </c:pt>
                <c:pt idx="2149">
                  <c:v>169.09042300877999</c:v>
                </c:pt>
                <c:pt idx="2150">
                  <c:v>169.21282329490799</c:v>
                </c:pt>
                <c:pt idx="2151">
                  <c:v>168.34486860774001</c:v>
                </c:pt>
                <c:pt idx="2152">
                  <c:v>168.02275956128099</c:v>
                </c:pt>
                <c:pt idx="2153">
                  <c:v>168.052067948706</c:v>
                </c:pt>
                <c:pt idx="2154">
                  <c:v>166.333639726239</c:v>
                </c:pt>
                <c:pt idx="2155">
                  <c:v>166.24719336976901</c:v>
                </c:pt>
                <c:pt idx="2156">
                  <c:v>165.875643727312</c:v>
                </c:pt>
                <c:pt idx="2157">
                  <c:v>163.90833660752901</c:v>
                </c:pt>
                <c:pt idx="2158">
                  <c:v>161.38033375915799</c:v>
                </c:pt>
                <c:pt idx="2159">
                  <c:v>163.743700586822</c:v>
                </c:pt>
                <c:pt idx="2160">
                  <c:v>163.61841127910401</c:v>
                </c:pt>
                <c:pt idx="2161">
                  <c:v>164.36581560558599</c:v>
                </c:pt>
                <c:pt idx="2162">
                  <c:v>164.745017476974</c:v>
                </c:pt>
                <c:pt idx="2163">
                  <c:v>164.770044101873</c:v>
                </c:pt>
                <c:pt idx="2164">
                  <c:v>164.711014781253</c:v>
                </c:pt>
                <c:pt idx="2165">
                  <c:v>164.89127248538799</c:v>
                </c:pt>
                <c:pt idx="2166">
                  <c:v>164.917489590977</c:v>
                </c:pt>
                <c:pt idx="2167">
                  <c:v>164.74035103429301</c:v>
                </c:pt>
                <c:pt idx="2168">
                  <c:v>164.14909341968101</c:v>
                </c:pt>
                <c:pt idx="2169">
                  <c:v>165.84628661191601</c:v>
                </c:pt>
                <c:pt idx="2170">
                  <c:v>164.42353264014301</c:v>
                </c:pt>
                <c:pt idx="2171">
                  <c:v>161.847609590221</c:v>
                </c:pt>
                <c:pt idx="2172">
                  <c:v>165.40071888649899</c:v>
                </c:pt>
                <c:pt idx="2173">
                  <c:v>163.311380072107</c:v>
                </c:pt>
                <c:pt idx="2174">
                  <c:v>162.838544027632</c:v>
                </c:pt>
                <c:pt idx="2175">
                  <c:v>162.77011396340299</c:v>
                </c:pt>
                <c:pt idx="2176">
                  <c:v>162.37115713635899</c:v>
                </c:pt>
                <c:pt idx="2177">
                  <c:v>161.939440713495</c:v>
                </c:pt>
                <c:pt idx="2178">
                  <c:v>161.162081514888</c:v>
                </c:pt>
                <c:pt idx="2179">
                  <c:v>161.593767048084</c:v>
                </c:pt>
                <c:pt idx="2180">
                  <c:v>161.54253819574299</c:v>
                </c:pt>
                <c:pt idx="2181">
                  <c:v>160.95197016729</c:v>
                </c:pt>
                <c:pt idx="2182">
                  <c:v>160.57555918998699</c:v>
                </c:pt>
                <c:pt idx="2183">
                  <c:v>161.14028157919199</c:v>
                </c:pt>
                <c:pt idx="2184">
                  <c:v>161.14793976833201</c:v>
                </c:pt>
                <c:pt idx="2185">
                  <c:v>161.395470673446</c:v>
                </c:pt>
                <c:pt idx="2186">
                  <c:v>161.71818950970101</c:v>
                </c:pt>
                <c:pt idx="2187">
                  <c:v>161.68551291925499</c:v>
                </c:pt>
                <c:pt idx="2188">
                  <c:v>161.27422736507501</c:v>
                </c:pt>
                <c:pt idx="2189">
                  <c:v>160.95107022368299</c:v>
                </c:pt>
                <c:pt idx="2190">
                  <c:v>160.564131006537</c:v>
                </c:pt>
                <c:pt idx="2191">
                  <c:v>160.11318021054799</c:v>
                </c:pt>
                <c:pt idx="2192">
                  <c:v>160.027173374146</c:v>
                </c:pt>
                <c:pt idx="2193">
                  <c:v>160.21943169460201</c:v>
                </c:pt>
                <c:pt idx="2194">
                  <c:v>159.095864036797</c:v>
                </c:pt>
                <c:pt idx="2195">
                  <c:v>158.83443669667901</c:v>
                </c:pt>
                <c:pt idx="2196">
                  <c:v>158.19936356527401</c:v>
                </c:pt>
                <c:pt idx="2197">
                  <c:v>158.76736586787101</c:v>
                </c:pt>
                <c:pt idx="2198">
                  <c:v>158.533865174379</c:v>
                </c:pt>
                <c:pt idx="2199">
                  <c:v>158.17566591817899</c:v>
                </c:pt>
                <c:pt idx="2200">
                  <c:v>157.846704193492</c:v>
                </c:pt>
                <c:pt idx="2201">
                  <c:v>157.879765272274</c:v>
                </c:pt>
                <c:pt idx="2202">
                  <c:v>158.24511741466799</c:v>
                </c:pt>
                <c:pt idx="2203">
                  <c:v>158.177820438851</c:v>
                </c:pt>
                <c:pt idx="2204">
                  <c:v>158.78561860473499</c:v>
                </c:pt>
                <c:pt idx="2205">
                  <c:v>158.81384181538101</c:v>
                </c:pt>
                <c:pt idx="2206">
                  <c:v>160.063868219699</c:v>
                </c:pt>
                <c:pt idx="2207">
                  <c:v>159.58750233670401</c:v>
                </c:pt>
                <c:pt idx="2208">
                  <c:v>159.376489970813</c:v>
                </c:pt>
                <c:pt idx="2209">
                  <c:v>160.84230095925301</c:v>
                </c:pt>
                <c:pt idx="2210">
                  <c:v>161.02925485262</c:v>
                </c:pt>
                <c:pt idx="2211">
                  <c:v>160.70199384777001</c:v>
                </c:pt>
                <c:pt idx="2212">
                  <c:v>161.380820741039</c:v>
                </c:pt>
                <c:pt idx="2213">
                  <c:v>162.17492809806299</c:v>
                </c:pt>
                <c:pt idx="2214">
                  <c:v>161.901870641698</c:v>
                </c:pt>
                <c:pt idx="2215">
                  <c:v>162.63310219042199</c:v>
                </c:pt>
                <c:pt idx="2216">
                  <c:v>162.366689058021</c:v>
                </c:pt>
                <c:pt idx="2217">
                  <c:v>162.931470195977</c:v>
                </c:pt>
                <c:pt idx="2218">
                  <c:v>164.392830417505</c:v>
                </c:pt>
                <c:pt idx="2219">
                  <c:v>164.46927242409799</c:v>
                </c:pt>
                <c:pt idx="2220">
                  <c:v>164.36363544098299</c:v>
                </c:pt>
                <c:pt idx="2221">
                  <c:v>165.91715721688101</c:v>
                </c:pt>
                <c:pt idx="2222">
                  <c:v>166.469222937419</c:v>
                </c:pt>
                <c:pt idx="2223">
                  <c:v>166.25055177618901</c:v>
                </c:pt>
                <c:pt idx="2224">
                  <c:v>166.798869994711</c:v>
                </c:pt>
                <c:pt idx="2225">
                  <c:v>166.23790943143601</c:v>
                </c:pt>
                <c:pt idx="2226">
                  <c:v>166.77456827513399</c:v>
                </c:pt>
                <c:pt idx="2227">
                  <c:v>167.71341357668101</c:v>
                </c:pt>
                <c:pt idx="2228">
                  <c:v>166.69739019291001</c:v>
                </c:pt>
                <c:pt idx="2229">
                  <c:v>166.63564293869501</c:v>
                </c:pt>
                <c:pt idx="2230">
                  <c:v>168.246872281398</c:v>
                </c:pt>
                <c:pt idx="2231">
                  <c:v>168.82383591669199</c:v>
                </c:pt>
                <c:pt idx="2232">
                  <c:v>169.86625882222799</c:v>
                </c:pt>
                <c:pt idx="2233">
                  <c:v>170.06147880492699</c:v>
                </c:pt>
                <c:pt idx="2234">
                  <c:v>170.26175176402899</c:v>
                </c:pt>
                <c:pt idx="2235">
                  <c:v>169.72713737733599</c:v>
                </c:pt>
                <c:pt idx="2236">
                  <c:v>169.43754785499601</c:v>
                </c:pt>
                <c:pt idx="2237">
                  <c:v>170.079994503694</c:v>
                </c:pt>
                <c:pt idx="2238">
                  <c:v>170.04824407311099</c:v>
                </c:pt>
                <c:pt idx="2239">
                  <c:v>170.08478866840801</c:v>
                </c:pt>
                <c:pt idx="2240">
                  <c:v>170.006402912135</c:v>
                </c:pt>
                <c:pt idx="2241">
                  <c:v>171.51260668696099</c:v>
                </c:pt>
                <c:pt idx="2242">
                  <c:v>171.91737807426099</c:v>
                </c:pt>
                <c:pt idx="2243">
                  <c:v>172.13563018871201</c:v>
                </c:pt>
                <c:pt idx="2244">
                  <c:v>171.87952614767701</c:v>
                </c:pt>
                <c:pt idx="2245">
                  <c:v>172.06722908860701</c:v>
                </c:pt>
                <c:pt idx="2246">
                  <c:v>170.80925033937899</c:v>
                </c:pt>
                <c:pt idx="2247">
                  <c:v>170.80095790418</c:v>
                </c:pt>
                <c:pt idx="2248">
                  <c:v>170.727884255416</c:v>
                </c:pt>
                <c:pt idx="2249">
                  <c:v>172.85150846030899</c:v>
                </c:pt>
                <c:pt idx="2250">
                  <c:v>173.64858167170601</c:v>
                </c:pt>
                <c:pt idx="2251">
                  <c:v>173.34464367418099</c:v>
                </c:pt>
                <c:pt idx="2252">
                  <c:v>174.81570695449</c:v>
                </c:pt>
                <c:pt idx="2253">
                  <c:v>174.20231443696201</c:v>
                </c:pt>
                <c:pt idx="2254">
                  <c:v>172.47922959893901</c:v>
                </c:pt>
                <c:pt idx="2255">
                  <c:v>174.80658085562499</c:v>
                </c:pt>
                <c:pt idx="2256">
                  <c:v>173.452016695813</c:v>
                </c:pt>
                <c:pt idx="2257">
                  <c:v>173.652919812368</c:v>
                </c:pt>
                <c:pt idx="2258">
                  <c:v>174.53743326329999</c:v>
                </c:pt>
                <c:pt idx="2259">
                  <c:v>175.467654539428</c:v>
                </c:pt>
                <c:pt idx="2260">
                  <c:v>176.24306888770499</c:v>
                </c:pt>
                <c:pt idx="2261">
                  <c:v>175.725584456175</c:v>
                </c:pt>
                <c:pt idx="2262">
                  <c:v>176.19896072394801</c:v>
                </c:pt>
                <c:pt idx="2263">
                  <c:v>176.48873385635</c:v>
                </c:pt>
                <c:pt idx="2264">
                  <c:v>177.97773724765599</c:v>
                </c:pt>
                <c:pt idx="2265">
                  <c:v>178.11792936162701</c:v>
                </c:pt>
                <c:pt idx="2266">
                  <c:v>177.663454733029</c:v>
                </c:pt>
                <c:pt idx="2267">
                  <c:v>176.32332573138601</c:v>
                </c:pt>
                <c:pt idx="2268">
                  <c:v>176.16278317041699</c:v>
                </c:pt>
                <c:pt idx="2269">
                  <c:v>175.90183697831401</c:v>
                </c:pt>
                <c:pt idx="2270">
                  <c:v>175.347596742468</c:v>
                </c:pt>
                <c:pt idx="2271">
                  <c:v>173.48191943323101</c:v>
                </c:pt>
                <c:pt idx="2272">
                  <c:v>172.585956132913</c:v>
                </c:pt>
                <c:pt idx="2273">
                  <c:v>174.07421582345401</c:v>
                </c:pt>
                <c:pt idx="2274">
                  <c:v>172.51229354207501</c:v>
                </c:pt>
                <c:pt idx="2275">
                  <c:v>171.787565373104</c:v>
                </c:pt>
                <c:pt idx="2276">
                  <c:v>172.02111729429899</c:v>
                </c:pt>
                <c:pt idx="2277">
                  <c:v>172.60490164190199</c:v>
                </c:pt>
                <c:pt idx="2278">
                  <c:v>171.606353526433</c:v>
                </c:pt>
                <c:pt idx="2279">
                  <c:v>173.35300906373999</c:v>
                </c:pt>
                <c:pt idx="2280">
                  <c:v>171.74091193435001</c:v>
                </c:pt>
                <c:pt idx="2281">
                  <c:v>171.214652757599</c:v>
                </c:pt>
                <c:pt idx="2282">
                  <c:v>171.295882137409</c:v>
                </c:pt>
                <c:pt idx="2283">
                  <c:v>173.20663696929299</c:v>
                </c:pt>
                <c:pt idx="2284">
                  <c:v>171.30483400889901</c:v>
                </c:pt>
                <c:pt idx="2285">
                  <c:v>170.04467962237101</c:v>
                </c:pt>
                <c:pt idx="2286">
                  <c:v>169.73039893997901</c:v>
                </c:pt>
                <c:pt idx="2287">
                  <c:v>170.19256171004699</c:v>
                </c:pt>
                <c:pt idx="2288">
                  <c:v>170.06049778888499</c:v>
                </c:pt>
                <c:pt idx="2289">
                  <c:v>170.352201895023</c:v>
                </c:pt>
                <c:pt idx="2290">
                  <c:v>170.681583585326</c:v>
                </c:pt>
                <c:pt idx="2291">
                  <c:v>170.864388918424</c:v>
                </c:pt>
                <c:pt idx="2292">
                  <c:v>170.71673972666801</c:v>
                </c:pt>
                <c:pt idx="2293">
                  <c:v>170.65405006980501</c:v>
                </c:pt>
                <c:pt idx="2294">
                  <c:v>170.71363953252799</c:v>
                </c:pt>
                <c:pt idx="2295">
                  <c:v>171.12426676799501</c:v>
                </c:pt>
                <c:pt idx="2296">
                  <c:v>172.58477360657099</c:v>
                </c:pt>
                <c:pt idx="2297">
                  <c:v>173.320956625485</c:v>
                </c:pt>
                <c:pt idx="2298">
                  <c:v>173.21328546415299</c:v>
                </c:pt>
                <c:pt idx="2299">
                  <c:v>173.64958633970701</c:v>
                </c:pt>
                <c:pt idx="2300">
                  <c:v>173.35880163904099</c:v>
                </c:pt>
                <c:pt idx="2301">
                  <c:v>171.580876850441</c:v>
                </c:pt>
                <c:pt idx="2302">
                  <c:v>170.16807041365701</c:v>
                </c:pt>
                <c:pt idx="2303">
                  <c:v>170.01432408701501</c:v>
                </c:pt>
                <c:pt idx="2304">
                  <c:v>169.61423811906701</c:v>
                </c:pt>
                <c:pt idx="2305">
                  <c:v>170.13196519462701</c:v>
                </c:pt>
                <c:pt idx="2306">
                  <c:v>168.86049234043799</c:v>
                </c:pt>
                <c:pt idx="2307">
                  <c:v>169.88171852317501</c:v>
                </c:pt>
                <c:pt idx="2308">
                  <c:v>170.381306879569</c:v>
                </c:pt>
                <c:pt idx="2309">
                  <c:v>170.03504815426899</c:v>
                </c:pt>
                <c:pt idx="2310">
                  <c:v>172.38354877077899</c:v>
                </c:pt>
                <c:pt idx="2311">
                  <c:v>165.74111718002899</c:v>
                </c:pt>
                <c:pt idx="2312">
                  <c:v>164.91314538110899</c:v>
                </c:pt>
                <c:pt idx="2313">
                  <c:v>166.288052357646</c:v>
                </c:pt>
                <c:pt idx="2314">
                  <c:v>167.99537670114501</c:v>
                </c:pt>
                <c:pt idx="2315">
                  <c:v>169.716281197477</c:v>
                </c:pt>
                <c:pt idx="2316">
                  <c:v>171.461591647874</c:v>
                </c:pt>
                <c:pt idx="2317">
                  <c:v>171.949096196846</c:v>
                </c:pt>
                <c:pt idx="2318">
                  <c:v>172.60807435686201</c:v>
                </c:pt>
                <c:pt idx="2319">
                  <c:v>172.32197425491299</c:v>
                </c:pt>
                <c:pt idx="2320">
                  <c:v>173.81492680384801</c:v>
                </c:pt>
                <c:pt idx="2321">
                  <c:v>173.36418301626799</c:v>
                </c:pt>
                <c:pt idx="2322">
                  <c:v>172.64741345993801</c:v>
                </c:pt>
                <c:pt idx="2323">
                  <c:v>173.17487710325</c:v>
                </c:pt>
                <c:pt idx="2324">
                  <c:v>172.99452191137999</c:v>
                </c:pt>
                <c:pt idx="2325">
                  <c:v>172.50512213788599</c:v>
                </c:pt>
                <c:pt idx="2326">
                  <c:v>172.79548716763401</c:v>
                </c:pt>
                <c:pt idx="2327">
                  <c:v>172.356707555589</c:v>
                </c:pt>
                <c:pt idx="2328">
                  <c:v>173.730797390992</c:v>
                </c:pt>
                <c:pt idx="2329">
                  <c:v>173.21823909346301</c:v>
                </c:pt>
                <c:pt idx="2330">
                  <c:v>173.97217699990199</c:v>
                </c:pt>
                <c:pt idx="2331">
                  <c:v>173.71871318808999</c:v>
                </c:pt>
                <c:pt idx="2332">
                  <c:v>173.84644435428399</c:v>
                </c:pt>
                <c:pt idx="2333">
                  <c:v>174.34924567082101</c:v>
                </c:pt>
                <c:pt idx="2334">
                  <c:v>174.79508154498899</c:v>
                </c:pt>
                <c:pt idx="2335">
                  <c:v>175.12817317557599</c:v>
                </c:pt>
                <c:pt idx="2336">
                  <c:v>175.48636957841401</c:v>
                </c:pt>
                <c:pt idx="2337">
                  <c:v>174.26015977162299</c:v>
                </c:pt>
                <c:pt idx="2338">
                  <c:v>174.82145943332699</c:v>
                </c:pt>
                <c:pt idx="2339">
                  <c:v>175.09316242845199</c:v>
                </c:pt>
                <c:pt idx="2340">
                  <c:v>176.68770842912701</c:v>
                </c:pt>
                <c:pt idx="2341">
                  <c:v>176.50894139503501</c:v>
                </c:pt>
                <c:pt idx="2342">
                  <c:v>176.75009358344499</c:v>
                </c:pt>
                <c:pt idx="2343">
                  <c:v>176.270621909954</c:v>
                </c:pt>
                <c:pt idx="2344">
                  <c:v>177.06511531337301</c:v>
                </c:pt>
                <c:pt idx="2345">
                  <c:v>177.05715485211499</c:v>
                </c:pt>
                <c:pt idx="2346">
                  <c:v>177.684263776932</c:v>
                </c:pt>
                <c:pt idx="2347">
                  <c:v>176.706774848641</c:v>
                </c:pt>
                <c:pt idx="2348">
                  <c:v>177.03029030744699</c:v>
                </c:pt>
                <c:pt idx="2349">
                  <c:v>177.24468672945099</c:v>
                </c:pt>
                <c:pt idx="2350">
                  <c:v>177.096078730908</c:v>
                </c:pt>
                <c:pt idx="2351">
                  <c:v>177.116149166707</c:v>
                </c:pt>
                <c:pt idx="2352">
                  <c:v>177.44716329921999</c:v>
                </c:pt>
                <c:pt idx="2353">
                  <c:v>176.40677678864199</c:v>
                </c:pt>
                <c:pt idx="2354">
                  <c:v>176.14251286569299</c:v>
                </c:pt>
                <c:pt idx="2355">
                  <c:v>176.13628182520901</c:v>
                </c:pt>
                <c:pt idx="2356">
                  <c:v>176.71126056068701</c:v>
                </c:pt>
                <c:pt idx="2357">
                  <c:v>176.24964032846901</c:v>
                </c:pt>
                <c:pt idx="2358">
                  <c:v>175.95137863579501</c:v>
                </c:pt>
                <c:pt idx="2359">
                  <c:v>176.17814023904199</c:v>
                </c:pt>
                <c:pt idx="2360">
                  <c:v>176.833460319247</c:v>
                </c:pt>
                <c:pt idx="2361">
                  <c:v>177.653070924334</c:v>
                </c:pt>
                <c:pt idx="2362">
                  <c:v>177.69403208558199</c:v>
                </c:pt>
                <c:pt idx="2363">
                  <c:v>176.970596360006</c:v>
                </c:pt>
                <c:pt idx="2364">
                  <c:v>172.573067015639</c:v>
                </c:pt>
                <c:pt idx="2365">
                  <c:v>175.39207749466701</c:v>
                </c:pt>
                <c:pt idx="2366">
                  <c:v>174.58928744070801</c:v>
                </c:pt>
                <c:pt idx="2367">
                  <c:v>174.796967414265</c:v>
                </c:pt>
                <c:pt idx="2368">
                  <c:v>175.00671188533499</c:v>
                </c:pt>
                <c:pt idx="2369">
                  <c:v>175.02554052058801</c:v>
                </c:pt>
                <c:pt idx="2370">
                  <c:v>174.951655676868</c:v>
                </c:pt>
                <c:pt idx="2371">
                  <c:v>175.02328890777201</c:v>
                </c:pt>
                <c:pt idx="2372">
                  <c:v>175.87235232905701</c:v>
                </c:pt>
                <c:pt idx="2373">
                  <c:v>176.391336874584</c:v>
                </c:pt>
                <c:pt idx="2374">
                  <c:v>176.35847206060501</c:v>
                </c:pt>
                <c:pt idx="2375">
                  <c:v>174.86345769574601</c:v>
                </c:pt>
                <c:pt idx="2376">
                  <c:v>176.29125576347701</c:v>
                </c:pt>
                <c:pt idx="2377">
                  <c:v>176.90630680240301</c:v>
                </c:pt>
                <c:pt idx="2378">
                  <c:v>175.44095493109799</c:v>
                </c:pt>
                <c:pt idx="2379">
                  <c:v>176.79493141176101</c:v>
                </c:pt>
                <c:pt idx="2380">
                  <c:v>176.66129087418301</c:v>
                </c:pt>
                <c:pt idx="2381">
                  <c:v>175.554543165822</c:v>
                </c:pt>
                <c:pt idx="2382">
                  <c:v>176.24314633802399</c:v>
                </c:pt>
                <c:pt idx="2383">
                  <c:v>176.241103367801</c:v>
                </c:pt>
                <c:pt idx="2384">
                  <c:v>175.76135450422001</c:v>
                </c:pt>
                <c:pt idx="2385">
                  <c:v>176.72242495914199</c:v>
                </c:pt>
                <c:pt idx="2386">
                  <c:v>174.36257914462101</c:v>
                </c:pt>
                <c:pt idx="2387">
                  <c:v>174.38842661794601</c:v>
                </c:pt>
                <c:pt idx="2388">
                  <c:v>173.806356691113</c:v>
                </c:pt>
                <c:pt idx="2389">
                  <c:v>173.92772514306299</c:v>
                </c:pt>
                <c:pt idx="2390">
                  <c:v>173.42593281491801</c:v>
                </c:pt>
                <c:pt idx="2391">
                  <c:v>174.73185189168399</c:v>
                </c:pt>
                <c:pt idx="2392">
                  <c:v>174.91586969482501</c:v>
                </c:pt>
                <c:pt idx="2393">
                  <c:v>174.69164155769201</c:v>
                </c:pt>
                <c:pt idx="2394">
                  <c:v>175.01057643019601</c:v>
                </c:pt>
                <c:pt idx="2395">
                  <c:v>176.47868970811501</c:v>
                </c:pt>
                <c:pt idx="2396">
                  <c:v>175.86342308413199</c:v>
                </c:pt>
                <c:pt idx="2397">
                  <c:v>175.110518936246</c:v>
                </c:pt>
                <c:pt idx="2398">
                  <c:v>174.44925917184901</c:v>
                </c:pt>
                <c:pt idx="2399">
                  <c:v>173.62989325019799</c:v>
                </c:pt>
                <c:pt idx="2400">
                  <c:v>173.53771024477899</c:v>
                </c:pt>
                <c:pt idx="2401">
                  <c:v>172.29615210935299</c:v>
                </c:pt>
                <c:pt idx="2402">
                  <c:v>171.04404774273999</c:v>
                </c:pt>
                <c:pt idx="2403">
                  <c:v>169.82731138862201</c:v>
                </c:pt>
                <c:pt idx="2404">
                  <c:v>169.388647067943</c:v>
                </c:pt>
                <c:pt idx="2405">
                  <c:v>173.28230734618799</c:v>
                </c:pt>
                <c:pt idx="2406">
                  <c:v>174.17405671041499</c:v>
                </c:pt>
                <c:pt idx="2407">
                  <c:v>173.61946465964499</c:v>
                </c:pt>
                <c:pt idx="2408">
                  <c:v>172.69231017925901</c:v>
                </c:pt>
                <c:pt idx="2409">
                  <c:v>170.271175726054</c:v>
                </c:pt>
                <c:pt idx="2410">
                  <c:v>168.83289919969801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Sheet10!$BQ$7</c:f>
              <c:strCache>
                <c:ptCount val="1"/>
                <c:pt idx="0">
                  <c:v>ERCWeekly20</c:v>
                </c:pt>
              </c:strCache>
            </c:strRef>
          </c:tx>
          <c:marker>
            <c:symbol val="none"/>
          </c:marker>
          <c:val>
            <c:numRef>
              <c:f>Sheet10!$BQ$8:$BQ$2418</c:f>
              <c:numCache>
                <c:formatCode>General</c:formatCode>
                <c:ptCount val="2411"/>
                <c:pt idx="0">
                  <c:v>100</c:v>
                </c:pt>
                <c:pt idx="1">
                  <c:v>100.267440409649</c:v>
                </c:pt>
                <c:pt idx="2">
                  <c:v>100.075319499031</c:v>
                </c:pt>
                <c:pt idx="3">
                  <c:v>99.962120466820394</c:v>
                </c:pt>
                <c:pt idx="4">
                  <c:v>100.18591921908001</c:v>
                </c:pt>
                <c:pt idx="5">
                  <c:v>100.110497691864</c:v>
                </c:pt>
                <c:pt idx="6">
                  <c:v>100.14193203918801</c:v>
                </c:pt>
                <c:pt idx="7">
                  <c:v>100.41615034054399</c:v>
                </c:pt>
                <c:pt idx="8">
                  <c:v>100.148102552354</c:v>
                </c:pt>
                <c:pt idx="9">
                  <c:v>100.027851150073</c:v>
                </c:pt>
                <c:pt idx="10">
                  <c:v>99.621669353849498</c:v>
                </c:pt>
                <c:pt idx="11">
                  <c:v>99.830886017564495</c:v>
                </c:pt>
                <c:pt idx="12">
                  <c:v>99.763850016649997</c:v>
                </c:pt>
                <c:pt idx="13">
                  <c:v>100.076386034552</c:v>
                </c:pt>
                <c:pt idx="14">
                  <c:v>100.15846866237</c:v>
                </c:pt>
                <c:pt idx="15">
                  <c:v>100.126844965103</c:v>
                </c:pt>
                <c:pt idx="16">
                  <c:v>100.39941258732701</c:v>
                </c:pt>
                <c:pt idx="17">
                  <c:v>100.04780524520601</c:v>
                </c:pt>
                <c:pt idx="18">
                  <c:v>99.7919521705699</c:v>
                </c:pt>
                <c:pt idx="19">
                  <c:v>98.663514039194695</c:v>
                </c:pt>
                <c:pt idx="20">
                  <c:v>98.849249103716701</c:v>
                </c:pt>
                <c:pt idx="21">
                  <c:v>98.814508335247396</c:v>
                </c:pt>
                <c:pt idx="22">
                  <c:v>98.037943269270102</c:v>
                </c:pt>
                <c:pt idx="23">
                  <c:v>98.794190600283201</c:v>
                </c:pt>
                <c:pt idx="24">
                  <c:v>99.034214899628694</c:v>
                </c:pt>
                <c:pt idx="25">
                  <c:v>99.5294447243202</c:v>
                </c:pt>
                <c:pt idx="26">
                  <c:v>99.688309711820196</c:v>
                </c:pt>
                <c:pt idx="27">
                  <c:v>99.947003928313904</c:v>
                </c:pt>
                <c:pt idx="28">
                  <c:v>99.238662458295394</c:v>
                </c:pt>
                <c:pt idx="29">
                  <c:v>99.389846213446305</c:v>
                </c:pt>
                <c:pt idx="30">
                  <c:v>99.374690739196197</c:v>
                </c:pt>
                <c:pt idx="31">
                  <c:v>99.298923755599503</c:v>
                </c:pt>
                <c:pt idx="32">
                  <c:v>98.913601771358799</c:v>
                </c:pt>
                <c:pt idx="33">
                  <c:v>99.384161496031496</c:v>
                </c:pt>
                <c:pt idx="34">
                  <c:v>99.475830399696306</c:v>
                </c:pt>
                <c:pt idx="35">
                  <c:v>99.781033162356593</c:v>
                </c:pt>
                <c:pt idx="36">
                  <c:v>100.33198742095</c:v>
                </c:pt>
                <c:pt idx="37">
                  <c:v>100.331752954359</c:v>
                </c:pt>
                <c:pt idx="38">
                  <c:v>100.323646077123</c:v>
                </c:pt>
                <c:pt idx="39">
                  <c:v>100.52148385563299</c:v>
                </c:pt>
                <c:pt idx="40">
                  <c:v>100.61317447183001</c:v>
                </c:pt>
                <c:pt idx="41">
                  <c:v>100.700532880943</c:v>
                </c:pt>
                <c:pt idx="42">
                  <c:v>100.598843531082</c:v>
                </c:pt>
                <c:pt idx="43">
                  <c:v>100.983928861561</c:v>
                </c:pt>
                <c:pt idx="44">
                  <c:v>101.444675273914</c:v>
                </c:pt>
                <c:pt idx="45">
                  <c:v>101.685196139434</c:v>
                </c:pt>
                <c:pt idx="46">
                  <c:v>101.694513726045</c:v>
                </c:pt>
                <c:pt idx="47">
                  <c:v>101.86051124018501</c:v>
                </c:pt>
                <c:pt idx="48">
                  <c:v>101.96312286380901</c:v>
                </c:pt>
                <c:pt idx="49">
                  <c:v>102.0375068444</c:v>
                </c:pt>
                <c:pt idx="50">
                  <c:v>101.997158054989</c:v>
                </c:pt>
                <c:pt idx="51">
                  <c:v>101.620663220816</c:v>
                </c:pt>
                <c:pt idx="52">
                  <c:v>101.75008707772299</c:v>
                </c:pt>
                <c:pt idx="53">
                  <c:v>101.53587524000901</c:v>
                </c:pt>
                <c:pt idx="54">
                  <c:v>101.005269654461</c:v>
                </c:pt>
                <c:pt idx="55">
                  <c:v>101.27413922460499</c:v>
                </c:pt>
                <c:pt idx="56">
                  <c:v>100.90445796421299</c:v>
                </c:pt>
                <c:pt idx="57">
                  <c:v>101.01839458350101</c:v>
                </c:pt>
                <c:pt idx="58">
                  <c:v>101.335304603818</c:v>
                </c:pt>
                <c:pt idx="59">
                  <c:v>101.085176489319</c:v>
                </c:pt>
                <c:pt idx="60">
                  <c:v>100.801451861468</c:v>
                </c:pt>
                <c:pt idx="61">
                  <c:v>100.982039724788</c:v>
                </c:pt>
                <c:pt idx="62">
                  <c:v>100.960055907579</c:v>
                </c:pt>
                <c:pt idx="63">
                  <c:v>100.343849012353</c:v>
                </c:pt>
                <c:pt idx="64">
                  <c:v>100.096475991519</c:v>
                </c:pt>
                <c:pt idx="65">
                  <c:v>100.373965402631</c:v>
                </c:pt>
                <c:pt idx="66">
                  <c:v>100.202072867897</c:v>
                </c:pt>
                <c:pt idx="67">
                  <c:v>99.9298675150836</c:v>
                </c:pt>
                <c:pt idx="68">
                  <c:v>99.663073694047497</c:v>
                </c:pt>
                <c:pt idx="69">
                  <c:v>100.276256719793</c:v>
                </c:pt>
                <c:pt idx="70">
                  <c:v>100.344949334113</c:v>
                </c:pt>
                <c:pt idx="71">
                  <c:v>100.54479152904</c:v>
                </c:pt>
                <c:pt idx="72">
                  <c:v>100.752107931095</c:v>
                </c:pt>
                <c:pt idx="73">
                  <c:v>100.821009654082</c:v>
                </c:pt>
                <c:pt idx="74">
                  <c:v>101.40344512957201</c:v>
                </c:pt>
                <c:pt idx="75">
                  <c:v>101.48579325498901</c:v>
                </c:pt>
                <c:pt idx="76">
                  <c:v>101.09467475060499</c:v>
                </c:pt>
                <c:pt idx="77">
                  <c:v>101.787435026079</c:v>
                </c:pt>
                <c:pt idx="78">
                  <c:v>102.063419352369</c:v>
                </c:pt>
                <c:pt idx="79">
                  <c:v>102.47639751024199</c:v>
                </c:pt>
                <c:pt idx="80">
                  <c:v>102.978834068366</c:v>
                </c:pt>
                <c:pt idx="81">
                  <c:v>103.143613980903</c:v>
                </c:pt>
                <c:pt idx="82">
                  <c:v>103.170703689883</c:v>
                </c:pt>
                <c:pt idx="83">
                  <c:v>103.393640841156</c:v>
                </c:pt>
                <c:pt idx="84">
                  <c:v>103.689464731844</c:v>
                </c:pt>
                <c:pt idx="85">
                  <c:v>103.80441497675</c:v>
                </c:pt>
                <c:pt idx="86">
                  <c:v>103.72339383012201</c:v>
                </c:pt>
                <c:pt idx="87">
                  <c:v>103.444906840504</c:v>
                </c:pt>
                <c:pt idx="88">
                  <c:v>103.596924841776</c:v>
                </c:pt>
                <c:pt idx="89">
                  <c:v>103.724393230583</c:v>
                </c:pt>
                <c:pt idx="90">
                  <c:v>104.175958994159</c:v>
                </c:pt>
                <c:pt idx="91">
                  <c:v>104.09192953681099</c:v>
                </c:pt>
                <c:pt idx="92">
                  <c:v>103.181005406558</c:v>
                </c:pt>
                <c:pt idx="93">
                  <c:v>103.58839479789501</c:v>
                </c:pt>
                <c:pt idx="94">
                  <c:v>103.69418083025199</c:v>
                </c:pt>
                <c:pt idx="95">
                  <c:v>103.651601995631</c:v>
                </c:pt>
                <c:pt idx="96">
                  <c:v>103.757701522156</c:v>
                </c:pt>
                <c:pt idx="97">
                  <c:v>104.17213510401101</c:v>
                </c:pt>
                <c:pt idx="98">
                  <c:v>104.152304248617</c:v>
                </c:pt>
                <c:pt idx="99">
                  <c:v>104.32333999091</c:v>
                </c:pt>
                <c:pt idx="100">
                  <c:v>104.427077499988</c:v>
                </c:pt>
                <c:pt idx="101">
                  <c:v>104.29003239977</c:v>
                </c:pt>
                <c:pt idx="102">
                  <c:v>104.62096846526001</c:v>
                </c:pt>
                <c:pt idx="103">
                  <c:v>104.26128204469001</c:v>
                </c:pt>
                <c:pt idx="104">
                  <c:v>104.418203117216</c:v>
                </c:pt>
                <c:pt idx="105">
                  <c:v>104.337947686901</c:v>
                </c:pt>
                <c:pt idx="106">
                  <c:v>104.459671349667</c:v>
                </c:pt>
                <c:pt idx="107">
                  <c:v>104.43554137407099</c:v>
                </c:pt>
                <c:pt idx="108">
                  <c:v>104.33296921378</c:v>
                </c:pt>
                <c:pt idx="109">
                  <c:v>104.473192693888</c:v>
                </c:pt>
                <c:pt idx="110">
                  <c:v>104.44467678730101</c:v>
                </c:pt>
                <c:pt idx="111">
                  <c:v>104.72646998947999</c:v>
                </c:pt>
                <c:pt idx="112">
                  <c:v>105.31265655000099</c:v>
                </c:pt>
                <c:pt idx="113">
                  <c:v>104.790792714386</c:v>
                </c:pt>
                <c:pt idx="114">
                  <c:v>104.798374127873</c:v>
                </c:pt>
                <c:pt idx="115">
                  <c:v>105.23715982025</c:v>
                </c:pt>
                <c:pt idx="116">
                  <c:v>105.66649091602299</c:v>
                </c:pt>
                <c:pt idx="117">
                  <c:v>105.941108828457</c:v>
                </c:pt>
                <c:pt idx="118">
                  <c:v>106.925838570243</c:v>
                </c:pt>
                <c:pt idx="119">
                  <c:v>107.29522744569501</c:v>
                </c:pt>
                <c:pt idx="120">
                  <c:v>106.815079080126</c:v>
                </c:pt>
                <c:pt idx="121">
                  <c:v>107.16367798958299</c:v>
                </c:pt>
                <c:pt idx="122">
                  <c:v>106.79832151039901</c:v>
                </c:pt>
                <c:pt idx="123">
                  <c:v>107.140875267854</c:v>
                </c:pt>
                <c:pt idx="124">
                  <c:v>106.949001472791</c:v>
                </c:pt>
                <c:pt idx="125">
                  <c:v>107.33509412171399</c:v>
                </c:pt>
                <c:pt idx="126">
                  <c:v>106.610188435091</c:v>
                </c:pt>
                <c:pt idx="127">
                  <c:v>106.57802629777601</c:v>
                </c:pt>
                <c:pt idx="128">
                  <c:v>106.648515679496</c:v>
                </c:pt>
                <c:pt idx="129">
                  <c:v>106.176094223359</c:v>
                </c:pt>
                <c:pt idx="130">
                  <c:v>106.47534498045999</c:v>
                </c:pt>
                <c:pt idx="131">
                  <c:v>106.473199450427</c:v>
                </c:pt>
                <c:pt idx="132">
                  <c:v>106.321353953029</c:v>
                </c:pt>
                <c:pt idx="133">
                  <c:v>106.60082488370099</c:v>
                </c:pt>
                <c:pt idx="134">
                  <c:v>106.577731389703</c:v>
                </c:pt>
                <c:pt idx="135">
                  <c:v>106.80399368969501</c:v>
                </c:pt>
                <c:pt idx="136">
                  <c:v>106.68457389022799</c:v>
                </c:pt>
                <c:pt idx="137">
                  <c:v>107.084306678934</c:v>
                </c:pt>
                <c:pt idx="138">
                  <c:v>107.38911292971601</c:v>
                </c:pt>
                <c:pt idx="139">
                  <c:v>107.041572335993</c:v>
                </c:pt>
                <c:pt idx="140">
                  <c:v>107.25420904812199</c:v>
                </c:pt>
                <c:pt idx="141">
                  <c:v>107.556635917473</c:v>
                </c:pt>
                <c:pt idx="142">
                  <c:v>107.627945411479</c:v>
                </c:pt>
                <c:pt idx="143">
                  <c:v>107.903018168651</c:v>
                </c:pt>
                <c:pt idx="144">
                  <c:v>107.62697662257099</c:v>
                </c:pt>
                <c:pt idx="145">
                  <c:v>107.475309169922</c:v>
                </c:pt>
                <c:pt idx="146">
                  <c:v>107.791161629901</c:v>
                </c:pt>
                <c:pt idx="147">
                  <c:v>107.129670217829</c:v>
                </c:pt>
                <c:pt idx="148">
                  <c:v>107.245435733126</c:v>
                </c:pt>
                <c:pt idx="149">
                  <c:v>107.314072235968</c:v>
                </c:pt>
                <c:pt idx="150">
                  <c:v>107.50500051417001</c:v>
                </c:pt>
                <c:pt idx="151">
                  <c:v>106.96265853158199</c:v>
                </c:pt>
                <c:pt idx="152">
                  <c:v>106.256190847417</c:v>
                </c:pt>
                <c:pt idx="153">
                  <c:v>106.03966059407399</c:v>
                </c:pt>
                <c:pt idx="154">
                  <c:v>106.325621353248</c:v>
                </c:pt>
                <c:pt idx="155">
                  <c:v>106.916429377266</c:v>
                </c:pt>
                <c:pt idx="156">
                  <c:v>107.17329600532599</c:v>
                </c:pt>
                <c:pt idx="157">
                  <c:v>107.432829812878</c:v>
                </c:pt>
                <c:pt idx="158">
                  <c:v>107.464250810959</c:v>
                </c:pt>
                <c:pt idx="159">
                  <c:v>107.437830347416</c:v>
                </c:pt>
                <c:pt idx="160">
                  <c:v>107.563251603292</c:v>
                </c:pt>
                <c:pt idx="161">
                  <c:v>107.996251530104</c:v>
                </c:pt>
                <c:pt idx="162">
                  <c:v>107.957608446761</c:v>
                </c:pt>
                <c:pt idx="163">
                  <c:v>108.302860933733</c:v>
                </c:pt>
                <c:pt idx="164">
                  <c:v>108.38082419783601</c:v>
                </c:pt>
                <c:pt idx="165">
                  <c:v>107.394327035546</c:v>
                </c:pt>
                <c:pt idx="166">
                  <c:v>107.24791619493899</c:v>
                </c:pt>
                <c:pt idx="167">
                  <c:v>106.673673995901</c:v>
                </c:pt>
                <c:pt idx="168">
                  <c:v>107.02230816786999</c:v>
                </c:pt>
                <c:pt idx="169">
                  <c:v>106.712249734569</c:v>
                </c:pt>
                <c:pt idx="170">
                  <c:v>106.592440178693</c:v>
                </c:pt>
                <c:pt idx="171">
                  <c:v>107.170988244472</c:v>
                </c:pt>
                <c:pt idx="172">
                  <c:v>106.39283795520601</c:v>
                </c:pt>
                <c:pt idx="173">
                  <c:v>105.78798724863201</c:v>
                </c:pt>
                <c:pt idx="174">
                  <c:v>105.388311695466</c:v>
                </c:pt>
                <c:pt idx="175">
                  <c:v>105.47653935393799</c:v>
                </c:pt>
                <c:pt idx="176">
                  <c:v>105.464428397993</c:v>
                </c:pt>
                <c:pt idx="177">
                  <c:v>105.76263179041101</c:v>
                </c:pt>
                <c:pt idx="178">
                  <c:v>106.080984954866</c:v>
                </c:pt>
                <c:pt idx="179">
                  <c:v>106.279693493533</c:v>
                </c:pt>
                <c:pt idx="180">
                  <c:v>106.890621290502</c:v>
                </c:pt>
                <c:pt idx="181">
                  <c:v>106.86491607811401</c:v>
                </c:pt>
                <c:pt idx="182">
                  <c:v>106.877388368097</c:v>
                </c:pt>
                <c:pt idx="183">
                  <c:v>107.500985199608</c:v>
                </c:pt>
                <c:pt idx="184">
                  <c:v>107.52000112569399</c:v>
                </c:pt>
                <c:pt idx="185">
                  <c:v>106.98745256427701</c:v>
                </c:pt>
                <c:pt idx="186">
                  <c:v>106.602047876375</c:v>
                </c:pt>
                <c:pt idx="187">
                  <c:v>106.304857429493</c:v>
                </c:pt>
                <c:pt idx="188">
                  <c:v>105.631158713556</c:v>
                </c:pt>
                <c:pt idx="189">
                  <c:v>106.282813054771</c:v>
                </c:pt>
                <c:pt idx="190">
                  <c:v>106.636789147683</c:v>
                </c:pt>
                <c:pt idx="191">
                  <c:v>106.39995912643499</c:v>
                </c:pt>
                <c:pt idx="192">
                  <c:v>106.169807678128</c:v>
                </c:pt>
                <c:pt idx="193">
                  <c:v>105.578836399309</c:v>
                </c:pt>
                <c:pt idx="194">
                  <c:v>105.748271978999</c:v>
                </c:pt>
                <c:pt idx="195">
                  <c:v>105.471579986912</c:v>
                </c:pt>
                <c:pt idx="196">
                  <c:v>105.88166210486401</c:v>
                </c:pt>
                <c:pt idx="197">
                  <c:v>106.193277456058</c:v>
                </c:pt>
                <c:pt idx="198">
                  <c:v>106.117989722817</c:v>
                </c:pt>
                <c:pt idx="199">
                  <c:v>105.880830240542</c:v>
                </c:pt>
                <c:pt idx="200">
                  <c:v>106.44385070932201</c:v>
                </c:pt>
                <c:pt idx="201">
                  <c:v>106.594369697955</c:v>
                </c:pt>
                <c:pt idx="202">
                  <c:v>107.391471238713</c:v>
                </c:pt>
                <c:pt idx="203">
                  <c:v>107.526364120355</c:v>
                </c:pt>
                <c:pt idx="204">
                  <c:v>107.555400269948</c:v>
                </c:pt>
                <c:pt idx="205">
                  <c:v>106.95286313686501</c:v>
                </c:pt>
                <c:pt idx="206">
                  <c:v>106.999322316883</c:v>
                </c:pt>
                <c:pt idx="207">
                  <c:v>106.77142961080899</c:v>
                </c:pt>
                <c:pt idx="208">
                  <c:v>106.719931473583</c:v>
                </c:pt>
                <c:pt idx="209">
                  <c:v>106.922646476181</c:v>
                </c:pt>
                <c:pt idx="210">
                  <c:v>106.924613194277</c:v>
                </c:pt>
                <c:pt idx="211">
                  <c:v>107.75562567075001</c:v>
                </c:pt>
                <c:pt idx="212">
                  <c:v>107.46714823967601</c:v>
                </c:pt>
                <c:pt idx="213">
                  <c:v>107.51278298202899</c:v>
                </c:pt>
                <c:pt idx="214">
                  <c:v>107.419506284858</c:v>
                </c:pt>
                <c:pt idx="215">
                  <c:v>107.844742524163</c:v>
                </c:pt>
                <c:pt idx="216">
                  <c:v>107.561213716838</c:v>
                </c:pt>
                <c:pt idx="217">
                  <c:v>107.840796743591</c:v>
                </c:pt>
                <c:pt idx="218">
                  <c:v>107.29707274405</c:v>
                </c:pt>
                <c:pt idx="219">
                  <c:v>107.806230018299</c:v>
                </c:pt>
                <c:pt idx="220">
                  <c:v>107.854961641793</c:v>
                </c:pt>
                <c:pt idx="221">
                  <c:v>107.44607290124701</c:v>
                </c:pt>
                <c:pt idx="222">
                  <c:v>107.537447472002</c:v>
                </c:pt>
                <c:pt idx="223">
                  <c:v>107.55275587138399</c:v>
                </c:pt>
                <c:pt idx="224">
                  <c:v>107.358424595901</c:v>
                </c:pt>
                <c:pt idx="225">
                  <c:v>107.60970143987601</c:v>
                </c:pt>
                <c:pt idx="226">
                  <c:v>107.653700608286</c:v>
                </c:pt>
                <c:pt idx="227">
                  <c:v>108.40249711061099</c:v>
                </c:pt>
                <c:pt idx="228">
                  <c:v>108.40665117472599</c:v>
                </c:pt>
                <c:pt idx="229">
                  <c:v>108.14766223054799</c:v>
                </c:pt>
                <c:pt idx="230">
                  <c:v>108.489635813475</c:v>
                </c:pt>
                <c:pt idx="231">
                  <c:v>108.378709612649</c:v>
                </c:pt>
                <c:pt idx="232">
                  <c:v>108.20990908243</c:v>
                </c:pt>
                <c:pt idx="233">
                  <c:v>107.93477618974499</c:v>
                </c:pt>
                <c:pt idx="234">
                  <c:v>107.709976343129</c:v>
                </c:pt>
                <c:pt idx="235">
                  <c:v>107.85051160986001</c:v>
                </c:pt>
                <c:pt idx="236">
                  <c:v>107.71703070976901</c:v>
                </c:pt>
                <c:pt idx="237">
                  <c:v>108.082886705958</c:v>
                </c:pt>
                <c:pt idx="238">
                  <c:v>108.06821919357699</c:v>
                </c:pt>
                <c:pt idx="239">
                  <c:v>108.01546252521401</c:v>
                </c:pt>
                <c:pt idx="240">
                  <c:v>107.965314350187</c:v>
                </c:pt>
                <c:pt idx="241">
                  <c:v>107.451060651357</c:v>
                </c:pt>
                <c:pt idx="242">
                  <c:v>107.53083439311401</c:v>
                </c:pt>
                <c:pt idx="243">
                  <c:v>107.786756351645</c:v>
                </c:pt>
                <c:pt idx="244">
                  <c:v>107.646854160605</c:v>
                </c:pt>
                <c:pt idx="245">
                  <c:v>107.981020354656</c:v>
                </c:pt>
                <c:pt idx="246">
                  <c:v>108.245212283101</c:v>
                </c:pt>
                <c:pt idx="247">
                  <c:v>107.94251383665301</c:v>
                </c:pt>
                <c:pt idx="248">
                  <c:v>108.17055200201099</c:v>
                </c:pt>
                <c:pt idx="249">
                  <c:v>108.07165663377999</c:v>
                </c:pt>
                <c:pt idx="250">
                  <c:v>107.949755745245</c:v>
                </c:pt>
                <c:pt idx="251">
                  <c:v>108.544148865868</c:v>
                </c:pt>
                <c:pt idx="252">
                  <c:v>108.617536328599</c:v>
                </c:pt>
                <c:pt idx="253">
                  <c:v>108.65157859524599</c:v>
                </c:pt>
                <c:pt idx="254">
                  <c:v>108.067642592513</c:v>
                </c:pt>
                <c:pt idx="255">
                  <c:v>108.05840859782199</c:v>
                </c:pt>
                <c:pt idx="256">
                  <c:v>108.86398513237199</c:v>
                </c:pt>
                <c:pt idx="257">
                  <c:v>108.978176841398</c:v>
                </c:pt>
                <c:pt idx="258">
                  <c:v>109.145073083329</c:v>
                </c:pt>
                <c:pt idx="259">
                  <c:v>109.38451629463</c:v>
                </c:pt>
                <c:pt idx="260">
                  <c:v>109.175326443751</c:v>
                </c:pt>
                <c:pt idx="261">
                  <c:v>108.481751580904</c:v>
                </c:pt>
                <c:pt idx="262">
                  <c:v>108.608775549962</c:v>
                </c:pt>
                <c:pt idx="263">
                  <c:v>108.09218479279301</c:v>
                </c:pt>
                <c:pt idx="264">
                  <c:v>107.753718832736</c:v>
                </c:pt>
                <c:pt idx="265">
                  <c:v>107.220408917613</c:v>
                </c:pt>
                <c:pt idx="266">
                  <c:v>107.653867748587</c:v>
                </c:pt>
                <c:pt idx="267">
                  <c:v>107.270077867518</c:v>
                </c:pt>
                <c:pt idx="268">
                  <c:v>106.715704760416</c:v>
                </c:pt>
                <c:pt idx="269">
                  <c:v>106.48429177529999</c:v>
                </c:pt>
                <c:pt idx="270">
                  <c:v>107.936304043571</c:v>
                </c:pt>
                <c:pt idx="271">
                  <c:v>108.161324612586</c:v>
                </c:pt>
                <c:pt idx="272">
                  <c:v>107.709252201815</c:v>
                </c:pt>
                <c:pt idx="273">
                  <c:v>107.003914135831</c:v>
                </c:pt>
                <c:pt idx="274">
                  <c:v>106.641424280054</c:v>
                </c:pt>
                <c:pt idx="275">
                  <c:v>106.05178125256199</c:v>
                </c:pt>
                <c:pt idx="276">
                  <c:v>106.460011161064</c:v>
                </c:pt>
                <c:pt idx="277">
                  <c:v>106.748075018975</c:v>
                </c:pt>
                <c:pt idx="278">
                  <c:v>106.701137099249</c:v>
                </c:pt>
                <c:pt idx="279">
                  <c:v>106.84831023803299</c:v>
                </c:pt>
                <c:pt idx="280">
                  <c:v>106.746469477197</c:v>
                </c:pt>
                <c:pt idx="281">
                  <c:v>106.375866776195</c:v>
                </c:pt>
                <c:pt idx="282">
                  <c:v>106.021313313425</c:v>
                </c:pt>
                <c:pt idx="283">
                  <c:v>106.173525182482</c:v>
                </c:pt>
                <c:pt idx="284">
                  <c:v>106.484651133048</c:v>
                </c:pt>
                <c:pt idx="285">
                  <c:v>106.154958858405</c:v>
                </c:pt>
                <c:pt idx="286">
                  <c:v>106.43789763572001</c:v>
                </c:pt>
                <c:pt idx="287">
                  <c:v>106.370991320562</c:v>
                </c:pt>
                <c:pt idx="288">
                  <c:v>106.600745543456</c:v>
                </c:pt>
                <c:pt idx="289">
                  <c:v>106.25260973845199</c:v>
                </c:pt>
                <c:pt idx="290">
                  <c:v>106.111093811195</c:v>
                </c:pt>
                <c:pt idx="291">
                  <c:v>106.01826956131001</c:v>
                </c:pt>
                <c:pt idx="292">
                  <c:v>106.82839897979299</c:v>
                </c:pt>
                <c:pt idx="293">
                  <c:v>106.33112021472201</c:v>
                </c:pt>
                <c:pt idx="294">
                  <c:v>106.769433297359</c:v>
                </c:pt>
                <c:pt idx="295">
                  <c:v>106.11556049114699</c:v>
                </c:pt>
                <c:pt idx="296">
                  <c:v>106.186504839834</c:v>
                </c:pt>
                <c:pt idx="297">
                  <c:v>105.991099338347</c:v>
                </c:pt>
                <c:pt idx="298">
                  <c:v>106.041135201149</c:v>
                </c:pt>
                <c:pt idx="299">
                  <c:v>106.02349970935499</c:v>
                </c:pt>
                <c:pt idx="300">
                  <c:v>105.69353400276999</c:v>
                </c:pt>
                <c:pt idx="301">
                  <c:v>106.003182434281</c:v>
                </c:pt>
                <c:pt idx="302">
                  <c:v>105.993291300376</c:v>
                </c:pt>
                <c:pt idx="303">
                  <c:v>105.771642523111</c:v>
                </c:pt>
                <c:pt idx="304">
                  <c:v>105.619986404413</c:v>
                </c:pt>
                <c:pt idx="305">
                  <c:v>105.480327174997</c:v>
                </c:pt>
                <c:pt idx="306">
                  <c:v>105.358464736507</c:v>
                </c:pt>
                <c:pt idx="307">
                  <c:v>105.717322161135</c:v>
                </c:pt>
                <c:pt idx="308">
                  <c:v>106.103755580254</c:v>
                </c:pt>
                <c:pt idx="309">
                  <c:v>106.265799162056</c:v>
                </c:pt>
                <c:pt idx="310">
                  <c:v>106.03584548095699</c:v>
                </c:pt>
                <c:pt idx="311">
                  <c:v>105.453027865995</c:v>
                </c:pt>
                <c:pt idx="312">
                  <c:v>105.818396797509</c:v>
                </c:pt>
                <c:pt idx="313">
                  <c:v>105.94338134317201</c:v>
                </c:pt>
                <c:pt idx="314">
                  <c:v>105.976833419702</c:v>
                </c:pt>
                <c:pt idx="315">
                  <c:v>106.455543259503</c:v>
                </c:pt>
                <c:pt idx="316">
                  <c:v>105.99133719731999</c:v>
                </c:pt>
                <c:pt idx="317">
                  <c:v>106.01445113906</c:v>
                </c:pt>
                <c:pt idx="318">
                  <c:v>105.906052378225</c:v>
                </c:pt>
                <c:pt idx="319">
                  <c:v>106.099742606916</c:v>
                </c:pt>
                <c:pt idx="320">
                  <c:v>106.15947255337301</c:v>
                </c:pt>
                <c:pt idx="321">
                  <c:v>105.97757127457</c:v>
                </c:pt>
                <c:pt idx="322">
                  <c:v>105.73746935997301</c:v>
                </c:pt>
                <c:pt idx="323">
                  <c:v>105.982160435035</c:v>
                </c:pt>
                <c:pt idx="324">
                  <c:v>106.10497968912399</c:v>
                </c:pt>
                <c:pt idx="325">
                  <c:v>106.219498197105</c:v>
                </c:pt>
                <c:pt idx="326">
                  <c:v>105.768518849499</c:v>
                </c:pt>
                <c:pt idx="327">
                  <c:v>105.943137895779</c:v>
                </c:pt>
                <c:pt idx="328">
                  <c:v>106.475690845893</c:v>
                </c:pt>
                <c:pt idx="329">
                  <c:v>106.742083672842</c:v>
                </c:pt>
                <c:pt idx="330">
                  <c:v>105.891195794494</c:v>
                </c:pt>
                <c:pt idx="331">
                  <c:v>104.94001395999</c:v>
                </c:pt>
                <c:pt idx="332">
                  <c:v>104.67149717399499</c:v>
                </c:pt>
                <c:pt idx="333">
                  <c:v>103.466291159161</c:v>
                </c:pt>
                <c:pt idx="334">
                  <c:v>103.391072779938</c:v>
                </c:pt>
                <c:pt idx="335">
                  <c:v>103.84482728100301</c:v>
                </c:pt>
                <c:pt idx="336">
                  <c:v>103.36749419128699</c:v>
                </c:pt>
                <c:pt idx="337">
                  <c:v>103.10698438945801</c:v>
                </c:pt>
                <c:pt idx="338">
                  <c:v>102.98221781133</c:v>
                </c:pt>
                <c:pt idx="339">
                  <c:v>102.75439541893201</c:v>
                </c:pt>
                <c:pt idx="340">
                  <c:v>102.342107664293</c:v>
                </c:pt>
                <c:pt idx="341">
                  <c:v>101.316681388474</c:v>
                </c:pt>
                <c:pt idx="342">
                  <c:v>100.685348135314</c:v>
                </c:pt>
                <c:pt idx="343">
                  <c:v>101.63894601260699</c:v>
                </c:pt>
                <c:pt idx="344">
                  <c:v>102.335486502393</c:v>
                </c:pt>
                <c:pt idx="345">
                  <c:v>101.57296375166599</c:v>
                </c:pt>
                <c:pt idx="346">
                  <c:v>101.009157635929</c:v>
                </c:pt>
                <c:pt idx="347">
                  <c:v>100.92221591574901</c:v>
                </c:pt>
                <c:pt idx="348">
                  <c:v>101.03691509174899</c:v>
                </c:pt>
                <c:pt idx="349">
                  <c:v>100.897409813574</c:v>
                </c:pt>
                <c:pt idx="350">
                  <c:v>100.116231552963</c:v>
                </c:pt>
                <c:pt idx="351">
                  <c:v>100.08294614661401</c:v>
                </c:pt>
                <c:pt idx="352">
                  <c:v>100.743897738016</c:v>
                </c:pt>
                <c:pt idx="353">
                  <c:v>99.970588314694098</c:v>
                </c:pt>
                <c:pt idx="354">
                  <c:v>100.074853049007</c:v>
                </c:pt>
                <c:pt idx="355">
                  <c:v>100.089242057909</c:v>
                </c:pt>
                <c:pt idx="356">
                  <c:v>99.304783799429202</c:v>
                </c:pt>
                <c:pt idx="357">
                  <c:v>97.928408266693296</c:v>
                </c:pt>
                <c:pt idx="358">
                  <c:v>96.742781594395694</c:v>
                </c:pt>
                <c:pt idx="359">
                  <c:v>94.705340450423606</c:v>
                </c:pt>
                <c:pt idx="360">
                  <c:v>95.918471822168897</c:v>
                </c:pt>
                <c:pt idx="361">
                  <c:v>95.752892565475193</c:v>
                </c:pt>
                <c:pt idx="362">
                  <c:v>95.2410200483789</c:v>
                </c:pt>
                <c:pt idx="363">
                  <c:v>94.864235597971103</c:v>
                </c:pt>
                <c:pt idx="364">
                  <c:v>94.505939605106207</c:v>
                </c:pt>
                <c:pt idx="365">
                  <c:v>95.440564051884706</c:v>
                </c:pt>
                <c:pt idx="366">
                  <c:v>95.425325647186696</c:v>
                </c:pt>
                <c:pt idx="367">
                  <c:v>95.337316330247702</c:v>
                </c:pt>
                <c:pt idx="368">
                  <c:v>95.332386087657795</c:v>
                </c:pt>
                <c:pt idx="369">
                  <c:v>94.2062413122988</c:v>
                </c:pt>
                <c:pt idx="370">
                  <c:v>93.485481213960298</c:v>
                </c:pt>
                <c:pt idx="371">
                  <c:v>93.868764635381694</c:v>
                </c:pt>
                <c:pt idx="372">
                  <c:v>94.101042456644606</c:v>
                </c:pt>
                <c:pt idx="373">
                  <c:v>93.910757001396306</c:v>
                </c:pt>
                <c:pt idx="374">
                  <c:v>93.861579554135503</c:v>
                </c:pt>
                <c:pt idx="375">
                  <c:v>93.824002855029505</c:v>
                </c:pt>
                <c:pt idx="376">
                  <c:v>95.363426493011801</c:v>
                </c:pt>
                <c:pt idx="377">
                  <c:v>95.192419792061003</c:v>
                </c:pt>
                <c:pt idx="378">
                  <c:v>94.426847258468996</c:v>
                </c:pt>
                <c:pt idx="379">
                  <c:v>94.379862924096699</c:v>
                </c:pt>
                <c:pt idx="380">
                  <c:v>94.345163114036296</c:v>
                </c:pt>
                <c:pt idx="381">
                  <c:v>94.203162188318601</c:v>
                </c:pt>
                <c:pt idx="382">
                  <c:v>93.862400282222296</c:v>
                </c:pt>
                <c:pt idx="383">
                  <c:v>93.782094539282397</c:v>
                </c:pt>
                <c:pt idx="384">
                  <c:v>93.863397966002594</c:v>
                </c:pt>
                <c:pt idx="385">
                  <c:v>94.052436329532497</c:v>
                </c:pt>
                <c:pt idx="386">
                  <c:v>94.256967313116704</c:v>
                </c:pt>
                <c:pt idx="387">
                  <c:v>94.218914238487898</c:v>
                </c:pt>
                <c:pt idx="388">
                  <c:v>94.941052625414699</c:v>
                </c:pt>
                <c:pt idx="389">
                  <c:v>94.966211289352501</c:v>
                </c:pt>
                <c:pt idx="390">
                  <c:v>94.963858166813495</c:v>
                </c:pt>
                <c:pt idx="391">
                  <c:v>96.471098682674494</c:v>
                </c:pt>
                <c:pt idx="392">
                  <c:v>97.023022257802197</c:v>
                </c:pt>
                <c:pt idx="393">
                  <c:v>97.2944979057566</c:v>
                </c:pt>
                <c:pt idx="394">
                  <c:v>97.631927457058396</c:v>
                </c:pt>
                <c:pt idx="395">
                  <c:v>98.749239686082007</c:v>
                </c:pt>
                <c:pt idx="396">
                  <c:v>99.422100565922804</c:v>
                </c:pt>
                <c:pt idx="397">
                  <c:v>99.937063479163697</c:v>
                </c:pt>
                <c:pt idx="398">
                  <c:v>99.660477736390206</c:v>
                </c:pt>
                <c:pt idx="399">
                  <c:v>100.397223014182</c:v>
                </c:pt>
                <c:pt idx="400">
                  <c:v>100.662013677109</c:v>
                </c:pt>
                <c:pt idx="401">
                  <c:v>101.168875021774</c:v>
                </c:pt>
                <c:pt idx="402">
                  <c:v>101.516371681405</c:v>
                </c:pt>
                <c:pt idx="403">
                  <c:v>101.81135467012901</c:v>
                </c:pt>
                <c:pt idx="404">
                  <c:v>101.958166675158</c:v>
                </c:pt>
                <c:pt idx="405">
                  <c:v>104.23125523560699</c:v>
                </c:pt>
                <c:pt idx="406">
                  <c:v>105.531278934451</c:v>
                </c:pt>
                <c:pt idx="407">
                  <c:v>106.207361286444</c:v>
                </c:pt>
                <c:pt idx="408">
                  <c:v>105.81395839895799</c:v>
                </c:pt>
                <c:pt idx="409">
                  <c:v>105.57527469078001</c:v>
                </c:pt>
                <c:pt idx="410">
                  <c:v>105.47477357808</c:v>
                </c:pt>
                <c:pt idx="411">
                  <c:v>105.43682125495801</c:v>
                </c:pt>
                <c:pt idx="412">
                  <c:v>105.887870981123</c:v>
                </c:pt>
                <c:pt idx="413">
                  <c:v>106.351513111271</c:v>
                </c:pt>
                <c:pt idx="414">
                  <c:v>106.534840990243</c:v>
                </c:pt>
                <c:pt idx="415">
                  <c:v>106.993971907879</c:v>
                </c:pt>
                <c:pt idx="416">
                  <c:v>106.61786989172001</c:v>
                </c:pt>
                <c:pt idx="417">
                  <c:v>107.01215864356</c:v>
                </c:pt>
                <c:pt idx="418">
                  <c:v>107.15167207691999</c:v>
                </c:pt>
                <c:pt idx="419">
                  <c:v>105.69624254255901</c:v>
                </c:pt>
                <c:pt idx="420">
                  <c:v>105.80283092732201</c:v>
                </c:pt>
                <c:pt idx="421">
                  <c:v>105.70671335040301</c:v>
                </c:pt>
                <c:pt idx="422">
                  <c:v>105.097928347142</c:v>
                </c:pt>
                <c:pt idx="423">
                  <c:v>105.416407843404</c:v>
                </c:pt>
                <c:pt idx="424">
                  <c:v>105.080741256016</c:v>
                </c:pt>
                <c:pt idx="425">
                  <c:v>105.040556559732</c:v>
                </c:pt>
                <c:pt idx="426">
                  <c:v>105.15057660063501</c:v>
                </c:pt>
                <c:pt idx="427">
                  <c:v>104.17855409740601</c:v>
                </c:pt>
                <c:pt idx="428">
                  <c:v>104.20604347049201</c:v>
                </c:pt>
                <c:pt idx="429">
                  <c:v>103.50378142079801</c:v>
                </c:pt>
                <c:pt idx="430">
                  <c:v>104.080530224478</c:v>
                </c:pt>
                <c:pt idx="431">
                  <c:v>103.851374888527</c:v>
                </c:pt>
                <c:pt idx="432">
                  <c:v>104.178485616497</c:v>
                </c:pt>
                <c:pt idx="433">
                  <c:v>104.416995842343</c:v>
                </c:pt>
                <c:pt idx="434">
                  <c:v>103.299702982973</c:v>
                </c:pt>
                <c:pt idx="435">
                  <c:v>103.498786740847</c:v>
                </c:pt>
                <c:pt idx="436">
                  <c:v>103.400757260948</c:v>
                </c:pt>
                <c:pt idx="437">
                  <c:v>103.041847253461</c:v>
                </c:pt>
                <c:pt idx="438">
                  <c:v>102.75600055121301</c:v>
                </c:pt>
                <c:pt idx="439">
                  <c:v>102.903320157051</c:v>
                </c:pt>
                <c:pt idx="440">
                  <c:v>103.194494561624</c:v>
                </c:pt>
                <c:pt idx="441">
                  <c:v>103.26458005897599</c:v>
                </c:pt>
                <c:pt idx="442">
                  <c:v>103.397590070462</c:v>
                </c:pt>
                <c:pt idx="443">
                  <c:v>103.707885205023</c:v>
                </c:pt>
                <c:pt idx="444">
                  <c:v>103.77812042145599</c:v>
                </c:pt>
                <c:pt idx="445">
                  <c:v>103.01795444850001</c:v>
                </c:pt>
                <c:pt idx="446">
                  <c:v>103.15832192959699</c:v>
                </c:pt>
                <c:pt idx="447">
                  <c:v>102.761984796086</c:v>
                </c:pt>
                <c:pt idx="448">
                  <c:v>102.393785018466</c:v>
                </c:pt>
                <c:pt idx="449">
                  <c:v>102.59798212724</c:v>
                </c:pt>
                <c:pt idx="450">
                  <c:v>102.193689735993</c:v>
                </c:pt>
                <c:pt idx="451">
                  <c:v>102.191293338316</c:v>
                </c:pt>
                <c:pt idx="452">
                  <c:v>101.753519557701</c:v>
                </c:pt>
                <c:pt idx="453">
                  <c:v>101.23374474089</c:v>
                </c:pt>
                <c:pt idx="454">
                  <c:v>100.84101403163299</c:v>
                </c:pt>
                <c:pt idx="455">
                  <c:v>100.36221927622699</c:v>
                </c:pt>
                <c:pt idx="456">
                  <c:v>100.234022695071</c:v>
                </c:pt>
                <c:pt idx="457">
                  <c:v>100.481306649053</c:v>
                </c:pt>
                <c:pt idx="458">
                  <c:v>100.644828303224</c:v>
                </c:pt>
                <c:pt idx="459">
                  <c:v>100.733286687901</c:v>
                </c:pt>
                <c:pt idx="460">
                  <c:v>100.098762330254</c:v>
                </c:pt>
                <c:pt idx="461">
                  <c:v>100.212824264779</c:v>
                </c:pt>
                <c:pt idx="462">
                  <c:v>100.424439492061</c:v>
                </c:pt>
                <c:pt idx="463">
                  <c:v>101.518985058675</c:v>
                </c:pt>
                <c:pt idx="464">
                  <c:v>101.55782671544399</c:v>
                </c:pt>
                <c:pt idx="465">
                  <c:v>101.13761338667901</c:v>
                </c:pt>
                <c:pt idx="466">
                  <c:v>101.36176399631699</c:v>
                </c:pt>
                <c:pt idx="467">
                  <c:v>103.62443519507499</c:v>
                </c:pt>
                <c:pt idx="468">
                  <c:v>103.849444000045</c:v>
                </c:pt>
                <c:pt idx="469">
                  <c:v>103.40508176651799</c:v>
                </c:pt>
                <c:pt idx="470">
                  <c:v>103.998490137801</c:v>
                </c:pt>
                <c:pt idx="471">
                  <c:v>103.501311800392</c:v>
                </c:pt>
                <c:pt idx="472">
                  <c:v>103.261609075753</c:v>
                </c:pt>
                <c:pt idx="473">
                  <c:v>104.030593437216</c:v>
                </c:pt>
                <c:pt idx="474">
                  <c:v>103.554328165147</c:v>
                </c:pt>
                <c:pt idx="475">
                  <c:v>102.901225823842</c:v>
                </c:pt>
                <c:pt idx="476">
                  <c:v>103.395566731881</c:v>
                </c:pt>
                <c:pt idx="477">
                  <c:v>103.589929490432</c:v>
                </c:pt>
                <c:pt idx="478">
                  <c:v>103.942454140599</c:v>
                </c:pt>
                <c:pt idx="479">
                  <c:v>103.50333960424901</c:v>
                </c:pt>
                <c:pt idx="480">
                  <c:v>102.96181797773001</c:v>
                </c:pt>
                <c:pt idx="481">
                  <c:v>102.543257523409</c:v>
                </c:pt>
                <c:pt idx="482">
                  <c:v>103.168698571362</c:v>
                </c:pt>
                <c:pt idx="483">
                  <c:v>103.670499789711</c:v>
                </c:pt>
                <c:pt idx="484">
                  <c:v>104.153907614951</c:v>
                </c:pt>
                <c:pt idx="485">
                  <c:v>103.943557357646</c:v>
                </c:pt>
                <c:pt idx="486">
                  <c:v>104.298884079533</c:v>
                </c:pt>
                <c:pt idx="487">
                  <c:v>104.187103426862</c:v>
                </c:pt>
                <c:pt idx="488">
                  <c:v>103.79210334885499</c:v>
                </c:pt>
                <c:pt idx="489">
                  <c:v>103.288850437349</c:v>
                </c:pt>
                <c:pt idx="490">
                  <c:v>103.393203995354</c:v>
                </c:pt>
                <c:pt idx="491">
                  <c:v>103.40021239721599</c:v>
                </c:pt>
                <c:pt idx="492">
                  <c:v>103.796794297552</c:v>
                </c:pt>
                <c:pt idx="493">
                  <c:v>104.209983991763</c:v>
                </c:pt>
                <c:pt idx="494">
                  <c:v>104.022157873777</c:v>
                </c:pt>
                <c:pt idx="495">
                  <c:v>103.577224871675</c:v>
                </c:pt>
                <c:pt idx="496">
                  <c:v>103.84476428538601</c:v>
                </c:pt>
                <c:pt idx="497">
                  <c:v>103.761504843954</c:v>
                </c:pt>
                <c:pt idx="498">
                  <c:v>103.64216401946101</c:v>
                </c:pt>
                <c:pt idx="499">
                  <c:v>104.436500006551</c:v>
                </c:pt>
                <c:pt idx="500">
                  <c:v>104.372552911261</c:v>
                </c:pt>
                <c:pt idx="501">
                  <c:v>104.742103921265</c:v>
                </c:pt>
                <c:pt idx="502">
                  <c:v>103.63928530336899</c:v>
                </c:pt>
                <c:pt idx="503">
                  <c:v>104.044525541276</c:v>
                </c:pt>
                <c:pt idx="504">
                  <c:v>104.40539196992199</c:v>
                </c:pt>
                <c:pt idx="505">
                  <c:v>104.551175119452</c:v>
                </c:pt>
                <c:pt idx="506">
                  <c:v>104.328287619658</c:v>
                </c:pt>
                <c:pt idx="507">
                  <c:v>104.66601774315301</c:v>
                </c:pt>
                <c:pt idx="508">
                  <c:v>104.63469509812499</c:v>
                </c:pt>
                <c:pt idx="509">
                  <c:v>104.607350193473</c:v>
                </c:pt>
                <c:pt idx="510">
                  <c:v>104.700499364461</c:v>
                </c:pt>
                <c:pt idx="511">
                  <c:v>105.217146551274</c:v>
                </c:pt>
                <c:pt idx="512">
                  <c:v>104.24692233329699</c:v>
                </c:pt>
                <c:pt idx="513">
                  <c:v>103.96332664793501</c:v>
                </c:pt>
                <c:pt idx="514">
                  <c:v>104.09435230312199</c:v>
                </c:pt>
                <c:pt idx="515">
                  <c:v>103.27486531862399</c:v>
                </c:pt>
                <c:pt idx="516">
                  <c:v>103.970865698438</c:v>
                </c:pt>
                <c:pt idx="517">
                  <c:v>105.47984690921901</c:v>
                </c:pt>
                <c:pt idx="518">
                  <c:v>105.01669456394301</c:v>
                </c:pt>
                <c:pt idx="519">
                  <c:v>105.477516965118</c:v>
                </c:pt>
                <c:pt idx="520">
                  <c:v>105.397039304323</c:v>
                </c:pt>
                <c:pt idx="521">
                  <c:v>105.12612887602199</c:v>
                </c:pt>
                <c:pt idx="522">
                  <c:v>104.320599691806</c:v>
                </c:pt>
                <c:pt idx="523">
                  <c:v>103.90548718152399</c:v>
                </c:pt>
                <c:pt idx="524">
                  <c:v>104.456993120888</c:v>
                </c:pt>
                <c:pt idx="525">
                  <c:v>104.14784584086399</c:v>
                </c:pt>
                <c:pt idx="526">
                  <c:v>104.426278674798</c:v>
                </c:pt>
                <c:pt idx="527">
                  <c:v>104.405756802753</c:v>
                </c:pt>
                <c:pt idx="528">
                  <c:v>103.527464573261</c:v>
                </c:pt>
                <c:pt idx="529">
                  <c:v>103.701638967862</c:v>
                </c:pt>
                <c:pt idx="530">
                  <c:v>103.70619573923599</c:v>
                </c:pt>
                <c:pt idx="531">
                  <c:v>103.140340513073</c:v>
                </c:pt>
                <c:pt idx="532">
                  <c:v>103.60210624888499</c:v>
                </c:pt>
                <c:pt idx="533">
                  <c:v>102.69825009742</c:v>
                </c:pt>
                <c:pt idx="534">
                  <c:v>103.16838583932</c:v>
                </c:pt>
                <c:pt idx="535">
                  <c:v>103.25066418786901</c:v>
                </c:pt>
                <c:pt idx="536">
                  <c:v>104.341601322885</c:v>
                </c:pt>
                <c:pt idx="537">
                  <c:v>104.462635552726</c:v>
                </c:pt>
                <c:pt idx="538">
                  <c:v>104.535133442163</c:v>
                </c:pt>
                <c:pt idx="539">
                  <c:v>104.281290472945</c:v>
                </c:pt>
                <c:pt idx="540">
                  <c:v>104.52099399313801</c:v>
                </c:pt>
                <c:pt idx="541">
                  <c:v>103.60685395033001</c:v>
                </c:pt>
                <c:pt idx="542">
                  <c:v>103.420004280754</c:v>
                </c:pt>
                <c:pt idx="543">
                  <c:v>102.911156290888</c:v>
                </c:pt>
                <c:pt idx="544">
                  <c:v>103.040837529021</c:v>
                </c:pt>
                <c:pt idx="545">
                  <c:v>102.746240495343</c:v>
                </c:pt>
                <c:pt idx="546">
                  <c:v>102.950676092112</c:v>
                </c:pt>
                <c:pt idx="547">
                  <c:v>103.357457450398</c:v>
                </c:pt>
                <c:pt idx="548">
                  <c:v>103.263011177748</c:v>
                </c:pt>
                <c:pt idx="549">
                  <c:v>103.71339419750799</c:v>
                </c:pt>
                <c:pt idx="550">
                  <c:v>104.179912152048</c:v>
                </c:pt>
                <c:pt idx="551">
                  <c:v>104.018537161821</c:v>
                </c:pt>
                <c:pt idx="552">
                  <c:v>104.56757860301001</c:v>
                </c:pt>
                <c:pt idx="553">
                  <c:v>105.504055971008</c:v>
                </c:pt>
                <c:pt idx="554">
                  <c:v>105.25250829372</c:v>
                </c:pt>
                <c:pt idx="555">
                  <c:v>105.215439938191</c:v>
                </c:pt>
                <c:pt idx="556">
                  <c:v>105.313819721475</c:v>
                </c:pt>
                <c:pt idx="557">
                  <c:v>105.09176084966001</c:v>
                </c:pt>
                <c:pt idx="558">
                  <c:v>105.18000504307599</c:v>
                </c:pt>
                <c:pt idx="559">
                  <c:v>105.389189291371</c:v>
                </c:pt>
                <c:pt idx="560">
                  <c:v>106.077023113905</c:v>
                </c:pt>
                <c:pt idx="561">
                  <c:v>106.870347078783</c:v>
                </c:pt>
                <c:pt idx="562">
                  <c:v>106.618775210838</c:v>
                </c:pt>
                <c:pt idx="563">
                  <c:v>106.33656726825301</c:v>
                </c:pt>
                <c:pt idx="564">
                  <c:v>105.84265255055701</c:v>
                </c:pt>
                <c:pt idx="565">
                  <c:v>105.66728744480601</c:v>
                </c:pt>
                <c:pt idx="566">
                  <c:v>105.66800337603701</c:v>
                </c:pt>
                <c:pt idx="567">
                  <c:v>106.002128529052</c:v>
                </c:pt>
                <c:pt idx="568">
                  <c:v>106.199512025282</c:v>
                </c:pt>
                <c:pt idx="569">
                  <c:v>106.165854761991</c:v>
                </c:pt>
                <c:pt idx="570">
                  <c:v>106.907317114207</c:v>
                </c:pt>
                <c:pt idx="571">
                  <c:v>106.76177254418801</c:v>
                </c:pt>
                <c:pt idx="572">
                  <c:v>106.540538534497</c:v>
                </c:pt>
                <c:pt idx="573">
                  <c:v>106.649455974292</c:v>
                </c:pt>
                <c:pt idx="574">
                  <c:v>107.16586098005099</c:v>
                </c:pt>
                <c:pt idx="575">
                  <c:v>107.78908400467201</c:v>
                </c:pt>
                <c:pt idx="576">
                  <c:v>107.496017355558</c:v>
                </c:pt>
                <c:pt idx="577">
                  <c:v>108.045304967216</c:v>
                </c:pt>
                <c:pt idx="578">
                  <c:v>108.274725692746</c:v>
                </c:pt>
                <c:pt idx="579">
                  <c:v>108.496274385211</c:v>
                </c:pt>
                <c:pt idx="580">
                  <c:v>108.34929523632201</c:v>
                </c:pt>
                <c:pt idx="581">
                  <c:v>108.537525389412</c:v>
                </c:pt>
                <c:pt idx="582">
                  <c:v>108.45718193057699</c:v>
                </c:pt>
                <c:pt idx="583">
                  <c:v>107.863188184706</c:v>
                </c:pt>
                <c:pt idx="584">
                  <c:v>108.33614775233499</c:v>
                </c:pt>
                <c:pt idx="585">
                  <c:v>108.381112402223</c:v>
                </c:pt>
                <c:pt idx="586">
                  <c:v>108.39611321552</c:v>
                </c:pt>
                <c:pt idx="587">
                  <c:v>108.44728604807</c:v>
                </c:pt>
                <c:pt idx="588">
                  <c:v>108.709157263549</c:v>
                </c:pt>
                <c:pt idx="589">
                  <c:v>109.616169950817</c:v>
                </c:pt>
                <c:pt idx="590">
                  <c:v>109.90751620933</c:v>
                </c:pt>
                <c:pt idx="591">
                  <c:v>109.642903805751</c:v>
                </c:pt>
                <c:pt idx="592">
                  <c:v>109.60223323309199</c:v>
                </c:pt>
                <c:pt idx="593">
                  <c:v>110.10546820048</c:v>
                </c:pt>
                <c:pt idx="594">
                  <c:v>110.512638244448</c:v>
                </c:pt>
                <c:pt idx="595">
                  <c:v>110.138717105277</c:v>
                </c:pt>
                <c:pt idx="596">
                  <c:v>110.17654022135</c:v>
                </c:pt>
                <c:pt idx="597">
                  <c:v>110.43548420757701</c:v>
                </c:pt>
                <c:pt idx="598">
                  <c:v>110.387137653051</c:v>
                </c:pt>
                <c:pt idx="599">
                  <c:v>110.233566538312</c:v>
                </c:pt>
                <c:pt idx="600">
                  <c:v>110.42045980469599</c:v>
                </c:pt>
                <c:pt idx="601">
                  <c:v>111.14228134137799</c:v>
                </c:pt>
                <c:pt idx="602">
                  <c:v>110.967800879648</c:v>
                </c:pt>
                <c:pt idx="603">
                  <c:v>111.017405447763</c:v>
                </c:pt>
                <c:pt idx="604">
                  <c:v>110.563093498051</c:v>
                </c:pt>
                <c:pt idx="605">
                  <c:v>110.20537263156901</c:v>
                </c:pt>
                <c:pt idx="606">
                  <c:v>110.610767659107</c:v>
                </c:pt>
                <c:pt idx="607">
                  <c:v>110.778491781185</c:v>
                </c:pt>
                <c:pt idx="608">
                  <c:v>111.37297562336499</c:v>
                </c:pt>
                <c:pt idx="609">
                  <c:v>111.19247965794401</c:v>
                </c:pt>
                <c:pt idx="610">
                  <c:v>110.475741851566</c:v>
                </c:pt>
                <c:pt idx="611">
                  <c:v>110.76074814337601</c:v>
                </c:pt>
                <c:pt idx="612">
                  <c:v>110.997544703806</c:v>
                </c:pt>
                <c:pt idx="613">
                  <c:v>110.88844207119</c:v>
                </c:pt>
                <c:pt idx="614">
                  <c:v>110.734751680123</c:v>
                </c:pt>
                <c:pt idx="615">
                  <c:v>110.805952896523</c:v>
                </c:pt>
                <c:pt idx="616">
                  <c:v>111.429300939755</c:v>
                </c:pt>
                <c:pt idx="617">
                  <c:v>111.596029876351</c:v>
                </c:pt>
                <c:pt idx="618">
                  <c:v>111.195614426277</c:v>
                </c:pt>
                <c:pt idx="619">
                  <c:v>111.259107778424</c:v>
                </c:pt>
                <c:pt idx="620">
                  <c:v>110.685692003954</c:v>
                </c:pt>
                <c:pt idx="621">
                  <c:v>109.979136589999</c:v>
                </c:pt>
                <c:pt idx="622">
                  <c:v>110.361074264463</c:v>
                </c:pt>
                <c:pt idx="623">
                  <c:v>109.855394759742</c:v>
                </c:pt>
                <c:pt idx="624">
                  <c:v>110.120438159553</c:v>
                </c:pt>
                <c:pt idx="625">
                  <c:v>109.959455463016</c:v>
                </c:pt>
                <c:pt idx="626">
                  <c:v>109.88948397717201</c:v>
                </c:pt>
                <c:pt idx="627">
                  <c:v>109.684263994679</c:v>
                </c:pt>
                <c:pt idx="628">
                  <c:v>109.567957637598</c:v>
                </c:pt>
                <c:pt idx="629">
                  <c:v>110.23911005454499</c:v>
                </c:pt>
                <c:pt idx="630">
                  <c:v>110.50450255545201</c:v>
                </c:pt>
                <c:pt idx="631">
                  <c:v>111.234478600275</c:v>
                </c:pt>
                <c:pt idx="632">
                  <c:v>111.22284762640101</c:v>
                </c:pt>
                <c:pt idx="633">
                  <c:v>111.630504757539</c:v>
                </c:pt>
                <c:pt idx="634">
                  <c:v>111.324007764602</c:v>
                </c:pt>
                <c:pt idx="635">
                  <c:v>111.701115792143</c:v>
                </c:pt>
                <c:pt idx="636">
                  <c:v>112.56371193177399</c:v>
                </c:pt>
                <c:pt idx="637">
                  <c:v>112.826094138735</c:v>
                </c:pt>
                <c:pt idx="638">
                  <c:v>112.521149753803</c:v>
                </c:pt>
                <c:pt idx="639">
                  <c:v>112.186521296954</c:v>
                </c:pt>
                <c:pt idx="640">
                  <c:v>112.02047436519899</c:v>
                </c:pt>
                <c:pt idx="641">
                  <c:v>112.423628545385</c:v>
                </c:pt>
                <c:pt idx="642">
                  <c:v>112.67284209099699</c:v>
                </c:pt>
                <c:pt idx="643">
                  <c:v>113.076584427371</c:v>
                </c:pt>
                <c:pt idx="644">
                  <c:v>112.76706873791601</c:v>
                </c:pt>
                <c:pt idx="645">
                  <c:v>113.009159452975</c:v>
                </c:pt>
                <c:pt idx="646">
                  <c:v>112.87887532403199</c:v>
                </c:pt>
                <c:pt idx="647">
                  <c:v>112.873463568918</c:v>
                </c:pt>
                <c:pt idx="648">
                  <c:v>112.374353907951</c:v>
                </c:pt>
                <c:pt idx="649">
                  <c:v>111.94189629836799</c:v>
                </c:pt>
                <c:pt idx="650">
                  <c:v>111.93828300968801</c:v>
                </c:pt>
                <c:pt idx="651">
                  <c:v>111.829106594325</c:v>
                </c:pt>
                <c:pt idx="652">
                  <c:v>111.763939927411</c:v>
                </c:pt>
                <c:pt idx="653">
                  <c:v>111.61132139933299</c:v>
                </c:pt>
                <c:pt idx="654">
                  <c:v>111.40940882048901</c:v>
                </c:pt>
                <c:pt idx="655">
                  <c:v>111.78979172590699</c:v>
                </c:pt>
                <c:pt idx="656">
                  <c:v>111.370485276183</c:v>
                </c:pt>
                <c:pt idx="657">
                  <c:v>111.505823416472</c:v>
                </c:pt>
                <c:pt idx="658">
                  <c:v>111.67197785002099</c:v>
                </c:pt>
                <c:pt idx="659">
                  <c:v>111.82222496499899</c:v>
                </c:pt>
                <c:pt idx="660">
                  <c:v>111.439354564887</c:v>
                </c:pt>
                <c:pt idx="661">
                  <c:v>111.262265298229</c:v>
                </c:pt>
                <c:pt idx="662">
                  <c:v>111.43896821855201</c:v>
                </c:pt>
                <c:pt idx="663">
                  <c:v>111.31964126349099</c:v>
                </c:pt>
                <c:pt idx="664">
                  <c:v>111.22509641280401</c:v>
                </c:pt>
                <c:pt idx="665">
                  <c:v>111.36827900870701</c:v>
                </c:pt>
                <c:pt idx="666">
                  <c:v>111.619254576329</c:v>
                </c:pt>
                <c:pt idx="667">
                  <c:v>111.042575377174</c:v>
                </c:pt>
                <c:pt idx="668">
                  <c:v>111.761571919207</c:v>
                </c:pt>
                <c:pt idx="669">
                  <c:v>112.166754962461</c:v>
                </c:pt>
                <c:pt idx="670">
                  <c:v>111.7264340997</c:v>
                </c:pt>
                <c:pt idx="671">
                  <c:v>111.890577460779</c:v>
                </c:pt>
                <c:pt idx="672">
                  <c:v>112.14095794503</c:v>
                </c:pt>
                <c:pt idx="673">
                  <c:v>112.018329655035</c:v>
                </c:pt>
                <c:pt idx="674">
                  <c:v>112.168006572587</c:v>
                </c:pt>
                <c:pt idx="675">
                  <c:v>112.116085096166</c:v>
                </c:pt>
                <c:pt idx="676">
                  <c:v>112.621848121431</c:v>
                </c:pt>
                <c:pt idx="677">
                  <c:v>112.42754309055699</c:v>
                </c:pt>
                <c:pt idx="678">
                  <c:v>112.859724904186</c:v>
                </c:pt>
                <c:pt idx="679">
                  <c:v>112.677890021351</c:v>
                </c:pt>
                <c:pt idx="680">
                  <c:v>112.250113115307</c:v>
                </c:pt>
                <c:pt idx="681">
                  <c:v>111.273793988167</c:v>
                </c:pt>
                <c:pt idx="682">
                  <c:v>111.26991324702701</c:v>
                </c:pt>
                <c:pt idx="683">
                  <c:v>111.238211604165</c:v>
                </c:pt>
                <c:pt idx="684">
                  <c:v>111.33884589908401</c:v>
                </c:pt>
                <c:pt idx="685">
                  <c:v>110.697887239602</c:v>
                </c:pt>
                <c:pt idx="686">
                  <c:v>110.593486642673</c:v>
                </c:pt>
                <c:pt idx="687">
                  <c:v>110.65737105347399</c:v>
                </c:pt>
                <c:pt idx="688">
                  <c:v>111.109557354432</c:v>
                </c:pt>
                <c:pt idx="689">
                  <c:v>110.637665025348</c:v>
                </c:pt>
                <c:pt idx="690">
                  <c:v>110.32549196446</c:v>
                </c:pt>
                <c:pt idx="691">
                  <c:v>110.415478228768</c:v>
                </c:pt>
                <c:pt idx="692">
                  <c:v>110.219763416144</c:v>
                </c:pt>
                <c:pt idx="693">
                  <c:v>110.155285586234</c:v>
                </c:pt>
                <c:pt idx="694">
                  <c:v>109.674908647241</c:v>
                </c:pt>
                <c:pt idx="695">
                  <c:v>109.78570301754</c:v>
                </c:pt>
                <c:pt idx="696">
                  <c:v>109.853192461364</c:v>
                </c:pt>
                <c:pt idx="697">
                  <c:v>110.489735412233</c:v>
                </c:pt>
                <c:pt idx="698">
                  <c:v>110.22201297428801</c:v>
                </c:pt>
                <c:pt idx="699">
                  <c:v>110.259844903046</c:v>
                </c:pt>
                <c:pt idx="700">
                  <c:v>110.44761252187401</c:v>
                </c:pt>
                <c:pt idx="701">
                  <c:v>110.299020030517</c:v>
                </c:pt>
                <c:pt idx="702">
                  <c:v>110.48671737885201</c:v>
                </c:pt>
                <c:pt idx="703">
                  <c:v>110.79918766300401</c:v>
                </c:pt>
                <c:pt idx="704">
                  <c:v>110.938468387811</c:v>
                </c:pt>
                <c:pt idx="705">
                  <c:v>111.228769007789</c:v>
                </c:pt>
                <c:pt idx="706">
                  <c:v>111.497871994542</c:v>
                </c:pt>
                <c:pt idx="707">
                  <c:v>111.620483159598</c:v>
                </c:pt>
                <c:pt idx="708">
                  <c:v>111.602004680173</c:v>
                </c:pt>
                <c:pt idx="709">
                  <c:v>111.83389044960001</c:v>
                </c:pt>
                <c:pt idx="710">
                  <c:v>111.79647489619499</c:v>
                </c:pt>
                <c:pt idx="711">
                  <c:v>111.67574999036999</c:v>
                </c:pt>
                <c:pt idx="712">
                  <c:v>111.851583990571</c:v>
                </c:pt>
                <c:pt idx="713">
                  <c:v>111.916210732132</c:v>
                </c:pt>
                <c:pt idx="714">
                  <c:v>112.07506438317</c:v>
                </c:pt>
                <c:pt idx="715">
                  <c:v>112.286122948577</c:v>
                </c:pt>
                <c:pt idx="716">
                  <c:v>112.249403776732</c:v>
                </c:pt>
                <c:pt idx="717">
                  <c:v>112.786491911022</c:v>
                </c:pt>
                <c:pt idx="718">
                  <c:v>113.088075076968</c:v>
                </c:pt>
                <c:pt idx="719">
                  <c:v>112.92175638064001</c:v>
                </c:pt>
                <c:pt idx="720">
                  <c:v>112.719791262648</c:v>
                </c:pt>
                <c:pt idx="721">
                  <c:v>113.04234440905</c:v>
                </c:pt>
                <c:pt idx="722">
                  <c:v>113.07647845066499</c:v>
                </c:pt>
                <c:pt idx="723">
                  <c:v>112.131572344799</c:v>
                </c:pt>
                <c:pt idx="724">
                  <c:v>111.81976642578</c:v>
                </c:pt>
                <c:pt idx="725">
                  <c:v>112.013051040365</c:v>
                </c:pt>
                <c:pt idx="726">
                  <c:v>112.017130174485</c:v>
                </c:pt>
                <c:pt idx="727">
                  <c:v>112.157512982287</c:v>
                </c:pt>
                <c:pt idx="728">
                  <c:v>112.30597842816501</c:v>
                </c:pt>
                <c:pt idx="729">
                  <c:v>112.334952719751</c:v>
                </c:pt>
                <c:pt idx="730">
                  <c:v>111.777782850788</c:v>
                </c:pt>
                <c:pt idx="731">
                  <c:v>112.02390414806</c:v>
                </c:pt>
                <c:pt idx="732">
                  <c:v>112.48579412772899</c:v>
                </c:pt>
                <c:pt idx="733">
                  <c:v>112.506461220077</c:v>
                </c:pt>
                <c:pt idx="734">
                  <c:v>112.78005173434499</c:v>
                </c:pt>
                <c:pt idx="735">
                  <c:v>112.925709981574</c:v>
                </c:pt>
                <c:pt idx="736">
                  <c:v>113.251980169278</c:v>
                </c:pt>
                <c:pt idx="737">
                  <c:v>114.560788837703</c:v>
                </c:pt>
                <c:pt idx="738">
                  <c:v>114.86203441195499</c:v>
                </c:pt>
                <c:pt idx="739">
                  <c:v>113.249404906153</c:v>
                </c:pt>
                <c:pt idx="740">
                  <c:v>113.200300031129</c:v>
                </c:pt>
                <c:pt idx="741">
                  <c:v>113.66199620209299</c:v>
                </c:pt>
                <c:pt idx="742">
                  <c:v>114.00542683237499</c:v>
                </c:pt>
                <c:pt idx="743">
                  <c:v>114.014631313141</c:v>
                </c:pt>
                <c:pt idx="744">
                  <c:v>114.19330171045</c:v>
                </c:pt>
                <c:pt idx="745">
                  <c:v>114.07907791526</c:v>
                </c:pt>
                <c:pt idx="746">
                  <c:v>113.467747068964</c:v>
                </c:pt>
                <c:pt idx="747">
                  <c:v>113.417149122834</c:v>
                </c:pt>
                <c:pt idx="748">
                  <c:v>114.279165461169</c:v>
                </c:pt>
                <c:pt idx="749">
                  <c:v>113.858390752799</c:v>
                </c:pt>
                <c:pt idx="750">
                  <c:v>114.159152301025</c:v>
                </c:pt>
                <c:pt idx="751">
                  <c:v>113.820577374976</c:v>
                </c:pt>
                <c:pt idx="752">
                  <c:v>113.81698352162</c:v>
                </c:pt>
                <c:pt idx="753">
                  <c:v>113.86860700382999</c:v>
                </c:pt>
                <c:pt idx="754">
                  <c:v>112.969066430357</c:v>
                </c:pt>
                <c:pt idx="755">
                  <c:v>113.675266950718</c:v>
                </c:pt>
                <c:pt idx="756">
                  <c:v>113.92572428062</c:v>
                </c:pt>
                <c:pt idx="757">
                  <c:v>114.256831484204</c:v>
                </c:pt>
                <c:pt idx="758">
                  <c:v>114.01584191587401</c:v>
                </c:pt>
                <c:pt idx="759">
                  <c:v>113.986131457653</c:v>
                </c:pt>
                <c:pt idx="760">
                  <c:v>113.824816261872</c:v>
                </c:pt>
                <c:pt idx="761">
                  <c:v>114.000313988776</c:v>
                </c:pt>
                <c:pt idx="762">
                  <c:v>113.59568327324401</c:v>
                </c:pt>
                <c:pt idx="763">
                  <c:v>113.067991200832</c:v>
                </c:pt>
                <c:pt idx="764">
                  <c:v>113.400835355436</c:v>
                </c:pt>
                <c:pt idx="765">
                  <c:v>113.271450611644</c:v>
                </c:pt>
                <c:pt idx="766">
                  <c:v>113.411323272039</c:v>
                </c:pt>
                <c:pt idx="767">
                  <c:v>113.197239874649</c:v>
                </c:pt>
                <c:pt idx="768">
                  <c:v>113.39689730027</c:v>
                </c:pt>
                <c:pt idx="769">
                  <c:v>113.426430046243</c:v>
                </c:pt>
                <c:pt idx="770">
                  <c:v>113.328913270393</c:v>
                </c:pt>
                <c:pt idx="771">
                  <c:v>113.67586642411101</c:v>
                </c:pt>
                <c:pt idx="772">
                  <c:v>113.5186739027</c:v>
                </c:pt>
                <c:pt idx="773">
                  <c:v>113.624599373411</c:v>
                </c:pt>
                <c:pt idx="774">
                  <c:v>113.69529316865</c:v>
                </c:pt>
                <c:pt idx="775">
                  <c:v>113.55698878711701</c:v>
                </c:pt>
                <c:pt idx="776">
                  <c:v>113.339241835574</c:v>
                </c:pt>
                <c:pt idx="777">
                  <c:v>113.26366336155201</c:v>
                </c:pt>
                <c:pt idx="778">
                  <c:v>113.997566010713</c:v>
                </c:pt>
                <c:pt idx="779">
                  <c:v>113.82846084073699</c:v>
                </c:pt>
                <c:pt idx="780">
                  <c:v>114.439272739917</c:v>
                </c:pt>
                <c:pt idx="781">
                  <c:v>114.65789379864199</c:v>
                </c:pt>
                <c:pt idx="782">
                  <c:v>115.233818588015</c:v>
                </c:pt>
                <c:pt idx="783">
                  <c:v>115.236942565524</c:v>
                </c:pt>
                <c:pt idx="784">
                  <c:v>114.850783627539</c:v>
                </c:pt>
                <c:pt idx="785">
                  <c:v>115.054835026802</c:v>
                </c:pt>
                <c:pt idx="786">
                  <c:v>115.190728482845</c:v>
                </c:pt>
                <c:pt idx="787">
                  <c:v>114.596945682274</c:v>
                </c:pt>
                <c:pt idx="788">
                  <c:v>114.904202762724</c:v>
                </c:pt>
                <c:pt idx="789">
                  <c:v>115.09847282383301</c:v>
                </c:pt>
                <c:pt idx="790">
                  <c:v>114.54036577354501</c:v>
                </c:pt>
                <c:pt idx="791">
                  <c:v>114.44023555870901</c:v>
                </c:pt>
                <c:pt idx="792">
                  <c:v>113.94347772659501</c:v>
                </c:pt>
                <c:pt idx="793">
                  <c:v>113.71992448143099</c:v>
                </c:pt>
                <c:pt idx="794">
                  <c:v>113.94799924411799</c:v>
                </c:pt>
                <c:pt idx="795">
                  <c:v>114.473966679893</c:v>
                </c:pt>
                <c:pt idx="796">
                  <c:v>114.43592378890401</c:v>
                </c:pt>
                <c:pt idx="797">
                  <c:v>114.565309555965</c:v>
                </c:pt>
                <c:pt idx="798">
                  <c:v>114.569237798109</c:v>
                </c:pt>
                <c:pt idx="799">
                  <c:v>114.717070515711</c:v>
                </c:pt>
                <c:pt idx="800">
                  <c:v>115.188251951151</c:v>
                </c:pt>
                <c:pt idx="801">
                  <c:v>115.53978683576899</c:v>
                </c:pt>
                <c:pt idx="802">
                  <c:v>114.907896550557</c:v>
                </c:pt>
                <c:pt idx="803">
                  <c:v>114.791776940828</c:v>
                </c:pt>
                <c:pt idx="804">
                  <c:v>115.233656382988</c:v>
                </c:pt>
                <c:pt idx="805">
                  <c:v>115.430000332654</c:v>
                </c:pt>
                <c:pt idx="806">
                  <c:v>115.76260957427399</c:v>
                </c:pt>
                <c:pt idx="807">
                  <c:v>115.57659806797</c:v>
                </c:pt>
                <c:pt idx="808">
                  <c:v>115.74726228359501</c:v>
                </c:pt>
                <c:pt idx="809">
                  <c:v>115.254792117478</c:v>
                </c:pt>
                <c:pt idx="810">
                  <c:v>115.317025993833</c:v>
                </c:pt>
                <c:pt idx="811">
                  <c:v>115.26777567209299</c:v>
                </c:pt>
                <c:pt idx="812">
                  <c:v>115.91393652157301</c:v>
                </c:pt>
                <c:pt idx="813">
                  <c:v>116.094580666433</c:v>
                </c:pt>
                <c:pt idx="814">
                  <c:v>116.30257031236199</c:v>
                </c:pt>
                <c:pt idx="815">
                  <c:v>116.264522663243</c:v>
                </c:pt>
                <c:pt idx="816">
                  <c:v>116.494215966057</c:v>
                </c:pt>
                <c:pt idx="817">
                  <c:v>116.917212842651</c:v>
                </c:pt>
                <c:pt idx="818">
                  <c:v>116.991052904705</c:v>
                </c:pt>
                <c:pt idx="819">
                  <c:v>117.02673528276399</c:v>
                </c:pt>
                <c:pt idx="820">
                  <c:v>116.63258092615899</c:v>
                </c:pt>
                <c:pt idx="821">
                  <c:v>116.349306452463</c:v>
                </c:pt>
                <c:pt idx="822">
                  <c:v>116.617170443517</c:v>
                </c:pt>
                <c:pt idx="823">
                  <c:v>117.5562881072</c:v>
                </c:pt>
                <c:pt idx="824">
                  <c:v>117.6132023106</c:v>
                </c:pt>
                <c:pt idx="825">
                  <c:v>117.756771850115</c:v>
                </c:pt>
                <c:pt idx="826">
                  <c:v>117.81138675193201</c:v>
                </c:pt>
                <c:pt idx="827">
                  <c:v>117.660247830884</c:v>
                </c:pt>
                <c:pt idx="828">
                  <c:v>117.519315846792</c:v>
                </c:pt>
                <c:pt idx="829">
                  <c:v>117.73035694296701</c:v>
                </c:pt>
                <c:pt idx="830">
                  <c:v>117.81874345205701</c:v>
                </c:pt>
                <c:pt idx="831">
                  <c:v>117.896035155004</c:v>
                </c:pt>
                <c:pt idx="832">
                  <c:v>117.207158952914</c:v>
                </c:pt>
                <c:pt idx="833">
                  <c:v>117.630686121428</c:v>
                </c:pt>
                <c:pt idx="834">
                  <c:v>118.076140258531</c:v>
                </c:pt>
                <c:pt idx="835">
                  <c:v>118.053776882937</c:v>
                </c:pt>
                <c:pt idx="836">
                  <c:v>118.018605912029</c:v>
                </c:pt>
                <c:pt idx="837">
                  <c:v>117.88960449151899</c:v>
                </c:pt>
                <c:pt idx="838">
                  <c:v>118.469942601474</c:v>
                </c:pt>
                <c:pt idx="839">
                  <c:v>118.435582405332</c:v>
                </c:pt>
                <c:pt idx="840">
                  <c:v>117.759050969038</c:v>
                </c:pt>
                <c:pt idx="841">
                  <c:v>117.73315555769101</c:v>
                </c:pt>
                <c:pt idx="842">
                  <c:v>118.368293166754</c:v>
                </c:pt>
                <c:pt idx="843">
                  <c:v>118.991609657868</c:v>
                </c:pt>
                <c:pt idx="844">
                  <c:v>118.695363757034</c:v>
                </c:pt>
                <c:pt idx="845">
                  <c:v>118.476510632388</c:v>
                </c:pt>
                <c:pt idx="846">
                  <c:v>118.670277374633</c:v>
                </c:pt>
                <c:pt idx="847">
                  <c:v>119.376624492391</c:v>
                </c:pt>
                <c:pt idx="848">
                  <c:v>120.161925820804</c:v>
                </c:pt>
                <c:pt idx="849">
                  <c:v>120.302623360722</c:v>
                </c:pt>
                <c:pt idx="850">
                  <c:v>120.305308078107</c:v>
                </c:pt>
                <c:pt idx="851">
                  <c:v>120.40973765011501</c:v>
                </c:pt>
                <c:pt idx="852">
                  <c:v>120.87885379986299</c:v>
                </c:pt>
                <c:pt idx="853">
                  <c:v>121.35429129134999</c:v>
                </c:pt>
                <c:pt idx="854">
                  <c:v>121.103091297969</c:v>
                </c:pt>
                <c:pt idx="855">
                  <c:v>120.957736762392</c:v>
                </c:pt>
                <c:pt idx="856">
                  <c:v>120.950195155553</c:v>
                </c:pt>
                <c:pt idx="857">
                  <c:v>120.81734856293799</c:v>
                </c:pt>
                <c:pt idx="858">
                  <c:v>121.630614364902</c:v>
                </c:pt>
                <c:pt idx="859">
                  <c:v>122.108623610354</c:v>
                </c:pt>
                <c:pt idx="860">
                  <c:v>121.85381176793</c:v>
                </c:pt>
                <c:pt idx="861">
                  <c:v>122.150731285528</c:v>
                </c:pt>
                <c:pt idx="862">
                  <c:v>122.236373850302</c:v>
                </c:pt>
                <c:pt idx="863">
                  <c:v>122.03621187428</c:v>
                </c:pt>
                <c:pt idx="864">
                  <c:v>122.463586619415</c:v>
                </c:pt>
                <c:pt idx="865">
                  <c:v>121.94064388171699</c:v>
                </c:pt>
                <c:pt idx="866">
                  <c:v>121.738121769079</c:v>
                </c:pt>
                <c:pt idx="867">
                  <c:v>122.19904691654899</c:v>
                </c:pt>
                <c:pt idx="868">
                  <c:v>121.70876959392</c:v>
                </c:pt>
                <c:pt idx="869">
                  <c:v>122.119086621599</c:v>
                </c:pt>
                <c:pt idx="870">
                  <c:v>121.63662655422399</c:v>
                </c:pt>
                <c:pt idx="871">
                  <c:v>121.961080382555</c:v>
                </c:pt>
                <c:pt idx="872">
                  <c:v>122.290270022237</c:v>
                </c:pt>
                <c:pt idx="873">
                  <c:v>121.75127884782501</c:v>
                </c:pt>
                <c:pt idx="874">
                  <c:v>121.253835768412</c:v>
                </c:pt>
                <c:pt idx="875">
                  <c:v>121.726241363482</c:v>
                </c:pt>
                <c:pt idx="876">
                  <c:v>122.146820287632</c:v>
                </c:pt>
                <c:pt idx="877">
                  <c:v>122.087736400602</c:v>
                </c:pt>
                <c:pt idx="878">
                  <c:v>122.83966654674001</c:v>
                </c:pt>
                <c:pt idx="879">
                  <c:v>122.57186313206201</c:v>
                </c:pt>
                <c:pt idx="880">
                  <c:v>123.819431832156</c:v>
                </c:pt>
                <c:pt idx="881">
                  <c:v>123.433542233442</c:v>
                </c:pt>
                <c:pt idx="882">
                  <c:v>123.509360838804</c:v>
                </c:pt>
                <c:pt idx="883">
                  <c:v>122.486275273564</c:v>
                </c:pt>
                <c:pt idx="884">
                  <c:v>122.68675583402501</c:v>
                </c:pt>
                <c:pt idx="885">
                  <c:v>122.418864371951</c:v>
                </c:pt>
                <c:pt idx="886">
                  <c:v>121.51201670206</c:v>
                </c:pt>
                <c:pt idx="887">
                  <c:v>120.50644534076601</c:v>
                </c:pt>
                <c:pt idx="888">
                  <c:v>120.615847740565</c:v>
                </c:pt>
                <c:pt idx="889">
                  <c:v>120.569064929435</c:v>
                </c:pt>
                <c:pt idx="890">
                  <c:v>121.13914188065201</c:v>
                </c:pt>
                <c:pt idx="891">
                  <c:v>121.40172096033901</c:v>
                </c:pt>
                <c:pt idx="892">
                  <c:v>121.79409334741899</c:v>
                </c:pt>
                <c:pt idx="893">
                  <c:v>121.44939326082</c:v>
                </c:pt>
                <c:pt idx="894">
                  <c:v>121.269029295111</c:v>
                </c:pt>
                <c:pt idx="895">
                  <c:v>121.493658049161</c:v>
                </c:pt>
                <c:pt idx="896">
                  <c:v>121.62289912026201</c:v>
                </c:pt>
                <c:pt idx="897">
                  <c:v>121.438356482693</c:v>
                </c:pt>
                <c:pt idx="898">
                  <c:v>121.277795409338</c:v>
                </c:pt>
                <c:pt idx="899">
                  <c:v>121.48341657668399</c:v>
                </c:pt>
                <c:pt idx="900">
                  <c:v>121.461556624137</c:v>
                </c:pt>
                <c:pt idx="901">
                  <c:v>121.949752543828</c:v>
                </c:pt>
                <c:pt idx="902">
                  <c:v>121.00872113232199</c:v>
                </c:pt>
                <c:pt idx="903">
                  <c:v>120.521403146151</c:v>
                </c:pt>
                <c:pt idx="904">
                  <c:v>120.721442446137</c:v>
                </c:pt>
                <c:pt idx="905">
                  <c:v>120.550055199246</c:v>
                </c:pt>
                <c:pt idx="906">
                  <c:v>120.727580623676</c:v>
                </c:pt>
                <c:pt idx="907">
                  <c:v>120.13424888877501</c:v>
                </c:pt>
                <c:pt idx="908">
                  <c:v>119.503366460423</c:v>
                </c:pt>
                <c:pt idx="909">
                  <c:v>120.114250030246</c:v>
                </c:pt>
                <c:pt idx="910">
                  <c:v>120.860564657056</c:v>
                </c:pt>
                <c:pt idx="911">
                  <c:v>120.947875843237</c:v>
                </c:pt>
                <c:pt idx="912">
                  <c:v>121.45532288691901</c:v>
                </c:pt>
                <c:pt idx="913">
                  <c:v>121.320778604597</c:v>
                </c:pt>
                <c:pt idx="914">
                  <c:v>121.063746894687</c:v>
                </c:pt>
                <c:pt idx="915">
                  <c:v>121.408681009443</c:v>
                </c:pt>
                <c:pt idx="916">
                  <c:v>120.697146299287</c:v>
                </c:pt>
                <c:pt idx="917">
                  <c:v>121.49989019137</c:v>
                </c:pt>
                <c:pt idx="918">
                  <c:v>121.33438433032499</c:v>
                </c:pt>
                <c:pt idx="919">
                  <c:v>121.747079078811</c:v>
                </c:pt>
                <c:pt idx="920">
                  <c:v>123.385934530914</c:v>
                </c:pt>
                <c:pt idx="921">
                  <c:v>123.25480942884499</c:v>
                </c:pt>
                <c:pt idx="922">
                  <c:v>124.093632458599</c:v>
                </c:pt>
                <c:pt idx="923">
                  <c:v>124.163628766917</c:v>
                </c:pt>
                <c:pt idx="924">
                  <c:v>123.99400161830501</c:v>
                </c:pt>
                <c:pt idx="925">
                  <c:v>124.27850755751901</c:v>
                </c:pt>
                <c:pt idx="926">
                  <c:v>124.659571295644</c:v>
                </c:pt>
                <c:pt idx="927">
                  <c:v>125.18315476186</c:v>
                </c:pt>
                <c:pt idx="928">
                  <c:v>124.876261555773</c:v>
                </c:pt>
                <c:pt idx="929">
                  <c:v>125.097612115845</c:v>
                </c:pt>
                <c:pt idx="930">
                  <c:v>125.359253253452</c:v>
                </c:pt>
                <c:pt idx="931">
                  <c:v>124.012371628073</c:v>
                </c:pt>
                <c:pt idx="932">
                  <c:v>123.493209838231</c:v>
                </c:pt>
                <c:pt idx="933">
                  <c:v>123.17075410932</c:v>
                </c:pt>
                <c:pt idx="934">
                  <c:v>123.63661414750899</c:v>
                </c:pt>
                <c:pt idx="935">
                  <c:v>123.994370012857</c:v>
                </c:pt>
                <c:pt idx="936">
                  <c:v>123.878676633456</c:v>
                </c:pt>
                <c:pt idx="937">
                  <c:v>124.089787411581</c:v>
                </c:pt>
                <c:pt idx="938">
                  <c:v>123.215254301504</c:v>
                </c:pt>
                <c:pt idx="939">
                  <c:v>123.35737170163701</c:v>
                </c:pt>
                <c:pt idx="940">
                  <c:v>124.196292219043</c:v>
                </c:pt>
                <c:pt idx="941">
                  <c:v>123.980929086705</c:v>
                </c:pt>
                <c:pt idx="942">
                  <c:v>123.875374567186</c:v>
                </c:pt>
                <c:pt idx="943">
                  <c:v>123.733461978693</c:v>
                </c:pt>
                <c:pt idx="944">
                  <c:v>123.871448708364</c:v>
                </c:pt>
                <c:pt idx="945">
                  <c:v>124.32685437636199</c:v>
                </c:pt>
                <c:pt idx="946">
                  <c:v>124.24819259818101</c:v>
                </c:pt>
                <c:pt idx="947">
                  <c:v>124.11639066706699</c:v>
                </c:pt>
                <c:pt idx="948">
                  <c:v>124.377833299616</c:v>
                </c:pt>
                <c:pt idx="949">
                  <c:v>124.69625941548</c:v>
                </c:pt>
                <c:pt idx="950">
                  <c:v>124.460989129929</c:v>
                </c:pt>
                <c:pt idx="951">
                  <c:v>124.854277775455</c:v>
                </c:pt>
                <c:pt idx="952">
                  <c:v>125.62705123339001</c:v>
                </c:pt>
                <c:pt idx="953">
                  <c:v>126.014651759732</c:v>
                </c:pt>
                <c:pt idx="954">
                  <c:v>126.006574386577</c:v>
                </c:pt>
                <c:pt idx="955">
                  <c:v>126.425033676008</c:v>
                </c:pt>
                <c:pt idx="956">
                  <c:v>125.74994002167</c:v>
                </c:pt>
                <c:pt idx="957">
                  <c:v>127.317526450694</c:v>
                </c:pt>
                <c:pt idx="958">
                  <c:v>127.52430265608299</c:v>
                </c:pt>
                <c:pt idx="959">
                  <c:v>127.57219296417701</c:v>
                </c:pt>
                <c:pt idx="960">
                  <c:v>127.935698579316</c:v>
                </c:pt>
                <c:pt idx="961">
                  <c:v>128.505390056035</c:v>
                </c:pt>
                <c:pt idx="962">
                  <c:v>129.251215196705</c:v>
                </c:pt>
                <c:pt idx="963">
                  <c:v>128.735530808221</c:v>
                </c:pt>
                <c:pt idx="964">
                  <c:v>129.01508410489799</c:v>
                </c:pt>
                <c:pt idx="965">
                  <c:v>128.88508114444701</c:v>
                </c:pt>
                <c:pt idx="966">
                  <c:v>127.470749314792</c:v>
                </c:pt>
                <c:pt idx="967">
                  <c:v>127.663390811304</c:v>
                </c:pt>
                <c:pt idx="968">
                  <c:v>127.61582594134801</c:v>
                </c:pt>
                <c:pt idx="969">
                  <c:v>126.87834017741299</c:v>
                </c:pt>
                <c:pt idx="970">
                  <c:v>126.640982084811</c:v>
                </c:pt>
                <c:pt idx="971">
                  <c:v>127.224058768981</c:v>
                </c:pt>
                <c:pt idx="972">
                  <c:v>127.51673565850101</c:v>
                </c:pt>
                <c:pt idx="973">
                  <c:v>127.954252285002</c:v>
                </c:pt>
                <c:pt idx="974">
                  <c:v>128.08917358079</c:v>
                </c:pt>
                <c:pt idx="975">
                  <c:v>128.28355081135501</c:v>
                </c:pt>
                <c:pt idx="976">
                  <c:v>128.4000964608</c:v>
                </c:pt>
                <c:pt idx="977">
                  <c:v>128.39751946886301</c:v>
                </c:pt>
                <c:pt idx="978">
                  <c:v>128.04123042743601</c:v>
                </c:pt>
                <c:pt idx="979">
                  <c:v>128.17160360701899</c:v>
                </c:pt>
                <c:pt idx="980">
                  <c:v>128.683606239407</c:v>
                </c:pt>
                <c:pt idx="981">
                  <c:v>128.89807312487801</c:v>
                </c:pt>
                <c:pt idx="982">
                  <c:v>129.32038862581999</c:v>
                </c:pt>
                <c:pt idx="983">
                  <c:v>129.49455200747801</c:v>
                </c:pt>
                <c:pt idx="984">
                  <c:v>129.39365716599801</c:v>
                </c:pt>
                <c:pt idx="985">
                  <c:v>129.13237679535999</c:v>
                </c:pt>
                <c:pt idx="986">
                  <c:v>129.22674995602199</c:v>
                </c:pt>
                <c:pt idx="987">
                  <c:v>129.30271225221901</c:v>
                </c:pt>
                <c:pt idx="988">
                  <c:v>128.75983575970099</c:v>
                </c:pt>
                <c:pt idx="989">
                  <c:v>128.45553483598499</c:v>
                </c:pt>
                <c:pt idx="990">
                  <c:v>128.93874366657599</c:v>
                </c:pt>
                <c:pt idx="991">
                  <c:v>129.10419321613799</c:v>
                </c:pt>
                <c:pt idx="992">
                  <c:v>129.906918782182</c:v>
                </c:pt>
                <c:pt idx="993">
                  <c:v>129.491175981954</c:v>
                </c:pt>
                <c:pt idx="994">
                  <c:v>129.919463531498</c:v>
                </c:pt>
                <c:pt idx="995">
                  <c:v>130.72283424919499</c:v>
                </c:pt>
                <c:pt idx="996">
                  <c:v>131.070821919445</c:v>
                </c:pt>
                <c:pt idx="997">
                  <c:v>131.24367722036899</c:v>
                </c:pt>
                <c:pt idx="998">
                  <c:v>131.856579516171</c:v>
                </c:pt>
                <c:pt idx="999">
                  <c:v>132.18743870161001</c:v>
                </c:pt>
                <c:pt idx="1000">
                  <c:v>132.54281294815499</c:v>
                </c:pt>
                <c:pt idx="1001">
                  <c:v>132.977748653303</c:v>
                </c:pt>
                <c:pt idx="1002">
                  <c:v>132.780510868346</c:v>
                </c:pt>
                <c:pt idx="1003">
                  <c:v>132.516391301125</c:v>
                </c:pt>
                <c:pt idx="1004">
                  <c:v>132.117285436321</c:v>
                </c:pt>
                <c:pt idx="1005">
                  <c:v>130.781763416633</c:v>
                </c:pt>
                <c:pt idx="1006">
                  <c:v>130.85442377641601</c:v>
                </c:pt>
                <c:pt idx="1007">
                  <c:v>131.73671157372101</c:v>
                </c:pt>
                <c:pt idx="1008">
                  <c:v>131.88532430027001</c:v>
                </c:pt>
                <c:pt idx="1009">
                  <c:v>131.106238997221</c:v>
                </c:pt>
                <c:pt idx="1010">
                  <c:v>131.096352454765</c:v>
                </c:pt>
                <c:pt idx="1011">
                  <c:v>130.93985646915601</c:v>
                </c:pt>
                <c:pt idx="1012">
                  <c:v>130.481721154506</c:v>
                </c:pt>
                <c:pt idx="1013">
                  <c:v>130.74424517113599</c:v>
                </c:pt>
                <c:pt idx="1014">
                  <c:v>131.01881947528199</c:v>
                </c:pt>
                <c:pt idx="1015">
                  <c:v>130.99580488518399</c:v>
                </c:pt>
                <c:pt idx="1016">
                  <c:v>130.96210194459499</c:v>
                </c:pt>
                <c:pt idx="1017">
                  <c:v>130.32959647157799</c:v>
                </c:pt>
                <c:pt idx="1018">
                  <c:v>130.64746723829299</c:v>
                </c:pt>
                <c:pt idx="1019">
                  <c:v>130.849447316473</c:v>
                </c:pt>
                <c:pt idx="1020">
                  <c:v>131.26990463879099</c:v>
                </c:pt>
                <c:pt idx="1021">
                  <c:v>131.61394216077099</c:v>
                </c:pt>
                <c:pt idx="1022">
                  <c:v>132.362882591389</c:v>
                </c:pt>
                <c:pt idx="1023">
                  <c:v>131.76020623913899</c:v>
                </c:pt>
                <c:pt idx="1024">
                  <c:v>131.144896098917</c:v>
                </c:pt>
                <c:pt idx="1025">
                  <c:v>130.97466600050501</c:v>
                </c:pt>
                <c:pt idx="1026">
                  <c:v>130.27592600048899</c:v>
                </c:pt>
                <c:pt idx="1027">
                  <c:v>130.44602161509599</c:v>
                </c:pt>
                <c:pt idx="1028">
                  <c:v>130.58928277115999</c:v>
                </c:pt>
                <c:pt idx="1029">
                  <c:v>130.68816451227499</c:v>
                </c:pt>
                <c:pt idx="1030">
                  <c:v>129.91616352824701</c:v>
                </c:pt>
                <c:pt idx="1031">
                  <c:v>129.48348030468</c:v>
                </c:pt>
                <c:pt idx="1032">
                  <c:v>129.76969188330199</c:v>
                </c:pt>
                <c:pt idx="1033">
                  <c:v>129.35732220816399</c:v>
                </c:pt>
                <c:pt idx="1034">
                  <c:v>129.38006436248199</c:v>
                </c:pt>
                <c:pt idx="1035">
                  <c:v>129.21299389625901</c:v>
                </c:pt>
                <c:pt idx="1036">
                  <c:v>129.426400397679</c:v>
                </c:pt>
                <c:pt idx="1037">
                  <c:v>130.04236688558501</c:v>
                </c:pt>
                <c:pt idx="1038">
                  <c:v>129.86368761848499</c:v>
                </c:pt>
                <c:pt idx="1039">
                  <c:v>129.786009494887</c:v>
                </c:pt>
                <c:pt idx="1040">
                  <c:v>129.10052411567199</c:v>
                </c:pt>
                <c:pt idx="1041">
                  <c:v>129.05587885546001</c:v>
                </c:pt>
                <c:pt idx="1042">
                  <c:v>129.36876938966699</c:v>
                </c:pt>
                <c:pt idx="1043">
                  <c:v>129.67521523630799</c:v>
                </c:pt>
                <c:pt idx="1044">
                  <c:v>129.929191235937</c:v>
                </c:pt>
                <c:pt idx="1045">
                  <c:v>130.36446712934901</c:v>
                </c:pt>
                <c:pt idx="1046">
                  <c:v>131.04503131795599</c:v>
                </c:pt>
                <c:pt idx="1047">
                  <c:v>131.38697160695199</c:v>
                </c:pt>
                <c:pt idx="1048">
                  <c:v>131.922101869161</c:v>
                </c:pt>
                <c:pt idx="1049">
                  <c:v>132.16036636216799</c:v>
                </c:pt>
                <c:pt idx="1050">
                  <c:v>131.901362653853</c:v>
                </c:pt>
                <c:pt idx="1051">
                  <c:v>132.09142826829299</c:v>
                </c:pt>
                <c:pt idx="1052">
                  <c:v>132.56235757735001</c:v>
                </c:pt>
                <c:pt idx="1053">
                  <c:v>131.534936374544</c:v>
                </c:pt>
                <c:pt idx="1054">
                  <c:v>132.23104616256899</c:v>
                </c:pt>
                <c:pt idx="1055">
                  <c:v>131.68086454855899</c:v>
                </c:pt>
                <c:pt idx="1056">
                  <c:v>133.01487978581</c:v>
                </c:pt>
                <c:pt idx="1057">
                  <c:v>132.69047097691799</c:v>
                </c:pt>
                <c:pt idx="1058">
                  <c:v>132.83229249029799</c:v>
                </c:pt>
                <c:pt idx="1059">
                  <c:v>133.461117986923</c:v>
                </c:pt>
                <c:pt idx="1060">
                  <c:v>132.98193505329499</c:v>
                </c:pt>
                <c:pt idx="1061">
                  <c:v>133.25434317541999</c:v>
                </c:pt>
                <c:pt idx="1062">
                  <c:v>132.03023864260501</c:v>
                </c:pt>
                <c:pt idx="1063">
                  <c:v>132.17014445114799</c:v>
                </c:pt>
                <c:pt idx="1064">
                  <c:v>132.754099942024</c:v>
                </c:pt>
                <c:pt idx="1065">
                  <c:v>132.77391820008199</c:v>
                </c:pt>
                <c:pt idx="1066">
                  <c:v>133.509581530258</c:v>
                </c:pt>
                <c:pt idx="1067">
                  <c:v>133.63057036493601</c:v>
                </c:pt>
                <c:pt idx="1068">
                  <c:v>132.836626586649</c:v>
                </c:pt>
                <c:pt idx="1069">
                  <c:v>131.97400086853401</c:v>
                </c:pt>
                <c:pt idx="1070">
                  <c:v>131.19435974338799</c:v>
                </c:pt>
                <c:pt idx="1071">
                  <c:v>133.332451586838</c:v>
                </c:pt>
                <c:pt idx="1072">
                  <c:v>133.716311108284</c:v>
                </c:pt>
                <c:pt idx="1073">
                  <c:v>132.72812944582401</c:v>
                </c:pt>
                <c:pt idx="1074">
                  <c:v>133.749108990038</c:v>
                </c:pt>
                <c:pt idx="1075">
                  <c:v>134.610985698306</c:v>
                </c:pt>
                <c:pt idx="1076">
                  <c:v>134.87773594184901</c:v>
                </c:pt>
                <c:pt idx="1077">
                  <c:v>135.53587925772001</c:v>
                </c:pt>
                <c:pt idx="1078">
                  <c:v>134.563980448287</c:v>
                </c:pt>
                <c:pt idx="1079">
                  <c:v>134.94061604614799</c:v>
                </c:pt>
                <c:pt idx="1080">
                  <c:v>135.56193603149501</c:v>
                </c:pt>
                <c:pt idx="1081">
                  <c:v>135.002277069841</c:v>
                </c:pt>
                <c:pt idx="1082">
                  <c:v>133.326435250559</c:v>
                </c:pt>
                <c:pt idx="1083">
                  <c:v>133.55924070600099</c:v>
                </c:pt>
                <c:pt idx="1084">
                  <c:v>134.80619535908801</c:v>
                </c:pt>
                <c:pt idx="1085">
                  <c:v>134.91924765973101</c:v>
                </c:pt>
                <c:pt idx="1086">
                  <c:v>136.216588188359</c:v>
                </c:pt>
                <c:pt idx="1087">
                  <c:v>136.000813281419</c:v>
                </c:pt>
                <c:pt idx="1088">
                  <c:v>136.30039718303101</c:v>
                </c:pt>
                <c:pt idx="1089">
                  <c:v>137.08644501952699</c:v>
                </c:pt>
                <c:pt idx="1090">
                  <c:v>136.86554695271499</c:v>
                </c:pt>
                <c:pt idx="1091">
                  <c:v>136.74347632694099</c:v>
                </c:pt>
                <c:pt idx="1092">
                  <c:v>137.35533975135201</c:v>
                </c:pt>
                <c:pt idx="1093">
                  <c:v>136.699097782134</c:v>
                </c:pt>
                <c:pt idx="1094">
                  <c:v>136.687615810941</c:v>
                </c:pt>
                <c:pt idx="1095">
                  <c:v>136.70076493569999</c:v>
                </c:pt>
                <c:pt idx="1096">
                  <c:v>137.34689112037299</c:v>
                </c:pt>
                <c:pt idx="1097">
                  <c:v>137.34985479252799</c:v>
                </c:pt>
                <c:pt idx="1098">
                  <c:v>137.86110399292301</c:v>
                </c:pt>
                <c:pt idx="1099">
                  <c:v>138.100466464096</c:v>
                </c:pt>
                <c:pt idx="1100">
                  <c:v>138.246489803375</c:v>
                </c:pt>
                <c:pt idx="1101">
                  <c:v>137.90612788437301</c:v>
                </c:pt>
                <c:pt idx="1102">
                  <c:v>137.63782810763399</c:v>
                </c:pt>
                <c:pt idx="1103">
                  <c:v>136.85906908867901</c:v>
                </c:pt>
                <c:pt idx="1104">
                  <c:v>136.899338990838</c:v>
                </c:pt>
                <c:pt idx="1105">
                  <c:v>136.91268169230099</c:v>
                </c:pt>
                <c:pt idx="1106">
                  <c:v>135.83921164531199</c:v>
                </c:pt>
                <c:pt idx="1107">
                  <c:v>136.16579221673001</c:v>
                </c:pt>
                <c:pt idx="1108">
                  <c:v>135.897895000734</c:v>
                </c:pt>
                <c:pt idx="1109">
                  <c:v>136.01837608539</c:v>
                </c:pt>
                <c:pt idx="1110">
                  <c:v>136.15443234596901</c:v>
                </c:pt>
                <c:pt idx="1111">
                  <c:v>136.94675871379999</c:v>
                </c:pt>
                <c:pt idx="1112">
                  <c:v>137.04846321532401</c:v>
                </c:pt>
                <c:pt idx="1113">
                  <c:v>136.29680635751399</c:v>
                </c:pt>
                <c:pt idx="1114">
                  <c:v>137.38503131010901</c:v>
                </c:pt>
                <c:pt idx="1115">
                  <c:v>137.56619934731799</c:v>
                </c:pt>
                <c:pt idx="1116">
                  <c:v>137.423820601258</c:v>
                </c:pt>
                <c:pt idx="1117">
                  <c:v>137.95266302743499</c:v>
                </c:pt>
                <c:pt idx="1118">
                  <c:v>138.334043754535</c:v>
                </c:pt>
                <c:pt idx="1119">
                  <c:v>138.14678387098201</c:v>
                </c:pt>
                <c:pt idx="1120">
                  <c:v>138.70399883289599</c:v>
                </c:pt>
                <c:pt idx="1121">
                  <c:v>137.84440524927501</c:v>
                </c:pt>
                <c:pt idx="1122">
                  <c:v>137.45712219983901</c:v>
                </c:pt>
                <c:pt idx="1123">
                  <c:v>137.941069184029</c:v>
                </c:pt>
                <c:pt idx="1124">
                  <c:v>138.96926667730199</c:v>
                </c:pt>
                <c:pt idx="1125">
                  <c:v>139.29842880743001</c:v>
                </c:pt>
                <c:pt idx="1126">
                  <c:v>138.88370913912999</c:v>
                </c:pt>
                <c:pt idx="1127">
                  <c:v>139.18002957387699</c:v>
                </c:pt>
                <c:pt idx="1128">
                  <c:v>139.73224448591199</c:v>
                </c:pt>
                <c:pt idx="1129">
                  <c:v>140.10892434258199</c:v>
                </c:pt>
                <c:pt idx="1130">
                  <c:v>140.202613708294</c:v>
                </c:pt>
                <c:pt idx="1131">
                  <c:v>140.45960059289999</c:v>
                </c:pt>
                <c:pt idx="1132">
                  <c:v>140.97427637556299</c:v>
                </c:pt>
                <c:pt idx="1133">
                  <c:v>140.82010018125899</c:v>
                </c:pt>
                <c:pt idx="1134">
                  <c:v>141.57793303345599</c:v>
                </c:pt>
                <c:pt idx="1135">
                  <c:v>141.46594202094599</c:v>
                </c:pt>
                <c:pt idx="1136">
                  <c:v>140.369466217428</c:v>
                </c:pt>
                <c:pt idx="1137">
                  <c:v>139.90001341622499</c:v>
                </c:pt>
                <c:pt idx="1138">
                  <c:v>140.62865464930701</c:v>
                </c:pt>
                <c:pt idx="1139">
                  <c:v>140.807813946994</c:v>
                </c:pt>
                <c:pt idx="1140">
                  <c:v>141.10514482239699</c:v>
                </c:pt>
                <c:pt idx="1141">
                  <c:v>140.46302194907599</c:v>
                </c:pt>
                <c:pt idx="1142">
                  <c:v>139.419625946791</c:v>
                </c:pt>
                <c:pt idx="1143">
                  <c:v>139.16905477950399</c:v>
                </c:pt>
                <c:pt idx="1144">
                  <c:v>138.23806134745499</c:v>
                </c:pt>
                <c:pt idx="1145">
                  <c:v>138.746098878602</c:v>
                </c:pt>
                <c:pt idx="1146">
                  <c:v>138.06234580421199</c:v>
                </c:pt>
                <c:pt idx="1147">
                  <c:v>137.10886528743899</c:v>
                </c:pt>
                <c:pt idx="1148">
                  <c:v>138.73438060557299</c:v>
                </c:pt>
                <c:pt idx="1149">
                  <c:v>138.31634234142601</c:v>
                </c:pt>
                <c:pt idx="1150">
                  <c:v>139.695986357023</c:v>
                </c:pt>
                <c:pt idx="1151">
                  <c:v>139.68118543687601</c:v>
                </c:pt>
                <c:pt idx="1152">
                  <c:v>140.23634420711701</c:v>
                </c:pt>
                <c:pt idx="1153">
                  <c:v>140.50265118238499</c:v>
                </c:pt>
                <c:pt idx="1154">
                  <c:v>140.02425958198799</c:v>
                </c:pt>
                <c:pt idx="1155">
                  <c:v>140.32841508223899</c:v>
                </c:pt>
                <c:pt idx="1156">
                  <c:v>140.311946388492</c:v>
                </c:pt>
                <c:pt idx="1157">
                  <c:v>139.79320486296001</c:v>
                </c:pt>
                <c:pt idx="1158">
                  <c:v>139.958392519603</c:v>
                </c:pt>
                <c:pt idx="1159">
                  <c:v>140.301567699044</c:v>
                </c:pt>
                <c:pt idx="1160">
                  <c:v>140.648512106704</c:v>
                </c:pt>
                <c:pt idx="1161">
                  <c:v>140.43615862945299</c:v>
                </c:pt>
                <c:pt idx="1162">
                  <c:v>141.161123678953</c:v>
                </c:pt>
                <c:pt idx="1163">
                  <c:v>141.52495896659801</c:v>
                </c:pt>
                <c:pt idx="1164">
                  <c:v>141.22602063886399</c:v>
                </c:pt>
                <c:pt idx="1165">
                  <c:v>140.49043321793701</c:v>
                </c:pt>
                <c:pt idx="1166">
                  <c:v>140.90918780667599</c:v>
                </c:pt>
                <c:pt idx="1167">
                  <c:v>140.61128574807799</c:v>
                </c:pt>
                <c:pt idx="1168">
                  <c:v>140.851106835542</c:v>
                </c:pt>
                <c:pt idx="1169">
                  <c:v>141.33262847417001</c:v>
                </c:pt>
                <c:pt idx="1170">
                  <c:v>141.62925276924</c:v>
                </c:pt>
                <c:pt idx="1171">
                  <c:v>141.745325958329</c:v>
                </c:pt>
                <c:pt idx="1172">
                  <c:v>141.550611313031</c:v>
                </c:pt>
                <c:pt idx="1173">
                  <c:v>141.187560189913</c:v>
                </c:pt>
                <c:pt idx="1174">
                  <c:v>141.21752729372901</c:v>
                </c:pt>
                <c:pt idx="1175">
                  <c:v>141.66216057060501</c:v>
                </c:pt>
                <c:pt idx="1176">
                  <c:v>141.588827847798</c:v>
                </c:pt>
                <c:pt idx="1177">
                  <c:v>141.665954655283</c:v>
                </c:pt>
                <c:pt idx="1178">
                  <c:v>142.28075611422</c:v>
                </c:pt>
                <c:pt idx="1179">
                  <c:v>142.19274921276099</c:v>
                </c:pt>
                <c:pt idx="1180">
                  <c:v>142.63962042801299</c:v>
                </c:pt>
                <c:pt idx="1181">
                  <c:v>143.11978713475401</c:v>
                </c:pt>
                <c:pt idx="1182">
                  <c:v>143.234494228599</c:v>
                </c:pt>
                <c:pt idx="1183">
                  <c:v>142.929097277209</c:v>
                </c:pt>
                <c:pt idx="1184">
                  <c:v>142.450167545261</c:v>
                </c:pt>
                <c:pt idx="1185">
                  <c:v>142.214406357363</c:v>
                </c:pt>
                <c:pt idx="1186">
                  <c:v>142.27941096330699</c:v>
                </c:pt>
                <c:pt idx="1187">
                  <c:v>142.96680147314001</c:v>
                </c:pt>
                <c:pt idx="1188">
                  <c:v>143.37518080470201</c:v>
                </c:pt>
                <c:pt idx="1189">
                  <c:v>143.58246881116099</c:v>
                </c:pt>
                <c:pt idx="1190">
                  <c:v>143.96684476930901</c:v>
                </c:pt>
                <c:pt idx="1191">
                  <c:v>144.499833049816</c:v>
                </c:pt>
                <c:pt idx="1192">
                  <c:v>144.53574347368499</c:v>
                </c:pt>
                <c:pt idx="1193">
                  <c:v>144.67193002950799</c:v>
                </c:pt>
                <c:pt idx="1194">
                  <c:v>144.488152204442</c:v>
                </c:pt>
                <c:pt idx="1195">
                  <c:v>144.87958596537001</c:v>
                </c:pt>
                <c:pt idx="1196">
                  <c:v>144.43867932281199</c:v>
                </c:pt>
                <c:pt idx="1197">
                  <c:v>144.64076167143301</c:v>
                </c:pt>
                <c:pt idx="1198">
                  <c:v>144.47280572464101</c:v>
                </c:pt>
                <c:pt idx="1199">
                  <c:v>144.62765119044599</c:v>
                </c:pt>
                <c:pt idx="1200">
                  <c:v>145.10750325799401</c:v>
                </c:pt>
                <c:pt idx="1201">
                  <c:v>145.33940365309601</c:v>
                </c:pt>
                <c:pt idx="1202">
                  <c:v>144.995283457536</c:v>
                </c:pt>
                <c:pt idx="1203">
                  <c:v>145.24381501025101</c:v>
                </c:pt>
                <c:pt idx="1204">
                  <c:v>145.15838775109901</c:v>
                </c:pt>
                <c:pt idx="1205">
                  <c:v>144.82731054566901</c:v>
                </c:pt>
                <c:pt idx="1206">
                  <c:v>145.24308799516601</c:v>
                </c:pt>
                <c:pt idx="1207">
                  <c:v>145.56822664507899</c:v>
                </c:pt>
                <c:pt idx="1208">
                  <c:v>145.90979384665201</c:v>
                </c:pt>
                <c:pt idx="1209">
                  <c:v>146.39161534705201</c:v>
                </c:pt>
                <c:pt idx="1210">
                  <c:v>146.65413867721301</c:v>
                </c:pt>
                <c:pt idx="1211">
                  <c:v>146.12259043969499</c:v>
                </c:pt>
                <c:pt idx="1212">
                  <c:v>146.06826651187399</c:v>
                </c:pt>
                <c:pt idx="1213">
                  <c:v>146.30933987494799</c:v>
                </c:pt>
                <c:pt idx="1214">
                  <c:v>145.60586599339399</c:v>
                </c:pt>
                <c:pt idx="1215">
                  <c:v>145.35912017658001</c:v>
                </c:pt>
                <c:pt idx="1216">
                  <c:v>145.52796607612001</c:v>
                </c:pt>
                <c:pt idx="1217">
                  <c:v>145.695051924327</c:v>
                </c:pt>
                <c:pt idx="1218">
                  <c:v>145.949509230004</c:v>
                </c:pt>
                <c:pt idx="1219">
                  <c:v>145.95829097978699</c:v>
                </c:pt>
                <c:pt idx="1220">
                  <c:v>146.184996900328</c:v>
                </c:pt>
                <c:pt idx="1221">
                  <c:v>144.99033688142899</c:v>
                </c:pt>
                <c:pt idx="1222">
                  <c:v>145.25000269857799</c:v>
                </c:pt>
                <c:pt idx="1223">
                  <c:v>145.337080292813</c:v>
                </c:pt>
                <c:pt idx="1224">
                  <c:v>145.10208352106</c:v>
                </c:pt>
                <c:pt idx="1225">
                  <c:v>145.15702623731201</c:v>
                </c:pt>
                <c:pt idx="1226">
                  <c:v>145.59169317800601</c:v>
                </c:pt>
                <c:pt idx="1227">
                  <c:v>145.449370709692</c:v>
                </c:pt>
                <c:pt idx="1228">
                  <c:v>145.92012971985599</c:v>
                </c:pt>
                <c:pt idx="1229">
                  <c:v>146.56344623236001</c:v>
                </c:pt>
                <c:pt idx="1230">
                  <c:v>146.954681489042</c:v>
                </c:pt>
                <c:pt idx="1231">
                  <c:v>146.59323333724601</c:v>
                </c:pt>
                <c:pt idx="1232">
                  <c:v>146.81762466463601</c:v>
                </c:pt>
                <c:pt idx="1233">
                  <c:v>146.241120781848</c:v>
                </c:pt>
                <c:pt idx="1234">
                  <c:v>146.98983537829599</c:v>
                </c:pt>
                <c:pt idx="1235">
                  <c:v>145.99867552605301</c:v>
                </c:pt>
                <c:pt idx="1236">
                  <c:v>145.88089904712299</c:v>
                </c:pt>
                <c:pt idx="1237">
                  <c:v>146.34480453033501</c:v>
                </c:pt>
                <c:pt idx="1238">
                  <c:v>146.82717870870701</c:v>
                </c:pt>
                <c:pt idx="1239">
                  <c:v>146.41889144356699</c:v>
                </c:pt>
                <c:pt idx="1240">
                  <c:v>146.359554999355</c:v>
                </c:pt>
                <c:pt idx="1241">
                  <c:v>146.86271169937899</c:v>
                </c:pt>
                <c:pt idx="1242">
                  <c:v>146.84970067636399</c:v>
                </c:pt>
                <c:pt idx="1243">
                  <c:v>146.549389749863</c:v>
                </c:pt>
                <c:pt idx="1244">
                  <c:v>147.46263820979999</c:v>
                </c:pt>
                <c:pt idx="1245">
                  <c:v>147.39990561571099</c:v>
                </c:pt>
                <c:pt idx="1246">
                  <c:v>146.991810959943</c:v>
                </c:pt>
                <c:pt idx="1247">
                  <c:v>147.01024828773399</c:v>
                </c:pt>
                <c:pt idx="1248">
                  <c:v>146.82914569893001</c:v>
                </c:pt>
                <c:pt idx="1249">
                  <c:v>146.54723052821601</c:v>
                </c:pt>
                <c:pt idx="1250">
                  <c:v>147.38843187142999</c:v>
                </c:pt>
                <c:pt idx="1251">
                  <c:v>148.03222149464401</c:v>
                </c:pt>
                <c:pt idx="1252">
                  <c:v>148.277335272643</c:v>
                </c:pt>
                <c:pt idx="1253">
                  <c:v>148.14805617894001</c:v>
                </c:pt>
                <c:pt idx="1254">
                  <c:v>148.127555946256</c:v>
                </c:pt>
                <c:pt idx="1255">
                  <c:v>148.333173798357</c:v>
                </c:pt>
                <c:pt idx="1256">
                  <c:v>147.96541080049099</c:v>
                </c:pt>
                <c:pt idx="1257">
                  <c:v>147.70035293535</c:v>
                </c:pt>
                <c:pt idx="1258">
                  <c:v>147.73202524102101</c:v>
                </c:pt>
                <c:pt idx="1259">
                  <c:v>147.70542894912299</c:v>
                </c:pt>
                <c:pt idx="1260">
                  <c:v>147.39390197863099</c:v>
                </c:pt>
                <c:pt idx="1261">
                  <c:v>147.32594324132901</c:v>
                </c:pt>
                <c:pt idx="1262">
                  <c:v>147.515990619267</c:v>
                </c:pt>
                <c:pt idx="1263">
                  <c:v>147.56048037696601</c:v>
                </c:pt>
                <c:pt idx="1264">
                  <c:v>147.384447585282</c:v>
                </c:pt>
                <c:pt idx="1265">
                  <c:v>147.23730268656999</c:v>
                </c:pt>
                <c:pt idx="1266">
                  <c:v>147.27887012775199</c:v>
                </c:pt>
                <c:pt idx="1267">
                  <c:v>147.05351111710601</c:v>
                </c:pt>
                <c:pt idx="1268">
                  <c:v>147.61025820313401</c:v>
                </c:pt>
                <c:pt idx="1269">
                  <c:v>147.05697238220699</c:v>
                </c:pt>
                <c:pt idx="1270">
                  <c:v>147.389895375989</c:v>
                </c:pt>
                <c:pt idx="1271">
                  <c:v>147.22592759846</c:v>
                </c:pt>
                <c:pt idx="1272">
                  <c:v>147.42663742256201</c:v>
                </c:pt>
                <c:pt idx="1273">
                  <c:v>147.37097457162099</c:v>
                </c:pt>
                <c:pt idx="1274">
                  <c:v>147.562158701665</c:v>
                </c:pt>
                <c:pt idx="1275">
                  <c:v>147.73666721130701</c:v>
                </c:pt>
                <c:pt idx="1276">
                  <c:v>148.244675481218</c:v>
                </c:pt>
                <c:pt idx="1277">
                  <c:v>147.836109148709</c:v>
                </c:pt>
                <c:pt idx="1278">
                  <c:v>147.86689287566799</c:v>
                </c:pt>
                <c:pt idx="1279">
                  <c:v>148.80944220899801</c:v>
                </c:pt>
                <c:pt idx="1280">
                  <c:v>148.17474376944301</c:v>
                </c:pt>
                <c:pt idx="1281">
                  <c:v>148.58669366020601</c:v>
                </c:pt>
                <c:pt idx="1282">
                  <c:v>148.18870261215901</c:v>
                </c:pt>
                <c:pt idx="1283">
                  <c:v>148.722807426808</c:v>
                </c:pt>
                <c:pt idx="1284">
                  <c:v>148.72838227129401</c:v>
                </c:pt>
                <c:pt idx="1285">
                  <c:v>149.03564264778601</c:v>
                </c:pt>
                <c:pt idx="1286">
                  <c:v>149.83171832209501</c:v>
                </c:pt>
                <c:pt idx="1287">
                  <c:v>150.08479353258201</c:v>
                </c:pt>
                <c:pt idx="1288">
                  <c:v>149.99437852038599</c:v>
                </c:pt>
                <c:pt idx="1289">
                  <c:v>149.624547258098</c:v>
                </c:pt>
                <c:pt idx="1290">
                  <c:v>147.58686921830301</c:v>
                </c:pt>
                <c:pt idx="1291">
                  <c:v>147.612427716014</c:v>
                </c:pt>
                <c:pt idx="1292">
                  <c:v>147.71533840974001</c:v>
                </c:pt>
                <c:pt idx="1293">
                  <c:v>147.66018857764701</c:v>
                </c:pt>
                <c:pt idx="1294">
                  <c:v>148.07032794047899</c:v>
                </c:pt>
                <c:pt idx="1295">
                  <c:v>147.91518407012501</c:v>
                </c:pt>
                <c:pt idx="1296">
                  <c:v>148.69666660733299</c:v>
                </c:pt>
                <c:pt idx="1297">
                  <c:v>149.30204622742801</c:v>
                </c:pt>
                <c:pt idx="1298">
                  <c:v>149.49186353235299</c:v>
                </c:pt>
                <c:pt idx="1299">
                  <c:v>149.565121082464</c:v>
                </c:pt>
                <c:pt idx="1300">
                  <c:v>149.426862939068</c:v>
                </c:pt>
                <c:pt idx="1301">
                  <c:v>149.75463689545401</c:v>
                </c:pt>
                <c:pt idx="1302">
                  <c:v>149.396175795289</c:v>
                </c:pt>
                <c:pt idx="1303">
                  <c:v>149.41084064488601</c:v>
                </c:pt>
                <c:pt idx="1304">
                  <c:v>149.51671075941101</c:v>
                </c:pt>
                <c:pt idx="1305">
                  <c:v>150.138419464539</c:v>
                </c:pt>
                <c:pt idx="1306">
                  <c:v>150.29957933231401</c:v>
                </c:pt>
                <c:pt idx="1307">
                  <c:v>150.18660290889801</c:v>
                </c:pt>
                <c:pt idx="1308">
                  <c:v>150.65258458784899</c:v>
                </c:pt>
                <c:pt idx="1309">
                  <c:v>150.82377010570301</c:v>
                </c:pt>
                <c:pt idx="1310">
                  <c:v>150.92181795192101</c:v>
                </c:pt>
                <c:pt idx="1311">
                  <c:v>150.64965764114501</c:v>
                </c:pt>
                <c:pt idx="1312">
                  <c:v>150.68348164383499</c:v>
                </c:pt>
                <c:pt idx="1313">
                  <c:v>150.84716494991901</c:v>
                </c:pt>
                <c:pt idx="1314">
                  <c:v>151.14915844393801</c:v>
                </c:pt>
                <c:pt idx="1315">
                  <c:v>151.120054721743</c:v>
                </c:pt>
                <c:pt idx="1316">
                  <c:v>151.47229800870301</c:v>
                </c:pt>
                <c:pt idx="1317">
                  <c:v>151.517752410241</c:v>
                </c:pt>
                <c:pt idx="1318">
                  <c:v>151.06243632491899</c:v>
                </c:pt>
                <c:pt idx="1319">
                  <c:v>150.98933743715099</c:v>
                </c:pt>
                <c:pt idx="1320">
                  <c:v>151.13034478337801</c:v>
                </c:pt>
                <c:pt idx="1321">
                  <c:v>151.42498270627701</c:v>
                </c:pt>
                <c:pt idx="1322">
                  <c:v>151.044442996274</c:v>
                </c:pt>
                <c:pt idx="1323">
                  <c:v>150.78550603015901</c:v>
                </c:pt>
                <c:pt idx="1324">
                  <c:v>150.803814641331</c:v>
                </c:pt>
                <c:pt idx="1325">
                  <c:v>151.151755707468</c:v>
                </c:pt>
                <c:pt idx="1326">
                  <c:v>150.96364661766199</c:v>
                </c:pt>
                <c:pt idx="1327">
                  <c:v>150.267691783911</c:v>
                </c:pt>
                <c:pt idx="1328">
                  <c:v>149.66487764920299</c:v>
                </c:pt>
                <c:pt idx="1329">
                  <c:v>149.70261295847399</c:v>
                </c:pt>
                <c:pt idx="1330">
                  <c:v>150.037149782987</c:v>
                </c:pt>
                <c:pt idx="1331">
                  <c:v>150.19468646602601</c:v>
                </c:pt>
                <c:pt idx="1332">
                  <c:v>150.35514527237899</c:v>
                </c:pt>
                <c:pt idx="1333">
                  <c:v>151.403866240376</c:v>
                </c:pt>
                <c:pt idx="1334">
                  <c:v>151.41686517871</c:v>
                </c:pt>
                <c:pt idx="1335">
                  <c:v>151.63699011051099</c:v>
                </c:pt>
                <c:pt idx="1336">
                  <c:v>151.897760745136</c:v>
                </c:pt>
                <c:pt idx="1337">
                  <c:v>152.04109152160299</c:v>
                </c:pt>
                <c:pt idx="1338">
                  <c:v>151.759349242616</c:v>
                </c:pt>
                <c:pt idx="1339">
                  <c:v>151.60297151482601</c:v>
                </c:pt>
                <c:pt idx="1340">
                  <c:v>152.829268727402</c:v>
                </c:pt>
                <c:pt idx="1341">
                  <c:v>152.676425621975</c:v>
                </c:pt>
                <c:pt idx="1342">
                  <c:v>152.50708341792401</c:v>
                </c:pt>
                <c:pt idx="1343">
                  <c:v>152.58527544502201</c:v>
                </c:pt>
                <c:pt idx="1344">
                  <c:v>152.88665120748399</c:v>
                </c:pt>
                <c:pt idx="1345">
                  <c:v>152.56563462760599</c:v>
                </c:pt>
                <c:pt idx="1346">
                  <c:v>152.43512522252499</c:v>
                </c:pt>
                <c:pt idx="1347">
                  <c:v>151.96904872374299</c:v>
                </c:pt>
                <c:pt idx="1348">
                  <c:v>152.984224897681</c:v>
                </c:pt>
                <c:pt idx="1349">
                  <c:v>152.23343664675701</c:v>
                </c:pt>
                <c:pt idx="1350">
                  <c:v>152.486435936672</c:v>
                </c:pt>
                <c:pt idx="1351">
                  <c:v>152.78585893226099</c:v>
                </c:pt>
                <c:pt idx="1352">
                  <c:v>153.13755471430699</c:v>
                </c:pt>
                <c:pt idx="1353">
                  <c:v>153.10007808479801</c:v>
                </c:pt>
                <c:pt idx="1354">
                  <c:v>153.27173205611899</c:v>
                </c:pt>
                <c:pt idx="1355">
                  <c:v>153.347686656061</c:v>
                </c:pt>
                <c:pt idx="1356">
                  <c:v>153.26365869236801</c:v>
                </c:pt>
                <c:pt idx="1357">
                  <c:v>153.39990733102599</c:v>
                </c:pt>
                <c:pt idx="1358">
                  <c:v>153.76533007420099</c:v>
                </c:pt>
                <c:pt idx="1359">
                  <c:v>153.564342637365</c:v>
                </c:pt>
                <c:pt idx="1360">
                  <c:v>153.83683824149401</c:v>
                </c:pt>
                <c:pt idx="1361">
                  <c:v>153.90473093903199</c:v>
                </c:pt>
                <c:pt idx="1362">
                  <c:v>154.15987753376001</c:v>
                </c:pt>
                <c:pt idx="1363">
                  <c:v>154.034116988996</c:v>
                </c:pt>
                <c:pt idx="1364">
                  <c:v>153.339759940878</c:v>
                </c:pt>
                <c:pt idx="1365">
                  <c:v>153.40145550044301</c:v>
                </c:pt>
                <c:pt idx="1366">
                  <c:v>152.56372579962701</c:v>
                </c:pt>
                <c:pt idx="1367">
                  <c:v>152.506258528274</c:v>
                </c:pt>
                <c:pt idx="1368">
                  <c:v>152.73602160364101</c:v>
                </c:pt>
                <c:pt idx="1369">
                  <c:v>152.71029685619899</c:v>
                </c:pt>
                <c:pt idx="1370">
                  <c:v>153.15576866454401</c:v>
                </c:pt>
                <c:pt idx="1371">
                  <c:v>153.270748952649</c:v>
                </c:pt>
                <c:pt idx="1372">
                  <c:v>152.94014683299201</c:v>
                </c:pt>
                <c:pt idx="1373">
                  <c:v>152.360675921112</c:v>
                </c:pt>
                <c:pt idx="1374">
                  <c:v>151.76004653550899</c:v>
                </c:pt>
                <c:pt idx="1375">
                  <c:v>151.380466451524</c:v>
                </c:pt>
                <c:pt idx="1376">
                  <c:v>150.99335639991401</c:v>
                </c:pt>
                <c:pt idx="1377">
                  <c:v>150.417764668785</c:v>
                </c:pt>
                <c:pt idx="1378">
                  <c:v>150.25735098695301</c:v>
                </c:pt>
                <c:pt idx="1379">
                  <c:v>150.83809801421901</c:v>
                </c:pt>
                <c:pt idx="1380">
                  <c:v>151.23980454126601</c:v>
                </c:pt>
                <c:pt idx="1381">
                  <c:v>151.59013518763501</c:v>
                </c:pt>
                <c:pt idx="1382">
                  <c:v>151.00719868280501</c:v>
                </c:pt>
                <c:pt idx="1383">
                  <c:v>151.36729337960699</c:v>
                </c:pt>
                <c:pt idx="1384">
                  <c:v>151.47544200962599</c:v>
                </c:pt>
                <c:pt idx="1385">
                  <c:v>150.80485399627099</c:v>
                </c:pt>
                <c:pt idx="1386">
                  <c:v>150.73301918830199</c:v>
                </c:pt>
                <c:pt idx="1387">
                  <c:v>150.84025582609601</c:v>
                </c:pt>
                <c:pt idx="1388">
                  <c:v>150.88973761244199</c:v>
                </c:pt>
                <c:pt idx="1389">
                  <c:v>150.775948949682</c:v>
                </c:pt>
                <c:pt idx="1390">
                  <c:v>150.186893850899</c:v>
                </c:pt>
                <c:pt idx="1391">
                  <c:v>149.91432722705699</c:v>
                </c:pt>
                <c:pt idx="1392">
                  <c:v>150.27306310874701</c:v>
                </c:pt>
                <c:pt idx="1393">
                  <c:v>151.03433493659301</c:v>
                </c:pt>
                <c:pt idx="1394">
                  <c:v>150.566725662343</c:v>
                </c:pt>
                <c:pt idx="1395">
                  <c:v>150.56287428357601</c:v>
                </c:pt>
                <c:pt idx="1396">
                  <c:v>151.15651864115699</c:v>
                </c:pt>
                <c:pt idx="1397">
                  <c:v>151.393118304014</c:v>
                </c:pt>
                <c:pt idx="1398">
                  <c:v>151.36773987538299</c:v>
                </c:pt>
                <c:pt idx="1399">
                  <c:v>151.647386606683</c:v>
                </c:pt>
                <c:pt idx="1400">
                  <c:v>151.961842509457</c:v>
                </c:pt>
                <c:pt idx="1401">
                  <c:v>151.84989223513301</c:v>
                </c:pt>
                <c:pt idx="1402">
                  <c:v>151.748450698412</c:v>
                </c:pt>
                <c:pt idx="1403">
                  <c:v>151.85869203447999</c:v>
                </c:pt>
                <c:pt idx="1404">
                  <c:v>151.810800740297</c:v>
                </c:pt>
                <c:pt idx="1405">
                  <c:v>152.10890804791501</c:v>
                </c:pt>
                <c:pt idx="1406">
                  <c:v>151.73954161715201</c:v>
                </c:pt>
                <c:pt idx="1407">
                  <c:v>151.98866687124701</c:v>
                </c:pt>
                <c:pt idx="1408">
                  <c:v>151.994982351375</c:v>
                </c:pt>
                <c:pt idx="1409">
                  <c:v>151.459991771864</c:v>
                </c:pt>
                <c:pt idx="1410">
                  <c:v>151.01520449417899</c:v>
                </c:pt>
                <c:pt idx="1411">
                  <c:v>151.06104810342899</c:v>
                </c:pt>
                <c:pt idx="1412">
                  <c:v>150.93434006679999</c:v>
                </c:pt>
                <c:pt idx="1413">
                  <c:v>150.915566461493</c:v>
                </c:pt>
                <c:pt idx="1414">
                  <c:v>150.83913570233599</c:v>
                </c:pt>
                <c:pt idx="1415">
                  <c:v>150.97299143504</c:v>
                </c:pt>
                <c:pt idx="1416">
                  <c:v>151.00441112917599</c:v>
                </c:pt>
                <c:pt idx="1417">
                  <c:v>150.81272976147801</c:v>
                </c:pt>
                <c:pt idx="1418">
                  <c:v>150.76961458074101</c:v>
                </c:pt>
                <c:pt idx="1419">
                  <c:v>150.938918082849</c:v>
                </c:pt>
                <c:pt idx="1420">
                  <c:v>150.72651501009</c:v>
                </c:pt>
                <c:pt idx="1421">
                  <c:v>150.76055762268501</c:v>
                </c:pt>
                <c:pt idx="1422">
                  <c:v>151.517499053737</c:v>
                </c:pt>
                <c:pt idx="1423">
                  <c:v>150.63457031453601</c:v>
                </c:pt>
                <c:pt idx="1424">
                  <c:v>150.80805724983799</c:v>
                </c:pt>
                <c:pt idx="1425">
                  <c:v>150.79082537031601</c:v>
                </c:pt>
                <c:pt idx="1426">
                  <c:v>150.97581609190499</c:v>
                </c:pt>
                <c:pt idx="1427">
                  <c:v>151.11258691677401</c:v>
                </c:pt>
                <c:pt idx="1428">
                  <c:v>151.32454694622399</c:v>
                </c:pt>
                <c:pt idx="1429">
                  <c:v>151.666640047421</c:v>
                </c:pt>
                <c:pt idx="1430">
                  <c:v>151.49587860032699</c:v>
                </c:pt>
                <c:pt idx="1431">
                  <c:v>151.66011910315501</c:v>
                </c:pt>
                <c:pt idx="1432">
                  <c:v>151.80446881826501</c:v>
                </c:pt>
                <c:pt idx="1433">
                  <c:v>151.63131812971</c:v>
                </c:pt>
                <c:pt idx="1434">
                  <c:v>152.00199950128501</c:v>
                </c:pt>
                <c:pt idx="1435">
                  <c:v>152.22917507851099</c:v>
                </c:pt>
                <c:pt idx="1436">
                  <c:v>152.34407917239901</c:v>
                </c:pt>
                <c:pt idx="1437">
                  <c:v>151.918035838196</c:v>
                </c:pt>
                <c:pt idx="1438">
                  <c:v>151.46136369852701</c:v>
                </c:pt>
                <c:pt idx="1439">
                  <c:v>151.239125797338</c:v>
                </c:pt>
                <c:pt idx="1440">
                  <c:v>151.159769826521</c:v>
                </c:pt>
                <c:pt idx="1441">
                  <c:v>150.954226442264</c:v>
                </c:pt>
                <c:pt idx="1442">
                  <c:v>151.01996578334001</c:v>
                </c:pt>
                <c:pt idx="1443">
                  <c:v>150.94753563282799</c:v>
                </c:pt>
                <c:pt idx="1444">
                  <c:v>148.76040885436501</c:v>
                </c:pt>
                <c:pt idx="1445">
                  <c:v>150.63065081795401</c:v>
                </c:pt>
                <c:pt idx="1446">
                  <c:v>150.42673993072501</c:v>
                </c:pt>
                <c:pt idx="1447">
                  <c:v>150.35750751626401</c:v>
                </c:pt>
                <c:pt idx="1448">
                  <c:v>151.55309316392001</c:v>
                </c:pt>
                <c:pt idx="1449">
                  <c:v>151.40289050923101</c:v>
                </c:pt>
                <c:pt idx="1450">
                  <c:v>151.36720621633299</c:v>
                </c:pt>
                <c:pt idx="1451">
                  <c:v>151.05485134734701</c:v>
                </c:pt>
                <c:pt idx="1452">
                  <c:v>151.417627049678</c:v>
                </c:pt>
                <c:pt idx="1453">
                  <c:v>151.113201278399</c:v>
                </c:pt>
                <c:pt idx="1454">
                  <c:v>151.35261189072099</c:v>
                </c:pt>
                <c:pt idx="1455">
                  <c:v>150.601339274514</c:v>
                </c:pt>
                <c:pt idx="1456">
                  <c:v>150.447074006338</c:v>
                </c:pt>
                <c:pt idx="1457">
                  <c:v>151.074633501932</c:v>
                </c:pt>
                <c:pt idx="1458">
                  <c:v>150.93175222811601</c:v>
                </c:pt>
                <c:pt idx="1459">
                  <c:v>151.10300734070401</c:v>
                </c:pt>
                <c:pt idx="1460">
                  <c:v>151.648765812314</c:v>
                </c:pt>
                <c:pt idx="1461">
                  <c:v>151.64578641684801</c:v>
                </c:pt>
                <c:pt idx="1462">
                  <c:v>152.06684947863999</c:v>
                </c:pt>
                <c:pt idx="1463">
                  <c:v>151.99370043620601</c:v>
                </c:pt>
                <c:pt idx="1464">
                  <c:v>152.38275623597099</c:v>
                </c:pt>
                <c:pt idx="1465">
                  <c:v>152.08258443327301</c:v>
                </c:pt>
                <c:pt idx="1466">
                  <c:v>151.72187342849</c:v>
                </c:pt>
                <c:pt idx="1467">
                  <c:v>151.38185923949001</c:v>
                </c:pt>
                <c:pt idx="1468">
                  <c:v>151.56636397560101</c:v>
                </c:pt>
                <c:pt idx="1469">
                  <c:v>151.85027244670999</c:v>
                </c:pt>
                <c:pt idx="1470">
                  <c:v>151.72318874258801</c:v>
                </c:pt>
                <c:pt idx="1471">
                  <c:v>151.87852135434301</c:v>
                </c:pt>
                <c:pt idx="1472">
                  <c:v>152.03880028282001</c:v>
                </c:pt>
                <c:pt idx="1473">
                  <c:v>152.30100545539801</c:v>
                </c:pt>
                <c:pt idx="1474">
                  <c:v>152.521395653871</c:v>
                </c:pt>
                <c:pt idx="1475">
                  <c:v>152.30280345964999</c:v>
                </c:pt>
                <c:pt idx="1476">
                  <c:v>152.32867291852301</c:v>
                </c:pt>
                <c:pt idx="1477">
                  <c:v>152.610574590998</c:v>
                </c:pt>
                <c:pt idx="1478">
                  <c:v>152.441944841278</c:v>
                </c:pt>
                <c:pt idx="1479">
                  <c:v>152.77051720978</c:v>
                </c:pt>
                <c:pt idx="1480">
                  <c:v>153.223051698436</c:v>
                </c:pt>
                <c:pt idx="1481">
                  <c:v>153.09209106614799</c:v>
                </c:pt>
                <c:pt idx="1482">
                  <c:v>152.64924266056099</c:v>
                </c:pt>
                <c:pt idx="1483">
                  <c:v>152.17406037094099</c:v>
                </c:pt>
                <c:pt idx="1484">
                  <c:v>151.41587936968199</c:v>
                </c:pt>
                <c:pt idx="1485">
                  <c:v>151.79263452084601</c:v>
                </c:pt>
                <c:pt idx="1486">
                  <c:v>152.41175963193399</c:v>
                </c:pt>
                <c:pt idx="1487">
                  <c:v>152.471809496834</c:v>
                </c:pt>
                <c:pt idx="1488">
                  <c:v>153.411820357723</c:v>
                </c:pt>
                <c:pt idx="1489">
                  <c:v>153.53223475102601</c:v>
                </c:pt>
                <c:pt idx="1490">
                  <c:v>153.769314269365</c:v>
                </c:pt>
                <c:pt idx="1491">
                  <c:v>152.27835483070299</c:v>
                </c:pt>
                <c:pt idx="1492">
                  <c:v>147.38174681827999</c:v>
                </c:pt>
                <c:pt idx="1493">
                  <c:v>148.66205549790601</c:v>
                </c:pt>
                <c:pt idx="1494">
                  <c:v>147.56388046249501</c:v>
                </c:pt>
                <c:pt idx="1495">
                  <c:v>147.054305754344</c:v>
                </c:pt>
                <c:pt idx="1496">
                  <c:v>147.84811621070099</c:v>
                </c:pt>
                <c:pt idx="1497">
                  <c:v>148.189490372075</c:v>
                </c:pt>
                <c:pt idx="1498">
                  <c:v>148.494347786925</c:v>
                </c:pt>
                <c:pt idx="1499">
                  <c:v>148.611245361345</c:v>
                </c:pt>
                <c:pt idx="1500">
                  <c:v>148.64012015466301</c:v>
                </c:pt>
                <c:pt idx="1501">
                  <c:v>149.02541027310701</c:v>
                </c:pt>
                <c:pt idx="1502">
                  <c:v>149.18815238974801</c:v>
                </c:pt>
                <c:pt idx="1503">
                  <c:v>149.33147642818</c:v>
                </c:pt>
                <c:pt idx="1504">
                  <c:v>149.45922189480299</c:v>
                </c:pt>
                <c:pt idx="1505">
                  <c:v>149.83737057042001</c:v>
                </c:pt>
                <c:pt idx="1506">
                  <c:v>149.09897909630499</c:v>
                </c:pt>
                <c:pt idx="1507">
                  <c:v>149.056777633096</c:v>
                </c:pt>
                <c:pt idx="1508">
                  <c:v>149.02523434008401</c:v>
                </c:pt>
                <c:pt idx="1509">
                  <c:v>149.28279891536499</c:v>
                </c:pt>
                <c:pt idx="1510">
                  <c:v>149.008795829349</c:v>
                </c:pt>
                <c:pt idx="1511">
                  <c:v>148.59731084609899</c:v>
                </c:pt>
                <c:pt idx="1512">
                  <c:v>148.235830262159</c:v>
                </c:pt>
                <c:pt idx="1513">
                  <c:v>148.062406073067</c:v>
                </c:pt>
                <c:pt idx="1514">
                  <c:v>148.54203092629399</c:v>
                </c:pt>
                <c:pt idx="1515">
                  <c:v>148.93959439343101</c:v>
                </c:pt>
                <c:pt idx="1516">
                  <c:v>148.700806524494</c:v>
                </c:pt>
                <c:pt idx="1517">
                  <c:v>148.57676893539201</c:v>
                </c:pt>
                <c:pt idx="1518">
                  <c:v>148.994454078823</c:v>
                </c:pt>
                <c:pt idx="1519">
                  <c:v>147.692775343916</c:v>
                </c:pt>
                <c:pt idx="1520">
                  <c:v>147.68692537832001</c:v>
                </c:pt>
                <c:pt idx="1521">
                  <c:v>147.687937313275</c:v>
                </c:pt>
                <c:pt idx="1522">
                  <c:v>146.89901504094999</c:v>
                </c:pt>
                <c:pt idx="1523">
                  <c:v>146.88496544339699</c:v>
                </c:pt>
                <c:pt idx="1524">
                  <c:v>147.06504863031799</c:v>
                </c:pt>
                <c:pt idx="1525">
                  <c:v>146.11110531883301</c:v>
                </c:pt>
                <c:pt idx="1526">
                  <c:v>146.46489231797099</c:v>
                </c:pt>
                <c:pt idx="1527">
                  <c:v>145.77107058761101</c:v>
                </c:pt>
                <c:pt idx="1528">
                  <c:v>145.37802149890999</c:v>
                </c:pt>
                <c:pt idx="1529">
                  <c:v>145.86252573611799</c:v>
                </c:pt>
                <c:pt idx="1530">
                  <c:v>145.88652807625999</c:v>
                </c:pt>
                <c:pt idx="1531">
                  <c:v>145.575851666322</c:v>
                </c:pt>
                <c:pt idx="1532">
                  <c:v>145.27263994788899</c:v>
                </c:pt>
                <c:pt idx="1533">
                  <c:v>144.10452682241899</c:v>
                </c:pt>
                <c:pt idx="1534">
                  <c:v>145.731138128769</c:v>
                </c:pt>
                <c:pt idx="1535">
                  <c:v>145.31842127897099</c:v>
                </c:pt>
                <c:pt idx="1536">
                  <c:v>145.35729873244301</c:v>
                </c:pt>
                <c:pt idx="1537">
                  <c:v>145.525700424668</c:v>
                </c:pt>
                <c:pt idx="1538">
                  <c:v>143.901188991136</c:v>
                </c:pt>
                <c:pt idx="1539">
                  <c:v>141.14592970070399</c:v>
                </c:pt>
                <c:pt idx="1540">
                  <c:v>140.51661421774099</c:v>
                </c:pt>
                <c:pt idx="1541">
                  <c:v>139.79690831545099</c:v>
                </c:pt>
                <c:pt idx="1542">
                  <c:v>140.03907709762299</c:v>
                </c:pt>
                <c:pt idx="1543">
                  <c:v>140.171454186251</c:v>
                </c:pt>
                <c:pt idx="1544">
                  <c:v>140.78255691043901</c:v>
                </c:pt>
                <c:pt idx="1545">
                  <c:v>141.30453446192899</c:v>
                </c:pt>
                <c:pt idx="1546">
                  <c:v>141.83823832355901</c:v>
                </c:pt>
                <c:pt idx="1547">
                  <c:v>141.84405941028399</c:v>
                </c:pt>
                <c:pt idx="1548">
                  <c:v>141.931127608455</c:v>
                </c:pt>
                <c:pt idx="1549">
                  <c:v>140.563476284986</c:v>
                </c:pt>
                <c:pt idx="1550">
                  <c:v>141.33864218542399</c:v>
                </c:pt>
                <c:pt idx="1551">
                  <c:v>141.84201431154</c:v>
                </c:pt>
                <c:pt idx="1552">
                  <c:v>141.74842637261901</c:v>
                </c:pt>
                <c:pt idx="1553">
                  <c:v>143.61950913101501</c:v>
                </c:pt>
                <c:pt idx="1554">
                  <c:v>143.63933102376899</c:v>
                </c:pt>
                <c:pt idx="1555">
                  <c:v>144.06522524555101</c:v>
                </c:pt>
                <c:pt idx="1556">
                  <c:v>144.158389224883</c:v>
                </c:pt>
                <c:pt idx="1557">
                  <c:v>144.26465724845701</c:v>
                </c:pt>
                <c:pt idx="1558">
                  <c:v>144.04875788235901</c:v>
                </c:pt>
                <c:pt idx="1559">
                  <c:v>144.493071110426</c:v>
                </c:pt>
                <c:pt idx="1560">
                  <c:v>145.11629294915701</c:v>
                </c:pt>
                <c:pt idx="1561">
                  <c:v>144.85277411823401</c:v>
                </c:pt>
                <c:pt idx="1562">
                  <c:v>143.94565308725601</c:v>
                </c:pt>
                <c:pt idx="1563">
                  <c:v>144.28277927417699</c:v>
                </c:pt>
                <c:pt idx="1564">
                  <c:v>144.50912625250001</c:v>
                </c:pt>
                <c:pt idx="1565">
                  <c:v>144.11129737936099</c:v>
                </c:pt>
                <c:pt idx="1566">
                  <c:v>144.14581277898299</c:v>
                </c:pt>
                <c:pt idx="1567">
                  <c:v>144.42392279736501</c:v>
                </c:pt>
                <c:pt idx="1568">
                  <c:v>144.60730013749901</c:v>
                </c:pt>
                <c:pt idx="1569">
                  <c:v>145.18734343094499</c:v>
                </c:pt>
                <c:pt idx="1570">
                  <c:v>144.90553442992399</c:v>
                </c:pt>
                <c:pt idx="1571">
                  <c:v>144.56124497404801</c:v>
                </c:pt>
                <c:pt idx="1572">
                  <c:v>144.52040757403699</c:v>
                </c:pt>
                <c:pt idx="1573">
                  <c:v>144.88184112775701</c:v>
                </c:pt>
                <c:pt idx="1574">
                  <c:v>144.791260271461</c:v>
                </c:pt>
                <c:pt idx="1575">
                  <c:v>144.87812810360299</c:v>
                </c:pt>
                <c:pt idx="1576">
                  <c:v>145.48581917409999</c:v>
                </c:pt>
                <c:pt idx="1577">
                  <c:v>144.83597698096099</c:v>
                </c:pt>
                <c:pt idx="1578">
                  <c:v>142.57537502486699</c:v>
                </c:pt>
                <c:pt idx="1579">
                  <c:v>142.31676117569901</c:v>
                </c:pt>
                <c:pt idx="1580">
                  <c:v>141.800886789743</c:v>
                </c:pt>
                <c:pt idx="1581">
                  <c:v>142.15128212494099</c:v>
                </c:pt>
                <c:pt idx="1582">
                  <c:v>141.52295476427901</c:v>
                </c:pt>
                <c:pt idx="1583">
                  <c:v>142.64260442591601</c:v>
                </c:pt>
                <c:pt idx="1584">
                  <c:v>144.086196641653</c:v>
                </c:pt>
                <c:pt idx="1585">
                  <c:v>144.200529069466</c:v>
                </c:pt>
                <c:pt idx="1586">
                  <c:v>142.70017666814499</c:v>
                </c:pt>
                <c:pt idx="1587">
                  <c:v>142.87316127516101</c:v>
                </c:pt>
                <c:pt idx="1588">
                  <c:v>142.90755503525699</c:v>
                </c:pt>
                <c:pt idx="1589">
                  <c:v>142.02060412058199</c:v>
                </c:pt>
                <c:pt idx="1590">
                  <c:v>143.06538828789499</c:v>
                </c:pt>
                <c:pt idx="1591">
                  <c:v>142.83648305703599</c:v>
                </c:pt>
                <c:pt idx="1592">
                  <c:v>142.469250489605</c:v>
                </c:pt>
                <c:pt idx="1593">
                  <c:v>143.46157142267401</c:v>
                </c:pt>
                <c:pt idx="1594">
                  <c:v>143.82938357772099</c:v>
                </c:pt>
                <c:pt idx="1595">
                  <c:v>143.31218356183999</c:v>
                </c:pt>
                <c:pt idx="1596">
                  <c:v>143.79701009628701</c:v>
                </c:pt>
                <c:pt idx="1597">
                  <c:v>143.31792882684201</c:v>
                </c:pt>
                <c:pt idx="1598">
                  <c:v>143.53934857500599</c:v>
                </c:pt>
                <c:pt idx="1599">
                  <c:v>143.180120653134</c:v>
                </c:pt>
                <c:pt idx="1600">
                  <c:v>143.38199036466801</c:v>
                </c:pt>
                <c:pt idx="1601">
                  <c:v>145.89665585290999</c:v>
                </c:pt>
                <c:pt idx="1602">
                  <c:v>145.280338650716</c:v>
                </c:pt>
                <c:pt idx="1603">
                  <c:v>144.359750835466</c:v>
                </c:pt>
                <c:pt idx="1604">
                  <c:v>144.02641407771799</c:v>
                </c:pt>
                <c:pt idx="1605">
                  <c:v>144.09722730136801</c:v>
                </c:pt>
                <c:pt idx="1606">
                  <c:v>144.01597983777401</c:v>
                </c:pt>
                <c:pt idx="1607">
                  <c:v>144.11422668548701</c:v>
                </c:pt>
                <c:pt idx="1608">
                  <c:v>144.045281003073</c:v>
                </c:pt>
                <c:pt idx="1609">
                  <c:v>143.778025000355</c:v>
                </c:pt>
                <c:pt idx="1610">
                  <c:v>144.070996729923</c:v>
                </c:pt>
                <c:pt idx="1611">
                  <c:v>144.30770923903</c:v>
                </c:pt>
                <c:pt idx="1612">
                  <c:v>143.78380769988499</c:v>
                </c:pt>
                <c:pt idx="1613">
                  <c:v>144.09071264151399</c:v>
                </c:pt>
                <c:pt idx="1614">
                  <c:v>143.75911447734501</c:v>
                </c:pt>
                <c:pt idx="1615">
                  <c:v>143.005386878949</c:v>
                </c:pt>
                <c:pt idx="1616">
                  <c:v>142.62456690265901</c:v>
                </c:pt>
                <c:pt idx="1617">
                  <c:v>143.78112625059501</c:v>
                </c:pt>
                <c:pt idx="1618">
                  <c:v>144.091260222187</c:v>
                </c:pt>
                <c:pt idx="1619">
                  <c:v>144.07623345488599</c:v>
                </c:pt>
                <c:pt idx="1620">
                  <c:v>143.74050853050699</c:v>
                </c:pt>
                <c:pt idx="1621">
                  <c:v>144.92452069781299</c:v>
                </c:pt>
                <c:pt idx="1622">
                  <c:v>145.572954334098</c:v>
                </c:pt>
                <c:pt idx="1623">
                  <c:v>146.214697138936</c:v>
                </c:pt>
                <c:pt idx="1624">
                  <c:v>145.98731081690801</c:v>
                </c:pt>
                <c:pt idx="1625">
                  <c:v>146.78603534840701</c:v>
                </c:pt>
                <c:pt idx="1626">
                  <c:v>146.69525023935</c:v>
                </c:pt>
                <c:pt idx="1627">
                  <c:v>146.74258763849099</c:v>
                </c:pt>
                <c:pt idx="1628">
                  <c:v>147.07606209863599</c:v>
                </c:pt>
                <c:pt idx="1629">
                  <c:v>147.09458281293601</c:v>
                </c:pt>
                <c:pt idx="1630">
                  <c:v>147.230882138065</c:v>
                </c:pt>
                <c:pt idx="1631">
                  <c:v>146.982686580565</c:v>
                </c:pt>
                <c:pt idx="1632">
                  <c:v>145.980659664093</c:v>
                </c:pt>
                <c:pt idx="1633">
                  <c:v>145.63084551185801</c:v>
                </c:pt>
                <c:pt idx="1634">
                  <c:v>145.63083018316399</c:v>
                </c:pt>
                <c:pt idx="1635">
                  <c:v>145.27139604270101</c:v>
                </c:pt>
                <c:pt idx="1636">
                  <c:v>145.740722667017</c:v>
                </c:pt>
                <c:pt idx="1637">
                  <c:v>144.889076712524</c:v>
                </c:pt>
                <c:pt idx="1638">
                  <c:v>144.60629996406999</c:v>
                </c:pt>
                <c:pt idx="1639">
                  <c:v>144.44710490587201</c:v>
                </c:pt>
                <c:pt idx="1640">
                  <c:v>144.31897005007599</c:v>
                </c:pt>
                <c:pt idx="1641">
                  <c:v>144.88355637458901</c:v>
                </c:pt>
                <c:pt idx="1642">
                  <c:v>145.516749475051</c:v>
                </c:pt>
                <c:pt idx="1643">
                  <c:v>145.68617250174299</c:v>
                </c:pt>
                <c:pt idx="1644">
                  <c:v>145.72338916540201</c:v>
                </c:pt>
                <c:pt idx="1645">
                  <c:v>145.30138797831401</c:v>
                </c:pt>
                <c:pt idx="1646">
                  <c:v>144.483376715872</c:v>
                </c:pt>
                <c:pt idx="1647">
                  <c:v>144.97150566305899</c:v>
                </c:pt>
                <c:pt idx="1648">
                  <c:v>145.44187934247699</c:v>
                </c:pt>
                <c:pt idx="1649">
                  <c:v>145.549449032642</c:v>
                </c:pt>
                <c:pt idx="1650">
                  <c:v>145.689622376134</c:v>
                </c:pt>
                <c:pt idx="1651">
                  <c:v>145.62814469636299</c:v>
                </c:pt>
                <c:pt idx="1652">
                  <c:v>145.70649589051601</c:v>
                </c:pt>
                <c:pt idx="1653">
                  <c:v>145.10930488574201</c:v>
                </c:pt>
                <c:pt idx="1654">
                  <c:v>145.25260451440701</c:v>
                </c:pt>
                <c:pt idx="1655">
                  <c:v>144.89594033081201</c:v>
                </c:pt>
                <c:pt idx="1656">
                  <c:v>144.54491669165401</c:v>
                </c:pt>
                <c:pt idx="1657">
                  <c:v>145.086094762816</c:v>
                </c:pt>
                <c:pt idx="1658">
                  <c:v>145.353254614718</c:v>
                </c:pt>
                <c:pt idx="1659">
                  <c:v>145.70802282160199</c:v>
                </c:pt>
                <c:pt idx="1660">
                  <c:v>144.94128583999</c:v>
                </c:pt>
                <c:pt idx="1661">
                  <c:v>144.48684753950701</c:v>
                </c:pt>
                <c:pt idx="1662">
                  <c:v>144.70160543411399</c:v>
                </c:pt>
                <c:pt idx="1663">
                  <c:v>145.027779039135</c:v>
                </c:pt>
                <c:pt idx="1664">
                  <c:v>145.108386261074</c:v>
                </c:pt>
                <c:pt idx="1665">
                  <c:v>145.49054196764101</c:v>
                </c:pt>
                <c:pt idx="1666">
                  <c:v>145.35297150776299</c:v>
                </c:pt>
                <c:pt idx="1667">
                  <c:v>145.86169979147499</c:v>
                </c:pt>
                <c:pt idx="1668">
                  <c:v>145.91474591029399</c:v>
                </c:pt>
                <c:pt idx="1669">
                  <c:v>145.84811330650601</c:v>
                </c:pt>
                <c:pt idx="1670">
                  <c:v>146.00006631177001</c:v>
                </c:pt>
                <c:pt idx="1671">
                  <c:v>146.01560621782701</c:v>
                </c:pt>
                <c:pt idx="1672">
                  <c:v>146.06331778340501</c:v>
                </c:pt>
                <c:pt idx="1673">
                  <c:v>145.97264274783001</c:v>
                </c:pt>
                <c:pt idx="1674">
                  <c:v>145.48782106740001</c:v>
                </c:pt>
                <c:pt idx="1675">
                  <c:v>145.22668524547601</c:v>
                </c:pt>
                <c:pt idx="1676">
                  <c:v>145.26432364595499</c:v>
                </c:pt>
                <c:pt idx="1677">
                  <c:v>145.519214681108</c:v>
                </c:pt>
                <c:pt idx="1678">
                  <c:v>145.143615305754</c:v>
                </c:pt>
                <c:pt idx="1679">
                  <c:v>145.29038256132401</c:v>
                </c:pt>
                <c:pt idx="1680">
                  <c:v>145.890592080061</c:v>
                </c:pt>
                <c:pt idx="1681">
                  <c:v>145.440713932942</c:v>
                </c:pt>
                <c:pt idx="1682">
                  <c:v>145.868533673673</c:v>
                </c:pt>
                <c:pt idx="1683">
                  <c:v>146.20942269052199</c:v>
                </c:pt>
                <c:pt idx="1684">
                  <c:v>146.26751827172799</c:v>
                </c:pt>
                <c:pt idx="1685">
                  <c:v>146.29836758554001</c:v>
                </c:pt>
                <c:pt idx="1686">
                  <c:v>146.199890706666</c:v>
                </c:pt>
                <c:pt idx="1687">
                  <c:v>146.01939796733399</c:v>
                </c:pt>
                <c:pt idx="1688">
                  <c:v>146.299479331594</c:v>
                </c:pt>
                <c:pt idx="1689">
                  <c:v>145.09570232114399</c:v>
                </c:pt>
                <c:pt idx="1690">
                  <c:v>144.18834312471401</c:v>
                </c:pt>
                <c:pt idx="1691">
                  <c:v>144.503597092538</c:v>
                </c:pt>
                <c:pt idx="1692">
                  <c:v>144.32212778770199</c:v>
                </c:pt>
                <c:pt idx="1693">
                  <c:v>144.501695124115</c:v>
                </c:pt>
                <c:pt idx="1694">
                  <c:v>144.35946087474301</c:v>
                </c:pt>
                <c:pt idx="1695">
                  <c:v>143.48673300016401</c:v>
                </c:pt>
                <c:pt idx="1696">
                  <c:v>143.78552468493399</c:v>
                </c:pt>
                <c:pt idx="1697">
                  <c:v>143.70237245560301</c:v>
                </c:pt>
                <c:pt idx="1698">
                  <c:v>144.479876740343</c:v>
                </c:pt>
                <c:pt idx="1699">
                  <c:v>145.691110858288</c:v>
                </c:pt>
                <c:pt idx="1700">
                  <c:v>146.02800891288899</c:v>
                </c:pt>
                <c:pt idx="1701">
                  <c:v>146.820011164471</c:v>
                </c:pt>
                <c:pt idx="1702">
                  <c:v>146.70273909094101</c:v>
                </c:pt>
                <c:pt idx="1703">
                  <c:v>147.64270643197699</c:v>
                </c:pt>
                <c:pt idx="1704">
                  <c:v>148.71404485303199</c:v>
                </c:pt>
                <c:pt idx="1705">
                  <c:v>149.26751863734199</c:v>
                </c:pt>
                <c:pt idx="1706">
                  <c:v>148.41851325396101</c:v>
                </c:pt>
                <c:pt idx="1707">
                  <c:v>148.88971632118799</c:v>
                </c:pt>
                <c:pt idx="1708">
                  <c:v>148.982159624019</c:v>
                </c:pt>
                <c:pt idx="1709">
                  <c:v>149.43171020378199</c:v>
                </c:pt>
                <c:pt idx="1710">
                  <c:v>149.67534688160401</c:v>
                </c:pt>
                <c:pt idx="1711">
                  <c:v>149.41822719961999</c:v>
                </c:pt>
                <c:pt idx="1712">
                  <c:v>149.77794957624801</c:v>
                </c:pt>
                <c:pt idx="1713">
                  <c:v>149.694333682332</c:v>
                </c:pt>
                <c:pt idx="1714">
                  <c:v>150.26472406636501</c:v>
                </c:pt>
                <c:pt idx="1715">
                  <c:v>149.80870119023101</c:v>
                </c:pt>
                <c:pt idx="1716">
                  <c:v>149.935509130404</c:v>
                </c:pt>
                <c:pt idx="1717">
                  <c:v>149.94129029160001</c:v>
                </c:pt>
                <c:pt idx="1718">
                  <c:v>149.09291933560601</c:v>
                </c:pt>
                <c:pt idx="1719">
                  <c:v>149.08739758797199</c:v>
                </c:pt>
                <c:pt idx="1720">
                  <c:v>149.08796586702101</c:v>
                </c:pt>
                <c:pt idx="1721">
                  <c:v>149.94090482838601</c:v>
                </c:pt>
                <c:pt idx="1722">
                  <c:v>149.96157145680201</c:v>
                </c:pt>
                <c:pt idx="1723">
                  <c:v>150.06178147576901</c:v>
                </c:pt>
                <c:pt idx="1724">
                  <c:v>150.08588041482301</c:v>
                </c:pt>
                <c:pt idx="1725">
                  <c:v>150.904529416152</c:v>
                </c:pt>
                <c:pt idx="1726">
                  <c:v>149.927420950076</c:v>
                </c:pt>
                <c:pt idx="1727">
                  <c:v>150.06146461492099</c:v>
                </c:pt>
                <c:pt idx="1728">
                  <c:v>150.10752882886601</c:v>
                </c:pt>
                <c:pt idx="1729">
                  <c:v>149.32097731076701</c:v>
                </c:pt>
                <c:pt idx="1730">
                  <c:v>149.51398798144899</c:v>
                </c:pt>
                <c:pt idx="1731">
                  <c:v>148.96835866378399</c:v>
                </c:pt>
                <c:pt idx="1732">
                  <c:v>148.87278107317201</c:v>
                </c:pt>
                <c:pt idx="1733">
                  <c:v>149.027707973373</c:v>
                </c:pt>
                <c:pt idx="1734">
                  <c:v>149.334146323483</c:v>
                </c:pt>
                <c:pt idx="1735">
                  <c:v>149.60455721976001</c:v>
                </c:pt>
                <c:pt idx="1736">
                  <c:v>149.81626946216099</c:v>
                </c:pt>
                <c:pt idx="1737">
                  <c:v>149.61573118692201</c:v>
                </c:pt>
                <c:pt idx="1738">
                  <c:v>149.01198881821799</c:v>
                </c:pt>
                <c:pt idx="1739">
                  <c:v>148.49734874468001</c:v>
                </c:pt>
                <c:pt idx="1740">
                  <c:v>149.28752775824799</c:v>
                </c:pt>
                <c:pt idx="1741">
                  <c:v>150.065352718284</c:v>
                </c:pt>
                <c:pt idx="1742">
                  <c:v>149.110298889463</c:v>
                </c:pt>
                <c:pt idx="1743">
                  <c:v>148.76837350641401</c:v>
                </c:pt>
                <c:pt idx="1744">
                  <c:v>149.29144472076101</c:v>
                </c:pt>
                <c:pt idx="1745">
                  <c:v>149.73292220950299</c:v>
                </c:pt>
                <c:pt idx="1746">
                  <c:v>150.42082673516001</c:v>
                </c:pt>
                <c:pt idx="1747">
                  <c:v>150.19130874600299</c:v>
                </c:pt>
                <c:pt idx="1748">
                  <c:v>150.38700928505099</c:v>
                </c:pt>
                <c:pt idx="1749">
                  <c:v>150.31539080785601</c:v>
                </c:pt>
                <c:pt idx="1750">
                  <c:v>150.278969528001</c:v>
                </c:pt>
                <c:pt idx="1751">
                  <c:v>150.62537151641101</c:v>
                </c:pt>
                <c:pt idx="1752">
                  <c:v>149.89398790229299</c:v>
                </c:pt>
                <c:pt idx="1753">
                  <c:v>149.956569858314</c:v>
                </c:pt>
                <c:pt idx="1754">
                  <c:v>150.234610081418</c:v>
                </c:pt>
                <c:pt idx="1755">
                  <c:v>150.31296088423599</c:v>
                </c:pt>
                <c:pt idx="1756">
                  <c:v>150.554162325346</c:v>
                </c:pt>
                <c:pt idx="1757">
                  <c:v>150.81961160690599</c:v>
                </c:pt>
                <c:pt idx="1758">
                  <c:v>150.97470694596799</c:v>
                </c:pt>
                <c:pt idx="1759">
                  <c:v>150.62775136166499</c:v>
                </c:pt>
                <c:pt idx="1760">
                  <c:v>150.524946110435</c:v>
                </c:pt>
                <c:pt idx="1761">
                  <c:v>150.32303564179699</c:v>
                </c:pt>
                <c:pt idx="1762">
                  <c:v>150.27661531287399</c:v>
                </c:pt>
                <c:pt idx="1763">
                  <c:v>150.94273192420101</c:v>
                </c:pt>
                <c:pt idx="1764">
                  <c:v>151.24960028005</c:v>
                </c:pt>
                <c:pt idx="1765">
                  <c:v>151.74733662944701</c:v>
                </c:pt>
                <c:pt idx="1766">
                  <c:v>151.25438103144</c:v>
                </c:pt>
                <c:pt idx="1767">
                  <c:v>151.22330972372299</c:v>
                </c:pt>
                <c:pt idx="1768">
                  <c:v>151.27002660830701</c:v>
                </c:pt>
                <c:pt idx="1769">
                  <c:v>151.12608121323399</c:v>
                </c:pt>
                <c:pt idx="1770">
                  <c:v>151.35627223267201</c:v>
                </c:pt>
                <c:pt idx="1771">
                  <c:v>151.54131714237701</c:v>
                </c:pt>
                <c:pt idx="1772">
                  <c:v>151.833190691536</c:v>
                </c:pt>
                <c:pt idx="1773">
                  <c:v>151.70795208086099</c:v>
                </c:pt>
                <c:pt idx="1774">
                  <c:v>151.85338907590801</c:v>
                </c:pt>
                <c:pt idx="1775">
                  <c:v>151.976309005638</c:v>
                </c:pt>
                <c:pt idx="1776">
                  <c:v>151.77344730694699</c:v>
                </c:pt>
                <c:pt idx="1777">
                  <c:v>151.32840436966299</c:v>
                </c:pt>
                <c:pt idx="1778">
                  <c:v>151.03534408707</c:v>
                </c:pt>
                <c:pt idx="1779">
                  <c:v>150.99242007647001</c:v>
                </c:pt>
                <c:pt idx="1780">
                  <c:v>151.65046343542099</c:v>
                </c:pt>
                <c:pt idx="1781">
                  <c:v>151.89470156046301</c:v>
                </c:pt>
                <c:pt idx="1782">
                  <c:v>151.98280623587701</c:v>
                </c:pt>
                <c:pt idx="1783">
                  <c:v>152.04272782739699</c:v>
                </c:pt>
                <c:pt idx="1784">
                  <c:v>151.95480848647901</c:v>
                </c:pt>
                <c:pt idx="1785">
                  <c:v>152.39457159158701</c:v>
                </c:pt>
                <c:pt idx="1786">
                  <c:v>152.64633673302001</c:v>
                </c:pt>
                <c:pt idx="1787">
                  <c:v>152.62342770039399</c:v>
                </c:pt>
                <c:pt idx="1788">
                  <c:v>152.499264085459</c:v>
                </c:pt>
                <c:pt idx="1789">
                  <c:v>153.32561839034599</c:v>
                </c:pt>
                <c:pt idx="1790">
                  <c:v>154.31975727401201</c:v>
                </c:pt>
                <c:pt idx="1791">
                  <c:v>154.66928125148499</c:v>
                </c:pt>
                <c:pt idx="1792">
                  <c:v>154.675692760299</c:v>
                </c:pt>
                <c:pt idx="1793">
                  <c:v>154.103095401042</c:v>
                </c:pt>
                <c:pt idx="1794">
                  <c:v>154.97115128995199</c:v>
                </c:pt>
                <c:pt idx="1795">
                  <c:v>154.92182082888101</c:v>
                </c:pt>
                <c:pt idx="1796">
                  <c:v>155.410987847434</c:v>
                </c:pt>
                <c:pt idx="1797">
                  <c:v>155.51555365280899</c:v>
                </c:pt>
                <c:pt idx="1798">
                  <c:v>156.88992229316699</c:v>
                </c:pt>
                <c:pt idx="1799">
                  <c:v>157.074552989019</c:v>
                </c:pt>
                <c:pt idx="1800">
                  <c:v>158.001015599505</c:v>
                </c:pt>
                <c:pt idx="1801">
                  <c:v>157.45230013697901</c:v>
                </c:pt>
                <c:pt idx="1802">
                  <c:v>155.94442602511899</c:v>
                </c:pt>
                <c:pt idx="1803">
                  <c:v>156.88727208758201</c:v>
                </c:pt>
                <c:pt idx="1804">
                  <c:v>156.31608818470599</c:v>
                </c:pt>
                <c:pt idx="1805">
                  <c:v>156.93848894077601</c:v>
                </c:pt>
                <c:pt idx="1806">
                  <c:v>156.86032403145001</c:v>
                </c:pt>
                <c:pt idx="1807">
                  <c:v>156.295121670604</c:v>
                </c:pt>
                <c:pt idx="1808">
                  <c:v>156.924778174393</c:v>
                </c:pt>
                <c:pt idx="1809">
                  <c:v>157.04830944522701</c:v>
                </c:pt>
                <c:pt idx="1810">
                  <c:v>157.49841889385101</c:v>
                </c:pt>
                <c:pt idx="1811">
                  <c:v>157.680771460263</c:v>
                </c:pt>
                <c:pt idx="1812">
                  <c:v>157.99497234587801</c:v>
                </c:pt>
                <c:pt idx="1813">
                  <c:v>158.26450402424899</c:v>
                </c:pt>
                <c:pt idx="1814">
                  <c:v>157.593387393955</c:v>
                </c:pt>
                <c:pt idx="1815">
                  <c:v>157.79344335475301</c:v>
                </c:pt>
                <c:pt idx="1816">
                  <c:v>157.70147645916001</c:v>
                </c:pt>
                <c:pt idx="1817">
                  <c:v>157.42208803572899</c:v>
                </c:pt>
                <c:pt idx="1818">
                  <c:v>156.77010001510001</c:v>
                </c:pt>
                <c:pt idx="1819">
                  <c:v>154.959086490499</c:v>
                </c:pt>
                <c:pt idx="1820">
                  <c:v>155.065852901776</c:v>
                </c:pt>
                <c:pt idx="1821">
                  <c:v>155.53870992338901</c:v>
                </c:pt>
                <c:pt idx="1822">
                  <c:v>154.760397957555</c:v>
                </c:pt>
                <c:pt idx="1823">
                  <c:v>154.83791947288299</c:v>
                </c:pt>
                <c:pt idx="1824">
                  <c:v>154.98191110535001</c:v>
                </c:pt>
                <c:pt idx="1825">
                  <c:v>155.54240798388699</c:v>
                </c:pt>
                <c:pt idx="1826">
                  <c:v>155.71750081247501</c:v>
                </c:pt>
                <c:pt idx="1827">
                  <c:v>155.434233260974</c:v>
                </c:pt>
                <c:pt idx="1828">
                  <c:v>156.03153757938699</c:v>
                </c:pt>
                <c:pt idx="1829">
                  <c:v>156.50855046393701</c:v>
                </c:pt>
                <c:pt idx="1830">
                  <c:v>156.75469373682299</c:v>
                </c:pt>
                <c:pt idx="1831">
                  <c:v>156.70911990265299</c:v>
                </c:pt>
                <c:pt idx="1832">
                  <c:v>156.692501868628</c:v>
                </c:pt>
                <c:pt idx="1833">
                  <c:v>156.53870258169101</c:v>
                </c:pt>
                <c:pt idx="1834">
                  <c:v>156.71069548968501</c:v>
                </c:pt>
                <c:pt idx="1835">
                  <c:v>156.83630240980901</c:v>
                </c:pt>
                <c:pt idx="1836">
                  <c:v>157.05685190971599</c:v>
                </c:pt>
                <c:pt idx="1837">
                  <c:v>157.128566047096</c:v>
                </c:pt>
                <c:pt idx="1838">
                  <c:v>157.419995552373</c:v>
                </c:pt>
                <c:pt idx="1839">
                  <c:v>157.678290457559</c:v>
                </c:pt>
                <c:pt idx="1840">
                  <c:v>157.815643799833</c:v>
                </c:pt>
                <c:pt idx="1841">
                  <c:v>158.002015203925</c:v>
                </c:pt>
                <c:pt idx="1842">
                  <c:v>157.47402242862901</c:v>
                </c:pt>
                <c:pt idx="1843">
                  <c:v>157.28188074142699</c:v>
                </c:pt>
                <c:pt idx="1844">
                  <c:v>158.07352672742499</c:v>
                </c:pt>
                <c:pt idx="1845">
                  <c:v>157.98080897866399</c:v>
                </c:pt>
                <c:pt idx="1846">
                  <c:v>156.808439836258</c:v>
                </c:pt>
                <c:pt idx="1847">
                  <c:v>157.74245129594999</c:v>
                </c:pt>
                <c:pt idx="1848">
                  <c:v>157.74849199766399</c:v>
                </c:pt>
                <c:pt idx="1849">
                  <c:v>156.87611952679799</c:v>
                </c:pt>
                <c:pt idx="1850">
                  <c:v>156.061368657098</c:v>
                </c:pt>
                <c:pt idx="1851">
                  <c:v>157.32640664310901</c:v>
                </c:pt>
                <c:pt idx="1852">
                  <c:v>157.54704257053001</c:v>
                </c:pt>
                <c:pt idx="1853">
                  <c:v>158.52575757194501</c:v>
                </c:pt>
                <c:pt idx="1854">
                  <c:v>158.43860064380601</c:v>
                </c:pt>
                <c:pt idx="1855">
                  <c:v>157.06689198852101</c:v>
                </c:pt>
                <c:pt idx="1856">
                  <c:v>156.39915759837601</c:v>
                </c:pt>
                <c:pt idx="1857">
                  <c:v>157.851086661279</c:v>
                </c:pt>
                <c:pt idx="1858">
                  <c:v>154.91379419374101</c:v>
                </c:pt>
                <c:pt idx="1859">
                  <c:v>156.402308601811</c:v>
                </c:pt>
                <c:pt idx="1860">
                  <c:v>156.526935185311</c:v>
                </c:pt>
                <c:pt idx="1861">
                  <c:v>156.12152568797299</c:v>
                </c:pt>
                <c:pt idx="1862">
                  <c:v>156.44917809525001</c:v>
                </c:pt>
                <c:pt idx="1863">
                  <c:v>156.123520928272</c:v>
                </c:pt>
                <c:pt idx="1864">
                  <c:v>156.39883997416399</c:v>
                </c:pt>
                <c:pt idx="1865">
                  <c:v>156.66989676963999</c:v>
                </c:pt>
                <c:pt idx="1866">
                  <c:v>156.58448046303801</c:v>
                </c:pt>
                <c:pt idx="1867">
                  <c:v>157.819115957609</c:v>
                </c:pt>
                <c:pt idx="1868">
                  <c:v>156.67490789975301</c:v>
                </c:pt>
                <c:pt idx="1869">
                  <c:v>156.39638707224501</c:v>
                </c:pt>
                <c:pt idx="1870">
                  <c:v>156.434617140776</c:v>
                </c:pt>
                <c:pt idx="1871">
                  <c:v>156.67920508249099</c:v>
                </c:pt>
                <c:pt idx="1872">
                  <c:v>156.876703613752</c:v>
                </c:pt>
                <c:pt idx="1873">
                  <c:v>156.57197393182301</c:v>
                </c:pt>
                <c:pt idx="1874">
                  <c:v>156.70585342806999</c:v>
                </c:pt>
                <c:pt idx="1875">
                  <c:v>157.44140531854899</c:v>
                </c:pt>
                <c:pt idx="1876">
                  <c:v>157.953806496059</c:v>
                </c:pt>
                <c:pt idx="1877">
                  <c:v>157.44094740750799</c:v>
                </c:pt>
                <c:pt idx="1878">
                  <c:v>157.36811889285499</c:v>
                </c:pt>
                <c:pt idx="1879">
                  <c:v>157.63806897921</c:v>
                </c:pt>
                <c:pt idx="1880">
                  <c:v>157.59632324926</c:v>
                </c:pt>
                <c:pt idx="1881">
                  <c:v>157.81036130771901</c:v>
                </c:pt>
                <c:pt idx="1882">
                  <c:v>157.332887880588</c:v>
                </c:pt>
                <c:pt idx="1883">
                  <c:v>157.101892652782</c:v>
                </c:pt>
                <c:pt idx="1884">
                  <c:v>156.919534286443</c:v>
                </c:pt>
                <c:pt idx="1885">
                  <c:v>156.823726968671</c:v>
                </c:pt>
                <c:pt idx="1886">
                  <c:v>156.74436727351801</c:v>
                </c:pt>
                <c:pt idx="1887">
                  <c:v>156.13394860438299</c:v>
                </c:pt>
                <c:pt idx="1888">
                  <c:v>156.05820691736699</c:v>
                </c:pt>
                <c:pt idx="1889">
                  <c:v>157.23412976922299</c:v>
                </c:pt>
                <c:pt idx="1890">
                  <c:v>156.45385125722001</c:v>
                </c:pt>
                <c:pt idx="1891">
                  <c:v>156.85869543231399</c:v>
                </c:pt>
                <c:pt idx="1892">
                  <c:v>156.69863073004501</c:v>
                </c:pt>
                <c:pt idx="1893">
                  <c:v>156.80870853560899</c:v>
                </c:pt>
                <c:pt idx="1894">
                  <c:v>157.77833738351299</c:v>
                </c:pt>
                <c:pt idx="1895">
                  <c:v>157.429795000204</c:v>
                </c:pt>
                <c:pt idx="1896">
                  <c:v>157.94639406473701</c:v>
                </c:pt>
                <c:pt idx="1897">
                  <c:v>157.30661632703001</c:v>
                </c:pt>
                <c:pt idx="1898">
                  <c:v>158.021852178335</c:v>
                </c:pt>
                <c:pt idx="1899">
                  <c:v>158.77448371058699</c:v>
                </c:pt>
                <c:pt idx="1900">
                  <c:v>159.62097738327199</c:v>
                </c:pt>
                <c:pt idx="1901">
                  <c:v>159.65167593150699</c:v>
                </c:pt>
                <c:pt idx="1902">
                  <c:v>160.39456543774199</c:v>
                </c:pt>
                <c:pt idx="1903">
                  <c:v>160.56626000374601</c:v>
                </c:pt>
                <c:pt idx="1904">
                  <c:v>159.10587156402599</c:v>
                </c:pt>
                <c:pt idx="1905">
                  <c:v>159.93124788210301</c:v>
                </c:pt>
                <c:pt idx="1906">
                  <c:v>160.37579138925901</c:v>
                </c:pt>
                <c:pt idx="1907">
                  <c:v>160.24487149317801</c:v>
                </c:pt>
                <c:pt idx="1908">
                  <c:v>160.38525638110099</c:v>
                </c:pt>
                <c:pt idx="1909">
                  <c:v>159.23260080947901</c:v>
                </c:pt>
                <c:pt idx="1910">
                  <c:v>159.46600806393201</c:v>
                </c:pt>
                <c:pt idx="1911">
                  <c:v>156.90920807521701</c:v>
                </c:pt>
                <c:pt idx="1912">
                  <c:v>157.63720965223499</c:v>
                </c:pt>
                <c:pt idx="1913">
                  <c:v>155.503981517879</c:v>
                </c:pt>
                <c:pt idx="1914">
                  <c:v>153.545113663124</c:v>
                </c:pt>
                <c:pt idx="1915">
                  <c:v>152.133403342203</c:v>
                </c:pt>
                <c:pt idx="1916">
                  <c:v>153.93793273956399</c:v>
                </c:pt>
                <c:pt idx="1917">
                  <c:v>156.449821721001</c:v>
                </c:pt>
                <c:pt idx="1918">
                  <c:v>157.14351359144001</c:v>
                </c:pt>
                <c:pt idx="1919">
                  <c:v>156.84885688292499</c:v>
                </c:pt>
                <c:pt idx="1920">
                  <c:v>156.03951955603699</c:v>
                </c:pt>
                <c:pt idx="1921">
                  <c:v>156.101020196197</c:v>
                </c:pt>
                <c:pt idx="1922">
                  <c:v>156.55956890339999</c:v>
                </c:pt>
                <c:pt idx="1923">
                  <c:v>156.67456985214</c:v>
                </c:pt>
                <c:pt idx="1924">
                  <c:v>156.71603207166899</c:v>
                </c:pt>
                <c:pt idx="1925">
                  <c:v>156.297766887385</c:v>
                </c:pt>
                <c:pt idx="1926">
                  <c:v>156.746927427618</c:v>
                </c:pt>
                <c:pt idx="1927">
                  <c:v>156.57927586452499</c:v>
                </c:pt>
                <c:pt idx="1928">
                  <c:v>156.79759489318701</c:v>
                </c:pt>
                <c:pt idx="1929">
                  <c:v>157.264716187278</c:v>
                </c:pt>
                <c:pt idx="1930">
                  <c:v>157.427391923752</c:v>
                </c:pt>
                <c:pt idx="1931">
                  <c:v>157.71061564664799</c:v>
                </c:pt>
                <c:pt idx="1932">
                  <c:v>157.48061712224401</c:v>
                </c:pt>
                <c:pt idx="1933">
                  <c:v>157.46578901860801</c:v>
                </c:pt>
                <c:pt idx="1934">
                  <c:v>157.90133967678801</c:v>
                </c:pt>
                <c:pt idx="1935">
                  <c:v>158.416776535</c:v>
                </c:pt>
                <c:pt idx="1936">
                  <c:v>158.571620293302</c:v>
                </c:pt>
                <c:pt idx="1937">
                  <c:v>159.16957905007499</c:v>
                </c:pt>
                <c:pt idx="1938">
                  <c:v>158.90926629094599</c:v>
                </c:pt>
                <c:pt idx="1939">
                  <c:v>159.37511578778799</c:v>
                </c:pt>
                <c:pt idx="1940">
                  <c:v>159.828871102352</c:v>
                </c:pt>
                <c:pt idx="1941">
                  <c:v>159.51982256648299</c:v>
                </c:pt>
                <c:pt idx="1942">
                  <c:v>159.139463277391</c:v>
                </c:pt>
                <c:pt idx="1943">
                  <c:v>159.327415482736</c:v>
                </c:pt>
                <c:pt idx="1944">
                  <c:v>159.134739142331</c:v>
                </c:pt>
                <c:pt idx="1945">
                  <c:v>160.327453082056</c:v>
                </c:pt>
                <c:pt idx="1946">
                  <c:v>160.74720794344299</c:v>
                </c:pt>
                <c:pt idx="1947">
                  <c:v>160.34172015976901</c:v>
                </c:pt>
                <c:pt idx="1948">
                  <c:v>160.03426936168199</c:v>
                </c:pt>
                <c:pt idx="1949">
                  <c:v>160.107164921031</c:v>
                </c:pt>
                <c:pt idx="1950">
                  <c:v>158.647918295941</c:v>
                </c:pt>
                <c:pt idx="1951">
                  <c:v>158.56357574560499</c:v>
                </c:pt>
                <c:pt idx="1952">
                  <c:v>158.357350968074</c:v>
                </c:pt>
                <c:pt idx="1953">
                  <c:v>158.17657738963399</c:v>
                </c:pt>
                <c:pt idx="1954">
                  <c:v>158.74550858332799</c:v>
                </c:pt>
                <c:pt idx="1955">
                  <c:v>158.73332555502901</c:v>
                </c:pt>
                <c:pt idx="1956">
                  <c:v>157.875259891138</c:v>
                </c:pt>
                <c:pt idx="1957">
                  <c:v>158.183247005792</c:v>
                </c:pt>
                <c:pt idx="1958">
                  <c:v>157.893872780869</c:v>
                </c:pt>
                <c:pt idx="1959">
                  <c:v>158.04103713835201</c:v>
                </c:pt>
                <c:pt idx="1960">
                  <c:v>158.50197805656299</c:v>
                </c:pt>
                <c:pt idx="1961">
                  <c:v>159.05279927557501</c:v>
                </c:pt>
                <c:pt idx="1962">
                  <c:v>159.363578024042</c:v>
                </c:pt>
                <c:pt idx="1963">
                  <c:v>159.06011830786801</c:v>
                </c:pt>
                <c:pt idx="1964">
                  <c:v>159.17642435492499</c:v>
                </c:pt>
                <c:pt idx="1965">
                  <c:v>158.749593412986</c:v>
                </c:pt>
                <c:pt idx="1966">
                  <c:v>158.25278054154299</c:v>
                </c:pt>
                <c:pt idx="1967">
                  <c:v>157.884024231339</c:v>
                </c:pt>
                <c:pt idx="1968">
                  <c:v>157.98086642409601</c:v>
                </c:pt>
                <c:pt idx="1969">
                  <c:v>155.633840303326</c:v>
                </c:pt>
                <c:pt idx="1970">
                  <c:v>156.19233103852699</c:v>
                </c:pt>
                <c:pt idx="1971">
                  <c:v>154.43479969997799</c:v>
                </c:pt>
                <c:pt idx="1972">
                  <c:v>154.087988388431</c:v>
                </c:pt>
                <c:pt idx="1973">
                  <c:v>154.72137314356701</c:v>
                </c:pt>
                <c:pt idx="1974">
                  <c:v>153.61156619591301</c:v>
                </c:pt>
                <c:pt idx="1975">
                  <c:v>154.571788601592</c:v>
                </c:pt>
                <c:pt idx="1976">
                  <c:v>154.720393926687</c:v>
                </c:pt>
                <c:pt idx="1977">
                  <c:v>156.499014277378</c:v>
                </c:pt>
                <c:pt idx="1978">
                  <c:v>156.00896704777699</c:v>
                </c:pt>
                <c:pt idx="1979">
                  <c:v>156.803801942718</c:v>
                </c:pt>
                <c:pt idx="1980">
                  <c:v>156.75769541836701</c:v>
                </c:pt>
                <c:pt idx="1981">
                  <c:v>156.92806901570799</c:v>
                </c:pt>
                <c:pt idx="1982">
                  <c:v>155.63790222500401</c:v>
                </c:pt>
                <c:pt idx="1983">
                  <c:v>154.83927779295001</c:v>
                </c:pt>
                <c:pt idx="1984">
                  <c:v>155.416613650111</c:v>
                </c:pt>
                <c:pt idx="1985">
                  <c:v>155.58235648728501</c:v>
                </c:pt>
                <c:pt idx="1986">
                  <c:v>155.441088315607</c:v>
                </c:pt>
                <c:pt idx="1987">
                  <c:v>156.201087808408</c:v>
                </c:pt>
                <c:pt idx="1988">
                  <c:v>155.9655517818</c:v>
                </c:pt>
                <c:pt idx="1989">
                  <c:v>156.59053877198801</c:v>
                </c:pt>
                <c:pt idx="1990">
                  <c:v>156.82161925978201</c:v>
                </c:pt>
                <c:pt idx="1991">
                  <c:v>156.56653746850799</c:v>
                </c:pt>
                <c:pt idx="1992">
                  <c:v>156.05550506336999</c:v>
                </c:pt>
                <c:pt idx="1993">
                  <c:v>156.40112779258001</c:v>
                </c:pt>
                <c:pt idx="1994">
                  <c:v>156.318639389765</c:v>
                </c:pt>
                <c:pt idx="1995">
                  <c:v>156.58932785225699</c:v>
                </c:pt>
                <c:pt idx="1996">
                  <c:v>157.11427559539499</c:v>
                </c:pt>
                <c:pt idx="1997">
                  <c:v>157.066424808562</c:v>
                </c:pt>
                <c:pt idx="1998">
                  <c:v>157.068342847129</c:v>
                </c:pt>
                <c:pt idx="1999">
                  <c:v>156.939441484637</c:v>
                </c:pt>
                <c:pt idx="2000">
                  <c:v>156.79800861413599</c:v>
                </c:pt>
                <c:pt idx="2001">
                  <c:v>156.12896219197901</c:v>
                </c:pt>
                <c:pt idx="2002">
                  <c:v>156.639585823229</c:v>
                </c:pt>
                <c:pt idx="2003">
                  <c:v>156.819264682707</c:v>
                </c:pt>
                <c:pt idx="2004">
                  <c:v>157.45031901247501</c:v>
                </c:pt>
                <c:pt idx="2005">
                  <c:v>157.397970471821</c:v>
                </c:pt>
                <c:pt idx="2006">
                  <c:v>156.554098892958</c:v>
                </c:pt>
                <c:pt idx="2007">
                  <c:v>155.17444105244999</c:v>
                </c:pt>
                <c:pt idx="2008">
                  <c:v>155.533886779281</c:v>
                </c:pt>
                <c:pt idx="2009">
                  <c:v>155.77552240668899</c:v>
                </c:pt>
                <c:pt idx="2010">
                  <c:v>154.959378591849</c:v>
                </c:pt>
                <c:pt idx="2011">
                  <c:v>154.03480789822001</c:v>
                </c:pt>
                <c:pt idx="2012">
                  <c:v>154.41840318718801</c:v>
                </c:pt>
                <c:pt idx="2013">
                  <c:v>155.73705120307</c:v>
                </c:pt>
                <c:pt idx="2014">
                  <c:v>154.753805593327</c:v>
                </c:pt>
                <c:pt idx="2015">
                  <c:v>155.162759370196</c:v>
                </c:pt>
                <c:pt idx="2016">
                  <c:v>155.328908383677</c:v>
                </c:pt>
                <c:pt idx="2017">
                  <c:v>156.34731819874099</c:v>
                </c:pt>
                <c:pt idx="2018">
                  <c:v>156.79910427725599</c:v>
                </c:pt>
                <c:pt idx="2019">
                  <c:v>156.68562516710699</c:v>
                </c:pt>
                <c:pt idx="2020">
                  <c:v>155.08421011663199</c:v>
                </c:pt>
                <c:pt idx="2021">
                  <c:v>155.38080890340399</c:v>
                </c:pt>
                <c:pt idx="2022">
                  <c:v>156.63231657596501</c:v>
                </c:pt>
                <c:pt idx="2023">
                  <c:v>156.15690364800901</c:v>
                </c:pt>
                <c:pt idx="2024">
                  <c:v>154.700686966745</c:v>
                </c:pt>
                <c:pt idx="2025">
                  <c:v>155.22035977342199</c:v>
                </c:pt>
                <c:pt idx="2026">
                  <c:v>155.18728906922101</c:v>
                </c:pt>
                <c:pt idx="2027">
                  <c:v>155.74064594882</c:v>
                </c:pt>
                <c:pt idx="2028">
                  <c:v>155.74158349577999</c:v>
                </c:pt>
                <c:pt idx="2029">
                  <c:v>155.81532989049799</c:v>
                </c:pt>
                <c:pt idx="2030">
                  <c:v>154.85939119684301</c:v>
                </c:pt>
                <c:pt idx="2031">
                  <c:v>153.644168496052</c:v>
                </c:pt>
                <c:pt idx="2032">
                  <c:v>153.48166000579101</c:v>
                </c:pt>
                <c:pt idx="2033">
                  <c:v>152.996555973536</c:v>
                </c:pt>
                <c:pt idx="2034">
                  <c:v>152.84393091068401</c:v>
                </c:pt>
                <c:pt idx="2035">
                  <c:v>153.43999331530401</c:v>
                </c:pt>
                <c:pt idx="2036">
                  <c:v>154.21532783314299</c:v>
                </c:pt>
                <c:pt idx="2037">
                  <c:v>153.639874605877</c:v>
                </c:pt>
                <c:pt idx="2038">
                  <c:v>153.427270074148</c:v>
                </c:pt>
                <c:pt idx="2039">
                  <c:v>154.14591096075199</c:v>
                </c:pt>
                <c:pt idx="2040">
                  <c:v>154.147377850797</c:v>
                </c:pt>
                <c:pt idx="2041">
                  <c:v>154.77549212468301</c:v>
                </c:pt>
                <c:pt idx="2042">
                  <c:v>154.79176046186299</c:v>
                </c:pt>
                <c:pt idx="2043">
                  <c:v>154.47450016593601</c:v>
                </c:pt>
                <c:pt idx="2044">
                  <c:v>154.36671773495601</c:v>
                </c:pt>
                <c:pt idx="2045">
                  <c:v>154.13874601114799</c:v>
                </c:pt>
                <c:pt idx="2046">
                  <c:v>153.72968018003499</c:v>
                </c:pt>
                <c:pt idx="2047">
                  <c:v>153.14528256844699</c:v>
                </c:pt>
                <c:pt idx="2048">
                  <c:v>152.602222698785</c:v>
                </c:pt>
                <c:pt idx="2049">
                  <c:v>152.688410625947</c:v>
                </c:pt>
                <c:pt idx="2050">
                  <c:v>152.36380881698099</c:v>
                </c:pt>
                <c:pt idx="2051">
                  <c:v>152.55259613662801</c:v>
                </c:pt>
                <c:pt idx="2052">
                  <c:v>152.502684627185</c:v>
                </c:pt>
                <c:pt idx="2053">
                  <c:v>153.09414651911899</c:v>
                </c:pt>
                <c:pt idx="2054">
                  <c:v>152.24525572667301</c:v>
                </c:pt>
                <c:pt idx="2055">
                  <c:v>151.761191516254</c:v>
                </c:pt>
                <c:pt idx="2056">
                  <c:v>151.949201652846</c:v>
                </c:pt>
                <c:pt idx="2057">
                  <c:v>152.468884056474</c:v>
                </c:pt>
                <c:pt idx="2058">
                  <c:v>152.999654510743</c:v>
                </c:pt>
                <c:pt idx="2059">
                  <c:v>153.154332778753</c:v>
                </c:pt>
                <c:pt idx="2060">
                  <c:v>153.852791339692</c:v>
                </c:pt>
                <c:pt idx="2061">
                  <c:v>154.238095421493</c:v>
                </c:pt>
                <c:pt idx="2062">
                  <c:v>153.937549588651</c:v>
                </c:pt>
                <c:pt idx="2063">
                  <c:v>154.035577331658</c:v>
                </c:pt>
                <c:pt idx="2064">
                  <c:v>153.61679757041699</c:v>
                </c:pt>
                <c:pt idx="2065">
                  <c:v>153.62011467542001</c:v>
                </c:pt>
                <c:pt idx="2066">
                  <c:v>153.01520493258701</c:v>
                </c:pt>
                <c:pt idx="2067">
                  <c:v>152.65457962570099</c:v>
                </c:pt>
                <c:pt idx="2068">
                  <c:v>153.16920384789799</c:v>
                </c:pt>
                <c:pt idx="2069">
                  <c:v>153.58923553915201</c:v>
                </c:pt>
                <c:pt idx="2070">
                  <c:v>153.817581019035</c:v>
                </c:pt>
                <c:pt idx="2071">
                  <c:v>153.92318194763101</c:v>
                </c:pt>
                <c:pt idx="2072">
                  <c:v>153.830049728299</c:v>
                </c:pt>
                <c:pt idx="2073">
                  <c:v>153.339684965381</c:v>
                </c:pt>
                <c:pt idx="2074">
                  <c:v>153.221829372668</c:v>
                </c:pt>
                <c:pt idx="2075">
                  <c:v>152.811093455319</c:v>
                </c:pt>
                <c:pt idx="2076">
                  <c:v>152.96372671647799</c:v>
                </c:pt>
                <c:pt idx="2077">
                  <c:v>153.38898213930401</c:v>
                </c:pt>
                <c:pt idx="2078">
                  <c:v>153.789092751227</c:v>
                </c:pt>
                <c:pt idx="2079">
                  <c:v>153.980390377238</c:v>
                </c:pt>
                <c:pt idx="2080">
                  <c:v>153.5579738639</c:v>
                </c:pt>
                <c:pt idx="2081">
                  <c:v>153.734786986773</c:v>
                </c:pt>
                <c:pt idx="2082">
                  <c:v>154.43903459001001</c:v>
                </c:pt>
                <c:pt idx="2083">
                  <c:v>153.98390393670701</c:v>
                </c:pt>
                <c:pt idx="2084">
                  <c:v>153.97027764049901</c:v>
                </c:pt>
                <c:pt idx="2085">
                  <c:v>153.002812337992</c:v>
                </c:pt>
                <c:pt idx="2086">
                  <c:v>150.931895180932</c:v>
                </c:pt>
                <c:pt idx="2087">
                  <c:v>147.92956087016199</c:v>
                </c:pt>
                <c:pt idx="2088">
                  <c:v>146.243275663221</c:v>
                </c:pt>
                <c:pt idx="2089">
                  <c:v>148.02239011354899</c:v>
                </c:pt>
                <c:pt idx="2090">
                  <c:v>149.72075300313401</c:v>
                </c:pt>
                <c:pt idx="2091">
                  <c:v>149.88199590723701</c:v>
                </c:pt>
                <c:pt idx="2092">
                  <c:v>149.51485691682501</c:v>
                </c:pt>
                <c:pt idx="2093">
                  <c:v>149.28097011542999</c:v>
                </c:pt>
                <c:pt idx="2094">
                  <c:v>149.334693189803</c:v>
                </c:pt>
                <c:pt idx="2095">
                  <c:v>149.44018357786101</c:v>
                </c:pt>
                <c:pt idx="2096">
                  <c:v>149.35299627084399</c:v>
                </c:pt>
                <c:pt idx="2097">
                  <c:v>149.465825399929</c:v>
                </c:pt>
                <c:pt idx="2098">
                  <c:v>148.992400655182</c:v>
                </c:pt>
                <c:pt idx="2099">
                  <c:v>149.002753240289</c:v>
                </c:pt>
                <c:pt idx="2100">
                  <c:v>149.270529152807</c:v>
                </c:pt>
                <c:pt idx="2101">
                  <c:v>149.09886763115301</c:v>
                </c:pt>
                <c:pt idx="2102">
                  <c:v>148.446078748416</c:v>
                </c:pt>
                <c:pt idx="2103">
                  <c:v>149.07453986104801</c:v>
                </c:pt>
                <c:pt idx="2104">
                  <c:v>150.11603860744299</c:v>
                </c:pt>
                <c:pt idx="2105">
                  <c:v>150.469644855127</c:v>
                </c:pt>
                <c:pt idx="2106">
                  <c:v>149.78895464164401</c:v>
                </c:pt>
                <c:pt idx="2107">
                  <c:v>149.61827319742699</c:v>
                </c:pt>
                <c:pt idx="2108">
                  <c:v>149.58071312530299</c:v>
                </c:pt>
                <c:pt idx="2109">
                  <c:v>150.300114099425</c:v>
                </c:pt>
                <c:pt idx="2110">
                  <c:v>149.710792594731</c:v>
                </c:pt>
                <c:pt idx="2111">
                  <c:v>149.06726410657899</c:v>
                </c:pt>
                <c:pt idx="2112">
                  <c:v>149.219423967041</c:v>
                </c:pt>
                <c:pt idx="2113">
                  <c:v>149.32081601323199</c:v>
                </c:pt>
                <c:pt idx="2114">
                  <c:v>149.48819590821199</c:v>
                </c:pt>
                <c:pt idx="2115">
                  <c:v>151.059559907379</c:v>
                </c:pt>
                <c:pt idx="2116">
                  <c:v>151.148833161933</c:v>
                </c:pt>
                <c:pt idx="2117">
                  <c:v>151.663532895142</c:v>
                </c:pt>
                <c:pt idx="2118">
                  <c:v>151.93086513999501</c:v>
                </c:pt>
                <c:pt idx="2119">
                  <c:v>151.489657816445</c:v>
                </c:pt>
                <c:pt idx="2120">
                  <c:v>151.93041413576501</c:v>
                </c:pt>
                <c:pt idx="2121">
                  <c:v>152.36392978578999</c:v>
                </c:pt>
                <c:pt idx="2122">
                  <c:v>152.37224796587799</c:v>
                </c:pt>
                <c:pt idx="2123">
                  <c:v>153.274048605258</c:v>
                </c:pt>
                <c:pt idx="2124">
                  <c:v>153.24565054251099</c:v>
                </c:pt>
                <c:pt idx="2125">
                  <c:v>153.083793966645</c:v>
                </c:pt>
                <c:pt idx="2126">
                  <c:v>152.85195639930501</c:v>
                </c:pt>
                <c:pt idx="2127">
                  <c:v>152.72513269492799</c:v>
                </c:pt>
                <c:pt idx="2128">
                  <c:v>152.670072330495</c:v>
                </c:pt>
                <c:pt idx="2129">
                  <c:v>153.232928145899</c:v>
                </c:pt>
                <c:pt idx="2130">
                  <c:v>153.12791984779699</c:v>
                </c:pt>
                <c:pt idx="2131">
                  <c:v>153.28657350179199</c:v>
                </c:pt>
                <c:pt idx="2132">
                  <c:v>153.448020668038</c:v>
                </c:pt>
                <c:pt idx="2133">
                  <c:v>153.266231409997</c:v>
                </c:pt>
                <c:pt idx="2134">
                  <c:v>152.11775712373699</c:v>
                </c:pt>
                <c:pt idx="2135">
                  <c:v>152.209610515728</c:v>
                </c:pt>
                <c:pt idx="2136">
                  <c:v>152.331104235135</c:v>
                </c:pt>
                <c:pt idx="2137">
                  <c:v>151.93660963471299</c:v>
                </c:pt>
                <c:pt idx="2138">
                  <c:v>151.61940157454799</c:v>
                </c:pt>
                <c:pt idx="2139">
                  <c:v>151.398482066599</c:v>
                </c:pt>
                <c:pt idx="2140">
                  <c:v>150.45313400702301</c:v>
                </c:pt>
                <c:pt idx="2141">
                  <c:v>149.903888434864</c:v>
                </c:pt>
                <c:pt idx="2142">
                  <c:v>150.07085999402599</c:v>
                </c:pt>
                <c:pt idx="2143">
                  <c:v>149.82898366208099</c:v>
                </c:pt>
                <c:pt idx="2144">
                  <c:v>149.42508003141299</c:v>
                </c:pt>
                <c:pt idx="2145">
                  <c:v>149.207865082919</c:v>
                </c:pt>
                <c:pt idx="2146">
                  <c:v>149.79633890421201</c:v>
                </c:pt>
                <c:pt idx="2147">
                  <c:v>149.64980942459599</c:v>
                </c:pt>
                <c:pt idx="2148">
                  <c:v>150.30726455480499</c:v>
                </c:pt>
                <c:pt idx="2149">
                  <c:v>150.650822353</c:v>
                </c:pt>
                <c:pt idx="2150">
                  <c:v>150.664055935801</c:v>
                </c:pt>
                <c:pt idx="2151">
                  <c:v>150.60803934649601</c:v>
                </c:pt>
                <c:pt idx="2152">
                  <c:v>150.78323757522301</c:v>
                </c:pt>
                <c:pt idx="2153">
                  <c:v>150.801734656934</c:v>
                </c:pt>
                <c:pt idx="2154">
                  <c:v>150.692223326034</c:v>
                </c:pt>
                <c:pt idx="2155">
                  <c:v>150.70098698579</c:v>
                </c:pt>
                <c:pt idx="2156">
                  <c:v>151.756884476777</c:v>
                </c:pt>
                <c:pt idx="2157">
                  <c:v>150.969299366136</c:v>
                </c:pt>
                <c:pt idx="2158">
                  <c:v>149.414294478215</c:v>
                </c:pt>
                <c:pt idx="2159">
                  <c:v>150.875485257381</c:v>
                </c:pt>
                <c:pt idx="2160">
                  <c:v>150.16158150100199</c:v>
                </c:pt>
                <c:pt idx="2161">
                  <c:v>149.81854272898701</c:v>
                </c:pt>
                <c:pt idx="2162">
                  <c:v>149.576644288512</c:v>
                </c:pt>
                <c:pt idx="2163">
                  <c:v>149.42853775159799</c:v>
                </c:pt>
                <c:pt idx="2164">
                  <c:v>148.95726307657</c:v>
                </c:pt>
                <c:pt idx="2165">
                  <c:v>147.996124771913</c:v>
                </c:pt>
                <c:pt idx="2166">
                  <c:v>148.32686472560101</c:v>
                </c:pt>
                <c:pt idx="2167">
                  <c:v>149.33594437387799</c:v>
                </c:pt>
                <c:pt idx="2168">
                  <c:v>148.071263419014</c:v>
                </c:pt>
                <c:pt idx="2169">
                  <c:v>148.54021788665901</c:v>
                </c:pt>
                <c:pt idx="2170">
                  <c:v>148.75785421076199</c:v>
                </c:pt>
                <c:pt idx="2171">
                  <c:v>148.78068725423901</c:v>
                </c:pt>
                <c:pt idx="2172">
                  <c:v>149.26949894956499</c:v>
                </c:pt>
                <c:pt idx="2173">
                  <c:v>149.55488301792099</c:v>
                </c:pt>
                <c:pt idx="2174">
                  <c:v>149.213620455643</c:v>
                </c:pt>
                <c:pt idx="2175">
                  <c:v>149.15406928889499</c:v>
                </c:pt>
                <c:pt idx="2176">
                  <c:v>148.66495831600099</c:v>
                </c:pt>
                <c:pt idx="2177">
                  <c:v>148.66674824231501</c:v>
                </c:pt>
                <c:pt idx="2178">
                  <c:v>148.57734834488099</c:v>
                </c:pt>
                <c:pt idx="2179">
                  <c:v>148.25573081020801</c:v>
                </c:pt>
                <c:pt idx="2180">
                  <c:v>148.157653830746</c:v>
                </c:pt>
                <c:pt idx="2181">
                  <c:v>147.47150530575601</c:v>
                </c:pt>
                <c:pt idx="2182">
                  <c:v>147.35055368224701</c:v>
                </c:pt>
                <c:pt idx="2183">
                  <c:v>146.41728580080701</c:v>
                </c:pt>
                <c:pt idx="2184">
                  <c:v>147.06419006756201</c:v>
                </c:pt>
                <c:pt idx="2185">
                  <c:v>146.75246883276901</c:v>
                </c:pt>
                <c:pt idx="2186">
                  <c:v>146.89860367282401</c:v>
                </c:pt>
                <c:pt idx="2187">
                  <c:v>146.417980240638</c:v>
                </c:pt>
                <c:pt idx="2188">
                  <c:v>146.47387744643899</c:v>
                </c:pt>
                <c:pt idx="2189">
                  <c:v>146.81721312794599</c:v>
                </c:pt>
                <c:pt idx="2190">
                  <c:v>146.722847191981</c:v>
                </c:pt>
                <c:pt idx="2191">
                  <c:v>147.2930051436</c:v>
                </c:pt>
                <c:pt idx="2192">
                  <c:v>147.327224053534</c:v>
                </c:pt>
                <c:pt idx="2193">
                  <c:v>148.468792784713</c:v>
                </c:pt>
                <c:pt idx="2194">
                  <c:v>147.97629936995199</c:v>
                </c:pt>
                <c:pt idx="2195">
                  <c:v>147.79572079570801</c:v>
                </c:pt>
                <c:pt idx="2196">
                  <c:v>149.15187520257899</c:v>
                </c:pt>
                <c:pt idx="2197">
                  <c:v>149.315934984802</c:v>
                </c:pt>
                <c:pt idx="2198">
                  <c:v>149.00853068011199</c:v>
                </c:pt>
                <c:pt idx="2199">
                  <c:v>149.619342913819</c:v>
                </c:pt>
                <c:pt idx="2200">
                  <c:v>150.35216219655899</c:v>
                </c:pt>
                <c:pt idx="2201">
                  <c:v>150.03614661295899</c:v>
                </c:pt>
                <c:pt idx="2202">
                  <c:v>150.72885116571101</c:v>
                </c:pt>
                <c:pt idx="2203">
                  <c:v>150.47411014321301</c:v>
                </c:pt>
                <c:pt idx="2204">
                  <c:v>150.99342182538501</c:v>
                </c:pt>
                <c:pt idx="2205">
                  <c:v>152.30274323822499</c:v>
                </c:pt>
                <c:pt idx="2206">
                  <c:v>152.3625298172</c:v>
                </c:pt>
                <c:pt idx="2207">
                  <c:v>151.337457393797</c:v>
                </c:pt>
                <c:pt idx="2208">
                  <c:v>152.014347448911</c:v>
                </c:pt>
                <c:pt idx="2209">
                  <c:v>153.01781248352799</c:v>
                </c:pt>
                <c:pt idx="2210">
                  <c:v>152.75420353667201</c:v>
                </c:pt>
                <c:pt idx="2211">
                  <c:v>152.684028302608</c:v>
                </c:pt>
                <c:pt idx="2212">
                  <c:v>152.780019645366</c:v>
                </c:pt>
                <c:pt idx="2213">
                  <c:v>153.03958994333999</c:v>
                </c:pt>
                <c:pt idx="2214">
                  <c:v>153.58810369669899</c:v>
                </c:pt>
                <c:pt idx="2215">
                  <c:v>152.495196424798</c:v>
                </c:pt>
                <c:pt idx="2216">
                  <c:v>152.86716831342699</c:v>
                </c:pt>
                <c:pt idx="2217">
                  <c:v>153.11488182151399</c:v>
                </c:pt>
                <c:pt idx="2218">
                  <c:v>153.59820819147299</c:v>
                </c:pt>
                <c:pt idx="2219">
                  <c:v>154.57787008266999</c:v>
                </c:pt>
                <c:pt idx="2220">
                  <c:v>154.82022910118499</c:v>
                </c:pt>
                <c:pt idx="2221">
                  <c:v>155.02524245687599</c:v>
                </c:pt>
                <c:pt idx="2222">
                  <c:v>154.49863921033599</c:v>
                </c:pt>
                <c:pt idx="2223">
                  <c:v>154.217616207058</c:v>
                </c:pt>
                <c:pt idx="2224">
                  <c:v>154.862199096658</c:v>
                </c:pt>
                <c:pt idx="2225">
                  <c:v>154.79914021359701</c:v>
                </c:pt>
                <c:pt idx="2226">
                  <c:v>154.398503907904</c:v>
                </c:pt>
                <c:pt idx="2227">
                  <c:v>154.27645109837599</c:v>
                </c:pt>
                <c:pt idx="2228">
                  <c:v>155.830185221818</c:v>
                </c:pt>
                <c:pt idx="2229">
                  <c:v>156.55027197726099</c:v>
                </c:pt>
                <c:pt idx="2230">
                  <c:v>156.58253083269301</c:v>
                </c:pt>
                <c:pt idx="2231">
                  <c:v>156.34557005678599</c:v>
                </c:pt>
                <c:pt idx="2232">
                  <c:v>156.40684735954599</c:v>
                </c:pt>
                <c:pt idx="2233">
                  <c:v>155.111889570166</c:v>
                </c:pt>
                <c:pt idx="2234">
                  <c:v>154.89559264313201</c:v>
                </c:pt>
                <c:pt idx="2235">
                  <c:v>155.022526887829</c:v>
                </c:pt>
                <c:pt idx="2236">
                  <c:v>156.43178834687399</c:v>
                </c:pt>
                <c:pt idx="2237">
                  <c:v>156.08785185598001</c:v>
                </c:pt>
                <c:pt idx="2238">
                  <c:v>156.4553068303</c:v>
                </c:pt>
                <c:pt idx="2239">
                  <c:v>156.81512703356199</c:v>
                </c:pt>
                <c:pt idx="2240">
                  <c:v>156.64750193909799</c:v>
                </c:pt>
                <c:pt idx="2241">
                  <c:v>156.85642913642999</c:v>
                </c:pt>
                <c:pt idx="2242">
                  <c:v>157.014564993634</c:v>
                </c:pt>
                <c:pt idx="2243">
                  <c:v>157.21645257566499</c:v>
                </c:pt>
                <c:pt idx="2244">
                  <c:v>156.98366798435501</c:v>
                </c:pt>
                <c:pt idx="2245">
                  <c:v>156.979730875477</c:v>
                </c:pt>
                <c:pt idx="2246">
                  <c:v>156.98412452666301</c:v>
                </c:pt>
                <c:pt idx="2247">
                  <c:v>157.48558435617201</c:v>
                </c:pt>
                <c:pt idx="2248">
                  <c:v>157.05117238237901</c:v>
                </c:pt>
                <c:pt idx="2249">
                  <c:v>157.53028248965299</c:v>
                </c:pt>
                <c:pt idx="2250">
                  <c:v>157.64732404738101</c:v>
                </c:pt>
                <c:pt idx="2251">
                  <c:v>157.78856722748901</c:v>
                </c:pt>
                <c:pt idx="2252">
                  <c:v>157.21066856317699</c:v>
                </c:pt>
                <c:pt idx="2253">
                  <c:v>156.86764003813499</c:v>
                </c:pt>
                <c:pt idx="2254">
                  <c:v>156.38069572855099</c:v>
                </c:pt>
                <c:pt idx="2255">
                  <c:v>156.298634502814</c:v>
                </c:pt>
                <c:pt idx="2256">
                  <c:v>156.351512342256</c:v>
                </c:pt>
                <c:pt idx="2257">
                  <c:v>156.614047963574</c:v>
                </c:pt>
                <c:pt idx="2258">
                  <c:v>156.73120229374001</c:v>
                </c:pt>
                <c:pt idx="2259">
                  <c:v>156.96553372955501</c:v>
                </c:pt>
                <c:pt idx="2260">
                  <c:v>156.97674288849001</c:v>
                </c:pt>
                <c:pt idx="2261">
                  <c:v>156.446128314053</c:v>
                </c:pt>
                <c:pt idx="2262">
                  <c:v>155.884899525516</c:v>
                </c:pt>
                <c:pt idx="2263">
                  <c:v>156.02915476677299</c:v>
                </c:pt>
                <c:pt idx="2264">
                  <c:v>156.49170925996501</c:v>
                </c:pt>
                <c:pt idx="2265">
                  <c:v>155.75132464207101</c:v>
                </c:pt>
                <c:pt idx="2266">
                  <c:v>156.95286012460099</c:v>
                </c:pt>
                <c:pt idx="2267">
                  <c:v>156.814593359756</c:v>
                </c:pt>
                <c:pt idx="2268">
                  <c:v>156.068414880304</c:v>
                </c:pt>
                <c:pt idx="2269">
                  <c:v>155.93013420701399</c:v>
                </c:pt>
                <c:pt idx="2270">
                  <c:v>156.58953256502701</c:v>
                </c:pt>
                <c:pt idx="2271">
                  <c:v>155.96458583051401</c:v>
                </c:pt>
                <c:pt idx="2272">
                  <c:v>154.920245202405</c:v>
                </c:pt>
                <c:pt idx="2273">
                  <c:v>154.30968220903199</c:v>
                </c:pt>
                <c:pt idx="2274">
                  <c:v>154.90900785961901</c:v>
                </c:pt>
                <c:pt idx="2275">
                  <c:v>154.65813378244701</c:v>
                </c:pt>
                <c:pt idx="2276">
                  <c:v>155.25291952498401</c:v>
                </c:pt>
                <c:pt idx="2277">
                  <c:v>155.78058735198201</c:v>
                </c:pt>
                <c:pt idx="2278">
                  <c:v>155.97181614569601</c:v>
                </c:pt>
                <c:pt idx="2279">
                  <c:v>155.97505101574799</c:v>
                </c:pt>
                <c:pt idx="2280">
                  <c:v>155.89400370981701</c:v>
                </c:pt>
                <c:pt idx="2281">
                  <c:v>155.94621171875801</c:v>
                </c:pt>
                <c:pt idx="2282">
                  <c:v>156.32617780947899</c:v>
                </c:pt>
                <c:pt idx="2283">
                  <c:v>157.354280273954</c:v>
                </c:pt>
                <c:pt idx="2284">
                  <c:v>157.62405177064699</c:v>
                </c:pt>
                <c:pt idx="2285">
                  <c:v>157.58805408439201</c:v>
                </c:pt>
                <c:pt idx="2286">
                  <c:v>158.81773642877801</c:v>
                </c:pt>
                <c:pt idx="2287">
                  <c:v>159.18084425743299</c:v>
                </c:pt>
                <c:pt idx="2288">
                  <c:v>158.632579480083</c:v>
                </c:pt>
                <c:pt idx="2289">
                  <c:v>158.31460898139801</c:v>
                </c:pt>
                <c:pt idx="2290">
                  <c:v>158.166024655841</c:v>
                </c:pt>
                <c:pt idx="2291">
                  <c:v>158.44894771449199</c:v>
                </c:pt>
                <c:pt idx="2292">
                  <c:v>158.15507439544501</c:v>
                </c:pt>
                <c:pt idx="2293">
                  <c:v>158.05309974846099</c:v>
                </c:pt>
                <c:pt idx="2294">
                  <c:v>158.20306070026601</c:v>
                </c:pt>
                <c:pt idx="2295">
                  <c:v>157.65883797993399</c:v>
                </c:pt>
                <c:pt idx="2296">
                  <c:v>157.638881447698</c:v>
                </c:pt>
                <c:pt idx="2297">
                  <c:v>158.39861476453299</c:v>
                </c:pt>
                <c:pt idx="2298">
                  <c:v>157.445638757105</c:v>
                </c:pt>
                <c:pt idx="2299">
                  <c:v>156.66248562849799</c:v>
                </c:pt>
                <c:pt idx="2300">
                  <c:v>157.97266895995699</c:v>
                </c:pt>
                <c:pt idx="2301">
                  <c:v>159.63011249931699</c:v>
                </c:pt>
                <c:pt idx="2302">
                  <c:v>161.308530642639</c:v>
                </c:pt>
                <c:pt idx="2303">
                  <c:v>163.07231489166</c:v>
                </c:pt>
                <c:pt idx="2304">
                  <c:v>163.27251400946199</c:v>
                </c:pt>
                <c:pt idx="2305">
                  <c:v>164.05697604559299</c:v>
                </c:pt>
                <c:pt idx="2306">
                  <c:v>163.589247110396</c:v>
                </c:pt>
                <c:pt idx="2307">
                  <c:v>165.57544171901901</c:v>
                </c:pt>
                <c:pt idx="2308">
                  <c:v>165.55243356494299</c:v>
                </c:pt>
                <c:pt idx="2309">
                  <c:v>165.114385426746</c:v>
                </c:pt>
                <c:pt idx="2310">
                  <c:v>165.77892036029399</c:v>
                </c:pt>
                <c:pt idx="2311">
                  <c:v>165.64659791205</c:v>
                </c:pt>
                <c:pt idx="2312">
                  <c:v>165.087523272488</c:v>
                </c:pt>
                <c:pt idx="2313">
                  <c:v>165.43832609658699</c:v>
                </c:pt>
                <c:pt idx="2314">
                  <c:v>165.22431355359399</c:v>
                </c:pt>
                <c:pt idx="2315">
                  <c:v>164.863191059142</c:v>
                </c:pt>
                <c:pt idx="2316">
                  <c:v>165.461162146964</c:v>
                </c:pt>
                <c:pt idx="2317">
                  <c:v>165.44616668856</c:v>
                </c:pt>
                <c:pt idx="2318">
                  <c:v>164.98968487811501</c:v>
                </c:pt>
                <c:pt idx="2319">
                  <c:v>165.27941959247701</c:v>
                </c:pt>
                <c:pt idx="2320">
                  <c:v>166.77560918975001</c:v>
                </c:pt>
                <c:pt idx="2321">
                  <c:v>166.716004570546</c:v>
                </c:pt>
                <c:pt idx="2322">
                  <c:v>167.42387815557001</c:v>
                </c:pt>
                <c:pt idx="2323">
                  <c:v>167.156227604104</c:v>
                </c:pt>
                <c:pt idx="2324">
                  <c:v>166.420478369454</c:v>
                </c:pt>
                <c:pt idx="2325">
                  <c:v>166.584881233532</c:v>
                </c:pt>
                <c:pt idx="2326">
                  <c:v>166.94241203389899</c:v>
                </c:pt>
                <c:pt idx="2327">
                  <c:v>166.819515307579</c:v>
                </c:pt>
                <c:pt idx="2328">
                  <c:v>166.65098762209701</c:v>
                </c:pt>
                <c:pt idx="2329">
                  <c:v>166.87629537478099</c:v>
                </c:pt>
                <c:pt idx="2330">
                  <c:v>166.42323848349699</c:v>
                </c:pt>
                <c:pt idx="2331">
                  <c:v>167.17389921416299</c:v>
                </c:pt>
                <c:pt idx="2332">
                  <c:v>167.16455161738901</c:v>
                </c:pt>
                <c:pt idx="2333">
                  <c:v>167.75479753594701</c:v>
                </c:pt>
                <c:pt idx="2334">
                  <c:v>166.83198750426001</c:v>
                </c:pt>
                <c:pt idx="2335">
                  <c:v>167.13751591962699</c:v>
                </c:pt>
                <c:pt idx="2336">
                  <c:v>167.34233842741901</c:v>
                </c:pt>
                <c:pt idx="2337">
                  <c:v>167.20056415434999</c:v>
                </c:pt>
                <c:pt idx="2338">
                  <c:v>167.21786454872199</c:v>
                </c:pt>
                <c:pt idx="2339">
                  <c:v>167.53058146029599</c:v>
                </c:pt>
                <c:pt idx="2340">
                  <c:v>166.549856302439</c:v>
                </c:pt>
                <c:pt idx="2341">
                  <c:v>166.300680753471</c:v>
                </c:pt>
                <c:pt idx="2342">
                  <c:v>166.29105646745001</c:v>
                </c:pt>
                <c:pt idx="2343">
                  <c:v>166.83864905486601</c:v>
                </c:pt>
                <c:pt idx="2344">
                  <c:v>166.404420919643</c:v>
                </c:pt>
                <c:pt idx="2345">
                  <c:v>166.121160335323</c:v>
                </c:pt>
                <c:pt idx="2346">
                  <c:v>166.332030764617</c:v>
                </c:pt>
                <c:pt idx="2347">
                  <c:v>166.95189300583701</c:v>
                </c:pt>
                <c:pt idx="2348">
                  <c:v>167.721681887686</c:v>
                </c:pt>
                <c:pt idx="2349">
                  <c:v>167.75943362886699</c:v>
                </c:pt>
                <c:pt idx="2350">
                  <c:v>167.08095229106101</c:v>
                </c:pt>
                <c:pt idx="2351">
                  <c:v>162.929965500809</c:v>
                </c:pt>
                <c:pt idx="2352">
                  <c:v>165.58751761988401</c:v>
                </c:pt>
                <c:pt idx="2353">
                  <c:v>163.62118453233501</c:v>
                </c:pt>
                <c:pt idx="2354">
                  <c:v>163.96623779118701</c:v>
                </c:pt>
                <c:pt idx="2355">
                  <c:v>166.07303501747199</c:v>
                </c:pt>
                <c:pt idx="2356">
                  <c:v>165.72335591024299</c:v>
                </c:pt>
                <c:pt idx="2357">
                  <c:v>165.65530600083301</c:v>
                </c:pt>
                <c:pt idx="2358">
                  <c:v>165.75309158170401</c:v>
                </c:pt>
                <c:pt idx="2359">
                  <c:v>166.64970471850501</c:v>
                </c:pt>
                <c:pt idx="2360">
                  <c:v>167.19144793145</c:v>
                </c:pt>
                <c:pt idx="2361">
                  <c:v>167.162624809276</c:v>
                </c:pt>
                <c:pt idx="2362">
                  <c:v>167.187813192357</c:v>
                </c:pt>
                <c:pt idx="2363">
                  <c:v>167.36225242051501</c:v>
                </c:pt>
                <c:pt idx="2364">
                  <c:v>167.466576249599</c:v>
                </c:pt>
                <c:pt idx="2365">
                  <c:v>167.304434471359</c:v>
                </c:pt>
                <c:pt idx="2366">
                  <c:v>167.17181002325799</c:v>
                </c:pt>
                <c:pt idx="2367">
                  <c:v>166.87311790291099</c:v>
                </c:pt>
                <c:pt idx="2368">
                  <c:v>165.614072999916</c:v>
                </c:pt>
                <c:pt idx="2369">
                  <c:v>165.47003650697101</c:v>
                </c:pt>
                <c:pt idx="2370">
                  <c:v>165.226330236949</c:v>
                </c:pt>
                <c:pt idx="2371">
                  <c:v>165.31450807572099</c:v>
                </c:pt>
                <c:pt idx="2372">
                  <c:v>165.31642041744101</c:v>
                </c:pt>
                <c:pt idx="2373">
                  <c:v>164.84358231150799</c:v>
                </c:pt>
                <c:pt idx="2374">
                  <c:v>164.92516563528301</c:v>
                </c:pt>
                <c:pt idx="2375">
                  <c:v>165.10242084362301</c:v>
                </c:pt>
                <c:pt idx="2376">
                  <c:v>164.67536715422801</c:v>
                </c:pt>
                <c:pt idx="2377">
                  <c:v>164.99094407704001</c:v>
                </c:pt>
                <c:pt idx="2378">
                  <c:v>165.41471566761601</c:v>
                </c:pt>
                <c:pt idx="2379">
                  <c:v>165.667536032827</c:v>
                </c:pt>
                <c:pt idx="2380">
                  <c:v>165.52142350797899</c:v>
                </c:pt>
                <c:pt idx="2381">
                  <c:v>165.627795673821</c:v>
                </c:pt>
                <c:pt idx="2382">
                  <c:v>165.75095470689899</c:v>
                </c:pt>
                <c:pt idx="2383">
                  <c:v>165.69870992273999</c:v>
                </c:pt>
                <c:pt idx="2384">
                  <c:v>165.073938967098</c:v>
                </c:pt>
                <c:pt idx="2385">
                  <c:v>164.22019353984999</c:v>
                </c:pt>
                <c:pt idx="2386">
                  <c:v>164.042065373447</c:v>
                </c:pt>
                <c:pt idx="2387">
                  <c:v>164.24511805006301</c:v>
                </c:pt>
                <c:pt idx="2388">
                  <c:v>163.92141215696699</c:v>
                </c:pt>
                <c:pt idx="2389">
                  <c:v>163.82355304641001</c:v>
                </c:pt>
                <c:pt idx="2390">
                  <c:v>163.384302790384</c:v>
                </c:pt>
                <c:pt idx="2391">
                  <c:v>163.63463926793401</c:v>
                </c:pt>
                <c:pt idx="2392">
                  <c:v>164.18343246544799</c:v>
                </c:pt>
                <c:pt idx="2393">
                  <c:v>164.28288413114799</c:v>
                </c:pt>
                <c:pt idx="2394">
                  <c:v>163.97112725752999</c:v>
                </c:pt>
                <c:pt idx="2395">
                  <c:v>163.456823875189</c:v>
                </c:pt>
                <c:pt idx="2396">
                  <c:v>161.677284705951</c:v>
                </c:pt>
                <c:pt idx="2397">
                  <c:v>160.63642800533501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Sheet10!$BR$7</c:f>
              <c:strCache>
                <c:ptCount val="1"/>
                <c:pt idx="0">
                  <c:v>ERCMonthly20</c:v>
                </c:pt>
              </c:strCache>
            </c:strRef>
          </c:tx>
          <c:marker>
            <c:symbol val="none"/>
          </c:marker>
          <c:val>
            <c:numRef>
              <c:f>Sheet10!$BR$8:$BR$2418</c:f>
              <c:numCache>
                <c:formatCode>General</c:formatCode>
                <c:ptCount val="2411"/>
                <c:pt idx="0">
                  <c:v>100</c:v>
                </c:pt>
                <c:pt idx="1">
                  <c:v>100.267440409649</c:v>
                </c:pt>
                <c:pt idx="2">
                  <c:v>100.075319499031</c:v>
                </c:pt>
                <c:pt idx="3">
                  <c:v>99.962120466820394</c:v>
                </c:pt>
                <c:pt idx="4">
                  <c:v>100.18591921908001</c:v>
                </c:pt>
                <c:pt idx="5">
                  <c:v>100.110497691864</c:v>
                </c:pt>
                <c:pt idx="6">
                  <c:v>100.14193203918801</c:v>
                </c:pt>
                <c:pt idx="7">
                  <c:v>100.41615034054399</c:v>
                </c:pt>
                <c:pt idx="8">
                  <c:v>100.148102552354</c:v>
                </c:pt>
                <c:pt idx="9">
                  <c:v>100.027851150073</c:v>
                </c:pt>
                <c:pt idx="10">
                  <c:v>99.621669353849498</c:v>
                </c:pt>
                <c:pt idx="11">
                  <c:v>99.830886017564495</c:v>
                </c:pt>
                <c:pt idx="12">
                  <c:v>99.763850016649997</c:v>
                </c:pt>
                <c:pt idx="13">
                  <c:v>100.076386034552</c:v>
                </c:pt>
                <c:pt idx="14">
                  <c:v>100.15846866237</c:v>
                </c:pt>
                <c:pt idx="15">
                  <c:v>100.145874775</c:v>
                </c:pt>
                <c:pt idx="16">
                  <c:v>100.46713507654199</c:v>
                </c:pt>
                <c:pt idx="17">
                  <c:v>100.077856198817</c:v>
                </c:pt>
                <c:pt idx="18">
                  <c:v>99.909365611543095</c:v>
                </c:pt>
                <c:pt idx="19">
                  <c:v>98.932038705862993</c:v>
                </c:pt>
                <c:pt idx="20">
                  <c:v>98.968375054857901</c:v>
                </c:pt>
                <c:pt idx="21">
                  <c:v>98.997843483616094</c:v>
                </c:pt>
                <c:pt idx="22">
                  <c:v>98.257231059316595</c:v>
                </c:pt>
                <c:pt idx="23">
                  <c:v>98.974531244560794</c:v>
                </c:pt>
                <c:pt idx="24">
                  <c:v>99.271966244359703</c:v>
                </c:pt>
                <c:pt idx="25">
                  <c:v>99.737373914582605</c:v>
                </c:pt>
                <c:pt idx="26">
                  <c:v>99.786670823842002</c:v>
                </c:pt>
                <c:pt idx="27">
                  <c:v>100.131767636522</c:v>
                </c:pt>
                <c:pt idx="28">
                  <c:v>99.389803135217207</c:v>
                </c:pt>
                <c:pt idx="29">
                  <c:v>99.483591972103895</c:v>
                </c:pt>
                <c:pt idx="30">
                  <c:v>99.415043591772104</c:v>
                </c:pt>
                <c:pt idx="31">
                  <c:v>99.432037306514701</c:v>
                </c:pt>
                <c:pt idx="32">
                  <c:v>99.197329139581797</c:v>
                </c:pt>
                <c:pt idx="33">
                  <c:v>99.567546526690407</c:v>
                </c:pt>
                <c:pt idx="34">
                  <c:v>99.565957494723506</c:v>
                </c:pt>
                <c:pt idx="35">
                  <c:v>99.900379757614601</c:v>
                </c:pt>
                <c:pt idx="36">
                  <c:v>100.365631831467</c:v>
                </c:pt>
                <c:pt idx="37">
                  <c:v>100.27145310854701</c:v>
                </c:pt>
                <c:pt idx="38">
                  <c:v>100.05655903167801</c:v>
                </c:pt>
                <c:pt idx="39">
                  <c:v>100.139710062174</c:v>
                </c:pt>
                <c:pt idx="40">
                  <c:v>100.31379084683201</c:v>
                </c:pt>
                <c:pt idx="41">
                  <c:v>100.573746287324</c:v>
                </c:pt>
                <c:pt idx="42">
                  <c:v>100.342769764092</c:v>
                </c:pt>
                <c:pt idx="43">
                  <c:v>100.557279979303</c:v>
                </c:pt>
                <c:pt idx="44">
                  <c:v>100.911149926062</c:v>
                </c:pt>
                <c:pt idx="45">
                  <c:v>101.090987202335</c:v>
                </c:pt>
                <c:pt idx="46">
                  <c:v>101.045598757947</c:v>
                </c:pt>
                <c:pt idx="47">
                  <c:v>101.32515304777</c:v>
                </c:pt>
                <c:pt idx="48">
                  <c:v>101.485142341884</c:v>
                </c:pt>
                <c:pt idx="49">
                  <c:v>101.581797031043</c:v>
                </c:pt>
                <c:pt idx="50">
                  <c:v>101.431548715266</c:v>
                </c:pt>
                <c:pt idx="51">
                  <c:v>101.03986432701301</c:v>
                </c:pt>
                <c:pt idx="52">
                  <c:v>101.30062813220999</c:v>
                </c:pt>
                <c:pt idx="53">
                  <c:v>100.85773183774199</c:v>
                </c:pt>
                <c:pt idx="54">
                  <c:v>100.603286843294</c:v>
                </c:pt>
                <c:pt idx="55">
                  <c:v>100.81041323239199</c:v>
                </c:pt>
                <c:pt idx="56">
                  <c:v>100.923308891216</c:v>
                </c:pt>
                <c:pt idx="57">
                  <c:v>100.925406858153</c:v>
                </c:pt>
                <c:pt idx="58">
                  <c:v>101.162955813493</c:v>
                </c:pt>
                <c:pt idx="59">
                  <c:v>100.97395345774601</c:v>
                </c:pt>
                <c:pt idx="60">
                  <c:v>100.824293826359</c:v>
                </c:pt>
                <c:pt idx="61">
                  <c:v>100.99064586372501</c:v>
                </c:pt>
                <c:pt idx="62">
                  <c:v>100.917380254512</c:v>
                </c:pt>
                <c:pt idx="63">
                  <c:v>100.438312798533</c:v>
                </c:pt>
                <c:pt idx="64">
                  <c:v>100.12610735330701</c:v>
                </c:pt>
                <c:pt idx="65">
                  <c:v>100.44133280173</c:v>
                </c:pt>
                <c:pt idx="66">
                  <c:v>100.26894148234101</c:v>
                </c:pt>
                <c:pt idx="67">
                  <c:v>99.876574074772805</c:v>
                </c:pt>
                <c:pt idx="68">
                  <c:v>99.733704255442206</c:v>
                </c:pt>
                <c:pt idx="69">
                  <c:v>100.251642651373</c:v>
                </c:pt>
                <c:pt idx="70">
                  <c:v>100.41536158808999</c:v>
                </c:pt>
                <c:pt idx="71">
                  <c:v>100.810070443244</c:v>
                </c:pt>
                <c:pt idx="72">
                  <c:v>101.01754178019</c:v>
                </c:pt>
                <c:pt idx="73">
                  <c:v>101.05397405298901</c:v>
                </c:pt>
                <c:pt idx="74">
                  <c:v>101.53630002177</c:v>
                </c:pt>
                <c:pt idx="75">
                  <c:v>101.57352669621299</c:v>
                </c:pt>
                <c:pt idx="76">
                  <c:v>101.263916579981</c:v>
                </c:pt>
                <c:pt idx="77">
                  <c:v>101.785552622804</c:v>
                </c:pt>
                <c:pt idx="78">
                  <c:v>102.15226693159801</c:v>
                </c:pt>
                <c:pt idx="79">
                  <c:v>102.53227716137199</c:v>
                </c:pt>
                <c:pt idx="80">
                  <c:v>102.79029321500001</c:v>
                </c:pt>
                <c:pt idx="81">
                  <c:v>103.07459922961</c:v>
                </c:pt>
                <c:pt idx="82">
                  <c:v>103.063558082642</c:v>
                </c:pt>
                <c:pt idx="83">
                  <c:v>103.488059350585</c:v>
                </c:pt>
                <c:pt idx="84">
                  <c:v>103.821915883556</c:v>
                </c:pt>
                <c:pt idx="85">
                  <c:v>103.97849017976201</c:v>
                </c:pt>
                <c:pt idx="86">
                  <c:v>103.93207901712699</c:v>
                </c:pt>
                <c:pt idx="87">
                  <c:v>103.63676315827701</c:v>
                </c:pt>
                <c:pt idx="88">
                  <c:v>103.77149436742</c:v>
                </c:pt>
                <c:pt idx="89">
                  <c:v>103.961597371374</c:v>
                </c:pt>
                <c:pt idx="90">
                  <c:v>104.442890417405</c:v>
                </c:pt>
                <c:pt idx="91">
                  <c:v>104.332936530841</c:v>
                </c:pt>
                <c:pt idx="92">
                  <c:v>103.54005031233901</c:v>
                </c:pt>
                <c:pt idx="93">
                  <c:v>103.90607000807699</c:v>
                </c:pt>
                <c:pt idx="94">
                  <c:v>104.026637991481</c:v>
                </c:pt>
                <c:pt idx="95">
                  <c:v>103.98993482927401</c:v>
                </c:pt>
                <c:pt idx="96">
                  <c:v>104.09333940496199</c:v>
                </c:pt>
                <c:pt idx="97">
                  <c:v>104.57884471890701</c:v>
                </c:pt>
                <c:pt idx="98">
                  <c:v>104.568093149627</c:v>
                </c:pt>
                <c:pt idx="99">
                  <c:v>104.882611803717</c:v>
                </c:pt>
                <c:pt idx="100">
                  <c:v>104.730761295598</c:v>
                </c:pt>
                <c:pt idx="101">
                  <c:v>104.530444187185</c:v>
                </c:pt>
                <c:pt idx="102">
                  <c:v>104.895030339348</c:v>
                </c:pt>
                <c:pt idx="103">
                  <c:v>104.77388505621001</c:v>
                </c:pt>
                <c:pt idx="104">
                  <c:v>104.855300954304</c:v>
                </c:pt>
                <c:pt idx="105">
                  <c:v>104.928807529251</c:v>
                </c:pt>
                <c:pt idx="106">
                  <c:v>105.08377033742499</c:v>
                </c:pt>
                <c:pt idx="107">
                  <c:v>104.97609250844999</c:v>
                </c:pt>
                <c:pt idx="108">
                  <c:v>105.083102990553</c:v>
                </c:pt>
                <c:pt idx="109">
                  <c:v>105.02758386942401</c:v>
                </c:pt>
                <c:pt idx="110">
                  <c:v>104.97696086168401</c:v>
                </c:pt>
                <c:pt idx="111">
                  <c:v>105.494906267378</c:v>
                </c:pt>
                <c:pt idx="112">
                  <c:v>105.959981678532</c:v>
                </c:pt>
                <c:pt idx="113">
                  <c:v>105.863809671593</c:v>
                </c:pt>
                <c:pt idx="114">
                  <c:v>105.82210826127699</c:v>
                </c:pt>
                <c:pt idx="115">
                  <c:v>106.142450439084</c:v>
                </c:pt>
                <c:pt idx="116">
                  <c:v>106.456723016814</c:v>
                </c:pt>
                <c:pt idx="117">
                  <c:v>106.382857020036</c:v>
                </c:pt>
                <c:pt idx="118">
                  <c:v>106.890637822141</c:v>
                </c:pt>
                <c:pt idx="119">
                  <c:v>107.26821829646001</c:v>
                </c:pt>
                <c:pt idx="120">
                  <c:v>106.970692922051</c:v>
                </c:pt>
                <c:pt idx="121">
                  <c:v>107.131748728533</c:v>
                </c:pt>
                <c:pt idx="122">
                  <c:v>106.91719730832899</c:v>
                </c:pt>
                <c:pt idx="123">
                  <c:v>107.08018920057199</c:v>
                </c:pt>
                <c:pt idx="124">
                  <c:v>106.935703686252</c:v>
                </c:pt>
                <c:pt idx="125">
                  <c:v>107.14170434191099</c:v>
                </c:pt>
                <c:pt idx="126">
                  <c:v>106.466833116096</c:v>
                </c:pt>
                <c:pt idx="127">
                  <c:v>106.450052308271</c:v>
                </c:pt>
                <c:pt idx="128">
                  <c:v>106.539900941662</c:v>
                </c:pt>
                <c:pt idx="129">
                  <c:v>106.349217267936</c:v>
                </c:pt>
                <c:pt idx="130">
                  <c:v>106.64913293288799</c:v>
                </c:pt>
                <c:pt idx="131">
                  <c:v>106.526355394551</c:v>
                </c:pt>
                <c:pt idx="132">
                  <c:v>106.528838060178</c:v>
                </c:pt>
                <c:pt idx="133">
                  <c:v>106.732862472723</c:v>
                </c:pt>
                <c:pt idx="134">
                  <c:v>106.754579571568</c:v>
                </c:pt>
                <c:pt idx="135">
                  <c:v>106.717679615669</c:v>
                </c:pt>
                <c:pt idx="136">
                  <c:v>106.686793740713</c:v>
                </c:pt>
                <c:pt idx="137">
                  <c:v>106.966043600113</c:v>
                </c:pt>
                <c:pt idx="138">
                  <c:v>107.410314942133</c:v>
                </c:pt>
                <c:pt idx="139">
                  <c:v>107.148628696996</c:v>
                </c:pt>
                <c:pt idx="140">
                  <c:v>107.465331214204</c:v>
                </c:pt>
                <c:pt idx="141">
                  <c:v>107.866040846787</c:v>
                </c:pt>
                <c:pt idx="142">
                  <c:v>108.06274194749599</c:v>
                </c:pt>
                <c:pt idx="143">
                  <c:v>108.359093155138</c:v>
                </c:pt>
                <c:pt idx="144">
                  <c:v>107.975455682035</c:v>
                </c:pt>
                <c:pt idx="145">
                  <c:v>107.777864041035</c:v>
                </c:pt>
                <c:pt idx="146">
                  <c:v>108.23859127354901</c:v>
                </c:pt>
                <c:pt idx="147">
                  <c:v>107.49153022214099</c:v>
                </c:pt>
                <c:pt idx="148">
                  <c:v>107.525590413331</c:v>
                </c:pt>
                <c:pt idx="149">
                  <c:v>107.76486563392299</c:v>
                </c:pt>
                <c:pt idx="150">
                  <c:v>108.23029885069801</c:v>
                </c:pt>
                <c:pt idx="151">
                  <c:v>107.634899033095</c:v>
                </c:pt>
                <c:pt idx="152">
                  <c:v>106.91199917495599</c:v>
                </c:pt>
                <c:pt idx="153">
                  <c:v>106.81583465884501</c:v>
                </c:pt>
                <c:pt idx="154">
                  <c:v>107.037371516674</c:v>
                </c:pt>
                <c:pt idx="155">
                  <c:v>107.673877009907</c:v>
                </c:pt>
                <c:pt idx="156">
                  <c:v>107.74913420839999</c:v>
                </c:pt>
                <c:pt idx="157">
                  <c:v>108.073399828196</c:v>
                </c:pt>
                <c:pt idx="158">
                  <c:v>108.07705487019599</c:v>
                </c:pt>
                <c:pt idx="159">
                  <c:v>108.20126864609099</c:v>
                </c:pt>
                <c:pt idx="160">
                  <c:v>108.39978881257299</c:v>
                </c:pt>
                <c:pt idx="161">
                  <c:v>108.797945998637</c:v>
                </c:pt>
                <c:pt idx="162">
                  <c:v>108.822251593644</c:v>
                </c:pt>
                <c:pt idx="163">
                  <c:v>108.840822753636</c:v>
                </c:pt>
                <c:pt idx="164">
                  <c:v>108.91346412943</c:v>
                </c:pt>
                <c:pt idx="165">
                  <c:v>107.971080400855</c:v>
                </c:pt>
                <c:pt idx="166">
                  <c:v>108.014778743227</c:v>
                </c:pt>
                <c:pt idx="167">
                  <c:v>107.326868638002</c:v>
                </c:pt>
                <c:pt idx="168">
                  <c:v>107.752917842979</c:v>
                </c:pt>
                <c:pt idx="169">
                  <c:v>107.615160947078</c:v>
                </c:pt>
                <c:pt idx="170">
                  <c:v>107.541679320225</c:v>
                </c:pt>
                <c:pt idx="171">
                  <c:v>108.039001043905</c:v>
                </c:pt>
                <c:pt idx="172">
                  <c:v>107.625867911686</c:v>
                </c:pt>
                <c:pt idx="173">
                  <c:v>107.120559628233</c:v>
                </c:pt>
                <c:pt idx="174">
                  <c:v>106.84291439176</c:v>
                </c:pt>
                <c:pt idx="175">
                  <c:v>106.612656720038</c:v>
                </c:pt>
                <c:pt idx="176">
                  <c:v>106.551127933065</c:v>
                </c:pt>
                <c:pt idx="177">
                  <c:v>106.805535329412</c:v>
                </c:pt>
                <c:pt idx="178">
                  <c:v>106.615908721332</c:v>
                </c:pt>
                <c:pt idx="179">
                  <c:v>106.730725598372</c:v>
                </c:pt>
                <c:pt idx="180">
                  <c:v>107.024625508292</c:v>
                </c:pt>
                <c:pt idx="181">
                  <c:v>106.954804848188</c:v>
                </c:pt>
                <c:pt idx="182">
                  <c:v>106.770496345111</c:v>
                </c:pt>
                <c:pt idx="183">
                  <c:v>107.642563662264</c:v>
                </c:pt>
                <c:pt idx="184">
                  <c:v>107.939382139261</c:v>
                </c:pt>
                <c:pt idx="185">
                  <c:v>107.333252127058</c:v>
                </c:pt>
                <c:pt idx="186">
                  <c:v>106.83589831625299</c:v>
                </c:pt>
                <c:pt idx="187">
                  <c:v>106.503233776752</c:v>
                </c:pt>
                <c:pt idx="188">
                  <c:v>105.86691502617801</c:v>
                </c:pt>
                <c:pt idx="189">
                  <c:v>106.501513377411</c:v>
                </c:pt>
                <c:pt idx="190">
                  <c:v>106.896378024607</c:v>
                </c:pt>
                <c:pt idx="191">
                  <c:v>106.67107498345101</c:v>
                </c:pt>
                <c:pt idx="192">
                  <c:v>106.51839275138801</c:v>
                </c:pt>
                <c:pt idx="193">
                  <c:v>105.819701427371</c:v>
                </c:pt>
                <c:pt idx="194">
                  <c:v>105.98518001848301</c:v>
                </c:pt>
                <c:pt idx="195">
                  <c:v>105.669220373404</c:v>
                </c:pt>
                <c:pt idx="196">
                  <c:v>106.102156252871</c:v>
                </c:pt>
                <c:pt idx="197">
                  <c:v>106.384555602305</c:v>
                </c:pt>
                <c:pt idx="198">
                  <c:v>106.328184809677</c:v>
                </c:pt>
                <c:pt idx="199">
                  <c:v>106.14087226010599</c:v>
                </c:pt>
                <c:pt idx="200">
                  <c:v>106.720978607047</c:v>
                </c:pt>
                <c:pt idx="201">
                  <c:v>106.91914835951</c:v>
                </c:pt>
                <c:pt idx="202">
                  <c:v>107.66860413939099</c:v>
                </c:pt>
                <c:pt idx="203">
                  <c:v>107.70424307480999</c:v>
                </c:pt>
                <c:pt idx="204">
                  <c:v>107.70128083047</c:v>
                </c:pt>
                <c:pt idx="205">
                  <c:v>107.166477653375</c:v>
                </c:pt>
                <c:pt idx="206">
                  <c:v>107.338343910066</c:v>
                </c:pt>
                <c:pt idx="207">
                  <c:v>106.90894739113</c:v>
                </c:pt>
                <c:pt idx="208">
                  <c:v>106.815994208438</c:v>
                </c:pt>
                <c:pt idx="209">
                  <c:v>106.847706826625</c:v>
                </c:pt>
                <c:pt idx="210">
                  <c:v>107.23144078745899</c:v>
                </c:pt>
                <c:pt idx="211">
                  <c:v>107.907503269069</c:v>
                </c:pt>
                <c:pt idx="212">
                  <c:v>107.736649298183</c:v>
                </c:pt>
                <c:pt idx="213">
                  <c:v>107.560613622673</c:v>
                </c:pt>
                <c:pt idx="214">
                  <c:v>107.292015657359</c:v>
                </c:pt>
                <c:pt idx="215">
                  <c:v>108.114246246978</c:v>
                </c:pt>
                <c:pt idx="216">
                  <c:v>107.519317136194</c:v>
                </c:pt>
                <c:pt idx="217">
                  <c:v>107.967095011127</c:v>
                </c:pt>
                <c:pt idx="218">
                  <c:v>107.81076432357899</c:v>
                </c:pt>
                <c:pt idx="219">
                  <c:v>108.333199062994</c:v>
                </c:pt>
                <c:pt idx="220">
                  <c:v>108.38171613437</c:v>
                </c:pt>
                <c:pt idx="221">
                  <c:v>107.833510990031</c:v>
                </c:pt>
                <c:pt idx="222">
                  <c:v>107.81541707537799</c:v>
                </c:pt>
                <c:pt idx="223">
                  <c:v>107.83614003406301</c:v>
                </c:pt>
                <c:pt idx="224">
                  <c:v>107.63134711047</c:v>
                </c:pt>
                <c:pt idx="225">
                  <c:v>107.90265664587101</c:v>
                </c:pt>
                <c:pt idx="226">
                  <c:v>107.984207351634</c:v>
                </c:pt>
                <c:pt idx="227">
                  <c:v>108.718565328845</c:v>
                </c:pt>
                <c:pt idx="228">
                  <c:v>108.66309128619299</c:v>
                </c:pt>
                <c:pt idx="229">
                  <c:v>108.30625094117801</c:v>
                </c:pt>
                <c:pt idx="230">
                  <c:v>108.69282161350399</c:v>
                </c:pt>
                <c:pt idx="231">
                  <c:v>108.579334677563</c:v>
                </c:pt>
                <c:pt idx="232">
                  <c:v>108.344578889399</c:v>
                </c:pt>
                <c:pt idx="233">
                  <c:v>108.00443013868301</c:v>
                </c:pt>
                <c:pt idx="234">
                  <c:v>107.757250807446</c:v>
                </c:pt>
                <c:pt idx="235">
                  <c:v>108.036800011503</c:v>
                </c:pt>
                <c:pt idx="236">
                  <c:v>107.852654825161</c:v>
                </c:pt>
                <c:pt idx="237">
                  <c:v>108.119466510138</c:v>
                </c:pt>
                <c:pt idx="238">
                  <c:v>108.055073579116</c:v>
                </c:pt>
                <c:pt idx="239">
                  <c:v>107.97265420594201</c:v>
                </c:pt>
                <c:pt idx="240">
                  <c:v>107.855563995674</c:v>
                </c:pt>
                <c:pt idx="241">
                  <c:v>107.342439138397</c:v>
                </c:pt>
                <c:pt idx="242">
                  <c:v>107.33934313871301</c:v>
                </c:pt>
                <c:pt idx="243">
                  <c:v>107.595868125724</c:v>
                </c:pt>
                <c:pt idx="244">
                  <c:v>107.459464078374</c:v>
                </c:pt>
                <c:pt idx="245">
                  <c:v>107.82132250673099</c:v>
                </c:pt>
                <c:pt idx="246">
                  <c:v>107.97286142264301</c:v>
                </c:pt>
                <c:pt idx="247">
                  <c:v>107.82393679615799</c:v>
                </c:pt>
                <c:pt idx="248">
                  <c:v>108.08531543156801</c:v>
                </c:pt>
                <c:pt idx="249">
                  <c:v>108.138299696206</c:v>
                </c:pt>
                <c:pt idx="250">
                  <c:v>107.86710591201999</c:v>
                </c:pt>
                <c:pt idx="251">
                  <c:v>108.49631188254</c:v>
                </c:pt>
                <c:pt idx="252">
                  <c:v>108.526508154684</c:v>
                </c:pt>
                <c:pt idx="253">
                  <c:v>108.562473273991</c:v>
                </c:pt>
                <c:pt idx="254">
                  <c:v>107.99743489278799</c:v>
                </c:pt>
                <c:pt idx="255">
                  <c:v>108.036578853547</c:v>
                </c:pt>
                <c:pt idx="256">
                  <c:v>108.886103261259</c:v>
                </c:pt>
                <c:pt idx="257">
                  <c:v>109.096902168204</c:v>
                </c:pt>
                <c:pt idx="258">
                  <c:v>109.30121612236999</c:v>
                </c:pt>
                <c:pt idx="259">
                  <c:v>109.494949670925</c:v>
                </c:pt>
                <c:pt idx="260">
                  <c:v>109.288886667093</c:v>
                </c:pt>
                <c:pt idx="261">
                  <c:v>108.62150947760099</c:v>
                </c:pt>
                <c:pt idx="262">
                  <c:v>108.614914052289</c:v>
                </c:pt>
                <c:pt idx="263">
                  <c:v>108.11227876967899</c:v>
                </c:pt>
                <c:pt idx="264">
                  <c:v>107.829039531844</c:v>
                </c:pt>
                <c:pt idx="265">
                  <c:v>107.274792135338</c:v>
                </c:pt>
                <c:pt idx="266">
                  <c:v>107.699754926062</c:v>
                </c:pt>
                <c:pt idx="267">
                  <c:v>107.31580145556801</c:v>
                </c:pt>
                <c:pt idx="268">
                  <c:v>106.76119204839</c:v>
                </c:pt>
                <c:pt idx="269">
                  <c:v>106.529680424098</c:v>
                </c:pt>
                <c:pt idx="270">
                  <c:v>107.982311608773</c:v>
                </c:pt>
                <c:pt idx="271">
                  <c:v>108.20742809221299</c:v>
                </c:pt>
                <c:pt idx="272">
                  <c:v>107.465414457279</c:v>
                </c:pt>
                <c:pt idx="273">
                  <c:v>106.670152040367</c:v>
                </c:pt>
                <c:pt idx="274">
                  <c:v>106.493722392667</c:v>
                </c:pt>
                <c:pt idx="275">
                  <c:v>106.261546978973</c:v>
                </c:pt>
                <c:pt idx="276">
                  <c:v>106.669273008228</c:v>
                </c:pt>
                <c:pt idx="277">
                  <c:v>106.862474624534</c:v>
                </c:pt>
                <c:pt idx="278">
                  <c:v>106.640349623517</c:v>
                </c:pt>
                <c:pt idx="279">
                  <c:v>106.769009470499</c:v>
                </c:pt>
                <c:pt idx="280">
                  <c:v>106.337663059983</c:v>
                </c:pt>
                <c:pt idx="281">
                  <c:v>105.841671835035</c:v>
                </c:pt>
                <c:pt idx="282">
                  <c:v>105.839917651231</c:v>
                </c:pt>
                <c:pt idx="283">
                  <c:v>105.82481622090999</c:v>
                </c:pt>
                <c:pt idx="284">
                  <c:v>105.90649454379199</c:v>
                </c:pt>
                <c:pt idx="285">
                  <c:v>105.46663338699101</c:v>
                </c:pt>
                <c:pt idx="286">
                  <c:v>105.661050961844</c:v>
                </c:pt>
                <c:pt idx="287">
                  <c:v>105.51837645224801</c:v>
                </c:pt>
                <c:pt idx="288">
                  <c:v>105.980706144728</c:v>
                </c:pt>
                <c:pt idx="289">
                  <c:v>105.671756078258</c:v>
                </c:pt>
                <c:pt idx="290">
                  <c:v>105.445889408951</c:v>
                </c:pt>
                <c:pt idx="291">
                  <c:v>105.127731492249</c:v>
                </c:pt>
                <c:pt idx="292">
                  <c:v>105.78812010162</c:v>
                </c:pt>
                <c:pt idx="293">
                  <c:v>105.232787361844</c:v>
                </c:pt>
                <c:pt idx="294">
                  <c:v>105.984179821182</c:v>
                </c:pt>
                <c:pt idx="295">
                  <c:v>105.656402281654</c:v>
                </c:pt>
                <c:pt idx="296">
                  <c:v>105.727161605608</c:v>
                </c:pt>
                <c:pt idx="297">
                  <c:v>105.319473414762</c:v>
                </c:pt>
                <c:pt idx="298">
                  <c:v>105.37368745219599</c:v>
                </c:pt>
                <c:pt idx="299">
                  <c:v>105.297833723895</c:v>
                </c:pt>
                <c:pt idx="300">
                  <c:v>104.90148997596</c:v>
                </c:pt>
                <c:pt idx="301">
                  <c:v>105.330987249035</c:v>
                </c:pt>
                <c:pt idx="302">
                  <c:v>105.099931065744</c:v>
                </c:pt>
                <c:pt idx="303">
                  <c:v>104.617410629007</c:v>
                </c:pt>
                <c:pt idx="304">
                  <c:v>104.37222542483001</c:v>
                </c:pt>
                <c:pt idx="305">
                  <c:v>104.28688116718899</c:v>
                </c:pt>
                <c:pt idx="306">
                  <c:v>104.06515268341199</c:v>
                </c:pt>
                <c:pt idx="307">
                  <c:v>104.386559631734</c:v>
                </c:pt>
                <c:pt idx="308">
                  <c:v>104.895198087491</c:v>
                </c:pt>
                <c:pt idx="309">
                  <c:v>104.911741053732</c:v>
                </c:pt>
                <c:pt idx="310">
                  <c:v>104.507016407542</c:v>
                </c:pt>
                <c:pt idx="311">
                  <c:v>103.667400019878</c:v>
                </c:pt>
                <c:pt idx="312">
                  <c:v>103.656699334865</c:v>
                </c:pt>
                <c:pt idx="313">
                  <c:v>103.94613346110501</c:v>
                </c:pt>
                <c:pt idx="314">
                  <c:v>103.85359045016099</c:v>
                </c:pt>
                <c:pt idx="315">
                  <c:v>103.773393432097</c:v>
                </c:pt>
                <c:pt idx="316">
                  <c:v>102.795295671248</c:v>
                </c:pt>
                <c:pt idx="317">
                  <c:v>102.87032259326099</c:v>
                </c:pt>
                <c:pt idx="318">
                  <c:v>103.048579513109</c:v>
                </c:pt>
                <c:pt idx="319">
                  <c:v>102.771344491878</c:v>
                </c:pt>
                <c:pt idx="320">
                  <c:v>102.06634882521701</c:v>
                </c:pt>
                <c:pt idx="321">
                  <c:v>102.09371663709</c:v>
                </c:pt>
                <c:pt idx="322">
                  <c:v>102.052790618716</c:v>
                </c:pt>
                <c:pt idx="323">
                  <c:v>102.262179634342</c:v>
                </c:pt>
                <c:pt idx="324">
                  <c:v>102.709824342012</c:v>
                </c:pt>
                <c:pt idx="325">
                  <c:v>102.54610592882599</c:v>
                </c:pt>
                <c:pt idx="326">
                  <c:v>102.34802485555301</c:v>
                </c:pt>
                <c:pt idx="327">
                  <c:v>102.47970688925299</c:v>
                </c:pt>
                <c:pt idx="328">
                  <c:v>102.70536061766001</c:v>
                </c:pt>
                <c:pt idx="329">
                  <c:v>103.209214047828</c:v>
                </c:pt>
                <c:pt idx="330">
                  <c:v>102.510994904622</c:v>
                </c:pt>
                <c:pt idx="331">
                  <c:v>102.353378384179</c:v>
                </c:pt>
                <c:pt idx="332">
                  <c:v>102.361822838705</c:v>
                </c:pt>
                <c:pt idx="333">
                  <c:v>101.8821146197</c:v>
                </c:pt>
                <c:pt idx="334">
                  <c:v>101.847248177103</c:v>
                </c:pt>
                <c:pt idx="335">
                  <c:v>102.211414303966</c:v>
                </c:pt>
                <c:pt idx="336">
                  <c:v>101.707941679725</c:v>
                </c:pt>
                <c:pt idx="337">
                  <c:v>101.43024832580799</c:v>
                </c:pt>
                <c:pt idx="338">
                  <c:v>101.485669957889</c:v>
                </c:pt>
                <c:pt idx="339">
                  <c:v>101.31160862986501</c:v>
                </c:pt>
                <c:pt idx="340">
                  <c:v>101.162853426179</c:v>
                </c:pt>
                <c:pt idx="341">
                  <c:v>100.276265563979</c:v>
                </c:pt>
                <c:pt idx="342">
                  <c:v>99.648099207715504</c:v>
                </c:pt>
                <c:pt idx="343">
                  <c:v>100.313564989694</c:v>
                </c:pt>
                <c:pt idx="344">
                  <c:v>101.169916389463</c:v>
                </c:pt>
                <c:pt idx="345">
                  <c:v>100.492413253839</c:v>
                </c:pt>
                <c:pt idx="346">
                  <c:v>99.872965034123297</c:v>
                </c:pt>
                <c:pt idx="347">
                  <c:v>99.810061329823</c:v>
                </c:pt>
                <c:pt idx="348">
                  <c:v>99.853505668241695</c:v>
                </c:pt>
                <c:pt idx="349">
                  <c:v>99.585927375838494</c:v>
                </c:pt>
                <c:pt idx="350">
                  <c:v>97.447726659943001</c:v>
                </c:pt>
                <c:pt idx="351">
                  <c:v>98.139419018851996</c:v>
                </c:pt>
                <c:pt idx="352">
                  <c:v>98.820802508970203</c:v>
                </c:pt>
                <c:pt idx="353">
                  <c:v>97.895064005628797</c:v>
                </c:pt>
                <c:pt idx="354">
                  <c:v>98.023109464849099</c:v>
                </c:pt>
                <c:pt idx="355">
                  <c:v>98.137554443784296</c:v>
                </c:pt>
                <c:pt idx="356">
                  <c:v>97.577372074034102</c:v>
                </c:pt>
                <c:pt idx="357">
                  <c:v>96.298338839834798</c:v>
                </c:pt>
                <c:pt idx="358">
                  <c:v>95.148860995111093</c:v>
                </c:pt>
                <c:pt idx="359">
                  <c:v>93.179061042105403</c:v>
                </c:pt>
                <c:pt idx="360">
                  <c:v>94.059864870212095</c:v>
                </c:pt>
                <c:pt idx="361">
                  <c:v>93.676531288213596</c:v>
                </c:pt>
                <c:pt idx="362">
                  <c:v>93.078403464791094</c:v>
                </c:pt>
                <c:pt idx="363">
                  <c:v>92.5503358992123</c:v>
                </c:pt>
                <c:pt idx="364">
                  <c:v>92.135141170558796</c:v>
                </c:pt>
                <c:pt idx="365">
                  <c:v>93.1565381530134</c:v>
                </c:pt>
                <c:pt idx="366">
                  <c:v>93.134569160682005</c:v>
                </c:pt>
                <c:pt idx="367">
                  <c:v>93.006994793310497</c:v>
                </c:pt>
                <c:pt idx="368">
                  <c:v>92.991828892482701</c:v>
                </c:pt>
                <c:pt idx="369">
                  <c:v>91.905394922789398</c:v>
                </c:pt>
                <c:pt idx="370">
                  <c:v>91.087547693217104</c:v>
                </c:pt>
                <c:pt idx="371">
                  <c:v>91.409221300821002</c:v>
                </c:pt>
                <c:pt idx="372">
                  <c:v>91.836118742711406</c:v>
                </c:pt>
                <c:pt idx="373">
                  <c:v>91.615957344281</c:v>
                </c:pt>
                <c:pt idx="374">
                  <c:v>91.444278382793101</c:v>
                </c:pt>
                <c:pt idx="375">
                  <c:v>91.4583175062794</c:v>
                </c:pt>
                <c:pt idx="376">
                  <c:v>93.192733528020696</c:v>
                </c:pt>
                <c:pt idx="377">
                  <c:v>92.885255894811294</c:v>
                </c:pt>
                <c:pt idx="378">
                  <c:v>92.179666803075904</c:v>
                </c:pt>
                <c:pt idx="379">
                  <c:v>92.161926416492193</c:v>
                </c:pt>
                <c:pt idx="380">
                  <c:v>92.216762290516101</c:v>
                </c:pt>
                <c:pt idx="381">
                  <c:v>92.0482308223377</c:v>
                </c:pt>
                <c:pt idx="382">
                  <c:v>91.644995093609495</c:v>
                </c:pt>
                <c:pt idx="383">
                  <c:v>91.631977423297499</c:v>
                </c:pt>
                <c:pt idx="384">
                  <c:v>91.950159561432798</c:v>
                </c:pt>
                <c:pt idx="385">
                  <c:v>91.972574362028993</c:v>
                </c:pt>
                <c:pt idx="386">
                  <c:v>92.292299682896498</c:v>
                </c:pt>
                <c:pt idx="387">
                  <c:v>92.524653512077194</c:v>
                </c:pt>
                <c:pt idx="388">
                  <c:v>93.772158075041801</c:v>
                </c:pt>
                <c:pt idx="389">
                  <c:v>94.072522432544403</c:v>
                </c:pt>
                <c:pt idx="390">
                  <c:v>94.099613751275299</c:v>
                </c:pt>
                <c:pt idx="391">
                  <c:v>95.476600802862393</c:v>
                </c:pt>
                <c:pt idx="392">
                  <c:v>96.058184481306995</c:v>
                </c:pt>
                <c:pt idx="393">
                  <c:v>96.3779562716675</c:v>
                </c:pt>
                <c:pt idx="394">
                  <c:v>96.231327518398899</c:v>
                </c:pt>
                <c:pt idx="395">
                  <c:v>97.2015084357174</c:v>
                </c:pt>
                <c:pt idx="396">
                  <c:v>97.793622967215498</c:v>
                </c:pt>
                <c:pt idx="397">
                  <c:v>97.996397300518694</c:v>
                </c:pt>
                <c:pt idx="398">
                  <c:v>97.672001671814897</c:v>
                </c:pt>
                <c:pt idx="399">
                  <c:v>98.263560352857695</c:v>
                </c:pt>
                <c:pt idx="400">
                  <c:v>98.573075755243494</c:v>
                </c:pt>
                <c:pt idx="401">
                  <c:v>98.870206797894596</c:v>
                </c:pt>
                <c:pt idx="402">
                  <c:v>98.7958221824981</c:v>
                </c:pt>
                <c:pt idx="403">
                  <c:v>99.238254669339597</c:v>
                </c:pt>
                <c:pt idx="404">
                  <c:v>99.327363787159001</c:v>
                </c:pt>
                <c:pt idx="405">
                  <c:v>101.684410852936</c:v>
                </c:pt>
                <c:pt idx="406">
                  <c:v>103.030496053424</c:v>
                </c:pt>
                <c:pt idx="407">
                  <c:v>103.888038582749</c:v>
                </c:pt>
                <c:pt idx="408">
                  <c:v>103.45592084881299</c:v>
                </c:pt>
                <c:pt idx="409">
                  <c:v>103.552422179876</c:v>
                </c:pt>
                <c:pt idx="410">
                  <c:v>103.429262346538</c:v>
                </c:pt>
                <c:pt idx="411">
                  <c:v>103.364268295626</c:v>
                </c:pt>
                <c:pt idx="412">
                  <c:v>103.937496544173</c:v>
                </c:pt>
                <c:pt idx="413">
                  <c:v>104.000186065611</c:v>
                </c:pt>
                <c:pt idx="414">
                  <c:v>104.390374555116</c:v>
                </c:pt>
                <c:pt idx="415">
                  <c:v>104.29518738497499</c:v>
                </c:pt>
                <c:pt idx="416">
                  <c:v>104.280350060269</c:v>
                </c:pt>
                <c:pt idx="417">
                  <c:v>104.854335733645</c:v>
                </c:pt>
                <c:pt idx="418">
                  <c:v>105.16524213048299</c:v>
                </c:pt>
                <c:pt idx="419">
                  <c:v>103.218557538748</c:v>
                </c:pt>
                <c:pt idx="420">
                  <c:v>103.34687131477401</c:v>
                </c:pt>
                <c:pt idx="421">
                  <c:v>103.136065215198</c:v>
                </c:pt>
                <c:pt idx="422">
                  <c:v>102.049712562667</c:v>
                </c:pt>
                <c:pt idx="423">
                  <c:v>102.443542317802</c:v>
                </c:pt>
                <c:pt idx="424">
                  <c:v>101.82231460259401</c:v>
                </c:pt>
                <c:pt idx="425">
                  <c:v>101.77376588070901</c:v>
                </c:pt>
                <c:pt idx="426">
                  <c:v>102.005756944973</c:v>
                </c:pt>
                <c:pt idx="427">
                  <c:v>100.721691019354</c:v>
                </c:pt>
                <c:pt idx="428">
                  <c:v>101.166211305212</c:v>
                </c:pt>
                <c:pt idx="429">
                  <c:v>100.35489015482401</c:v>
                </c:pt>
                <c:pt idx="430">
                  <c:v>101.1733180363</c:v>
                </c:pt>
                <c:pt idx="431">
                  <c:v>100.990311185661</c:v>
                </c:pt>
                <c:pt idx="432">
                  <c:v>101.127077010124</c:v>
                </c:pt>
                <c:pt idx="433">
                  <c:v>101.728396069269</c:v>
                </c:pt>
                <c:pt idx="434">
                  <c:v>100.45285714177</c:v>
                </c:pt>
                <c:pt idx="435">
                  <c:v>100.585522828243</c:v>
                </c:pt>
                <c:pt idx="436">
                  <c:v>100.538285415261</c:v>
                </c:pt>
                <c:pt idx="437">
                  <c:v>100.091622895144</c:v>
                </c:pt>
                <c:pt idx="438">
                  <c:v>99.9190328338547</c:v>
                </c:pt>
                <c:pt idx="439">
                  <c:v>100.23639159397401</c:v>
                </c:pt>
                <c:pt idx="440">
                  <c:v>100.696807455103</c:v>
                </c:pt>
                <c:pt idx="441">
                  <c:v>100.71117086295099</c:v>
                </c:pt>
                <c:pt idx="442">
                  <c:v>100.962803491871</c:v>
                </c:pt>
                <c:pt idx="443">
                  <c:v>101.63577607848001</c:v>
                </c:pt>
                <c:pt idx="444">
                  <c:v>101.650222888321</c:v>
                </c:pt>
                <c:pt idx="445">
                  <c:v>100.760627780596</c:v>
                </c:pt>
                <c:pt idx="446">
                  <c:v>101.374845250859</c:v>
                </c:pt>
                <c:pt idx="447">
                  <c:v>101.195972173751</c:v>
                </c:pt>
                <c:pt idx="448">
                  <c:v>100.39660484379</c:v>
                </c:pt>
                <c:pt idx="449">
                  <c:v>101.01397715482</c:v>
                </c:pt>
                <c:pt idx="450">
                  <c:v>100.600472767157</c:v>
                </c:pt>
                <c:pt idx="451">
                  <c:v>100.285714209388</c:v>
                </c:pt>
                <c:pt idx="452">
                  <c:v>99.508448966168899</c:v>
                </c:pt>
                <c:pt idx="453">
                  <c:v>98.642865509763496</c:v>
                </c:pt>
                <c:pt idx="454">
                  <c:v>98.158818838348594</c:v>
                </c:pt>
                <c:pt idx="455">
                  <c:v>97.148427048814099</c:v>
                </c:pt>
                <c:pt idx="456">
                  <c:v>97.015456859008395</c:v>
                </c:pt>
                <c:pt idx="457">
                  <c:v>97.487862217527507</c:v>
                </c:pt>
                <c:pt idx="458">
                  <c:v>97.601708651814604</c:v>
                </c:pt>
                <c:pt idx="459">
                  <c:v>97.824518527908793</c:v>
                </c:pt>
                <c:pt idx="460">
                  <c:v>97.163594818400597</c:v>
                </c:pt>
                <c:pt idx="461">
                  <c:v>97.186617018405201</c:v>
                </c:pt>
                <c:pt idx="462">
                  <c:v>97.325706328137898</c:v>
                </c:pt>
                <c:pt idx="463">
                  <c:v>98.857698293848401</c:v>
                </c:pt>
                <c:pt idx="464">
                  <c:v>98.827514359381397</c:v>
                </c:pt>
                <c:pt idx="465">
                  <c:v>98.4905964042389</c:v>
                </c:pt>
                <c:pt idx="466">
                  <c:v>98.944687095988897</c:v>
                </c:pt>
                <c:pt idx="467">
                  <c:v>101.376725188243</c:v>
                </c:pt>
                <c:pt idx="468">
                  <c:v>101.64043994216701</c:v>
                </c:pt>
                <c:pt idx="469">
                  <c:v>101.093564763606</c:v>
                </c:pt>
                <c:pt idx="470">
                  <c:v>101.91776110294499</c:v>
                </c:pt>
                <c:pt idx="471">
                  <c:v>101.380054411253</c:v>
                </c:pt>
                <c:pt idx="472">
                  <c:v>101.241771458362</c:v>
                </c:pt>
                <c:pt idx="473">
                  <c:v>102.21143375549499</c:v>
                </c:pt>
                <c:pt idx="474">
                  <c:v>101.48053211604601</c:v>
                </c:pt>
                <c:pt idx="475">
                  <c:v>100.50420443233099</c:v>
                </c:pt>
                <c:pt idx="476">
                  <c:v>101.02912468353</c:v>
                </c:pt>
                <c:pt idx="477">
                  <c:v>101.271762819862</c:v>
                </c:pt>
                <c:pt idx="478">
                  <c:v>101.609903946891</c:v>
                </c:pt>
                <c:pt idx="479">
                  <c:v>101.28545380612</c:v>
                </c:pt>
                <c:pt idx="480">
                  <c:v>100.742311890808</c:v>
                </c:pt>
                <c:pt idx="481">
                  <c:v>100.292832139734</c:v>
                </c:pt>
                <c:pt idx="482">
                  <c:v>100.93305464311599</c:v>
                </c:pt>
                <c:pt idx="483">
                  <c:v>101.55723951572099</c:v>
                </c:pt>
                <c:pt idx="484">
                  <c:v>102.11518787838099</c:v>
                </c:pt>
                <c:pt idx="485">
                  <c:v>101.822874987137</c:v>
                </c:pt>
                <c:pt idx="486">
                  <c:v>102.262188629546</c:v>
                </c:pt>
                <c:pt idx="487">
                  <c:v>102.22674209127101</c:v>
                </c:pt>
                <c:pt idx="488">
                  <c:v>101.857567242079</c:v>
                </c:pt>
                <c:pt idx="489">
                  <c:v>101.28129931690999</c:v>
                </c:pt>
                <c:pt idx="490">
                  <c:v>101.514595646873</c:v>
                </c:pt>
                <c:pt idx="491">
                  <c:v>101.481840426223</c:v>
                </c:pt>
                <c:pt idx="492">
                  <c:v>101.907711485921</c:v>
                </c:pt>
                <c:pt idx="493">
                  <c:v>102.33821942838701</c:v>
                </c:pt>
                <c:pt idx="494">
                  <c:v>102.12043028025499</c:v>
                </c:pt>
                <c:pt idx="495">
                  <c:v>101.67273211256099</c:v>
                </c:pt>
                <c:pt idx="496">
                  <c:v>102.01528966890901</c:v>
                </c:pt>
                <c:pt idx="497">
                  <c:v>101.897506328118</c:v>
                </c:pt>
                <c:pt idx="498">
                  <c:v>101.610027634847</c:v>
                </c:pt>
                <c:pt idx="499">
                  <c:v>102.372573305526</c:v>
                </c:pt>
                <c:pt idx="500">
                  <c:v>102.30638639067099</c:v>
                </c:pt>
                <c:pt idx="501">
                  <c:v>102.669134077227</c:v>
                </c:pt>
                <c:pt idx="502">
                  <c:v>101.597882008466</c:v>
                </c:pt>
                <c:pt idx="503">
                  <c:v>102.005189190747</c:v>
                </c:pt>
                <c:pt idx="504">
                  <c:v>102.363281314547</c:v>
                </c:pt>
                <c:pt idx="505">
                  <c:v>102.51134154258899</c:v>
                </c:pt>
                <c:pt idx="506">
                  <c:v>102.303228677742</c:v>
                </c:pt>
                <c:pt idx="507">
                  <c:v>102.629326967607</c:v>
                </c:pt>
                <c:pt idx="508">
                  <c:v>102.592336303404</c:v>
                </c:pt>
                <c:pt idx="509">
                  <c:v>102.55909268874601</c:v>
                </c:pt>
                <c:pt idx="510">
                  <c:v>102.645855772196</c:v>
                </c:pt>
                <c:pt idx="511">
                  <c:v>103.15780465089399</c:v>
                </c:pt>
                <c:pt idx="512">
                  <c:v>102.218347299887</c:v>
                </c:pt>
                <c:pt idx="513">
                  <c:v>101.93708132251101</c:v>
                </c:pt>
                <c:pt idx="514">
                  <c:v>102.043803364594</c:v>
                </c:pt>
                <c:pt idx="515">
                  <c:v>101.248523581778</c:v>
                </c:pt>
                <c:pt idx="516">
                  <c:v>101.913980116177</c:v>
                </c:pt>
                <c:pt idx="517">
                  <c:v>103.390435744534</c:v>
                </c:pt>
                <c:pt idx="518">
                  <c:v>103.046931059362</c:v>
                </c:pt>
                <c:pt idx="519">
                  <c:v>103.653100240073</c:v>
                </c:pt>
                <c:pt idx="520">
                  <c:v>103.162651222127</c:v>
                </c:pt>
                <c:pt idx="521">
                  <c:v>103.339041322295</c:v>
                </c:pt>
                <c:pt idx="522">
                  <c:v>102.223166319916</c:v>
                </c:pt>
                <c:pt idx="523">
                  <c:v>101.814979119108</c:v>
                </c:pt>
                <c:pt idx="524">
                  <c:v>102.365058239357</c:v>
                </c:pt>
                <c:pt idx="525">
                  <c:v>102.02410672491401</c:v>
                </c:pt>
                <c:pt idx="526">
                  <c:v>102.345105172354</c:v>
                </c:pt>
                <c:pt idx="527">
                  <c:v>102.105665069089</c:v>
                </c:pt>
                <c:pt idx="528">
                  <c:v>101.251474046447</c:v>
                </c:pt>
                <c:pt idx="529">
                  <c:v>101.570717991539</c:v>
                </c:pt>
                <c:pt idx="530">
                  <c:v>101.641339594961</c:v>
                </c:pt>
                <c:pt idx="531">
                  <c:v>100.987333348551</c:v>
                </c:pt>
                <c:pt idx="532">
                  <c:v>101.530418296729</c:v>
                </c:pt>
                <c:pt idx="533">
                  <c:v>100.783732898355</c:v>
                </c:pt>
                <c:pt idx="534">
                  <c:v>101.209354336375</c:v>
                </c:pt>
                <c:pt idx="535">
                  <c:v>101.297557383468</c:v>
                </c:pt>
                <c:pt idx="536">
                  <c:v>102.339732997556</c:v>
                </c:pt>
                <c:pt idx="537">
                  <c:v>102.48898084808</c:v>
                </c:pt>
                <c:pt idx="538">
                  <c:v>102.44713137580899</c:v>
                </c:pt>
                <c:pt idx="539">
                  <c:v>102.16410066728299</c:v>
                </c:pt>
                <c:pt idx="540">
                  <c:v>102.167985063917</c:v>
                </c:pt>
                <c:pt idx="541">
                  <c:v>101.639128157344</c:v>
                </c:pt>
                <c:pt idx="542">
                  <c:v>101.556907817305</c:v>
                </c:pt>
                <c:pt idx="543">
                  <c:v>101.20639637019001</c:v>
                </c:pt>
                <c:pt idx="544">
                  <c:v>101.903317017673</c:v>
                </c:pt>
                <c:pt idx="545">
                  <c:v>101.56918414613401</c:v>
                </c:pt>
                <c:pt idx="546">
                  <c:v>101.94959982893</c:v>
                </c:pt>
                <c:pt idx="547">
                  <c:v>102.242147108712</c:v>
                </c:pt>
                <c:pt idx="548">
                  <c:v>101.922571804756</c:v>
                </c:pt>
                <c:pt idx="549">
                  <c:v>101.863805095684</c:v>
                </c:pt>
                <c:pt idx="550">
                  <c:v>102.440755237895</c:v>
                </c:pt>
                <c:pt idx="551">
                  <c:v>102.251606133964</c:v>
                </c:pt>
                <c:pt idx="552">
                  <c:v>102.79042215210499</c:v>
                </c:pt>
                <c:pt idx="553">
                  <c:v>103.66016110419</c:v>
                </c:pt>
                <c:pt idx="554">
                  <c:v>103.43973647918401</c:v>
                </c:pt>
                <c:pt idx="555">
                  <c:v>103.45657008358</c:v>
                </c:pt>
                <c:pt idx="556">
                  <c:v>103.543790795844</c:v>
                </c:pt>
                <c:pt idx="557">
                  <c:v>103.35724149765799</c:v>
                </c:pt>
                <c:pt idx="558">
                  <c:v>103.417484512016</c:v>
                </c:pt>
                <c:pt idx="559">
                  <c:v>103.60981117473899</c:v>
                </c:pt>
                <c:pt idx="560">
                  <c:v>104.258585328541</c:v>
                </c:pt>
                <c:pt idx="561">
                  <c:v>105.00304606729399</c:v>
                </c:pt>
                <c:pt idx="562">
                  <c:v>104.869614010338</c:v>
                </c:pt>
                <c:pt idx="563">
                  <c:v>104.628886848625</c:v>
                </c:pt>
                <c:pt idx="564">
                  <c:v>104.123350589469</c:v>
                </c:pt>
                <c:pt idx="565">
                  <c:v>103.925101878205</c:v>
                </c:pt>
                <c:pt idx="566">
                  <c:v>103.993977594359</c:v>
                </c:pt>
                <c:pt idx="567">
                  <c:v>104.274585529916</c:v>
                </c:pt>
                <c:pt idx="568">
                  <c:v>104.384270019968</c:v>
                </c:pt>
                <c:pt idx="569">
                  <c:v>104.440359792975</c:v>
                </c:pt>
                <c:pt idx="570">
                  <c:v>105.177020537959</c:v>
                </c:pt>
                <c:pt idx="571">
                  <c:v>104.981154638079</c:v>
                </c:pt>
                <c:pt idx="572">
                  <c:v>104.610049141754</c:v>
                </c:pt>
                <c:pt idx="573">
                  <c:v>104.782152996714</c:v>
                </c:pt>
                <c:pt idx="574">
                  <c:v>105.310623036</c:v>
                </c:pt>
                <c:pt idx="575">
                  <c:v>105.955602662556</c:v>
                </c:pt>
                <c:pt idx="576">
                  <c:v>105.79396681561801</c:v>
                </c:pt>
                <c:pt idx="577">
                  <c:v>106.29708983776101</c:v>
                </c:pt>
                <c:pt idx="578">
                  <c:v>106.536300710037</c:v>
                </c:pt>
                <c:pt idx="579">
                  <c:v>106.731674215772</c:v>
                </c:pt>
                <c:pt idx="580">
                  <c:v>106.62062964073201</c:v>
                </c:pt>
                <c:pt idx="581">
                  <c:v>106.790371588006</c:v>
                </c:pt>
                <c:pt idx="582">
                  <c:v>106.64865089709301</c:v>
                </c:pt>
                <c:pt idx="583">
                  <c:v>105.880249750486</c:v>
                </c:pt>
                <c:pt idx="584">
                  <c:v>106.26351487498199</c:v>
                </c:pt>
                <c:pt idx="585">
                  <c:v>106.359216737214</c:v>
                </c:pt>
                <c:pt idx="586">
                  <c:v>106.50447211526</c:v>
                </c:pt>
                <c:pt idx="587">
                  <c:v>106.6338001825</c:v>
                </c:pt>
                <c:pt idx="588">
                  <c:v>106.95567579684</c:v>
                </c:pt>
                <c:pt idx="589">
                  <c:v>107.893068630708</c:v>
                </c:pt>
                <c:pt idx="590">
                  <c:v>108.135283873856</c:v>
                </c:pt>
                <c:pt idx="591">
                  <c:v>107.95989656219299</c:v>
                </c:pt>
                <c:pt idx="592">
                  <c:v>107.934692929311</c:v>
                </c:pt>
                <c:pt idx="593">
                  <c:v>108.53799453331099</c:v>
                </c:pt>
                <c:pt idx="594">
                  <c:v>108.898524042606</c:v>
                </c:pt>
                <c:pt idx="595">
                  <c:v>108.592214044827</c:v>
                </c:pt>
                <c:pt idx="596">
                  <c:v>108.61156413822</c:v>
                </c:pt>
                <c:pt idx="597">
                  <c:v>108.88745497561401</c:v>
                </c:pt>
                <c:pt idx="598">
                  <c:v>108.760191560282</c:v>
                </c:pt>
                <c:pt idx="599">
                  <c:v>108.54320874996699</c:v>
                </c:pt>
                <c:pt idx="600">
                  <c:v>108.660671021078</c:v>
                </c:pt>
                <c:pt idx="601">
                  <c:v>109.50886832774</c:v>
                </c:pt>
                <c:pt idx="602">
                  <c:v>109.31804834427101</c:v>
                </c:pt>
                <c:pt idx="603">
                  <c:v>109.310678448831</c:v>
                </c:pt>
                <c:pt idx="604">
                  <c:v>108.910351625434</c:v>
                </c:pt>
                <c:pt idx="605">
                  <c:v>108.63552580774299</c:v>
                </c:pt>
                <c:pt idx="606">
                  <c:v>109.045274858458</c:v>
                </c:pt>
                <c:pt idx="607">
                  <c:v>109.261369522287</c:v>
                </c:pt>
                <c:pt idx="608">
                  <c:v>109.806861104123</c:v>
                </c:pt>
                <c:pt idx="609">
                  <c:v>109.701619067938</c:v>
                </c:pt>
                <c:pt idx="610">
                  <c:v>109.01291011606401</c:v>
                </c:pt>
                <c:pt idx="611">
                  <c:v>109.30320720708799</c:v>
                </c:pt>
                <c:pt idx="612">
                  <c:v>109.560654712732</c:v>
                </c:pt>
                <c:pt idx="613">
                  <c:v>109.41258048724301</c:v>
                </c:pt>
                <c:pt idx="614">
                  <c:v>109.204768385977</c:v>
                </c:pt>
                <c:pt idx="615">
                  <c:v>109.307412840624</c:v>
                </c:pt>
                <c:pt idx="616">
                  <c:v>109.87904434129</c:v>
                </c:pt>
                <c:pt idx="617">
                  <c:v>110.00906202597</c:v>
                </c:pt>
                <c:pt idx="618">
                  <c:v>109.690887473283</c:v>
                </c:pt>
                <c:pt idx="619">
                  <c:v>109.73291358840601</c:v>
                </c:pt>
                <c:pt idx="620">
                  <c:v>109.224545547693</c:v>
                </c:pt>
                <c:pt idx="621">
                  <c:v>108.54875683958601</c:v>
                </c:pt>
                <c:pt idx="622">
                  <c:v>108.916966681388</c:v>
                </c:pt>
                <c:pt idx="623">
                  <c:v>108.46375341461</c:v>
                </c:pt>
                <c:pt idx="624">
                  <c:v>108.748745749413</c:v>
                </c:pt>
                <c:pt idx="625">
                  <c:v>108.67746222624</c:v>
                </c:pt>
                <c:pt idx="626">
                  <c:v>108.585078306274</c:v>
                </c:pt>
                <c:pt idx="627">
                  <c:v>108.36140849214</c:v>
                </c:pt>
                <c:pt idx="628">
                  <c:v>108.22412945421399</c:v>
                </c:pt>
                <c:pt idx="629">
                  <c:v>108.965257033401</c:v>
                </c:pt>
                <c:pt idx="630">
                  <c:v>109.243801507543</c:v>
                </c:pt>
                <c:pt idx="631">
                  <c:v>110.00181488554399</c:v>
                </c:pt>
                <c:pt idx="632">
                  <c:v>110.00521161835501</c:v>
                </c:pt>
                <c:pt idx="633">
                  <c:v>110.403534253126</c:v>
                </c:pt>
                <c:pt idx="634">
                  <c:v>110.12261322229099</c:v>
                </c:pt>
                <c:pt idx="635">
                  <c:v>110.49421057018399</c:v>
                </c:pt>
                <c:pt idx="636">
                  <c:v>111.322635397572</c:v>
                </c:pt>
                <c:pt idx="637">
                  <c:v>111.5939739497</c:v>
                </c:pt>
                <c:pt idx="638">
                  <c:v>111.261457675939</c:v>
                </c:pt>
                <c:pt idx="639">
                  <c:v>110.88113264932799</c:v>
                </c:pt>
                <c:pt idx="640">
                  <c:v>110.706171949786</c:v>
                </c:pt>
                <c:pt idx="641">
                  <c:v>111.131976638436</c:v>
                </c:pt>
                <c:pt idx="642">
                  <c:v>111.348118467836</c:v>
                </c:pt>
                <c:pt idx="643">
                  <c:v>111.722084722026</c:v>
                </c:pt>
                <c:pt idx="644">
                  <c:v>111.419842460956</c:v>
                </c:pt>
                <c:pt idx="645">
                  <c:v>111.625758890367</c:v>
                </c:pt>
                <c:pt idx="646">
                  <c:v>111.359926396357</c:v>
                </c:pt>
                <c:pt idx="647">
                  <c:v>111.316250450914</c:v>
                </c:pt>
                <c:pt idx="648">
                  <c:v>110.942721076951</c:v>
                </c:pt>
                <c:pt idx="649">
                  <c:v>110.53805706078199</c:v>
                </c:pt>
                <c:pt idx="650">
                  <c:v>110.621252395143</c:v>
                </c:pt>
                <c:pt idx="651">
                  <c:v>110.673578060015</c:v>
                </c:pt>
                <c:pt idx="652">
                  <c:v>110.498039765976</c:v>
                </c:pt>
                <c:pt idx="653">
                  <c:v>110.34812905525</c:v>
                </c:pt>
                <c:pt idx="654">
                  <c:v>110.164570491395</c:v>
                </c:pt>
                <c:pt idx="655">
                  <c:v>110.489100088648</c:v>
                </c:pt>
                <c:pt idx="656">
                  <c:v>110.134769262921</c:v>
                </c:pt>
                <c:pt idx="657">
                  <c:v>110.27112095534</c:v>
                </c:pt>
                <c:pt idx="658">
                  <c:v>110.638335413755</c:v>
                </c:pt>
                <c:pt idx="659">
                  <c:v>110.58273536993499</c:v>
                </c:pt>
                <c:pt idx="660">
                  <c:v>110.11552676512299</c:v>
                </c:pt>
                <c:pt idx="661">
                  <c:v>109.888964215873</c:v>
                </c:pt>
                <c:pt idx="662">
                  <c:v>110.006072403719</c:v>
                </c:pt>
                <c:pt idx="663">
                  <c:v>109.79676961649299</c:v>
                </c:pt>
                <c:pt idx="664">
                  <c:v>109.57739307868</c:v>
                </c:pt>
                <c:pt idx="665">
                  <c:v>109.727308726785</c:v>
                </c:pt>
                <c:pt idx="666">
                  <c:v>109.97911362194</c:v>
                </c:pt>
                <c:pt idx="667">
                  <c:v>109.642919336034</c:v>
                </c:pt>
                <c:pt idx="668">
                  <c:v>110.47653453918601</c:v>
                </c:pt>
                <c:pt idx="669">
                  <c:v>110.866914249613</c:v>
                </c:pt>
                <c:pt idx="670">
                  <c:v>110.460507477672</c:v>
                </c:pt>
                <c:pt idx="671">
                  <c:v>110.650021712444</c:v>
                </c:pt>
                <c:pt idx="672">
                  <c:v>110.918830893589</c:v>
                </c:pt>
                <c:pt idx="673">
                  <c:v>110.817561616372</c:v>
                </c:pt>
                <c:pt idx="674">
                  <c:v>110.827055516884</c:v>
                </c:pt>
                <c:pt idx="675">
                  <c:v>110.894334709825</c:v>
                </c:pt>
                <c:pt idx="676">
                  <c:v>111.376089006291</c:v>
                </c:pt>
                <c:pt idx="677">
                  <c:v>111.06100992101599</c:v>
                </c:pt>
                <c:pt idx="678">
                  <c:v>111.615012464016</c:v>
                </c:pt>
                <c:pt idx="679">
                  <c:v>111.30954169977601</c:v>
                </c:pt>
                <c:pt idx="680">
                  <c:v>110.71337103475101</c:v>
                </c:pt>
                <c:pt idx="681">
                  <c:v>109.550170347517</c:v>
                </c:pt>
                <c:pt idx="682">
                  <c:v>109.60070824591701</c:v>
                </c:pt>
                <c:pt idx="683">
                  <c:v>109.52692172971</c:v>
                </c:pt>
                <c:pt idx="684">
                  <c:v>109.684876419394</c:v>
                </c:pt>
                <c:pt idx="685">
                  <c:v>108.938361244954</c:v>
                </c:pt>
                <c:pt idx="686">
                  <c:v>108.713272166482</c:v>
                </c:pt>
                <c:pt idx="687">
                  <c:v>108.77607046997601</c:v>
                </c:pt>
                <c:pt idx="688">
                  <c:v>109.220569091896</c:v>
                </c:pt>
                <c:pt idx="689">
                  <c:v>108.756699466637</c:v>
                </c:pt>
                <c:pt idx="690">
                  <c:v>108.44983370119699</c:v>
                </c:pt>
                <c:pt idx="691">
                  <c:v>108.538290097138</c:v>
                </c:pt>
                <c:pt idx="692">
                  <c:v>108.34590265789799</c:v>
                </c:pt>
                <c:pt idx="693">
                  <c:v>108.28252102409201</c:v>
                </c:pt>
                <c:pt idx="694">
                  <c:v>107.810311036898</c:v>
                </c:pt>
                <c:pt idx="695">
                  <c:v>107.919221777472</c:v>
                </c:pt>
                <c:pt idx="696">
                  <c:v>107.98556382434499</c:v>
                </c:pt>
                <c:pt idx="697">
                  <c:v>108.611284824417</c:v>
                </c:pt>
                <c:pt idx="698">
                  <c:v>108.348113971006</c:v>
                </c:pt>
                <c:pt idx="699">
                  <c:v>108.38530271414599</c:v>
                </c:pt>
                <c:pt idx="700">
                  <c:v>108.569878070882</c:v>
                </c:pt>
                <c:pt idx="701">
                  <c:v>108.423811820099</c:v>
                </c:pt>
                <c:pt idx="702">
                  <c:v>108.60831810102</c:v>
                </c:pt>
                <c:pt idx="703">
                  <c:v>108.91547603659301</c:v>
                </c:pt>
                <c:pt idx="704">
                  <c:v>109.05238883139801</c:v>
                </c:pt>
                <c:pt idx="705">
                  <c:v>109.337754012186</c:v>
                </c:pt>
                <c:pt idx="706">
                  <c:v>109.680412263536</c:v>
                </c:pt>
                <c:pt idx="707">
                  <c:v>109.770707762209</c:v>
                </c:pt>
                <c:pt idx="708">
                  <c:v>109.739487359997</c:v>
                </c:pt>
                <c:pt idx="709">
                  <c:v>110.00180108148101</c:v>
                </c:pt>
                <c:pt idx="710">
                  <c:v>109.95969711287501</c:v>
                </c:pt>
                <c:pt idx="711">
                  <c:v>109.84279008665899</c:v>
                </c:pt>
                <c:pt idx="712">
                  <c:v>110.01157964848601</c:v>
                </c:pt>
                <c:pt idx="713">
                  <c:v>110.079270192718</c:v>
                </c:pt>
                <c:pt idx="714">
                  <c:v>110.23925458633801</c:v>
                </c:pt>
                <c:pt idx="715">
                  <c:v>110.44562223635999</c:v>
                </c:pt>
                <c:pt idx="716">
                  <c:v>110.411744314819</c:v>
                </c:pt>
                <c:pt idx="717">
                  <c:v>110.946998583008</c:v>
                </c:pt>
                <c:pt idx="718">
                  <c:v>111.25183265156799</c:v>
                </c:pt>
                <c:pt idx="719">
                  <c:v>111.086566160709</c:v>
                </c:pt>
                <c:pt idx="720">
                  <c:v>110.88555844336901</c:v>
                </c:pt>
                <c:pt idx="721">
                  <c:v>111.20341657575</c:v>
                </c:pt>
                <c:pt idx="722">
                  <c:v>111.245216536418</c:v>
                </c:pt>
                <c:pt idx="723">
                  <c:v>110.31408022260401</c:v>
                </c:pt>
                <c:pt idx="724">
                  <c:v>110.004715286032</c:v>
                </c:pt>
                <c:pt idx="725">
                  <c:v>110.195812955863</c:v>
                </c:pt>
                <c:pt idx="726">
                  <c:v>110.205956182799</c:v>
                </c:pt>
                <c:pt idx="727">
                  <c:v>110.341893005648</c:v>
                </c:pt>
                <c:pt idx="728">
                  <c:v>110.483469359623</c:v>
                </c:pt>
                <c:pt idx="729">
                  <c:v>110.892513121631</c:v>
                </c:pt>
                <c:pt idx="730">
                  <c:v>111.847624538796</c:v>
                </c:pt>
                <c:pt idx="731">
                  <c:v>112.102682082434</c:v>
                </c:pt>
                <c:pt idx="732">
                  <c:v>111.63622176727</c:v>
                </c:pt>
                <c:pt idx="733">
                  <c:v>111.95046483169899</c:v>
                </c:pt>
                <c:pt idx="734">
                  <c:v>112.65695557340899</c:v>
                </c:pt>
                <c:pt idx="735">
                  <c:v>112.802683980224</c:v>
                </c:pt>
                <c:pt idx="736">
                  <c:v>113.128002089959</c:v>
                </c:pt>
                <c:pt idx="737">
                  <c:v>114.433472572363</c:v>
                </c:pt>
                <c:pt idx="738">
                  <c:v>114.733910531338</c:v>
                </c:pt>
                <c:pt idx="739">
                  <c:v>113.1248626217</c:v>
                </c:pt>
                <c:pt idx="740">
                  <c:v>113.34459431999301</c:v>
                </c:pt>
                <c:pt idx="741">
                  <c:v>114.086675393268</c:v>
                </c:pt>
                <c:pt idx="742">
                  <c:v>114.349785523375</c:v>
                </c:pt>
                <c:pt idx="743">
                  <c:v>114.799007311704</c:v>
                </c:pt>
                <c:pt idx="744">
                  <c:v>115.44576795251299</c:v>
                </c:pt>
                <c:pt idx="745">
                  <c:v>115.07299667637</c:v>
                </c:pt>
                <c:pt idx="746">
                  <c:v>112.51076567772201</c:v>
                </c:pt>
                <c:pt idx="747">
                  <c:v>112.90572373210701</c:v>
                </c:pt>
                <c:pt idx="748">
                  <c:v>114.618777091965</c:v>
                </c:pt>
                <c:pt idx="749">
                  <c:v>112.534654448791</c:v>
                </c:pt>
                <c:pt idx="750">
                  <c:v>112.831919293984</c:v>
                </c:pt>
                <c:pt idx="751">
                  <c:v>112.497280695493</c:v>
                </c:pt>
                <c:pt idx="752">
                  <c:v>112.493728624865</c:v>
                </c:pt>
                <c:pt idx="753">
                  <c:v>112.54475192401399</c:v>
                </c:pt>
                <c:pt idx="754">
                  <c:v>111.655669556617</c:v>
                </c:pt>
                <c:pt idx="755">
                  <c:v>112.353659674033</c:v>
                </c:pt>
                <c:pt idx="756">
                  <c:v>112.601205145986</c:v>
                </c:pt>
                <c:pt idx="757">
                  <c:v>112.928462842977</c:v>
                </c:pt>
                <c:pt idx="758">
                  <c:v>112.690275058849</c:v>
                </c:pt>
                <c:pt idx="759">
                  <c:v>112.66091001928299</c:v>
                </c:pt>
                <c:pt idx="760">
                  <c:v>112.50147030039599</c:v>
                </c:pt>
                <c:pt idx="761">
                  <c:v>112.674927661975</c:v>
                </c:pt>
                <c:pt idx="762">
                  <c:v>112.275001249431</c:v>
                </c:pt>
                <c:pt idx="763">
                  <c:v>111.75344421150299</c:v>
                </c:pt>
                <c:pt idx="764">
                  <c:v>112.082418665437</c:v>
                </c:pt>
                <c:pt idx="765">
                  <c:v>111.954538169874</c:v>
                </c:pt>
                <c:pt idx="766">
                  <c:v>112.092784647804</c:v>
                </c:pt>
                <c:pt idx="767">
                  <c:v>111.881190219065</c:v>
                </c:pt>
                <c:pt idx="768">
                  <c:v>112.07852639474601</c:v>
                </c:pt>
                <c:pt idx="769">
                  <c:v>112.10771578817599</c:v>
                </c:pt>
                <c:pt idx="770">
                  <c:v>112.081510198865</c:v>
                </c:pt>
                <c:pt idx="771">
                  <c:v>112.262925824376</c:v>
                </c:pt>
                <c:pt idx="772">
                  <c:v>111.97302812832</c:v>
                </c:pt>
                <c:pt idx="773">
                  <c:v>112.33483965325701</c:v>
                </c:pt>
                <c:pt idx="774">
                  <c:v>112.617372026677</c:v>
                </c:pt>
                <c:pt idx="775">
                  <c:v>112.496471081896</c:v>
                </c:pt>
                <c:pt idx="776">
                  <c:v>112.311008540019</c:v>
                </c:pt>
                <c:pt idx="777">
                  <c:v>112.01419852836</c:v>
                </c:pt>
                <c:pt idx="778">
                  <c:v>112.73539883911199</c:v>
                </c:pt>
                <c:pt idx="779">
                  <c:v>112.542528807832</c:v>
                </c:pt>
                <c:pt idx="780">
                  <c:v>113.02063556165101</c:v>
                </c:pt>
                <c:pt idx="781">
                  <c:v>113.20788299556099</c:v>
                </c:pt>
                <c:pt idx="782">
                  <c:v>113.818786194003</c:v>
                </c:pt>
                <c:pt idx="783">
                  <c:v>113.85420546863701</c:v>
                </c:pt>
                <c:pt idx="784">
                  <c:v>113.457096029843</c:v>
                </c:pt>
                <c:pt idx="785">
                  <c:v>113.745114949369</c:v>
                </c:pt>
                <c:pt idx="786">
                  <c:v>113.902556172587</c:v>
                </c:pt>
                <c:pt idx="787">
                  <c:v>113.385438811509</c:v>
                </c:pt>
                <c:pt idx="788">
                  <c:v>113.768580126513</c:v>
                </c:pt>
                <c:pt idx="789">
                  <c:v>113.97180867431101</c:v>
                </c:pt>
                <c:pt idx="790">
                  <c:v>113.665911279006</c:v>
                </c:pt>
                <c:pt idx="791">
                  <c:v>113.68971670191</c:v>
                </c:pt>
                <c:pt idx="792">
                  <c:v>113.068408263937</c:v>
                </c:pt>
                <c:pt idx="793">
                  <c:v>112.88882876759899</c:v>
                </c:pt>
                <c:pt idx="794">
                  <c:v>113.078789934989</c:v>
                </c:pt>
                <c:pt idx="795">
                  <c:v>113.59506145704501</c:v>
                </c:pt>
                <c:pt idx="796">
                  <c:v>113.561224319217</c:v>
                </c:pt>
                <c:pt idx="797">
                  <c:v>113.689286790217</c:v>
                </c:pt>
                <c:pt idx="798">
                  <c:v>113.646047166268</c:v>
                </c:pt>
                <c:pt idx="799">
                  <c:v>113.834414780693</c:v>
                </c:pt>
                <c:pt idx="800">
                  <c:v>114.258044857378</c:v>
                </c:pt>
                <c:pt idx="801">
                  <c:v>114.584805221528</c:v>
                </c:pt>
                <c:pt idx="802">
                  <c:v>113.946948031698</c:v>
                </c:pt>
                <c:pt idx="803">
                  <c:v>113.78244970583</c:v>
                </c:pt>
                <c:pt idx="804">
                  <c:v>114.21757468438101</c:v>
                </c:pt>
                <c:pt idx="805">
                  <c:v>114.412102490758</c:v>
                </c:pt>
                <c:pt idx="806">
                  <c:v>114.749837153459</c:v>
                </c:pt>
                <c:pt idx="807">
                  <c:v>114.57121797538601</c:v>
                </c:pt>
                <c:pt idx="808">
                  <c:v>114.722969754386</c:v>
                </c:pt>
                <c:pt idx="809">
                  <c:v>114.170462394406</c:v>
                </c:pt>
                <c:pt idx="810">
                  <c:v>114.240993339342</c:v>
                </c:pt>
                <c:pt idx="811">
                  <c:v>114.246444809089</c:v>
                </c:pt>
                <c:pt idx="812">
                  <c:v>114.88996232688601</c:v>
                </c:pt>
                <c:pt idx="813">
                  <c:v>115.001160223711</c:v>
                </c:pt>
                <c:pt idx="814">
                  <c:v>115.216170411199</c:v>
                </c:pt>
                <c:pt idx="815">
                  <c:v>115.081165557972</c:v>
                </c:pt>
                <c:pt idx="816">
                  <c:v>115.316212394152</c:v>
                </c:pt>
                <c:pt idx="817">
                  <c:v>115.718121790816</c:v>
                </c:pt>
                <c:pt idx="818">
                  <c:v>115.783694321331</c:v>
                </c:pt>
                <c:pt idx="819">
                  <c:v>115.842566628079</c:v>
                </c:pt>
                <c:pt idx="820">
                  <c:v>115.540026340487</c:v>
                </c:pt>
                <c:pt idx="821">
                  <c:v>115.187343658646</c:v>
                </c:pt>
                <c:pt idx="822">
                  <c:v>115.519559693288</c:v>
                </c:pt>
                <c:pt idx="823">
                  <c:v>116.44851133349199</c:v>
                </c:pt>
                <c:pt idx="824">
                  <c:v>116.459154242157</c:v>
                </c:pt>
                <c:pt idx="825">
                  <c:v>116.570429930746</c:v>
                </c:pt>
                <c:pt idx="826">
                  <c:v>116.682832057982</c:v>
                </c:pt>
                <c:pt idx="827">
                  <c:v>116.555534773544</c:v>
                </c:pt>
                <c:pt idx="828">
                  <c:v>116.47011400858401</c:v>
                </c:pt>
                <c:pt idx="829">
                  <c:v>116.72774071320499</c:v>
                </c:pt>
                <c:pt idx="830">
                  <c:v>116.722335121196</c:v>
                </c:pt>
                <c:pt idx="831">
                  <c:v>116.87594715071501</c:v>
                </c:pt>
                <c:pt idx="832">
                  <c:v>116.093921179509</c:v>
                </c:pt>
                <c:pt idx="833">
                  <c:v>116.603495390346</c:v>
                </c:pt>
                <c:pt idx="834">
                  <c:v>117.018956950353</c:v>
                </c:pt>
                <c:pt idx="835">
                  <c:v>117.561435866005</c:v>
                </c:pt>
                <c:pt idx="836">
                  <c:v>117.704243326173</c:v>
                </c:pt>
                <c:pt idx="837">
                  <c:v>117.88481340115899</c:v>
                </c:pt>
                <c:pt idx="838">
                  <c:v>118.196880648473</c:v>
                </c:pt>
                <c:pt idx="839">
                  <c:v>118.330739426302</c:v>
                </c:pt>
                <c:pt idx="840">
                  <c:v>117.827529434075</c:v>
                </c:pt>
                <c:pt idx="841">
                  <c:v>117.891927149335</c:v>
                </c:pt>
                <c:pt idx="842">
                  <c:v>118.708346921073</c:v>
                </c:pt>
                <c:pt idx="843">
                  <c:v>119.241607203136</c:v>
                </c:pt>
                <c:pt idx="844">
                  <c:v>119.04675922579</c:v>
                </c:pt>
                <c:pt idx="845">
                  <c:v>118.850491345763</c:v>
                </c:pt>
                <c:pt idx="846">
                  <c:v>119.070124533254</c:v>
                </c:pt>
                <c:pt idx="847">
                  <c:v>120.02324035181</c:v>
                </c:pt>
                <c:pt idx="848">
                  <c:v>120.65111601298899</c:v>
                </c:pt>
                <c:pt idx="849">
                  <c:v>120.705372251062</c:v>
                </c:pt>
                <c:pt idx="850">
                  <c:v>120.58750971968701</c:v>
                </c:pt>
                <c:pt idx="851">
                  <c:v>121.109038547572</c:v>
                </c:pt>
                <c:pt idx="852">
                  <c:v>121.432708327725</c:v>
                </c:pt>
                <c:pt idx="853">
                  <c:v>121.89669707572401</c:v>
                </c:pt>
                <c:pt idx="854">
                  <c:v>121.63443466571201</c:v>
                </c:pt>
                <c:pt idx="855">
                  <c:v>121.439042581466</c:v>
                </c:pt>
                <c:pt idx="856">
                  <c:v>121.43278981431099</c:v>
                </c:pt>
                <c:pt idx="857">
                  <c:v>121.184563063467</c:v>
                </c:pt>
                <c:pt idx="858">
                  <c:v>122.169842466288</c:v>
                </c:pt>
                <c:pt idx="859">
                  <c:v>122.55646813893701</c:v>
                </c:pt>
                <c:pt idx="860">
                  <c:v>122.33217884018001</c:v>
                </c:pt>
                <c:pt idx="861">
                  <c:v>122.656402876683</c:v>
                </c:pt>
                <c:pt idx="862">
                  <c:v>122.73138629586199</c:v>
                </c:pt>
                <c:pt idx="863">
                  <c:v>122.608751468251</c:v>
                </c:pt>
                <c:pt idx="864">
                  <c:v>123.06369025288301</c:v>
                </c:pt>
                <c:pt idx="865">
                  <c:v>122.492880857743</c:v>
                </c:pt>
                <c:pt idx="866">
                  <c:v>122.4224237911</c:v>
                </c:pt>
                <c:pt idx="867">
                  <c:v>122.893940307321</c:v>
                </c:pt>
                <c:pt idx="868">
                  <c:v>122.32041681082001</c:v>
                </c:pt>
                <c:pt idx="869">
                  <c:v>122.823457939934</c:v>
                </c:pt>
                <c:pt idx="870">
                  <c:v>122.42837772477399</c:v>
                </c:pt>
                <c:pt idx="871">
                  <c:v>122.797304422294</c:v>
                </c:pt>
                <c:pt idx="872">
                  <c:v>123.140460564675</c:v>
                </c:pt>
                <c:pt idx="873">
                  <c:v>122.654282989682</c:v>
                </c:pt>
                <c:pt idx="874">
                  <c:v>122.21247003021099</c:v>
                </c:pt>
                <c:pt idx="875">
                  <c:v>122.621277391459</c:v>
                </c:pt>
                <c:pt idx="876">
                  <c:v>122.96960436311799</c:v>
                </c:pt>
                <c:pt idx="877">
                  <c:v>122.910122485529</c:v>
                </c:pt>
                <c:pt idx="878">
                  <c:v>123.66711765217801</c:v>
                </c:pt>
                <c:pt idx="879">
                  <c:v>123.397510306915</c:v>
                </c:pt>
                <c:pt idx="880">
                  <c:v>124.653482661374</c:v>
                </c:pt>
                <c:pt idx="881">
                  <c:v>124.264993700549</c:v>
                </c:pt>
                <c:pt idx="882">
                  <c:v>124.289347704639</c:v>
                </c:pt>
                <c:pt idx="883">
                  <c:v>123.089908980158</c:v>
                </c:pt>
                <c:pt idx="884">
                  <c:v>123.32147996371501</c:v>
                </c:pt>
                <c:pt idx="885">
                  <c:v>123.010677075717</c:v>
                </c:pt>
                <c:pt idx="886">
                  <c:v>122.04964510810601</c:v>
                </c:pt>
                <c:pt idx="887">
                  <c:v>121.035594927871</c:v>
                </c:pt>
                <c:pt idx="888">
                  <c:v>120.99196298068399</c:v>
                </c:pt>
                <c:pt idx="889">
                  <c:v>120.929488507879</c:v>
                </c:pt>
                <c:pt idx="890">
                  <c:v>121.64792898691699</c:v>
                </c:pt>
                <c:pt idx="891">
                  <c:v>121.96050212287599</c:v>
                </c:pt>
                <c:pt idx="892">
                  <c:v>122.248016693396</c:v>
                </c:pt>
                <c:pt idx="893">
                  <c:v>121.76938642630699</c:v>
                </c:pt>
                <c:pt idx="894">
                  <c:v>121.706006450441</c:v>
                </c:pt>
                <c:pt idx="895">
                  <c:v>121.846464271465</c:v>
                </c:pt>
                <c:pt idx="896">
                  <c:v>122.009530978562</c:v>
                </c:pt>
                <c:pt idx="897">
                  <c:v>121.834177449431</c:v>
                </c:pt>
                <c:pt idx="898">
                  <c:v>121.823870562715</c:v>
                </c:pt>
                <c:pt idx="899">
                  <c:v>122.15335750153599</c:v>
                </c:pt>
                <c:pt idx="900">
                  <c:v>122.112632998986</c:v>
                </c:pt>
                <c:pt idx="901">
                  <c:v>122.619429371374</c:v>
                </c:pt>
                <c:pt idx="902">
                  <c:v>121.63942138333201</c:v>
                </c:pt>
                <c:pt idx="903">
                  <c:v>121.219609065573</c:v>
                </c:pt>
                <c:pt idx="904">
                  <c:v>121.49282880809901</c:v>
                </c:pt>
                <c:pt idx="905">
                  <c:v>121.378274571281</c:v>
                </c:pt>
                <c:pt idx="906">
                  <c:v>121.564388076497</c:v>
                </c:pt>
                <c:pt idx="907">
                  <c:v>120.93736919631699</c:v>
                </c:pt>
                <c:pt idx="908">
                  <c:v>120.369565824849</c:v>
                </c:pt>
                <c:pt idx="909">
                  <c:v>120.988610549453</c:v>
                </c:pt>
                <c:pt idx="910">
                  <c:v>121.744060705655</c:v>
                </c:pt>
                <c:pt idx="911">
                  <c:v>121.801398213564</c:v>
                </c:pt>
                <c:pt idx="912">
                  <c:v>122.27844658979301</c:v>
                </c:pt>
                <c:pt idx="913">
                  <c:v>122.151191582604</c:v>
                </c:pt>
                <c:pt idx="914">
                  <c:v>121.905370463758</c:v>
                </c:pt>
                <c:pt idx="915">
                  <c:v>122.242839550542</c:v>
                </c:pt>
                <c:pt idx="916">
                  <c:v>121.44691262414101</c:v>
                </c:pt>
                <c:pt idx="917">
                  <c:v>122.258305715655</c:v>
                </c:pt>
                <c:pt idx="918">
                  <c:v>122.12042227061301</c:v>
                </c:pt>
                <c:pt idx="919">
                  <c:v>122.51131487756101</c:v>
                </c:pt>
                <c:pt idx="920">
                  <c:v>124.16045782086999</c:v>
                </c:pt>
                <c:pt idx="921">
                  <c:v>124.02850961488799</c:v>
                </c:pt>
                <c:pt idx="922">
                  <c:v>124.87259813924901</c:v>
                </c:pt>
                <c:pt idx="923">
                  <c:v>124.943033831287</c:v>
                </c:pt>
                <c:pt idx="924">
                  <c:v>124.772341892124</c:v>
                </c:pt>
                <c:pt idx="925">
                  <c:v>124.923394314436</c:v>
                </c:pt>
                <c:pt idx="926">
                  <c:v>125.24374704200901</c:v>
                </c:pt>
                <c:pt idx="927">
                  <c:v>126.24712547220901</c:v>
                </c:pt>
                <c:pt idx="928">
                  <c:v>126.16246280227899</c:v>
                </c:pt>
                <c:pt idx="929">
                  <c:v>127.10228574652299</c:v>
                </c:pt>
                <c:pt idx="930">
                  <c:v>127.368922748749</c:v>
                </c:pt>
                <c:pt idx="931">
                  <c:v>125.999742079583</c:v>
                </c:pt>
                <c:pt idx="932">
                  <c:v>125.46904162918</c:v>
                </c:pt>
                <c:pt idx="933">
                  <c:v>125.13584044670201</c:v>
                </c:pt>
                <c:pt idx="934">
                  <c:v>126.366729934525</c:v>
                </c:pt>
                <c:pt idx="935">
                  <c:v>126.47613104379499</c:v>
                </c:pt>
                <c:pt idx="936">
                  <c:v>127.07621687657701</c:v>
                </c:pt>
                <c:pt idx="937">
                  <c:v>127.611569975124</c:v>
                </c:pt>
                <c:pt idx="938">
                  <c:v>124.850636458868</c:v>
                </c:pt>
                <c:pt idx="939">
                  <c:v>125.630636055607</c:v>
                </c:pt>
                <c:pt idx="940">
                  <c:v>126.96493282549</c:v>
                </c:pt>
                <c:pt idx="941">
                  <c:v>126.705661049483</c:v>
                </c:pt>
                <c:pt idx="942">
                  <c:v>127.111016778927</c:v>
                </c:pt>
                <c:pt idx="943">
                  <c:v>127.059292027853</c:v>
                </c:pt>
                <c:pt idx="944">
                  <c:v>127.401517072701</c:v>
                </c:pt>
                <c:pt idx="945">
                  <c:v>128.20708995350699</c:v>
                </c:pt>
                <c:pt idx="946">
                  <c:v>128.01296918783899</c:v>
                </c:pt>
                <c:pt idx="947">
                  <c:v>127.961070469842</c:v>
                </c:pt>
                <c:pt idx="948">
                  <c:v>128.25374817697099</c:v>
                </c:pt>
                <c:pt idx="949">
                  <c:v>128.76136329275201</c:v>
                </c:pt>
                <c:pt idx="950">
                  <c:v>128.52050622117301</c:v>
                </c:pt>
                <c:pt idx="951">
                  <c:v>129.02296018111099</c:v>
                </c:pt>
                <c:pt idx="952">
                  <c:v>129.91665062863501</c:v>
                </c:pt>
                <c:pt idx="953">
                  <c:v>130.400541417244</c:v>
                </c:pt>
                <c:pt idx="954">
                  <c:v>129.69518535749</c:v>
                </c:pt>
                <c:pt idx="955">
                  <c:v>129.917212754898</c:v>
                </c:pt>
                <c:pt idx="956">
                  <c:v>129.060597831672</c:v>
                </c:pt>
                <c:pt idx="957">
                  <c:v>130.94619077666499</c:v>
                </c:pt>
                <c:pt idx="958">
                  <c:v>131.365219111779</c:v>
                </c:pt>
                <c:pt idx="959">
                  <c:v>131.21236203847101</c:v>
                </c:pt>
                <c:pt idx="960">
                  <c:v>131.79466381378001</c:v>
                </c:pt>
                <c:pt idx="961">
                  <c:v>132.703856493264</c:v>
                </c:pt>
                <c:pt idx="962">
                  <c:v>133.25228434311401</c:v>
                </c:pt>
                <c:pt idx="963">
                  <c:v>132.519473542584</c:v>
                </c:pt>
                <c:pt idx="964">
                  <c:v>132.89813645082501</c:v>
                </c:pt>
                <c:pt idx="965">
                  <c:v>132.62964372290401</c:v>
                </c:pt>
                <c:pt idx="966">
                  <c:v>131.062889342613</c:v>
                </c:pt>
                <c:pt idx="967">
                  <c:v>131.122629724473</c:v>
                </c:pt>
                <c:pt idx="968">
                  <c:v>130.946193707605</c:v>
                </c:pt>
                <c:pt idx="969">
                  <c:v>129.05763994293699</c:v>
                </c:pt>
                <c:pt idx="970">
                  <c:v>127.924427731074</c:v>
                </c:pt>
                <c:pt idx="971">
                  <c:v>129.301866657841</c:v>
                </c:pt>
                <c:pt idx="972">
                  <c:v>129.71656298616301</c:v>
                </c:pt>
                <c:pt idx="973">
                  <c:v>130.97068012087399</c:v>
                </c:pt>
                <c:pt idx="974">
                  <c:v>131.28749510080101</c:v>
                </c:pt>
                <c:pt idx="975">
                  <c:v>131.78260974349399</c:v>
                </c:pt>
                <c:pt idx="976">
                  <c:v>132.464028214108</c:v>
                </c:pt>
                <c:pt idx="977">
                  <c:v>132.70611207200201</c:v>
                </c:pt>
                <c:pt idx="978">
                  <c:v>131.94243561997999</c:v>
                </c:pt>
                <c:pt idx="979">
                  <c:v>132.650165871844</c:v>
                </c:pt>
                <c:pt idx="980">
                  <c:v>133.13131441978999</c:v>
                </c:pt>
                <c:pt idx="981">
                  <c:v>133.68316075889101</c:v>
                </c:pt>
                <c:pt idx="982">
                  <c:v>134.06116829431301</c:v>
                </c:pt>
                <c:pt idx="983">
                  <c:v>134.25844309276499</c:v>
                </c:pt>
                <c:pt idx="984">
                  <c:v>134.07918160091</c:v>
                </c:pt>
                <c:pt idx="985">
                  <c:v>133.59781642015199</c:v>
                </c:pt>
                <c:pt idx="986">
                  <c:v>133.55543519714001</c:v>
                </c:pt>
                <c:pt idx="987">
                  <c:v>133.296295794294</c:v>
                </c:pt>
                <c:pt idx="988">
                  <c:v>133.176977309476</c:v>
                </c:pt>
                <c:pt idx="989">
                  <c:v>133.383269925473</c:v>
                </c:pt>
                <c:pt idx="990">
                  <c:v>133.78497011859801</c:v>
                </c:pt>
                <c:pt idx="991">
                  <c:v>133.69647255159001</c:v>
                </c:pt>
                <c:pt idx="992">
                  <c:v>134.51306874303901</c:v>
                </c:pt>
                <c:pt idx="993">
                  <c:v>134.34522671690499</c:v>
                </c:pt>
                <c:pt idx="994">
                  <c:v>134.778325893854</c:v>
                </c:pt>
                <c:pt idx="995">
                  <c:v>135.08658698936799</c:v>
                </c:pt>
                <c:pt idx="996">
                  <c:v>135.30098548980601</c:v>
                </c:pt>
                <c:pt idx="997">
                  <c:v>135.502330325944</c:v>
                </c:pt>
                <c:pt idx="998">
                  <c:v>136.23228362052299</c:v>
                </c:pt>
                <c:pt idx="999">
                  <c:v>136.22727369161001</c:v>
                </c:pt>
                <c:pt idx="1000">
                  <c:v>136.686774284427</c:v>
                </c:pt>
                <c:pt idx="1001">
                  <c:v>137.03138604451701</c:v>
                </c:pt>
                <c:pt idx="1002">
                  <c:v>136.96836988035199</c:v>
                </c:pt>
                <c:pt idx="1003">
                  <c:v>136.99475384874799</c:v>
                </c:pt>
                <c:pt idx="1004">
                  <c:v>136.887955062495</c:v>
                </c:pt>
                <c:pt idx="1005">
                  <c:v>136.710169886156</c:v>
                </c:pt>
                <c:pt idx="1006">
                  <c:v>136.87411681168501</c:v>
                </c:pt>
                <c:pt idx="1007">
                  <c:v>137.19237982797699</c:v>
                </c:pt>
                <c:pt idx="1008">
                  <c:v>137.17119884684701</c:v>
                </c:pt>
                <c:pt idx="1009">
                  <c:v>136.90936428249299</c:v>
                </c:pt>
                <c:pt idx="1010">
                  <c:v>136.868016721728</c:v>
                </c:pt>
                <c:pt idx="1011">
                  <c:v>136.78585064125301</c:v>
                </c:pt>
                <c:pt idx="1012">
                  <c:v>136.7069454409</c:v>
                </c:pt>
                <c:pt idx="1013">
                  <c:v>136.990401040671</c:v>
                </c:pt>
                <c:pt idx="1014">
                  <c:v>136.919297491187</c:v>
                </c:pt>
                <c:pt idx="1015">
                  <c:v>136.97869330927</c:v>
                </c:pt>
                <c:pt idx="1016">
                  <c:v>136.83250715560601</c:v>
                </c:pt>
                <c:pt idx="1017">
                  <c:v>136.50575024526501</c:v>
                </c:pt>
                <c:pt idx="1018">
                  <c:v>136.653141352581</c:v>
                </c:pt>
                <c:pt idx="1019">
                  <c:v>136.66338034498301</c:v>
                </c:pt>
                <c:pt idx="1020">
                  <c:v>137.17826819381</c:v>
                </c:pt>
                <c:pt idx="1021">
                  <c:v>137.45163335551399</c:v>
                </c:pt>
                <c:pt idx="1022">
                  <c:v>137.90302433129401</c:v>
                </c:pt>
                <c:pt idx="1023">
                  <c:v>137.66109015921299</c:v>
                </c:pt>
                <c:pt idx="1024">
                  <c:v>136.828854156197</c:v>
                </c:pt>
                <c:pt idx="1025">
                  <c:v>136.65926199711799</c:v>
                </c:pt>
                <c:pt idx="1026">
                  <c:v>136.04176747242599</c:v>
                </c:pt>
                <c:pt idx="1027">
                  <c:v>136.23746529964899</c:v>
                </c:pt>
                <c:pt idx="1028">
                  <c:v>136.27238745833299</c:v>
                </c:pt>
                <c:pt idx="1029">
                  <c:v>136.258244926873</c:v>
                </c:pt>
                <c:pt idx="1030">
                  <c:v>135.90287860941601</c:v>
                </c:pt>
                <c:pt idx="1031">
                  <c:v>135.7205731116</c:v>
                </c:pt>
                <c:pt idx="1032">
                  <c:v>135.60747705639901</c:v>
                </c:pt>
                <c:pt idx="1033">
                  <c:v>135.72022670830401</c:v>
                </c:pt>
                <c:pt idx="1034">
                  <c:v>135.778840035331</c:v>
                </c:pt>
                <c:pt idx="1035">
                  <c:v>135.78439416231501</c:v>
                </c:pt>
                <c:pt idx="1036">
                  <c:v>135.982652043071</c:v>
                </c:pt>
                <c:pt idx="1037">
                  <c:v>136.504828112892</c:v>
                </c:pt>
                <c:pt idx="1038">
                  <c:v>136.203704929693</c:v>
                </c:pt>
                <c:pt idx="1039">
                  <c:v>136.663241731727</c:v>
                </c:pt>
                <c:pt idx="1040">
                  <c:v>136.13457590811299</c:v>
                </c:pt>
                <c:pt idx="1041">
                  <c:v>136.02714681578101</c:v>
                </c:pt>
                <c:pt idx="1042">
                  <c:v>135.99219842093501</c:v>
                </c:pt>
                <c:pt idx="1043">
                  <c:v>135.99957117888999</c:v>
                </c:pt>
                <c:pt idx="1044">
                  <c:v>136.34511513408799</c:v>
                </c:pt>
                <c:pt idx="1045">
                  <c:v>136.78207828171199</c:v>
                </c:pt>
                <c:pt idx="1046">
                  <c:v>137.172267034497</c:v>
                </c:pt>
                <c:pt idx="1047">
                  <c:v>137.50236193342701</c:v>
                </c:pt>
                <c:pt idx="1048">
                  <c:v>137.74082185979699</c:v>
                </c:pt>
                <c:pt idx="1049">
                  <c:v>138.31433739105699</c:v>
                </c:pt>
                <c:pt idx="1050">
                  <c:v>138.33629989142301</c:v>
                </c:pt>
                <c:pt idx="1051">
                  <c:v>138.36830316677501</c:v>
                </c:pt>
                <c:pt idx="1052">
                  <c:v>138.72657597200501</c:v>
                </c:pt>
                <c:pt idx="1053">
                  <c:v>137.78807180400301</c:v>
                </c:pt>
                <c:pt idx="1054">
                  <c:v>138.29112207899999</c:v>
                </c:pt>
                <c:pt idx="1055">
                  <c:v>137.74962512246501</c:v>
                </c:pt>
                <c:pt idx="1056">
                  <c:v>139.068105885889</c:v>
                </c:pt>
                <c:pt idx="1057">
                  <c:v>138.54406722100001</c:v>
                </c:pt>
                <c:pt idx="1058">
                  <c:v>138.592204797482</c:v>
                </c:pt>
                <c:pt idx="1059">
                  <c:v>139.12945108869201</c:v>
                </c:pt>
                <c:pt idx="1060">
                  <c:v>138.56323899807899</c:v>
                </c:pt>
                <c:pt idx="1061">
                  <c:v>138.82467731927201</c:v>
                </c:pt>
                <c:pt idx="1062">
                  <c:v>137.915030392999</c:v>
                </c:pt>
                <c:pt idx="1063">
                  <c:v>138.08418011269401</c:v>
                </c:pt>
                <c:pt idx="1064">
                  <c:v>138.98655808103101</c:v>
                </c:pt>
                <c:pt idx="1065">
                  <c:v>139.00730675452499</c:v>
                </c:pt>
                <c:pt idx="1066">
                  <c:v>139.777507555949</c:v>
                </c:pt>
                <c:pt idx="1067">
                  <c:v>139.90417650030099</c:v>
                </c:pt>
                <c:pt idx="1068">
                  <c:v>139.07295913600001</c:v>
                </c:pt>
                <c:pt idx="1069">
                  <c:v>138.16983539424501</c:v>
                </c:pt>
                <c:pt idx="1070">
                  <c:v>137.93712479131</c:v>
                </c:pt>
                <c:pt idx="1071">
                  <c:v>139.57761338205501</c:v>
                </c:pt>
                <c:pt idx="1072">
                  <c:v>140.72783819207001</c:v>
                </c:pt>
                <c:pt idx="1073">
                  <c:v>139.57100289488699</c:v>
                </c:pt>
                <c:pt idx="1074">
                  <c:v>140.22971255571699</c:v>
                </c:pt>
                <c:pt idx="1075">
                  <c:v>140.900683802955</c:v>
                </c:pt>
                <c:pt idx="1076">
                  <c:v>141.36122324355</c:v>
                </c:pt>
                <c:pt idx="1077">
                  <c:v>142.00625538352901</c:v>
                </c:pt>
                <c:pt idx="1078">
                  <c:v>141.65545423672799</c:v>
                </c:pt>
                <c:pt idx="1079">
                  <c:v>142.00946081279</c:v>
                </c:pt>
                <c:pt idx="1080">
                  <c:v>142.63276199008999</c:v>
                </c:pt>
                <c:pt idx="1081">
                  <c:v>141.702961366529</c:v>
                </c:pt>
                <c:pt idx="1082">
                  <c:v>139.95278057404801</c:v>
                </c:pt>
                <c:pt idx="1083">
                  <c:v>140.25922341807899</c:v>
                </c:pt>
                <c:pt idx="1084">
                  <c:v>141.61515620794401</c:v>
                </c:pt>
                <c:pt idx="1085">
                  <c:v>141.389804998796</c:v>
                </c:pt>
                <c:pt idx="1086">
                  <c:v>142.75131427679901</c:v>
                </c:pt>
                <c:pt idx="1087">
                  <c:v>142.44383060969699</c:v>
                </c:pt>
                <c:pt idx="1088">
                  <c:v>142.79757161691001</c:v>
                </c:pt>
                <c:pt idx="1089">
                  <c:v>143.460303053872</c:v>
                </c:pt>
                <c:pt idx="1090">
                  <c:v>143.44258673295701</c:v>
                </c:pt>
                <c:pt idx="1091">
                  <c:v>143.552133400412</c:v>
                </c:pt>
                <c:pt idx="1092">
                  <c:v>143.94432118460199</c:v>
                </c:pt>
                <c:pt idx="1093">
                  <c:v>143.38010377608799</c:v>
                </c:pt>
                <c:pt idx="1094">
                  <c:v>143.01187610464501</c:v>
                </c:pt>
                <c:pt idx="1095">
                  <c:v>143.05216640927699</c:v>
                </c:pt>
                <c:pt idx="1096">
                  <c:v>143.33626632716999</c:v>
                </c:pt>
                <c:pt idx="1097">
                  <c:v>143.05403213292999</c:v>
                </c:pt>
                <c:pt idx="1098">
                  <c:v>143.47385457668099</c:v>
                </c:pt>
                <c:pt idx="1099">
                  <c:v>143.44026807914301</c:v>
                </c:pt>
                <c:pt idx="1100">
                  <c:v>143.69135670801899</c:v>
                </c:pt>
                <c:pt idx="1101">
                  <c:v>143.26375066357201</c:v>
                </c:pt>
                <c:pt idx="1102">
                  <c:v>142.76634134808799</c:v>
                </c:pt>
                <c:pt idx="1103">
                  <c:v>141.35382817861401</c:v>
                </c:pt>
                <c:pt idx="1104">
                  <c:v>141.112275192396</c:v>
                </c:pt>
                <c:pt idx="1105">
                  <c:v>141.32326296236499</c:v>
                </c:pt>
                <c:pt idx="1106">
                  <c:v>140.035110992504</c:v>
                </c:pt>
                <c:pt idx="1107">
                  <c:v>140.57538060142099</c:v>
                </c:pt>
                <c:pt idx="1108">
                  <c:v>140.29513782835599</c:v>
                </c:pt>
                <c:pt idx="1109">
                  <c:v>140.41951731471499</c:v>
                </c:pt>
                <c:pt idx="1110">
                  <c:v>140.55997594235001</c:v>
                </c:pt>
                <c:pt idx="1111">
                  <c:v>141.37793958321001</c:v>
                </c:pt>
                <c:pt idx="1112">
                  <c:v>141.48293493327799</c:v>
                </c:pt>
                <c:pt idx="1113">
                  <c:v>140.70695674417101</c:v>
                </c:pt>
                <c:pt idx="1114">
                  <c:v>141.830393348629</c:v>
                </c:pt>
                <c:pt idx="1115">
                  <c:v>142.017423432871</c:v>
                </c:pt>
                <c:pt idx="1116">
                  <c:v>141.870437743341</c:v>
                </c:pt>
                <c:pt idx="1117">
                  <c:v>142.41639190303999</c:v>
                </c:pt>
                <c:pt idx="1118">
                  <c:v>142.81011295128201</c:v>
                </c:pt>
                <c:pt idx="1119">
                  <c:v>142.61679390706399</c:v>
                </c:pt>
                <c:pt idx="1120">
                  <c:v>143.192038651519</c:v>
                </c:pt>
                <c:pt idx="1121">
                  <c:v>142.30463123222299</c:v>
                </c:pt>
                <c:pt idx="1122">
                  <c:v>141.904816880433</c:v>
                </c:pt>
                <c:pt idx="1123">
                  <c:v>142.40442291810001</c:v>
                </c:pt>
                <c:pt idx="1124">
                  <c:v>143.46588975710199</c:v>
                </c:pt>
                <c:pt idx="1125">
                  <c:v>143.805702573291</c:v>
                </c:pt>
                <c:pt idx="1126">
                  <c:v>143.37756383704399</c:v>
                </c:pt>
                <c:pt idx="1127">
                  <c:v>143.683472300408</c:v>
                </c:pt>
                <c:pt idx="1128">
                  <c:v>144.253555208568</c:v>
                </c:pt>
                <c:pt idx="1129">
                  <c:v>144.64242328050099</c:v>
                </c:pt>
                <c:pt idx="1130">
                  <c:v>145.10557541683599</c:v>
                </c:pt>
                <c:pt idx="1131">
                  <c:v>145.23705882573901</c:v>
                </c:pt>
                <c:pt idx="1132">
                  <c:v>145.46952445872</c:v>
                </c:pt>
                <c:pt idx="1133">
                  <c:v>145.39940958612999</c:v>
                </c:pt>
                <c:pt idx="1134">
                  <c:v>146.06475244925599</c:v>
                </c:pt>
                <c:pt idx="1135">
                  <c:v>145.82141017971301</c:v>
                </c:pt>
                <c:pt idx="1136">
                  <c:v>145.10481466300899</c:v>
                </c:pt>
                <c:pt idx="1137">
                  <c:v>144.609708482288</c:v>
                </c:pt>
                <c:pt idx="1138">
                  <c:v>145.10242181057899</c:v>
                </c:pt>
                <c:pt idx="1139">
                  <c:v>145.409638885633</c:v>
                </c:pt>
                <c:pt idx="1140">
                  <c:v>145.592171293566</c:v>
                </c:pt>
                <c:pt idx="1141">
                  <c:v>145.13286241947199</c:v>
                </c:pt>
                <c:pt idx="1142">
                  <c:v>144.37533576377999</c:v>
                </c:pt>
                <c:pt idx="1143">
                  <c:v>144.15923275995701</c:v>
                </c:pt>
                <c:pt idx="1144">
                  <c:v>143.461003438098</c:v>
                </c:pt>
                <c:pt idx="1145">
                  <c:v>143.958026870802</c:v>
                </c:pt>
                <c:pt idx="1146">
                  <c:v>143.495633695793</c:v>
                </c:pt>
                <c:pt idx="1147">
                  <c:v>142.54978459853999</c:v>
                </c:pt>
                <c:pt idx="1148">
                  <c:v>143.88525341619001</c:v>
                </c:pt>
                <c:pt idx="1149">
                  <c:v>143.48561122928899</c:v>
                </c:pt>
                <c:pt idx="1150">
                  <c:v>144.47411218075999</c:v>
                </c:pt>
                <c:pt idx="1151">
                  <c:v>144.33875532936199</c:v>
                </c:pt>
                <c:pt idx="1152">
                  <c:v>145.051922483033</c:v>
                </c:pt>
                <c:pt idx="1153">
                  <c:v>145.397867389026</c:v>
                </c:pt>
                <c:pt idx="1154">
                  <c:v>144.91169766262701</c:v>
                </c:pt>
                <c:pt idx="1155">
                  <c:v>145.244955132558</c:v>
                </c:pt>
                <c:pt idx="1156">
                  <c:v>145.147564794234</c:v>
                </c:pt>
                <c:pt idx="1157">
                  <c:v>144.68689133767899</c:v>
                </c:pt>
                <c:pt idx="1158">
                  <c:v>144.79295475512501</c:v>
                </c:pt>
                <c:pt idx="1159">
                  <c:v>145.03258383807901</c:v>
                </c:pt>
                <c:pt idx="1160">
                  <c:v>145.42820950678299</c:v>
                </c:pt>
                <c:pt idx="1161">
                  <c:v>145.263193810876</c:v>
                </c:pt>
                <c:pt idx="1162">
                  <c:v>146.01701222936899</c:v>
                </c:pt>
                <c:pt idx="1163">
                  <c:v>146.31562701772501</c:v>
                </c:pt>
                <c:pt idx="1164">
                  <c:v>146.12298394466899</c:v>
                </c:pt>
                <c:pt idx="1165">
                  <c:v>145.33209632299301</c:v>
                </c:pt>
                <c:pt idx="1166">
                  <c:v>145.808227174796</c:v>
                </c:pt>
                <c:pt idx="1167">
                  <c:v>145.552666745274</c:v>
                </c:pt>
                <c:pt idx="1168">
                  <c:v>145.76810313870999</c:v>
                </c:pt>
                <c:pt idx="1169">
                  <c:v>146.21852237093799</c:v>
                </c:pt>
                <c:pt idx="1170">
                  <c:v>146.58606116732199</c:v>
                </c:pt>
                <c:pt idx="1171">
                  <c:v>146.696073122862</c:v>
                </c:pt>
                <c:pt idx="1172">
                  <c:v>146.86996003266501</c:v>
                </c:pt>
                <c:pt idx="1173">
                  <c:v>146.54816988848799</c:v>
                </c:pt>
                <c:pt idx="1174">
                  <c:v>146.75251684363499</c:v>
                </c:pt>
                <c:pt idx="1175">
                  <c:v>147.18569611458801</c:v>
                </c:pt>
                <c:pt idx="1176">
                  <c:v>147.10170655520199</c:v>
                </c:pt>
                <c:pt idx="1177">
                  <c:v>147.392790838352</c:v>
                </c:pt>
                <c:pt idx="1178">
                  <c:v>148.04065858382199</c:v>
                </c:pt>
                <c:pt idx="1179">
                  <c:v>148.10251152619901</c:v>
                </c:pt>
                <c:pt idx="1180">
                  <c:v>148.39857499792399</c:v>
                </c:pt>
                <c:pt idx="1181">
                  <c:v>148.924355799132</c:v>
                </c:pt>
                <c:pt idx="1182">
                  <c:v>149.02671725034901</c:v>
                </c:pt>
                <c:pt idx="1183">
                  <c:v>148.685820169267</c:v>
                </c:pt>
                <c:pt idx="1184">
                  <c:v>148.159545508089</c:v>
                </c:pt>
                <c:pt idx="1185">
                  <c:v>147.893443433545</c:v>
                </c:pt>
                <c:pt idx="1186">
                  <c:v>147.95306322308801</c:v>
                </c:pt>
                <c:pt idx="1187">
                  <c:v>148.66967891918199</c:v>
                </c:pt>
                <c:pt idx="1188">
                  <c:v>149.122933843434</c:v>
                </c:pt>
                <c:pt idx="1189">
                  <c:v>149.376822347901</c:v>
                </c:pt>
                <c:pt idx="1190">
                  <c:v>149.821846436904</c:v>
                </c:pt>
                <c:pt idx="1191">
                  <c:v>150.40041184997199</c:v>
                </c:pt>
                <c:pt idx="1192">
                  <c:v>150.576584441525</c:v>
                </c:pt>
                <c:pt idx="1193">
                  <c:v>150.72503495495701</c:v>
                </c:pt>
                <c:pt idx="1194">
                  <c:v>150.80696576408101</c:v>
                </c:pt>
                <c:pt idx="1195">
                  <c:v>151.16185851890401</c:v>
                </c:pt>
                <c:pt idx="1196">
                  <c:v>150.79137489490199</c:v>
                </c:pt>
                <c:pt idx="1197">
                  <c:v>151.024984026569</c:v>
                </c:pt>
                <c:pt idx="1198">
                  <c:v>150.90865156989301</c:v>
                </c:pt>
                <c:pt idx="1199">
                  <c:v>150.921925871295</c:v>
                </c:pt>
                <c:pt idx="1200">
                  <c:v>151.492766394011</c:v>
                </c:pt>
                <c:pt idx="1201">
                  <c:v>151.703875005409</c:v>
                </c:pt>
                <c:pt idx="1202">
                  <c:v>151.276089818912</c:v>
                </c:pt>
                <c:pt idx="1203">
                  <c:v>151.70920076319101</c:v>
                </c:pt>
                <c:pt idx="1204">
                  <c:v>151.66243067664499</c:v>
                </c:pt>
                <c:pt idx="1205">
                  <c:v>151.36789073412299</c:v>
                </c:pt>
                <c:pt idx="1206">
                  <c:v>151.696671639469</c:v>
                </c:pt>
                <c:pt idx="1207">
                  <c:v>152.07967188269399</c:v>
                </c:pt>
                <c:pt idx="1208">
                  <c:v>152.439689944219</c:v>
                </c:pt>
                <c:pt idx="1209">
                  <c:v>152.916864748329</c:v>
                </c:pt>
                <c:pt idx="1210">
                  <c:v>153.23330503698199</c:v>
                </c:pt>
                <c:pt idx="1211">
                  <c:v>152.667057306825</c:v>
                </c:pt>
                <c:pt idx="1212">
                  <c:v>152.88433393621</c:v>
                </c:pt>
                <c:pt idx="1213">
                  <c:v>153.03299018008801</c:v>
                </c:pt>
                <c:pt idx="1214">
                  <c:v>152.28646946328601</c:v>
                </c:pt>
                <c:pt idx="1215">
                  <c:v>151.64793365790999</c:v>
                </c:pt>
                <c:pt idx="1216">
                  <c:v>151.98859205165201</c:v>
                </c:pt>
                <c:pt idx="1217">
                  <c:v>152.40632201324399</c:v>
                </c:pt>
                <c:pt idx="1218">
                  <c:v>152.779395390529</c:v>
                </c:pt>
                <c:pt idx="1219">
                  <c:v>152.71791164771801</c:v>
                </c:pt>
                <c:pt idx="1220">
                  <c:v>153.07866701652901</c:v>
                </c:pt>
                <c:pt idx="1221">
                  <c:v>151.85769402726501</c:v>
                </c:pt>
                <c:pt idx="1222">
                  <c:v>152.31941772048799</c:v>
                </c:pt>
                <c:pt idx="1223">
                  <c:v>152.43685775503999</c:v>
                </c:pt>
                <c:pt idx="1224">
                  <c:v>152.32082088300899</c:v>
                </c:pt>
                <c:pt idx="1225">
                  <c:v>152.22800582967699</c:v>
                </c:pt>
                <c:pt idx="1226">
                  <c:v>152.581848083306</c:v>
                </c:pt>
                <c:pt idx="1227">
                  <c:v>152.28281995275</c:v>
                </c:pt>
                <c:pt idx="1228">
                  <c:v>152.89218740110999</c:v>
                </c:pt>
                <c:pt idx="1229">
                  <c:v>153.89056946612999</c:v>
                </c:pt>
                <c:pt idx="1230">
                  <c:v>154.08952838233901</c:v>
                </c:pt>
                <c:pt idx="1231">
                  <c:v>153.57598287980599</c:v>
                </c:pt>
                <c:pt idx="1232">
                  <c:v>153.719503771917</c:v>
                </c:pt>
                <c:pt idx="1233">
                  <c:v>153.32498243078899</c:v>
                </c:pt>
                <c:pt idx="1234">
                  <c:v>154.13958176727201</c:v>
                </c:pt>
                <c:pt idx="1235">
                  <c:v>153.12110721696101</c:v>
                </c:pt>
                <c:pt idx="1236">
                  <c:v>152.94505606003801</c:v>
                </c:pt>
                <c:pt idx="1237">
                  <c:v>153.46467312021699</c:v>
                </c:pt>
                <c:pt idx="1238">
                  <c:v>153.9432944653</c:v>
                </c:pt>
                <c:pt idx="1239">
                  <c:v>153.467932970047</c:v>
                </c:pt>
                <c:pt idx="1240">
                  <c:v>153.41551806333501</c:v>
                </c:pt>
                <c:pt idx="1241">
                  <c:v>153.95164569066799</c:v>
                </c:pt>
                <c:pt idx="1242">
                  <c:v>153.87926250656099</c:v>
                </c:pt>
                <c:pt idx="1243">
                  <c:v>153.51082191301299</c:v>
                </c:pt>
                <c:pt idx="1244">
                  <c:v>154.531270763854</c:v>
                </c:pt>
                <c:pt idx="1245">
                  <c:v>154.45660144491501</c:v>
                </c:pt>
                <c:pt idx="1246">
                  <c:v>153.98379639183901</c:v>
                </c:pt>
                <c:pt idx="1247">
                  <c:v>153.98730978927199</c:v>
                </c:pt>
                <c:pt idx="1248">
                  <c:v>153.76740844196999</c:v>
                </c:pt>
                <c:pt idx="1249">
                  <c:v>153.44396980888499</c:v>
                </c:pt>
                <c:pt idx="1250">
                  <c:v>154.40800282501701</c:v>
                </c:pt>
                <c:pt idx="1251">
                  <c:v>155.09797921809499</c:v>
                </c:pt>
                <c:pt idx="1252">
                  <c:v>155.37692933964999</c:v>
                </c:pt>
                <c:pt idx="1253">
                  <c:v>155.059801782058</c:v>
                </c:pt>
                <c:pt idx="1254">
                  <c:v>155.04084654908999</c:v>
                </c:pt>
                <c:pt idx="1255">
                  <c:v>155.252580344103</c:v>
                </c:pt>
                <c:pt idx="1256">
                  <c:v>154.87246104493201</c:v>
                </c:pt>
                <c:pt idx="1257">
                  <c:v>154.60530065269401</c:v>
                </c:pt>
                <c:pt idx="1258">
                  <c:v>154.638320332094</c:v>
                </c:pt>
                <c:pt idx="1259">
                  <c:v>154.61048791045999</c:v>
                </c:pt>
                <c:pt idx="1260">
                  <c:v>154.28290970737501</c:v>
                </c:pt>
                <c:pt idx="1261">
                  <c:v>154.21453769966399</c:v>
                </c:pt>
                <c:pt idx="1262">
                  <c:v>154.41087509867401</c:v>
                </c:pt>
                <c:pt idx="1263">
                  <c:v>154.45560561661799</c:v>
                </c:pt>
                <c:pt idx="1264">
                  <c:v>154.26963019583599</c:v>
                </c:pt>
                <c:pt idx="1265">
                  <c:v>154.11482643642901</c:v>
                </c:pt>
                <c:pt idx="1266">
                  <c:v>154.16037806471701</c:v>
                </c:pt>
                <c:pt idx="1267">
                  <c:v>153.93158909767499</c:v>
                </c:pt>
                <c:pt idx="1268">
                  <c:v>154.504783696933</c:v>
                </c:pt>
                <c:pt idx="1269">
                  <c:v>153.928933173763</c:v>
                </c:pt>
                <c:pt idx="1270">
                  <c:v>154.27443718781601</c:v>
                </c:pt>
                <c:pt idx="1271">
                  <c:v>154.10855105596201</c:v>
                </c:pt>
                <c:pt idx="1272">
                  <c:v>154.31699119812501</c:v>
                </c:pt>
                <c:pt idx="1273">
                  <c:v>154.55561832945199</c:v>
                </c:pt>
                <c:pt idx="1274">
                  <c:v>155.13906687953499</c:v>
                </c:pt>
                <c:pt idx="1275">
                  <c:v>155.63246188279999</c:v>
                </c:pt>
                <c:pt idx="1276">
                  <c:v>156.01726508882001</c:v>
                </c:pt>
                <c:pt idx="1277">
                  <c:v>155.67414501538099</c:v>
                </c:pt>
                <c:pt idx="1278">
                  <c:v>155.741668676193</c:v>
                </c:pt>
                <c:pt idx="1279">
                  <c:v>156.915731619632</c:v>
                </c:pt>
                <c:pt idx="1280">
                  <c:v>156.16863545983301</c:v>
                </c:pt>
                <c:pt idx="1281">
                  <c:v>156.65872698903499</c:v>
                </c:pt>
                <c:pt idx="1282">
                  <c:v>156.120606869684</c:v>
                </c:pt>
                <c:pt idx="1283">
                  <c:v>156.78622584541</c:v>
                </c:pt>
                <c:pt idx="1284">
                  <c:v>156.73298968261199</c:v>
                </c:pt>
                <c:pt idx="1285">
                  <c:v>157.05654539521899</c:v>
                </c:pt>
                <c:pt idx="1286">
                  <c:v>157.95599218913</c:v>
                </c:pt>
                <c:pt idx="1287">
                  <c:v>158.314104037763</c:v>
                </c:pt>
                <c:pt idx="1288">
                  <c:v>158.280442889987</c:v>
                </c:pt>
                <c:pt idx="1289">
                  <c:v>157.89587758069001</c:v>
                </c:pt>
                <c:pt idx="1290">
                  <c:v>155.530674695199</c:v>
                </c:pt>
                <c:pt idx="1291">
                  <c:v>155.646158372553</c:v>
                </c:pt>
                <c:pt idx="1292">
                  <c:v>155.67824185641101</c:v>
                </c:pt>
                <c:pt idx="1293">
                  <c:v>155.43813505298601</c:v>
                </c:pt>
                <c:pt idx="1294">
                  <c:v>155.86399015162101</c:v>
                </c:pt>
                <c:pt idx="1295">
                  <c:v>155.20183854867199</c:v>
                </c:pt>
                <c:pt idx="1296">
                  <c:v>157.41400431405901</c:v>
                </c:pt>
                <c:pt idx="1297">
                  <c:v>158.05598262004401</c:v>
                </c:pt>
                <c:pt idx="1298">
                  <c:v>158.30480301847999</c:v>
                </c:pt>
                <c:pt idx="1299">
                  <c:v>158.31757352302799</c:v>
                </c:pt>
                <c:pt idx="1300">
                  <c:v>158.15414416800201</c:v>
                </c:pt>
                <c:pt idx="1301">
                  <c:v>158.53128125741199</c:v>
                </c:pt>
                <c:pt idx="1302">
                  <c:v>158.13621042767801</c:v>
                </c:pt>
                <c:pt idx="1303">
                  <c:v>158.18929004635399</c:v>
                </c:pt>
                <c:pt idx="1304">
                  <c:v>158.34091376865101</c:v>
                </c:pt>
                <c:pt idx="1305">
                  <c:v>158.96755889915701</c:v>
                </c:pt>
                <c:pt idx="1306">
                  <c:v>159.147599203905</c:v>
                </c:pt>
                <c:pt idx="1307">
                  <c:v>159.02331364395201</c:v>
                </c:pt>
                <c:pt idx="1308">
                  <c:v>159.47189848636199</c:v>
                </c:pt>
                <c:pt idx="1309">
                  <c:v>159.613475654518</c:v>
                </c:pt>
                <c:pt idx="1310">
                  <c:v>159.758185849424</c:v>
                </c:pt>
                <c:pt idx="1311">
                  <c:v>159.478354213833</c:v>
                </c:pt>
                <c:pt idx="1312">
                  <c:v>159.52532397811501</c:v>
                </c:pt>
                <c:pt idx="1313">
                  <c:v>159.74154250867599</c:v>
                </c:pt>
                <c:pt idx="1314">
                  <c:v>160.05276447447301</c:v>
                </c:pt>
                <c:pt idx="1315">
                  <c:v>159.985170356021</c:v>
                </c:pt>
                <c:pt idx="1316">
                  <c:v>160.40566550561201</c:v>
                </c:pt>
                <c:pt idx="1317">
                  <c:v>160.42592519864201</c:v>
                </c:pt>
                <c:pt idx="1318">
                  <c:v>159.99782470130199</c:v>
                </c:pt>
                <c:pt idx="1319">
                  <c:v>159.955541429514</c:v>
                </c:pt>
                <c:pt idx="1320">
                  <c:v>160.026745918036</c:v>
                </c:pt>
                <c:pt idx="1321">
                  <c:v>160.282284656027</c:v>
                </c:pt>
                <c:pt idx="1322">
                  <c:v>159.83404867709299</c:v>
                </c:pt>
                <c:pt idx="1323">
                  <c:v>159.535933146937</c:v>
                </c:pt>
                <c:pt idx="1324">
                  <c:v>159.51309888903299</c:v>
                </c:pt>
                <c:pt idx="1325">
                  <c:v>159.89406616287599</c:v>
                </c:pt>
                <c:pt idx="1326">
                  <c:v>159.734994817017</c:v>
                </c:pt>
                <c:pt idx="1327">
                  <c:v>158.999820922759</c:v>
                </c:pt>
                <c:pt idx="1328">
                  <c:v>158.280553349239</c:v>
                </c:pt>
                <c:pt idx="1329">
                  <c:v>158.25073434145801</c:v>
                </c:pt>
                <c:pt idx="1330">
                  <c:v>158.60323899381899</c:v>
                </c:pt>
                <c:pt idx="1331">
                  <c:v>158.737134079843</c:v>
                </c:pt>
                <c:pt idx="1332">
                  <c:v>158.83678767311301</c:v>
                </c:pt>
                <c:pt idx="1333">
                  <c:v>159.898623709112</c:v>
                </c:pt>
                <c:pt idx="1334">
                  <c:v>159.84997462898099</c:v>
                </c:pt>
                <c:pt idx="1335">
                  <c:v>160.09294991703101</c:v>
                </c:pt>
                <c:pt idx="1336">
                  <c:v>160.412583619033</c:v>
                </c:pt>
                <c:pt idx="1337">
                  <c:v>160.556143578665</c:v>
                </c:pt>
                <c:pt idx="1338">
                  <c:v>160.30225373131501</c:v>
                </c:pt>
                <c:pt idx="1339">
                  <c:v>160.14863654566199</c:v>
                </c:pt>
                <c:pt idx="1340">
                  <c:v>161.306757287777</c:v>
                </c:pt>
                <c:pt idx="1341">
                  <c:v>161.16967730575101</c:v>
                </c:pt>
                <c:pt idx="1342">
                  <c:v>160.99538668589901</c:v>
                </c:pt>
                <c:pt idx="1343">
                  <c:v>161.716165378809</c:v>
                </c:pt>
                <c:pt idx="1344">
                  <c:v>161.956624930429</c:v>
                </c:pt>
                <c:pt idx="1345">
                  <c:v>161.439736382295</c:v>
                </c:pt>
                <c:pt idx="1346">
                  <c:v>161.41351996772801</c:v>
                </c:pt>
                <c:pt idx="1347">
                  <c:v>161.114971831145</c:v>
                </c:pt>
                <c:pt idx="1348">
                  <c:v>162.42193300773101</c:v>
                </c:pt>
                <c:pt idx="1349">
                  <c:v>161.97128067587701</c:v>
                </c:pt>
                <c:pt idx="1350">
                  <c:v>162.136059000161</c:v>
                </c:pt>
                <c:pt idx="1351">
                  <c:v>162.28636324642201</c:v>
                </c:pt>
                <c:pt idx="1352">
                  <c:v>162.591908001543</c:v>
                </c:pt>
                <c:pt idx="1353">
                  <c:v>162.45731026403601</c:v>
                </c:pt>
                <c:pt idx="1354">
                  <c:v>162.57749360715701</c:v>
                </c:pt>
                <c:pt idx="1355">
                  <c:v>162.54831803667301</c:v>
                </c:pt>
                <c:pt idx="1356">
                  <c:v>162.02433373617501</c:v>
                </c:pt>
                <c:pt idx="1357">
                  <c:v>161.94685885596601</c:v>
                </c:pt>
                <c:pt idx="1358">
                  <c:v>162.58368082950901</c:v>
                </c:pt>
                <c:pt idx="1359">
                  <c:v>162.22201271153801</c:v>
                </c:pt>
                <c:pt idx="1360">
                  <c:v>162.51112112375401</c:v>
                </c:pt>
                <c:pt idx="1361">
                  <c:v>162.60811652167499</c:v>
                </c:pt>
                <c:pt idx="1362">
                  <c:v>162.925750536154</c:v>
                </c:pt>
                <c:pt idx="1363">
                  <c:v>162.78648314215101</c:v>
                </c:pt>
                <c:pt idx="1364">
                  <c:v>162.08289978235101</c:v>
                </c:pt>
                <c:pt idx="1365">
                  <c:v>162.178888724665</c:v>
                </c:pt>
                <c:pt idx="1366">
                  <c:v>161.34110131287801</c:v>
                </c:pt>
                <c:pt idx="1367">
                  <c:v>161.301415136304</c:v>
                </c:pt>
                <c:pt idx="1368">
                  <c:v>161.54261701635201</c:v>
                </c:pt>
                <c:pt idx="1369">
                  <c:v>161.521613095649</c:v>
                </c:pt>
                <c:pt idx="1370">
                  <c:v>161.96058266881801</c:v>
                </c:pt>
                <c:pt idx="1371">
                  <c:v>162.02173908864901</c:v>
                </c:pt>
                <c:pt idx="1372">
                  <c:v>161.65045546925299</c:v>
                </c:pt>
                <c:pt idx="1373">
                  <c:v>161.065437993269</c:v>
                </c:pt>
                <c:pt idx="1374">
                  <c:v>160.523899074404</c:v>
                </c:pt>
                <c:pt idx="1375">
                  <c:v>160.295937527614</c:v>
                </c:pt>
                <c:pt idx="1376">
                  <c:v>160.170865347633</c:v>
                </c:pt>
                <c:pt idx="1377">
                  <c:v>159.55736443232601</c:v>
                </c:pt>
                <c:pt idx="1378">
                  <c:v>159.33438540840001</c:v>
                </c:pt>
                <c:pt idx="1379">
                  <c:v>160.11405587538101</c:v>
                </c:pt>
                <c:pt idx="1380">
                  <c:v>160.40900028849799</c:v>
                </c:pt>
                <c:pt idx="1381">
                  <c:v>160.76884685546099</c:v>
                </c:pt>
                <c:pt idx="1382">
                  <c:v>160.265185470398</c:v>
                </c:pt>
                <c:pt idx="1383">
                  <c:v>160.642858477397</c:v>
                </c:pt>
                <c:pt idx="1384">
                  <c:v>160.489327329503</c:v>
                </c:pt>
                <c:pt idx="1385">
                  <c:v>160.062852743007</c:v>
                </c:pt>
                <c:pt idx="1386">
                  <c:v>159.95120931125101</c:v>
                </c:pt>
                <c:pt idx="1387">
                  <c:v>159.981750341648</c:v>
                </c:pt>
                <c:pt idx="1388">
                  <c:v>160.07728258234701</c:v>
                </c:pt>
                <c:pt idx="1389">
                  <c:v>159.96624872015201</c:v>
                </c:pt>
                <c:pt idx="1390">
                  <c:v>159.260006976451</c:v>
                </c:pt>
                <c:pt idx="1391">
                  <c:v>159.02465415095699</c:v>
                </c:pt>
                <c:pt idx="1392">
                  <c:v>159.30279300473401</c:v>
                </c:pt>
                <c:pt idx="1393">
                  <c:v>160.22614871958999</c:v>
                </c:pt>
                <c:pt idx="1394">
                  <c:v>159.80055104190899</c:v>
                </c:pt>
                <c:pt idx="1395">
                  <c:v>159.81183262952499</c:v>
                </c:pt>
                <c:pt idx="1396">
                  <c:v>160.49439845714099</c:v>
                </c:pt>
                <c:pt idx="1397">
                  <c:v>160.709732048093</c:v>
                </c:pt>
                <c:pt idx="1398">
                  <c:v>160.63274493005699</c:v>
                </c:pt>
                <c:pt idx="1399">
                  <c:v>161.04575699606701</c:v>
                </c:pt>
                <c:pt idx="1400">
                  <c:v>161.40162018864601</c:v>
                </c:pt>
                <c:pt idx="1401">
                  <c:v>161.33965134464299</c:v>
                </c:pt>
                <c:pt idx="1402">
                  <c:v>161.27877261403401</c:v>
                </c:pt>
                <c:pt idx="1403">
                  <c:v>161.40110266295699</c:v>
                </c:pt>
                <c:pt idx="1404">
                  <c:v>161.43581343751799</c:v>
                </c:pt>
                <c:pt idx="1405">
                  <c:v>161.68990813896801</c:v>
                </c:pt>
                <c:pt idx="1406">
                  <c:v>161.314698052816</c:v>
                </c:pt>
                <c:pt idx="1407">
                  <c:v>161.56984631753701</c:v>
                </c:pt>
                <c:pt idx="1408">
                  <c:v>161.40838707610001</c:v>
                </c:pt>
                <c:pt idx="1409">
                  <c:v>160.823646875131</c:v>
                </c:pt>
                <c:pt idx="1410">
                  <c:v>160.42391284505399</c:v>
                </c:pt>
                <c:pt idx="1411">
                  <c:v>160.58853640141299</c:v>
                </c:pt>
                <c:pt idx="1412">
                  <c:v>160.23774965557101</c:v>
                </c:pt>
                <c:pt idx="1413">
                  <c:v>159.96084019721101</c:v>
                </c:pt>
                <c:pt idx="1414">
                  <c:v>159.978618422224</c:v>
                </c:pt>
                <c:pt idx="1415">
                  <c:v>160.06281081494799</c:v>
                </c:pt>
                <c:pt idx="1416">
                  <c:v>160.27250035565999</c:v>
                </c:pt>
                <c:pt idx="1417">
                  <c:v>160.09842002968199</c:v>
                </c:pt>
                <c:pt idx="1418">
                  <c:v>160.17031722497299</c:v>
                </c:pt>
                <c:pt idx="1419">
                  <c:v>160.390624836331</c:v>
                </c:pt>
                <c:pt idx="1420">
                  <c:v>160.32069793844201</c:v>
                </c:pt>
                <c:pt idx="1421">
                  <c:v>160.054783294755</c:v>
                </c:pt>
                <c:pt idx="1422">
                  <c:v>161.272419552966</c:v>
                </c:pt>
                <c:pt idx="1423">
                  <c:v>160.194976439974</c:v>
                </c:pt>
                <c:pt idx="1424">
                  <c:v>160.432975088218</c:v>
                </c:pt>
                <c:pt idx="1425">
                  <c:v>160.329862520191</c:v>
                </c:pt>
                <c:pt idx="1426">
                  <c:v>160.562069387826</c:v>
                </c:pt>
                <c:pt idx="1427">
                  <c:v>160.67488868368301</c:v>
                </c:pt>
                <c:pt idx="1428">
                  <c:v>161.18127955889699</c:v>
                </c:pt>
                <c:pt idx="1429">
                  <c:v>161.36563585768999</c:v>
                </c:pt>
                <c:pt idx="1430">
                  <c:v>161.394805473307</c:v>
                </c:pt>
                <c:pt idx="1431">
                  <c:v>161.59970879433399</c:v>
                </c:pt>
                <c:pt idx="1432">
                  <c:v>161.82749916334399</c:v>
                </c:pt>
                <c:pt idx="1433">
                  <c:v>161.90256531356499</c:v>
                </c:pt>
                <c:pt idx="1434">
                  <c:v>162.32661909221801</c:v>
                </c:pt>
                <c:pt idx="1435">
                  <c:v>162.73677459781101</c:v>
                </c:pt>
                <c:pt idx="1436">
                  <c:v>162.751567984616</c:v>
                </c:pt>
                <c:pt idx="1437">
                  <c:v>162.21569548198201</c:v>
                </c:pt>
                <c:pt idx="1438">
                  <c:v>161.74151341864001</c:v>
                </c:pt>
                <c:pt idx="1439">
                  <c:v>161.46499520396799</c:v>
                </c:pt>
                <c:pt idx="1440">
                  <c:v>161.671098017904</c:v>
                </c:pt>
                <c:pt idx="1441">
                  <c:v>161.66838084153599</c:v>
                </c:pt>
                <c:pt idx="1442">
                  <c:v>161.49901703406201</c:v>
                </c:pt>
                <c:pt idx="1443">
                  <c:v>161.47869249547199</c:v>
                </c:pt>
                <c:pt idx="1444">
                  <c:v>161.45873728339899</c:v>
                </c:pt>
                <c:pt idx="1445">
                  <c:v>161.60876983444101</c:v>
                </c:pt>
                <c:pt idx="1446">
                  <c:v>161.96766257515301</c:v>
                </c:pt>
                <c:pt idx="1447">
                  <c:v>161.794813426855</c:v>
                </c:pt>
                <c:pt idx="1448">
                  <c:v>162.25428079629401</c:v>
                </c:pt>
                <c:pt idx="1449">
                  <c:v>162.13884635342799</c:v>
                </c:pt>
                <c:pt idx="1450">
                  <c:v>162.110598649042</c:v>
                </c:pt>
                <c:pt idx="1451">
                  <c:v>161.77251499157001</c:v>
                </c:pt>
                <c:pt idx="1452">
                  <c:v>162.19211101107101</c:v>
                </c:pt>
                <c:pt idx="1453">
                  <c:v>161.90048016771701</c:v>
                </c:pt>
                <c:pt idx="1454">
                  <c:v>162.084326036471</c:v>
                </c:pt>
                <c:pt idx="1455">
                  <c:v>161.46175869166601</c:v>
                </c:pt>
                <c:pt idx="1456">
                  <c:v>161.34826212758401</c:v>
                </c:pt>
                <c:pt idx="1457">
                  <c:v>161.91460578291</c:v>
                </c:pt>
                <c:pt idx="1458">
                  <c:v>161.912781067781</c:v>
                </c:pt>
                <c:pt idx="1459">
                  <c:v>162.02524831742801</c:v>
                </c:pt>
                <c:pt idx="1460">
                  <c:v>162.51829400336501</c:v>
                </c:pt>
                <c:pt idx="1461">
                  <c:v>162.53723851733301</c:v>
                </c:pt>
                <c:pt idx="1462">
                  <c:v>162.9697167171</c:v>
                </c:pt>
                <c:pt idx="1463">
                  <c:v>162.889755463559</c:v>
                </c:pt>
                <c:pt idx="1464">
                  <c:v>163.31049300350099</c:v>
                </c:pt>
                <c:pt idx="1465">
                  <c:v>163.01291586577301</c:v>
                </c:pt>
                <c:pt idx="1466">
                  <c:v>162.617177195962</c:v>
                </c:pt>
                <c:pt idx="1467">
                  <c:v>162.25970498267401</c:v>
                </c:pt>
                <c:pt idx="1468">
                  <c:v>162.457483039046</c:v>
                </c:pt>
                <c:pt idx="1469">
                  <c:v>162.773869228942</c:v>
                </c:pt>
                <c:pt idx="1470">
                  <c:v>162.622495678988</c:v>
                </c:pt>
                <c:pt idx="1471">
                  <c:v>162.77758588656701</c:v>
                </c:pt>
                <c:pt idx="1472">
                  <c:v>162.949206092346</c:v>
                </c:pt>
                <c:pt idx="1473">
                  <c:v>163.242719101304</c:v>
                </c:pt>
                <c:pt idx="1474">
                  <c:v>163.47985075793</c:v>
                </c:pt>
                <c:pt idx="1475">
                  <c:v>163.23633234119799</c:v>
                </c:pt>
                <c:pt idx="1476">
                  <c:v>163.28842815578801</c:v>
                </c:pt>
                <c:pt idx="1477">
                  <c:v>163.56231128877201</c:v>
                </c:pt>
                <c:pt idx="1478">
                  <c:v>163.387255590677</c:v>
                </c:pt>
                <c:pt idx="1479">
                  <c:v>163.727417731777</c:v>
                </c:pt>
                <c:pt idx="1480">
                  <c:v>164.21066034147799</c:v>
                </c:pt>
                <c:pt idx="1481">
                  <c:v>164.05046080558699</c:v>
                </c:pt>
                <c:pt idx="1482">
                  <c:v>163.57591320160901</c:v>
                </c:pt>
                <c:pt idx="1483">
                  <c:v>163.06671724617999</c:v>
                </c:pt>
                <c:pt idx="1484">
                  <c:v>162.25426546134699</c:v>
                </c:pt>
                <c:pt idx="1485">
                  <c:v>162.65798883940599</c:v>
                </c:pt>
                <c:pt idx="1486">
                  <c:v>163.321431079061</c:v>
                </c:pt>
                <c:pt idx="1487">
                  <c:v>163.38577932814101</c:v>
                </c:pt>
                <c:pt idx="1488">
                  <c:v>164.39307639892499</c:v>
                </c:pt>
                <c:pt idx="1489">
                  <c:v>164.52211008428</c:v>
                </c:pt>
                <c:pt idx="1490">
                  <c:v>164.776159813173</c:v>
                </c:pt>
                <c:pt idx="1491">
                  <c:v>163.178477129165</c:v>
                </c:pt>
                <c:pt idx="1492">
                  <c:v>157.931368704242</c:v>
                </c:pt>
                <c:pt idx="1493">
                  <c:v>159.303322195786</c:v>
                </c:pt>
                <c:pt idx="1494">
                  <c:v>158.12653951975301</c:v>
                </c:pt>
                <c:pt idx="1495">
                  <c:v>157.58048932797001</c:v>
                </c:pt>
                <c:pt idx="1496">
                  <c:v>158.43112093311001</c:v>
                </c:pt>
                <c:pt idx="1497">
                  <c:v>159.39265383962999</c:v>
                </c:pt>
                <c:pt idx="1498">
                  <c:v>159.56260571095399</c:v>
                </c:pt>
                <c:pt idx="1499">
                  <c:v>159.967657942036</c:v>
                </c:pt>
                <c:pt idx="1500">
                  <c:v>161.406219890518</c:v>
                </c:pt>
                <c:pt idx="1501">
                  <c:v>161.125554220163</c:v>
                </c:pt>
                <c:pt idx="1502">
                  <c:v>162.107446144584</c:v>
                </c:pt>
                <c:pt idx="1503">
                  <c:v>162.399110425007</c:v>
                </c:pt>
                <c:pt idx="1504">
                  <c:v>162.54562920007299</c:v>
                </c:pt>
                <c:pt idx="1505">
                  <c:v>162.923347205423</c:v>
                </c:pt>
                <c:pt idx="1506">
                  <c:v>162.08298954907499</c:v>
                </c:pt>
                <c:pt idx="1507">
                  <c:v>162.02342456123199</c:v>
                </c:pt>
                <c:pt idx="1508">
                  <c:v>161.996065619088</c:v>
                </c:pt>
                <c:pt idx="1509">
                  <c:v>162.26486549089901</c:v>
                </c:pt>
                <c:pt idx="1510">
                  <c:v>161.965851459878</c:v>
                </c:pt>
                <c:pt idx="1511">
                  <c:v>161.49497110853599</c:v>
                </c:pt>
                <c:pt idx="1512">
                  <c:v>161.094364746466</c:v>
                </c:pt>
                <c:pt idx="1513">
                  <c:v>160.89485672817699</c:v>
                </c:pt>
                <c:pt idx="1514">
                  <c:v>161.41664239695999</c:v>
                </c:pt>
                <c:pt idx="1515">
                  <c:v>161.852168073895</c:v>
                </c:pt>
                <c:pt idx="1516">
                  <c:v>161.56360672114801</c:v>
                </c:pt>
                <c:pt idx="1517">
                  <c:v>161.447588313734</c:v>
                </c:pt>
                <c:pt idx="1518">
                  <c:v>161.926022872896</c:v>
                </c:pt>
                <c:pt idx="1519">
                  <c:v>160.59594574228299</c:v>
                </c:pt>
                <c:pt idx="1520">
                  <c:v>160.646903567978</c:v>
                </c:pt>
                <c:pt idx="1521">
                  <c:v>160.657782683265</c:v>
                </c:pt>
                <c:pt idx="1522">
                  <c:v>159.46880566168099</c:v>
                </c:pt>
                <c:pt idx="1523">
                  <c:v>159.596405872433</c:v>
                </c:pt>
                <c:pt idx="1524">
                  <c:v>159.66660128352601</c:v>
                </c:pt>
                <c:pt idx="1525">
                  <c:v>158.78437571288401</c:v>
                </c:pt>
                <c:pt idx="1526">
                  <c:v>159.77889678275699</c:v>
                </c:pt>
                <c:pt idx="1527">
                  <c:v>158.82858615808999</c:v>
                </c:pt>
                <c:pt idx="1528">
                  <c:v>157.990070283058</c:v>
                </c:pt>
                <c:pt idx="1529">
                  <c:v>158.767049022809</c:v>
                </c:pt>
                <c:pt idx="1530">
                  <c:v>158.458626679942</c:v>
                </c:pt>
                <c:pt idx="1531">
                  <c:v>158.53289679748201</c:v>
                </c:pt>
                <c:pt idx="1532">
                  <c:v>157.65772595891301</c:v>
                </c:pt>
                <c:pt idx="1533">
                  <c:v>156.563805130823</c:v>
                </c:pt>
                <c:pt idx="1534">
                  <c:v>158.19257986272501</c:v>
                </c:pt>
                <c:pt idx="1535">
                  <c:v>157.85809573879101</c:v>
                </c:pt>
                <c:pt idx="1536">
                  <c:v>158.248993458402</c:v>
                </c:pt>
                <c:pt idx="1537">
                  <c:v>158.67574737204501</c:v>
                </c:pt>
                <c:pt idx="1538">
                  <c:v>156.76401956720099</c:v>
                </c:pt>
                <c:pt idx="1539">
                  <c:v>152.47635851087799</c:v>
                </c:pt>
                <c:pt idx="1540">
                  <c:v>152.21528648073601</c:v>
                </c:pt>
                <c:pt idx="1541">
                  <c:v>150.890349011772</c:v>
                </c:pt>
                <c:pt idx="1542">
                  <c:v>151.37731893174401</c:v>
                </c:pt>
                <c:pt idx="1543">
                  <c:v>151.29134180812801</c:v>
                </c:pt>
                <c:pt idx="1544">
                  <c:v>151.88782551038199</c:v>
                </c:pt>
                <c:pt idx="1545">
                  <c:v>152.880396992545</c:v>
                </c:pt>
                <c:pt idx="1546">
                  <c:v>153.41529796459599</c:v>
                </c:pt>
                <c:pt idx="1547">
                  <c:v>153.406310050858</c:v>
                </c:pt>
                <c:pt idx="1548">
                  <c:v>153.42930576846501</c:v>
                </c:pt>
                <c:pt idx="1549">
                  <c:v>151.76290573566399</c:v>
                </c:pt>
                <c:pt idx="1550">
                  <c:v>152.593412446906</c:v>
                </c:pt>
                <c:pt idx="1551">
                  <c:v>152.97679516743599</c:v>
                </c:pt>
                <c:pt idx="1552">
                  <c:v>152.82893265166501</c:v>
                </c:pt>
                <c:pt idx="1553">
                  <c:v>154.46047256469399</c:v>
                </c:pt>
                <c:pt idx="1554">
                  <c:v>154.464066173188</c:v>
                </c:pt>
                <c:pt idx="1555">
                  <c:v>154.89232106225299</c:v>
                </c:pt>
                <c:pt idx="1556">
                  <c:v>155.057369857808</c:v>
                </c:pt>
                <c:pt idx="1557">
                  <c:v>155.224598622569</c:v>
                </c:pt>
                <c:pt idx="1558">
                  <c:v>154.92427861634201</c:v>
                </c:pt>
                <c:pt idx="1559">
                  <c:v>155.50193567097</c:v>
                </c:pt>
                <c:pt idx="1560">
                  <c:v>156.04989963285701</c:v>
                </c:pt>
                <c:pt idx="1561">
                  <c:v>155.85272868304099</c:v>
                </c:pt>
                <c:pt idx="1562">
                  <c:v>154.908894441874</c:v>
                </c:pt>
                <c:pt idx="1563">
                  <c:v>155.21466108721</c:v>
                </c:pt>
                <c:pt idx="1564">
                  <c:v>155.43095583719301</c:v>
                </c:pt>
                <c:pt idx="1565">
                  <c:v>155.112011864316</c:v>
                </c:pt>
                <c:pt idx="1566">
                  <c:v>155.11338526986</c:v>
                </c:pt>
                <c:pt idx="1567">
                  <c:v>155.352952768324</c:v>
                </c:pt>
                <c:pt idx="1568">
                  <c:v>155.75260712174301</c:v>
                </c:pt>
                <c:pt idx="1569">
                  <c:v>156.21799245015501</c:v>
                </c:pt>
                <c:pt idx="1570">
                  <c:v>155.89349828004299</c:v>
                </c:pt>
                <c:pt idx="1571">
                  <c:v>155.468059772359</c:v>
                </c:pt>
                <c:pt idx="1572">
                  <c:v>155.302806462349</c:v>
                </c:pt>
                <c:pt idx="1573">
                  <c:v>155.59940651711599</c:v>
                </c:pt>
                <c:pt idx="1574">
                  <c:v>155.7333951594</c:v>
                </c:pt>
                <c:pt idx="1575">
                  <c:v>155.57074873406901</c:v>
                </c:pt>
                <c:pt idx="1576">
                  <c:v>155.22914741377801</c:v>
                </c:pt>
                <c:pt idx="1577">
                  <c:v>154.971448749692</c:v>
                </c:pt>
                <c:pt idx="1578">
                  <c:v>153.632428680027</c:v>
                </c:pt>
                <c:pt idx="1579">
                  <c:v>153.272276009721</c:v>
                </c:pt>
                <c:pt idx="1580">
                  <c:v>152.482593817008</c:v>
                </c:pt>
                <c:pt idx="1581">
                  <c:v>152.841709392013</c:v>
                </c:pt>
                <c:pt idx="1582">
                  <c:v>151.91539980385301</c:v>
                </c:pt>
                <c:pt idx="1583">
                  <c:v>152.81431712050801</c:v>
                </c:pt>
                <c:pt idx="1584">
                  <c:v>153.685023164933</c:v>
                </c:pt>
                <c:pt idx="1585">
                  <c:v>153.68581774972401</c:v>
                </c:pt>
                <c:pt idx="1586">
                  <c:v>153.481622069926</c:v>
                </c:pt>
                <c:pt idx="1587">
                  <c:v>153.48438862328601</c:v>
                </c:pt>
                <c:pt idx="1588">
                  <c:v>153.61460027213599</c:v>
                </c:pt>
                <c:pt idx="1589">
                  <c:v>153.25581199834701</c:v>
                </c:pt>
                <c:pt idx="1590">
                  <c:v>154.38324873131899</c:v>
                </c:pt>
                <c:pt idx="1591">
                  <c:v>154.13623487552499</c:v>
                </c:pt>
                <c:pt idx="1592">
                  <c:v>153.739950648583</c:v>
                </c:pt>
                <c:pt idx="1593">
                  <c:v>154.81077379640899</c:v>
                </c:pt>
                <c:pt idx="1594">
                  <c:v>155.386764539344</c:v>
                </c:pt>
                <c:pt idx="1595">
                  <c:v>154.79597914741299</c:v>
                </c:pt>
                <c:pt idx="1596">
                  <c:v>155.186404453351</c:v>
                </c:pt>
                <c:pt idx="1597">
                  <c:v>153.85080889281201</c:v>
                </c:pt>
                <c:pt idx="1598">
                  <c:v>154.31218861627701</c:v>
                </c:pt>
                <c:pt idx="1599">
                  <c:v>153.693970225257</c:v>
                </c:pt>
                <c:pt idx="1600">
                  <c:v>154.04884470981099</c:v>
                </c:pt>
                <c:pt idx="1601">
                  <c:v>157.26623634124201</c:v>
                </c:pt>
                <c:pt idx="1602">
                  <c:v>156.799422558299</c:v>
                </c:pt>
                <c:pt idx="1603">
                  <c:v>154.971375900514</c:v>
                </c:pt>
                <c:pt idx="1604">
                  <c:v>154.345710452356</c:v>
                </c:pt>
                <c:pt idx="1605">
                  <c:v>154.376242692434</c:v>
                </c:pt>
                <c:pt idx="1606">
                  <c:v>154.20275515456299</c:v>
                </c:pt>
                <c:pt idx="1607">
                  <c:v>154.51925693855301</c:v>
                </c:pt>
                <c:pt idx="1608">
                  <c:v>154.39308692736299</c:v>
                </c:pt>
                <c:pt idx="1609">
                  <c:v>153.86618608712701</c:v>
                </c:pt>
                <c:pt idx="1610">
                  <c:v>154.20975157421401</c:v>
                </c:pt>
                <c:pt idx="1611">
                  <c:v>154.410288027745</c:v>
                </c:pt>
                <c:pt idx="1612">
                  <c:v>153.84302184442299</c:v>
                </c:pt>
                <c:pt idx="1613">
                  <c:v>154.17636034183801</c:v>
                </c:pt>
                <c:pt idx="1614">
                  <c:v>153.824323543015</c:v>
                </c:pt>
                <c:pt idx="1615">
                  <c:v>152.96225670937201</c:v>
                </c:pt>
                <c:pt idx="1616">
                  <c:v>152.58744805650801</c:v>
                </c:pt>
                <c:pt idx="1617">
                  <c:v>153.82137201910001</c:v>
                </c:pt>
                <c:pt idx="1618">
                  <c:v>154.194367518588</c:v>
                </c:pt>
                <c:pt idx="1619">
                  <c:v>154.177758341725</c:v>
                </c:pt>
                <c:pt idx="1620">
                  <c:v>153.844561295386</c:v>
                </c:pt>
                <c:pt idx="1621">
                  <c:v>155.11025423596899</c:v>
                </c:pt>
                <c:pt idx="1622">
                  <c:v>155.86192440213901</c:v>
                </c:pt>
                <c:pt idx="1623">
                  <c:v>156.59151675719599</c:v>
                </c:pt>
                <c:pt idx="1624">
                  <c:v>156.44205594476401</c:v>
                </c:pt>
                <c:pt idx="1625">
                  <c:v>157.125791670713</c:v>
                </c:pt>
                <c:pt idx="1626">
                  <c:v>156.86672505612401</c:v>
                </c:pt>
                <c:pt idx="1627">
                  <c:v>156.95532203108399</c:v>
                </c:pt>
                <c:pt idx="1628">
                  <c:v>157.452290702027</c:v>
                </c:pt>
                <c:pt idx="1629">
                  <c:v>157.442640231339</c:v>
                </c:pt>
                <c:pt idx="1630">
                  <c:v>157.71193025537599</c:v>
                </c:pt>
                <c:pt idx="1631">
                  <c:v>157.21870302669899</c:v>
                </c:pt>
                <c:pt idx="1632">
                  <c:v>157.01993823228301</c:v>
                </c:pt>
                <c:pt idx="1633">
                  <c:v>156.659737783059</c:v>
                </c:pt>
                <c:pt idx="1634">
                  <c:v>156.63961577502101</c:v>
                </c:pt>
                <c:pt idx="1635">
                  <c:v>156.27219357334201</c:v>
                </c:pt>
                <c:pt idx="1636">
                  <c:v>156.749915497903</c:v>
                </c:pt>
                <c:pt idx="1637">
                  <c:v>155.927960032122</c:v>
                </c:pt>
                <c:pt idx="1638">
                  <c:v>155.53043075367901</c:v>
                </c:pt>
                <c:pt idx="1639">
                  <c:v>155.297329321419</c:v>
                </c:pt>
                <c:pt idx="1640">
                  <c:v>154.54897965318</c:v>
                </c:pt>
                <c:pt idx="1641">
                  <c:v>155.03248708798199</c:v>
                </c:pt>
                <c:pt idx="1642">
                  <c:v>155.941056210173</c:v>
                </c:pt>
                <c:pt idx="1643">
                  <c:v>156.08687480848801</c:v>
                </c:pt>
                <c:pt idx="1644">
                  <c:v>155.51242116323201</c:v>
                </c:pt>
                <c:pt idx="1645">
                  <c:v>155.140227194418</c:v>
                </c:pt>
                <c:pt idx="1646">
                  <c:v>153.854055468974</c:v>
                </c:pt>
                <c:pt idx="1647">
                  <c:v>154.442877864227</c:v>
                </c:pt>
                <c:pt idx="1648">
                  <c:v>154.77035707568999</c:v>
                </c:pt>
                <c:pt idx="1649">
                  <c:v>155.03060082393901</c:v>
                </c:pt>
                <c:pt idx="1650">
                  <c:v>154.99392323622101</c:v>
                </c:pt>
                <c:pt idx="1651">
                  <c:v>154.90588298734801</c:v>
                </c:pt>
                <c:pt idx="1652">
                  <c:v>155.38085072879599</c:v>
                </c:pt>
                <c:pt idx="1653">
                  <c:v>154.484413160125</c:v>
                </c:pt>
                <c:pt idx="1654">
                  <c:v>154.577888271738</c:v>
                </c:pt>
                <c:pt idx="1655">
                  <c:v>154.42074284057199</c:v>
                </c:pt>
                <c:pt idx="1656">
                  <c:v>153.90464903453201</c:v>
                </c:pt>
                <c:pt idx="1657">
                  <c:v>154.601450038541</c:v>
                </c:pt>
                <c:pt idx="1658">
                  <c:v>155.00275524186199</c:v>
                </c:pt>
                <c:pt idx="1659">
                  <c:v>155.48925860190801</c:v>
                </c:pt>
                <c:pt idx="1660">
                  <c:v>154.52479219304701</c:v>
                </c:pt>
                <c:pt idx="1661">
                  <c:v>153.793701118678</c:v>
                </c:pt>
                <c:pt idx="1662">
                  <c:v>154.062488670085</c:v>
                </c:pt>
                <c:pt idx="1663">
                  <c:v>154.42549407239201</c:v>
                </c:pt>
                <c:pt idx="1664">
                  <c:v>154.44338437068299</c:v>
                </c:pt>
                <c:pt idx="1665">
                  <c:v>154.90868274470799</c:v>
                </c:pt>
                <c:pt idx="1666">
                  <c:v>154.37288903580099</c:v>
                </c:pt>
                <c:pt idx="1667">
                  <c:v>155.22145408413999</c:v>
                </c:pt>
                <c:pt idx="1668">
                  <c:v>155.319537154871</c:v>
                </c:pt>
                <c:pt idx="1669">
                  <c:v>155.201917205256</c:v>
                </c:pt>
                <c:pt idx="1670">
                  <c:v>155.43582541664699</c:v>
                </c:pt>
                <c:pt idx="1671">
                  <c:v>155.437321727106</c:v>
                </c:pt>
                <c:pt idx="1672">
                  <c:v>155.444048778753</c:v>
                </c:pt>
                <c:pt idx="1673">
                  <c:v>155.38814140762699</c:v>
                </c:pt>
                <c:pt idx="1674">
                  <c:v>155.184415709153</c:v>
                </c:pt>
                <c:pt idx="1675">
                  <c:v>154.99292507114501</c:v>
                </c:pt>
                <c:pt idx="1676">
                  <c:v>155.10858354068</c:v>
                </c:pt>
                <c:pt idx="1677">
                  <c:v>155.42167608732001</c:v>
                </c:pt>
                <c:pt idx="1678">
                  <c:v>155.08102056328499</c:v>
                </c:pt>
                <c:pt idx="1679">
                  <c:v>155.30118442024801</c:v>
                </c:pt>
                <c:pt idx="1680">
                  <c:v>156.11235949854</c:v>
                </c:pt>
                <c:pt idx="1681">
                  <c:v>155.75059287094101</c:v>
                </c:pt>
                <c:pt idx="1682">
                  <c:v>156.02533146764901</c:v>
                </c:pt>
                <c:pt idx="1683">
                  <c:v>156.35684999228201</c:v>
                </c:pt>
                <c:pt idx="1684">
                  <c:v>156.54980951748601</c:v>
                </c:pt>
                <c:pt idx="1685">
                  <c:v>156.59344941398899</c:v>
                </c:pt>
                <c:pt idx="1686">
                  <c:v>156.753172367844</c:v>
                </c:pt>
                <c:pt idx="1687">
                  <c:v>156.693176735756</c:v>
                </c:pt>
                <c:pt idx="1688">
                  <c:v>157.110532077709</c:v>
                </c:pt>
                <c:pt idx="1689">
                  <c:v>156.569236778034</c:v>
                </c:pt>
                <c:pt idx="1690">
                  <c:v>155.90675012224801</c:v>
                </c:pt>
                <c:pt idx="1691">
                  <c:v>156.333062167657</c:v>
                </c:pt>
                <c:pt idx="1692">
                  <c:v>156.36858996067099</c:v>
                </c:pt>
                <c:pt idx="1693">
                  <c:v>156.78496481974199</c:v>
                </c:pt>
                <c:pt idx="1694">
                  <c:v>156.90009464312101</c:v>
                </c:pt>
                <c:pt idx="1695">
                  <c:v>156.029857574929</c:v>
                </c:pt>
                <c:pt idx="1696">
                  <c:v>156.40978840021799</c:v>
                </c:pt>
                <c:pt idx="1697">
                  <c:v>156.470544430156</c:v>
                </c:pt>
                <c:pt idx="1698">
                  <c:v>157.349569558523</c:v>
                </c:pt>
                <c:pt idx="1699">
                  <c:v>158.73731539024601</c:v>
                </c:pt>
                <c:pt idx="1700">
                  <c:v>159.161456310066</c:v>
                </c:pt>
                <c:pt idx="1701">
                  <c:v>160.214722413061</c:v>
                </c:pt>
                <c:pt idx="1702">
                  <c:v>160.11386911427101</c:v>
                </c:pt>
                <c:pt idx="1703">
                  <c:v>161.28022247690299</c:v>
                </c:pt>
                <c:pt idx="1704">
                  <c:v>162.874506853951</c:v>
                </c:pt>
                <c:pt idx="1705">
                  <c:v>163.736571903943</c:v>
                </c:pt>
                <c:pt idx="1706">
                  <c:v>162.397813932948</c:v>
                </c:pt>
                <c:pt idx="1707">
                  <c:v>163.37358082900599</c:v>
                </c:pt>
                <c:pt idx="1708">
                  <c:v>163.31365535113201</c:v>
                </c:pt>
                <c:pt idx="1709">
                  <c:v>164.175620180392</c:v>
                </c:pt>
                <c:pt idx="1710">
                  <c:v>164.141715366673</c:v>
                </c:pt>
                <c:pt idx="1711">
                  <c:v>163.37756700713899</c:v>
                </c:pt>
                <c:pt idx="1712">
                  <c:v>163.81868928788199</c:v>
                </c:pt>
                <c:pt idx="1713">
                  <c:v>163.68351328580101</c:v>
                </c:pt>
                <c:pt idx="1714">
                  <c:v>164.04179340465399</c:v>
                </c:pt>
                <c:pt idx="1715">
                  <c:v>163.687562946794</c:v>
                </c:pt>
                <c:pt idx="1716">
                  <c:v>163.82573244668001</c:v>
                </c:pt>
                <c:pt idx="1717">
                  <c:v>163.493245145396</c:v>
                </c:pt>
                <c:pt idx="1718">
                  <c:v>162.94638491935899</c:v>
                </c:pt>
                <c:pt idx="1719">
                  <c:v>162.986047642915</c:v>
                </c:pt>
                <c:pt idx="1720">
                  <c:v>162.934701699805</c:v>
                </c:pt>
                <c:pt idx="1721">
                  <c:v>163.52743097947899</c:v>
                </c:pt>
                <c:pt idx="1722">
                  <c:v>163.68519460467499</c:v>
                </c:pt>
                <c:pt idx="1723">
                  <c:v>163.568311812849</c:v>
                </c:pt>
                <c:pt idx="1724">
                  <c:v>163.47613033077599</c:v>
                </c:pt>
                <c:pt idx="1725">
                  <c:v>163.98753553975101</c:v>
                </c:pt>
                <c:pt idx="1726">
                  <c:v>162.78853436019301</c:v>
                </c:pt>
                <c:pt idx="1727">
                  <c:v>162.89741086654101</c:v>
                </c:pt>
                <c:pt idx="1728">
                  <c:v>163.15490380773201</c:v>
                </c:pt>
                <c:pt idx="1729">
                  <c:v>162.99606931990499</c:v>
                </c:pt>
                <c:pt idx="1730">
                  <c:v>163.062525990213</c:v>
                </c:pt>
                <c:pt idx="1731">
                  <c:v>163.10812855173799</c:v>
                </c:pt>
                <c:pt idx="1732">
                  <c:v>163.07679719820999</c:v>
                </c:pt>
                <c:pt idx="1733">
                  <c:v>162.94091464213301</c:v>
                </c:pt>
                <c:pt idx="1734">
                  <c:v>163.11203285636299</c:v>
                </c:pt>
                <c:pt idx="1735">
                  <c:v>162.95312069705801</c:v>
                </c:pt>
                <c:pt idx="1736">
                  <c:v>162.95297778936501</c:v>
                </c:pt>
                <c:pt idx="1737">
                  <c:v>163.046251487879</c:v>
                </c:pt>
                <c:pt idx="1738">
                  <c:v>162.746442138227</c:v>
                </c:pt>
                <c:pt idx="1739">
                  <c:v>162.25030869829101</c:v>
                </c:pt>
                <c:pt idx="1740">
                  <c:v>163.096113712424</c:v>
                </c:pt>
                <c:pt idx="1741">
                  <c:v>163.84518535901</c:v>
                </c:pt>
                <c:pt idx="1742">
                  <c:v>162.93237949551801</c:v>
                </c:pt>
                <c:pt idx="1743">
                  <c:v>162.586647509757</c:v>
                </c:pt>
                <c:pt idx="1744">
                  <c:v>163.10816074492399</c:v>
                </c:pt>
                <c:pt idx="1745">
                  <c:v>163.399776771494</c:v>
                </c:pt>
                <c:pt idx="1746">
                  <c:v>164.104616675377</c:v>
                </c:pt>
                <c:pt idx="1747">
                  <c:v>163.782795319049</c:v>
                </c:pt>
                <c:pt idx="1748">
                  <c:v>163.92507210734701</c:v>
                </c:pt>
                <c:pt idx="1749">
                  <c:v>163.936946103705</c:v>
                </c:pt>
                <c:pt idx="1750">
                  <c:v>163.88972738886901</c:v>
                </c:pt>
                <c:pt idx="1751">
                  <c:v>164.36800838254601</c:v>
                </c:pt>
                <c:pt idx="1752">
                  <c:v>163.655935421263</c:v>
                </c:pt>
                <c:pt idx="1753">
                  <c:v>163.64815733910399</c:v>
                </c:pt>
                <c:pt idx="1754">
                  <c:v>163.914785048743</c:v>
                </c:pt>
                <c:pt idx="1755">
                  <c:v>163.944825160378</c:v>
                </c:pt>
                <c:pt idx="1756">
                  <c:v>164.10786962594199</c:v>
                </c:pt>
                <c:pt idx="1757">
                  <c:v>164.67746072953901</c:v>
                </c:pt>
                <c:pt idx="1758">
                  <c:v>164.80710170114</c:v>
                </c:pt>
                <c:pt idx="1759">
                  <c:v>164.43919554166999</c:v>
                </c:pt>
                <c:pt idx="1760">
                  <c:v>164.37743542309701</c:v>
                </c:pt>
                <c:pt idx="1761">
                  <c:v>164.16187507619799</c:v>
                </c:pt>
                <c:pt idx="1762">
                  <c:v>164.10576571133001</c:v>
                </c:pt>
                <c:pt idx="1763">
                  <c:v>164.789245131738</c:v>
                </c:pt>
                <c:pt idx="1764">
                  <c:v>165.15708431318299</c:v>
                </c:pt>
                <c:pt idx="1765">
                  <c:v>165.687749868156</c:v>
                </c:pt>
                <c:pt idx="1766">
                  <c:v>165.191863093602</c:v>
                </c:pt>
                <c:pt idx="1767">
                  <c:v>165.17635331330899</c:v>
                </c:pt>
                <c:pt idx="1768">
                  <c:v>165.21869439697701</c:v>
                </c:pt>
                <c:pt idx="1769">
                  <c:v>165.065874745846</c:v>
                </c:pt>
                <c:pt idx="1770">
                  <c:v>165.330253236083</c:v>
                </c:pt>
                <c:pt idx="1771">
                  <c:v>165.520366647598</c:v>
                </c:pt>
                <c:pt idx="1772">
                  <c:v>165.86385138852501</c:v>
                </c:pt>
                <c:pt idx="1773">
                  <c:v>165.79006506452399</c:v>
                </c:pt>
                <c:pt idx="1774">
                  <c:v>165.96679331215199</c:v>
                </c:pt>
                <c:pt idx="1775">
                  <c:v>166.10185856503401</c:v>
                </c:pt>
                <c:pt idx="1776">
                  <c:v>165.89881035720899</c:v>
                </c:pt>
                <c:pt idx="1777">
                  <c:v>165.385802770586</c:v>
                </c:pt>
                <c:pt idx="1778">
                  <c:v>164.94699414790401</c:v>
                </c:pt>
                <c:pt idx="1779">
                  <c:v>164.94634595399799</c:v>
                </c:pt>
                <c:pt idx="1780">
                  <c:v>165.645322504869</c:v>
                </c:pt>
                <c:pt idx="1781">
                  <c:v>165.91872034429801</c:v>
                </c:pt>
                <c:pt idx="1782">
                  <c:v>165.88092887609301</c:v>
                </c:pt>
                <c:pt idx="1783">
                  <c:v>165.87508717217099</c:v>
                </c:pt>
                <c:pt idx="1784">
                  <c:v>165.80857467686999</c:v>
                </c:pt>
                <c:pt idx="1785">
                  <c:v>166.06474738613099</c:v>
                </c:pt>
                <c:pt idx="1786">
                  <c:v>166.274629826753</c:v>
                </c:pt>
                <c:pt idx="1787">
                  <c:v>166.258409049991</c:v>
                </c:pt>
                <c:pt idx="1788">
                  <c:v>166.05896772280201</c:v>
                </c:pt>
                <c:pt idx="1789">
                  <c:v>166.98961921968501</c:v>
                </c:pt>
                <c:pt idx="1790">
                  <c:v>167.641233874195</c:v>
                </c:pt>
                <c:pt idx="1791">
                  <c:v>167.984638426955</c:v>
                </c:pt>
                <c:pt idx="1792">
                  <c:v>167.93904521468599</c:v>
                </c:pt>
                <c:pt idx="1793">
                  <c:v>168.07622827856699</c:v>
                </c:pt>
                <c:pt idx="1794">
                  <c:v>168.50210507245399</c:v>
                </c:pt>
                <c:pt idx="1795">
                  <c:v>168.64092818333299</c:v>
                </c:pt>
                <c:pt idx="1796">
                  <c:v>168.69911164116201</c:v>
                </c:pt>
                <c:pt idx="1797">
                  <c:v>168.97370620324401</c:v>
                </c:pt>
                <c:pt idx="1798">
                  <c:v>170.464553893671</c:v>
                </c:pt>
                <c:pt idx="1799">
                  <c:v>170.66456608368401</c:v>
                </c:pt>
                <c:pt idx="1800">
                  <c:v>171.670705880833</c:v>
                </c:pt>
                <c:pt idx="1801">
                  <c:v>171.073998077688</c:v>
                </c:pt>
                <c:pt idx="1802">
                  <c:v>169.43857489354801</c:v>
                </c:pt>
                <c:pt idx="1803">
                  <c:v>170.46140931006701</c:v>
                </c:pt>
                <c:pt idx="1804">
                  <c:v>169.84024409742301</c:v>
                </c:pt>
                <c:pt idx="1805">
                  <c:v>170.51363050598999</c:v>
                </c:pt>
                <c:pt idx="1806">
                  <c:v>171.43716261853001</c:v>
                </c:pt>
                <c:pt idx="1807">
                  <c:v>170.97561441656001</c:v>
                </c:pt>
                <c:pt idx="1808">
                  <c:v>171.67480447962001</c:v>
                </c:pt>
                <c:pt idx="1809">
                  <c:v>169.520633871548</c:v>
                </c:pt>
                <c:pt idx="1810">
                  <c:v>171.73735680828099</c:v>
                </c:pt>
                <c:pt idx="1811">
                  <c:v>171.43158552091199</c:v>
                </c:pt>
                <c:pt idx="1812">
                  <c:v>172.40710629138599</c:v>
                </c:pt>
                <c:pt idx="1813">
                  <c:v>173.11209788877301</c:v>
                </c:pt>
                <c:pt idx="1814">
                  <c:v>173.05767183574099</c:v>
                </c:pt>
                <c:pt idx="1815">
                  <c:v>172.30029612523799</c:v>
                </c:pt>
                <c:pt idx="1816">
                  <c:v>172.351871464543</c:v>
                </c:pt>
                <c:pt idx="1817">
                  <c:v>171.812768364043</c:v>
                </c:pt>
                <c:pt idx="1818">
                  <c:v>172.159827508875</c:v>
                </c:pt>
                <c:pt idx="1819">
                  <c:v>168.698309222543</c:v>
                </c:pt>
                <c:pt idx="1820">
                  <c:v>168.69277450000399</c:v>
                </c:pt>
                <c:pt idx="1821">
                  <c:v>169.15248486967599</c:v>
                </c:pt>
                <c:pt idx="1822">
                  <c:v>168.023366826271</c:v>
                </c:pt>
                <c:pt idx="1823">
                  <c:v>168.35566384736401</c:v>
                </c:pt>
                <c:pt idx="1824">
                  <c:v>168.261580646917</c:v>
                </c:pt>
                <c:pt idx="1825">
                  <c:v>169.03812386357001</c:v>
                </c:pt>
                <c:pt idx="1826">
                  <c:v>169.401511084069</c:v>
                </c:pt>
                <c:pt idx="1827">
                  <c:v>169.05125897557801</c:v>
                </c:pt>
                <c:pt idx="1828">
                  <c:v>169.79809431651299</c:v>
                </c:pt>
                <c:pt idx="1829">
                  <c:v>170.13829210454</c:v>
                </c:pt>
                <c:pt idx="1830">
                  <c:v>170.27965185059</c:v>
                </c:pt>
                <c:pt idx="1831">
                  <c:v>170.58512404261</c:v>
                </c:pt>
                <c:pt idx="1832">
                  <c:v>170.65063220295701</c:v>
                </c:pt>
                <c:pt idx="1833">
                  <c:v>170.70051454586601</c:v>
                </c:pt>
                <c:pt idx="1834">
                  <c:v>170.92181981604699</c:v>
                </c:pt>
                <c:pt idx="1835">
                  <c:v>170.949822215501</c:v>
                </c:pt>
                <c:pt idx="1836">
                  <c:v>171.226660359081</c:v>
                </c:pt>
                <c:pt idx="1837">
                  <c:v>171.424815620537</c:v>
                </c:pt>
                <c:pt idx="1838">
                  <c:v>171.62821326923401</c:v>
                </c:pt>
                <c:pt idx="1839">
                  <c:v>171.871002335561</c:v>
                </c:pt>
                <c:pt idx="1840">
                  <c:v>172.25992775873399</c:v>
                </c:pt>
                <c:pt idx="1841">
                  <c:v>172.46335705023</c:v>
                </c:pt>
                <c:pt idx="1842">
                  <c:v>171.88703904309401</c:v>
                </c:pt>
                <c:pt idx="1843">
                  <c:v>171.67731133575199</c:v>
                </c:pt>
                <c:pt idx="1844">
                  <c:v>172.54141375979</c:v>
                </c:pt>
                <c:pt idx="1845">
                  <c:v>172.440209897366</c:v>
                </c:pt>
                <c:pt idx="1846">
                  <c:v>171.160538130264</c:v>
                </c:pt>
                <c:pt idx="1847">
                  <c:v>172.18003621485499</c:v>
                </c:pt>
                <c:pt idx="1848">
                  <c:v>172.18662979972299</c:v>
                </c:pt>
                <c:pt idx="1849">
                  <c:v>171.234412293323</c:v>
                </c:pt>
                <c:pt idx="1850">
                  <c:v>170.34509028077301</c:v>
                </c:pt>
                <c:pt idx="1851">
                  <c:v>171.725912529033</c:v>
                </c:pt>
                <c:pt idx="1852">
                  <c:v>171.96674244933399</c:v>
                </c:pt>
                <c:pt idx="1853">
                  <c:v>173.03503562598399</c:v>
                </c:pt>
                <c:pt idx="1854">
                  <c:v>172.93990154559</c:v>
                </c:pt>
                <c:pt idx="1855">
                  <c:v>171.442645455026</c:v>
                </c:pt>
                <c:pt idx="1856">
                  <c:v>170.71379579830699</c:v>
                </c:pt>
                <c:pt idx="1857">
                  <c:v>172.29861457459899</c:v>
                </c:pt>
                <c:pt idx="1858">
                  <c:v>169.09248255826799</c:v>
                </c:pt>
                <c:pt idx="1859">
                  <c:v>170.71723520146799</c:v>
                </c:pt>
                <c:pt idx="1860">
                  <c:v>170.38762451829501</c:v>
                </c:pt>
                <c:pt idx="1861">
                  <c:v>170.27181286850401</c:v>
                </c:pt>
                <c:pt idx="1862">
                  <c:v>170.622214632408</c:v>
                </c:pt>
                <c:pt idx="1863">
                  <c:v>170.27796336616299</c:v>
                </c:pt>
                <c:pt idx="1864">
                  <c:v>170.592070402209</c:v>
                </c:pt>
                <c:pt idx="1865">
                  <c:v>170.85221993251801</c:v>
                </c:pt>
                <c:pt idx="1866">
                  <c:v>170.77088199376399</c:v>
                </c:pt>
                <c:pt idx="1867">
                  <c:v>172.11007989811199</c:v>
                </c:pt>
                <c:pt idx="1868">
                  <c:v>170.87115813611001</c:v>
                </c:pt>
                <c:pt idx="1869">
                  <c:v>170.555647346787</c:v>
                </c:pt>
                <c:pt idx="1870">
                  <c:v>170.31846890773099</c:v>
                </c:pt>
                <c:pt idx="1871">
                  <c:v>170.629837135305</c:v>
                </c:pt>
                <c:pt idx="1872">
                  <c:v>170.707672865116</c:v>
                </c:pt>
                <c:pt idx="1873">
                  <c:v>170.417099334602</c:v>
                </c:pt>
                <c:pt idx="1874">
                  <c:v>170.768967520388</c:v>
                </c:pt>
                <c:pt idx="1875">
                  <c:v>171.58034706613799</c:v>
                </c:pt>
                <c:pt idx="1876">
                  <c:v>172.31930266980399</c:v>
                </c:pt>
                <c:pt idx="1877">
                  <c:v>171.81050577932999</c:v>
                </c:pt>
                <c:pt idx="1878">
                  <c:v>171.88020080456801</c:v>
                </c:pt>
                <c:pt idx="1879">
                  <c:v>172.265670587193</c:v>
                </c:pt>
                <c:pt idx="1880">
                  <c:v>172.22840430882999</c:v>
                </c:pt>
                <c:pt idx="1881">
                  <c:v>172.573417606047</c:v>
                </c:pt>
                <c:pt idx="1882">
                  <c:v>172.13847408181701</c:v>
                </c:pt>
                <c:pt idx="1883">
                  <c:v>172.24412064270899</c:v>
                </c:pt>
                <c:pt idx="1884">
                  <c:v>172.37911335598201</c:v>
                </c:pt>
                <c:pt idx="1885">
                  <c:v>172.097514425752</c:v>
                </c:pt>
                <c:pt idx="1886">
                  <c:v>171.965656517583</c:v>
                </c:pt>
                <c:pt idx="1887">
                  <c:v>171.25700109058599</c:v>
                </c:pt>
                <c:pt idx="1888">
                  <c:v>171.10178585985901</c:v>
                </c:pt>
                <c:pt idx="1889">
                  <c:v>172.50996600788801</c:v>
                </c:pt>
                <c:pt idx="1890">
                  <c:v>171.49917942815799</c:v>
                </c:pt>
                <c:pt idx="1891">
                  <c:v>171.94527218945299</c:v>
                </c:pt>
                <c:pt idx="1892">
                  <c:v>171.68926899682901</c:v>
                </c:pt>
                <c:pt idx="1893">
                  <c:v>171.62673212900901</c:v>
                </c:pt>
                <c:pt idx="1894">
                  <c:v>172.88265345596</c:v>
                </c:pt>
                <c:pt idx="1895">
                  <c:v>172.50454635218199</c:v>
                </c:pt>
                <c:pt idx="1896">
                  <c:v>172.897198110771</c:v>
                </c:pt>
                <c:pt idx="1897">
                  <c:v>172.17582749873901</c:v>
                </c:pt>
                <c:pt idx="1898">
                  <c:v>172.883709244643</c:v>
                </c:pt>
                <c:pt idx="1899">
                  <c:v>173.64355051560901</c:v>
                </c:pt>
                <c:pt idx="1900">
                  <c:v>173.71644953963499</c:v>
                </c:pt>
                <c:pt idx="1901">
                  <c:v>174.168435204937</c:v>
                </c:pt>
                <c:pt idx="1902">
                  <c:v>174.30388790871999</c:v>
                </c:pt>
                <c:pt idx="1903">
                  <c:v>173.02160054837</c:v>
                </c:pt>
                <c:pt idx="1904">
                  <c:v>171.451507051926</c:v>
                </c:pt>
                <c:pt idx="1905">
                  <c:v>172.34280505293501</c:v>
                </c:pt>
                <c:pt idx="1906">
                  <c:v>172.823402966271</c:v>
                </c:pt>
                <c:pt idx="1907">
                  <c:v>172.68177416951301</c:v>
                </c:pt>
                <c:pt idx="1908">
                  <c:v>172.83430360278899</c:v>
                </c:pt>
                <c:pt idx="1909">
                  <c:v>171.59206872676901</c:v>
                </c:pt>
                <c:pt idx="1910">
                  <c:v>171.84091117517599</c:v>
                </c:pt>
                <c:pt idx="1911">
                  <c:v>169.085198506924</c:v>
                </c:pt>
                <c:pt idx="1912">
                  <c:v>169.86953138638901</c:v>
                </c:pt>
                <c:pt idx="1913">
                  <c:v>167.56660019015601</c:v>
                </c:pt>
                <c:pt idx="1914">
                  <c:v>166.17019999673099</c:v>
                </c:pt>
                <c:pt idx="1915">
                  <c:v>164.13327994422599</c:v>
                </c:pt>
                <c:pt idx="1916">
                  <c:v>167.298511731307</c:v>
                </c:pt>
                <c:pt idx="1917">
                  <c:v>171.32051211383001</c:v>
                </c:pt>
                <c:pt idx="1918">
                  <c:v>172.08886043505899</c:v>
                </c:pt>
                <c:pt idx="1919">
                  <c:v>172.631950542412</c:v>
                </c:pt>
                <c:pt idx="1920">
                  <c:v>172.480709083314</c:v>
                </c:pt>
                <c:pt idx="1921">
                  <c:v>172.54231321738101</c:v>
                </c:pt>
                <c:pt idx="1922">
                  <c:v>173.43677671154799</c:v>
                </c:pt>
                <c:pt idx="1923">
                  <c:v>173.49565964023299</c:v>
                </c:pt>
                <c:pt idx="1924">
                  <c:v>172.49472762278799</c:v>
                </c:pt>
                <c:pt idx="1925">
                  <c:v>170.72078235143599</c:v>
                </c:pt>
                <c:pt idx="1926">
                  <c:v>171.21346618413</c:v>
                </c:pt>
                <c:pt idx="1927">
                  <c:v>170.98500713312399</c:v>
                </c:pt>
                <c:pt idx="1928">
                  <c:v>171.17765686407199</c:v>
                </c:pt>
                <c:pt idx="1929">
                  <c:v>171.73284408261901</c:v>
                </c:pt>
                <c:pt idx="1930">
                  <c:v>172.013610814099</c:v>
                </c:pt>
                <c:pt idx="1931">
                  <c:v>172.26892227993</c:v>
                </c:pt>
                <c:pt idx="1932">
                  <c:v>172.013331097829</c:v>
                </c:pt>
                <c:pt idx="1933">
                  <c:v>171.976121433168</c:v>
                </c:pt>
                <c:pt idx="1934">
                  <c:v>172.36361007371301</c:v>
                </c:pt>
                <c:pt idx="1935">
                  <c:v>172.86663358923201</c:v>
                </c:pt>
                <c:pt idx="1936">
                  <c:v>173.00987020864901</c:v>
                </c:pt>
                <c:pt idx="1937">
                  <c:v>173.70206507790201</c:v>
                </c:pt>
                <c:pt idx="1938">
                  <c:v>173.43708243866499</c:v>
                </c:pt>
                <c:pt idx="1939">
                  <c:v>174.04112243655399</c:v>
                </c:pt>
                <c:pt idx="1940">
                  <c:v>174.55556553036999</c:v>
                </c:pt>
                <c:pt idx="1941">
                  <c:v>174.261422972118</c:v>
                </c:pt>
                <c:pt idx="1942">
                  <c:v>173.69637053280201</c:v>
                </c:pt>
                <c:pt idx="1943">
                  <c:v>173.901210958083</c:v>
                </c:pt>
                <c:pt idx="1944">
                  <c:v>173.78982883619301</c:v>
                </c:pt>
                <c:pt idx="1945">
                  <c:v>174.87873465533801</c:v>
                </c:pt>
                <c:pt idx="1946">
                  <c:v>175.18223669894101</c:v>
                </c:pt>
                <c:pt idx="1947">
                  <c:v>174.716519694185</c:v>
                </c:pt>
                <c:pt idx="1948">
                  <c:v>174.78078709754899</c:v>
                </c:pt>
                <c:pt idx="1949">
                  <c:v>174.82561272530799</c:v>
                </c:pt>
                <c:pt idx="1950">
                  <c:v>172.92287982220199</c:v>
                </c:pt>
                <c:pt idx="1951">
                  <c:v>172.77761330063601</c:v>
                </c:pt>
                <c:pt idx="1952">
                  <c:v>172.93419606209099</c:v>
                </c:pt>
                <c:pt idx="1953">
                  <c:v>172.795058484891</c:v>
                </c:pt>
                <c:pt idx="1954">
                  <c:v>173.35827908973701</c:v>
                </c:pt>
                <c:pt idx="1955">
                  <c:v>173.39985513782199</c:v>
                </c:pt>
                <c:pt idx="1956">
                  <c:v>172.29667055546599</c:v>
                </c:pt>
                <c:pt idx="1957">
                  <c:v>172.755072537925</c:v>
                </c:pt>
                <c:pt idx="1958">
                  <c:v>172.44526193315099</c:v>
                </c:pt>
                <c:pt idx="1959">
                  <c:v>172.764743160487</c:v>
                </c:pt>
                <c:pt idx="1960">
                  <c:v>173.317491026022</c:v>
                </c:pt>
                <c:pt idx="1961">
                  <c:v>174.06168335211299</c:v>
                </c:pt>
                <c:pt idx="1962">
                  <c:v>174.30763517981001</c:v>
                </c:pt>
                <c:pt idx="1963">
                  <c:v>173.76024939323801</c:v>
                </c:pt>
                <c:pt idx="1964">
                  <c:v>174.04843914873101</c:v>
                </c:pt>
                <c:pt idx="1965">
                  <c:v>173.89827970780399</c:v>
                </c:pt>
                <c:pt idx="1966">
                  <c:v>173.28188505166099</c:v>
                </c:pt>
                <c:pt idx="1967">
                  <c:v>172.785101475782</c:v>
                </c:pt>
                <c:pt idx="1968">
                  <c:v>172.928387144802</c:v>
                </c:pt>
                <c:pt idx="1969">
                  <c:v>170.32915813030701</c:v>
                </c:pt>
                <c:pt idx="1970">
                  <c:v>170.793214145223</c:v>
                </c:pt>
                <c:pt idx="1971">
                  <c:v>169.33887301051601</c:v>
                </c:pt>
                <c:pt idx="1972">
                  <c:v>168.93944892924799</c:v>
                </c:pt>
                <c:pt idx="1973">
                  <c:v>169.85325270636699</c:v>
                </c:pt>
                <c:pt idx="1974">
                  <c:v>169.260817017574</c:v>
                </c:pt>
                <c:pt idx="1975">
                  <c:v>170.75345277902801</c:v>
                </c:pt>
                <c:pt idx="1976">
                  <c:v>170.68343371757101</c:v>
                </c:pt>
                <c:pt idx="1977">
                  <c:v>173.12662240335999</c:v>
                </c:pt>
                <c:pt idx="1978">
                  <c:v>172.83061703809</c:v>
                </c:pt>
                <c:pt idx="1979">
                  <c:v>174.47070521987399</c:v>
                </c:pt>
                <c:pt idx="1980">
                  <c:v>174.70574548022699</c:v>
                </c:pt>
                <c:pt idx="1981">
                  <c:v>174.54144904343801</c:v>
                </c:pt>
                <c:pt idx="1982">
                  <c:v>172.59788342587899</c:v>
                </c:pt>
                <c:pt idx="1983">
                  <c:v>172.05058225016199</c:v>
                </c:pt>
                <c:pt idx="1984">
                  <c:v>172.49870190673599</c:v>
                </c:pt>
                <c:pt idx="1985">
                  <c:v>173.04691166499401</c:v>
                </c:pt>
                <c:pt idx="1986">
                  <c:v>172.218540200935</c:v>
                </c:pt>
                <c:pt idx="1987">
                  <c:v>173.18660508395701</c:v>
                </c:pt>
                <c:pt idx="1988">
                  <c:v>172.867881307761</c:v>
                </c:pt>
                <c:pt idx="1989">
                  <c:v>173.61490264578799</c:v>
                </c:pt>
                <c:pt idx="1990">
                  <c:v>173.79138621542</c:v>
                </c:pt>
                <c:pt idx="1991">
                  <c:v>173.45537475636701</c:v>
                </c:pt>
                <c:pt idx="1992">
                  <c:v>172.803310584164</c:v>
                </c:pt>
                <c:pt idx="1993">
                  <c:v>173.263962898599</c:v>
                </c:pt>
                <c:pt idx="1994">
                  <c:v>173.11051945436699</c:v>
                </c:pt>
                <c:pt idx="1995">
                  <c:v>173.330411326329</c:v>
                </c:pt>
                <c:pt idx="1996">
                  <c:v>173.93062747562701</c:v>
                </c:pt>
                <c:pt idx="1997">
                  <c:v>173.84070068397301</c:v>
                </c:pt>
                <c:pt idx="1998">
                  <c:v>173.90804108583899</c:v>
                </c:pt>
                <c:pt idx="1999">
                  <c:v>173.742405451162</c:v>
                </c:pt>
                <c:pt idx="2000">
                  <c:v>173.589129393788</c:v>
                </c:pt>
                <c:pt idx="2001">
                  <c:v>172.83649360918201</c:v>
                </c:pt>
                <c:pt idx="2002">
                  <c:v>173.36448612587699</c:v>
                </c:pt>
                <c:pt idx="2003">
                  <c:v>173.513571159381</c:v>
                </c:pt>
                <c:pt idx="2004">
                  <c:v>173.82051401755501</c:v>
                </c:pt>
                <c:pt idx="2005">
                  <c:v>173.491293516957</c:v>
                </c:pt>
                <c:pt idx="2006">
                  <c:v>172.830957624143</c:v>
                </c:pt>
                <c:pt idx="2007">
                  <c:v>172.25572552767099</c:v>
                </c:pt>
                <c:pt idx="2008">
                  <c:v>173.043015165551</c:v>
                </c:pt>
                <c:pt idx="2009">
                  <c:v>173.47057507881399</c:v>
                </c:pt>
                <c:pt idx="2010">
                  <c:v>172.46165759396001</c:v>
                </c:pt>
                <c:pt idx="2011">
                  <c:v>171.58204319183599</c:v>
                </c:pt>
                <c:pt idx="2012">
                  <c:v>171.75967978887499</c:v>
                </c:pt>
                <c:pt idx="2013">
                  <c:v>173.44955759105599</c:v>
                </c:pt>
                <c:pt idx="2014">
                  <c:v>172.18556693392301</c:v>
                </c:pt>
                <c:pt idx="2015">
                  <c:v>172.40176907528601</c:v>
                </c:pt>
                <c:pt idx="2016">
                  <c:v>173.208338592633</c:v>
                </c:pt>
                <c:pt idx="2017">
                  <c:v>174.866973858351</c:v>
                </c:pt>
                <c:pt idx="2018">
                  <c:v>175.474615105829</c:v>
                </c:pt>
                <c:pt idx="2019">
                  <c:v>175.61026685838601</c:v>
                </c:pt>
                <c:pt idx="2020">
                  <c:v>174.28072007455299</c:v>
                </c:pt>
                <c:pt idx="2021">
                  <c:v>174.37146348249999</c:v>
                </c:pt>
                <c:pt idx="2022">
                  <c:v>175.10638570541099</c:v>
                </c:pt>
                <c:pt idx="2023">
                  <c:v>174.790000822791</c:v>
                </c:pt>
                <c:pt idx="2024">
                  <c:v>173.31379607724099</c:v>
                </c:pt>
                <c:pt idx="2025">
                  <c:v>174.29966527089701</c:v>
                </c:pt>
                <c:pt idx="2026">
                  <c:v>174.153889758926</c:v>
                </c:pt>
                <c:pt idx="2027">
                  <c:v>173.85008135756101</c:v>
                </c:pt>
                <c:pt idx="2028">
                  <c:v>173.606470738995</c:v>
                </c:pt>
                <c:pt idx="2029">
                  <c:v>173.31308041671201</c:v>
                </c:pt>
                <c:pt idx="2030">
                  <c:v>172.314501386323</c:v>
                </c:pt>
                <c:pt idx="2031">
                  <c:v>171.69880294026899</c:v>
                </c:pt>
                <c:pt idx="2032">
                  <c:v>171.30692951843201</c:v>
                </c:pt>
                <c:pt idx="2033">
                  <c:v>170.752648471382</c:v>
                </c:pt>
                <c:pt idx="2034">
                  <c:v>170.90322373396401</c:v>
                </c:pt>
                <c:pt idx="2035">
                  <c:v>171.76244811964699</c:v>
                </c:pt>
                <c:pt idx="2036">
                  <c:v>172.40510735879701</c:v>
                </c:pt>
                <c:pt idx="2037">
                  <c:v>171.702197340965</c:v>
                </c:pt>
                <c:pt idx="2038">
                  <c:v>171.420706815931</c:v>
                </c:pt>
                <c:pt idx="2039">
                  <c:v>172.193201610572</c:v>
                </c:pt>
                <c:pt idx="2040">
                  <c:v>172.19714530943699</c:v>
                </c:pt>
                <c:pt idx="2041">
                  <c:v>172.92208433331899</c:v>
                </c:pt>
                <c:pt idx="2042">
                  <c:v>172.71518088449901</c:v>
                </c:pt>
                <c:pt idx="2043">
                  <c:v>172.50409297135201</c:v>
                </c:pt>
                <c:pt idx="2044">
                  <c:v>172.56714822626799</c:v>
                </c:pt>
                <c:pt idx="2045">
                  <c:v>172.15010037378599</c:v>
                </c:pt>
                <c:pt idx="2046">
                  <c:v>171.605555682638</c:v>
                </c:pt>
                <c:pt idx="2047">
                  <c:v>171.08000704166199</c:v>
                </c:pt>
                <c:pt idx="2048">
                  <c:v>170.222266159263</c:v>
                </c:pt>
                <c:pt idx="2049">
                  <c:v>170.529855751192</c:v>
                </c:pt>
                <c:pt idx="2050">
                  <c:v>170.39715267889599</c:v>
                </c:pt>
                <c:pt idx="2051">
                  <c:v>170.67420948530901</c:v>
                </c:pt>
                <c:pt idx="2052">
                  <c:v>171.27114549629701</c:v>
                </c:pt>
                <c:pt idx="2053">
                  <c:v>171.9123673995</c:v>
                </c:pt>
                <c:pt idx="2054">
                  <c:v>171.14090586147299</c:v>
                </c:pt>
                <c:pt idx="2055">
                  <c:v>170.322477858653</c:v>
                </c:pt>
                <c:pt idx="2056">
                  <c:v>170.48134713676899</c:v>
                </c:pt>
                <c:pt idx="2057">
                  <c:v>171.16891908066901</c:v>
                </c:pt>
                <c:pt idx="2058">
                  <c:v>171.72360216987201</c:v>
                </c:pt>
                <c:pt idx="2059">
                  <c:v>172.14454660218701</c:v>
                </c:pt>
                <c:pt idx="2060">
                  <c:v>173.09974195510699</c:v>
                </c:pt>
                <c:pt idx="2061">
                  <c:v>173.65404215628701</c:v>
                </c:pt>
                <c:pt idx="2062">
                  <c:v>173.337968594404</c:v>
                </c:pt>
                <c:pt idx="2063">
                  <c:v>173.40661604009699</c:v>
                </c:pt>
                <c:pt idx="2064">
                  <c:v>173.16649933356501</c:v>
                </c:pt>
                <c:pt idx="2065">
                  <c:v>173.311608627688</c:v>
                </c:pt>
                <c:pt idx="2066">
                  <c:v>172.706478065114</c:v>
                </c:pt>
                <c:pt idx="2067">
                  <c:v>172.452181880052</c:v>
                </c:pt>
                <c:pt idx="2068">
                  <c:v>172.90922514614701</c:v>
                </c:pt>
                <c:pt idx="2069">
                  <c:v>173.186253267333</c:v>
                </c:pt>
                <c:pt idx="2070">
                  <c:v>173.53701757923699</c:v>
                </c:pt>
                <c:pt idx="2071">
                  <c:v>173.94900339772499</c:v>
                </c:pt>
                <c:pt idx="2072">
                  <c:v>173.878127024317</c:v>
                </c:pt>
                <c:pt idx="2073">
                  <c:v>173.33687340414801</c:v>
                </c:pt>
                <c:pt idx="2074">
                  <c:v>173.084506782527</c:v>
                </c:pt>
                <c:pt idx="2075">
                  <c:v>173.10328738669199</c:v>
                </c:pt>
                <c:pt idx="2076">
                  <c:v>173.629721678869</c:v>
                </c:pt>
                <c:pt idx="2077">
                  <c:v>174.255341327363</c:v>
                </c:pt>
                <c:pt idx="2078">
                  <c:v>174.66071122923199</c:v>
                </c:pt>
                <c:pt idx="2079">
                  <c:v>174.94775139902899</c:v>
                </c:pt>
                <c:pt idx="2080">
                  <c:v>174.41150643279499</c:v>
                </c:pt>
                <c:pt idx="2081">
                  <c:v>174.49427756234601</c:v>
                </c:pt>
                <c:pt idx="2082">
                  <c:v>175.13257649199301</c:v>
                </c:pt>
                <c:pt idx="2083">
                  <c:v>174.34637468353799</c:v>
                </c:pt>
                <c:pt idx="2084">
                  <c:v>174.98281725211999</c:v>
                </c:pt>
                <c:pt idx="2085">
                  <c:v>174.76982637614</c:v>
                </c:pt>
                <c:pt idx="2086">
                  <c:v>173.31070455911001</c:v>
                </c:pt>
                <c:pt idx="2087">
                  <c:v>170.804599651215</c:v>
                </c:pt>
                <c:pt idx="2088">
                  <c:v>169.207803557495</c:v>
                </c:pt>
                <c:pt idx="2089">
                  <c:v>169.70117282881199</c:v>
                </c:pt>
                <c:pt idx="2090">
                  <c:v>171.15147924527699</c:v>
                </c:pt>
                <c:pt idx="2091">
                  <c:v>171.54431876522099</c:v>
                </c:pt>
                <c:pt idx="2092">
                  <c:v>170.82519605957501</c:v>
                </c:pt>
                <c:pt idx="2093">
                  <c:v>170.58724783394601</c:v>
                </c:pt>
                <c:pt idx="2094">
                  <c:v>170.62525170025</c:v>
                </c:pt>
                <c:pt idx="2095">
                  <c:v>170.74997882352901</c:v>
                </c:pt>
                <c:pt idx="2096">
                  <c:v>170.66460131941699</c:v>
                </c:pt>
                <c:pt idx="2097">
                  <c:v>170.76550925255299</c:v>
                </c:pt>
                <c:pt idx="2098">
                  <c:v>170.23662273130199</c:v>
                </c:pt>
                <c:pt idx="2099">
                  <c:v>170.23899743330901</c:v>
                </c:pt>
                <c:pt idx="2100">
                  <c:v>170.543146231875</c:v>
                </c:pt>
                <c:pt idx="2101">
                  <c:v>170.35059428481901</c:v>
                </c:pt>
                <c:pt idx="2102">
                  <c:v>169.58674953261101</c:v>
                </c:pt>
                <c:pt idx="2103">
                  <c:v>170.297192660062</c:v>
                </c:pt>
                <c:pt idx="2104">
                  <c:v>171.49432012344499</c:v>
                </c:pt>
                <c:pt idx="2105">
                  <c:v>171.91642823348101</c:v>
                </c:pt>
                <c:pt idx="2106">
                  <c:v>171.12918579875799</c:v>
                </c:pt>
                <c:pt idx="2107">
                  <c:v>170.95085332807801</c:v>
                </c:pt>
                <c:pt idx="2108">
                  <c:v>170.90798279301001</c:v>
                </c:pt>
                <c:pt idx="2109">
                  <c:v>171.73427574488201</c:v>
                </c:pt>
                <c:pt idx="2110">
                  <c:v>171.061550680561</c:v>
                </c:pt>
                <c:pt idx="2111">
                  <c:v>170.353902824111</c:v>
                </c:pt>
                <c:pt idx="2112">
                  <c:v>170.531596408334</c:v>
                </c:pt>
                <c:pt idx="2113">
                  <c:v>170.62947725557501</c:v>
                </c:pt>
                <c:pt idx="2114">
                  <c:v>170.94574254371699</c:v>
                </c:pt>
                <c:pt idx="2115">
                  <c:v>172.30688256814301</c:v>
                </c:pt>
                <c:pt idx="2116">
                  <c:v>172.29346183776201</c:v>
                </c:pt>
                <c:pt idx="2117">
                  <c:v>172.52832988232601</c:v>
                </c:pt>
                <c:pt idx="2118">
                  <c:v>172.741458951261</c:v>
                </c:pt>
                <c:pt idx="2119">
                  <c:v>172.57872116326999</c:v>
                </c:pt>
                <c:pt idx="2120">
                  <c:v>172.84928469619501</c:v>
                </c:pt>
                <c:pt idx="2121">
                  <c:v>173.41243724280901</c:v>
                </c:pt>
                <c:pt idx="2122">
                  <c:v>173.216421812552</c:v>
                </c:pt>
                <c:pt idx="2123">
                  <c:v>173.821796001525</c:v>
                </c:pt>
                <c:pt idx="2124">
                  <c:v>174.147073005083</c:v>
                </c:pt>
                <c:pt idx="2125">
                  <c:v>174.22495361127599</c:v>
                </c:pt>
                <c:pt idx="2126">
                  <c:v>174.18592865483299</c:v>
                </c:pt>
                <c:pt idx="2127">
                  <c:v>173.751988433268</c:v>
                </c:pt>
                <c:pt idx="2128">
                  <c:v>173.95740900957199</c:v>
                </c:pt>
                <c:pt idx="2129">
                  <c:v>174.91762090642499</c:v>
                </c:pt>
                <c:pt idx="2130">
                  <c:v>175.14086089377099</c:v>
                </c:pt>
                <c:pt idx="2131">
                  <c:v>175.39821000350301</c:v>
                </c:pt>
                <c:pt idx="2132">
                  <c:v>175.573461628903</c:v>
                </c:pt>
                <c:pt idx="2133">
                  <c:v>175.52338534648499</c:v>
                </c:pt>
                <c:pt idx="2134">
                  <c:v>174.48521394370599</c:v>
                </c:pt>
                <c:pt idx="2135">
                  <c:v>174.67170118458</c:v>
                </c:pt>
                <c:pt idx="2136">
                  <c:v>174.811124145983</c:v>
                </c:pt>
                <c:pt idx="2137">
                  <c:v>174.358412633678</c:v>
                </c:pt>
                <c:pt idx="2138">
                  <c:v>173.994393099625</c:v>
                </c:pt>
                <c:pt idx="2139">
                  <c:v>173.740871747407</c:v>
                </c:pt>
                <c:pt idx="2140">
                  <c:v>172.65601545470599</c:v>
                </c:pt>
                <c:pt idx="2141">
                  <c:v>172.025715842664</c:v>
                </c:pt>
                <c:pt idx="2142">
                  <c:v>172.217327963538</c:v>
                </c:pt>
                <c:pt idx="2143">
                  <c:v>171.93975711742601</c:v>
                </c:pt>
                <c:pt idx="2144">
                  <c:v>171.47624805223501</c:v>
                </c:pt>
                <c:pt idx="2145">
                  <c:v>171.22697795392901</c:v>
                </c:pt>
                <c:pt idx="2146">
                  <c:v>171.90229486144599</c:v>
                </c:pt>
                <c:pt idx="2147">
                  <c:v>171.73414152742501</c:v>
                </c:pt>
                <c:pt idx="2148">
                  <c:v>172.48861955057501</c:v>
                </c:pt>
                <c:pt idx="2149">
                  <c:v>172.88287734324999</c:v>
                </c:pt>
                <c:pt idx="2150">
                  <c:v>172.89806385093999</c:v>
                </c:pt>
                <c:pt idx="2151">
                  <c:v>172.83378070275199</c:v>
                </c:pt>
                <c:pt idx="2152">
                  <c:v>173.03483353083899</c:v>
                </c:pt>
                <c:pt idx="2153">
                  <c:v>173.05606028990201</c:v>
                </c:pt>
                <c:pt idx="2154">
                  <c:v>172.93038799889101</c:v>
                </c:pt>
                <c:pt idx="2155">
                  <c:v>172.94044494176799</c:v>
                </c:pt>
                <c:pt idx="2156">
                  <c:v>174.08062948027799</c:v>
                </c:pt>
                <c:pt idx="2157">
                  <c:v>173.16109520236</c:v>
                </c:pt>
                <c:pt idx="2158">
                  <c:v>171.65836469973701</c:v>
                </c:pt>
                <c:pt idx="2159">
                  <c:v>173.578145278997</c:v>
                </c:pt>
                <c:pt idx="2160">
                  <c:v>173.152805616813</c:v>
                </c:pt>
                <c:pt idx="2161">
                  <c:v>172.83202379387501</c:v>
                </c:pt>
                <c:pt idx="2162">
                  <c:v>172.42801781053299</c:v>
                </c:pt>
                <c:pt idx="2163">
                  <c:v>172.36197565575</c:v>
                </c:pt>
                <c:pt idx="2164">
                  <c:v>172.028519268217</c:v>
                </c:pt>
                <c:pt idx="2165">
                  <c:v>171.03246072981901</c:v>
                </c:pt>
                <c:pt idx="2166">
                  <c:v>171.30391526216599</c:v>
                </c:pt>
                <c:pt idx="2167">
                  <c:v>172.25083826181501</c:v>
                </c:pt>
                <c:pt idx="2168">
                  <c:v>171.294285072778</c:v>
                </c:pt>
                <c:pt idx="2169">
                  <c:v>171.43515700343599</c:v>
                </c:pt>
                <c:pt idx="2170">
                  <c:v>172.02321752102799</c:v>
                </c:pt>
                <c:pt idx="2171">
                  <c:v>172.05554845418999</c:v>
                </c:pt>
                <c:pt idx="2172">
                  <c:v>172.309181109343</c:v>
                </c:pt>
                <c:pt idx="2173">
                  <c:v>172.694622483633</c:v>
                </c:pt>
                <c:pt idx="2174">
                  <c:v>172.13791828893301</c:v>
                </c:pt>
                <c:pt idx="2175">
                  <c:v>171.97123794506601</c:v>
                </c:pt>
                <c:pt idx="2176">
                  <c:v>171.51693570753901</c:v>
                </c:pt>
                <c:pt idx="2177">
                  <c:v>171.32681910967599</c:v>
                </c:pt>
                <c:pt idx="2178">
                  <c:v>171.21560961546501</c:v>
                </c:pt>
                <c:pt idx="2179">
                  <c:v>171.14479012288899</c:v>
                </c:pt>
                <c:pt idx="2180">
                  <c:v>171.59561148662701</c:v>
                </c:pt>
                <c:pt idx="2181">
                  <c:v>170.90402728501999</c:v>
                </c:pt>
                <c:pt idx="2182">
                  <c:v>170.781313990754</c:v>
                </c:pt>
                <c:pt idx="2183">
                  <c:v>170.144974119399</c:v>
                </c:pt>
                <c:pt idx="2184">
                  <c:v>171.05471730167901</c:v>
                </c:pt>
                <c:pt idx="2185">
                  <c:v>170.635969699545</c:v>
                </c:pt>
                <c:pt idx="2186">
                  <c:v>170.66018236161599</c:v>
                </c:pt>
                <c:pt idx="2187">
                  <c:v>170.46879113980199</c:v>
                </c:pt>
                <c:pt idx="2188">
                  <c:v>170.252614629504</c:v>
                </c:pt>
                <c:pt idx="2189">
                  <c:v>170.57537549542201</c:v>
                </c:pt>
                <c:pt idx="2190">
                  <c:v>170.31467629478999</c:v>
                </c:pt>
                <c:pt idx="2191">
                  <c:v>170.94524338994401</c:v>
                </c:pt>
                <c:pt idx="2192">
                  <c:v>170.76236511766501</c:v>
                </c:pt>
                <c:pt idx="2193">
                  <c:v>171.46956981955</c:v>
                </c:pt>
                <c:pt idx="2194">
                  <c:v>171.00093426941999</c:v>
                </c:pt>
                <c:pt idx="2195">
                  <c:v>171.32563872905001</c:v>
                </c:pt>
                <c:pt idx="2196">
                  <c:v>172.77009095276699</c:v>
                </c:pt>
                <c:pt idx="2197">
                  <c:v>172.984987102856</c:v>
                </c:pt>
                <c:pt idx="2198">
                  <c:v>172.71339756332901</c:v>
                </c:pt>
                <c:pt idx="2199">
                  <c:v>173.512438934485</c:v>
                </c:pt>
                <c:pt idx="2200">
                  <c:v>174.417931990109</c:v>
                </c:pt>
                <c:pt idx="2201">
                  <c:v>174.26327494878399</c:v>
                </c:pt>
                <c:pt idx="2202">
                  <c:v>175.179967494512</c:v>
                </c:pt>
                <c:pt idx="2203">
                  <c:v>174.891382370028</c:v>
                </c:pt>
                <c:pt idx="2204">
                  <c:v>175.49883985854299</c:v>
                </c:pt>
                <c:pt idx="2205">
                  <c:v>177.157094666022</c:v>
                </c:pt>
                <c:pt idx="2206">
                  <c:v>177.16661555009401</c:v>
                </c:pt>
                <c:pt idx="2207">
                  <c:v>175.764929693504</c:v>
                </c:pt>
                <c:pt idx="2208">
                  <c:v>176.47889669184801</c:v>
                </c:pt>
                <c:pt idx="2209">
                  <c:v>177.77415147260001</c:v>
                </c:pt>
                <c:pt idx="2210">
                  <c:v>177.42461534293901</c:v>
                </c:pt>
                <c:pt idx="2211">
                  <c:v>177.204476238974</c:v>
                </c:pt>
                <c:pt idx="2212">
                  <c:v>177.433584435163</c:v>
                </c:pt>
                <c:pt idx="2213">
                  <c:v>177.698734888666</c:v>
                </c:pt>
                <c:pt idx="2214">
                  <c:v>178.290080825524</c:v>
                </c:pt>
                <c:pt idx="2215">
                  <c:v>176.96996929778001</c:v>
                </c:pt>
                <c:pt idx="2216">
                  <c:v>177.48761162893101</c:v>
                </c:pt>
                <c:pt idx="2217">
                  <c:v>178.420728275736</c:v>
                </c:pt>
                <c:pt idx="2218">
                  <c:v>179.00678736344</c:v>
                </c:pt>
                <c:pt idx="2219">
                  <c:v>180.11077002753601</c:v>
                </c:pt>
                <c:pt idx="2220">
                  <c:v>180.436666446781</c:v>
                </c:pt>
                <c:pt idx="2221">
                  <c:v>180.62733693351399</c:v>
                </c:pt>
                <c:pt idx="2222">
                  <c:v>179.764786554485</c:v>
                </c:pt>
                <c:pt idx="2223">
                  <c:v>179.58394030791399</c:v>
                </c:pt>
                <c:pt idx="2224">
                  <c:v>180.33324109326901</c:v>
                </c:pt>
                <c:pt idx="2225">
                  <c:v>180.60356639718799</c:v>
                </c:pt>
                <c:pt idx="2226">
                  <c:v>180.121523985632</c:v>
                </c:pt>
                <c:pt idx="2227">
                  <c:v>179.97701555652699</c:v>
                </c:pt>
                <c:pt idx="2228">
                  <c:v>181.82798352214101</c:v>
                </c:pt>
                <c:pt idx="2229">
                  <c:v>182.626896016535</c:v>
                </c:pt>
                <c:pt idx="2230">
                  <c:v>182.69290039303499</c:v>
                </c:pt>
                <c:pt idx="2231">
                  <c:v>182.49453604213599</c:v>
                </c:pt>
                <c:pt idx="2232">
                  <c:v>182.619744526717</c:v>
                </c:pt>
                <c:pt idx="2233">
                  <c:v>180.922558437525</c:v>
                </c:pt>
                <c:pt idx="2234">
                  <c:v>180.691254444349</c:v>
                </c:pt>
                <c:pt idx="2235">
                  <c:v>180.85468530881599</c:v>
                </c:pt>
                <c:pt idx="2236">
                  <c:v>182.748924888967</c:v>
                </c:pt>
                <c:pt idx="2237">
                  <c:v>182.30381800576001</c:v>
                </c:pt>
                <c:pt idx="2238">
                  <c:v>182.855962086624</c:v>
                </c:pt>
                <c:pt idx="2239">
                  <c:v>183.306881774945</c:v>
                </c:pt>
                <c:pt idx="2240">
                  <c:v>183.18474695200399</c:v>
                </c:pt>
                <c:pt idx="2241">
                  <c:v>183.295445732606</c:v>
                </c:pt>
                <c:pt idx="2242">
                  <c:v>183.52440181736699</c:v>
                </c:pt>
                <c:pt idx="2243">
                  <c:v>183.624375983997</c:v>
                </c:pt>
                <c:pt idx="2244">
                  <c:v>183.396017257127</c:v>
                </c:pt>
                <c:pt idx="2245">
                  <c:v>183.27387708676801</c:v>
                </c:pt>
                <c:pt idx="2246">
                  <c:v>183.29147891306701</c:v>
                </c:pt>
                <c:pt idx="2247">
                  <c:v>183.977649064113</c:v>
                </c:pt>
                <c:pt idx="2248">
                  <c:v>183.61607950638199</c:v>
                </c:pt>
                <c:pt idx="2249">
                  <c:v>184.122476168188</c:v>
                </c:pt>
                <c:pt idx="2250">
                  <c:v>184.293777548234</c:v>
                </c:pt>
                <c:pt idx="2251">
                  <c:v>184.35991009130001</c:v>
                </c:pt>
                <c:pt idx="2252">
                  <c:v>183.74020239079599</c:v>
                </c:pt>
                <c:pt idx="2253">
                  <c:v>183.26606832279199</c:v>
                </c:pt>
                <c:pt idx="2254">
                  <c:v>182.93286251960899</c:v>
                </c:pt>
                <c:pt idx="2255">
                  <c:v>182.63467422581101</c:v>
                </c:pt>
                <c:pt idx="2256">
                  <c:v>182.47032629158201</c:v>
                </c:pt>
                <c:pt idx="2257">
                  <c:v>183.16503533207501</c:v>
                </c:pt>
                <c:pt idx="2258">
                  <c:v>183.10296343893501</c:v>
                </c:pt>
                <c:pt idx="2259">
                  <c:v>183.06498671705199</c:v>
                </c:pt>
                <c:pt idx="2260">
                  <c:v>183.18674216723599</c:v>
                </c:pt>
                <c:pt idx="2261">
                  <c:v>182.31126898202601</c:v>
                </c:pt>
                <c:pt idx="2262">
                  <c:v>181.63141832690701</c:v>
                </c:pt>
                <c:pt idx="2263">
                  <c:v>181.79345454922199</c:v>
                </c:pt>
                <c:pt idx="2264">
                  <c:v>182.42327986767799</c:v>
                </c:pt>
                <c:pt idx="2265">
                  <c:v>181.54347473029901</c:v>
                </c:pt>
                <c:pt idx="2266">
                  <c:v>183.165693595666</c:v>
                </c:pt>
                <c:pt idx="2267">
                  <c:v>182.88779812539201</c:v>
                </c:pt>
                <c:pt idx="2268">
                  <c:v>182.100660599261</c:v>
                </c:pt>
                <c:pt idx="2269">
                  <c:v>181.72824913000201</c:v>
                </c:pt>
                <c:pt idx="2270">
                  <c:v>182.79420913401501</c:v>
                </c:pt>
                <c:pt idx="2271">
                  <c:v>181.94795694007601</c:v>
                </c:pt>
                <c:pt idx="2272">
                  <c:v>180.78373801535301</c:v>
                </c:pt>
                <c:pt idx="2273">
                  <c:v>179.98429954525901</c:v>
                </c:pt>
                <c:pt idx="2274">
                  <c:v>180.75930078911301</c:v>
                </c:pt>
                <c:pt idx="2275">
                  <c:v>180.414490865727</c:v>
                </c:pt>
                <c:pt idx="2276">
                  <c:v>181.41648333679899</c:v>
                </c:pt>
                <c:pt idx="2277">
                  <c:v>182.193434644912</c:v>
                </c:pt>
                <c:pt idx="2278">
                  <c:v>182.36900291866701</c:v>
                </c:pt>
                <c:pt idx="2279">
                  <c:v>182.47705268765699</c:v>
                </c:pt>
                <c:pt idx="2280">
                  <c:v>182.29976001179801</c:v>
                </c:pt>
                <c:pt idx="2281">
                  <c:v>182.370080279766</c:v>
                </c:pt>
                <c:pt idx="2282">
                  <c:v>182.833870585656</c:v>
                </c:pt>
                <c:pt idx="2283">
                  <c:v>184.34265830790201</c:v>
                </c:pt>
                <c:pt idx="2284">
                  <c:v>184.488474511373</c:v>
                </c:pt>
                <c:pt idx="2285">
                  <c:v>184.52111884265099</c:v>
                </c:pt>
                <c:pt idx="2286">
                  <c:v>185.92484963341201</c:v>
                </c:pt>
                <c:pt idx="2287">
                  <c:v>186.42410803854199</c:v>
                </c:pt>
                <c:pt idx="2288">
                  <c:v>186.08628729826299</c:v>
                </c:pt>
                <c:pt idx="2289">
                  <c:v>185.93693028722299</c:v>
                </c:pt>
                <c:pt idx="2290">
                  <c:v>185.761129026703</c:v>
                </c:pt>
                <c:pt idx="2291">
                  <c:v>186.22360638993999</c:v>
                </c:pt>
                <c:pt idx="2292">
                  <c:v>185.87168569308599</c:v>
                </c:pt>
                <c:pt idx="2293">
                  <c:v>185.86481118729401</c:v>
                </c:pt>
                <c:pt idx="2294">
                  <c:v>185.771329522483</c:v>
                </c:pt>
                <c:pt idx="2295">
                  <c:v>184.99680807243001</c:v>
                </c:pt>
                <c:pt idx="2296">
                  <c:v>185.054629972382</c:v>
                </c:pt>
                <c:pt idx="2297">
                  <c:v>185.50421287635399</c:v>
                </c:pt>
                <c:pt idx="2298">
                  <c:v>185.63674071154199</c:v>
                </c:pt>
                <c:pt idx="2299">
                  <c:v>185.39577302676301</c:v>
                </c:pt>
                <c:pt idx="2300">
                  <c:v>186.50977538529099</c:v>
                </c:pt>
                <c:pt idx="2301">
                  <c:v>187.94230762375801</c:v>
                </c:pt>
                <c:pt idx="2302">
                  <c:v>189.63972433947299</c:v>
                </c:pt>
                <c:pt idx="2303">
                  <c:v>191.51231733381599</c:v>
                </c:pt>
                <c:pt idx="2304">
                  <c:v>192.02140592710401</c:v>
                </c:pt>
                <c:pt idx="2305">
                  <c:v>192.820310360592</c:v>
                </c:pt>
                <c:pt idx="2306">
                  <c:v>192.407305702103</c:v>
                </c:pt>
                <c:pt idx="2307">
                  <c:v>194.28739931933299</c:v>
                </c:pt>
                <c:pt idx="2308">
                  <c:v>193.891187987351</c:v>
                </c:pt>
                <c:pt idx="2309">
                  <c:v>192.96302471176301</c:v>
                </c:pt>
                <c:pt idx="2310">
                  <c:v>193.83636262342699</c:v>
                </c:pt>
                <c:pt idx="2311">
                  <c:v>193.366058064463</c:v>
                </c:pt>
                <c:pt idx="2312">
                  <c:v>192.665305102205</c:v>
                </c:pt>
                <c:pt idx="2313">
                  <c:v>192.979358837115</c:v>
                </c:pt>
                <c:pt idx="2314">
                  <c:v>192.962142799172</c:v>
                </c:pt>
                <c:pt idx="2315">
                  <c:v>192.42579284702401</c:v>
                </c:pt>
                <c:pt idx="2316">
                  <c:v>193.14404715146301</c:v>
                </c:pt>
                <c:pt idx="2317">
                  <c:v>193.06980458715501</c:v>
                </c:pt>
                <c:pt idx="2318">
                  <c:v>192.55987747885601</c:v>
                </c:pt>
                <c:pt idx="2319">
                  <c:v>192.88356714574201</c:v>
                </c:pt>
                <c:pt idx="2320">
                  <c:v>194.549045256715</c:v>
                </c:pt>
                <c:pt idx="2321">
                  <c:v>194.46596421095799</c:v>
                </c:pt>
                <c:pt idx="2322">
                  <c:v>195.399655930146</c:v>
                </c:pt>
                <c:pt idx="2323">
                  <c:v>195.08728217413201</c:v>
                </c:pt>
                <c:pt idx="2324">
                  <c:v>194.22859254822399</c:v>
                </c:pt>
                <c:pt idx="2325">
                  <c:v>194.420466392197</c:v>
                </c:pt>
                <c:pt idx="2326">
                  <c:v>194.83773898285699</c:v>
                </c:pt>
                <c:pt idx="2327">
                  <c:v>194.69430676576599</c:v>
                </c:pt>
                <c:pt idx="2328">
                  <c:v>194.65256833859101</c:v>
                </c:pt>
                <c:pt idx="2329">
                  <c:v>195.23901468534501</c:v>
                </c:pt>
                <c:pt idx="2330">
                  <c:v>195.29265753015201</c:v>
                </c:pt>
                <c:pt idx="2331">
                  <c:v>195.059288780006</c:v>
                </c:pt>
                <c:pt idx="2332">
                  <c:v>195.35294520508401</c:v>
                </c:pt>
                <c:pt idx="2333">
                  <c:v>195.36291692870299</c:v>
                </c:pt>
                <c:pt idx="2334">
                  <c:v>194.82782611042899</c:v>
                </c:pt>
                <c:pt idx="2335">
                  <c:v>195.23569070834799</c:v>
                </c:pt>
                <c:pt idx="2336">
                  <c:v>195.583293848995</c:v>
                </c:pt>
                <c:pt idx="2337">
                  <c:v>195.00013091847401</c:v>
                </c:pt>
                <c:pt idx="2338">
                  <c:v>195.27181044183399</c:v>
                </c:pt>
                <c:pt idx="2339">
                  <c:v>195.481950129654</c:v>
                </c:pt>
                <c:pt idx="2340">
                  <c:v>194.663893617339</c:v>
                </c:pt>
                <c:pt idx="2341">
                  <c:v>194.42057596921899</c:v>
                </c:pt>
                <c:pt idx="2342">
                  <c:v>193.98712371312499</c:v>
                </c:pt>
                <c:pt idx="2343">
                  <c:v>194.882847926994</c:v>
                </c:pt>
                <c:pt idx="2344">
                  <c:v>194.350743523337</c:v>
                </c:pt>
                <c:pt idx="2345">
                  <c:v>194.16431509610601</c:v>
                </c:pt>
                <c:pt idx="2346">
                  <c:v>194.41045756285499</c:v>
                </c:pt>
                <c:pt idx="2347">
                  <c:v>195.13507617531999</c:v>
                </c:pt>
                <c:pt idx="2348">
                  <c:v>196.034407288209</c:v>
                </c:pt>
                <c:pt idx="2349">
                  <c:v>196.078438978462</c:v>
                </c:pt>
                <c:pt idx="2350">
                  <c:v>195.28588023823499</c:v>
                </c:pt>
                <c:pt idx="2351">
                  <c:v>190.43424587066201</c:v>
                </c:pt>
                <c:pt idx="2352">
                  <c:v>193.54002311703701</c:v>
                </c:pt>
                <c:pt idx="2353">
                  <c:v>191.241027676481</c:v>
                </c:pt>
                <c:pt idx="2354">
                  <c:v>191.64367151338999</c:v>
                </c:pt>
                <c:pt idx="2355">
                  <c:v>194.10542949461299</c:v>
                </c:pt>
                <c:pt idx="2356">
                  <c:v>193.69631699793101</c:v>
                </c:pt>
                <c:pt idx="2357">
                  <c:v>193.26824943628199</c:v>
                </c:pt>
                <c:pt idx="2358">
                  <c:v>193.48075441019401</c:v>
                </c:pt>
                <c:pt idx="2359">
                  <c:v>195.48660120160599</c:v>
                </c:pt>
                <c:pt idx="2360">
                  <c:v>196.90103710309799</c:v>
                </c:pt>
                <c:pt idx="2361">
                  <c:v>195.70726097524599</c:v>
                </c:pt>
                <c:pt idx="2362">
                  <c:v>194.04845712250699</c:v>
                </c:pt>
                <c:pt idx="2363">
                  <c:v>195.636492690528</c:v>
                </c:pt>
                <c:pt idx="2364">
                  <c:v>196.31524328478801</c:v>
                </c:pt>
                <c:pt idx="2365">
                  <c:v>194.691312809241</c:v>
                </c:pt>
                <c:pt idx="2366">
                  <c:v>196.19333199416801</c:v>
                </c:pt>
                <c:pt idx="2367">
                  <c:v>195.843173482379</c:v>
                </c:pt>
                <c:pt idx="2368">
                  <c:v>194.32999066861899</c:v>
                </c:pt>
                <c:pt idx="2369">
                  <c:v>194.14996734290699</c:v>
                </c:pt>
                <c:pt idx="2370">
                  <c:v>193.83667913321099</c:v>
                </c:pt>
                <c:pt idx="2371">
                  <c:v>193.928841427761</c:v>
                </c:pt>
                <c:pt idx="2372">
                  <c:v>193.91654994734199</c:v>
                </c:pt>
                <c:pt idx="2373">
                  <c:v>193.34824340228101</c:v>
                </c:pt>
                <c:pt idx="2374">
                  <c:v>193.4388534174</c:v>
                </c:pt>
                <c:pt idx="2375">
                  <c:v>193.65702643838799</c:v>
                </c:pt>
                <c:pt idx="2376">
                  <c:v>193.11079441429399</c:v>
                </c:pt>
                <c:pt idx="2377">
                  <c:v>193.495103663842</c:v>
                </c:pt>
                <c:pt idx="2378">
                  <c:v>194.00885764834501</c:v>
                </c:pt>
                <c:pt idx="2379">
                  <c:v>194.29465483238101</c:v>
                </c:pt>
                <c:pt idx="2380">
                  <c:v>194.124465953959</c:v>
                </c:pt>
                <c:pt idx="2381">
                  <c:v>194.26665423871299</c:v>
                </c:pt>
                <c:pt idx="2382">
                  <c:v>194.08689712244899</c:v>
                </c:pt>
                <c:pt idx="2383">
                  <c:v>194.23165636679599</c:v>
                </c:pt>
                <c:pt idx="2384">
                  <c:v>193.68309528708201</c:v>
                </c:pt>
                <c:pt idx="2385">
                  <c:v>193.123237339577</c:v>
                </c:pt>
                <c:pt idx="2386">
                  <c:v>193.08831142347901</c:v>
                </c:pt>
                <c:pt idx="2387">
                  <c:v>193.345401739669</c:v>
                </c:pt>
                <c:pt idx="2388">
                  <c:v>191.962119241387</c:v>
                </c:pt>
                <c:pt idx="2389">
                  <c:v>190.56707457075601</c:v>
                </c:pt>
                <c:pt idx="2390">
                  <c:v>189.21137122632101</c:v>
                </c:pt>
                <c:pt idx="2391">
                  <c:v>188.72260788155799</c:v>
                </c:pt>
                <c:pt idx="2392">
                  <c:v>193.06071406728699</c:v>
                </c:pt>
                <c:pt idx="2393">
                  <c:v>194.054293339319</c:v>
                </c:pt>
                <c:pt idx="2394">
                  <c:v>195.57811494753599</c:v>
                </c:pt>
                <c:pt idx="2395">
                  <c:v>194.19995896704299</c:v>
                </c:pt>
                <c:pt idx="2396">
                  <c:v>194.103506277755</c:v>
                </c:pt>
                <c:pt idx="2397">
                  <c:v>193.12532952843901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Sheet10!$BS$7</c:f>
              <c:strCache>
                <c:ptCount val="1"/>
                <c:pt idx="0">
                  <c:v>ERCQuarterly20</c:v>
                </c:pt>
              </c:strCache>
            </c:strRef>
          </c:tx>
          <c:marker>
            <c:symbol val="none"/>
          </c:marker>
          <c:val>
            <c:numRef>
              <c:f>Sheet10!$BS$8:$BS$2418</c:f>
              <c:numCache>
                <c:formatCode>General</c:formatCode>
                <c:ptCount val="2411"/>
                <c:pt idx="0">
                  <c:v>100</c:v>
                </c:pt>
                <c:pt idx="1">
                  <c:v>100.267440409649</c:v>
                </c:pt>
                <c:pt idx="2">
                  <c:v>100.075319499031</c:v>
                </c:pt>
                <c:pt idx="3">
                  <c:v>99.962120466820394</c:v>
                </c:pt>
                <c:pt idx="4">
                  <c:v>100.18591921908001</c:v>
                </c:pt>
                <c:pt idx="5">
                  <c:v>100.110497691864</c:v>
                </c:pt>
                <c:pt idx="6">
                  <c:v>100.14193203918801</c:v>
                </c:pt>
                <c:pt idx="7">
                  <c:v>100.41615034054399</c:v>
                </c:pt>
                <c:pt idx="8">
                  <c:v>100.148102552354</c:v>
                </c:pt>
                <c:pt idx="9">
                  <c:v>100.027851150073</c:v>
                </c:pt>
                <c:pt idx="10">
                  <c:v>99.621669353849498</c:v>
                </c:pt>
                <c:pt idx="11">
                  <c:v>99.830886017564495</c:v>
                </c:pt>
                <c:pt idx="12">
                  <c:v>99.763850016649997</c:v>
                </c:pt>
                <c:pt idx="13">
                  <c:v>100.076386034552</c:v>
                </c:pt>
                <c:pt idx="14">
                  <c:v>100.15846866237</c:v>
                </c:pt>
                <c:pt idx="15">
                  <c:v>100.126844965103</c:v>
                </c:pt>
                <c:pt idx="16">
                  <c:v>100.39941258732701</c:v>
                </c:pt>
                <c:pt idx="17">
                  <c:v>100.04780524520601</c:v>
                </c:pt>
                <c:pt idx="18">
                  <c:v>99.7919521705699</c:v>
                </c:pt>
                <c:pt idx="19">
                  <c:v>98.663514039194695</c:v>
                </c:pt>
                <c:pt idx="20">
                  <c:v>98.849249103716701</c:v>
                </c:pt>
                <c:pt idx="21">
                  <c:v>98.814508335247396</c:v>
                </c:pt>
                <c:pt idx="22">
                  <c:v>98.037943269270102</c:v>
                </c:pt>
                <c:pt idx="23">
                  <c:v>98.794190600283201</c:v>
                </c:pt>
                <c:pt idx="24">
                  <c:v>99.034214899628694</c:v>
                </c:pt>
                <c:pt idx="25">
                  <c:v>99.5294447243202</c:v>
                </c:pt>
                <c:pt idx="26">
                  <c:v>99.530851839565798</c:v>
                </c:pt>
                <c:pt idx="27">
                  <c:v>99.897451807572807</c:v>
                </c:pt>
                <c:pt idx="28">
                  <c:v>99.145508934548602</c:v>
                </c:pt>
                <c:pt idx="29">
                  <c:v>99.2614548770851</c:v>
                </c:pt>
                <c:pt idx="30">
                  <c:v>99.133624258207504</c:v>
                </c:pt>
                <c:pt idx="31">
                  <c:v>99.119934985416293</c:v>
                </c:pt>
                <c:pt idx="32">
                  <c:v>98.832120996611394</c:v>
                </c:pt>
                <c:pt idx="33">
                  <c:v>99.240579681278803</c:v>
                </c:pt>
                <c:pt idx="34">
                  <c:v>99.225083155958401</c:v>
                </c:pt>
                <c:pt idx="35">
                  <c:v>99.546982134491103</c:v>
                </c:pt>
                <c:pt idx="36">
                  <c:v>100.08787741299101</c:v>
                </c:pt>
                <c:pt idx="37">
                  <c:v>100.049574085141</c:v>
                </c:pt>
                <c:pt idx="38">
                  <c:v>99.803010909016393</c:v>
                </c:pt>
                <c:pt idx="39">
                  <c:v>99.862783998433997</c:v>
                </c:pt>
                <c:pt idx="40">
                  <c:v>100.02523218604099</c:v>
                </c:pt>
                <c:pt idx="41">
                  <c:v>100.147494254812</c:v>
                </c:pt>
                <c:pt idx="42">
                  <c:v>100.00853114400699</c:v>
                </c:pt>
                <c:pt idx="43">
                  <c:v>100.455274883231</c:v>
                </c:pt>
                <c:pt idx="44">
                  <c:v>100.798474649478</c:v>
                </c:pt>
                <c:pt idx="45">
                  <c:v>100.995335225876</c:v>
                </c:pt>
                <c:pt idx="46">
                  <c:v>100.953767702702</c:v>
                </c:pt>
                <c:pt idx="47">
                  <c:v>101.15029707757</c:v>
                </c:pt>
                <c:pt idx="48">
                  <c:v>101.317477210722</c:v>
                </c:pt>
                <c:pt idx="49">
                  <c:v>101.24094494870501</c:v>
                </c:pt>
                <c:pt idx="50">
                  <c:v>101.218127541928</c:v>
                </c:pt>
                <c:pt idx="51">
                  <c:v>100.62582493329</c:v>
                </c:pt>
                <c:pt idx="52">
                  <c:v>100.918165053896</c:v>
                </c:pt>
                <c:pt idx="53">
                  <c:v>100.37157639152301</c:v>
                </c:pt>
                <c:pt idx="54">
                  <c:v>99.894444744269506</c:v>
                </c:pt>
                <c:pt idx="55">
                  <c:v>100.20050326322099</c:v>
                </c:pt>
                <c:pt idx="56">
                  <c:v>100.05996425145</c:v>
                </c:pt>
                <c:pt idx="57">
                  <c:v>100.124932180135</c:v>
                </c:pt>
                <c:pt idx="58">
                  <c:v>100.36320840821401</c:v>
                </c:pt>
                <c:pt idx="59">
                  <c:v>99.828300303464104</c:v>
                </c:pt>
                <c:pt idx="60">
                  <c:v>99.957214153571996</c:v>
                </c:pt>
                <c:pt idx="61">
                  <c:v>100.227084985169</c:v>
                </c:pt>
                <c:pt idx="62">
                  <c:v>100.418702524514</c:v>
                </c:pt>
                <c:pt idx="63">
                  <c:v>99.596069925459005</c:v>
                </c:pt>
                <c:pt idx="64">
                  <c:v>99.380634767621501</c:v>
                </c:pt>
                <c:pt idx="65">
                  <c:v>99.637474284637904</c:v>
                </c:pt>
                <c:pt idx="66">
                  <c:v>99.252546061454098</c:v>
                </c:pt>
                <c:pt idx="67">
                  <c:v>98.841535298329006</c:v>
                </c:pt>
                <c:pt idx="68">
                  <c:v>98.723037551818805</c:v>
                </c:pt>
                <c:pt idx="69">
                  <c:v>99.490252878842995</c:v>
                </c:pt>
                <c:pt idx="70">
                  <c:v>99.535670486560093</c:v>
                </c:pt>
                <c:pt idx="71">
                  <c:v>99.713844303449207</c:v>
                </c:pt>
                <c:pt idx="72">
                  <c:v>100.051025703113</c:v>
                </c:pt>
                <c:pt idx="73">
                  <c:v>100.134030615475</c:v>
                </c:pt>
                <c:pt idx="74">
                  <c:v>100.69939984435</c:v>
                </c:pt>
                <c:pt idx="75">
                  <c:v>100.646873443405</c:v>
                </c:pt>
                <c:pt idx="76">
                  <c:v>100.12359770781499</c:v>
                </c:pt>
                <c:pt idx="77">
                  <c:v>100.81181923209</c:v>
                </c:pt>
                <c:pt idx="78">
                  <c:v>101.00262741866</c:v>
                </c:pt>
                <c:pt idx="79">
                  <c:v>101.525198486099</c:v>
                </c:pt>
                <c:pt idx="80">
                  <c:v>101.780680289316</c:v>
                </c:pt>
                <c:pt idx="81">
                  <c:v>102.062193831813</c:v>
                </c:pt>
                <c:pt idx="82">
                  <c:v>102.051261131708</c:v>
                </c:pt>
                <c:pt idx="83">
                  <c:v>102.471592920668</c:v>
                </c:pt>
                <c:pt idx="84">
                  <c:v>102.802170293122</c:v>
                </c:pt>
                <c:pt idx="85">
                  <c:v>102.957206706438</c:v>
                </c:pt>
                <c:pt idx="86">
                  <c:v>102.911251397252</c:v>
                </c:pt>
                <c:pt idx="87">
                  <c:v>102.618836149918</c:v>
                </c:pt>
                <c:pt idx="88">
                  <c:v>102.75224402038801</c:v>
                </c:pt>
                <c:pt idx="89">
                  <c:v>102.94047982031</c:v>
                </c:pt>
                <c:pt idx="90">
                  <c:v>103.41704557483099</c:v>
                </c:pt>
                <c:pt idx="91">
                  <c:v>103.30817166247201</c:v>
                </c:pt>
                <c:pt idx="92">
                  <c:v>102.52307322382499</c:v>
                </c:pt>
                <c:pt idx="93">
                  <c:v>102.885497850375</c:v>
                </c:pt>
                <c:pt idx="94">
                  <c:v>103.004881607228</c:v>
                </c:pt>
                <c:pt idx="95">
                  <c:v>102.96853894586</c:v>
                </c:pt>
                <c:pt idx="96">
                  <c:v>103.0709278751</c:v>
                </c:pt>
                <c:pt idx="97">
                  <c:v>103.55166452436799</c:v>
                </c:pt>
                <c:pt idx="98">
                  <c:v>103.541018557698</c:v>
                </c:pt>
                <c:pt idx="99">
                  <c:v>103.685672859097</c:v>
                </c:pt>
                <c:pt idx="100">
                  <c:v>103.722668657211</c:v>
                </c:pt>
                <c:pt idx="101">
                  <c:v>103.553378097728</c:v>
                </c:pt>
                <c:pt idx="102">
                  <c:v>103.95190665237099</c:v>
                </c:pt>
                <c:pt idx="103">
                  <c:v>103.646738139305</c:v>
                </c:pt>
                <c:pt idx="104">
                  <c:v>103.73688891905699</c:v>
                </c:pt>
                <c:pt idx="105">
                  <c:v>103.69285614190601</c:v>
                </c:pt>
                <c:pt idx="106">
                  <c:v>103.862940100017</c:v>
                </c:pt>
                <c:pt idx="107">
                  <c:v>103.870383886029</c:v>
                </c:pt>
                <c:pt idx="108">
                  <c:v>103.84671770276</c:v>
                </c:pt>
                <c:pt idx="109">
                  <c:v>104.001630456984</c:v>
                </c:pt>
                <c:pt idx="110">
                  <c:v>104.112870789262</c:v>
                </c:pt>
                <c:pt idx="111">
                  <c:v>104.484003028362</c:v>
                </c:pt>
                <c:pt idx="112">
                  <c:v>104.916648902896</c:v>
                </c:pt>
                <c:pt idx="113">
                  <c:v>105.06780422452699</c:v>
                </c:pt>
                <c:pt idx="114">
                  <c:v>104.921548116636</c:v>
                </c:pt>
                <c:pt idx="115">
                  <c:v>105.05386136963401</c:v>
                </c:pt>
                <c:pt idx="116">
                  <c:v>105.53219370918301</c:v>
                </c:pt>
                <c:pt idx="117">
                  <c:v>105.546513774161</c:v>
                </c:pt>
                <c:pt idx="118">
                  <c:v>105.819349979215</c:v>
                </c:pt>
                <c:pt idx="119">
                  <c:v>106.154111406474</c:v>
                </c:pt>
                <c:pt idx="120">
                  <c:v>105.81517902576999</c:v>
                </c:pt>
                <c:pt idx="121">
                  <c:v>105.96833491586101</c:v>
                </c:pt>
                <c:pt idx="122">
                  <c:v>106.08033857371299</c:v>
                </c:pt>
                <c:pt idx="123">
                  <c:v>106.489667391208</c:v>
                </c:pt>
                <c:pt idx="124">
                  <c:v>106.35473119119099</c:v>
                </c:pt>
                <c:pt idx="125">
                  <c:v>106.576076548274</c:v>
                </c:pt>
                <c:pt idx="126">
                  <c:v>106.32796790262999</c:v>
                </c:pt>
                <c:pt idx="127">
                  <c:v>106.13050496128101</c:v>
                </c:pt>
                <c:pt idx="128">
                  <c:v>106.33526172862101</c:v>
                </c:pt>
                <c:pt idx="129">
                  <c:v>105.90065101610401</c:v>
                </c:pt>
                <c:pt idx="130">
                  <c:v>105.835599128429</c:v>
                </c:pt>
                <c:pt idx="131">
                  <c:v>105.91573767514301</c:v>
                </c:pt>
                <c:pt idx="132">
                  <c:v>106.010130191798</c:v>
                </c:pt>
                <c:pt idx="133">
                  <c:v>106.23355633260999</c:v>
                </c:pt>
                <c:pt idx="134">
                  <c:v>106.529137100505</c:v>
                </c:pt>
                <c:pt idx="135">
                  <c:v>106.676198095313</c:v>
                </c:pt>
                <c:pt idx="136">
                  <c:v>106.842022769016</c:v>
                </c:pt>
                <c:pt idx="137">
                  <c:v>106.979824394104</c:v>
                </c:pt>
                <c:pt idx="138">
                  <c:v>107.750491506599</c:v>
                </c:pt>
                <c:pt idx="139">
                  <c:v>107.162017937371</c:v>
                </c:pt>
                <c:pt idx="140">
                  <c:v>106.987632036815</c:v>
                </c:pt>
                <c:pt idx="141">
                  <c:v>107.34313129328299</c:v>
                </c:pt>
                <c:pt idx="142">
                  <c:v>107.228756824755</c:v>
                </c:pt>
                <c:pt idx="143">
                  <c:v>107.63606399041799</c:v>
                </c:pt>
                <c:pt idx="144">
                  <c:v>107.467857103047</c:v>
                </c:pt>
                <c:pt idx="145">
                  <c:v>107.060290018461</c:v>
                </c:pt>
                <c:pt idx="146">
                  <c:v>107.13883324248501</c:v>
                </c:pt>
                <c:pt idx="147">
                  <c:v>106.46073470075601</c:v>
                </c:pt>
                <c:pt idx="148">
                  <c:v>106.446111571618</c:v>
                </c:pt>
                <c:pt idx="149">
                  <c:v>106.958870713593</c:v>
                </c:pt>
                <c:pt idx="150">
                  <c:v>107.043387365448</c:v>
                </c:pt>
                <c:pt idx="151">
                  <c:v>106.372431660122</c:v>
                </c:pt>
                <c:pt idx="152">
                  <c:v>105.856979520143</c:v>
                </c:pt>
                <c:pt idx="153">
                  <c:v>106.009995414404</c:v>
                </c:pt>
                <c:pt idx="154">
                  <c:v>106.311923655493</c:v>
                </c:pt>
                <c:pt idx="155">
                  <c:v>106.938589476668</c:v>
                </c:pt>
                <c:pt idx="156">
                  <c:v>106.899883004252</c:v>
                </c:pt>
                <c:pt idx="157">
                  <c:v>106.871266260807</c:v>
                </c:pt>
                <c:pt idx="158">
                  <c:v>106.741898586894</c:v>
                </c:pt>
                <c:pt idx="159">
                  <c:v>106.678197223254</c:v>
                </c:pt>
                <c:pt idx="160">
                  <c:v>107.088878629558</c:v>
                </c:pt>
                <c:pt idx="161">
                  <c:v>107.614939929911</c:v>
                </c:pt>
                <c:pt idx="162">
                  <c:v>107.755926582814</c:v>
                </c:pt>
                <c:pt idx="163">
                  <c:v>108.472081787706</c:v>
                </c:pt>
                <c:pt idx="164">
                  <c:v>108.582495848539</c:v>
                </c:pt>
                <c:pt idx="165">
                  <c:v>108.258240707224</c:v>
                </c:pt>
                <c:pt idx="166">
                  <c:v>108.11230127443299</c:v>
                </c:pt>
                <c:pt idx="167">
                  <c:v>108.06911933935</c:v>
                </c:pt>
                <c:pt idx="168">
                  <c:v>108.05339673731901</c:v>
                </c:pt>
                <c:pt idx="169">
                  <c:v>107.821009483775</c:v>
                </c:pt>
                <c:pt idx="170">
                  <c:v>108.08275820790701</c:v>
                </c:pt>
                <c:pt idx="171">
                  <c:v>108.43461961956</c:v>
                </c:pt>
                <c:pt idx="172">
                  <c:v>108.401343652733</c:v>
                </c:pt>
                <c:pt idx="173">
                  <c:v>107.902600029124</c:v>
                </c:pt>
                <c:pt idx="174">
                  <c:v>108.10286371872</c:v>
                </c:pt>
                <c:pt idx="175">
                  <c:v>108.08241420051399</c:v>
                </c:pt>
                <c:pt idx="176">
                  <c:v>108.342930289552</c:v>
                </c:pt>
                <c:pt idx="177">
                  <c:v>108.202827707308</c:v>
                </c:pt>
                <c:pt idx="178">
                  <c:v>107.979048235815</c:v>
                </c:pt>
                <c:pt idx="179">
                  <c:v>108.55271833006201</c:v>
                </c:pt>
                <c:pt idx="180">
                  <c:v>108.671384473049</c:v>
                </c:pt>
                <c:pt idx="181">
                  <c:v>108.499357472837</c:v>
                </c:pt>
                <c:pt idx="182">
                  <c:v>108.484124354892</c:v>
                </c:pt>
                <c:pt idx="183">
                  <c:v>108.94053737830799</c:v>
                </c:pt>
                <c:pt idx="184">
                  <c:v>109.00590077020701</c:v>
                </c:pt>
                <c:pt idx="185">
                  <c:v>108.571587641275</c:v>
                </c:pt>
                <c:pt idx="186">
                  <c:v>108.40485247282901</c:v>
                </c:pt>
                <c:pt idx="187">
                  <c:v>108.089813978628</c:v>
                </c:pt>
                <c:pt idx="188">
                  <c:v>107.338236102498</c:v>
                </c:pt>
                <c:pt idx="189">
                  <c:v>108.159603633336</c:v>
                </c:pt>
                <c:pt idx="190">
                  <c:v>108.528559333746</c:v>
                </c:pt>
                <c:pt idx="191">
                  <c:v>108.217319332157</c:v>
                </c:pt>
                <c:pt idx="192">
                  <c:v>107.896227428065</c:v>
                </c:pt>
                <c:pt idx="193">
                  <c:v>107.43870382859799</c:v>
                </c:pt>
                <c:pt idx="194">
                  <c:v>107.613214834549</c:v>
                </c:pt>
                <c:pt idx="195">
                  <c:v>107.40105314468499</c:v>
                </c:pt>
                <c:pt idx="196">
                  <c:v>107.74230496964501</c:v>
                </c:pt>
                <c:pt idx="197">
                  <c:v>108.108818208589</c:v>
                </c:pt>
                <c:pt idx="198">
                  <c:v>107.992517963392</c:v>
                </c:pt>
                <c:pt idx="199">
                  <c:v>107.635692001832</c:v>
                </c:pt>
                <c:pt idx="200">
                  <c:v>108.189552192522</c:v>
                </c:pt>
                <c:pt idx="201">
                  <c:v>108.28918230148101</c:v>
                </c:pt>
                <c:pt idx="202">
                  <c:v>109.25394354875</c:v>
                </c:pt>
                <c:pt idx="203">
                  <c:v>109.56605343565499</c:v>
                </c:pt>
                <c:pt idx="204">
                  <c:v>109.58513862163601</c:v>
                </c:pt>
                <c:pt idx="205">
                  <c:v>108.966508205834</c:v>
                </c:pt>
                <c:pt idx="206">
                  <c:v>109.048960637802</c:v>
                </c:pt>
                <c:pt idx="207">
                  <c:v>109.03875324450399</c:v>
                </c:pt>
                <c:pt idx="208">
                  <c:v>109.05957238576499</c:v>
                </c:pt>
                <c:pt idx="209">
                  <c:v>109.48550132336101</c:v>
                </c:pt>
                <c:pt idx="210">
                  <c:v>109.231429102661</c:v>
                </c:pt>
                <c:pt idx="211">
                  <c:v>110.164789637788</c:v>
                </c:pt>
                <c:pt idx="212">
                  <c:v>109.810099068144</c:v>
                </c:pt>
                <c:pt idx="213">
                  <c:v>109.988732208427</c:v>
                </c:pt>
                <c:pt idx="214">
                  <c:v>109.848839313406</c:v>
                </c:pt>
                <c:pt idx="215">
                  <c:v>110.11622235954999</c:v>
                </c:pt>
                <c:pt idx="216">
                  <c:v>109.940117441279</c:v>
                </c:pt>
                <c:pt idx="217">
                  <c:v>110.134257992144</c:v>
                </c:pt>
                <c:pt idx="218">
                  <c:v>109.40065643475801</c:v>
                </c:pt>
                <c:pt idx="219">
                  <c:v>109.88484516857601</c:v>
                </c:pt>
                <c:pt idx="220">
                  <c:v>110.10121868784999</c:v>
                </c:pt>
                <c:pt idx="221">
                  <c:v>109.797166985649</c:v>
                </c:pt>
                <c:pt idx="222">
                  <c:v>109.942432087209</c:v>
                </c:pt>
                <c:pt idx="223">
                  <c:v>109.85294277247201</c:v>
                </c:pt>
                <c:pt idx="224">
                  <c:v>109.413350144845</c:v>
                </c:pt>
                <c:pt idx="225">
                  <c:v>109.729700011307</c:v>
                </c:pt>
                <c:pt idx="226">
                  <c:v>109.757426369274</c:v>
                </c:pt>
                <c:pt idx="227">
                  <c:v>110.562327305621</c:v>
                </c:pt>
                <c:pt idx="228">
                  <c:v>110.59201689599701</c:v>
                </c:pt>
                <c:pt idx="229">
                  <c:v>110.402848619426</c:v>
                </c:pt>
                <c:pt idx="230">
                  <c:v>110.85385227363101</c:v>
                </c:pt>
                <c:pt idx="231">
                  <c:v>110.69028830894899</c:v>
                </c:pt>
                <c:pt idx="232">
                  <c:v>110.696460861037</c:v>
                </c:pt>
                <c:pt idx="233">
                  <c:v>110.48083645401999</c:v>
                </c:pt>
                <c:pt idx="234">
                  <c:v>110.263652756147</c:v>
                </c:pt>
                <c:pt idx="235">
                  <c:v>110.23563101481599</c:v>
                </c:pt>
                <c:pt idx="236">
                  <c:v>110.09761950199101</c:v>
                </c:pt>
                <c:pt idx="237">
                  <c:v>110.43089342176199</c:v>
                </c:pt>
                <c:pt idx="238">
                  <c:v>110.47807911086601</c:v>
                </c:pt>
                <c:pt idx="239">
                  <c:v>110.49598332037201</c:v>
                </c:pt>
                <c:pt idx="240">
                  <c:v>110.461359208951</c:v>
                </c:pt>
                <c:pt idx="241">
                  <c:v>109.827185584321</c:v>
                </c:pt>
                <c:pt idx="242">
                  <c:v>109.93440647998401</c:v>
                </c:pt>
                <c:pt idx="243">
                  <c:v>110.2012500964</c:v>
                </c:pt>
                <c:pt idx="244">
                  <c:v>110.030487316958</c:v>
                </c:pt>
                <c:pt idx="245">
                  <c:v>110.370564535295</c:v>
                </c:pt>
                <c:pt idx="246">
                  <c:v>110.486729337052</c:v>
                </c:pt>
                <c:pt idx="247">
                  <c:v>110.24796860338</c:v>
                </c:pt>
                <c:pt idx="248">
                  <c:v>110.622653740095</c:v>
                </c:pt>
                <c:pt idx="249">
                  <c:v>110.518599371474</c:v>
                </c:pt>
                <c:pt idx="250">
                  <c:v>110.600684037287</c:v>
                </c:pt>
                <c:pt idx="251">
                  <c:v>111.216413807686</c:v>
                </c:pt>
                <c:pt idx="252">
                  <c:v>111.3976896021</c:v>
                </c:pt>
                <c:pt idx="253">
                  <c:v>111.258881790898</c:v>
                </c:pt>
                <c:pt idx="254">
                  <c:v>110.735252081974</c:v>
                </c:pt>
                <c:pt idx="255">
                  <c:v>110.65215384347199</c:v>
                </c:pt>
                <c:pt idx="256">
                  <c:v>111.408313492001</c:v>
                </c:pt>
                <c:pt idx="257">
                  <c:v>111.57490469963599</c:v>
                </c:pt>
                <c:pt idx="258">
                  <c:v>111.75496436653501</c:v>
                </c:pt>
                <c:pt idx="259">
                  <c:v>112.091342857531</c:v>
                </c:pt>
                <c:pt idx="260">
                  <c:v>112.10234481809501</c:v>
                </c:pt>
                <c:pt idx="261">
                  <c:v>111.26875685506801</c:v>
                </c:pt>
                <c:pt idx="262">
                  <c:v>111.552248408477</c:v>
                </c:pt>
                <c:pt idx="263">
                  <c:v>110.924051752743</c:v>
                </c:pt>
                <c:pt idx="264">
                  <c:v>110.585856938796</c:v>
                </c:pt>
                <c:pt idx="265">
                  <c:v>109.92164340695101</c:v>
                </c:pt>
                <c:pt idx="266">
                  <c:v>110.384914535262</c:v>
                </c:pt>
                <c:pt idx="267">
                  <c:v>109.991388374918</c:v>
                </c:pt>
                <c:pt idx="268">
                  <c:v>109.42295150100099</c:v>
                </c:pt>
                <c:pt idx="269">
                  <c:v>109.185667851852</c:v>
                </c:pt>
                <c:pt idx="270">
                  <c:v>110.67451589316499</c:v>
                </c:pt>
                <c:pt idx="271">
                  <c:v>110.905244958445</c:v>
                </c:pt>
                <c:pt idx="272">
                  <c:v>110.144731513151</c:v>
                </c:pt>
                <c:pt idx="273">
                  <c:v>109.329641692526</c:v>
                </c:pt>
                <c:pt idx="274">
                  <c:v>109.148813318346</c:v>
                </c:pt>
                <c:pt idx="275">
                  <c:v>108.91084933026301</c:v>
                </c:pt>
                <c:pt idx="276">
                  <c:v>109.32874074444599</c:v>
                </c:pt>
                <c:pt idx="277">
                  <c:v>109.526759244289</c:v>
                </c:pt>
                <c:pt idx="278">
                  <c:v>109.299096244775</c:v>
                </c:pt>
                <c:pt idx="279">
                  <c:v>109.430963826303</c:v>
                </c:pt>
                <c:pt idx="280">
                  <c:v>108.98886312985699</c:v>
                </c:pt>
                <c:pt idx="281">
                  <c:v>108.480505900876</c:v>
                </c:pt>
                <c:pt idx="282">
                  <c:v>108.478707981935</c:v>
                </c:pt>
                <c:pt idx="283">
                  <c:v>108.46323004425101</c:v>
                </c:pt>
                <c:pt idx="284">
                  <c:v>108.546944762979</c:v>
                </c:pt>
                <c:pt idx="285">
                  <c:v>108.096117031438</c:v>
                </c:pt>
                <c:pt idx="286">
                  <c:v>108.295381805986</c:v>
                </c:pt>
                <c:pt idx="287">
                  <c:v>108.14915014966699</c:v>
                </c:pt>
                <c:pt idx="288">
                  <c:v>108.624501132078</c:v>
                </c:pt>
                <c:pt idx="289">
                  <c:v>108.190519357388</c:v>
                </c:pt>
                <c:pt idx="290">
                  <c:v>108.114649094276</c:v>
                </c:pt>
                <c:pt idx="291">
                  <c:v>107.72351159537401</c:v>
                </c:pt>
                <c:pt idx="292">
                  <c:v>107.91589559678999</c:v>
                </c:pt>
                <c:pt idx="293">
                  <c:v>106.95303306421</c:v>
                </c:pt>
                <c:pt idx="294">
                  <c:v>108.158146230797</c:v>
                </c:pt>
                <c:pt idx="295">
                  <c:v>107.874119908696</c:v>
                </c:pt>
                <c:pt idx="296">
                  <c:v>107.719952399177</c:v>
                </c:pt>
                <c:pt idx="297">
                  <c:v>106.653352388176</c:v>
                </c:pt>
                <c:pt idx="298">
                  <c:v>106.83434904277399</c:v>
                </c:pt>
                <c:pt idx="299">
                  <c:v>106.521750383686</c:v>
                </c:pt>
                <c:pt idx="300">
                  <c:v>105.94141545244101</c:v>
                </c:pt>
                <c:pt idx="301">
                  <c:v>106.500252514</c:v>
                </c:pt>
                <c:pt idx="302">
                  <c:v>106.19689975908</c:v>
                </c:pt>
                <c:pt idx="303">
                  <c:v>105.764928995581</c:v>
                </c:pt>
                <c:pt idx="304">
                  <c:v>105.39081353110799</c:v>
                </c:pt>
                <c:pt idx="305">
                  <c:v>105.176538454471</c:v>
                </c:pt>
                <c:pt idx="306">
                  <c:v>104.791930044427</c:v>
                </c:pt>
                <c:pt idx="307">
                  <c:v>105.19084693890601</c:v>
                </c:pt>
                <c:pt idx="308">
                  <c:v>106.36816749332201</c:v>
                </c:pt>
                <c:pt idx="309">
                  <c:v>105.896368098621</c:v>
                </c:pt>
                <c:pt idx="310">
                  <c:v>105.693949357995</c:v>
                </c:pt>
                <c:pt idx="311">
                  <c:v>104.57081552035901</c:v>
                </c:pt>
                <c:pt idx="312">
                  <c:v>105.312266781594</c:v>
                </c:pt>
                <c:pt idx="313">
                  <c:v>105.57584327544301</c:v>
                </c:pt>
                <c:pt idx="314">
                  <c:v>105.384187058172</c:v>
                </c:pt>
                <c:pt idx="315">
                  <c:v>105.746359035959</c:v>
                </c:pt>
                <c:pt idx="316">
                  <c:v>105.66618217372699</c:v>
                </c:pt>
                <c:pt idx="317">
                  <c:v>105.350512144848</c:v>
                </c:pt>
                <c:pt idx="318">
                  <c:v>105.569256916141</c:v>
                </c:pt>
                <c:pt idx="319">
                  <c:v>105.762163475148</c:v>
                </c:pt>
                <c:pt idx="320">
                  <c:v>105.73970303097001</c:v>
                </c:pt>
                <c:pt idx="321">
                  <c:v>105.163558163601</c:v>
                </c:pt>
                <c:pt idx="322">
                  <c:v>104.964546385235</c:v>
                </c:pt>
                <c:pt idx="323">
                  <c:v>105.41692468317601</c:v>
                </c:pt>
                <c:pt idx="324">
                  <c:v>106.122811851756</c:v>
                </c:pt>
                <c:pt idx="325">
                  <c:v>105.6505770699</c:v>
                </c:pt>
                <c:pt idx="326">
                  <c:v>105.04073836499001</c:v>
                </c:pt>
                <c:pt idx="327">
                  <c:v>105.262677986981</c:v>
                </c:pt>
                <c:pt idx="328">
                  <c:v>105.923744782752</c:v>
                </c:pt>
                <c:pt idx="329">
                  <c:v>106.175610253665</c:v>
                </c:pt>
                <c:pt idx="330">
                  <c:v>105.27775257523</c:v>
                </c:pt>
                <c:pt idx="331">
                  <c:v>105.115882006551</c:v>
                </c:pt>
                <c:pt idx="332">
                  <c:v>105.12455437574501</c:v>
                </c:pt>
                <c:pt idx="333">
                  <c:v>104.631898897806</c:v>
                </c:pt>
                <c:pt idx="334">
                  <c:v>104.596091414713</c:v>
                </c:pt>
                <c:pt idx="335">
                  <c:v>104.97008633531399</c:v>
                </c:pt>
                <c:pt idx="336">
                  <c:v>104.453025054108</c:v>
                </c:pt>
                <c:pt idx="337">
                  <c:v>104.167836794715</c:v>
                </c:pt>
                <c:pt idx="338">
                  <c:v>104.224754249032</c:v>
                </c:pt>
                <c:pt idx="339">
                  <c:v>104.04599502967601</c:v>
                </c:pt>
                <c:pt idx="340">
                  <c:v>103.893224943476</c:v>
                </c:pt>
                <c:pt idx="341">
                  <c:v>102.982708196666</c:v>
                </c:pt>
                <c:pt idx="342">
                  <c:v>102.337587716737</c:v>
                </c:pt>
                <c:pt idx="343">
                  <c:v>103.021014328757</c:v>
                </c:pt>
                <c:pt idx="344">
                  <c:v>103.900478535169</c:v>
                </c:pt>
                <c:pt idx="345">
                  <c:v>103.204689682983</c:v>
                </c:pt>
                <c:pt idx="346">
                  <c:v>102.56852264091</c:v>
                </c:pt>
                <c:pt idx="347">
                  <c:v>102.503921174271</c:v>
                </c:pt>
                <c:pt idx="348">
                  <c:v>102.548538069416</c:v>
                </c:pt>
                <c:pt idx="349">
                  <c:v>102.273737875658</c:v>
                </c:pt>
                <c:pt idx="350">
                  <c:v>100.077827416164</c:v>
                </c:pt>
                <c:pt idx="351">
                  <c:v>100.788188456822</c:v>
                </c:pt>
                <c:pt idx="352">
                  <c:v>101.44501292965199</c:v>
                </c:pt>
                <c:pt idx="353">
                  <c:v>100.017153613248</c:v>
                </c:pt>
                <c:pt idx="354">
                  <c:v>99.970927666744203</c:v>
                </c:pt>
                <c:pt idx="355">
                  <c:v>99.499325711666103</c:v>
                </c:pt>
                <c:pt idx="356">
                  <c:v>98.483547038031702</c:v>
                </c:pt>
                <c:pt idx="357">
                  <c:v>97.287478515416595</c:v>
                </c:pt>
                <c:pt idx="358">
                  <c:v>95.807710140665293</c:v>
                </c:pt>
                <c:pt idx="359">
                  <c:v>93.142625051074802</c:v>
                </c:pt>
                <c:pt idx="360">
                  <c:v>95.754874159787605</c:v>
                </c:pt>
                <c:pt idx="361">
                  <c:v>95.382217598514302</c:v>
                </c:pt>
                <c:pt idx="362">
                  <c:v>94.113307433986506</c:v>
                </c:pt>
                <c:pt idx="363">
                  <c:v>93.990003969903299</c:v>
                </c:pt>
                <c:pt idx="364">
                  <c:v>93.508468246460097</c:v>
                </c:pt>
                <c:pt idx="365">
                  <c:v>94.996847648263994</c:v>
                </c:pt>
                <c:pt idx="366">
                  <c:v>94.432224492264993</c:v>
                </c:pt>
                <c:pt idx="367">
                  <c:v>93.656661474678998</c:v>
                </c:pt>
                <c:pt idx="368">
                  <c:v>93.517600139088799</c:v>
                </c:pt>
                <c:pt idx="369">
                  <c:v>92.522693655885305</c:v>
                </c:pt>
                <c:pt idx="370">
                  <c:v>91.462818310718504</c:v>
                </c:pt>
                <c:pt idx="371">
                  <c:v>92.828092140850103</c:v>
                </c:pt>
                <c:pt idx="372">
                  <c:v>93.355048883747401</c:v>
                </c:pt>
                <c:pt idx="373">
                  <c:v>93.522268620523406</c:v>
                </c:pt>
                <c:pt idx="374">
                  <c:v>93.292729258300497</c:v>
                </c:pt>
                <c:pt idx="375">
                  <c:v>93.312882762810304</c:v>
                </c:pt>
                <c:pt idx="376">
                  <c:v>95.178819456610299</c:v>
                </c:pt>
                <c:pt idx="377">
                  <c:v>94.550689079524403</c:v>
                </c:pt>
                <c:pt idx="378">
                  <c:v>93.629268348200597</c:v>
                </c:pt>
                <c:pt idx="379">
                  <c:v>93.895846124514705</c:v>
                </c:pt>
                <c:pt idx="380">
                  <c:v>93.795551918182497</c:v>
                </c:pt>
                <c:pt idx="381">
                  <c:v>93.513275584262104</c:v>
                </c:pt>
                <c:pt idx="382">
                  <c:v>92.568672388251201</c:v>
                </c:pt>
                <c:pt idx="383">
                  <c:v>93.1779092094568</c:v>
                </c:pt>
                <c:pt idx="384">
                  <c:v>92.965275002649904</c:v>
                </c:pt>
                <c:pt idx="385">
                  <c:v>92.735413219832793</c:v>
                </c:pt>
                <c:pt idx="386">
                  <c:v>92.773591725689201</c:v>
                </c:pt>
                <c:pt idx="387">
                  <c:v>92.237585010613003</c:v>
                </c:pt>
                <c:pt idx="388">
                  <c:v>92.223963726740095</c:v>
                </c:pt>
                <c:pt idx="389">
                  <c:v>93.105125930232504</c:v>
                </c:pt>
                <c:pt idx="390">
                  <c:v>93.631254538335199</c:v>
                </c:pt>
                <c:pt idx="391">
                  <c:v>94.829039978660106</c:v>
                </c:pt>
                <c:pt idx="392">
                  <c:v>95.560571070146807</c:v>
                </c:pt>
                <c:pt idx="393">
                  <c:v>95.711598222982701</c:v>
                </c:pt>
                <c:pt idx="394">
                  <c:v>95.040268977572595</c:v>
                </c:pt>
                <c:pt idx="395">
                  <c:v>96.111890954600995</c:v>
                </c:pt>
                <c:pt idx="396">
                  <c:v>96.694813260094804</c:v>
                </c:pt>
                <c:pt idx="397">
                  <c:v>96.720561729578094</c:v>
                </c:pt>
                <c:pt idx="398">
                  <c:v>96.580063362587595</c:v>
                </c:pt>
                <c:pt idx="399">
                  <c:v>97.311418922356907</c:v>
                </c:pt>
                <c:pt idx="400">
                  <c:v>97.686524721549404</c:v>
                </c:pt>
                <c:pt idx="401">
                  <c:v>98.105092084499404</c:v>
                </c:pt>
                <c:pt idx="402">
                  <c:v>97.929570887994501</c:v>
                </c:pt>
                <c:pt idx="403">
                  <c:v>98.407675528027596</c:v>
                </c:pt>
                <c:pt idx="404">
                  <c:v>98.516264014381704</c:v>
                </c:pt>
                <c:pt idx="405">
                  <c:v>100.82921969340801</c:v>
                </c:pt>
                <c:pt idx="406">
                  <c:v>101.94551477755699</c:v>
                </c:pt>
                <c:pt idx="407">
                  <c:v>102.612881603755</c:v>
                </c:pt>
                <c:pt idx="408">
                  <c:v>102.166856286219</c:v>
                </c:pt>
                <c:pt idx="409">
                  <c:v>102.272360497508</c:v>
                </c:pt>
                <c:pt idx="410">
                  <c:v>102.243990733028</c:v>
                </c:pt>
                <c:pt idx="411">
                  <c:v>102.319423906458</c:v>
                </c:pt>
                <c:pt idx="412">
                  <c:v>102.895292912771</c:v>
                </c:pt>
                <c:pt idx="413">
                  <c:v>102.96589400036</c:v>
                </c:pt>
                <c:pt idx="414">
                  <c:v>103.41190225038901</c:v>
                </c:pt>
                <c:pt idx="415">
                  <c:v>103.285571468261</c:v>
                </c:pt>
                <c:pt idx="416">
                  <c:v>102.60342587240299</c:v>
                </c:pt>
                <c:pt idx="417">
                  <c:v>102.436551677368</c:v>
                </c:pt>
                <c:pt idx="418">
                  <c:v>102.63458808579399</c:v>
                </c:pt>
                <c:pt idx="419">
                  <c:v>101.67223066406299</c:v>
                </c:pt>
                <c:pt idx="420">
                  <c:v>101.966774528241</c:v>
                </c:pt>
                <c:pt idx="421">
                  <c:v>101.92767839930301</c:v>
                </c:pt>
                <c:pt idx="422">
                  <c:v>101.375981010904</c:v>
                </c:pt>
                <c:pt idx="423">
                  <c:v>101.449784271143</c:v>
                </c:pt>
                <c:pt idx="424">
                  <c:v>101.074989651107</c:v>
                </c:pt>
                <c:pt idx="425">
                  <c:v>101.311623828488</c:v>
                </c:pt>
                <c:pt idx="426">
                  <c:v>101.412277600357</c:v>
                </c:pt>
                <c:pt idx="427">
                  <c:v>100.46043069507699</c:v>
                </c:pt>
                <c:pt idx="428">
                  <c:v>100.11610481833701</c:v>
                </c:pt>
                <c:pt idx="429">
                  <c:v>99.423351055416504</c:v>
                </c:pt>
                <c:pt idx="430">
                  <c:v>99.694662721975206</c:v>
                </c:pt>
                <c:pt idx="431">
                  <c:v>99.504298211785596</c:v>
                </c:pt>
                <c:pt idx="432">
                  <c:v>100.43420812024399</c:v>
                </c:pt>
                <c:pt idx="433">
                  <c:v>100.70268855537</c:v>
                </c:pt>
                <c:pt idx="434">
                  <c:v>99.458569053975395</c:v>
                </c:pt>
                <c:pt idx="435">
                  <c:v>99.546297283567</c:v>
                </c:pt>
                <c:pt idx="436">
                  <c:v>99.597629446008199</c:v>
                </c:pt>
                <c:pt idx="437">
                  <c:v>99.128033343319103</c:v>
                </c:pt>
                <c:pt idx="438">
                  <c:v>98.975493711174195</c:v>
                </c:pt>
                <c:pt idx="439">
                  <c:v>99.149080576443097</c:v>
                </c:pt>
                <c:pt idx="440">
                  <c:v>99.660915598887101</c:v>
                </c:pt>
                <c:pt idx="441">
                  <c:v>99.772170037214394</c:v>
                </c:pt>
                <c:pt idx="442">
                  <c:v>99.971121708791301</c:v>
                </c:pt>
                <c:pt idx="443">
                  <c:v>100.52454553676699</c:v>
                </c:pt>
                <c:pt idx="444">
                  <c:v>100.567690794776</c:v>
                </c:pt>
                <c:pt idx="445">
                  <c:v>99.666594319131605</c:v>
                </c:pt>
                <c:pt idx="446">
                  <c:v>100.077015310552</c:v>
                </c:pt>
                <c:pt idx="447">
                  <c:v>99.807593924270904</c:v>
                </c:pt>
                <c:pt idx="448">
                  <c:v>99.029494548524696</c:v>
                </c:pt>
                <c:pt idx="449">
                  <c:v>99.321263683297602</c:v>
                </c:pt>
                <c:pt idx="450">
                  <c:v>98.817259366873799</c:v>
                </c:pt>
                <c:pt idx="451">
                  <c:v>98.829646931521097</c:v>
                </c:pt>
                <c:pt idx="452">
                  <c:v>97.960478005437494</c:v>
                </c:pt>
                <c:pt idx="453">
                  <c:v>97.122088576707</c:v>
                </c:pt>
                <c:pt idx="454">
                  <c:v>96.577504712259397</c:v>
                </c:pt>
                <c:pt idx="455">
                  <c:v>96.251155370848394</c:v>
                </c:pt>
                <c:pt idx="456">
                  <c:v>95.915968926850098</c:v>
                </c:pt>
                <c:pt idx="457">
                  <c:v>95.879100369468105</c:v>
                </c:pt>
                <c:pt idx="458">
                  <c:v>96.167452177732201</c:v>
                </c:pt>
                <c:pt idx="459">
                  <c:v>95.934213470443694</c:v>
                </c:pt>
                <c:pt idx="460">
                  <c:v>95.049696485603903</c:v>
                </c:pt>
                <c:pt idx="461">
                  <c:v>95.518206231495199</c:v>
                </c:pt>
                <c:pt idx="462">
                  <c:v>96.155668033297701</c:v>
                </c:pt>
                <c:pt idx="463">
                  <c:v>97.2422271997618</c:v>
                </c:pt>
                <c:pt idx="464">
                  <c:v>97.333202789240403</c:v>
                </c:pt>
                <c:pt idx="465">
                  <c:v>96.741042836433195</c:v>
                </c:pt>
                <c:pt idx="466">
                  <c:v>96.936646442103196</c:v>
                </c:pt>
                <c:pt idx="467">
                  <c:v>99.491751953148295</c:v>
                </c:pt>
                <c:pt idx="468">
                  <c:v>99.512477327061902</c:v>
                </c:pt>
                <c:pt idx="469">
                  <c:v>98.820950842401501</c:v>
                </c:pt>
                <c:pt idx="470">
                  <c:v>99.531879734903001</c:v>
                </c:pt>
                <c:pt idx="471">
                  <c:v>99.080248965729794</c:v>
                </c:pt>
                <c:pt idx="472">
                  <c:v>98.942372937031493</c:v>
                </c:pt>
                <c:pt idx="473">
                  <c:v>99.838195816551703</c:v>
                </c:pt>
                <c:pt idx="474">
                  <c:v>99.448384285472898</c:v>
                </c:pt>
                <c:pt idx="475">
                  <c:v>98.841279342974801</c:v>
                </c:pt>
                <c:pt idx="476">
                  <c:v>99.385882190626305</c:v>
                </c:pt>
                <c:pt idx="477">
                  <c:v>99.853898817502298</c:v>
                </c:pt>
                <c:pt idx="478">
                  <c:v>99.913026102459895</c:v>
                </c:pt>
                <c:pt idx="479">
                  <c:v>99.489607944373901</c:v>
                </c:pt>
                <c:pt idx="480">
                  <c:v>99.009900339612301</c:v>
                </c:pt>
                <c:pt idx="481">
                  <c:v>98.712426971542001</c:v>
                </c:pt>
                <c:pt idx="482">
                  <c:v>99.379609987602194</c:v>
                </c:pt>
                <c:pt idx="483">
                  <c:v>99.864717496954697</c:v>
                </c:pt>
                <c:pt idx="484">
                  <c:v>100.502005029217</c:v>
                </c:pt>
                <c:pt idx="485">
                  <c:v>100.28195726567699</c:v>
                </c:pt>
                <c:pt idx="486">
                  <c:v>100.604884645829</c:v>
                </c:pt>
                <c:pt idx="487">
                  <c:v>100.660068500528</c:v>
                </c:pt>
                <c:pt idx="488">
                  <c:v>100.345686283202</c:v>
                </c:pt>
                <c:pt idx="489">
                  <c:v>99.983212927957794</c:v>
                </c:pt>
                <c:pt idx="490">
                  <c:v>100.151207732194</c:v>
                </c:pt>
                <c:pt idx="491">
                  <c:v>100.086532223522</c:v>
                </c:pt>
                <c:pt idx="492">
                  <c:v>100.45832911298299</c:v>
                </c:pt>
                <c:pt idx="493">
                  <c:v>100.816997074024</c:v>
                </c:pt>
                <c:pt idx="494">
                  <c:v>100.697388167301</c:v>
                </c:pt>
                <c:pt idx="495">
                  <c:v>100.158098254309</c:v>
                </c:pt>
                <c:pt idx="496">
                  <c:v>100.41851346950899</c:v>
                </c:pt>
                <c:pt idx="497">
                  <c:v>100.328832925157</c:v>
                </c:pt>
                <c:pt idx="498">
                  <c:v>100.03063833624699</c:v>
                </c:pt>
                <c:pt idx="499">
                  <c:v>100.780039019342</c:v>
                </c:pt>
                <c:pt idx="500">
                  <c:v>100.751498199894</c:v>
                </c:pt>
                <c:pt idx="501">
                  <c:v>101.185796512121</c:v>
                </c:pt>
                <c:pt idx="502">
                  <c:v>100.08305007287299</c:v>
                </c:pt>
                <c:pt idx="503">
                  <c:v>100.664985459641</c:v>
                </c:pt>
                <c:pt idx="504">
                  <c:v>100.88877617660199</c:v>
                </c:pt>
                <c:pt idx="505">
                  <c:v>101.062669047645</c:v>
                </c:pt>
                <c:pt idx="506">
                  <c:v>100.74080443131901</c:v>
                </c:pt>
                <c:pt idx="507">
                  <c:v>100.99854802350499</c:v>
                </c:pt>
                <c:pt idx="508">
                  <c:v>100.859079901193</c:v>
                </c:pt>
                <c:pt idx="509">
                  <c:v>100.98710965262801</c:v>
                </c:pt>
                <c:pt idx="510">
                  <c:v>101.09451428520801</c:v>
                </c:pt>
                <c:pt idx="511">
                  <c:v>101.629095440779</c:v>
                </c:pt>
                <c:pt idx="512">
                  <c:v>100.70517018013</c:v>
                </c:pt>
                <c:pt idx="513">
                  <c:v>100.51105664059401</c:v>
                </c:pt>
                <c:pt idx="514">
                  <c:v>100.60477814135901</c:v>
                </c:pt>
                <c:pt idx="515">
                  <c:v>99.8257459768123</c:v>
                </c:pt>
                <c:pt idx="516">
                  <c:v>100.445983983551</c:v>
                </c:pt>
                <c:pt idx="517">
                  <c:v>101.87243763099001</c:v>
                </c:pt>
                <c:pt idx="518">
                  <c:v>101.61410783391101</c:v>
                </c:pt>
                <c:pt idx="519">
                  <c:v>102.01849594198499</c:v>
                </c:pt>
                <c:pt idx="520">
                  <c:v>101.951097728831</c:v>
                </c:pt>
                <c:pt idx="521">
                  <c:v>101.71003572676</c:v>
                </c:pt>
                <c:pt idx="522">
                  <c:v>100.994842587932</c:v>
                </c:pt>
                <c:pt idx="523">
                  <c:v>100.716432930206</c:v>
                </c:pt>
                <c:pt idx="524">
                  <c:v>101.127624221549</c:v>
                </c:pt>
                <c:pt idx="525">
                  <c:v>100.72455394975201</c:v>
                </c:pt>
                <c:pt idx="526">
                  <c:v>101.05568104039099</c:v>
                </c:pt>
                <c:pt idx="527">
                  <c:v>101.24142874320501</c:v>
                </c:pt>
                <c:pt idx="528">
                  <c:v>100.83242410011999</c:v>
                </c:pt>
                <c:pt idx="529">
                  <c:v>101.031850613042</c:v>
                </c:pt>
                <c:pt idx="530">
                  <c:v>100.95554652394</c:v>
                </c:pt>
                <c:pt idx="531">
                  <c:v>100.36352220713199</c:v>
                </c:pt>
                <c:pt idx="532">
                  <c:v>100.964977622763</c:v>
                </c:pt>
                <c:pt idx="533">
                  <c:v>100.48714039906299</c:v>
                </c:pt>
                <c:pt idx="534">
                  <c:v>100.922291341872</c:v>
                </c:pt>
                <c:pt idx="535">
                  <c:v>100.92936558452</c:v>
                </c:pt>
                <c:pt idx="536">
                  <c:v>102.04208939667799</c:v>
                </c:pt>
                <c:pt idx="537">
                  <c:v>102.14254034236301</c:v>
                </c:pt>
                <c:pt idx="538">
                  <c:v>102.30573422686</c:v>
                </c:pt>
                <c:pt idx="539">
                  <c:v>102.20189420527601</c:v>
                </c:pt>
                <c:pt idx="540">
                  <c:v>102.34613542569301</c:v>
                </c:pt>
                <c:pt idx="541">
                  <c:v>101.732469643584</c:v>
                </c:pt>
                <c:pt idx="542">
                  <c:v>101.52739659253901</c:v>
                </c:pt>
                <c:pt idx="543">
                  <c:v>101.194536201083</c:v>
                </c:pt>
                <c:pt idx="544">
                  <c:v>101.709583244971</c:v>
                </c:pt>
                <c:pt idx="545">
                  <c:v>101.476323333715</c:v>
                </c:pt>
                <c:pt idx="546">
                  <c:v>101.793765613047</c:v>
                </c:pt>
                <c:pt idx="547">
                  <c:v>102.031061304581</c:v>
                </c:pt>
                <c:pt idx="548">
                  <c:v>101.80840889630601</c:v>
                </c:pt>
                <c:pt idx="549">
                  <c:v>101.88743474083201</c:v>
                </c:pt>
                <c:pt idx="550">
                  <c:v>102.393281807221</c:v>
                </c:pt>
                <c:pt idx="551">
                  <c:v>102.141824945889</c:v>
                </c:pt>
                <c:pt idx="552">
                  <c:v>102.83741460556899</c:v>
                </c:pt>
                <c:pt idx="553">
                  <c:v>103.618628908742</c:v>
                </c:pt>
                <c:pt idx="554">
                  <c:v>103.44420868338</c:v>
                </c:pt>
                <c:pt idx="555">
                  <c:v>103.412479198317</c:v>
                </c:pt>
                <c:pt idx="556">
                  <c:v>103.57494810015</c:v>
                </c:pt>
                <c:pt idx="557">
                  <c:v>103.43627301191</c:v>
                </c:pt>
                <c:pt idx="558">
                  <c:v>103.377508710374</c:v>
                </c:pt>
                <c:pt idx="559">
                  <c:v>103.469567895417</c:v>
                </c:pt>
                <c:pt idx="560">
                  <c:v>104.162330231762</c:v>
                </c:pt>
                <c:pt idx="561">
                  <c:v>105.141819218818</c:v>
                </c:pt>
                <c:pt idx="562">
                  <c:v>104.928960854537</c:v>
                </c:pt>
                <c:pt idx="563">
                  <c:v>104.819891126817</c:v>
                </c:pt>
                <c:pt idx="564">
                  <c:v>104.48500460672901</c:v>
                </c:pt>
                <c:pt idx="565">
                  <c:v>104.263364558359</c:v>
                </c:pt>
                <c:pt idx="566">
                  <c:v>104.258298858621</c:v>
                </c:pt>
                <c:pt idx="567">
                  <c:v>104.487556113734</c:v>
                </c:pt>
                <c:pt idx="568">
                  <c:v>104.638085382016</c:v>
                </c:pt>
                <c:pt idx="569">
                  <c:v>104.535782283445</c:v>
                </c:pt>
                <c:pt idx="570">
                  <c:v>105.119130592489</c:v>
                </c:pt>
                <c:pt idx="571">
                  <c:v>104.901031827377</c:v>
                </c:pt>
                <c:pt idx="572">
                  <c:v>104.447623588742</c:v>
                </c:pt>
                <c:pt idx="573">
                  <c:v>104.677693968979</c:v>
                </c:pt>
                <c:pt idx="574">
                  <c:v>105.15553285746201</c:v>
                </c:pt>
                <c:pt idx="575">
                  <c:v>105.630268147919</c:v>
                </c:pt>
                <c:pt idx="576">
                  <c:v>105.580729078663</c:v>
                </c:pt>
                <c:pt idx="577">
                  <c:v>105.86286470370401</c:v>
                </c:pt>
                <c:pt idx="578">
                  <c:v>106.088170675697</c:v>
                </c:pt>
                <c:pt idx="579">
                  <c:v>106.33090436865901</c:v>
                </c:pt>
                <c:pt idx="580">
                  <c:v>106.19136123430501</c:v>
                </c:pt>
                <c:pt idx="581">
                  <c:v>106.47341799087199</c:v>
                </c:pt>
                <c:pt idx="582">
                  <c:v>106.38215239263</c:v>
                </c:pt>
                <c:pt idx="583">
                  <c:v>105.61567136179301</c:v>
                </c:pt>
                <c:pt idx="584">
                  <c:v>105.997978765946</c:v>
                </c:pt>
                <c:pt idx="585">
                  <c:v>106.093441484008</c:v>
                </c:pt>
                <c:pt idx="586">
                  <c:v>106.23833389130201</c:v>
                </c:pt>
                <c:pt idx="587">
                  <c:v>106.36733878767799</c:v>
                </c:pt>
                <c:pt idx="588">
                  <c:v>106.688410084579</c:v>
                </c:pt>
                <c:pt idx="589">
                  <c:v>107.62346051855501</c:v>
                </c:pt>
                <c:pt idx="590">
                  <c:v>107.86507050322599</c:v>
                </c:pt>
                <c:pt idx="591">
                  <c:v>107.690121457362</c:v>
                </c:pt>
                <c:pt idx="592">
                  <c:v>107.664980804466</c:v>
                </c:pt>
                <c:pt idx="593">
                  <c:v>108.26677485095</c:v>
                </c:pt>
                <c:pt idx="594">
                  <c:v>108.626403452692</c:v>
                </c:pt>
                <c:pt idx="595">
                  <c:v>108.320858876282</c:v>
                </c:pt>
                <c:pt idx="596">
                  <c:v>108.34016061678101</c:v>
                </c:pt>
                <c:pt idx="597">
                  <c:v>108.61536204559</c:v>
                </c:pt>
                <c:pt idx="598">
                  <c:v>108.488416641873</c:v>
                </c:pt>
                <c:pt idx="599">
                  <c:v>108.27197603808401</c:v>
                </c:pt>
                <c:pt idx="600">
                  <c:v>108.389144789124</c:v>
                </c:pt>
                <c:pt idx="601">
                  <c:v>109.235222581738</c:v>
                </c:pt>
                <c:pt idx="602">
                  <c:v>109.044879427933</c:v>
                </c:pt>
                <c:pt idx="603">
                  <c:v>109.037527948723</c:v>
                </c:pt>
                <c:pt idx="604">
                  <c:v>108.372798964887</c:v>
                </c:pt>
                <c:pt idx="605">
                  <c:v>107.996151046093</c:v>
                </c:pt>
                <c:pt idx="606">
                  <c:v>108.479539538369</c:v>
                </c:pt>
                <c:pt idx="607">
                  <c:v>108.741601907641</c:v>
                </c:pt>
                <c:pt idx="608">
                  <c:v>109.315233477853</c:v>
                </c:pt>
                <c:pt idx="609">
                  <c:v>109.198106686001</c:v>
                </c:pt>
                <c:pt idx="610">
                  <c:v>108.603130144608</c:v>
                </c:pt>
                <c:pt idx="611">
                  <c:v>108.892130454267</c:v>
                </c:pt>
                <c:pt idx="612">
                  <c:v>109.07340013041301</c:v>
                </c:pt>
                <c:pt idx="613">
                  <c:v>109.146878005009</c:v>
                </c:pt>
                <c:pt idx="614">
                  <c:v>109.05176658657901</c:v>
                </c:pt>
                <c:pt idx="615">
                  <c:v>109.03185333963999</c:v>
                </c:pt>
                <c:pt idx="616">
                  <c:v>109.686941375679</c:v>
                </c:pt>
                <c:pt idx="617">
                  <c:v>109.79777131474</c:v>
                </c:pt>
                <c:pt idx="618">
                  <c:v>109.34656154254201</c:v>
                </c:pt>
                <c:pt idx="619">
                  <c:v>109.498400080967</c:v>
                </c:pt>
                <c:pt idx="620">
                  <c:v>108.86461362509399</c:v>
                </c:pt>
                <c:pt idx="621">
                  <c:v>108.129998118198</c:v>
                </c:pt>
                <c:pt idx="622">
                  <c:v>108.41802276995701</c:v>
                </c:pt>
                <c:pt idx="623">
                  <c:v>107.766701677054</c:v>
                </c:pt>
                <c:pt idx="624">
                  <c:v>108.191565687881</c:v>
                </c:pt>
                <c:pt idx="625">
                  <c:v>107.755789922254</c:v>
                </c:pt>
                <c:pt idx="626">
                  <c:v>107.72822966586099</c:v>
                </c:pt>
                <c:pt idx="627">
                  <c:v>107.526051086785</c:v>
                </c:pt>
                <c:pt idx="628">
                  <c:v>107.411875302056</c:v>
                </c:pt>
                <c:pt idx="629">
                  <c:v>108.235413352016</c:v>
                </c:pt>
                <c:pt idx="630">
                  <c:v>108.504256236218</c:v>
                </c:pt>
                <c:pt idx="631">
                  <c:v>109.39009515030099</c:v>
                </c:pt>
                <c:pt idx="632">
                  <c:v>109.38373320829901</c:v>
                </c:pt>
                <c:pt idx="633">
                  <c:v>109.793847822073</c:v>
                </c:pt>
                <c:pt idx="634">
                  <c:v>109.435027510194</c:v>
                </c:pt>
                <c:pt idx="635">
                  <c:v>109.827634935288</c:v>
                </c:pt>
                <c:pt idx="636">
                  <c:v>110.736208696201</c:v>
                </c:pt>
                <c:pt idx="637">
                  <c:v>110.988445464859</c:v>
                </c:pt>
                <c:pt idx="638">
                  <c:v>110.68477656185</c:v>
                </c:pt>
                <c:pt idx="639">
                  <c:v>110.226080715378</c:v>
                </c:pt>
                <c:pt idx="640">
                  <c:v>110.02886932452201</c:v>
                </c:pt>
                <c:pt idx="641">
                  <c:v>110.530615201381</c:v>
                </c:pt>
                <c:pt idx="642">
                  <c:v>110.74377754551099</c:v>
                </c:pt>
                <c:pt idx="643">
                  <c:v>111.13343750547099</c:v>
                </c:pt>
                <c:pt idx="644">
                  <c:v>110.68945608878001</c:v>
                </c:pt>
                <c:pt idx="645">
                  <c:v>110.934481321357</c:v>
                </c:pt>
                <c:pt idx="646">
                  <c:v>110.67029507855401</c:v>
                </c:pt>
                <c:pt idx="647">
                  <c:v>110.62688961012</c:v>
                </c:pt>
                <c:pt idx="648">
                  <c:v>110.255673434115</c:v>
                </c:pt>
                <c:pt idx="649">
                  <c:v>109.85351542695599</c:v>
                </c:pt>
                <c:pt idx="650">
                  <c:v>109.93619554807999</c:v>
                </c:pt>
                <c:pt idx="651">
                  <c:v>109.988197169838</c:v>
                </c:pt>
                <c:pt idx="652">
                  <c:v>109.81374595181499</c:v>
                </c:pt>
                <c:pt idx="653">
                  <c:v>109.664763610246</c:v>
                </c:pt>
                <c:pt idx="654">
                  <c:v>109.482341790446</c:v>
                </c:pt>
                <c:pt idx="655">
                  <c:v>109.804861636247</c:v>
                </c:pt>
                <c:pt idx="656">
                  <c:v>109.452725115438</c:v>
                </c:pt>
                <c:pt idx="657">
                  <c:v>109.58823240718</c:v>
                </c:pt>
                <c:pt idx="658">
                  <c:v>109.953172774734</c:v>
                </c:pt>
                <c:pt idx="659">
                  <c:v>109.897917051647</c:v>
                </c:pt>
                <c:pt idx="660">
                  <c:v>109.433601782851</c:v>
                </c:pt>
                <c:pt idx="661">
                  <c:v>109.208442293342</c:v>
                </c:pt>
                <c:pt idx="662">
                  <c:v>109.32482525195501</c:v>
                </c:pt>
                <c:pt idx="663">
                  <c:v>109.116818637973</c:v>
                </c:pt>
                <c:pt idx="664">
                  <c:v>108.89880065826701</c:v>
                </c:pt>
                <c:pt idx="665">
                  <c:v>109.047787906639</c:v>
                </c:pt>
                <c:pt idx="666">
                  <c:v>109.298033420899</c:v>
                </c:pt>
                <c:pt idx="667">
                  <c:v>108.963921123693</c:v>
                </c:pt>
                <c:pt idx="668">
                  <c:v>109.43467498210801</c:v>
                </c:pt>
                <c:pt idx="669">
                  <c:v>109.85968465069401</c:v>
                </c:pt>
                <c:pt idx="670">
                  <c:v>109.517243205021</c:v>
                </c:pt>
                <c:pt idx="671">
                  <c:v>109.634492366697</c:v>
                </c:pt>
                <c:pt idx="672">
                  <c:v>109.81658817469901</c:v>
                </c:pt>
                <c:pt idx="673">
                  <c:v>109.715189632681</c:v>
                </c:pt>
                <c:pt idx="674">
                  <c:v>110.04768075388399</c:v>
                </c:pt>
                <c:pt idx="675">
                  <c:v>109.78560274721499</c:v>
                </c:pt>
                <c:pt idx="676">
                  <c:v>110.23619344108501</c:v>
                </c:pt>
                <c:pt idx="677">
                  <c:v>110.263733700831</c:v>
                </c:pt>
                <c:pt idx="678">
                  <c:v>110.385789291034</c:v>
                </c:pt>
                <c:pt idx="679">
                  <c:v>110.436890638907</c:v>
                </c:pt>
                <c:pt idx="680">
                  <c:v>110.26136546847501</c:v>
                </c:pt>
                <c:pt idx="681">
                  <c:v>109.78398294041899</c:v>
                </c:pt>
                <c:pt idx="682">
                  <c:v>109.706678333657</c:v>
                </c:pt>
                <c:pt idx="683">
                  <c:v>109.744493446245</c:v>
                </c:pt>
                <c:pt idx="684">
                  <c:v>109.686603702518</c:v>
                </c:pt>
                <c:pt idx="685">
                  <c:v>109.373875023316</c:v>
                </c:pt>
                <c:pt idx="686">
                  <c:v>109.517766077414</c:v>
                </c:pt>
                <c:pt idx="687">
                  <c:v>109.460700659061</c:v>
                </c:pt>
                <c:pt idx="688">
                  <c:v>109.801752151416</c:v>
                </c:pt>
                <c:pt idx="689">
                  <c:v>109.48536234852099</c:v>
                </c:pt>
                <c:pt idx="690">
                  <c:v>109.364758863529</c:v>
                </c:pt>
                <c:pt idx="691">
                  <c:v>109.42623768566401</c:v>
                </c:pt>
                <c:pt idx="692">
                  <c:v>109.289416547738</c:v>
                </c:pt>
                <c:pt idx="693">
                  <c:v>109.120970309944</c:v>
                </c:pt>
                <c:pt idx="694">
                  <c:v>108.58020212262601</c:v>
                </c:pt>
                <c:pt idx="695">
                  <c:v>108.67095060287301</c:v>
                </c:pt>
                <c:pt idx="696">
                  <c:v>108.78493455632</c:v>
                </c:pt>
                <c:pt idx="697">
                  <c:v>109.294375178284</c:v>
                </c:pt>
                <c:pt idx="698">
                  <c:v>109.053950236969</c:v>
                </c:pt>
                <c:pt idx="699">
                  <c:v>109.089239576521</c:v>
                </c:pt>
                <c:pt idx="700">
                  <c:v>109.292903201583</c:v>
                </c:pt>
                <c:pt idx="701">
                  <c:v>109.16909362618701</c:v>
                </c:pt>
                <c:pt idx="702">
                  <c:v>109.40121542976701</c:v>
                </c:pt>
                <c:pt idx="703">
                  <c:v>109.68042835535699</c:v>
                </c:pt>
                <c:pt idx="704">
                  <c:v>109.834798157211</c:v>
                </c:pt>
                <c:pt idx="705">
                  <c:v>110.162509563396</c:v>
                </c:pt>
                <c:pt idx="706">
                  <c:v>110.38789348995699</c:v>
                </c:pt>
                <c:pt idx="707">
                  <c:v>110.527930491003</c:v>
                </c:pt>
                <c:pt idx="708">
                  <c:v>110.519711402148</c:v>
                </c:pt>
                <c:pt idx="709">
                  <c:v>110.724762183541</c:v>
                </c:pt>
                <c:pt idx="710">
                  <c:v>110.633806314818</c:v>
                </c:pt>
                <c:pt idx="711">
                  <c:v>110.53907127040399</c:v>
                </c:pt>
                <c:pt idx="712">
                  <c:v>110.70888829560501</c:v>
                </c:pt>
                <c:pt idx="713">
                  <c:v>110.720105228341</c:v>
                </c:pt>
                <c:pt idx="714">
                  <c:v>110.80136007483399</c:v>
                </c:pt>
                <c:pt idx="715">
                  <c:v>110.98199878211599</c:v>
                </c:pt>
                <c:pt idx="716">
                  <c:v>110.958271579471</c:v>
                </c:pt>
                <c:pt idx="717">
                  <c:v>111.42555858334499</c:v>
                </c:pt>
                <c:pt idx="718">
                  <c:v>111.667582038655</c:v>
                </c:pt>
                <c:pt idx="719">
                  <c:v>111.51310436724199</c:v>
                </c:pt>
                <c:pt idx="720">
                  <c:v>111.31329572609999</c:v>
                </c:pt>
                <c:pt idx="721">
                  <c:v>111.596771313031</c:v>
                </c:pt>
                <c:pt idx="722">
                  <c:v>111.57696072423001</c:v>
                </c:pt>
                <c:pt idx="723">
                  <c:v>110.75478756501001</c:v>
                </c:pt>
                <c:pt idx="724">
                  <c:v>110.50396682060899</c:v>
                </c:pt>
                <c:pt idx="725">
                  <c:v>110.686915866051</c:v>
                </c:pt>
                <c:pt idx="726">
                  <c:v>110.664200062497</c:v>
                </c:pt>
                <c:pt idx="727">
                  <c:v>110.756010774958</c:v>
                </c:pt>
                <c:pt idx="728">
                  <c:v>110.882715147097</c:v>
                </c:pt>
                <c:pt idx="729">
                  <c:v>110.875467978611</c:v>
                </c:pt>
                <c:pt idx="730">
                  <c:v>110.270507464639</c:v>
                </c:pt>
                <c:pt idx="731">
                  <c:v>110.54866545846301</c:v>
                </c:pt>
                <c:pt idx="732">
                  <c:v>111.022257069674</c:v>
                </c:pt>
                <c:pt idx="733">
                  <c:v>111.017035240756</c:v>
                </c:pt>
                <c:pt idx="734">
                  <c:v>111.225608529843</c:v>
                </c:pt>
                <c:pt idx="735">
                  <c:v>111.481417323207</c:v>
                </c:pt>
                <c:pt idx="736">
                  <c:v>111.708165389633</c:v>
                </c:pt>
                <c:pt idx="737">
                  <c:v>111.722615028113</c:v>
                </c:pt>
                <c:pt idx="738">
                  <c:v>111.926288440707</c:v>
                </c:pt>
                <c:pt idx="739">
                  <c:v>111.92156841610699</c:v>
                </c:pt>
                <c:pt idx="740">
                  <c:v>111.756580896667</c:v>
                </c:pt>
                <c:pt idx="741">
                  <c:v>112.117612127293</c:v>
                </c:pt>
                <c:pt idx="742">
                  <c:v>112.43773144551901</c:v>
                </c:pt>
                <c:pt idx="743">
                  <c:v>112.275385006451</c:v>
                </c:pt>
                <c:pt idx="744">
                  <c:v>112.315713263318</c:v>
                </c:pt>
                <c:pt idx="745">
                  <c:v>112.304593821682</c:v>
                </c:pt>
                <c:pt idx="746">
                  <c:v>112.34035374815301</c:v>
                </c:pt>
                <c:pt idx="747">
                  <c:v>112.169835197851</c:v>
                </c:pt>
                <c:pt idx="748">
                  <c:v>112.66808294571</c:v>
                </c:pt>
                <c:pt idx="749">
                  <c:v>112.874571454106</c:v>
                </c:pt>
                <c:pt idx="750">
                  <c:v>112.960985053798</c:v>
                </c:pt>
                <c:pt idx="751">
                  <c:v>112.928652881446</c:v>
                </c:pt>
                <c:pt idx="752">
                  <c:v>112.803264056858</c:v>
                </c:pt>
                <c:pt idx="753">
                  <c:v>112.601082240517</c:v>
                </c:pt>
                <c:pt idx="754">
                  <c:v>112.023303195179</c:v>
                </c:pt>
                <c:pt idx="755">
                  <c:v>112.458123266768</c:v>
                </c:pt>
                <c:pt idx="756">
                  <c:v>112.500367365277</c:v>
                </c:pt>
                <c:pt idx="757">
                  <c:v>112.69238751034101</c:v>
                </c:pt>
                <c:pt idx="758">
                  <c:v>112.648666679191</c:v>
                </c:pt>
                <c:pt idx="759">
                  <c:v>112.786312403138</c:v>
                </c:pt>
                <c:pt idx="760">
                  <c:v>112.670762541934</c:v>
                </c:pt>
                <c:pt idx="761">
                  <c:v>112.981075282769</c:v>
                </c:pt>
                <c:pt idx="762">
                  <c:v>112.821034526283</c:v>
                </c:pt>
                <c:pt idx="763">
                  <c:v>112.44536751585601</c:v>
                </c:pt>
                <c:pt idx="764">
                  <c:v>112.88263445389499</c:v>
                </c:pt>
                <c:pt idx="765">
                  <c:v>112.732751620462</c:v>
                </c:pt>
                <c:pt idx="766">
                  <c:v>112.77497353913699</c:v>
                </c:pt>
                <c:pt idx="767">
                  <c:v>112.47285590193199</c:v>
                </c:pt>
                <c:pt idx="768">
                  <c:v>112.39314477596599</c:v>
                </c:pt>
                <c:pt idx="769">
                  <c:v>112.512554466377</c:v>
                </c:pt>
                <c:pt idx="770">
                  <c:v>112.398684576897</c:v>
                </c:pt>
                <c:pt idx="771">
                  <c:v>112.55765918840299</c:v>
                </c:pt>
                <c:pt idx="772">
                  <c:v>112.455201018841</c:v>
                </c:pt>
                <c:pt idx="773">
                  <c:v>112.80211529757599</c:v>
                </c:pt>
                <c:pt idx="774">
                  <c:v>112.82893080938101</c:v>
                </c:pt>
                <c:pt idx="775">
                  <c:v>112.733959960674</c:v>
                </c:pt>
                <c:pt idx="776">
                  <c:v>112.670681896245</c:v>
                </c:pt>
                <c:pt idx="777">
                  <c:v>112.499926525822</c:v>
                </c:pt>
                <c:pt idx="778">
                  <c:v>113.065526196115</c:v>
                </c:pt>
                <c:pt idx="779">
                  <c:v>112.961145114223</c:v>
                </c:pt>
                <c:pt idx="780">
                  <c:v>113.252312070616</c:v>
                </c:pt>
                <c:pt idx="781">
                  <c:v>113.495969748303</c:v>
                </c:pt>
                <c:pt idx="782">
                  <c:v>114.014616360997</c:v>
                </c:pt>
                <c:pt idx="783">
                  <c:v>113.97243790404799</c:v>
                </c:pt>
                <c:pt idx="784">
                  <c:v>113.93508343620501</c:v>
                </c:pt>
                <c:pt idx="785">
                  <c:v>114.10098636996401</c:v>
                </c:pt>
                <c:pt idx="786">
                  <c:v>114.329437358513</c:v>
                </c:pt>
                <c:pt idx="787">
                  <c:v>113.817373360953</c:v>
                </c:pt>
                <c:pt idx="788">
                  <c:v>114.067817659875</c:v>
                </c:pt>
                <c:pt idx="789">
                  <c:v>114.46892759003499</c:v>
                </c:pt>
                <c:pt idx="790">
                  <c:v>114.202558902289</c:v>
                </c:pt>
                <c:pt idx="791">
                  <c:v>114.209934313446</c:v>
                </c:pt>
                <c:pt idx="792">
                  <c:v>114.156968468971</c:v>
                </c:pt>
                <c:pt idx="793">
                  <c:v>113.857914621441</c:v>
                </c:pt>
                <c:pt idx="794">
                  <c:v>114.29154215285099</c:v>
                </c:pt>
                <c:pt idx="795">
                  <c:v>114.518747659627</c:v>
                </c:pt>
                <c:pt idx="796">
                  <c:v>114.502027725524</c:v>
                </c:pt>
                <c:pt idx="797">
                  <c:v>114.41736415055399</c:v>
                </c:pt>
                <c:pt idx="798">
                  <c:v>114.479153872601</c:v>
                </c:pt>
                <c:pt idx="799">
                  <c:v>114.480388142053</c:v>
                </c:pt>
                <c:pt idx="800">
                  <c:v>114.916732854453</c:v>
                </c:pt>
                <c:pt idx="801">
                  <c:v>115.26634232426299</c:v>
                </c:pt>
                <c:pt idx="802">
                  <c:v>115.03629668284999</c:v>
                </c:pt>
                <c:pt idx="803">
                  <c:v>114.94694548274001</c:v>
                </c:pt>
                <c:pt idx="804">
                  <c:v>115.26158867790799</c:v>
                </c:pt>
                <c:pt idx="805">
                  <c:v>115.67382978961</c:v>
                </c:pt>
                <c:pt idx="806">
                  <c:v>115.75410501103499</c:v>
                </c:pt>
                <c:pt idx="807">
                  <c:v>115.623680985158</c:v>
                </c:pt>
                <c:pt idx="808">
                  <c:v>115.745615798885</c:v>
                </c:pt>
                <c:pt idx="809">
                  <c:v>115.411219037989</c:v>
                </c:pt>
                <c:pt idx="810">
                  <c:v>115.545648981322</c:v>
                </c:pt>
                <c:pt idx="811">
                  <c:v>115.57731196130401</c:v>
                </c:pt>
                <c:pt idx="812">
                  <c:v>116.072791332691</c:v>
                </c:pt>
                <c:pt idx="813">
                  <c:v>116.097289117592</c:v>
                </c:pt>
                <c:pt idx="814">
                  <c:v>116.33088054654699</c:v>
                </c:pt>
                <c:pt idx="815">
                  <c:v>116.111444154967</c:v>
                </c:pt>
                <c:pt idx="816">
                  <c:v>116.35015688077399</c:v>
                </c:pt>
                <c:pt idx="817">
                  <c:v>116.73618059717199</c:v>
                </c:pt>
                <c:pt idx="818">
                  <c:v>116.77272995886599</c:v>
                </c:pt>
                <c:pt idx="819">
                  <c:v>116.878378431765</c:v>
                </c:pt>
                <c:pt idx="820">
                  <c:v>116.677447437445</c:v>
                </c:pt>
                <c:pt idx="821">
                  <c:v>116.304668515427</c:v>
                </c:pt>
                <c:pt idx="822">
                  <c:v>116.688335517645</c:v>
                </c:pt>
                <c:pt idx="823">
                  <c:v>117.548219423522</c:v>
                </c:pt>
                <c:pt idx="824">
                  <c:v>117.495984129327</c:v>
                </c:pt>
                <c:pt idx="825">
                  <c:v>117.573102492537</c:v>
                </c:pt>
                <c:pt idx="826">
                  <c:v>117.747752827423</c:v>
                </c:pt>
                <c:pt idx="827">
                  <c:v>117.658437368789</c:v>
                </c:pt>
                <c:pt idx="828">
                  <c:v>117.644451004372</c:v>
                </c:pt>
                <c:pt idx="829">
                  <c:v>117.94297722213599</c:v>
                </c:pt>
                <c:pt idx="830">
                  <c:v>117.854897025185</c:v>
                </c:pt>
                <c:pt idx="831">
                  <c:v>118.060611280974</c:v>
                </c:pt>
                <c:pt idx="832">
                  <c:v>117.22704241692099</c:v>
                </c:pt>
                <c:pt idx="833">
                  <c:v>117.818801162338</c:v>
                </c:pt>
                <c:pt idx="834">
                  <c:v>118.186406725911</c:v>
                </c:pt>
                <c:pt idx="835">
                  <c:v>118.73429772952601</c:v>
                </c:pt>
                <c:pt idx="836">
                  <c:v>118.878529920709</c:v>
                </c:pt>
                <c:pt idx="837">
                  <c:v>119.060901468713</c:v>
                </c:pt>
                <c:pt idx="838">
                  <c:v>119.376082081992</c:v>
                </c:pt>
                <c:pt idx="839">
                  <c:v>119.51127631353</c:v>
                </c:pt>
                <c:pt idx="840">
                  <c:v>119.003046003161</c:v>
                </c:pt>
                <c:pt idx="841">
                  <c:v>119.068086187814</c:v>
                </c:pt>
                <c:pt idx="842">
                  <c:v>119.89265104223099</c:v>
                </c:pt>
                <c:pt idx="843">
                  <c:v>120.431231441758</c:v>
                </c:pt>
                <c:pt idx="844">
                  <c:v>120.234439546663</c:v>
                </c:pt>
                <c:pt idx="845">
                  <c:v>120.036213583105</c:v>
                </c:pt>
                <c:pt idx="846">
                  <c:v>120.25803796014399</c:v>
                </c:pt>
                <c:pt idx="847">
                  <c:v>121.220662621348</c:v>
                </c:pt>
                <c:pt idx="848">
                  <c:v>121.854802338529</c:v>
                </c:pt>
                <c:pt idx="849">
                  <c:v>121.90959986866901</c:v>
                </c:pt>
                <c:pt idx="850">
                  <c:v>121.790561471525</c:v>
                </c:pt>
                <c:pt idx="851">
                  <c:v>122.31729337700401</c:v>
                </c:pt>
                <c:pt idx="852">
                  <c:v>122.644192276797</c:v>
                </c:pt>
                <c:pt idx="853">
                  <c:v>123.11281004879299</c:v>
                </c:pt>
                <c:pt idx="854">
                  <c:v>122.84793115509601</c:v>
                </c:pt>
                <c:pt idx="855">
                  <c:v>122.65058972477</c:v>
                </c:pt>
                <c:pt idx="856">
                  <c:v>122.664522605808</c:v>
                </c:pt>
                <c:pt idx="857">
                  <c:v>122.34939525463</c:v>
                </c:pt>
                <c:pt idx="858">
                  <c:v>123.47941012849201</c:v>
                </c:pt>
                <c:pt idx="859">
                  <c:v>123.827944300117</c:v>
                </c:pt>
                <c:pt idx="860">
                  <c:v>123.594234366021</c:v>
                </c:pt>
                <c:pt idx="861">
                  <c:v>123.970625587497</c:v>
                </c:pt>
                <c:pt idx="862">
                  <c:v>124.03725682112901</c:v>
                </c:pt>
                <c:pt idx="863">
                  <c:v>123.96095901084399</c:v>
                </c:pt>
                <c:pt idx="864">
                  <c:v>124.46328630481599</c:v>
                </c:pt>
                <c:pt idx="865">
                  <c:v>123.89544600620501</c:v>
                </c:pt>
                <c:pt idx="866">
                  <c:v>123.92119680892699</c:v>
                </c:pt>
                <c:pt idx="867">
                  <c:v>124.396757047405</c:v>
                </c:pt>
                <c:pt idx="868">
                  <c:v>123.744481721817</c:v>
                </c:pt>
                <c:pt idx="869">
                  <c:v>124.31235175809501</c:v>
                </c:pt>
                <c:pt idx="870">
                  <c:v>123.918905802243</c:v>
                </c:pt>
                <c:pt idx="871">
                  <c:v>124.324889803197</c:v>
                </c:pt>
                <c:pt idx="872">
                  <c:v>124.67911763156199</c:v>
                </c:pt>
                <c:pt idx="873">
                  <c:v>124.214068285077</c:v>
                </c:pt>
                <c:pt idx="874">
                  <c:v>123.787473830198</c:v>
                </c:pt>
                <c:pt idx="875">
                  <c:v>124.188455048845</c:v>
                </c:pt>
                <c:pt idx="876">
                  <c:v>124.54204248455601</c:v>
                </c:pt>
                <c:pt idx="877">
                  <c:v>124.442947349614</c:v>
                </c:pt>
                <c:pt idx="878">
                  <c:v>125.326653119667</c:v>
                </c:pt>
                <c:pt idx="879">
                  <c:v>125.058163144763</c:v>
                </c:pt>
                <c:pt idx="880">
                  <c:v>126.53811889003001</c:v>
                </c:pt>
                <c:pt idx="881">
                  <c:v>126.174753233662</c:v>
                </c:pt>
                <c:pt idx="882">
                  <c:v>126.356358578624</c:v>
                </c:pt>
                <c:pt idx="883">
                  <c:v>125.103927766194</c:v>
                </c:pt>
                <c:pt idx="884">
                  <c:v>125.490833864723</c:v>
                </c:pt>
                <c:pt idx="885">
                  <c:v>125.190833165607</c:v>
                </c:pt>
                <c:pt idx="886">
                  <c:v>123.852600595654</c:v>
                </c:pt>
                <c:pt idx="887">
                  <c:v>122.79603896675199</c:v>
                </c:pt>
                <c:pt idx="888">
                  <c:v>122.59123411860401</c:v>
                </c:pt>
                <c:pt idx="889">
                  <c:v>122.51098488509101</c:v>
                </c:pt>
                <c:pt idx="890">
                  <c:v>123.495630964778</c:v>
                </c:pt>
                <c:pt idx="891">
                  <c:v>123.81374648321599</c:v>
                </c:pt>
                <c:pt idx="892">
                  <c:v>124.295325769641</c:v>
                </c:pt>
                <c:pt idx="893">
                  <c:v>123.706104653285</c:v>
                </c:pt>
                <c:pt idx="894">
                  <c:v>123.870366201891</c:v>
                </c:pt>
                <c:pt idx="895">
                  <c:v>123.917323368144</c:v>
                </c:pt>
                <c:pt idx="896">
                  <c:v>124.045322891303</c:v>
                </c:pt>
                <c:pt idx="897">
                  <c:v>123.838032638165</c:v>
                </c:pt>
                <c:pt idx="898">
                  <c:v>124.11438360817699</c:v>
                </c:pt>
                <c:pt idx="899">
                  <c:v>124.554400520909</c:v>
                </c:pt>
                <c:pt idx="900">
                  <c:v>124.68549149838999</c:v>
                </c:pt>
                <c:pt idx="901">
                  <c:v>125.224546533585</c:v>
                </c:pt>
                <c:pt idx="902">
                  <c:v>124.180410550556</c:v>
                </c:pt>
                <c:pt idx="903">
                  <c:v>123.771661877893</c:v>
                </c:pt>
                <c:pt idx="904">
                  <c:v>124.082291140772</c:v>
                </c:pt>
                <c:pt idx="905">
                  <c:v>124.06876143708899</c:v>
                </c:pt>
                <c:pt idx="906">
                  <c:v>124.252611914092</c:v>
                </c:pt>
                <c:pt idx="907">
                  <c:v>123.719889212037</c:v>
                </c:pt>
                <c:pt idx="908">
                  <c:v>123.028318805821</c:v>
                </c:pt>
                <c:pt idx="909">
                  <c:v>123.66187846569601</c:v>
                </c:pt>
                <c:pt idx="910">
                  <c:v>124.38621157427799</c:v>
                </c:pt>
                <c:pt idx="911">
                  <c:v>124.501496130335</c:v>
                </c:pt>
                <c:pt idx="912">
                  <c:v>125.029569333756</c:v>
                </c:pt>
                <c:pt idx="913">
                  <c:v>124.905442241693</c:v>
                </c:pt>
                <c:pt idx="914">
                  <c:v>124.646771806909</c:v>
                </c:pt>
                <c:pt idx="915">
                  <c:v>124.979549765868</c:v>
                </c:pt>
                <c:pt idx="916">
                  <c:v>124.380871261213</c:v>
                </c:pt>
                <c:pt idx="917">
                  <c:v>125.173379567263</c:v>
                </c:pt>
                <c:pt idx="918">
                  <c:v>124.98926422225</c:v>
                </c:pt>
                <c:pt idx="919">
                  <c:v>125.398149891353</c:v>
                </c:pt>
                <c:pt idx="920">
                  <c:v>125.834451072023</c:v>
                </c:pt>
                <c:pt idx="921">
                  <c:v>125.69419746441299</c:v>
                </c:pt>
                <c:pt idx="922">
                  <c:v>125.28199125755999</c:v>
                </c:pt>
                <c:pt idx="923">
                  <c:v>125.47203379757001</c:v>
                </c:pt>
                <c:pt idx="924">
                  <c:v>125.662966833986</c:v>
                </c:pt>
                <c:pt idx="925">
                  <c:v>125.967517575521</c:v>
                </c:pt>
                <c:pt idx="926">
                  <c:v>125.99118708481301</c:v>
                </c:pt>
                <c:pt idx="927">
                  <c:v>126.244746529187</c:v>
                </c:pt>
                <c:pt idx="928">
                  <c:v>126.456070456411</c:v>
                </c:pt>
                <c:pt idx="929">
                  <c:v>126.519366928772</c:v>
                </c:pt>
                <c:pt idx="930">
                  <c:v>126.54819012270301</c:v>
                </c:pt>
                <c:pt idx="931">
                  <c:v>126.157479218144</c:v>
                </c:pt>
                <c:pt idx="932">
                  <c:v>125.243167788837</c:v>
                </c:pt>
                <c:pt idx="933">
                  <c:v>125.36936790617</c:v>
                </c:pt>
                <c:pt idx="934">
                  <c:v>125.824720640362</c:v>
                </c:pt>
                <c:pt idx="935">
                  <c:v>126.212102210643</c:v>
                </c:pt>
                <c:pt idx="936">
                  <c:v>126.07368307816201</c:v>
                </c:pt>
                <c:pt idx="937">
                  <c:v>126.29089511391599</c:v>
                </c:pt>
                <c:pt idx="938">
                  <c:v>125.51162761498</c:v>
                </c:pt>
                <c:pt idx="939">
                  <c:v>125.59905389782401</c:v>
                </c:pt>
                <c:pt idx="940">
                  <c:v>126.387756085769</c:v>
                </c:pt>
                <c:pt idx="941">
                  <c:v>126.168333182635</c:v>
                </c:pt>
                <c:pt idx="942">
                  <c:v>126.044237802954</c:v>
                </c:pt>
                <c:pt idx="943">
                  <c:v>125.87598903524299</c:v>
                </c:pt>
                <c:pt idx="944">
                  <c:v>126.28928194404</c:v>
                </c:pt>
                <c:pt idx="945">
                  <c:v>126.315638881233</c:v>
                </c:pt>
                <c:pt idx="946">
                  <c:v>126.50939497945799</c:v>
                </c:pt>
                <c:pt idx="947">
                  <c:v>126.177537924185</c:v>
                </c:pt>
                <c:pt idx="948">
                  <c:v>126.94178859926301</c:v>
                </c:pt>
                <c:pt idx="949">
                  <c:v>127.169939849164</c:v>
                </c:pt>
                <c:pt idx="950">
                  <c:v>127.241300197805</c:v>
                </c:pt>
                <c:pt idx="951">
                  <c:v>127.488375346105</c:v>
                </c:pt>
                <c:pt idx="952">
                  <c:v>127.8169253467</c:v>
                </c:pt>
                <c:pt idx="953">
                  <c:v>127.86724182462299</c:v>
                </c:pt>
                <c:pt idx="954">
                  <c:v>127.107982956185</c:v>
                </c:pt>
                <c:pt idx="955">
                  <c:v>126.86964007317999</c:v>
                </c:pt>
                <c:pt idx="956">
                  <c:v>127.058578303052</c:v>
                </c:pt>
                <c:pt idx="957">
                  <c:v>128.067778579725</c:v>
                </c:pt>
                <c:pt idx="958">
                  <c:v>128.36339730130601</c:v>
                </c:pt>
                <c:pt idx="959">
                  <c:v>128.21403315938201</c:v>
                </c:pt>
                <c:pt idx="960">
                  <c:v>128.78302877815099</c:v>
                </c:pt>
                <c:pt idx="961">
                  <c:v>129.67144552901601</c:v>
                </c:pt>
                <c:pt idx="962">
                  <c:v>130.20734127415699</c:v>
                </c:pt>
                <c:pt idx="963">
                  <c:v>129.49127590639</c:v>
                </c:pt>
                <c:pt idx="964">
                  <c:v>129.861286002383</c:v>
                </c:pt>
                <c:pt idx="965">
                  <c:v>129.59892859195401</c:v>
                </c:pt>
                <c:pt idx="966">
                  <c:v>128.06797605862201</c:v>
                </c:pt>
                <c:pt idx="967">
                  <c:v>128.126351315204</c:v>
                </c:pt>
                <c:pt idx="968">
                  <c:v>127.953947031296</c:v>
                </c:pt>
                <c:pt idx="969">
                  <c:v>126.108548539533</c:v>
                </c:pt>
                <c:pt idx="970">
                  <c:v>125.00123131841799</c:v>
                </c:pt>
                <c:pt idx="971">
                  <c:v>126.34719443872</c:v>
                </c:pt>
                <c:pt idx="972">
                  <c:v>126.752414556433</c:v>
                </c:pt>
                <c:pt idx="973">
                  <c:v>127.977873906432</c:v>
                </c:pt>
                <c:pt idx="974">
                  <c:v>128.28744935885601</c:v>
                </c:pt>
                <c:pt idx="975">
                  <c:v>128.77125015498299</c:v>
                </c:pt>
                <c:pt idx="976">
                  <c:v>129.43709755708301</c:v>
                </c:pt>
                <c:pt idx="977">
                  <c:v>129.67364956560701</c:v>
                </c:pt>
                <c:pt idx="978">
                  <c:v>128.92742385622</c:v>
                </c:pt>
                <c:pt idx="979">
                  <c:v>129.61898179002</c:v>
                </c:pt>
                <c:pt idx="980">
                  <c:v>130.08913563012001</c:v>
                </c:pt>
                <c:pt idx="981">
                  <c:v>130.628371748738</c:v>
                </c:pt>
                <c:pt idx="982">
                  <c:v>131.248404855877</c:v>
                </c:pt>
                <c:pt idx="983">
                  <c:v>131.36541107602201</c:v>
                </c:pt>
                <c:pt idx="984">
                  <c:v>131.26467673501801</c:v>
                </c:pt>
                <c:pt idx="985">
                  <c:v>131.44599966577599</c:v>
                </c:pt>
                <c:pt idx="986">
                  <c:v>131.74029280106899</c:v>
                </c:pt>
                <c:pt idx="987">
                  <c:v>132.211889477949</c:v>
                </c:pt>
                <c:pt idx="988">
                  <c:v>131.03046957689901</c:v>
                </c:pt>
                <c:pt idx="989">
                  <c:v>129.83472743015901</c:v>
                </c:pt>
                <c:pt idx="990">
                  <c:v>130.484417666838</c:v>
                </c:pt>
                <c:pt idx="991">
                  <c:v>130.91043225556601</c:v>
                </c:pt>
                <c:pt idx="992">
                  <c:v>131.59615868721701</c:v>
                </c:pt>
                <c:pt idx="993">
                  <c:v>130.57803036699701</c:v>
                </c:pt>
                <c:pt idx="994">
                  <c:v>131.14927348428799</c:v>
                </c:pt>
                <c:pt idx="995">
                  <c:v>133.11774317842301</c:v>
                </c:pt>
                <c:pt idx="996">
                  <c:v>133.902764224175</c:v>
                </c:pt>
                <c:pt idx="997">
                  <c:v>133.98297589640501</c:v>
                </c:pt>
                <c:pt idx="998">
                  <c:v>134.45605127167701</c:v>
                </c:pt>
                <c:pt idx="999">
                  <c:v>135.498538845377</c:v>
                </c:pt>
                <c:pt idx="1000">
                  <c:v>135.64873083983201</c:v>
                </c:pt>
                <c:pt idx="1001">
                  <c:v>136.02588497891099</c:v>
                </c:pt>
                <c:pt idx="1002">
                  <c:v>135.36071915915599</c:v>
                </c:pt>
                <c:pt idx="1003">
                  <c:v>134.422263108908</c:v>
                </c:pt>
                <c:pt idx="1004">
                  <c:v>133.38107552446399</c:v>
                </c:pt>
                <c:pt idx="1005">
                  <c:v>130.06866539821101</c:v>
                </c:pt>
                <c:pt idx="1006">
                  <c:v>130.167471315911</c:v>
                </c:pt>
                <c:pt idx="1007">
                  <c:v>131.963264823027</c:v>
                </c:pt>
                <c:pt idx="1008">
                  <c:v>132.62962706645601</c:v>
                </c:pt>
                <c:pt idx="1009">
                  <c:v>130.65286538308601</c:v>
                </c:pt>
                <c:pt idx="1010">
                  <c:v>130.82337819966401</c:v>
                </c:pt>
                <c:pt idx="1011">
                  <c:v>130.38917468657101</c:v>
                </c:pt>
                <c:pt idx="1012">
                  <c:v>129.00696184625099</c:v>
                </c:pt>
                <c:pt idx="1013">
                  <c:v>129.196714939304</c:v>
                </c:pt>
                <c:pt idx="1014">
                  <c:v>130.34683005025499</c:v>
                </c:pt>
                <c:pt idx="1015">
                  <c:v>130.26704780079299</c:v>
                </c:pt>
                <c:pt idx="1016">
                  <c:v>130.03577287411801</c:v>
                </c:pt>
                <c:pt idx="1017">
                  <c:v>128.593834223295</c:v>
                </c:pt>
                <c:pt idx="1018">
                  <c:v>129.088216633115</c:v>
                </c:pt>
                <c:pt idx="1019">
                  <c:v>129.77564734060701</c:v>
                </c:pt>
                <c:pt idx="1020">
                  <c:v>129.99971645999</c:v>
                </c:pt>
                <c:pt idx="1021">
                  <c:v>130.49138362699901</c:v>
                </c:pt>
                <c:pt idx="1022">
                  <c:v>131.92221696044501</c:v>
                </c:pt>
                <c:pt idx="1023">
                  <c:v>131.690775391312</c:v>
                </c:pt>
                <c:pt idx="1024">
                  <c:v>130.89463318134599</c:v>
                </c:pt>
                <c:pt idx="1025">
                  <c:v>130.732396176658</c:v>
                </c:pt>
                <c:pt idx="1026">
                  <c:v>130.141682179969</c:v>
                </c:pt>
                <c:pt idx="1027">
                  <c:v>130.32889265883199</c:v>
                </c:pt>
                <c:pt idx="1028">
                  <c:v>130.362300255343</c:v>
                </c:pt>
                <c:pt idx="1029">
                  <c:v>130.348771080674</c:v>
                </c:pt>
                <c:pt idx="1030">
                  <c:v>130.00881687981899</c:v>
                </c:pt>
                <c:pt idx="1031">
                  <c:v>129.83441790958199</c:v>
                </c:pt>
                <c:pt idx="1032">
                  <c:v>129.72622679191801</c:v>
                </c:pt>
                <c:pt idx="1033">
                  <c:v>129.83408652967901</c:v>
                </c:pt>
                <c:pt idx="1034">
                  <c:v>129.890157816602</c:v>
                </c:pt>
                <c:pt idx="1035">
                  <c:v>129.89547106298301</c:v>
                </c:pt>
                <c:pt idx="1036">
                  <c:v>130.08513056672501</c:v>
                </c:pt>
                <c:pt idx="1037">
                  <c:v>130.58466003758701</c:v>
                </c:pt>
                <c:pt idx="1038">
                  <c:v>130.29659646466499</c:v>
                </c:pt>
                <c:pt idx="1039">
                  <c:v>130.73620331152799</c:v>
                </c:pt>
                <c:pt idx="1040">
                  <c:v>130.23046554529299</c:v>
                </c:pt>
                <c:pt idx="1041">
                  <c:v>130.127695616241</c:v>
                </c:pt>
                <c:pt idx="1042">
                  <c:v>130.09426292142101</c:v>
                </c:pt>
                <c:pt idx="1043">
                  <c:v>130.10131592536499</c:v>
                </c:pt>
                <c:pt idx="1044">
                  <c:v>130.43187375647901</c:v>
                </c:pt>
                <c:pt idx="1045">
                  <c:v>130.93506139061299</c:v>
                </c:pt>
                <c:pt idx="1046">
                  <c:v>131.23906718760901</c:v>
                </c:pt>
                <c:pt idx="1047">
                  <c:v>131.525380176478</c:v>
                </c:pt>
                <c:pt idx="1048">
                  <c:v>131.79735381333501</c:v>
                </c:pt>
                <c:pt idx="1049">
                  <c:v>132.277261953677</c:v>
                </c:pt>
                <c:pt idx="1050">
                  <c:v>132.16636884826099</c:v>
                </c:pt>
                <c:pt idx="1051">
                  <c:v>132.13267325588399</c:v>
                </c:pt>
                <c:pt idx="1052">
                  <c:v>132.48241216296199</c:v>
                </c:pt>
                <c:pt idx="1053">
                  <c:v>131.56289644917501</c:v>
                </c:pt>
                <c:pt idx="1054">
                  <c:v>132.03285021829899</c:v>
                </c:pt>
                <c:pt idx="1055">
                  <c:v>131.44959638903299</c:v>
                </c:pt>
                <c:pt idx="1056">
                  <c:v>132.82811749516199</c:v>
                </c:pt>
                <c:pt idx="1057">
                  <c:v>132.29950629304</c:v>
                </c:pt>
                <c:pt idx="1058">
                  <c:v>132.424228045598</c:v>
                </c:pt>
                <c:pt idx="1059">
                  <c:v>132.92085602986299</c:v>
                </c:pt>
                <c:pt idx="1060">
                  <c:v>132.31022113522201</c:v>
                </c:pt>
                <c:pt idx="1061">
                  <c:v>132.557104394324</c:v>
                </c:pt>
                <c:pt idx="1062">
                  <c:v>131.61411938554599</c:v>
                </c:pt>
                <c:pt idx="1063">
                  <c:v>131.773394778023</c:v>
                </c:pt>
                <c:pt idx="1064">
                  <c:v>132.57665257943501</c:v>
                </c:pt>
                <c:pt idx="1065">
                  <c:v>132.82943141626799</c:v>
                </c:pt>
                <c:pt idx="1066">
                  <c:v>132.99528489999301</c:v>
                </c:pt>
                <c:pt idx="1067">
                  <c:v>133.216010329249</c:v>
                </c:pt>
                <c:pt idx="1068">
                  <c:v>132.744905558314</c:v>
                </c:pt>
                <c:pt idx="1069">
                  <c:v>131.338791001657</c:v>
                </c:pt>
                <c:pt idx="1070">
                  <c:v>130.01062515029</c:v>
                </c:pt>
                <c:pt idx="1071">
                  <c:v>132.17584579165799</c:v>
                </c:pt>
                <c:pt idx="1072">
                  <c:v>132.12546850298099</c:v>
                </c:pt>
                <c:pt idx="1073">
                  <c:v>131.350634805787</c:v>
                </c:pt>
                <c:pt idx="1074">
                  <c:v>132.43587221382501</c:v>
                </c:pt>
                <c:pt idx="1075">
                  <c:v>132.86058998256499</c:v>
                </c:pt>
                <c:pt idx="1076">
                  <c:v>133.12941529083099</c:v>
                </c:pt>
                <c:pt idx="1077">
                  <c:v>133.864844179242</c:v>
                </c:pt>
                <c:pt idx="1078">
                  <c:v>132.855169238477</c:v>
                </c:pt>
                <c:pt idx="1079">
                  <c:v>132.57957967571099</c:v>
                </c:pt>
                <c:pt idx="1080">
                  <c:v>132.47638997828301</c:v>
                </c:pt>
                <c:pt idx="1081">
                  <c:v>132.91613327444199</c:v>
                </c:pt>
                <c:pt idx="1082">
                  <c:v>131.89119482220099</c:v>
                </c:pt>
                <c:pt idx="1083">
                  <c:v>131.908651392774</c:v>
                </c:pt>
                <c:pt idx="1084">
                  <c:v>132.95237326765599</c:v>
                </c:pt>
                <c:pt idx="1085">
                  <c:v>133.40381551450301</c:v>
                </c:pt>
                <c:pt idx="1086">
                  <c:v>134.291299836381</c:v>
                </c:pt>
                <c:pt idx="1087">
                  <c:v>133.98605071940199</c:v>
                </c:pt>
                <c:pt idx="1088">
                  <c:v>134.31878791364201</c:v>
                </c:pt>
                <c:pt idx="1089">
                  <c:v>134.942168845944</c:v>
                </c:pt>
                <c:pt idx="1090">
                  <c:v>134.92550445365401</c:v>
                </c:pt>
                <c:pt idx="1091">
                  <c:v>135.028546651261</c:v>
                </c:pt>
                <c:pt idx="1092">
                  <c:v>135.39744779720201</c:v>
                </c:pt>
                <c:pt idx="1093">
                  <c:v>134.86673150018601</c:v>
                </c:pt>
                <c:pt idx="1094">
                  <c:v>134.520367805451</c:v>
                </c:pt>
                <c:pt idx="1095">
                  <c:v>134.558265823054</c:v>
                </c:pt>
                <c:pt idx="1096">
                  <c:v>134.82549695440801</c:v>
                </c:pt>
                <c:pt idx="1097">
                  <c:v>134.56002076703999</c:v>
                </c:pt>
                <c:pt idx="1098">
                  <c:v>134.95491573020499</c:v>
                </c:pt>
                <c:pt idx="1099">
                  <c:v>134.92332347279799</c:v>
                </c:pt>
                <c:pt idx="1100">
                  <c:v>135.15950340154399</c:v>
                </c:pt>
                <c:pt idx="1101">
                  <c:v>134.75728699867099</c:v>
                </c:pt>
                <c:pt idx="1102">
                  <c:v>134.28941198093599</c:v>
                </c:pt>
                <c:pt idx="1103">
                  <c:v>132.96076854052299</c:v>
                </c:pt>
                <c:pt idx="1104">
                  <c:v>132.73355806377401</c:v>
                </c:pt>
                <c:pt idx="1105">
                  <c:v>132.93201817206401</c:v>
                </c:pt>
                <c:pt idx="1106">
                  <c:v>131.72035183011599</c:v>
                </c:pt>
                <c:pt idx="1107">
                  <c:v>132.228542257968</c:v>
                </c:pt>
                <c:pt idx="1108">
                  <c:v>131.964939248663</c:v>
                </c:pt>
                <c:pt idx="1109">
                  <c:v>132.018985413792</c:v>
                </c:pt>
                <c:pt idx="1110">
                  <c:v>132.11767323795399</c:v>
                </c:pt>
                <c:pt idx="1111">
                  <c:v>132.32513141318</c:v>
                </c:pt>
                <c:pt idx="1112">
                  <c:v>132.63731236744599</c:v>
                </c:pt>
                <c:pt idx="1113">
                  <c:v>131.74931983162699</c:v>
                </c:pt>
                <c:pt idx="1114">
                  <c:v>132.62277759795501</c:v>
                </c:pt>
                <c:pt idx="1115">
                  <c:v>132.45085203147099</c:v>
                </c:pt>
                <c:pt idx="1116">
                  <c:v>132.55439066355399</c:v>
                </c:pt>
                <c:pt idx="1117">
                  <c:v>132.61381870170399</c:v>
                </c:pt>
                <c:pt idx="1118">
                  <c:v>132.942602373867</c:v>
                </c:pt>
                <c:pt idx="1119">
                  <c:v>132.811406281356</c:v>
                </c:pt>
                <c:pt idx="1120">
                  <c:v>133.48074782727599</c:v>
                </c:pt>
                <c:pt idx="1121">
                  <c:v>132.920011173847</c:v>
                </c:pt>
                <c:pt idx="1122">
                  <c:v>132.78490099381901</c:v>
                </c:pt>
                <c:pt idx="1123">
                  <c:v>133.41021765741499</c:v>
                </c:pt>
                <c:pt idx="1124">
                  <c:v>134.530959925297</c:v>
                </c:pt>
                <c:pt idx="1125">
                  <c:v>135.21427520589901</c:v>
                </c:pt>
                <c:pt idx="1126">
                  <c:v>134.95211703854301</c:v>
                </c:pt>
                <c:pt idx="1127">
                  <c:v>135.41516134605001</c:v>
                </c:pt>
                <c:pt idx="1128">
                  <c:v>135.84484942057301</c:v>
                </c:pt>
                <c:pt idx="1129">
                  <c:v>136.314420479842</c:v>
                </c:pt>
                <c:pt idx="1130">
                  <c:v>136.463181460502</c:v>
                </c:pt>
                <c:pt idx="1131">
                  <c:v>136.93791092717001</c:v>
                </c:pt>
                <c:pt idx="1132">
                  <c:v>137.16698737375799</c:v>
                </c:pt>
                <c:pt idx="1133">
                  <c:v>137.141879690537</c:v>
                </c:pt>
                <c:pt idx="1134">
                  <c:v>137.67063771382499</c:v>
                </c:pt>
                <c:pt idx="1135">
                  <c:v>137.422251446319</c:v>
                </c:pt>
                <c:pt idx="1136">
                  <c:v>136.5991711952</c:v>
                </c:pt>
                <c:pt idx="1137">
                  <c:v>136.30523750133901</c:v>
                </c:pt>
                <c:pt idx="1138">
                  <c:v>136.88665004969701</c:v>
                </c:pt>
                <c:pt idx="1139">
                  <c:v>136.824891983578</c:v>
                </c:pt>
                <c:pt idx="1140">
                  <c:v>136.96946444930299</c:v>
                </c:pt>
                <c:pt idx="1141">
                  <c:v>136.70554540107801</c:v>
                </c:pt>
                <c:pt idx="1142">
                  <c:v>135.84900122644501</c:v>
                </c:pt>
                <c:pt idx="1143">
                  <c:v>135.86438280690399</c:v>
                </c:pt>
                <c:pt idx="1144">
                  <c:v>135.07275494955499</c:v>
                </c:pt>
                <c:pt idx="1145">
                  <c:v>135.411214993486</c:v>
                </c:pt>
                <c:pt idx="1146">
                  <c:v>134.78325373271201</c:v>
                </c:pt>
                <c:pt idx="1147">
                  <c:v>134.10281522504999</c:v>
                </c:pt>
                <c:pt idx="1148">
                  <c:v>135.259972461383</c:v>
                </c:pt>
                <c:pt idx="1149">
                  <c:v>135.12773795149801</c:v>
                </c:pt>
                <c:pt idx="1150">
                  <c:v>136.10201684656599</c:v>
                </c:pt>
                <c:pt idx="1151">
                  <c:v>135.839766380203</c:v>
                </c:pt>
                <c:pt idx="1152">
                  <c:v>136.491741087066</c:v>
                </c:pt>
                <c:pt idx="1153">
                  <c:v>136.68954092424801</c:v>
                </c:pt>
                <c:pt idx="1154">
                  <c:v>136.45734181772599</c:v>
                </c:pt>
                <c:pt idx="1155">
                  <c:v>136.79309813130399</c:v>
                </c:pt>
                <c:pt idx="1156">
                  <c:v>136.138606229652</c:v>
                </c:pt>
                <c:pt idx="1157">
                  <c:v>136.188467745835</c:v>
                </c:pt>
                <c:pt idx="1158">
                  <c:v>135.789810092039</c:v>
                </c:pt>
                <c:pt idx="1159">
                  <c:v>135.722707431457</c:v>
                </c:pt>
                <c:pt idx="1160">
                  <c:v>135.50698491781401</c:v>
                </c:pt>
                <c:pt idx="1161">
                  <c:v>135.52856632870299</c:v>
                </c:pt>
                <c:pt idx="1162">
                  <c:v>136.400010703833</c:v>
                </c:pt>
                <c:pt idx="1163">
                  <c:v>136.472953955847</c:v>
                </c:pt>
                <c:pt idx="1164">
                  <c:v>136.937881245938</c:v>
                </c:pt>
                <c:pt idx="1165">
                  <c:v>136.54027161009</c:v>
                </c:pt>
                <c:pt idx="1166">
                  <c:v>136.942884303255</c:v>
                </c:pt>
                <c:pt idx="1167">
                  <c:v>136.782662804159</c:v>
                </c:pt>
                <c:pt idx="1168">
                  <c:v>136.97110047427799</c:v>
                </c:pt>
                <c:pt idx="1169">
                  <c:v>136.79394601492899</c:v>
                </c:pt>
                <c:pt idx="1170">
                  <c:v>137.138406279696</c:v>
                </c:pt>
                <c:pt idx="1171">
                  <c:v>137.23807397683899</c:v>
                </c:pt>
                <c:pt idx="1172">
                  <c:v>137.602652593355</c:v>
                </c:pt>
                <c:pt idx="1173">
                  <c:v>137.16533967314101</c:v>
                </c:pt>
                <c:pt idx="1174">
                  <c:v>137.24621992163301</c:v>
                </c:pt>
                <c:pt idx="1175">
                  <c:v>137.45499637080701</c:v>
                </c:pt>
                <c:pt idx="1176">
                  <c:v>137.37646193853101</c:v>
                </c:pt>
                <c:pt idx="1177">
                  <c:v>137.77564369125699</c:v>
                </c:pt>
                <c:pt idx="1178">
                  <c:v>138.329826306331</c:v>
                </c:pt>
                <c:pt idx="1179">
                  <c:v>138.14801719898699</c:v>
                </c:pt>
                <c:pt idx="1180">
                  <c:v>138.44074331861501</c:v>
                </c:pt>
                <c:pt idx="1181">
                  <c:v>138.896602045713</c:v>
                </c:pt>
                <c:pt idx="1182">
                  <c:v>138.92013667044199</c:v>
                </c:pt>
                <c:pt idx="1183">
                  <c:v>138.58322910398201</c:v>
                </c:pt>
                <c:pt idx="1184">
                  <c:v>138.29804992076299</c:v>
                </c:pt>
                <c:pt idx="1185">
                  <c:v>138.28368693703101</c:v>
                </c:pt>
                <c:pt idx="1186">
                  <c:v>138.40763481703999</c:v>
                </c:pt>
                <c:pt idx="1187">
                  <c:v>139.310581544553</c:v>
                </c:pt>
                <c:pt idx="1188">
                  <c:v>139.96063613080099</c:v>
                </c:pt>
                <c:pt idx="1189">
                  <c:v>140.29951622074799</c:v>
                </c:pt>
                <c:pt idx="1190">
                  <c:v>140.365651791338</c:v>
                </c:pt>
                <c:pt idx="1191">
                  <c:v>140.88845921131499</c:v>
                </c:pt>
                <c:pt idx="1192">
                  <c:v>140.92249457462799</c:v>
                </c:pt>
                <c:pt idx="1193">
                  <c:v>141.13473772766</c:v>
                </c:pt>
                <c:pt idx="1194">
                  <c:v>140.69839964453601</c:v>
                </c:pt>
                <c:pt idx="1195">
                  <c:v>140.91724842339499</c:v>
                </c:pt>
                <c:pt idx="1196">
                  <c:v>140.70903613611</c:v>
                </c:pt>
                <c:pt idx="1197">
                  <c:v>140.72721013479901</c:v>
                </c:pt>
                <c:pt idx="1198">
                  <c:v>140.32710440920499</c:v>
                </c:pt>
                <c:pt idx="1199">
                  <c:v>140.34071733921999</c:v>
                </c:pt>
                <c:pt idx="1200">
                  <c:v>140.83070866653301</c:v>
                </c:pt>
                <c:pt idx="1201">
                  <c:v>140.82785752518899</c:v>
                </c:pt>
                <c:pt idx="1202">
                  <c:v>140.72041611632201</c:v>
                </c:pt>
                <c:pt idx="1203">
                  <c:v>140.77562836406901</c:v>
                </c:pt>
                <c:pt idx="1204">
                  <c:v>140.68833728716299</c:v>
                </c:pt>
                <c:pt idx="1205">
                  <c:v>140.54091397350101</c:v>
                </c:pt>
                <c:pt idx="1206">
                  <c:v>141.00672007576699</c:v>
                </c:pt>
                <c:pt idx="1207">
                  <c:v>141.525247955228</c:v>
                </c:pt>
                <c:pt idx="1208">
                  <c:v>141.76036886145499</c:v>
                </c:pt>
                <c:pt idx="1209">
                  <c:v>141.96324655216401</c:v>
                </c:pt>
                <c:pt idx="1210">
                  <c:v>142.046051316838</c:v>
                </c:pt>
                <c:pt idx="1211">
                  <c:v>141.05600306257099</c:v>
                </c:pt>
                <c:pt idx="1212">
                  <c:v>141.256754773127</c:v>
                </c:pt>
                <c:pt idx="1213">
                  <c:v>141.39410500415801</c:v>
                </c:pt>
                <c:pt idx="1214">
                  <c:v>140.70436073074899</c:v>
                </c:pt>
                <c:pt idx="1215">
                  <c:v>140.114388603772</c:v>
                </c:pt>
                <c:pt idx="1216">
                  <c:v>140.429138309953</c:v>
                </c:pt>
                <c:pt idx="1217">
                  <c:v>140.81509792547899</c:v>
                </c:pt>
                <c:pt idx="1218">
                  <c:v>141.15979730186899</c:v>
                </c:pt>
                <c:pt idx="1219">
                  <c:v>141.10298968949201</c:v>
                </c:pt>
                <c:pt idx="1220">
                  <c:v>141.43630790041101</c:v>
                </c:pt>
                <c:pt idx="1221">
                  <c:v>140.308195701545</c:v>
                </c:pt>
                <c:pt idx="1222">
                  <c:v>140.734803116623</c:v>
                </c:pt>
                <c:pt idx="1223">
                  <c:v>140.84331127919401</c:v>
                </c:pt>
                <c:pt idx="1224">
                  <c:v>140.73609956197501</c:v>
                </c:pt>
                <c:pt idx="1225">
                  <c:v>140.650343533936</c:v>
                </c:pt>
                <c:pt idx="1226">
                  <c:v>140.97727440489101</c:v>
                </c:pt>
                <c:pt idx="1227">
                  <c:v>140.70098878280999</c:v>
                </c:pt>
                <c:pt idx="1228">
                  <c:v>141.26401094475</c:v>
                </c:pt>
                <c:pt idx="1229">
                  <c:v>142.18646131554701</c:v>
                </c:pt>
                <c:pt idx="1230">
                  <c:v>142.37028846194701</c:v>
                </c:pt>
                <c:pt idx="1231">
                  <c:v>141.89580053209599</c:v>
                </c:pt>
                <c:pt idx="1232">
                  <c:v>142.02840597923301</c:v>
                </c:pt>
                <c:pt idx="1233">
                  <c:v>141.66388985843901</c:v>
                </c:pt>
                <c:pt idx="1234">
                  <c:v>142.47016847731899</c:v>
                </c:pt>
                <c:pt idx="1235">
                  <c:v>141.428159652007</c:v>
                </c:pt>
                <c:pt idx="1236">
                  <c:v>140.98458926726201</c:v>
                </c:pt>
                <c:pt idx="1237">
                  <c:v>141.43471070267401</c:v>
                </c:pt>
                <c:pt idx="1238">
                  <c:v>141.69337558921001</c:v>
                </c:pt>
                <c:pt idx="1239">
                  <c:v>141.18505665065899</c:v>
                </c:pt>
                <c:pt idx="1240">
                  <c:v>141.25060617176601</c:v>
                </c:pt>
                <c:pt idx="1241">
                  <c:v>141.97232685918101</c:v>
                </c:pt>
                <c:pt idx="1242">
                  <c:v>141.62645249014199</c:v>
                </c:pt>
                <c:pt idx="1243">
                  <c:v>141.324143674786</c:v>
                </c:pt>
                <c:pt idx="1244">
                  <c:v>142.337859521892</c:v>
                </c:pt>
                <c:pt idx="1245">
                  <c:v>142.154677995387</c:v>
                </c:pt>
                <c:pt idx="1246">
                  <c:v>141.706995667558</c:v>
                </c:pt>
                <c:pt idx="1247">
                  <c:v>141.746789597727</c:v>
                </c:pt>
                <c:pt idx="1248">
                  <c:v>141.42720433253601</c:v>
                </c:pt>
                <c:pt idx="1249">
                  <c:v>141.26152631689001</c:v>
                </c:pt>
                <c:pt idx="1250">
                  <c:v>142.205917904714</c:v>
                </c:pt>
                <c:pt idx="1251">
                  <c:v>142.93865371681301</c:v>
                </c:pt>
                <c:pt idx="1252">
                  <c:v>143.20366354998399</c:v>
                </c:pt>
                <c:pt idx="1253">
                  <c:v>142.93084556212199</c:v>
                </c:pt>
                <c:pt idx="1254">
                  <c:v>143.006163266942</c:v>
                </c:pt>
                <c:pt idx="1255">
                  <c:v>143.15124730925399</c:v>
                </c:pt>
                <c:pt idx="1256">
                  <c:v>142.51928485949199</c:v>
                </c:pt>
                <c:pt idx="1257">
                  <c:v>141.69037533414499</c:v>
                </c:pt>
                <c:pt idx="1258">
                  <c:v>141.711644361711</c:v>
                </c:pt>
                <c:pt idx="1259">
                  <c:v>141.493593595199</c:v>
                </c:pt>
                <c:pt idx="1260">
                  <c:v>141.07843314402299</c:v>
                </c:pt>
                <c:pt idx="1261">
                  <c:v>141.04447294457</c:v>
                </c:pt>
                <c:pt idx="1262">
                  <c:v>141.11215415749001</c:v>
                </c:pt>
                <c:pt idx="1263">
                  <c:v>140.84435949242001</c:v>
                </c:pt>
                <c:pt idx="1264">
                  <c:v>140.56802463333301</c:v>
                </c:pt>
                <c:pt idx="1265">
                  <c:v>140.309918555103</c:v>
                </c:pt>
                <c:pt idx="1266">
                  <c:v>140.022002254276</c:v>
                </c:pt>
                <c:pt idx="1267">
                  <c:v>139.608497993154</c:v>
                </c:pt>
                <c:pt idx="1268">
                  <c:v>140.659359148389</c:v>
                </c:pt>
                <c:pt idx="1269">
                  <c:v>140.12695757285499</c:v>
                </c:pt>
                <c:pt idx="1270">
                  <c:v>140.44120566050501</c:v>
                </c:pt>
                <c:pt idx="1271">
                  <c:v>140.21227088196699</c:v>
                </c:pt>
                <c:pt idx="1272">
                  <c:v>140.35642342482799</c:v>
                </c:pt>
                <c:pt idx="1273">
                  <c:v>140.79748700597301</c:v>
                </c:pt>
                <c:pt idx="1274">
                  <c:v>141.01364938610101</c:v>
                </c:pt>
                <c:pt idx="1275">
                  <c:v>141.316486418767</c:v>
                </c:pt>
                <c:pt idx="1276">
                  <c:v>141.66589319663001</c:v>
                </c:pt>
                <c:pt idx="1277">
                  <c:v>141.35433529533199</c:v>
                </c:pt>
                <c:pt idx="1278">
                  <c:v>141.41564773863999</c:v>
                </c:pt>
                <c:pt idx="1279">
                  <c:v>142.48171357088299</c:v>
                </c:pt>
                <c:pt idx="1280">
                  <c:v>141.80333964398801</c:v>
                </c:pt>
                <c:pt idx="1281">
                  <c:v>142.24834971510501</c:v>
                </c:pt>
                <c:pt idx="1282">
                  <c:v>141.759729001804</c:v>
                </c:pt>
                <c:pt idx="1283">
                  <c:v>142.36412048803601</c:v>
                </c:pt>
                <c:pt idx="1284">
                  <c:v>142.31578129590301</c:v>
                </c:pt>
                <c:pt idx="1285">
                  <c:v>142.60957447962099</c:v>
                </c:pt>
                <c:pt idx="1286">
                  <c:v>143.42628494669501</c:v>
                </c:pt>
                <c:pt idx="1287">
                  <c:v>143.75145559285301</c:v>
                </c:pt>
                <c:pt idx="1288">
                  <c:v>143.72089079245799</c:v>
                </c:pt>
                <c:pt idx="1289">
                  <c:v>143.371700028199</c:v>
                </c:pt>
                <c:pt idx="1290">
                  <c:v>141.224062206361</c:v>
                </c:pt>
                <c:pt idx="1291">
                  <c:v>141.328923026045</c:v>
                </c:pt>
                <c:pt idx="1292">
                  <c:v>141.35805528518901</c:v>
                </c:pt>
                <c:pt idx="1293">
                  <c:v>141.14003489654601</c:v>
                </c:pt>
                <c:pt idx="1294">
                  <c:v>141.526717376118</c:v>
                </c:pt>
                <c:pt idx="1295">
                  <c:v>140.92547431362701</c:v>
                </c:pt>
                <c:pt idx="1296">
                  <c:v>142.93415225625199</c:v>
                </c:pt>
                <c:pt idx="1297">
                  <c:v>143.42941234800301</c:v>
                </c:pt>
                <c:pt idx="1298">
                  <c:v>144.305913408718</c:v>
                </c:pt>
                <c:pt idx="1299">
                  <c:v>143.785548487656</c:v>
                </c:pt>
                <c:pt idx="1300">
                  <c:v>142.96930655315001</c:v>
                </c:pt>
                <c:pt idx="1301">
                  <c:v>143.30946957286301</c:v>
                </c:pt>
                <c:pt idx="1302">
                  <c:v>142.47136055713199</c:v>
                </c:pt>
                <c:pt idx="1303">
                  <c:v>142.59808106105399</c:v>
                </c:pt>
                <c:pt idx="1304">
                  <c:v>142.53975734659099</c:v>
                </c:pt>
                <c:pt idx="1305">
                  <c:v>143.49556370422499</c:v>
                </c:pt>
                <c:pt idx="1306">
                  <c:v>143.56075202564301</c:v>
                </c:pt>
                <c:pt idx="1307">
                  <c:v>143.62301161033599</c:v>
                </c:pt>
                <c:pt idx="1308">
                  <c:v>144.06593587966699</c:v>
                </c:pt>
                <c:pt idx="1309">
                  <c:v>144.300652593341</c:v>
                </c:pt>
                <c:pt idx="1310">
                  <c:v>144.13184355210899</c:v>
                </c:pt>
                <c:pt idx="1311">
                  <c:v>143.517481754025</c:v>
                </c:pt>
                <c:pt idx="1312">
                  <c:v>143.32796749427601</c:v>
                </c:pt>
                <c:pt idx="1313">
                  <c:v>143.66906435005501</c:v>
                </c:pt>
                <c:pt idx="1314">
                  <c:v>144.43147602994799</c:v>
                </c:pt>
                <c:pt idx="1315">
                  <c:v>145.14620738402999</c:v>
                </c:pt>
                <c:pt idx="1316">
                  <c:v>145.609368036989</c:v>
                </c:pt>
                <c:pt idx="1317">
                  <c:v>145.328053127885</c:v>
                </c:pt>
                <c:pt idx="1318">
                  <c:v>144.528073215234</c:v>
                </c:pt>
                <c:pt idx="1319">
                  <c:v>144.11221142335401</c:v>
                </c:pt>
                <c:pt idx="1320">
                  <c:v>145.19010917904299</c:v>
                </c:pt>
                <c:pt idx="1321">
                  <c:v>145.59452372027201</c:v>
                </c:pt>
                <c:pt idx="1322">
                  <c:v>145.621355481096</c:v>
                </c:pt>
                <c:pt idx="1323">
                  <c:v>145.44044120294899</c:v>
                </c:pt>
                <c:pt idx="1324">
                  <c:v>145.55016481555899</c:v>
                </c:pt>
                <c:pt idx="1325">
                  <c:v>145.807900826256</c:v>
                </c:pt>
                <c:pt idx="1326">
                  <c:v>145.412619309935</c:v>
                </c:pt>
                <c:pt idx="1327">
                  <c:v>144.95365026947599</c:v>
                </c:pt>
                <c:pt idx="1328">
                  <c:v>144.629727930771</c:v>
                </c:pt>
                <c:pt idx="1329">
                  <c:v>145.177503317738</c:v>
                </c:pt>
                <c:pt idx="1330">
                  <c:v>145.37979881198399</c:v>
                </c:pt>
                <c:pt idx="1331">
                  <c:v>145.95608228450001</c:v>
                </c:pt>
                <c:pt idx="1332">
                  <c:v>146.284772692942</c:v>
                </c:pt>
                <c:pt idx="1333">
                  <c:v>147.40990700058401</c:v>
                </c:pt>
                <c:pt idx="1334">
                  <c:v>147.681279633819</c:v>
                </c:pt>
                <c:pt idx="1335">
                  <c:v>148.091446095668</c:v>
                </c:pt>
                <c:pt idx="1336">
                  <c:v>148.237275905074</c:v>
                </c:pt>
                <c:pt idx="1337">
                  <c:v>148.442542921588</c:v>
                </c:pt>
                <c:pt idx="1338">
                  <c:v>148.12245133578901</c:v>
                </c:pt>
                <c:pt idx="1339">
                  <c:v>147.58811883431699</c:v>
                </c:pt>
                <c:pt idx="1340">
                  <c:v>149.52892223394099</c:v>
                </c:pt>
                <c:pt idx="1341">
                  <c:v>149.401851165643</c:v>
                </c:pt>
                <c:pt idx="1342">
                  <c:v>149.240286399355</c:v>
                </c:pt>
                <c:pt idx="1343">
                  <c:v>149.90843733693501</c:v>
                </c:pt>
                <c:pt idx="1344">
                  <c:v>150.13133970134501</c:v>
                </c:pt>
                <c:pt idx="1345">
                  <c:v>149.652191841595</c:v>
                </c:pt>
                <c:pt idx="1346">
                  <c:v>149.627889622141</c:v>
                </c:pt>
                <c:pt idx="1347">
                  <c:v>149.35114001878401</c:v>
                </c:pt>
                <c:pt idx="1348">
                  <c:v>150.56267324542901</c:v>
                </c:pt>
                <c:pt idx="1349">
                  <c:v>150.14492535552401</c:v>
                </c:pt>
                <c:pt idx="1350">
                  <c:v>150.29767236781299</c:v>
                </c:pt>
                <c:pt idx="1351">
                  <c:v>150.43700212887501</c:v>
                </c:pt>
                <c:pt idx="1352">
                  <c:v>150.720237491706</c:v>
                </c:pt>
                <c:pt idx="1353">
                  <c:v>150.59546742650301</c:v>
                </c:pt>
                <c:pt idx="1354">
                  <c:v>150.70687556630801</c:v>
                </c:pt>
                <c:pt idx="1355">
                  <c:v>150.67983025411201</c:v>
                </c:pt>
                <c:pt idx="1356">
                  <c:v>150.194104739333</c:v>
                </c:pt>
                <c:pt idx="1357">
                  <c:v>150.12228669814999</c:v>
                </c:pt>
                <c:pt idx="1358">
                  <c:v>150.71261102776899</c:v>
                </c:pt>
                <c:pt idx="1359">
                  <c:v>150.37735015714</c:v>
                </c:pt>
                <c:pt idx="1360">
                  <c:v>150.579332777453</c:v>
                </c:pt>
                <c:pt idx="1361">
                  <c:v>150.728918309753</c:v>
                </c:pt>
                <c:pt idx="1362">
                  <c:v>151.065389652509</c:v>
                </c:pt>
                <c:pt idx="1363">
                  <c:v>151.11495529973999</c:v>
                </c:pt>
                <c:pt idx="1364">
                  <c:v>150.556382492095</c:v>
                </c:pt>
                <c:pt idx="1365">
                  <c:v>150.50299415363901</c:v>
                </c:pt>
                <c:pt idx="1366">
                  <c:v>149.64364406363401</c:v>
                </c:pt>
                <c:pt idx="1367">
                  <c:v>149.51554710763</c:v>
                </c:pt>
                <c:pt idx="1368">
                  <c:v>149.70955230018799</c:v>
                </c:pt>
                <c:pt idx="1369">
                  <c:v>149.613587177721</c:v>
                </c:pt>
                <c:pt idx="1370">
                  <c:v>150.050484789097</c:v>
                </c:pt>
                <c:pt idx="1371">
                  <c:v>150.344531519398</c:v>
                </c:pt>
                <c:pt idx="1372">
                  <c:v>150.122216958949</c:v>
                </c:pt>
                <c:pt idx="1373">
                  <c:v>149.63052411217501</c:v>
                </c:pt>
                <c:pt idx="1374">
                  <c:v>148.82588536057301</c:v>
                </c:pt>
                <c:pt idx="1375">
                  <c:v>148.69394201869201</c:v>
                </c:pt>
                <c:pt idx="1376">
                  <c:v>148.282768129777</c:v>
                </c:pt>
                <c:pt idx="1377">
                  <c:v>147.77299175433299</c:v>
                </c:pt>
                <c:pt idx="1378">
                  <c:v>147.659335867561</c:v>
                </c:pt>
                <c:pt idx="1379">
                  <c:v>148.19298617543399</c:v>
                </c:pt>
                <c:pt idx="1380">
                  <c:v>148.467102539168</c:v>
                </c:pt>
                <c:pt idx="1381">
                  <c:v>148.95401497003999</c:v>
                </c:pt>
                <c:pt idx="1382">
                  <c:v>148.28029839585699</c:v>
                </c:pt>
                <c:pt idx="1383">
                  <c:v>148.664348790464</c:v>
                </c:pt>
                <c:pt idx="1384">
                  <c:v>148.72002276249299</c:v>
                </c:pt>
                <c:pt idx="1385">
                  <c:v>147.96237601547199</c:v>
                </c:pt>
                <c:pt idx="1386">
                  <c:v>147.661075164723</c:v>
                </c:pt>
                <c:pt idx="1387">
                  <c:v>147.72688921832301</c:v>
                </c:pt>
                <c:pt idx="1388">
                  <c:v>147.787743684665</c:v>
                </c:pt>
                <c:pt idx="1389">
                  <c:v>147.58671042978801</c:v>
                </c:pt>
                <c:pt idx="1390">
                  <c:v>146.80162357377301</c:v>
                </c:pt>
                <c:pt idx="1391">
                  <c:v>146.53775941923899</c:v>
                </c:pt>
                <c:pt idx="1392">
                  <c:v>146.83818938966499</c:v>
                </c:pt>
                <c:pt idx="1393">
                  <c:v>148.01614399389601</c:v>
                </c:pt>
                <c:pt idx="1394">
                  <c:v>147.68457085319201</c:v>
                </c:pt>
                <c:pt idx="1395">
                  <c:v>147.736584453864</c:v>
                </c:pt>
                <c:pt idx="1396">
                  <c:v>148.58664757939499</c:v>
                </c:pt>
                <c:pt idx="1397">
                  <c:v>148.778485196286</c:v>
                </c:pt>
                <c:pt idx="1398">
                  <c:v>148.62066988471199</c:v>
                </c:pt>
                <c:pt idx="1399">
                  <c:v>149.01493671305099</c:v>
                </c:pt>
                <c:pt idx="1400">
                  <c:v>149.41494990448999</c:v>
                </c:pt>
                <c:pt idx="1401">
                  <c:v>149.322122647047</c:v>
                </c:pt>
                <c:pt idx="1402">
                  <c:v>149.265778523313</c:v>
                </c:pt>
                <c:pt idx="1403">
                  <c:v>149.378996708778</c:v>
                </c:pt>
                <c:pt idx="1404">
                  <c:v>149.411122020151</c:v>
                </c:pt>
                <c:pt idx="1405">
                  <c:v>149.64629024976799</c:v>
                </c:pt>
                <c:pt idx="1406">
                  <c:v>149.29902802355301</c:v>
                </c:pt>
                <c:pt idx="1407">
                  <c:v>149.535171340836</c:v>
                </c:pt>
                <c:pt idx="1408">
                  <c:v>149.38573853587201</c:v>
                </c:pt>
                <c:pt idx="1409">
                  <c:v>148.84455323344901</c:v>
                </c:pt>
                <c:pt idx="1410">
                  <c:v>148.47459375127701</c:v>
                </c:pt>
                <c:pt idx="1411">
                  <c:v>148.62695517432601</c:v>
                </c:pt>
                <c:pt idx="1412">
                  <c:v>148.30229709400299</c:v>
                </c:pt>
                <c:pt idx="1413">
                  <c:v>148.046013485115</c:v>
                </c:pt>
                <c:pt idx="1414">
                  <c:v>148.06246748308601</c:v>
                </c:pt>
                <c:pt idx="1415">
                  <c:v>148.140388729893</c:v>
                </c:pt>
                <c:pt idx="1416">
                  <c:v>148.334459357014</c:v>
                </c:pt>
                <c:pt idx="1417">
                  <c:v>148.17334556031699</c:v>
                </c:pt>
                <c:pt idx="1418">
                  <c:v>148.23988742850401</c:v>
                </c:pt>
                <c:pt idx="1419">
                  <c:v>148.443785229752</c:v>
                </c:pt>
                <c:pt idx="1420">
                  <c:v>148.37906689959701</c:v>
                </c:pt>
                <c:pt idx="1421">
                  <c:v>148.13295914674501</c:v>
                </c:pt>
                <c:pt idx="1422">
                  <c:v>148.48337671533801</c:v>
                </c:pt>
                <c:pt idx="1423">
                  <c:v>147.60450229056499</c:v>
                </c:pt>
                <c:pt idx="1424">
                  <c:v>147.76317060056701</c:v>
                </c:pt>
                <c:pt idx="1425">
                  <c:v>147.762037921093</c:v>
                </c:pt>
                <c:pt idx="1426">
                  <c:v>148.005284063495</c:v>
                </c:pt>
                <c:pt idx="1427">
                  <c:v>148.097292092591</c:v>
                </c:pt>
                <c:pt idx="1428">
                  <c:v>148.220503431954</c:v>
                </c:pt>
                <c:pt idx="1429">
                  <c:v>148.551910915458</c:v>
                </c:pt>
                <c:pt idx="1430">
                  <c:v>148.42711234231999</c:v>
                </c:pt>
                <c:pt idx="1431">
                  <c:v>148.636359531186</c:v>
                </c:pt>
                <c:pt idx="1432">
                  <c:v>148.75166317416</c:v>
                </c:pt>
                <c:pt idx="1433">
                  <c:v>148.49359047679701</c:v>
                </c:pt>
                <c:pt idx="1434">
                  <c:v>148.86446842014499</c:v>
                </c:pt>
                <c:pt idx="1435">
                  <c:v>149.05410853612199</c:v>
                </c:pt>
                <c:pt idx="1436">
                  <c:v>149.11114350943399</c:v>
                </c:pt>
                <c:pt idx="1437">
                  <c:v>148.76597755456999</c:v>
                </c:pt>
                <c:pt idx="1438">
                  <c:v>148.19507805149701</c:v>
                </c:pt>
                <c:pt idx="1439">
                  <c:v>147.95436131559501</c:v>
                </c:pt>
                <c:pt idx="1440">
                  <c:v>147.836772326203</c:v>
                </c:pt>
                <c:pt idx="1441">
                  <c:v>147.68690696659101</c:v>
                </c:pt>
                <c:pt idx="1442">
                  <c:v>147.78743946870401</c:v>
                </c:pt>
                <c:pt idx="1443">
                  <c:v>147.53459243682801</c:v>
                </c:pt>
                <c:pt idx="1444">
                  <c:v>147.83303515361899</c:v>
                </c:pt>
                <c:pt idx="1445">
                  <c:v>147.74108736782199</c:v>
                </c:pt>
                <c:pt idx="1446">
                  <c:v>148.10292762444899</c:v>
                </c:pt>
                <c:pt idx="1447">
                  <c:v>147.985847157184</c:v>
                </c:pt>
                <c:pt idx="1448">
                  <c:v>148.31223138955801</c:v>
                </c:pt>
                <c:pt idx="1449">
                  <c:v>148.13865393455299</c:v>
                </c:pt>
                <c:pt idx="1450">
                  <c:v>148.05598990950301</c:v>
                </c:pt>
                <c:pt idx="1451">
                  <c:v>147.68072628038499</c:v>
                </c:pt>
                <c:pt idx="1452">
                  <c:v>148.08037424727999</c:v>
                </c:pt>
                <c:pt idx="1453">
                  <c:v>147.78026423341399</c:v>
                </c:pt>
                <c:pt idx="1454">
                  <c:v>147.77651839954399</c:v>
                </c:pt>
                <c:pt idx="1455">
                  <c:v>147.39268600327</c:v>
                </c:pt>
                <c:pt idx="1456">
                  <c:v>147.49067843158099</c:v>
                </c:pt>
                <c:pt idx="1457">
                  <c:v>147.8656062062</c:v>
                </c:pt>
                <c:pt idx="1458">
                  <c:v>148.34742040652901</c:v>
                </c:pt>
                <c:pt idx="1459">
                  <c:v>148.34634417179001</c:v>
                </c:pt>
                <c:pt idx="1460">
                  <c:v>148.527480773836</c:v>
                </c:pt>
                <c:pt idx="1461">
                  <c:v>148.55940493646</c:v>
                </c:pt>
                <c:pt idx="1462">
                  <c:v>148.932006874846</c:v>
                </c:pt>
                <c:pt idx="1463">
                  <c:v>148.78673184290699</c:v>
                </c:pt>
                <c:pt idx="1464">
                  <c:v>148.96383290749301</c:v>
                </c:pt>
                <c:pt idx="1465">
                  <c:v>148.59923671956801</c:v>
                </c:pt>
                <c:pt idx="1466">
                  <c:v>148.21119656075101</c:v>
                </c:pt>
                <c:pt idx="1467">
                  <c:v>147.796829775015</c:v>
                </c:pt>
                <c:pt idx="1468">
                  <c:v>147.938446908</c:v>
                </c:pt>
                <c:pt idx="1469">
                  <c:v>148.24447287347601</c:v>
                </c:pt>
                <c:pt idx="1470">
                  <c:v>148.17198756254101</c:v>
                </c:pt>
                <c:pt idx="1471">
                  <c:v>148.313472916123</c:v>
                </c:pt>
                <c:pt idx="1472">
                  <c:v>148.52411181917299</c:v>
                </c:pt>
                <c:pt idx="1473">
                  <c:v>148.80361459183101</c:v>
                </c:pt>
                <c:pt idx="1474">
                  <c:v>149.06274945205601</c:v>
                </c:pt>
                <c:pt idx="1475">
                  <c:v>148.75723084502201</c:v>
                </c:pt>
                <c:pt idx="1476">
                  <c:v>148.85885197034901</c:v>
                </c:pt>
                <c:pt idx="1477">
                  <c:v>149.10991493044801</c:v>
                </c:pt>
                <c:pt idx="1478">
                  <c:v>148.978529745646</c:v>
                </c:pt>
                <c:pt idx="1479">
                  <c:v>149.260826014804</c:v>
                </c:pt>
                <c:pt idx="1480">
                  <c:v>149.73013209137699</c:v>
                </c:pt>
                <c:pt idx="1481">
                  <c:v>149.61832158955599</c:v>
                </c:pt>
                <c:pt idx="1482">
                  <c:v>149.74154220990701</c:v>
                </c:pt>
                <c:pt idx="1483">
                  <c:v>149.63614155926001</c:v>
                </c:pt>
                <c:pt idx="1484">
                  <c:v>149.709092464598</c:v>
                </c:pt>
                <c:pt idx="1485">
                  <c:v>150.38894685827501</c:v>
                </c:pt>
                <c:pt idx="1486">
                  <c:v>151.12459039327601</c:v>
                </c:pt>
                <c:pt idx="1487">
                  <c:v>150.90049831099199</c:v>
                </c:pt>
                <c:pt idx="1488">
                  <c:v>151.03288183078101</c:v>
                </c:pt>
                <c:pt idx="1489">
                  <c:v>150.706554916888</c:v>
                </c:pt>
                <c:pt idx="1490">
                  <c:v>150.931352197217</c:v>
                </c:pt>
                <c:pt idx="1491">
                  <c:v>151.27212659195101</c:v>
                </c:pt>
                <c:pt idx="1492">
                  <c:v>150.34655023456401</c:v>
                </c:pt>
                <c:pt idx="1493">
                  <c:v>150.497891069784</c:v>
                </c:pt>
                <c:pt idx="1494">
                  <c:v>150.277944293036</c:v>
                </c:pt>
                <c:pt idx="1495">
                  <c:v>150.05416330157701</c:v>
                </c:pt>
                <c:pt idx="1496">
                  <c:v>150.41092422255099</c:v>
                </c:pt>
                <c:pt idx="1497">
                  <c:v>150.80396096112</c:v>
                </c:pt>
                <c:pt idx="1498">
                  <c:v>150.97910882053799</c:v>
                </c:pt>
                <c:pt idx="1499">
                  <c:v>151.15798034220299</c:v>
                </c:pt>
                <c:pt idx="1500">
                  <c:v>151.290834125967</c:v>
                </c:pt>
                <c:pt idx="1501">
                  <c:v>151.67287127775</c:v>
                </c:pt>
                <c:pt idx="1502">
                  <c:v>151.82218239249801</c:v>
                </c:pt>
                <c:pt idx="1503">
                  <c:v>151.93430793931199</c:v>
                </c:pt>
                <c:pt idx="1504">
                  <c:v>152.03735004283701</c:v>
                </c:pt>
                <c:pt idx="1505">
                  <c:v>152.34099200378401</c:v>
                </c:pt>
                <c:pt idx="1506">
                  <c:v>151.51704434119799</c:v>
                </c:pt>
                <c:pt idx="1507">
                  <c:v>151.445576939803</c:v>
                </c:pt>
                <c:pt idx="1508">
                  <c:v>151.323517481663</c:v>
                </c:pt>
                <c:pt idx="1509">
                  <c:v>151.61564964543899</c:v>
                </c:pt>
                <c:pt idx="1510">
                  <c:v>151.30237592543901</c:v>
                </c:pt>
                <c:pt idx="1511">
                  <c:v>150.80843155501901</c:v>
                </c:pt>
                <c:pt idx="1512">
                  <c:v>150.40257293080299</c:v>
                </c:pt>
                <c:pt idx="1513">
                  <c:v>150.12850627403199</c:v>
                </c:pt>
                <c:pt idx="1514">
                  <c:v>150.433673790146</c:v>
                </c:pt>
                <c:pt idx="1515">
                  <c:v>150.83044477700699</c:v>
                </c:pt>
                <c:pt idx="1516">
                  <c:v>150.36891606175101</c:v>
                </c:pt>
                <c:pt idx="1517">
                  <c:v>150.43863046838001</c:v>
                </c:pt>
                <c:pt idx="1518">
                  <c:v>150.76105139758701</c:v>
                </c:pt>
                <c:pt idx="1519">
                  <c:v>149.552089381543</c:v>
                </c:pt>
                <c:pt idx="1520">
                  <c:v>149.73312720329599</c:v>
                </c:pt>
                <c:pt idx="1521">
                  <c:v>149.716786343438</c:v>
                </c:pt>
                <c:pt idx="1522">
                  <c:v>148.57878687734899</c:v>
                </c:pt>
                <c:pt idx="1523">
                  <c:v>148.79358989979499</c:v>
                </c:pt>
                <c:pt idx="1524">
                  <c:v>148.900003551808</c:v>
                </c:pt>
                <c:pt idx="1525">
                  <c:v>148.10013167</c:v>
                </c:pt>
                <c:pt idx="1526">
                  <c:v>149.02773365058201</c:v>
                </c:pt>
                <c:pt idx="1527">
                  <c:v>148.141367293635</c:v>
                </c:pt>
                <c:pt idx="1528">
                  <c:v>147.359273268691</c:v>
                </c:pt>
                <c:pt idx="1529">
                  <c:v>148.08397085398801</c:v>
                </c:pt>
                <c:pt idx="1530">
                  <c:v>147.796301557915</c:v>
                </c:pt>
                <c:pt idx="1531">
                  <c:v>147.865574206042</c:v>
                </c:pt>
                <c:pt idx="1532">
                  <c:v>147.04929164773699</c:v>
                </c:pt>
                <c:pt idx="1533">
                  <c:v>146.02897829543599</c:v>
                </c:pt>
                <c:pt idx="1534">
                  <c:v>147.54815643353899</c:v>
                </c:pt>
                <c:pt idx="1535">
                  <c:v>147.23617899511899</c:v>
                </c:pt>
                <c:pt idx="1536">
                  <c:v>147.600774085057</c:v>
                </c:pt>
                <c:pt idx="1537">
                  <c:v>147.99881268625799</c:v>
                </c:pt>
                <c:pt idx="1538">
                  <c:v>146.21572075203301</c:v>
                </c:pt>
                <c:pt idx="1539">
                  <c:v>142.21656677893699</c:v>
                </c:pt>
                <c:pt idx="1540">
                  <c:v>141.97306169938599</c:v>
                </c:pt>
                <c:pt idx="1541">
                  <c:v>140.737276297156</c:v>
                </c:pt>
                <c:pt idx="1542">
                  <c:v>141.19147910485299</c:v>
                </c:pt>
                <c:pt idx="1543">
                  <c:v>141.11128718879701</c:v>
                </c:pt>
                <c:pt idx="1544">
                  <c:v>141.66763484231399</c:v>
                </c:pt>
                <c:pt idx="1545">
                  <c:v>142.593418418564</c:v>
                </c:pt>
                <c:pt idx="1546">
                  <c:v>143.252352488112</c:v>
                </c:pt>
                <c:pt idx="1547">
                  <c:v>143.037955159023</c:v>
                </c:pt>
                <c:pt idx="1548">
                  <c:v>143.40432149401499</c:v>
                </c:pt>
                <c:pt idx="1549">
                  <c:v>142.514072071605</c:v>
                </c:pt>
                <c:pt idx="1550">
                  <c:v>143.30263667730901</c:v>
                </c:pt>
                <c:pt idx="1551">
                  <c:v>144.05420840188501</c:v>
                </c:pt>
                <c:pt idx="1552">
                  <c:v>144.07190390115099</c:v>
                </c:pt>
                <c:pt idx="1553">
                  <c:v>146.727049505705</c:v>
                </c:pt>
                <c:pt idx="1554">
                  <c:v>146.82200760513501</c:v>
                </c:pt>
                <c:pt idx="1555">
                  <c:v>147.20567492331301</c:v>
                </c:pt>
                <c:pt idx="1556">
                  <c:v>147.16838713277701</c:v>
                </c:pt>
                <c:pt idx="1557">
                  <c:v>146.965200672865</c:v>
                </c:pt>
                <c:pt idx="1558">
                  <c:v>146.860355753211</c:v>
                </c:pt>
                <c:pt idx="1559">
                  <c:v>147.042814285823</c:v>
                </c:pt>
                <c:pt idx="1560">
                  <c:v>148.12811824241101</c:v>
                </c:pt>
                <c:pt idx="1561">
                  <c:v>147.69809699064501</c:v>
                </c:pt>
                <c:pt idx="1562">
                  <c:v>146.97308127437901</c:v>
                </c:pt>
                <c:pt idx="1563">
                  <c:v>147.46411015223299</c:v>
                </c:pt>
                <c:pt idx="1564">
                  <c:v>147.74016912381899</c:v>
                </c:pt>
                <c:pt idx="1565">
                  <c:v>147.223987133831</c:v>
                </c:pt>
                <c:pt idx="1566">
                  <c:v>147.364680148568</c:v>
                </c:pt>
                <c:pt idx="1567">
                  <c:v>147.60183491045399</c:v>
                </c:pt>
                <c:pt idx="1568">
                  <c:v>147.85010271996899</c:v>
                </c:pt>
                <c:pt idx="1569">
                  <c:v>148.55221824608401</c:v>
                </c:pt>
                <c:pt idx="1570">
                  <c:v>148.23507517383001</c:v>
                </c:pt>
                <c:pt idx="1571">
                  <c:v>147.55399667691799</c:v>
                </c:pt>
                <c:pt idx="1572">
                  <c:v>147.512961481492</c:v>
                </c:pt>
                <c:pt idx="1573">
                  <c:v>148.652607124523</c:v>
                </c:pt>
                <c:pt idx="1574">
                  <c:v>148.46667955781999</c:v>
                </c:pt>
                <c:pt idx="1575">
                  <c:v>149.081209372411</c:v>
                </c:pt>
                <c:pt idx="1576">
                  <c:v>148.97798447380501</c:v>
                </c:pt>
                <c:pt idx="1577">
                  <c:v>148.93593433073099</c:v>
                </c:pt>
                <c:pt idx="1578">
                  <c:v>148.11523659333801</c:v>
                </c:pt>
                <c:pt idx="1579">
                  <c:v>148.005981990175</c:v>
                </c:pt>
                <c:pt idx="1580">
                  <c:v>147.40465221462401</c:v>
                </c:pt>
                <c:pt idx="1581">
                  <c:v>147.92785201509199</c:v>
                </c:pt>
                <c:pt idx="1582">
                  <c:v>147.18007956949401</c:v>
                </c:pt>
                <c:pt idx="1583">
                  <c:v>148.27100267205901</c:v>
                </c:pt>
                <c:pt idx="1584">
                  <c:v>149.72856525979</c:v>
                </c:pt>
                <c:pt idx="1585">
                  <c:v>149.95913573172001</c:v>
                </c:pt>
                <c:pt idx="1586">
                  <c:v>148.91783547434599</c:v>
                </c:pt>
                <c:pt idx="1587">
                  <c:v>148.89859328688499</c:v>
                </c:pt>
                <c:pt idx="1588">
                  <c:v>149.094758525391</c:v>
                </c:pt>
                <c:pt idx="1589">
                  <c:v>148.28668556449199</c:v>
                </c:pt>
                <c:pt idx="1590">
                  <c:v>149.37756658320299</c:v>
                </c:pt>
                <c:pt idx="1591">
                  <c:v>149.13856184017601</c:v>
                </c:pt>
                <c:pt idx="1592">
                  <c:v>148.75512662954</c:v>
                </c:pt>
                <c:pt idx="1593">
                  <c:v>149.79122968720699</c:v>
                </c:pt>
                <c:pt idx="1594">
                  <c:v>150.348544656683</c:v>
                </c:pt>
                <c:pt idx="1595">
                  <c:v>149.77691473604699</c:v>
                </c:pt>
                <c:pt idx="1596">
                  <c:v>150.15468099380399</c:v>
                </c:pt>
                <c:pt idx="1597">
                  <c:v>148.862390435002</c:v>
                </c:pt>
                <c:pt idx="1598">
                  <c:v>149.30881050277799</c:v>
                </c:pt>
                <c:pt idx="1599">
                  <c:v>148.71063706345399</c:v>
                </c:pt>
                <c:pt idx="1600">
                  <c:v>149.05400519037701</c:v>
                </c:pt>
                <c:pt idx="1601">
                  <c:v>152.167076955597</c:v>
                </c:pt>
                <c:pt idx="1602">
                  <c:v>151.715399020869</c:v>
                </c:pt>
                <c:pt idx="1603">
                  <c:v>149.946624470622</c:v>
                </c:pt>
                <c:pt idx="1604">
                  <c:v>149.34124543559599</c:v>
                </c:pt>
                <c:pt idx="1605">
                  <c:v>149.37078770629401</c:v>
                </c:pt>
                <c:pt idx="1606">
                  <c:v>149.20292528305399</c:v>
                </c:pt>
                <c:pt idx="1607">
                  <c:v>149.50916489583699</c:v>
                </c:pt>
                <c:pt idx="1608">
                  <c:v>149.387085788148</c:v>
                </c:pt>
                <c:pt idx="1609">
                  <c:v>148.87726904318399</c:v>
                </c:pt>
                <c:pt idx="1610">
                  <c:v>148.7793558573</c:v>
                </c:pt>
                <c:pt idx="1611">
                  <c:v>149.68539997046099</c:v>
                </c:pt>
                <c:pt idx="1612">
                  <c:v>148.79434939003701</c:v>
                </c:pt>
                <c:pt idx="1613">
                  <c:v>149.37615920215299</c:v>
                </c:pt>
                <c:pt idx="1614">
                  <c:v>149.21804844011501</c:v>
                </c:pt>
                <c:pt idx="1615">
                  <c:v>148.03067913264101</c:v>
                </c:pt>
                <c:pt idx="1616">
                  <c:v>147.14733733436699</c:v>
                </c:pt>
                <c:pt idx="1617">
                  <c:v>148.69554862984899</c:v>
                </c:pt>
                <c:pt idx="1618">
                  <c:v>148.72677283768101</c:v>
                </c:pt>
                <c:pt idx="1619">
                  <c:v>149.11054770140899</c:v>
                </c:pt>
                <c:pt idx="1620">
                  <c:v>148.621659224903</c:v>
                </c:pt>
                <c:pt idx="1621">
                  <c:v>149.88262983856799</c:v>
                </c:pt>
                <c:pt idx="1622">
                  <c:v>151.03021489803899</c:v>
                </c:pt>
                <c:pt idx="1623">
                  <c:v>151.931121431121</c:v>
                </c:pt>
                <c:pt idx="1624">
                  <c:v>151.99521787004699</c:v>
                </c:pt>
                <c:pt idx="1625">
                  <c:v>152.78852096665301</c:v>
                </c:pt>
                <c:pt idx="1626">
                  <c:v>152.03400878958499</c:v>
                </c:pt>
                <c:pt idx="1627">
                  <c:v>152.52067091178401</c:v>
                </c:pt>
                <c:pt idx="1628">
                  <c:v>153.081921767795</c:v>
                </c:pt>
                <c:pt idx="1629">
                  <c:v>153.21915202343999</c:v>
                </c:pt>
                <c:pt idx="1630">
                  <c:v>153.43849904939401</c:v>
                </c:pt>
                <c:pt idx="1631">
                  <c:v>153.00120573125099</c:v>
                </c:pt>
                <c:pt idx="1632">
                  <c:v>151.910714159143</c:v>
                </c:pt>
                <c:pt idx="1633">
                  <c:v>151.60708074402999</c:v>
                </c:pt>
                <c:pt idx="1634">
                  <c:v>151.63002997388401</c:v>
                </c:pt>
                <c:pt idx="1635">
                  <c:v>151.273993487979</c:v>
                </c:pt>
                <c:pt idx="1636">
                  <c:v>151.88298020491601</c:v>
                </c:pt>
                <c:pt idx="1637">
                  <c:v>150.36109594127501</c:v>
                </c:pt>
                <c:pt idx="1638">
                  <c:v>150.932643136819</c:v>
                </c:pt>
                <c:pt idx="1639">
                  <c:v>150.88443855965599</c:v>
                </c:pt>
                <c:pt idx="1640">
                  <c:v>150.00181334808201</c:v>
                </c:pt>
                <c:pt idx="1641">
                  <c:v>150.84810933722699</c:v>
                </c:pt>
                <c:pt idx="1642">
                  <c:v>151.64066949387299</c:v>
                </c:pt>
                <c:pt idx="1643">
                  <c:v>151.86281113048901</c:v>
                </c:pt>
                <c:pt idx="1644">
                  <c:v>150.94066377793899</c:v>
                </c:pt>
                <c:pt idx="1645">
                  <c:v>150.65414540639199</c:v>
                </c:pt>
                <c:pt idx="1646">
                  <c:v>149.60697180278899</c:v>
                </c:pt>
                <c:pt idx="1647">
                  <c:v>150.66495141482099</c:v>
                </c:pt>
                <c:pt idx="1648">
                  <c:v>151.030974931109</c:v>
                </c:pt>
                <c:pt idx="1649">
                  <c:v>151.13704238288901</c:v>
                </c:pt>
                <c:pt idx="1650">
                  <c:v>151.142491097419</c:v>
                </c:pt>
                <c:pt idx="1651">
                  <c:v>151.109006854905</c:v>
                </c:pt>
                <c:pt idx="1652">
                  <c:v>151.70718478088099</c:v>
                </c:pt>
                <c:pt idx="1653">
                  <c:v>150.83194166541901</c:v>
                </c:pt>
                <c:pt idx="1654">
                  <c:v>150.92320674707801</c:v>
                </c:pt>
                <c:pt idx="1655">
                  <c:v>150.769776701795</c:v>
                </c:pt>
                <c:pt idx="1656">
                  <c:v>150.265884889967</c:v>
                </c:pt>
                <c:pt idx="1657">
                  <c:v>150.94621144355901</c:v>
                </c:pt>
                <c:pt idx="1658">
                  <c:v>151.33802859701299</c:v>
                </c:pt>
                <c:pt idx="1659">
                  <c:v>151.81302956909499</c:v>
                </c:pt>
                <c:pt idx="1660">
                  <c:v>150.87136601777601</c:v>
                </c:pt>
                <c:pt idx="1661">
                  <c:v>150.15756011318399</c:v>
                </c:pt>
                <c:pt idx="1662">
                  <c:v>150.41999272657699</c:v>
                </c:pt>
                <c:pt idx="1663">
                  <c:v>150.77441560034799</c:v>
                </c:pt>
                <c:pt idx="1664">
                  <c:v>150.79188291872001</c:v>
                </c:pt>
                <c:pt idx="1665">
                  <c:v>151.24618025378601</c:v>
                </c:pt>
                <c:pt idx="1666">
                  <c:v>150.72305430345099</c:v>
                </c:pt>
                <c:pt idx="1667">
                  <c:v>151.55155674749801</c:v>
                </c:pt>
                <c:pt idx="1668">
                  <c:v>151.64732084240001</c:v>
                </c:pt>
                <c:pt idx="1669">
                  <c:v>151.53248177860101</c:v>
                </c:pt>
                <c:pt idx="1670">
                  <c:v>151.760859703427</c:v>
                </c:pt>
                <c:pt idx="1671">
                  <c:v>151.76232063665199</c:v>
                </c:pt>
                <c:pt idx="1672">
                  <c:v>151.76888864076901</c:v>
                </c:pt>
                <c:pt idx="1673">
                  <c:v>151.71430308635601</c:v>
                </c:pt>
                <c:pt idx="1674">
                  <c:v>151.680194347232</c:v>
                </c:pt>
                <c:pt idx="1675">
                  <c:v>151.691262502418</c:v>
                </c:pt>
                <c:pt idx="1676">
                  <c:v>151.78587936980099</c:v>
                </c:pt>
                <c:pt idx="1677">
                  <c:v>152.04208644639601</c:v>
                </c:pt>
                <c:pt idx="1678">
                  <c:v>151.66145407632499</c:v>
                </c:pt>
                <c:pt idx="1679">
                  <c:v>151.91531573796999</c:v>
                </c:pt>
                <c:pt idx="1680">
                  <c:v>152.86749948284901</c:v>
                </c:pt>
                <c:pt idx="1681">
                  <c:v>152.53133847459301</c:v>
                </c:pt>
                <c:pt idx="1682">
                  <c:v>152.751898863772</c:v>
                </c:pt>
                <c:pt idx="1683">
                  <c:v>153.01899015843401</c:v>
                </c:pt>
                <c:pt idx="1684">
                  <c:v>153.18793297014699</c:v>
                </c:pt>
                <c:pt idx="1685">
                  <c:v>153.25851914019299</c:v>
                </c:pt>
                <c:pt idx="1686">
                  <c:v>153.26286186802</c:v>
                </c:pt>
                <c:pt idx="1687">
                  <c:v>153.09952912485099</c:v>
                </c:pt>
                <c:pt idx="1688">
                  <c:v>153.452363600806</c:v>
                </c:pt>
                <c:pt idx="1689">
                  <c:v>152.66843128180301</c:v>
                </c:pt>
                <c:pt idx="1690">
                  <c:v>151.95015141050399</c:v>
                </c:pt>
                <c:pt idx="1691">
                  <c:v>152.40643766078301</c:v>
                </c:pt>
                <c:pt idx="1692">
                  <c:v>152.39259446035601</c:v>
                </c:pt>
                <c:pt idx="1693">
                  <c:v>152.62906030276</c:v>
                </c:pt>
                <c:pt idx="1694">
                  <c:v>152.64120324396399</c:v>
                </c:pt>
                <c:pt idx="1695">
                  <c:v>152.19717130100699</c:v>
                </c:pt>
                <c:pt idx="1696">
                  <c:v>152.17845564138401</c:v>
                </c:pt>
                <c:pt idx="1697">
                  <c:v>151.81911812548299</c:v>
                </c:pt>
                <c:pt idx="1698">
                  <c:v>152.31927456689701</c:v>
                </c:pt>
                <c:pt idx="1699">
                  <c:v>153.28825548125701</c:v>
                </c:pt>
                <c:pt idx="1700">
                  <c:v>153.53463198658801</c:v>
                </c:pt>
                <c:pt idx="1701">
                  <c:v>153.906007721234</c:v>
                </c:pt>
                <c:pt idx="1702">
                  <c:v>153.67732067304999</c:v>
                </c:pt>
                <c:pt idx="1703">
                  <c:v>154.44437203359399</c:v>
                </c:pt>
                <c:pt idx="1704">
                  <c:v>155.007383192883</c:v>
                </c:pt>
                <c:pt idx="1705">
                  <c:v>155.460273524077</c:v>
                </c:pt>
                <c:pt idx="1706">
                  <c:v>154.7821658023</c:v>
                </c:pt>
                <c:pt idx="1707">
                  <c:v>155.12471981003901</c:v>
                </c:pt>
                <c:pt idx="1708">
                  <c:v>155.19291349153301</c:v>
                </c:pt>
                <c:pt idx="1709">
                  <c:v>155.56607188289101</c:v>
                </c:pt>
                <c:pt idx="1710">
                  <c:v>155.81985208593599</c:v>
                </c:pt>
                <c:pt idx="1711">
                  <c:v>155.860531190193</c:v>
                </c:pt>
                <c:pt idx="1712">
                  <c:v>156.27222480411299</c:v>
                </c:pt>
                <c:pt idx="1713">
                  <c:v>156.318402626715</c:v>
                </c:pt>
                <c:pt idx="1714">
                  <c:v>156.57632563560401</c:v>
                </c:pt>
                <c:pt idx="1715">
                  <c:v>156.483627432502</c:v>
                </c:pt>
                <c:pt idx="1716">
                  <c:v>156.517524984624</c:v>
                </c:pt>
                <c:pt idx="1717">
                  <c:v>156.37800325113801</c:v>
                </c:pt>
                <c:pt idx="1718">
                  <c:v>155.80907548110301</c:v>
                </c:pt>
                <c:pt idx="1719">
                  <c:v>155.77446104282299</c:v>
                </c:pt>
                <c:pt idx="1720">
                  <c:v>155.605171288333</c:v>
                </c:pt>
                <c:pt idx="1721">
                  <c:v>156.15170344323201</c:v>
                </c:pt>
                <c:pt idx="1722">
                  <c:v>156.030125856718</c:v>
                </c:pt>
                <c:pt idx="1723">
                  <c:v>155.97000802657701</c:v>
                </c:pt>
                <c:pt idx="1724">
                  <c:v>155.96987875719401</c:v>
                </c:pt>
                <c:pt idx="1725">
                  <c:v>156.458250062361</c:v>
                </c:pt>
                <c:pt idx="1726">
                  <c:v>155.36502612109501</c:v>
                </c:pt>
                <c:pt idx="1727">
                  <c:v>155.48689175108501</c:v>
                </c:pt>
                <c:pt idx="1728">
                  <c:v>155.661220974912</c:v>
                </c:pt>
                <c:pt idx="1729">
                  <c:v>155.38830056347001</c:v>
                </c:pt>
                <c:pt idx="1730">
                  <c:v>155.52007437436899</c:v>
                </c:pt>
                <c:pt idx="1731">
                  <c:v>155.41363014083799</c:v>
                </c:pt>
                <c:pt idx="1732">
                  <c:v>155.392210817136</c:v>
                </c:pt>
                <c:pt idx="1733">
                  <c:v>155.39901238791799</c:v>
                </c:pt>
                <c:pt idx="1734">
                  <c:v>155.680389863963</c:v>
                </c:pt>
                <c:pt idx="1735">
                  <c:v>155.755159616236</c:v>
                </c:pt>
                <c:pt idx="1736">
                  <c:v>155.714283793524</c:v>
                </c:pt>
                <c:pt idx="1737">
                  <c:v>155.71791846056499</c:v>
                </c:pt>
                <c:pt idx="1738">
                  <c:v>155.529969352949</c:v>
                </c:pt>
                <c:pt idx="1739">
                  <c:v>155.188757872834</c:v>
                </c:pt>
                <c:pt idx="1740">
                  <c:v>155.695477999242</c:v>
                </c:pt>
                <c:pt idx="1741">
                  <c:v>156.20041361885299</c:v>
                </c:pt>
                <c:pt idx="1742">
                  <c:v>155.52455911663901</c:v>
                </c:pt>
                <c:pt idx="1743">
                  <c:v>155.24851618464101</c:v>
                </c:pt>
                <c:pt idx="1744">
                  <c:v>155.62725757404399</c:v>
                </c:pt>
                <c:pt idx="1745">
                  <c:v>155.906215329438</c:v>
                </c:pt>
                <c:pt idx="1746">
                  <c:v>156.449631744052</c:v>
                </c:pt>
                <c:pt idx="1747">
                  <c:v>156.02341171168001</c:v>
                </c:pt>
                <c:pt idx="1748">
                  <c:v>156.142618678839</c:v>
                </c:pt>
                <c:pt idx="1749">
                  <c:v>156.37782021877399</c:v>
                </c:pt>
                <c:pt idx="1750">
                  <c:v>156.44377901210399</c:v>
                </c:pt>
                <c:pt idx="1751">
                  <c:v>156.767926066862</c:v>
                </c:pt>
                <c:pt idx="1752">
                  <c:v>156.38372686828299</c:v>
                </c:pt>
                <c:pt idx="1753">
                  <c:v>156.304483927418</c:v>
                </c:pt>
                <c:pt idx="1754">
                  <c:v>156.52708312143</c:v>
                </c:pt>
                <c:pt idx="1755">
                  <c:v>156.75896335021801</c:v>
                </c:pt>
                <c:pt idx="1756">
                  <c:v>157.08832475981899</c:v>
                </c:pt>
                <c:pt idx="1757">
                  <c:v>157.43777045064499</c:v>
                </c:pt>
                <c:pt idx="1758">
                  <c:v>157.44656892178699</c:v>
                </c:pt>
                <c:pt idx="1759">
                  <c:v>157.08817334606999</c:v>
                </c:pt>
                <c:pt idx="1760">
                  <c:v>157.11414292241901</c:v>
                </c:pt>
                <c:pt idx="1761">
                  <c:v>156.96706258001299</c:v>
                </c:pt>
                <c:pt idx="1762">
                  <c:v>156.94253187871601</c:v>
                </c:pt>
                <c:pt idx="1763">
                  <c:v>157.425676283961</c:v>
                </c:pt>
                <c:pt idx="1764">
                  <c:v>157.81764296878799</c:v>
                </c:pt>
                <c:pt idx="1765">
                  <c:v>158.20503624634901</c:v>
                </c:pt>
                <c:pt idx="1766">
                  <c:v>157.956308605575</c:v>
                </c:pt>
                <c:pt idx="1767">
                  <c:v>158.00588081025501</c:v>
                </c:pt>
                <c:pt idx="1768">
                  <c:v>158.02383521765699</c:v>
                </c:pt>
                <c:pt idx="1769">
                  <c:v>157.87385382883201</c:v>
                </c:pt>
                <c:pt idx="1770">
                  <c:v>158.098929757858</c:v>
                </c:pt>
                <c:pt idx="1771">
                  <c:v>158.241705320645</c:v>
                </c:pt>
                <c:pt idx="1772">
                  <c:v>158.65555193195101</c:v>
                </c:pt>
                <c:pt idx="1773">
                  <c:v>158.979859725566</c:v>
                </c:pt>
                <c:pt idx="1774">
                  <c:v>159.332152862767</c:v>
                </c:pt>
                <c:pt idx="1775">
                  <c:v>159.433933275051</c:v>
                </c:pt>
                <c:pt idx="1776">
                  <c:v>159.372940426295</c:v>
                </c:pt>
                <c:pt idx="1777">
                  <c:v>158.897773389653</c:v>
                </c:pt>
                <c:pt idx="1778">
                  <c:v>158.420720809003</c:v>
                </c:pt>
                <c:pt idx="1779">
                  <c:v>158.43606470156999</c:v>
                </c:pt>
                <c:pt idx="1780">
                  <c:v>159.01178468455899</c:v>
                </c:pt>
                <c:pt idx="1781">
                  <c:v>159.289260648024</c:v>
                </c:pt>
                <c:pt idx="1782">
                  <c:v>159.285811870835</c:v>
                </c:pt>
                <c:pt idx="1783">
                  <c:v>159.204162730506</c:v>
                </c:pt>
                <c:pt idx="1784">
                  <c:v>159.15444784078201</c:v>
                </c:pt>
                <c:pt idx="1785">
                  <c:v>159.346603933766</c:v>
                </c:pt>
                <c:pt idx="1786">
                  <c:v>159.49853923111201</c:v>
                </c:pt>
                <c:pt idx="1787">
                  <c:v>159.543889043896</c:v>
                </c:pt>
                <c:pt idx="1788">
                  <c:v>159.31074757061899</c:v>
                </c:pt>
                <c:pt idx="1789">
                  <c:v>160.185423971951</c:v>
                </c:pt>
                <c:pt idx="1790">
                  <c:v>160.32225932215499</c:v>
                </c:pt>
                <c:pt idx="1791">
                  <c:v>160.70295668666299</c:v>
                </c:pt>
                <c:pt idx="1792">
                  <c:v>160.612046898134</c:v>
                </c:pt>
                <c:pt idx="1793">
                  <c:v>160.76041632592299</c:v>
                </c:pt>
                <c:pt idx="1794">
                  <c:v>161.18197010167799</c:v>
                </c:pt>
                <c:pt idx="1795">
                  <c:v>161.32355923833899</c:v>
                </c:pt>
                <c:pt idx="1796">
                  <c:v>161.39281539940299</c:v>
                </c:pt>
                <c:pt idx="1797">
                  <c:v>161.52799503682701</c:v>
                </c:pt>
                <c:pt idx="1798">
                  <c:v>161.52228295737299</c:v>
                </c:pt>
                <c:pt idx="1799">
                  <c:v>161.12042845317799</c:v>
                </c:pt>
                <c:pt idx="1800">
                  <c:v>161.23154924670999</c:v>
                </c:pt>
                <c:pt idx="1801">
                  <c:v>161.22372975105</c:v>
                </c:pt>
                <c:pt idx="1802">
                  <c:v>161.25762382416099</c:v>
                </c:pt>
                <c:pt idx="1803">
                  <c:v>161.61559582016599</c:v>
                </c:pt>
                <c:pt idx="1804">
                  <c:v>161.571764555794</c:v>
                </c:pt>
                <c:pt idx="1805">
                  <c:v>161.91797293621599</c:v>
                </c:pt>
                <c:pt idx="1806">
                  <c:v>161.695616249246</c:v>
                </c:pt>
                <c:pt idx="1807">
                  <c:v>161.28986432088601</c:v>
                </c:pt>
                <c:pt idx="1808">
                  <c:v>161.71890085032101</c:v>
                </c:pt>
                <c:pt idx="1809">
                  <c:v>161.84229446998501</c:v>
                </c:pt>
                <c:pt idx="1810">
                  <c:v>162.13930793017599</c:v>
                </c:pt>
                <c:pt idx="1811">
                  <c:v>162.22125662333201</c:v>
                </c:pt>
                <c:pt idx="1812">
                  <c:v>162.53747061624199</c:v>
                </c:pt>
                <c:pt idx="1813">
                  <c:v>162.68530928750101</c:v>
                </c:pt>
                <c:pt idx="1814">
                  <c:v>162.131568666904</c:v>
                </c:pt>
                <c:pt idx="1815">
                  <c:v>162.47892569111301</c:v>
                </c:pt>
                <c:pt idx="1816">
                  <c:v>162.348776620753</c:v>
                </c:pt>
                <c:pt idx="1817">
                  <c:v>162.234717997578</c:v>
                </c:pt>
                <c:pt idx="1818">
                  <c:v>161.58193861416601</c:v>
                </c:pt>
                <c:pt idx="1819">
                  <c:v>160.208961767451</c:v>
                </c:pt>
                <c:pt idx="1820">
                  <c:v>160.51845270008201</c:v>
                </c:pt>
                <c:pt idx="1821">
                  <c:v>160.82038528068901</c:v>
                </c:pt>
                <c:pt idx="1822">
                  <c:v>160.31827811513901</c:v>
                </c:pt>
                <c:pt idx="1823">
                  <c:v>160.46664599997101</c:v>
                </c:pt>
                <c:pt idx="1824">
                  <c:v>160.63813589622399</c:v>
                </c:pt>
                <c:pt idx="1825">
                  <c:v>161.11007869073501</c:v>
                </c:pt>
                <c:pt idx="1826">
                  <c:v>161.322692545406</c:v>
                </c:pt>
                <c:pt idx="1827">
                  <c:v>161.005359684768</c:v>
                </c:pt>
                <c:pt idx="1828">
                  <c:v>161.659106400822</c:v>
                </c:pt>
                <c:pt idx="1829">
                  <c:v>162.092802750695</c:v>
                </c:pt>
                <c:pt idx="1830">
                  <c:v>162.476143633536</c:v>
                </c:pt>
                <c:pt idx="1831">
                  <c:v>162.49136379450701</c:v>
                </c:pt>
                <c:pt idx="1832">
                  <c:v>162.52268730653799</c:v>
                </c:pt>
                <c:pt idx="1833">
                  <c:v>162.44578463060799</c:v>
                </c:pt>
                <c:pt idx="1834">
                  <c:v>162.77283181655599</c:v>
                </c:pt>
                <c:pt idx="1835">
                  <c:v>162.819736548843</c:v>
                </c:pt>
                <c:pt idx="1836">
                  <c:v>163.148972097056</c:v>
                </c:pt>
                <c:pt idx="1837">
                  <c:v>163.19346782282</c:v>
                </c:pt>
                <c:pt idx="1838">
                  <c:v>163.48847124501199</c:v>
                </c:pt>
                <c:pt idx="1839">
                  <c:v>163.690210562348</c:v>
                </c:pt>
                <c:pt idx="1840">
                  <c:v>163.90273390105401</c:v>
                </c:pt>
                <c:pt idx="1841">
                  <c:v>164.09629381638501</c:v>
                </c:pt>
                <c:pt idx="1842">
                  <c:v>163.54793588894901</c:v>
                </c:pt>
                <c:pt idx="1843">
                  <c:v>163.34838312554399</c:v>
                </c:pt>
                <c:pt idx="1844">
                  <c:v>164.17056360311099</c:v>
                </c:pt>
                <c:pt idx="1845">
                  <c:v>164.07426964810699</c:v>
                </c:pt>
                <c:pt idx="1846">
                  <c:v>162.856681182508</c:v>
                </c:pt>
                <c:pt idx="1847">
                  <c:v>163.82671829703301</c:v>
                </c:pt>
                <c:pt idx="1848">
                  <c:v>163.83299199399801</c:v>
                </c:pt>
                <c:pt idx="1849">
                  <c:v>162.926971339061</c:v>
                </c:pt>
                <c:pt idx="1850">
                  <c:v>162.08079480182599</c:v>
                </c:pt>
                <c:pt idx="1851">
                  <c:v>163.39462643095601</c:v>
                </c:pt>
                <c:pt idx="1852">
                  <c:v>163.623772482833</c:v>
                </c:pt>
                <c:pt idx="1853">
                  <c:v>164.64023739454501</c:v>
                </c:pt>
                <c:pt idx="1854">
                  <c:v>164.549718745973</c:v>
                </c:pt>
                <c:pt idx="1855">
                  <c:v>163.125102064739</c:v>
                </c:pt>
                <c:pt idx="1856">
                  <c:v>162.43161256376499</c:v>
                </c:pt>
                <c:pt idx="1857">
                  <c:v>163.93954382526999</c:v>
                </c:pt>
                <c:pt idx="1858">
                  <c:v>160.88895736815601</c:v>
                </c:pt>
                <c:pt idx="1859">
                  <c:v>162.43488510421301</c:v>
                </c:pt>
                <c:pt idx="1860">
                  <c:v>162.121265489959</c:v>
                </c:pt>
                <c:pt idx="1861">
                  <c:v>162.011072444685</c:v>
                </c:pt>
                <c:pt idx="1862">
                  <c:v>159.64145173118499</c:v>
                </c:pt>
                <c:pt idx="1863">
                  <c:v>159.64186079874099</c:v>
                </c:pt>
                <c:pt idx="1864">
                  <c:v>161.32111393898401</c:v>
                </c:pt>
                <c:pt idx="1865">
                  <c:v>161.022190137699</c:v>
                </c:pt>
                <c:pt idx="1866">
                  <c:v>158.662151503963</c:v>
                </c:pt>
                <c:pt idx="1867">
                  <c:v>161.59210213443299</c:v>
                </c:pt>
                <c:pt idx="1868">
                  <c:v>158.619041296207</c:v>
                </c:pt>
                <c:pt idx="1869">
                  <c:v>155.72345311794501</c:v>
                </c:pt>
                <c:pt idx="1870">
                  <c:v>153.22096287596301</c:v>
                </c:pt>
                <c:pt idx="1871">
                  <c:v>153.350293703376</c:v>
                </c:pt>
                <c:pt idx="1872">
                  <c:v>152.23413361255299</c:v>
                </c:pt>
                <c:pt idx="1873">
                  <c:v>151.76770376001701</c:v>
                </c:pt>
                <c:pt idx="1874">
                  <c:v>153.74556525028601</c:v>
                </c:pt>
                <c:pt idx="1875">
                  <c:v>155.59558079312399</c:v>
                </c:pt>
                <c:pt idx="1876">
                  <c:v>159.16193942265599</c:v>
                </c:pt>
                <c:pt idx="1877">
                  <c:v>158.170622363582</c:v>
                </c:pt>
                <c:pt idx="1878">
                  <c:v>160.334292381371</c:v>
                </c:pt>
                <c:pt idx="1879">
                  <c:v>161.55573768845099</c:v>
                </c:pt>
                <c:pt idx="1880">
                  <c:v>161.49270642414101</c:v>
                </c:pt>
                <c:pt idx="1881">
                  <c:v>163.67741665491499</c:v>
                </c:pt>
                <c:pt idx="1882">
                  <c:v>163.26029524321601</c:v>
                </c:pt>
                <c:pt idx="1883">
                  <c:v>163.93842466883899</c:v>
                </c:pt>
                <c:pt idx="1884">
                  <c:v>166.03176992770801</c:v>
                </c:pt>
                <c:pt idx="1885">
                  <c:v>166.268936475499</c:v>
                </c:pt>
                <c:pt idx="1886">
                  <c:v>165.75538740849399</c:v>
                </c:pt>
                <c:pt idx="1887">
                  <c:v>166.23283472599499</c:v>
                </c:pt>
                <c:pt idx="1888">
                  <c:v>166.80884016957299</c:v>
                </c:pt>
                <c:pt idx="1889">
                  <c:v>166.763746639636</c:v>
                </c:pt>
                <c:pt idx="1890">
                  <c:v>167.31947647305</c:v>
                </c:pt>
                <c:pt idx="1891">
                  <c:v>167.641041896845</c:v>
                </c:pt>
                <c:pt idx="1892">
                  <c:v>167.73073573782801</c:v>
                </c:pt>
                <c:pt idx="1893">
                  <c:v>168.13710238103999</c:v>
                </c:pt>
                <c:pt idx="1894">
                  <c:v>168.42062452213401</c:v>
                </c:pt>
                <c:pt idx="1895">
                  <c:v>168.226753655528</c:v>
                </c:pt>
                <c:pt idx="1896">
                  <c:v>169.28936846302</c:v>
                </c:pt>
                <c:pt idx="1897">
                  <c:v>168.776447816043</c:v>
                </c:pt>
                <c:pt idx="1898">
                  <c:v>169.32006720130801</c:v>
                </c:pt>
                <c:pt idx="1899">
                  <c:v>169.92441483578801</c:v>
                </c:pt>
                <c:pt idx="1900">
                  <c:v>170.83307309366501</c:v>
                </c:pt>
                <c:pt idx="1901">
                  <c:v>170.86741185511499</c:v>
                </c:pt>
                <c:pt idx="1902">
                  <c:v>171.66452987136401</c:v>
                </c:pt>
                <c:pt idx="1903">
                  <c:v>171.852288619532</c:v>
                </c:pt>
                <c:pt idx="1904">
                  <c:v>170.28674855403801</c:v>
                </c:pt>
                <c:pt idx="1905">
                  <c:v>171.168813956637</c:v>
                </c:pt>
                <c:pt idx="1906">
                  <c:v>171.64350584748399</c:v>
                </c:pt>
                <c:pt idx="1907">
                  <c:v>171.503770563541</c:v>
                </c:pt>
                <c:pt idx="1908">
                  <c:v>171.65314570119401</c:v>
                </c:pt>
                <c:pt idx="1909">
                  <c:v>170.41958746347601</c:v>
                </c:pt>
                <c:pt idx="1910">
                  <c:v>170.67126781495</c:v>
                </c:pt>
                <c:pt idx="1911">
                  <c:v>167.93515743204199</c:v>
                </c:pt>
                <c:pt idx="1912">
                  <c:v>168.71442786607199</c:v>
                </c:pt>
                <c:pt idx="1913">
                  <c:v>166.43421191968599</c:v>
                </c:pt>
                <c:pt idx="1914">
                  <c:v>165.04204677650699</c:v>
                </c:pt>
                <c:pt idx="1915">
                  <c:v>163.00917033037501</c:v>
                </c:pt>
                <c:pt idx="1916">
                  <c:v>166.14997524391899</c:v>
                </c:pt>
                <c:pt idx="1917">
                  <c:v>170.14443116527499</c:v>
                </c:pt>
                <c:pt idx="1918">
                  <c:v>170.90727569315101</c:v>
                </c:pt>
                <c:pt idx="1919">
                  <c:v>171.44486835381801</c:v>
                </c:pt>
                <c:pt idx="1920">
                  <c:v>171.28755392410201</c:v>
                </c:pt>
                <c:pt idx="1921">
                  <c:v>171.350080745394</c:v>
                </c:pt>
                <c:pt idx="1922">
                  <c:v>172.24345604511799</c:v>
                </c:pt>
                <c:pt idx="1923">
                  <c:v>172.30051039212799</c:v>
                </c:pt>
                <c:pt idx="1924">
                  <c:v>171.30407122239399</c:v>
                </c:pt>
                <c:pt idx="1925">
                  <c:v>169.54244323484701</c:v>
                </c:pt>
                <c:pt idx="1926">
                  <c:v>169.25756768991499</c:v>
                </c:pt>
                <c:pt idx="1927">
                  <c:v>166.47094369590599</c:v>
                </c:pt>
                <c:pt idx="1928">
                  <c:v>164.61200821485701</c:v>
                </c:pt>
                <c:pt idx="1929">
                  <c:v>166.63067151696299</c:v>
                </c:pt>
                <c:pt idx="1930">
                  <c:v>169.716215277267</c:v>
                </c:pt>
                <c:pt idx="1931">
                  <c:v>168.445422736994</c:v>
                </c:pt>
                <c:pt idx="1932">
                  <c:v>166.88423785184801</c:v>
                </c:pt>
                <c:pt idx="1933">
                  <c:v>166.64547087618499</c:v>
                </c:pt>
                <c:pt idx="1934">
                  <c:v>165.70165923755499</c:v>
                </c:pt>
                <c:pt idx="1935">
                  <c:v>163.85835495745499</c:v>
                </c:pt>
                <c:pt idx="1936">
                  <c:v>165.919425360915</c:v>
                </c:pt>
                <c:pt idx="1937">
                  <c:v>166.70847224477399</c:v>
                </c:pt>
                <c:pt idx="1938">
                  <c:v>167.529710765217</c:v>
                </c:pt>
                <c:pt idx="1939">
                  <c:v>170.360812023249</c:v>
                </c:pt>
                <c:pt idx="1940">
                  <c:v>170.08735219751901</c:v>
                </c:pt>
                <c:pt idx="1941">
                  <c:v>170.203800526495</c:v>
                </c:pt>
                <c:pt idx="1942">
                  <c:v>166.84612412442701</c:v>
                </c:pt>
                <c:pt idx="1943">
                  <c:v>165.29601137066899</c:v>
                </c:pt>
                <c:pt idx="1944">
                  <c:v>166.878462803746</c:v>
                </c:pt>
                <c:pt idx="1945">
                  <c:v>165.15140534256599</c:v>
                </c:pt>
                <c:pt idx="1946">
                  <c:v>166.936489881922</c:v>
                </c:pt>
                <c:pt idx="1947">
                  <c:v>168.93993730978301</c:v>
                </c:pt>
                <c:pt idx="1948">
                  <c:v>168.517021971725</c:v>
                </c:pt>
                <c:pt idx="1949">
                  <c:v>170.11195557732</c:v>
                </c:pt>
                <c:pt idx="1950">
                  <c:v>169.30291863883599</c:v>
                </c:pt>
                <c:pt idx="1951">
                  <c:v>168.67315233611399</c:v>
                </c:pt>
                <c:pt idx="1952">
                  <c:v>170.88906657484901</c:v>
                </c:pt>
                <c:pt idx="1953">
                  <c:v>171.20066495288901</c:v>
                </c:pt>
                <c:pt idx="1954">
                  <c:v>173.02488772395901</c:v>
                </c:pt>
                <c:pt idx="1955">
                  <c:v>174.12498054637399</c:v>
                </c:pt>
                <c:pt idx="1956">
                  <c:v>174.34457063754601</c:v>
                </c:pt>
                <c:pt idx="1957">
                  <c:v>174.44152709576599</c:v>
                </c:pt>
                <c:pt idx="1958">
                  <c:v>174.78831273108199</c:v>
                </c:pt>
                <c:pt idx="1959">
                  <c:v>175.908914481078</c:v>
                </c:pt>
                <c:pt idx="1960">
                  <c:v>175.973617599634</c:v>
                </c:pt>
                <c:pt idx="1961">
                  <c:v>176.27783786673299</c:v>
                </c:pt>
                <c:pt idx="1962">
                  <c:v>175.98839958143299</c:v>
                </c:pt>
                <c:pt idx="1963">
                  <c:v>176.315271865992</c:v>
                </c:pt>
                <c:pt idx="1964">
                  <c:v>175.663408467784</c:v>
                </c:pt>
                <c:pt idx="1965">
                  <c:v>175.51185571996299</c:v>
                </c:pt>
                <c:pt idx="1966">
                  <c:v>174.88974163040899</c:v>
                </c:pt>
                <c:pt idx="1967">
                  <c:v>174.388348474362</c:v>
                </c:pt>
                <c:pt idx="1968">
                  <c:v>174.532963669579</c:v>
                </c:pt>
                <c:pt idx="1969">
                  <c:v>171.90961679954799</c:v>
                </c:pt>
                <c:pt idx="1970">
                  <c:v>172.37797872050999</c:v>
                </c:pt>
                <c:pt idx="1971">
                  <c:v>170.910142972904</c:v>
                </c:pt>
                <c:pt idx="1972">
                  <c:v>170.50701269559201</c:v>
                </c:pt>
                <c:pt idx="1973">
                  <c:v>171.42929552067599</c:v>
                </c:pt>
                <c:pt idx="1974">
                  <c:v>170.83136271013001</c:v>
                </c:pt>
                <c:pt idx="1975">
                  <c:v>172.337848414571</c:v>
                </c:pt>
                <c:pt idx="1976">
                  <c:v>172.26717965676201</c:v>
                </c:pt>
                <c:pt idx="1977">
                  <c:v>174.73303832331999</c:v>
                </c:pt>
                <c:pt idx="1978">
                  <c:v>174.434286368735</c:v>
                </c:pt>
                <c:pt idx="1979">
                  <c:v>176.089592682362</c:v>
                </c:pt>
                <c:pt idx="1980">
                  <c:v>176.32681384598001</c:v>
                </c:pt>
                <c:pt idx="1981">
                  <c:v>176.160992927238</c:v>
                </c:pt>
                <c:pt idx="1982">
                  <c:v>174.1993932563</c:v>
                </c:pt>
                <c:pt idx="1983">
                  <c:v>173.64701375519601</c:v>
                </c:pt>
                <c:pt idx="1984">
                  <c:v>174.099291446742</c:v>
                </c:pt>
                <c:pt idx="1985">
                  <c:v>174.65258796098701</c:v>
                </c:pt>
                <c:pt idx="1986">
                  <c:v>173.816530162562</c:v>
                </c:pt>
                <c:pt idx="1987">
                  <c:v>174.34889634662699</c:v>
                </c:pt>
                <c:pt idx="1988">
                  <c:v>174.011066840176</c:v>
                </c:pt>
                <c:pt idx="1989">
                  <c:v>175.06782744611201</c:v>
                </c:pt>
                <c:pt idx="1990">
                  <c:v>174.90228784766501</c:v>
                </c:pt>
                <c:pt idx="1991">
                  <c:v>174.91599264596201</c:v>
                </c:pt>
                <c:pt idx="1992">
                  <c:v>174.63026213452301</c:v>
                </c:pt>
                <c:pt idx="1993">
                  <c:v>175.517043211123</c:v>
                </c:pt>
                <c:pt idx="1994">
                  <c:v>174.95936619014799</c:v>
                </c:pt>
                <c:pt idx="1995">
                  <c:v>174.930571520808</c:v>
                </c:pt>
                <c:pt idx="1996">
                  <c:v>175.72627774356801</c:v>
                </c:pt>
                <c:pt idx="1997">
                  <c:v>175.433167058713</c:v>
                </c:pt>
                <c:pt idx="1998">
                  <c:v>174.56715163140399</c:v>
                </c:pt>
                <c:pt idx="1999">
                  <c:v>175.04044165025701</c:v>
                </c:pt>
                <c:pt idx="2000">
                  <c:v>175.13433882828599</c:v>
                </c:pt>
                <c:pt idx="2001">
                  <c:v>174.76749955268599</c:v>
                </c:pt>
                <c:pt idx="2002">
                  <c:v>175.412088710577</c:v>
                </c:pt>
                <c:pt idx="2003">
                  <c:v>175.972786501256</c:v>
                </c:pt>
                <c:pt idx="2004">
                  <c:v>176.55228430941901</c:v>
                </c:pt>
                <c:pt idx="2005">
                  <c:v>176.53164942550001</c:v>
                </c:pt>
                <c:pt idx="2006">
                  <c:v>175.56180114093499</c:v>
                </c:pt>
                <c:pt idx="2007">
                  <c:v>173.766973385277</c:v>
                </c:pt>
                <c:pt idx="2008">
                  <c:v>174.479629449154</c:v>
                </c:pt>
                <c:pt idx="2009">
                  <c:v>174.81301297163799</c:v>
                </c:pt>
                <c:pt idx="2010">
                  <c:v>173.607732377579</c:v>
                </c:pt>
                <c:pt idx="2011">
                  <c:v>172.58779394520701</c:v>
                </c:pt>
                <c:pt idx="2012">
                  <c:v>173.06208978124999</c:v>
                </c:pt>
                <c:pt idx="2013">
                  <c:v>174.664751577126</c:v>
                </c:pt>
                <c:pt idx="2014">
                  <c:v>173.300562645437</c:v>
                </c:pt>
                <c:pt idx="2015">
                  <c:v>173.37797694668501</c:v>
                </c:pt>
                <c:pt idx="2016">
                  <c:v>174.107832086397</c:v>
                </c:pt>
                <c:pt idx="2017">
                  <c:v>175.787474936807</c:v>
                </c:pt>
                <c:pt idx="2018">
                  <c:v>176.50242652722099</c:v>
                </c:pt>
                <c:pt idx="2019">
                  <c:v>176.519914628295</c:v>
                </c:pt>
                <c:pt idx="2020">
                  <c:v>175.417465970047</c:v>
                </c:pt>
                <c:pt idx="2021">
                  <c:v>175.50211732216999</c:v>
                </c:pt>
                <c:pt idx="2022">
                  <c:v>176.19119219745201</c:v>
                </c:pt>
                <c:pt idx="2023">
                  <c:v>175.96082651879499</c:v>
                </c:pt>
                <c:pt idx="2024">
                  <c:v>174.797586052437</c:v>
                </c:pt>
                <c:pt idx="2025">
                  <c:v>175.93400204993401</c:v>
                </c:pt>
                <c:pt idx="2026">
                  <c:v>175.743012875327</c:v>
                </c:pt>
                <c:pt idx="2027">
                  <c:v>175.27310212489701</c:v>
                </c:pt>
                <c:pt idx="2028">
                  <c:v>175.027497472352</c:v>
                </c:pt>
                <c:pt idx="2029">
                  <c:v>174.73170565265099</c:v>
                </c:pt>
                <c:pt idx="2030">
                  <c:v>173.724952920606</c:v>
                </c:pt>
                <c:pt idx="2031">
                  <c:v>173.104214777886</c:v>
                </c:pt>
                <c:pt idx="2032">
                  <c:v>172.70913374169001</c:v>
                </c:pt>
                <c:pt idx="2033">
                  <c:v>172.150315719823</c:v>
                </c:pt>
                <c:pt idx="2034">
                  <c:v>172.30212349103601</c:v>
                </c:pt>
                <c:pt idx="2035">
                  <c:v>173.16838091423699</c:v>
                </c:pt>
                <c:pt idx="2036">
                  <c:v>173.816300533114</c:v>
                </c:pt>
                <c:pt idx="2037">
                  <c:v>173.107636962882</c:v>
                </c:pt>
                <c:pt idx="2038">
                  <c:v>172.82384234423</c:v>
                </c:pt>
                <c:pt idx="2039">
                  <c:v>173.60266026582499</c:v>
                </c:pt>
                <c:pt idx="2040">
                  <c:v>173.60663624517801</c:v>
                </c:pt>
                <c:pt idx="2041">
                  <c:v>174.33750913620599</c:v>
                </c:pt>
                <c:pt idx="2042">
                  <c:v>174.12891211380699</c:v>
                </c:pt>
                <c:pt idx="2043">
                  <c:v>173.91609637584801</c:v>
                </c:pt>
                <c:pt idx="2044">
                  <c:v>173.97966775900699</c:v>
                </c:pt>
                <c:pt idx="2045">
                  <c:v>173.559206231074</c:v>
                </c:pt>
                <c:pt idx="2046">
                  <c:v>173.010204260422</c:v>
                </c:pt>
                <c:pt idx="2047">
                  <c:v>172.48035382893499</c:v>
                </c:pt>
                <c:pt idx="2048">
                  <c:v>171.615592051986</c:v>
                </c:pt>
                <c:pt idx="2049">
                  <c:v>171.92569936708099</c:v>
                </c:pt>
                <c:pt idx="2050">
                  <c:v>171.18835421149899</c:v>
                </c:pt>
                <c:pt idx="2051">
                  <c:v>171.28847518684501</c:v>
                </c:pt>
                <c:pt idx="2052">
                  <c:v>170.507629954838</c:v>
                </c:pt>
                <c:pt idx="2053">
                  <c:v>171.10298649037099</c:v>
                </c:pt>
                <c:pt idx="2054">
                  <c:v>170.011664800424</c:v>
                </c:pt>
                <c:pt idx="2055">
                  <c:v>169.78447773859</c:v>
                </c:pt>
                <c:pt idx="2056">
                  <c:v>169.986663737848</c:v>
                </c:pt>
                <c:pt idx="2057">
                  <c:v>170.38126425367801</c:v>
                </c:pt>
                <c:pt idx="2058">
                  <c:v>171.01070590028101</c:v>
                </c:pt>
                <c:pt idx="2059">
                  <c:v>170.84936758924201</c:v>
                </c:pt>
                <c:pt idx="2060">
                  <c:v>171.39171502898</c:v>
                </c:pt>
                <c:pt idx="2061">
                  <c:v>171.621625485294</c:v>
                </c:pt>
                <c:pt idx="2062">
                  <c:v>171.09334235291001</c:v>
                </c:pt>
                <c:pt idx="2063">
                  <c:v>171.271141279999</c:v>
                </c:pt>
                <c:pt idx="2064">
                  <c:v>170.54769485473301</c:v>
                </c:pt>
                <c:pt idx="2065">
                  <c:v>170.38605034150601</c:v>
                </c:pt>
                <c:pt idx="2066">
                  <c:v>169.70735332608899</c:v>
                </c:pt>
                <c:pt idx="2067">
                  <c:v>169.12068556079399</c:v>
                </c:pt>
                <c:pt idx="2068">
                  <c:v>169.80868140825999</c:v>
                </c:pt>
                <c:pt idx="2069">
                  <c:v>170.49664153566201</c:v>
                </c:pt>
                <c:pt idx="2070">
                  <c:v>170.58750908064701</c:v>
                </c:pt>
                <c:pt idx="2071">
                  <c:v>170.39882418827699</c:v>
                </c:pt>
                <c:pt idx="2072">
                  <c:v>169.98705210953199</c:v>
                </c:pt>
                <c:pt idx="2073">
                  <c:v>169.57206006183401</c:v>
                </c:pt>
                <c:pt idx="2074">
                  <c:v>169.32919219506999</c:v>
                </c:pt>
                <c:pt idx="2075">
                  <c:v>168.849915637225</c:v>
                </c:pt>
                <c:pt idx="2076">
                  <c:v>168.77639287917901</c:v>
                </c:pt>
                <c:pt idx="2077">
                  <c:v>169.525874544582</c:v>
                </c:pt>
                <c:pt idx="2078">
                  <c:v>169.05450230177101</c:v>
                </c:pt>
                <c:pt idx="2079">
                  <c:v>168.98766624812899</c:v>
                </c:pt>
                <c:pt idx="2080">
                  <c:v>168.33028524933499</c:v>
                </c:pt>
                <c:pt idx="2081">
                  <c:v>168.45062038437601</c:v>
                </c:pt>
                <c:pt idx="2082">
                  <c:v>168.896093939899</c:v>
                </c:pt>
                <c:pt idx="2083">
                  <c:v>168.57785135860701</c:v>
                </c:pt>
                <c:pt idx="2084">
                  <c:v>167.99776504589599</c:v>
                </c:pt>
                <c:pt idx="2085">
                  <c:v>166.90557464799701</c:v>
                </c:pt>
                <c:pt idx="2086">
                  <c:v>164.924572752551</c:v>
                </c:pt>
                <c:pt idx="2087">
                  <c:v>161.90431207938801</c:v>
                </c:pt>
                <c:pt idx="2088">
                  <c:v>160.99107496145101</c:v>
                </c:pt>
                <c:pt idx="2089">
                  <c:v>162.672471842855</c:v>
                </c:pt>
                <c:pt idx="2090">
                  <c:v>165.275336995195</c:v>
                </c:pt>
                <c:pt idx="2091">
                  <c:v>166.294513900136</c:v>
                </c:pt>
                <c:pt idx="2092">
                  <c:v>166.47944761751799</c:v>
                </c:pt>
                <c:pt idx="2093">
                  <c:v>166.24755273269901</c:v>
                </c:pt>
                <c:pt idx="2094">
                  <c:v>166.284589790555</c:v>
                </c:pt>
                <c:pt idx="2095">
                  <c:v>166.406143888342</c:v>
                </c:pt>
                <c:pt idx="2096">
                  <c:v>166.32293836567101</c:v>
                </c:pt>
                <c:pt idx="2097">
                  <c:v>166.42127922730199</c:v>
                </c:pt>
                <c:pt idx="2098">
                  <c:v>165.90584744123501</c:v>
                </c:pt>
                <c:pt idx="2099">
                  <c:v>165.90816173144199</c:v>
                </c:pt>
                <c:pt idx="2100">
                  <c:v>166.20457306388499</c:v>
                </c:pt>
                <c:pt idx="2101">
                  <c:v>166.01691958814999</c:v>
                </c:pt>
                <c:pt idx="2102">
                  <c:v>165.272506847253</c:v>
                </c:pt>
                <c:pt idx="2103">
                  <c:v>165.96487648680201</c:v>
                </c:pt>
                <c:pt idx="2104">
                  <c:v>167.131549339689</c:v>
                </c:pt>
                <c:pt idx="2105">
                  <c:v>167.54291912947801</c:v>
                </c:pt>
                <c:pt idx="2106">
                  <c:v>166.77570393700699</c:v>
                </c:pt>
                <c:pt idx="2107">
                  <c:v>166.60190819787701</c:v>
                </c:pt>
                <c:pt idx="2108">
                  <c:v>166.56012827804199</c:v>
                </c:pt>
                <c:pt idx="2109">
                  <c:v>167.36540055268901</c:v>
                </c:pt>
                <c:pt idx="2110">
                  <c:v>166.70978943858</c:v>
                </c:pt>
                <c:pt idx="2111">
                  <c:v>166.02014395906599</c:v>
                </c:pt>
                <c:pt idx="2112">
                  <c:v>166.193317064843</c:v>
                </c:pt>
                <c:pt idx="2113">
                  <c:v>166.28870784885399</c:v>
                </c:pt>
                <c:pt idx="2114">
                  <c:v>166.47294678940801</c:v>
                </c:pt>
                <c:pt idx="2115">
                  <c:v>168.21174963196501</c:v>
                </c:pt>
                <c:pt idx="2116">
                  <c:v>168.29353256026999</c:v>
                </c:pt>
                <c:pt idx="2117">
                  <c:v>168.872655961486</c:v>
                </c:pt>
                <c:pt idx="2118">
                  <c:v>169.16443790492099</c:v>
                </c:pt>
                <c:pt idx="2119">
                  <c:v>168.666485236021</c:v>
                </c:pt>
                <c:pt idx="2120">
                  <c:v>169.155229843136</c:v>
                </c:pt>
                <c:pt idx="2121">
                  <c:v>169.63919272297301</c:v>
                </c:pt>
                <c:pt idx="2122">
                  <c:v>169.65424051397099</c:v>
                </c:pt>
                <c:pt idx="2123">
                  <c:v>170.66438398417799</c:v>
                </c:pt>
                <c:pt idx="2124">
                  <c:v>170.61764818049301</c:v>
                </c:pt>
                <c:pt idx="2125">
                  <c:v>170.43382497316</c:v>
                </c:pt>
                <c:pt idx="2126">
                  <c:v>170.17265125921401</c:v>
                </c:pt>
                <c:pt idx="2127">
                  <c:v>170.03252086120401</c:v>
                </c:pt>
                <c:pt idx="2128">
                  <c:v>169.979895030732</c:v>
                </c:pt>
                <c:pt idx="2129">
                  <c:v>170.59093509715501</c:v>
                </c:pt>
                <c:pt idx="2130">
                  <c:v>170.45129327395199</c:v>
                </c:pt>
                <c:pt idx="2131">
                  <c:v>170.630131471266</c:v>
                </c:pt>
                <c:pt idx="2132">
                  <c:v>170.810471780303</c:v>
                </c:pt>
                <c:pt idx="2133">
                  <c:v>170.596268705098</c:v>
                </c:pt>
                <c:pt idx="2134">
                  <c:v>169.31287845295901</c:v>
                </c:pt>
                <c:pt idx="2135">
                  <c:v>169.42213285646599</c:v>
                </c:pt>
                <c:pt idx="2136">
                  <c:v>169.22130300134199</c:v>
                </c:pt>
                <c:pt idx="2137">
                  <c:v>168.56473512497999</c:v>
                </c:pt>
                <c:pt idx="2138">
                  <c:v>168.07342567352401</c:v>
                </c:pt>
                <c:pt idx="2139">
                  <c:v>167.75453404620501</c:v>
                </c:pt>
                <c:pt idx="2140">
                  <c:v>166.50159806001301</c:v>
                </c:pt>
                <c:pt idx="2141">
                  <c:v>165.945351346401</c:v>
                </c:pt>
                <c:pt idx="2142">
                  <c:v>165.97194374511199</c:v>
                </c:pt>
                <c:pt idx="2143">
                  <c:v>165.64061199116901</c:v>
                </c:pt>
                <c:pt idx="2144">
                  <c:v>165.44492867500699</c:v>
                </c:pt>
                <c:pt idx="2145">
                  <c:v>165.369970871047</c:v>
                </c:pt>
                <c:pt idx="2146">
                  <c:v>165.766222762963</c:v>
                </c:pt>
                <c:pt idx="2147">
                  <c:v>165.531745544628</c:v>
                </c:pt>
                <c:pt idx="2148">
                  <c:v>165.944361288225</c:v>
                </c:pt>
                <c:pt idx="2149">
                  <c:v>166.45878446150701</c:v>
                </c:pt>
                <c:pt idx="2150">
                  <c:v>166.26665316549199</c:v>
                </c:pt>
                <c:pt idx="2151">
                  <c:v>166.15121849193</c:v>
                </c:pt>
                <c:pt idx="2152">
                  <c:v>166.41304061634901</c:v>
                </c:pt>
                <c:pt idx="2153">
                  <c:v>166.41993408963799</c:v>
                </c:pt>
                <c:pt idx="2154">
                  <c:v>166.17684410062699</c:v>
                </c:pt>
                <c:pt idx="2155">
                  <c:v>166.292145643054</c:v>
                </c:pt>
                <c:pt idx="2156">
                  <c:v>167.33902368672199</c:v>
                </c:pt>
                <c:pt idx="2157">
                  <c:v>166.509216406505</c:v>
                </c:pt>
                <c:pt idx="2158">
                  <c:v>165.166953021007</c:v>
                </c:pt>
                <c:pt idx="2159">
                  <c:v>166.82149640342101</c:v>
                </c:pt>
                <c:pt idx="2160">
                  <c:v>166.49462550323699</c:v>
                </c:pt>
                <c:pt idx="2161">
                  <c:v>166.24116073436099</c:v>
                </c:pt>
                <c:pt idx="2162">
                  <c:v>166.002963436014</c:v>
                </c:pt>
                <c:pt idx="2163">
                  <c:v>165.885148333139</c:v>
                </c:pt>
                <c:pt idx="2164">
                  <c:v>165.95720691518201</c:v>
                </c:pt>
                <c:pt idx="2165">
                  <c:v>164.777192758502</c:v>
                </c:pt>
                <c:pt idx="2166">
                  <c:v>164.89562602584999</c:v>
                </c:pt>
                <c:pt idx="2167">
                  <c:v>165.61642524830299</c:v>
                </c:pt>
                <c:pt idx="2168">
                  <c:v>164.88616605155701</c:v>
                </c:pt>
                <c:pt idx="2169">
                  <c:v>165.35136852473701</c:v>
                </c:pt>
                <c:pt idx="2170">
                  <c:v>165.81855968124199</c:v>
                </c:pt>
                <c:pt idx="2171">
                  <c:v>165.69559683180901</c:v>
                </c:pt>
                <c:pt idx="2172">
                  <c:v>165.750299404863</c:v>
                </c:pt>
                <c:pt idx="2173">
                  <c:v>166.19801526909501</c:v>
                </c:pt>
                <c:pt idx="2174">
                  <c:v>165.68827517745501</c:v>
                </c:pt>
                <c:pt idx="2175">
                  <c:v>165.26839670404601</c:v>
                </c:pt>
                <c:pt idx="2176">
                  <c:v>164.912958003206</c:v>
                </c:pt>
                <c:pt idx="2177">
                  <c:v>164.910204441216</c:v>
                </c:pt>
                <c:pt idx="2178">
                  <c:v>165.11010648102399</c:v>
                </c:pt>
                <c:pt idx="2179">
                  <c:v>165.202807771257</c:v>
                </c:pt>
                <c:pt idx="2180">
                  <c:v>165.8840564457</c:v>
                </c:pt>
                <c:pt idx="2181">
                  <c:v>165.898194171265</c:v>
                </c:pt>
                <c:pt idx="2182">
                  <c:v>165.54720634198301</c:v>
                </c:pt>
                <c:pt idx="2183">
                  <c:v>164.815063033478</c:v>
                </c:pt>
                <c:pt idx="2184">
                  <c:v>165.39565474045401</c:v>
                </c:pt>
                <c:pt idx="2185">
                  <c:v>165.5746483195</c:v>
                </c:pt>
                <c:pt idx="2186">
                  <c:v>165.019293625535</c:v>
                </c:pt>
                <c:pt idx="2187">
                  <c:v>165.17917502013401</c:v>
                </c:pt>
                <c:pt idx="2188">
                  <c:v>165.044575197672</c:v>
                </c:pt>
                <c:pt idx="2189">
                  <c:v>165.57125421081901</c:v>
                </c:pt>
                <c:pt idx="2190">
                  <c:v>165.368952779577</c:v>
                </c:pt>
                <c:pt idx="2191">
                  <c:v>165.649517292789</c:v>
                </c:pt>
                <c:pt idx="2192">
                  <c:v>165.84203077152401</c:v>
                </c:pt>
                <c:pt idx="2193">
                  <c:v>166.73248449793999</c:v>
                </c:pt>
                <c:pt idx="2194">
                  <c:v>166.53775422195901</c:v>
                </c:pt>
                <c:pt idx="2195">
                  <c:v>166.421015816991</c:v>
                </c:pt>
                <c:pt idx="2196">
                  <c:v>167.538454828456</c:v>
                </c:pt>
                <c:pt idx="2197">
                  <c:v>167.546016736224</c:v>
                </c:pt>
                <c:pt idx="2198">
                  <c:v>167.81968749511199</c:v>
                </c:pt>
                <c:pt idx="2199">
                  <c:v>168.16525820594899</c:v>
                </c:pt>
                <c:pt idx="2200">
                  <c:v>168.797589947707</c:v>
                </c:pt>
                <c:pt idx="2201">
                  <c:v>168.778551651718</c:v>
                </c:pt>
                <c:pt idx="2202">
                  <c:v>169.769857908852</c:v>
                </c:pt>
                <c:pt idx="2203">
                  <c:v>169.54262729540099</c:v>
                </c:pt>
                <c:pt idx="2204">
                  <c:v>170.15087786244399</c:v>
                </c:pt>
                <c:pt idx="2205">
                  <c:v>171.519729092668</c:v>
                </c:pt>
                <c:pt idx="2206">
                  <c:v>171.080199629676</c:v>
                </c:pt>
                <c:pt idx="2207">
                  <c:v>169.82598682404301</c:v>
                </c:pt>
                <c:pt idx="2208">
                  <c:v>170.14861245680601</c:v>
                </c:pt>
                <c:pt idx="2209">
                  <c:v>171.39157881848601</c:v>
                </c:pt>
                <c:pt idx="2210">
                  <c:v>171.19350031068001</c:v>
                </c:pt>
                <c:pt idx="2211">
                  <c:v>171.02067287138601</c:v>
                </c:pt>
                <c:pt idx="2212">
                  <c:v>171.390057077623</c:v>
                </c:pt>
                <c:pt idx="2213">
                  <c:v>171.57711860834399</c:v>
                </c:pt>
                <c:pt idx="2214">
                  <c:v>172.159111551612</c:v>
                </c:pt>
                <c:pt idx="2215">
                  <c:v>171.25508302691401</c:v>
                </c:pt>
                <c:pt idx="2216">
                  <c:v>171.847372050682</c:v>
                </c:pt>
                <c:pt idx="2217">
                  <c:v>172.75083591555901</c:v>
                </c:pt>
                <c:pt idx="2218">
                  <c:v>173.31827109125399</c:v>
                </c:pt>
                <c:pt idx="2219">
                  <c:v>174.387171156297</c:v>
                </c:pt>
                <c:pt idx="2220">
                  <c:v>174.70271116888699</c:v>
                </c:pt>
                <c:pt idx="2221">
                  <c:v>174.88732248779601</c:v>
                </c:pt>
                <c:pt idx="2222">
                  <c:v>174.052182420626</c:v>
                </c:pt>
                <c:pt idx="2223">
                  <c:v>173.877083145059</c:v>
                </c:pt>
                <c:pt idx="2224">
                  <c:v>174.602572488551</c:v>
                </c:pt>
                <c:pt idx="2225">
                  <c:v>174.86430733669701</c:v>
                </c:pt>
                <c:pt idx="2226">
                  <c:v>174.397583372794</c:v>
                </c:pt>
                <c:pt idx="2227">
                  <c:v>174.25766716369699</c:v>
                </c:pt>
                <c:pt idx="2228">
                  <c:v>176.04981467034</c:v>
                </c:pt>
                <c:pt idx="2229">
                  <c:v>176.82333915128899</c:v>
                </c:pt>
                <c:pt idx="2230">
                  <c:v>176.887246026486</c:v>
                </c:pt>
                <c:pt idx="2231">
                  <c:v>176.69518534068601</c:v>
                </c:pt>
                <c:pt idx="2232">
                  <c:v>176.81641492305599</c:v>
                </c:pt>
                <c:pt idx="2233">
                  <c:v>175.17316237921901</c:v>
                </c:pt>
                <c:pt idx="2234">
                  <c:v>174.949208814195</c:v>
                </c:pt>
                <c:pt idx="2235">
                  <c:v>175.10744613742401</c:v>
                </c:pt>
                <c:pt idx="2236">
                  <c:v>176.94149016391</c:v>
                </c:pt>
                <c:pt idx="2237">
                  <c:v>176.51052798317701</c:v>
                </c:pt>
                <c:pt idx="2238">
                  <c:v>177.04512591042899</c:v>
                </c:pt>
                <c:pt idx="2239">
                  <c:v>176.947208178869</c:v>
                </c:pt>
                <c:pt idx="2240">
                  <c:v>176.39057680564099</c:v>
                </c:pt>
                <c:pt idx="2241">
                  <c:v>176.68733338502699</c:v>
                </c:pt>
                <c:pt idx="2242">
                  <c:v>177.04315974498101</c:v>
                </c:pt>
                <c:pt idx="2243">
                  <c:v>177.121536125245</c:v>
                </c:pt>
                <c:pt idx="2244">
                  <c:v>177.22481046479899</c:v>
                </c:pt>
                <c:pt idx="2245">
                  <c:v>178.12941926399799</c:v>
                </c:pt>
                <c:pt idx="2246">
                  <c:v>178.89611240308099</c:v>
                </c:pt>
                <c:pt idx="2247">
                  <c:v>179.51315539381801</c:v>
                </c:pt>
                <c:pt idx="2248">
                  <c:v>178.86844454689501</c:v>
                </c:pt>
                <c:pt idx="2249">
                  <c:v>179.411486545456</c:v>
                </c:pt>
                <c:pt idx="2250">
                  <c:v>179.635101829126</c:v>
                </c:pt>
                <c:pt idx="2251">
                  <c:v>181.05840827642001</c:v>
                </c:pt>
                <c:pt idx="2252">
                  <c:v>180.67138819662199</c:v>
                </c:pt>
                <c:pt idx="2253">
                  <c:v>180.49912627070299</c:v>
                </c:pt>
                <c:pt idx="2254">
                  <c:v>179.656807470838</c:v>
                </c:pt>
                <c:pt idx="2255">
                  <c:v>179.58324105749799</c:v>
                </c:pt>
                <c:pt idx="2256">
                  <c:v>179.72119879738699</c:v>
                </c:pt>
                <c:pt idx="2257">
                  <c:v>180.20084194402</c:v>
                </c:pt>
                <c:pt idx="2258">
                  <c:v>180.79218824334899</c:v>
                </c:pt>
                <c:pt idx="2259">
                  <c:v>181.32395617189201</c:v>
                </c:pt>
                <c:pt idx="2260">
                  <c:v>180.988588938893</c:v>
                </c:pt>
                <c:pt idx="2261">
                  <c:v>180.57267079775499</c:v>
                </c:pt>
                <c:pt idx="2262">
                  <c:v>180.01068636127201</c:v>
                </c:pt>
                <c:pt idx="2263">
                  <c:v>180.21885985657499</c:v>
                </c:pt>
                <c:pt idx="2264">
                  <c:v>180.71917831974901</c:v>
                </c:pt>
                <c:pt idx="2265">
                  <c:v>179.57410601124801</c:v>
                </c:pt>
                <c:pt idx="2266">
                  <c:v>180.77635278638701</c:v>
                </c:pt>
                <c:pt idx="2267">
                  <c:v>180.96041514862199</c:v>
                </c:pt>
                <c:pt idx="2268">
                  <c:v>179.969917695053</c:v>
                </c:pt>
                <c:pt idx="2269">
                  <c:v>180.008033438041</c:v>
                </c:pt>
                <c:pt idx="2270">
                  <c:v>180.52278218039601</c:v>
                </c:pt>
                <c:pt idx="2271">
                  <c:v>180.06906994333099</c:v>
                </c:pt>
                <c:pt idx="2272">
                  <c:v>178.51946214166799</c:v>
                </c:pt>
                <c:pt idx="2273">
                  <c:v>177.795567179438</c:v>
                </c:pt>
                <c:pt idx="2274">
                  <c:v>178.32364348720901</c:v>
                </c:pt>
                <c:pt idx="2275">
                  <c:v>178.02759993183699</c:v>
                </c:pt>
                <c:pt idx="2276">
                  <c:v>178.227603694344</c:v>
                </c:pt>
                <c:pt idx="2277">
                  <c:v>178.70826077966501</c:v>
                </c:pt>
                <c:pt idx="2278">
                  <c:v>178.92875062053801</c:v>
                </c:pt>
                <c:pt idx="2279">
                  <c:v>178.743236162149</c:v>
                </c:pt>
                <c:pt idx="2280">
                  <c:v>178.591046843345</c:v>
                </c:pt>
                <c:pt idx="2281">
                  <c:v>178.63774074449799</c:v>
                </c:pt>
                <c:pt idx="2282">
                  <c:v>179.07286810394601</c:v>
                </c:pt>
                <c:pt idx="2283">
                  <c:v>180.66897686950301</c:v>
                </c:pt>
                <c:pt idx="2284">
                  <c:v>180.889466211978</c:v>
                </c:pt>
                <c:pt idx="2285">
                  <c:v>180.84861988855801</c:v>
                </c:pt>
                <c:pt idx="2286">
                  <c:v>182.522929927299</c:v>
                </c:pt>
                <c:pt idx="2287">
                  <c:v>183.116899502552</c:v>
                </c:pt>
                <c:pt idx="2288">
                  <c:v>182.74326458487801</c:v>
                </c:pt>
                <c:pt idx="2289">
                  <c:v>182.61567398042999</c:v>
                </c:pt>
                <c:pt idx="2290">
                  <c:v>182.43869768294499</c:v>
                </c:pt>
                <c:pt idx="2291">
                  <c:v>182.93079983412699</c:v>
                </c:pt>
                <c:pt idx="2292">
                  <c:v>182.36841470887401</c:v>
                </c:pt>
                <c:pt idx="2293">
                  <c:v>182.52852469470801</c:v>
                </c:pt>
                <c:pt idx="2294">
                  <c:v>182.52979059623399</c:v>
                </c:pt>
                <c:pt idx="2295">
                  <c:v>181.64725347792401</c:v>
                </c:pt>
                <c:pt idx="2296">
                  <c:v>181.69893586150701</c:v>
                </c:pt>
                <c:pt idx="2297">
                  <c:v>182.25479526218101</c:v>
                </c:pt>
                <c:pt idx="2298">
                  <c:v>182.39608224700899</c:v>
                </c:pt>
                <c:pt idx="2299">
                  <c:v>181.981668696746</c:v>
                </c:pt>
                <c:pt idx="2300">
                  <c:v>183.10755502294401</c:v>
                </c:pt>
                <c:pt idx="2301">
                  <c:v>184.83173354465001</c:v>
                </c:pt>
                <c:pt idx="2302">
                  <c:v>186.747316864803</c:v>
                </c:pt>
                <c:pt idx="2303">
                  <c:v>189.158010937189</c:v>
                </c:pt>
                <c:pt idx="2304">
                  <c:v>189.69987799505401</c:v>
                </c:pt>
                <c:pt idx="2305">
                  <c:v>190.54712830588099</c:v>
                </c:pt>
                <c:pt idx="2306">
                  <c:v>189.82001004552001</c:v>
                </c:pt>
                <c:pt idx="2307">
                  <c:v>192.054110530266</c:v>
                </c:pt>
                <c:pt idx="2308">
                  <c:v>191.872695403047</c:v>
                </c:pt>
                <c:pt idx="2309">
                  <c:v>191.021088943926</c:v>
                </c:pt>
                <c:pt idx="2310">
                  <c:v>192.011734084534</c:v>
                </c:pt>
                <c:pt idx="2311">
                  <c:v>191.59010122426699</c:v>
                </c:pt>
                <c:pt idx="2312">
                  <c:v>190.848462832211</c:v>
                </c:pt>
                <c:pt idx="2313">
                  <c:v>191.166598419688</c:v>
                </c:pt>
                <c:pt idx="2314">
                  <c:v>190.94139543137999</c:v>
                </c:pt>
                <c:pt idx="2315">
                  <c:v>190.08955234593901</c:v>
                </c:pt>
                <c:pt idx="2316">
                  <c:v>191.08287777653501</c:v>
                </c:pt>
                <c:pt idx="2317">
                  <c:v>190.86896661967</c:v>
                </c:pt>
                <c:pt idx="2318">
                  <c:v>190.28683992521999</c:v>
                </c:pt>
                <c:pt idx="2319">
                  <c:v>190.66962781496201</c:v>
                </c:pt>
                <c:pt idx="2320">
                  <c:v>192.711616289136</c:v>
                </c:pt>
                <c:pt idx="2321">
                  <c:v>192.511388360051</c:v>
                </c:pt>
                <c:pt idx="2322">
                  <c:v>193.42596184860699</c:v>
                </c:pt>
                <c:pt idx="2323">
                  <c:v>193.289113055721</c:v>
                </c:pt>
                <c:pt idx="2324">
                  <c:v>192.94643681504601</c:v>
                </c:pt>
                <c:pt idx="2325">
                  <c:v>192.758358306101</c:v>
                </c:pt>
                <c:pt idx="2326">
                  <c:v>193.10850681493301</c:v>
                </c:pt>
                <c:pt idx="2327">
                  <c:v>191.86704385927601</c:v>
                </c:pt>
                <c:pt idx="2328">
                  <c:v>191.86811747002099</c:v>
                </c:pt>
                <c:pt idx="2329">
                  <c:v>192.591581573827</c:v>
                </c:pt>
                <c:pt idx="2330">
                  <c:v>193.12937630995501</c:v>
                </c:pt>
                <c:pt idx="2331">
                  <c:v>192.63248419366499</c:v>
                </c:pt>
                <c:pt idx="2332">
                  <c:v>192.47973311559201</c:v>
                </c:pt>
                <c:pt idx="2333">
                  <c:v>192.68750194608501</c:v>
                </c:pt>
                <c:pt idx="2334">
                  <c:v>192.30731242456301</c:v>
                </c:pt>
                <c:pt idx="2335">
                  <c:v>192.42584598126501</c:v>
                </c:pt>
                <c:pt idx="2336">
                  <c:v>192.90768663790499</c:v>
                </c:pt>
                <c:pt idx="2337">
                  <c:v>191.72911973707099</c:v>
                </c:pt>
                <c:pt idx="2338">
                  <c:v>191.34121363240101</c:v>
                </c:pt>
                <c:pt idx="2339">
                  <c:v>191.45317638447901</c:v>
                </c:pt>
                <c:pt idx="2340">
                  <c:v>190.2015845098</c:v>
                </c:pt>
                <c:pt idx="2341">
                  <c:v>189.97525002133</c:v>
                </c:pt>
                <c:pt idx="2342">
                  <c:v>189.80028358355801</c:v>
                </c:pt>
                <c:pt idx="2343">
                  <c:v>190.82319195491499</c:v>
                </c:pt>
                <c:pt idx="2344">
                  <c:v>189.93207133645001</c:v>
                </c:pt>
                <c:pt idx="2345">
                  <c:v>189.83571143246999</c:v>
                </c:pt>
                <c:pt idx="2346">
                  <c:v>190.07636652022899</c:v>
                </c:pt>
                <c:pt idx="2347">
                  <c:v>190.78483084204001</c:v>
                </c:pt>
                <c:pt idx="2348">
                  <c:v>191.66411270979299</c:v>
                </c:pt>
                <c:pt idx="2349">
                  <c:v>191.70716277921801</c:v>
                </c:pt>
                <c:pt idx="2350">
                  <c:v>190.93227295341001</c:v>
                </c:pt>
                <c:pt idx="2351">
                  <c:v>186.188798534217</c:v>
                </c:pt>
                <c:pt idx="2352">
                  <c:v>189.22533711147599</c:v>
                </c:pt>
                <c:pt idx="2353">
                  <c:v>186.977594343595</c:v>
                </c:pt>
                <c:pt idx="2354">
                  <c:v>187.371261837004</c:v>
                </c:pt>
                <c:pt idx="2355">
                  <c:v>189.77813859759101</c:v>
                </c:pt>
                <c:pt idx="2356">
                  <c:v>189.37814665352499</c:v>
                </c:pt>
                <c:pt idx="2357">
                  <c:v>188.95962221937901</c:v>
                </c:pt>
                <c:pt idx="2358">
                  <c:v>189.167389712009</c:v>
                </c:pt>
                <c:pt idx="2359">
                  <c:v>191.12851914242799</c:v>
                </c:pt>
                <c:pt idx="2360">
                  <c:v>192.51142230618601</c:v>
                </c:pt>
                <c:pt idx="2361">
                  <c:v>191.34425963569399</c:v>
                </c:pt>
                <c:pt idx="2362">
                  <c:v>189.72243633950399</c:v>
                </c:pt>
                <c:pt idx="2363">
                  <c:v>191.27506902427999</c:v>
                </c:pt>
                <c:pt idx="2364">
                  <c:v>191.938687886906</c:v>
                </c:pt>
                <c:pt idx="2365">
                  <c:v>190.35096051800301</c:v>
                </c:pt>
                <c:pt idx="2366">
                  <c:v>191.819494426587</c:v>
                </c:pt>
                <c:pt idx="2367">
                  <c:v>191.371456067678</c:v>
                </c:pt>
                <c:pt idx="2368">
                  <c:v>190.75609826344399</c:v>
                </c:pt>
                <c:pt idx="2369">
                  <c:v>191.503314688377</c:v>
                </c:pt>
                <c:pt idx="2370">
                  <c:v>191.49975294804099</c:v>
                </c:pt>
                <c:pt idx="2371">
                  <c:v>190.97991483282101</c:v>
                </c:pt>
                <c:pt idx="2372">
                  <c:v>192.026540390892</c:v>
                </c:pt>
                <c:pt idx="2373">
                  <c:v>189.45986027018901</c:v>
                </c:pt>
                <c:pt idx="2374">
                  <c:v>189.48525799758599</c:v>
                </c:pt>
                <c:pt idx="2375">
                  <c:v>188.85215548749201</c:v>
                </c:pt>
                <c:pt idx="2376">
                  <c:v>188.98536484204001</c:v>
                </c:pt>
                <c:pt idx="2377">
                  <c:v>188.44054130132301</c:v>
                </c:pt>
                <c:pt idx="2378">
                  <c:v>189.863192229297</c:v>
                </c:pt>
                <c:pt idx="2379">
                  <c:v>190.06007543171501</c:v>
                </c:pt>
                <c:pt idx="2380">
                  <c:v>189.81668712490901</c:v>
                </c:pt>
                <c:pt idx="2381">
                  <c:v>190.16838827274901</c:v>
                </c:pt>
                <c:pt idx="2382">
                  <c:v>191.77347296177601</c:v>
                </c:pt>
                <c:pt idx="2383">
                  <c:v>191.10572714911001</c:v>
                </c:pt>
                <c:pt idx="2384">
                  <c:v>190.280707153929</c:v>
                </c:pt>
                <c:pt idx="2385">
                  <c:v>189.56003303929299</c:v>
                </c:pt>
                <c:pt idx="2386">
                  <c:v>188.66542429428799</c:v>
                </c:pt>
                <c:pt idx="2387">
                  <c:v>188.56416385636101</c:v>
                </c:pt>
                <c:pt idx="2388">
                  <c:v>187.21411604325999</c:v>
                </c:pt>
                <c:pt idx="2389">
                  <c:v>185.85162705514901</c:v>
                </c:pt>
                <c:pt idx="2390">
                  <c:v>184.52244479925099</c:v>
                </c:pt>
                <c:pt idx="2391">
                  <c:v>184.04341011916199</c:v>
                </c:pt>
                <c:pt idx="2392">
                  <c:v>188.27593748718601</c:v>
                </c:pt>
                <c:pt idx="2393">
                  <c:v>189.24853811896901</c:v>
                </c:pt>
                <c:pt idx="2394">
                  <c:v>190.726036703284</c:v>
                </c:pt>
                <c:pt idx="2395">
                  <c:v>189.357849456731</c:v>
                </c:pt>
                <c:pt idx="2396">
                  <c:v>189.26623273238701</c:v>
                </c:pt>
                <c:pt idx="2397">
                  <c:v>188.29917010938499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Sheet10!$BT$7</c:f>
              <c:strCache>
                <c:ptCount val="1"/>
                <c:pt idx="0">
                  <c:v>ERCDaily20</c:v>
                </c:pt>
              </c:strCache>
            </c:strRef>
          </c:tx>
          <c:marker>
            <c:symbol val="none"/>
          </c:marker>
          <c:val>
            <c:numRef>
              <c:f>Sheet10!$BT$8:$BT$2418</c:f>
              <c:numCache>
                <c:formatCode>General</c:formatCode>
                <c:ptCount val="2411"/>
                <c:pt idx="0">
                  <c:v>100</c:v>
                </c:pt>
                <c:pt idx="1">
                  <c:v>100.267440409649</c:v>
                </c:pt>
                <c:pt idx="2">
                  <c:v>100.075319499031</c:v>
                </c:pt>
                <c:pt idx="3">
                  <c:v>99.962120466820394</c:v>
                </c:pt>
                <c:pt idx="4">
                  <c:v>100.18591921908001</c:v>
                </c:pt>
                <c:pt idx="5">
                  <c:v>100.110497691864</c:v>
                </c:pt>
                <c:pt idx="6">
                  <c:v>100.14193203918801</c:v>
                </c:pt>
                <c:pt idx="7">
                  <c:v>100.41615034054399</c:v>
                </c:pt>
                <c:pt idx="8">
                  <c:v>100.148102552354</c:v>
                </c:pt>
                <c:pt idx="9">
                  <c:v>100.027851150073</c:v>
                </c:pt>
                <c:pt idx="10">
                  <c:v>99.621669353849498</c:v>
                </c:pt>
                <c:pt idx="11">
                  <c:v>99.830886017564495</c:v>
                </c:pt>
                <c:pt idx="12">
                  <c:v>99.763850016649997</c:v>
                </c:pt>
                <c:pt idx="13">
                  <c:v>100.076386034552</c:v>
                </c:pt>
                <c:pt idx="14">
                  <c:v>100.15846866237</c:v>
                </c:pt>
                <c:pt idx="15">
                  <c:v>100.126844965103</c:v>
                </c:pt>
                <c:pt idx="16">
                  <c:v>100.39941258732701</c:v>
                </c:pt>
                <c:pt idx="17">
                  <c:v>100.04780524520601</c:v>
                </c:pt>
                <c:pt idx="18">
                  <c:v>99.7919521705699</c:v>
                </c:pt>
                <c:pt idx="19">
                  <c:v>98.663514039194695</c:v>
                </c:pt>
                <c:pt idx="20">
                  <c:v>98.849249103716701</c:v>
                </c:pt>
                <c:pt idx="21">
                  <c:v>98.814508335247396</c:v>
                </c:pt>
                <c:pt idx="22">
                  <c:v>98.116784530590195</c:v>
                </c:pt>
                <c:pt idx="23">
                  <c:v>98.924623915726897</c:v>
                </c:pt>
                <c:pt idx="24">
                  <c:v>99.4635010847514</c:v>
                </c:pt>
                <c:pt idx="25">
                  <c:v>100.005490260176</c:v>
                </c:pt>
                <c:pt idx="26">
                  <c:v>100.16511509284901</c:v>
                </c:pt>
                <c:pt idx="27">
                  <c:v>100.425046633908</c:v>
                </c:pt>
                <c:pt idx="28">
                  <c:v>99.713317193670306</c:v>
                </c:pt>
                <c:pt idx="29">
                  <c:v>99.865224054952606</c:v>
                </c:pt>
                <c:pt idx="30">
                  <c:v>99.849996092647501</c:v>
                </c:pt>
                <c:pt idx="31">
                  <c:v>99.773866718459701</c:v>
                </c:pt>
                <c:pt idx="32">
                  <c:v>99.386701753873098</c:v>
                </c:pt>
                <c:pt idx="33">
                  <c:v>99.859512147751303</c:v>
                </c:pt>
                <c:pt idx="34">
                  <c:v>99.951619500284096</c:v>
                </c:pt>
                <c:pt idx="35">
                  <c:v>100.25828203611</c:v>
                </c:pt>
                <c:pt idx="36">
                  <c:v>100.81187148789699</c:v>
                </c:pt>
                <c:pt idx="37">
                  <c:v>100.811635899862</c:v>
                </c:pt>
                <c:pt idx="38">
                  <c:v>100.803490247742</c:v>
                </c:pt>
                <c:pt idx="39">
                  <c:v>101.002274276796</c:v>
                </c:pt>
                <c:pt idx="40">
                  <c:v>101.094403445712</c:v>
                </c:pt>
                <c:pt idx="41">
                  <c:v>101.336283990911</c:v>
                </c:pt>
                <c:pt idx="42">
                  <c:v>101.102161886421</c:v>
                </c:pt>
                <c:pt idx="43">
                  <c:v>101.355685057817</c:v>
                </c:pt>
                <c:pt idx="44">
                  <c:v>101.63004258653299</c:v>
                </c:pt>
                <c:pt idx="45">
                  <c:v>101.822903439668</c:v>
                </c:pt>
                <c:pt idx="46">
                  <c:v>101.777879051315</c:v>
                </c:pt>
                <c:pt idx="47">
                  <c:v>101.953158016047</c:v>
                </c:pt>
                <c:pt idx="48">
                  <c:v>102.054745815826</c:v>
                </c:pt>
                <c:pt idx="49">
                  <c:v>102.153214598704</c:v>
                </c:pt>
                <c:pt idx="50">
                  <c:v>102.109615445906</c:v>
                </c:pt>
                <c:pt idx="51">
                  <c:v>101.680260692635</c:v>
                </c:pt>
                <c:pt idx="52">
                  <c:v>101.805067291951</c:v>
                </c:pt>
                <c:pt idx="53">
                  <c:v>101.514984928684</c:v>
                </c:pt>
                <c:pt idx="54">
                  <c:v>100.933636016655</c:v>
                </c:pt>
                <c:pt idx="55">
                  <c:v>101.202314902635</c:v>
                </c:pt>
                <c:pt idx="56">
                  <c:v>100.832895822757</c:v>
                </c:pt>
                <c:pt idx="57">
                  <c:v>100.946751637405</c:v>
                </c:pt>
                <c:pt idx="58">
                  <c:v>101.152772753002</c:v>
                </c:pt>
                <c:pt idx="59">
                  <c:v>100.823551071842</c:v>
                </c:pt>
                <c:pt idx="60">
                  <c:v>100.570953863433</c:v>
                </c:pt>
                <c:pt idx="61">
                  <c:v>100.74676878189599</c:v>
                </c:pt>
                <c:pt idx="62">
                  <c:v>100.70109291072001</c:v>
                </c:pt>
                <c:pt idx="63">
                  <c:v>100.114804867663</c:v>
                </c:pt>
                <c:pt idx="64">
                  <c:v>99.8710700533709</c:v>
                </c:pt>
                <c:pt idx="65">
                  <c:v>100.147594867563</c:v>
                </c:pt>
                <c:pt idx="66">
                  <c:v>99.982161772589905</c:v>
                </c:pt>
                <c:pt idx="67">
                  <c:v>99.679346145994302</c:v>
                </c:pt>
                <c:pt idx="68">
                  <c:v>99.440971020067195</c:v>
                </c:pt>
                <c:pt idx="69">
                  <c:v>100.01140841535999</c:v>
                </c:pt>
                <c:pt idx="70">
                  <c:v>100.103394279312</c:v>
                </c:pt>
                <c:pt idx="71">
                  <c:v>100.339992188899</c:v>
                </c:pt>
                <c:pt idx="72">
                  <c:v>100.540450106713</c:v>
                </c:pt>
                <c:pt idx="73">
                  <c:v>100.605584327576</c:v>
                </c:pt>
                <c:pt idx="74">
                  <c:v>101.16360907380501</c:v>
                </c:pt>
                <c:pt idx="75">
                  <c:v>101.23009481780601</c:v>
                </c:pt>
                <c:pt idx="76">
                  <c:v>100.873083075515</c:v>
                </c:pt>
                <c:pt idx="77">
                  <c:v>101.50201814304199</c:v>
                </c:pt>
                <c:pt idx="78">
                  <c:v>101.79173860471199</c:v>
                </c:pt>
                <c:pt idx="79">
                  <c:v>102.199868802624</c:v>
                </c:pt>
                <c:pt idx="80">
                  <c:v>102.671139462874</c:v>
                </c:pt>
                <c:pt idx="81">
                  <c:v>102.97410379821299</c:v>
                </c:pt>
                <c:pt idx="82">
                  <c:v>102.941542990285</c:v>
                </c:pt>
                <c:pt idx="83">
                  <c:v>103.38202361994</c:v>
                </c:pt>
                <c:pt idx="84">
                  <c:v>103.736470554213</c:v>
                </c:pt>
                <c:pt idx="85">
                  <c:v>103.86221107644501</c:v>
                </c:pt>
                <c:pt idx="86">
                  <c:v>103.84092601907</c:v>
                </c:pt>
                <c:pt idx="87">
                  <c:v>103.556140609663</c:v>
                </c:pt>
                <c:pt idx="88">
                  <c:v>103.678553354935</c:v>
                </c:pt>
                <c:pt idx="89">
                  <c:v>103.871912814496</c:v>
                </c:pt>
                <c:pt idx="90">
                  <c:v>104.357139538448</c:v>
                </c:pt>
                <c:pt idx="91">
                  <c:v>104.237706164842</c:v>
                </c:pt>
                <c:pt idx="92">
                  <c:v>103.432934708706</c:v>
                </c:pt>
                <c:pt idx="93">
                  <c:v>103.793255615853</c:v>
                </c:pt>
                <c:pt idx="94">
                  <c:v>103.893988593313</c:v>
                </c:pt>
                <c:pt idx="95">
                  <c:v>103.823681493362</c:v>
                </c:pt>
                <c:pt idx="96">
                  <c:v>103.95128589552699</c:v>
                </c:pt>
                <c:pt idx="97">
                  <c:v>104.46625469631201</c:v>
                </c:pt>
                <c:pt idx="98">
                  <c:v>104.41457650500899</c:v>
                </c:pt>
                <c:pt idx="99">
                  <c:v>104.52196023296599</c:v>
                </c:pt>
                <c:pt idx="100">
                  <c:v>104.601039689529</c:v>
                </c:pt>
                <c:pt idx="101">
                  <c:v>104.438915270686</c:v>
                </c:pt>
                <c:pt idx="102">
                  <c:v>104.846740881168</c:v>
                </c:pt>
                <c:pt idx="103">
                  <c:v>104.49138386055</c:v>
                </c:pt>
                <c:pt idx="104">
                  <c:v>104.557429615576</c:v>
                </c:pt>
                <c:pt idx="105">
                  <c:v>104.512109324805</c:v>
                </c:pt>
                <c:pt idx="106">
                  <c:v>104.699091190712</c:v>
                </c:pt>
                <c:pt idx="107">
                  <c:v>104.73727492853899</c:v>
                </c:pt>
                <c:pt idx="108">
                  <c:v>104.687510629014</c:v>
                </c:pt>
                <c:pt idx="109">
                  <c:v>104.82821061268</c:v>
                </c:pt>
                <c:pt idx="110">
                  <c:v>104.799597804127</c:v>
                </c:pt>
                <c:pt idx="111">
                  <c:v>105.082348588185</c:v>
                </c:pt>
                <c:pt idx="112">
                  <c:v>105.626248064566</c:v>
                </c:pt>
                <c:pt idx="113">
                  <c:v>104.42552355418999</c:v>
                </c:pt>
                <c:pt idx="114">
                  <c:v>104.45104482306201</c:v>
                </c:pt>
                <c:pt idx="115">
                  <c:v>104.583600801061</c:v>
                </c:pt>
                <c:pt idx="116">
                  <c:v>105.08430742625499</c:v>
                </c:pt>
                <c:pt idx="117">
                  <c:v>105.21123740035</c:v>
                </c:pt>
                <c:pt idx="118">
                  <c:v>105.630415374378</c:v>
                </c:pt>
                <c:pt idx="119">
                  <c:v>106.021457286965</c:v>
                </c:pt>
                <c:pt idx="120">
                  <c:v>105.50310591053299</c:v>
                </c:pt>
                <c:pt idx="121">
                  <c:v>105.904018561353</c:v>
                </c:pt>
                <c:pt idx="122">
                  <c:v>105.628804607131</c:v>
                </c:pt>
                <c:pt idx="123">
                  <c:v>106.03714316256701</c:v>
                </c:pt>
                <c:pt idx="124">
                  <c:v>105.84032886769199</c:v>
                </c:pt>
                <c:pt idx="125">
                  <c:v>106.228410247962</c:v>
                </c:pt>
                <c:pt idx="126">
                  <c:v>105.61187961051699</c:v>
                </c:pt>
                <c:pt idx="127">
                  <c:v>105.52064915266</c:v>
                </c:pt>
                <c:pt idx="128">
                  <c:v>105.599336094386</c:v>
                </c:pt>
                <c:pt idx="129">
                  <c:v>105.3270533355</c:v>
                </c:pt>
                <c:pt idx="130">
                  <c:v>105.609772653649</c:v>
                </c:pt>
                <c:pt idx="131">
                  <c:v>105.521870296831</c:v>
                </c:pt>
                <c:pt idx="132">
                  <c:v>105.470392745113</c:v>
                </c:pt>
                <c:pt idx="133">
                  <c:v>105.61317816391799</c:v>
                </c:pt>
                <c:pt idx="134">
                  <c:v>105.66019098902299</c:v>
                </c:pt>
                <c:pt idx="135">
                  <c:v>105.649691835806</c:v>
                </c:pt>
                <c:pt idx="136">
                  <c:v>105.70310526871999</c:v>
                </c:pt>
                <c:pt idx="137">
                  <c:v>106.012962944488</c:v>
                </c:pt>
                <c:pt idx="138">
                  <c:v>106.540535081754</c:v>
                </c:pt>
                <c:pt idx="139">
                  <c:v>106.21853625719299</c:v>
                </c:pt>
                <c:pt idx="140">
                  <c:v>106.47277479084801</c:v>
                </c:pt>
                <c:pt idx="141">
                  <c:v>106.82062668990901</c:v>
                </c:pt>
                <c:pt idx="142">
                  <c:v>106.985079871653</c:v>
                </c:pt>
                <c:pt idx="143">
                  <c:v>107.278475699376</c:v>
                </c:pt>
                <c:pt idx="144">
                  <c:v>106.89866407362901</c:v>
                </c:pt>
                <c:pt idx="145">
                  <c:v>106.703042926938</c:v>
                </c:pt>
                <c:pt idx="146">
                  <c:v>107.15917552991699</c:v>
                </c:pt>
                <c:pt idx="147">
                  <c:v>106.419564588963</c:v>
                </c:pt>
                <c:pt idx="148">
                  <c:v>106.453285112884</c:v>
                </c:pt>
                <c:pt idx="149">
                  <c:v>106.69017414720901</c:v>
                </c:pt>
                <c:pt idx="150">
                  <c:v>107.15096580374301</c:v>
                </c:pt>
                <c:pt idx="151">
                  <c:v>106.561503645982</c:v>
                </c:pt>
                <c:pt idx="152">
                  <c:v>105.84581294937099</c:v>
                </c:pt>
                <c:pt idx="153">
                  <c:v>105.750607439576</c:v>
                </c:pt>
                <c:pt idx="154">
                  <c:v>105.969935008007</c:v>
                </c:pt>
                <c:pt idx="155">
                  <c:v>106.600092912619</c:v>
                </c:pt>
                <c:pt idx="156">
                  <c:v>106.674599604256</c:v>
                </c:pt>
                <c:pt idx="157">
                  <c:v>106.99563146600801</c:v>
                </c:pt>
                <c:pt idx="158">
                  <c:v>106.999250057886</c:v>
                </c:pt>
                <c:pt idx="159">
                  <c:v>107.122225104565</c:v>
                </c:pt>
                <c:pt idx="160">
                  <c:v>107.31876551696401</c:v>
                </c:pt>
                <c:pt idx="161">
                  <c:v>107.71295205697599</c:v>
                </c:pt>
                <c:pt idx="162">
                  <c:v>107.72520721330299</c:v>
                </c:pt>
                <c:pt idx="163">
                  <c:v>107.799905315083</c:v>
                </c:pt>
                <c:pt idx="164">
                  <c:v>107.86794740576801</c:v>
                </c:pt>
                <c:pt idx="165">
                  <c:v>107.031657875831</c:v>
                </c:pt>
                <c:pt idx="166">
                  <c:v>107.079113235058</c:v>
                </c:pt>
                <c:pt idx="167">
                  <c:v>106.454589127402</c:v>
                </c:pt>
                <c:pt idx="168">
                  <c:v>106.82880443431399</c:v>
                </c:pt>
                <c:pt idx="169">
                  <c:v>106.67127522922701</c:v>
                </c:pt>
                <c:pt idx="170">
                  <c:v>106.656188212494</c:v>
                </c:pt>
                <c:pt idx="171">
                  <c:v>107.23508228125</c:v>
                </c:pt>
                <c:pt idx="172">
                  <c:v>106.45646661610201</c:v>
                </c:pt>
                <c:pt idx="173">
                  <c:v>105.851254176152</c:v>
                </c:pt>
                <c:pt idx="174">
                  <c:v>105.451339595427</c:v>
                </c:pt>
                <c:pt idx="175">
                  <c:v>105.539620018802</c:v>
                </c:pt>
                <c:pt idx="176">
                  <c:v>105.52750181985201</c:v>
                </c:pt>
                <c:pt idx="177">
                  <c:v>105.825883553997</c:v>
                </c:pt>
                <c:pt idx="178">
                  <c:v>106.144427110831</c:v>
                </c:pt>
                <c:pt idx="179">
                  <c:v>106.343254487933</c:v>
                </c:pt>
                <c:pt idx="180">
                  <c:v>106.954547652706</c:v>
                </c:pt>
                <c:pt idx="181">
                  <c:v>106.92882706721301</c:v>
                </c:pt>
                <c:pt idx="182">
                  <c:v>106.941306816299</c:v>
                </c:pt>
                <c:pt idx="183">
                  <c:v>107.56527659238201</c:v>
                </c:pt>
                <c:pt idx="184">
                  <c:v>107.584303891018</c:v>
                </c:pt>
                <c:pt idx="185">
                  <c:v>107.05143683681</c:v>
                </c:pt>
                <c:pt idx="186">
                  <c:v>106.66580165609901</c:v>
                </c:pt>
                <c:pt idx="187">
                  <c:v>106.36843347328499</c:v>
                </c:pt>
                <c:pt idx="188">
                  <c:v>105.694331849145</c:v>
                </c:pt>
                <c:pt idx="189">
                  <c:v>106.346375914837</c:v>
                </c:pt>
                <c:pt idx="190">
                  <c:v>106.700563704562</c:v>
                </c:pt>
                <c:pt idx="191">
                  <c:v>106.463592046176</c:v>
                </c:pt>
                <c:pt idx="192">
                  <c:v>106.233302954877</c:v>
                </c:pt>
                <c:pt idx="193">
                  <c:v>105.64197824332901</c:v>
                </c:pt>
                <c:pt idx="194">
                  <c:v>105.811515154643</c:v>
                </c:pt>
                <c:pt idx="195">
                  <c:v>105.53465768580701</c:v>
                </c:pt>
                <c:pt idx="196">
                  <c:v>105.94498505500501</c:v>
                </c:pt>
                <c:pt idx="197">
                  <c:v>106.256786769001</c:v>
                </c:pt>
                <c:pt idx="198">
                  <c:v>106.18145400963201</c:v>
                </c:pt>
                <c:pt idx="199">
                  <c:v>105.944152693183</c:v>
                </c:pt>
                <c:pt idx="200">
                  <c:v>106.507509878599</c:v>
                </c:pt>
                <c:pt idx="201">
                  <c:v>106.65811888571299</c:v>
                </c:pt>
                <c:pt idx="202">
                  <c:v>107.45569713622599</c:v>
                </c:pt>
                <c:pt idx="203">
                  <c:v>107.590670691093</c:v>
                </c:pt>
                <c:pt idx="204">
                  <c:v>107.61972420587099</c:v>
                </c:pt>
                <c:pt idx="205">
                  <c:v>107.016826723054</c:v>
                </c:pt>
                <c:pt idx="206">
                  <c:v>107.063313688169</c:v>
                </c:pt>
                <c:pt idx="207">
                  <c:v>106.83528468995399</c:v>
                </c:pt>
                <c:pt idx="208">
                  <c:v>106.70822861294801</c:v>
                </c:pt>
                <c:pt idx="209">
                  <c:v>106.536594408578</c:v>
                </c:pt>
                <c:pt idx="210">
                  <c:v>107.229350146073</c:v>
                </c:pt>
                <c:pt idx="211">
                  <c:v>107.81968996766599</c:v>
                </c:pt>
                <c:pt idx="212">
                  <c:v>107.675254303576</c:v>
                </c:pt>
                <c:pt idx="213">
                  <c:v>107.36802998376</c:v>
                </c:pt>
                <c:pt idx="214">
                  <c:v>107.12636628795001</c:v>
                </c:pt>
                <c:pt idx="215">
                  <c:v>108.26499627088801</c:v>
                </c:pt>
                <c:pt idx="216">
                  <c:v>107.69615975074601</c:v>
                </c:pt>
                <c:pt idx="217">
                  <c:v>108.45923478435201</c:v>
                </c:pt>
                <c:pt idx="218">
                  <c:v>108.52082417798201</c:v>
                </c:pt>
                <c:pt idx="219">
                  <c:v>108.967587053266</c:v>
                </c:pt>
                <c:pt idx="220">
                  <c:v>108.77880147438501</c:v>
                </c:pt>
                <c:pt idx="221">
                  <c:v>108.026656522804</c:v>
                </c:pt>
                <c:pt idx="222">
                  <c:v>108.056006090316</c:v>
                </c:pt>
                <c:pt idx="223">
                  <c:v>108.29518567804701</c:v>
                </c:pt>
                <c:pt idx="224">
                  <c:v>108.921436444346</c:v>
                </c:pt>
                <c:pt idx="225">
                  <c:v>108.996707517762</c:v>
                </c:pt>
                <c:pt idx="226">
                  <c:v>109.08313651699601</c:v>
                </c:pt>
                <c:pt idx="227">
                  <c:v>109.757091504988</c:v>
                </c:pt>
                <c:pt idx="228">
                  <c:v>109.664491243217</c:v>
                </c:pt>
                <c:pt idx="229">
                  <c:v>109.308840367554</c:v>
                </c:pt>
                <c:pt idx="230">
                  <c:v>109.675051374627</c:v>
                </c:pt>
                <c:pt idx="231">
                  <c:v>109.55835851242</c:v>
                </c:pt>
                <c:pt idx="232">
                  <c:v>109.35373569123099</c:v>
                </c:pt>
                <c:pt idx="233">
                  <c:v>109.02658174318501</c:v>
                </c:pt>
                <c:pt idx="234">
                  <c:v>108.80588578488999</c:v>
                </c:pt>
                <c:pt idx="235">
                  <c:v>109.132902828263</c:v>
                </c:pt>
                <c:pt idx="236">
                  <c:v>108.957055493075</c:v>
                </c:pt>
                <c:pt idx="237">
                  <c:v>109.16871973142599</c:v>
                </c:pt>
                <c:pt idx="238">
                  <c:v>109.137101124213</c:v>
                </c:pt>
                <c:pt idx="239">
                  <c:v>109.03859982651601</c:v>
                </c:pt>
                <c:pt idx="240">
                  <c:v>108.95982174682599</c:v>
                </c:pt>
                <c:pt idx="241">
                  <c:v>108.456589514237</c:v>
                </c:pt>
                <c:pt idx="242">
                  <c:v>108.473219918095</c:v>
                </c:pt>
                <c:pt idx="243">
                  <c:v>108.714049773274</c:v>
                </c:pt>
                <c:pt idx="244">
                  <c:v>108.511487425486</c:v>
                </c:pt>
                <c:pt idx="245">
                  <c:v>108.82584164866201</c:v>
                </c:pt>
                <c:pt idx="246">
                  <c:v>109.009519469305</c:v>
                </c:pt>
                <c:pt idx="247">
                  <c:v>108.886425647446</c:v>
                </c:pt>
                <c:pt idx="248">
                  <c:v>109.18372116095701</c:v>
                </c:pt>
                <c:pt idx="249">
                  <c:v>109.25002114261</c:v>
                </c:pt>
                <c:pt idx="250">
                  <c:v>108.974759123693</c:v>
                </c:pt>
                <c:pt idx="251">
                  <c:v>109.625112261711</c:v>
                </c:pt>
                <c:pt idx="252">
                  <c:v>109.662286331191</c:v>
                </c:pt>
                <c:pt idx="253">
                  <c:v>109.69150635385201</c:v>
                </c:pt>
                <c:pt idx="254">
                  <c:v>109.10983546841101</c:v>
                </c:pt>
                <c:pt idx="255">
                  <c:v>109.13729053186</c:v>
                </c:pt>
                <c:pt idx="256">
                  <c:v>110.005756988606</c:v>
                </c:pt>
                <c:pt idx="257">
                  <c:v>110.24763946318799</c:v>
                </c:pt>
                <c:pt idx="258">
                  <c:v>110.456737386597</c:v>
                </c:pt>
                <c:pt idx="259">
                  <c:v>110.685188587669</c:v>
                </c:pt>
                <c:pt idx="260">
                  <c:v>110.634794411448</c:v>
                </c:pt>
                <c:pt idx="261">
                  <c:v>110.05427993333601</c:v>
                </c:pt>
                <c:pt idx="262">
                  <c:v>109.991843580363</c:v>
                </c:pt>
                <c:pt idx="263">
                  <c:v>109.53803084576001</c:v>
                </c:pt>
                <c:pt idx="264">
                  <c:v>109.90560120315899</c:v>
                </c:pt>
                <c:pt idx="265">
                  <c:v>108.91488712006399</c:v>
                </c:pt>
                <c:pt idx="266">
                  <c:v>109.511679115607</c:v>
                </c:pt>
                <c:pt idx="267">
                  <c:v>108.957485669222</c:v>
                </c:pt>
                <c:pt idx="268">
                  <c:v>108.18311907883</c:v>
                </c:pt>
                <c:pt idx="269">
                  <c:v>108.126185801292</c:v>
                </c:pt>
                <c:pt idx="270">
                  <c:v>110.075355328448</c:v>
                </c:pt>
                <c:pt idx="271">
                  <c:v>110.27636033633399</c:v>
                </c:pt>
                <c:pt idx="272">
                  <c:v>109.81544789607899</c:v>
                </c:pt>
                <c:pt idx="273">
                  <c:v>109.09631732882799</c:v>
                </c:pt>
                <c:pt idx="274">
                  <c:v>108.726739181582</c:v>
                </c:pt>
                <c:pt idx="275">
                  <c:v>108.125566006212</c:v>
                </c:pt>
                <c:pt idx="276">
                  <c:v>108.541778627973</c:v>
                </c:pt>
                <c:pt idx="277">
                  <c:v>108.835475417547</c:v>
                </c:pt>
                <c:pt idx="278">
                  <c:v>108.78761965239499</c:v>
                </c:pt>
                <c:pt idx="279">
                  <c:v>108.937670681657</c:v>
                </c:pt>
                <c:pt idx="280">
                  <c:v>108.833838480276</c:v>
                </c:pt>
                <c:pt idx="281">
                  <c:v>108.455988845541</c:v>
                </c:pt>
                <c:pt idx="282">
                  <c:v>108.09450228314</c:v>
                </c:pt>
                <c:pt idx="283">
                  <c:v>108.249690572297</c:v>
                </c:pt>
                <c:pt idx="284">
                  <c:v>108.56690042117199</c:v>
                </c:pt>
                <c:pt idx="285">
                  <c:v>108.230761193877</c:v>
                </c:pt>
                <c:pt idx="286">
                  <c:v>108.519232684698</c:v>
                </c:pt>
                <c:pt idx="287">
                  <c:v>108.45101805303101</c:v>
                </c:pt>
                <c:pt idx="288">
                  <c:v>108.68526499447201</c:v>
                </c:pt>
                <c:pt idx="289">
                  <c:v>108.330321583635</c:v>
                </c:pt>
                <c:pt idx="290">
                  <c:v>108.186038389587</c:v>
                </c:pt>
                <c:pt idx="291">
                  <c:v>108.09139901211201</c:v>
                </c:pt>
                <c:pt idx="292">
                  <c:v>108.245999403799</c:v>
                </c:pt>
                <c:pt idx="293">
                  <c:v>107.276401502924</c:v>
                </c:pt>
                <c:pt idx="294">
                  <c:v>108.75890716089501</c:v>
                </c:pt>
                <c:pt idx="295">
                  <c:v>108.825416877305</c:v>
                </c:pt>
                <c:pt idx="296">
                  <c:v>109.092675494658</c:v>
                </c:pt>
                <c:pt idx="297">
                  <c:v>108.80684328353399</c:v>
                </c:pt>
                <c:pt idx="298">
                  <c:v>108.61030352317999</c:v>
                </c:pt>
                <c:pt idx="299">
                  <c:v>108.46431780863</c:v>
                </c:pt>
                <c:pt idx="300">
                  <c:v>108.167547322863</c:v>
                </c:pt>
                <c:pt idx="301">
                  <c:v>108.528405545507</c:v>
                </c:pt>
                <c:pt idx="302">
                  <c:v>108.36219730146099</c:v>
                </c:pt>
                <c:pt idx="303">
                  <c:v>107.856068278723</c:v>
                </c:pt>
                <c:pt idx="304">
                  <c:v>107.92933457762101</c:v>
                </c:pt>
                <c:pt idx="305">
                  <c:v>107.686440880437</c:v>
                </c:pt>
                <c:pt idx="306">
                  <c:v>107.71946812505399</c:v>
                </c:pt>
                <c:pt idx="307">
                  <c:v>107.85113160033001</c:v>
                </c:pt>
                <c:pt idx="308">
                  <c:v>108.312249884211</c:v>
                </c:pt>
                <c:pt idx="309">
                  <c:v>108.567655347878</c:v>
                </c:pt>
                <c:pt idx="310">
                  <c:v>108.14882705033</c:v>
                </c:pt>
                <c:pt idx="311">
                  <c:v>107.279952111407</c:v>
                </c:pt>
                <c:pt idx="312">
                  <c:v>107.268878534028</c:v>
                </c:pt>
                <c:pt idx="313">
                  <c:v>107.568398722598</c:v>
                </c:pt>
                <c:pt idx="314">
                  <c:v>107.47263081696499</c:v>
                </c:pt>
                <c:pt idx="315">
                  <c:v>107.38963913148</c:v>
                </c:pt>
                <c:pt idx="316">
                  <c:v>106.37745708655601</c:v>
                </c:pt>
                <c:pt idx="317">
                  <c:v>106.45509851094801</c:v>
                </c:pt>
                <c:pt idx="318">
                  <c:v>106.63956724288499</c:v>
                </c:pt>
                <c:pt idx="319">
                  <c:v>106.352671267915</c:v>
                </c:pt>
                <c:pt idx="320">
                  <c:v>105.62310824864799</c:v>
                </c:pt>
                <c:pt idx="321">
                  <c:v>105.65142976097</c:v>
                </c:pt>
                <c:pt idx="322">
                  <c:v>105.633645487919</c:v>
                </c:pt>
                <c:pt idx="323">
                  <c:v>105.990939642374</c:v>
                </c:pt>
                <c:pt idx="324">
                  <c:v>106.786802373504</c:v>
                </c:pt>
                <c:pt idx="325">
                  <c:v>106.19080538803399</c:v>
                </c:pt>
                <c:pt idx="326">
                  <c:v>105.746242838333</c:v>
                </c:pt>
                <c:pt idx="327">
                  <c:v>105.822200886197</c:v>
                </c:pt>
                <c:pt idx="328">
                  <c:v>106.116469348546</c:v>
                </c:pt>
                <c:pt idx="329">
                  <c:v>106.560930737414</c:v>
                </c:pt>
                <c:pt idx="330">
                  <c:v>105.91198520705601</c:v>
                </c:pt>
                <c:pt idx="331">
                  <c:v>105.51477395415699</c:v>
                </c:pt>
                <c:pt idx="332">
                  <c:v>105.445044392716</c:v>
                </c:pt>
                <c:pt idx="333">
                  <c:v>104.732112407543</c:v>
                </c:pt>
                <c:pt idx="334">
                  <c:v>104.739021546179</c:v>
                </c:pt>
                <c:pt idx="335">
                  <c:v>105.198691817371</c:v>
                </c:pt>
                <c:pt idx="336">
                  <c:v>104.715135554493</c:v>
                </c:pt>
                <c:pt idx="337">
                  <c:v>104.451229387228</c:v>
                </c:pt>
                <c:pt idx="338">
                  <c:v>104.55776832590399</c:v>
                </c:pt>
                <c:pt idx="339">
                  <c:v>104.07305998416901</c:v>
                </c:pt>
                <c:pt idx="340">
                  <c:v>103.996477042446</c:v>
                </c:pt>
                <c:pt idx="341">
                  <c:v>102.792162900104</c:v>
                </c:pt>
                <c:pt idx="342">
                  <c:v>102.63759110123701</c:v>
                </c:pt>
                <c:pt idx="343">
                  <c:v>102.656598495707</c:v>
                </c:pt>
                <c:pt idx="344">
                  <c:v>103.161214915534</c:v>
                </c:pt>
                <c:pt idx="345">
                  <c:v>102.465900727516</c:v>
                </c:pt>
                <c:pt idx="346">
                  <c:v>101.92784820569101</c:v>
                </c:pt>
                <c:pt idx="347">
                  <c:v>101.92981555686301</c:v>
                </c:pt>
                <c:pt idx="348">
                  <c:v>101.851295308879</c:v>
                </c:pt>
                <c:pt idx="349">
                  <c:v>101.822505631818</c:v>
                </c:pt>
                <c:pt idx="350">
                  <c:v>100.790377454241</c:v>
                </c:pt>
                <c:pt idx="351">
                  <c:v>100.82389787860301</c:v>
                </c:pt>
                <c:pt idx="352">
                  <c:v>101.48656701323701</c:v>
                </c:pt>
                <c:pt idx="353">
                  <c:v>100.55737595273401</c:v>
                </c:pt>
                <c:pt idx="354">
                  <c:v>100.675103332815</c:v>
                </c:pt>
                <c:pt idx="355">
                  <c:v>100.578525469103</c:v>
                </c:pt>
                <c:pt idx="356">
                  <c:v>99.857858070621901</c:v>
                </c:pt>
                <c:pt idx="357">
                  <c:v>98.489682700067107</c:v>
                </c:pt>
                <c:pt idx="358">
                  <c:v>97.294951082478605</c:v>
                </c:pt>
                <c:pt idx="359">
                  <c:v>95.069181602869193</c:v>
                </c:pt>
                <c:pt idx="360">
                  <c:v>96.426546031892002</c:v>
                </c:pt>
                <c:pt idx="361">
                  <c:v>96.2424678504279</c:v>
                </c:pt>
                <c:pt idx="362">
                  <c:v>95.207618260607305</c:v>
                </c:pt>
                <c:pt idx="363">
                  <c:v>95.228325308748893</c:v>
                </c:pt>
                <c:pt idx="364">
                  <c:v>94.915094885409601</c:v>
                </c:pt>
                <c:pt idx="365">
                  <c:v>95.9057470853338</c:v>
                </c:pt>
                <c:pt idx="366">
                  <c:v>95.757279267985496</c:v>
                </c:pt>
                <c:pt idx="367">
                  <c:v>95.597287588124701</c:v>
                </c:pt>
                <c:pt idx="368">
                  <c:v>95.680278183804006</c:v>
                </c:pt>
                <c:pt idx="369">
                  <c:v>94.418233012505794</c:v>
                </c:pt>
                <c:pt idx="370">
                  <c:v>93.615857185639399</c:v>
                </c:pt>
                <c:pt idx="371">
                  <c:v>94.278510623878105</c:v>
                </c:pt>
                <c:pt idx="372">
                  <c:v>94.475012612750504</c:v>
                </c:pt>
                <c:pt idx="373">
                  <c:v>94.3561328964919</c:v>
                </c:pt>
                <c:pt idx="374">
                  <c:v>94.353403648892495</c:v>
                </c:pt>
                <c:pt idx="375">
                  <c:v>94.184187284097604</c:v>
                </c:pt>
                <c:pt idx="376">
                  <c:v>95.902125527044404</c:v>
                </c:pt>
                <c:pt idx="377">
                  <c:v>95.527092190032306</c:v>
                </c:pt>
                <c:pt idx="378">
                  <c:v>94.823988786989005</c:v>
                </c:pt>
                <c:pt idx="379">
                  <c:v>94.882407755935603</c:v>
                </c:pt>
                <c:pt idx="380">
                  <c:v>94.811493331321202</c:v>
                </c:pt>
                <c:pt idx="381">
                  <c:v>94.658851118447203</c:v>
                </c:pt>
                <c:pt idx="382">
                  <c:v>94.293372108015603</c:v>
                </c:pt>
                <c:pt idx="383">
                  <c:v>94.270046579717899</c:v>
                </c:pt>
                <c:pt idx="384">
                  <c:v>94.265797137526405</c:v>
                </c:pt>
                <c:pt idx="385">
                  <c:v>94.427328717963604</c:v>
                </c:pt>
                <c:pt idx="386">
                  <c:v>94.542419679246393</c:v>
                </c:pt>
                <c:pt idx="387">
                  <c:v>94.513056313653905</c:v>
                </c:pt>
                <c:pt idx="388">
                  <c:v>95.034416586950599</c:v>
                </c:pt>
                <c:pt idx="389">
                  <c:v>95.170334474103896</c:v>
                </c:pt>
                <c:pt idx="390">
                  <c:v>95.438174277286393</c:v>
                </c:pt>
                <c:pt idx="391">
                  <c:v>96.890350460240796</c:v>
                </c:pt>
                <c:pt idx="392">
                  <c:v>97.900362490305994</c:v>
                </c:pt>
                <c:pt idx="393">
                  <c:v>98.154546369824899</c:v>
                </c:pt>
                <c:pt idx="394">
                  <c:v>98.267597376930993</c:v>
                </c:pt>
                <c:pt idx="395">
                  <c:v>99.196886246236204</c:v>
                </c:pt>
                <c:pt idx="396">
                  <c:v>99.772545485437007</c:v>
                </c:pt>
                <c:pt idx="397">
                  <c:v>100.059930062278</c:v>
                </c:pt>
                <c:pt idx="398">
                  <c:v>99.6382487911075</c:v>
                </c:pt>
                <c:pt idx="399">
                  <c:v>100.18798324333601</c:v>
                </c:pt>
                <c:pt idx="400">
                  <c:v>100.618374756555</c:v>
                </c:pt>
                <c:pt idx="401">
                  <c:v>100.818555060257</c:v>
                </c:pt>
                <c:pt idx="402">
                  <c:v>100.70070321077699</c:v>
                </c:pt>
                <c:pt idx="403">
                  <c:v>101.18363654445</c:v>
                </c:pt>
                <c:pt idx="404">
                  <c:v>101.220006939337</c:v>
                </c:pt>
                <c:pt idx="405">
                  <c:v>103.635229885361</c:v>
                </c:pt>
                <c:pt idx="406">
                  <c:v>105.107588673544</c:v>
                </c:pt>
                <c:pt idx="407">
                  <c:v>105.5486939836</c:v>
                </c:pt>
                <c:pt idx="408">
                  <c:v>105.19028211481201</c:v>
                </c:pt>
                <c:pt idx="409">
                  <c:v>105.111763558186</c:v>
                </c:pt>
                <c:pt idx="410">
                  <c:v>105.071657229184</c:v>
                </c:pt>
                <c:pt idx="411">
                  <c:v>105.029828016186</c:v>
                </c:pt>
                <c:pt idx="412">
                  <c:v>105.50594490997899</c:v>
                </c:pt>
                <c:pt idx="413">
                  <c:v>105.86642759727199</c:v>
                </c:pt>
                <c:pt idx="414">
                  <c:v>106.093952300984</c:v>
                </c:pt>
                <c:pt idx="415">
                  <c:v>106.329316421603</c:v>
                </c:pt>
                <c:pt idx="416">
                  <c:v>105.734988933374</c:v>
                </c:pt>
                <c:pt idx="417">
                  <c:v>106.05313584511001</c:v>
                </c:pt>
                <c:pt idx="418">
                  <c:v>106.172344264141</c:v>
                </c:pt>
                <c:pt idx="419">
                  <c:v>104.956179854007</c:v>
                </c:pt>
                <c:pt idx="420">
                  <c:v>104.997203151758</c:v>
                </c:pt>
                <c:pt idx="421">
                  <c:v>104.96562295406299</c:v>
                </c:pt>
                <c:pt idx="422">
                  <c:v>104.47786875492601</c:v>
                </c:pt>
                <c:pt idx="423">
                  <c:v>104.733436995391</c:v>
                </c:pt>
                <c:pt idx="424">
                  <c:v>104.489103823923</c:v>
                </c:pt>
                <c:pt idx="425">
                  <c:v>104.48944865305999</c:v>
                </c:pt>
                <c:pt idx="426">
                  <c:v>104.562489790337</c:v>
                </c:pt>
                <c:pt idx="427">
                  <c:v>103.664269677037</c:v>
                </c:pt>
                <c:pt idx="428">
                  <c:v>103.46150301650501</c:v>
                </c:pt>
                <c:pt idx="429">
                  <c:v>102.759742865153</c:v>
                </c:pt>
                <c:pt idx="430">
                  <c:v>103.14288054849</c:v>
                </c:pt>
                <c:pt idx="431">
                  <c:v>102.918927122775</c:v>
                </c:pt>
                <c:pt idx="432">
                  <c:v>103.42963441136401</c:v>
                </c:pt>
                <c:pt idx="433">
                  <c:v>103.62671545522601</c:v>
                </c:pt>
                <c:pt idx="434">
                  <c:v>102.443344148549</c:v>
                </c:pt>
                <c:pt idx="435">
                  <c:v>102.62056786597999</c:v>
                </c:pt>
                <c:pt idx="436">
                  <c:v>102.602093891531</c:v>
                </c:pt>
                <c:pt idx="437">
                  <c:v>102.154807524256</c:v>
                </c:pt>
                <c:pt idx="438">
                  <c:v>101.884460699532</c:v>
                </c:pt>
                <c:pt idx="439">
                  <c:v>101.991754678931</c:v>
                </c:pt>
                <c:pt idx="440">
                  <c:v>102.32803905534701</c:v>
                </c:pt>
                <c:pt idx="441">
                  <c:v>102.42802994219601</c:v>
                </c:pt>
                <c:pt idx="442">
                  <c:v>102.672215020199</c:v>
                </c:pt>
                <c:pt idx="443">
                  <c:v>103.035199401673</c:v>
                </c:pt>
                <c:pt idx="444">
                  <c:v>103.05252278175</c:v>
                </c:pt>
                <c:pt idx="445">
                  <c:v>102.276406363503</c:v>
                </c:pt>
                <c:pt idx="446">
                  <c:v>102.548695269986</c:v>
                </c:pt>
                <c:pt idx="447">
                  <c:v>102.14968531120201</c:v>
                </c:pt>
                <c:pt idx="448">
                  <c:v>101.06347349958401</c:v>
                </c:pt>
                <c:pt idx="449">
                  <c:v>101.920041125437</c:v>
                </c:pt>
                <c:pt idx="450">
                  <c:v>101.189557854084</c:v>
                </c:pt>
                <c:pt idx="451">
                  <c:v>100.93318956629901</c:v>
                </c:pt>
                <c:pt idx="452">
                  <c:v>100.04534873487501</c:v>
                </c:pt>
                <c:pt idx="453">
                  <c:v>98.773775489458103</c:v>
                </c:pt>
                <c:pt idx="454">
                  <c:v>98.198713642980096</c:v>
                </c:pt>
                <c:pt idx="455">
                  <c:v>97.1879111987176</c:v>
                </c:pt>
                <c:pt idx="456">
                  <c:v>97.054886965680694</c:v>
                </c:pt>
                <c:pt idx="457">
                  <c:v>97.527484324467395</c:v>
                </c:pt>
                <c:pt idx="458">
                  <c:v>97.641377029495203</c:v>
                </c:pt>
                <c:pt idx="459">
                  <c:v>97.864277462470397</c:v>
                </c:pt>
                <c:pt idx="460">
                  <c:v>97.203085132958606</c:v>
                </c:pt>
                <c:pt idx="461">
                  <c:v>97.226116689903193</c:v>
                </c:pt>
                <c:pt idx="462">
                  <c:v>97.365262529868204</c:v>
                </c:pt>
                <c:pt idx="463">
                  <c:v>98.897877144882102</c:v>
                </c:pt>
                <c:pt idx="464">
                  <c:v>98.867680942722899</c:v>
                </c:pt>
                <c:pt idx="465">
                  <c:v>98.530626053618207</c:v>
                </c:pt>
                <c:pt idx="466">
                  <c:v>98.984901301984195</c:v>
                </c:pt>
                <c:pt idx="467">
                  <c:v>101.417927850352</c:v>
                </c:pt>
                <c:pt idx="468">
                  <c:v>101.681749786175</c:v>
                </c:pt>
                <c:pt idx="469">
                  <c:v>101.134652340489</c:v>
                </c:pt>
                <c:pt idx="470">
                  <c:v>101.959183658919</c:v>
                </c:pt>
                <c:pt idx="471">
                  <c:v>101.42125842646099</c:v>
                </c:pt>
                <c:pt idx="472">
                  <c:v>101.282919271067</c:v>
                </c:pt>
                <c:pt idx="473">
                  <c:v>102.252975669192</c:v>
                </c:pt>
                <c:pt idx="474">
                  <c:v>101.52177696852701</c:v>
                </c:pt>
                <c:pt idx="475">
                  <c:v>100.54505247479899</c:v>
                </c:pt>
                <c:pt idx="476">
                  <c:v>101.070186069955</c:v>
                </c:pt>
                <c:pt idx="477">
                  <c:v>101.37897311799399</c:v>
                </c:pt>
                <c:pt idx="478">
                  <c:v>101.91709084259401</c:v>
                </c:pt>
                <c:pt idx="479">
                  <c:v>101.428267312693</c:v>
                </c:pt>
                <c:pt idx="480">
                  <c:v>100.727605516392</c:v>
                </c:pt>
                <c:pt idx="481">
                  <c:v>100.208153276555</c:v>
                </c:pt>
                <c:pt idx="482">
                  <c:v>100.90033382352</c:v>
                </c:pt>
                <c:pt idx="483">
                  <c:v>101.597927053237</c:v>
                </c:pt>
                <c:pt idx="484">
                  <c:v>101.971963385289</c:v>
                </c:pt>
                <c:pt idx="485">
                  <c:v>101.633582224197</c:v>
                </c:pt>
                <c:pt idx="486">
                  <c:v>101.96443100748699</c:v>
                </c:pt>
                <c:pt idx="487">
                  <c:v>101.902092536441</c:v>
                </c:pt>
                <c:pt idx="488">
                  <c:v>101.597202244843</c:v>
                </c:pt>
                <c:pt idx="489">
                  <c:v>100.821304775199</c:v>
                </c:pt>
                <c:pt idx="490">
                  <c:v>100.99670263143101</c:v>
                </c:pt>
                <c:pt idx="491">
                  <c:v>100.968335325536</c:v>
                </c:pt>
                <c:pt idx="492">
                  <c:v>101.444671819492</c:v>
                </c:pt>
                <c:pt idx="493">
                  <c:v>102.024546021451</c:v>
                </c:pt>
                <c:pt idx="494">
                  <c:v>101.694165784701</c:v>
                </c:pt>
                <c:pt idx="495">
                  <c:v>101.162606036382</c:v>
                </c:pt>
                <c:pt idx="496">
                  <c:v>101.600157476044</c:v>
                </c:pt>
                <c:pt idx="497">
                  <c:v>101.444228069264</c:v>
                </c:pt>
                <c:pt idx="498">
                  <c:v>101.442699959576</c:v>
                </c:pt>
                <c:pt idx="499">
                  <c:v>102.42405792099299</c:v>
                </c:pt>
                <c:pt idx="500">
                  <c:v>102.369879996912</c:v>
                </c:pt>
                <c:pt idx="501">
                  <c:v>102.697202099691</c:v>
                </c:pt>
                <c:pt idx="502">
                  <c:v>101.596837024187</c:v>
                </c:pt>
                <c:pt idx="503">
                  <c:v>101.96492697217499</c:v>
                </c:pt>
                <c:pt idx="504">
                  <c:v>102.349450579359</c:v>
                </c:pt>
                <c:pt idx="505">
                  <c:v>102.628165557598</c:v>
                </c:pt>
                <c:pt idx="506">
                  <c:v>102.604229407142</c:v>
                </c:pt>
                <c:pt idx="507">
                  <c:v>102.883259558267</c:v>
                </c:pt>
                <c:pt idx="508">
                  <c:v>102.911585702274</c:v>
                </c:pt>
                <c:pt idx="509">
                  <c:v>102.80197951571</c:v>
                </c:pt>
                <c:pt idx="510">
                  <c:v>103.022823878317</c:v>
                </c:pt>
                <c:pt idx="511">
                  <c:v>103.51165935337301</c:v>
                </c:pt>
                <c:pt idx="512">
                  <c:v>102.65046364069499</c:v>
                </c:pt>
                <c:pt idx="513">
                  <c:v>102.412353739436</c:v>
                </c:pt>
                <c:pt idx="514">
                  <c:v>102.57199842782001</c:v>
                </c:pt>
                <c:pt idx="515">
                  <c:v>101.9087247225</c:v>
                </c:pt>
                <c:pt idx="516">
                  <c:v>102.612460504637</c:v>
                </c:pt>
                <c:pt idx="517">
                  <c:v>104.12784779002099</c:v>
                </c:pt>
                <c:pt idx="518">
                  <c:v>103.64849005160499</c:v>
                </c:pt>
                <c:pt idx="519">
                  <c:v>104.187785758301</c:v>
                </c:pt>
                <c:pt idx="520">
                  <c:v>104.046114327287</c:v>
                </c:pt>
                <c:pt idx="521">
                  <c:v>103.87498483055199</c:v>
                </c:pt>
                <c:pt idx="522">
                  <c:v>102.99049562731101</c:v>
                </c:pt>
                <c:pt idx="523">
                  <c:v>102.631696524787</c:v>
                </c:pt>
                <c:pt idx="524">
                  <c:v>103.147565541535</c:v>
                </c:pt>
                <c:pt idx="525">
                  <c:v>102.739716720744</c:v>
                </c:pt>
                <c:pt idx="526">
                  <c:v>102.99232674699201</c:v>
                </c:pt>
                <c:pt idx="527">
                  <c:v>103.157201040448</c:v>
                </c:pt>
                <c:pt idx="528">
                  <c:v>102.350159106587</c:v>
                </c:pt>
                <c:pt idx="529">
                  <c:v>102.452732995153</c:v>
                </c:pt>
                <c:pt idx="530">
                  <c:v>102.391474599213</c:v>
                </c:pt>
                <c:pt idx="531">
                  <c:v>101.886742933748</c:v>
                </c:pt>
                <c:pt idx="532">
                  <c:v>102.356698626225</c:v>
                </c:pt>
                <c:pt idx="533">
                  <c:v>101.45132698625299</c:v>
                </c:pt>
                <c:pt idx="534">
                  <c:v>101.84169180815201</c:v>
                </c:pt>
                <c:pt idx="535">
                  <c:v>101.92735618528999</c:v>
                </c:pt>
                <c:pt idx="536">
                  <c:v>103.253645138344</c:v>
                </c:pt>
                <c:pt idx="537">
                  <c:v>103.349734863403</c:v>
                </c:pt>
                <c:pt idx="538">
                  <c:v>103.49851855883099</c:v>
                </c:pt>
                <c:pt idx="539">
                  <c:v>103.34743269764699</c:v>
                </c:pt>
                <c:pt idx="540">
                  <c:v>103.36851694919</c:v>
                </c:pt>
                <c:pt idx="541">
                  <c:v>102.74594609138001</c:v>
                </c:pt>
                <c:pt idx="542">
                  <c:v>102.67002180144399</c:v>
                </c:pt>
                <c:pt idx="543">
                  <c:v>102.26695337770499</c:v>
                </c:pt>
                <c:pt idx="544">
                  <c:v>102.95690878979801</c:v>
                </c:pt>
                <c:pt idx="545">
                  <c:v>102.61801263053999</c:v>
                </c:pt>
                <c:pt idx="546">
                  <c:v>102.996263535314</c:v>
                </c:pt>
                <c:pt idx="547">
                  <c:v>103.370638418425</c:v>
                </c:pt>
                <c:pt idx="548">
                  <c:v>103.055372184644</c:v>
                </c:pt>
                <c:pt idx="549">
                  <c:v>103.08792309069101</c:v>
                </c:pt>
                <c:pt idx="550">
                  <c:v>103.686241568234</c:v>
                </c:pt>
                <c:pt idx="551">
                  <c:v>103.492557878029</c:v>
                </c:pt>
                <c:pt idx="552">
                  <c:v>104.06778741888201</c:v>
                </c:pt>
                <c:pt idx="553">
                  <c:v>104.948871677936</c:v>
                </c:pt>
                <c:pt idx="554">
                  <c:v>104.729209612696</c:v>
                </c:pt>
                <c:pt idx="555">
                  <c:v>104.81200391528</c:v>
                </c:pt>
                <c:pt idx="556">
                  <c:v>104.900487947578</c:v>
                </c:pt>
                <c:pt idx="557">
                  <c:v>104.721591463499</c:v>
                </c:pt>
                <c:pt idx="558">
                  <c:v>104.765239271513</c:v>
                </c:pt>
                <c:pt idx="559">
                  <c:v>104.94045540400001</c:v>
                </c:pt>
                <c:pt idx="560">
                  <c:v>105.630954325326</c:v>
                </c:pt>
                <c:pt idx="561">
                  <c:v>106.37070994048899</c:v>
                </c:pt>
                <c:pt idx="562">
                  <c:v>106.22734387929</c:v>
                </c:pt>
                <c:pt idx="563">
                  <c:v>105.983575570868</c:v>
                </c:pt>
                <c:pt idx="564">
                  <c:v>105.510323012336</c:v>
                </c:pt>
                <c:pt idx="565">
                  <c:v>105.310434043296</c:v>
                </c:pt>
                <c:pt idx="566">
                  <c:v>105.37430887318899</c:v>
                </c:pt>
                <c:pt idx="567">
                  <c:v>105.65587090999399</c:v>
                </c:pt>
                <c:pt idx="568">
                  <c:v>105.77594883128</c:v>
                </c:pt>
                <c:pt idx="569">
                  <c:v>105.81908938066501</c:v>
                </c:pt>
                <c:pt idx="570">
                  <c:v>106.540798096801</c:v>
                </c:pt>
                <c:pt idx="571">
                  <c:v>106.348690463724</c:v>
                </c:pt>
                <c:pt idx="572">
                  <c:v>105.995992774809</c:v>
                </c:pt>
                <c:pt idx="573">
                  <c:v>106.16270779879</c:v>
                </c:pt>
                <c:pt idx="574">
                  <c:v>106.681955847759</c:v>
                </c:pt>
                <c:pt idx="575">
                  <c:v>107.317603586172</c:v>
                </c:pt>
                <c:pt idx="576">
                  <c:v>107.150106505644</c:v>
                </c:pt>
                <c:pt idx="577">
                  <c:v>107.64223458606401</c:v>
                </c:pt>
                <c:pt idx="578">
                  <c:v>107.86668504427701</c:v>
                </c:pt>
                <c:pt idx="579">
                  <c:v>108.068393947193</c:v>
                </c:pt>
                <c:pt idx="580">
                  <c:v>107.950269576822</c:v>
                </c:pt>
                <c:pt idx="581">
                  <c:v>108.119190926144</c:v>
                </c:pt>
                <c:pt idx="582">
                  <c:v>107.99346173208799</c:v>
                </c:pt>
                <c:pt idx="583">
                  <c:v>107.33658452901101</c:v>
                </c:pt>
                <c:pt idx="584">
                  <c:v>107.777082270452</c:v>
                </c:pt>
                <c:pt idx="585">
                  <c:v>107.87192369831</c:v>
                </c:pt>
                <c:pt idx="586">
                  <c:v>107.97484467123201</c:v>
                </c:pt>
                <c:pt idx="587">
                  <c:v>108.076202542201</c:v>
                </c:pt>
                <c:pt idx="588">
                  <c:v>108.365692238751</c:v>
                </c:pt>
                <c:pt idx="589">
                  <c:v>109.261418222183</c:v>
                </c:pt>
                <c:pt idx="590">
                  <c:v>109.52945281516899</c:v>
                </c:pt>
                <c:pt idx="591">
                  <c:v>109.31352367328699</c:v>
                </c:pt>
                <c:pt idx="592">
                  <c:v>109.30308206065</c:v>
                </c:pt>
                <c:pt idx="593">
                  <c:v>109.861195399414</c:v>
                </c:pt>
                <c:pt idx="594">
                  <c:v>110.21904460757899</c:v>
                </c:pt>
                <c:pt idx="595">
                  <c:v>109.881575627399</c:v>
                </c:pt>
                <c:pt idx="596">
                  <c:v>109.901831538612</c:v>
                </c:pt>
                <c:pt idx="597">
                  <c:v>110.18013299101899</c:v>
                </c:pt>
                <c:pt idx="598">
                  <c:v>110.08404106447399</c:v>
                </c:pt>
                <c:pt idx="599">
                  <c:v>109.87638552620901</c:v>
                </c:pt>
                <c:pt idx="600">
                  <c:v>110.002299907148</c:v>
                </c:pt>
                <c:pt idx="601">
                  <c:v>110.76587053372801</c:v>
                </c:pt>
                <c:pt idx="602">
                  <c:v>110.592441991393</c:v>
                </c:pt>
                <c:pt idx="603">
                  <c:v>110.644183846396</c:v>
                </c:pt>
                <c:pt idx="604">
                  <c:v>110.06923034634799</c:v>
                </c:pt>
                <c:pt idx="605">
                  <c:v>109.722532161467</c:v>
                </c:pt>
                <c:pt idx="606">
                  <c:v>110.177399887901</c:v>
                </c:pt>
                <c:pt idx="607">
                  <c:v>110.438192169147</c:v>
                </c:pt>
                <c:pt idx="608">
                  <c:v>111.004264290134</c:v>
                </c:pt>
                <c:pt idx="609">
                  <c:v>110.88984142173101</c:v>
                </c:pt>
                <c:pt idx="610">
                  <c:v>110.255767818552</c:v>
                </c:pt>
                <c:pt idx="611">
                  <c:v>110.548452142801</c:v>
                </c:pt>
                <c:pt idx="612">
                  <c:v>110.767022699728</c:v>
                </c:pt>
                <c:pt idx="613">
                  <c:v>110.761600461494</c:v>
                </c:pt>
                <c:pt idx="614">
                  <c:v>110.62331341443701</c:v>
                </c:pt>
                <c:pt idx="615">
                  <c:v>110.646294239859</c:v>
                </c:pt>
                <c:pt idx="616">
                  <c:v>111.28922425083999</c:v>
                </c:pt>
                <c:pt idx="617">
                  <c:v>111.409086819794</c:v>
                </c:pt>
                <c:pt idx="618">
                  <c:v>111.00180119964099</c:v>
                </c:pt>
                <c:pt idx="619">
                  <c:v>111.104099647575</c:v>
                </c:pt>
                <c:pt idx="620">
                  <c:v>110.515708403049</c:v>
                </c:pt>
                <c:pt idx="621">
                  <c:v>109.796744727101</c:v>
                </c:pt>
                <c:pt idx="622">
                  <c:v>110.111824661331</c:v>
                </c:pt>
                <c:pt idx="623">
                  <c:v>109.498229876669</c:v>
                </c:pt>
                <c:pt idx="624">
                  <c:v>109.814459463056</c:v>
                </c:pt>
                <c:pt idx="625">
                  <c:v>109.44825362858199</c:v>
                </c:pt>
                <c:pt idx="626">
                  <c:v>109.391577227851</c:v>
                </c:pt>
                <c:pt idx="627">
                  <c:v>109.208571069633</c:v>
                </c:pt>
                <c:pt idx="628">
                  <c:v>109.089832488534</c:v>
                </c:pt>
                <c:pt idx="629">
                  <c:v>109.903891658774</c:v>
                </c:pt>
                <c:pt idx="630">
                  <c:v>110.18759800603</c:v>
                </c:pt>
                <c:pt idx="631">
                  <c:v>110.83224011139799</c:v>
                </c:pt>
                <c:pt idx="632">
                  <c:v>110.818295444334</c:v>
                </c:pt>
                <c:pt idx="633">
                  <c:v>111.219643050597</c:v>
                </c:pt>
                <c:pt idx="634">
                  <c:v>110.93627690620001</c:v>
                </c:pt>
                <c:pt idx="635">
                  <c:v>111.299893917798</c:v>
                </c:pt>
                <c:pt idx="636">
                  <c:v>112.14194014347299</c:v>
                </c:pt>
                <c:pt idx="637">
                  <c:v>112.40594310304</c:v>
                </c:pt>
                <c:pt idx="638">
                  <c:v>112.106858462551</c:v>
                </c:pt>
                <c:pt idx="639">
                  <c:v>111.846380874681</c:v>
                </c:pt>
                <c:pt idx="640">
                  <c:v>111.708768757467</c:v>
                </c:pt>
                <c:pt idx="641">
                  <c:v>112.057060618843</c:v>
                </c:pt>
                <c:pt idx="642">
                  <c:v>112.32862879978801</c:v>
                </c:pt>
                <c:pt idx="643">
                  <c:v>112.740128932692</c:v>
                </c:pt>
                <c:pt idx="644">
                  <c:v>112.489143587512</c:v>
                </c:pt>
                <c:pt idx="645">
                  <c:v>112.72802943849599</c:v>
                </c:pt>
                <c:pt idx="646">
                  <c:v>112.558007913438</c:v>
                </c:pt>
                <c:pt idx="647">
                  <c:v>112.570853443085</c:v>
                </c:pt>
                <c:pt idx="648">
                  <c:v>112.08716910010401</c:v>
                </c:pt>
                <c:pt idx="649">
                  <c:v>111.558306333011</c:v>
                </c:pt>
                <c:pt idx="650">
                  <c:v>111.571153374159</c:v>
                </c:pt>
                <c:pt idx="651">
                  <c:v>111.480766269505</c:v>
                </c:pt>
                <c:pt idx="652">
                  <c:v>111.383871185486</c:v>
                </c:pt>
                <c:pt idx="653">
                  <c:v>111.200633311346</c:v>
                </c:pt>
                <c:pt idx="654">
                  <c:v>110.97510395111</c:v>
                </c:pt>
                <c:pt idx="655">
                  <c:v>111.33785442951699</c:v>
                </c:pt>
                <c:pt idx="656">
                  <c:v>110.941617571699</c:v>
                </c:pt>
                <c:pt idx="657">
                  <c:v>111.087550766896</c:v>
                </c:pt>
                <c:pt idx="658">
                  <c:v>111.277007488008</c:v>
                </c:pt>
                <c:pt idx="659">
                  <c:v>111.391711906677</c:v>
                </c:pt>
                <c:pt idx="660">
                  <c:v>110.917598942358</c:v>
                </c:pt>
                <c:pt idx="661">
                  <c:v>110.775681729266</c:v>
                </c:pt>
                <c:pt idx="662">
                  <c:v>110.925451836449</c:v>
                </c:pt>
                <c:pt idx="663">
                  <c:v>110.80194613114099</c:v>
                </c:pt>
                <c:pt idx="664">
                  <c:v>110.674613196262</c:v>
                </c:pt>
                <c:pt idx="665">
                  <c:v>110.818780603704</c:v>
                </c:pt>
                <c:pt idx="666">
                  <c:v>111.066204020247</c:v>
                </c:pt>
                <c:pt idx="667">
                  <c:v>110.550498173355</c:v>
                </c:pt>
                <c:pt idx="668">
                  <c:v>111.39101369913099</c:v>
                </c:pt>
                <c:pt idx="669">
                  <c:v>111.784624811694</c:v>
                </c:pt>
                <c:pt idx="670">
                  <c:v>111.374853972216</c:v>
                </c:pt>
                <c:pt idx="671">
                  <c:v>111.565936927612</c:v>
                </c:pt>
                <c:pt idx="672">
                  <c:v>111.836971200223</c:v>
                </c:pt>
                <c:pt idx="673">
                  <c:v>111.734863657722</c:v>
                </c:pt>
                <c:pt idx="674">
                  <c:v>111.74443614482399</c:v>
                </c:pt>
                <c:pt idx="675">
                  <c:v>111.812272247159</c:v>
                </c:pt>
                <c:pt idx="676">
                  <c:v>112.298014306875</c:v>
                </c:pt>
                <c:pt idx="677">
                  <c:v>111.980327126963</c:v>
                </c:pt>
                <c:pt idx="678">
                  <c:v>112.53891547438</c:v>
                </c:pt>
                <c:pt idx="679">
                  <c:v>112.23091614921999</c:v>
                </c:pt>
                <c:pt idx="680">
                  <c:v>111.62981062946599</c:v>
                </c:pt>
                <c:pt idx="681">
                  <c:v>110.456981446988</c:v>
                </c:pt>
                <c:pt idx="682">
                  <c:v>110.41367729964</c:v>
                </c:pt>
                <c:pt idx="683">
                  <c:v>110.41758554002899</c:v>
                </c:pt>
                <c:pt idx="684">
                  <c:v>110.470686057009</c:v>
                </c:pt>
                <c:pt idx="685">
                  <c:v>109.924298744685</c:v>
                </c:pt>
                <c:pt idx="686">
                  <c:v>109.91928703652501</c:v>
                </c:pt>
                <c:pt idx="687">
                  <c:v>109.982781995416</c:v>
                </c:pt>
                <c:pt idx="688">
                  <c:v>110.43221167991101</c:v>
                </c:pt>
                <c:pt idx="689">
                  <c:v>109.963196099106</c:v>
                </c:pt>
                <c:pt idx="690">
                  <c:v>109.65292610648299</c:v>
                </c:pt>
                <c:pt idx="691">
                  <c:v>109.742363796858</c:v>
                </c:pt>
                <c:pt idx="692">
                  <c:v>109.547842100154</c:v>
                </c:pt>
                <c:pt idx="693">
                  <c:v>109.48375733975401</c:v>
                </c:pt>
                <c:pt idx="694">
                  <c:v>109.006308872888</c:v>
                </c:pt>
                <c:pt idx="695">
                  <c:v>109.116427818955</c:v>
                </c:pt>
                <c:pt idx="696">
                  <c:v>109.183505833879</c:v>
                </c:pt>
                <c:pt idx="697">
                  <c:v>109.81616829395399</c:v>
                </c:pt>
                <c:pt idx="698">
                  <c:v>109.55007794455</c:v>
                </c:pt>
                <c:pt idx="699">
                  <c:v>109.587679242443</c:v>
                </c:pt>
                <c:pt idx="700">
                  <c:v>109.774302193005</c:v>
                </c:pt>
                <c:pt idx="701">
                  <c:v>109.62661555064599</c:v>
                </c:pt>
                <c:pt idx="702">
                  <c:v>109.813168659098</c:v>
                </c:pt>
                <c:pt idx="703">
                  <c:v>110.12373406305301</c:v>
                </c:pt>
                <c:pt idx="704">
                  <c:v>110.28585184759</c:v>
                </c:pt>
                <c:pt idx="705">
                  <c:v>110.585471459837</c:v>
                </c:pt>
                <c:pt idx="706">
                  <c:v>110.938473621226</c:v>
                </c:pt>
                <c:pt idx="707">
                  <c:v>111.02916076824199</c:v>
                </c:pt>
                <c:pt idx="708">
                  <c:v>110.997735009582</c:v>
                </c:pt>
                <c:pt idx="709">
                  <c:v>111.266408742762</c:v>
                </c:pt>
                <c:pt idx="710">
                  <c:v>111.226398735754</c:v>
                </c:pt>
                <c:pt idx="711">
                  <c:v>111.10755640807</c:v>
                </c:pt>
                <c:pt idx="712">
                  <c:v>111.277018791457</c:v>
                </c:pt>
                <c:pt idx="713">
                  <c:v>111.349014183919</c:v>
                </c:pt>
                <c:pt idx="714">
                  <c:v>111.51471941651501</c:v>
                </c:pt>
                <c:pt idx="715">
                  <c:v>111.72534040375599</c:v>
                </c:pt>
                <c:pt idx="716">
                  <c:v>111.690116515534</c:v>
                </c:pt>
                <c:pt idx="717">
                  <c:v>112.237428044464</c:v>
                </c:pt>
                <c:pt idx="718">
                  <c:v>112.550479239235</c:v>
                </c:pt>
                <c:pt idx="719">
                  <c:v>112.383876136509</c:v>
                </c:pt>
                <c:pt idx="720">
                  <c:v>112.18037012342801</c:v>
                </c:pt>
                <c:pt idx="721">
                  <c:v>112.503817507675</c:v>
                </c:pt>
                <c:pt idx="722">
                  <c:v>112.548755487101</c:v>
                </c:pt>
                <c:pt idx="723">
                  <c:v>111.599464201316</c:v>
                </c:pt>
                <c:pt idx="724">
                  <c:v>111.28206918139399</c:v>
                </c:pt>
                <c:pt idx="725">
                  <c:v>111.47704831996801</c:v>
                </c:pt>
                <c:pt idx="726">
                  <c:v>111.48901981145499</c:v>
                </c:pt>
                <c:pt idx="727">
                  <c:v>111.628623421829</c:v>
                </c:pt>
                <c:pt idx="728">
                  <c:v>111.770796484615</c:v>
                </c:pt>
                <c:pt idx="729">
                  <c:v>112.184606327315</c:v>
                </c:pt>
                <c:pt idx="730">
                  <c:v>111.861341279161</c:v>
                </c:pt>
                <c:pt idx="731">
                  <c:v>112.116624567043</c:v>
                </c:pt>
                <c:pt idx="732">
                  <c:v>111.64933178854599</c:v>
                </c:pt>
                <c:pt idx="733">
                  <c:v>111.963865990531</c:v>
                </c:pt>
                <c:pt idx="734">
                  <c:v>112.670995902371</c:v>
                </c:pt>
                <c:pt idx="735">
                  <c:v>112.816438795453</c:v>
                </c:pt>
                <c:pt idx="736">
                  <c:v>113.142739503667</c:v>
                </c:pt>
                <c:pt idx="737">
                  <c:v>114.450349628395</c:v>
                </c:pt>
                <c:pt idx="738">
                  <c:v>114.751588864027</c:v>
                </c:pt>
                <c:pt idx="739">
                  <c:v>114.35352790485</c:v>
                </c:pt>
                <c:pt idx="740">
                  <c:v>114.292337078736</c:v>
                </c:pt>
                <c:pt idx="741">
                  <c:v>114.751279402808</c:v>
                </c:pt>
                <c:pt idx="742">
                  <c:v>115.10784087185</c:v>
                </c:pt>
                <c:pt idx="743">
                  <c:v>115.114579734961</c:v>
                </c:pt>
                <c:pt idx="744">
                  <c:v>115.28681409596901</c:v>
                </c:pt>
                <c:pt idx="745">
                  <c:v>115.17808681945399</c:v>
                </c:pt>
                <c:pt idx="746">
                  <c:v>114.591948250638</c:v>
                </c:pt>
                <c:pt idx="747">
                  <c:v>114.526325620618</c:v>
                </c:pt>
                <c:pt idx="748">
                  <c:v>115.38997799117401</c:v>
                </c:pt>
                <c:pt idx="749">
                  <c:v>114.98617251165901</c:v>
                </c:pt>
                <c:pt idx="750">
                  <c:v>115.485356297366</c:v>
                </c:pt>
                <c:pt idx="751">
                  <c:v>114.71683766568999</c:v>
                </c:pt>
                <c:pt idx="752">
                  <c:v>114.528355387513</c:v>
                </c:pt>
                <c:pt idx="753">
                  <c:v>114.663652984037</c:v>
                </c:pt>
                <c:pt idx="754">
                  <c:v>113.851341243241</c:v>
                </c:pt>
                <c:pt idx="755">
                  <c:v>114.385501081776</c:v>
                </c:pt>
                <c:pt idx="756">
                  <c:v>114.607475365406</c:v>
                </c:pt>
                <c:pt idx="757">
                  <c:v>114.86279501544399</c:v>
                </c:pt>
                <c:pt idx="758">
                  <c:v>114.69425122276201</c:v>
                </c:pt>
                <c:pt idx="759">
                  <c:v>114.746503067794</c:v>
                </c:pt>
                <c:pt idx="760">
                  <c:v>114.566733911654</c:v>
                </c:pt>
                <c:pt idx="761">
                  <c:v>114.80702701530301</c:v>
                </c:pt>
                <c:pt idx="762">
                  <c:v>114.45195128049301</c:v>
                </c:pt>
                <c:pt idx="763">
                  <c:v>114.01467292961399</c:v>
                </c:pt>
                <c:pt idx="764">
                  <c:v>114.369897561813</c:v>
                </c:pt>
                <c:pt idx="765">
                  <c:v>114.204938260131</c:v>
                </c:pt>
                <c:pt idx="766">
                  <c:v>114.34058192165401</c:v>
                </c:pt>
                <c:pt idx="767">
                  <c:v>114.14864006630501</c:v>
                </c:pt>
                <c:pt idx="768">
                  <c:v>114.20134210400801</c:v>
                </c:pt>
                <c:pt idx="769">
                  <c:v>114.230670004017</c:v>
                </c:pt>
                <c:pt idx="770">
                  <c:v>114.128745018228</c:v>
                </c:pt>
                <c:pt idx="771">
                  <c:v>114.410587913486</c:v>
                </c:pt>
                <c:pt idx="772">
                  <c:v>114.201505974494</c:v>
                </c:pt>
                <c:pt idx="773">
                  <c:v>114.442222500619</c:v>
                </c:pt>
                <c:pt idx="774">
                  <c:v>114.576425964793</c:v>
                </c:pt>
                <c:pt idx="775">
                  <c:v>114.486032674017</c:v>
                </c:pt>
                <c:pt idx="776">
                  <c:v>114.30516974469801</c:v>
                </c:pt>
                <c:pt idx="777">
                  <c:v>114.145137772597</c:v>
                </c:pt>
                <c:pt idx="778">
                  <c:v>114.852282366358</c:v>
                </c:pt>
                <c:pt idx="779">
                  <c:v>114.673250615189</c:v>
                </c:pt>
                <c:pt idx="780">
                  <c:v>115.193511054537</c:v>
                </c:pt>
                <c:pt idx="781">
                  <c:v>115.399237843715</c:v>
                </c:pt>
                <c:pt idx="782">
                  <c:v>115.979938818175</c:v>
                </c:pt>
                <c:pt idx="783">
                  <c:v>115.979083286727</c:v>
                </c:pt>
                <c:pt idx="784">
                  <c:v>115.65632748525201</c:v>
                </c:pt>
                <c:pt idx="785">
                  <c:v>115.85714074122301</c:v>
                </c:pt>
                <c:pt idx="786">
                  <c:v>116.028073698184</c:v>
                </c:pt>
                <c:pt idx="787">
                  <c:v>115.445488421062</c:v>
                </c:pt>
                <c:pt idx="788">
                  <c:v>115.782348970483</c:v>
                </c:pt>
                <c:pt idx="789">
                  <c:v>116.027157203923</c:v>
                </c:pt>
                <c:pt idx="790">
                  <c:v>115.612416227528</c:v>
                </c:pt>
                <c:pt idx="791">
                  <c:v>115.582420623275</c:v>
                </c:pt>
                <c:pt idx="792">
                  <c:v>115.131457754422</c:v>
                </c:pt>
                <c:pt idx="793">
                  <c:v>114.881909472982</c:v>
                </c:pt>
                <c:pt idx="794">
                  <c:v>115.15532755448299</c:v>
                </c:pt>
                <c:pt idx="795">
                  <c:v>115.583048192113</c:v>
                </c:pt>
                <c:pt idx="796">
                  <c:v>115.542045768005</c:v>
                </c:pt>
                <c:pt idx="797">
                  <c:v>115.613999914776</c:v>
                </c:pt>
                <c:pt idx="798">
                  <c:v>115.60746843932399</c:v>
                </c:pt>
                <c:pt idx="799">
                  <c:v>115.717624871205</c:v>
                </c:pt>
                <c:pt idx="800">
                  <c:v>116.176678703603</c:v>
                </c:pt>
                <c:pt idx="801">
                  <c:v>116.54910682383201</c:v>
                </c:pt>
                <c:pt idx="802">
                  <c:v>116.00302890605801</c:v>
                </c:pt>
                <c:pt idx="803">
                  <c:v>115.852782188251</c:v>
                </c:pt>
                <c:pt idx="804">
                  <c:v>116.26750151404001</c:v>
                </c:pt>
                <c:pt idx="805">
                  <c:v>116.54808117424299</c:v>
                </c:pt>
                <c:pt idx="806">
                  <c:v>116.78473835094999</c:v>
                </c:pt>
                <c:pt idx="807">
                  <c:v>116.580023450081</c:v>
                </c:pt>
                <c:pt idx="808">
                  <c:v>116.73997247545201</c:v>
                </c:pt>
                <c:pt idx="809">
                  <c:v>116.237404757031</c:v>
                </c:pt>
                <c:pt idx="810">
                  <c:v>116.330779120898</c:v>
                </c:pt>
                <c:pt idx="811">
                  <c:v>116.316674384346</c:v>
                </c:pt>
                <c:pt idx="812">
                  <c:v>116.968596345699</c:v>
                </c:pt>
                <c:pt idx="813">
                  <c:v>117.087892828981</c:v>
                </c:pt>
                <c:pt idx="814">
                  <c:v>117.31521661370699</c:v>
                </c:pt>
                <c:pt idx="815">
                  <c:v>117.20992294748299</c:v>
                </c:pt>
                <c:pt idx="816">
                  <c:v>117.457574758607</c:v>
                </c:pt>
                <c:pt idx="817">
                  <c:v>117.89467029647901</c:v>
                </c:pt>
                <c:pt idx="818">
                  <c:v>117.938704452463</c:v>
                </c:pt>
                <c:pt idx="819">
                  <c:v>118.011151716656</c:v>
                </c:pt>
                <c:pt idx="820">
                  <c:v>117.698829323006</c:v>
                </c:pt>
                <c:pt idx="821">
                  <c:v>117.425023125799</c:v>
                </c:pt>
                <c:pt idx="822">
                  <c:v>117.759021045159</c:v>
                </c:pt>
                <c:pt idx="823">
                  <c:v>118.739434297882</c:v>
                </c:pt>
                <c:pt idx="824">
                  <c:v>118.752333417876</c:v>
                </c:pt>
                <c:pt idx="825">
                  <c:v>118.88031441972601</c:v>
                </c:pt>
                <c:pt idx="826">
                  <c:v>118.999844047298</c:v>
                </c:pt>
                <c:pt idx="827">
                  <c:v>118.831551769124</c:v>
                </c:pt>
                <c:pt idx="828">
                  <c:v>118.74364003271</c:v>
                </c:pt>
                <c:pt idx="829">
                  <c:v>119.04492417244199</c:v>
                </c:pt>
                <c:pt idx="830">
                  <c:v>119.069833136303</c:v>
                </c:pt>
                <c:pt idx="831">
                  <c:v>119.216348014487</c:v>
                </c:pt>
                <c:pt idx="832">
                  <c:v>118.44398293414299</c:v>
                </c:pt>
                <c:pt idx="833">
                  <c:v>118.93019926255</c:v>
                </c:pt>
                <c:pt idx="834">
                  <c:v>119.41536433690599</c:v>
                </c:pt>
                <c:pt idx="835">
                  <c:v>119.28260318890599</c:v>
                </c:pt>
                <c:pt idx="836">
                  <c:v>119.185322227562</c:v>
                </c:pt>
                <c:pt idx="837">
                  <c:v>118.97383138596101</c:v>
                </c:pt>
                <c:pt idx="838">
                  <c:v>119.593253295786</c:v>
                </c:pt>
                <c:pt idx="839">
                  <c:v>119.486142638468</c:v>
                </c:pt>
                <c:pt idx="840">
                  <c:v>118.770837431697</c:v>
                </c:pt>
                <c:pt idx="841">
                  <c:v>118.73259689096</c:v>
                </c:pt>
                <c:pt idx="842">
                  <c:v>119.335881615731</c:v>
                </c:pt>
                <c:pt idx="843">
                  <c:v>119.935165441032</c:v>
                </c:pt>
                <c:pt idx="844">
                  <c:v>119.577028137513</c:v>
                </c:pt>
                <c:pt idx="845">
                  <c:v>119.305378825106</c:v>
                </c:pt>
                <c:pt idx="846">
                  <c:v>119.491807070535</c:v>
                </c:pt>
                <c:pt idx="847">
                  <c:v>120.147355549533</c:v>
                </c:pt>
                <c:pt idx="848">
                  <c:v>120.947957662441</c:v>
                </c:pt>
                <c:pt idx="849">
                  <c:v>121.097635698171</c:v>
                </c:pt>
                <c:pt idx="850">
                  <c:v>121.07223511734099</c:v>
                </c:pt>
                <c:pt idx="851">
                  <c:v>121.08804371203099</c:v>
                </c:pt>
                <c:pt idx="852">
                  <c:v>121.615126000915</c:v>
                </c:pt>
                <c:pt idx="853">
                  <c:v>122.12441112600099</c:v>
                </c:pt>
                <c:pt idx="854">
                  <c:v>121.86863656729599</c:v>
                </c:pt>
                <c:pt idx="855">
                  <c:v>121.752441159086</c:v>
                </c:pt>
                <c:pt idx="856">
                  <c:v>121.752596325572</c:v>
                </c:pt>
                <c:pt idx="857">
                  <c:v>121.669381650622</c:v>
                </c:pt>
                <c:pt idx="858">
                  <c:v>122.37192177161999</c:v>
                </c:pt>
                <c:pt idx="859">
                  <c:v>122.932582070265</c:v>
                </c:pt>
                <c:pt idx="860">
                  <c:v>122.640198814895</c:v>
                </c:pt>
                <c:pt idx="861">
                  <c:v>122.902041226299</c:v>
                </c:pt>
                <c:pt idx="862">
                  <c:v>122.984995887678</c:v>
                </c:pt>
                <c:pt idx="863">
                  <c:v>122.73054944240199</c:v>
                </c:pt>
                <c:pt idx="864">
                  <c:v>123.115734399109</c:v>
                </c:pt>
                <c:pt idx="865">
                  <c:v>122.54379985696001</c:v>
                </c:pt>
                <c:pt idx="866">
                  <c:v>122.174501757568</c:v>
                </c:pt>
                <c:pt idx="867">
                  <c:v>122.709309567554</c:v>
                </c:pt>
                <c:pt idx="868">
                  <c:v>122.338092757266</c:v>
                </c:pt>
                <c:pt idx="869">
                  <c:v>122.786889006748</c:v>
                </c:pt>
                <c:pt idx="870">
                  <c:v>122.414780910762</c:v>
                </c:pt>
                <c:pt idx="871">
                  <c:v>122.717065163005</c:v>
                </c:pt>
                <c:pt idx="872">
                  <c:v>122.979739271768</c:v>
                </c:pt>
                <c:pt idx="873">
                  <c:v>122.398470902357</c:v>
                </c:pt>
                <c:pt idx="874">
                  <c:v>121.903995784757</c:v>
                </c:pt>
                <c:pt idx="875">
                  <c:v>122.245572343814</c:v>
                </c:pt>
                <c:pt idx="876">
                  <c:v>122.600805705612</c:v>
                </c:pt>
                <c:pt idx="877">
                  <c:v>122.503953502088</c:v>
                </c:pt>
                <c:pt idx="878">
                  <c:v>123.24920600971799</c:v>
                </c:pt>
                <c:pt idx="879">
                  <c:v>122.91000577482301</c:v>
                </c:pt>
                <c:pt idx="880">
                  <c:v>124.172406186412</c:v>
                </c:pt>
                <c:pt idx="881">
                  <c:v>123.737135310274</c:v>
                </c:pt>
                <c:pt idx="882">
                  <c:v>123.81314039658101</c:v>
                </c:pt>
                <c:pt idx="883">
                  <c:v>122.78753848376699</c:v>
                </c:pt>
                <c:pt idx="884">
                  <c:v>122.988512139614</c:v>
                </c:pt>
                <c:pt idx="885">
                  <c:v>122.71996178051999</c:v>
                </c:pt>
                <c:pt idx="886">
                  <c:v>121.810883657955</c:v>
                </c:pt>
                <c:pt idx="887">
                  <c:v>120.802839026445</c:v>
                </c:pt>
                <c:pt idx="888">
                  <c:v>120.912510508785</c:v>
                </c:pt>
                <c:pt idx="889">
                  <c:v>120.86561263219301</c:v>
                </c:pt>
                <c:pt idx="890">
                  <c:v>121.437091725911</c:v>
                </c:pt>
                <c:pt idx="891">
                  <c:v>121.700316636458</c:v>
                </c:pt>
                <c:pt idx="892">
                  <c:v>122.09365408974401</c:v>
                </c:pt>
                <c:pt idx="893">
                  <c:v>121.74810619016</c:v>
                </c:pt>
                <c:pt idx="894">
                  <c:v>121.567298607179</c:v>
                </c:pt>
                <c:pt idx="895">
                  <c:v>121.792479850717</c:v>
                </c:pt>
                <c:pt idx="896">
                  <c:v>121.92203879890199</c:v>
                </c:pt>
                <c:pt idx="897">
                  <c:v>121.737042266337</c:v>
                </c:pt>
                <c:pt idx="898">
                  <c:v>121.57608628225201</c:v>
                </c:pt>
                <c:pt idx="899">
                  <c:v>121.78221318865199</c:v>
                </c:pt>
                <c:pt idx="900">
                  <c:v>121.760299470085</c:v>
                </c:pt>
                <c:pt idx="901">
                  <c:v>122.249696140388</c:v>
                </c:pt>
                <c:pt idx="902">
                  <c:v>121.306350199002</c:v>
                </c:pt>
                <c:pt idx="903">
                  <c:v>120.81783362155601</c:v>
                </c:pt>
                <c:pt idx="904">
                  <c:v>121.113170797762</c:v>
                </c:pt>
                <c:pt idx="905">
                  <c:v>121.036492758558</c:v>
                </c:pt>
                <c:pt idx="906">
                  <c:v>121.214182613335</c:v>
                </c:pt>
                <c:pt idx="907">
                  <c:v>120.61402696758201</c:v>
                </c:pt>
                <c:pt idx="908">
                  <c:v>119.987792502931</c:v>
                </c:pt>
                <c:pt idx="909">
                  <c:v>120.603290254768</c:v>
                </c:pt>
                <c:pt idx="910">
                  <c:v>121.35423765567</c:v>
                </c:pt>
                <c:pt idx="911">
                  <c:v>121.436902365284</c:v>
                </c:pt>
                <c:pt idx="912">
                  <c:v>121.942327564321</c:v>
                </c:pt>
                <c:pt idx="913">
                  <c:v>121.807825578429</c:v>
                </c:pt>
                <c:pt idx="914">
                  <c:v>121.552398664921</c:v>
                </c:pt>
                <c:pt idx="915">
                  <c:v>121.898007440827</c:v>
                </c:pt>
                <c:pt idx="916">
                  <c:v>121.169103883199</c:v>
                </c:pt>
                <c:pt idx="917">
                  <c:v>121.97728239499</c:v>
                </c:pt>
                <c:pt idx="918">
                  <c:v>121.81561470984801</c:v>
                </c:pt>
                <c:pt idx="919">
                  <c:v>122.22464759498</c:v>
                </c:pt>
                <c:pt idx="920">
                  <c:v>123.869931667567</c:v>
                </c:pt>
                <c:pt idx="921">
                  <c:v>123.738292210485</c:v>
                </c:pt>
                <c:pt idx="922">
                  <c:v>124.580405631045</c:v>
                </c:pt>
                <c:pt idx="923">
                  <c:v>124.65067650885</c:v>
                </c:pt>
                <c:pt idx="924">
                  <c:v>124.59041506792001</c:v>
                </c:pt>
                <c:pt idx="925">
                  <c:v>124.86378694658301</c:v>
                </c:pt>
                <c:pt idx="926">
                  <c:v>125.18540267458501</c:v>
                </c:pt>
                <c:pt idx="927">
                  <c:v>126.189533341981</c:v>
                </c:pt>
                <c:pt idx="928">
                  <c:v>126.103624314995</c:v>
                </c:pt>
                <c:pt idx="929">
                  <c:v>127.04292910196099</c:v>
                </c:pt>
                <c:pt idx="930">
                  <c:v>127.308545325143</c:v>
                </c:pt>
                <c:pt idx="931">
                  <c:v>126.803596383205</c:v>
                </c:pt>
                <c:pt idx="932">
                  <c:v>126.272778359425</c:v>
                </c:pt>
                <c:pt idx="933">
                  <c:v>126.407115280482</c:v>
                </c:pt>
                <c:pt idx="934">
                  <c:v>126.743974980709</c:v>
                </c:pt>
                <c:pt idx="935">
                  <c:v>127.069790891048</c:v>
                </c:pt>
                <c:pt idx="936">
                  <c:v>127.10488635822099</c:v>
                </c:pt>
                <c:pt idx="937">
                  <c:v>127.118143723511</c:v>
                </c:pt>
                <c:pt idx="938">
                  <c:v>126.56659294568399</c:v>
                </c:pt>
                <c:pt idx="939">
                  <c:v>126.69138032904701</c:v>
                </c:pt>
                <c:pt idx="940">
                  <c:v>128.03694304251101</c:v>
                </c:pt>
                <c:pt idx="941">
                  <c:v>127.775482142415</c:v>
                </c:pt>
                <c:pt idx="942">
                  <c:v>127.638050939897</c:v>
                </c:pt>
                <c:pt idx="943">
                  <c:v>127.14030675298901</c:v>
                </c:pt>
                <c:pt idx="944">
                  <c:v>127.28209277317799</c:v>
                </c:pt>
                <c:pt idx="945">
                  <c:v>127.750037461708</c:v>
                </c:pt>
                <c:pt idx="946">
                  <c:v>127.669209830705</c:v>
                </c:pt>
                <c:pt idx="947">
                  <c:v>127.533778899697</c:v>
                </c:pt>
                <c:pt idx="948">
                  <c:v>127.802420025299</c:v>
                </c:pt>
                <c:pt idx="949">
                  <c:v>128.12961360253999</c:v>
                </c:pt>
                <c:pt idx="950">
                  <c:v>127.88786544649101</c:v>
                </c:pt>
                <c:pt idx="951">
                  <c:v>128.29198279870201</c:v>
                </c:pt>
                <c:pt idx="952">
                  <c:v>129.08603359887499</c:v>
                </c:pt>
                <c:pt idx="953">
                  <c:v>129.484306216715</c:v>
                </c:pt>
                <c:pt idx="954">
                  <c:v>129.47600644328099</c:v>
                </c:pt>
                <c:pt idx="955">
                  <c:v>129.90598748132101</c:v>
                </c:pt>
                <c:pt idx="956">
                  <c:v>129.21230597490501</c:v>
                </c:pt>
                <c:pt idx="957">
                  <c:v>130.823053918596</c:v>
                </c:pt>
                <c:pt idx="958">
                  <c:v>131.03552344593299</c:v>
                </c:pt>
                <c:pt idx="959">
                  <c:v>131.084732353242</c:v>
                </c:pt>
                <c:pt idx="960">
                  <c:v>131.458246636897</c:v>
                </c:pt>
                <c:pt idx="961">
                  <c:v>132.04362384970901</c:v>
                </c:pt>
                <c:pt idx="962">
                  <c:v>132.80998434469899</c:v>
                </c:pt>
                <c:pt idx="963">
                  <c:v>132.280101237162</c:v>
                </c:pt>
                <c:pt idx="964">
                  <c:v>132.56735168118101</c:v>
                </c:pt>
                <c:pt idx="965">
                  <c:v>132.43376925322499</c:v>
                </c:pt>
                <c:pt idx="966">
                  <c:v>130.98049558095201</c:v>
                </c:pt>
                <c:pt idx="967">
                  <c:v>131.17844121803401</c:v>
                </c:pt>
                <c:pt idx="968">
                  <c:v>131.12956670939201</c:v>
                </c:pt>
                <c:pt idx="969">
                  <c:v>130.371775205354</c:v>
                </c:pt>
                <c:pt idx="970">
                  <c:v>130.127881757121</c:v>
                </c:pt>
                <c:pt idx="971">
                  <c:v>130.72701272218501</c:v>
                </c:pt>
                <c:pt idx="972">
                  <c:v>131.027748100618</c:v>
                </c:pt>
                <c:pt idx="973">
                  <c:v>131.47731119546299</c:v>
                </c:pt>
                <c:pt idx="974">
                  <c:v>131.615947378914</c:v>
                </c:pt>
                <c:pt idx="975">
                  <c:v>131.81567654129799</c:v>
                </c:pt>
                <c:pt idx="976">
                  <c:v>131.93543112816701</c:v>
                </c:pt>
                <c:pt idx="977">
                  <c:v>131.932783182008</c:v>
                </c:pt>
                <c:pt idx="978">
                  <c:v>131.56668417131701</c:v>
                </c:pt>
                <c:pt idx="979">
                  <c:v>131.700647011922</c:v>
                </c:pt>
                <c:pt idx="980">
                  <c:v>132.226746990853</c:v>
                </c:pt>
                <c:pt idx="981">
                  <c:v>132.44711895144599</c:v>
                </c:pt>
                <c:pt idx="982">
                  <c:v>132.88106237691599</c:v>
                </c:pt>
                <c:pt idx="983">
                  <c:v>133.06002112756499</c:v>
                </c:pt>
                <c:pt idx="984">
                  <c:v>132.95634827391299</c:v>
                </c:pt>
                <c:pt idx="985">
                  <c:v>132.68787387789899</c:v>
                </c:pt>
                <c:pt idx="986">
                  <c:v>132.78484548447901</c:v>
                </c:pt>
                <c:pt idx="987">
                  <c:v>132.86289930666899</c:v>
                </c:pt>
                <c:pt idx="988">
                  <c:v>132.305075394818</c:v>
                </c:pt>
                <c:pt idx="989">
                  <c:v>131.99239592907199</c:v>
                </c:pt>
                <c:pt idx="990">
                  <c:v>132.48890930520099</c:v>
                </c:pt>
                <c:pt idx="991">
                  <c:v>132.65891429937901</c:v>
                </c:pt>
                <c:pt idx="992">
                  <c:v>133.48374190117099</c:v>
                </c:pt>
                <c:pt idx="993">
                  <c:v>133.056552147437</c:v>
                </c:pt>
                <c:pt idx="994">
                  <c:v>133.49663205433299</c:v>
                </c:pt>
                <c:pt idx="995">
                  <c:v>134.322122571215</c:v>
                </c:pt>
                <c:pt idx="996">
                  <c:v>134.67969164294601</c:v>
                </c:pt>
                <c:pt idx="997">
                  <c:v>134.857306296508</c:v>
                </c:pt>
                <c:pt idx="998">
                  <c:v>135.48708408379201</c:v>
                </c:pt>
                <c:pt idx="999">
                  <c:v>135.82705305949199</c:v>
                </c:pt>
                <c:pt idx="1000">
                  <c:v>136.19221208757801</c:v>
                </c:pt>
                <c:pt idx="1001">
                  <c:v>136.63912319865599</c:v>
                </c:pt>
                <c:pt idx="1002">
                  <c:v>136.436454720124</c:v>
                </c:pt>
                <c:pt idx="1003">
                  <c:v>136.16506295383101</c:v>
                </c:pt>
                <c:pt idx="1004">
                  <c:v>135.75496821254899</c:v>
                </c:pt>
                <c:pt idx="1005">
                  <c:v>134.38267427893399</c:v>
                </c:pt>
                <c:pt idx="1006">
                  <c:v>134.45733525005599</c:v>
                </c:pt>
                <c:pt idx="1007">
                  <c:v>135.36391572877099</c:v>
                </c:pt>
                <c:pt idx="1008">
                  <c:v>135.51662031925699</c:v>
                </c:pt>
                <c:pt idx="1009">
                  <c:v>134.71608388527699</c:v>
                </c:pt>
                <c:pt idx="1010">
                  <c:v>134.705925129348</c:v>
                </c:pt>
                <c:pt idx="1011">
                  <c:v>134.545120224209</c:v>
                </c:pt>
                <c:pt idx="1012">
                  <c:v>134.07437073164999</c:v>
                </c:pt>
                <c:pt idx="1013">
                  <c:v>134.34412301588</c:v>
                </c:pt>
                <c:pt idx="1014">
                  <c:v>134.62625737708899</c:v>
                </c:pt>
                <c:pt idx="1015">
                  <c:v>134.60260910928801</c:v>
                </c:pt>
                <c:pt idx="1016">
                  <c:v>134.567978200749</c:v>
                </c:pt>
                <c:pt idx="1017">
                  <c:v>133.91805748749701</c:v>
                </c:pt>
                <c:pt idx="1018">
                  <c:v>134.24468042475101</c:v>
                </c:pt>
                <c:pt idx="1019">
                  <c:v>134.45222176956699</c:v>
                </c:pt>
                <c:pt idx="1020">
                  <c:v>134.88425585380801</c:v>
                </c:pt>
                <c:pt idx="1021">
                  <c:v>135.23776601492099</c:v>
                </c:pt>
                <c:pt idx="1022">
                  <c:v>136.00732757543699</c:v>
                </c:pt>
                <c:pt idx="1023">
                  <c:v>135.38805729015999</c:v>
                </c:pt>
                <c:pt idx="1024">
                  <c:v>134.55284998166101</c:v>
                </c:pt>
                <c:pt idx="1025">
                  <c:v>134.53334144003799</c:v>
                </c:pt>
                <c:pt idx="1026">
                  <c:v>134.022677627577</c:v>
                </c:pt>
                <c:pt idx="1027">
                  <c:v>134.231235659275</c:v>
                </c:pt>
                <c:pt idx="1028">
                  <c:v>134.295274210358</c:v>
                </c:pt>
                <c:pt idx="1029">
                  <c:v>134.27600442198201</c:v>
                </c:pt>
                <c:pt idx="1030">
                  <c:v>134.01032616163499</c:v>
                </c:pt>
                <c:pt idx="1031">
                  <c:v>133.79886476479399</c:v>
                </c:pt>
                <c:pt idx="1032">
                  <c:v>133.61367223008301</c:v>
                </c:pt>
                <c:pt idx="1033">
                  <c:v>133.89542333668001</c:v>
                </c:pt>
                <c:pt idx="1034">
                  <c:v>133.94569335001401</c:v>
                </c:pt>
                <c:pt idx="1035">
                  <c:v>133.91593753699999</c:v>
                </c:pt>
                <c:pt idx="1036">
                  <c:v>134.07881809751501</c:v>
                </c:pt>
                <c:pt idx="1037">
                  <c:v>134.65319265182899</c:v>
                </c:pt>
                <c:pt idx="1038">
                  <c:v>134.38602939079701</c:v>
                </c:pt>
                <c:pt idx="1039">
                  <c:v>134.771284314127</c:v>
                </c:pt>
                <c:pt idx="1040">
                  <c:v>134.15832532191101</c:v>
                </c:pt>
                <c:pt idx="1041">
                  <c:v>134.08515837160999</c:v>
                </c:pt>
                <c:pt idx="1042">
                  <c:v>134.08032025773099</c:v>
                </c:pt>
                <c:pt idx="1043">
                  <c:v>134.07679430705801</c:v>
                </c:pt>
                <c:pt idx="1044">
                  <c:v>134.347664649503</c:v>
                </c:pt>
                <c:pt idx="1045">
                  <c:v>134.80138222498499</c:v>
                </c:pt>
                <c:pt idx="1046">
                  <c:v>135.264266630468</c:v>
                </c:pt>
                <c:pt idx="1047">
                  <c:v>135.629182122218</c:v>
                </c:pt>
                <c:pt idx="1048">
                  <c:v>135.93105948203899</c:v>
                </c:pt>
                <c:pt idx="1049">
                  <c:v>136.49823527698999</c:v>
                </c:pt>
                <c:pt idx="1050">
                  <c:v>136.477259755034</c:v>
                </c:pt>
                <c:pt idx="1051">
                  <c:v>136.49247622097101</c:v>
                </c:pt>
                <c:pt idx="1052">
                  <c:v>136.88630639839101</c:v>
                </c:pt>
                <c:pt idx="1053">
                  <c:v>135.937960340855</c:v>
                </c:pt>
                <c:pt idx="1054">
                  <c:v>136.50530136146901</c:v>
                </c:pt>
                <c:pt idx="1055">
                  <c:v>136.01094727151701</c:v>
                </c:pt>
                <c:pt idx="1056">
                  <c:v>137.34990634361</c:v>
                </c:pt>
                <c:pt idx="1057">
                  <c:v>136.84267856017399</c:v>
                </c:pt>
                <c:pt idx="1058">
                  <c:v>136.73313670327801</c:v>
                </c:pt>
                <c:pt idx="1059">
                  <c:v>137.28272811508</c:v>
                </c:pt>
                <c:pt idx="1060">
                  <c:v>136.99295685546201</c:v>
                </c:pt>
                <c:pt idx="1061">
                  <c:v>137.25421687235601</c:v>
                </c:pt>
                <c:pt idx="1062">
                  <c:v>136.43275326109699</c:v>
                </c:pt>
                <c:pt idx="1063">
                  <c:v>136.52424957601801</c:v>
                </c:pt>
                <c:pt idx="1064">
                  <c:v>137.299958995417</c:v>
                </c:pt>
                <c:pt idx="1065">
                  <c:v>137.34024758512601</c:v>
                </c:pt>
                <c:pt idx="1066">
                  <c:v>138.02067663391401</c:v>
                </c:pt>
                <c:pt idx="1067">
                  <c:v>138.16595939755101</c:v>
                </c:pt>
                <c:pt idx="1068">
                  <c:v>137.392624345732</c:v>
                </c:pt>
                <c:pt idx="1069">
                  <c:v>136.447629703069</c:v>
                </c:pt>
                <c:pt idx="1070">
                  <c:v>135.64156045575399</c:v>
                </c:pt>
                <c:pt idx="1071">
                  <c:v>137.85212891777101</c:v>
                </c:pt>
                <c:pt idx="1072">
                  <c:v>138.24900043409701</c:v>
                </c:pt>
                <c:pt idx="1073">
                  <c:v>137.11728001925599</c:v>
                </c:pt>
                <c:pt idx="1074">
                  <c:v>137.77457131877301</c:v>
                </c:pt>
                <c:pt idx="1075">
                  <c:v>138.552356306956</c:v>
                </c:pt>
                <c:pt idx="1076">
                  <c:v>139.00882831214699</c:v>
                </c:pt>
                <c:pt idx="1077">
                  <c:v>139.683434954615</c:v>
                </c:pt>
                <c:pt idx="1078">
                  <c:v>139.15903759638101</c:v>
                </c:pt>
                <c:pt idx="1079">
                  <c:v>139.812233248995</c:v>
                </c:pt>
                <c:pt idx="1080">
                  <c:v>140.50431678766799</c:v>
                </c:pt>
                <c:pt idx="1081">
                  <c:v>139.446121207537</c:v>
                </c:pt>
                <c:pt idx="1082">
                  <c:v>137.51603995465399</c:v>
                </c:pt>
                <c:pt idx="1083">
                  <c:v>137.97655209087401</c:v>
                </c:pt>
                <c:pt idx="1084">
                  <c:v>139.20244662726699</c:v>
                </c:pt>
                <c:pt idx="1085">
                  <c:v>139.027173768767</c:v>
                </c:pt>
                <c:pt idx="1086">
                  <c:v>140.39656273328001</c:v>
                </c:pt>
                <c:pt idx="1087">
                  <c:v>140.118086719817</c:v>
                </c:pt>
                <c:pt idx="1088">
                  <c:v>140.480041483908</c:v>
                </c:pt>
                <c:pt idx="1089">
                  <c:v>141.69139161260401</c:v>
                </c:pt>
                <c:pt idx="1090">
                  <c:v>141.422934651649</c:v>
                </c:pt>
                <c:pt idx="1091">
                  <c:v>141.02716603834199</c:v>
                </c:pt>
                <c:pt idx="1092">
                  <c:v>141.129067441525</c:v>
                </c:pt>
                <c:pt idx="1093">
                  <c:v>140.51529466443799</c:v>
                </c:pt>
                <c:pt idx="1094">
                  <c:v>140.44268217213801</c:v>
                </c:pt>
                <c:pt idx="1095">
                  <c:v>140.390774292103</c:v>
                </c:pt>
                <c:pt idx="1096">
                  <c:v>140.946099949836</c:v>
                </c:pt>
                <c:pt idx="1097">
                  <c:v>140.90276177363501</c:v>
                </c:pt>
                <c:pt idx="1098">
                  <c:v>141.344535396971</c:v>
                </c:pt>
                <c:pt idx="1099">
                  <c:v>141.573818858127</c:v>
                </c:pt>
                <c:pt idx="1100">
                  <c:v>141.69510571658901</c:v>
                </c:pt>
                <c:pt idx="1101">
                  <c:v>141.374990608421</c:v>
                </c:pt>
                <c:pt idx="1102">
                  <c:v>141.20250578098199</c:v>
                </c:pt>
                <c:pt idx="1103">
                  <c:v>139.78181240475101</c:v>
                </c:pt>
                <c:pt idx="1104">
                  <c:v>139.81312499648701</c:v>
                </c:pt>
                <c:pt idx="1105">
                  <c:v>140.10764301135799</c:v>
                </c:pt>
                <c:pt idx="1106">
                  <c:v>138.70813875261899</c:v>
                </c:pt>
                <c:pt idx="1107">
                  <c:v>138.947225692774</c:v>
                </c:pt>
                <c:pt idx="1108">
                  <c:v>138.402077190082</c:v>
                </c:pt>
                <c:pt idx="1109">
                  <c:v>138.38825186762799</c:v>
                </c:pt>
                <c:pt idx="1110">
                  <c:v>138.609266019529</c:v>
                </c:pt>
                <c:pt idx="1111">
                  <c:v>139.45824320005499</c:v>
                </c:pt>
                <c:pt idx="1112">
                  <c:v>139.90095757615401</c:v>
                </c:pt>
                <c:pt idx="1113">
                  <c:v>139.02892528440199</c:v>
                </c:pt>
                <c:pt idx="1114">
                  <c:v>140.31124341200601</c:v>
                </c:pt>
                <c:pt idx="1115">
                  <c:v>140.460720960716</c:v>
                </c:pt>
                <c:pt idx="1116">
                  <c:v>140.44977251796001</c:v>
                </c:pt>
                <c:pt idx="1117">
                  <c:v>140.779681380515</c:v>
                </c:pt>
                <c:pt idx="1118">
                  <c:v>141.30369218555899</c:v>
                </c:pt>
                <c:pt idx="1119">
                  <c:v>140.99991032627599</c:v>
                </c:pt>
                <c:pt idx="1120">
                  <c:v>141.721554958041</c:v>
                </c:pt>
                <c:pt idx="1121">
                  <c:v>140.73475293555299</c:v>
                </c:pt>
                <c:pt idx="1122">
                  <c:v>140.39484441254999</c:v>
                </c:pt>
                <c:pt idx="1123">
                  <c:v>141.05637829941099</c:v>
                </c:pt>
                <c:pt idx="1124">
                  <c:v>142.24271368989699</c:v>
                </c:pt>
                <c:pt idx="1125">
                  <c:v>142.648063155367</c:v>
                </c:pt>
                <c:pt idx="1126">
                  <c:v>142.27494771510899</c:v>
                </c:pt>
                <c:pt idx="1127">
                  <c:v>142.960211933366</c:v>
                </c:pt>
                <c:pt idx="1128">
                  <c:v>143.484187320752</c:v>
                </c:pt>
                <c:pt idx="1129">
                  <c:v>143.66058733194399</c:v>
                </c:pt>
                <c:pt idx="1130">
                  <c:v>143.46626602892499</c:v>
                </c:pt>
                <c:pt idx="1131">
                  <c:v>143.93270589200301</c:v>
                </c:pt>
                <c:pt idx="1132">
                  <c:v>144.50555252455001</c:v>
                </c:pt>
                <c:pt idx="1133">
                  <c:v>144.32548910989101</c:v>
                </c:pt>
                <c:pt idx="1134">
                  <c:v>145.119299338785</c:v>
                </c:pt>
                <c:pt idx="1135">
                  <c:v>145.062467020745</c:v>
                </c:pt>
                <c:pt idx="1136">
                  <c:v>143.74770304704199</c:v>
                </c:pt>
                <c:pt idx="1137">
                  <c:v>143.409840801651</c:v>
                </c:pt>
                <c:pt idx="1138">
                  <c:v>144.23424799216801</c:v>
                </c:pt>
                <c:pt idx="1139">
                  <c:v>144.26590234243599</c:v>
                </c:pt>
                <c:pt idx="1140">
                  <c:v>144.607369363923</c:v>
                </c:pt>
                <c:pt idx="1141">
                  <c:v>143.91148142161001</c:v>
                </c:pt>
                <c:pt idx="1142">
                  <c:v>142.60219168410401</c:v>
                </c:pt>
                <c:pt idx="1143">
                  <c:v>142.46378672914199</c:v>
                </c:pt>
                <c:pt idx="1144">
                  <c:v>141.46486552674901</c:v>
                </c:pt>
                <c:pt idx="1145">
                  <c:v>142.028164793782</c:v>
                </c:pt>
                <c:pt idx="1146">
                  <c:v>141.13330314114901</c:v>
                </c:pt>
                <c:pt idx="1147">
                  <c:v>140.17321771546801</c:v>
                </c:pt>
                <c:pt idx="1148">
                  <c:v>141.930045714334</c:v>
                </c:pt>
                <c:pt idx="1149">
                  <c:v>141.57664100753101</c:v>
                </c:pt>
                <c:pt idx="1150">
                  <c:v>143.11972823529101</c:v>
                </c:pt>
                <c:pt idx="1151">
                  <c:v>143.05887590008399</c:v>
                </c:pt>
                <c:pt idx="1152">
                  <c:v>143.601530515934</c:v>
                </c:pt>
                <c:pt idx="1153">
                  <c:v>143.874227935791</c:v>
                </c:pt>
                <c:pt idx="1154">
                  <c:v>143.38435659472401</c:v>
                </c:pt>
                <c:pt idx="1155">
                  <c:v>143.695810773011</c:v>
                </c:pt>
                <c:pt idx="1156">
                  <c:v>143.678946887682</c:v>
                </c:pt>
                <c:pt idx="1157">
                  <c:v>143.147757363099</c:v>
                </c:pt>
                <c:pt idx="1158">
                  <c:v>143.31690895108699</c:v>
                </c:pt>
                <c:pt idx="1159">
                  <c:v>143.668319145651</c:v>
                </c:pt>
                <c:pt idx="1160">
                  <c:v>144.02358901685099</c:v>
                </c:pt>
                <c:pt idx="1161">
                  <c:v>143.80613979200101</c:v>
                </c:pt>
                <c:pt idx="1162">
                  <c:v>144.54850149051299</c:v>
                </c:pt>
                <c:pt idx="1163">
                  <c:v>144.921067564287</c:v>
                </c:pt>
                <c:pt idx="1164">
                  <c:v>144.61495575257899</c:v>
                </c:pt>
                <c:pt idx="1165">
                  <c:v>143.86171678253399</c:v>
                </c:pt>
                <c:pt idx="1166">
                  <c:v>144.29052003032001</c:v>
                </c:pt>
                <c:pt idx="1167">
                  <c:v>143.98546935461599</c:v>
                </c:pt>
                <c:pt idx="1168">
                  <c:v>144.23104531714199</c:v>
                </c:pt>
                <c:pt idx="1169">
                  <c:v>144.72412180651099</c:v>
                </c:pt>
                <c:pt idx="1170">
                  <c:v>145.02786405678901</c:v>
                </c:pt>
                <c:pt idx="1171">
                  <c:v>145.14672260019501</c:v>
                </c:pt>
                <c:pt idx="1172">
                  <c:v>144.94733547814201</c:v>
                </c:pt>
                <c:pt idx="1173">
                  <c:v>144.57557238612699</c:v>
                </c:pt>
                <c:pt idx="1174">
                  <c:v>144.606258596592</c:v>
                </c:pt>
                <c:pt idx="1175">
                  <c:v>145.06156153135299</c:v>
                </c:pt>
                <c:pt idx="1176">
                  <c:v>144.98646907731401</c:v>
                </c:pt>
                <c:pt idx="1177">
                  <c:v>145.06544666091699</c:v>
                </c:pt>
                <c:pt idx="1178">
                  <c:v>145.69550911336</c:v>
                </c:pt>
                <c:pt idx="1179">
                  <c:v>145.75364889575499</c:v>
                </c:pt>
                <c:pt idx="1180">
                  <c:v>146.04026498130099</c:v>
                </c:pt>
                <c:pt idx="1181">
                  <c:v>146.544556782016</c:v>
                </c:pt>
                <c:pt idx="1182">
                  <c:v>146.63682172457899</c:v>
                </c:pt>
                <c:pt idx="1183">
                  <c:v>146.29885929881399</c:v>
                </c:pt>
                <c:pt idx="1184">
                  <c:v>145.78567522362101</c:v>
                </c:pt>
                <c:pt idx="1185">
                  <c:v>145.52773862572701</c:v>
                </c:pt>
                <c:pt idx="1186">
                  <c:v>145.595440051092</c:v>
                </c:pt>
                <c:pt idx="1187">
                  <c:v>146.28762809816101</c:v>
                </c:pt>
                <c:pt idx="1188">
                  <c:v>146.73252757883699</c:v>
                </c:pt>
                <c:pt idx="1189">
                  <c:v>146.95940168633601</c:v>
                </c:pt>
                <c:pt idx="1190">
                  <c:v>147.37960285698699</c:v>
                </c:pt>
                <c:pt idx="1191">
                  <c:v>147.94589649957999</c:v>
                </c:pt>
                <c:pt idx="1192">
                  <c:v>147.96188347585999</c:v>
                </c:pt>
                <c:pt idx="1193">
                  <c:v>148.10263913045699</c:v>
                </c:pt>
                <c:pt idx="1194">
                  <c:v>147.86973323688099</c:v>
                </c:pt>
                <c:pt idx="1195">
                  <c:v>148.28917238592601</c:v>
                </c:pt>
                <c:pt idx="1196">
                  <c:v>147.81240062167799</c:v>
                </c:pt>
                <c:pt idx="1197">
                  <c:v>148.02357980152999</c:v>
                </c:pt>
                <c:pt idx="1198">
                  <c:v>147.84222742440701</c:v>
                </c:pt>
                <c:pt idx="1199">
                  <c:v>148.03363074741799</c:v>
                </c:pt>
                <c:pt idx="1200">
                  <c:v>148.52829883230001</c:v>
                </c:pt>
                <c:pt idx="1201">
                  <c:v>148.77858919717201</c:v>
                </c:pt>
                <c:pt idx="1202">
                  <c:v>148.424801418024</c:v>
                </c:pt>
                <c:pt idx="1203">
                  <c:v>148.66121133730601</c:v>
                </c:pt>
                <c:pt idx="1204">
                  <c:v>148.56797596671899</c:v>
                </c:pt>
                <c:pt idx="1205">
                  <c:v>148.206232950578</c:v>
                </c:pt>
                <c:pt idx="1206">
                  <c:v>148.651325747127</c:v>
                </c:pt>
                <c:pt idx="1207">
                  <c:v>148.98209606012301</c:v>
                </c:pt>
                <c:pt idx="1208">
                  <c:v>149.34181996349699</c:v>
                </c:pt>
                <c:pt idx="1209">
                  <c:v>149.85161243389999</c:v>
                </c:pt>
                <c:pt idx="1210">
                  <c:v>150.12079577809601</c:v>
                </c:pt>
                <c:pt idx="1211">
                  <c:v>149.565536507833</c:v>
                </c:pt>
                <c:pt idx="1212">
                  <c:v>149.49184635430001</c:v>
                </c:pt>
                <c:pt idx="1213">
                  <c:v>149.762410242702</c:v>
                </c:pt>
                <c:pt idx="1214">
                  <c:v>149.02818051648501</c:v>
                </c:pt>
                <c:pt idx="1215">
                  <c:v>148.818448073133</c:v>
                </c:pt>
                <c:pt idx="1216">
                  <c:v>149.08070885005</c:v>
                </c:pt>
                <c:pt idx="1217">
                  <c:v>149.30189282626901</c:v>
                </c:pt>
                <c:pt idx="1218">
                  <c:v>149.58584253557501</c:v>
                </c:pt>
                <c:pt idx="1219">
                  <c:v>149.61041870710901</c:v>
                </c:pt>
                <c:pt idx="1220">
                  <c:v>149.78080987060599</c:v>
                </c:pt>
                <c:pt idx="1221">
                  <c:v>148.52486873028801</c:v>
                </c:pt>
                <c:pt idx="1222">
                  <c:v>148.79739255320101</c:v>
                </c:pt>
                <c:pt idx="1223">
                  <c:v>148.91251104835601</c:v>
                </c:pt>
                <c:pt idx="1224">
                  <c:v>148.63270097426999</c:v>
                </c:pt>
                <c:pt idx="1225">
                  <c:v>148.684206603212</c:v>
                </c:pt>
                <c:pt idx="1226">
                  <c:v>149.143754211946</c:v>
                </c:pt>
                <c:pt idx="1227">
                  <c:v>148.977337697645</c:v>
                </c:pt>
                <c:pt idx="1228">
                  <c:v>149.490896597638</c:v>
                </c:pt>
                <c:pt idx="1229">
                  <c:v>150.08611966448899</c:v>
                </c:pt>
                <c:pt idx="1230">
                  <c:v>150.47586546500801</c:v>
                </c:pt>
                <c:pt idx="1231">
                  <c:v>150.12391162172199</c:v>
                </c:pt>
                <c:pt idx="1232">
                  <c:v>150.37842941688001</c:v>
                </c:pt>
                <c:pt idx="1233">
                  <c:v>149.80779149167699</c:v>
                </c:pt>
                <c:pt idx="1234">
                  <c:v>150.55232144327499</c:v>
                </c:pt>
                <c:pt idx="1235">
                  <c:v>149.51430347549999</c:v>
                </c:pt>
                <c:pt idx="1236">
                  <c:v>149.439928078207</c:v>
                </c:pt>
                <c:pt idx="1237">
                  <c:v>149.90335029185101</c:v>
                </c:pt>
                <c:pt idx="1238">
                  <c:v>150.436112858173</c:v>
                </c:pt>
                <c:pt idx="1239">
                  <c:v>150.057735145295</c:v>
                </c:pt>
                <c:pt idx="1240">
                  <c:v>149.983753988199</c:v>
                </c:pt>
                <c:pt idx="1241">
                  <c:v>150.454598628041</c:v>
                </c:pt>
                <c:pt idx="1242">
                  <c:v>150.50423640004601</c:v>
                </c:pt>
                <c:pt idx="1243">
                  <c:v>150.25150769224899</c:v>
                </c:pt>
                <c:pt idx="1244">
                  <c:v>151.12648573764301</c:v>
                </c:pt>
                <c:pt idx="1245">
                  <c:v>151.06319120304801</c:v>
                </c:pt>
                <c:pt idx="1246">
                  <c:v>150.68311879835801</c:v>
                </c:pt>
                <c:pt idx="1247">
                  <c:v>150.72952233258701</c:v>
                </c:pt>
                <c:pt idx="1248">
                  <c:v>150.56747323987599</c:v>
                </c:pt>
                <c:pt idx="1249">
                  <c:v>150.31074051322199</c:v>
                </c:pt>
                <c:pt idx="1250">
                  <c:v>151.08132516264899</c:v>
                </c:pt>
                <c:pt idx="1251">
                  <c:v>151.73622808095701</c:v>
                </c:pt>
                <c:pt idx="1252">
                  <c:v>151.97627411005399</c:v>
                </c:pt>
                <c:pt idx="1253">
                  <c:v>151.71523414883001</c:v>
                </c:pt>
                <c:pt idx="1254">
                  <c:v>151.69668777139901</c:v>
                </c:pt>
                <c:pt idx="1255">
                  <c:v>151.903854567167</c:v>
                </c:pt>
                <c:pt idx="1256">
                  <c:v>151.53193426406199</c:v>
                </c:pt>
                <c:pt idx="1257">
                  <c:v>151.27053639693</c:v>
                </c:pt>
                <c:pt idx="1258">
                  <c:v>151.30284385723999</c:v>
                </c:pt>
                <c:pt idx="1259">
                  <c:v>151.27561176796499</c:v>
                </c:pt>
                <c:pt idx="1260">
                  <c:v>150.955099273998</c:v>
                </c:pt>
                <c:pt idx="1261">
                  <c:v>150.88820201861799</c:v>
                </c:pt>
                <c:pt idx="1262">
                  <c:v>151.08030451146601</c:v>
                </c:pt>
                <c:pt idx="1263">
                  <c:v>151.124070212992</c:v>
                </c:pt>
                <c:pt idx="1264">
                  <c:v>150.942106195333</c:v>
                </c:pt>
                <c:pt idx="1265">
                  <c:v>150.79064148084399</c:v>
                </c:pt>
                <c:pt idx="1266">
                  <c:v>150.835210581746</c:v>
                </c:pt>
                <c:pt idx="1267">
                  <c:v>150.61135648605901</c:v>
                </c:pt>
                <c:pt idx="1268">
                  <c:v>151.17218754504299</c:v>
                </c:pt>
                <c:pt idx="1269">
                  <c:v>150.60875784918699</c:v>
                </c:pt>
                <c:pt idx="1270">
                  <c:v>150.68278190132699</c:v>
                </c:pt>
                <c:pt idx="1271">
                  <c:v>150.806387236848</c:v>
                </c:pt>
                <c:pt idx="1272">
                  <c:v>151.126579228244</c:v>
                </c:pt>
                <c:pt idx="1273">
                  <c:v>150.99104929009701</c:v>
                </c:pt>
                <c:pt idx="1274">
                  <c:v>151.320246602922</c:v>
                </c:pt>
                <c:pt idx="1275">
                  <c:v>151.56497009103299</c:v>
                </c:pt>
                <c:pt idx="1276">
                  <c:v>152.313774542461</c:v>
                </c:pt>
                <c:pt idx="1277">
                  <c:v>151.833503782939</c:v>
                </c:pt>
                <c:pt idx="1278">
                  <c:v>151.97063387115699</c:v>
                </c:pt>
                <c:pt idx="1279">
                  <c:v>153.396464162135</c:v>
                </c:pt>
                <c:pt idx="1280">
                  <c:v>152.536938788783</c:v>
                </c:pt>
                <c:pt idx="1281">
                  <c:v>153.10955904253001</c:v>
                </c:pt>
                <c:pt idx="1282">
                  <c:v>152.43140606253601</c:v>
                </c:pt>
                <c:pt idx="1283">
                  <c:v>153.26802735708</c:v>
                </c:pt>
                <c:pt idx="1284">
                  <c:v>153.12918751939301</c:v>
                </c:pt>
                <c:pt idx="1285">
                  <c:v>153.52276065188499</c:v>
                </c:pt>
                <c:pt idx="1286">
                  <c:v>154.466810224836</c:v>
                </c:pt>
                <c:pt idx="1287">
                  <c:v>154.89558415173599</c:v>
                </c:pt>
                <c:pt idx="1288">
                  <c:v>154.978859101003</c:v>
                </c:pt>
                <c:pt idx="1289">
                  <c:v>154.58054134711301</c:v>
                </c:pt>
                <c:pt idx="1290">
                  <c:v>151.909751243503</c:v>
                </c:pt>
                <c:pt idx="1291">
                  <c:v>152.195859580134</c:v>
                </c:pt>
                <c:pt idx="1292">
                  <c:v>152.30196569690199</c:v>
                </c:pt>
                <c:pt idx="1293">
                  <c:v>152.24510343787</c:v>
                </c:pt>
                <c:pt idx="1294">
                  <c:v>152.667977811252</c:v>
                </c:pt>
                <c:pt idx="1295">
                  <c:v>152.50801665437399</c:v>
                </c:pt>
                <c:pt idx="1296">
                  <c:v>153.31376457368901</c:v>
                </c:pt>
                <c:pt idx="1297">
                  <c:v>153.93794150159499</c:v>
                </c:pt>
                <c:pt idx="1298">
                  <c:v>154.13365271868801</c:v>
                </c:pt>
                <c:pt idx="1299">
                  <c:v>154.20918494847601</c:v>
                </c:pt>
                <c:pt idx="1300">
                  <c:v>154.06663382792499</c:v>
                </c:pt>
                <c:pt idx="1301">
                  <c:v>154.40458531217399</c:v>
                </c:pt>
                <c:pt idx="1302">
                  <c:v>154.03499383461499</c:v>
                </c:pt>
                <c:pt idx="1303">
                  <c:v>154.05011403434801</c:v>
                </c:pt>
                <c:pt idx="1304">
                  <c:v>154.159271463252</c:v>
                </c:pt>
                <c:pt idx="1305">
                  <c:v>154.80028450158201</c:v>
                </c:pt>
                <c:pt idx="1306">
                  <c:v>154.96644845528999</c:v>
                </c:pt>
                <c:pt idx="1307">
                  <c:v>154.849964063426</c:v>
                </c:pt>
                <c:pt idx="1308">
                  <c:v>155.330414681805</c:v>
                </c:pt>
                <c:pt idx="1309">
                  <c:v>155.506915586509</c:v>
                </c:pt>
                <c:pt idx="1310">
                  <c:v>155.60800786217999</c:v>
                </c:pt>
                <c:pt idx="1311">
                  <c:v>155.327396852097</c:v>
                </c:pt>
                <c:pt idx="1312">
                  <c:v>155.36227110519101</c:v>
                </c:pt>
                <c:pt idx="1313">
                  <c:v>155.53103685109599</c:v>
                </c:pt>
                <c:pt idx="1314">
                  <c:v>155.84240737809699</c:v>
                </c:pt>
                <c:pt idx="1315">
                  <c:v>155.81239997231799</c:v>
                </c:pt>
                <c:pt idx="1316">
                  <c:v>156.17558057079299</c:v>
                </c:pt>
                <c:pt idx="1317">
                  <c:v>156.22244635181801</c:v>
                </c:pt>
                <c:pt idx="1318">
                  <c:v>155.75299249851699</c:v>
                </c:pt>
                <c:pt idx="1319">
                  <c:v>155.67762385760801</c:v>
                </c:pt>
                <c:pt idx="1320">
                  <c:v>155.82300954496699</c:v>
                </c:pt>
                <c:pt idx="1321">
                  <c:v>156.12679610707701</c:v>
                </c:pt>
                <c:pt idx="1322">
                  <c:v>155.73444046897501</c:v>
                </c:pt>
                <c:pt idx="1323">
                  <c:v>155.46746339431499</c:v>
                </c:pt>
                <c:pt idx="1324">
                  <c:v>155.486340496049</c:v>
                </c:pt>
                <c:pt idx="1325">
                  <c:v>155.84508528782101</c:v>
                </c:pt>
                <c:pt idx="1326">
                  <c:v>155.65113532669</c:v>
                </c:pt>
                <c:pt idx="1327">
                  <c:v>154.93357078425601</c:v>
                </c:pt>
                <c:pt idx="1328">
                  <c:v>154.312039001204</c:v>
                </c:pt>
                <c:pt idx="1329">
                  <c:v>154.35094600869601</c:v>
                </c:pt>
                <c:pt idx="1330">
                  <c:v>154.69587035115001</c:v>
                </c:pt>
                <c:pt idx="1331">
                  <c:v>154.858298618616</c:v>
                </c:pt>
                <c:pt idx="1332">
                  <c:v>155.02373974263301</c:v>
                </c:pt>
                <c:pt idx="1333">
                  <c:v>156.10502396547</c:v>
                </c:pt>
                <c:pt idx="1334">
                  <c:v>156.11842652665001</c:v>
                </c:pt>
                <c:pt idx="1335">
                  <c:v>156.345386435981</c:v>
                </c:pt>
                <c:pt idx="1336">
                  <c:v>156.61425411537701</c:v>
                </c:pt>
                <c:pt idx="1337">
                  <c:v>156.76203537652199</c:v>
                </c:pt>
                <c:pt idx="1338">
                  <c:v>156.47154487383301</c:v>
                </c:pt>
                <c:pt idx="1339">
                  <c:v>156.310311547693</c:v>
                </c:pt>
                <c:pt idx="1340">
                  <c:v>157.574685836881</c:v>
                </c:pt>
                <c:pt idx="1341">
                  <c:v>157.417096884708</c:v>
                </c:pt>
                <c:pt idx="1342">
                  <c:v>157.25218626728599</c:v>
                </c:pt>
                <c:pt idx="1343">
                  <c:v>160.60432101955001</c:v>
                </c:pt>
                <c:pt idx="1344">
                  <c:v>160.813766862379</c:v>
                </c:pt>
                <c:pt idx="1345">
                  <c:v>160.41039859030599</c:v>
                </c:pt>
                <c:pt idx="1346">
                  <c:v>160.381807404326</c:v>
                </c:pt>
                <c:pt idx="1347">
                  <c:v>159.99929615293701</c:v>
                </c:pt>
                <c:pt idx="1348">
                  <c:v>161.205870203845</c:v>
                </c:pt>
                <c:pt idx="1349">
                  <c:v>160.73783597455201</c:v>
                </c:pt>
                <c:pt idx="1350">
                  <c:v>160.71501892566801</c:v>
                </c:pt>
                <c:pt idx="1351">
                  <c:v>160.860087535243</c:v>
                </c:pt>
                <c:pt idx="1352">
                  <c:v>160.85027255860399</c:v>
                </c:pt>
                <c:pt idx="1353">
                  <c:v>160.87774826624599</c:v>
                </c:pt>
                <c:pt idx="1354">
                  <c:v>160.99852809545399</c:v>
                </c:pt>
                <c:pt idx="1355">
                  <c:v>160.930626703755</c:v>
                </c:pt>
                <c:pt idx="1356">
                  <c:v>160.52308041723899</c:v>
                </c:pt>
                <c:pt idx="1357">
                  <c:v>160.44575238280899</c:v>
                </c:pt>
                <c:pt idx="1358">
                  <c:v>161.103978970008</c:v>
                </c:pt>
                <c:pt idx="1359">
                  <c:v>160.80448445261999</c:v>
                </c:pt>
                <c:pt idx="1360">
                  <c:v>161.08044062189401</c:v>
                </c:pt>
                <c:pt idx="1361">
                  <c:v>161.149382358792</c:v>
                </c:pt>
                <c:pt idx="1362">
                  <c:v>161.129754721262</c:v>
                </c:pt>
                <c:pt idx="1363">
                  <c:v>161.42145303889399</c:v>
                </c:pt>
                <c:pt idx="1364">
                  <c:v>160.669768130498</c:v>
                </c:pt>
                <c:pt idx="1365">
                  <c:v>160.66233983501499</c:v>
                </c:pt>
                <c:pt idx="1366">
                  <c:v>160.081171510887</c:v>
                </c:pt>
                <c:pt idx="1367">
                  <c:v>159.913369475905</c:v>
                </c:pt>
                <c:pt idx="1368">
                  <c:v>160.22169009972899</c:v>
                </c:pt>
                <c:pt idx="1369">
                  <c:v>160.103576621462</c:v>
                </c:pt>
                <c:pt idx="1370">
                  <c:v>160.49804531213601</c:v>
                </c:pt>
                <c:pt idx="1371">
                  <c:v>160.68624689410899</c:v>
                </c:pt>
                <c:pt idx="1372">
                  <c:v>160.380586140514</c:v>
                </c:pt>
                <c:pt idx="1373">
                  <c:v>159.83544257141901</c:v>
                </c:pt>
                <c:pt idx="1374">
                  <c:v>159.041180334106</c:v>
                </c:pt>
                <c:pt idx="1375">
                  <c:v>158.64338878114799</c:v>
                </c:pt>
                <c:pt idx="1376">
                  <c:v>158.23770598825999</c:v>
                </c:pt>
                <c:pt idx="1377">
                  <c:v>157.63449855389899</c:v>
                </c:pt>
                <c:pt idx="1378">
                  <c:v>157.466388554708</c:v>
                </c:pt>
                <c:pt idx="1379">
                  <c:v>158.07499862567499</c:v>
                </c:pt>
                <c:pt idx="1380">
                  <c:v>158.49597820276301</c:v>
                </c:pt>
                <c:pt idx="1381">
                  <c:v>158.86311699045899</c:v>
                </c:pt>
                <c:pt idx="1382">
                  <c:v>158.25221239531399</c:v>
                </c:pt>
                <c:pt idx="1383">
                  <c:v>158.62958369243</c:v>
                </c:pt>
                <c:pt idx="1384">
                  <c:v>158.742921070497</c:v>
                </c:pt>
                <c:pt idx="1385">
                  <c:v>158.04015962836201</c:v>
                </c:pt>
                <c:pt idx="1386">
                  <c:v>157.964878334574</c:v>
                </c:pt>
                <c:pt idx="1387">
                  <c:v>157.96209534393299</c:v>
                </c:pt>
                <c:pt idx="1388">
                  <c:v>158.04386019542699</c:v>
                </c:pt>
                <c:pt idx="1389">
                  <c:v>157.944782092564</c:v>
                </c:pt>
                <c:pt idx="1390">
                  <c:v>157.23064792668399</c:v>
                </c:pt>
                <c:pt idx="1391">
                  <c:v>156.97368989014601</c:v>
                </c:pt>
                <c:pt idx="1392">
                  <c:v>157.27232008489301</c:v>
                </c:pt>
                <c:pt idx="1393">
                  <c:v>158.097506644216</c:v>
                </c:pt>
                <c:pt idx="1394">
                  <c:v>157.711820384238</c:v>
                </c:pt>
                <c:pt idx="1395">
                  <c:v>157.69213097405299</c:v>
                </c:pt>
                <c:pt idx="1396">
                  <c:v>158.31937758413</c:v>
                </c:pt>
                <c:pt idx="1397">
                  <c:v>158.57849883751101</c:v>
                </c:pt>
                <c:pt idx="1398">
                  <c:v>158.510476721055</c:v>
                </c:pt>
                <c:pt idx="1399">
                  <c:v>158.84477092925499</c:v>
                </c:pt>
                <c:pt idx="1400">
                  <c:v>159.208820975073</c:v>
                </c:pt>
                <c:pt idx="1401">
                  <c:v>159.16392053350901</c:v>
                </c:pt>
                <c:pt idx="1402">
                  <c:v>159.09112918181501</c:v>
                </c:pt>
                <c:pt idx="1403">
                  <c:v>159.25908951391301</c:v>
                </c:pt>
                <c:pt idx="1404">
                  <c:v>159.196742467722</c:v>
                </c:pt>
                <c:pt idx="1405">
                  <c:v>159.58904675354401</c:v>
                </c:pt>
                <c:pt idx="1406">
                  <c:v>159.244187461677</c:v>
                </c:pt>
                <c:pt idx="1407">
                  <c:v>159.47377453370399</c:v>
                </c:pt>
                <c:pt idx="1408">
                  <c:v>159.50002606074801</c:v>
                </c:pt>
                <c:pt idx="1409">
                  <c:v>158.931845582698</c:v>
                </c:pt>
                <c:pt idx="1410">
                  <c:v>158.44532708150399</c:v>
                </c:pt>
                <c:pt idx="1411">
                  <c:v>158.498090083931</c:v>
                </c:pt>
                <c:pt idx="1412">
                  <c:v>158.42234399378501</c:v>
                </c:pt>
                <c:pt idx="1413">
                  <c:v>158.46982262291201</c:v>
                </c:pt>
                <c:pt idx="1414">
                  <c:v>158.36373915590201</c:v>
                </c:pt>
                <c:pt idx="1415">
                  <c:v>158.63790670958201</c:v>
                </c:pt>
                <c:pt idx="1416">
                  <c:v>158.57226323861599</c:v>
                </c:pt>
                <c:pt idx="1417">
                  <c:v>158.35406732441899</c:v>
                </c:pt>
                <c:pt idx="1418">
                  <c:v>158.41987218511699</c:v>
                </c:pt>
                <c:pt idx="1419">
                  <c:v>158.58681521440499</c:v>
                </c:pt>
                <c:pt idx="1420">
                  <c:v>158.28840823324501</c:v>
                </c:pt>
                <c:pt idx="1421">
                  <c:v>158.397406484111</c:v>
                </c:pt>
                <c:pt idx="1422">
                  <c:v>159.247710773162</c:v>
                </c:pt>
                <c:pt idx="1423">
                  <c:v>158.461001429861</c:v>
                </c:pt>
                <c:pt idx="1424">
                  <c:v>158.781445688866</c:v>
                </c:pt>
                <c:pt idx="1425">
                  <c:v>158.72451326733099</c:v>
                </c:pt>
                <c:pt idx="1426">
                  <c:v>158.84309572562699</c:v>
                </c:pt>
                <c:pt idx="1427">
                  <c:v>158.97516727381699</c:v>
                </c:pt>
                <c:pt idx="1428">
                  <c:v>159.25815292153101</c:v>
                </c:pt>
                <c:pt idx="1429">
                  <c:v>159.551488328879</c:v>
                </c:pt>
                <c:pt idx="1430">
                  <c:v>159.449729173447</c:v>
                </c:pt>
                <c:pt idx="1431">
                  <c:v>159.65209597262</c:v>
                </c:pt>
                <c:pt idx="1432">
                  <c:v>159.750377984409</c:v>
                </c:pt>
                <c:pt idx="1433">
                  <c:v>159.67880708278099</c:v>
                </c:pt>
                <c:pt idx="1434">
                  <c:v>160.132791137629</c:v>
                </c:pt>
                <c:pt idx="1435">
                  <c:v>160.42545079872599</c:v>
                </c:pt>
                <c:pt idx="1436">
                  <c:v>160.45380745269301</c:v>
                </c:pt>
                <c:pt idx="1437">
                  <c:v>160.285629170942</c:v>
                </c:pt>
                <c:pt idx="1438">
                  <c:v>159.91325941017601</c:v>
                </c:pt>
                <c:pt idx="1439">
                  <c:v>159.65493452363299</c:v>
                </c:pt>
                <c:pt idx="1440">
                  <c:v>159.70228200634199</c:v>
                </c:pt>
                <c:pt idx="1441">
                  <c:v>159.436613511308</c:v>
                </c:pt>
                <c:pt idx="1442">
                  <c:v>159.45573265857999</c:v>
                </c:pt>
                <c:pt idx="1443">
                  <c:v>159.449758793158</c:v>
                </c:pt>
                <c:pt idx="1444">
                  <c:v>157.13944060337201</c:v>
                </c:pt>
                <c:pt idx="1445">
                  <c:v>159.115025224405</c:v>
                </c:pt>
                <c:pt idx="1446">
                  <c:v>159.45679607107601</c:v>
                </c:pt>
                <c:pt idx="1447">
                  <c:v>159.299932272495</c:v>
                </c:pt>
                <c:pt idx="1448">
                  <c:v>159.84745045046</c:v>
                </c:pt>
                <c:pt idx="1449">
                  <c:v>159.68599592270101</c:v>
                </c:pt>
                <c:pt idx="1450">
                  <c:v>159.60762959937301</c:v>
                </c:pt>
                <c:pt idx="1451">
                  <c:v>159.286048521758</c:v>
                </c:pt>
                <c:pt idx="1452">
                  <c:v>159.69355013354101</c:v>
                </c:pt>
                <c:pt idx="1453">
                  <c:v>159.36290332206801</c:v>
                </c:pt>
                <c:pt idx="1454">
                  <c:v>159.60559344358501</c:v>
                </c:pt>
                <c:pt idx="1455">
                  <c:v>158.804044410919</c:v>
                </c:pt>
                <c:pt idx="1456">
                  <c:v>158.644133266571</c:v>
                </c:pt>
                <c:pt idx="1457">
                  <c:v>159.29815280530099</c:v>
                </c:pt>
                <c:pt idx="1458">
                  <c:v>159.18829444415999</c:v>
                </c:pt>
                <c:pt idx="1459">
                  <c:v>159.34263411669201</c:v>
                </c:pt>
                <c:pt idx="1460">
                  <c:v>159.70418826408999</c:v>
                </c:pt>
                <c:pt idx="1461">
                  <c:v>159.677500177197</c:v>
                </c:pt>
                <c:pt idx="1462">
                  <c:v>160.11650467875299</c:v>
                </c:pt>
                <c:pt idx="1463">
                  <c:v>160.05538967897201</c:v>
                </c:pt>
                <c:pt idx="1464">
                  <c:v>160.47376669811001</c:v>
                </c:pt>
                <c:pt idx="1465">
                  <c:v>160.09993909368501</c:v>
                </c:pt>
                <c:pt idx="1466">
                  <c:v>159.749737727195</c:v>
                </c:pt>
                <c:pt idx="1467">
                  <c:v>159.388058884309</c:v>
                </c:pt>
                <c:pt idx="1468">
                  <c:v>159.589504368348</c:v>
                </c:pt>
                <c:pt idx="1469">
                  <c:v>159.847649338932</c:v>
                </c:pt>
                <c:pt idx="1470">
                  <c:v>159.75953096795999</c:v>
                </c:pt>
                <c:pt idx="1471">
                  <c:v>159.96318872863799</c:v>
                </c:pt>
                <c:pt idx="1472">
                  <c:v>160.12748301903699</c:v>
                </c:pt>
                <c:pt idx="1473">
                  <c:v>160.34941880108499</c:v>
                </c:pt>
                <c:pt idx="1474">
                  <c:v>160.57068950809099</c:v>
                </c:pt>
                <c:pt idx="1475">
                  <c:v>160.38116260601001</c:v>
                </c:pt>
                <c:pt idx="1476">
                  <c:v>160.327894838708</c:v>
                </c:pt>
                <c:pt idx="1477">
                  <c:v>160.71399088296701</c:v>
                </c:pt>
                <c:pt idx="1478">
                  <c:v>160.51651279145699</c:v>
                </c:pt>
                <c:pt idx="1479">
                  <c:v>160.891920888313</c:v>
                </c:pt>
                <c:pt idx="1480">
                  <c:v>161.257797559046</c:v>
                </c:pt>
                <c:pt idx="1481">
                  <c:v>161.02787628860199</c:v>
                </c:pt>
                <c:pt idx="1482">
                  <c:v>160.61167200308</c:v>
                </c:pt>
                <c:pt idx="1483">
                  <c:v>160.14991104088401</c:v>
                </c:pt>
                <c:pt idx="1484">
                  <c:v>159.43101995519299</c:v>
                </c:pt>
                <c:pt idx="1485">
                  <c:v>159.86681183912501</c:v>
                </c:pt>
                <c:pt idx="1486">
                  <c:v>160.559622674823</c:v>
                </c:pt>
                <c:pt idx="1487">
                  <c:v>160.582147545986</c:v>
                </c:pt>
                <c:pt idx="1488">
                  <c:v>161.51327498060101</c:v>
                </c:pt>
                <c:pt idx="1489">
                  <c:v>161.609630803486</c:v>
                </c:pt>
                <c:pt idx="1490">
                  <c:v>161.84865614562699</c:v>
                </c:pt>
                <c:pt idx="1491">
                  <c:v>160.45787649155599</c:v>
                </c:pt>
                <c:pt idx="1492">
                  <c:v>155.62582001719099</c:v>
                </c:pt>
                <c:pt idx="1493">
                  <c:v>156.86612514068599</c:v>
                </c:pt>
                <c:pt idx="1494">
                  <c:v>156.28872666188801</c:v>
                </c:pt>
                <c:pt idx="1495">
                  <c:v>155.788711806815</c:v>
                </c:pt>
                <c:pt idx="1496">
                  <c:v>156.319838591387</c:v>
                </c:pt>
                <c:pt idx="1497">
                  <c:v>156.77534922820601</c:v>
                </c:pt>
                <c:pt idx="1498">
                  <c:v>157.18821117641201</c:v>
                </c:pt>
                <c:pt idx="1499">
                  <c:v>157.3021099554</c:v>
                </c:pt>
                <c:pt idx="1500">
                  <c:v>157.388712176588</c:v>
                </c:pt>
                <c:pt idx="1501">
                  <c:v>157.743228821206</c:v>
                </c:pt>
                <c:pt idx="1502">
                  <c:v>158.00546657260099</c:v>
                </c:pt>
                <c:pt idx="1503">
                  <c:v>158.23139308904899</c:v>
                </c:pt>
                <c:pt idx="1504">
                  <c:v>158.29867796607999</c:v>
                </c:pt>
                <c:pt idx="1505">
                  <c:v>158.81872218354599</c:v>
                </c:pt>
                <c:pt idx="1506">
                  <c:v>158.21241580490701</c:v>
                </c:pt>
                <c:pt idx="1507">
                  <c:v>158.213603854464</c:v>
                </c:pt>
                <c:pt idx="1508">
                  <c:v>158.18241900848599</c:v>
                </c:pt>
                <c:pt idx="1509">
                  <c:v>158.49292250355799</c:v>
                </c:pt>
                <c:pt idx="1510">
                  <c:v>158.20177895932301</c:v>
                </c:pt>
                <c:pt idx="1511">
                  <c:v>157.86974192905799</c:v>
                </c:pt>
                <c:pt idx="1512">
                  <c:v>157.52096843799299</c:v>
                </c:pt>
                <c:pt idx="1513">
                  <c:v>157.41228625686901</c:v>
                </c:pt>
                <c:pt idx="1514">
                  <c:v>157.92253451126601</c:v>
                </c:pt>
                <c:pt idx="1515">
                  <c:v>158.299273604402</c:v>
                </c:pt>
                <c:pt idx="1516">
                  <c:v>158.17905204001499</c:v>
                </c:pt>
                <c:pt idx="1517">
                  <c:v>158.05049210733901</c:v>
                </c:pt>
                <c:pt idx="1518">
                  <c:v>158.50627018283299</c:v>
                </c:pt>
                <c:pt idx="1519">
                  <c:v>157.12658895530299</c:v>
                </c:pt>
                <c:pt idx="1520">
                  <c:v>157.46205506609201</c:v>
                </c:pt>
                <c:pt idx="1521">
                  <c:v>157.26093715619299</c:v>
                </c:pt>
                <c:pt idx="1522">
                  <c:v>156.729964040889</c:v>
                </c:pt>
                <c:pt idx="1523">
                  <c:v>156.79360244950601</c:v>
                </c:pt>
                <c:pt idx="1524">
                  <c:v>157.32467720712799</c:v>
                </c:pt>
                <c:pt idx="1525">
                  <c:v>155.832802844285</c:v>
                </c:pt>
                <c:pt idx="1526">
                  <c:v>156.678245844918</c:v>
                </c:pt>
                <c:pt idx="1527">
                  <c:v>155.78001687719501</c:v>
                </c:pt>
                <c:pt idx="1528">
                  <c:v>155.20315302624101</c:v>
                </c:pt>
                <c:pt idx="1529">
                  <c:v>155.86847670000901</c:v>
                </c:pt>
                <c:pt idx="1530">
                  <c:v>155.43535100134901</c:v>
                </c:pt>
                <c:pt idx="1531">
                  <c:v>155.39162252954799</c:v>
                </c:pt>
                <c:pt idx="1532">
                  <c:v>154.75759379480201</c:v>
                </c:pt>
                <c:pt idx="1533">
                  <c:v>153.679254722949</c:v>
                </c:pt>
                <c:pt idx="1534">
                  <c:v>155.25591396329801</c:v>
                </c:pt>
                <c:pt idx="1535">
                  <c:v>154.94919048907599</c:v>
                </c:pt>
                <c:pt idx="1536">
                  <c:v>154.99064448982</c:v>
                </c:pt>
                <c:pt idx="1537">
                  <c:v>155.17020676181301</c:v>
                </c:pt>
                <c:pt idx="1538">
                  <c:v>153.43803317122001</c:v>
                </c:pt>
                <c:pt idx="1539">
                  <c:v>149.00457125557301</c:v>
                </c:pt>
                <c:pt idx="1540">
                  <c:v>148.428280274907</c:v>
                </c:pt>
                <c:pt idx="1541">
                  <c:v>147.72549089451201</c:v>
                </c:pt>
                <c:pt idx="1542">
                  <c:v>147.98821842700701</c:v>
                </c:pt>
                <c:pt idx="1543">
                  <c:v>148.02080133224499</c:v>
                </c:pt>
                <c:pt idx="1544">
                  <c:v>148.66311369319999</c:v>
                </c:pt>
                <c:pt idx="1545">
                  <c:v>149.21136458359101</c:v>
                </c:pt>
                <c:pt idx="1546">
                  <c:v>149.774376061982</c:v>
                </c:pt>
                <c:pt idx="1547">
                  <c:v>149.82233229853099</c:v>
                </c:pt>
                <c:pt idx="1548">
                  <c:v>149.91782147654001</c:v>
                </c:pt>
                <c:pt idx="1549">
                  <c:v>148.449055268141</c:v>
                </c:pt>
                <c:pt idx="1550">
                  <c:v>149.253540318262</c:v>
                </c:pt>
                <c:pt idx="1551">
                  <c:v>149.788333615803</c:v>
                </c:pt>
                <c:pt idx="1552">
                  <c:v>149.71250738396799</c:v>
                </c:pt>
                <c:pt idx="1553">
                  <c:v>151.60108901876399</c:v>
                </c:pt>
                <c:pt idx="1554">
                  <c:v>151.58214095228601</c:v>
                </c:pt>
                <c:pt idx="1555">
                  <c:v>152.03458407292101</c:v>
                </c:pt>
                <c:pt idx="1556">
                  <c:v>152.14054901766099</c:v>
                </c:pt>
                <c:pt idx="1557">
                  <c:v>152.23929388808199</c:v>
                </c:pt>
                <c:pt idx="1558">
                  <c:v>152.09744209477401</c:v>
                </c:pt>
                <c:pt idx="1559">
                  <c:v>152.595671613284</c:v>
                </c:pt>
                <c:pt idx="1560">
                  <c:v>153.25894732769899</c:v>
                </c:pt>
                <c:pt idx="1561">
                  <c:v>152.96114069228199</c:v>
                </c:pt>
                <c:pt idx="1562">
                  <c:v>152.085841528202</c:v>
                </c:pt>
                <c:pt idx="1563">
                  <c:v>152.497049828402</c:v>
                </c:pt>
                <c:pt idx="1564">
                  <c:v>152.710258221023</c:v>
                </c:pt>
                <c:pt idx="1565">
                  <c:v>152.24795691900599</c:v>
                </c:pt>
                <c:pt idx="1566">
                  <c:v>152.27421132171801</c:v>
                </c:pt>
                <c:pt idx="1567">
                  <c:v>152.548001781122</c:v>
                </c:pt>
                <c:pt idx="1568">
                  <c:v>152.940440237752</c:v>
                </c:pt>
                <c:pt idx="1569">
                  <c:v>153.49556259025599</c:v>
                </c:pt>
                <c:pt idx="1570">
                  <c:v>153.16103485911901</c:v>
                </c:pt>
                <c:pt idx="1571">
                  <c:v>152.768308863172</c:v>
                </c:pt>
                <c:pt idx="1572">
                  <c:v>152.79565186605899</c:v>
                </c:pt>
                <c:pt idx="1573">
                  <c:v>153.32894626176599</c:v>
                </c:pt>
                <c:pt idx="1574">
                  <c:v>153.12559344248001</c:v>
                </c:pt>
                <c:pt idx="1575">
                  <c:v>153.21746147597199</c:v>
                </c:pt>
                <c:pt idx="1576">
                  <c:v>153.86013186660901</c:v>
                </c:pt>
                <c:pt idx="1577">
                  <c:v>153.17288409155799</c:v>
                </c:pt>
                <c:pt idx="1578">
                  <c:v>150.78215957258399</c:v>
                </c:pt>
                <c:pt idx="1579">
                  <c:v>150.50865964550201</c:v>
                </c:pt>
                <c:pt idx="1580">
                  <c:v>149.963091001766</c:v>
                </c:pt>
                <c:pt idx="1581">
                  <c:v>150.333655451174</c:v>
                </c:pt>
                <c:pt idx="1582">
                  <c:v>149.66916092438299</c:v>
                </c:pt>
                <c:pt idx="1583">
                  <c:v>150.85325876678399</c:v>
                </c:pt>
                <c:pt idx="1584">
                  <c:v>152.37994562833299</c:v>
                </c:pt>
                <c:pt idx="1585">
                  <c:v>152.500859147738</c:v>
                </c:pt>
                <c:pt idx="1586">
                  <c:v>150.91414492621499</c:v>
                </c:pt>
                <c:pt idx="1587">
                  <c:v>151.097086704303</c:v>
                </c:pt>
                <c:pt idx="1588">
                  <c:v>150.887767596007</c:v>
                </c:pt>
                <c:pt idx="1589">
                  <c:v>150.07661154475801</c:v>
                </c:pt>
                <c:pt idx="1590">
                  <c:v>151.04327777119099</c:v>
                </c:pt>
                <c:pt idx="1591">
                  <c:v>150.764581866367</c:v>
                </c:pt>
                <c:pt idx="1592">
                  <c:v>150.24639400357199</c:v>
                </c:pt>
                <c:pt idx="1593">
                  <c:v>151.23185865193599</c:v>
                </c:pt>
                <c:pt idx="1594">
                  <c:v>151.618720690591</c:v>
                </c:pt>
                <c:pt idx="1595">
                  <c:v>151.07015531362899</c:v>
                </c:pt>
                <c:pt idx="1596">
                  <c:v>151.579974796774</c:v>
                </c:pt>
                <c:pt idx="1597">
                  <c:v>150.213405197003</c:v>
                </c:pt>
                <c:pt idx="1598">
                  <c:v>150.68813570711399</c:v>
                </c:pt>
                <c:pt idx="1599">
                  <c:v>150.19625413747301</c:v>
                </c:pt>
                <c:pt idx="1600">
                  <c:v>150.40968830028899</c:v>
                </c:pt>
                <c:pt idx="1601">
                  <c:v>153.008417442298</c:v>
                </c:pt>
                <c:pt idx="1602">
                  <c:v>152.36830017638201</c:v>
                </c:pt>
                <c:pt idx="1603">
                  <c:v>151.38898827086001</c:v>
                </c:pt>
                <c:pt idx="1604">
                  <c:v>150.96500549563001</c:v>
                </c:pt>
                <c:pt idx="1605">
                  <c:v>151.02801097153699</c:v>
                </c:pt>
                <c:pt idx="1606">
                  <c:v>150.847541528666</c:v>
                </c:pt>
                <c:pt idx="1607">
                  <c:v>151.04506606390299</c:v>
                </c:pt>
                <c:pt idx="1608">
                  <c:v>150.95276759900801</c:v>
                </c:pt>
                <c:pt idx="1609">
                  <c:v>150.68969730035599</c:v>
                </c:pt>
                <c:pt idx="1610">
                  <c:v>150.98488001135601</c:v>
                </c:pt>
                <c:pt idx="1611">
                  <c:v>151.274328891697</c:v>
                </c:pt>
                <c:pt idx="1612">
                  <c:v>150.71123848205201</c:v>
                </c:pt>
                <c:pt idx="1613">
                  <c:v>151.039247950944</c:v>
                </c:pt>
                <c:pt idx="1614">
                  <c:v>150.687330193473</c:v>
                </c:pt>
                <c:pt idx="1615">
                  <c:v>149.89670302645101</c:v>
                </c:pt>
                <c:pt idx="1616">
                  <c:v>149.452562296699</c:v>
                </c:pt>
                <c:pt idx="1617">
                  <c:v>150.66551638943599</c:v>
                </c:pt>
                <c:pt idx="1618">
                  <c:v>150.96655178474001</c:v>
                </c:pt>
                <c:pt idx="1619">
                  <c:v>150.82038050208999</c:v>
                </c:pt>
                <c:pt idx="1620">
                  <c:v>150.74225186815301</c:v>
                </c:pt>
                <c:pt idx="1621">
                  <c:v>151.692516301914</c:v>
                </c:pt>
                <c:pt idx="1622">
                  <c:v>152.880856700149</c:v>
                </c:pt>
                <c:pt idx="1623">
                  <c:v>153.51770632782299</c:v>
                </c:pt>
                <c:pt idx="1624">
                  <c:v>153.278962704295</c:v>
                </c:pt>
                <c:pt idx="1625">
                  <c:v>154.574824184123</c:v>
                </c:pt>
                <c:pt idx="1626">
                  <c:v>154.11614735329599</c:v>
                </c:pt>
                <c:pt idx="1627">
                  <c:v>154.551298225388</c:v>
                </c:pt>
                <c:pt idx="1628">
                  <c:v>154.87367082757399</c:v>
                </c:pt>
                <c:pt idx="1629">
                  <c:v>154.88548481753901</c:v>
                </c:pt>
                <c:pt idx="1630">
                  <c:v>155.02743666671901</c:v>
                </c:pt>
                <c:pt idx="1631">
                  <c:v>154.82084548342601</c:v>
                </c:pt>
                <c:pt idx="1632">
                  <c:v>153.63514105648699</c:v>
                </c:pt>
                <c:pt idx="1633">
                  <c:v>153.30944091268299</c:v>
                </c:pt>
                <c:pt idx="1634">
                  <c:v>153.28787823364499</c:v>
                </c:pt>
                <c:pt idx="1635">
                  <c:v>152.95134758101901</c:v>
                </c:pt>
                <c:pt idx="1636">
                  <c:v>153.43567009053601</c:v>
                </c:pt>
                <c:pt idx="1637">
                  <c:v>152.44277603306799</c:v>
                </c:pt>
                <c:pt idx="1638">
                  <c:v>152.17883125493</c:v>
                </c:pt>
                <c:pt idx="1639">
                  <c:v>152.01129970267999</c:v>
                </c:pt>
                <c:pt idx="1640">
                  <c:v>151.87645486809799</c:v>
                </c:pt>
                <c:pt idx="1641">
                  <c:v>152.47060662378399</c:v>
                </c:pt>
                <c:pt idx="1642">
                  <c:v>153.13695785475301</c:v>
                </c:pt>
                <c:pt idx="1643">
                  <c:v>153.31525297879799</c:v>
                </c:pt>
                <c:pt idx="1644">
                  <c:v>153.354418550285</c:v>
                </c:pt>
                <c:pt idx="1645">
                  <c:v>152.91031862202999</c:v>
                </c:pt>
                <c:pt idx="1646">
                  <c:v>152.049470941793</c:v>
                </c:pt>
                <c:pt idx="1647">
                  <c:v>152.563161512004</c:v>
                </c:pt>
                <c:pt idx="1648">
                  <c:v>153.058167032543</c:v>
                </c:pt>
                <c:pt idx="1649">
                  <c:v>153.17136977496699</c:v>
                </c:pt>
                <c:pt idx="1650">
                  <c:v>153.31888351116601</c:v>
                </c:pt>
                <c:pt idx="1651">
                  <c:v>153.25418645814699</c:v>
                </c:pt>
                <c:pt idx="1652">
                  <c:v>153.33664063307901</c:v>
                </c:pt>
                <c:pt idx="1653">
                  <c:v>152.70817680290699</c:v>
                </c:pt>
                <c:pt idx="1654">
                  <c:v>152.85898053701101</c:v>
                </c:pt>
                <c:pt idx="1655">
                  <c:v>152.48363908491999</c:v>
                </c:pt>
                <c:pt idx="1656">
                  <c:v>152.11423355305001</c:v>
                </c:pt>
                <c:pt idx="1657">
                  <c:v>152.68375124619899</c:v>
                </c:pt>
                <c:pt idx="1658">
                  <c:v>152.964901334616</c:v>
                </c:pt>
                <c:pt idx="1659">
                  <c:v>153.33824752426</c:v>
                </c:pt>
                <c:pt idx="1660">
                  <c:v>151.484421578856</c:v>
                </c:pt>
                <c:pt idx="1661">
                  <c:v>151.00311559105799</c:v>
                </c:pt>
                <c:pt idx="1662">
                  <c:v>151.058905598405</c:v>
                </c:pt>
                <c:pt idx="1663">
                  <c:v>151.37227816283001</c:v>
                </c:pt>
                <c:pt idx="1664">
                  <c:v>151.47169421833601</c:v>
                </c:pt>
                <c:pt idx="1665">
                  <c:v>151.84365156796699</c:v>
                </c:pt>
                <c:pt idx="1666">
                  <c:v>151.58813074895701</c:v>
                </c:pt>
                <c:pt idx="1667">
                  <c:v>152.393580207426</c:v>
                </c:pt>
                <c:pt idx="1668">
                  <c:v>152.45741078070699</c:v>
                </c:pt>
                <c:pt idx="1669">
                  <c:v>152.28277595330101</c:v>
                </c:pt>
                <c:pt idx="1670">
                  <c:v>152.39654401188699</c:v>
                </c:pt>
                <c:pt idx="1671">
                  <c:v>152.33561172152099</c:v>
                </c:pt>
                <c:pt idx="1672">
                  <c:v>152.365938471064</c:v>
                </c:pt>
                <c:pt idx="1673">
                  <c:v>152.352153414893</c:v>
                </c:pt>
                <c:pt idx="1674">
                  <c:v>152.307798437233</c:v>
                </c:pt>
                <c:pt idx="1675">
                  <c:v>152.16251679308101</c:v>
                </c:pt>
                <c:pt idx="1676">
                  <c:v>152.229618569541</c:v>
                </c:pt>
                <c:pt idx="1677">
                  <c:v>152.46905932437599</c:v>
                </c:pt>
                <c:pt idx="1678">
                  <c:v>152.10789043909699</c:v>
                </c:pt>
                <c:pt idx="1679">
                  <c:v>152.29276533922999</c:v>
                </c:pt>
                <c:pt idx="1680">
                  <c:v>153.415683576113</c:v>
                </c:pt>
                <c:pt idx="1681">
                  <c:v>152.851928066862</c:v>
                </c:pt>
                <c:pt idx="1682">
                  <c:v>153.41129959236099</c:v>
                </c:pt>
                <c:pt idx="1683">
                  <c:v>153.81429618694401</c:v>
                </c:pt>
                <c:pt idx="1684">
                  <c:v>153.86055180307</c:v>
                </c:pt>
                <c:pt idx="1685">
                  <c:v>153.85117136073799</c:v>
                </c:pt>
                <c:pt idx="1686">
                  <c:v>153.78787387059299</c:v>
                </c:pt>
                <c:pt idx="1687">
                  <c:v>153.62141760246101</c:v>
                </c:pt>
                <c:pt idx="1688">
                  <c:v>153.85203169517899</c:v>
                </c:pt>
                <c:pt idx="1689">
                  <c:v>152.45947865499599</c:v>
                </c:pt>
                <c:pt idx="1690">
                  <c:v>151.477489880083</c:v>
                </c:pt>
                <c:pt idx="1691">
                  <c:v>151.80350444565599</c:v>
                </c:pt>
                <c:pt idx="1692">
                  <c:v>151.531620117881</c:v>
                </c:pt>
                <c:pt idx="1693">
                  <c:v>151.820666297222</c:v>
                </c:pt>
                <c:pt idx="1694">
                  <c:v>151.63352344456101</c:v>
                </c:pt>
                <c:pt idx="1695">
                  <c:v>150.55649481970599</c:v>
                </c:pt>
                <c:pt idx="1696">
                  <c:v>150.93471180962899</c:v>
                </c:pt>
                <c:pt idx="1697">
                  <c:v>150.854956398056</c:v>
                </c:pt>
                <c:pt idx="1698">
                  <c:v>151.74711602389101</c:v>
                </c:pt>
                <c:pt idx="1699">
                  <c:v>153.09770503118699</c:v>
                </c:pt>
                <c:pt idx="1700">
                  <c:v>153.469963317989</c:v>
                </c:pt>
                <c:pt idx="1701">
                  <c:v>154.377182766972</c:v>
                </c:pt>
                <c:pt idx="1702">
                  <c:v>154.17507469805801</c:v>
                </c:pt>
                <c:pt idx="1703">
                  <c:v>155.16875676566201</c:v>
                </c:pt>
                <c:pt idx="1704">
                  <c:v>156.41546451532</c:v>
                </c:pt>
                <c:pt idx="1705">
                  <c:v>157.12222721818699</c:v>
                </c:pt>
                <c:pt idx="1706">
                  <c:v>156.060076498168</c:v>
                </c:pt>
                <c:pt idx="1707">
                  <c:v>156.72835172371299</c:v>
                </c:pt>
                <c:pt idx="1708">
                  <c:v>156.78552453662101</c:v>
                </c:pt>
                <c:pt idx="1709">
                  <c:v>157.38392977222</c:v>
                </c:pt>
                <c:pt idx="1710">
                  <c:v>157.54803135185401</c:v>
                </c:pt>
                <c:pt idx="1711">
                  <c:v>157.75183954425401</c:v>
                </c:pt>
                <c:pt idx="1712">
                  <c:v>158.128650367989</c:v>
                </c:pt>
                <c:pt idx="1713">
                  <c:v>158.138809327134</c:v>
                </c:pt>
                <c:pt idx="1714">
                  <c:v>158.53929816273899</c:v>
                </c:pt>
                <c:pt idx="1715">
                  <c:v>158.13287121012499</c:v>
                </c:pt>
                <c:pt idx="1716">
                  <c:v>158.26367267349801</c:v>
                </c:pt>
                <c:pt idx="1717">
                  <c:v>157.95701022941199</c:v>
                </c:pt>
                <c:pt idx="1718">
                  <c:v>157.40926207209299</c:v>
                </c:pt>
                <c:pt idx="1719">
                  <c:v>157.44520072465599</c:v>
                </c:pt>
                <c:pt idx="1720">
                  <c:v>157.06146884342601</c:v>
                </c:pt>
                <c:pt idx="1721">
                  <c:v>157.35544594503301</c:v>
                </c:pt>
                <c:pt idx="1722">
                  <c:v>157.11842449048299</c:v>
                </c:pt>
                <c:pt idx="1723">
                  <c:v>156.976474134103</c:v>
                </c:pt>
                <c:pt idx="1724">
                  <c:v>156.97187426315099</c:v>
                </c:pt>
                <c:pt idx="1725">
                  <c:v>157.82171850151801</c:v>
                </c:pt>
                <c:pt idx="1726">
                  <c:v>156.86253061458399</c:v>
                </c:pt>
                <c:pt idx="1727">
                  <c:v>156.97746046111601</c:v>
                </c:pt>
                <c:pt idx="1728">
                  <c:v>157.058027422761</c:v>
                </c:pt>
                <c:pt idx="1729">
                  <c:v>156.235055844567</c:v>
                </c:pt>
                <c:pt idx="1730">
                  <c:v>156.43700357793799</c:v>
                </c:pt>
                <c:pt idx="1731">
                  <c:v>155.86610973267199</c:v>
                </c:pt>
                <c:pt idx="1732">
                  <c:v>155.76610656851099</c:v>
                </c:pt>
                <c:pt idx="1733">
                  <c:v>155.928207120895</c:v>
                </c:pt>
                <c:pt idx="1734">
                  <c:v>156.24883462819301</c:v>
                </c:pt>
                <c:pt idx="1735">
                  <c:v>156.53176648573699</c:v>
                </c:pt>
                <c:pt idx="1736">
                  <c:v>156.51496217369001</c:v>
                </c:pt>
                <c:pt idx="1737">
                  <c:v>156.61852442143299</c:v>
                </c:pt>
                <c:pt idx="1738">
                  <c:v>156.44057692368199</c:v>
                </c:pt>
                <c:pt idx="1739">
                  <c:v>156.019480387426</c:v>
                </c:pt>
                <c:pt idx="1740">
                  <c:v>156.80760663874599</c:v>
                </c:pt>
                <c:pt idx="1741">
                  <c:v>157.45742127906499</c:v>
                </c:pt>
                <c:pt idx="1742">
                  <c:v>156.71664173829001</c:v>
                </c:pt>
                <c:pt idx="1743">
                  <c:v>156.440917051708</c:v>
                </c:pt>
                <c:pt idx="1744">
                  <c:v>156.90667764422301</c:v>
                </c:pt>
                <c:pt idx="1745">
                  <c:v>157.15278268264899</c:v>
                </c:pt>
                <c:pt idx="1746">
                  <c:v>157.776610206496</c:v>
                </c:pt>
                <c:pt idx="1747">
                  <c:v>157.429476241526</c:v>
                </c:pt>
                <c:pt idx="1748">
                  <c:v>157.539384334197</c:v>
                </c:pt>
                <c:pt idx="1749">
                  <c:v>157.54043887091399</c:v>
                </c:pt>
                <c:pt idx="1750">
                  <c:v>157.53049910736399</c:v>
                </c:pt>
                <c:pt idx="1751">
                  <c:v>157.973538288664</c:v>
                </c:pt>
                <c:pt idx="1752">
                  <c:v>157.36248868686201</c:v>
                </c:pt>
                <c:pt idx="1753">
                  <c:v>157.32417893925401</c:v>
                </c:pt>
                <c:pt idx="1754">
                  <c:v>157.55250058762601</c:v>
                </c:pt>
                <c:pt idx="1755">
                  <c:v>157.58476771927201</c:v>
                </c:pt>
                <c:pt idx="1756">
                  <c:v>157.864920458163</c:v>
                </c:pt>
                <c:pt idx="1757">
                  <c:v>158.28520152664899</c:v>
                </c:pt>
                <c:pt idx="1758">
                  <c:v>158.264071328032</c:v>
                </c:pt>
                <c:pt idx="1759">
                  <c:v>157.88716650768399</c:v>
                </c:pt>
                <c:pt idx="1760">
                  <c:v>158.002299142819</c:v>
                </c:pt>
                <c:pt idx="1761">
                  <c:v>157.773671689835</c:v>
                </c:pt>
                <c:pt idx="1762">
                  <c:v>157.710358782669</c:v>
                </c:pt>
                <c:pt idx="1763">
                  <c:v>158.35649914124801</c:v>
                </c:pt>
                <c:pt idx="1764">
                  <c:v>158.92190141055099</c:v>
                </c:pt>
                <c:pt idx="1765">
                  <c:v>159.366985861394</c:v>
                </c:pt>
                <c:pt idx="1766">
                  <c:v>159.02167169431701</c:v>
                </c:pt>
                <c:pt idx="1767">
                  <c:v>159.15038315579099</c:v>
                </c:pt>
                <c:pt idx="1768">
                  <c:v>159.22640979058201</c:v>
                </c:pt>
                <c:pt idx="1769">
                  <c:v>159.134198797392</c:v>
                </c:pt>
                <c:pt idx="1770">
                  <c:v>159.56406219118799</c:v>
                </c:pt>
                <c:pt idx="1771">
                  <c:v>159.67909579558301</c:v>
                </c:pt>
                <c:pt idx="1772">
                  <c:v>160.15965322052</c:v>
                </c:pt>
                <c:pt idx="1773">
                  <c:v>160.617113417143</c:v>
                </c:pt>
                <c:pt idx="1774">
                  <c:v>161.05760933797501</c:v>
                </c:pt>
                <c:pt idx="1775">
                  <c:v>161.145265730631</c:v>
                </c:pt>
                <c:pt idx="1776">
                  <c:v>161.16746716008299</c:v>
                </c:pt>
                <c:pt idx="1777">
                  <c:v>160.693969572317</c:v>
                </c:pt>
                <c:pt idx="1778">
                  <c:v>160.126093038188</c:v>
                </c:pt>
                <c:pt idx="1779">
                  <c:v>160.15372296737601</c:v>
                </c:pt>
                <c:pt idx="1780">
                  <c:v>160.73235922214701</c:v>
                </c:pt>
                <c:pt idx="1781">
                  <c:v>161.006175763286</c:v>
                </c:pt>
                <c:pt idx="1782">
                  <c:v>160.946279831347</c:v>
                </c:pt>
                <c:pt idx="1783">
                  <c:v>160.78416321087099</c:v>
                </c:pt>
                <c:pt idx="1784">
                  <c:v>160.715183563491</c:v>
                </c:pt>
                <c:pt idx="1785">
                  <c:v>160.802301902143</c:v>
                </c:pt>
                <c:pt idx="1786">
                  <c:v>161.29014089191401</c:v>
                </c:pt>
                <c:pt idx="1787">
                  <c:v>161.265934604498</c:v>
                </c:pt>
                <c:pt idx="1788">
                  <c:v>161.13474005784201</c:v>
                </c:pt>
                <c:pt idx="1789">
                  <c:v>162.209739459622</c:v>
                </c:pt>
                <c:pt idx="1790">
                  <c:v>162.261171744423</c:v>
                </c:pt>
                <c:pt idx="1791">
                  <c:v>162.49716169505501</c:v>
                </c:pt>
                <c:pt idx="1792">
                  <c:v>162.50383333242499</c:v>
                </c:pt>
                <c:pt idx="1793">
                  <c:v>161.901245379914</c:v>
                </c:pt>
                <c:pt idx="1794">
                  <c:v>162.81295750883299</c:v>
                </c:pt>
                <c:pt idx="1795">
                  <c:v>162.76081292062</c:v>
                </c:pt>
                <c:pt idx="1796">
                  <c:v>163.274271603985</c:v>
                </c:pt>
                <c:pt idx="1797">
                  <c:v>163.38374170397501</c:v>
                </c:pt>
                <c:pt idx="1798">
                  <c:v>164.82684727010999</c:v>
                </c:pt>
                <c:pt idx="1799">
                  <c:v>165.02062554194501</c:v>
                </c:pt>
                <c:pt idx="1800">
                  <c:v>165.99380007659801</c:v>
                </c:pt>
                <c:pt idx="1801">
                  <c:v>165.41715807738399</c:v>
                </c:pt>
                <c:pt idx="1802">
                  <c:v>163.833949449134</c:v>
                </c:pt>
                <c:pt idx="1803">
                  <c:v>164.823976893821</c:v>
                </c:pt>
                <c:pt idx="1804">
                  <c:v>164.81745609963701</c:v>
                </c:pt>
                <c:pt idx="1805">
                  <c:v>165.072101633644</c:v>
                </c:pt>
                <c:pt idx="1806">
                  <c:v>164.95668261433201</c:v>
                </c:pt>
                <c:pt idx="1807">
                  <c:v>164.434880958918</c:v>
                </c:pt>
                <c:pt idx="1808">
                  <c:v>165.042829940026</c:v>
                </c:pt>
                <c:pt idx="1809">
                  <c:v>165.10026235889299</c:v>
                </c:pt>
                <c:pt idx="1810">
                  <c:v>165.61094516287801</c:v>
                </c:pt>
                <c:pt idx="1811">
                  <c:v>165.74460703329399</c:v>
                </c:pt>
                <c:pt idx="1812">
                  <c:v>166.11059355366399</c:v>
                </c:pt>
                <c:pt idx="1813">
                  <c:v>166.361497510601</c:v>
                </c:pt>
                <c:pt idx="1814">
                  <c:v>165.7211878441</c:v>
                </c:pt>
                <c:pt idx="1815">
                  <c:v>165.97749455504101</c:v>
                </c:pt>
                <c:pt idx="1816">
                  <c:v>165.89435565916199</c:v>
                </c:pt>
                <c:pt idx="1817">
                  <c:v>165.66182764991601</c:v>
                </c:pt>
                <c:pt idx="1818">
                  <c:v>165.00311773865201</c:v>
                </c:pt>
                <c:pt idx="1819">
                  <c:v>163.178770711396</c:v>
                </c:pt>
                <c:pt idx="1820">
                  <c:v>163.369454684565</c:v>
                </c:pt>
                <c:pt idx="1821">
                  <c:v>163.81695321107901</c:v>
                </c:pt>
                <c:pt idx="1822">
                  <c:v>163.10177811927699</c:v>
                </c:pt>
                <c:pt idx="1823">
                  <c:v>163.22405904861299</c:v>
                </c:pt>
                <c:pt idx="1824">
                  <c:v>163.38317167757799</c:v>
                </c:pt>
                <c:pt idx="1825">
                  <c:v>163.97740670322599</c:v>
                </c:pt>
                <c:pt idx="1826">
                  <c:v>164.28395439178101</c:v>
                </c:pt>
                <c:pt idx="1827">
                  <c:v>163.984067237304</c:v>
                </c:pt>
                <c:pt idx="1828">
                  <c:v>164.61739095240699</c:v>
                </c:pt>
                <c:pt idx="1829">
                  <c:v>165.10674408231199</c:v>
                </c:pt>
                <c:pt idx="1830">
                  <c:v>165.39607188704801</c:v>
                </c:pt>
                <c:pt idx="1831">
                  <c:v>165.314214614523</c:v>
                </c:pt>
                <c:pt idx="1832">
                  <c:v>165.280562741967</c:v>
                </c:pt>
                <c:pt idx="1833">
                  <c:v>165.10498679048601</c:v>
                </c:pt>
                <c:pt idx="1834">
                  <c:v>165.287306047367</c:v>
                </c:pt>
                <c:pt idx="1835">
                  <c:v>165.43568067240099</c:v>
                </c:pt>
                <c:pt idx="1836">
                  <c:v>165.657013401001</c:v>
                </c:pt>
                <c:pt idx="1837">
                  <c:v>165.73024576428699</c:v>
                </c:pt>
                <c:pt idx="1838">
                  <c:v>166.044622034067</c:v>
                </c:pt>
                <c:pt idx="1839">
                  <c:v>166.33033496556601</c:v>
                </c:pt>
                <c:pt idx="1840">
                  <c:v>166.47622864576999</c:v>
                </c:pt>
                <c:pt idx="1841">
                  <c:v>166.67282771373101</c:v>
                </c:pt>
                <c:pt idx="1842">
                  <c:v>166.11585982469799</c:v>
                </c:pt>
                <c:pt idx="1843">
                  <c:v>165.91317381283801</c:v>
                </c:pt>
                <c:pt idx="1844">
                  <c:v>166.74826363662399</c:v>
                </c:pt>
                <c:pt idx="1845">
                  <c:v>166.650457736204</c:v>
                </c:pt>
                <c:pt idx="1846">
                  <c:v>165.41375148383699</c:v>
                </c:pt>
                <c:pt idx="1847">
                  <c:v>166.39901949388701</c:v>
                </c:pt>
                <c:pt idx="1848">
                  <c:v>166.405391696386</c:v>
                </c:pt>
                <c:pt idx="1849">
                  <c:v>165.48514529097699</c:v>
                </c:pt>
                <c:pt idx="1850">
                  <c:v>164.62568263691</c:v>
                </c:pt>
                <c:pt idx="1851">
                  <c:v>165.96014320072999</c:v>
                </c:pt>
                <c:pt idx="1852">
                  <c:v>166.192887155742</c:v>
                </c:pt>
                <c:pt idx="1853">
                  <c:v>167.22531194223001</c:v>
                </c:pt>
                <c:pt idx="1854">
                  <c:v>167.13337202836999</c:v>
                </c:pt>
                <c:pt idx="1855">
                  <c:v>165.68638693719399</c:v>
                </c:pt>
                <c:pt idx="1856">
                  <c:v>164.982008712501</c:v>
                </c:pt>
                <c:pt idx="1857">
                  <c:v>165.25923564098099</c:v>
                </c:pt>
                <c:pt idx="1858">
                  <c:v>164.61644915602199</c:v>
                </c:pt>
                <c:pt idx="1859">
                  <c:v>164.995573246535</c:v>
                </c:pt>
                <c:pt idx="1860">
                  <c:v>165.077048192039</c:v>
                </c:pt>
                <c:pt idx="1861">
                  <c:v>164.36365727152301</c:v>
                </c:pt>
                <c:pt idx="1862">
                  <c:v>164.39074455171101</c:v>
                </c:pt>
                <c:pt idx="1863">
                  <c:v>164.16528856786499</c:v>
                </c:pt>
                <c:pt idx="1864">
                  <c:v>164.341834755549</c:v>
                </c:pt>
                <c:pt idx="1865">
                  <c:v>164.752034054116</c:v>
                </c:pt>
                <c:pt idx="1866">
                  <c:v>164.25599802855501</c:v>
                </c:pt>
                <c:pt idx="1867">
                  <c:v>165.541904563413</c:v>
                </c:pt>
                <c:pt idx="1868">
                  <c:v>164.057537842111</c:v>
                </c:pt>
                <c:pt idx="1869">
                  <c:v>163.83598537727499</c:v>
                </c:pt>
                <c:pt idx="1870">
                  <c:v>163.73070307890501</c:v>
                </c:pt>
                <c:pt idx="1871">
                  <c:v>163.79790604690601</c:v>
                </c:pt>
                <c:pt idx="1872">
                  <c:v>163.922861545838</c:v>
                </c:pt>
                <c:pt idx="1873">
                  <c:v>163.701085569291</c:v>
                </c:pt>
                <c:pt idx="1874">
                  <c:v>163.935888950552</c:v>
                </c:pt>
                <c:pt idx="1875">
                  <c:v>164.672759132908</c:v>
                </c:pt>
                <c:pt idx="1876">
                  <c:v>165.28175716266301</c:v>
                </c:pt>
                <c:pt idx="1877">
                  <c:v>164.631722576111</c:v>
                </c:pt>
                <c:pt idx="1878">
                  <c:v>164.704787434049</c:v>
                </c:pt>
                <c:pt idx="1879">
                  <c:v>164.98453150503801</c:v>
                </c:pt>
                <c:pt idx="1880">
                  <c:v>164.89999927800099</c:v>
                </c:pt>
                <c:pt idx="1881">
                  <c:v>165.18557855473199</c:v>
                </c:pt>
                <c:pt idx="1882">
                  <c:v>164.82998193612201</c:v>
                </c:pt>
                <c:pt idx="1883">
                  <c:v>164.63112070064599</c:v>
                </c:pt>
                <c:pt idx="1884">
                  <c:v>164.55067584712799</c:v>
                </c:pt>
                <c:pt idx="1885">
                  <c:v>164.29943122334501</c:v>
                </c:pt>
                <c:pt idx="1886">
                  <c:v>164.13775297900199</c:v>
                </c:pt>
                <c:pt idx="1887">
                  <c:v>163.796061254709</c:v>
                </c:pt>
                <c:pt idx="1888">
                  <c:v>163.64876738953001</c:v>
                </c:pt>
                <c:pt idx="1889">
                  <c:v>164.80476408364501</c:v>
                </c:pt>
                <c:pt idx="1890">
                  <c:v>164.00245461219799</c:v>
                </c:pt>
                <c:pt idx="1891">
                  <c:v>164.38089919700801</c:v>
                </c:pt>
                <c:pt idx="1892">
                  <c:v>164.17200447169199</c:v>
                </c:pt>
                <c:pt idx="1893">
                  <c:v>164.12667738397701</c:v>
                </c:pt>
                <c:pt idx="1894">
                  <c:v>165.08746169549099</c:v>
                </c:pt>
                <c:pt idx="1895">
                  <c:v>164.757343481872</c:v>
                </c:pt>
                <c:pt idx="1896">
                  <c:v>165.291697176003</c:v>
                </c:pt>
                <c:pt idx="1897">
                  <c:v>164.646278173203</c:v>
                </c:pt>
                <c:pt idx="1898">
                  <c:v>165.358910845483</c:v>
                </c:pt>
                <c:pt idx="1899">
                  <c:v>166.117965229996</c:v>
                </c:pt>
                <c:pt idx="1900">
                  <c:v>167.003610096854</c:v>
                </c:pt>
                <c:pt idx="1901">
                  <c:v>167.03572848420001</c:v>
                </c:pt>
                <c:pt idx="1902">
                  <c:v>167.81297738643201</c:v>
                </c:pt>
                <c:pt idx="1903">
                  <c:v>167.99261300091499</c:v>
                </c:pt>
                <c:pt idx="1904">
                  <c:v>166.46468010904101</c:v>
                </c:pt>
                <c:pt idx="1905">
                  <c:v>167.32823092214201</c:v>
                </c:pt>
                <c:pt idx="1906">
                  <c:v>167.79333501909201</c:v>
                </c:pt>
                <c:pt idx="1907">
                  <c:v>167.65635994452899</c:v>
                </c:pt>
                <c:pt idx="1908">
                  <c:v>167.80323777644301</c:v>
                </c:pt>
                <c:pt idx="1909">
                  <c:v>166.59727071111899</c:v>
                </c:pt>
                <c:pt idx="1910">
                  <c:v>166.841473288722</c:v>
                </c:pt>
                <c:pt idx="1911">
                  <c:v>164.16641869745899</c:v>
                </c:pt>
                <c:pt idx="1912">
                  <c:v>164.92809108859001</c:v>
                </c:pt>
                <c:pt idx="1913">
                  <c:v>163.51163820576099</c:v>
                </c:pt>
                <c:pt idx="1914">
                  <c:v>161.46362829247701</c:v>
                </c:pt>
                <c:pt idx="1915">
                  <c:v>161.38369952645999</c:v>
                </c:pt>
                <c:pt idx="1916">
                  <c:v>161.87685220697401</c:v>
                </c:pt>
                <c:pt idx="1917">
                  <c:v>162.461091802808</c:v>
                </c:pt>
                <c:pt idx="1918">
                  <c:v>163.151275545153</c:v>
                </c:pt>
                <c:pt idx="1919">
                  <c:v>163.216126232931</c:v>
                </c:pt>
                <c:pt idx="1920">
                  <c:v>162.24625868111301</c:v>
                </c:pt>
                <c:pt idx="1921">
                  <c:v>162.45328362958401</c:v>
                </c:pt>
                <c:pt idx="1922">
                  <c:v>163.09640817959499</c:v>
                </c:pt>
                <c:pt idx="1923">
                  <c:v>163.324590056114</c:v>
                </c:pt>
                <c:pt idx="1924">
                  <c:v>163.381044639327</c:v>
                </c:pt>
                <c:pt idx="1925">
                  <c:v>162.67337426882301</c:v>
                </c:pt>
                <c:pt idx="1926">
                  <c:v>163.278849156262</c:v>
                </c:pt>
                <c:pt idx="1927">
                  <c:v>163.377843789243</c:v>
                </c:pt>
                <c:pt idx="1928">
                  <c:v>163.77643138776</c:v>
                </c:pt>
                <c:pt idx="1929">
                  <c:v>164.333646590093</c:v>
                </c:pt>
                <c:pt idx="1930">
                  <c:v>164.623969296789</c:v>
                </c:pt>
                <c:pt idx="1931">
                  <c:v>164.935799552725</c:v>
                </c:pt>
                <c:pt idx="1932">
                  <c:v>164.94022584220301</c:v>
                </c:pt>
                <c:pt idx="1933">
                  <c:v>164.921467221136</c:v>
                </c:pt>
                <c:pt idx="1934">
                  <c:v>165.092564817918</c:v>
                </c:pt>
                <c:pt idx="1935">
                  <c:v>165.70729627231799</c:v>
                </c:pt>
                <c:pt idx="1936">
                  <c:v>165.90656200234901</c:v>
                </c:pt>
                <c:pt idx="1937">
                  <c:v>166.762751679838</c:v>
                </c:pt>
                <c:pt idx="1938">
                  <c:v>166.531580262848</c:v>
                </c:pt>
                <c:pt idx="1939">
                  <c:v>167.40119946926501</c:v>
                </c:pt>
                <c:pt idx="1940">
                  <c:v>167.910952034183</c:v>
                </c:pt>
                <c:pt idx="1941">
                  <c:v>167.647929116885</c:v>
                </c:pt>
                <c:pt idx="1942">
                  <c:v>166.98183473607099</c:v>
                </c:pt>
                <c:pt idx="1943">
                  <c:v>167.22091176987701</c:v>
                </c:pt>
                <c:pt idx="1944">
                  <c:v>166.94375634572901</c:v>
                </c:pt>
                <c:pt idx="1945">
                  <c:v>167.59377773133201</c:v>
                </c:pt>
                <c:pt idx="1946">
                  <c:v>167.818801133584</c:v>
                </c:pt>
                <c:pt idx="1947">
                  <c:v>167.318278578128</c:v>
                </c:pt>
                <c:pt idx="1948">
                  <c:v>167.39393430092699</c:v>
                </c:pt>
                <c:pt idx="1949">
                  <c:v>167.41298651911401</c:v>
                </c:pt>
                <c:pt idx="1950">
                  <c:v>165.58298412217101</c:v>
                </c:pt>
                <c:pt idx="1951">
                  <c:v>165.40401659950899</c:v>
                </c:pt>
                <c:pt idx="1952">
                  <c:v>165.60467665669</c:v>
                </c:pt>
                <c:pt idx="1953">
                  <c:v>165.551906574518</c:v>
                </c:pt>
                <c:pt idx="1954">
                  <c:v>166.099199606735</c:v>
                </c:pt>
                <c:pt idx="1955">
                  <c:v>166.07887916469201</c:v>
                </c:pt>
                <c:pt idx="1956">
                  <c:v>165.10129333626901</c:v>
                </c:pt>
                <c:pt idx="1957">
                  <c:v>165.60338548864399</c:v>
                </c:pt>
                <c:pt idx="1958">
                  <c:v>165.41750782227999</c:v>
                </c:pt>
                <c:pt idx="1959">
                  <c:v>165.71028881292</c:v>
                </c:pt>
                <c:pt idx="1960">
                  <c:v>166.195771636393</c:v>
                </c:pt>
                <c:pt idx="1961">
                  <c:v>166.79089577312101</c:v>
                </c:pt>
                <c:pt idx="1962">
                  <c:v>167.10453819281699</c:v>
                </c:pt>
                <c:pt idx="1963">
                  <c:v>166.770593920039</c:v>
                </c:pt>
                <c:pt idx="1964">
                  <c:v>166.90562562550099</c:v>
                </c:pt>
                <c:pt idx="1965">
                  <c:v>166.441851788273</c:v>
                </c:pt>
                <c:pt idx="1966">
                  <c:v>165.931138190593</c:v>
                </c:pt>
                <c:pt idx="1967">
                  <c:v>165.558382862798</c:v>
                </c:pt>
                <c:pt idx="1968">
                  <c:v>165.65558450219299</c:v>
                </c:pt>
                <c:pt idx="1969">
                  <c:v>163.21740275105</c:v>
                </c:pt>
                <c:pt idx="1970">
                  <c:v>163.80310703671401</c:v>
                </c:pt>
                <c:pt idx="1971">
                  <c:v>161.959936555458</c:v>
                </c:pt>
                <c:pt idx="1972">
                  <c:v>161.75093625954301</c:v>
                </c:pt>
                <c:pt idx="1973">
                  <c:v>162.171024771124</c:v>
                </c:pt>
                <c:pt idx="1974">
                  <c:v>161.148069295021</c:v>
                </c:pt>
                <c:pt idx="1975">
                  <c:v>161.87461704368499</c:v>
                </c:pt>
                <c:pt idx="1976">
                  <c:v>161.53630616271499</c:v>
                </c:pt>
                <c:pt idx="1977">
                  <c:v>163.90611859801299</c:v>
                </c:pt>
                <c:pt idx="1978">
                  <c:v>162.907516775278</c:v>
                </c:pt>
                <c:pt idx="1979">
                  <c:v>164.01980370284099</c:v>
                </c:pt>
                <c:pt idx="1980">
                  <c:v>164.362790246776</c:v>
                </c:pt>
                <c:pt idx="1981">
                  <c:v>164.54164586524701</c:v>
                </c:pt>
                <c:pt idx="1982">
                  <c:v>163.94203228298099</c:v>
                </c:pt>
                <c:pt idx="1983">
                  <c:v>164.01700115519299</c:v>
                </c:pt>
                <c:pt idx="1984">
                  <c:v>164.226556383884</c:v>
                </c:pt>
                <c:pt idx="1985">
                  <c:v>164.383507835866</c:v>
                </c:pt>
                <c:pt idx="1986">
                  <c:v>164.27403327615599</c:v>
                </c:pt>
                <c:pt idx="1987">
                  <c:v>165.04108887019399</c:v>
                </c:pt>
                <c:pt idx="1988">
                  <c:v>164.77629055782</c:v>
                </c:pt>
                <c:pt idx="1989">
                  <c:v>165.36241703481099</c:v>
                </c:pt>
                <c:pt idx="1990">
                  <c:v>165.570300638172</c:v>
                </c:pt>
                <c:pt idx="1991">
                  <c:v>165.36474832337001</c:v>
                </c:pt>
                <c:pt idx="1992">
                  <c:v>164.80191963267799</c:v>
                </c:pt>
                <c:pt idx="1993">
                  <c:v>165.13678160005901</c:v>
                </c:pt>
                <c:pt idx="1994">
                  <c:v>165.04779994839001</c:v>
                </c:pt>
                <c:pt idx="1995">
                  <c:v>165.32238897038701</c:v>
                </c:pt>
                <c:pt idx="1996">
                  <c:v>165.80477559387299</c:v>
                </c:pt>
                <c:pt idx="1997">
                  <c:v>165.734262865581</c:v>
                </c:pt>
                <c:pt idx="1998">
                  <c:v>165.765423825265</c:v>
                </c:pt>
                <c:pt idx="1999">
                  <c:v>165.629385024588</c:v>
                </c:pt>
                <c:pt idx="2000">
                  <c:v>165.48012082980301</c:v>
                </c:pt>
                <c:pt idx="2001">
                  <c:v>164.77402842622001</c:v>
                </c:pt>
                <c:pt idx="2002">
                  <c:v>165.31292596034501</c:v>
                </c:pt>
                <c:pt idx="2003">
                  <c:v>165.561614524611</c:v>
                </c:pt>
                <c:pt idx="2004">
                  <c:v>166.08741729249999</c:v>
                </c:pt>
                <c:pt idx="2005">
                  <c:v>166.119899890868</c:v>
                </c:pt>
                <c:pt idx="2006">
                  <c:v>165.560646913298</c:v>
                </c:pt>
                <c:pt idx="2007">
                  <c:v>164.356919530227</c:v>
                </c:pt>
                <c:pt idx="2008">
                  <c:v>164.72456744967599</c:v>
                </c:pt>
                <c:pt idx="2009">
                  <c:v>164.935096793599</c:v>
                </c:pt>
                <c:pt idx="2010">
                  <c:v>164.32867610552799</c:v>
                </c:pt>
                <c:pt idx="2011">
                  <c:v>163.47550841113701</c:v>
                </c:pt>
                <c:pt idx="2012">
                  <c:v>163.528363110783</c:v>
                </c:pt>
                <c:pt idx="2013">
                  <c:v>164.972115036698</c:v>
                </c:pt>
                <c:pt idx="2014">
                  <c:v>163.93056386703799</c:v>
                </c:pt>
                <c:pt idx="2015">
                  <c:v>164.363768226574</c:v>
                </c:pt>
                <c:pt idx="2016">
                  <c:v>164.53976972367099</c:v>
                </c:pt>
                <c:pt idx="2017">
                  <c:v>165.61857030367</c:v>
                </c:pt>
                <c:pt idx="2018">
                  <c:v>166.097146880926</c:v>
                </c:pt>
                <c:pt idx="2019">
                  <c:v>165.97693856396401</c:v>
                </c:pt>
                <c:pt idx="2020">
                  <c:v>164.280561074551</c:v>
                </c:pt>
                <c:pt idx="2021">
                  <c:v>164.594747896461</c:v>
                </c:pt>
                <c:pt idx="2022">
                  <c:v>165.92046882241999</c:v>
                </c:pt>
                <c:pt idx="2023">
                  <c:v>165.416864345292</c:v>
                </c:pt>
                <c:pt idx="2024">
                  <c:v>163.87429535477699</c:v>
                </c:pt>
                <c:pt idx="2025">
                  <c:v>164.42478428071001</c:v>
                </c:pt>
                <c:pt idx="2026">
                  <c:v>164.38975251417901</c:v>
                </c:pt>
                <c:pt idx="2027">
                  <c:v>164.97592294756299</c:v>
                </c:pt>
                <c:pt idx="2028">
                  <c:v>164.976916090195</c:v>
                </c:pt>
                <c:pt idx="2029">
                  <c:v>165.05503557826199</c:v>
                </c:pt>
                <c:pt idx="2030">
                  <c:v>164.042410599687</c:v>
                </c:pt>
                <c:pt idx="2031">
                  <c:v>162.75512631093699</c:v>
                </c:pt>
                <c:pt idx="2032">
                  <c:v>162.58298121673701</c:v>
                </c:pt>
                <c:pt idx="2033">
                  <c:v>162.06911096174201</c:v>
                </c:pt>
                <c:pt idx="2034">
                  <c:v>161.90743537310101</c:v>
                </c:pt>
                <c:pt idx="2035">
                  <c:v>162.53884372984399</c:v>
                </c:pt>
                <c:pt idx="2036">
                  <c:v>163.36015487116001</c:v>
                </c:pt>
                <c:pt idx="2037">
                  <c:v>162.75057779702499</c:v>
                </c:pt>
                <c:pt idx="2038">
                  <c:v>162.52536601219401</c:v>
                </c:pt>
                <c:pt idx="2039">
                  <c:v>163.28662164211099</c:v>
                </c:pt>
                <c:pt idx="2040">
                  <c:v>163.28817551738601</c:v>
                </c:pt>
                <c:pt idx="2041">
                  <c:v>163.95353638974899</c:v>
                </c:pt>
                <c:pt idx="2042">
                  <c:v>163.97076942435399</c:v>
                </c:pt>
                <c:pt idx="2043">
                  <c:v>163.634695884808</c:v>
                </c:pt>
                <c:pt idx="2044">
                  <c:v>163.52052205484901</c:v>
                </c:pt>
                <c:pt idx="2045">
                  <c:v>163.27903181758799</c:v>
                </c:pt>
                <c:pt idx="2046">
                  <c:v>162.845708759096</c:v>
                </c:pt>
                <c:pt idx="2047">
                  <c:v>162.22665690687899</c:v>
                </c:pt>
                <c:pt idx="2048">
                  <c:v>161.651394086647</c:v>
                </c:pt>
                <c:pt idx="2049">
                  <c:v>161.742692878583</c:v>
                </c:pt>
                <c:pt idx="2050">
                  <c:v>161.39884248103101</c:v>
                </c:pt>
                <c:pt idx="2051">
                  <c:v>161.598824715018</c:v>
                </c:pt>
                <c:pt idx="2052">
                  <c:v>161.54595349899199</c:v>
                </c:pt>
                <c:pt idx="2053">
                  <c:v>162.17248853687801</c:v>
                </c:pt>
                <c:pt idx="2054">
                  <c:v>161.27325930155399</c:v>
                </c:pt>
                <c:pt idx="2055">
                  <c:v>160.76049052887399</c:v>
                </c:pt>
                <c:pt idx="2056">
                  <c:v>160.95964949356599</c:v>
                </c:pt>
                <c:pt idx="2057">
                  <c:v>161.51014858553901</c:v>
                </c:pt>
                <c:pt idx="2058">
                  <c:v>162.072393239354</c:v>
                </c:pt>
                <c:pt idx="2059">
                  <c:v>162.236243786328</c:v>
                </c:pt>
                <c:pt idx="2060">
                  <c:v>162.976120297238</c:v>
                </c:pt>
                <c:pt idx="2061">
                  <c:v>163.38427255655</c:v>
                </c:pt>
                <c:pt idx="2062">
                  <c:v>163.06590463237001</c:v>
                </c:pt>
                <c:pt idx="2063">
                  <c:v>163.16974533033601</c:v>
                </c:pt>
                <c:pt idx="2064">
                  <c:v>162.726132314598</c:v>
                </c:pt>
                <c:pt idx="2065">
                  <c:v>162.729646120875</c:v>
                </c:pt>
                <c:pt idx="2066">
                  <c:v>162.08886578690499</c:v>
                </c:pt>
                <c:pt idx="2067">
                  <c:v>161.70685573115199</c:v>
                </c:pt>
                <c:pt idx="2068">
                  <c:v>162.25199669618999</c:v>
                </c:pt>
                <c:pt idx="2069">
                  <c:v>162.69693588024001</c:v>
                </c:pt>
                <c:pt idx="2070">
                  <c:v>162.938822036966</c:v>
                </c:pt>
                <c:pt idx="2071">
                  <c:v>163.050685003458</c:v>
                </c:pt>
                <c:pt idx="2072">
                  <c:v>162.95203012921601</c:v>
                </c:pt>
                <c:pt idx="2073">
                  <c:v>162.43258718707</c:v>
                </c:pt>
                <c:pt idx="2074">
                  <c:v>162.307742866155</c:v>
                </c:pt>
                <c:pt idx="2075">
                  <c:v>161.872650686849</c:v>
                </c:pt>
                <c:pt idx="2076">
                  <c:v>162.03433495994801</c:v>
                </c:pt>
                <c:pt idx="2077">
                  <c:v>162.48480763804599</c:v>
                </c:pt>
                <c:pt idx="2078">
                  <c:v>162.90864444109101</c:v>
                </c:pt>
                <c:pt idx="2079">
                  <c:v>163.11128584030001</c:v>
                </c:pt>
                <c:pt idx="2080">
                  <c:v>162.663820416411</c:v>
                </c:pt>
                <c:pt idx="2081">
                  <c:v>162.85111839477401</c:v>
                </c:pt>
                <c:pt idx="2082">
                  <c:v>163.59712723286401</c:v>
                </c:pt>
                <c:pt idx="2083">
                  <c:v>163.11500775061199</c:v>
                </c:pt>
                <c:pt idx="2084">
                  <c:v>163.10057342757699</c:v>
                </c:pt>
                <c:pt idx="2085">
                  <c:v>162.075738322853</c:v>
                </c:pt>
                <c:pt idx="2086">
                  <c:v>159.88201768395101</c:v>
                </c:pt>
                <c:pt idx="2087">
                  <c:v>156.70164771117399</c:v>
                </c:pt>
                <c:pt idx="2088">
                  <c:v>155.398026422078</c:v>
                </c:pt>
                <c:pt idx="2089">
                  <c:v>155.46547536869099</c:v>
                </c:pt>
                <c:pt idx="2090">
                  <c:v>156.53125013798899</c:v>
                </c:pt>
                <c:pt idx="2091">
                  <c:v>156.91032442885901</c:v>
                </c:pt>
                <c:pt idx="2092">
                  <c:v>156.43543393268101</c:v>
                </c:pt>
                <c:pt idx="2093">
                  <c:v>155.82645725396</c:v>
                </c:pt>
                <c:pt idx="2094">
                  <c:v>156.06947404971501</c:v>
                </c:pt>
                <c:pt idx="2095">
                  <c:v>156.190729271066</c:v>
                </c:pt>
                <c:pt idx="2096">
                  <c:v>155.89620726732599</c:v>
                </c:pt>
                <c:pt idx="2097">
                  <c:v>156.29808228009699</c:v>
                </c:pt>
                <c:pt idx="2098">
                  <c:v>155.64866128783299</c:v>
                </c:pt>
                <c:pt idx="2099">
                  <c:v>155.70769664407601</c:v>
                </c:pt>
                <c:pt idx="2100">
                  <c:v>156.031552608174</c:v>
                </c:pt>
                <c:pt idx="2101">
                  <c:v>155.83411926720601</c:v>
                </c:pt>
                <c:pt idx="2102">
                  <c:v>155.37685753893999</c:v>
                </c:pt>
                <c:pt idx="2103">
                  <c:v>156.072547422957</c:v>
                </c:pt>
                <c:pt idx="2104">
                  <c:v>157.026821508512</c:v>
                </c:pt>
                <c:pt idx="2105">
                  <c:v>157.15434923411999</c:v>
                </c:pt>
                <c:pt idx="2106">
                  <c:v>156.54811249399</c:v>
                </c:pt>
                <c:pt idx="2107">
                  <c:v>156.26222897604299</c:v>
                </c:pt>
                <c:pt idx="2108">
                  <c:v>156.20587255701801</c:v>
                </c:pt>
                <c:pt idx="2109">
                  <c:v>156.848926740466</c:v>
                </c:pt>
                <c:pt idx="2110">
                  <c:v>156.289648779251</c:v>
                </c:pt>
                <c:pt idx="2111">
                  <c:v>155.37946099325501</c:v>
                </c:pt>
                <c:pt idx="2112">
                  <c:v>155.54982016391901</c:v>
                </c:pt>
                <c:pt idx="2113">
                  <c:v>155.877299867722</c:v>
                </c:pt>
                <c:pt idx="2114">
                  <c:v>156.05407049653499</c:v>
                </c:pt>
                <c:pt idx="2115">
                  <c:v>157.695527848062</c:v>
                </c:pt>
                <c:pt idx="2116">
                  <c:v>157.98548571903001</c:v>
                </c:pt>
                <c:pt idx="2117">
                  <c:v>158.427848932443</c:v>
                </c:pt>
                <c:pt idx="2118">
                  <c:v>158.768391966351</c:v>
                </c:pt>
                <c:pt idx="2119">
                  <c:v>158.51074661886</c:v>
                </c:pt>
                <c:pt idx="2120">
                  <c:v>158.94821721529999</c:v>
                </c:pt>
                <c:pt idx="2121">
                  <c:v>159.39178375100201</c:v>
                </c:pt>
                <c:pt idx="2122">
                  <c:v>159.30802705169401</c:v>
                </c:pt>
                <c:pt idx="2123">
                  <c:v>160.09830404141101</c:v>
                </c:pt>
                <c:pt idx="2124">
                  <c:v>160.26796279956801</c:v>
                </c:pt>
                <c:pt idx="2125">
                  <c:v>160.180941112602</c:v>
                </c:pt>
                <c:pt idx="2126">
                  <c:v>159.96549060971799</c:v>
                </c:pt>
                <c:pt idx="2127">
                  <c:v>159.83568463236901</c:v>
                </c:pt>
                <c:pt idx="2128">
                  <c:v>159.71428222582401</c:v>
                </c:pt>
                <c:pt idx="2129">
                  <c:v>160.46056297025001</c:v>
                </c:pt>
                <c:pt idx="2130">
                  <c:v>160.45457567607701</c:v>
                </c:pt>
                <c:pt idx="2131">
                  <c:v>160.575162013587</c:v>
                </c:pt>
                <c:pt idx="2132">
                  <c:v>160.68310171385099</c:v>
                </c:pt>
                <c:pt idx="2133">
                  <c:v>160.64793084743999</c:v>
                </c:pt>
                <c:pt idx="2134">
                  <c:v>159.57284817534099</c:v>
                </c:pt>
                <c:pt idx="2135">
                  <c:v>159.59277629572199</c:v>
                </c:pt>
                <c:pt idx="2136">
                  <c:v>159.60395525767501</c:v>
                </c:pt>
                <c:pt idx="2137">
                  <c:v>159.06334324890699</c:v>
                </c:pt>
                <c:pt idx="2138">
                  <c:v>158.586205286282</c:v>
                </c:pt>
                <c:pt idx="2139">
                  <c:v>158.30575488082999</c:v>
                </c:pt>
                <c:pt idx="2140">
                  <c:v>157.21102384840901</c:v>
                </c:pt>
                <c:pt idx="2141">
                  <c:v>156.61256315589699</c:v>
                </c:pt>
                <c:pt idx="2142">
                  <c:v>156.68564926006701</c:v>
                </c:pt>
                <c:pt idx="2143">
                  <c:v>156.35967911747801</c:v>
                </c:pt>
                <c:pt idx="2144">
                  <c:v>155.97060276835001</c:v>
                </c:pt>
                <c:pt idx="2145">
                  <c:v>155.75878319790601</c:v>
                </c:pt>
                <c:pt idx="2146">
                  <c:v>156.32234303147499</c:v>
                </c:pt>
                <c:pt idx="2147">
                  <c:v>156.077471955693</c:v>
                </c:pt>
                <c:pt idx="2148">
                  <c:v>156.67397898342</c:v>
                </c:pt>
                <c:pt idx="2149">
                  <c:v>157.107663558518</c:v>
                </c:pt>
                <c:pt idx="2150">
                  <c:v>157.00465967616299</c:v>
                </c:pt>
                <c:pt idx="2151">
                  <c:v>156.88305580145899</c:v>
                </c:pt>
                <c:pt idx="2152">
                  <c:v>157.13339586934401</c:v>
                </c:pt>
                <c:pt idx="2153">
                  <c:v>157.12522377288701</c:v>
                </c:pt>
                <c:pt idx="2154">
                  <c:v>156.911341850772</c:v>
                </c:pt>
                <c:pt idx="2155">
                  <c:v>156.94915719796401</c:v>
                </c:pt>
                <c:pt idx="2156">
                  <c:v>158.014670190109</c:v>
                </c:pt>
                <c:pt idx="2157">
                  <c:v>157.105206567837</c:v>
                </c:pt>
                <c:pt idx="2158">
                  <c:v>155.74196477602399</c:v>
                </c:pt>
                <c:pt idx="2159">
                  <c:v>157.121762005851</c:v>
                </c:pt>
                <c:pt idx="2160">
                  <c:v>156.86801649384699</c:v>
                </c:pt>
                <c:pt idx="2161">
                  <c:v>156.62749805678499</c:v>
                </c:pt>
                <c:pt idx="2162">
                  <c:v>156.39569939080101</c:v>
                </c:pt>
                <c:pt idx="2163">
                  <c:v>156.27893965265201</c:v>
                </c:pt>
                <c:pt idx="2164">
                  <c:v>156.211449601238</c:v>
                </c:pt>
                <c:pt idx="2165">
                  <c:v>155.22942616734301</c:v>
                </c:pt>
                <c:pt idx="2166">
                  <c:v>155.393000840864</c:v>
                </c:pt>
                <c:pt idx="2167">
                  <c:v>155.98057185756301</c:v>
                </c:pt>
                <c:pt idx="2168">
                  <c:v>155.399404266376</c:v>
                </c:pt>
                <c:pt idx="2169">
                  <c:v>155.68998891062199</c:v>
                </c:pt>
                <c:pt idx="2170">
                  <c:v>156.05447481823199</c:v>
                </c:pt>
                <c:pt idx="2171">
                  <c:v>156.01388458345099</c:v>
                </c:pt>
                <c:pt idx="2172">
                  <c:v>156.120874031315</c:v>
                </c:pt>
                <c:pt idx="2173">
                  <c:v>156.47746165887901</c:v>
                </c:pt>
                <c:pt idx="2174">
                  <c:v>156.044765206992</c:v>
                </c:pt>
                <c:pt idx="2175">
                  <c:v>155.748891568381</c:v>
                </c:pt>
                <c:pt idx="2176">
                  <c:v>155.466525681625</c:v>
                </c:pt>
                <c:pt idx="2177">
                  <c:v>155.43780940026701</c:v>
                </c:pt>
                <c:pt idx="2178">
                  <c:v>155.46772812244501</c:v>
                </c:pt>
                <c:pt idx="2179">
                  <c:v>155.53806079523099</c:v>
                </c:pt>
                <c:pt idx="2180">
                  <c:v>156.03733220245201</c:v>
                </c:pt>
                <c:pt idx="2181">
                  <c:v>155.888831908123</c:v>
                </c:pt>
                <c:pt idx="2182">
                  <c:v>155.596235105185</c:v>
                </c:pt>
                <c:pt idx="2183">
                  <c:v>155.01463966472801</c:v>
                </c:pt>
                <c:pt idx="2184">
                  <c:v>155.55396616600001</c:v>
                </c:pt>
                <c:pt idx="2185">
                  <c:v>155.58925433581501</c:v>
                </c:pt>
                <c:pt idx="2186">
                  <c:v>155.25944897527199</c:v>
                </c:pt>
                <c:pt idx="2187">
                  <c:v>155.20406111503601</c:v>
                </c:pt>
                <c:pt idx="2188">
                  <c:v>155.26331253573699</c:v>
                </c:pt>
                <c:pt idx="2189">
                  <c:v>155.62725070786601</c:v>
                </c:pt>
                <c:pt idx="2190">
                  <c:v>155.52722216991901</c:v>
                </c:pt>
                <c:pt idx="2191">
                  <c:v>156.13159350069901</c:v>
                </c:pt>
                <c:pt idx="2192">
                  <c:v>156.16786577941801</c:v>
                </c:pt>
                <c:pt idx="2193">
                  <c:v>157.37793644717101</c:v>
                </c:pt>
                <c:pt idx="2194">
                  <c:v>156.85589005698299</c:v>
                </c:pt>
                <c:pt idx="2195">
                  <c:v>156.66447553243501</c:v>
                </c:pt>
                <c:pt idx="2196">
                  <c:v>158.10200848501</c:v>
                </c:pt>
                <c:pt idx="2197">
                  <c:v>158.27591297696401</c:v>
                </c:pt>
                <c:pt idx="2198">
                  <c:v>157.95006231016899</c:v>
                </c:pt>
                <c:pt idx="2199">
                  <c:v>158.597527458195</c:v>
                </c:pt>
                <c:pt idx="2200">
                  <c:v>159.37432091319101</c:v>
                </c:pt>
                <c:pt idx="2201">
                  <c:v>159.03934223181699</c:v>
                </c:pt>
                <c:pt idx="2202">
                  <c:v>159.77361379848799</c:v>
                </c:pt>
                <c:pt idx="2203">
                  <c:v>159.50358657123499</c:v>
                </c:pt>
                <c:pt idx="2204">
                  <c:v>160.05406050841901</c:v>
                </c:pt>
                <c:pt idx="2205">
                  <c:v>161.44195016680399</c:v>
                </c:pt>
                <c:pt idx="2206">
                  <c:v>161.50532434968699</c:v>
                </c:pt>
                <c:pt idx="2207">
                  <c:v>160.418740565457</c:v>
                </c:pt>
                <c:pt idx="2208">
                  <c:v>161.136248656399</c:v>
                </c:pt>
                <c:pt idx="2209">
                  <c:v>162.199928460639</c:v>
                </c:pt>
                <c:pt idx="2210">
                  <c:v>161.92050117287599</c:v>
                </c:pt>
                <c:pt idx="2211">
                  <c:v>161.84611494450101</c:v>
                </c:pt>
                <c:pt idx="2212">
                  <c:v>161.947866424773</c:v>
                </c:pt>
                <c:pt idx="2213">
                  <c:v>162.22301271708</c:v>
                </c:pt>
                <c:pt idx="2214">
                  <c:v>162.80444104957701</c:v>
                </c:pt>
                <c:pt idx="2215">
                  <c:v>161.64595186168901</c:v>
                </c:pt>
                <c:pt idx="2216">
                  <c:v>162.04024460934801</c:v>
                </c:pt>
                <c:pt idx="2217">
                  <c:v>162.30282262323001</c:v>
                </c:pt>
                <c:pt idx="2218">
                  <c:v>162.81515188319099</c:v>
                </c:pt>
                <c:pt idx="2219">
                  <c:v>163.85360019250001</c:v>
                </c:pt>
                <c:pt idx="2220">
                  <c:v>164.11050241079101</c:v>
                </c:pt>
                <c:pt idx="2221">
                  <c:v>164.32781797090001</c:v>
                </c:pt>
                <c:pt idx="2222">
                  <c:v>163.769614925583</c:v>
                </c:pt>
                <c:pt idx="2223">
                  <c:v>163.47172861883499</c:v>
                </c:pt>
                <c:pt idx="2224">
                  <c:v>164.15499089322699</c:v>
                </c:pt>
                <c:pt idx="2225">
                  <c:v>164.08814804561899</c:v>
                </c:pt>
                <c:pt idx="2226">
                  <c:v>163.66347081969701</c:v>
                </c:pt>
                <c:pt idx="2227">
                  <c:v>163.534094006288</c:v>
                </c:pt>
                <c:pt idx="2228">
                  <c:v>165.181062810631</c:v>
                </c:pt>
                <c:pt idx="2229">
                  <c:v>165.944359699552</c:v>
                </c:pt>
                <c:pt idx="2230">
                  <c:v>165.97855430708501</c:v>
                </c:pt>
                <c:pt idx="2231">
                  <c:v>165.72737426290399</c:v>
                </c:pt>
                <c:pt idx="2232">
                  <c:v>165.792328623201</c:v>
                </c:pt>
                <c:pt idx="2233">
                  <c:v>164.41966450398601</c:v>
                </c:pt>
                <c:pt idx="2234">
                  <c:v>164.19038828103001</c:v>
                </c:pt>
                <c:pt idx="2235">
                  <c:v>164.324939449125</c:v>
                </c:pt>
                <c:pt idx="2236">
                  <c:v>165.818766240461</c:v>
                </c:pt>
                <c:pt idx="2237">
                  <c:v>165.45419120627</c:v>
                </c:pt>
                <c:pt idx="2238">
                  <c:v>165.843695993849</c:v>
                </c:pt>
                <c:pt idx="2239">
                  <c:v>166.22510787185499</c:v>
                </c:pt>
                <c:pt idx="2240">
                  <c:v>166.04742412452501</c:v>
                </c:pt>
                <c:pt idx="2241">
                  <c:v>166.26888838356001</c:v>
                </c:pt>
                <c:pt idx="2242">
                  <c:v>166.436513474452</c:v>
                </c:pt>
                <c:pt idx="2243">
                  <c:v>166.65051569308801</c:v>
                </c:pt>
                <c:pt idx="2244">
                  <c:v>166.403762433162</c:v>
                </c:pt>
                <c:pt idx="2245">
                  <c:v>166.39958907080501</c:v>
                </c:pt>
                <c:pt idx="2246">
                  <c:v>166.40424637113199</c:v>
                </c:pt>
                <c:pt idx="2247">
                  <c:v>167.16445803193901</c:v>
                </c:pt>
                <c:pt idx="2248">
                  <c:v>166.702077725165</c:v>
                </c:pt>
                <c:pt idx="2249">
                  <c:v>167.12518562539901</c:v>
                </c:pt>
                <c:pt idx="2250">
                  <c:v>167.40622157759199</c:v>
                </c:pt>
                <c:pt idx="2251">
                  <c:v>168.380542418434</c:v>
                </c:pt>
                <c:pt idx="2252">
                  <c:v>168.03247764010499</c:v>
                </c:pt>
                <c:pt idx="2253">
                  <c:v>167.756297488537</c:v>
                </c:pt>
                <c:pt idx="2254">
                  <c:v>167.084596859242</c:v>
                </c:pt>
                <c:pt idx="2255">
                  <c:v>166.951768682763</c:v>
                </c:pt>
                <c:pt idx="2256">
                  <c:v>167.004723837413</c:v>
                </c:pt>
                <c:pt idx="2257">
                  <c:v>167.43072861571</c:v>
                </c:pt>
                <c:pt idx="2258">
                  <c:v>167.61511864626601</c:v>
                </c:pt>
                <c:pt idx="2259">
                  <c:v>167.835223219309</c:v>
                </c:pt>
                <c:pt idx="2260">
                  <c:v>167.70979973794701</c:v>
                </c:pt>
                <c:pt idx="2261">
                  <c:v>167.32461753985299</c:v>
                </c:pt>
                <c:pt idx="2262">
                  <c:v>166.840200394818</c:v>
                </c:pt>
                <c:pt idx="2263">
                  <c:v>167.05449014205399</c:v>
                </c:pt>
                <c:pt idx="2264">
                  <c:v>167.422712602677</c:v>
                </c:pt>
                <c:pt idx="2265">
                  <c:v>166.72083076362699</c:v>
                </c:pt>
                <c:pt idx="2266">
                  <c:v>167.877892225805</c:v>
                </c:pt>
                <c:pt idx="2267">
                  <c:v>167.80572161318699</c:v>
                </c:pt>
                <c:pt idx="2268">
                  <c:v>167.04131444263899</c:v>
                </c:pt>
                <c:pt idx="2269">
                  <c:v>166.973282416519</c:v>
                </c:pt>
                <c:pt idx="2270">
                  <c:v>167.497761506383</c:v>
                </c:pt>
                <c:pt idx="2271">
                  <c:v>166.927555230162</c:v>
                </c:pt>
                <c:pt idx="2272">
                  <c:v>165.733700644149</c:v>
                </c:pt>
                <c:pt idx="2273">
                  <c:v>165.16246881279099</c:v>
                </c:pt>
                <c:pt idx="2274">
                  <c:v>165.722580358215</c:v>
                </c:pt>
                <c:pt idx="2275">
                  <c:v>165.49068753309601</c:v>
                </c:pt>
                <c:pt idx="2276">
                  <c:v>165.99675182967599</c:v>
                </c:pt>
                <c:pt idx="2277">
                  <c:v>166.49499642193601</c:v>
                </c:pt>
                <c:pt idx="2278">
                  <c:v>166.73472645593401</c:v>
                </c:pt>
                <c:pt idx="2279">
                  <c:v>166.712159830518</c:v>
                </c:pt>
                <c:pt idx="2280">
                  <c:v>166.608242313349</c:v>
                </c:pt>
                <c:pt idx="2281">
                  <c:v>166.68805320266901</c:v>
                </c:pt>
                <c:pt idx="2282">
                  <c:v>167.14302987338201</c:v>
                </c:pt>
                <c:pt idx="2283">
                  <c:v>168.29073570764501</c:v>
                </c:pt>
                <c:pt idx="2284">
                  <c:v>168.48924726404701</c:v>
                </c:pt>
                <c:pt idx="2285">
                  <c:v>168.498071444083</c:v>
                </c:pt>
                <c:pt idx="2286">
                  <c:v>169.77672304425801</c:v>
                </c:pt>
                <c:pt idx="2287">
                  <c:v>170.201454791587</c:v>
                </c:pt>
                <c:pt idx="2288">
                  <c:v>169.74164153265201</c:v>
                </c:pt>
                <c:pt idx="2289">
                  <c:v>169.47041946104801</c:v>
                </c:pt>
                <c:pt idx="2290">
                  <c:v>169.295209342113</c:v>
                </c:pt>
                <c:pt idx="2291">
                  <c:v>169.632079458481</c:v>
                </c:pt>
                <c:pt idx="2292">
                  <c:v>169.370884973389</c:v>
                </c:pt>
                <c:pt idx="2293">
                  <c:v>169.25799133495599</c:v>
                </c:pt>
                <c:pt idx="2294">
                  <c:v>169.315591458494</c:v>
                </c:pt>
                <c:pt idx="2295">
                  <c:v>168.76306626109201</c:v>
                </c:pt>
                <c:pt idx="2296">
                  <c:v>168.78122790811</c:v>
                </c:pt>
                <c:pt idx="2297">
                  <c:v>169.41877334525299</c:v>
                </c:pt>
                <c:pt idx="2298">
                  <c:v>167.27126182325</c:v>
                </c:pt>
                <c:pt idx="2299">
                  <c:v>165.81061953190499</c:v>
                </c:pt>
                <c:pt idx="2300">
                  <c:v>167.034281311614</c:v>
                </c:pt>
                <c:pt idx="2301">
                  <c:v>168.66189743198299</c:v>
                </c:pt>
                <c:pt idx="2302">
                  <c:v>170.354857811382</c:v>
                </c:pt>
                <c:pt idx="2303">
                  <c:v>172.24138097349001</c:v>
                </c:pt>
                <c:pt idx="2304">
                  <c:v>172.549217652518</c:v>
                </c:pt>
                <c:pt idx="2305">
                  <c:v>173.38807654881199</c:v>
                </c:pt>
                <c:pt idx="2306">
                  <c:v>172.92460482611699</c:v>
                </c:pt>
                <c:pt idx="2307">
                  <c:v>174.95368046724801</c:v>
                </c:pt>
                <c:pt idx="2308">
                  <c:v>174.81089284301299</c:v>
                </c:pt>
                <c:pt idx="2309">
                  <c:v>174.171957791506</c:v>
                </c:pt>
                <c:pt idx="2310">
                  <c:v>174.93130349215599</c:v>
                </c:pt>
                <c:pt idx="2311">
                  <c:v>174.68765510214101</c:v>
                </c:pt>
                <c:pt idx="2312">
                  <c:v>174.07367004242101</c:v>
                </c:pt>
                <c:pt idx="2313">
                  <c:v>174.44309895200601</c:v>
                </c:pt>
                <c:pt idx="2314">
                  <c:v>174.270927679491</c:v>
                </c:pt>
                <c:pt idx="2315">
                  <c:v>173.81983094157701</c:v>
                </c:pt>
                <c:pt idx="2316">
                  <c:v>174.527213947755</c:v>
                </c:pt>
                <c:pt idx="2317">
                  <c:v>174.468078093917</c:v>
                </c:pt>
                <c:pt idx="2318">
                  <c:v>173.96800849141599</c:v>
                </c:pt>
                <c:pt idx="2319">
                  <c:v>174.29476588956899</c:v>
                </c:pt>
                <c:pt idx="2320">
                  <c:v>175.94572381389</c:v>
                </c:pt>
                <c:pt idx="2321">
                  <c:v>175.872452961655</c:v>
                </c:pt>
                <c:pt idx="2322">
                  <c:v>176.69261727393899</c:v>
                </c:pt>
                <c:pt idx="2323">
                  <c:v>176.62910763554501</c:v>
                </c:pt>
                <c:pt idx="2324">
                  <c:v>176.19240150385201</c:v>
                </c:pt>
                <c:pt idx="2325">
                  <c:v>176.759729286241</c:v>
                </c:pt>
                <c:pt idx="2326">
                  <c:v>177.13327449692599</c:v>
                </c:pt>
                <c:pt idx="2327">
                  <c:v>178.74514017680099</c:v>
                </c:pt>
                <c:pt idx="2328">
                  <c:v>178.56455568220099</c:v>
                </c:pt>
                <c:pt idx="2329">
                  <c:v>179.02886190231399</c:v>
                </c:pt>
                <c:pt idx="2330">
                  <c:v>178.54278870758</c:v>
                </c:pt>
                <c:pt idx="2331">
                  <c:v>179.34814957578899</c:v>
                </c:pt>
                <c:pt idx="2332">
                  <c:v>179.33800748163301</c:v>
                </c:pt>
                <c:pt idx="2333">
                  <c:v>179.971123647567</c:v>
                </c:pt>
                <c:pt idx="2334">
                  <c:v>178.98111563758701</c:v>
                </c:pt>
                <c:pt idx="2335">
                  <c:v>179.30889910529001</c:v>
                </c:pt>
                <c:pt idx="2336">
                  <c:v>179.52878680582199</c:v>
                </c:pt>
                <c:pt idx="2337">
                  <c:v>179.37659681953201</c:v>
                </c:pt>
                <c:pt idx="2338">
                  <c:v>179.395054689289</c:v>
                </c:pt>
                <c:pt idx="2339">
                  <c:v>179.73055689920099</c:v>
                </c:pt>
                <c:pt idx="2340">
                  <c:v>178.67850738664501</c:v>
                </c:pt>
                <c:pt idx="2341">
                  <c:v>178.411206160185</c:v>
                </c:pt>
                <c:pt idx="2342">
                  <c:v>178.40064863363199</c:v>
                </c:pt>
                <c:pt idx="2343">
                  <c:v>178.988413005962</c:v>
                </c:pt>
                <c:pt idx="2344">
                  <c:v>178.52266238265599</c:v>
                </c:pt>
                <c:pt idx="2345">
                  <c:v>178.21867054401201</c:v>
                </c:pt>
                <c:pt idx="2346">
                  <c:v>178.44469715254701</c:v>
                </c:pt>
                <c:pt idx="2347">
                  <c:v>179.10977156382299</c:v>
                </c:pt>
                <c:pt idx="2348">
                  <c:v>179.93536874901201</c:v>
                </c:pt>
                <c:pt idx="2349">
                  <c:v>179.97581250214699</c:v>
                </c:pt>
                <c:pt idx="2350">
                  <c:v>179.24820360552101</c:v>
                </c:pt>
                <c:pt idx="2351">
                  <c:v>174.79498102111799</c:v>
                </c:pt>
                <c:pt idx="2352">
                  <c:v>177.64581901579601</c:v>
                </c:pt>
                <c:pt idx="2353">
                  <c:v>176.84195107477299</c:v>
                </c:pt>
                <c:pt idx="2354">
                  <c:v>177.05152917126699</c:v>
                </c:pt>
                <c:pt idx="2355">
                  <c:v>177.28428672276701</c:v>
                </c:pt>
                <c:pt idx="2356">
                  <c:v>177.30880110932901</c:v>
                </c:pt>
                <c:pt idx="2357">
                  <c:v>177.22646050035499</c:v>
                </c:pt>
                <c:pt idx="2358">
                  <c:v>177.299122248711</c:v>
                </c:pt>
                <c:pt idx="2359">
                  <c:v>178.13694948007199</c:v>
                </c:pt>
                <c:pt idx="2360">
                  <c:v>178.66500290058201</c:v>
                </c:pt>
                <c:pt idx="2361">
                  <c:v>178.628886965959</c:v>
                </c:pt>
                <c:pt idx="2362">
                  <c:v>178.595815336806</c:v>
                </c:pt>
                <c:pt idx="2363">
                  <c:v>178.81192414258899</c:v>
                </c:pt>
                <c:pt idx="2364">
                  <c:v>178.98378078265301</c:v>
                </c:pt>
                <c:pt idx="2365">
                  <c:v>178.78395524379599</c:v>
                </c:pt>
                <c:pt idx="2366">
                  <c:v>178.75442589382899</c:v>
                </c:pt>
                <c:pt idx="2367">
                  <c:v>178.476224963237</c:v>
                </c:pt>
                <c:pt idx="2368">
                  <c:v>177.44933914654999</c:v>
                </c:pt>
                <c:pt idx="2369">
                  <c:v>177.34962924671899</c:v>
                </c:pt>
                <c:pt idx="2370">
                  <c:v>177.19379556420901</c:v>
                </c:pt>
                <c:pt idx="2371">
                  <c:v>177.289364555758</c:v>
                </c:pt>
                <c:pt idx="2372">
                  <c:v>177.32478669665699</c:v>
                </c:pt>
                <c:pt idx="2373">
                  <c:v>176.827620429072</c:v>
                </c:pt>
                <c:pt idx="2374">
                  <c:v>176.895645534636</c:v>
                </c:pt>
                <c:pt idx="2375">
                  <c:v>177.022214348288</c:v>
                </c:pt>
                <c:pt idx="2376">
                  <c:v>176.48517428976399</c:v>
                </c:pt>
                <c:pt idx="2377">
                  <c:v>176.776386282018</c:v>
                </c:pt>
                <c:pt idx="2378">
                  <c:v>177.36378508750099</c:v>
                </c:pt>
                <c:pt idx="2379">
                  <c:v>177.566849685444</c:v>
                </c:pt>
                <c:pt idx="2380">
                  <c:v>177.429177144455</c:v>
                </c:pt>
                <c:pt idx="2381">
                  <c:v>177.61736762822201</c:v>
                </c:pt>
                <c:pt idx="2382">
                  <c:v>177.68547988932201</c:v>
                </c:pt>
                <c:pt idx="2383">
                  <c:v>177.703809057483</c:v>
                </c:pt>
                <c:pt idx="2384">
                  <c:v>177.10433017279101</c:v>
                </c:pt>
                <c:pt idx="2385">
                  <c:v>176.287736551037</c:v>
                </c:pt>
                <c:pt idx="2386">
                  <c:v>176.10805426525999</c:v>
                </c:pt>
                <c:pt idx="2387">
                  <c:v>176.448165616278</c:v>
                </c:pt>
                <c:pt idx="2388">
                  <c:v>175.185773766485</c:v>
                </c:pt>
                <c:pt idx="2389">
                  <c:v>173.91264768812599</c:v>
                </c:pt>
                <c:pt idx="2390">
                  <c:v>173.30689694573101</c:v>
                </c:pt>
                <c:pt idx="2391">
                  <c:v>173.46921315398001</c:v>
                </c:pt>
                <c:pt idx="2392">
                  <c:v>174.25070099464901</c:v>
                </c:pt>
                <c:pt idx="2393">
                  <c:v>174.427669164854</c:v>
                </c:pt>
                <c:pt idx="2394">
                  <c:v>174.072032945404</c:v>
                </c:pt>
                <c:pt idx="2395">
                  <c:v>173.534011600193</c:v>
                </c:pt>
                <c:pt idx="2396">
                  <c:v>171.67754942667801</c:v>
                </c:pt>
                <c:pt idx="2397">
                  <c:v>170.50877888580499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Sheet10!$BU$7</c:f>
              <c:strCache>
                <c:ptCount val="1"/>
                <c:pt idx="0">
                  <c:v>ERCWeekly120</c:v>
                </c:pt>
              </c:strCache>
            </c:strRef>
          </c:tx>
          <c:marker>
            <c:symbol val="none"/>
          </c:marker>
          <c:val>
            <c:numRef>
              <c:f>Sheet10!$BU$8:$BU$2418</c:f>
              <c:numCache>
                <c:formatCode>General</c:formatCode>
                <c:ptCount val="2411"/>
                <c:pt idx="0">
                  <c:v>100</c:v>
                </c:pt>
                <c:pt idx="1">
                  <c:v>99.824361581045295</c:v>
                </c:pt>
                <c:pt idx="2">
                  <c:v>100.232213837128</c:v>
                </c:pt>
                <c:pt idx="3">
                  <c:v>100.012910394399</c:v>
                </c:pt>
                <c:pt idx="4">
                  <c:v>100.041922396939</c:v>
                </c:pt>
                <c:pt idx="5">
                  <c:v>100.079384727277</c:v>
                </c:pt>
                <c:pt idx="6">
                  <c:v>100.27806629949799</c:v>
                </c:pt>
                <c:pt idx="7">
                  <c:v>100.285092048233</c:v>
                </c:pt>
                <c:pt idx="8">
                  <c:v>100.338697689203</c:v>
                </c:pt>
                <c:pt idx="9">
                  <c:v>100.456712941541</c:v>
                </c:pt>
                <c:pt idx="10">
                  <c:v>100.523365369922</c:v>
                </c:pt>
                <c:pt idx="11">
                  <c:v>100.936914549428</c:v>
                </c:pt>
                <c:pt idx="12">
                  <c:v>101.42158780742299</c:v>
                </c:pt>
                <c:pt idx="13">
                  <c:v>101.41633190419201</c:v>
                </c:pt>
                <c:pt idx="14">
                  <c:v>101.30692376886</c:v>
                </c:pt>
                <c:pt idx="15">
                  <c:v>101.486250074352</c:v>
                </c:pt>
                <c:pt idx="16">
                  <c:v>101.94078767232099</c:v>
                </c:pt>
                <c:pt idx="17">
                  <c:v>102.00212034518501</c:v>
                </c:pt>
                <c:pt idx="18">
                  <c:v>102.412576343631</c:v>
                </c:pt>
                <c:pt idx="19">
                  <c:v>102.803752083806</c:v>
                </c:pt>
                <c:pt idx="20">
                  <c:v>102.391426914343</c:v>
                </c:pt>
                <c:pt idx="21">
                  <c:v>102.675525893778</c:v>
                </c:pt>
                <c:pt idx="22">
                  <c:v>102.62494751278101</c:v>
                </c:pt>
                <c:pt idx="23">
                  <c:v>103.185722809929</c:v>
                </c:pt>
                <c:pt idx="24">
                  <c:v>103.046572791573</c:v>
                </c:pt>
                <c:pt idx="25">
                  <c:v>103.471005294694</c:v>
                </c:pt>
                <c:pt idx="26">
                  <c:v>103.099211940714</c:v>
                </c:pt>
                <c:pt idx="27">
                  <c:v>102.89959177002601</c:v>
                </c:pt>
                <c:pt idx="28">
                  <c:v>102.976985559526</c:v>
                </c:pt>
                <c:pt idx="29">
                  <c:v>102.223331581976</c:v>
                </c:pt>
                <c:pt idx="30">
                  <c:v>102.325063334367</c:v>
                </c:pt>
                <c:pt idx="31">
                  <c:v>102.467762716737</c:v>
                </c:pt>
                <c:pt idx="32">
                  <c:v>102.394512548571</c:v>
                </c:pt>
                <c:pt idx="33">
                  <c:v>102.6459172452</c:v>
                </c:pt>
                <c:pt idx="34">
                  <c:v>102.81596568177</c:v>
                </c:pt>
                <c:pt idx="35">
                  <c:v>103.178249559016</c:v>
                </c:pt>
                <c:pt idx="36">
                  <c:v>103.26198130151199</c:v>
                </c:pt>
                <c:pt idx="37">
                  <c:v>103.534485116548</c:v>
                </c:pt>
                <c:pt idx="38">
                  <c:v>104.138214973649</c:v>
                </c:pt>
                <c:pt idx="39">
                  <c:v>103.558100714806</c:v>
                </c:pt>
                <c:pt idx="40">
                  <c:v>103.423960975591</c:v>
                </c:pt>
                <c:pt idx="41">
                  <c:v>103.693855570404</c:v>
                </c:pt>
                <c:pt idx="42">
                  <c:v>103.487210806272</c:v>
                </c:pt>
                <c:pt idx="43">
                  <c:v>103.84839887640899</c:v>
                </c:pt>
                <c:pt idx="44">
                  <c:v>103.723462677988</c:v>
                </c:pt>
                <c:pt idx="45">
                  <c:v>103.405788829735</c:v>
                </c:pt>
                <c:pt idx="46">
                  <c:v>103.58986239599</c:v>
                </c:pt>
                <c:pt idx="47">
                  <c:v>102.908818005257</c:v>
                </c:pt>
                <c:pt idx="48">
                  <c:v>102.989116956724</c:v>
                </c:pt>
                <c:pt idx="49">
                  <c:v>103.336906790684</c:v>
                </c:pt>
                <c:pt idx="50">
                  <c:v>103.530688935244</c:v>
                </c:pt>
                <c:pt idx="51">
                  <c:v>102.75636827599899</c:v>
                </c:pt>
                <c:pt idx="52">
                  <c:v>102.16363540966201</c:v>
                </c:pt>
                <c:pt idx="53">
                  <c:v>102.231547362217</c:v>
                </c:pt>
                <c:pt idx="54">
                  <c:v>102.56761949903699</c:v>
                </c:pt>
                <c:pt idx="55">
                  <c:v>103.165005593879</c:v>
                </c:pt>
                <c:pt idx="56">
                  <c:v>103.203639152048</c:v>
                </c:pt>
                <c:pt idx="57">
                  <c:v>103.292372611855</c:v>
                </c:pt>
                <c:pt idx="58">
                  <c:v>103.263827251701</c:v>
                </c:pt>
                <c:pt idx="59">
                  <c:v>103.2970197322</c:v>
                </c:pt>
                <c:pt idx="60">
                  <c:v>103.604206672694</c:v>
                </c:pt>
                <c:pt idx="61">
                  <c:v>104.161957185567</c:v>
                </c:pt>
                <c:pt idx="62">
                  <c:v>104.24840670738099</c:v>
                </c:pt>
                <c:pt idx="63">
                  <c:v>105.060635557746</c:v>
                </c:pt>
                <c:pt idx="64">
                  <c:v>105.197998869245</c:v>
                </c:pt>
                <c:pt idx="65">
                  <c:v>104.722035266305</c:v>
                </c:pt>
                <c:pt idx="66">
                  <c:v>104.623377736831</c:v>
                </c:pt>
                <c:pt idx="67">
                  <c:v>104.178900027436</c:v>
                </c:pt>
                <c:pt idx="68">
                  <c:v>104.449832671583</c:v>
                </c:pt>
                <c:pt idx="69">
                  <c:v>104.242137643557</c:v>
                </c:pt>
                <c:pt idx="70">
                  <c:v>104.18334067606099</c:v>
                </c:pt>
                <c:pt idx="71">
                  <c:v>104.703132174936</c:v>
                </c:pt>
                <c:pt idx="72">
                  <c:v>104.268161608433</c:v>
                </c:pt>
                <c:pt idx="73">
                  <c:v>103.729054184112</c:v>
                </c:pt>
                <c:pt idx="74">
                  <c:v>103.49398790744</c:v>
                </c:pt>
                <c:pt idx="75">
                  <c:v>103.344233823713</c:v>
                </c:pt>
                <c:pt idx="76">
                  <c:v>103.315115886187</c:v>
                </c:pt>
                <c:pt idx="77">
                  <c:v>103.436105625634</c:v>
                </c:pt>
                <c:pt idx="78">
                  <c:v>103.343016207522</c:v>
                </c:pt>
                <c:pt idx="79">
                  <c:v>103.6051001183</c:v>
                </c:pt>
                <c:pt idx="80">
                  <c:v>103.916376489214</c:v>
                </c:pt>
                <c:pt idx="81">
                  <c:v>103.872117262076</c:v>
                </c:pt>
                <c:pt idx="82">
                  <c:v>103.73934832037401</c:v>
                </c:pt>
                <c:pt idx="83">
                  <c:v>104.415311404947</c:v>
                </c:pt>
                <c:pt idx="84">
                  <c:v>104.707317118362</c:v>
                </c:pt>
                <c:pt idx="85">
                  <c:v>104.138328622081</c:v>
                </c:pt>
                <c:pt idx="86">
                  <c:v>103.513181745515</c:v>
                </c:pt>
                <c:pt idx="87">
                  <c:v>103.012764550567</c:v>
                </c:pt>
                <c:pt idx="88">
                  <c:v>102.44732370448</c:v>
                </c:pt>
                <c:pt idx="89">
                  <c:v>103.19169756043</c:v>
                </c:pt>
                <c:pt idx="90">
                  <c:v>103.66117521529</c:v>
                </c:pt>
                <c:pt idx="91">
                  <c:v>103.479475689244</c:v>
                </c:pt>
                <c:pt idx="92">
                  <c:v>103.44252593909501</c:v>
                </c:pt>
                <c:pt idx="93">
                  <c:v>102.792492983972</c:v>
                </c:pt>
                <c:pt idx="94">
                  <c:v>102.99267313514601</c:v>
                </c:pt>
                <c:pt idx="95">
                  <c:v>102.76780545816101</c:v>
                </c:pt>
                <c:pt idx="96">
                  <c:v>103.17169361219401</c:v>
                </c:pt>
                <c:pt idx="97">
                  <c:v>103.244096830288</c:v>
                </c:pt>
                <c:pt idx="98">
                  <c:v>103.271762759674</c:v>
                </c:pt>
                <c:pt idx="99">
                  <c:v>103.158781137449</c:v>
                </c:pt>
                <c:pt idx="100">
                  <c:v>103.712562216146</c:v>
                </c:pt>
                <c:pt idx="101">
                  <c:v>103.74525249404</c:v>
                </c:pt>
                <c:pt idx="102">
                  <c:v>104.48609361989899</c:v>
                </c:pt>
                <c:pt idx="103">
                  <c:v>104.315210099173</c:v>
                </c:pt>
                <c:pt idx="104">
                  <c:v>104.295513978765</c:v>
                </c:pt>
                <c:pt idx="105">
                  <c:v>103.750031014066</c:v>
                </c:pt>
                <c:pt idx="106">
                  <c:v>103.88038890183</c:v>
                </c:pt>
                <c:pt idx="107">
                  <c:v>103.57149305750799</c:v>
                </c:pt>
                <c:pt idx="108">
                  <c:v>103.486288667501</c:v>
                </c:pt>
                <c:pt idx="109">
                  <c:v>103.664028021326</c:v>
                </c:pt>
                <c:pt idx="110">
                  <c:v>104.029095306912</c:v>
                </c:pt>
                <c:pt idx="111">
                  <c:v>104.711501870189</c:v>
                </c:pt>
                <c:pt idx="112">
                  <c:v>104.46172830129601</c:v>
                </c:pt>
                <c:pt idx="113">
                  <c:v>104.28747606611201</c:v>
                </c:pt>
                <c:pt idx="114">
                  <c:v>103.92978027180099</c:v>
                </c:pt>
                <c:pt idx="115">
                  <c:v>104.926078604083</c:v>
                </c:pt>
                <c:pt idx="116">
                  <c:v>104.451056490211</c:v>
                </c:pt>
                <c:pt idx="117">
                  <c:v>105.04698894212</c:v>
                </c:pt>
                <c:pt idx="118">
                  <c:v>104.675051643016</c:v>
                </c:pt>
                <c:pt idx="119">
                  <c:v>105.08716342549501</c:v>
                </c:pt>
                <c:pt idx="120">
                  <c:v>105.174796167344</c:v>
                </c:pt>
                <c:pt idx="121">
                  <c:v>104.69286691933399</c:v>
                </c:pt>
                <c:pt idx="122">
                  <c:v>104.744424378208</c:v>
                </c:pt>
                <c:pt idx="123">
                  <c:v>104.751934244769</c:v>
                </c:pt>
                <c:pt idx="124">
                  <c:v>105.0450255117</c:v>
                </c:pt>
                <c:pt idx="125">
                  <c:v>105.275042759065</c:v>
                </c:pt>
                <c:pt idx="126">
                  <c:v>105.32993726987399</c:v>
                </c:pt>
                <c:pt idx="127">
                  <c:v>106.04758832021101</c:v>
                </c:pt>
                <c:pt idx="128">
                  <c:v>106.07796666971601</c:v>
                </c:pt>
                <c:pt idx="129">
                  <c:v>105.827314481333</c:v>
                </c:pt>
                <c:pt idx="130">
                  <c:v>106.06919518974</c:v>
                </c:pt>
                <c:pt idx="131">
                  <c:v>106.035486171779</c:v>
                </c:pt>
                <c:pt idx="132">
                  <c:v>105.71905190934901</c:v>
                </c:pt>
                <c:pt idx="133">
                  <c:v>105.479585489691</c:v>
                </c:pt>
                <c:pt idx="134">
                  <c:v>105.354595861357</c:v>
                </c:pt>
                <c:pt idx="135">
                  <c:v>105.66326736823</c:v>
                </c:pt>
                <c:pt idx="136">
                  <c:v>105.56910648727001</c:v>
                </c:pt>
                <c:pt idx="137">
                  <c:v>106.27066415923601</c:v>
                </c:pt>
                <c:pt idx="138">
                  <c:v>106.354977438934</c:v>
                </c:pt>
                <c:pt idx="139">
                  <c:v>106.211768654829</c:v>
                </c:pt>
                <c:pt idx="140">
                  <c:v>106.279959891722</c:v>
                </c:pt>
                <c:pt idx="141">
                  <c:v>105.869616522979</c:v>
                </c:pt>
                <c:pt idx="142">
                  <c:v>106.055953888164</c:v>
                </c:pt>
                <c:pt idx="143">
                  <c:v>106.257909299586</c:v>
                </c:pt>
                <c:pt idx="144">
                  <c:v>106.10875771996101</c:v>
                </c:pt>
                <c:pt idx="145">
                  <c:v>106.285498872408</c:v>
                </c:pt>
                <c:pt idx="146">
                  <c:v>106.74416115282899</c:v>
                </c:pt>
                <c:pt idx="147">
                  <c:v>106.618351049883</c:v>
                </c:pt>
                <c:pt idx="148">
                  <c:v>106.879654198967</c:v>
                </c:pt>
                <c:pt idx="149">
                  <c:v>106.932707414397</c:v>
                </c:pt>
                <c:pt idx="150">
                  <c:v>106.735902145843</c:v>
                </c:pt>
                <c:pt idx="151">
                  <c:v>107.338577178073</c:v>
                </c:pt>
                <c:pt idx="152">
                  <c:v>107.41673382904099</c:v>
                </c:pt>
                <c:pt idx="153">
                  <c:v>107.49949887288</c:v>
                </c:pt>
                <c:pt idx="154">
                  <c:v>107.11891861004101</c:v>
                </c:pt>
                <c:pt idx="155">
                  <c:v>107.07304383217701</c:v>
                </c:pt>
                <c:pt idx="156">
                  <c:v>107.88993996212299</c:v>
                </c:pt>
                <c:pt idx="157">
                  <c:v>108.02235491142</c:v>
                </c:pt>
                <c:pt idx="158">
                  <c:v>108.14878206296</c:v>
                </c:pt>
                <c:pt idx="159">
                  <c:v>108.27547562414701</c:v>
                </c:pt>
                <c:pt idx="160">
                  <c:v>108.03494656895801</c:v>
                </c:pt>
                <c:pt idx="161">
                  <c:v>107.336176372116</c:v>
                </c:pt>
                <c:pt idx="162">
                  <c:v>107.419529350155</c:v>
                </c:pt>
                <c:pt idx="163">
                  <c:v>107.04970369966099</c:v>
                </c:pt>
                <c:pt idx="164">
                  <c:v>106.845024483426</c:v>
                </c:pt>
                <c:pt idx="165">
                  <c:v>106.378754608104</c:v>
                </c:pt>
                <c:pt idx="166">
                  <c:v>106.816718179405</c:v>
                </c:pt>
                <c:pt idx="167">
                  <c:v>106.747101696907</c:v>
                </c:pt>
                <c:pt idx="168">
                  <c:v>106.62093003742</c:v>
                </c:pt>
                <c:pt idx="169">
                  <c:v>106.28281506415701</c:v>
                </c:pt>
                <c:pt idx="170">
                  <c:v>106.88601951109899</c:v>
                </c:pt>
                <c:pt idx="171">
                  <c:v>107.29582590712501</c:v>
                </c:pt>
                <c:pt idx="172">
                  <c:v>106.76464140670601</c:v>
                </c:pt>
                <c:pt idx="173">
                  <c:v>106.10632417507399</c:v>
                </c:pt>
                <c:pt idx="174">
                  <c:v>105.96504123895301</c:v>
                </c:pt>
                <c:pt idx="175">
                  <c:v>105.464999470309</c:v>
                </c:pt>
                <c:pt idx="176">
                  <c:v>105.629358877624</c:v>
                </c:pt>
                <c:pt idx="177">
                  <c:v>105.754315363351</c:v>
                </c:pt>
                <c:pt idx="178">
                  <c:v>105.75763932562</c:v>
                </c:pt>
                <c:pt idx="179">
                  <c:v>106.04814912272001</c:v>
                </c:pt>
                <c:pt idx="180">
                  <c:v>105.572420148961</c:v>
                </c:pt>
                <c:pt idx="181">
                  <c:v>105.40658201424699</c:v>
                </c:pt>
                <c:pt idx="182">
                  <c:v>105.422427765452</c:v>
                </c:pt>
                <c:pt idx="183">
                  <c:v>105.58296946949901</c:v>
                </c:pt>
                <c:pt idx="184">
                  <c:v>105.672220447485</c:v>
                </c:pt>
                <c:pt idx="185">
                  <c:v>105.543720106809</c:v>
                </c:pt>
                <c:pt idx="186">
                  <c:v>105.844333689333</c:v>
                </c:pt>
                <c:pt idx="187">
                  <c:v>105.76651432375</c:v>
                </c:pt>
                <c:pt idx="188">
                  <c:v>105.94421296418</c:v>
                </c:pt>
                <c:pt idx="189">
                  <c:v>105.794989265038</c:v>
                </c:pt>
                <c:pt idx="190">
                  <c:v>105.77322524245101</c:v>
                </c:pt>
                <c:pt idx="191">
                  <c:v>105.72353990602301</c:v>
                </c:pt>
                <c:pt idx="192">
                  <c:v>105.99434159905501</c:v>
                </c:pt>
                <c:pt idx="193">
                  <c:v>105.628626085663</c:v>
                </c:pt>
                <c:pt idx="194">
                  <c:v>106.194825906818</c:v>
                </c:pt>
                <c:pt idx="195">
                  <c:v>105.567007734527</c:v>
                </c:pt>
                <c:pt idx="196">
                  <c:v>105.70165020029501</c:v>
                </c:pt>
                <c:pt idx="197">
                  <c:v>105.152609802773</c:v>
                </c:pt>
                <c:pt idx="198">
                  <c:v>104.866592737286</c:v>
                </c:pt>
                <c:pt idx="199">
                  <c:v>104.530306483961</c:v>
                </c:pt>
                <c:pt idx="200">
                  <c:v>104.08395101051001</c:v>
                </c:pt>
                <c:pt idx="201">
                  <c:v>104.460560138193</c:v>
                </c:pt>
                <c:pt idx="202">
                  <c:v>104.254762686966</c:v>
                </c:pt>
                <c:pt idx="203">
                  <c:v>103.936203333664</c:v>
                </c:pt>
                <c:pt idx="204">
                  <c:v>104.074276386221</c:v>
                </c:pt>
                <c:pt idx="205">
                  <c:v>103.679652965917</c:v>
                </c:pt>
                <c:pt idx="206">
                  <c:v>103.74632517686</c:v>
                </c:pt>
                <c:pt idx="207">
                  <c:v>103.843523378925</c:v>
                </c:pt>
                <c:pt idx="208">
                  <c:v>104.606063700207</c:v>
                </c:pt>
                <c:pt idx="209">
                  <c:v>104.639849736079</c:v>
                </c:pt>
                <c:pt idx="210">
                  <c:v>104.535008322178</c:v>
                </c:pt>
                <c:pt idx="211">
                  <c:v>103.776564304636</c:v>
                </c:pt>
                <c:pt idx="212">
                  <c:v>103.876538959334</c:v>
                </c:pt>
                <c:pt idx="213">
                  <c:v>104.13068229101</c:v>
                </c:pt>
                <c:pt idx="214">
                  <c:v>104.07524503587101</c:v>
                </c:pt>
                <c:pt idx="215">
                  <c:v>104.177202070512</c:v>
                </c:pt>
                <c:pt idx="216">
                  <c:v>103.34233986759899</c:v>
                </c:pt>
                <c:pt idx="217">
                  <c:v>103.399952436294</c:v>
                </c:pt>
                <c:pt idx="218">
                  <c:v>103.49879393162701</c:v>
                </c:pt>
                <c:pt idx="219">
                  <c:v>103.359823681785</c:v>
                </c:pt>
                <c:pt idx="220">
                  <c:v>102.899699733719</c:v>
                </c:pt>
                <c:pt idx="221">
                  <c:v>102.867732938603</c:v>
                </c:pt>
                <c:pt idx="222">
                  <c:v>102.77647377496299</c:v>
                </c:pt>
                <c:pt idx="223">
                  <c:v>102.990284309228</c:v>
                </c:pt>
                <c:pt idx="224">
                  <c:v>103.349688675064</c:v>
                </c:pt>
                <c:pt idx="225">
                  <c:v>103.276710300476</c:v>
                </c:pt>
                <c:pt idx="226">
                  <c:v>103.053259969599</c:v>
                </c:pt>
                <c:pt idx="227">
                  <c:v>103.17924381924399</c:v>
                </c:pt>
                <c:pt idx="228">
                  <c:v>103.43591893299499</c:v>
                </c:pt>
                <c:pt idx="229">
                  <c:v>103.932824470976</c:v>
                </c:pt>
                <c:pt idx="230">
                  <c:v>103.25146021867999</c:v>
                </c:pt>
                <c:pt idx="231">
                  <c:v>102.783990429181</c:v>
                </c:pt>
                <c:pt idx="232">
                  <c:v>102.649251125481</c:v>
                </c:pt>
                <c:pt idx="233">
                  <c:v>101.89563934181901</c:v>
                </c:pt>
                <c:pt idx="234">
                  <c:v>101.724260799601</c:v>
                </c:pt>
                <c:pt idx="235">
                  <c:v>102.12803391675401</c:v>
                </c:pt>
                <c:pt idx="236">
                  <c:v>101.04742213095101</c:v>
                </c:pt>
                <c:pt idx="237">
                  <c:v>100.558873026481</c:v>
                </c:pt>
                <c:pt idx="238">
                  <c:v>100.594308011443</c:v>
                </c:pt>
                <c:pt idx="239">
                  <c:v>100.720505552307</c:v>
                </c:pt>
                <c:pt idx="240">
                  <c:v>100.543764683921</c:v>
                </c:pt>
                <c:pt idx="241">
                  <c:v>99.780507881037096</c:v>
                </c:pt>
                <c:pt idx="242">
                  <c:v>100.000154372319</c:v>
                </c:pt>
                <c:pt idx="243">
                  <c:v>100.486276289283</c:v>
                </c:pt>
                <c:pt idx="244">
                  <c:v>101.82916607674601</c:v>
                </c:pt>
                <c:pt idx="245">
                  <c:v>101.41107018234101</c:v>
                </c:pt>
                <c:pt idx="246">
                  <c:v>100.656863736783</c:v>
                </c:pt>
                <c:pt idx="247">
                  <c:v>100.476705296529</c:v>
                </c:pt>
                <c:pt idx="248">
                  <c:v>100.698304662257</c:v>
                </c:pt>
                <c:pt idx="249">
                  <c:v>100.536326611725</c:v>
                </c:pt>
                <c:pt idx="250">
                  <c:v>98.373264451991801</c:v>
                </c:pt>
                <c:pt idx="251">
                  <c:v>98.514359489528005</c:v>
                </c:pt>
                <c:pt idx="252">
                  <c:v>99.162187502383901</c:v>
                </c:pt>
                <c:pt idx="253">
                  <c:v>97.056617599200294</c:v>
                </c:pt>
                <c:pt idx="254">
                  <c:v>97.052502754698395</c:v>
                </c:pt>
                <c:pt idx="255">
                  <c:v>97.008541801754205</c:v>
                </c:pt>
                <c:pt idx="256">
                  <c:v>96.120733187082607</c:v>
                </c:pt>
                <c:pt idx="257">
                  <c:v>94.732253722356305</c:v>
                </c:pt>
                <c:pt idx="258">
                  <c:v>93.406711387181801</c:v>
                </c:pt>
                <c:pt idx="259">
                  <c:v>91.8945359231937</c:v>
                </c:pt>
                <c:pt idx="260">
                  <c:v>92.842029782423097</c:v>
                </c:pt>
                <c:pt idx="261">
                  <c:v>92.331472257409004</c:v>
                </c:pt>
                <c:pt idx="262">
                  <c:v>91.458610791078399</c:v>
                </c:pt>
                <c:pt idx="263">
                  <c:v>91.317253463890395</c:v>
                </c:pt>
                <c:pt idx="264">
                  <c:v>91.018778091553699</c:v>
                </c:pt>
                <c:pt idx="265">
                  <c:v>91.917842564509101</c:v>
                </c:pt>
                <c:pt idx="266">
                  <c:v>91.890006405656294</c:v>
                </c:pt>
                <c:pt idx="267">
                  <c:v>91.758655446631494</c:v>
                </c:pt>
                <c:pt idx="268">
                  <c:v>91.775825999482507</c:v>
                </c:pt>
                <c:pt idx="269">
                  <c:v>90.667536019703803</c:v>
                </c:pt>
                <c:pt idx="270">
                  <c:v>89.817369552514407</c:v>
                </c:pt>
                <c:pt idx="271">
                  <c:v>90.646690919133903</c:v>
                </c:pt>
                <c:pt idx="272">
                  <c:v>90.890536177894205</c:v>
                </c:pt>
                <c:pt idx="273">
                  <c:v>90.845828887493397</c:v>
                </c:pt>
                <c:pt idx="274">
                  <c:v>90.871939763083901</c:v>
                </c:pt>
                <c:pt idx="275">
                  <c:v>90.724122112102506</c:v>
                </c:pt>
                <c:pt idx="276">
                  <c:v>92.484214418479596</c:v>
                </c:pt>
                <c:pt idx="277">
                  <c:v>91.9971730080795</c:v>
                </c:pt>
                <c:pt idx="278">
                  <c:v>91.112321768239298</c:v>
                </c:pt>
                <c:pt idx="279">
                  <c:v>91.276434659590905</c:v>
                </c:pt>
                <c:pt idx="280">
                  <c:v>91.045987702218994</c:v>
                </c:pt>
                <c:pt idx="281">
                  <c:v>90.847462758372899</c:v>
                </c:pt>
                <c:pt idx="282">
                  <c:v>90.2319697359505</c:v>
                </c:pt>
                <c:pt idx="283">
                  <c:v>90.521816567557806</c:v>
                </c:pt>
                <c:pt idx="284">
                  <c:v>90.404617938414702</c:v>
                </c:pt>
                <c:pt idx="285">
                  <c:v>90.348721637584404</c:v>
                </c:pt>
                <c:pt idx="286">
                  <c:v>90.539160772036197</c:v>
                </c:pt>
                <c:pt idx="287">
                  <c:v>90.330093499629299</c:v>
                </c:pt>
                <c:pt idx="288">
                  <c:v>90.934851939467194</c:v>
                </c:pt>
                <c:pt idx="289">
                  <c:v>91.196781368947597</c:v>
                </c:pt>
                <c:pt idx="290">
                  <c:v>91.561489339383797</c:v>
                </c:pt>
                <c:pt idx="291">
                  <c:v>92.862101989690302</c:v>
                </c:pt>
                <c:pt idx="292">
                  <c:v>93.607828277086895</c:v>
                </c:pt>
                <c:pt idx="293">
                  <c:v>93.808490700644001</c:v>
                </c:pt>
                <c:pt idx="294">
                  <c:v>93.540077752305393</c:v>
                </c:pt>
                <c:pt idx="295">
                  <c:v>94.555148000634702</c:v>
                </c:pt>
                <c:pt idx="296">
                  <c:v>95.092472386081994</c:v>
                </c:pt>
                <c:pt idx="297">
                  <c:v>95.394493276844997</c:v>
                </c:pt>
                <c:pt idx="298">
                  <c:v>95.123490663049296</c:v>
                </c:pt>
                <c:pt idx="299">
                  <c:v>95.680867733514603</c:v>
                </c:pt>
                <c:pt idx="300">
                  <c:v>95.944080066439696</c:v>
                </c:pt>
                <c:pt idx="301">
                  <c:v>96.432872719282699</c:v>
                </c:pt>
                <c:pt idx="302">
                  <c:v>96.131942098020701</c:v>
                </c:pt>
                <c:pt idx="303">
                  <c:v>96.664795568645403</c:v>
                </c:pt>
                <c:pt idx="304">
                  <c:v>96.802479497306507</c:v>
                </c:pt>
                <c:pt idx="305">
                  <c:v>99.103154917013299</c:v>
                </c:pt>
                <c:pt idx="306">
                  <c:v>100.323370134065</c:v>
                </c:pt>
                <c:pt idx="307">
                  <c:v>100.63586659399201</c:v>
                </c:pt>
                <c:pt idx="308">
                  <c:v>100.497235824268</c:v>
                </c:pt>
                <c:pt idx="309">
                  <c:v>100.301645150634</c:v>
                </c:pt>
                <c:pt idx="310">
                  <c:v>100.19367960093</c:v>
                </c:pt>
                <c:pt idx="311">
                  <c:v>100.169492789995</c:v>
                </c:pt>
                <c:pt idx="312">
                  <c:v>100.637277505398</c:v>
                </c:pt>
                <c:pt idx="313">
                  <c:v>100.946153929122</c:v>
                </c:pt>
                <c:pt idx="314">
                  <c:v>101.143533898538</c:v>
                </c:pt>
                <c:pt idx="315">
                  <c:v>101.41328886001899</c:v>
                </c:pt>
                <c:pt idx="316">
                  <c:v>100.858570837599</c:v>
                </c:pt>
                <c:pt idx="317">
                  <c:v>101.04543010963501</c:v>
                </c:pt>
                <c:pt idx="318">
                  <c:v>101.218649209238</c:v>
                </c:pt>
                <c:pt idx="319">
                  <c:v>100.04534698556201</c:v>
                </c:pt>
                <c:pt idx="320">
                  <c:v>100.18739319241701</c:v>
                </c:pt>
                <c:pt idx="321">
                  <c:v>100.13420833725201</c:v>
                </c:pt>
                <c:pt idx="322">
                  <c:v>99.626243160331498</c:v>
                </c:pt>
                <c:pt idx="323">
                  <c:v>99.8929849399278</c:v>
                </c:pt>
                <c:pt idx="324">
                  <c:v>99.641328839268397</c:v>
                </c:pt>
                <c:pt idx="325">
                  <c:v>99.651468749209698</c:v>
                </c:pt>
                <c:pt idx="326">
                  <c:v>99.702850077813693</c:v>
                </c:pt>
                <c:pt idx="327">
                  <c:v>98.844844019943906</c:v>
                </c:pt>
                <c:pt idx="328">
                  <c:v>98.760889635867599</c:v>
                </c:pt>
                <c:pt idx="329">
                  <c:v>98.097462814394405</c:v>
                </c:pt>
                <c:pt idx="330">
                  <c:v>98.591432661272805</c:v>
                </c:pt>
                <c:pt idx="331">
                  <c:v>98.3685195775344</c:v>
                </c:pt>
                <c:pt idx="332">
                  <c:v>98.783257777704094</c:v>
                </c:pt>
                <c:pt idx="333">
                  <c:v>98.962176060121706</c:v>
                </c:pt>
                <c:pt idx="334">
                  <c:v>97.873598515622007</c:v>
                </c:pt>
                <c:pt idx="335">
                  <c:v>98.017691984877899</c:v>
                </c:pt>
                <c:pt idx="336">
                  <c:v>98.023334712008705</c:v>
                </c:pt>
                <c:pt idx="337">
                  <c:v>97.617428634409407</c:v>
                </c:pt>
                <c:pt idx="338">
                  <c:v>97.339645272269095</c:v>
                </c:pt>
                <c:pt idx="339">
                  <c:v>97.471871595483094</c:v>
                </c:pt>
                <c:pt idx="340">
                  <c:v>97.739992086542799</c:v>
                </c:pt>
                <c:pt idx="341">
                  <c:v>97.812269451041203</c:v>
                </c:pt>
                <c:pt idx="342">
                  <c:v>98.009552206253701</c:v>
                </c:pt>
                <c:pt idx="343">
                  <c:v>98.378651582146404</c:v>
                </c:pt>
                <c:pt idx="344">
                  <c:v>98.401849045723594</c:v>
                </c:pt>
                <c:pt idx="345">
                  <c:v>97.631542391076493</c:v>
                </c:pt>
                <c:pt idx="346">
                  <c:v>97.924409208403304</c:v>
                </c:pt>
                <c:pt idx="347">
                  <c:v>97.557564950467594</c:v>
                </c:pt>
                <c:pt idx="348">
                  <c:v>97.124588427984705</c:v>
                </c:pt>
                <c:pt idx="349">
                  <c:v>97.4045885316132</c:v>
                </c:pt>
                <c:pt idx="350">
                  <c:v>97.032102675909201</c:v>
                </c:pt>
                <c:pt idx="351">
                  <c:v>97.001258990238</c:v>
                </c:pt>
                <c:pt idx="352">
                  <c:v>96.492203390189601</c:v>
                </c:pt>
                <c:pt idx="353">
                  <c:v>95.960981186313205</c:v>
                </c:pt>
                <c:pt idx="354">
                  <c:v>95.594293465029907</c:v>
                </c:pt>
                <c:pt idx="355">
                  <c:v>95.274535219517205</c:v>
                </c:pt>
                <c:pt idx="356">
                  <c:v>95.126869014467204</c:v>
                </c:pt>
                <c:pt idx="357">
                  <c:v>95.260917564527404</c:v>
                </c:pt>
                <c:pt idx="358">
                  <c:v>95.523151100550706</c:v>
                </c:pt>
                <c:pt idx="359">
                  <c:v>95.501007547142606</c:v>
                </c:pt>
                <c:pt idx="360">
                  <c:v>94.955196440212504</c:v>
                </c:pt>
                <c:pt idx="361">
                  <c:v>95.039519554389599</c:v>
                </c:pt>
                <c:pt idx="362">
                  <c:v>95.321005158304203</c:v>
                </c:pt>
                <c:pt idx="363">
                  <c:v>96.323606657066094</c:v>
                </c:pt>
                <c:pt idx="364">
                  <c:v>96.337908014608701</c:v>
                </c:pt>
                <c:pt idx="365">
                  <c:v>95.863724863778501</c:v>
                </c:pt>
                <c:pt idx="366">
                  <c:v>96.049733380301504</c:v>
                </c:pt>
                <c:pt idx="367">
                  <c:v>98.307855915479394</c:v>
                </c:pt>
                <c:pt idx="368">
                  <c:v>98.432560493249994</c:v>
                </c:pt>
                <c:pt idx="369">
                  <c:v>97.995729242231604</c:v>
                </c:pt>
                <c:pt idx="370">
                  <c:v>98.516837691869497</c:v>
                </c:pt>
                <c:pt idx="371">
                  <c:v>98.079294729398498</c:v>
                </c:pt>
                <c:pt idx="372">
                  <c:v>97.853923721366101</c:v>
                </c:pt>
                <c:pt idx="373">
                  <c:v>98.558142625657894</c:v>
                </c:pt>
                <c:pt idx="374">
                  <c:v>98.144065717356199</c:v>
                </c:pt>
                <c:pt idx="375">
                  <c:v>97.603676271368897</c:v>
                </c:pt>
                <c:pt idx="376">
                  <c:v>98.062706712016094</c:v>
                </c:pt>
                <c:pt idx="377">
                  <c:v>98.277541619203305</c:v>
                </c:pt>
                <c:pt idx="378">
                  <c:v>98.490225093409407</c:v>
                </c:pt>
                <c:pt idx="379">
                  <c:v>98.064169353409397</c:v>
                </c:pt>
                <c:pt idx="380">
                  <c:v>97.574614899006903</c:v>
                </c:pt>
                <c:pt idx="381">
                  <c:v>97.227052070798095</c:v>
                </c:pt>
                <c:pt idx="382">
                  <c:v>97.798693154962294</c:v>
                </c:pt>
                <c:pt idx="383">
                  <c:v>98.221556459115504</c:v>
                </c:pt>
                <c:pt idx="384">
                  <c:v>98.710149508807902</c:v>
                </c:pt>
                <c:pt idx="385">
                  <c:v>98.517336680231296</c:v>
                </c:pt>
                <c:pt idx="386">
                  <c:v>98.867663369367804</c:v>
                </c:pt>
                <c:pt idx="387">
                  <c:v>98.749422662675499</c:v>
                </c:pt>
                <c:pt idx="388">
                  <c:v>98.355969934323596</c:v>
                </c:pt>
                <c:pt idx="389">
                  <c:v>97.957225254919095</c:v>
                </c:pt>
                <c:pt idx="390">
                  <c:v>98.067361147678895</c:v>
                </c:pt>
                <c:pt idx="391">
                  <c:v>98.029550475943907</c:v>
                </c:pt>
                <c:pt idx="392">
                  <c:v>98.402944672497796</c:v>
                </c:pt>
                <c:pt idx="393">
                  <c:v>98.746838281685996</c:v>
                </c:pt>
                <c:pt idx="394">
                  <c:v>98.583416317616297</c:v>
                </c:pt>
                <c:pt idx="395">
                  <c:v>98.154239180652397</c:v>
                </c:pt>
                <c:pt idx="396">
                  <c:v>98.361914554904999</c:v>
                </c:pt>
                <c:pt idx="397">
                  <c:v>98.255027166879003</c:v>
                </c:pt>
                <c:pt idx="398">
                  <c:v>98.062293411630193</c:v>
                </c:pt>
                <c:pt idx="399">
                  <c:v>98.767779870891701</c:v>
                </c:pt>
                <c:pt idx="400">
                  <c:v>98.729791548824593</c:v>
                </c:pt>
                <c:pt idx="401">
                  <c:v>99.268973831114096</c:v>
                </c:pt>
                <c:pt idx="402">
                  <c:v>98.454289426391497</c:v>
                </c:pt>
                <c:pt idx="403">
                  <c:v>99.078396289209806</c:v>
                </c:pt>
                <c:pt idx="404">
                  <c:v>99.286521952606805</c:v>
                </c:pt>
                <c:pt idx="405">
                  <c:v>99.519907703603593</c:v>
                </c:pt>
                <c:pt idx="406">
                  <c:v>99.257961909166795</c:v>
                </c:pt>
                <c:pt idx="407">
                  <c:v>99.486001665899593</c:v>
                </c:pt>
                <c:pt idx="408">
                  <c:v>99.2160934671072</c:v>
                </c:pt>
                <c:pt idx="409">
                  <c:v>99.375460272713795</c:v>
                </c:pt>
                <c:pt idx="410">
                  <c:v>99.488396270331705</c:v>
                </c:pt>
                <c:pt idx="411">
                  <c:v>100.031389770736</c:v>
                </c:pt>
                <c:pt idx="412">
                  <c:v>99.286504385610499</c:v>
                </c:pt>
                <c:pt idx="413">
                  <c:v>99.127104792691</c:v>
                </c:pt>
                <c:pt idx="414">
                  <c:v>99.100938380438706</c:v>
                </c:pt>
                <c:pt idx="415">
                  <c:v>98.514390432055393</c:v>
                </c:pt>
                <c:pt idx="416">
                  <c:v>99.068940703818697</c:v>
                </c:pt>
                <c:pt idx="417">
                  <c:v>100.408466634094</c:v>
                </c:pt>
                <c:pt idx="418">
                  <c:v>100.04928168423601</c:v>
                </c:pt>
                <c:pt idx="419">
                  <c:v>100.472528640232</c:v>
                </c:pt>
                <c:pt idx="420">
                  <c:v>100.31544249007401</c:v>
                </c:pt>
                <c:pt idx="421">
                  <c:v>100.175770942456</c:v>
                </c:pt>
                <c:pt idx="422">
                  <c:v>99.390014521939307</c:v>
                </c:pt>
                <c:pt idx="423">
                  <c:v>99.062746249508706</c:v>
                </c:pt>
                <c:pt idx="424">
                  <c:v>99.549237946875294</c:v>
                </c:pt>
                <c:pt idx="425">
                  <c:v>99.2951496682673</c:v>
                </c:pt>
                <c:pt idx="426">
                  <c:v>99.679124345297396</c:v>
                </c:pt>
                <c:pt idx="427">
                  <c:v>99.857256389388994</c:v>
                </c:pt>
                <c:pt idx="428">
                  <c:v>99.452975779832698</c:v>
                </c:pt>
                <c:pt idx="429">
                  <c:v>99.6807262400892</c:v>
                </c:pt>
                <c:pt idx="430">
                  <c:v>99.616308833235607</c:v>
                </c:pt>
                <c:pt idx="431">
                  <c:v>99.050554484543596</c:v>
                </c:pt>
                <c:pt idx="432">
                  <c:v>99.407468966273598</c:v>
                </c:pt>
                <c:pt idx="433">
                  <c:v>98.956977282049806</c:v>
                </c:pt>
                <c:pt idx="434">
                  <c:v>99.455835213784297</c:v>
                </c:pt>
                <c:pt idx="435">
                  <c:v>99.328667071399494</c:v>
                </c:pt>
                <c:pt idx="436">
                  <c:v>100.31295080842401</c:v>
                </c:pt>
                <c:pt idx="437">
                  <c:v>100.37815976319099</c:v>
                </c:pt>
                <c:pt idx="438">
                  <c:v>100.580737053273</c:v>
                </c:pt>
                <c:pt idx="439">
                  <c:v>100.40738177535199</c:v>
                </c:pt>
                <c:pt idx="440">
                  <c:v>100.467145953406</c:v>
                </c:pt>
                <c:pt idx="441">
                  <c:v>99.928924944904196</c:v>
                </c:pt>
                <c:pt idx="442">
                  <c:v>99.671496977216094</c:v>
                </c:pt>
                <c:pt idx="443">
                  <c:v>99.411503492253203</c:v>
                </c:pt>
                <c:pt idx="444">
                  <c:v>99.736962512065702</c:v>
                </c:pt>
                <c:pt idx="445">
                  <c:v>99.463504617147905</c:v>
                </c:pt>
                <c:pt idx="446">
                  <c:v>99.696357435837797</c:v>
                </c:pt>
                <c:pt idx="447">
                  <c:v>99.788265974353607</c:v>
                </c:pt>
                <c:pt idx="448">
                  <c:v>99.521209682752797</c:v>
                </c:pt>
                <c:pt idx="449">
                  <c:v>99.498411052629706</c:v>
                </c:pt>
                <c:pt idx="450">
                  <c:v>99.967173294005207</c:v>
                </c:pt>
                <c:pt idx="451">
                  <c:v>99.7615803930765</c:v>
                </c:pt>
                <c:pt idx="452">
                  <c:v>100.36618371607599</c:v>
                </c:pt>
                <c:pt idx="453">
                  <c:v>101.014451690538</c:v>
                </c:pt>
                <c:pt idx="454">
                  <c:v>100.78891224805299</c:v>
                </c:pt>
                <c:pt idx="455">
                  <c:v>100.73325258822599</c:v>
                </c:pt>
                <c:pt idx="456">
                  <c:v>100.96930963745299</c:v>
                </c:pt>
                <c:pt idx="457">
                  <c:v>100.837564496384</c:v>
                </c:pt>
                <c:pt idx="458">
                  <c:v>100.749476201758</c:v>
                </c:pt>
                <c:pt idx="459">
                  <c:v>100.45856633536199</c:v>
                </c:pt>
                <c:pt idx="460">
                  <c:v>101.24598067057499</c:v>
                </c:pt>
                <c:pt idx="461">
                  <c:v>102.24662800084199</c:v>
                </c:pt>
                <c:pt idx="462">
                  <c:v>102.113430584786</c:v>
                </c:pt>
                <c:pt idx="463">
                  <c:v>102.09310600481101</c:v>
                </c:pt>
                <c:pt idx="464">
                  <c:v>101.952891617438</c:v>
                </c:pt>
                <c:pt idx="465">
                  <c:v>101.79830148556999</c:v>
                </c:pt>
                <c:pt idx="466">
                  <c:v>101.662567715484</c:v>
                </c:pt>
                <c:pt idx="467">
                  <c:v>101.926982680112</c:v>
                </c:pt>
                <c:pt idx="468">
                  <c:v>102.016556290076</c:v>
                </c:pt>
                <c:pt idx="469">
                  <c:v>101.97520125947</c:v>
                </c:pt>
                <c:pt idx="470">
                  <c:v>102.58159485170501</c:v>
                </c:pt>
                <c:pt idx="471">
                  <c:v>102.24618600610501</c:v>
                </c:pt>
                <c:pt idx="472">
                  <c:v>101.947831194069</c:v>
                </c:pt>
                <c:pt idx="473">
                  <c:v>102.153048979019</c:v>
                </c:pt>
                <c:pt idx="474">
                  <c:v>102.616143057176</c:v>
                </c:pt>
                <c:pt idx="475">
                  <c:v>102.96380214328801</c:v>
                </c:pt>
                <c:pt idx="476">
                  <c:v>102.828430555997</c:v>
                </c:pt>
                <c:pt idx="477">
                  <c:v>103.146579453456</c:v>
                </c:pt>
                <c:pt idx="478">
                  <c:v>103.208382245189</c:v>
                </c:pt>
                <c:pt idx="479">
                  <c:v>103.39789108304601</c:v>
                </c:pt>
                <c:pt idx="480">
                  <c:v>103.347458253146</c:v>
                </c:pt>
                <c:pt idx="481">
                  <c:v>103.614838482379</c:v>
                </c:pt>
                <c:pt idx="482">
                  <c:v>103.48759093234401</c:v>
                </c:pt>
                <c:pt idx="483">
                  <c:v>102.82161856466099</c:v>
                </c:pt>
                <c:pt idx="484">
                  <c:v>103.238164768088</c:v>
                </c:pt>
                <c:pt idx="485">
                  <c:v>103.319849717012</c:v>
                </c:pt>
                <c:pt idx="486">
                  <c:v>103.412838123594</c:v>
                </c:pt>
                <c:pt idx="487">
                  <c:v>103.510183253378</c:v>
                </c:pt>
                <c:pt idx="488">
                  <c:v>103.795196666393</c:v>
                </c:pt>
                <c:pt idx="489">
                  <c:v>104.68512964789799</c:v>
                </c:pt>
                <c:pt idx="490">
                  <c:v>104.938655009252</c:v>
                </c:pt>
                <c:pt idx="491">
                  <c:v>104.733820792926</c:v>
                </c:pt>
                <c:pt idx="492">
                  <c:v>104.71209204040299</c:v>
                </c:pt>
                <c:pt idx="493">
                  <c:v>105.260323826027</c:v>
                </c:pt>
                <c:pt idx="494">
                  <c:v>105.616971631384</c:v>
                </c:pt>
                <c:pt idx="495">
                  <c:v>105.295849538108</c:v>
                </c:pt>
                <c:pt idx="496">
                  <c:v>105.31764918490001</c:v>
                </c:pt>
                <c:pt idx="497">
                  <c:v>105.58489454151599</c:v>
                </c:pt>
                <c:pt idx="498">
                  <c:v>105.485754748991</c:v>
                </c:pt>
                <c:pt idx="499">
                  <c:v>105.289845000482</c:v>
                </c:pt>
                <c:pt idx="500">
                  <c:v>105.421012048783</c:v>
                </c:pt>
                <c:pt idx="501">
                  <c:v>106.18770149421</c:v>
                </c:pt>
                <c:pt idx="502">
                  <c:v>106.015081328462</c:v>
                </c:pt>
                <c:pt idx="503">
                  <c:v>106.041591915884</c:v>
                </c:pt>
                <c:pt idx="504">
                  <c:v>105.478176557859</c:v>
                </c:pt>
                <c:pt idx="505">
                  <c:v>105.130767800379</c:v>
                </c:pt>
                <c:pt idx="506">
                  <c:v>105.574221515611</c:v>
                </c:pt>
                <c:pt idx="507">
                  <c:v>105.811817355421</c:v>
                </c:pt>
                <c:pt idx="508">
                  <c:v>106.36851740956899</c:v>
                </c:pt>
                <c:pt idx="509">
                  <c:v>106.24544155307299</c:v>
                </c:pt>
                <c:pt idx="510">
                  <c:v>105.62768401251201</c:v>
                </c:pt>
                <c:pt idx="511">
                  <c:v>105.90777200917</c:v>
                </c:pt>
                <c:pt idx="512">
                  <c:v>106.10717241494601</c:v>
                </c:pt>
                <c:pt idx="513">
                  <c:v>106.112283291832</c:v>
                </c:pt>
                <c:pt idx="514">
                  <c:v>105.98813220802801</c:v>
                </c:pt>
                <c:pt idx="515">
                  <c:v>106.004976335454</c:v>
                </c:pt>
                <c:pt idx="516">
                  <c:v>106.628190988048</c:v>
                </c:pt>
                <c:pt idx="517">
                  <c:v>106.74621768193499</c:v>
                </c:pt>
                <c:pt idx="518">
                  <c:v>106.33708066670199</c:v>
                </c:pt>
                <c:pt idx="519">
                  <c:v>106.447375282858</c:v>
                </c:pt>
                <c:pt idx="520">
                  <c:v>105.860741900894</c:v>
                </c:pt>
                <c:pt idx="521">
                  <c:v>105.15562839490499</c:v>
                </c:pt>
                <c:pt idx="522">
                  <c:v>105.460901285467</c:v>
                </c:pt>
                <c:pt idx="523">
                  <c:v>104.883039464962</c:v>
                </c:pt>
                <c:pt idx="524">
                  <c:v>105.246475371565</c:v>
                </c:pt>
                <c:pt idx="525">
                  <c:v>104.922452022165</c:v>
                </c:pt>
                <c:pt idx="526">
                  <c:v>104.89023692777501</c:v>
                </c:pt>
                <c:pt idx="527">
                  <c:v>104.717273533601</c:v>
                </c:pt>
                <c:pt idx="528">
                  <c:v>104.609310455835</c:v>
                </c:pt>
                <c:pt idx="529">
                  <c:v>105.344785872385</c:v>
                </c:pt>
                <c:pt idx="530">
                  <c:v>105.604432466609</c:v>
                </c:pt>
                <c:pt idx="531">
                  <c:v>106.404625531769</c:v>
                </c:pt>
                <c:pt idx="532">
                  <c:v>106.398662623175</c:v>
                </c:pt>
                <c:pt idx="533">
                  <c:v>106.799814139448</c:v>
                </c:pt>
                <c:pt idx="534">
                  <c:v>106.46405367387899</c:v>
                </c:pt>
                <c:pt idx="535">
                  <c:v>106.845728860091</c:v>
                </c:pt>
                <c:pt idx="536">
                  <c:v>107.714325229724</c:v>
                </c:pt>
                <c:pt idx="537">
                  <c:v>107.962493219411</c:v>
                </c:pt>
                <c:pt idx="538">
                  <c:v>107.67363026255499</c:v>
                </c:pt>
                <c:pt idx="539">
                  <c:v>107.277477992627</c:v>
                </c:pt>
                <c:pt idx="540">
                  <c:v>107.106553751422</c:v>
                </c:pt>
                <c:pt idx="541">
                  <c:v>107.562780876909</c:v>
                </c:pt>
                <c:pt idx="542">
                  <c:v>107.781809751463</c:v>
                </c:pt>
                <c:pt idx="543">
                  <c:v>108.174071045913</c:v>
                </c:pt>
                <c:pt idx="544">
                  <c:v>107.785551617466</c:v>
                </c:pt>
                <c:pt idx="545">
                  <c:v>108.021836314916</c:v>
                </c:pt>
                <c:pt idx="546">
                  <c:v>107.97919477945899</c:v>
                </c:pt>
                <c:pt idx="547">
                  <c:v>107.976869010171</c:v>
                </c:pt>
                <c:pt idx="548">
                  <c:v>107.47055884251201</c:v>
                </c:pt>
                <c:pt idx="549">
                  <c:v>107.118678020112</c:v>
                </c:pt>
                <c:pt idx="550">
                  <c:v>107.096897311828</c:v>
                </c:pt>
                <c:pt idx="551">
                  <c:v>106.93599677872101</c:v>
                </c:pt>
                <c:pt idx="552">
                  <c:v>106.915845903544</c:v>
                </c:pt>
                <c:pt idx="553">
                  <c:v>106.809351333141</c:v>
                </c:pt>
                <c:pt idx="554">
                  <c:v>106.642630001181</c:v>
                </c:pt>
                <c:pt idx="555">
                  <c:v>107.031146584716</c:v>
                </c:pt>
                <c:pt idx="556">
                  <c:v>106.61674318958799</c:v>
                </c:pt>
                <c:pt idx="557">
                  <c:v>106.74082920570901</c:v>
                </c:pt>
                <c:pt idx="558">
                  <c:v>106.81961054539001</c:v>
                </c:pt>
                <c:pt idx="559">
                  <c:v>107.007503142267</c:v>
                </c:pt>
                <c:pt idx="560">
                  <c:v>106.72782406620399</c:v>
                </c:pt>
                <c:pt idx="561">
                  <c:v>106.596875299758</c:v>
                </c:pt>
                <c:pt idx="562">
                  <c:v>106.777538524549</c:v>
                </c:pt>
                <c:pt idx="563">
                  <c:v>106.70934068118601</c:v>
                </c:pt>
                <c:pt idx="564">
                  <c:v>106.618242277145</c:v>
                </c:pt>
                <c:pt idx="565">
                  <c:v>106.740213302737</c:v>
                </c:pt>
                <c:pt idx="566">
                  <c:v>106.97234027086</c:v>
                </c:pt>
                <c:pt idx="567">
                  <c:v>106.459095204276</c:v>
                </c:pt>
                <c:pt idx="568">
                  <c:v>107.130617240677</c:v>
                </c:pt>
                <c:pt idx="569">
                  <c:v>107.49942971056601</c:v>
                </c:pt>
                <c:pt idx="570">
                  <c:v>107.093999588806</c:v>
                </c:pt>
                <c:pt idx="571">
                  <c:v>107.208497475408</c:v>
                </c:pt>
                <c:pt idx="572">
                  <c:v>107.467884558067</c:v>
                </c:pt>
                <c:pt idx="573">
                  <c:v>107.35452861629599</c:v>
                </c:pt>
                <c:pt idx="574">
                  <c:v>107.482065455363</c:v>
                </c:pt>
                <c:pt idx="575">
                  <c:v>107.434335938008</c:v>
                </c:pt>
                <c:pt idx="576">
                  <c:v>107.898220286571</c:v>
                </c:pt>
                <c:pt idx="577">
                  <c:v>107.724234568889</c:v>
                </c:pt>
                <c:pt idx="578">
                  <c:v>108.12519654592199</c:v>
                </c:pt>
                <c:pt idx="579">
                  <c:v>107.924229081143</c:v>
                </c:pt>
                <c:pt idx="580">
                  <c:v>107.60043778475701</c:v>
                </c:pt>
                <c:pt idx="581">
                  <c:v>106.720012057003</c:v>
                </c:pt>
                <c:pt idx="582">
                  <c:v>106.71014153926301</c:v>
                </c:pt>
                <c:pt idx="583">
                  <c:v>106.70325299201799</c:v>
                </c:pt>
                <c:pt idx="584">
                  <c:v>106.77559731516899</c:v>
                </c:pt>
                <c:pt idx="585">
                  <c:v>106.153367141403</c:v>
                </c:pt>
                <c:pt idx="586">
                  <c:v>106.059285777067</c:v>
                </c:pt>
                <c:pt idx="587">
                  <c:v>106.070011850813</c:v>
                </c:pt>
                <c:pt idx="588">
                  <c:v>106.48854503752899</c:v>
                </c:pt>
                <c:pt idx="589">
                  <c:v>106.042459903897</c:v>
                </c:pt>
                <c:pt idx="590">
                  <c:v>105.83006129231801</c:v>
                </c:pt>
                <c:pt idx="591">
                  <c:v>105.925037606899</c:v>
                </c:pt>
                <c:pt idx="592">
                  <c:v>105.751732312222</c:v>
                </c:pt>
                <c:pt idx="593">
                  <c:v>105.651221669042</c:v>
                </c:pt>
                <c:pt idx="594">
                  <c:v>105.1826552559</c:v>
                </c:pt>
                <c:pt idx="595">
                  <c:v>105.26514428726399</c:v>
                </c:pt>
                <c:pt idx="596">
                  <c:v>105.345575318653</c:v>
                </c:pt>
                <c:pt idx="597">
                  <c:v>105.91632058341899</c:v>
                </c:pt>
                <c:pt idx="598">
                  <c:v>105.646357254013</c:v>
                </c:pt>
                <c:pt idx="599">
                  <c:v>105.663706845945</c:v>
                </c:pt>
                <c:pt idx="600">
                  <c:v>105.85124140319201</c:v>
                </c:pt>
                <c:pt idx="601">
                  <c:v>105.707382962968</c:v>
                </c:pt>
                <c:pt idx="602">
                  <c:v>105.92670114600099</c:v>
                </c:pt>
                <c:pt idx="603">
                  <c:v>106.233115699688</c:v>
                </c:pt>
                <c:pt idx="604">
                  <c:v>106.368420200855</c:v>
                </c:pt>
                <c:pt idx="605">
                  <c:v>106.644733010064</c:v>
                </c:pt>
                <c:pt idx="606">
                  <c:v>106.905848399248</c:v>
                </c:pt>
                <c:pt idx="607">
                  <c:v>107.0047202921</c:v>
                </c:pt>
                <c:pt idx="608">
                  <c:v>106.978057052905</c:v>
                </c:pt>
                <c:pt idx="609">
                  <c:v>107.213988764413</c:v>
                </c:pt>
                <c:pt idx="610">
                  <c:v>107.155772583641</c:v>
                </c:pt>
                <c:pt idx="611">
                  <c:v>107.03824305881</c:v>
                </c:pt>
                <c:pt idx="612">
                  <c:v>107.1748038783</c:v>
                </c:pt>
                <c:pt idx="613">
                  <c:v>107.19527649157401</c:v>
                </c:pt>
                <c:pt idx="614">
                  <c:v>107.322625025373</c:v>
                </c:pt>
                <c:pt idx="615">
                  <c:v>107.50824660412501</c:v>
                </c:pt>
                <c:pt idx="616">
                  <c:v>107.50301249553</c:v>
                </c:pt>
                <c:pt idx="617">
                  <c:v>108.003909090951</c:v>
                </c:pt>
                <c:pt idx="618">
                  <c:v>108.30016057820499</c:v>
                </c:pt>
                <c:pt idx="619">
                  <c:v>108.113738137086</c:v>
                </c:pt>
                <c:pt idx="620">
                  <c:v>107.92651295017301</c:v>
                </c:pt>
                <c:pt idx="621">
                  <c:v>108.193322947634</c:v>
                </c:pt>
                <c:pt idx="622">
                  <c:v>108.216568357396</c:v>
                </c:pt>
                <c:pt idx="623">
                  <c:v>107.354995029222</c:v>
                </c:pt>
                <c:pt idx="624">
                  <c:v>107.076457732067</c:v>
                </c:pt>
                <c:pt idx="625">
                  <c:v>107.253947445319</c:v>
                </c:pt>
                <c:pt idx="626">
                  <c:v>107.260086745957</c:v>
                </c:pt>
                <c:pt idx="627">
                  <c:v>107.35007417189</c:v>
                </c:pt>
                <c:pt idx="628">
                  <c:v>107.49206879502</c:v>
                </c:pt>
                <c:pt idx="629">
                  <c:v>107.574026933721</c:v>
                </c:pt>
                <c:pt idx="630">
                  <c:v>107.022189458024</c:v>
                </c:pt>
                <c:pt idx="631">
                  <c:v>107.26078680742199</c:v>
                </c:pt>
                <c:pt idx="632">
                  <c:v>107.670225467094</c:v>
                </c:pt>
                <c:pt idx="633">
                  <c:v>107.690010921477</c:v>
                </c:pt>
                <c:pt idx="634">
                  <c:v>107.937280637326</c:v>
                </c:pt>
                <c:pt idx="635">
                  <c:v>108.197205456417</c:v>
                </c:pt>
                <c:pt idx="636">
                  <c:v>108.432871729966</c:v>
                </c:pt>
                <c:pt idx="637">
                  <c:v>108.64727641822201</c:v>
                </c:pt>
                <c:pt idx="638">
                  <c:v>108.852947366658</c:v>
                </c:pt>
                <c:pt idx="639">
                  <c:v>108.614486697468</c:v>
                </c:pt>
                <c:pt idx="640">
                  <c:v>108.534833156273</c:v>
                </c:pt>
                <c:pt idx="641">
                  <c:v>108.926939701604</c:v>
                </c:pt>
                <c:pt idx="642">
                  <c:v>109.264562649616</c:v>
                </c:pt>
                <c:pt idx="643">
                  <c:v>109.223473517843</c:v>
                </c:pt>
                <c:pt idx="644">
                  <c:v>109.32814054154299</c:v>
                </c:pt>
                <c:pt idx="645">
                  <c:v>109.25000035472</c:v>
                </c:pt>
                <c:pt idx="646">
                  <c:v>108.920040493634</c:v>
                </c:pt>
                <c:pt idx="647">
                  <c:v>108.815365277287</c:v>
                </c:pt>
                <c:pt idx="648">
                  <c:v>109.530423848495</c:v>
                </c:pt>
                <c:pt idx="649">
                  <c:v>109.32155031919</c:v>
                </c:pt>
                <c:pt idx="650">
                  <c:v>109.683337310125</c:v>
                </c:pt>
                <c:pt idx="651">
                  <c:v>109.21826259966601</c:v>
                </c:pt>
                <c:pt idx="652">
                  <c:v>109.109356179763</c:v>
                </c:pt>
                <c:pt idx="653">
                  <c:v>108.575849652269</c:v>
                </c:pt>
                <c:pt idx="654">
                  <c:v>107.62413496331099</c:v>
                </c:pt>
                <c:pt idx="655">
                  <c:v>108.331599390797</c:v>
                </c:pt>
                <c:pt idx="656">
                  <c:v>108.62085971238599</c:v>
                </c:pt>
                <c:pt idx="657">
                  <c:v>108.976652176329</c:v>
                </c:pt>
                <c:pt idx="658">
                  <c:v>108.688875099246</c:v>
                </c:pt>
                <c:pt idx="659">
                  <c:v>108.62228503803</c:v>
                </c:pt>
                <c:pt idx="660">
                  <c:v>108.42927998655</c:v>
                </c:pt>
                <c:pt idx="661">
                  <c:v>108.55834931296801</c:v>
                </c:pt>
                <c:pt idx="662">
                  <c:v>108.093087098851</c:v>
                </c:pt>
                <c:pt idx="663">
                  <c:v>107.492015821484</c:v>
                </c:pt>
                <c:pt idx="664">
                  <c:v>107.850593713265</c:v>
                </c:pt>
                <c:pt idx="665">
                  <c:v>107.694532500153</c:v>
                </c:pt>
                <c:pt idx="666">
                  <c:v>107.872833819099</c:v>
                </c:pt>
                <c:pt idx="667">
                  <c:v>107.688427784328</c:v>
                </c:pt>
                <c:pt idx="668">
                  <c:v>107.957238749789</c:v>
                </c:pt>
                <c:pt idx="669">
                  <c:v>107.941996939669</c:v>
                </c:pt>
                <c:pt idx="670">
                  <c:v>107.827265637078</c:v>
                </c:pt>
                <c:pt idx="671">
                  <c:v>108.20561712106201</c:v>
                </c:pt>
                <c:pt idx="672">
                  <c:v>108.00406306901399</c:v>
                </c:pt>
                <c:pt idx="673">
                  <c:v>108.04450246415099</c:v>
                </c:pt>
                <c:pt idx="674">
                  <c:v>108.137973425902</c:v>
                </c:pt>
                <c:pt idx="675">
                  <c:v>108.047122046767</c:v>
                </c:pt>
                <c:pt idx="676">
                  <c:v>107.80905097877</c:v>
                </c:pt>
                <c:pt idx="677">
                  <c:v>107.77844029402</c:v>
                </c:pt>
                <c:pt idx="678">
                  <c:v>108.508087496977</c:v>
                </c:pt>
                <c:pt idx="679">
                  <c:v>108.32173445055901</c:v>
                </c:pt>
                <c:pt idx="680">
                  <c:v>109.00658052988</c:v>
                </c:pt>
                <c:pt idx="681">
                  <c:v>109.18556871652601</c:v>
                </c:pt>
                <c:pt idx="682">
                  <c:v>109.754338729653</c:v>
                </c:pt>
                <c:pt idx="683">
                  <c:v>109.79027429681599</c:v>
                </c:pt>
                <c:pt idx="684">
                  <c:v>109.332741666508</c:v>
                </c:pt>
                <c:pt idx="685">
                  <c:v>109.48408427989099</c:v>
                </c:pt>
                <c:pt idx="686">
                  <c:v>109.58224625397899</c:v>
                </c:pt>
                <c:pt idx="687">
                  <c:v>108.979684655561</c:v>
                </c:pt>
                <c:pt idx="688">
                  <c:v>109.327573673725</c:v>
                </c:pt>
                <c:pt idx="689">
                  <c:v>109.447822202822</c:v>
                </c:pt>
                <c:pt idx="690">
                  <c:v>108.86600690976699</c:v>
                </c:pt>
                <c:pt idx="691">
                  <c:v>108.761517901716</c:v>
                </c:pt>
                <c:pt idx="692">
                  <c:v>108.153973206781</c:v>
                </c:pt>
                <c:pt idx="693">
                  <c:v>107.96206733184999</c:v>
                </c:pt>
                <c:pt idx="694">
                  <c:v>108.13849417289001</c:v>
                </c:pt>
                <c:pt idx="695">
                  <c:v>108.736947740048</c:v>
                </c:pt>
                <c:pt idx="696">
                  <c:v>108.719917305397</c:v>
                </c:pt>
                <c:pt idx="697">
                  <c:v>108.887683447073</c:v>
                </c:pt>
                <c:pt idx="698">
                  <c:v>108.85057950235201</c:v>
                </c:pt>
                <c:pt idx="699">
                  <c:v>109.057976824514</c:v>
                </c:pt>
                <c:pt idx="700">
                  <c:v>109.483830121002</c:v>
                </c:pt>
                <c:pt idx="701">
                  <c:v>109.828504437023</c:v>
                </c:pt>
                <c:pt idx="702">
                  <c:v>109.086731258691</c:v>
                </c:pt>
                <c:pt idx="703">
                  <c:v>108.954836742412</c:v>
                </c:pt>
                <c:pt idx="704">
                  <c:v>109.43051346656701</c:v>
                </c:pt>
                <c:pt idx="705">
                  <c:v>109.561695746388</c:v>
                </c:pt>
                <c:pt idx="706">
                  <c:v>109.95255543751701</c:v>
                </c:pt>
                <c:pt idx="707">
                  <c:v>109.758234673654</c:v>
                </c:pt>
                <c:pt idx="708">
                  <c:v>109.93783217916</c:v>
                </c:pt>
                <c:pt idx="709">
                  <c:v>109.40636635604299</c:v>
                </c:pt>
                <c:pt idx="710">
                  <c:v>109.434038410916</c:v>
                </c:pt>
                <c:pt idx="711">
                  <c:v>109.387476631011</c:v>
                </c:pt>
                <c:pt idx="712">
                  <c:v>110.03629559944601</c:v>
                </c:pt>
                <c:pt idx="713">
                  <c:v>110.262718635403</c:v>
                </c:pt>
                <c:pt idx="714">
                  <c:v>110.448197394017</c:v>
                </c:pt>
                <c:pt idx="715">
                  <c:v>110.44826961056501</c:v>
                </c:pt>
                <c:pt idx="716">
                  <c:v>110.663676268934</c:v>
                </c:pt>
                <c:pt idx="717">
                  <c:v>111.062190319658</c:v>
                </c:pt>
                <c:pt idx="718">
                  <c:v>111.11034810808199</c:v>
                </c:pt>
                <c:pt idx="719">
                  <c:v>111.138408634626</c:v>
                </c:pt>
                <c:pt idx="720">
                  <c:v>110.688491779852</c:v>
                </c:pt>
                <c:pt idx="721">
                  <c:v>110.468971725678</c:v>
                </c:pt>
                <c:pt idx="722">
                  <c:v>110.721485902083</c:v>
                </c:pt>
                <c:pt idx="723">
                  <c:v>111.63596407315799</c:v>
                </c:pt>
                <c:pt idx="724">
                  <c:v>111.72885907769999</c:v>
                </c:pt>
                <c:pt idx="725">
                  <c:v>111.88352038713199</c:v>
                </c:pt>
                <c:pt idx="726">
                  <c:v>111.911542254414</c:v>
                </c:pt>
                <c:pt idx="727">
                  <c:v>111.729851363468</c:v>
                </c:pt>
                <c:pt idx="728">
                  <c:v>111.57800647335699</c:v>
                </c:pt>
                <c:pt idx="729">
                  <c:v>111.774918577157</c:v>
                </c:pt>
                <c:pt idx="730">
                  <c:v>111.87510086667901</c:v>
                </c:pt>
                <c:pt idx="731">
                  <c:v>111.934404195121</c:v>
                </c:pt>
                <c:pt idx="732">
                  <c:v>111.330086913242</c:v>
                </c:pt>
                <c:pt idx="733">
                  <c:v>111.675156984216</c:v>
                </c:pt>
                <c:pt idx="734">
                  <c:v>112.14602154162399</c:v>
                </c:pt>
                <c:pt idx="735">
                  <c:v>112.19440675391699</c:v>
                </c:pt>
                <c:pt idx="736">
                  <c:v>112.18642274189899</c:v>
                </c:pt>
                <c:pt idx="737">
                  <c:v>112.099409808934</c:v>
                </c:pt>
                <c:pt idx="738">
                  <c:v>112.629228032383</c:v>
                </c:pt>
                <c:pt idx="739">
                  <c:v>112.59918861133799</c:v>
                </c:pt>
                <c:pt idx="740">
                  <c:v>111.930626878702</c:v>
                </c:pt>
                <c:pt idx="741">
                  <c:v>111.918386665219</c:v>
                </c:pt>
                <c:pt idx="742">
                  <c:v>112.539093026606</c:v>
                </c:pt>
                <c:pt idx="743">
                  <c:v>113.177564673806</c:v>
                </c:pt>
                <c:pt idx="744">
                  <c:v>112.873654753628</c:v>
                </c:pt>
                <c:pt idx="745">
                  <c:v>112.670171660393</c:v>
                </c:pt>
                <c:pt idx="746">
                  <c:v>112.840791556168</c:v>
                </c:pt>
                <c:pt idx="747">
                  <c:v>113.56536797437199</c:v>
                </c:pt>
                <c:pt idx="748">
                  <c:v>114.302657921281</c:v>
                </c:pt>
                <c:pt idx="749">
                  <c:v>114.445621397363</c:v>
                </c:pt>
                <c:pt idx="750">
                  <c:v>114.407900422791</c:v>
                </c:pt>
                <c:pt idx="751">
                  <c:v>114.573732794948</c:v>
                </c:pt>
                <c:pt idx="752">
                  <c:v>115.007418604067</c:v>
                </c:pt>
                <c:pt idx="753">
                  <c:v>115.516150389594</c:v>
                </c:pt>
                <c:pt idx="754">
                  <c:v>115.27073455806899</c:v>
                </c:pt>
                <c:pt idx="755">
                  <c:v>115.113077671708</c:v>
                </c:pt>
                <c:pt idx="756">
                  <c:v>115.169766596283</c:v>
                </c:pt>
                <c:pt idx="757">
                  <c:v>115.00337820030499</c:v>
                </c:pt>
                <c:pt idx="758">
                  <c:v>115.872125729095</c:v>
                </c:pt>
                <c:pt idx="759">
                  <c:v>116.352424470535</c:v>
                </c:pt>
                <c:pt idx="760">
                  <c:v>116.028816417519</c:v>
                </c:pt>
                <c:pt idx="761">
                  <c:v>116.34963213947201</c:v>
                </c:pt>
                <c:pt idx="762">
                  <c:v>116.443820054244</c:v>
                </c:pt>
                <c:pt idx="763">
                  <c:v>116.237820239996</c:v>
                </c:pt>
                <c:pt idx="764">
                  <c:v>116.71720549755599</c:v>
                </c:pt>
                <c:pt idx="765">
                  <c:v>116.23249342827</c:v>
                </c:pt>
                <c:pt idx="766">
                  <c:v>115.980601918597</c:v>
                </c:pt>
                <c:pt idx="767">
                  <c:v>116.46115786921</c:v>
                </c:pt>
                <c:pt idx="768">
                  <c:v>115.82001371055701</c:v>
                </c:pt>
                <c:pt idx="769">
                  <c:v>116.28190204824099</c:v>
                </c:pt>
                <c:pt idx="770">
                  <c:v>115.767266733982</c:v>
                </c:pt>
                <c:pt idx="771">
                  <c:v>116.090629488348</c:v>
                </c:pt>
                <c:pt idx="772">
                  <c:v>116.353932232847</c:v>
                </c:pt>
                <c:pt idx="773">
                  <c:v>115.822934600246</c:v>
                </c:pt>
                <c:pt idx="774">
                  <c:v>115.41525398987901</c:v>
                </c:pt>
                <c:pt idx="775">
                  <c:v>115.734772685919</c:v>
                </c:pt>
                <c:pt idx="776">
                  <c:v>116.041134599209</c:v>
                </c:pt>
                <c:pt idx="777">
                  <c:v>115.957387003723</c:v>
                </c:pt>
                <c:pt idx="778">
                  <c:v>116.702824722386</c:v>
                </c:pt>
                <c:pt idx="779">
                  <c:v>116.405955261925</c:v>
                </c:pt>
                <c:pt idx="780">
                  <c:v>117.517835831208</c:v>
                </c:pt>
                <c:pt idx="781">
                  <c:v>117.06764269741601</c:v>
                </c:pt>
                <c:pt idx="782">
                  <c:v>117.139983258745</c:v>
                </c:pt>
                <c:pt idx="783">
                  <c:v>116.050318928854</c:v>
                </c:pt>
                <c:pt idx="784">
                  <c:v>116.257364949955</c:v>
                </c:pt>
                <c:pt idx="785">
                  <c:v>115.97417094334099</c:v>
                </c:pt>
                <c:pt idx="786">
                  <c:v>115.03308847848901</c:v>
                </c:pt>
                <c:pt idx="787">
                  <c:v>114.02774449496</c:v>
                </c:pt>
                <c:pt idx="788">
                  <c:v>114.1119596078</c:v>
                </c:pt>
                <c:pt idx="789">
                  <c:v>114.034393868964</c:v>
                </c:pt>
                <c:pt idx="790">
                  <c:v>114.701499214846</c:v>
                </c:pt>
                <c:pt idx="791">
                  <c:v>114.991118926331</c:v>
                </c:pt>
                <c:pt idx="792">
                  <c:v>115.288239405742</c:v>
                </c:pt>
                <c:pt idx="793">
                  <c:v>115.015548616548</c:v>
                </c:pt>
                <c:pt idx="794">
                  <c:v>115.040983271271</c:v>
                </c:pt>
                <c:pt idx="795">
                  <c:v>115.06581154221</c:v>
                </c:pt>
                <c:pt idx="796">
                  <c:v>115.205575400331</c:v>
                </c:pt>
                <c:pt idx="797">
                  <c:v>115.011443001063</c:v>
                </c:pt>
                <c:pt idx="798">
                  <c:v>114.947683856114</c:v>
                </c:pt>
                <c:pt idx="799">
                  <c:v>115.232788255855</c:v>
                </c:pt>
                <c:pt idx="800">
                  <c:v>115.187005140268</c:v>
                </c:pt>
                <c:pt idx="801">
                  <c:v>115.680347163009</c:v>
                </c:pt>
                <c:pt idx="802">
                  <c:v>114.733959151072</c:v>
                </c:pt>
                <c:pt idx="803">
                  <c:v>114.31404387860201</c:v>
                </c:pt>
                <c:pt idx="804">
                  <c:v>114.570331867052</c:v>
                </c:pt>
                <c:pt idx="805">
                  <c:v>114.439842557266</c:v>
                </c:pt>
                <c:pt idx="806">
                  <c:v>114.623913355138</c:v>
                </c:pt>
                <c:pt idx="807">
                  <c:v>114.01766212929</c:v>
                </c:pt>
                <c:pt idx="808">
                  <c:v>113.47818120818501</c:v>
                </c:pt>
                <c:pt idx="809">
                  <c:v>114.05737880743401</c:v>
                </c:pt>
                <c:pt idx="810">
                  <c:v>114.786145056433</c:v>
                </c:pt>
                <c:pt idx="811">
                  <c:v>114.838900546605</c:v>
                </c:pt>
                <c:pt idx="812">
                  <c:v>115.28278366847699</c:v>
                </c:pt>
                <c:pt idx="813">
                  <c:v>115.158325505992</c:v>
                </c:pt>
                <c:pt idx="814">
                  <c:v>114.92991093363899</c:v>
                </c:pt>
                <c:pt idx="815">
                  <c:v>115.25445402958999</c:v>
                </c:pt>
                <c:pt idx="816">
                  <c:v>114.491068716521</c:v>
                </c:pt>
                <c:pt idx="817">
                  <c:v>115.27148006319599</c:v>
                </c:pt>
                <c:pt idx="818">
                  <c:v>115.14550627093701</c:v>
                </c:pt>
                <c:pt idx="819">
                  <c:v>115.53136783636801</c:v>
                </c:pt>
                <c:pt idx="820">
                  <c:v>115.80840406239599</c:v>
                </c:pt>
                <c:pt idx="821">
                  <c:v>115.859283697123</c:v>
                </c:pt>
                <c:pt idx="822">
                  <c:v>115.335712360489</c:v>
                </c:pt>
                <c:pt idx="823">
                  <c:v>115.53975107476199</c:v>
                </c:pt>
                <c:pt idx="824">
                  <c:v>115.811472254207</c:v>
                </c:pt>
                <c:pt idx="825">
                  <c:v>116.06477508307999</c:v>
                </c:pt>
                <c:pt idx="826">
                  <c:v>115.989259294901</c:v>
                </c:pt>
                <c:pt idx="827">
                  <c:v>116.10851864809599</c:v>
                </c:pt>
                <c:pt idx="828">
                  <c:v>116.452078383253</c:v>
                </c:pt>
                <c:pt idx="829">
                  <c:v>116.45198294716</c:v>
                </c:pt>
                <c:pt idx="830">
                  <c:v>116.393253826456</c:v>
                </c:pt>
                <c:pt idx="831">
                  <c:v>116.154630008053</c:v>
                </c:pt>
                <c:pt idx="832">
                  <c:v>115.45287848209099</c:v>
                </c:pt>
                <c:pt idx="833">
                  <c:v>115.672404093201</c:v>
                </c:pt>
                <c:pt idx="834">
                  <c:v>116.001227489231</c:v>
                </c:pt>
                <c:pt idx="835">
                  <c:v>116.414193624283</c:v>
                </c:pt>
                <c:pt idx="836">
                  <c:v>116.10708182513901</c:v>
                </c:pt>
                <c:pt idx="837">
                  <c:v>116.41934048589199</c:v>
                </c:pt>
                <c:pt idx="838">
                  <c:v>115.862863251851</c:v>
                </c:pt>
                <c:pt idx="839">
                  <c:v>115.87141828663199</c:v>
                </c:pt>
                <c:pt idx="840">
                  <c:v>116.31858397802699</c:v>
                </c:pt>
                <c:pt idx="841">
                  <c:v>116.130650587511</c:v>
                </c:pt>
                <c:pt idx="842">
                  <c:v>115.851432009744</c:v>
                </c:pt>
                <c:pt idx="843">
                  <c:v>115.59568504838801</c:v>
                </c:pt>
                <c:pt idx="844">
                  <c:v>115.91549865951301</c:v>
                </c:pt>
                <c:pt idx="845">
                  <c:v>115.71611075489</c:v>
                </c:pt>
                <c:pt idx="846">
                  <c:v>115.981040898236</c:v>
                </c:pt>
                <c:pt idx="847">
                  <c:v>115.613385283298</c:v>
                </c:pt>
                <c:pt idx="848">
                  <c:v>116.33137053938199</c:v>
                </c:pt>
                <c:pt idx="849">
                  <c:v>116.48615120553001</c:v>
                </c:pt>
                <c:pt idx="850">
                  <c:v>116.348494417372</c:v>
                </c:pt>
                <c:pt idx="851">
                  <c:v>116.612522345179</c:v>
                </c:pt>
                <c:pt idx="852">
                  <c:v>117.15684248020401</c:v>
                </c:pt>
                <c:pt idx="853">
                  <c:v>117.381285901281</c:v>
                </c:pt>
                <c:pt idx="854">
                  <c:v>117.653196748832</c:v>
                </c:pt>
                <c:pt idx="855">
                  <c:v>118.013753163179</c:v>
                </c:pt>
                <c:pt idx="856">
                  <c:v>117.712545864828</c:v>
                </c:pt>
                <c:pt idx="857">
                  <c:v>118.837331491217</c:v>
                </c:pt>
                <c:pt idx="858">
                  <c:v>118.91988619322601</c:v>
                </c:pt>
                <c:pt idx="859">
                  <c:v>118.99986143430699</c:v>
                </c:pt>
                <c:pt idx="860">
                  <c:v>119.141113640591</c:v>
                </c:pt>
                <c:pt idx="861">
                  <c:v>119.436666707231</c:v>
                </c:pt>
                <c:pt idx="862">
                  <c:v>120.04528486433099</c:v>
                </c:pt>
                <c:pt idx="863">
                  <c:v>119.547667938709</c:v>
                </c:pt>
                <c:pt idx="864">
                  <c:v>119.704195006657</c:v>
                </c:pt>
                <c:pt idx="865">
                  <c:v>119.72137816196199</c:v>
                </c:pt>
                <c:pt idx="866">
                  <c:v>118.941943042806</c:v>
                </c:pt>
                <c:pt idx="867">
                  <c:v>118.914005819265</c:v>
                </c:pt>
                <c:pt idx="868">
                  <c:v>118.8482342147</c:v>
                </c:pt>
                <c:pt idx="869">
                  <c:v>117.719032189258</c:v>
                </c:pt>
                <c:pt idx="870">
                  <c:v>117.280481778</c:v>
                </c:pt>
                <c:pt idx="871">
                  <c:v>118.093612131227</c:v>
                </c:pt>
                <c:pt idx="872">
                  <c:v>118.445908734765</c:v>
                </c:pt>
                <c:pt idx="873">
                  <c:v>119.111315521172</c:v>
                </c:pt>
                <c:pt idx="874">
                  <c:v>119.353208332146</c:v>
                </c:pt>
                <c:pt idx="875">
                  <c:v>119.67612411075601</c:v>
                </c:pt>
                <c:pt idx="876">
                  <c:v>119.89831537969</c:v>
                </c:pt>
                <c:pt idx="877">
                  <c:v>119.98387342809799</c:v>
                </c:pt>
                <c:pt idx="878">
                  <c:v>119.497462210338</c:v>
                </c:pt>
                <c:pt idx="879">
                  <c:v>119.794537439739</c:v>
                </c:pt>
                <c:pt idx="880">
                  <c:v>120.247991573109</c:v>
                </c:pt>
                <c:pt idx="881">
                  <c:v>120.580427107147</c:v>
                </c:pt>
                <c:pt idx="882">
                  <c:v>121.081182161312</c:v>
                </c:pt>
                <c:pt idx="883">
                  <c:v>121.266550102938</c:v>
                </c:pt>
                <c:pt idx="884">
                  <c:v>121.196527678344</c:v>
                </c:pt>
                <c:pt idx="885">
                  <c:v>121.11284175030301</c:v>
                </c:pt>
                <c:pt idx="886">
                  <c:v>121.309116832686</c:v>
                </c:pt>
                <c:pt idx="887">
                  <c:v>121.622535079201</c:v>
                </c:pt>
                <c:pt idx="888">
                  <c:v>120.822471418304</c:v>
                </c:pt>
                <c:pt idx="889">
                  <c:v>120.2032699282</c:v>
                </c:pt>
                <c:pt idx="890">
                  <c:v>120.721050290799</c:v>
                </c:pt>
                <c:pt idx="891">
                  <c:v>121.03893687157699</c:v>
                </c:pt>
                <c:pt idx="892">
                  <c:v>121.8002831916</c:v>
                </c:pt>
                <c:pt idx="893">
                  <c:v>121.221445914895</c:v>
                </c:pt>
                <c:pt idx="894">
                  <c:v>121.677228774399</c:v>
                </c:pt>
                <c:pt idx="895">
                  <c:v>122.847950770834</c:v>
                </c:pt>
                <c:pt idx="896">
                  <c:v>123.372986412887</c:v>
                </c:pt>
                <c:pt idx="897">
                  <c:v>123.537172592318</c:v>
                </c:pt>
                <c:pt idx="898">
                  <c:v>124.17505416890801</c:v>
                </c:pt>
                <c:pt idx="899">
                  <c:v>124.24581943745299</c:v>
                </c:pt>
                <c:pt idx="900">
                  <c:v>124.672286867395</c:v>
                </c:pt>
                <c:pt idx="901">
                  <c:v>125.036075326646</c:v>
                </c:pt>
                <c:pt idx="902">
                  <c:v>124.943561164222</c:v>
                </c:pt>
                <c:pt idx="903">
                  <c:v>124.971261464744</c:v>
                </c:pt>
                <c:pt idx="904">
                  <c:v>124.845487507825</c:v>
                </c:pt>
                <c:pt idx="905">
                  <c:v>124.641125770668</c:v>
                </c:pt>
                <c:pt idx="906">
                  <c:v>124.80297769442301</c:v>
                </c:pt>
                <c:pt idx="907">
                  <c:v>125.125209874654</c:v>
                </c:pt>
                <c:pt idx="908">
                  <c:v>125.085504441699</c:v>
                </c:pt>
                <c:pt idx="909">
                  <c:v>124.851428964964</c:v>
                </c:pt>
                <c:pt idx="910">
                  <c:v>124.79207166135301</c:v>
                </c:pt>
                <c:pt idx="911">
                  <c:v>124.740811947686</c:v>
                </c:pt>
                <c:pt idx="912">
                  <c:v>124.68140171236701</c:v>
                </c:pt>
                <c:pt idx="913">
                  <c:v>124.94876573748201</c:v>
                </c:pt>
                <c:pt idx="914">
                  <c:v>124.854064763471</c:v>
                </c:pt>
                <c:pt idx="915">
                  <c:v>124.91417806931101</c:v>
                </c:pt>
                <c:pt idx="916">
                  <c:v>124.83070431741599</c:v>
                </c:pt>
                <c:pt idx="917">
                  <c:v>124.573723850907</c:v>
                </c:pt>
                <c:pt idx="918">
                  <c:v>124.733239787649</c:v>
                </c:pt>
                <c:pt idx="919">
                  <c:v>124.725061006376</c:v>
                </c:pt>
                <c:pt idx="920">
                  <c:v>125.209148813241</c:v>
                </c:pt>
                <c:pt idx="921">
                  <c:v>125.474899026236</c:v>
                </c:pt>
                <c:pt idx="922">
                  <c:v>125.87895032551199</c:v>
                </c:pt>
                <c:pt idx="923">
                  <c:v>125.790240894313</c:v>
                </c:pt>
                <c:pt idx="924">
                  <c:v>125.05468727863099</c:v>
                </c:pt>
                <c:pt idx="925">
                  <c:v>124.99888665240699</c:v>
                </c:pt>
                <c:pt idx="926">
                  <c:v>124.526705752198</c:v>
                </c:pt>
                <c:pt idx="927">
                  <c:v>124.700498276926</c:v>
                </c:pt>
                <c:pt idx="928">
                  <c:v>124.717389247594</c:v>
                </c:pt>
                <c:pt idx="929">
                  <c:v>124.725346488013</c:v>
                </c:pt>
                <c:pt idx="930">
                  <c:v>124.399422952808</c:v>
                </c:pt>
                <c:pt idx="931">
                  <c:v>124.174120789532</c:v>
                </c:pt>
                <c:pt idx="932">
                  <c:v>124.072372303401</c:v>
                </c:pt>
                <c:pt idx="933">
                  <c:v>124.269297228819</c:v>
                </c:pt>
                <c:pt idx="934">
                  <c:v>124.34498255022299</c:v>
                </c:pt>
                <c:pt idx="935">
                  <c:v>124.385203414743</c:v>
                </c:pt>
                <c:pt idx="936">
                  <c:v>124.516208026654</c:v>
                </c:pt>
                <c:pt idx="937">
                  <c:v>124.951895935034</c:v>
                </c:pt>
                <c:pt idx="938">
                  <c:v>124.729544396414</c:v>
                </c:pt>
                <c:pt idx="939">
                  <c:v>124.988438030395</c:v>
                </c:pt>
                <c:pt idx="940">
                  <c:v>124.505717000274</c:v>
                </c:pt>
                <c:pt idx="941">
                  <c:v>124.353353092145</c:v>
                </c:pt>
                <c:pt idx="942">
                  <c:v>124.280003089461</c:v>
                </c:pt>
                <c:pt idx="943">
                  <c:v>124.299926229109</c:v>
                </c:pt>
                <c:pt idx="944">
                  <c:v>124.472517516625</c:v>
                </c:pt>
                <c:pt idx="945">
                  <c:v>124.81416195069799</c:v>
                </c:pt>
                <c:pt idx="946">
                  <c:v>125.233312774081</c:v>
                </c:pt>
                <c:pt idx="947">
                  <c:v>125.55809057147999</c:v>
                </c:pt>
                <c:pt idx="948">
                  <c:v>125.764648745569</c:v>
                </c:pt>
                <c:pt idx="949">
                  <c:v>126.290720735737</c:v>
                </c:pt>
                <c:pt idx="950">
                  <c:v>126.35357501815</c:v>
                </c:pt>
                <c:pt idx="951">
                  <c:v>126.424850619854</c:v>
                </c:pt>
                <c:pt idx="952">
                  <c:v>126.792120455985</c:v>
                </c:pt>
                <c:pt idx="953">
                  <c:v>126.004153127362</c:v>
                </c:pt>
                <c:pt idx="954">
                  <c:v>126.448674074241</c:v>
                </c:pt>
                <c:pt idx="955">
                  <c:v>126.037366211768</c:v>
                </c:pt>
                <c:pt idx="956">
                  <c:v>127.101253799779</c:v>
                </c:pt>
                <c:pt idx="957">
                  <c:v>126.690994995534</c:v>
                </c:pt>
                <c:pt idx="958">
                  <c:v>126.693189705043</c:v>
                </c:pt>
                <c:pt idx="959">
                  <c:v>127.19491113717601</c:v>
                </c:pt>
                <c:pt idx="960">
                  <c:v>126.747189523751</c:v>
                </c:pt>
                <c:pt idx="961">
                  <c:v>126.988291437789</c:v>
                </c:pt>
                <c:pt idx="962">
                  <c:v>126.204912830967</c:v>
                </c:pt>
                <c:pt idx="963">
                  <c:v>126.36822453192499</c:v>
                </c:pt>
                <c:pt idx="964">
                  <c:v>127.19421141144601</c:v>
                </c:pt>
                <c:pt idx="965">
                  <c:v>127.403450167541</c:v>
                </c:pt>
                <c:pt idx="966">
                  <c:v>127.85720023973199</c:v>
                </c:pt>
                <c:pt idx="967">
                  <c:v>128.00457535299199</c:v>
                </c:pt>
                <c:pt idx="968">
                  <c:v>127.74073659251</c:v>
                </c:pt>
                <c:pt idx="969">
                  <c:v>126.525728346939</c:v>
                </c:pt>
                <c:pt idx="970">
                  <c:v>125.907137548395</c:v>
                </c:pt>
                <c:pt idx="971">
                  <c:v>127.788258342719</c:v>
                </c:pt>
                <c:pt idx="972">
                  <c:v>128.26716445530499</c:v>
                </c:pt>
                <c:pt idx="973">
                  <c:v>127.175699933703</c:v>
                </c:pt>
                <c:pt idx="974">
                  <c:v>128.10400440985899</c:v>
                </c:pt>
                <c:pt idx="975">
                  <c:v>128.865912492158</c:v>
                </c:pt>
                <c:pt idx="976">
                  <c:v>129.10774555233499</c:v>
                </c:pt>
                <c:pt idx="977">
                  <c:v>129.737240898187</c:v>
                </c:pt>
                <c:pt idx="978">
                  <c:v>128.830117977839</c:v>
                </c:pt>
                <c:pt idx="979">
                  <c:v>129.08291429284299</c:v>
                </c:pt>
                <c:pt idx="980">
                  <c:v>129.603448784633</c:v>
                </c:pt>
                <c:pt idx="981">
                  <c:v>129.15664567212099</c:v>
                </c:pt>
                <c:pt idx="982">
                  <c:v>127.632638018443</c:v>
                </c:pt>
                <c:pt idx="983">
                  <c:v>127.817252799198</c:v>
                </c:pt>
                <c:pt idx="984">
                  <c:v>128.96720023425701</c:v>
                </c:pt>
                <c:pt idx="985">
                  <c:v>129.08379630586001</c:v>
                </c:pt>
                <c:pt idx="986">
                  <c:v>130.27859809584899</c:v>
                </c:pt>
                <c:pt idx="987">
                  <c:v>130.073863537406</c:v>
                </c:pt>
                <c:pt idx="988">
                  <c:v>130.38550638896601</c:v>
                </c:pt>
                <c:pt idx="989">
                  <c:v>131.07536451123201</c:v>
                </c:pt>
                <c:pt idx="990">
                  <c:v>130.919138077897</c:v>
                </c:pt>
                <c:pt idx="991">
                  <c:v>130.80750750703601</c:v>
                </c:pt>
                <c:pt idx="992">
                  <c:v>131.36227923031799</c:v>
                </c:pt>
                <c:pt idx="993">
                  <c:v>130.80528502442101</c:v>
                </c:pt>
                <c:pt idx="994">
                  <c:v>130.320833239009</c:v>
                </c:pt>
                <c:pt idx="995">
                  <c:v>130.606698599694</c:v>
                </c:pt>
                <c:pt idx="996">
                  <c:v>130.695838252404</c:v>
                </c:pt>
                <c:pt idx="997">
                  <c:v>130.35650932367699</c:v>
                </c:pt>
                <c:pt idx="998">
                  <c:v>130.67341431329501</c:v>
                </c:pt>
                <c:pt idx="999">
                  <c:v>130.44549948385901</c:v>
                </c:pt>
                <c:pt idx="1000">
                  <c:v>130.78817393614301</c:v>
                </c:pt>
                <c:pt idx="1001">
                  <c:v>130.33420128767099</c:v>
                </c:pt>
                <c:pt idx="1002">
                  <c:v>129.253319105819</c:v>
                </c:pt>
                <c:pt idx="1003">
                  <c:v>127.60130502190501</c:v>
                </c:pt>
                <c:pt idx="1004">
                  <c:v>127.37901879930899</c:v>
                </c:pt>
                <c:pt idx="1005">
                  <c:v>127.87501344428701</c:v>
                </c:pt>
                <c:pt idx="1006">
                  <c:v>126.48422173712299</c:v>
                </c:pt>
                <c:pt idx="1007">
                  <c:v>126.966361718939</c:v>
                </c:pt>
                <c:pt idx="1008">
                  <c:v>126.443253948619</c:v>
                </c:pt>
                <c:pt idx="1009">
                  <c:v>126.386475497414</c:v>
                </c:pt>
                <c:pt idx="1010">
                  <c:v>126.632378723459</c:v>
                </c:pt>
                <c:pt idx="1011">
                  <c:v>126.975887075552</c:v>
                </c:pt>
                <c:pt idx="1012">
                  <c:v>127.211311153606</c:v>
                </c:pt>
                <c:pt idx="1013">
                  <c:v>126.443868223134</c:v>
                </c:pt>
                <c:pt idx="1014">
                  <c:v>127.200241526792</c:v>
                </c:pt>
                <c:pt idx="1015">
                  <c:v>127.222132776452</c:v>
                </c:pt>
                <c:pt idx="1016">
                  <c:v>127.182375647786</c:v>
                </c:pt>
                <c:pt idx="1017">
                  <c:v>127.413799120516</c:v>
                </c:pt>
                <c:pt idx="1018">
                  <c:v>127.73150165838</c:v>
                </c:pt>
                <c:pt idx="1019">
                  <c:v>127.608527502428</c:v>
                </c:pt>
                <c:pt idx="1020">
                  <c:v>128.28709526772499</c:v>
                </c:pt>
                <c:pt idx="1021">
                  <c:v>127.706899460586</c:v>
                </c:pt>
                <c:pt idx="1022">
                  <c:v>127.587925830073</c:v>
                </c:pt>
                <c:pt idx="1023">
                  <c:v>128.09440531585099</c:v>
                </c:pt>
                <c:pt idx="1024">
                  <c:v>129.086854001288</c:v>
                </c:pt>
                <c:pt idx="1025">
                  <c:v>129.46507403132301</c:v>
                </c:pt>
                <c:pt idx="1026">
                  <c:v>129.06520031762099</c:v>
                </c:pt>
                <c:pt idx="1027">
                  <c:v>129.41156878288601</c:v>
                </c:pt>
                <c:pt idx="1028">
                  <c:v>129.877986168592</c:v>
                </c:pt>
                <c:pt idx="1029">
                  <c:v>130.376644012752</c:v>
                </c:pt>
                <c:pt idx="1030">
                  <c:v>130.47255748268299</c:v>
                </c:pt>
                <c:pt idx="1031">
                  <c:v>130.81549317581599</c:v>
                </c:pt>
                <c:pt idx="1032">
                  <c:v>131.02184118271899</c:v>
                </c:pt>
                <c:pt idx="1033">
                  <c:v>130.99150364875001</c:v>
                </c:pt>
                <c:pt idx="1034">
                  <c:v>131.41802429423399</c:v>
                </c:pt>
                <c:pt idx="1035">
                  <c:v>131.29353786945899</c:v>
                </c:pt>
                <c:pt idx="1036">
                  <c:v>130.44455843843701</c:v>
                </c:pt>
                <c:pt idx="1037">
                  <c:v>130.169821981936</c:v>
                </c:pt>
                <c:pt idx="1038">
                  <c:v>130.658521307706</c:v>
                </c:pt>
                <c:pt idx="1039">
                  <c:v>130.699409628284</c:v>
                </c:pt>
                <c:pt idx="1040">
                  <c:v>130.89233469563499</c:v>
                </c:pt>
                <c:pt idx="1041">
                  <c:v>130.58510944316399</c:v>
                </c:pt>
                <c:pt idx="1042">
                  <c:v>129.821970200934</c:v>
                </c:pt>
                <c:pt idx="1043">
                  <c:v>129.73481221793401</c:v>
                </c:pt>
                <c:pt idx="1044">
                  <c:v>129.09951765392501</c:v>
                </c:pt>
                <c:pt idx="1045">
                  <c:v>129.424482126463</c:v>
                </c:pt>
                <c:pt idx="1046">
                  <c:v>128.79057825405599</c:v>
                </c:pt>
                <c:pt idx="1047">
                  <c:v>128.09782202175501</c:v>
                </c:pt>
                <c:pt idx="1048">
                  <c:v>129.24425924084801</c:v>
                </c:pt>
                <c:pt idx="1049">
                  <c:v>129.020374480486</c:v>
                </c:pt>
                <c:pt idx="1050">
                  <c:v>129.97485038578299</c:v>
                </c:pt>
                <c:pt idx="1051">
                  <c:v>129.82101603616201</c:v>
                </c:pt>
                <c:pt idx="1052">
                  <c:v>130.414019691795</c:v>
                </c:pt>
                <c:pt idx="1053">
                  <c:v>130.78303611873901</c:v>
                </c:pt>
                <c:pt idx="1054">
                  <c:v>130.467710958955</c:v>
                </c:pt>
                <c:pt idx="1055">
                  <c:v>130.735478972018</c:v>
                </c:pt>
                <c:pt idx="1056">
                  <c:v>130.22855977254599</c:v>
                </c:pt>
                <c:pt idx="1057">
                  <c:v>130.25311219374899</c:v>
                </c:pt>
                <c:pt idx="1058">
                  <c:v>130.04474071795499</c:v>
                </c:pt>
                <c:pt idx="1059">
                  <c:v>130.10497156052401</c:v>
                </c:pt>
                <c:pt idx="1060">
                  <c:v>130.06794804530799</c:v>
                </c:pt>
                <c:pt idx="1061">
                  <c:v>130.02796563572099</c:v>
                </c:pt>
                <c:pt idx="1062">
                  <c:v>130.75558902585399</c:v>
                </c:pt>
                <c:pt idx="1063">
                  <c:v>130.80377960522699</c:v>
                </c:pt>
                <c:pt idx="1064">
                  <c:v>131.22702925508199</c:v>
                </c:pt>
                <c:pt idx="1065">
                  <c:v>130.65431563975901</c:v>
                </c:pt>
                <c:pt idx="1066">
                  <c:v>131.14588043343099</c:v>
                </c:pt>
                <c:pt idx="1067">
                  <c:v>131.03098684460701</c:v>
                </c:pt>
                <c:pt idx="1068">
                  <c:v>131.27510852185301</c:v>
                </c:pt>
                <c:pt idx="1069">
                  <c:v>131.27873705353599</c:v>
                </c:pt>
                <c:pt idx="1070">
                  <c:v>131.702389576634</c:v>
                </c:pt>
                <c:pt idx="1071">
                  <c:v>131.71392611229899</c:v>
                </c:pt>
                <c:pt idx="1072">
                  <c:v>131.98423834985499</c:v>
                </c:pt>
                <c:pt idx="1073">
                  <c:v>131.59726031517701</c:v>
                </c:pt>
                <c:pt idx="1074">
                  <c:v>131.68702526697399</c:v>
                </c:pt>
                <c:pt idx="1075">
                  <c:v>131.97089918872999</c:v>
                </c:pt>
                <c:pt idx="1076">
                  <c:v>131.90689535351501</c:v>
                </c:pt>
                <c:pt idx="1077">
                  <c:v>132.21638462375299</c:v>
                </c:pt>
                <c:pt idx="1078">
                  <c:v>132.728340958324</c:v>
                </c:pt>
                <c:pt idx="1079">
                  <c:v>132.611189833986</c:v>
                </c:pt>
                <c:pt idx="1080">
                  <c:v>132.90878618730801</c:v>
                </c:pt>
                <c:pt idx="1081">
                  <c:v>133.361536792744</c:v>
                </c:pt>
                <c:pt idx="1082">
                  <c:v>133.40560422347201</c:v>
                </c:pt>
                <c:pt idx="1083">
                  <c:v>133.11330253876699</c:v>
                </c:pt>
                <c:pt idx="1084">
                  <c:v>132.75795054133201</c:v>
                </c:pt>
                <c:pt idx="1085">
                  <c:v>132.64657821772599</c:v>
                </c:pt>
                <c:pt idx="1086">
                  <c:v>132.758455078201</c:v>
                </c:pt>
                <c:pt idx="1087">
                  <c:v>133.470047577184</c:v>
                </c:pt>
                <c:pt idx="1088">
                  <c:v>133.98880091220099</c:v>
                </c:pt>
                <c:pt idx="1089">
                  <c:v>134.24722618648099</c:v>
                </c:pt>
                <c:pt idx="1090">
                  <c:v>134.447176041418</c:v>
                </c:pt>
                <c:pt idx="1091">
                  <c:v>134.907443101323</c:v>
                </c:pt>
                <c:pt idx="1092">
                  <c:v>134.93947088559801</c:v>
                </c:pt>
                <c:pt idx="1093">
                  <c:v>135.08800250769701</c:v>
                </c:pt>
                <c:pt idx="1094">
                  <c:v>134.85867987872501</c:v>
                </c:pt>
                <c:pt idx="1095">
                  <c:v>135.24908411787101</c:v>
                </c:pt>
                <c:pt idx="1096">
                  <c:v>134.795670701912</c:v>
                </c:pt>
                <c:pt idx="1097">
                  <c:v>134.97629361014299</c:v>
                </c:pt>
                <c:pt idx="1098">
                  <c:v>134.79601835615699</c:v>
                </c:pt>
                <c:pt idx="1099">
                  <c:v>135.01844112262901</c:v>
                </c:pt>
                <c:pt idx="1100">
                  <c:v>135.44190075081099</c:v>
                </c:pt>
                <c:pt idx="1101">
                  <c:v>135.67518851457299</c:v>
                </c:pt>
                <c:pt idx="1102">
                  <c:v>135.37813199533201</c:v>
                </c:pt>
                <c:pt idx="1103">
                  <c:v>135.54591139641099</c:v>
                </c:pt>
                <c:pt idx="1104">
                  <c:v>135.449770435034</c:v>
                </c:pt>
                <c:pt idx="1105">
                  <c:v>135.10669159624899</c:v>
                </c:pt>
                <c:pt idx="1106">
                  <c:v>135.53119525436301</c:v>
                </c:pt>
                <c:pt idx="1107">
                  <c:v>135.814879173739</c:v>
                </c:pt>
                <c:pt idx="1108">
                  <c:v>136.13388886687301</c:v>
                </c:pt>
                <c:pt idx="1109">
                  <c:v>136.60195269878</c:v>
                </c:pt>
                <c:pt idx="1110">
                  <c:v>136.82770372227</c:v>
                </c:pt>
                <c:pt idx="1111">
                  <c:v>136.32378414632799</c:v>
                </c:pt>
                <c:pt idx="1112">
                  <c:v>136.225439619535</c:v>
                </c:pt>
                <c:pt idx="1113">
                  <c:v>136.49525366178199</c:v>
                </c:pt>
                <c:pt idx="1114">
                  <c:v>135.838584265968</c:v>
                </c:pt>
                <c:pt idx="1115">
                  <c:v>135.727001169</c:v>
                </c:pt>
                <c:pt idx="1116">
                  <c:v>135.84509633318601</c:v>
                </c:pt>
                <c:pt idx="1117">
                  <c:v>135.926151035092</c:v>
                </c:pt>
                <c:pt idx="1118">
                  <c:v>136.15466867496701</c:v>
                </c:pt>
                <c:pt idx="1119">
                  <c:v>136.166030567973</c:v>
                </c:pt>
                <c:pt idx="1120">
                  <c:v>136.25652671922299</c:v>
                </c:pt>
                <c:pt idx="1121">
                  <c:v>135.08851390319401</c:v>
                </c:pt>
                <c:pt idx="1122">
                  <c:v>135.32162773568001</c:v>
                </c:pt>
                <c:pt idx="1123">
                  <c:v>135.41112801327199</c:v>
                </c:pt>
                <c:pt idx="1124">
                  <c:v>135.13963960852601</c:v>
                </c:pt>
                <c:pt idx="1125">
                  <c:v>135.214469112545</c:v>
                </c:pt>
                <c:pt idx="1126">
                  <c:v>135.662267698568</c:v>
                </c:pt>
                <c:pt idx="1127">
                  <c:v>135.561139359468</c:v>
                </c:pt>
                <c:pt idx="1128">
                  <c:v>136.01811176603201</c:v>
                </c:pt>
                <c:pt idx="1129">
                  <c:v>136.54390690397699</c:v>
                </c:pt>
                <c:pt idx="1130">
                  <c:v>136.935597542854</c:v>
                </c:pt>
                <c:pt idx="1131">
                  <c:v>136.619561859595</c:v>
                </c:pt>
                <c:pt idx="1132">
                  <c:v>136.85419111476801</c:v>
                </c:pt>
                <c:pt idx="1133">
                  <c:v>136.26707510563099</c:v>
                </c:pt>
                <c:pt idx="1134">
                  <c:v>136.954130673207</c:v>
                </c:pt>
                <c:pt idx="1135">
                  <c:v>136.00101259437599</c:v>
                </c:pt>
                <c:pt idx="1136">
                  <c:v>135.96108385799101</c:v>
                </c:pt>
                <c:pt idx="1137">
                  <c:v>136.42808298595199</c:v>
                </c:pt>
                <c:pt idx="1138">
                  <c:v>136.988154209844</c:v>
                </c:pt>
                <c:pt idx="1139">
                  <c:v>136.70744499116799</c:v>
                </c:pt>
                <c:pt idx="1140">
                  <c:v>136.59043688416199</c:v>
                </c:pt>
                <c:pt idx="1141">
                  <c:v>136.97833733266401</c:v>
                </c:pt>
                <c:pt idx="1142">
                  <c:v>137.054300857047</c:v>
                </c:pt>
                <c:pt idx="1143">
                  <c:v>136.761495420279</c:v>
                </c:pt>
                <c:pt idx="1144">
                  <c:v>137.55568828481901</c:v>
                </c:pt>
                <c:pt idx="1145">
                  <c:v>137.519285439387</c:v>
                </c:pt>
                <c:pt idx="1146">
                  <c:v>137.15722448302799</c:v>
                </c:pt>
                <c:pt idx="1147">
                  <c:v>137.16807732961601</c:v>
                </c:pt>
                <c:pt idx="1148">
                  <c:v>137.049064706732</c:v>
                </c:pt>
                <c:pt idx="1149">
                  <c:v>136.7462944273</c:v>
                </c:pt>
                <c:pt idx="1150">
                  <c:v>137.46612522656</c:v>
                </c:pt>
                <c:pt idx="1151">
                  <c:v>138.06104563933201</c:v>
                </c:pt>
                <c:pt idx="1152">
                  <c:v>138.28482724046299</c:v>
                </c:pt>
                <c:pt idx="1153">
                  <c:v>138.041246220472</c:v>
                </c:pt>
                <c:pt idx="1154">
                  <c:v>138.015335570372</c:v>
                </c:pt>
                <c:pt idx="1155">
                  <c:v>138.30925039509</c:v>
                </c:pt>
                <c:pt idx="1156">
                  <c:v>137.89466055442401</c:v>
                </c:pt>
                <c:pt idx="1157">
                  <c:v>137.33506735333299</c:v>
                </c:pt>
                <c:pt idx="1158">
                  <c:v>137.38464011375899</c:v>
                </c:pt>
                <c:pt idx="1159">
                  <c:v>137.459590268315</c:v>
                </c:pt>
                <c:pt idx="1160">
                  <c:v>137.23966997690599</c:v>
                </c:pt>
                <c:pt idx="1161">
                  <c:v>137.11062365548599</c:v>
                </c:pt>
                <c:pt idx="1162">
                  <c:v>137.371831844757</c:v>
                </c:pt>
                <c:pt idx="1163">
                  <c:v>137.4193959712</c:v>
                </c:pt>
                <c:pt idx="1164">
                  <c:v>137.26289123359899</c:v>
                </c:pt>
                <c:pt idx="1165">
                  <c:v>137.11257373507101</c:v>
                </c:pt>
                <c:pt idx="1166">
                  <c:v>137.08940916311201</c:v>
                </c:pt>
                <c:pt idx="1167">
                  <c:v>136.860408691299</c:v>
                </c:pt>
                <c:pt idx="1168">
                  <c:v>137.39833310204099</c:v>
                </c:pt>
                <c:pt idx="1169">
                  <c:v>136.91150736732001</c:v>
                </c:pt>
                <c:pt idx="1170">
                  <c:v>137.22117317807101</c:v>
                </c:pt>
                <c:pt idx="1171">
                  <c:v>137.068638330787</c:v>
                </c:pt>
                <c:pt idx="1172">
                  <c:v>137.23893440124601</c:v>
                </c:pt>
                <c:pt idx="1173">
                  <c:v>137.483924668387</c:v>
                </c:pt>
                <c:pt idx="1174">
                  <c:v>137.98434042173301</c:v>
                </c:pt>
                <c:pt idx="1175">
                  <c:v>138.41075772353801</c:v>
                </c:pt>
                <c:pt idx="1176">
                  <c:v>138.68363968110799</c:v>
                </c:pt>
                <c:pt idx="1177">
                  <c:v>138.23934434078399</c:v>
                </c:pt>
                <c:pt idx="1178">
                  <c:v>137.962682626933</c:v>
                </c:pt>
                <c:pt idx="1179">
                  <c:v>137.95934054886899</c:v>
                </c:pt>
                <c:pt idx="1180">
                  <c:v>138.00595385378301</c:v>
                </c:pt>
                <c:pt idx="1181">
                  <c:v>138.35742810717301</c:v>
                </c:pt>
                <c:pt idx="1182">
                  <c:v>138.09025589634001</c:v>
                </c:pt>
                <c:pt idx="1183">
                  <c:v>138.12005377281901</c:v>
                </c:pt>
                <c:pt idx="1184">
                  <c:v>138.35316112088501</c:v>
                </c:pt>
                <c:pt idx="1185">
                  <c:v>138.61164364164199</c:v>
                </c:pt>
                <c:pt idx="1186">
                  <c:v>139.36959055323601</c:v>
                </c:pt>
                <c:pt idx="1187">
                  <c:v>139.56381306144999</c:v>
                </c:pt>
                <c:pt idx="1188">
                  <c:v>139.45848591961601</c:v>
                </c:pt>
                <c:pt idx="1189">
                  <c:v>139.44761200377999</c:v>
                </c:pt>
                <c:pt idx="1190">
                  <c:v>138.69351692997401</c:v>
                </c:pt>
                <c:pt idx="1191">
                  <c:v>138.47415705743299</c:v>
                </c:pt>
                <c:pt idx="1192">
                  <c:v>138.57242950832801</c:v>
                </c:pt>
                <c:pt idx="1193">
                  <c:v>138.53543492011499</c:v>
                </c:pt>
                <c:pt idx="1194">
                  <c:v>138.95642083507201</c:v>
                </c:pt>
                <c:pt idx="1195">
                  <c:v>138.966691691996</c:v>
                </c:pt>
                <c:pt idx="1196">
                  <c:v>139.499721232696</c:v>
                </c:pt>
                <c:pt idx="1197">
                  <c:v>140.06027114358099</c:v>
                </c:pt>
                <c:pt idx="1198">
                  <c:v>140.145328215391</c:v>
                </c:pt>
                <c:pt idx="1199">
                  <c:v>140.23650406527199</c:v>
                </c:pt>
                <c:pt idx="1200">
                  <c:v>140.21321226043199</c:v>
                </c:pt>
                <c:pt idx="1201">
                  <c:v>140.51049439476299</c:v>
                </c:pt>
                <c:pt idx="1202">
                  <c:v>140.256353736856</c:v>
                </c:pt>
                <c:pt idx="1203">
                  <c:v>140.302685772551</c:v>
                </c:pt>
                <c:pt idx="1204">
                  <c:v>140.44922049181599</c:v>
                </c:pt>
                <c:pt idx="1205">
                  <c:v>140.981906518568</c:v>
                </c:pt>
                <c:pt idx="1206">
                  <c:v>141.11564064703501</c:v>
                </c:pt>
                <c:pt idx="1207">
                  <c:v>141.07707948348201</c:v>
                </c:pt>
                <c:pt idx="1208">
                  <c:v>141.47238297308499</c:v>
                </c:pt>
                <c:pt idx="1209">
                  <c:v>141.54997595744899</c:v>
                </c:pt>
                <c:pt idx="1210">
                  <c:v>141.64946413529901</c:v>
                </c:pt>
                <c:pt idx="1211">
                  <c:v>141.45103029729401</c:v>
                </c:pt>
                <c:pt idx="1212">
                  <c:v>141.42681949838499</c:v>
                </c:pt>
                <c:pt idx="1213">
                  <c:v>141.54345882640999</c:v>
                </c:pt>
                <c:pt idx="1214">
                  <c:v>141.84961255738401</c:v>
                </c:pt>
                <c:pt idx="1215">
                  <c:v>141.76608771404301</c:v>
                </c:pt>
                <c:pt idx="1216">
                  <c:v>142.10229733853399</c:v>
                </c:pt>
                <c:pt idx="1217">
                  <c:v>142.13480430334499</c:v>
                </c:pt>
                <c:pt idx="1218">
                  <c:v>141.795421664043</c:v>
                </c:pt>
                <c:pt idx="1219">
                  <c:v>141.71187273915501</c:v>
                </c:pt>
                <c:pt idx="1220">
                  <c:v>141.79577667082901</c:v>
                </c:pt>
                <c:pt idx="1221">
                  <c:v>141.984559727517</c:v>
                </c:pt>
                <c:pt idx="1222">
                  <c:v>141.58755251461</c:v>
                </c:pt>
                <c:pt idx="1223">
                  <c:v>141.35099920477299</c:v>
                </c:pt>
                <c:pt idx="1224">
                  <c:v>141.319506558038</c:v>
                </c:pt>
                <c:pt idx="1225">
                  <c:v>141.64252588666201</c:v>
                </c:pt>
                <c:pt idx="1226">
                  <c:v>141.47981651573701</c:v>
                </c:pt>
                <c:pt idx="1227">
                  <c:v>140.86801254950899</c:v>
                </c:pt>
                <c:pt idx="1228">
                  <c:v>140.24243963824401</c:v>
                </c:pt>
                <c:pt idx="1229">
                  <c:v>140.205217086933</c:v>
                </c:pt>
                <c:pt idx="1230">
                  <c:v>140.480926914154</c:v>
                </c:pt>
                <c:pt idx="1231">
                  <c:v>140.593502683005</c:v>
                </c:pt>
                <c:pt idx="1232">
                  <c:v>140.703075430539</c:v>
                </c:pt>
                <c:pt idx="1233">
                  <c:v>141.576060665981</c:v>
                </c:pt>
                <c:pt idx="1234">
                  <c:v>141.55746266036201</c:v>
                </c:pt>
                <c:pt idx="1235">
                  <c:v>141.77423257818299</c:v>
                </c:pt>
                <c:pt idx="1236">
                  <c:v>142.01777401824199</c:v>
                </c:pt>
                <c:pt idx="1237">
                  <c:v>142.132076798984</c:v>
                </c:pt>
                <c:pt idx="1238">
                  <c:v>141.921311352196</c:v>
                </c:pt>
                <c:pt idx="1239">
                  <c:v>141.807392097959</c:v>
                </c:pt>
                <c:pt idx="1240">
                  <c:v>142.79846232076699</c:v>
                </c:pt>
                <c:pt idx="1241">
                  <c:v>142.64519885710499</c:v>
                </c:pt>
                <c:pt idx="1242">
                  <c:v>142.50278495687101</c:v>
                </c:pt>
                <c:pt idx="1243">
                  <c:v>142.53511677789101</c:v>
                </c:pt>
                <c:pt idx="1244">
                  <c:v>142.753172808058</c:v>
                </c:pt>
                <c:pt idx="1245">
                  <c:v>142.57180781455401</c:v>
                </c:pt>
                <c:pt idx="1246">
                  <c:v>142.50897395764699</c:v>
                </c:pt>
                <c:pt idx="1247">
                  <c:v>142.07633972491101</c:v>
                </c:pt>
                <c:pt idx="1248">
                  <c:v>142.95375466660201</c:v>
                </c:pt>
                <c:pt idx="1249">
                  <c:v>142.20359299368999</c:v>
                </c:pt>
                <c:pt idx="1250">
                  <c:v>142.44186139664001</c:v>
                </c:pt>
                <c:pt idx="1251">
                  <c:v>142.64551857251001</c:v>
                </c:pt>
                <c:pt idx="1252">
                  <c:v>142.95489580452201</c:v>
                </c:pt>
                <c:pt idx="1253">
                  <c:v>142.90186425826499</c:v>
                </c:pt>
                <c:pt idx="1254">
                  <c:v>143.03385381715</c:v>
                </c:pt>
                <c:pt idx="1255">
                  <c:v>143.13027229149901</c:v>
                </c:pt>
                <c:pt idx="1256">
                  <c:v>142.916416519904</c:v>
                </c:pt>
                <c:pt idx="1257">
                  <c:v>143.025376101506</c:v>
                </c:pt>
                <c:pt idx="1258">
                  <c:v>143.345712030719</c:v>
                </c:pt>
                <c:pt idx="1259">
                  <c:v>143.103415894969</c:v>
                </c:pt>
                <c:pt idx="1260">
                  <c:v>143.33732161810599</c:v>
                </c:pt>
                <c:pt idx="1261">
                  <c:v>143.433342385625</c:v>
                </c:pt>
                <c:pt idx="1262">
                  <c:v>143.70732911528501</c:v>
                </c:pt>
                <c:pt idx="1263">
                  <c:v>143.573284837041</c:v>
                </c:pt>
                <c:pt idx="1264">
                  <c:v>142.95493593765099</c:v>
                </c:pt>
                <c:pt idx="1265">
                  <c:v>143.044493547939</c:v>
                </c:pt>
                <c:pt idx="1266">
                  <c:v>142.33631241533001</c:v>
                </c:pt>
                <c:pt idx="1267">
                  <c:v>142.316544419937</c:v>
                </c:pt>
                <c:pt idx="1268">
                  <c:v>142.53946886374001</c:v>
                </c:pt>
                <c:pt idx="1269">
                  <c:v>142.539422558236</c:v>
                </c:pt>
                <c:pt idx="1270">
                  <c:v>142.906216672049</c:v>
                </c:pt>
                <c:pt idx="1271">
                  <c:v>142.93272772990699</c:v>
                </c:pt>
                <c:pt idx="1272">
                  <c:v>142.593282129757</c:v>
                </c:pt>
                <c:pt idx="1273">
                  <c:v>142.08558610363801</c:v>
                </c:pt>
                <c:pt idx="1274">
                  <c:v>141.657254153064</c:v>
                </c:pt>
                <c:pt idx="1275">
                  <c:v>141.45963267029899</c:v>
                </c:pt>
                <c:pt idx="1276">
                  <c:v>141.39812814599401</c:v>
                </c:pt>
                <c:pt idx="1277">
                  <c:v>140.87251924486901</c:v>
                </c:pt>
                <c:pt idx="1278">
                  <c:v>140.666210453746</c:v>
                </c:pt>
                <c:pt idx="1279">
                  <c:v>141.346720147393</c:v>
                </c:pt>
                <c:pt idx="1280">
                  <c:v>141.60900697852901</c:v>
                </c:pt>
                <c:pt idx="1281">
                  <c:v>141.94317617558099</c:v>
                </c:pt>
                <c:pt idx="1282">
                  <c:v>141.44241033557</c:v>
                </c:pt>
                <c:pt idx="1283">
                  <c:v>141.85258150217999</c:v>
                </c:pt>
                <c:pt idx="1284">
                  <c:v>141.65464876124099</c:v>
                </c:pt>
                <c:pt idx="1285">
                  <c:v>141.289082831483</c:v>
                </c:pt>
                <c:pt idx="1286">
                  <c:v>141.21618438557601</c:v>
                </c:pt>
                <c:pt idx="1287">
                  <c:v>141.284344173965</c:v>
                </c:pt>
                <c:pt idx="1288">
                  <c:v>141.37474382533699</c:v>
                </c:pt>
                <c:pt idx="1289">
                  <c:v>141.26759387565099</c:v>
                </c:pt>
                <c:pt idx="1290">
                  <c:v>140.709072008238</c:v>
                </c:pt>
                <c:pt idx="1291">
                  <c:v>140.49856858238701</c:v>
                </c:pt>
                <c:pt idx="1292">
                  <c:v>140.716209082078</c:v>
                </c:pt>
                <c:pt idx="1293">
                  <c:v>141.540074268279</c:v>
                </c:pt>
                <c:pt idx="1294">
                  <c:v>141.11212729709499</c:v>
                </c:pt>
                <c:pt idx="1295">
                  <c:v>141.13201347689201</c:v>
                </c:pt>
                <c:pt idx="1296">
                  <c:v>141.744854041888</c:v>
                </c:pt>
                <c:pt idx="1297">
                  <c:v>141.97627103697201</c:v>
                </c:pt>
                <c:pt idx="1298">
                  <c:v>141.942165607589</c:v>
                </c:pt>
                <c:pt idx="1299">
                  <c:v>142.32756467973601</c:v>
                </c:pt>
                <c:pt idx="1300">
                  <c:v>142.63709844509199</c:v>
                </c:pt>
                <c:pt idx="1301">
                  <c:v>142.54884096992501</c:v>
                </c:pt>
                <c:pt idx="1302">
                  <c:v>142.41197083343201</c:v>
                </c:pt>
                <c:pt idx="1303">
                  <c:v>142.56736035305701</c:v>
                </c:pt>
                <c:pt idx="1304">
                  <c:v>142.488938995773</c:v>
                </c:pt>
                <c:pt idx="1305">
                  <c:v>142.79315774262199</c:v>
                </c:pt>
                <c:pt idx="1306">
                  <c:v>142.40534832266999</c:v>
                </c:pt>
                <c:pt idx="1307">
                  <c:v>142.63673102014499</c:v>
                </c:pt>
                <c:pt idx="1308">
                  <c:v>142.72358289648901</c:v>
                </c:pt>
                <c:pt idx="1309">
                  <c:v>142.20219768084399</c:v>
                </c:pt>
                <c:pt idx="1310">
                  <c:v>141.78325028164701</c:v>
                </c:pt>
                <c:pt idx="1311">
                  <c:v>141.788923871935</c:v>
                </c:pt>
                <c:pt idx="1312">
                  <c:v>141.75320945376799</c:v>
                </c:pt>
                <c:pt idx="1313">
                  <c:v>141.914114698931</c:v>
                </c:pt>
                <c:pt idx="1314">
                  <c:v>141.800213860143</c:v>
                </c:pt>
                <c:pt idx="1315">
                  <c:v>142.010132541122</c:v>
                </c:pt>
                <c:pt idx="1316">
                  <c:v>141.94626113464699</c:v>
                </c:pt>
                <c:pt idx="1317">
                  <c:v>141.739413487859</c:v>
                </c:pt>
                <c:pt idx="1318">
                  <c:v>141.638067805974</c:v>
                </c:pt>
                <c:pt idx="1319">
                  <c:v>141.773122184703</c:v>
                </c:pt>
                <c:pt idx="1320">
                  <c:v>141.51355669651301</c:v>
                </c:pt>
                <c:pt idx="1321">
                  <c:v>141.64878323205301</c:v>
                </c:pt>
                <c:pt idx="1322">
                  <c:v>142.54183114994399</c:v>
                </c:pt>
                <c:pt idx="1323">
                  <c:v>141.74573231533</c:v>
                </c:pt>
                <c:pt idx="1324">
                  <c:v>141.954379750725</c:v>
                </c:pt>
                <c:pt idx="1325">
                  <c:v>141.94083541757499</c:v>
                </c:pt>
                <c:pt idx="1326">
                  <c:v>142.06268510743001</c:v>
                </c:pt>
                <c:pt idx="1327">
                  <c:v>142.211375509578</c:v>
                </c:pt>
                <c:pt idx="1328">
                  <c:v>142.426364982797</c:v>
                </c:pt>
                <c:pt idx="1329">
                  <c:v>142.79311786193</c:v>
                </c:pt>
                <c:pt idx="1330">
                  <c:v>142.58953791748101</c:v>
                </c:pt>
                <c:pt idx="1331">
                  <c:v>142.70569468789699</c:v>
                </c:pt>
                <c:pt idx="1332">
                  <c:v>142.85910658749799</c:v>
                </c:pt>
                <c:pt idx="1333">
                  <c:v>142.711559440363</c:v>
                </c:pt>
                <c:pt idx="1334">
                  <c:v>143.08466074136101</c:v>
                </c:pt>
                <c:pt idx="1335">
                  <c:v>143.314086573586</c:v>
                </c:pt>
                <c:pt idx="1336">
                  <c:v>143.46129190125399</c:v>
                </c:pt>
                <c:pt idx="1337">
                  <c:v>143.06077506596799</c:v>
                </c:pt>
                <c:pt idx="1338">
                  <c:v>142.69707212310001</c:v>
                </c:pt>
                <c:pt idx="1339">
                  <c:v>142.497635809076</c:v>
                </c:pt>
                <c:pt idx="1340">
                  <c:v>142.42670290368201</c:v>
                </c:pt>
                <c:pt idx="1341">
                  <c:v>142.16581498397599</c:v>
                </c:pt>
                <c:pt idx="1342">
                  <c:v>142.23524775072201</c:v>
                </c:pt>
                <c:pt idx="1343">
                  <c:v>142.25035175876499</c:v>
                </c:pt>
                <c:pt idx="1344">
                  <c:v>142.14385831481101</c:v>
                </c:pt>
                <c:pt idx="1345">
                  <c:v>142.355777740089</c:v>
                </c:pt>
                <c:pt idx="1346">
                  <c:v>142.64582281588699</c:v>
                </c:pt>
                <c:pt idx="1347">
                  <c:v>142.54313302109799</c:v>
                </c:pt>
                <c:pt idx="1348">
                  <c:v>143.04732381136699</c:v>
                </c:pt>
                <c:pt idx="1349">
                  <c:v>142.965275179504</c:v>
                </c:pt>
                <c:pt idx="1350">
                  <c:v>142.85279683901501</c:v>
                </c:pt>
                <c:pt idx="1351">
                  <c:v>142.59141754639501</c:v>
                </c:pt>
                <c:pt idx="1352">
                  <c:v>142.99308574179099</c:v>
                </c:pt>
                <c:pt idx="1353">
                  <c:v>142.780333574076</c:v>
                </c:pt>
                <c:pt idx="1354">
                  <c:v>142.96234215270201</c:v>
                </c:pt>
                <c:pt idx="1355">
                  <c:v>142.43105469128801</c:v>
                </c:pt>
                <c:pt idx="1356">
                  <c:v>142.277830983858</c:v>
                </c:pt>
                <c:pt idx="1357">
                  <c:v>142.815666869159</c:v>
                </c:pt>
                <c:pt idx="1358">
                  <c:v>142.83691902973899</c:v>
                </c:pt>
                <c:pt idx="1359">
                  <c:v>142.87795373156101</c:v>
                </c:pt>
                <c:pt idx="1360">
                  <c:v>143.37257539172799</c:v>
                </c:pt>
                <c:pt idx="1361">
                  <c:v>143.41953775753899</c:v>
                </c:pt>
                <c:pt idx="1362">
                  <c:v>143.84538751664999</c:v>
                </c:pt>
                <c:pt idx="1363">
                  <c:v>143.83293211546101</c:v>
                </c:pt>
                <c:pt idx="1364">
                  <c:v>144.278938164078</c:v>
                </c:pt>
                <c:pt idx="1365">
                  <c:v>143.892812422372</c:v>
                </c:pt>
                <c:pt idx="1366">
                  <c:v>143.624079962526</c:v>
                </c:pt>
                <c:pt idx="1367">
                  <c:v>143.319614607494</c:v>
                </c:pt>
                <c:pt idx="1368">
                  <c:v>143.516360225618</c:v>
                </c:pt>
                <c:pt idx="1369">
                  <c:v>143.67645021819601</c:v>
                </c:pt>
                <c:pt idx="1370">
                  <c:v>143.633932605696</c:v>
                </c:pt>
                <c:pt idx="1371">
                  <c:v>143.852336974233</c:v>
                </c:pt>
                <c:pt idx="1372">
                  <c:v>143.975365386904</c:v>
                </c:pt>
                <c:pt idx="1373">
                  <c:v>144.08009967644301</c:v>
                </c:pt>
                <c:pt idx="1374">
                  <c:v>144.24117719139801</c:v>
                </c:pt>
                <c:pt idx="1375">
                  <c:v>144.14966568532</c:v>
                </c:pt>
                <c:pt idx="1376">
                  <c:v>143.989775127043</c:v>
                </c:pt>
                <c:pt idx="1377">
                  <c:v>144.442945383541</c:v>
                </c:pt>
                <c:pt idx="1378">
                  <c:v>144.24581138668299</c:v>
                </c:pt>
                <c:pt idx="1379">
                  <c:v>144.68239392324799</c:v>
                </c:pt>
                <c:pt idx="1380">
                  <c:v>145.087231758965</c:v>
                </c:pt>
                <c:pt idx="1381">
                  <c:v>145.091701697942</c:v>
                </c:pt>
                <c:pt idx="1382">
                  <c:v>145.07452667707801</c:v>
                </c:pt>
                <c:pt idx="1383">
                  <c:v>145.22051939965201</c:v>
                </c:pt>
                <c:pt idx="1384">
                  <c:v>145.11053330805399</c:v>
                </c:pt>
                <c:pt idx="1385">
                  <c:v>145.79834717783001</c:v>
                </c:pt>
                <c:pt idx="1386">
                  <c:v>146.24789072082899</c:v>
                </c:pt>
                <c:pt idx="1387">
                  <c:v>146.21753892503099</c:v>
                </c:pt>
                <c:pt idx="1388">
                  <c:v>146.40887750655</c:v>
                </c:pt>
                <c:pt idx="1389">
                  <c:v>146.595308353327</c:v>
                </c:pt>
                <c:pt idx="1390">
                  <c:v>146.82062230712799</c:v>
                </c:pt>
                <c:pt idx="1391">
                  <c:v>147.36859957590499</c:v>
                </c:pt>
                <c:pt idx="1392">
                  <c:v>146.50806413676099</c:v>
                </c:pt>
                <c:pt idx="1393">
                  <c:v>146.91511733829</c:v>
                </c:pt>
                <c:pt idx="1394">
                  <c:v>146.31273144052</c:v>
                </c:pt>
                <c:pt idx="1395">
                  <c:v>145.847419281925</c:v>
                </c:pt>
                <c:pt idx="1396">
                  <c:v>146.36871264765401</c:v>
                </c:pt>
                <c:pt idx="1397">
                  <c:v>146.79463809732999</c:v>
                </c:pt>
                <c:pt idx="1398">
                  <c:v>147.22847221991501</c:v>
                </c:pt>
                <c:pt idx="1399">
                  <c:v>147.32789367920299</c:v>
                </c:pt>
                <c:pt idx="1400">
                  <c:v>147.42235882195999</c:v>
                </c:pt>
                <c:pt idx="1401">
                  <c:v>147.73328391908899</c:v>
                </c:pt>
                <c:pt idx="1402">
                  <c:v>148.01713757186999</c:v>
                </c:pt>
                <c:pt idx="1403">
                  <c:v>148.227383765203</c:v>
                </c:pt>
                <c:pt idx="1404">
                  <c:v>148.228473580057</c:v>
                </c:pt>
                <c:pt idx="1405">
                  <c:v>148.74861979764799</c:v>
                </c:pt>
                <c:pt idx="1406">
                  <c:v>148.264178493646</c:v>
                </c:pt>
                <c:pt idx="1407">
                  <c:v>148.27481742608001</c:v>
                </c:pt>
                <c:pt idx="1408">
                  <c:v>148.28991555098199</c:v>
                </c:pt>
                <c:pt idx="1409">
                  <c:v>148.59935143777199</c:v>
                </c:pt>
                <c:pt idx="1410">
                  <c:v>148.31046946068801</c:v>
                </c:pt>
                <c:pt idx="1411">
                  <c:v>148.04195689525</c:v>
                </c:pt>
                <c:pt idx="1412">
                  <c:v>147.73268386312401</c:v>
                </c:pt>
                <c:pt idx="1413">
                  <c:v>147.71159806151701</c:v>
                </c:pt>
                <c:pt idx="1414">
                  <c:v>148.217880143869</c:v>
                </c:pt>
                <c:pt idx="1415">
                  <c:v>148.51592245828999</c:v>
                </c:pt>
                <c:pt idx="1416">
                  <c:v>148.480806005533</c:v>
                </c:pt>
                <c:pt idx="1417">
                  <c:v>148.358713228537</c:v>
                </c:pt>
                <c:pt idx="1418">
                  <c:v>148.781784865558</c:v>
                </c:pt>
                <c:pt idx="1419">
                  <c:v>147.520278918819</c:v>
                </c:pt>
                <c:pt idx="1420">
                  <c:v>147.521886915517</c:v>
                </c:pt>
                <c:pt idx="1421">
                  <c:v>147.527142532585</c:v>
                </c:pt>
                <c:pt idx="1422">
                  <c:v>146.68074242489399</c:v>
                </c:pt>
                <c:pt idx="1423">
                  <c:v>146.69451770572701</c:v>
                </c:pt>
                <c:pt idx="1424">
                  <c:v>146.84193496792599</c:v>
                </c:pt>
                <c:pt idx="1425">
                  <c:v>145.910314981483</c:v>
                </c:pt>
                <c:pt idx="1426">
                  <c:v>146.27592413594601</c:v>
                </c:pt>
                <c:pt idx="1427">
                  <c:v>145.603599059034</c:v>
                </c:pt>
                <c:pt idx="1428">
                  <c:v>145.28402374549199</c:v>
                </c:pt>
                <c:pt idx="1429">
                  <c:v>145.76269689477701</c:v>
                </c:pt>
                <c:pt idx="1430">
                  <c:v>145.708016359129</c:v>
                </c:pt>
                <c:pt idx="1431">
                  <c:v>145.39019314656699</c:v>
                </c:pt>
                <c:pt idx="1432">
                  <c:v>145.149029414502</c:v>
                </c:pt>
                <c:pt idx="1433">
                  <c:v>144.048998213414</c:v>
                </c:pt>
                <c:pt idx="1434">
                  <c:v>145.631839987386</c:v>
                </c:pt>
                <c:pt idx="1435">
                  <c:v>145.25952468506301</c:v>
                </c:pt>
                <c:pt idx="1436">
                  <c:v>145.316675665524</c:v>
                </c:pt>
                <c:pt idx="1437">
                  <c:v>145.557762558153</c:v>
                </c:pt>
                <c:pt idx="1438">
                  <c:v>143.92382209229601</c:v>
                </c:pt>
                <c:pt idx="1439">
                  <c:v>141.487809630176</c:v>
                </c:pt>
                <c:pt idx="1440">
                  <c:v>140.70673200449201</c:v>
                </c:pt>
                <c:pt idx="1441">
                  <c:v>140.07895823098201</c:v>
                </c:pt>
                <c:pt idx="1442">
                  <c:v>140.46704555398699</c:v>
                </c:pt>
                <c:pt idx="1443">
                  <c:v>140.82878540083999</c:v>
                </c:pt>
                <c:pt idx="1444">
                  <c:v>141.62110314399899</c:v>
                </c:pt>
                <c:pt idx="1445">
                  <c:v>141.78924226362199</c:v>
                </c:pt>
                <c:pt idx="1446">
                  <c:v>142.191881062741</c:v>
                </c:pt>
                <c:pt idx="1447">
                  <c:v>142.344441310132</c:v>
                </c:pt>
                <c:pt idx="1448">
                  <c:v>142.39354586134499</c:v>
                </c:pt>
                <c:pt idx="1449">
                  <c:v>141.203969060942</c:v>
                </c:pt>
                <c:pt idx="1450">
                  <c:v>141.92224388446999</c:v>
                </c:pt>
                <c:pt idx="1451">
                  <c:v>142.31502409770201</c:v>
                </c:pt>
                <c:pt idx="1452">
                  <c:v>142.25791496000801</c:v>
                </c:pt>
                <c:pt idx="1453">
                  <c:v>143.68243128265499</c:v>
                </c:pt>
                <c:pt idx="1454">
                  <c:v>143.63294232207801</c:v>
                </c:pt>
                <c:pt idx="1455">
                  <c:v>144.08355486643001</c:v>
                </c:pt>
                <c:pt idx="1456">
                  <c:v>144.109732352902</c:v>
                </c:pt>
                <c:pt idx="1457">
                  <c:v>144.384098964017</c:v>
                </c:pt>
                <c:pt idx="1458">
                  <c:v>144.35689611642101</c:v>
                </c:pt>
                <c:pt idx="1459">
                  <c:v>144.77157837750599</c:v>
                </c:pt>
                <c:pt idx="1460">
                  <c:v>145.078191928954</c:v>
                </c:pt>
                <c:pt idx="1461">
                  <c:v>144.91365577122801</c:v>
                </c:pt>
                <c:pt idx="1462">
                  <c:v>143.99059479738801</c:v>
                </c:pt>
                <c:pt idx="1463">
                  <c:v>144.18822307903699</c:v>
                </c:pt>
                <c:pt idx="1464">
                  <c:v>144.21836034216</c:v>
                </c:pt>
                <c:pt idx="1465">
                  <c:v>143.86287546979199</c:v>
                </c:pt>
                <c:pt idx="1466">
                  <c:v>143.92542117633599</c:v>
                </c:pt>
                <c:pt idx="1467">
                  <c:v>144.14735919058</c:v>
                </c:pt>
                <c:pt idx="1468">
                  <c:v>143.77459697660299</c:v>
                </c:pt>
                <c:pt idx="1469">
                  <c:v>144.45123998503601</c:v>
                </c:pt>
                <c:pt idx="1470">
                  <c:v>144.149759207758</c:v>
                </c:pt>
                <c:pt idx="1471">
                  <c:v>143.91776687765901</c:v>
                </c:pt>
                <c:pt idx="1472">
                  <c:v>144.05942936805801</c:v>
                </c:pt>
                <c:pt idx="1473">
                  <c:v>144.47946418505299</c:v>
                </c:pt>
                <c:pt idx="1474">
                  <c:v>144.39586486472399</c:v>
                </c:pt>
                <c:pt idx="1475">
                  <c:v>144.27070435706901</c:v>
                </c:pt>
                <c:pt idx="1476">
                  <c:v>143.69979978037799</c:v>
                </c:pt>
                <c:pt idx="1477">
                  <c:v>143.522459073199</c:v>
                </c:pt>
                <c:pt idx="1478">
                  <c:v>142.38163752663701</c:v>
                </c:pt>
                <c:pt idx="1479">
                  <c:v>142.02878087508199</c:v>
                </c:pt>
                <c:pt idx="1480">
                  <c:v>141.38493163258599</c:v>
                </c:pt>
                <c:pt idx="1481">
                  <c:v>142.01480083704601</c:v>
                </c:pt>
                <c:pt idx="1482">
                  <c:v>141.255903583351</c:v>
                </c:pt>
                <c:pt idx="1483">
                  <c:v>141.92739947036699</c:v>
                </c:pt>
                <c:pt idx="1484">
                  <c:v>142.74189674079599</c:v>
                </c:pt>
                <c:pt idx="1485">
                  <c:v>142.89910522725501</c:v>
                </c:pt>
                <c:pt idx="1486">
                  <c:v>142.697139231873</c:v>
                </c:pt>
                <c:pt idx="1487">
                  <c:v>142.52841520016801</c:v>
                </c:pt>
                <c:pt idx="1488">
                  <c:v>142.861331929345</c:v>
                </c:pt>
                <c:pt idx="1489">
                  <c:v>142.507505452054</c:v>
                </c:pt>
                <c:pt idx="1490">
                  <c:v>142.57989147302499</c:v>
                </c:pt>
                <c:pt idx="1491">
                  <c:v>142.30515865633899</c:v>
                </c:pt>
                <c:pt idx="1492">
                  <c:v>141.671243673292</c:v>
                </c:pt>
                <c:pt idx="1493">
                  <c:v>142.54564427742201</c:v>
                </c:pt>
                <c:pt idx="1494">
                  <c:v>142.882233927458</c:v>
                </c:pt>
                <c:pt idx="1495">
                  <c:v>142.357653207417</c:v>
                </c:pt>
                <c:pt idx="1496">
                  <c:v>142.862421564615</c:v>
                </c:pt>
                <c:pt idx="1497">
                  <c:v>142.38869147218699</c:v>
                </c:pt>
                <c:pt idx="1498">
                  <c:v>142.61077897679701</c:v>
                </c:pt>
                <c:pt idx="1499">
                  <c:v>142.320259279863</c:v>
                </c:pt>
                <c:pt idx="1500">
                  <c:v>142.56316471014301</c:v>
                </c:pt>
                <c:pt idx="1501">
                  <c:v>144.90141410039601</c:v>
                </c:pt>
                <c:pt idx="1502">
                  <c:v>144.329720471998</c:v>
                </c:pt>
                <c:pt idx="1503">
                  <c:v>143.57459993555</c:v>
                </c:pt>
                <c:pt idx="1504">
                  <c:v>143.393723056396</c:v>
                </c:pt>
                <c:pt idx="1505">
                  <c:v>143.54331759244201</c:v>
                </c:pt>
                <c:pt idx="1506">
                  <c:v>143.54253898904301</c:v>
                </c:pt>
                <c:pt idx="1507">
                  <c:v>143.551200664628</c:v>
                </c:pt>
                <c:pt idx="1508">
                  <c:v>143.531125001411</c:v>
                </c:pt>
                <c:pt idx="1509">
                  <c:v>143.194102569455</c:v>
                </c:pt>
                <c:pt idx="1510">
                  <c:v>143.02503455345999</c:v>
                </c:pt>
                <c:pt idx="1511">
                  <c:v>143.693746004503</c:v>
                </c:pt>
                <c:pt idx="1512">
                  <c:v>143.20064503975999</c:v>
                </c:pt>
                <c:pt idx="1513">
                  <c:v>143.362776094689</c:v>
                </c:pt>
                <c:pt idx="1514">
                  <c:v>143.26721882715401</c:v>
                </c:pt>
                <c:pt idx="1515">
                  <c:v>142.72690867958701</c:v>
                </c:pt>
                <c:pt idx="1516">
                  <c:v>142.07720568527799</c:v>
                </c:pt>
                <c:pt idx="1517">
                  <c:v>142.978199847974</c:v>
                </c:pt>
                <c:pt idx="1518">
                  <c:v>142.970678380153</c:v>
                </c:pt>
                <c:pt idx="1519">
                  <c:v>142.950061510068</c:v>
                </c:pt>
                <c:pt idx="1520">
                  <c:v>142.64723147228099</c:v>
                </c:pt>
                <c:pt idx="1521">
                  <c:v>143.73434146663601</c:v>
                </c:pt>
                <c:pt idx="1522">
                  <c:v>144.55246948913799</c:v>
                </c:pt>
                <c:pt idx="1523">
                  <c:v>144.93876311528001</c:v>
                </c:pt>
                <c:pt idx="1524">
                  <c:v>144.658866401604</c:v>
                </c:pt>
                <c:pt idx="1525">
                  <c:v>145.31057727689199</c:v>
                </c:pt>
                <c:pt idx="1526">
                  <c:v>144.94012914749501</c:v>
                </c:pt>
                <c:pt idx="1527">
                  <c:v>145.10862531426301</c:v>
                </c:pt>
                <c:pt idx="1528">
                  <c:v>145.61495908346799</c:v>
                </c:pt>
                <c:pt idx="1529">
                  <c:v>145.660054380753</c:v>
                </c:pt>
                <c:pt idx="1530">
                  <c:v>145.71831703831501</c:v>
                </c:pt>
                <c:pt idx="1531">
                  <c:v>145.11729793100599</c:v>
                </c:pt>
                <c:pt idx="1532">
                  <c:v>144.62535989601599</c:v>
                </c:pt>
                <c:pt idx="1533">
                  <c:v>144.04535998636001</c:v>
                </c:pt>
                <c:pt idx="1534">
                  <c:v>144.16325167804001</c:v>
                </c:pt>
                <c:pt idx="1535">
                  <c:v>143.50309349910901</c:v>
                </c:pt>
                <c:pt idx="1536">
                  <c:v>144.04304169527401</c:v>
                </c:pt>
                <c:pt idx="1537">
                  <c:v>143.45479864087801</c:v>
                </c:pt>
                <c:pt idx="1538">
                  <c:v>142.95969276315</c:v>
                </c:pt>
                <c:pt idx="1539">
                  <c:v>142.923065691695</c:v>
                </c:pt>
                <c:pt idx="1540">
                  <c:v>142.45803195238801</c:v>
                </c:pt>
                <c:pt idx="1541">
                  <c:v>143.118686086325</c:v>
                </c:pt>
                <c:pt idx="1542">
                  <c:v>143.778798261482</c:v>
                </c:pt>
                <c:pt idx="1543">
                  <c:v>143.92720474493001</c:v>
                </c:pt>
                <c:pt idx="1544">
                  <c:v>143.614841449794</c:v>
                </c:pt>
                <c:pt idx="1545">
                  <c:v>143.20345639225599</c:v>
                </c:pt>
                <c:pt idx="1546">
                  <c:v>142.073981075033</c:v>
                </c:pt>
                <c:pt idx="1547">
                  <c:v>142.61278933354899</c:v>
                </c:pt>
                <c:pt idx="1548">
                  <c:v>143.03966227682</c:v>
                </c:pt>
                <c:pt idx="1549">
                  <c:v>143.24825034492099</c:v>
                </c:pt>
                <c:pt idx="1550">
                  <c:v>143.313994193756</c:v>
                </c:pt>
                <c:pt idx="1551">
                  <c:v>143.269741079234</c:v>
                </c:pt>
                <c:pt idx="1552">
                  <c:v>143.58333695729399</c:v>
                </c:pt>
                <c:pt idx="1553">
                  <c:v>142.47481266755</c:v>
                </c:pt>
                <c:pt idx="1554">
                  <c:v>142.54515136090899</c:v>
                </c:pt>
                <c:pt idx="1555">
                  <c:v>142.64271357197299</c:v>
                </c:pt>
                <c:pt idx="1556">
                  <c:v>142.06443194665101</c:v>
                </c:pt>
                <c:pt idx="1557">
                  <c:v>142.68402002929</c:v>
                </c:pt>
                <c:pt idx="1558">
                  <c:v>143.18848929056199</c:v>
                </c:pt>
                <c:pt idx="1559">
                  <c:v>143.825997178737</c:v>
                </c:pt>
                <c:pt idx="1560">
                  <c:v>142.90305482095101</c:v>
                </c:pt>
                <c:pt idx="1561">
                  <c:v>141.98305866231601</c:v>
                </c:pt>
                <c:pt idx="1562">
                  <c:v>142.29488555474299</c:v>
                </c:pt>
                <c:pt idx="1563">
                  <c:v>142.68593979753399</c:v>
                </c:pt>
                <c:pt idx="1564">
                  <c:v>142.64006546736999</c:v>
                </c:pt>
                <c:pt idx="1565">
                  <c:v>142.98248987227799</c:v>
                </c:pt>
                <c:pt idx="1566">
                  <c:v>142.23095454486599</c:v>
                </c:pt>
                <c:pt idx="1567">
                  <c:v>143.082416152203</c:v>
                </c:pt>
                <c:pt idx="1568">
                  <c:v>143.226693611797</c:v>
                </c:pt>
                <c:pt idx="1569">
                  <c:v>143.142783695872</c:v>
                </c:pt>
                <c:pt idx="1570">
                  <c:v>143.43110598972299</c:v>
                </c:pt>
                <c:pt idx="1571">
                  <c:v>143.490074535655</c:v>
                </c:pt>
                <c:pt idx="1572">
                  <c:v>143.317138866314</c:v>
                </c:pt>
                <c:pt idx="1573">
                  <c:v>143.29613484821201</c:v>
                </c:pt>
                <c:pt idx="1574">
                  <c:v>143.491141555642</c:v>
                </c:pt>
                <c:pt idx="1575">
                  <c:v>143.56817745085499</c:v>
                </c:pt>
                <c:pt idx="1576">
                  <c:v>143.650192334341</c:v>
                </c:pt>
                <c:pt idx="1577">
                  <c:v>143.80918763279999</c:v>
                </c:pt>
                <c:pt idx="1578">
                  <c:v>143.40234235124601</c:v>
                </c:pt>
                <c:pt idx="1579">
                  <c:v>143.61922363232699</c:v>
                </c:pt>
                <c:pt idx="1580">
                  <c:v>144.67346726734201</c:v>
                </c:pt>
                <c:pt idx="1581">
                  <c:v>144.451749051663</c:v>
                </c:pt>
                <c:pt idx="1582">
                  <c:v>144.60718125496899</c:v>
                </c:pt>
                <c:pt idx="1583">
                  <c:v>144.838570635407</c:v>
                </c:pt>
                <c:pt idx="1584">
                  <c:v>144.990408346306</c:v>
                </c:pt>
                <c:pt idx="1585">
                  <c:v>145.11718618424899</c:v>
                </c:pt>
                <c:pt idx="1586">
                  <c:v>145.016631123709</c:v>
                </c:pt>
                <c:pt idx="1587">
                  <c:v>144.818840294734</c:v>
                </c:pt>
                <c:pt idx="1588">
                  <c:v>145.30907750744399</c:v>
                </c:pt>
                <c:pt idx="1589">
                  <c:v>144.58195692594501</c:v>
                </c:pt>
                <c:pt idx="1590">
                  <c:v>143.79175650149</c:v>
                </c:pt>
                <c:pt idx="1591">
                  <c:v>144.13385924604501</c:v>
                </c:pt>
                <c:pt idx="1592">
                  <c:v>144.201368039622</c:v>
                </c:pt>
                <c:pt idx="1593">
                  <c:v>144.23035160404899</c:v>
                </c:pt>
                <c:pt idx="1594">
                  <c:v>144.25939553718001</c:v>
                </c:pt>
                <c:pt idx="1595">
                  <c:v>143.91259046200699</c:v>
                </c:pt>
                <c:pt idx="1596">
                  <c:v>143.92812863915501</c:v>
                </c:pt>
                <c:pt idx="1597">
                  <c:v>143.69715140028299</c:v>
                </c:pt>
                <c:pt idx="1598">
                  <c:v>144.18343148551099</c:v>
                </c:pt>
                <c:pt idx="1599">
                  <c:v>145.13470121936501</c:v>
                </c:pt>
                <c:pt idx="1600">
                  <c:v>145.42108169912299</c:v>
                </c:pt>
                <c:pt idx="1601">
                  <c:v>145.87584818449901</c:v>
                </c:pt>
                <c:pt idx="1602">
                  <c:v>145.684666308141</c:v>
                </c:pt>
                <c:pt idx="1603">
                  <c:v>146.501708791748</c:v>
                </c:pt>
                <c:pt idx="1604">
                  <c:v>147.28397137325101</c:v>
                </c:pt>
                <c:pt idx="1605">
                  <c:v>147.820450948619</c:v>
                </c:pt>
                <c:pt idx="1606">
                  <c:v>147.026970546863</c:v>
                </c:pt>
                <c:pt idx="1607">
                  <c:v>147.48029719062001</c:v>
                </c:pt>
                <c:pt idx="1608">
                  <c:v>147.53724604509901</c:v>
                </c:pt>
                <c:pt idx="1609">
                  <c:v>147.981451306461</c:v>
                </c:pt>
                <c:pt idx="1610">
                  <c:v>148.176379423806</c:v>
                </c:pt>
                <c:pt idx="1611">
                  <c:v>148.00267026260499</c:v>
                </c:pt>
                <c:pt idx="1612">
                  <c:v>148.37259348814001</c:v>
                </c:pt>
                <c:pt idx="1613">
                  <c:v>148.340753455563</c:v>
                </c:pt>
                <c:pt idx="1614">
                  <c:v>148.706115741106</c:v>
                </c:pt>
                <c:pt idx="1615">
                  <c:v>148.527087304123</c:v>
                </c:pt>
                <c:pt idx="1616">
                  <c:v>148.608367730894</c:v>
                </c:pt>
                <c:pt idx="1617">
                  <c:v>148.590491647048</c:v>
                </c:pt>
                <c:pt idx="1618">
                  <c:v>147.85806143245799</c:v>
                </c:pt>
                <c:pt idx="1619">
                  <c:v>147.83435517615101</c:v>
                </c:pt>
                <c:pt idx="1620">
                  <c:v>147.73233232221901</c:v>
                </c:pt>
                <c:pt idx="1621">
                  <c:v>148.43655718954599</c:v>
                </c:pt>
                <c:pt idx="1622">
                  <c:v>148.27703087402301</c:v>
                </c:pt>
                <c:pt idx="1623">
                  <c:v>148.28809288159599</c:v>
                </c:pt>
                <c:pt idx="1624">
                  <c:v>148.18040886099601</c:v>
                </c:pt>
                <c:pt idx="1625">
                  <c:v>148.52324914483299</c:v>
                </c:pt>
                <c:pt idx="1626">
                  <c:v>147.391940918134</c:v>
                </c:pt>
                <c:pt idx="1627">
                  <c:v>147.412917706412</c:v>
                </c:pt>
                <c:pt idx="1628">
                  <c:v>147.51523304381999</c:v>
                </c:pt>
                <c:pt idx="1629">
                  <c:v>147.06314747892</c:v>
                </c:pt>
                <c:pt idx="1630">
                  <c:v>147.19369446033201</c:v>
                </c:pt>
                <c:pt idx="1631">
                  <c:v>146.93883360541901</c:v>
                </c:pt>
                <c:pt idx="1632">
                  <c:v>146.84224254112499</c:v>
                </c:pt>
                <c:pt idx="1633">
                  <c:v>146.84974749239299</c:v>
                </c:pt>
                <c:pt idx="1634">
                  <c:v>147.06543130094599</c:v>
                </c:pt>
                <c:pt idx="1635">
                  <c:v>147.23573155774901</c:v>
                </c:pt>
                <c:pt idx="1636">
                  <c:v>147.27692528017599</c:v>
                </c:pt>
                <c:pt idx="1637">
                  <c:v>147.170128354393</c:v>
                </c:pt>
                <c:pt idx="1638">
                  <c:v>146.96096486341099</c:v>
                </c:pt>
                <c:pt idx="1639">
                  <c:v>146.590729816433</c:v>
                </c:pt>
                <c:pt idx="1640">
                  <c:v>147.301229271051</c:v>
                </c:pt>
                <c:pt idx="1641">
                  <c:v>147.871494040047</c:v>
                </c:pt>
                <c:pt idx="1642">
                  <c:v>147.27660427287699</c:v>
                </c:pt>
                <c:pt idx="1643">
                  <c:v>147.05612504332001</c:v>
                </c:pt>
                <c:pt idx="1644">
                  <c:v>147.47844028587301</c:v>
                </c:pt>
                <c:pt idx="1645">
                  <c:v>147.706895548521</c:v>
                </c:pt>
                <c:pt idx="1646">
                  <c:v>148.24645399512099</c:v>
                </c:pt>
                <c:pt idx="1647">
                  <c:v>147.91023265078101</c:v>
                </c:pt>
                <c:pt idx="1648">
                  <c:v>148.002902564458</c:v>
                </c:pt>
                <c:pt idx="1649">
                  <c:v>147.96566860175699</c:v>
                </c:pt>
                <c:pt idx="1650">
                  <c:v>147.99447490733499</c:v>
                </c:pt>
                <c:pt idx="1651">
                  <c:v>148.358348838079</c:v>
                </c:pt>
                <c:pt idx="1652">
                  <c:v>147.85230209003299</c:v>
                </c:pt>
                <c:pt idx="1653">
                  <c:v>147.80755070543</c:v>
                </c:pt>
                <c:pt idx="1654">
                  <c:v>148.00465134002101</c:v>
                </c:pt>
                <c:pt idx="1655">
                  <c:v>148.05516312913301</c:v>
                </c:pt>
                <c:pt idx="1656">
                  <c:v>148.310186074532</c:v>
                </c:pt>
                <c:pt idx="1657">
                  <c:v>148.693293818733</c:v>
                </c:pt>
                <c:pt idx="1658">
                  <c:v>148.653564850583</c:v>
                </c:pt>
                <c:pt idx="1659">
                  <c:v>148.344915382816</c:v>
                </c:pt>
                <c:pt idx="1660">
                  <c:v>148.47692069756701</c:v>
                </c:pt>
                <c:pt idx="1661">
                  <c:v>148.28571812070501</c:v>
                </c:pt>
                <c:pt idx="1662">
                  <c:v>148.21617334148399</c:v>
                </c:pt>
                <c:pt idx="1663">
                  <c:v>148.735188483624</c:v>
                </c:pt>
                <c:pt idx="1664">
                  <c:v>149.26101538757001</c:v>
                </c:pt>
                <c:pt idx="1665">
                  <c:v>149.69149497789499</c:v>
                </c:pt>
                <c:pt idx="1666">
                  <c:v>149.40765098268301</c:v>
                </c:pt>
                <c:pt idx="1667">
                  <c:v>149.51374037093299</c:v>
                </c:pt>
                <c:pt idx="1668">
                  <c:v>149.56300391035401</c:v>
                </c:pt>
                <c:pt idx="1669">
                  <c:v>149.48638139698099</c:v>
                </c:pt>
                <c:pt idx="1670">
                  <c:v>149.856002880608</c:v>
                </c:pt>
                <c:pt idx="1671">
                  <c:v>149.99671389312601</c:v>
                </c:pt>
                <c:pt idx="1672">
                  <c:v>150.44930419715701</c:v>
                </c:pt>
                <c:pt idx="1673">
                  <c:v>150.686617609264</c:v>
                </c:pt>
                <c:pt idx="1674">
                  <c:v>150.83026497680001</c:v>
                </c:pt>
                <c:pt idx="1675">
                  <c:v>150.995842811241</c:v>
                </c:pt>
                <c:pt idx="1676">
                  <c:v>150.84030706770201</c:v>
                </c:pt>
                <c:pt idx="1677">
                  <c:v>150.35668179124201</c:v>
                </c:pt>
                <c:pt idx="1678">
                  <c:v>149.952159863118</c:v>
                </c:pt>
                <c:pt idx="1679">
                  <c:v>149.91390382052799</c:v>
                </c:pt>
                <c:pt idx="1680">
                  <c:v>150.447880821555</c:v>
                </c:pt>
                <c:pt idx="1681">
                  <c:v>150.70736874440701</c:v>
                </c:pt>
                <c:pt idx="1682">
                  <c:v>150.926331862643</c:v>
                </c:pt>
                <c:pt idx="1683">
                  <c:v>150.903502287272</c:v>
                </c:pt>
                <c:pt idx="1684">
                  <c:v>150.843164436096</c:v>
                </c:pt>
                <c:pt idx="1685">
                  <c:v>151.368191729573</c:v>
                </c:pt>
                <c:pt idx="1686">
                  <c:v>151.52426221573899</c:v>
                </c:pt>
                <c:pt idx="1687">
                  <c:v>151.588979008846</c:v>
                </c:pt>
                <c:pt idx="1688">
                  <c:v>151.300381926239</c:v>
                </c:pt>
                <c:pt idx="1689">
                  <c:v>152.08513496004301</c:v>
                </c:pt>
                <c:pt idx="1690">
                  <c:v>152.29560518536499</c:v>
                </c:pt>
                <c:pt idx="1691">
                  <c:v>152.713787243333</c:v>
                </c:pt>
                <c:pt idx="1692">
                  <c:v>152.568823138402</c:v>
                </c:pt>
                <c:pt idx="1693">
                  <c:v>152.69057611036999</c:v>
                </c:pt>
                <c:pt idx="1694">
                  <c:v>153.145673830373</c:v>
                </c:pt>
                <c:pt idx="1695">
                  <c:v>153.151047094814</c:v>
                </c:pt>
                <c:pt idx="1696">
                  <c:v>153.21364412810601</c:v>
                </c:pt>
                <c:pt idx="1697">
                  <c:v>153.33821055535699</c:v>
                </c:pt>
                <c:pt idx="1698">
                  <c:v>153.31143889818699</c:v>
                </c:pt>
                <c:pt idx="1699">
                  <c:v>152.74752268063401</c:v>
                </c:pt>
                <c:pt idx="1700">
                  <c:v>152.78516976080101</c:v>
                </c:pt>
                <c:pt idx="1701">
                  <c:v>152.76546512937401</c:v>
                </c:pt>
                <c:pt idx="1702">
                  <c:v>152.811916421939</c:v>
                </c:pt>
                <c:pt idx="1703">
                  <c:v>152.96494346334799</c:v>
                </c:pt>
                <c:pt idx="1704">
                  <c:v>153.024226889343</c:v>
                </c:pt>
                <c:pt idx="1705">
                  <c:v>153.05472818736399</c:v>
                </c:pt>
                <c:pt idx="1706">
                  <c:v>152.86330889152001</c:v>
                </c:pt>
                <c:pt idx="1707">
                  <c:v>152.31321059292</c:v>
                </c:pt>
                <c:pt idx="1708">
                  <c:v>152.90038298257201</c:v>
                </c:pt>
                <c:pt idx="1709">
                  <c:v>153.29533683848999</c:v>
                </c:pt>
                <c:pt idx="1710">
                  <c:v>153.49405133045499</c:v>
                </c:pt>
                <c:pt idx="1711">
                  <c:v>153.74115783354799</c:v>
                </c:pt>
                <c:pt idx="1712">
                  <c:v>153.95417444089901</c:v>
                </c:pt>
                <c:pt idx="1713">
                  <c:v>154.14962501507401</c:v>
                </c:pt>
                <c:pt idx="1714">
                  <c:v>153.48900208996599</c:v>
                </c:pt>
                <c:pt idx="1715">
                  <c:v>153.83483363509799</c:v>
                </c:pt>
                <c:pt idx="1716">
                  <c:v>153.68099156984101</c:v>
                </c:pt>
                <c:pt idx="1717">
                  <c:v>153.48245695270799</c:v>
                </c:pt>
                <c:pt idx="1718">
                  <c:v>152.70238329722301</c:v>
                </c:pt>
                <c:pt idx="1719">
                  <c:v>151.22126255422199</c:v>
                </c:pt>
                <c:pt idx="1720">
                  <c:v>151.47053666129099</c:v>
                </c:pt>
                <c:pt idx="1721">
                  <c:v>151.815361035981</c:v>
                </c:pt>
                <c:pt idx="1722">
                  <c:v>151.25466699578399</c:v>
                </c:pt>
                <c:pt idx="1723">
                  <c:v>151.33275219824699</c:v>
                </c:pt>
                <c:pt idx="1724">
                  <c:v>151.58911582437099</c:v>
                </c:pt>
                <c:pt idx="1725">
                  <c:v>151.989757701315</c:v>
                </c:pt>
                <c:pt idx="1726">
                  <c:v>152.19062780203501</c:v>
                </c:pt>
                <c:pt idx="1727">
                  <c:v>151.79752434576699</c:v>
                </c:pt>
                <c:pt idx="1728">
                  <c:v>152.407477977719</c:v>
                </c:pt>
                <c:pt idx="1729">
                  <c:v>152.461506861776</c:v>
                </c:pt>
                <c:pt idx="1730">
                  <c:v>152.93558954536201</c:v>
                </c:pt>
                <c:pt idx="1731">
                  <c:v>152.75906166394</c:v>
                </c:pt>
                <c:pt idx="1732">
                  <c:v>152.65078804618901</c:v>
                </c:pt>
                <c:pt idx="1733">
                  <c:v>152.63666837923199</c:v>
                </c:pt>
                <c:pt idx="1734">
                  <c:v>153.002417346637</c:v>
                </c:pt>
                <c:pt idx="1735">
                  <c:v>153.03096444988699</c:v>
                </c:pt>
                <c:pt idx="1736">
                  <c:v>153.28839521831401</c:v>
                </c:pt>
                <c:pt idx="1737">
                  <c:v>153.38993321122399</c:v>
                </c:pt>
                <c:pt idx="1738">
                  <c:v>153.676574291246</c:v>
                </c:pt>
                <c:pt idx="1739">
                  <c:v>153.99916210736299</c:v>
                </c:pt>
                <c:pt idx="1740">
                  <c:v>154.35898217210101</c:v>
                </c:pt>
                <c:pt idx="1741">
                  <c:v>153.06718813745101</c:v>
                </c:pt>
                <c:pt idx="1742">
                  <c:v>153.559560664072</c:v>
                </c:pt>
                <c:pt idx="1743">
                  <c:v>152.84032685943501</c:v>
                </c:pt>
                <c:pt idx="1744">
                  <c:v>152.900823201604</c:v>
                </c:pt>
                <c:pt idx="1745">
                  <c:v>152.51461042978701</c:v>
                </c:pt>
                <c:pt idx="1746">
                  <c:v>152.03752742743501</c:v>
                </c:pt>
                <c:pt idx="1747">
                  <c:v>151.77934857638701</c:v>
                </c:pt>
                <c:pt idx="1748">
                  <c:v>151.78118617072201</c:v>
                </c:pt>
                <c:pt idx="1749">
                  <c:v>150.87079675152901</c:v>
                </c:pt>
                <c:pt idx="1750">
                  <c:v>150.93257610305301</c:v>
                </c:pt>
                <c:pt idx="1751">
                  <c:v>151.539371846926</c:v>
                </c:pt>
                <c:pt idx="1752">
                  <c:v>151.15490916633601</c:v>
                </c:pt>
                <c:pt idx="1753">
                  <c:v>151.301200148833</c:v>
                </c:pt>
                <c:pt idx="1754">
                  <c:v>151.49651716402801</c:v>
                </c:pt>
                <c:pt idx="1755">
                  <c:v>150.95841826973799</c:v>
                </c:pt>
                <c:pt idx="1756">
                  <c:v>151.10511827442099</c:v>
                </c:pt>
                <c:pt idx="1757">
                  <c:v>151.48686748186401</c:v>
                </c:pt>
                <c:pt idx="1758">
                  <c:v>150.99864840663301</c:v>
                </c:pt>
                <c:pt idx="1759">
                  <c:v>151.410573188537</c:v>
                </c:pt>
                <c:pt idx="1760">
                  <c:v>151.67212747190399</c:v>
                </c:pt>
                <c:pt idx="1761">
                  <c:v>150.78339577125399</c:v>
                </c:pt>
                <c:pt idx="1762">
                  <c:v>150.85079105106601</c:v>
                </c:pt>
                <c:pt idx="1763">
                  <c:v>150.65031261792899</c:v>
                </c:pt>
                <c:pt idx="1764">
                  <c:v>150.765144723417</c:v>
                </c:pt>
                <c:pt idx="1765">
                  <c:v>151.111265893026</c:v>
                </c:pt>
                <c:pt idx="1766">
                  <c:v>150.95820132921401</c:v>
                </c:pt>
                <c:pt idx="1767">
                  <c:v>152.21835078471801</c:v>
                </c:pt>
                <c:pt idx="1768">
                  <c:v>151.08803375158701</c:v>
                </c:pt>
                <c:pt idx="1769">
                  <c:v>150.729473079992</c:v>
                </c:pt>
                <c:pt idx="1770">
                  <c:v>150.49267859993799</c:v>
                </c:pt>
                <c:pt idx="1771">
                  <c:v>150.74651285372801</c:v>
                </c:pt>
                <c:pt idx="1772">
                  <c:v>150.800284151645</c:v>
                </c:pt>
                <c:pt idx="1773">
                  <c:v>150.50689953667401</c:v>
                </c:pt>
                <c:pt idx="1774">
                  <c:v>150.82217136977201</c:v>
                </c:pt>
                <c:pt idx="1775">
                  <c:v>151.612320544016</c:v>
                </c:pt>
                <c:pt idx="1776">
                  <c:v>152.358831839403</c:v>
                </c:pt>
                <c:pt idx="1777">
                  <c:v>151.81233627259101</c:v>
                </c:pt>
                <c:pt idx="1778">
                  <c:v>151.942937921745</c:v>
                </c:pt>
                <c:pt idx="1779">
                  <c:v>152.30399635856301</c:v>
                </c:pt>
                <c:pt idx="1780">
                  <c:v>152.257069618169</c:v>
                </c:pt>
                <c:pt idx="1781">
                  <c:v>152.62989885033599</c:v>
                </c:pt>
                <c:pt idx="1782">
                  <c:v>152.225768484094</c:v>
                </c:pt>
                <c:pt idx="1783">
                  <c:v>152.16007989396101</c:v>
                </c:pt>
                <c:pt idx="1784">
                  <c:v>152.24369054471401</c:v>
                </c:pt>
                <c:pt idx="1785">
                  <c:v>152.16875696812701</c:v>
                </c:pt>
                <c:pt idx="1786">
                  <c:v>152.063195214572</c:v>
                </c:pt>
                <c:pt idx="1787">
                  <c:v>151.67264117597799</c:v>
                </c:pt>
                <c:pt idx="1788">
                  <c:v>151.64636860611699</c:v>
                </c:pt>
                <c:pt idx="1789">
                  <c:v>152.66592445496499</c:v>
                </c:pt>
                <c:pt idx="1790">
                  <c:v>152.049971266841</c:v>
                </c:pt>
                <c:pt idx="1791">
                  <c:v>152.392192808223</c:v>
                </c:pt>
                <c:pt idx="1792">
                  <c:v>152.24791125530501</c:v>
                </c:pt>
                <c:pt idx="1793">
                  <c:v>152.36239251709901</c:v>
                </c:pt>
                <c:pt idx="1794">
                  <c:v>153.17813098149301</c:v>
                </c:pt>
                <c:pt idx="1795">
                  <c:v>152.898211005858</c:v>
                </c:pt>
                <c:pt idx="1796">
                  <c:v>153.41098250131299</c:v>
                </c:pt>
                <c:pt idx="1797">
                  <c:v>152.77913265029599</c:v>
                </c:pt>
                <c:pt idx="1798">
                  <c:v>153.336373754492</c:v>
                </c:pt>
                <c:pt idx="1799">
                  <c:v>153.96813555472099</c:v>
                </c:pt>
                <c:pt idx="1800">
                  <c:v>154.20757876549899</c:v>
                </c:pt>
                <c:pt idx="1801">
                  <c:v>154.620517968298</c:v>
                </c:pt>
                <c:pt idx="1802">
                  <c:v>154.88958612776199</c:v>
                </c:pt>
                <c:pt idx="1803">
                  <c:v>154.39472587404401</c:v>
                </c:pt>
                <c:pt idx="1804">
                  <c:v>154.562641965072</c:v>
                </c:pt>
                <c:pt idx="1805">
                  <c:v>154.193975983288</c:v>
                </c:pt>
                <c:pt idx="1806">
                  <c:v>154.59127136788899</c:v>
                </c:pt>
                <c:pt idx="1807">
                  <c:v>154.84030884859499</c:v>
                </c:pt>
                <c:pt idx="1808">
                  <c:v>154.25438623936901</c:v>
                </c:pt>
                <c:pt idx="1809">
                  <c:v>154.51219129059399</c:v>
                </c:pt>
                <c:pt idx="1810">
                  <c:v>155.32253495897299</c:v>
                </c:pt>
                <c:pt idx="1811">
                  <c:v>154.80145531479101</c:v>
                </c:pt>
                <c:pt idx="1812">
                  <c:v>154.99382605377201</c:v>
                </c:pt>
                <c:pt idx="1813">
                  <c:v>154.745921929925</c:v>
                </c:pt>
                <c:pt idx="1814">
                  <c:v>153.562340839835</c:v>
                </c:pt>
                <c:pt idx="1815">
                  <c:v>153.46519007055301</c:v>
                </c:pt>
                <c:pt idx="1816">
                  <c:v>153.94557274749999</c:v>
                </c:pt>
                <c:pt idx="1817">
                  <c:v>154.61596645359899</c:v>
                </c:pt>
                <c:pt idx="1818">
                  <c:v>155.32528685032401</c:v>
                </c:pt>
                <c:pt idx="1819">
                  <c:v>155.180209913418</c:v>
                </c:pt>
                <c:pt idx="1820">
                  <c:v>154.381817104671</c:v>
                </c:pt>
                <c:pt idx="1821">
                  <c:v>154.602449355505</c:v>
                </c:pt>
                <c:pt idx="1822">
                  <c:v>155.26295076961901</c:v>
                </c:pt>
                <c:pt idx="1823">
                  <c:v>155.37479256158201</c:v>
                </c:pt>
                <c:pt idx="1824">
                  <c:v>155.56746411593599</c:v>
                </c:pt>
                <c:pt idx="1825">
                  <c:v>154.788240582377</c:v>
                </c:pt>
                <c:pt idx="1826">
                  <c:v>155.333121836765</c:v>
                </c:pt>
                <c:pt idx="1827">
                  <c:v>155.39447335979099</c:v>
                </c:pt>
                <c:pt idx="1828">
                  <c:v>155.820748005799</c:v>
                </c:pt>
                <c:pt idx="1829">
                  <c:v>156.300063709619</c:v>
                </c:pt>
                <c:pt idx="1830">
                  <c:v>156.56087102334399</c:v>
                </c:pt>
                <c:pt idx="1831">
                  <c:v>156.85964769832299</c:v>
                </c:pt>
                <c:pt idx="1832">
                  <c:v>156.86034182326301</c:v>
                </c:pt>
                <c:pt idx="1833">
                  <c:v>156.89833366423099</c:v>
                </c:pt>
                <c:pt idx="1834">
                  <c:v>156.94216643923301</c:v>
                </c:pt>
                <c:pt idx="1835">
                  <c:v>157.56598527478999</c:v>
                </c:pt>
                <c:pt idx="1836">
                  <c:v>158.013942208342</c:v>
                </c:pt>
                <c:pt idx="1837">
                  <c:v>158.89975612038799</c:v>
                </c:pt>
                <c:pt idx="1838">
                  <c:v>158.75942164411899</c:v>
                </c:pt>
                <c:pt idx="1839">
                  <c:v>159.58843719186399</c:v>
                </c:pt>
                <c:pt idx="1840">
                  <c:v>159.92877853011001</c:v>
                </c:pt>
                <c:pt idx="1841">
                  <c:v>159.574497134967</c:v>
                </c:pt>
                <c:pt idx="1842">
                  <c:v>159.11445910693601</c:v>
                </c:pt>
                <c:pt idx="1843">
                  <c:v>159.17468244697901</c:v>
                </c:pt>
                <c:pt idx="1844">
                  <c:v>158.65660966919</c:v>
                </c:pt>
                <c:pt idx="1845">
                  <c:v>159.39011251935</c:v>
                </c:pt>
                <c:pt idx="1846">
                  <c:v>159.679203766162</c:v>
                </c:pt>
                <c:pt idx="1847">
                  <c:v>159.26910052959801</c:v>
                </c:pt>
                <c:pt idx="1848">
                  <c:v>159.33049889302001</c:v>
                </c:pt>
                <c:pt idx="1849">
                  <c:v>159.34456357921201</c:v>
                </c:pt>
                <c:pt idx="1850">
                  <c:v>157.61770993721299</c:v>
                </c:pt>
                <c:pt idx="1851">
                  <c:v>157.52681899484901</c:v>
                </c:pt>
                <c:pt idx="1852">
                  <c:v>157.64395519693201</c:v>
                </c:pt>
                <c:pt idx="1853">
                  <c:v>157.50916682288201</c:v>
                </c:pt>
                <c:pt idx="1854">
                  <c:v>157.992765105704</c:v>
                </c:pt>
                <c:pt idx="1855">
                  <c:v>158.08145623005001</c:v>
                </c:pt>
                <c:pt idx="1856">
                  <c:v>156.98930930898001</c:v>
                </c:pt>
                <c:pt idx="1857">
                  <c:v>157.37734864442501</c:v>
                </c:pt>
                <c:pt idx="1858">
                  <c:v>157.10915662222499</c:v>
                </c:pt>
                <c:pt idx="1859">
                  <c:v>157.37159503541801</c:v>
                </c:pt>
                <c:pt idx="1860">
                  <c:v>157.87282733851899</c:v>
                </c:pt>
                <c:pt idx="1861">
                  <c:v>158.58523666955</c:v>
                </c:pt>
                <c:pt idx="1862">
                  <c:v>158.853629962421</c:v>
                </c:pt>
                <c:pt idx="1863">
                  <c:v>158.35746227185001</c:v>
                </c:pt>
                <c:pt idx="1864">
                  <c:v>158.621039208376</c:v>
                </c:pt>
                <c:pt idx="1865">
                  <c:v>157.95694970172701</c:v>
                </c:pt>
                <c:pt idx="1866">
                  <c:v>157.54180507074301</c:v>
                </c:pt>
                <c:pt idx="1867">
                  <c:v>157.28534258824001</c:v>
                </c:pt>
                <c:pt idx="1868">
                  <c:v>157.337395435128</c:v>
                </c:pt>
                <c:pt idx="1869">
                  <c:v>155.10210508726601</c:v>
                </c:pt>
                <c:pt idx="1870">
                  <c:v>155.60017074737601</c:v>
                </c:pt>
                <c:pt idx="1871">
                  <c:v>155.09581100993199</c:v>
                </c:pt>
                <c:pt idx="1872">
                  <c:v>155.12753953052999</c:v>
                </c:pt>
                <c:pt idx="1873">
                  <c:v>155.64184239677499</c:v>
                </c:pt>
                <c:pt idx="1874">
                  <c:v>155.17502114436601</c:v>
                </c:pt>
                <c:pt idx="1875">
                  <c:v>156.18471334371901</c:v>
                </c:pt>
                <c:pt idx="1876">
                  <c:v>156.241748670308</c:v>
                </c:pt>
                <c:pt idx="1877">
                  <c:v>158.37368432693401</c:v>
                </c:pt>
                <c:pt idx="1878">
                  <c:v>157.897460279846</c:v>
                </c:pt>
                <c:pt idx="1879">
                  <c:v>159.001639911876</c:v>
                </c:pt>
                <c:pt idx="1880">
                  <c:v>159.12927346244101</c:v>
                </c:pt>
                <c:pt idx="1881">
                  <c:v>159.30775920995501</c:v>
                </c:pt>
                <c:pt idx="1882">
                  <c:v>158.12106733624501</c:v>
                </c:pt>
                <c:pt idx="1883">
                  <c:v>157.41786346228</c:v>
                </c:pt>
                <c:pt idx="1884">
                  <c:v>157.92642530632801</c:v>
                </c:pt>
                <c:pt idx="1885">
                  <c:v>158.09322967629001</c:v>
                </c:pt>
                <c:pt idx="1886">
                  <c:v>157.83606751456301</c:v>
                </c:pt>
                <c:pt idx="1887">
                  <c:v>158.69914244580801</c:v>
                </c:pt>
                <c:pt idx="1888">
                  <c:v>158.40329642846299</c:v>
                </c:pt>
                <c:pt idx="1889">
                  <c:v>159.144336505757</c:v>
                </c:pt>
                <c:pt idx="1890">
                  <c:v>159.39164076012401</c:v>
                </c:pt>
                <c:pt idx="1891">
                  <c:v>159.07948842772601</c:v>
                </c:pt>
                <c:pt idx="1892">
                  <c:v>158.554632700957</c:v>
                </c:pt>
                <c:pt idx="1893">
                  <c:v>159.024163548107</c:v>
                </c:pt>
                <c:pt idx="1894">
                  <c:v>158.87785214499399</c:v>
                </c:pt>
                <c:pt idx="1895">
                  <c:v>159.14929930670101</c:v>
                </c:pt>
                <c:pt idx="1896">
                  <c:v>159.78280876842999</c:v>
                </c:pt>
                <c:pt idx="1897">
                  <c:v>159.69993439689901</c:v>
                </c:pt>
                <c:pt idx="1898">
                  <c:v>159.65588211892199</c:v>
                </c:pt>
                <c:pt idx="1899">
                  <c:v>159.62621059492199</c:v>
                </c:pt>
                <c:pt idx="1900">
                  <c:v>159.422225147864</c:v>
                </c:pt>
                <c:pt idx="1901">
                  <c:v>158.78510584019901</c:v>
                </c:pt>
                <c:pt idx="1902">
                  <c:v>159.32034978889001</c:v>
                </c:pt>
                <c:pt idx="1903">
                  <c:v>159.58599852011</c:v>
                </c:pt>
                <c:pt idx="1904">
                  <c:v>159.74148839464101</c:v>
                </c:pt>
                <c:pt idx="1905">
                  <c:v>159.38545166864901</c:v>
                </c:pt>
                <c:pt idx="1906">
                  <c:v>158.77528011253099</c:v>
                </c:pt>
                <c:pt idx="1907">
                  <c:v>158.235864158829</c:v>
                </c:pt>
                <c:pt idx="1908">
                  <c:v>158.066705468739</c:v>
                </c:pt>
                <c:pt idx="1909">
                  <c:v>157.94808122299901</c:v>
                </c:pt>
                <c:pt idx="1910">
                  <c:v>157.55319674564399</c:v>
                </c:pt>
                <c:pt idx="1911">
                  <c:v>156.79203622870099</c:v>
                </c:pt>
                <c:pt idx="1912">
                  <c:v>157.05842628974</c:v>
                </c:pt>
                <c:pt idx="1913">
                  <c:v>158.03377977554899</c:v>
                </c:pt>
                <c:pt idx="1914">
                  <c:v>156.78234635540599</c:v>
                </c:pt>
                <c:pt idx="1915">
                  <c:v>156.97526392812</c:v>
                </c:pt>
                <c:pt idx="1916">
                  <c:v>157.060620245965</c:v>
                </c:pt>
                <c:pt idx="1917">
                  <c:v>157.83314467811999</c:v>
                </c:pt>
                <c:pt idx="1918">
                  <c:v>158.622419414928</c:v>
                </c:pt>
                <c:pt idx="1919">
                  <c:v>158.09858574863799</c:v>
                </c:pt>
                <c:pt idx="1920">
                  <c:v>157.147959584706</c:v>
                </c:pt>
                <c:pt idx="1921">
                  <c:v>157.34963083067399</c:v>
                </c:pt>
                <c:pt idx="1922">
                  <c:v>158.069558620978</c:v>
                </c:pt>
                <c:pt idx="1923">
                  <c:v>157.88814880134299</c:v>
                </c:pt>
                <c:pt idx="1924">
                  <c:v>157.59272206876801</c:v>
                </c:pt>
                <c:pt idx="1925">
                  <c:v>157.96469489551799</c:v>
                </c:pt>
                <c:pt idx="1926">
                  <c:v>157.88589328063699</c:v>
                </c:pt>
                <c:pt idx="1927">
                  <c:v>158.006753957124</c:v>
                </c:pt>
                <c:pt idx="1928">
                  <c:v>157.67323993167599</c:v>
                </c:pt>
                <c:pt idx="1929">
                  <c:v>157.21398804161299</c:v>
                </c:pt>
                <c:pt idx="1930">
                  <c:v>156.31525101204301</c:v>
                </c:pt>
                <c:pt idx="1931">
                  <c:v>156.151994681838</c:v>
                </c:pt>
                <c:pt idx="1932">
                  <c:v>155.54551843485899</c:v>
                </c:pt>
                <c:pt idx="1933">
                  <c:v>155.20229539488199</c:v>
                </c:pt>
                <c:pt idx="1934">
                  <c:v>155.020211014838</c:v>
                </c:pt>
                <c:pt idx="1935">
                  <c:v>155.47591120905599</c:v>
                </c:pt>
                <c:pt idx="1936">
                  <c:v>156.26039185402601</c:v>
                </c:pt>
                <c:pt idx="1937">
                  <c:v>155.78283772952699</c:v>
                </c:pt>
                <c:pt idx="1938">
                  <c:v>155.65437800363699</c:v>
                </c:pt>
                <c:pt idx="1939">
                  <c:v>156.32271440609401</c:v>
                </c:pt>
                <c:pt idx="1940">
                  <c:v>156.33951716393901</c:v>
                </c:pt>
                <c:pt idx="1941">
                  <c:v>156.886460663283</c:v>
                </c:pt>
                <c:pt idx="1942">
                  <c:v>156.97434083082601</c:v>
                </c:pt>
                <c:pt idx="1943">
                  <c:v>156.453473767193</c:v>
                </c:pt>
                <c:pt idx="1944">
                  <c:v>156.25773512367101</c:v>
                </c:pt>
                <c:pt idx="1945">
                  <c:v>156.09537823822001</c:v>
                </c:pt>
                <c:pt idx="1946">
                  <c:v>155.684728932317</c:v>
                </c:pt>
                <c:pt idx="1947">
                  <c:v>155.15791135453901</c:v>
                </c:pt>
                <c:pt idx="1948">
                  <c:v>154.93462534189601</c:v>
                </c:pt>
                <c:pt idx="1949">
                  <c:v>154.93936928215999</c:v>
                </c:pt>
                <c:pt idx="1950">
                  <c:v>154.53910677700901</c:v>
                </c:pt>
                <c:pt idx="1951">
                  <c:v>154.74893855265799</c:v>
                </c:pt>
                <c:pt idx="1952">
                  <c:v>154.81238039477699</c:v>
                </c:pt>
                <c:pt idx="1953">
                  <c:v>155.330334963902</c:v>
                </c:pt>
                <c:pt idx="1954">
                  <c:v>154.72594112458401</c:v>
                </c:pt>
                <c:pt idx="1955">
                  <c:v>154.21756774724099</c:v>
                </c:pt>
                <c:pt idx="1956">
                  <c:v>154.23374086208901</c:v>
                </c:pt>
                <c:pt idx="1957">
                  <c:v>154.52187640014799</c:v>
                </c:pt>
                <c:pt idx="1958">
                  <c:v>154.96629107630099</c:v>
                </c:pt>
                <c:pt idx="1959">
                  <c:v>155.10754987541</c:v>
                </c:pt>
                <c:pt idx="1960">
                  <c:v>155.647187204944</c:v>
                </c:pt>
                <c:pt idx="1961">
                  <c:v>155.81836996329201</c:v>
                </c:pt>
                <c:pt idx="1962">
                  <c:v>155.341724125871</c:v>
                </c:pt>
                <c:pt idx="1963">
                  <c:v>155.44347652663399</c:v>
                </c:pt>
                <c:pt idx="1964">
                  <c:v>155.143285375212</c:v>
                </c:pt>
                <c:pt idx="1965">
                  <c:v>155.16753965914401</c:v>
                </c:pt>
                <c:pt idx="1966">
                  <c:v>154.74018239714999</c:v>
                </c:pt>
                <c:pt idx="1967">
                  <c:v>154.47279353692701</c:v>
                </c:pt>
                <c:pt idx="1968">
                  <c:v>154.863008442058</c:v>
                </c:pt>
                <c:pt idx="1969">
                  <c:v>155.23279110308201</c:v>
                </c:pt>
                <c:pt idx="1970">
                  <c:v>155.37591552547099</c:v>
                </c:pt>
                <c:pt idx="1971">
                  <c:v>155.589743238767</c:v>
                </c:pt>
                <c:pt idx="1972">
                  <c:v>155.52177054403899</c:v>
                </c:pt>
                <c:pt idx="1973">
                  <c:v>155.02555654704801</c:v>
                </c:pt>
                <c:pt idx="1974">
                  <c:v>154.78342257630101</c:v>
                </c:pt>
                <c:pt idx="1975">
                  <c:v>154.58039272923901</c:v>
                </c:pt>
                <c:pt idx="1976">
                  <c:v>154.78952683230699</c:v>
                </c:pt>
                <c:pt idx="1977">
                  <c:v>155.165733077867</c:v>
                </c:pt>
                <c:pt idx="1978">
                  <c:v>155.168547182655</c:v>
                </c:pt>
                <c:pt idx="1979">
                  <c:v>155.143221132832</c:v>
                </c:pt>
                <c:pt idx="1980">
                  <c:v>154.67098096839501</c:v>
                </c:pt>
                <c:pt idx="1981">
                  <c:v>154.82129245140499</c:v>
                </c:pt>
                <c:pt idx="1982">
                  <c:v>155.29229939534801</c:v>
                </c:pt>
                <c:pt idx="1983">
                  <c:v>154.88457984917099</c:v>
                </c:pt>
                <c:pt idx="1984">
                  <c:v>154.85393760831701</c:v>
                </c:pt>
                <c:pt idx="1985">
                  <c:v>154.189702774761</c:v>
                </c:pt>
                <c:pt idx="1986">
                  <c:v>152.75669807653</c:v>
                </c:pt>
                <c:pt idx="1987">
                  <c:v>150.540950873041</c:v>
                </c:pt>
                <c:pt idx="1988">
                  <c:v>149.468723297867</c:v>
                </c:pt>
                <c:pt idx="1989">
                  <c:v>150.53045644726799</c:v>
                </c:pt>
                <c:pt idx="1990">
                  <c:v>152.16918754173</c:v>
                </c:pt>
                <c:pt idx="1991">
                  <c:v>152.68318258669399</c:v>
                </c:pt>
                <c:pt idx="1992">
                  <c:v>152.292269140874</c:v>
                </c:pt>
                <c:pt idx="1993">
                  <c:v>152.021966433546</c:v>
                </c:pt>
                <c:pt idx="1994">
                  <c:v>152.09474752495299</c:v>
                </c:pt>
                <c:pt idx="1995">
                  <c:v>152.20633672189999</c:v>
                </c:pt>
                <c:pt idx="1996">
                  <c:v>152.110253735887</c:v>
                </c:pt>
                <c:pt idx="1997">
                  <c:v>152.23724685372599</c:v>
                </c:pt>
                <c:pt idx="1998">
                  <c:v>151.75357652017701</c:v>
                </c:pt>
                <c:pt idx="1999">
                  <c:v>151.76520125504899</c:v>
                </c:pt>
                <c:pt idx="2000">
                  <c:v>152.04963442029501</c:v>
                </c:pt>
                <c:pt idx="2001">
                  <c:v>151.87736358127401</c:v>
                </c:pt>
                <c:pt idx="2002">
                  <c:v>151.21961873938901</c:v>
                </c:pt>
                <c:pt idx="2003">
                  <c:v>151.850177335062</c:v>
                </c:pt>
                <c:pt idx="2004">
                  <c:v>152.90398669124801</c:v>
                </c:pt>
                <c:pt idx="2005">
                  <c:v>153.24982499550299</c:v>
                </c:pt>
                <c:pt idx="2006">
                  <c:v>152.55635142981799</c:v>
                </c:pt>
                <c:pt idx="2007">
                  <c:v>152.392700339002</c:v>
                </c:pt>
                <c:pt idx="2008">
                  <c:v>152.352845801001</c:v>
                </c:pt>
                <c:pt idx="2009">
                  <c:v>153.06854610892501</c:v>
                </c:pt>
                <c:pt idx="2010">
                  <c:v>152.46642112863</c:v>
                </c:pt>
                <c:pt idx="2011">
                  <c:v>151.817987931364</c:v>
                </c:pt>
                <c:pt idx="2012">
                  <c:v>151.97449287537901</c:v>
                </c:pt>
                <c:pt idx="2013">
                  <c:v>152.10327864827801</c:v>
                </c:pt>
                <c:pt idx="2014">
                  <c:v>152.28238891469201</c:v>
                </c:pt>
                <c:pt idx="2015">
                  <c:v>153.87274129320801</c:v>
                </c:pt>
                <c:pt idx="2016">
                  <c:v>153.95929641033999</c:v>
                </c:pt>
                <c:pt idx="2017">
                  <c:v>154.46876514178001</c:v>
                </c:pt>
                <c:pt idx="2018">
                  <c:v>154.73526686317501</c:v>
                </c:pt>
                <c:pt idx="2019">
                  <c:v>154.30111683305799</c:v>
                </c:pt>
                <c:pt idx="2020">
                  <c:v>154.74311611101501</c:v>
                </c:pt>
                <c:pt idx="2021">
                  <c:v>155.189129977736</c:v>
                </c:pt>
                <c:pt idx="2022">
                  <c:v>155.18770714440299</c:v>
                </c:pt>
                <c:pt idx="2023">
                  <c:v>156.09008018906201</c:v>
                </c:pt>
                <c:pt idx="2024">
                  <c:v>156.079466671717</c:v>
                </c:pt>
                <c:pt idx="2025">
                  <c:v>155.924907978665</c:v>
                </c:pt>
                <c:pt idx="2026">
                  <c:v>155.69585352841199</c:v>
                </c:pt>
                <c:pt idx="2027">
                  <c:v>155.55389830002301</c:v>
                </c:pt>
                <c:pt idx="2028">
                  <c:v>155.506482509016</c:v>
                </c:pt>
                <c:pt idx="2029">
                  <c:v>156.098668236366</c:v>
                </c:pt>
                <c:pt idx="2030">
                  <c:v>156.00536890490801</c:v>
                </c:pt>
                <c:pt idx="2031">
                  <c:v>156.17021537131299</c:v>
                </c:pt>
                <c:pt idx="2032">
                  <c:v>156.334571331494</c:v>
                </c:pt>
                <c:pt idx="2033">
                  <c:v>156.15969473517899</c:v>
                </c:pt>
                <c:pt idx="2034">
                  <c:v>154.998545413882</c:v>
                </c:pt>
                <c:pt idx="2035">
                  <c:v>155.093740231347</c:v>
                </c:pt>
                <c:pt idx="2036">
                  <c:v>154.93761113317001</c:v>
                </c:pt>
                <c:pt idx="2037">
                  <c:v>154.35260191729799</c:v>
                </c:pt>
                <c:pt idx="2038">
                  <c:v>153.911951244617</c:v>
                </c:pt>
                <c:pt idx="2039">
                  <c:v>153.62184370199</c:v>
                </c:pt>
                <c:pt idx="2040">
                  <c:v>152.48900333456999</c:v>
                </c:pt>
                <c:pt idx="2041">
                  <c:v>151.96437071833299</c:v>
                </c:pt>
                <c:pt idx="2042">
                  <c:v>151.99507058487399</c:v>
                </c:pt>
                <c:pt idx="2043">
                  <c:v>151.693228867155</c:v>
                </c:pt>
                <c:pt idx="2044">
                  <c:v>151.49376945761699</c:v>
                </c:pt>
                <c:pt idx="2045">
                  <c:v>151.39849697675001</c:v>
                </c:pt>
                <c:pt idx="2046">
                  <c:v>151.78713256292301</c:v>
                </c:pt>
                <c:pt idx="2047">
                  <c:v>151.57793066454201</c:v>
                </c:pt>
                <c:pt idx="2048">
                  <c:v>151.99220154450899</c:v>
                </c:pt>
                <c:pt idx="2049">
                  <c:v>152.46201497568899</c:v>
                </c:pt>
                <c:pt idx="2050">
                  <c:v>152.30256125052699</c:v>
                </c:pt>
                <c:pt idx="2051">
                  <c:v>152.199294827464</c:v>
                </c:pt>
                <c:pt idx="2052">
                  <c:v>152.433865446167</c:v>
                </c:pt>
                <c:pt idx="2053">
                  <c:v>152.44264133665499</c:v>
                </c:pt>
                <c:pt idx="2054">
                  <c:v>152.22716739338799</c:v>
                </c:pt>
                <c:pt idx="2055">
                  <c:v>152.324351641628</c:v>
                </c:pt>
                <c:pt idx="2056">
                  <c:v>153.298563100281</c:v>
                </c:pt>
                <c:pt idx="2057">
                  <c:v>152.53303081541301</c:v>
                </c:pt>
                <c:pt idx="2058">
                  <c:v>151.26107239306901</c:v>
                </c:pt>
                <c:pt idx="2059">
                  <c:v>152.80025471956199</c:v>
                </c:pt>
                <c:pt idx="2060">
                  <c:v>152.50839296416299</c:v>
                </c:pt>
                <c:pt idx="2061">
                  <c:v>152.280686024689</c:v>
                </c:pt>
                <c:pt idx="2062">
                  <c:v>152.03641552172499</c:v>
                </c:pt>
                <c:pt idx="2063">
                  <c:v>151.94049382366401</c:v>
                </c:pt>
                <c:pt idx="2064">
                  <c:v>151.98115344329199</c:v>
                </c:pt>
                <c:pt idx="2065">
                  <c:v>150.93135365879701</c:v>
                </c:pt>
                <c:pt idx="2066">
                  <c:v>151.04500328692399</c:v>
                </c:pt>
                <c:pt idx="2067">
                  <c:v>151.71244841375201</c:v>
                </c:pt>
                <c:pt idx="2068">
                  <c:v>151.04538824197601</c:v>
                </c:pt>
                <c:pt idx="2069">
                  <c:v>151.41779786065999</c:v>
                </c:pt>
                <c:pt idx="2070">
                  <c:v>151.85676095070801</c:v>
                </c:pt>
                <c:pt idx="2071">
                  <c:v>151.752952897461</c:v>
                </c:pt>
                <c:pt idx="2072">
                  <c:v>151.818674893675</c:v>
                </c:pt>
                <c:pt idx="2073">
                  <c:v>152.22112485542701</c:v>
                </c:pt>
                <c:pt idx="2074">
                  <c:v>151.77271186201301</c:v>
                </c:pt>
                <c:pt idx="2075">
                  <c:v>151.40972616235501</c:v>
                </c:pt>
                <c:pt idx="2076">
                  <c:v>151.070921338782</c:v>
                </c:pt>
                <c:pt idx="2077">
                  <c:v>151.046498430356</c:v>
                </c:pt>
                <c:pt idx="2078">
                  <c:v>151.191384455166</c:v>
                </c:pt>
                <c:pt idx="2079">
                  <c:v>151.26902744463399</c:v>
                </c:pt>
                <c:pt idx="2080">
                  <c:v>151.86301057225299</c:v>
                </c:pt>
                <c:pt idx="2081">
                  <c:v>151.810461294775</c:v>
                </c:pt>
                <c:pt idx="2082">
                  <c:v>151.484775124994</c:v>
                </c:pt>
                <c:pt idx="2083">
                  <c:v>150.82265693854899</c:v>
                </c:pt>
                <c:pt idx="2084">
                  <c:v>151.37878127079699</c:v>
                </c:pt>
                <c:pt idx="2085">
                  <c:v>151.48099778721101</c:v>
                </c:pt>
                <c:pt idx="2086">
                  <c:v>151.01991728707699</c:v>
                </c:pt>
                <c:pt idx="2087">
                  <c:v>151.12192640839501</c:v>
                </c:pt>
                <c:pt idx="2088">
                  <c:v>150.99878740569301</c:v>
                </c:pt>
                <c:pt idx="2089">
                  <c:v>151.46279099781799</c:v>
                </c:pt>
                <c:pt idx="2090">
                  <c:v>151.27894473644599</c:v>
                </c:pt>
                <c:pt idx="2091">
                  <c:v>151.57684473545601</c:v>
                </c:pt>
                <c:pt idx="2092">
                  <c:v>151.71915068306299</c:v>
                </c:pt>
                <c:pt idx="2093">
                  <c:v>152.538203211438</c:v>
                </c:pt>
                <c:pt idx="2094">
                  <c:v>152.325865332608</c:v>
                </c:pt>
                <c:pt idx="2095">
                  <c:v>152.24705014703201</c:v>
                </c:pt>
                <c:pt idx="2096">
                  <c:v>153.31000218632099</c:v>
                </c:pt>
                <c:pt idx="2097">
                  <c:v>153.31432737146099</c:v>
                </c:pt>
                <c:pt idx="2098">
                  <c:v>153.535074993248</c:v>
                </c:pt>
                <c:pt idx="2099">
                  <c:v>153.83198316095201</c:v>
                </c:pt>
                <c:pt idx="2100">
                  <c:v>154.40232278246299</c:v>
                </c:pt>
                <c:pt idx="2101">
                  <c:v>154.32742186923201</c:v>
                </c:pt>
                <c:pt idx="2102">
                  <c:v>155.20458699480201</c:v>
                </c:pt>
                <c:pt idx="2103">
                  <c:v>154.99897603093899</c:v>
                </c:pt>
                <c:pt idx="2104">
                  <c:v>155.556350449733</c:v>
                </c:pt>
                <c:pt idx="2105">
                  <c:v>156.76914606526401</c:v>
                </c:pt>
                <c:pt idx="2106">
                  <c:v>156.387922874335</c:v>
                </c:pt>
                <c:pt idx="2107">
                  <c:v>155.303954720272</c:v>
                </c:pt>
                <c:pt idx="2108">
                  <c:v>155.625845868868</c:v>
                </c:pt>
                <c:pt idx="2109">
                  <c:v>156.73152872428599</c:v>
                </c:pt>
                <c:pt idx="2110">
                  <c:v>156.55894836180499</c:v>
                </c:pt>
                <c:pt idx="2111">
                  <c:v>156.44010941410599</c:v>
                </c:pt>
                <c:pt idx="2112">
                  <c:v>156.74116912195899</c:v>
                </c:pt>
                <c:pt idx="2113">
                  <c:v>156.922514352283</c:v>
                </c:pt>
                <c:pt idx="2114">
                  <c:v>157.47516400617701</c:v>
                </c:pt>
                <c:pt idx="2115">
                  <c:v>156.654706306912</c:v>
                </c:pt>
                <c:pt idx="2116">
                  <c:v>157.162031369565</c:v>
                </c:pt>
                <c:pt idx="2117">
                  <c:v>156.86576958446599</c:v>
                </c:pt>
                <c:pt idx="2118">
                  <c:v>157.21210717116401</c:v>
                </c:pt>
                <c:pt idx="2119">
                  <c:v>158.03897335392401</c:v>
                </c:pt>
                <c:pt idx="2120">
                  <c:v>157.972423606636</c:v>
                </c:pt>
                <c:pt idx="2121">
                  <c:v>158.07187842758</c:v>
                </c:pt>
                <c:pt idx="2122">
                  <c:v>158.04798991760799</c:v>
                </c:pt>
                <c:pt idx="2123">
                  <c:v>157.68808538690999</c:v>
                </c:pt>
                <c:pt idx="2124">
                  <c:v>158.114154318538</c:v>
                </c:pt>
                <c:pt idx="2125">
                  <c:v>157.813741407935</c:v>
                </c:pt>
                <c:pt idx="2126">
                  <c:v>157.535662211426</c:v>
                </c:pt>
                <c:pt idx="2127">
                  <c:v>157.40578580243101</c:v>
                </c:pt>
                <c:pt idx="2128">
                  <c:v>158.75110957776499</c:v>
                </c:pt>
                <c:pt idx="2129">
                  <c:v>159.25373057877701</c:v>
                </c:pt>
                <c:pt idx="2130">
                  <c:v>159.37901237594099</c:v>
                </c:pt>
                <c:pt idx="2131">
                  <c:v>159.00232689107199</c:v>
                </c:pt>
                <c:pt idx="2132">
                  <c:v>158.96037415607699</c:v>
                </c:pt>
                <c:pt idx="2133">
                  <c:v>158.36122889304301</c:v>
                </c:pt>
                <c:pt idx="2134">
                  <c:v>158.16884942362501</c:v>
                </c:pt>
                <c:pt idx="2135">
                  <c:v>158.31062720466599</c:v>
                </c:pt>
                <c:pt idx="2136">
                  <c:v>159.69030212948601</c:v>
                </c:pt>
                <c:pt idx="2137">
                  <c:v>159.156942377734</c:v>
                </c:pt>
                <c:pt idx="2138">
                  <c:v>159.71456324710499</c:v>
                </c:pt>
                <c:pt idx="2139">
                  <c:v>159.60311591889101</c:v>
                </c:pt>
                <c:pt idx="2140">
                  <c:v>159.361664499337</c:v>
                </c:pt>
                <c:pt idx="2141">
                  <c:v>159.95821313731801</c:v>
                </c:pt>
                <c:pt idx="2142">
                  <c:v>159.809573991126</c:v>
                </c:pt>
                <c:pt idx="2143">
                  <c:v>160.41700107754701</c:v>
                </c:pt>
                <c:pt idx="2144">
                  <c:v>160.30076472527301</c:v>
                </c:pt>
                <c:pt idx="2145">
                  <c:v>160.94612858381299</c:v>
                </c:pt>
                <c:pt idx="2146">
                  <c:v>161.43514271131301</c:v>
                </c:pt>
                <c:pt idx="2147">
                  <c:v>161.94545771368101</c:v>
                </c:pt>
                <c:pt idx="2148">
                  <c:v>161.39156171046801</c:v>
                </c:pt>
                <c:pt idx="2149">
                  <c:v>161.91294758324301</c:v>
                </c:pt>
                <c:pt idx="2150">
                  <c:v>162.06575378350001</c:v>
                </c:pt>
                <c:pt idx="2151">
                  <c:v>163.12126865751799</c:v>
                </c:pt>
                <c:pt idx="2152">
                  <c:v>162.69012750794701</c:v>
                </c:pt>
                <c:pt idx="2153">
                  <c:v>162.47267179025499</c:v>
                </c:pt>
                <c:pt idx="2154">
                  <c:v>161.846904036604</c:v>
                </c:pt>
                <c:pt idx="2155">
                  <c:v>161.73399345250101</c:v>
                </c:pt>
                <c:pt idx="2156">
                  <c:v>161.80914423078801</c:v>
                </c:pt>
                <c:pt idx="2157">
                  <c:v>162.339850806351</c:v>
                </c:pt>
                <c:pt idx="2158">
                  <c:v>162.83727013044199</c:v>
                </c:pt>
                <c:pt idx="2159">
                  <c:v>163.25310243240199</c:v>
                </c:pt>
                <c:pt idx="2160">
                  <c:v>162.92845047617399</c:v>
                </c:pt>
                <c:pt idx="2161">
                  <c:v>162.731643927861</c:v>
                </c:pt>
                <c:pt idx="2162">
                  <c:v>162.34217697341401</c:v>
                </c:pt>
                <c:pt idx="2163">
                  <c:v>162.582723845142</c:v>
                </c:pt>
                <c:pt idx="2164">
                  <c:v>162.900088706052</c:v>
                </c:pt>
                <c:pt idx="2165">
                  <c:v>162.07754683129099</c:v>
                </c:pt>
                <c:pt idx="2166">
                  <c:v>163.01881759503999</c:v>
                </c:pt>
                <c:pt idx="2167">
                  <c:v>163.17641441726801</c:v>
                </c:pt>
                <c:pt idx="2168">
                  <c:v>162.39280300373201</c:v>
                </c:pt>
                <c:pt idx="2169">
                  <c:v>162.49879405749601</c:v>
                </c:pt>
                <c:pt idx="2170">
                  <c:v>162.80048839977701</c:v>
                </c:pt>
                <c:pt idx="2171">
                  <c:v>162.44313495618599</c:v>
                </c:pt>
                <c:pt idx="2172">
                  <c:v>161.06281841103001</c:v>
                </c:pt>
                <c:pt idx="2173">
                  <c:v>160.57402221635601</c:v>
                </c:pt>
                <c:pt idx="2174">
                  <c:v>160.98410163306201</c:v>
                </c:pt>
                <c:pt idx="2175">
                  <c:v>160.77705061012301</c:v>
                </c:pt>
                <c:pt idx="2176">
                  <c:v>160.88563805716299</c:v>
                </c:pt>
                <c:pt idx="2177">
                  <c:v>161.236153543586</c:v>
                </c:pt>
                <c:pt idx="2178">
                  <c:v>161.46411157655601</c:v>
                </c:pt>
                <c:pt idx="2179">
                  <c:v>161.30492848665401</c:v>
                </c:pt>
                <c:pt idx="2180">
                  <c:v>161.22336429153901</c:v>
                </c:pt>
                <c:pt idx="2181">
                  <c:v>161.28620495962099</c:v>
                </c:pt>
                <c:pt idx="2182">
                  <c:v>161.71169452385399</c:v>
                </c:pt>
                <c:pt idx="2183">
                  <c:v>163.129131102267</c:v>
                </c:pt>
                <c:pt idx="2184">
                  <c:v>163.22845138043701</c:v>
                </c:pt>
                <c:pt idx="2185">
                  <c:v>163.25484939466401</c:v>
                </c:pt>
                <c:pt idx="2186">
                  <c:v>164.57128467067301</c:v>
                </c:pt>
                <c:pt idx="2187">
                  <c:v>165.06917554243799</c:v>
                </c:pt>
                <c:pt idx="2188">
                  <c:v>164.836814037376</c:v>
                </c:pt>
                <c:pt idx="2189">
                  <c:v>164.76300099311999</c:v>
                </c:pt>
                <c:pt idx="2190">
                  <c:v>164.60273062028199</c:v>
                </c:pt>
                <c:pt idx="2191">
                  <c:v>165.04926092305999</c:v>
                </c:pt>
                <c:pt idx="2192">
                  <c:v>164.68658400660999</c:v>
                </c:pt>
                <c:pt idx="2193">
                  <c:v>164.734918786067</c:v>
                </c:pt>
                <c:pt idx="2194">
                  <c:v>164.61411082202599</c:v>
                </c:pt>
                <c:pt idx="2195">
                  <c:v>163.88967763357201</c:v>
                </c:pt>
                <c:pt idx="2196">
                  <c:v>163.96222077383001</c:v>
                </c:pt>
                <c:pt idx="2197">
                  <c:v>164.28248159803499</c:v>
                </c:pt>
                <c:pt idx="2198">
                  <c:v>164.660222375068</c:v>
                </c:pt>
                <c:pt idx="2199">
                  <c:v>164.58736235697401</c:v>
                </c:pt>
                <c:pt idx="2200">
                  <c:v>165.50117112299699</c:v>
                </c:pt>
                <c:pt idx="2201">
                  <c:v>166.73064049834099</c:v>
                </c:pt>
                <c:pt idx="2202">
                  <c:v>168.25148028132901</c:v>
                </c:pt>
                <c:pt idx="2203">
                  <c:v>170.19818504387399</c:v>
                </c:pt>
                <c:pt idx="2204">
                  <c:v>170.73472126944199</c:v>
                </c:pt>
                <c:pt idx="2205">
                  <c:v>171.40934658425101</c:v>
                </c:pt>
                <c:pt idx="2206">
                  <c:v>170.85215711655101</c:v>
                </c:pt>
                <c:pt idx="2207">
                  <c:v>172.64599791238999</c:v>
                </c:pt>
                <c:pt idx="2208">
                  <c:v>172.209642284653</c:v>
                </c:pt>
                <c:pt idx="2209">
                  <c:v>171.473187608986</c:v>
                </c:pt>
                <c:pt idx="2210">
                  <c:v>172.09169301432499</c:v>
                </c:pt>
                <c:pt idx="2211">
                  <c:v>171.665184769278</c:v>
                </c:pt>
                <c:pt idx="2212">
                  <c:v>171.12213571430101</c:v>
                </c:pt>
                <c:pt idx="2213">
                  <c:v>171.35822580331899</c:v>
                </c:pt>
                <c:pt idx="2214">
                  <c:v>171.50996212648701</c:v>
                </c:pt>
                <c:pt idx="2215">
                  <c:v>171.32290371718</c:v>
                </c:pt>
                <c:pt idx="2216">
                  <c:v>171.65146379921501</c:v>
                </c:pt>
                <c:pt idx="2217">
                  <c:v>171.750430578188</c:v>
                </c:pt>
                <c:pt idx="2218">
                  <c:v>171.38401412020099</c:v>
                </c:pt>
                <c:pt idx="2219">
                  <c:v>171.56261249384499</c:v>
                </c:pt>
                <c:pt idx="2220">
                  <c:v>172.55248177398499</c:v>
                </c:pt>
                <c:pt idx="2221">
                  <c:v>172.58768867099499</c:v>
                </c:pt>
                <c:pt idx="2222">
                  <c:v>173.37068967105299</c:v>
                </c:pt>
                <c:pt idx="2223">
                  <c:v>172.98024273694401</c:v>
                </c:pt>
                <c:pt idx="2224">
                  <c:v>172.29303381165599</c:v>
                </c:pt>
                <c:pt idx="2225">
                  <c:v>172.426185102392</c:v>
                </c:pt>
                <c:pt idx="2226">
                  <c:v>172.887632706386</c:v>
                </c:pt>
                <c:pt idx="2227">
                  <c:v>172.43232406786899</c:v>
                </c:pt>
                <c:pt idx="2228">
                  <c:v>172.42535055125001</c:v>
                </c:pt>
                <c:pt idx="2229">
                  <c:v>173.04482574800599</c:v>
                </c:pt>
                <c:pt idx="2230">
                  <c:v>173.198434029281</c:v>
                </c:pt>
                <c:pt idx="2231">
                  <c:v>172.82315068613201</c:v>
                </c:pt>
                <c:pt idx="2232">
                  <c:v>173.164954530714</c:v>
                </c:pt>
                <c:pt idx="2233">
                  <c:v>173.06185293262399</c:v>
                </c:pt>
                <c:pt idx="2234">
                  <c:v>172.696297814037</c:v>
                </c:pt>
                <c:pt idx="2235">
                  <c:v>173.07737846651301</c:v>
                </c:pt>
                <c:pt idx="2236">
                  <c:v>173.41945955822499</c:v>
                </c:pt>
                <c:pt idx="2237">
                  <c:v>172.83898199026501</c:v>
                </c:pt>
                <c:pt idx="2238">
                  <c:v>173.14586480908699</c:v>
                </c:pt>
                <c:pt idx="2239">
                  <c:v>173.31731155112999</c:v>
                </c:pt>
                <c:pt idx="2240">
                  <c:v>172.6141220252</c:v>
                </c:pt>
                <c:pt idx="2241">
                  <c:v>172.37541531119501</c:v>
                </c:pt>
                <c:pt idx="2242">
                  <c:v>171.95948454766199</c:v>
                </c:pt>
                <c:pt idx="2243">
                  <c:v>172.79966610290199</c:v>
                </c:pt>
                <c:pt idx="2244">
                  <c:v>172.293283170026</c:v>
                </c:pt>
                <c:pt idx="2245">
                  <c:v>172.147695320053</c:v>
                </c:pt>
                <c:pt idx="2246">
                  <c:v>172.37368901678801</c:v>
                </c:pt>
                <c:pt idx="2247">
                  <c:v>172.566453677076</c:v>
                </c:pt>
                <c:pt idx="2248">
                  <c:v>173.62310685934301</c:v>
                </c:pt>
                <c:pt idx="2249">
                  <c:v>173.565158968411</c:v>
                </c:pt>
                <c:pt idx="2250">
                  <c:v>172.62658748584701</c:v>
                </c:pt>
                <c:pt idx="2251">
                  <c:v>170.257634704765</c:v>
                </c:pt>
                <c:pt idx="2252">
                  <c:v>171.157357156546</c:v>
                </c:pt>
                <c:pt idx="2253">
                  <c:v>169.75624961109</c:v>
                </c:pt>
                <c:pt idx="2254">
                  <c:v>170.04711582857399</c:v>
                </c:pt>
                <c:pt idx="2255">
                  <c:v>170.482883150177</c:v>
                </c:pt>
                <c:pt idx="2256">
                  <c:v>170.53625754746699</c:v>
                </c:pt>
                <c:pt idx="2257">
                  <c:v>170.392871968609</c:v>
                </c:pt>
                <c:pt idx="2258">
                  <c:v>170.57949859070899</c:v>
                </c:pt>
                <c:pt idx="2259">
                  <c:v>171.91734884881001</c:v>
                </c:pt>
                <c:pt idx="2260">
                  <c:v>172.80019923858001</c:v>
                </c:pt>
                <c:pt idx="2261">
                  <c:v>172.50598611097601</c:v>
                </c:pt>
                <c:pt idx="2262">
                  <c:v>172.27599961737201</c:v>
                </c:pt>
                <c:pt idx="2263">
                  <c:v>172.75023473112</c:v>
                </c:pt>
                <c:pt idx="2264">
                  <c:v>172.8834906097</c:v>
                </c:pt>
                <c:pt idx="2265">
                  <c:v>172.41317060321501</c:v>
                </c:pt>
                <c:pt idx="2266">
                  <c:v>172.431375477996</c:v>
                </c:pt>
                <c:pt idx="2267">
                  <c:v>171.99041762463</c:v>
                </c:pt>
                <c:pt idx="2268">
                  <c:v>170.38011491902699</c:v>
                </c:pt>
                <c:pt idx="2269">
                  <c:v>170.29849655751099</c:v>
                </c:pt>
                <c:pt idx="2270">
                  <c:v>169.927930674062</c:v>
                </c:pt>
                <c:pt idx="2271">
                  <c:v>169.853808084908</c:v>
                </c:pt>
                <c:pt idx="2272">
                  <c:v>170.03454501054799</c:v>
                </c:pt>
                <c:pt idx="2273">
                  <c:v>169.03659828329901</c:v>
                </c:pt>
                <c:pt idx="2274">
                  <c:v>169.16697535066299</c:v>
                </c:pt>
                <c:pt idx="2275">
                  <c:v>169.25290289683701</c:v>
                </c:pt>
                <c:pt idx="2276">
                  <c:v>168.666195919899</c:v>
                </c:pt>
                <c:pt idx="2277">
                  <c:v>168.88427859964401</c:v>
                </c:pt>
                <c:pt idx="2278">
                  <c:v>169.607777427446</c:v>
                </c:pt>
                <c:pt idx="2279">
                  <c:v>169.893354921444</c:v>
                </c:pt>
                <c:pt idx="2280">
                  <c:v>169.71803672347201</c:v>
                </c:pt>
                <c:pt idx="2281">
                  <c:v>169.88647119418101</c:v>
                </c:pt>
                <c:pt idx="2282">
                  <c:v>170.04797055758499</c:v>
                </c:pt>
                <c:pt idx="2283">
                  <c:v>170.08877245973699</c:v>
                </c:pt>
                <c:pt idx="2284">
                  <c:v>169.42095957765301</c:v>
                </c:pt>
                <c:pt idx="2285">
                  <c:v>168.73553268463701</c:v>
                </c:pt>
                <c:pt idx="2286">
                  <c:v>168.564148903866</c:v>
                </c:pt>
                <c:pt idx="2287">
                  <c:v>168.86712489882299</c:v>
                </c:pt>
                <c:pt idx="2288">
                  <c:v>168.54873749200499</c:v>
                </c:pt>
                <c:pt idx="2289">
                  <c:v>168.492970637534</c:v>
                </c:pt>
                <c:pt idx="2290">
                  <c:v>167.99575667316799</c:v>
                </c:pt>
                <c:pt idx="2291">
                  <c:v>168.272944475467</c:v>
                </c:pt>
                <c:pt idx="2292">
                  <c:v>168.79629356974601</c:v>
                </c:pt>
                <c:pt idx="2293">
                  <c:v>168.733003629633</c:v>
                </c:pt>
                <c:pt idx="2294">
                  <c:v>167.50039684483301</c:v>
                </c:pt>
                <c:pt idx="2295">
                  <c:v>166.31158064231099</c:v>
                </c:pt>
                <c:pt idx="2296">
                  <c:v>165.52685632012199</c:v>
                </c:pt>
                <c:pt idx="2297">
                  <c:v>164.76984952717001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Sheet10!$BV$7</c:f>
              <c:strCache>
                <c:ptCount val="1"/>
                <c:pt idx="0">
                  <c:v>ERCMonthly120</c:v>
                </c:pt>
              </c:strCache>
            </c:strRef>
          </c:tx>
          <c:marker>
            <c:symbol val="none"/>
          </c:marker>
          <c:val>
            <c:numRef>
              <c:f>Sheet10!$BV$8:$BV$2418</c:f>
              <c:numCache>
                <c:formatCode>General</c:formatCode>
                <c:ptCount val="2411"/>
                <c:pt idx="0">
                  <c:v>100</c:v>
                </c:pt>
                <c:pt idx="1">
                  <c:v>99.824361581045295</c:v>
                </c:pt>
                <c:pt idx="2">
                  <c:v>100.232213837128</c:v>
                </c:pt>
                <c:pt idx="3">
                  <c:v>100.012910394399</c:v>
                </c:pt>
                <c:pt idx="4">
                  <c:v>100.041922396939</c:v>
                </c:pt>
                <c:pt idx="5">
                  <c:v>100.079384727277</c:v>
                </c:pt>
                <c:pt idx="6">
                  <c:v>100.27806629949799</c:v>
                </c:pt>
                <c:pt idx="7">
                  <c:v>100.285092048233</c:v>
                </c:pt>
                <c:pt idx="8">
                  <c:v>100.338697689203</c:v>
                </c:pt>
                <c:pt idx="9">
                  <c:v>100.456712941541</c:v>
                </c:pt>
                <c:pt idx="10">
                  <c:v>100.523365369922</c:v>
                </c:pt>
                <c:pt idx="11">
                  <c:v>100.936914549428</c:v>
                </c:pt>
                <c:pt idx="12">
                  <c:v>101.42158780742299</c:v>
                </c:pt>
                <c:pt idx="13">
                  <c:v>101.41633190419201</c:v>
                </c:pt>
                <c:pt idx="14">
                  <c:v>101.30692376886</c:v>
                </c:pt>
                <c:pt idx="15">
                  <c:v>101.486250074352</c:v>
                </c:pt>
                <c:pt idx="16">
                  <c:v>101.94078767232099</c:v>
                </c:pt>
                <c:pt idx="17">
                  <c:v>102.00212034518501</c:v>
                </c:pt>
                <c:pt idx="18">
                  <c:v>102.412576343631</c:v>
                </c:pt>
                <c:pt idx="19">
                  <c:v>102.803752083806</c:v>
                </c:pt>
                <c:pt idx="20">
                  <c:v>102.391426914343</c:v>
                </c:pt>
                <c:pt idx="21">
                  <c:v>102.675525893778</c:v>
                </c:pt>
                <c:pt idx="22">
                  <c:v>102.566397890191</c:v>
                </c:pt>
                <c:pt idx="23">
                  <c:v>102.95387971394</c:v>
                </c:pt>
                <c:pt idx="24">
                  <c:v>102.780176739878</c:v>
                </c:pt>
                <c:pt idx="25">
                  <c:v>103.078535749156</c:v>
                </c:pt>
                <c:pt idx="26">
                  <c:v>102.596095858341</c:v>
                </c:pt>
                <c:pt idx="27">
                  <c:v>102.563876889601</c:v>
                </c:pt>
                <c:pt idx="28">
                  <c:v>102.803006016732</c:v>
                </c:pt>
                <c:pt idx="29">
                  <c:v>102.424263132204</c:v>
                </c:pt>
                <c:pt idx="30">
                  <c:v>102.378702624216</c:v>
                </c:pt>
                <c:pt idx="31">
                  <c:v>102.478224141965</c:v>
                </c:pt>
                <c:pt idx="32">
                  <c:v>102.495372164217</c:v>
                </c:pt>
                <c:pt idx="33">
                  <c:v>102.784697708011</c:v>
                </c:pt>
                <c:pt idx="34">
                  <c:v>102.96708436207101</c:v>
                </c:pt>
                <c:pt idx="35">
                  <c:v>103.207193387271</c:v>
                </c:pt>
                <c:pt idx="36">
                  <c:v>103.234081254995</c:v>
                </c:pt>
                <c:pt idx="37">
                  <c:v>103.460842712748</c:v>
                </c:pt>
                <c:pt idx="38">
                  <c:v>103.993358460902</c:v>
                </c:pt>
                <c:pt idx="39">
                  <c:v>103.4454544357</c:v>
                </c:pt>
                <c:pt idx="40">
                  <c:v>103.318907476996</c:v>
                </c:pt>
                <c:pt idx="41">
                  <c:v>103.651429614311</c:v>
                </c:pt>
                <c:pt idx="42">
                  <c:v>103.60930590008201</c:v>
                </c:pt>
                <c:pt idx="43">
                  <c:v>103.876243568585</c:v>
                </c:pt>
                <c:pt idx="44">
                  <c:v>103.588034798794</c:v>
                </c:pt>
                <c:pt idx="45">
                  <c:v>103.382911777535</c:v>
                </c:pt>
                <c:pt idx="46">
                  <c:v>103.565665140837</c:v>
                </c:pt>
                <c:pt idx="47">
                  <c:v>102.93276608888701</c:v>
                </c:pt>
                <c:pt idx="48">
                  <c:v>102.94466679113199</c:v>
                </c:pt>
                <c:pt idx="49">
                  <c:v>103.228104585632</c:v>
                </c:pt>
                <c:pt idx="50">
                  <c:v>103.277218018376</c:v>
                </c:pt>
                <c:pt idx="51">
                  <c:v>102.72698643425301</c:v>
                </c:pt>
                <c:pt idx="52">
                  <c:v>102.088946144974</c:v>
                </c:pt>
                <c:pt idx="53">
                  <c:v>102.132549189465</c:v>
                </c:pt>
                <c:pt idx="54">
                  <c:v>102.42655755032099</c:v>
                </c:pt>
                <c:pt idx="55">
                  <c:v>103.02551369011</c:v>
                </c:pt>
                <c:pt idx="56">
                  <c:v>103.041199605629</c:v>
                </c:pt>
                <c:pt idx="57">
                  <c:v>103.092029721833</c:v>
                </c:pt>
                <c:pt idx="58">
                  <c:v>103.05852788765</c:v>
                </c:pt>
                <c:pt idx="59">
                  <c:v>102.92969442128999</c:v>
                </c:pt>
                <c:pt idx="60">
                  <c:v>103.176736568124</c:v>
                </c:pt>
                <c:pt idx="61">
                  <c:v>103.607219840403</c:v>
                </c:pt>
                <c:pt idx="62">
                  <c:v>103.723774661798</c:v>
                </c:pt>
                <c:pt idx="63">
                  <c:v>103.994206352936</c:v>
                </c:pt>
                <c:pt idx="64">
                  <c:v>104.052392126039</c:v>
                </c:pt>
                <c:pt idx="65">
                  <c:v>103.368908080338</c:v>
                </c:pt>
                <c:pt idx="66">
                  <c:v>103.33214059823899</c:v>
                </c:pt>
                <c:pt idx="67">
                  <c:v>102.86163061822</c:v>
                </c:pt>
                <c:pt idx="68">
                  <c:v>103.109534256353</c:v>
                </c:pt>
                <c:pt idx="69">
                  <c:v>102.889305305107</c:v>
                </c:pt>
                <c:pt idx="70">
                  <c:v>102.913598801661</c:v>
                </c:pt>
                <c:pt idx="71">
                  <c:v>103.340112633416</c:v>
                </c:pt>
                <c:pt idx="72">
                  <c:v>103.072263389037</c:v>
                </c:pt>
                <c:pt idx="73">
                  <c:v>102.599553958103</c:v>
                </c:pt>
                <c:pt idx="74">
                  <c:v>102.459607473245</c:v>
                </c:pt>
                <c:pt idx="75">
                  <c:v>102.28756964947</c:v>
                </c:pt>
                <c:pt idx="76">
                  <c:v>102.320387383192</c:v>
                </c:pt>
                <c:pt idx="77">
                  <c:v>102.454401801567</c:v>
                </c:pt>
                <c:pt idx="78">
                  <c:v>102.223117318215</c:v>
                </c:pt>
                <c:pt idx="79">
                  <c:v>102.512146894278</c:v>
                </c:pt>
                <c:pt idx="80">
                  <c:v>102.73324476677701</c:v>
                </c:pt>
                <c:pt idx="81">
                  <c:v>102.66414865901299</c:v>
                </c:pt>
                <c:pt idx="82">
                  <c:v>102.517743826664</c:v>
                </c:pt>
                <c:pt idx="83">
                  <c:v>103.21979477356101</c:v>
                </c:pt>
                <c:pt idx="84">
                  <c:v>103.562239736783</c:v>
                </c:pt>
                <c:pt idx="85">
                  <c:v>102.97639472918399</c:v>
                </c:pt>
                <c:pt idx="86">
                  <c:v>102.51647568828299</c:v>
                </c:pt>
                <c:pt idx="87">
                  <c:v>102.116478767361</c:v>
                </c:pt>
                <c:pt idx="88">
                  <c:v>101.454153392847</c:v>
                </c:pt>
                <c:pt idx="89">
                  <c:v>102.050912297263</c:v>
                </c:pt>
                <c:pt idx="90">
                  <c:v>102.409246221394</c:v>
                </c:pt>
                <c:pt idx="91">
                  <c:v>102.25138591461101</c:v>
                </c:pt>
                <c:pt idx="92">
                  <c:v>102.11246007169601</c:v>
                </c:pt>
                <c:pt idx="93">
                  <c:v>101.42294027791</c:v>
                </c:pt>
                <c:pt idx="94">
                  <c:v>101.610339059509</c:v>
                </c:pt>
                <c:pt idx="95">
                  <c:v>101.23108760600999</c:v>
                </c:pt>
                <c:pt idx="96">
                  <c:v>101.599520685955</c:v>
                </c:pt>
                <c:pt idx="97">
                  <c:v>101.85015040021599</c:v>
                </c:pt>
                <c:pt idx="98">
                  <c:v>101.779997969801</c:v>
                </c:pt>
                <c:pt idx="99">
                  <c:v>101.60376000419301</c:v>
                </c:pt>
                <c:pt idx="100">
                  <c:v>102.095709212958</c:v>
                </c:pt>
                <c:pt idx="101">
                  <c:v>102.202703624631</c:v>
                </c:pt>
                <c:pt idx="102">
                  <c:v>102.870550126674</c:v>
                </c:pt>
                <c:pt idx="103">
                  <c:v>102.86912575642199</c:v>
                </c:pt>
                <c:pt idx="104">
                  <c:v>102.84151105278799</c:v>
                </c:pt>
                <c:pt idx="105">
                  <c:v>102.3467924702</c:v>
                </c:pt>
                <c:pt idx="106">
                  <c:v>102.384872184164</c:v>
                </c:pt>
                <c:pt idx="107">
                  <c:v>102.03059822598399</c:v>
                </c:pt>
                <c:pt idx="108">
                  <c:v>101.950261643811</c:v>
                </c:pt>
                <c:pt idx="109">
                  <c:v>102.026346835689</c:v>
                </c:pt>
                <c:pt idx="110">
                  <c:v>102.322260922951</c:v>
                </c:pt>
                <c:pt idx="111">
                  <c:v>102.994370807739</c:v>
                </c:pt>
                <c:pt idx="112">
                  <c:v>102.765268546371</c:v>
                </c:pt>
                <c:pt idx="113">
                  <c:v>102.64073361608401</c:v>
                </c:pt>
                <c:pt idx="114">
                  <c:v>102.449537690657</c:v>
                </c:pt>
                <c:pt idx="115">
                  <c:v>103.21786324855999</c:v>
                </c:pt>
                <c:pt idx="116">
                  <c:v>102.815722248485</c:v>
                </c:pt>
                <c:pt idx="117">
                  <c:v>103.325061077179</c:v>
                </c:pt>
                <c:pt idx="118">
                  <c:v>103.054587935886</c:v>
                </c:pt>
                <c:pt idx="119">
                  <c:v>103.488920848456</c:v>
                </c:pt>
                <c:pt idx="120">
                  <c:v>103.47155279965899</c:v>
                </c:pt>
                <c:pt idx="121">
                  <c:v>102.959407458773</c:v>
                </c:pt>
                <c:pt idx="122">
                  <c:v>103.018369940632</c:v>
                </c:pt>
                <c:pt idx="123">
                  <c:v>103.10550813748701</c:v>
                </c:pt>
                <c:pt idx="124">
                  <c:v>102.92554627602399</c:v>
                </c:pt>
                <c:pt idx="125">
                  <c:v>103.205525126334</c:v>
                </c:pt>
                <c:pt idx="126">
                  <c:v>103.27671183047001</c:v>
                </c:pt>
                <c:pt idx="127">
                  <c:v>103.99134215461601</c:v>
                </c:pt>
                <c:pt idx="128">
                  <c:v>103.96183477980099</c:v>
                </c:pt>
                <c:pt idx="129">
                  <c:v>103.61753820483101</c:v>
                </c:pt>
                <c:pt idx="130">
                  <c:v>103.987496541654</c:v>
                </c:pt>
                <c:pt idx="131">
                  <c:v>103.884131538376</c:v>
                </c:pt>
                <c:pt idx="132">
                  <c:v>103.637848743937</c:v>
                </c:pt>
                <c:pt idx="133">
                  <c:v>103.321323119105</c:v>
                </c:pt>
                <c:pt idx="134">
                  <c:v>103.102394654555</c:v>
                </c:pt>
                <c:pt idx="135">
                  <c:v>103.389679268046</c:v>
                </c:pt>
                <c:pt idx="136">
                  <c:v>103.214867735262</c:v>
                </c:pt>
                <c:pt idx="137">
                  <c:v>103.491049329685</c:v>
                </c:pt>
                <c:pt idx="138">
                  <c:v>103.428282104017</c:v>
                </c:pt>
                <c:pt idx="139">
                  <c:v>103.34774515611601</c:v>
                </c:pt>
                <c:pt idx="140">
                  <c:v>103.235915028544</c:v>
                </c:pt>
                <c:pt idx="141">
                  <c:v>102.739150325244</c:v>
                </c:pt>
                <c:pt idx="142">
                  <c:v>102.75394352364199</c:v>
                </c:pt>
                <c:pt idx="143">
                  <c:v>103.003555119916</c:v>
                </c:pt>
                <c:pt idx="144">
                  <c:v>102.858095065044</c:v>
                </c:pt>
                <c:pt idx="145">
                  <c:v>103.202469190869</c:v>
                </c:pt>
                <c:pt idx="146">
                  <c:v>103.394044653737</c:v>
                </c:pt>
                <c:pt idx="147">
                  <c:v>103.144813367095</c:v>
                </c:pt>
                <c:pt idx="148">
                  <c:v>103.369196051701</c:v>
                </c:pt>
                <c:pt idx="149">
                  <c:v>103.337457811967</c:v>
                </c:pt>
                <c:pt idx="150">
                  <c:v>103.11304277785401</c:v>
                </c:pt>
                <c:pt idx="151">
                  <c:v>103.71907521705801</c:v>
                </c:pt>
                <c:pt idx="152">
                  <c:v>103.762103515126</c:v>
                </c:pt>
                <c:pt idx="153">
                  <c:v>103.83157016601299</c:v>
                </c:pt>
                <c:pt idx="154">
                  <c:v>103.248200957398</c:v>
                </c:pt>
                <c:pt idx="155">
                  <c:v>103.27630797659801</c:v>
                </c:pt>
                <c:pt idx="156">
                  <c:v>104.11208540191301</c:v>
                </c:pt>
                <c:pt idx="157">
                  <c:v>104.26222572495899</c:v>
                </c:pt>
                <c:pt idx="158">
                  <c:v>104.426873005575</c:v>
                </c:pt>
                <c:pt idx="159">
                  <c:v>104.629049421573</c:v>
                </c:pt>
                <c:pt idx="160">
                  <c:v>104.378309460987</c:v>
                </c:pt>
                <c:pt idx="161">
                  <c:v>103.728861109589</c:v>
                </c:pt>
                <c:pt idx="162">
                  <c:v>103.80418003550101</c:v>
                </c:pt>
                <c:pt idx="163">
                  <c:v>103.364347867612</c:v>
                </c:pt>
                <c:pt idx="164">
                  <c:v>103.026947681073</c:v>
                </c:pt>
                <c:pt idx="165">
                  <c:v>102.53354802322499</c:v>
                </c:pt>
                <c:pt idx="166">
                  <c:v>102.95417310977101</c:v>
                </c:pt>
                <c:pt idx="167">
                  <c:v>102.848437393306</c:v>
                </c:pt>
                <c:pt idx="168">
                  <c:v>102.64212493205</c:v>
                </c:pt>
                <c:pt idx="169">
                  <c:v>102.34240284235101</c:v>
                </c:pt>
                <c:pt idx="170">
                  <c:v>103.021217946142</c:v>
                </c:pt>
                <c:pt idx="171">
                  <c:v>103.336022416641</c:v>
                </c:pt>
                <c:pt idx="172">
                  <c:v>102.74882977953</c:v>
                </c:pt>
                <c:pt idx="173">
                  <c:v>102.028034879449</c:v>
                </c:pt>
                <c:pt idx="174">
                  <c:v>101.92459317249801</c:v>
                </c:pt>
                <c:pt idx="175">
                  <c:v>101.457462344802</c:v>
                </c:pt>
                <c:pt idx="176">
                  <c:v>101.70838383652701</c:v>
                </c:pt>
                <c:pt idx="177">
                  <c:v>101.90903326495901</c:v>
                </c:pt>
                <c:pt idx="178">
                  <c:v>101.83494469641499</c:v>
                </c:pt>
                <c:pt idx="179">
                  <c:v>102.077872816183</c:v>
                </c:pt>
                <c:pt idx="180">
                  <c:v>101.72220698815001</c:v>
                </c:pt>
                <c:pt idx="181">
                  <c:v>101.512188289653</c:v>
                </c:pt>
                <c:pt idx="182">
                  <c:v>101.36727378353299</c:v>
                </c:pt>
                <c:pt idx="183">
                  <c:v>101.50832333765</c:v>
                </c:pt>
                <c:pt idx="184">
                  <c:v>101.620428234917</c:v>
                </c:pt>
                <c:pt idx="185">
                  <c:v>101.554517107873</c:v>
                </c:pt>
                <c:pt idx="186">
                  <c:v>101.83307127556699</c:v>
                </c:pt>
                <c:pt idx="187">
                  <c:v>101.77509317083199</c:v>
                </c:pt>
                <c:pt idx="188">
                  <c:v>102.01217214231799</c:v>
                </c:pt>
                <c:pt idx="189">
                  <c:v>101.72201249525899</c:v>
                </c:pt>
                <c:pt idx="190">
                  <c:v>101.571064945533</c:v>
                </c:pt>
                <c:pt idx="191">
                  <c:v>101.38497733942</c:v>
                </c:pt>
                <c:pt idx="192">
                  <c:v>102.02743866501601</c:v>
                </c:pt>
                <c:pt idx="193">
                  <c:v>101.495169825426</c:v>
                </c:pt>
                <c:pt idx="194">
                  <c:v>102.088290593601</c:v>
                </c:pt>
                <c:pt idx="195">
                  <c:v>101.60333045050299</c:v>
                </c:pt>
                <c:pt idx="196">
                  <c:v>101.63660568472299</c:v>
                </c:pt>
                <c:pt idx="197">
                  <c:v>101.300320929715</c:v>
                </c:pt>
                <c:pt idx="198">
                  <c:v>101.323781350182</c:v>
                </c:pt>
                <c:pt idx="199">
                  <c:v>101.243065419231</c:v>
                </c:pt>
                <c:pt idx="200">
                  <c:v>100.96592932469601</c:v>
                </c:pt>
                <c:pt idx="201">
                  <c:v>101.32203180467</c:v>
                </c:pt>
                <c:pt idx="202">
                  <c:v>101.24070148865999</c:v>
                </c:pt>
                <c:pt idx="203">
                  <c:v>100.927442164235</c:v>
                </c:pt>
                <c:pt idx="204">
                  <c:v>100.74581223122399</c:v>
                </c:pt>
                <c:pt idx="205">
                  <c:v>100.58985321524</c:v>
                </c:pt>
                <c:pt idx="206">
                  <c:v>100.460736442113</c:v>
                </c:pt>
                <c:pt idx="207">
                  <c:v>100.76475121286499</c:v>
                </c:pt>
                <c:pt idx="208">
                  <c:v>101.216417307805</c:v>
                </c:pt>
                <c:pt idx="209">
                  <c:v>101.267244348492</c:v>
                </c:pt>
                <c:pt idx="210">
                  <c:v>100.94865009060899</c:v>
                </c:pt>
                <c:pt idx="211">
                  <c:v>100.23929620163599</c:v>
                </c:pt>
                <c:pt idx="212">
                  <c:v>100.31114198633099</c:v>
                </c:pt>
                <c:pt idx="213">
                  <c:v>100.52915235842799</c:v>
                </c:pt>
                <c:pt idx="214">
                  <c:v>100.498630765241</c:v>
                </c:pt>
                <c:pt idx="215">
                  <c:v>100.601092583991</c:v>
                </c:pt>
                <c:pt idx="216">
                  <c:v>99.802491733748397</c:v>
                </c:pt>
                <c:pt idx="217">
                  <c:v>99.8568809875581</c:v>
                </c:pt>
                <c:pt idx="218">
                  <c:v>99.940580688229701</c:v>
                </c:pt>
                <c:pt idx="219">
                  <c:v>99.818273005983798</c:v>
                </c:pt>
                <c:pt idx="220">
                  <c:v>99.425036358048402</c:v>
                </c:pt>
                <c:pt idx="221">
                  <c:v>99.401873100893397</c:v>
                </c:pt>
                <c:pt idx="222">
                  <c:v>99.3231101580581</c:v>
                </c:pt>
                <c:pt idx="223">
                  <c:v>99.527474314626204</c:v>
                </c:pt>
                <c:pt idx="224">
                  <c:v>99.864080333209003</c:v>
                </c:pt>
                <c:pt idx="225">
                  <c:v>99.790887458164406</c:v>
                </c:pt>
                <c:pt idx="226">
                  <c:v>99.600990733134793</c:v>
                </c:pt>
                <c:pt idx="227">
                  <c:v>99.721864870328901</c:v>
                </c:pt>
                <c:pt idx="228">
                  <c:v>99.969446539561105</c:v>
                </c:pt>
                <c:pt idx="229">
                  <c:v>100.43800796480799</c:v>
                </c:pt>
                <c:pt idx="230">
                  <c:v>99.810291602107696</c:v>
                </c:pt>
                <c:pt idx="231">
                  <c:v>99.628307420150705</c:v>
                </c:pt>
                <c:pt idx="232">
                  <c:v>99.6190722927481</c:v>
                </c:pt>
                <c:pt idx="233">
                  <c:v>99.149333413366605</c:v>
                </c:pt>
                <c:pt idx="234">
                  <c:v>99.136070595027704</c:v>
                </c:pt>
                <c:pt idx="235">
                  <c:v>99.492030670168404</c:v>
                </c:pt>
                <c:pt idx="236">
                  <c:v>98.973784760631503</c:v>
                </c:pt>
                <c:pt idx="237">
                  <c:v>98.680145391504794</c:v>
                </c:pt>
                <c:pt idx="238">
                  <c:v>98.7207309848704</c:v>
                </c:pt>
                <c:pt idx="239">
                  <c:v>98.5840068371961</c:v>
                </c:pt>
                <c:pt idx="240">
                  <c:v>98.521022070293895</c:v>
                </c:pt>
                <c:pt idx="241">
                  <c:v>97.682083873840895</c:v>
                </c:pt>
                <c:pt idx="242">
                  <c:v>97.264043944080001</c:v>
                </c:pt>
                <c:pt idx="243">
                  <c:v>97.755495284719601</c:v>
                </c:pt>
                <c:pt idx="244">
                  <c:v>98.610127779432602</c:v>
                </c:pt>
                <c:pt idx="245">
                  <c:v>98.046058302606795</c:v>
                </c:pt>
                <c:pt idx="246">
                  <c:v>97.410074037435805</c:v>
                </c:pt>
                <c:pt idx="247">
                  <c:v>97.318774347756502</c:v>
                </c:pt>
                <c:pt idx="248">
                  <c:v>97.383319388456798</c:v>
                </c:pt>
                <c:pt idx="249">
                  <c:v>97.127794391867198</c:v>
                </c:pt>
                <c:pt idx="250">
                  <c:v>95.189875047574802</c:v>
                </c:pt>
                <c:pt idx="251">
                  <c:v>95.733421510195299</c:v>
                </c:pt>
                <c:pt idx="252">
                  <c:v>96.399919646231794</c:v>
                </c:pt>
                <c:pt idx="253">
                  <c:v>95.685199123553105</c:v>
                </c:pt>
                <c:pt idx="254">
                  <c:v>95.890338108235895</c:v>
                </c:pt>
                <c:pt idx="255">
                  <c:v>95.858802538480404</c:v>
                </c:pt>
                <c:pt idx="256">
                  <c:v>95.209111813637506</c:v>
                </c:pt>
                <c:pt idx="257">
                  <c:v>93.741465134399505</c:v>
                </c:pt>
                <c:pt idx="258">
                  <c:v>92.633089406267402</c:v>
                </c:pt>
                <c:pt idx="259">
                  <c:v>90.696004475608802</c:v>
                </c:pt>
                <c:pt idx="260">
                  <c:v>91.721451796802398</c:v>
                </c:pt>
                <c:pt idx="261">
                  <c:v>91.454275770448902</c:v>
                </c:pt>
                <c:pt idx="262">
                  <c:v>90.888608796571404</c:v>
                </c:pt>
                <c:pt idx="263">
                  <c:v>90.467594756457899</c:v>
                </c:pt>
                <c:pt idx="264">
                  <c:v>90.179482483137505</c:v>
                </c:pt>
                <c:pt idx="265">
                  <c:v>91.211275314543101</c:v>
                </c:pt>
                <c:pt idx="266">
                  <c:v>91.380078481949099</c:v>
                </c:pt>
                <c:pt idx="267">
                  <c:v>91.558542302735603</c:v>
                </c:pt>
                <c:pt idx="268">
                  <c:v>91.606406885562095</c:v>
                </c:pt>
                <c:pt idx="269">
                  <c:v>90.392319592943906</c:v>
                </c:pt>
                <c:pt idx="270">
                  <c:v>89.545804861613902</c:v>
                </c:pt>
                <c:pt idx="271">
                  <c:v>89.666560425029104</c:v>
                </c:pt>
                <c:pt idx="272">
                  <c:v>90.232483021897707</c:v>
                </c:pt>
                <c:pt idx="273">
                  <c:v>90.039119606035499</c:v>
                </c:pt>
                <c:pt idx="274">
                  <c:v>89.898161329587893</c:v>
                </c:pt>
                <c:pt idx="275">
                  <c:v>89.8099751559092</c:v>
                </c:pt>
                <c:pt idx="276">
                  <c:v>91.505452661392397</c:v>
                </c:pt>
                <c:pt idx="277">
                  <c:v>91.229436850598205</c:v>
                </c:pt>
                <c:pt idx="278">
                  <c:v>90.465509888293795</c:v>
                </c:pt>
                <c:pt idx="279">
                  <c:v>90.516327169380105</c:v>
                </c:pt>
                <c:pt idx="280">
                  <c:v>90.429829586429506</c:v>
                </c:pt>
                <c:pt idx="281">
                  <c:v>90.286588663367297</c:v>
                </c:pt>
                <c:pt idx="282">
                  <c:v>89.827269012258398</c:v>
                </c:pt>
                <c:pt idx="283">
                  <c:v>89.905904821370598</c:v>
                </c:pt>
                <c:pt idx="284">
                  <c:v>90.043530080413703</c:v>
                </c:pt>
                <c:pt idx="285">
                  <c:v>90.056940719008793</c:v>
                </c:pt>
                <c:pt idx="286">
                  <c:v>90.345846302673095</c:v>
                </c:pt>
                <c:pt idx="287">
                  <c:v>90.429367591827599</c:v>
                </c:pt>
                <c:pt idx="288">
                  <c:v>91.368285141624099</c:v>
                </c:pt>
                <c:pt idx="289">
                  <c:v>91.571839893218694</c:v>
                </c:pt>
                <c:pt idx="290">
                  <c:v>91.721911324821093</c:v>
                </c:pt>
                <c:pt idx="291">
                  <c:v>93.062680773725205</c:v>
                </c:pt>
                <c:pt idx="292">
                  <c:v>93.676161330710002</c:v>
                </c:pt>
                <c:pt idx="293">
                  <c:v>93.914608216754502</c:v>
                </c:pt>
                <c:pt idx="294">
                  <c:v>93.731695400508102</c:v>
                </c:pt>
                <c:pt idx="295">
                  <c:v>94.593705254232304</c:v>
                </c:pt>
                <c:pt idx="296">
                  <c:v>95.115513120687197</c:v>
                </c:pt>
                <c:pt idx="297">
                  <c:v>95.284866830305901</c:v>
                </c:pt>
                <c:pt idx="298">
                  <c:v>94.984341649665296</c:v>
                </c:pt>
                <c:pt idx="299">
                  <c:v>95.453330686740699</c:v>
                </c:pt>
                <c:pt idx="300">
                  <c:v>95.707372748043795</c:v>
                </c:pt>
                <c:pt idx="301">
                  <c:v>96.077466147748197</c:v>
                </c:pt>
                <c:pt idx="302">
                  <c:v>96.041854560441394</c:v>
                </c:pt>
                <c:pt idx="303">
                  <c:v>96.446489362816493</c:v>
                </c:pt>
                <c:pt idx="304">
                  <c:v>96.504012632689793</c:v>
                </c:pt>
                <c:pt idx="305">
                  <c:v>98.568507123637303</c:v>
                </c:pt>
                <c:pt idx="306">
                  <c:v>99.592656291071194</c:v>
                </c:pt>
                <c:pt idx="307">
                  <c:v>99.923413865517503</c:v>
                </c:pt>
                <c:pt idx="308">
                  <c:v>99.594592912866005</c:v>
                </c:pt>
                <c:pt idx="309">
                  <c:v>99.435651615257498</c:v>
                </c:pt>
                <c:pt idx="310">
                  <c:v>99.277056291538102</c:v>
                </c:pt>
                <c:pt idx="311">
                  <c:v>99.304601827973997</c:v>
                </c:pt>
                <c:pt idx="312">
                  <c:v>99.765269549237701</c:v>
                </c:pt>
                <c:pt idx="313">
                  <c:v>99.793040469325902</c:v>
                </c:pt>
                <c:pt idx="314">
                  <c:v>100.056729291691</c:v>
                </c:pt>
                <c:pt idx="315">
                  <c:v>100.008602500767</c:v>
                </c:pt>
                <c:pt idx="316">
                  <c:v>99.405907436297696</c:v>
                </c:pt>
                <c:pt idx="317">
                  <c:v>99.636365076062305</c:v>
                </c:pt>
                <c:pt idx="318">
                  <c:v>99.817014880368603</c:v>
                </c:pt>
                <c:pt idx="319">
                  <c:v>98.705483252520906</c:v>
                </c:pt>
                <c:pt idx="320">
                  <c:v>98.8262752125394</c:v>
                </c:pt>
                <c:pt idx="321">
                  <c:v>98.766867904820003</c:v>
                </c:pt>
                <c:pt idx="322">
                  <c:v>98.311932536514504</c:v>
                </c:pt>
                <c:pt idx="323">
                  <c:v>98.569030065606796</c:v>
                </c:pt>
                <c:pt idx="324">
                  <c:v>98.315124570094</c:v>
                </c:pt>
                <c:pt idx="325">
                  <c:v>98.329708736122797</c:v>
                </c:pt>
                <c:pt idx="326">
                  <c:v>98.368608952884102</c:v>
                </c:pt>
                <c:pt idx="327">
                  <c:v>97.522163819909693</c:v>
                </c:pt>
                <c:pt idx="328">
                  <c:v>97.419892517115201</c:v>
                </c:pt>
                <c:pt idx="329">
                  <c:v>96.774358696450804</c:v>
                </c:pt>
                <c:pt idx="330">
                  <c:v>97.229193504067595</c:v>
                </c:pt>
                <c:pt idx="331">
                  <c:v>97.011476960885005</c:v>
                </c:pt>
                <c:pt idx="332">
                  <c:v>97.432114357457706</c:v>
                </c:pt>
                <c:pt idx="333">
                  <c:v>97.642288603890705</c:v>
                </c:pt>
                <c:pt idx="334">
                  <c:v>96.545589205716396</c:v>
                </c:pt>
                <c:pt idx="335">
                  <c:v>96.685514065608999</c:v>
                </c:pt>
                <c:pt idx="336">
                  <c:v>96.604394223227203</c:v>
                </c:pt>
                <c:pt idx="337">
                  <c:v>96.254913617902503</c:v>
                </c:pt>
                <c:pt idx="338">
                  <c:v>96.0291730305795</c:v>
                </c:pt>
                <c:pt idx="339">
                  <c:v>96.170266979378894</c:v>
                </c:pt>
                <c:pt idx="340">
                  <c:v>96.518962462064096</c:v>
                </c:pt>
                <c:pt idx="341">
                  <c:v>96.612750164645206</c:v>
                </c:pt>
                <c:pt idx="342">
                  <c:v>96.816615441592006</c:v>
                </c:pt>
                <c:pt idx="343">
                  <c:v>97.189795503828407</c:v>
                </c:pt>
                <c:pt idx="344">
                  <c:v>97.220416173113904</c:v>
                </c:pt>
                <c:pt idx="345">
                  <c:v>96.552797163321102</c:v>
                </c:pt>
                <c:pt idx="346">
                  <c:v>96.871641733724999</c:v>
                </c:pt>
                <c:pt idx="347">
                  <c:v>96.566105485677994</c:v>
                </c:pt>
                <c:pt idx="348">
                  <c:v>96.113611710192998</c:v>
                </c:pt>
                <c:pt idx="349">
                  <c:v>96.418409297510195</c:v>
                </c:pt>
                <c:pt idx="350">
                  <c:v>96.043796506404107</c:v>
                </c:pt>
                <c:pt idx="351">
                  <c:v>95.869067015407893</c:v>
                </c:pt>
                <c:pt idx="352">
                  <c:v>95.316047169692993</c:v>
                </c:pt>
                <c:pt idx="353">
                  <c:v>94.709720992072903</c:v>
                </c:pt>
                <c:pt idx="354">
                  <c:v>94.321102197537002</c:v>
                </c:pt>
                <c:pt idx="355">
                  <c:v>93.697734511788099</c:v>
                </c:pt>
                <c:pt idx="356">
                  <c:v>93.603264630507198</c:v>
                </c:pt>
                <c:pt idx="357">
                  <c:v>93.953383052267696</c:v>
                </c:pt>
                <c:pt idx="358">
                  <c:v>94.143731425602496</c:v>
                </c:pt>
                <c:pt idx="359">
                  <c:v>94.264594192071996</c:v>
                </c:pt>
                <c:pt idx="360">
                  <c:v>93.706349173915896</c:v>
                </c:pt>
                <c:pt idx="361">
                  <c:v>93.665119166571102</c:v>
                </c:pt>
                <c:pt idx="362">
                  <c:v>93.800599784128806</c:v>
                </c:pt>
                <c:pt idx="363">
                  <c:v>95.071164594624307</c:v>
                </c:pt>
                <c:pt idx="364">
                  <c:v>95.052911491342698</c:v>
                </c:pt>
                <c:pt idx="365">
                  <c:v>94.619200477017799</c:v>
                </c:pt>
                <c:pt idx="366">
                  <c:v>94.882019260739597</c:v>
                </c:pt>
                <c:pt idx="367">
                  <c:v>97.191538885028294</c:v>
                </c:pt>
                <c:pt idx="368">
                  <c:v>97.484102075041207</c:v>
                </c:pt>
                <c:pt idx="369">
                  <c:v>97.051466158607695</c:v>
                </c:pt>
                <c:pt idx="370">
                  <c:v>97.651736811703003</c:v>
                </c:pt>
                <c:pt idx="371">
                  <c:v>97.196489206349398</c:v>
                </c:pt>
                <c:pt idx="372">
                  <c:v>96.988043942253299</c:v>
                </c:pt>
                <c:pt idx="373">
                  <c:v>97.797609841511203</c:v>
                </c:pt>
                <c:pt idx="374">
                  <c:v>97.223715180821003</c:v>
                </c:pt>
                <c:pt idx="375">
                  <c:v>96.418381703441796</c:v>
                </c:pt>
                <c:pt idx="376">
                  <c:v>96.892135965518094</c:v>
                </c:pt>
                <c:pt idx="377">
                  <c:v>97.096506400587998</c:v>
                </c:pt>
                <c:pt idx="378">
                  <c:v>97.435700632767507</c:v>
                </c:pt>
                <c:pt idx="379">
                  <c:v>97.160249139468206</c:v>
                </c:pt>
                <c:pt idx="380">
                  <c:v>96.544565032264401</c:v>
                </c:pt>
                <c:pt idx="381">
                  <c:v>96.126855868871402</c:v>
                </c:pt>
                <c:pt idx="382">
                  <c:v>96.697739423961195</c:v>
                </c:pt>
                <c:pt idx="383">
                  <c:v>97.327881371134794</c:v>
                </c:pt>
                <c:pt idx="384">
                  <c:v>97.881412889192106</c:v>
                </c:pt>
                <c:pt idx="385">
                  <c:v>97.560323769430596</c:v>
                </c:pt>
                <c:pt idx="386">
                  <c:v>97.991185949438702</c:v>
                </c:pt>
                <c:pt idx="387">
                  <c:v>97.880972720675899</c:v>
                </c:pt>
                <c:pt idx="388">
                  <c:v>97.506921596423695</c:v>
                </c:pt>
                <c:pt idx="389">
                  <c:v>96.960980715962805</c:v>
                </c:pt>
                <c:pt idx="390">
                  <c:v>97.207398172111894</c:v>
                </c:pt>
                <c:pt idx="391">
                  <c:v>97.226070875954207</c:v>
                </c:pt>
                <c:pt idx="392">
                  <c:v>97.702402216533102</c:v>
                </c:pt>
                <c:pt idx="393">
                  <c:v>98.167411480981997</c:v>
                </c:pt>
                <c:pt idx="394">
                  <c:v>97.926958297840997</c:v>
                </c:pt>
                <c:pt idx="395">
                  <c:v>97.492203124361893</c:v>
                </c:pt>
                <c:pt idx="396">
                  <c:v>97.873909794040102</c:v>
                </c:pt>
                <c:pt idx="397">
                  <c:v>97.729400747745004</c:v>
                </c:pt>
                <c:pt idx="398">
                  <c:v>97.398986812197506</c:v>
                </c:pt>
                <c:pt idx="399">
                  <c:v>98.095454367675003</c:v>
                </c:pt>
                <c:pt idx="400">
                  <c:v>97.980596661689205</c:v>
                </c:pt>
                <c:pt idx="401">
                  <c:v>98.420487412445993</c:v>
                </c:pt>
                <c:pt idx="402">
                  <c:v>97.449634567913805</c:v>
                </c:pt>
                <c:pt idx="403">
                  <c:v>98.025344526649505</c:v>
                </c:pt>
                <c:pt idx="404">
                  <c:v>98.294195581641404</c:v>
                </c:pt>
                <c:pt idx="405">
                  <c:v>98.497711543539694</c:v>
                </c:pt>
                <c:pt idx="406">
                  <c:v>98.302103629232207</c:v>
                </c:pt>
                <c:pt idx="407">
                  <c:v>98.580713205630005</c:v>
                </c:pt>
                <c:pt idx="408">
                  <c:v>98.423121368331394</c:v>
                </c:pt>
                <c:pt idx="409">
                  <c:v>98.463821022374802</c:v>
                </c:pt>
                <c:pt idx="410">
                  <c:v>98.497410322891895</c:v>
                </c:pt>
                <c:pt idx="411">
                  <c:v>99.034133067338104</c:v>
                </c:pt>
                <c:pt idx="412">
                  <c:v>98.221450697887093</c:v>
                </c:pt>
                <c:pt idx="413">
                  <c:v>97.958074328853201</c:v>
                </c:pt>
                <c:pt idx="414">
                  <c:v>97.918599524161905</c:v>
                </c:pt>
                <c:pt idx="415">
                  <c:v>97.194363546457296</c:v>
                </c:pt>
                <c:pt idx="416">
                  <c:v>97.735361497125297</c:v>
                </c:pt>
                <c:pt idx="417">
                  <c:v>99.131132588281403</c:v>
                </c:pt>
                <c:pt idx="418">
                  <c:v>98.850780695737001</c:v>
                </c:pt>
                <c:pt idx="419">
                  <c:v>99.314118529803395</c:v>
                </c:pt>
                <c:pt idx="420">
                  <c:v>99.101151411392806</c:v>
                </c:pt>
                <c:pt idx="421">
                  <c:v>99.040386517291495</c:v>
                </c:pt>
                <c:pt idx="422">
                  <c:v>98.227669507561401</c:v>
                </c:pt>
                <c:pt idx="423">
                  <c:v>97.904007741669005</c:v>
                </c:pt>
                <c:pt idx="424">
                  <c:v>98.368245685074598</c:v>
                </c:pt>
                <c:pt idx="425">
                  <c:v>98.083142719596594</c:v>
                </c:pt>
                <c:pt idx="426">
                  <c:v>98.407769831459802</c:v>
                </c:pt>
                <c:pt idx="427">
                  <c:v>98.496220742451001</c:v>
                </c:pt>
                <c:pt idx="428">
                  <c:v>98.029294312727103</c:v>
                </c:pt>
                <c:pt idx="429">
                  <c:v>98.254723354848494</c:v>
                </c:pt>
                <c:pt idx="430">
                  <c:v>98.227991690684107</c:v>
                </c:pt>
                <c:pt idx="431">
                  <c:v>97.654119206260802</c:v>
                </c:pt>
                <c:pt idx="432">
                  <c:v>98.101990288555996</c:v>
                </c:pt>
                <c:pt idx="433">
                  <c:v>97.554285279559593</c:v>
                </c:pt>
                <c:pt idx="434">
                  <c:v>98.0150185998761</c:v>
                </c:pt>
                <c:pt idx="435">
                  <c:v>97.970451183676204</c:v>
                </c:pt>
                <c:pt idx="436">
                  <c:v>99.0008842280848</c:v>
                </c:pt>
                <c:pt idx="437">
                  <c:v>99.079953048841801</c:v>
                </c:pt>
                <c:pt idx="438">
                  <c:v>99.218170635250203</c:v>
                </c:pt>
                <c:pt idx="439">
                  <c:v>99.049620610854902</c:v>
                </c:pt>
                <c:pt idx="440">
                  <c:v>99.228597192409296</c:v>
                </c:pt>
                <c:pt idx="441">
                  <c:v>98.477640529055705</c:v>
                </c:pt>
                <c:pt idx="442">
                  <c:v>98.358011771949705</c:v>
                </c:pt>
                <c:pt idx="443">
                  <c:v>97.939101888476003</c:v>
                </c:pt>
                <c:pt idx="444">
                  <c:v>98.181461838314306</c:v>
                </c:pt>
                <c:pt idx="445">
                  <c:v>97.856738419441299</c:v>
                </c:pt>
                <c:pt idx="446">
                  <c:v>98.106491709428298</c:v>
                </c:pt>
                <c:pt idx="447">
                  <c:v>98.432679305443898</c:v>
                </c:pt>
                <c:pt idx="448">
                  <c:v>98.292948864178499</c:v>
                </c:pt>
                <c:pt idx="449">
                  <c:v>98.526107466690306</c:v>
                </c:pt>
                <c:pt idx="450">
                  <c:v>99.006463362967295</c:v>
                </c:pt>
                <c:pt idx="451">
                  <c:v>98.769363578887095</c:v>
                </c:pt>
                <c:pt idx="452">
                  <c:v>99.495078028360197</c:v>
                </c:pt>
                <c:pt idx="453">
                  <c:v>100.07607588742</c:v>
                </c:pt>
                <c:pt idx="454">
                  <c:v>99.936029972690093</c:v>
                </c:pt>
                <c:pt idx="455">
                  <c:v>100.074077233544</c:v>
                </c:pt>
                <c:pt idx="456">
                  <c:v>100.27049712960699</c:v>
                </c:pt>
                <c:pt idx="457">
                  <c:v>100.25157247909701</c:v>
                </c:pt>
                <c:pt idx="458">
                  <c:v>100.085675322079</c:v>
                </c:pt>
                <c:pt idx="459">
                  <c:v>99.855286949909399</c:v>
                </c:pt>
                <c:pt idx="460">
                  <c:v>100.660144035054</c:v>
                </c:pt>
                <c:pt idx="461">
                  <c:v>101.55110021014499</c:v>
                </c:pt>
                <c:pt idx="462">
                  <c:v>101.550632491041</c:v>
                </c:pt>
                <c:pt idx="463">
                  <c:v>101.66482636754399</c:v>
                </c:pt>
                <c:pt idx="464">
                  <c:v>101.60371171383299</c:v>
                </c:pt>
                <c:pt idx="465">
                  <c:v>101.377989419825</c:v>
                </c:pt>
                <c:pt idx="466">
                  <c:v>101.439871302985</c:v>
                </c:pt>
                <c:pt idx="467">
                  <c:v>101.55063996516</c:v>
                </c:pt>
                <c:pt idx="468">
                  <c:v>101.548020743474</c:v>
                </c:pt>
                <c:pt idx="469">
                  <c:v>101.60084363638801</c:v>
                </c:pt>
                <c:pt idx="470">
                  <c:v>102.27489939833799</c:v>
                </c:pt>
                <c:pt idx="471">
                  <c:v>101.891643666961</c:v>
                </c:pt>
                <c:pt idx="472">
                  <c:v>101.328892197949</c:v>
                </c:pt>
                <c:pt idx="473">
                  <c:v>101.54303007084501</c:v>
                </c:pt>
                <c:pt idx="474">
                  <c:v>101.94757402651101</c:v>
                </c:pt>
                <c:pt idx="475">
                  <c:v>102.441095210467</c:v>
                </c:pt>
                <c:pt idx="476">
                  <c:v>102.477980270895</c:v>
                </c:pt>
                <c:pt idx="477">
                  <c:v>102.723740951178</c:v>
                </c:pt>
                <c:pt idx="478">
                  <c:v>102.868174269606</c:v>
                </c:pt>
                <c:pt idx="479">
                  <c:v>103.067318877047</c:v>
                </c:pt>
                <c:pt idx="480">
                  <c:v>103.026580320544</c:v>
                </c:pt>
                <c:pt idx="481">
                  <c:v>103.330599926505</c:v>
                </c:pt>
                <c:pt idx="482">
                  <c:v>103.175802666406</c:v>
                </c:pt>
                <c:pt idx="483">
                  <c:v>102.50462320800401</c:v>
                </c:pt>
                <c:pt idx="484">
                  <c:v>102.91700848519901</c:v>
                </c:pt>
                <c:pt idx="485">
                  <c:v>103.00206244420301</c:v>
                </c:pt>
                <c:pt idx="486">
                  <c:v>103.10313275955301</c:v>
                </c:pt>
                <c:pt idx="487">
                  <c:v>103.20436975849999</c:v>
                </c:pt>
                <c:pt idx="488">
                  <c:v>103.491319018279</c:v>
                </c:pt>
                <c:pt idx="489">
                  <c:v>104.379304381255</c:v>
                </c:pt>
                <c:pt idx="490">
                  <c:v>104.630830458272</c:v>
                </c:pt>
                <c:pt idx="491">
                  <c:v>104.43028917557901</c:v>
                </c:pt>
                <c:pt idx="492">
                  <c:v>104.41048177690899</c:v>
                </c:pt>
                <c:pt idx="493">
                  <c:v>104.96244802109101</c:v>
                </c:pt>
                <c:pt idx="494">
                  <c:v>105.31511405369299</c:v>
                </c:pt>
                <c:pt idx="495">
                  <c:v>104.997767601997</c:v>
                </c:pt>
                <c:pt idx="496">
                  <c:v>105.01929587529401</c:v>
                </c:pt>
                <c:pt idx="497">
                  <c:v>105.286857916263</c:v>
                </c:pt>
                <c:pt idx="498">
                  <c:v>105.18434267408399</c:v>
                </c:pt>
                <c:pt idx="499">
                  <c:v>104.984828971667</c:v>
                </c:pt>
                <c:pt idx="500">
                  <c:v>105.110794575021</c:v>
                </c:pt>
                <c:pt idx="501">
                  <c:v>105.880717376211</c:v>
                </c:pt>
                <c:pt idx="502">
                  <c:v>105.707813398963</c:v>
                </c:pt>
                <c:pt idx="503">
                  <c:v>105.73347477130299</c:v>
                </c:pt>
                <c:pt idx="504">
                  <c:v>105.317152733553</c:v>
                </c:pt>
                <c:pt idx="505">
                  <c:v>105.01098781866899</c:v>
                </c:pt>
                <c:pt idx="506">
                  <c:v>105.41123798068401</c:v>
                </c:pt>
                <c:pt idx="507">
                  <c:v>105.614954441159</c:v>
                </c:pt>
                <c:pt idx="508">
                  <c:v>106.156868393433</c:v>
                </c:pt>
                <c:pt idx="509">
                  <c:v>106.02838899849</c:v>
                </c:pt>
                <c:pt idx="510">
                  <c:v>105.36159490690299</c:v>
                </c:pt>
                <c:pt idx="511">
                  <c:v>105.64358902462099</c:v>
                </c:pt>
                <c:pt idx="512">
                  <c:v>105.874408375702</c:v>
                </c:pt>
                <c:pt idx="513">
                  <c:v>105.773813704041</c:v>
                </c:pt>
                <c:pt idx="514">
                  <c:v>105.60801481465001</c:v>
                </c:pt>
                <c:pt idx="515">
                  <c:v>105.679974087635</c:v>
                </c:pt>
                <c:pt idx="516">
                  <c:v>106.260747684368</c:v>
                </c:pt>
                <c:pt idx="517">
                  <c:v>106.38835045333801</c:v>
                </c:pt>
                <c:pt idx="518">
                  <c:v>106.030594718974</c:v>
                </c:pt>
                <c:pt idx="519">
                  <c:v>106.090876785332</c:v>
                </c:pt>
                <c:pt idx="520">
                  <c:v>105.55575907814099</c:v>
                </c:pt>
                <c:pt idx="521">
                  <c:v>104.875137110122</c:v>
                </c:pt>
                <c:pt idx="522">
                  <c:v>105.23856886638301</c:v>
                </c:pt>
                <c:pt idx="523">
                  <c:v>104.77101353654599</c:v>
                </c:pt>
                <c:pt idx="524">
                  <c:v>105.05374708803301</c:v>
                </c:pt>
                <c:pt idx="525">
                  <c:v>104.910464978292</c:v>
                </c:pt>
                <c:pt idx="526">
                  <c:v>104.81945469138</c:v>
                </c:pt>
                <c:pt idx="527">
                  <c:v>104.59807855331699</c:v>
                </c:pt>
                <c:pt idx="528">
                  <c:v>104.461410872055</c:v>
                </c:pt>
                <c:pt idx="529">
                  <c:v>105.14418192212101</c:v>
                </c:pt>
                <c:pt idx="530">
                  <c:v>105.401342182375</c:v>
                </c:pt>
                <c:pt idx="531">
                  <c:v>106.116564341322</c:v>
                </c:pt>
                <c:pt idx="532">
                  <c:v>106.11140197426199</c:v>
                </c:pt>
                <c:pt idx="533">
                  <c:v>106.488734138986</c:v>
                </c:pt>
                <c:pt idx="534">
                  <c:v>106.21244280532601</c:v>
                </c:pt>
                <c:pt idx="535">
                  <c:v>106.558656083199</c:v>
                </c:pt>
                <c:pt idx="536">
                  <c:v>107.362357680629</c:v>
                </c:pt>
                <c:pt idx="537">
                  <c:v>107.61722965793101</c:v>
                </c:pt>
                <c:pt idx="538">
                  <c:v>107.311978064401</c:v>
                </c:pt>
                <c:pt idx="539">
                  <c:v>106.965766025805</c:v>
                </c:pt>
                <c:pt idx="540">
                  <c:v>106.80541075928301</c:v>
                </c:pt>
                <c:pt idx="541">
                  <c:v>107.195077645653</c:v>
                </c:pt>
                <c:pt idx="542">
                  <c:v>107.41645570654499</c:v>
                </c:pt>
                <c:pt idx="543">
                  <c:v>107.776121998097</c:v>
                </c:pt>
                <c:pt idx="544">
                  <c:v>107.495335240283</c:v>
                </c:pt>
                <c:pt idx="545">
                  <c:v>107.701316427826</c:v>
                </c:pt>
                <c:pt idx="546">
                  <c:v>107.45469077637701</c:v>
                </c:pt>
                <c:pt idx="547">
                  <c:v>107.410277538508</c:v>
                </c:pt>
                <c:pt idx="548">
                  <c:v>107.005051278284</c:v>
                </c:pt>
                <c:pt idx="549">
                  <c:v>106.616984211725</c:v>
                </c:pt>
                <c:pt idx="550">
                  <c:v>106.677261122453</c:v>
                </c:pt>
                <c:pt idx="551">
                  <c:v>106.69462942718501</c:v>
                </c:pt>
                <c:pt idx="552">
                  <c:v>106.563281307946</c:v>
                </c:pt>
                <c:pt idx="553">
                  <c:v>106.396512614393</c:v>
                </c:pt>
                <c:pt idx="554">
                  <c:v>106.216868860107</c:v>
                </c:pt>
                <c:pt idx="555">
                  <c:v>106.528129446763</c:v>
                </c:pt>
                <c:pt idx="556">
                  <c:v>106.170334334972</c:v>
                </c:pt>
                <c:pt idx="557">
                  <c:v>106.286765432934</c:v>
                </c:pt>
                <c:pt idx="558">
                  <c:v>106.62484521528199</c:v>
                </c:pt>
                <c:pt idx="559">
                  <c:v>106.626502134674</c:v>
                </c:pt>
                <c:pt idx="560">
                  <c:v>106.19028596948</c:v>
                </c:pt>
                <c:pt idx="561">
                  <c:v>105.98519217066</c:v>
                </c:pt>
                <c:pt idx="562">
                  <c:v>106.110710305224</c:v>
                </c:pt>
                <c:pt idx="563">
                  <c:v>105.91594070387001</c:v>
                </c:pt>
                <c:pt idx="564">
                  <c:v>105.737600881338</c:v>
                </c:pt>
                <c:pt idx="565">
                  <c:v>105.89835075325701</c:v>
                </c:pt>
                <c:pt idx="566">
                  <c:v>106.14635489339599</c:v>
                </c:pt>
                <c:pt idx="567">
                  <c:v>105.766287567695</c:v>
                </c:pt>
                <c:pt idx="568">
                  <c:v>106.363708089425</c:v>
                </c:pt>
                <c:pt idx="569">
                  <c:v>106.759543843928</c:v>
                </c:pt>
                <c:pt idx="570">
                  <c:v>106.35216528503599</c:v>
                </c:pt>
                <c:pt idx="571">
                  <c:v>106.489860988236</c:v>
                </c:pt>
                <c:pt idx="572">
                  <c:v>106.705544780995</c:v>
                </c:pt>
                <c:pt idx="573">
                  <c:v>106.590615483707</c:v>
                </c:pt>
                <c:pt idx="574">
                  <c:v>106.818864970965</c:v>
                </c:pt>
                <c:pt idx="575">
                  <c:v>106.685981316555</c:v>
                </c:pt>
                <c:pt idx="576">
                  <c:v>107.16403426356899</c:v>
                </c:pt>
                <c:pt idx="577">
                  <c:v>107.06121811035101</c:v>
                </c:pt>
                <c:pt idx="578">
                  <c:v>107.372698926635</c:v>
                </c:pt>
                <c:pt idx="579">
                  <c:v>107.28620864471699</c:v>
                </c:pt>
                <c:pt idx="580">
                  <c:v>106.98497977831499</c:v>
                </c:pt>
                <c:pt idx="581">
                  <c:v>106.220584228021</c:v>
                </c:pt>
                <c:pt idx="582">
                  <c:v>106.187356145547</c:v>
                </c:pt>
                <c:pt idx="583">
                  <c:v>106.177979789753</c:v>
                </c:pt>
                <c:pt idx="584">
                  <c:v>106.223124932084</c:v>
                </c:pt>
                <c:pt idx="585">
                  <c:v>105.718568704348</c:v>
                </c:pt>
                <c:pt idx="586">
                  <c:v>105.714161385813</c:v>
                </c:pt>
                <c:pt idx="587">
                  <c:v>105.72485255615899</c:v>
                </c:pt>
                <c:pt idx="588">
                  <c:v>106.14202380638601</c:v>
                </c:pt>
                <c:pt idx="589">
                  <c:v>105.69739026521999</c:v>
                </c:pt>
                <c:pt idx="590">
                  <c:v>105.485682813694</c:v>
                </c:pt>
                <c:pt idx="591">
                  <c:v>105.580350068653</c:v>
                </c:pt>
                <c:pt idx="592">
                  <c:v>105.40760872161999</c:v>
                </c:pt>
                <c:pt idx="593">
                  <c:v>105.30742514715701</c:v>
                </c:pt>
                <c:pt idx="594">
                  <c:v>104.84038348214899</c:v>
                </c:pt>
                <c:pt idx="595">
                  <c:v>104.922604088391</c:v>
                </c:pt>
                <c:pt idx="596">
                  <c:v>105.002773391535</c:v>
                </c:pt>
                <c:pt idx="597">
                  <c:v>105.571661410982</c:v>
                </c:pt>
                <c:pt idx="598">
                  <c:v>105.302576561278</c:v>
                </c:pt>
                <c:pt idx="599">
                  <c:v>105.319869696414</c:v>
                </c:pt>
                <c:pt idx="600">
                  <c:v>105.506794002994</c:v>
                </c:pt>
                <c:pt idx="601">
                  <c:v>105.363403688274</c:v>
                </c:pt>
                <c:pt idx="602">
                  <c:v>105.582008194482</c:v>
                </c:pt>
                <c:pt idx="603">
                  <c:v>105.887425653614</c:v>
                </c:pt>
                <c:pt idx="604">
                  <c:v>106.022289864398</c:v>
                </c:pt>
                <c:pt idx="605">
                  <c:v>106.29770353225</c:v>
                </c:pt>
                <c:pt idx="606">
                  <c:v>106.611169531735</c:v>
                </c:pt>
                <c:pt idx="607">
                  <c:v>106.70056523582301</c:v>
                </c:pt>
                <c:pt idx="608">
                  <c:v>106.670901637406</c:v>
                </c:pt>
                <c:pt idx="609">
                  <c:v>106.92045155201799</c:v>
                </c:pt>
                <c:pt idx="610">
                  <c:v>106.865729666268</c:v>
                </c:pt>
                <c:pt idx="611">
                  <c:v>106.751404819556</c:v>
                </c:pt>
                <c:pt idx="612">
                  <c:v>106.91023264172701</c:v>
                </c:pt>
                <c:pt idx="613">
                  <c:v>106.964150532503</c:v>
                </c:pt>
                <c:pt idx="614">
                  <c:v>107.11129705533099</c:v>
                </c:pt>
                <c:pt idx="615">
                  <c:v>107.30984048709701</c:v>
                </c:pt>
                <c:pt idx="616">
                  <c:v>107.28169396727399</c:v>
                </c:pt>
                <c:pt idx="617">
                  <c:v>107.79493712462001</c:v>
                </c:pt>
                <c:pt idx="618">
                  <c:v>108.087799889934</c:v>
                </c:pt>
                <c:pt idx="619">
                  <c:v>107.921878468579</c:v>
                </c:pt>
                <c:pt idx="620">
                  <c:v>107.730475791744</c:v>
                </c:pt>
                <c:pt idx="621">
                  <c:v>108.029449933577</c:v>
                </c:pt>
                <c:pt idx="622">
                  <c:v>108.061199578166</c:v>
                </c:pt>
                <c:pt idx="623">
                  <c:v>107.164211273585</c:v>
                </c:pt>
                <c:pt idx="624">
                  <c:v>106.86755504575</c:v>
                </c:pt>
                <c:pt idx="625">
                  <c:v>107.052411092824</c:v>
                </c:pt>
                <c:pt idx="626">
                  <c:v>107.057105122705</c:v>
                </c:pt>
                <c:pt idx="627">
                  <c:v>107.18168287641301</c:v>
                </c:pt>
                <c:pt idx="628">
                  <c:v>107.322954189542</c:v>
                </c:pt>
                <c:pt idx="629">
                  <c:v>107.37678144698501</c:v>
                </c:pt>
                <c:pt idx="630">
                  <c:v>106.87290250197201</c:v>
                </c:pt>
                <c:pt idx="631">
                  <c:v>107.11355197728</c:v>
                </c:pt>
                <c:pt idx="632">
                  <c:v>107.517099203502</c:v>
                </c:pt>
                <c:pt idx="633">
                  <c:v>107.542336371771</c:v>
                </c:pt>
                <c:pt idx="634">
                  <c:v>107.800668727</c:v>
                </c:pt>
                <c:pt idx="635">
                  <c:v>108.066253325793</c:v>
                </c:pt>
                <c:pt idx="636">
                  <c:v>108.278949306431</c:v>
                </c:pt>
                <c:pt idx="637">
                  <c:v>108.376110789707</c:v>
                </c:pt>
                <c:pt idx="638">
                  <c:v>108.565281026357</c:v>
                </c:pt>
                <c:pt idx="639">
                  <c:v>108.465138633546</c:v>
                </c:pt>
                <c:pt idx="640">
                  <c:v>108.35971286791001</c:v>
                </c:pt>
                <c:pt idx="641">
                  <c:v>108.717713340866</c:v>
                </c:pt>
                <c:pt idx="642">
                  <c:v>109.03635121887</c:v>
                </c:pt>
                <c:pt idx="643">
                  <c:v>108.932223435892</c:v>
                </c:pt>
                <c:pt idx="644">
                  <c:v>108.98886120640999</c:v>
                </c:pt>
                <c:pt idx="645">
                  <c:v>108.940347073613</c:v>
                </c:pt>
                <c:pt idx="646">
                  <c:v>108.840594172026</c:v>
                </c:pt>
                <c:pt idx="647">
                  <c:v>108.70231594176499</c:v>
                </c:pt>
                <c:pt idx="648">
                  <c:v>109.286070763545</c:v>
                </c:pt>
                <c:pt idx="649">
                  <c:v>109.29229196899099</c:v>
                </c:pt>
                <c:pt idx="650">
                  <c:v>109.555315474686</c:v>
                </c:pt>
                <c:pt idx="651">
                  <c:v>109.297438778733</c:v>
                </c:pt>
                <c:pt idx="652">
                  <c:v>109.29284114980101</c:v>
                </c:pt>
                <c:pt idx="653">
                  <c:v>109.302612015528</c:v>
                </c:pt>
                <c:pt idx="654">
                  <c:v>108.464315186505</c:v>
                </c:pt>
                <c:pt idx="655">
                  <c:v>109.100655255186</c:v>
                </c:pt>
                <c:pt idx="656">
                  <c:v>109.270270367577</c:v>
                </c:pt>
                <c:pt idx="657">
                  <c:v>109.545550128421</c:v>
                </c:pt>
                <c:pt idx="658">
                  <c:v>109.358686669246</c:v>
                </c:pt>
                <c:pt idx="659">
                  <c:v>109.365494123058</c:v>
                </c:pt>
                <c:pt idx="660">
                  <c:v>109.225123816134</c:v>
                </c:pt>
                <c:pt idx="661">
                  <c:v>109.418764558711</c:v>
                </c:pt>
                <c:pt idx="662">
                  <c:v>109.10459473474801</c:v>
                </c:pt>
                <c:pt idx="663">
                  <c:v>108.654367628603</c:v>
                </c:pt>
                <c:pt idx="664">
                  <c:v>108.986781828036</c:v>
                </c:pt>
                <c:pt idx="665">
                  <c:v>108.816610841201</c:v>
                </c:pt>
                <c:pt idx="666">
                  <c:v>108.935657588859</c:v>
                </c:pt>
                <c:pt idx="667">
                  <c:v>108.71646360077099</c:v>
                </c:pt>
                <c:pt idx="668">
                  <c:v>108.84895588499499</c:v>
                </c:pt>
                <c:pt idx="669">
                  <c:v>108.87933624650201</c:v>
                </c:pt>
                <c:pt idx="670">
                  <c:v>108.833209637675</c:v>
                </c:pt>
                <c:pt idx="671">
                  <c:v>109.047354907965</c:v>
                </c:pt>
                <c:pt idx="672">
                  <c:v>108.805421835684</c:v>
                </c:pt>
                <c:pt idx="673">
                  <c:v>109.140997122423</c:v>
                </c:pt>
                <c:pt idx="674">
                  <c:v>109.334661936088</c:v>
                </c:pt>
                <c:pt idx="675">
                  <c:v>109.217783900623</c:v>
                </c:pt>
                <c:pt idx="676">
                  <c:v>109.03780188258</c:v>
                </c:pt>
                <c:pt idx="677">
                  <c:v>108.788205984123</c:v>
                </c:pt>
                <c:pt idx="678">
                  <c:v>109.4961413164</c:v>
                </c:pt>
                <c:pt idx="679">
                  <c:v>109.30886490204701</c:v>
                </c:pt>
                <c:pt idx="680">
                  <c:v>109.782618136088</c:v>
                </c:pt>
                <c:pt idx="681">
                  <c:v>109.97764494954799</c:v>
                </c:pt>
                <c:pt idx="682">
                  <c:v>110.553070082085</c:v>
                </c:pt>
                <c:pt idx="683">
                  <c:v>110.557949966217</c:v>
                </c:pt>
                <c:pt idx="684">
                  <c:v>110.199490104361</c:v>
                </c:pt>
                <c:pt idx="685">
                  <c:v>110.453891961042</c:v>
                </c:pt>
                <c:pt idx="686">
                  <c:v>110.619364282017</c:v>
                </c:pt>
                <c:pt idx="687">
                  <c:v>110.08789018568</c:v>
                </c:pt>
                <c:pt idx="688">
                  <c:v>110.428069608591</c:v>
                </c:pt>
                <c:pt idx="689">
                  <c:v>110.646755236172</c:v>
                </c:pt>
                <c:pt idx="690">
                  <c:v>110.31496288814201</c:v>
                </c:pt>
                <c:pt idx="691">
                  <c:v>110.313387248469</c:v>
                </c:pt>
                <c:pt idx="692">
                  <c:v>109.723836821794</c:v>
                </c:pt>
                <c:pt idx="693">
                  <c:v>109.534826482577</c:v>
                </c:pt>
                <c:pt idx="694">
                  <c:v>109.717538168468</c:v>
                </c:pt>
                <c:pt idx="695">
                  <c:v>110.156803621988</c:v>
                </c:pt>
                <c:pt idx="696">
                  <c:v>110.100139293677</c:v>
                </c:pt>
                <c:pt idx="697">
                  <c:v>110.214409369539</c:v>
                </c:pt>
                <c:pt idx="698">
                  <c:v>110.17807146503699</c:v>
                </c:pt>
                <c:pt idx="699">
                  <c:v>110.315679963085</c:v>
                </c:pt>
                <c:pt idx="700">
                  <c:v>110.74812919551</c:v>
                </c:pt>
                <c:pt idx="701">
                  <c:v>111.08302775839699</c:v>
                </c:pt>
                <c:pt idx="702">
                  <c:v>110.507357035504</c:v>
                </c:pt>
                <c:pt idx="703">
                  <c:v>110.333405543868</c:v>
                </c:pt>
                <c:pt idx="704">
                  <c:v>110.73901524433001</c:v>
                </c:pt>
                <c:pt idx="705">
                  <c:v>110.96548873371999</c:v>
                </c:pt>
                <c:pt idx="706">
                  <c:v>111.23604511583299</c:v>
                </c:pt>
                <c:pt idx="707">
                  <c:v>111.027444130483</c:v>
                </c:pt>
                <c:pt idx="708">
                  <c:v>111.16496745214999</c:v>
                </c:pt>
                <c:pt idx="709">
                  <c:v>110.627062991424</c:v>
                </c:pt>
                <c:pt idx="710">
                  <c:v>110.71316775667199</c:v>
                </c:pt>
                <c:pt idx="711">
                  <c:v>110.70995819079801</c:v>
                </c:pt>
                <c:pt idx="712">
                  <c:v>111.36257114786299</c:v>
                </c:pt>
                <c:pt idx="713">
                  <c:v>111.441294673302</c:v>
                </c:pt>
                <c:pt idx="714">
                  <c:v>111.668985465677</c:v>
                </c:pt>
                <c:pt idx="715">
                  <c:v>111.552853101438</c:v>
                </c:pt>
                <c:pt idx="716">
                  <c:v>111.791671677339</c:v>
                </c:pt>
                <c:pt idx="717">
                  <c:v>112.211183464727</c:v>
                </c:pt>
                <c:pt idx="718">
                  <c:v>112.250401250631</c:v>
                </c:pt>
                <c:pt idx="719">
                  <c:v>112.32938610954901</c:v>
                </c:pt>
                <c:pt idx="720">
                  <c:v>112.076260520297</c:v>
                </c:pt>
                <c:pt idx="721">
                  <c:v>111.804196341965</c:v>
                </c:pt>
                <c:pt idx="722">
                  <c:v>112.127981396748</c:v>
                </c:pt>
                <c:pt idx="723">
                  <c:v>113.05737137178799</c:v>
                </c:pt>
                <c:pt idx="724">
                  <c:v>113.04894153599</c:v>
                </c:pt>
                <c:pt idx="725">
                  <c:v>113.166868457365</c:v>
                </c:pt>
                <c:pt idx="726">
                  <c:v>113.303592208113</c:v>
                </c:pt>
                <c:pt idx="727">
                  <c:v>113.159118320609</c:v>
                </c:pt>
                <c:pt idx="728">
                  <c:v>113.081463067966</c:v>
                </c:pt>
                <c:pt idx="729">
                  <c:v>113.38176367002001</c:v>
                </c:pt>
                <c:pt idx="730">
                  <c:v>113.40128827319199</c:v>
                </c:pt>
                <c:pt idx="731">
                  <c:v>113.55348810698101</c:v>
                </c:pt>
                <c:pt idx="732">
                  <c:v>112.78711272928901</c:v>
                </c:pt>
                <c:pt idx="733">
                  <c:v>113.28148676657</c:v>
                </c:pt>
                <c:pt idx="734">
                  <c:v>113.731668621747</c:v>
                </c:pt>
                <c:pt idx="735">
                  <c:v>114.01889793126701</c:v>
                </c:pt>
                <c:pt idx="736">
                  <c:v>114.06483911748001</c:v>
                </c:pt>
                <c:pt idx="737">
                  <c:v>114.099708158401</c:v>
                </c:pt>
                <c:pt idx="738">
                  <c:v>114.510816027974</c:v>
                </c:pt>
                <c:pt idx="739">
                  <c:v>114.55557964262699</c:v>
                </c:pt>
                <c:pt idx="740">
                  <c:v>114.007477119002</c:v>
                </c:pt>
                <c:pt idx="741">
                  <c:v>114.03141688670399</c:v>
                </c:pt>
                <c:pt idx="742">
                  <c:v>114.742975181376</c:v>
                </c:pt>
                <c:pt idx="743">
                  <c:v>115.261445613869</c:v>
                </c:pt>
                <c:pt idx="744">
                  <c:v>115.01910253113699</c:v>
                </c:pt>
                <c:pt idx="745">
                  <c:v>114.801706673414</c:v>
                </c:pt>
                <c:pt idx="746">
                  <c:v>115.00545184323801</c:v>
                </c:pt>
                <c:pt idx="747">
                  <c:v>115.818776543696</c:v>
                </c:pt>
                <c:pt idx="748">
                  <c:v>116.47717149767099</c:v>
                </c:pt>
                <c:pt idx="749">
                  <c:v>116.556916578876</c:v>
                </c:pt>
                <c:pt idx="750">
                  <c:v>116.483193449233</c:v>
                </c:pt>
                <c:pt idx="751">
                  <c:v>116.79724421585099</c:v>
                </c:pt>
                <c:pt idx="752">
                  <c:v>117.17885249715199</c:v>
                </c:pt>
                <c:pt idx="753">
                  <c:v>117.62581475712901</c:v>
                </c:pt>
                <c:pt idx="754">
                  <c:v>117.373013455932</c:v>
                </c:pt>
                <c:pt idx="755">
                  <c:v>117.21657625940099</c:v>
                </c:pt>
                <c:pt idx="756">
                  <c:v>117.205007857841</c:v>
                </c:pt>
                <c:pt idx="757">
                  <c:v>116.991175244129</c:v>
                </c:pt>
                <c:pt idx="758">
                  <c:v>117.89187607612899</c:v>
                </c:pt>
                <c:pt idx="759">
                  <c:v>118.29129652746801</c:v>
                </c:pt>
                <c:pt idx="760">
                  <c:v>118.068276822033</c:v>
                </c:pt>
                <c:pt idx="761">
                  <c:v>118.365460844547</c:v>
                </c:pt>
                <c:pt idx="762">
                  <c:v>118.435544835714</c:v>
                </c:pt>
                <c:pt idx="763">
                  <c:v>118.295912284593</c:v>
                </c:pt>
                <c:pt idx="764">
                  <c:v>118.71592478059701</c:v>
                </c:pt>
                <c:pt idx="765">
                  <c:v>118.153372339835</c:v>
                </c:pt>
                <c:pt idx="766">
                  <c:v>118.047916454174</c:v>
                </c:pt>
                <c:pt idx="767">
                  <c:v>118.51227604771201</c:v>
                </c:pt>
                <c:pt idx="768">
                  <c:v>117.999563585649</c:v>
                </c:pt>
                <c:pt idx="769">
                  <c:v>118.467030875823</c:v>
                </c:pt>
                <c:pt idx="770">
                  <c:v>118.071334690393</c:v>
                </c:pt>
                <c:pt idx="771">
                  <c:v>118.42198024085199</c:v>
                </c:pt>
                <c:pt idx="772">
                  <c:v>118.743738728133</c:v>
                </c:pt>
                <c:pt idx="773">
                  <c:v>118.249830957013</c:v>
                </c:pt>
                <c:pt idx="774">
                  <c:v>117.810151963539</c:v>
                </c:pt>
                <c:pt idx="775">
                  <c:v>118.20627297201101</c:v>
                </c:pt>
                <c:pt idx="776">
                  <c:v>118.555633697836</c:v>
                </c:pt>
                <c:pt idx="777">
                  <c:v>118.47772453669</c:v>
                </c:pt>
                <c:pt idx="778">
                  <c:v>119.242810852806</c:v>
                </c:pt>
                <c:pt idx="779">
                  <c:v>118.96370661383899</c:v>
                </c:pt>
                <c:pt idx="780">
                  <c:v>120.112809617027</c:v>
                </c:pt>
                <c:pt idx="781">
                  <c:v>119.673804070847</c:v>
                </c:pt>
                <c:pt idx="782">
                  <c:v>119.736940768729</c:v>
                </c:pt>
                <c:pt idx="783">
                  <c:v>118.633944937983</c:v>
                </c:pt>
                <c:pt idx="784">
                  <c:v>118.851166783358</c:v>
                </c:pt>
                <c:pt idx="785">
                  <c:v>118.55362682525799</c:v>
                </c:pt>
                <c:pt idx="786">
                  <c:v>117.58706287986</c:v>
                </c:pt>
                <c:pt idx="787">
                  <c:v>116.582949406941</c:v>
                </c:pt>
                <c:pt idx="788">
                  <c:v>116.621382507051</c:v>
                </c:pt>
                <c:pt idx="789">
                  <c:v>116.547708846391</c:v>
                </c:pt>
                <c:pt idx="790">
                  <c:v>117.252171078578</c:v>
                </c:pt>
                <c:pt idx="791">
                  <c:v>117.547072933891</c:v>
                </c:pt>
                <c:pt idx="792">
                  <c:v>117.89271533414301</c:v>
                </c:pt>
                <c:pt idx="793">
                  <c:v>117.430687849571</c:v>
                </c:pt>
                <c:pt idx="794">
                  <c:v>117.354091734741</c:v>
                </c:pt>
                <c:pt idx="795">
                  <c:v>117.53274736463899</c:v>
                </c:pt>
                <c:pt idx="796">
                  <c:v>117.67978014927699</c:v>
                </c:pt>
                <c:pt idx="797">
                  <c:v>117.476640975183</c:v>
                </c:pt>
                <c:pt idx="798">
                  <c:v>117.462512236948</c:v>
                </c:pt>
                <c:pt idx="799">
                  <c:v>117.778395986715</c:v>
                </c:pt>
                <c:pt idx="800">
                  <c:v>117.73451098357801</c:v>
                </c:pt>
                <c:pt idx="801">
                  <c:v>118.227895688613</c:v>
                </c:pt>
                <c:pt idx="802">
                  <c:v>117.27982747570699</c:v>
                </c:pt>
                <c:pt idx="803">
                  <c:v>116.870380129145</c:v>
                </c:pt>
                <c:pt idx="804">
                  <c:v>117.13384902182101</c:v>
                </c:pt>
                <c:pt idx="805">
                  <c:v>117.020730582691</c:v>
                </c:pt>
                <c:pt idx="806">
                  <c:v>117.197554879573</c:v>
                </c:pt>
                <c:pt idx="807">
                  <c:v>116.590997769599</c:v>
                </c:pt>
                <c:pt idx="808">
                  <c:v>116.036004503283</c:v>
                </c:pt>
                <c:pt idx="809">
                  <c:v>116.636934265343</c:v>
                </c:pt>
                <c:pt idx="810">
                  <c:v>117.372549335549</c:v>
                </c:pt>
                <c:pt idx="811">
                  <c:v>117.428018621231</c:v>
                </c:pt>
                <c:pt idx="812">
                  <c:v>117.891772329017</c:v>
                </c:pt>
                <c:pt idx="813">
                  <c:v>117.767860082269</c:v>
                </c:pt>
                <c:pt idx="814">
                  <c:v>117.532336682904</c:v>
                </c:pt>
                <c:pt idx="815">
                  <c:v>117.861244926053</c:v>
                </c:pt>
                <c:pt idx="816">
                  <c:v>117.087193822871</c:v>
                </c:pt>
                <c:pt idx="817">
                  <c:v>117.875723838464</c:v>
                </c:pt>
                <c:pt idx="818">
                  <c:v>117.74379291323901</c:v>
                </c:pt>
                <c:pt idx="819">
                  <c:v>118.12460663365999</c:v>
                </c:pt>
                <c:pt idx="820">
                  <c:v>118.569252720077</c:v>
                </c:pt>
                <c:pt idx="821">
                  <c:v>118.535462635434</c:v>
                </c:pt>
                <c:pt idx="822">
                  <c:v>118.20349163773599</c:v>
                </c:pt>
                <c:pt idx="823">
                  <c:v>118.38861638029</c:v>
                </c:pt>
                <c:pt idx="824">
                  <c:v>118.593191500779</c:v>
                </c:pt>
                <c:pt idx="825">
                  <c:v>118.849726996705</c:v>
                </c:pt>
                <c:pt idx="826">
                  <c:v>118.84152131268699</c:v>
                </c:pt>
                <c:pt idx="827">
                  <c:v>119.088422859131</c:v>
                </c:pt>
                <c:pt idx="828">
                  <c:v>119.347180595095</c:v>
                </c:pt>
                <c:pt idx="829">
                  <c:v>119.448406663141</c:v>
                </c:pt>
                <c:pt idx="830">
                  <c:v>119.45094310578401</c:v>
                </c:pt>
                <c:pt idx="831">
                  <c:v>119.065509002583</c:v>
                </c:pt>
                <c:pt idx="832">
                  <c:v>118.32907994601101</c:v>
                </c:pt>
                <c:pt idx="833">
                  <c:v>118.455138855006</c:v>
                </c:pt>
                <c:pt idx="834">
                  <c:v>118.90201772567499</c:v>
                </c:pt>
                <c:pt idx="835">
                  <c:v>119.26653763335401</c:v>
                </c:pt>
                <c:pt idx="836">
                  <c:v>119.111228544768</c:v>
                </c:pt>
                <c:pt idx="837">
                  <c:v>119.39095487893699</c:v>
                </c:pt>
                <c:pt idx="838">
                  <c:v>118.57669808844599</c:v>
                </c:pt>
                <c:pt idx="839">
                  <c:v>118.680421838599</c:v>
                </c:pt>
                <c:pt idx="840">
                  <c:v>119.127825820064</c:v>
                </c:pt>
                <c:pt idx="841">
                  <c:v>118.952137841566</c:v>
                </c:pt>
                <c:pt idx="842">
                  <c:v>118.875425138431</c:v>
                </c:pt>
                <c:pt idx="843">
                  <c:v>118.471731304439</c:v>
                </c:pt>
                <c:pt idx="844">
                  <c:v>118.675841328747</c:v>
                </c:pt>
                <c:pt idx="845">
                  <c:v>118.675772011929</c:v>
                </c:pt>
                <c:pt idx="846">
                  <c:v>118.82692838877701</c:v>
                </c:pt>
                <c:pt idx="847">
                  <c:v>118.530637317136</c:v>
                </c:pt>
                <c:pt idx="848">
                  <c:v>119.021360784677</c:v>
                </c:pt>
                <c:pt idx="849">
                  <c:v>119.17830307734501</c:v>
                </c:pt>
                <c:pt idx="850">
                  <c:v>119.172847541161</c:v>
                </c:pt>
                <c:pt idx="851">
                  <c:v>119.370116118049</c:v>
                </c:pt>
                <c:pt idx="852">
                  <c:v>119.814333855597</c:v>
                </c:pt>
                <c:pt idx="853">
                  <c:v>119.982449239602</c:v>
                </c:pt>
                <c:pt idx="854">
                  <c:v>120.054765930312</c:v>
                </c:pt>
                <c:pt idx="855">
                  <c:v>120.21337729835</c:v>
                </c:pt>
                <c:pt idx="856">
                  <c:v>120.103550866464</c:v>
                </c:pt>
                <c:pt idx="857">
                  <c:v>121.056331130449</c:v>
                </c:pt>
                <c:pt idx="858">
                  <c:v>121.270063472446</c:v>
                </c:pt>
                <c:pt idx="859">
                  <c:v>121.087401686343</c:v>
                </c:pt>
                <c:pt idx="860">
                  <c:v>120.87028471259001</c:v>
                </c:pt>
                <c:pt idx="861">
                  <c:v>121.045030809671</c:v>
                </c:pt>
                <c:pt idx="862">
                  <c:v>121.395406718407</c:v>
                </c:pt>
                <c:pt idx="863">
                  <c:v>120.88471883735799</c:v>
                </c:pt>
                <c:pt idx="864">
                  <c:v>120.99593104633399</c:v>
                </c:pt>
                <c:pt idx="865">
                  <c:v>121.171187527287</c:v>
                </c:pt>
                <c:pt idx="866">
                  <c:v>120.83514898037301</c:v>
                </c:pt>
                <c:pt idx="867">
                  <c:v>120.866243367713</c:v>
                </c:pt>
                <c:pt idx="868">
                  <c:v>120.77926127645399</c:v>
                </c:pt>
                <c:pt idx="869">
                  <c:v>120.260330744721</c:v>
                </c:pt>
                <c:pt idx="870">
                  <c:v>120.01102460825101</c:v>
                </c:pt>
                <c:pt idx="871">
                  <c:v>120.48721972950101</c:v>
                </c:pt>
                <c:pt idx="872">
                  <c:v>120.740326752198</c:v>
                </c:pt>
                <c:pt idx="873">
                  <c:v>121.125983276952</c:v>
                </c:pt>
                <c:pt idx="874">
                  <c:v>121.16770973021499</c:v>
                </c:pt>
                <c:pt idx="875">
                  <c:v>121.313774232054</c:v>
                </c:pt>
                <c:pt idx="876">
                  <c:v>121.42298187790099</c:v>
                </c:pt>
                <c:pt idx="877">
                  <c:v>121.403733957634</c:v>
                </c:pt>
                <c:pt idx="878">
                  <c:v>121.157061105547</c:v>
                </c:pt>
                <c:pt idx="879">
                  <c:v>121.23812244173401</c:v>
                </c:pt>
                <c:pt idx="880">
                  <c:v>121.750672516611</c:v>
                </c:pt>
                <c:pt idx="881">
                  <c:v>121.819800406398</c:v>
                </c:pt>
                <c:pt idx="882">
                  <c:v>122.253428940302</c:v>
                </c:pt>
                <c:pt idx="883">
                  <c:v>122.44134346009101</c:v>
                </c:pt>
                <c:pt idx="884">
                  <c:v>122.298122019442</c:v>
                </c:pt>
                <c:pt idx="885">
                  <c:v>121.978023404396</c:v>
                </c:pt>
                <c:pt idx="886">
                  <c:v>122.080986792579</c:v>
                </c:pt>
                <c:pt idx="887">
                  <c:v>122.140901154929</c:v>
                </c:pt>
                <c:pt idx="888">
                  <c:v>121.681921415424</c:v>
                </c:pt>
                <c:pt idx="889">
                  <c:v>121.513030571074</c:v>
                </c:pt>
                <c:pt idx="890">
                  <c:v>121.94193907375799</c:v>
                </c:pt>
                <c:pt idx="891">
                  <c:v>122.025944098894</c:v>
                </c:pt>
                <c:pt idx="892">
                  <c:v>122.81374743388901</c:v>
                </c:pt>
                <c:pt idx="893">
                  <c:v>122.47973700809899</c:v>
                </c:pt>
                <c:pt idx="894">
                  <c:v>122.859507466309</c:v>
                </c:pt>
                <c:pt idx="895">
                  <c:v>123.435326440746</c:v>
                </c:pt>
                <c:pt idx="896">
                  <c:v>123.70243103168001</c:v>
                </c:pt>
                <c:pt idx="897">
                  <c:v>123.85661798449399</c:v>
                </c:pt>
                <c:pt idx="898">
                  <c:v>124.448849154884</c:v>
                </c:pt>
                <c:pt idx="899">
                  <c:v>124.63056590200399</c:v>
                </c:pt>
                <c:pt idx="900">
                  <c:v>124.979178155127</c:v>
                </c:pt>
                <c:pt idx="901">
                  <c:v>125.378023081707</c:v>
                </c:pt>
                <c:pt idx="902">
                  <c:v>125.305880913412</c:v>
                </c:pt>
                <c:pt idx="903">
                  <c:v>125.34055606856199</c:v>
                </c:pt>
                <c:pt idx="904">
                  <c:v>125.24450339787001</c:v>
                </c:pt>
                <c:pt idx="905">
                  <c:v>125.08596331254699</c:v>
                </c:pt>
                <c:pt idx="906">
                  <c:v>125.231753425142</c:v>
                </c:pt>
                <c:pt idx="907">
                  <c:v>125.53365077508801</c:v>
                </c:pt>
                <c:pt idx="908">
                  <c:v>125.48371739690801</c:v>
                </c:pt>
                <c:pt idx="909">
                  <c:v>125.269566018593</c:v>
                </c:pt>
                <c:pt idx="910">
                  <c:v>125.207056016498</c:v>
                </c:pt>
                <c:pt idx="911">
                  <c:v>125.164579012348</c:v>
                </c:pt>
                <c:pt idx="912">
                  <c:v>125.105722632726</c:v>
                </c:pt>
                <c:pt idx="913">
                  <c:v>125.383870046346</c:v>
                </c:pt>
                <c:pt idx="914">
                  <c:v>125.27582211706201</c:v>
                </c:pt>
                <c:pt idx="915">
                  <c:v>125.332995834692</c:v>
                </c:pt>
                <c:pt idx="916">
                  <c:v>125.23499705972201</c:v>
                </c:pt>
                <c:pt idx="917">
                  <c:v>124.975456203962</c:v>
                </c:pt>
                <c:pt idx="918">
                  <c:v>125.126004240227</c:v>
                </c:pt>
                <c:pt idx="919">
                  <c:v>125.117326317776</c:v>
                </c:pt>
                <c:pt idx="920">
                  <c:v>125.605945738842</c:v>
                </c:pt>
                <c:pt idx="921">
                  <c:v>125.85939763595</c:v>
                </c:pt>
                <c:pt idx="922">
                  <c:v>126.2629592281</c:v>
                </c:pt>
                <c:pt idx="923">
                  <c:v>126.143901492156</c:v>
                </c:pt>
                <c:pt idx="924">
                  <c:v>125.380542007638</c:v>
                </c:pt>
                <c:pt idx="925">
                  <c:v>125.28558274535401</c:v>
                </c:pt>
                <c:pt idx="926">
                  <c:v>124.76968673455001</c:v>
                </c:pt>
                <c:pt idx="927">
                  <c:v>124.953478573014</c:v>
                </c:pt>
                <c:pt idx="928">
                  <c:v>124.99268187783601</c:v>
                </c:pt>
                <c:pt idx="929">
                  <c:v>124.97143165265101</c:v>
                </c:pt>
                <c:pt idx="930">
                  <c:v>124.676926447829</c:v>
                </c:pt>
                <c:pt idx="931">
                  <c:v>124.488463708813</c:v>
                </c:pt>
                <c:pt idx="932">
                  <c:v>124.35269026762001</c:v>
                </c:pt>
                <c:pt idx="933">
                  <c:v>124.53427544874</c:v>
                </c:pt>
                <c:pt idx="934">
                  <c:v>124.591615139884</c:v>
                </c:pt>
                <c:pt idx="935">
                  <c:v>124.608799638733</c:v>
                </c:pt>
                <c:pt idx="936">
                  <c:v>124.76217018441299</c:v>
                </c:pt>
                <c:pt idx="937">
                  <c:v>125.194526998203</c:v>
                </c:pt>
                <c:pt idx="938">
                  <c:v>124.946761177708</c:v>
                </c:pt>
                <c:pt idx="939">
                  <c:v>125.323034543044</c:v>
                </c:pt>
                <c:pt idx="940">
                  <c:v>124.872374000183</c:v>
                </c:pt>
                <c:pt idx="941">
                  <c:v>124.726650428253</c:v>
                </c:pt>
                <c:pt idx="942">
                  <c:v>124.64306889679401</c:v>
                </c:pt>
                <c:pt idx="943">
                  <c:v>124.63866632704401</c:v>
                </c:pt>
                <c:pt idx="944">
                  <c:v>124.883949630628</c:v>
                </c:pt>
                <c:pt idx="945">
                  <c:v>125.25312795443099</c:v>
                </c:pt>
                <c:pt idx="946">
                  <c:v>125.62432410142701</c:v>
                </c:pt>
                <c:pt idx="947">
                  <c:v>125.93145619380699</c:v>
                </c:pt>
                <c:pt idx="948">
                  <c:v>126.128740657661</c:v>
                </c:pt>
                <c:pt idx="949">
                  <c:v>126.676111548596</c:v>
                </c:pt>
                <c:pt idx="950">
                  <c:v>126.739946519792</c:v>
                </c:pt>
                <c:pt idx="951">
                  <c:v>126.784139811516</c:v>
                </c:pt>
                <c:pt idx="952">
                  <c:v>127.118806769529</c:v>
                </c:pt>
                <c:pt idx="953">
                  <c:v>126.26970453046999</c:v>
                </c:pt>
                <c:pt idx="954">
                  <c:v>126.720825273605</c:v>
                </c:pt>
                <c:pt idx="955">
                  <c:v>126.24481318884099</c:v>
                </c:pt>
                <c:pt idx="956">
                  <c:v>127.419915729666</c:v>
                </c:pt>
                <c:pt idx="957">
                  <c:v>126.941522927324</c:v>
                </c:pt>
                <c:pt idx="958">
                  <c:v>126.952417742668</c:v>
                </c:pt>
                <c:pt idx="959">
                  <c:v>127.451266837275</c:v>
                </c:pt>
                <c:pt idx="960">
                  <c:v>126.94342146971501</c:v>
                </c:pt>
                <c:pt idx="961">
                  <c:v>127.197352172161</c:v>
                </c:pt>
                <c:pt idx="962">
                  <c:v>126.404312041254</c:v>
                </c:pt>
                <c:pt idx="963">
                  <c:v>126.57245632178601</c:v>
                </c:pt>
                <c:pt idx="964">
                  <c:v>127.428052293284</c:v>
                </c:pt>
                <c:pt idx="965">
                  <c:v>127.52603996685799</c:v>
                </c:pt>
                <c:pt idx="966">
                  <c:v>128.30889230472499</c:v>
                </c:pt>
                <c:pt idx="967">
                  <c:v>128.46316851582699</c:v>
                </c:pt>
                <c:pt idx="968">
                  <c:v>127.962469847477</c:v>
                </c:pt>
                <c:pt idx="969">
                  <c:v>126.980626561851</c:v>
                </c:pt>
                <c:pt idx="970">
                  <c:v>126.877089433729</c:v>
                </c:pt>
                <c:pt idx="971">
                  <c:v>128.29923765388901</c:v>
                </c:pt>
                <c:pt idx="972">
                  <c:v>129.34805949103</c:v>
                </c:pt>
                <c:pt idx="973">
                  <c:v>128.077135414509</c:v>
                </c:pt>
                <c:pt idx="974">
                  <c:v>128.82447889612899</c:v>
                </c:pt>
                <c:pt idx="975">
                  <c:v>129.29361804895399</c:v>
                </c:pt>
                <c:pt idx="976">
                  <c:v>129.75436251545</c:v>
                </c:pt>
                <c:pt idx="977">
                  <c:v>130.40004502431401</c:v>
                </c:pt>
                <c:pt idx="978">
                  <c:v>130.136204005813</c:v>
                </c:pt>
                <c:pt idx="979">
                  <c:v>130.442595744486</c:v>
                </c:pt>
                <c:pt idx="980">
                  <c:v>130.87618631676301</c:v>
                </c:pt>
                <c:pt idx="981">
                  <c:v>130.11649326984301</c:v>
                </c:pt>
                <c:pt idx="982">
                  <c:v>128.51087990202799</c:v>
                </c:pt>
                <c:pt idx="983">
                  <c:v>128.84908160875901</c:v>
                </c:pt>
                <c:pt idx="984">
                  <c:v>130.01419150325501</c:v>
                </c:pt>
                <c:pt idx="985">
                  <c:v>129.798087178966</c:v>
                </c:pt>
                <c:pt idx="986">
                  <c:v>130.99918793567701</c:v>
                </c:pt>
                <c:pt idx="987">
                  <c:v>130.66091442111599</c:v>
                </c:pt>
                <c:pt idx="988">
                  <c:v>130.973546940869</c:v>
                </c:pt>
                <c:pt idx="989">
                  <c:v>131.45853973537999</c:v>
                </c:pt>
                <c:pt idx="990">
                  <c:v>131.36497901192499</c:v>
                </c:pt>
                <c:pt idx="991">
                  <c:v>131.512225323612</c:v>
                </c:pt>
                <c:pt idx="992">
                  <c:v>131.843162059468</c:v>
                </c:pt>
                <c:pt idx="993">
                  <c:v>131.34089517888199</c:v>
                </c:pt>
                <c:pt idx="994">
                  <c:v>131.01821291085901</c:v>
                </c:pt>
                <c:pt idx="995">
                  <c:v>131.16070828801099</c:v>
                </c:pt>
                <c:pt idx="996">
                  <c:v>131.38111467685499</c:v>
                </c:pt>
                <c:pt idx="997">
                  <c:v>131.17719331333501</c:v>
                </c:pt>
                <c:pt idx="998">
                  <c:v>131.48748009413799</c:v>
                </c:pt>
                <c:pt idx="999">
                  <c:v>131.475473253156</c:v>
                </c:pt>
                <c:pt idx="1000">
                  <c:v>131.703470898554</c:v>
                </c:pt>
                <c:pt idx="1001">
                  <c:v>131.34172857637299</c:v>
                </c:pt>
                <c:pt idx="1002">
                  <c:v>130.637407809921</c:v>
                </c:pt>
                <c:pt idx="1003">
                  <c:v>129.44030850344799</c:v>
                </c:pt>
                <c:pt idx="1004">
                  <c:v>129.30997958273201</c:v>
                </c:pt>
                <c:pt idx="1005">
                  <c:v>129.560259841521</c:v>
                </c:pt>
                <c:pt idx="1006">
                  <c:v>128.43528283114</c:v>
                </c:pt>
                <c:pt idx="1007">
                  <c:v>128.80397469832201</c:v>
                </c:pt>
                <c:pt idx="1008">
                  <c:v>128.38960215549</c:v>
                </c:pt>
                <c:pt idx="1009">
                  <c:v>128.331949710353</c:v>
                </c:pt>
                <c:pt idx="1010">
                  <c:v>128.581638138757</c:v>
                </c:pt>
                <c:pt idx="1011">
                  <c:v>128.930434134471</c:v>
                </c:pt>
                <c:pt idx="1012">
                  <c:v>129.169482108762</c:v>
                </c:pt>
                <c:pt idx="1013">
                  <c:v>128.39022588556799</c:v>
                </c:pt>
                <c:pt idx="1014">
                  <c:v>129.15824208655201</c:v>
                </c:pt>
                <c:pt idx="1015">
                  <c:v>129.18047030946499</c:v>
                </c:pt>
                <c:pt idx="1016">
                  <c:v>129.14010119705301</c:v>
                </c:pt>
                <c:pt idx="1017">
                  <c:v>129.37508698447499</c:v>
                </c:pt>
                <c:pt idx="1018">
                  <c:v>129.69767993559199</c:v>
                </c:pt>
                <c:pt idx="1019">
                  <c:v>129.57281283145599</c:v>
                </c:pt>
                <c:pt idx="1020">
                  <c:v>130.26182582899801</c:v>
                </c:pt>
                <c:pt idx="1021">
                  <c:v>129.67269903476699</c:v>
                </c:pt>
                <c:pt idx="1022">
                  <c:v>129.55189403638599</c:v>
                </c:pt>
                <c:pt idx="1023">
                  <c:v>130.066169789724</c:v>
                </c:pt>
                <c:pt idx="1024">
                  <c:v>131.073895294279</c:v>
                </c:pt>
                <c:pt idx="1025">
                  <c:v>131.45793728677</c:v>
                </c:pt>
                <c:pt idx="1026">
                  <c:v>131.05190829422699</c:v>
                </c:pt>
                <c:pt idx="1027">
                  <c:v>131.40360842899801</c:v>
                </c:pt>
                <c:pt idx="1028">
                  <c:v>131.87720540407599</c:v>
                </c:pt>
                <c:pt idx="1029">
                  <c:v>132.383539116821</c:v>
                </c:pt>
                <c:pt idx="1030">
                  <c:v>132.788311810707</c:v>
                </c:pt>
                <c:pt idx="1031">
                  <c:v>132.94099226094499</c:v>
                </c:pt>
                <c:pt idx="1032">
                  <c:v>133.21623266791499</c:v>
                </c:pt>
                <c:pt idx="1033">
                  <c:v>133.12795514609201</c:v>
                </c:pt>
                <c:pt idx="1034">
                  <c:v>133.81150417728</c:v>
                </c:pt>
                <c:pt idx="1035">
                  <c:v>133.56788872540301</c:v>
                </c:pt>
                <c:pt idx="1036">
                  <c:v>132.87512612349499</c:v>
                </c:pt>
                <c:pt idx="1037">
                  <c:v>132.403105294298</c:v>
                </c:pt>
                <c:pt idx="1038">
                  <c:v>132.917202133595</c:v>
                </c:pt>
                <c:pt idx="1039">
                  <c:v>133.177726085057</c:v>
                </c:pt>
                <c:pt idx="1040">
                  <c:v>133.35477124392699</c:v>
                </c:pt>
                <c:pt idx="1041">
                  <c:v>132.898540924298</c:v>
                </c:pt>
                <c:pt idx="1042">
                  <c:v>132.11567331159799</c:v>
                </c:pt>
                <c:pt idx="1043">
                  <c:v>131.93296130453501</c:v>
                </c:pt>
                <c:pt idx="1044">
                  <c:v>131.21174037526001</c:v>
                </c:pt>
                <c:pt idx="1045">
                  <c:v>131.69819439717199</c:v>
                </c:pt>
                <c:pt idx="1046">
                  <c:v>131.25719455464599</c:v>
                </c:pt>
                <c:pt idx="1047">
                  <c:v>130.36971900431499</c:v>
                </c:pt>
                <c:pt idx="1048">
                  <c:v>131.653022365401</c:v>
                </c:pt>
                <c:pt idx="1049">
                  <c:v>131.29011750257601</c:v>
                </c:pt>
                <c:pt idx="1050">
                  <c:v>132.26703549847201</c:v>
                </c:pt>
                <c:pt idx="1051">
                  <c:v>132.16579695559</c:v>
                </c:pt>
                <c:pt idx="1052">
                  <c:v>132.79522789020999</c:v>
                </c:pt>
                <c:pt idx="1053">
                  <c:v>133.136408572439</c:v>
                </c:pt>
                <c:pt idx="1054">
                  <c:v>132.69235663947001</c:v>
                </c:pt>
                <c:pt idx="1055">
                  <c:v>133.000437700801</c:v>
                </c:pt>
                <c:pt idx="1056">
                  <c:v>132.77867351304201</c:v>
                </c:pt>
                <c:pt idx="1057">
                  <c:v>132.45736342844</c:v>
                </c:pt>
                <c:pt idx="1058">
                  <c:v>132.43705339266899</c:v>
                </c:pt>
                <c:pt idx="1059">
                  <c:v>132.54862949151399</c:v>
                </c:pt>
                <c:pt idx="1060">
                  <c:v>132.773424391784</c:v>
                </c:pt>
                <c:pt idx="1061">
                  <c:v>132.61042537999001</c:v>
                </c:pt>
                <c:pt idx="1062">
                  <c:v>133.34880427601399</c:v>
                </c:pt>
                <c:pt idx="1063">
                  <c:v>133.55794650232801</c:v>
                </c:pt>
                <c:pt idx="1064">
                  <c:v>133.55871094488799</c:v>
                </c:pt>
                <c:pt idx="1065">
                  <c:v>132.773716775124</c:v>
                </c:pt>
                <c:pt idx="1066">
                  <c:v>133.24262557503499</c:v>
                </c:pt>
                <c:pt idx="1067">
                  <c:v>133.06162760554901</c:v>
                </c:pt>
                <c:pt idx="1068">
                  <c:v>133.261690888684</c:v>
                </c:pt>
                <c:pt idx="1069">
                  <c:v>133.56625867496899</c:v>
                </c:pt>
                <c:pt idx="1070">
                  <c:v>133.939131124726</c:v>
                </c:pt>
                <c:pt idx="1071">
                  <c:v>134.033149523731</c:v>
                </c:pt>
                <c:pt idx="1072">
                  <c:v>134.056097941784</c:v>
                </c:pt>
                <c:pt idx="1073">
                  <c:v>133.74425461598699</c:v>
                </c:pt>
                <c:pt idx="1074">
                  <c:v>133.89936506613299</c:v>
                </c:pt>
                <c:pt idx="1075">
                  <c:v>134.310879753244</c:v>
                </c:pt>
                <c:pt idx="1076">
                  <c:v>134.23476249247099</c:v>
                </c:pt>
                <c:pt idx="1077">
                  <c:v>134.43362650617399</c:v>
                </c:pt>
                <c:pt idx="1078">
                  <c:v>135.038401669471</c:v>
                </c:pt>
                <c:pt idx="1079">
                  <c:v>135.06715698332101</c:v>
                </c:pt>
                <c:pt idx="1080">
                  <c:v>135.38864155476799</c:v>
                </c:pt>
                <c:pt idx="1081">
                  <c:v>135.82978014933701</c:v>
                </c:pt>
                <c:pt idx="1082">
                  <c:v>135.823667300567</c:v>
                </c:pt>
                <c:pt idx="1083">
                  <c:v>135.452487099629</c:v>
                </c:pt>
                <c:pt idx="1084">
                  <c:v>134.95876483306299</c:v>
                </c:pt>
                <c:pt idx="1085">
                  <c:v>134.701671409037</c:v>
                </c:pt>
                <c:pt idx="1086">
                  <c:v>134.77081477926799</c:v>
                </c:pt>
                <c:pt idx="1087">
                  <c:v>135.369958243269</c:v>
                </c:pt>
                <c:pt idx="1088">
                  <c:v>135.843327764946</c:v>
                </c:pt>
                <c:pt idx="1089">
                  <c:v>136.08728569716399</c:v>
                </c:pt>
                <c:pt idx="1090">
                  <c:v>136.51789524007299</c:v>
                </c:pt>
                <c:pt idx="1091">
                  <c:v>137.061333269876</c:v>
                </c:pt>
                <c:pt idx="1092">
                  <c:v>137.04393705876001</c:v>
                </c:pt>
                <c:pt idx="1093">
                  <c:v>137.169882483896</c:v>
                </c:pt>
                <c:pt idx="1094">
                  <c:v>136.89817706313599</c:v>
                </c:pt>
                <c:pt idx="1095">
                  <c:v>137.288593128054</c:v>
                </c:pt>
                <c:pt idx="1096">
                  <c:v>136.836196289687</c:v>
                </c:pt>
                <c:pt idx="1097">
                  <c:v>137.0176711165</c:v>
                </c:pt>
                <c:pt idx="1098">
                  <c:v>136.835334736291</c:v>
                </c:pt>
                <c:pt idx="1099">
                  <c:v>137.053596943728</c:v>
                </c:pt>
                <c:pt idx="1100">
                  <c:v>137.48201947947399</c:v>
                </c:pt>
                <c:pt idx="1101">
                  <c:v>137.713856077922</c:v>
                </c:pt>
                <c:pt idx="1102">
                  <c:v>137.41614707235101</c:v>
                </c:pt>
                <c:pt idx="1103">
                  <c:v>137.58654712724399</c:v>
                </c:pt>
                <c:pt idx="1104">
                  <c:v>137.48830744001901</c:v>
                </c:pt>
                <c:pt idx="1105">
                  <c:v>137.14689346139701</c:v>
                </c:pt>
                <c:pt idx="1106">
                  <c:v>137.57397144567801</c:v>
                </c:pt>
                <c:pt idx="1107">
                  <c:v>137.86061754157799</c:v>
                </c:pt>
                <c:pt idx="1108">
                  <c:v>138.17723441968801</c:v>
                </c:pt>
                <c:pt idx="1109">
                  <c:v>138.64754842370999</c:v>
                </c:pt>
                <c:pt idx="1110">
                  <c:v>138.87887009716999</c:v>
                </c:pt>
                <c:pt idx="1111">
                  <c:v>138.37360768832801</c:v>
                </c:pt>
                <c:pt idx="1112">
                  <c:v>138.32423955160701</c:v>
                </c:pt>
                <c:pt idx="1113">
                  <c:v>138.55904932612299</c:v>
                </c:pt>
                <c:pt idx="1114">
                  <c:v>137.89980158409301</c:v>
                </c:pt>
                <c:pt idx="1115">
                  <c:v>137.68134323920901</c:v>
                </c:pt>
                <c:pt idx="1116">
                  <c:v>137.84563680993</c:v>
                </c:pt>
                <c:pt idx="1117">
                  <c:v>137.992553664864</c:v>
                </c:pt>
                <c:pt idx="1118">
                  <c:v>138.24236902510501</c:v>
                </c:pt>
                <c:pt idx="1119">
                  <c:v>138.25213320306301</c:v>
                </c:pt>
                <c:pt idx="1120">
                  <c:v>138.449603343528</c:v>
                </c:pt>
                <c:pt idx="1121">
                  <c:v>137.299957818195</c:v>
                </c:pt>
                <c:pt idx="1122">
                  <c:v>137.57567063205499</c:v>
                </c:pt>
                <c:pt idx="1123">
                  <c:v>137.67161274264399</c:v>
                </c:pt>
                <c:pt idx="1124">
                  <c:v>137.433584762946</c:v>
                </c:pt>
                <c:pt idx="1125">
                  <c:v>137.474716423183</c:v>
                </c:pt>
                <c:pt idx="1126">
                  <c:v>137.89112828398001</c:v>
                </c:pt>
                <c:pt idx="1127">
                  <c:v>137.74011091887101</c:v>
                </c:pt>
                <c:pt idx="1128">
                  <c:v>138.21391392650199</c:v>
                </c:pt>
                <c:pt idx="1129">
                  <c:v>138.81505793192099</c:v>
                </c:pt>
                <c:pt idx="1130">
                  <c:v>139.165961918108</c:v>
                </c:pt>
                <c:pt idx="1131">
                  <c:v>138.82082656480799</c:v>
                </c:pt>
                <c:pt idx="1132">
                  <c:v>139.03716734127801</c:v>
                </c:pt>
                <c:pt idx="1133">
                  <c:v>138.50147142728301</c:v>
                </c:pt>
                <c:pt idx="1134">
                  <c:v>139.223201286386</c:v>
                </c:pt>
                <c:pt idx="1135">
                  <c:v>138.276249916442</c:v>
                </c:pt>
                <c:pt idx="1136">
                  <c:v>138.164387889794</c:v>
                </c:pt>
                <c:pt idx="1137">
                  <c:v>138.626466002732</c:v>
                </c:pt>
                <c:pt idx="1138">
                  <c:v>139.10325150998401</c:v>
                </c:pt>
                <c:pt idx="1139">
                  <c:v>138.72467083106699</c:v>
                </c:pt>
                <c:pt idx="1140">
                  <c:v>138.65522530898701</c:v>
                </c:pt>
                <c:pt idx="1141">
                  <c:v>139.111039049471</c:v>
                </c:pt>
                <c:pt idx="1142">
                  <c:v>139.101222471</c:v>
                </c:pt>
                <c:pt idx="1143">
                  <c:v>138.796292013791</c:v>
                </c:pt>
                <c:pt idx="1144">
                  <c:v>139.67325647854301</c:v>
                </c:pt>
                <c:pt idx="1145">
                  <c:v>139.61291611696799</c:v>
                </c:pt>
                <c:pt idx="1146">
                  <c:v>139.21340936055299</c:v>
                </c:pt>
                <c:pt idx="1147">
                  <c:v>139.22624505582101</c:v>
                </c:pt>
                <c:pt idx="1148">
                  <c:v>139.055959330631</c:v>
                </c:pt>
                <c:pt idx="1149">
                  <c:v>138.77189475186</c:v>
                </c:pt>
                <c:pt idx="1150">
                  <c:v>139.57475278539499</c:v>
                </c:pt>
                <c:pt idx="1151">
                  <c:v>140.195618244581</c:v>
                </c:pt>
                <c:pt idx="1152">
                  <c:v>140.433724561465</c:v>
                </c:pt>
                <c:pt idx="1153">
                  <c:v>140.164558322923</c:v>
                </c:pt>
                <c:pt idx="1154">
                  <c:v>140.15224236165</c:v>
                </c:pt>
                <c:pt idx="1155">
                  <c:v>140.37217360931299</c:v>
                </c:pt>
                <c:pt idx="1156">
                  <c:v>140.01461215258499</c:v>
                </c:pt>
                <c:pt idx="1157">
                  <c:v>139.68072817411601</c:v>
                </c:pt>
                <c:pt idx="1158">
                  <c:v>139.71811025538901</c:v>
                </c:pt>
                <c:pt idx="1159">
                  <c:v>139.73389368372699</c:v>
                </c:pt>
                <c:pt idx="1160">
                  <c:v>139.46079178676899</c:v>
                </c:pt>
                <c:pt idx="1161">
                  <c:v>139.38165950083399</c:v>
                </c:pt>
                <c:pt idx="1162">
                  <c:v>139.585269589896</c:v>
                </c:pt>
                <c:pt idx="1163">
                  <c:v>139.65311200897401</c:v>
                </c:pt>
                <c:pt idx="1164">
                  <c:v>139.51132059640301</c:v>
                </c:pt>
                <c:pt idx="1165">
                  <c:v>139.36360493855901</c:v>
                </c:pt>
                <c:pt idx="1166">
                  <c:v>139.31304918823099</c:v>
                </c:pt>
                <c:pt idx="1167">
                  <c:v>139.034412420146</c:v>
                </c:pt>
                <c:pt idx="1168">
                  <c:v>139.63648762042399</c:v>
                </c:pt>
                <c:pt idx="1169">
                  <c:v>139.141055405694</c:v>
                </c:pt>
                <c:pt idx="1170">
                  <c:v>139.473372211764</c:v>
                </c:pt>
                <c:pt idx="1171">
                  <c:v>139.29331757451899</c:v>
                </c:pt>
                <c:pt idx="1172">
                  <c:v>139.46457429465599</c:v>
                </c:pt>
                <c:pt idx="1173">
                  <c:v>139.733199784606</c:v>
                </c:pt>
                <c:pt idx="1174">
                  <c:v>140.255588686181</c:v>
                </c:pt>
                <c:pt idx="1175">
                  <c:v>140.70948534680701</c:v>
                </c:pt>
                <c:pt idx="1176">
                  <c:v>141.282404816454</c:v>
                </c:pt>
                <c:pt idx="1177">
                  <c:v>140.882219928311</c:v>
                </c:pt>
                <c:pt idx="1178">
                  <c:v>140.75647300519299</c:v>
                </c:pt>
                <c:pt idx="1179">
                  <c:v>141.26502879964701</c:v>
                </c:pt>
                <c:pt idx="1180">
                  <c:v>140.82911574915201</c:v>
                </c:pt>
                <c:pt idx="1181">
                  <c:v>141.20084437332599</c:v>
                </c:pt>
                <c:pt idx="1182">
                  <c:v>140.88643424508601</c:v>
                </c:pt>
                <c:pt idx="1183">
                  <c:v>141.20896690398601</c:v>
                </c:pt>
                <c:pt idx="1184">
                  <c:v>141.332902765429</c:v>
                </c:pt>
                <c:pt idx="1185">
                  <c:v>141.57835769231099</c:v>
                </c:pt>
                <c:pt idx="1186">
                  <c:v>142.34383858244101</c:v>
                </c:pt>
                <c:pt idx="1187">
                  <c:v>142.604177084822</c:v>
                </c:pt>
                <c:pt idx="1188">
                  <c:v>142.45694719137501</c:v>
                </c:pt>
                <c:pt idx="1189">
                  <c:v>142.21697612956001</c:v>
                </c:pt>
                <c:pt idx="1190">
                  <c:v>140.65989594858601</c:v>
                </c:pt>
                <c:pt idx="1191">
                  <c:v>140.57537012120099</c:v>
                </c:pt>
                <c:pt idx="1192">
                  <c:v>140.74953702542899</c:v>
                </c:pt>
                <c:pt idx="1193">
                  <c:v>140.55649620083901</c:v>
                </c:pt>
                <c:pt idx="1194">
                  <c:v>140.92457092227801</c:v>
                </c:pt>
                <c:pt idx="1195">
                  <c:v>140.56521149848601</c:v>
                </c:pt>
                <c:pt idx="1196">
                  <c:v>141.91834456960501</c:v>
                </c:pt>
                <c:pt idx="1197">
                  <c:v>142.48876569543501</c:v>
                </c:pt>
                <c:pt idx="1198">
                  <c:v>142.789652080303</c:v>
                </c:pt>
                <c:pt idx="1199">
                  <c:v>142.729435064825</c:v>
                </c:pt>
                <c:pt idx="1200">
                  <c:v>142.51138907834701</c:v>
                </c:pt>
                <c:pt idx="1201">
                  <c:v>142.86209324217401</c:v>
                </c:pt>
                <c:pt idx="1202">
                  <c:v>142.45458338020401</c:v>
                </c:pt>
                <c:pt idx="1203">
                  <c:v>142.519742268942</c:v>
                </c:pt>
                <c:pt idx="1204">
                  <c:v>142.64813146882099</c:v>
                </c:pt>
                <c:pt idx="1205">
                  <c:v>143.244057012105</c:v>
                </c:pt>
                <c:pt idx="1206">
                  <c:v>143.40303209937099</c:v>
                </c:pt>
                <c:pt idx="1207">
                  <c:v>143.29686552376199</c:v>
                </c:pt>
                <c:pt idx="1208">
                  <c:v>143.68579096357601</c:v>
                </c:pt>
                <c:pt idx="1209">
                  <c:v>143.811323399999</c:v>
                </c:pt>
                <c:pt idx="1210">
                  <c:v>143.93277535838101</c:v>
                </c:pt>
                <c:pt idx="1211">
                  <c:v>143.65116631093201</c:v>
                </c:pt>
                <c:pt idx="1212">
                  <c:v>143.68303403316801</c:v>
                </c:pt>
                <c:pt idx="1213">
                  <c:v>143.912207426533</c:v>
                </c:pt>
                <c:pt idx="1214">
                  <c:v>144.228214226429</c:v>
                </c:pt>
                <c:pt idx="1215">
                  <c:v>144.22417810483699</c:v>
                </c:pt>
                <c:pt idx="1216">
                  <c:v>144.623104005013</c:v>
                </c:pt>
                <c:pt idx="1217">
                  <c:v>144.60331199406099</c:v>
                </c:pt>
                <c:pt idx="1218">
                  <c:v>144.219562712044</c:v>
                </c:pt>
                <c:pt idx="1219">
                  <c:v>144.19005763464199</c:v>
                </c:pt>
                <c:pt idx="1220">
                  <c:v>144.208970310127</c:v>
                </c:pt>
                <c:pt idx="1221">
                  <c:v>144.43438100143601</c:v>
                </c:pt>
                <c:pt idx="1222">
                  <c:v>144.01539274614601</c:v>
                </c:pt>
                <c:pt idx="1223">
                  <c:v>143.747603341603</c:v>
                </c:pt>
                <c:pt idx="1224">
                  <c:v>143.724931473749</c:v>
                </c:pt>
                <c:pt idx="1225">
                  <c:v>144.066755574274</c:v>
                </c:pt>
                <c:pt idx="1226">
                  <c:v>143.915400969986</c:v>
                </c:pt>
                <c:pt idx="1227">
                  <c:v>143.24584577784299</c:v>
                </c:pt>
                <c:pt idx="1228">
                  <c:v>142.58870052417601</c:v>
                </c:pt>
                <c:pt idx="1229">
                  <c:v>142.53626391302299</c:v>
                </c:pt>
                <c:pt idx="1230">
                  <c:v>142.847490268201</c:v>
                </c:pt>
                <c:pt idx="1231">
                  <c:v>142.970064829465</c:v>
                </c:pt>
                <c:pt idx="1232">
                  <c:v>143.07756255897399</c:v>
                </c:pt>
                <c:pt idx="1233">
                  <c:v>144.045158419166</c:v>
                </c:pt>
                <c:pt idx="1234">
                  <c:v>144.03335503561601</c:v>
                </c:pt>
                <c:pt idx="1235">
                  <c:v>144.23397844564201</c:v>
                </c:pt>
                <c:pt idx="1236">
                  <c:v>144.518879364996</c:v>
                </c:pt>
                <c:pt idx="1237">
                  <c:v>144.65082667116801</c:v>
                </c:pt>
                <c:pt idx="1238">
                  <c:v>144.413642339662</c:v>
                </c:pt>
                <c:pt idx="1239">
                  <c:v>144.29802114350201</c:v>
                </c:pt>
                <c:pt idx="1240">
                  <c:v>145.34733552597299</c:v>
                </c:pt>
                <c:pt idx="1241">
                  <c:v>145.18862874476099</c:v>
                </c:pt>
                <c:pt idx="1242">
                  <c:v>145.03068235797099</c:v>
                </c:pt>
                <c:pt idx="1243">
                  <c:v>145.28768242828599</c:v>
                </c:pt>
                <c:pt idx="1244">
                  <c:v>145.46562794880899</c:v>
                </c:pt>
                <c:pt idx="1245">
                  <c:v>145.15322900778199</c:v>
                </c:pt>
                <c:pt idx="1246">
                  <c:v>145.054321687326</c:v>
                </c:pt>
                <c:pt idx="1247">
                  <c:v>144.650920365323</c:v>
                </c:pt>
                <c:pt idx="1248">
                  <c:v>145.624356289768</c:v>
                </c:pt>
                <c:pt idx="1249">
                  <c:v>144.969528275839</c:v>
                </c:pt>
                <c:pt idx="1250">
                  <c:v>145.22075616661701</c:v>
                </c:pt>
                <c:pt idx="1251">
                  <c:v>145.427166153239</c:v>
                </c:pt>
                <c:pt idx="1252">
                  <c:v>145.756468833892</c:v>
                </c:pt>
                <c:pt idx="1253">
                  <c:v>145.71005368942801</c:v>
                </c:pt>
                <c:pt idx="1254">
                  <c:v>145.84060677420501</c:v>
                </c:pt>
                <c:pt idx="1255">
                  <c:v>145.91603647396801</c:v>
                </c:pt>
                <c:pt idx="1256">
                  <c:v>145.71872460607099</c:v>
                </c:pt>
                <c:pt idx="1257">
                  <c:v>145.80996253582899</c:v>
                </c:pt>
                <c:pt idx="1258">
                  <c:v>146.172276208868</c:v>
                </c:pt>
                <c:pt idx="1259">
                  <c:v>145.94162159368301</c:v>
                </c:pt>
                <c:pt idx="1260">
                  <c:v>146.201756171922</c:v>
                </c:pt>
                <c:pt idx="1261">
                  <c:v>146.290135872419</c:v>
                </c:pt>
                <c:pt idx="1262">
                  <c:v>146.563720652505</c:v>
                </c:pt>
                <c:pt idx="1263">
                  <c:v>146.42234149185899</c:v>
                </c:pt>
                <c:pt idx="1264">
                  <c:v>145.79162955760401</c:v>
                </c:pt>
                <c:pt idx="1265">
                  <c:v>145.89964428376399</c:v>
                </c:pt>
                <c:pt idx="1266">
                  <c:v>145.178368671252</c:v>
                </c:pt>
                <c:pt idx="1267">
                  <c:v>145.159849983958</c:v>
                </c:pt>
                <c:pt idx="1268">
                  <c:v>145.37960605400201</c:v>
                </c:pt>
                <c:pt idx="1269">
                  <c:v>145.36634671878099</c:v>
                </c:pt>
                <c:pt idx="1270">
                  <c:v>145.74003768474401</c:v>
                </c:pt>
                <c:pt idx="1271">
                  <c:v>145.75402167457599</c:v>
                </c:pt>
                <c:pt idx="1272">
                  <c:v>145.40474955633499</c:v>
                </c:pt>
                <c:pt idx="1273">
                  <c:v>144.89513377035601</c:v>
                </c:pt>
                <c:pt idx="1274">
                  <c:v>144.470815294034</c:v>
                </c:pt>
                <c:pt idx="1275">
                  <c:v>144.255145420004</c:v>
                </c:pt>
                <c:pt idx="1276">
                  <c:v>144.18460047716101</c:v>
                </c:pt>
                <c:pt idx="1277">
                  <c:v>143.639501749179</c:v>
                </c:pt>
                <c:pt idx="1278">
                  <c:v>143.42614068998</c:v>
                </c:pt>
                <c:pt idx="1279">
                  <c:v>144.13607505249101</c:v>
                </c:pt>
                <c:pt idx="1280">
                  <c:v>144.418201618301</c:v>
                </c:pt>
                <c:pt idx="1281">
                  <c:v>144.76024096719499</c:v>
                </c:pt>
                <c:pt idx="1282">
                  <c:v>144.25169690041801</c:v>
                </c:pt>
                <c:pt idx="1283">
                  <c:v>144.644289780674</c:v>
                </c:pt>
                <c:pt idx="1284">
                  <c:v>144.48626677964799</c:v>
                </c:pt>
                <c:pt idx="1285">
                  <c:v>144.07394816089499</c:v>
                </c:pt>
                <c:pt idx="1286">
                  <c:v>143.98378262796399</c:v>
                </c:pt>
                <c:pt idx="1287">
                  <c:v>144.03756831878999</c:v>
                </c:pt>
                <c:pt idx="1288">
                  <c:v>144.13038091353201</c:v>
                </c:pt>
                <c:pt idx="1289">
                  <c:v>144.02466248311899</c:v>
                </c:pt>
                <c:pt idx="1290">
                  <c:v>143.42920237506399</c:v>
                </c:pt>
                <c:pt idx="1291">
                  <c:v>143.220795616971</c:v>
                </c:pt>
                <c:pt idx="1292">
                  <c:v>143.450935994134</c:v>
                </c:pt>
                <c:pt idx="1293">
                  <c:v>144.29316771774401</c:v>
                </c:pt>
                <c:pt idx="1294">
                  <c:v>143.87496927468499</c:v>
                </c:pt>
                <c:pt idx="1295">
                  <c:v>143.895754704197</c:v>
                </c:pt>
                <c:pt idx="1296">
                  <c:v>144.52370942806601</c:v>
                </c:pt>
                <c:pt idx="1297">
                  <c:v>144.72805640706801</c:v>
                </c:pt>
                <c:pt idx="1298">
                  <c:v>144.67137594277099</c:v>
                </c:pt>
                <c:pt idx="1299">
                  <c:v>145.07212945325699</c:v>
                </c:pt>
                <c:pt idx="1300">
                  <c:v>145.38450298773799</c:v>
                </c:pt>
                <c:pt idx="1301">
                  <c:v>145.308271363399</c:v>
                </c:pt>
                <c:pt idx="1302">
                  <c:v>145.222238548517</c:v>
                </c:pt>
                <c:pt idx="1303">
                  <c:v>145.35217899440499</c:v>
                </c:pt>
                <c:pt idx="1304">
                  <c:v>145.36829139391099</c:v>
                </c:pt>
                <c:pt idx="1305">
                  <c:v>145.61862914642299</c:v>
                </c:pt>
                <c:pt idx="1306">
                  <c:v>145.274994664264</c:v>
                </c:pt>
                <c:pt idx="1307">
                  <c:v>145.49927682810599</c:v>
                </c:pt>
                <c:pt idx="1308">
                  <c:v>145.420723147628</c:v>
                </c:pt>
                <c:pt idx="1309">
                  <c:v>144.89588339596401</c:v>
                </c:pt>
                <c:pt idx="1310">
                  <c:v>144.51961824683301</c:v>
                </c:pt>
                <c:pt idx="1311">
                  <c:v>144.62905367734601</c:v>
                </c:pt>
                <c:pt idx="1312">
                  <c:v>144.401666560264</c:v>
                </c:pt>
                <c:pt idx="1313">
                  <c:v>144.29305740813501</c:v>
                </c:pt>
                <c:pt idx="1314">
                  <c:v>144.26416824642601</c:v>
                </c:pt>
                <c:pt idx="1315">
                  <c:v>144.40266296902101</c:v>
                </c:pt>
                <c:pt idx="1316">
                  <c:v>144.50723004183499</c:v>
                </c:pt>
                <c:pt idx="1317">
                  <c:v>144.33204708856599</c:v>
                </c:pt>
                <c:pt idx="1318">
                  <c:v>144.346297403981</c:v>
                </c:pt>
                <c:pt idx="1319">
                  <c:v>144.524025408596</c:v>
                </c:pt>
                <c:pt idx="1320">
                  <c:v>144.39505083153301</c:v>
                </c:pt>
                <c:pt idx="1321">
                  <c:v>144.265915214269</c:v>
                </c:pt>
                <c:pt idx="1322">
                  <c:v>144.953337404725</c:v>
                </c:pt>
                <c:pt idx="1323">
                  <c:v>144.065683625102</c:v>
                </c:pt>
                <c:pt idx="1324">
                  <c:v>144.24737449545</c:v>
                </c:pt>
                <c:pt idx="1325">
                  <c:v>144.19512592790301</c:v>
                </c:pt>
                <c:pt idx="1326">
                  <c:v>144.40207932178799</c:v>
                </c:pt>
                <c:pt idx="1327">
                  <c:v>144.51563151828</c:v>
                </c:pt>
                <c:pt idx="1328">
                  <c:v>144.758740051713</c:v>
                </c:pt>
                <c:pt idx="1329">
                  <c:v>145.05283506632799</c:v>
                </c:pt>
                <c:pt idx="1330">
                  <c:v>144.93271528386001</c:v>
                </c:pt>
                <c:pt idx="1331">
                  <c:v>145.144435859016</c:v>
                </c:pt>
                <c:pt idx="1332">
                  <c:v>145.27000634852999</c:v>
                </c:pt>
                <c:pt idx="1333">
                  <c:v>145.119405138898</c:v>
                </c:pt>
                <c:pt idx="1334">
                  <c:v>145.491761143286</c:v>
                </c:pt>
                <c:pt idx="1335">
                  <c:v>145.73574639640299</c:v>
                </c:pt>
                <c:pt idx="1336">
                  <c:v>145.81395367927101</c:v>
                </c:pt>
                <c:pt idx="1337">
                  <c:v>145.41420330122699</c:v>
                </c:pt>
                <c:pt idx="1338">
                  <c:v>144.94003252050601</c:v>
                </c:pt>
                <c:pt idx="1339">
                  <c:v>144.694698423283</c:v>
                </c:pt>
                <c:pt idx="1340">
                  <c:v>144.661093399376</c:v>
                </c:pt>
                <c:pt idx="1341">
                  <c:v>144.504968106283</c:v>
                </c:pt>
                <c:pt idx="1342">
                  <c:v>144.533224866057</c:v>
                </c:pt>
                <c:pt idx="1343">
                  <c:v>144.437721698774</c:v>
                </c:pt>
                <c:pt idx="1344">
                  <c:v>144.523954206838</c:v>
                </c:pt>
                <c:pt idx="1345">
                  <c:v>144.59532725656501</c:v>
                </c:pt>
                <c:pt idx="1346">
                  <c:v>144.93490813715201</c:v>
                </c:pt>
                <c:pt idx="1347">
                  <c:v>144.80264094324201</c:v>
                </c:pt>
                <c:pt idx="1348">
                  <c:v>145.206772020415</c:v>
                </c:pt>
                <c:pt idx="1349">
                  <c:v>145.06614212397599</c:v>
                </c:pt>
                <c:pt idx="1350">
                  <c:v>145.00202661354601</c:v>
                </c:pt>
                <c:pt idx="1351">
                  <c:v>144.672496311516</c:v>
                </c:pt>
                <c:pt idx="1352">
                  <c:v>145.06792515443499</c:v>
                </c:pt>
                <c:pt idx="1353">
                  <c:v>144.79938147926899</c:v>
                </c:pt>
                <c:pt idx="1354">
                  <c:v>144.90535740423201</c:v>
                </c:pt>
                <c:pt idx="1355">
                  <c:v>144.402600164262</c:v>
                </c:pt>
                <c:pt idx="1356">
                  <c:v>144.382711475875</c:v>
                </c:pt>
                <c:pt idx="1357">
                  <c:v>144.85426834774</c:v>
                </c:pt>
                <c:pt idx="1358">
                  <c:v>145.03487658679799</c:v>
                </c:pt>
                <c:pt idx="1359">
                  <c:v>145.09466668688299</c:v>
                </c:pt>
                <c:pt idx="1360">
                  <c:v>145.45989867814501</c:v>
                </c:pt>
                <c:pt idx="1361">
                  <c:v>145.48855273647001</c:v>
                </c:pt>
                <c:pt idx="1362">
                  <c:v>145.87559876042801</c:v>
                </c:pt>
                <c:pt idx="1363">
                  <c:v>145.79857430972299</c:v>
                </c:pt>
                <c:pt idx="1364">
                  <c:v>146.14018078589501</c:v>
                </c:pt>
                <c:pt idx="1365">
                  <c:v>145.832695004969</c:v>
                </c:pt>
                <c:pt idx="1366">
                  <c:v>145.486007592595</c:v>
                </c:pt>
                <c:pt idx="1367">
                  <c:v>145.15072555693399</c:v>
                </c:pt>
                <c:pt idx="1368">
                  <c:v>145.325558922608</c:v>
                </c:pt>
                <c:pt idx="1369">
                  <c:v>145.59664423543299</c:v>
                </c:pt>
                <c:pt idx="1370">
                  <c:v>145.49520217505199</c:v>
                </c:pt>
                <c:pt idx="1371">
                  <c:v>145.65373700446099</c:v>
                </c:pt>
                <c:pt idx="1372">
                  <c:v>145.81642261002699</c:v>
                </c:pt>
                <c:pt idx="1373">
                  <c:v>146.056685413933</c:v>
                </c:pt>
                <c:pt idx="1374">
                  <c:v>146.273077708177</c:v>
                </c:pt>
                <c:pt idx="1375">
                  <c:v>146.05685058623101</c:v>
                </c:pt>
                <c:pt idx="1376">
                  <c:v>146.081026009402</c:v>
                </c:pt>
                <c:pt idx="1377">
                  <c:v>146.36537048410699</c:v>
                </c:pt>
                <c:pt idx="1378">
                  <c:v>146.20289177358299</c:v>
                </c:pt>
                <c:pt idx="1379">
                  <c:v>146.52832864880699</c:v>
                </c:pt>
                <c:pt idx="1380">
                  <c:v>146.96534563757399</c:v>
                </c:pt>
                <c:pt idx="1381">
                  <c:v>146.85620355416299</c:v>
                </c:pt>
                <c:pt idx="1382">
                  <c:v>146.69026170106699</c:v>
                </c:pt>
                <c:pt idx="1383">
                  <c:v>146.31745692489599</c:v>
                </c:pt>
                <c:pt idx="1384">
                  <c:v>145.97478959304999</c:v>
                </c:pt>
                <c:pt idx="1385">
                  <c:v>146.48433347589699</c:v>
                </c:pt>
                <c:pt idx="1386">
                  <c:v>147.23048975236901</c:v>
                </c:pt>
                <c:pt idx="1387">
                  <c:v>147.12746105876499</c:v>
                </c:pt>
                <c:pt idx="1388">
                  <c:v>147.70945561694899</c:v>
                </c:pt>
                <c:pt idx="1389">
                  <c:v>147.530040288457</c:v>
                </c:pt>
                <c:pt idx="1390">
                  <c:v>147.754117815889</c:v>
                </c:pt>
                <c:pt idx="1391">
                  <c:v>147.04567546221699</c:v>
                </c:pt>
                <c:pt idx="1392">
                  <c:v>143.89757127832999</c:v>
                </c:pt>
                <c:pt idx="1393">
                  <c:v>144.62501664406599</c:v>
                </c:pt>
                <c:pt idx="1394">
                  <c:v>143.99625522511101</c:v>
                </c:pt>
                <c:pt idx="1395">
                  <c:v>143.66752663091901</c:v>
                </c:pt>
                <c:pt idx="1396">
                  <c:v>144.215160824772</c:v>
                </c:pt>
                <c:pt idx="1397">
                  <c:v>144.86882656479</c:v>
                </c:pt>
                <c:pt idx="1398">
                  <c:v>144.96882987929999</c:v>
                </c:pt>
                <c:pt idx="1399">
                  <c:v>145.274108827265</c:v>
                </c:pt>
                <c:pt idx="1400">
                  <c:v>146.09293745609699</c:v>
                </c:pt>
                <c:pt idx="1401">
                  <c:v>146.12460844526001</c:v>
                </c:pt>
                <c:pt idx="1402">
                  <c:v>146.67578928914801</c:v>
                </c:pt>
                <c:pt idx="1403">
                  <c:v>146.85816457552099</c:v>
                </c:pt>
                <c:pt idx="1404">
                  <c:v>146.98253358461801</c:v>
                </c:pt>
                <c:pt idx="1405">
                  <c:v>147.34159825125201</c:v>
                </c:pt>
                <c:pt idx="1406">
                  <c:v>146.60489878472899</c:v>
                </c:pt>
                <c:pt idx="1407">
                  <c:v>146.557805475257</c:v>
                </c:pt>
                <c:pt idx="1408">
                  <c:v>146.53236430581799</c:v>
                </c:pt>
                <c:pt idx="1409">
                  <c:v>146.78110938014899</c:v>
                </c:pt>
                <c:pt idx="1410">
                  <c:v>146.51080218997399</c:v>
                </c:pt>
                <c:pt idx="1411">
                  <c:v>146.09892539764201</c:v>
                </c:pt>
                <c:pt idx="1412">
                  <c:v>145.741363043093</c:v>
                </c:pt>
                <c:pt idx="1413">
                  <c:v>145.57029084628101</c:v>
                </c:pt>
                <c:pt idx="1414">
                  <c:v>146.04277374925499</c:v>
                </c:pt>
                <c:pt idx="1415">
                  <c:v>146.431764480846</c:v>
                </c:pt>
                <c:pt idx="1416">
                  <c:v>146.188691603015</c:v>
                </c:pt>
                <c:pt idx="1417">
                  <c:v>146.08181368058399</c:v>
                </c:pt>
                <c:pt idx="1418">
                  <c:v>146.51367003251099</c:v>
                </c:pt>
                <c:pt idx="1419">
                  <c:v>145.30347624310801</c:v>
                </c:pt>
                <c:pt idx="1420">
                  <c:v>145.34619192338499</c:v>
                </c:pt>
                <c:pt idx="1421">
                  <c:v>145.355838588853</c:v>
                </c:pt>
                <c:pt idx="1422">
                  <c:v>144.29878250262399</c:v>
                </c:pt>
                <c:pt idx="1423">
                  <c:v>144.40678700475701</c:v>
                </c:pt>
                <c:pt idx="1424">
                  <c:v>144.477871760406</c:v>
                </c:pt>
                <c:pt idx="1425">
                  <c:v>143.672243723695</c:v>
                </c:pt>
                <c:pt idx="1426">
                  <c:v>144.060200811046</c:v>
                </c:pt>
                <c:pt idx="1427">
                  <c:v>143.37381728611101</c:v>
                </c:pt>
                <c:pt idx="1428">
                  <c:v>143.009316282143</c:v>
                </c:pt>
                <c:pt idx="1429">
                  <c:v>143.494759613919</c:v>
                </c:pt>
                <c:pt idx="1430">
                  <c:v>143.45966522231899</c:v>
                </c:pt>
                <c:pt idx="1431">
                  <c:v>143.168254880343</c:v>
                </c:pt>
                <c:pt idx="1432">
                  <c:v>142.87584256106001</c:v>
                </c:pt>
                <c:pt idx="1433">
                  <c:v>141.77522205346</c:v>
                </c:pt>
                <c:pt idx="1434">
                  <c:v>143.332733340526</c:v>
                </c:pt>
                <c:pt idx="1435">
                  <c:v>142.95092154858199</c:v>
                </c:pt>
                <c:pt idx="1436">
                  <c:v>143.184585590734</c:v>
                </c:pt>
                <c:pt idx="1437">
                  <c:v>143.62283500303101</c:v>
                </c:pt>
                <c:pt idx="1438">
                  <c:v>141.98133769335001</c:v>
                </c:pt>
                <c:pt idx="1439">
                  <c:v>139.650854365501</c:v>
                </c:pt>
                <c:pt idx="1440">
                  <c:v>138.750451252603</c:v>
                </c:pt>
                <c:pt idx="1441">
                  <c:v>137.99153760959601</c:v>
                </c:pt>
                <c:pt idx="1442">
                  <c:v>138.32129593518999</c:v>
                </c:pt>
                <c:pt idx="1443">
                  <c:v>139.16225550648301</c:v>
                </c:pt>
                <c:pt idx="1444">
                  <c:v>139.994526489522</c:v>
                </c:pt>
                <c:pt idx="1445">
                  <c:v>140.11171265189699</c:v>
                </c:pt>
                <c:pt idx="1446">
                  <c:v>140.50386963800301</c:v>
                </c:pt>
                <c:pt idx="1447">
                  <c:v>140.65929630781801</c:v>
                </c:pt>
                <c:pt idx="1448">
                  <c:v>140.70279910586501</c:v>
                </c:pt>
                <c:pt idx="1449">
                  <c:v>139.48029963822</c:v>
                </c:pt>
                <c:pt idx="1450">
                  <c:v>140.17721707045999</c:v>
                </c:pt>
                <c:pt idx="1451">
                  <c:v>140.61237269280099</c:v>
                </c:pt>
                <c:pt idx="1452">
                  <c:v>140.53767192658</c:v>
                </c:pt>
                <c:pt idx="1453">
                  <c:v>142.050762595599</c:v>
                </c:pt>
                <c:pt idx="1454">
                  <c:v>141.98399805469401</c:v>
                </c:pt>
                <c:pt idx="1455">
                  <c:v>142.42743294454701</c:v>
                </c:pt>
                <c:pt idx="1456">
                  <c:v>142.465049143171</c:v>
                </c:pt>
                <c:pt idx="1457">
                  <c:v>142.68745340333601</c:v>
                </c:pt>
                <c:pt idx="1458">
                  <c:v>142.644123441652</c:v>
                </c:pt>
                <c:pt idx="1459">
                  <c:v>143.06844871689501</c:v>
                </c:pt>
                <c:pt idx="1460">
                  <c:v>143.439677820383</c:v>
                </c:pt>
                <c:pt idx="1461">
                  <c:v>143.27084270462299</c:v>
                </c:pt>
                <c:pt idx="1462">
                  <c:v>142.31776776719599</c:v>
                </c:pt>
                <c:pt idx="1463">
                  <c:v>142.53506202105899</c:v>
                </c:pt>
                <c:pt idx="1464">
                  <c:v>142.58698574281499</c:v>
                </c:pt>
                <c:pt idx="1465">
                  <c:v>142.245849216983</c:v>
                </c:pt>
                <c:pt idx="1466">
                  <c:v>142.18617909196499</c:v>
                </c:pt>
                <c:pt idx="1467">
                  <c:v>142.33229786963801</c:v>
                </c:pt>
                <c:pt idx="1468">
                  <c:v>142.02506676815801</c:v>
                </c:pt>
                <c:pt idx="1469">
                  <c:v>142.64747451780499</c:v>
                </c:pt>
                <c:pt idx="1470">
                  <c:v>142.34772993069399</c:v>
                </c:pt>
                <c:pt idx="1471">
                  <c:v>142.098877526135</c:v>
                </c:pt>
                <c:pt idx="1472">
                  <c:v>142.20473921407199</c:v>
                </c:pt>
                <c:pt idx="1473">
                  <c:v>142.59971412523399</c:v>
                </c:pt>
                <c:pt idx="1474">
                  <c:v>142.57095906200499</c:v>
                </c:pt>
                <c:pt idx="1475">
                  <c:v>142.46154826623899</c:v>
                </c:pt>
                <c:pt idx="1476">
                  <c:v>141.90721402142799</c:v>
                </c:pt>
                <c:pt idx="1477">
                  <c:v>141.750129536847</c:v>
                </c:pt>
                <c:pt idx="1478">
                  <c:v>140.68061569539199</c:v>
                </c:pt>
                <c:pt idx="1479">
                  <c:v>140.34720469283201</c:v>
                </c:pt>
                <c:pt idx="1480">
                  <c:v>139.70517662524799</c:v>
                </c:pt>
                <c:pt idx="1481">
                  <c:v>140.26966664608</c:v>
                </c:pt>
                <c:pt idx="1482">
                  <c:v>139.51218583261601</c:v>
                </c:pt>
                <c:pt idx="1483">
                  <c:v>140.17288658360701</c:v>
                </c:pt>
                <c:pt idx="1484">
                  <c:v>140.98138963730199</c:v>
                </c:pt>
                <c:pt idx="1485">
                  <c:v>141.12944718218401</c:v>
                </c:pt>
                <c:pt idx="1486">
                  <c:v>141.01839341844101</c:v>
                </c:pt>
                <c:pt idx="1487">
                  <c:v>140.866780803381</c:v>
                </c:pt>
                <c:pt idx="1488">
                  <c:v>141.13977087645301</c:v>
                </c:pt>
                <c:pt idx="1489">
                  <c:v>140.796752440207</c:v>
                </c:pt>
                <c:pt idx="1490">
                  <c:v>140.86826949218701</c:v>
                </c:pt>
                <c:pt idx="1491">
                  <c:v>140.59683474735999</c:v>
                </c:pt>
                <c:pt idx="1492">
                  <c:v>139.97052969308999</c:v>
                </c:pt>
                <c:pt idx="1493">
                  <c:v>140.83443342224899</c:v>
                </c:pt>
                <c:pt idx="1494">
                  <c:v>141.166982430666</c:v>
                </c:pt>
                <c:pt idx="1495">
                  <c:v>140.648699119621</c:v>
                </c:pt>
                <c:pt idx="1496">
                  <c:v>141.14740790834401</c:v>
                </c:pt>
                <c:pt idx="1497">
                  <c:v>140.67936478082299</c:v>
                </c:pt>
                <c:pt idx="1498">
                  <c:v>140.89878620222501</c:v>
                </c:pt>
                <c:pt idx="1499">
                  <c:v>140.61175409315399</c:v>
                </c:pt>
                <c:pt idx="1500">
                  <c:v>140.851743528273</c:v>
                </c:pt>
                <c:pt idx="1501">
                  <c:v>143.16192304828101</c:v>
                </c:pt>
                <c:pt idx="1502">
                  <c:v>142.59709240294899</c:v>
                </c:pt>
                <c:pt idx="1503">
                  <c:v>141.85103682576701</c:v>
                </c:pt>
                <c:pt idx="1504">
                  <c:v>141.67233131060399</c:v>
                </c:pt>
                <c:pt idx="1505">
                  <c:v>141.82013001630301</c:v>
                </c:pt>
                <c:pt idx="1506">
                  <c:v>141.81936075976699</c:v>
                </c:pt>
                <c:pt idx="1507">
                  <c:v>141.82791845495001</c:v>
                </c:pt>
                <c:pt idx="1508">
                  <c:v>141.80808379308399</c:v>
                </c:pt>
                <c:pt idx="1509">
                  <c:v>141.47510719814301</c:v>
                </c:pt>
                <c:pt idx="1510">
                  <c:v>141.56953583690699</c:v>
                </c:pt>
                <c:pt idx="1511">
                  <c:v>141.97205621163101</c:v>
                </c:pt>
                <c:pt idx="1512">
                  <c:v>141.494475354531</c:v>
                </c:pt>
                <c:pt idx="1513">
                  <c:v>141.741625135867</c:v>
                </c:pt>
                <c:pt idx="1514">
                  <c:v>141.48169064104101</c:v>
                </c:pt>
                <c:pt idx="1515">
                  <c:v>140.858731189027</c:v>
                </c:pt>
                <c:pt idx="1516">
                  <c:v>140.36866853321399</c:v>
                </c:pt>
                <c:pt idx="1517">
                  <c:v>141.37956654432401</c:v>
                </c:pt>
                <c:pt idx="1518">
                  <c:v>141.54198297162401</c:v>
                </c:pt>
                <c:pt idx="1519">
                  <c:v>141.512474756465</c:v>
                </c:pt>
                <c:pt idx="1520">
                  <c:v>141.190949356517</c:v>
                </c:pt>
                <c:pt idx="1521">
                  <c:v>142.31007134104101</c:v>
                </c:pt>
                <c:pt idx="1522">
                  <c:v>142.94433137170699</c:v>
                </c:pt>
                <c:pt idx="1523">
                  <c:v>143.47699325029501</c:v>
                </c:pt>
                <c:pt idx="1524">
                  <c:v>143.241027262296</c:v>
                </c:pt>
                <c:pt idx="1525">
                  <c:v>143.80322900779399</c:v>
                </c:pt>
                <c:pt idx="1526">
                  <c:v>143.495602669612</c:v>
                </c:pt>
                <c:pt idx="1527">
                  <c:v>143.59477975995699</c:v>
                </c:pt>
                <c:pt idx="1528">
                  <c:v>144.068904636235</c:v>
                </c:pt>
                <c:pt idx="1529">
                  <c:v>144.110586212501</c:v>
                </c:pt>
                <c:pt idx="1530">
                  <c:v>144.28616546556501</c:v>
                </c:pt>
                <c:pt idx="1531">
                  <c:v>143.74792601068401</c:v>
                </c:pt>
                <c:pt idx="1532">
                  <c:v>143.48484371596899</c:v>
                </c:pt>
                <c:pt idx="1533">
                  <c:v>142.932191779698</c:v>
                </c:pt>
                <c:pt idx="1534">
                  <c:v>143.07353289216701</c:v>
                </c:pt>
                <c:pt idx="1535">
                  <c:v>142.445681950644</c:v>
                </c:pt>
                <c:pt idx="1536">
                  <c:v>142.86981454590699</c:v>
                </c:pt>
                <c:pt idx="1537">
                  <c:v>142.62770103858099</c:v>
                </c:pt>
                <c:pt idx="1538">
                  <c:v>141.79937017619301</c:v>
                </c:pt>
                <c:pt idx="1539">
                  <c:v>141.675102765372</c:v>
                </c:pt>
                <c:pt idx="1540">
                  <c:v>141.398346010778</c:v>
                </c:pt>
                <c:pt idx="1541">
                  <c:v>141.91137727544299</c:v>
                </c:pt>
                <c:pt idx="1542">
                  <c:v>142.552588345175</c:v>
                </c:pt>
                <c:pt idx="1543">
                  <c:v>142.67147167344601</c:v>
                </c:pt>
                <c:pt idx="1544">
                  <c:v>142.613262243885</c:v>
                </c:pt>
                <c:pt idx="1545">
                  <c:v>142.23084817548499</c:v>
                </c:pt>
                <c:pt idx="1546">
                  <c:v>141.34768917089701</c:v>
                </c:pt>
                <c:pt idx="1547">
                  <c:v>141.80399049406299</c:v>
                </c:pt>
                <c:pt idx="1548">
                  <c:v>142.129917936341</c:v>
                </c:pt>
                <c:pt idx="1549">
                  <c:v>142.21473324661301</c:v>
                </c:pt>
                <c:pt idx="1550">
                  <c:v>142.27085444263301</c:v>
                </c:pt>
                <c:pt idx="1551">
                  <c:v>142.153754779699</c:v>
                </c:pt>
                <c:pt idx="1552">
                  <c:v>142.27105572113601</c:v>
                </c:pt>
                <c:pt idx="1553">
                  <c:v>141.23674981978701</c:v>
                </c:pt>
                <c:pt idx="1554">
                  <c:v>141.347915136349</c:v>
                </c:pt>
                <c:pt idx="1555">
                  <c:v>141.42976166319801</c:v>
                </c:pt>
                <c:pt idx="1556">
                  <c:v>140.87572585062401</c:v>
                </c:pt>
                <c:pt idx="1557">
                  <c:v>141.45992757421999</c:v>
                </c:pt>
                <c:pt idx="1558">
                  <c:v>141.91544922966199</c:v>
                </c:pt>
                <c:pt idx="1559">
                  <c:v>142.53752431758301</c:v>
                </c:pt>
                <c:pt idx="1560">
                  <c:v>141.67971986484901</c:v>
                </c:pt>
                <c:pt idx="1561">
                  <c:v>140.81218133012999</c:v>
                </c:pt>
                <c:pt idx="1562">
                  <c:v>141.10160929265501</c:v>
                </c:pt>
                <c:pt idx="1563">
                  <c:v>141.47743626370001</c:v>
                </c:pt>
                <c:pt idx="1564">
                  <c:v>141.442748396014</c:v>
                </c:pt>
                <c:pt idx="1565">
                  <c:v>141.750278127331</c:v>
                </c:pt>
                <c:pt idx="1566">
                  <c:v>141.058383585515</c:v>
                </c:pt>
                <c:pt idx="1567">
                  <c:v>141.82792575221501</c:v>
                </c:pt>
                <c:pt idx="1568">
                  <c:v>141.910462355139</c:v>
                </c:pt>
                <c:pt idx="1569">
                  <c:v>141.83856441564899</c:v>
                </c:pt>
                <c:pt idx="1570">
                  <c:v>142.11218734821901</c:v>
                </c:pt>
                <c:pt idx="1571">
                  <c:v>142.18914863400099</c:v>
                </c:pt>
                <c:pt idx="1572">
                  <c:v>142.027699584175</c:v>
                </c:pt>
                <c:pt idx="1573">
                  <c:v>141.97010070245599</c:v>
                </c:pt>
                <c:pt idx="1574">
                  <c:v>141.87643990029599</c:v>
                </c:pt>
                <c:pt idx="1575">
                  <c:v>141.795964649425</c:v>
                </c:pt>
                <c:pt idx="1576">
                  <c:v>141.92589454888599</c:v>
                </c:pt>
                <c:pt idx="1577">
                  <c:v>142.16743316409401</c:v>
                </c:pt>
                <c:pt idx="1578">
                  <c:v>141.83309748664001</c:v>
                </c:pt>
                <c:pt idx="1579">
                  <c:v>142.072128427807</c:v>
                </c:pt>
                <c:pt idx="1580">
                  <c:v>142.85944515297101</c:v>
                </c:pt>
                <c:pt idx="1581">
                  <c:v>142.602405530743</c:v>
                </c:pt>
                <c:pt idx="1582">
                  <c:v>142.745002469459</c:v>
                </c:pt>
                <c:pt idx="1583">
                  <c:v>142.99020727202401</c:v>
                </c:pt>
                <c:pt idx="1584">
                  <c:v>143.17679213193301</c:v>
                </c:pt>
                <c:pt idx="1585">
                  <c:v>143.26663912132801</c:v>
                </c:pt>
                <c:pt idx="1586">
                  <c:v>143.33799562840699</c:v>
                </c:pt>
                <c:pt idx="1587">
                  <c:v>143.23656304836501</c:v>
                </c:pt>
                <c:pt idx="1588">
                  <c:v>143.67826008087599</c:v>
                </c:pt>
                <c:pt idx="1589">
                  <c:v>143.23683018996601</c:v>
                </c:pt>
                <c:pt idx="1590">
                  <c:v>142.637795136715</c:v>
                </c:pt>
                <c:pt idx="1591">
                  <c:v>143.04486966285199</c:v>
                </c:pt>
                <c:pt idx="1592">
                  <c:v>143.14463274302901</c:v>
                </c:pt>
                <c:pt idx="1593">
                  <c:v>143.38222893415201</c:v>
                </c:pt>
                <c:pt idx="1594">
                  <c:v>143.49668955662</c:v>
                </c:pt>
                <c:pt idx="1595">
                  <c:v>143.342485162705</c:v>
                </c:pt>
                <c:pt idx="1596">
                  <c:v>143.211199692717</c:v>
                </c:pt>
                <c:pt idx="1597">
                  <c:v>142.80392525914101</c:v>
                </c:pt>
                <c:pt idx="1598">
                  <c:v>143.117588572459</c:v>
                </c:pt>
                <c:pt idx="1599">
                  <c:v>143.947068314576</c:v>
                </c:pt>
                <c:pt idx="1600">
                  <c:v>144.24393790743801</c:v>
                </c:pt>
                <c:pt idx="1601">
                  <c:v>144.51013756003999</c:v>
                </c:pt>
                <c:pt idx="1602">
                  <c:v>144.309270293499</c:v>
                </c:pt>
                <c:pt idx="1603">
                  <c:v>144.984630206595</c:v>
                </c:pt>
                <c:pt idx="1604">
                  <c:v>145.331836283369</c:v>
                </c:pt>
                <c:pt idx="1605">
                  <c:v>145.68045510106001</c:v>
                </c:pt>
                <c:pt idx="1606">
                  <c:v>145.17610005085001</c:v>
                </c:pt>
                <c:pt idx="1607">
                  <c:v>145.40137976141199</c:v>
                </c:pt>
                <c:pt idx="1608">
                  <c:v>145.510980753452</c:v>
                </c:pt>
                <c:pt idx="1609">
                  <c:v>145.83409457630901</c:v>
                </c:pt>
                <c:pt idx="1610">
                  <c:v>146.16775598475101</c:v>
                </c:pt>
                <c:pt idx="1611">
                  <c:v>146.32306899514401</c:v>
                </c:pt>
                <c:pt idx="1612">
                  <c:v>146.63994554916701</c:v>
                </c:pt>
                <c:pt idx="1613">
                  <c:v>146.670988435748</c:v>
                </c:pt>
                <c:pt idx="1614">
                  <c:v>147.12764359563499</c:v>
                </c:pt>
                <c:pt idx="1615">
                  <c:v>146.73352289878099</c:v>
                </c:pt>
                <c:pt idx="1616">
                  <c:v>146.855519888055</c:v>
                </c:pt>
                <c:pt idx="1617">
                  <c:v>146.712935221566</c:v>
                </c:pt>
                <c:pt idx="1618">
                  <c:v>146.06524254180701</c:v>
                </c:pt>
                <c:pt idx="1619">
                  <c:v>146.081316141093</c:v>
                </c:pt>
                <c:pt idx="1620">
                  <c:v>146.06509502105001</c:v>
                </c:pt>
                <c:pt idx="1621">
                  <c:v>146.74348944466601</c:v>
                </c:pt>
                <c:pt idx="1622">
                  <c:v>146.83944399000299</c:v>
                </c:pt>
                <c:pt idx="1623">
                  <c:v>146.841351054608</c:v>
                </c:pt>
                <c:pt idx="1624">
                  <c:v>146.64822378297399</c:v>
                </c:pt>
                <c:pt idx="1625">
                  <c:v>146.960353336829</c:v>
                </c:pt>
                <c:pt idx="1626">
                  <c:v>145.803403823933</c:v>
                </c:pt>
                <c:pt idx="1627">
                  <c:v>145.82015702693701</c:v>
                </c:pt>
                <c:pt idx="1628">
                  <c:v>146.04775831685799</c:v>
                </c:pt>
                <c:pt idx="1629">
                  <c:v>145.734168615844</c:v>
                </c:pt>
                <c:pt idx="1630">
                  <c:v>145.807582215856</c:v>
                </c:pt>
                <c:pt idx="1631">
                  <c:v>145.73709621502601</c:v>
                </c:pt>
                <c:pt idx="1632">
                  <c:v>145.67189610002399</c:v>
                </c:pt>
                <c:pt idx="1633">
                  <c:v>145.58060530652401</c:v>
                </c:pt>
                <c:pt idx="1634">
                  <c:v>145.696306152885</c:v>
                </c:pt>
                <c:pt idx="1635">
                  <c:v>145.54757000665199</c:v>
                </c:pt>
                <c:pt idx="1636">
                  <c:v>145.51813645608601</c:v>
                </c:pt>
                <c:pt idx="1637">
                  <c:v>145.57926602775299</c:v>
                </c:pt>
                <c:pt idx="1638">
                  <c:v>145.54382778377601</c:v>
                </c:pt>
                <c:pt idx="1639">
                  <c:v>145.24263401264801</c:v>
                </c:pt>
                <c:pt idx="1640">
                  <c:v>145.874273942055</c:v>
                </c:pt>
                <c:pt idx="1641">
                  <c:v>146.35151468932699</c:v>
                </c:pt>
                <c:pt idx="1642">
                  <c:v>145.85506516604599</c:v>
                </c:pt>
                <c:pt idx="1643">
                  <c:v>145.667289362188</c:v>
                </c:pt>
                <c:pt idx="1644">
                  <c:v>146.03094893677201</c:v>
                </c:pt>
                <c:pt idx="1645">
                  <c:v>146.18524395662601</c:v>
                </c:pt>
                <c:pt idx="1646">
                  <c:v>146.67668164396201</c:v>
                </c:pt>
                <c:pt idx="1647">
                  <c:v>146.279690930801</c:v>
                </c:pt>
                <c:pt idx="1648">
                  <c:v>146.342063705963</c:v>
                </c:pt>
                <c:pt idx="1649">
                  <c:v>146.402706390037</c:v>
                </c:pt>
                <c:pt idx="1650">
                  <c:v>146.45049700066801</c:v>
                </c:pt>
                <c:pt idx="1651">
                  <c:v>146.83217551863899</c:v>
                </c:pt>
                <c:pt idx="1652">
                  <c:v>146.42329530170699</c:v>
                </c:pt>
                <c:pt idx="1653">
                  <c:v>146.32800655873001</c:v>
                </c:pt>
                <c:pt idx="1654">
                  <c:v>146.502359228823</c:v>
                </c:pt>
                <c:pt idx="1655">
                  <c:v>146.58058491109099</c:v>
                </c:pt>
                <c:pt idx="1656">
                  <c:v>146.750353917171</c:v>
                </c:pt>
                <c:pt idx="1657">
                  <c:v>147.27522707309299</c:v>
                </c:pt>
                <c:pt idx="1658">
                  <c:v>147.35785658625599</c:v>
                </c:pt>
                <c:pt idx="1659">
                  <c:v>147.08206586775501</c:v>
                </c:pt>
                <c:pt idx="1660">
                  <c:v>147.01244239998601</c:v>
                </c:pt>
                <c:pt idx="1661">
                  <c:v>146.819959210045</c:v>
                </c:pt>
                <c:pt idx="1662">
                  <c:v>146.75202479902501</c:v>
                </c:pt>
                <c:pt idx="1663">
                  <c:v>147.30199404790599</c:v>
                </c:pt>
                <c:pt idx="1664">
                  <c:v>147.669246776965</c:v>
                </c:pt>
                <c:pt idx="1665">
                  <c:v>148.19355812055801</c:v>
                </c:pt>
                <c:pt idx="1666">
                  <c:v>147.81800898106701</c:v>
                </c:pt>
                <c:pt idx="1667">
                  <c:v>147.78618977818999</c:v>
                </c:pt>
                <c:pt idx="1668">
                  <c:v>147.79451723490899</c:v>
                </c:pt>
                <c:pt idx="1669">
                  <c:v>147.70003513395599</c:v>
                </c:pt>
                <c:pt idx="1670">
                  <c:v>147.903745612536</c:v>
                </c:pt>
                <c:pt idx="1671">
                  <c:v>148.058599255139</c:v>
                </c:pt>
                <c:pt idx="1672">
                  <c:v>148.366424971344</c:v>
                </c:pt>
                <c:pt idx="1673">
                  <c:v>148.29225552062701</c:v>
                </c:pt>
                <c:pt idx="1674">
                  <c:v>148.47756978916499</c:v>
                </c:pt>
                <c:pt idx="1675">
                  <c:v>148.566985666363</c:v>
                </c:pt>
                <c:pt idx="1676">
                  <c:v>148.37161457330899</c:v>
                </c:pt>
                <c:pt idx="1677">
                  <c:v>147.88993029146701</c:v>
                </c:pt>
                <c:pt idx="1678">
                  <c:v>147.51583723916701</c:v>
                </c:pt>
                <c:pt idx="1679">
                  <c:v>147.4714751592</c:v>
                </c:pt>
                <c:pt idx="1680">
                  <c:v>148.06389587937699</c:v>
                </c:pt>
                <c:pt idx="1681">
                  <c:v>148.276466778828</c:v>
                </c:pt>
                <c:pt idx="1682">
                  <c:v>148.306568067499</c:v>
                </c:pt>
                <c:pt idx="1683">
                  <c:v>148.323343510152</c:v>
                </c:pt>
                <c:pt idx="1684">
                  <c:v>148.271763332765</c:v>
                </c:pt>
                <c:pt idx="1685">
                  <c:v>148.692330669743</c:v>
                </c:pt>
                <c:pt idx="1686">
                  <c:v>148.88613198191501</c:v>
                </c:pt>
                <c:pt idx="1687">
                  <c:v>148.862834746923</c:v>
                </c:pt>
                <c:pt idx="1688">
                  <c:v>148.67466290752</c:v>
                </c:pt>
                <c:pt idx="1689">
                  <c:v>149.485253273518</c:v>
                </c:pt>
                <c:pt idx="1690">
                  <c:v>150.21383411138601</c:v>
                </c:pt>
                <c:pt idx="1691">
                  <c:v>150.55103296135499</c:v>
                </c:pt>
                <c:pt idx="1692">
                  <c:v>150.49821352413599</c:v>
                </c:pt>
                <c:pt idx="1693">
                  <c:v>150.64022026957301</c:v>
                </c:pt>
                <c:pt idx="1694">
                  <c:v>151.01427811200099</c:v>
                </c:pt>
                <c:pt idx="1695">
                  <c:v>151.12544109528699</c:v>
                </c:pt>
                <c:pt idx="1696">
                  <c:v>151.130864767828</c:v>
                </c:pt>
                <c:pt idx="1697">
                  <c:v>151.36999707689199</c:v>
                </c:pt>
                <c:pt idx="1698">
                  <c:v>151.35503704676901</c:v>
                </c:pt>
                <c:pt idx="1699">
                  <c:v>150.972272042333</c:v>
                </c:pt>
                <c:pt idx="1700">
                  <c:v>151.024125793395</c:v>
                </c:pt>
                <c:pt idx="1701">
                  <c:v>150.96465342640499</c:v>
                </c:pt>
                <c:pt idx="1702">
                  <c:v>150.97999672232001</c:v>
                </c:pt>
                <c:pt idx="1703">
                  <c:v>151.28123373893899</c:v>
                </c:pt>
                <c:pt idx="1704">
                  <c:v>151.37082314853501</c:v>
                </c:pt>
                <c:pt idx="1705">
                  <c:v>151.57434936160499</c:v>
                </c:pt>
                <c:pt idx="1706">
                  <c:v>151.134663737647</c:v>
                </c:pt>
                <c:pt idx="1707">
                  <c:v>150.60683132976001</c:v>
                </c:pt>
                <c:pt idx="1708">
                  <c:v>151.07533791739701</c:v>
                </c:pt>
                <c:pt idx="1709">
                  <c:v>151.45357217628799</c:v>
                </c:pt>
                <c:pt idx="1710">
                  <c:v>151.59081114487</c:v>
                </c:pt>
                <c:pt idx="1711">
                  <c:v>151.745918031819</c:v>
                </c:pt>
                <c:pt idx="1712">
                  <c:v>151.95699206905101</c:v>
                </c:pt>
                <c:pt idx="1713">
                  <c:v>152.102181058339</c:v>
                </c:pt>
                <c:pt idx="1714">
                  <c:v>151.4071034573</c:v>
                </c:pt>
                <c:pt idx="1715">
                  <c:v>151.831045315197</c:v>
                </c:pt>
                <c:pt idx="1716">
                  <c:v>151.68567524764001</c:v>
                </c:pt>
                <c:pt idx="1717">
                  <c:v>151.51561897049299</c:v>
                </c:pt>
                <c:pt idx="1718">
                  <c:v>150.89159535494099</c:v>
                </c:pt>
                <c:pt idx="1719">
                  <c:v>149.492517225944</c:v>
                </c:pt>
                <c:pt idx="1720">
                  <c:v>149.55900250079401</c:v>
                </c:pt>
                <c:pt idx="1721">
                  <c:v>149.92205334720401</c:v>
                </c:pt>
                <c:pt idx="1722">
                  <c:v>149.023723037368</c:v>
                </c:pt>
                <c:pt idx="1723">
                  <c:v>149.30364336611601</c:v>
                </c:pt>
                <c:pt idx="1724">
                  <c:v>149.28717585013601</c:v>
                </c:pt>
                <c:pt idx="1725">
                  <c:v>149.90669286242999</c:v>
                </c:pt>
                <c:pt idx="1726">
                  <c:v>150.190515245445</c:v>
                </c:pt>
                <c:pt idx="1727">
                  <c:v>149.87444368070101</c:v>
                </c:pt>
                <c:pt idx="1728">
                  <c:v>150.50829014659399</c:v>
                </c:pt>
                <c:pt idx="1729">
                  <c:v>150.79494410557501</c:v>
                </c:pt>
                <c:pt idx="1730">
                  <c:v>150.95479251807001</c:v>
                </c:pt>
                <c:pt idx="1731">
                  <c:v>151.13696481558301</c:v>
                </c:pt>
                <c:pt idx="1732">
                  <c:v>151.161615801919</c:v>
                </c:pt>
                <c:pt idx="1733">
                  <c:v>151.179611294598</c:v>
                </c:pt>
                <c:pt idx="1734">
                  <c:v>151.38536234728599</c:v>
                </c:pt>
                <c:pt idx="1735">
                  <c:v>151.41750776463201</c:v>
                </c:pt>
                <c:pt idx="1736">
                  <c:v>151.655763756542</c:v>
                </c:pt>
                <c:pt idx="1737">
                  <c:v>151.81429440348799</c:v>
                </c:pt>
                <c:pt idx="1738">
                  <c:v>152.016447539745</c:v>
                </c:pt>
                <c:pt idx="1739">
                  <c:v>152.25074327381401</c:v>
                </c:pt>
                <c:pt idx="1740">
                  <c:v>152.57056498412601</c:v>
                </c:pt>
                <c:pt idx="1741">
                  <c:v>151.32841297681</c:v>
                </c:pt>
                <c:pt idx="1742">
                  <c:v>151.668715214982</c:v>
                </c:pt>
                <c:pt idx="1743">
                  <c:v>151.018478062349</c:v>
                </c:pt>
                <c:pt idx="1744">
                  <c:v>151.21184769200099</c:v>
                </c:pt>
                <c:pt idx="1745">
                  <c:v>150.75587700362701</c:v>
                </c:pt>
                <c:pt idx="1746">
                  <c:v>150.35039200521999</c:v>
                </c:pt>
                <c:pt idx="1747">
                  <c:v>150.14809022845699</c:v>
                </c:pt>
                <c:pt idx="1748">
                  <c:v>149.92144428367001</c:v>
                </c:pt>
                <c:pt idx="1749">
                  <c:v>149.08443230429299</c:v>
                </c:pt>
                <c:pt idx="1750">
                  <c:v>149.07443392199099</c:v>
                </c:pt>
                <c:pt idx="1751">
                  <c:v>149.61062197755999</c:v>
                </c:pt>
                <c:pt idx="1752">
                  <c:v>149.11127771598501</c:v>
                </c:pt>
                <c:pt idx="1753">
                  <c:v>149.298162529411</c:v>
                </c:pt>
                <c:pt idx="1754">
                  <c:v>149.08430222032499</c:v>
                </c:pt>
                <c:pt idx="1755">
                  <c:v>148.55691797272399</c:v>
                </c:pt>
                <c:pt idx="1756">
                  <c:v>148.71341009225799</c:v>
                </c:pt>
                <c:pt idx="1757">
                  <c:v>148.98348603180199</c:v>
                </c:pt>
                <c:pt idx="1758">
                  <c:v>148.41489457825199</c:v>
                </c:pt>
                <c:pt idx="1759">
                  <c:v>148.781796829743</c:v>
                </c:pt>
                <c:pt idx="1760">
                  <c:v>148.89216039434501</c:v>
                </c:pt>
                <c:pt idx="1761">
                  <c:v>147.996117808722</c:v>
                </c:pt>
                <c:pt idx="1762">
                  <c:v>148.344483649816</c:v>
                </c:pt>
                <c:pt idx="1763">
                  <c:v>148.04852511087299</c:v>
                </c:pt>
                <c:pt idx="1764">
                  <c:v>148.18734752457399</c:v>
                </c:pt>
                <c:pt idx="1765">
                  <c:v>148.521910330254</c:v>
                </c:pt>
                <c:pt idx="1766">
                  <c:v>148.451011786311</c:v>
                </c:pt>
                <c:pt idx="1767">
                  <c:v>149.57569422464701</c:v>
                </c:pt>
                <c:pt idx="1768">
                  <c:v>148.53783347807899</c:v>
                </c:pt>
                <c:pt idx="1769">
                  <c:v>148.30450568011801</c:v>
                </c:pt>
                <c:pt idx="1770">
                  <c:v>148.16506660236001</c:v>
                </c:pt>
                <c:pt idx="1771">
                  <c:v>148.369512297494</c:v>
                </c:pt>
                <c:pt idx="1772">
                  <c:v>148.457056826903</c:v>
                </c:pt>
                <c:pt idx="1773">
                  <c:v>148.21961059242301</c:v>
                </c:pt>
                <c:pt idx="1774">
                  <c:v>148.472147467741</c:v>
                </c:pt>
                <c:pt idx="1775">
                  <c:v>149.166263413054</c:v>
                </c:pt>
                <c:pt idx="1776">
                  <c:v>149.76663787866201</c:v>
                </c:pt>
                <c:pt idx="1777">
                  <c:v>149.257403852072</c:v>
                </c:pt>
                <c:pt idx="1778">
                  <c:v>149.30564660414299</c:v>
                </c:pt>
                <c:pt idx="1779">
                  <c:v>149.60512305517199</c:v>
                </c:pt>
                <c:pt idx="1780">
                  <c:v>149.55258779529399</c:v>
                </c:pt>
                <c:pt idx="1781">
                  <c:v>149.83561846148399</c:v>
                </c:pt>
                <c:pt idx="1782">
                  <c:v>149.446693170842</c:v>
                </c:pt>
                <c:pt idx="1783">
                  <c:v>149.39147665221299</c:v>
                </c:pt>
                <c:pt idx="1784">
                  <c:v>149.390179456753</c:v>
                </c:pt>
                <c:pt idx="1785">
                  <c:v>149.19377694348699</c:v>
                </c:pt>
                <c:pt idx="1786">
                  <c:v>149.08452089014801</c:v>
                </c:pt>
                <c:pt idx="1787">
                  <c:v>148.50642803218099</c:v>
                </c:pt>
                <c:pt idx="1788">
                  <c:v>148.40432192523201</c:v>
                </c:pt>
                <c:pt idx="1789">
                  <c:v>149.57748695216799</c:v>
                </c:pt>
                <c:pt idx="1790">
                  <c:v>148.76392101086199</c:v>
                </c:pt>
                <c:pt idx="1791">
                  <c:v>149.14357526237001</c:v>
                </c:pt>
                <c:pt idx="1792">
                  <c:v>148.94479752418999</c:v>
                </c:pt>
                <c:pt idx="1793">
                  <c:v>148.93911849812099</c:v>
                </c:pt>
                <c:pt idx="1794">
                  <c:v>149.96803647140601</c:v>
                </c:pt>
                <c:pt idx="1795">
                  <c:v>149.649745542597</c:v>
                </c:pt>
                <c:pt idx="1796">
                  <c:v>150.03618383619801</c:v>
                </c:pt>
                <c:pt idx="1797">
                  <c:v>149.40918437665101</c:v>
                </c:pt>
                <c:pt idx="1798">
                  <c:v>150.00585899697199</c:v>
                </c:pt>
                <c:pt idx="1799">
                  <c:v>150.65164978993599</c:v>
                </c:pt>
                <c:pt idx="1800">
                  <c:v>150.76087971496401</c:v>
                </c:pt>
                <c:pt idx="1801">
                  <c:v>151.16589171678899</c:v>
                </c:pt>
                <c:pt idx="1802">
                  <c:v>151.31822555003899</c:v>
                </c:pt>
                <c:pt idx="1803">
                  <c:v>150.36638863186201</c:v>
                </c:pt>
                <c:pt idx="1804">
                  <c:v>151.12339268630501</c:v>
                </c:pt>
                <c:pt idx="1805">
                  <c:v>150.59828053223899</c:v>
                </c:pt>
                <c:pt idx="1806">
                  <c:v>150.953824550695</c:v>
                </c:pt>
                <c:pt idx="1807">
                  <c:v>151.057400265974</c:v>
                </c:pt>
                <c:pt idx="1808">
                  <c:v>150.378327872369</c:v>
                </c:pt>
                <c:pt idx="1809">
                  <c:v>150.241556447439</c:v>
                </c:pt>
                <c:pt idx="1810">
                  <c:v>151.242564877067</c:v>
                </c:pt>
                <c:pt idx="1811">
                  <c:v>150.41759116051099</c:v>
                </c:pt>
                <c:pt idx="1812">
                  <c:v>150.368621555027</c:v>
                </c:pt>
                <c:pt idx="1813">
                  <c:v>149.78332238065599</c:v>
                </c:pt>
                <c:pt idx="1814">
                  <c:v>148.15558987550901</c:v>
                </c:pt>
                <c:pt idx="1815">
                  <c:v>147.963501444255</c:v>
                </c:pt>
                <c:pt idx="1816">
                  <c:v>148.49736365681301</c:v>
                </c:pt>
                <c:pt idx="1817">
                  <c:v>149.10234692064799</c:v>
                </c:pt>
                <c:pt idx="1818">
                  <c:v>150.10208939264999</c:v>
                </c:pt>
                <c:pt idx="1819">
                  <c:v>149.48097159676999</c:v>
                </c:pt>
                <c:pt idx="1820">
                  <c:v>149.11372457645899</c:v>
                </c:pt>
                <c:pt idx="1821">
                  <c:v>149.13478111731601</c:v>
                </c:pt>
                <c:pt idx="1822">
                  <c:v>149.730418024523</c:v>
                </c:pt>
                <c:pt idx="1823">
                  <c:v>149.550214138906</c:v>
                </c:pt>
                <c:pt idx="1824">
                  <c:v>149.859448256181</c:v>
                </c:pt>
                <c:pt idx="1825">
                  <c:v>148.97195511299199</c:v>
                </c:pt>
                <c:pt idx="1826">
                  <c:v>149.47646781768</c:v>
                </c:pt>
                <c:pt idx="1827">
                  <c:v>149.49656128279</c:v>
                </c:pt>
                <c:pt idx="1828">
                  <c:v>149.83964311422599</c:v>
                </c:pt>
                <c:pt idx="1829">
                  <c:v>150.275322730754</c:v>
                </c:pt>
                <c:pt idx="1830">
                  <c:v>150.41479245183001</c:v>
                </c:pt>
                <c:pt idx="1831">
                  <c:v>150.71384612479801</c:v>
                </c:pt>
                <c:pt idx="1832">
                  <c:v>150.648936193407</c:v>
                </c:pt>
                <c:pt idx="1833">
                  <c:v>150.66351231338999</c:v>
                </c:pt>
                <c:pt idx="1834">
                  <c:v>150.94929693864199</c:v>
                </c:pt>
                <c:pt idx="1835">
                  <c:v>151.52430432467</c:v>
                </c:pt>
                <c:pt idx="1836">
                  <c:v>151.73160455266</c:v>
                </c:pt>
                <c:pt idx="1837">
                  <c:v>152.38053002476499</c:v>
                </c:pt>
                <c:pt idx="1838">
                  <c:v>152.15209613536101</c:v>
                </c:pt>
                <c:pt idx="1839">
                  <c:v>152.72815854975201</c:v>
                </c:pt>
                <c:pt idx="1840">
                  <c:v>153.139145154147</c:v>
                </c:pt>
                <c:pt idx="1841">
                  <c:v>152.853705278116</c:v>
                </c:pt>
                <c:pt idx="1842">
                  <c:v>152.51504474838501</c:v>
                </c:pt>
                <c:pt idx="1843">
                  <c:v>152.68573058274501</c:v>
                </c:pt>
                <c:pt idx="1844">
                  <c:v>152.35661910034401</c:v>
                </c:pt>
                <c:pt idx="1845">
                  <c:v>153.25894271022599</c:v>
                </c:pt>
                <c:pt idx="1846">
                  <c:v>153.52085217653899</c:v>
                </c:pt>
                <c:pt idx="1847">
                  <c:v>153.08670672443</c:v>
                </c:pt>
                <c:pt idx="1848">
                  <c:v>153.141328637713</c:v>
                </c:pt>
                <c:pt idx="1849">
                  <c:v>153.157370316536</c:v>
                </c:pt>
                <c:pt idx="1850">
                  <c:v>151.536707124982</c:v>
                </c:pt>
                <c:pt idx="1851">
                  <c:v>151.388940342208</c:v>
                </c:pt>
                <c:pt idx="1852">
                  <c:v>151.518797620821</c:v>
                </c:pt>
                <c:pt idx="1853">
                  <c:v>151.41750289301001</c:v>
                </c:pt>
                <c:pt idx="1854">
                  <c:v>151.89172120094301</c:v>
                </c:pt>
                <c:pt idx="1855">
                  <c:v>151.885249836025</c:v>
                </c:pt>
                <c:pt idx="1856">
                  <c:v>150.96589793243299</c:v>
                </c:pt>
                <c:pt idx="1857">
                  <c:v>151.380420528564</c:v>
                </c:pt>
                <c:pt idx="1858">
                  <c:v>151.112686838006</c:v>
                </c:pt>
                <c:pt idx="1859">
                  <c:v>151.401143026939</c:v>
                </c:pt>
                <c:pt idx="1860">
                  <c:v>151.888011472827</c:v>
                </c:pt>
                <c:pt idx="1861">
                  <c:v>152.5580936787</c:v>
                </c:pt>
                <c:pt idx="1862">
                  <c:v>152.75765777836301</c:v>
                </c:pt>
                <c:pt idx="1863">
                  <c:v>152.26355116289301</c:v>
                </c:pt>
                <c:pt idx="1864">
                  <c:v>152.52933120709301</c:v>
                </c:pt>
                <c:pt idx="1865">
                  <c:v>152.054824056668</c:v>
                </c:pt>
                <c:pt idx="1866">
                  <c:v>151.601683812418</c:v>
                </c:pt>
                <c:pt idx="1867">
                  <c:v>151.281603538208</c:v>
                </c:pt>
                <c:pt idx="1868">
                  <c:v>151.35982212269599</c:v>
                </c:pt>
                <c:pt idx="1869">
                  <c:v>149.12855621282199</c:v>
                </c:pt>
                <c:pt idx="1870">
                  <c:v>149.57564197043399</c:v>
                </c:pt>
                <c:pt idx="1871">
                  <c:v>148.80775129659699</c:v>
                </c:pt>
                <c:pt idx="1872">
                  <c:v>148.66355011496401</c:v>
                </c:pt>
                <c:pt idx="1873">
                  <c:v>149.25317346066501</c:v>
                </c:pt>
                <c:pt idx="1874">
                  <c:v>148.795158745534</c:v>
                </c:pt>
                <c:pt idx="1875">
                  <c:v>149.886085180674</c:v>
                </c:pt>
                <c:pt idx="1876">
                  <c:v>149.905478485283</c:v>
                </c:pt>
                <c:pt idx="1877">
                  <c:v>152.020150188191</c:v>
                </c:pt>
                <c:pt idx="1878">
                  <c:v>151.671337360302</c:v>
                </c:pt>
                <c:pt idx="1879">
                  <c:v>152.90976267305501</c:v>
                </c:pt>
                <c:pt idx="1880">
                  <c:v>153.09934134237599</c:v>
                </c:pt>
                <c:pt idx="1881">
                  <c:v>153.16231701753901</c:v>
                </c:pt>
                <c:pt idx="1882">
                  <c:v>151.81237549980901</c:v>
                </c:pt>
                <c:pt idx="1883">
                  <c:v>151.22357850344801</c:v>
                </c:pt>
                <c:pt idx="1884">
                  <c:v>151.66620397234101</c:v>
                </c:pt>
                <c:pt idx="1885">
                  <c:v>151.91120277123699</c:v>
                </c:pt>
                <c:pt idx="1886">
                  <c:v>151.45717899341301</c:v>
                </c:pt>
                <c:pt idx="1887">
                  <c:v>152.360527794028</c:v>
                </c:pt>
                <c:pt idx="1888">
                  <c:v>152.03779655625601</c:v>
                </c:pt>
                <c:pt idx="1889">
                  <c:v>152.83802789353999</c:v>
                </c:pt>
                <c:pt idx="1890">
                  <c:v>153.02276575456699</c:v>
                </c:pt>
                <c:pt idx="1891">
                  <c:v>152.65100234207901</c:v>
                </c:pt>
                <c:pt idx="1892">
                  <c:v>152.09774411849901</c:v>
                </c:pt>
                <c:pt idx="1893">
                  <c:v>152.63423930729701</c:v>
                </c:pt>
                <c:pt idx="1894">
                  <c:v>152.43474266927001</c:v>
                </c:pt>
                <c:pt idx="1895">
                  <c:v>152.647242270177</c:v>
                </c:pt>
                <c:pt idx="1896">
                  <c:v>153.30538774414501</c:v>
                </c:pt>
                <c:pt idx="1897">
                  <c:v>153.20632243136799</c:v>
                </c:pt>
                <c:pt idx="1898">
                  <c:v>153.13873287443701</c:v>
                </c:pt>
                <c:pt idx="1899">
                  <c:v>153.06759576246199</c:v>
                </c:pt>
                <c:pt idx="1900">
                  <c:v>152.90193557328399</c:v>
                </c:pt>
                <c:pt idx="1901">
                  <c:v>152.25141744637699</c:v>
                </c:pt>
                <c:pt idx="1902">
                  <c:v>152.79959607175701</c:v>
                </c:pt>
                <c:pt idx="1903">
                  <c:v>152.99675264716299</c:v>
                </c:pt>
                <c:pt idx="1904">
                  <c:v>153.314519157967</c:v>
                </c:pt>
                <c:pt idx="1905">
                  <c:v>153.06203794234801</c:v>
                </c:pt>
                <c:pt idx="1906">
                  <c:v>152.46167183219299</c:v>
                </c:pt>
                <c:pt idx="1907">
                  <c:v>151.794604135523</c:v>
                </c:pt>
                <c:pt idx="1908">
                  <c:v>151.767499385994</c:v>
                </c:pt>
                <c:pt idx="1909">
                  <c:v>151.77253396263501</c:v>
                </c:pt>
                <c:pt idx="1910">
                  <c:v>151.18263257211601</c:v>
                </c:pt>
                <c:pt idx="1911">
                  <c:v>150.37766772344801</c:v>
                </c:pt>
                <c:pt idx="1912">
                  <c:v>150.78432527081901</c:v>
                </c:pt>
                <c:pt idx="1913">
                  <c:v>151.82765239985301</c:v>
                </c:pt>
                <c:pt idx="1914">
                  <c:v>150.52676174398201</c:v>
                </c:pt>
                <c:pt idx="1915">
                  <c:v>150.685408857071</c:v>
                </c:pt>
                <c:pt idx="1916">
                  <c:v>150.904421764669</c:v>
                </c:pt>
                <c:pt idx="1917">
                  <c:v>151.83897146276601</c:v>
                </c:pt>
                <c:pt idx="1918">
                  <c:v>152.653726045117</c:v>
                </c:pt>
                <c:pt idx="1919">
                  <c:v>152.231739985291</c:v>
                </c:pt>
                <c:pt idx="1920">
                  <c:v>151.362058762321</c:v>
                </c:pt>
                <c:pt idx="1921">
                  <c:v>151.48924923422899</c:v>
                </c:pt>
                <c:pt idx="1922">
                  <c:v>152.056672445472</c:v>
                </c:pt>
                <c:pt idx="1923">
                  <c:v>151.90367594339199</c:v>
                </c:pt>
                <c:pt idx="1924">
                  <c:v>151.55192995110099</c:v>
                </c:pt>
                <c:pt idx="1925">
                  <c:v>152.03848746869701</c:v>
                </c:pt>
                <c:pt idx="1926">
                  <c:v>151.931430844956</c:v>
                </c:pt>
                <c:pt idx="1927">
                  <c:v>151.805599209593</c:v>
                </c:pt>
                <c:pt idx="1928">
                  <c:v>151.475647632641</c:v>
                </c:pt>
                <c:pt idx="1929">
                  <c:v>151.00831996367901</c:v>
                </c:pt>
                <c:pt idx="1930">
                  <c:v>150.15365954600401</c:v>
                </c:pt>
                <c:pt idx="1931">
                  <c:v>149.98261699799701</c:v>
                </c:pt>
                <c:pt idx="1932">
                  <c:v>149.39332176652701</c:v>
                </c:pt>
                <c:pt idx="1933">
                  <c:v>149.15403330663</c:v>
                </c:pt>
                <c:pt idx="1934">
                  <c:v>148.96048107198101</c:v>
                </c:pt>
                <c:pt idx="1935">
                  <c:v>149.299505233339</c:v>
                </c:pt>
                <c:pt idx="1936">
                  <c:v>150.02911656466699</c:v>
                </c:pt>
                <c:pt idx="1937">
                  <c:v>149.62899335667601</c:v>
                </c:pt>
                <c:pt idx="1938">
                  <c:v>149.574049637586</c:v>
                </c:pt>
                <c:pt idx="1939">
                  <c:v>150.15597584937399</c:v>
                </c:pt>
                <c:pt idx="1940">
                  <c:v>150.196683990031</c:v>
                </c:pt>
                <c:pt idx="1941">
                  <c:v>150.64901271216101</c:v>
                </c:pt>
                <c:pt idx="1942">
                  <c:v>150.771866132604</c:v>
                </c:pt>
                <c:pt idx="1943">
                  <c:v>150.20415322936699</c:v>
                </c:pt>
                <c:pt idx="1944">
                  <c:v>149.93419377084899</c:v>
                </c:pt>
                <c:pt idx="1945">
                  <c:v>149.824783828622</c:v>
                </c:pt>
                <c:pt idx="1946">
                  <c:v>149.44929799315099</c:v>
                </c:pt>
                <c:pt idx="1947">
                  <c:v>148.988540715303</c:v>
                </c:pt>
                <c:pt idx="1948">
                  <c:v>148.949484909929</c:v>
                </c:pt>
                <c:pt idx="1949">
                  <c:v>148.908506675436</c:v>
                </c:pt>
                <c:pt idx="1950">
                  <c:v>148.765121255688</c:v>
                </c:pt>
                <c:pt idx="1951">
                  <c:v>149.01369018364099</c:v>
                </c:pt>
                <c:pt idx="1952">
                  <c:v>149.52384727684199</c:v>
                </c:pt>
                <c:pt idx="1953">
                  <c:v>150.03516800435301</c:v>
                </c:pt>
                <c:pt idx="1954">
                  <c:v>149.42411495593399</c:v>
                </c:pt>
                <c:pt idx="1955">
                  <c:v>148.74494631558801</c:v>
                </c:pt>
                <c:pt idx="1956">
                  <c:v>148.84686363406601</c:v>
                </c:pt>
                <c:pt idx="1957">
                  <c:v>149.37030634637799</c:v>
                </c:pt>
                <c:pt idx="1958">
                  <c:v>149.81907550965599</c:v>
                </c:pt>
                <c:pt idx="1959">
                  <c:v>150.159450198603</c:v>
                </c:pt>
                <c:pt idx="1960">
                  <c:v>150.92220739448999</c:v>
                </c:pt>
                <c:pt idx="1961">
                  <c:v>151.32483945536799</c:v>
                </c:pt>
                <c:pt idx="1962">
                  <c:v>151.00480512230399</c:v>
                </c:pt>
                <c:pt idx="1963">
                  <c:v>151.06383121189501</c:v>
                </c:pt>
                <c:pt idx="1964">
                  <c:v>150.87990024843199</c:v>
                </c:pt>
                <c:pt idx="1965">
                  <c:v>151.000828156018</c:v>
                </c:pt>
                <c:pt idx="1966">
                  <c:v>150.51570317783899</c:v>
                </c:pt>
                <c:pt idx="1967">
                  <c:v>150.31223366126201</c:v>
                </c:pt>
                <c:pt idx="1968">
                  <c:v>150.69098569613499</c:v>
                </c:pt>
                <c:pt idx="1969">
                  <c:v>150.931857233459</c:v>
                </c:pt>
                <c:pt idx="1970">
                  <c:v>151.20409922202299</c:v>
                </c:pt>
                <c:pt idx="1971">
                  <c:v>151.568447879838</c:v>
                </c:pt>
                <c:pt idx="1972">
                  <c:v>151.54928603763199</c:v>
                </c:pt>
                <c:pt idx="1973">
                  <c:v>151.055278739313</c:v>
                </c:pt>
                <c:pt idx="1974">
                  <c:v>150.87797699639299</c:v>
                </c:pt>
                <c:pt idx="1975">
                  <c:v>150.81943704454301</c:v>
                </c:pt>
                <c:pt idx="1976">
                  <c:v>151.26225628245601</c:v>
                </c:pt>
                <c:pt idx="1977">
                  <c:v>151.73583790294299</c:v>
                </c:pt>
                <c:pt idx="1978">
                  <c:v>152.004924645926</c:v>
                </c:pt>
                <c:pt idx="1979">
                  <c:v>152.165101950013</c:v>
                </c:pt>
                <c:pt idx="1980">
                  <c:v>151.708607395695</c:v>
                </c:pt>
                <c:pt idx="1981">
                  <c:v>151.79719540996101</c:v>
                </c:pt>
                <c:pt idx="1982">
                  <c:v>152.34402847321999</c:v>
                </c:pt>
                <c:pt idx="1983">
                  <c:v>151.66877349468001</c:v>
                </c:pt>
                <c:pt idx="1984">
                  <c:v>152.15197467725801</c:v>
                </c:pt>
                <c:pt idx="1985">
                  <c:v>151.80799933303899</c:v>
                </c:pt>
                <c:pt idx="1986">
                  <c:v>150.44711570635701</c:v>
                </c:pt>
                <c:pt idx="1987">
                  <c:v>148.41331906871699</c:v>
                </c:pt>
                <c:pt idx="1988">
                  <c:v>147.13791915879401</c:v>
                </c:pt>
                <c:pt idx="1989">
                  <c:v>147.72563701854801</c:v>
                </c:pt>
                <c:pt idx="1990">
                  <c:v>148.980926913844</c:v>
                </c:pt>
                <c:pt idx="1991">
                  <c:v>149.29559578587501</c:v>
                </c:pt>
                <c:pt idx="1992">
                  <c:v>148.68301076939801</c:v>
                </c:pt>
                <c:pt idx="1993">
                  <c:v>148.39900774106201</c:v>
                </c:pt>
                <c:pt idx="1994">
                  <c:v>148.48580838567301</c:v>
                </c:pt>
                <c:pt idx="1995">
                  <c:v>148.59350904841401</c:v>
                </c:pt>
                <c:pt idx="1996">
                  <c:v>148.49076258193799</c:v>
                </c:pt>
                <c:pt idx="1997">
                  <c:v>148.63324181593401</c:v>
                </c:pt>
                <c:pt idx="1998">
                  <c:v>148.15447662372799</c:v>
                </c:pt>
                <c:pt idx="1999">
                  <c:v>148.17062356966301</c:v>
                </c:pt>
                <c:pt idx="2000">
                  <c:v>148.45117891222199</c:v>
                </c:pt>
                <c:pt idx="2001">
                  <c:v>148.280716554469</c:v>
                </c:pt>
                <c:pt idx="2002">
                  <c:v>147.64920161842599</c:v>
                </c:pt>
                <c:pt idx="2003">
                  <c:v>148.26777748494899</c:v>
                </c:pt>
                <c:pt idx="2004">
                  <c:v>149.291731341294</c:v>
                </c:pt>
                <c:pt idx="2005">
                  <c:v>149.61801704426401</c:v>
                </c:pt>
                <c:pt idx="2006">
                  <c:v>148.94566640635199</c:v>
                </c:pt>
                <c:pt idx="2007">
                  <c:v>148.77661309153399</c:v>
                </c:pt>
                <c:pt idx="2008">
                  <c:v>148.73756664683299</c:v>
                </c:pt>
                <c:pt idx="2009">
                  <c:v>149.431594967617</c:v>
                </c:pt>
                <c:pt idx="2010">
                  <c:v>148.84291459505599</c:v>
                </c:pt>
                <c:pt idx="2011">
                  <c:v>148.19356717570801</c:v>
                </c:pt>
                <c:pt idx="2012">
                  <c:v>148.34452961334199</c:v>
                </c:pt>
                <c:pt idx="2013">
                  <c:v>148.484028966078</c:v>
                </c:pt>
                <c:pt idx="2014">
                  <c:v>148.707597300012</c:v>
                </c:pt>
                <c:pt idx="2015">
                  <c:v>149.88504417460899</c:v>
                </c:pt>
                <c:pt idx="2016">
                  <c:v>149.80230874085399</c:v>
                </c:pt>
                <c:pt idx="2017">
                  <c:v>150.09654166372599</c:v>
                </c:pt>
                <c:pt idx="2018">
                  <c:v>150.25003766638801</c:v>
                </c:pt>
                <c:pt idx="2019">
                  <c:v>150.06680420116399</c:v>
                </c:pt>
                <c:pt idx="2020">
                  <c:v>150.35858702770801</c:v>
                </c:pt>
                <c:pt idx="2021">
                  <c:v>150.83353566441701</c:v>
                </c:pt>
                <c:pt idx="2022">
                  <c:v>150.731065162991</c:v>
                </c:pt>
                <c:pt idx="2023">
                  <c:v>151.35929745317</c:v>
                </c:pt>
                <c:pt idx="2024">
                  <c:v>151.51435398432201</c:v>
                </c:pt>
                <c:pt idx="2025">
                  <c:v>151.51410254663901</c:v>
                </c:pt>
                <c:pt idx="2026">
                  <c:v>151.442281073863</c:v>
                </c:pt>
                <c:pt idx="2027">
                  <c:v>151.143177837613</c:v>
                </c:pt>
                <c:pt idx="2028">
                  <c:v>151.288103158458</c:v>
                </c:pt>
                <c:pt idx="2029">
                  <c:v>151.97970891792301</c:v>
                </c:pt>
                <c:pt idx="2030">
                  <c:v>152.03114075933499</c:v>
                </c:pt>
                <c:pt idx="2031">
                  <c:v>152.234549784352</c:v>
                </c:pt>
                <c:pt idx="2032">
                  <c:v>152.388307256704</c:v>
                </c:pt>
                <c:pt idx="2033">
                  <c:v>152.23478347158999</c:v>
                </c:pt>
                <c:pt idx="2034">
                  <c:v>151.319295373317</c:v>
                </c:pt>
                <c:pt idx="2035">
                  <c:v>151.482226116509</c:v>
                </c:pt>
                <c:pt idx="2036">
                  <c:v>151.488765901216</c:v>
                </c:pt>
                <c:pt idx="2037">
                  <c:v>151.06337682271999</c:v>
                </c:pt>
                <c:pt idx="2038">
                  <c:v>150.772807824648</c:v>
                </c:pt>
                <c:pt idx="2039">
                  <c:v>150.537658562822</c:v>
                </c:pt>
                <c:pt idx="2040">
                  <c:v>149.57957799972399</c:v>
                </c:pt>
                <c:pt idx="2041">
                  <c:v>149.07796891384001</c:v>
                </c:pt>
                <c:pt idx="2042">
                  <c:v>149.223175510354</c:v>
                </c:pt>
                <c:pt idx="2043">
                  <c:v>148.98885527620001</c:v>
                </c:pt>
                <c:pt idx="2044">
                  <c:v>148.688560519699</c:v>
                </c:pt>
                <c:pt idx="2045">
                  <c:v>148.547656365526</c:v>
                </c:pt>
                <c:pt idx="2046">
                  <c:v>149.04444267899399</c:v>
                </c:pt>
                <c:pt idx="2047">
                  <c:v>148.91193552108001</c:v>
                </c:pt>
                <c:pt idx="2048">
                  <c:v>149.489990445172</c:v>
                </c:pt>
                <c:pt idx="2049">
                  <c:v>149.87240500561799</c:v>
                </c:pt>
                <c:pt idx="2050">
                  <c:v>149.841146151217</c:v>
                </c:pt>
                <c:pt idx="2051">
                  <c:v>149.79408277353201</c:v>
                </c:pt>
                <c:pt idx="2052">
                  <c:v>149.97035517239499</c:v>
                </c:pt>
                <c:pt idx="2053">
                  <c:v>149.99287928986701</c:v>
                </c:pt>
                <c:pt idx="2054">
                  <c:v>149.86345160580001</c:v>
                </c:pt>
                <c:pt idx="2055">
                  <c:v>149.92209143055999</c:v>
                </c:pt>
                <c:pt idx="2056">
                  <c:v>150.92301375817499</c:v>
                </c:pt>
                <c:pt idx="2057">
                  <c:v>150.183237715491</c:v>
                </c:pt>
                <c:pt idx="2058">
                  <c:v>148.76521899212</c:v>
                </c:pt>
                <c:pt idx="2059">
                  <c:v>150.247440970479</c:v>
                </c:pt>
                <c:pt idx="2060">
                  <c:v>150.032447346797</c:v>
                </c:pt>
                <c:pt idx="2061">
                  <c:v>149.80556756646101</c:v>
                </c:pt>
                <c:pt idx="2062">
                  <c:v>149.51040352867901</c:v>
                </c:pt>
                <c:pt idx="2063">
                  <c:v>149.45144020274199</c:v>
                </c:pt>
                <c:pt idx="2064">
                  <c:v>149.39187663988</c:v>
                </c:pt>
                <c:pt idx="2065">
                  <c:v>148.509425017431</c:v>
                </c:pt>
                <c:pt idx="2066">
                  <c:v>148.671441171499</c:v>
                </c:pt>
                <c:pt idx="2067">
                  <c:v>149.276842392828</c:v>
                </c:pt>
                <c:pt idx="2068">
                  <c:v>148.70471683520199</c:v>
                </c:pt>
                <c:pt idx="2069">
                  <c:v>148.796023804339</c:v>
                </c:pt>
                <c:pt idx="2070">
                  <c:v>149.20863262746701</c:v>
                </c:pt>
                <c:pt idx="2071">
                  <c:v>149.172131611775</c:v>
                </c:pt>
                <c:pt idx="2072">
                  <c:v>149.31554888866299</c:v>
                </c:pt>
                <c:pt idx="2073">
                  <c:v>149.65969390040499</c:v>
                </c:pt>
                <c:pt idx="2074">
                  <c:v>149.35122078675101</c:v>
                </c:pt>
                <c:pt idx="2075">
                  <c:v>149.07710537361399</c:v>
                </c:pt>
                <c:pt idx="2076">
                  <c:v>148.72955124747901</c:v>
                </c:pt>
                <c:pt idx="2077">
                  <c:v>148.640389731423</c:v>
                </c:pt>
                <c:pt idx="2078">
                  <c:v>148.614848023544</c:v>
                </c:pt>
                <c:pt idx="2079">
                  <c:v>148.579736185429</c:v>
                </c:pt>
                <c:pt idx="2080">
                  <c:v>149.02214393885299</c:v>
                </c:pt>
                <c:pt idx="2081">
                  <c:v>148.55717038396199</c:v>
                </c:pt>
                <c:pt idx="2082">
                  <c:v>148.42680973537901</c:v>
                </c:pt>
                <c:pt idx="2083">
                  <c:v>147.851724297559</c:v>
                </c:pt>
                <c:pt idx="2084">
                  <c:v>148.581409109074</c:v>
                </c:pt>
                <c:pt idx="2085">
                  <c:v>148.33513042463099</c:v>
                </c:pt>
                <c:pt idx="2086">
                  <c:v>148.247667826721</c:v>
                </c:pt>
                <c:pt idx="2087">
                  <c:v>148.160297820247</c:v>
                </c:pt>
                <c:pt idx="2088">
                  <c:v>147.97741189399099</c:v>
                </c:pt>
                <c:pt idx="2089">
                  <c:v>148.294170597212</c:v>
                </c:pt>
                <c:pt idx="2090">
                  <c:v>148.07610413705501</c:v>
                </c:pt>
                <c:pt idx="2091">
                  <c:v>148.54993847417799</c:v>
                </c:pt>
                <c:pt idx="2092">
                  <c:v>148.45853144821501</c:v>
                </c:pt>
                <c:pt idx="2093">
                  <c:v>149.09844770465901</c:v>
                </c:pt>
                <c:pt idx="2094">
                  <c:v>148.75461215391999</c:v>
                </c:pt>
                <c:pt idx="2095">
                  <c:v>148.959414060732</c:v>
                </c:pt>
                <c:pt idx="2096">
                  <c:v>150.153243931719</c:v>
                </c:pt>
                <c:pt idx="2097">
                  <c:v>150.29199028171499</c:v>
                </c:pt>
                <c:pt idx="2098">
                  <c:v>150.201368554938</c:v>
                </c:pt>
                <c:pt idx="2099">
                  <c:v>150.76108727428101</c:v>
                </c:pt>
                <c:pt idx="2100">
                  <c:v>151.48696156315401</c:v>
                </c:pt>
                <c:pt idx="2101">
                  <c:v>151.36104094656</c:v>
                </c:pt>
                <c:pt idx="2102">
                  <c:v>152.19973949672601</c:v>
                </c:pt>
                <c:pt idx="2103">
                  <c:v>151.96768104378401</c:v>
                </c:pt>
                <c:pt idx="2104">
                  <c:v>152.50933777447199</c:v>
                </c:pt>
                <c:pt idx="2105">
                  <c:v>153.882943115248</c:v>
                </c:pt>
                <c:pt idx="2106">
                  <c:v>153.75127367555001</c:v>
                </c:pt>
                <c:pt idx="2107">
                  <c:v>152.587301707157</c:v>
                </c:pt>
                <c:pt idx="2108">
                  <c:v>153.109688370116</c:v>
                </c:pt>
                <c:pt idx="2109">
                  <c:v>154.217302665544</c:v>
                </c:pt>
                <c:pt idx="2110">
                  <c:v>153.95298251365</c:v>
                </c:pt>
                <c:pt idx="2111">
                  <c:v>153.782772423799</c:v>
                </c:pt>
                <c:pt idx="2112">
                  <c:v>154.004263030836</c:v>
                </c:pt>
                <c:pt idx="2113">
                  <c:v>154.220132453465</c:v>
                </c:pt>
                <c:pt idx="2114">
                  <c:v>154.74042707419301</c:v>
                </c:pt>
                <c:pt idx="2115">
                  <c:v>153.67398373367601</c:v>
                </c:pt>
                <c:pt idx="2116">
                  <c:v>154.11540318510399</c:v>
                </c:pt>
                <c:pt idx="2117">
                  <c:v>154.151285631701</c:v>
                </c:pt>
                <c:pt idx="2118">
                  <c:v>154.491113471337</c:v>
                </c:pt>
                <c:pt idx="2119">
                  <c:v>155.08114245163901</c:v>
                </c:pt>
                <c:pt idx="2120">
                  <c:v>154.90922494317601</c:v>
                </c:pt>
                <c:pt idx="2121">
                  <c:v>154.93510622116401</c:v>
                </c:pt>
                <c:pt idx="2122">
                  <c:v>154.97174322645401</c:v>
                </c:pt>
                <c:pt idx="2123">
                  <c:v>154.806148867481</c:v>
                </c:pt>
                <c:pt idx="2124">
                  <c:v>154.83354335008701</c:v>
                </c:pt>
                <c:pt idx="2125">
                  <c:v>155.01139587001401</c:v>
                </c:pt>
                <c:pt idx="2126">
                  <c:v>154.938709027898</c:v>
                </c:pt>
                <c:pt idx="2127">
                  <c:v>154.78239117592199</c:v>
                </c:pt>
                <c:pt idx="2128">
                  <c:v>155.844601470827</c:v>
                </c:pt>
                <c:pt idx="2129">
                  <c:v>156.39306030335601</c:v>
                </c:pt>
                <c:pt idx="2130">
                  <c:v>156.643950389206</c:v>
                </c:pt>
                <c:pt idx="2131">
                  <c:v>156.25700928606699</c:v>
                </c:pt>
                <c:pt idx="2132">
                  <c:v>156.13883846466999</c:v>
                </c:pt>
                <c:pt idx="2133">
                  <c:v>156.03337945988801</c:v>
                </c:pt>
                <c:pt idx="2134">
                  <c:v>155.929167208297</c:v>
                </c:pt>
                <c:pt idx="2135">
                  <c:v>156.10519280447599</c:v>
                </c:pt>
                <c:pt idx="2136">
                  <c:v>157.48803070158101</c:v>
                </c:pt>
                <c:pt idx="2137">
                  <c:v>157.143888844076</c:v>
                </c:pt>
                <c:pt idx="2138">
                  <c:v>157.602046930456</c:v>
                </c:pt>
                <c:pt idx="2139">
                  <c:v>157.77903158246701</c:v>
                </c:pt>
                <c:pt idx="2140">
                  <c:v>157.65591363647701</c:v>
                </c:pt>
                <c:pt idx="2141">
                  <c:v>157.96020002326</c:v>
                </c:pt>
                <c:pt idx="2142">
                  <c:v>157.95115446083599</c:v>
                </c:pt>
                <c:pt idx="2143">
                  <c:v>158.28484592682901</c:v>
                </c:pt>
                <c:pt idx="2144">
                  <c:v>158.11886526285801</c:v>
                </c:pt>
                <c:pt idx="2145">
                  <c:v>158.21169425684499</c:v>
                </c:pt>
                <c:pt idx="2146">
                  <c:v>158.17928521531101</c:v>
                </c:pt>
                <c:pt idx="2147">
                  <c:v>158.59485809614401</c:v>
                </c:pt>
                <c:pt idx="2148">
                  <c:v>158.17803534025299</c:v>
                </c:pt>
                <c:pt idx="2149">
                  <c:v>158.72178183850599</c:v>
                </c:pt>
                <c:pt idx="2150">
                  <c:v>158.79649827706001</c:v>
                </c:pt>
                <c:pt idx="2151">
                  <c:v>159.10575775419599</c:v>
                </c:pt>
                <c:pt idx="2152">
                  <c:v>158.48968939780201</c:v>
                </c:pt>
                <c:pt idx="2153">
                  <c:v>158.09479386202199</c:v>
                </c:pt>
                <c:pt idx="2154">
                  <c:v>157.87233449641499</c:v>
                </c:pt>
                <c:pt idx="2155">
                  <c:v>157.65952592082101</c:v>
                </c:pt>
                <c:pt idx="2156">
                  <c:v>157.598879658551</c:v>
                </c:pt>
                <c:pt idx="2157">
                  <c:v>158.29841142387599</c:v>
                </c:pt>
                <c:pt idx="2158">
                  <c:v>158.563603692903</c:v>
                </c:pt>
                <c:pt idx="2159">
                  <c:v>158.691509650743</c:v>
                </c:pt>
                <c:pt idx="2160">
                  <c:v>158.61871917518801</c:v>
                </c:pt>
                <c:pt idx="2161">
                  <c:v>158.641574107682</c:v>
                </c:pt>
                <c:pt idx="2162">
                  <c:v>158.46318655803199</c:v>
                </c:pt>
                <c:pt idx="2163">
                  <c:v>158.75748867342301</c:v>
                </c:pt>
                <c:pt idx="2164">
                  <c:v>158.862347450751</c:v>
                </c:pt>
                <c:pt idx="2165">
                  <c:v>158.644347307641</c:v>
                </c:pt>
                <c:pt idx="2166">
                  <c:v>159.338629871124</c:v>
                </c:pt>
                <c:pt idx="2167">
                  <c:v>159.22938832240601</c:v>
                </c:pt>
                <c:pt idx="2168">
                  <c:v>158.821683526979</c:v>
                </c:pt>
                <c:pt idx="2169">
                  <c:v>158.92783448456601</c:v>
                </c:pt>
                <c:pt idx="2170">
                  <c:v>159.05803521885201</c:v>
                </c:pt>
                <c:pt idx="2171">
                  <c:v>158.64561154433301</c:v>
                </c:pt>
                <c:pt idx="2172">
                  <c:v>157.51357079226801</c:v>
                </c:pt>
                <c:pt idx="2173">
                  <c:v>157.39240227252699</c:v>
                </c:pt>
                <c:pt idx="2174">
                  <c:v>157.738657096526</c:v>
                </c:pt>
                <c:pt idx="2175">
                  <c:v>157.66601387284501</c:v>
                </c:pt>
                <c:pt idx="2176">
                  <c:v>157.85501339163599</c:v>
                </c:pt>
                <c:pt idx="2177">
                  <c:v>158.07510866466399</c:v>
                </c:pt>
                <c:pt idx="2178">
                  <c:v>158.31859399523</c:v>
                </c:pt>
                <c:pt idx="2179">
                  <c:v>158.277675398985</c:v>
                </c:pt>
                <c:pt idx="2180">
                  <c:v>158.38509412669799</c:v>
                </c:pt>
                <c:pt idx="2181">
                  <c:v>158.44226218152701</c:v>
                </c:pt>
                <c:pt idx="2182">
                  <c:v>158.841727002087</c:v>
                </c:pt>
                <c:pt idx="2183">
                  <c:v>160.154262068679</c:v>
                </c:pt>
                <c:pt idx="2184">
                  <c:v>160.308188782473</c:v>
                </c:pt>
                <c:pt idx="2185">
                  <c:v>160.323452678199</c:v>
                </c:pt>
                <c:pt idx="2186">
                  <c:v>161.59965620096</c:v>
                </c:pt>
                <c:pt idx="2187">
                  <c:v>162.046390700746</c:v>
                </c:pt>
                <c:pt idx="2188">
                  <c:v>161.72705439603899</c:v>
                </c:pt>
                <c:pt idx="2189">
                  <c:v>161.58543924043701</c:v>
                </c:pt>
                <c:pt idx="2190">
                  <c:v>161.42961377320401</c:v>
                </c:pt>
                <c:pt idx="2191">
                  <c:v>161.830924155925</c:v>
                </c:pt>
                <c:pt idx="2192">
                  <c:v>161.48702891981799</c:v>
                </c:pt>
                <c:pt idx="2193">
                  <c:v>161.51223533792401</c:v>
                </c:pt>
                <c:pt idx="2194">
                  <c:v>161.46523834237399</c:v>
                </c:pt>
                <c:pt idx="2195">
                  <c:v>160.779673674327</c:v>
                </c:pt>
                <c:pt idx="2196">
                  <c:v>160.82474347412301</c:v>
                </c:pt>
                <c:pt idx="2197">
                  <c:v>161.265295713108</c:v>
                </c:pt>
                <c:pt idx="2198">
                  <c:v>161.302308222926</c:v>
                </c:pt>
                <c:pt idx="2199">
                  <c:v>161.01662023820401</c:v>
                </c:pt>
                <c:pt idx="2200">
                  <c:v>162.015204550139</c:v>
                </c:pt>
                <c:pt idx="2201">
                  <c:v>163.350419889611</c:v>
                </c:pt>
                <c:pt idx="2202">
                  <c:v>164.890202945743</c:v>
                </c:pt>
                <c:pt idx="2203">
                  <c:v>166.545958532355</c:v>
                </c:pt>
                <c:pt idx="2204">
                  <c:v>166.98905463278399</c:v>
                </c:pt>
                <c:pt idx="2205">
                  <c:v>167.68517239062899</c:v>
                </c:pt>
                <c:pt idx="2206">
                  <c:v>167.30832373244999</c:v>
                </c:pt>
                <c:pt idx="2207">
                  <c:v>168.96343338016601</c:v>
                </c:pt>
                <c:pt idx="2208">
                  <c:v>168.63136304947801</c:v>
                </c:pt>
                <c:pt idx="2209">
                  <c:v>167.83158278354699</c:v>
                </c:pt>
                <c:pt idx="2210">
                  <c:v>168.597210774996</c:v>
                </c:pt>
                <c:pt idx="2211">
                  <c:v>168.19132776996199</c:v>
                </c:pt>
                <c:pt idx="2212">
                  <c:v>167.57997643764099</c:v>
                </c:pt>
                <c:pt idx="2213">
                  <c:v>167.851937493111</c:v>
                </c:pt>
                <c:pt idx="2214">
                  <c:v>167.82623840970601</c:v>
                </c:pt>
                <c:pt idx="2215">
                  <c:v>167.34374960673</c:v>
                </c:pt>
                <c:pt idx="2216">
                  <c:v>167.97963578988501</c:v>
                </c:pt>
                <c:pt idx="2217">
                  <c:v>167.909579679492</c:v>
                </c:pt>
                <c:pt idx="2218">
                  <c:v>167.462352723659</c:v>
                </c:pt>
                <c:pt idx="2219">
                  <c:v>167.74596145386499</c:v>
                </c:pt>
                <c:pt idx="2220">
                  <c:v>169.210114847037</c:v>
                </c:pt>
                <c:pt idx="2221">
                  <c:v>169.131893930535</c:v>
                </c:pt>
                <c:pt idx="2222">
                  <c:v>169.94156359133501</c:v>
                </c:pt>
                <c:pt idx="2223">
                  <c:v>169.69444337465899</c:v>
                </c:pt>
                <c:pt idx="2224">
                  <c:v>169.158916918394</c:v>
                </c:pt>
                <c:pt idx="2225">
                  <c:v>169.21538832451799</c:v>
                </c:pt>
                <c:pt idx="2226">
                  <c:v>169.60995202198299</c:v>
                </c:pt>
                <c:pt idx="2227">
                  <c:v>169.04996472431199</c:v>
                </c:pt>
                <c:pt idx="2228">
                  <c:v>169.02412243998199</c:v>
                </c:pt>
                <c:pt idx="2229">
                  <c:v>169.60990698846999</c:v>
                </c:pt>
                <c:pt idx="2230">
                  <c:v>169.834681977797</c:v>
                </c:pt>
                <c:pt idx="2231">
                  <c:v>169.52921864470099</c:v>
                </c:pt>
                <c:pt idx="2232">
                  <c:v>169.67157023840099</c:v>
                </c:pt>
                <c:pt idx="2233">
                  <c:v>169.71833046861599</c:v>
                </c:pt>
                <c:pt idx="2234">
                  <c:v>169.36059699570399</c:v>
                </c:pt>
                <c:pt idx="2235">
                  <c:v>169.64007850399</c:v>
                </c:pt>
                <c:pt idx="2236">
                  <c:v>170.009344374779</c:v>
                </c:pt>
                <c:pt idx="2237">
                  <c:v>169.30991365985699</c:v>
                </c:pt>
                <c:pt idx="2238">
                  <c:v>169.36958391827301</c:v>
                </c:pt>
                <c:pt idx="2239">
                  <c:v>169.51897758383299</c:v>
                </c:pt>
                <c:pt idx="2240">
                  <c:v>168.652416990956</c:v>
                </c:pt>
                <c:pt idx="2241">
                  <c:v>168.41329353859101</c:v>
                </c:pt>
                <c:pt idx="2242">
                  <c:v>168.12828886549599</c:v>
                </c:pt>
                <c:pt idx="2243">
                  <c:v>168.947276380924</c:v>
                </c:pt>
                <c:pt idx="2244">
                  <c:v>168.3344989743</c:v>
                </c:pt>
                <c:pt idx="2245">
                  <c:v>168.19454368934399</c:v>
                </c:pt>
                <c:pt idx="2246">
                  <c:v>168.54528760015299</c:v>
                </c:pt>
                <c:pt idx="2247">
                  <c:v>169.12456046207299</c:v>
                </c:pt>
                <c:pt idx="2248">
                  <c:v>170.444582026978</c:v>
                </c:pt>
                <c:pt idx="2249">
                  <c:v>170.21676752133399</c:v>
                </c:pt>
                <c:pt idx="2250">
                  <c:v>169.33975590111999</c:v>
                </c:pt>
                <c:pt idx="2251">
                  <c:v>166.667552883578</c:v>
                </c:pt>
                <c:pt idx="2252">
                  <c:v>167.7892143787</c:v>
                </c:pt>
                <c:pt idx="2253">
                  <c:v>166.31271127509899</c:v>
                </c:pt>
                <c:pt idx="2254">
                  <c:v>166.63954900892901</c:v>
                </c:pt>
                <c:pt idx="2255">
                  <c:v>167.29481224146701</c:v>
                </c:pt>
                <c:pt idx="2256">
                  <c:v>167.13440794440999</c:v>
                </c:pt>
                <c:pt idx="2257">
                  <c:v>167.16366788150401</c:v>
                </c:pt>
                <c:pt idx="2258">
                  <c:v>167.37799894270401</c:v>
                </c:pt>
                <c:pt idx="2259">
                  <c:v>169.025520626505</c:v>
                </c:pt>
                <c:pt idx="2260">
                  <c:v>169.862363616197</c:v>
                </c:pt>
                <c:pt idx="2261">
                  <c:v>169.339028674742</c:v>
                </c:pt>
                <c:pt idx="2262">
                  <c:v>168.748908963031</c:v>
                </c:pt>
                <c:pt idx="2263">
                  <c:v>169.16336396752999</c:v>
                </c:pt>
                <c:pt idx="2264">
                  <c:v>169.35818368541399</c:v>
                </c:pt>
                <c:pt idx="2265">
                  <c:v>168.73158093523901</c:v>
                </c:pt>
                <c:pt idx="2266">
                  <c:v>169.02929548341601</c:v>
                </c:pt>
                <c:pt idx="2267">
                  <c:v>168.70266937060501</c:v>
                </c:pt>
                <c:pt idx="2268">
                  <c:v>167.31018629300999</c:v>
                </c:pt>
                <c:pt idx="2269">
                  <c:v>167.182021534808</c:v>
                </c:pt>
                <c:pt idx="2270">
                  <c:v>166.88204780273099</c:v>
                </c:pt>
                <c:pt idx="2271">
                  <c:v>166.924701308267</c:v>
                </c:pt>
                <c:pt idx="2272">
                  <c:v>166.959620991967</c:v>
                </c:pt>
                <c:pt idx="2273">
                  <c:v>166.35612560890601</c:v>
                </c:pt>
                <c:pt idx="2274">
                  <c:v>166.442432750981</c:v>
                </c:pt>
                <c:pt idx="2275">
                  <c:v>166.604477364357</c:v>
                </c:pt>
                <c:pt idx="2276">
                  <c:v>166.11245122017101</c:v>
                </c:pt>
                <c:pt idx="2277">
                  <c:v>166.41471271727099</c:v>
                </c:pt>
                <c:pt idx="2278">
                  <c:v>166.920113018509</c:v>
                </c:pt>
                <c:pt idx="2279">
                  <c:v>167.17470216506101</c:v>
                </c:pt>
                <c:pt idx="2280">
                  <c:v>167.01892242022899</c:v>
                </c:pt>
                <c:pt idx="2281">
                  <c:v>167.15269419466799</c:v>
                </c:pt>
                <c:pt idx="2282">
                  <c:v>167.072628966992</c:v>
                </c:pt>
                <c:pt idx="2283">
                  <c:v>167.18383997931599</c:v>
                </c:pt>
                <c:pt idx="2284">
                  <c:v>166.677577899959</c:v>
                </c:pt>
                <c:pt idx="2285">
                  <c:v>166.17431973293299</c:v>
                </c:pt>
                <c:pt idx="2286">
                  <c:v>166.12132594168301</c:v>
                </c:pt>
                <c:pt idx="2287">
                  <c:v>166.356845431647</c:v>
                </c:pt>
                <c:pt idx="2288">
                  <c:v>166.186798305438</c:v>
                </c:pt>
                <c:pt idx="2289">
                  <c:v>166.25912250726401</c:v>
                </c:pt>
                <c:pt idx="2290">
                  <c:v>165.94112617700699</c:v>
                </c:pt>
                <c:pt idx="2291">
                  <c:v>166.23600263195399</c:v>
                </c:pt>
                <c:pt idx="2292">
                  <c:v>166.472011611184</c:v>
                </c:pt>
                <c:pt idx="2293">
                  <c:v>166.27777714905599</c:v>
                </c:pt>
                <c:pt idx="2294">
                  <c:v>165.061389856917</c:v>
                </c:pt>
                <c:pt idx="2295">
                  <c:v>164.27886514875601</c:v>
                </c:pt>
                <c:pt idx="2296">
                  <c:v>163.54806457688201</c:v>
                </c:pt>
                <c:pt idx="2297">
                  <c:v>162.87296791098001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Sheet10!$BW$7</c:f>
              <c:strCache>
                <c:ptCount val="1"/>
                <c:pt idx="0">
                  <c:v>ERCQuarterly120</c:v>
                </c:pt>
              </c:strCache>
            </c:strRef>
          </c:tx>
          <c:marker>
            <c:symbol val="none"/>
          </c:marker>
          <c:val>
            <c:numRef>
              <c:f>Sheet10!$BW$8:$BW$2418</c:f>
              <c:numCache>
                <c:formatCode>General</c:formatCode>
                <c:ptCount val="2411"/>
                <c:pt idx="0">
                  <c:v>100</c:v>
                </c:pt>
                <c:pt idx="1">
                  <c:v>99.824361581045295</c:v>
                </c:pt>
                <c:pt idx="2">
                  <c:v>100.232213837128</c:v>
                </c:pt>
                <c:pt idx="3">
                  <c:v>100.012910394399</c:v>
                </c:pt>
                <c:pt idx="4">
                  <c:v>100.041922396939</c:v>
                </c:pt>
                <c:pt idx="5">
                  <c:v>100.079384727277</c:v>
                </c:pt>
                <c:pt idx="6">
                  <c:v>100.27806629949799</c:v>
                </c:pt>
                <c:pt idx="7">
                  <c:v>100.285092048233</c:v>
                </c:pt>
                <c:pt idx="8">
                  <c:v>100.338697689203</c:v>
                </c:pt>
                <c:pt idx="9">
                  <c:v>100.456712941541</c:v>
                </c:pt>
                <c:pt idx="10">
                  <c:v>100.523365369922</c:v>
                </c:pt>
                <c:pt idx="11">
                  <c:v>100.936914549428</c:v>
                </c:pt>
                <c:pt idx="12">
                  <c:v>101.42158780742299</c:v>
                </c:pt>
                <c:pt idx="13">
                  <c:v>101.41633190419201</c:v>
                </c:pt>
                <c:pt idx="14">
                  <c:v>101.30692376886</c:v>
                </c:pt>
                <c:pt idx="15">
                  <c:v>101.486250074352</c:v>
                </c:pt>
                <c:pt idx="16">
                  <c:v>101.94078767232099</c:v>
                </c:pt>
                <c:pt idx="17">
                  <c:v>102.00212034518501</c:v>
                </c:pt>
                <c:pt idx="18">
                  <c:v>102.412576343631</c:v>
                </c:pt>
                <c:pt idx="19">
                  <c:v>102.803752083806</c:v>
                </c:pt>
                <c:pt idx="20">
                  <c:v>102.391426914343</c:v>
                </c:pt>
                <c:pt idx="21">
                  <c:v>102.675525893778</c:v>
                </c:pt>
                <c:pt idx="22">
                  <c:v>102.62494751278101</c:v>
                </c:pt>
                <c:pt idx="23">
                  <c:v>103.185722809929</c:v>
                </c:pt>
                <c:pt idx="24">
                  <c:v>103.046572791573</c:v>
                </c:pt>
                <c:pt idx="25">
                  <c:v>103.471005294694</c:v>
                </c:pt>
                <c:pt idx="26">
                  <c:v>103.099211940714</c:v>
                </c:pt>
                <c:pt idx="27">
                  <c:v>102.89959177002601</c:v>
                </c:pt>
                <c:pt idx="28">
                  <c:v>102.976985559526</c:v>
                </c:pt>
                <c:pt idx="29">
                  <c:v>102.223331581976</c:v>
                </c:pt>
                <c:pt idx="30">
                  <c:v>102.325063334367</c:v>
                </c:pt>
                <c:pt idx="31">
                  <c:v>102.467762716737</c:v>
                </c:pt>
                <c:pt idx="32">
                  <c:v>102.394512548571</c:v>
                </c:pt>
                <c:pt idx="33">
                  <c:v>102.6459172452</c:v>
                </c:pt>
                <c:pt idx="34">
                  <c:v>102.81596568177</c:v>
                </c:pt>
                <c:pt idx="35">
                  <c:v>103.178249559016</c:v>
                </c:pt>
                <c:pt idx="36">
                  <c:v>103.26198130151199</c:v>
                </c:pt>
                <c:pt idx="37">
                  <c:v>103.534485116548</c:v>
                </c:pt>
                <c:pt idx="38">
                  <c:v>104.138214973649</c:v>
                </c:pt>
                <c:pt idx="39">
                  <c:v>103.558100714806</c:v>
                </c:pt>
                <c:pt idx="40">
                  <c:v>103.423960975591</c:v>
                </c:pt>
                <c:pt idx="41">
                  <c:v>103.693855570404</c:v>
                </c:pt>
                <c:pt idx="42">
                  <c:v>103.487210806272</c:v>
                </c:pt>
                <c:pt idx="43">
                  <c:v>103.84839887640899</c:v>
                </c:pt>
                <c:pt idx="44">
                  <c:v>103.723462677988</c:v>
                </c:pt>
                <c:pt idx="45">
                  <c:v>103.405788829735</c:v>
                </c:pt>
                <c:pt idx="46">
                  <c:v>103.58986239599</c:v>
                </c:pt>
                <c:pt idx="47">
                  <c:v>102.908818005257</c:v>
                </c:pt>
                <c:pt idx="48">
                  <c:v>102.989116956724</c:v>
                </c:pt>
                <c:pt idx="49">
                  <c:v>103.336906790684</c:v>
                </c:pt>
                <c:pt idx="50">
                  <c:v>103.530688935244</c:v>
                </c:pt>
                <c:pt idx="51">
                  <c:v>102.75636827599899</c:v>
                </c:pt>
                <c:pt idx="52">
                  <c:v>102.16363540966201</c:v>
                </c:pt>
                <c:pt idx="53">
                  <c:v>102.231547362217</c:v>
                </c:pt>
                <c:pt idx="54">
                  <c:v>102.56761949903699</c:v>
                </c:pt>
                <c:pt idx="55">
                  <c:v>103.165005593879</c:v>
                </c:pt>
                <c:pt idx="56">
                  <c:v>103.203639152048</c:v>
                </c:pt>
                <c:pt idx="57">
                  <c:v>103.292372611855</c:v>
                </c:pt>
                <c:pt idx="58">
                  <c:v>103.263827251701</c:v>
                </c:pt>
                <c:pt idx="59">
                  <c:v>103.2970197322</c:v>
                </c:pt>
                <c:pt idx="60">
                  <c:v>103.604206672694</c:v>
                </c:pt>
                <c:pt idx="61">
                  <c:v>104.161957185567</c:v>
                </c:pt>
                <c:pt idx="62">
                  <c:v>104.24840670738099</c:v>
                </c:pt>
                <c:pt idx="63">
                  <c:v>105.060635557746</c:v>
                </c:pt>
                <c:pt idx="64">
                  <c:v>105.197998869245</c:v>
                </c:pt>
                <c:pt idx="65">
                  <c:v>104.722035266305</c:v>
                </c:pt>
                <c:pt idx="66">
                  <c:v>104.550905604064</c:v>
                </c:pt>
                <c:pt idx="67">
                  <c:v>104.581010836396</c:v>
                </c:pt>
                <c:pt idx="68">
                  <c:v>104.638945372973</c:v>
                </c:pt>
                <c:pt idx="69">
                  <c:v>104.517109652348</c:v>
                </c:pt>
                <c:pt idx="70">
                  <c:v>104.686364958989</c:v>
                </c:pt>
                <c:pt idx="71">
                  <c:v>105.141142144545</c:v>
                </c:pt>
                <c:pt idx="72">
                  <c:v>104.889039303034</c:v>
                </c:pt>
                <c:pt idx="73">
                  <c:v>104.33470998865999</c:v>
                </c:pt>
                <c:pt idx="74">
                  <c:v>104.483085671024</c:v>
                </c:pt>
                <c:pt idx="75">
                  <c:v>104.50467084095401</c:v>
                </c:pt>
                <c:pt idx="76">
                  <c:v>104.66640277184</c:v>
                </c:pt>
                <c:pt idx="77">
                  <c:v>104.532078365057</c:v>
                </c:pt>
                <c:pt idx="78">
                  <c:v>104.453864882036</c:v>
                </c:pt>
                <c:pt idx="79">
                  <c:v>104.940295575382</c:v>
                </c:pt>
                <c:pt idx="80">
                  <c:v>105.170764924445</c:v>
                </c:pt>
                <c:pt idx="81">
                  <c:v>105.013708737773</c:v>
                </c:pt>
                <c:pt idx="82">
                  <c:v>105.013332156602</c:v>
                </c:pt>
                <c:pt idx="83">
                  <c:v>105.497686671913</c:v>
                </c:pt>
                <c:pt idx="84">
                  <c:v>105.50921013854401</c:v>
                </c:pt>
                <c:pt idx="85">
                  <c:v>105.047158213936</c:v>
                </c:pt>
                <c:pt idx="86">
                  <c:v>104.71885779233899</c:v>
                </c:pt>
                <c:pt idx="87">
                  <c:v>104.422781776742</c:v>
                </c:pt>
                <c:pt idx="88">
                  <c:v>103.834743284231</c:v>
                </c:pt>
                <c:pt idx="89">
                  <c:v>104.761690464783</c:v>
                </c:pt>
                <c:pt idx="90">
                  <c:v>105.25765796999499</c:v>
                </c:pt>
                <c:pt idx="91">
                  <c:v>104.84164138726599</c:v>
                </c:pt>
                <c:pt idx="92">
                  <c:v>104.63634690313501</c:v>
                </c:pt>
                <c:pt idx="93">
                  <c:v>104.15268938390101</c:v>
                </c:pt>
                <c:pt idx="94">
                  <c:v>104.28924641292799</c:v>
                </c:pt>
                <c:pt idx="95">
                  <c:v>104.250513816207</c:v>
                </c:pt>
                <c:pt idx="96">
                  <c:v>104.674023017713</c:v>
                </c:pt>
                <c:pt idx="97">
                  <c:v>104.94104891122601</c:v>
                </c:pt>
                <c:pt idx="98">
                  <c:v>104.90583308458299</c:v>
                </c:pt>
                <c:pt idx="99">
                  <c:v>104.599376781252</c:v>
                </c:pt>
                <c:pt idx="100">
                  <c:v>105.25608488248</c:v>
                </c:pt>
                <c:pt idx="101">
                  <c:v>105.46081018695401</c:v>
                </c:pt>
                <c:pt idx="102">
                  <c:v>106.497246328057</c:v>
                </c:pt>
                <c:pt idx="103">
                  <c:v>106.702707552538</c:v>
                </c:pt>
                <c:pt idx="104">
                  <c:v>106.82968730659999</c:v>
                </c:pt>
                <c:pt idx="105">
                  <c:v>106.10502924123401</c:v>
                </c:pt>
                <c:pt idx="106">
                  <c:v>106.46299495792501</c:v>
                </c:pt>
                <c:pt idx="107">
                  <c:v>106.270762942822</c:v>
                </c:pt>
                <c:pt idx="108">
                  <c:v>106.267331871442</c:v>
                </c:pt>
                <c:pt idx="109">
                  <c:v>106.525165276172</c:v>
                </c:pt>
                <c:pt idx="110">
                  <c:v>106.4211642998</c:v>
                </c:pt>
                <c:pt idx="111">
                  <c:v>107.385187808616</c:v>
                </c:pt>
                <c:pt idx="112">
                  <c:v>107.20423253684901</c:v>
                </c:pt>
                <c:pt idx="113">
                  <c:v>107.327348978342</c:v>
                </c:pt>
                <c:pt idx="114">
                  <c:v>107.045990661169</c:v>
                </c:pt>
                <c:pt idx="115">
                  <c:v>107.266737418068</c:v>
                </c:pt>
                <c:pt idx="116">
                  <c:v>106.719629273729</c:v>
                </c:pt>
                <c:pt idx="117">
                  <c:v>106.59027036224801</c:v>
                </c:pt>
                <c:pt idx="118">
                  <c:v>105.98558800122601</c:v>
                </c:pt>
                <c:pt idx="119">
                  <c:v>106.68818934072</c:v>
                </c:pt>
                <c:pt idx="120">
                  <c:v>107.01955843751</c:v>
                </c:pt>
                <c:pt idx="121">
                  <c:v>106.70755561894801</c:v>
                </c:pt>
                <c:pt idx="122">
                  <c:v>106.67451324701</c:v>
                </c:pt>
                <c:pt idx="123">
                  <c:v>106.397859720092</c:v>
                </c:pt>
                <c:pt idx="124">
                  <c:v>105.97052137624701</c:v>
                </c:pt>
                <c:pt idx="125">
                  <c:v>106.452307724531</c:v>
                </c:pt>
                <c:pt idx="126">
                  <c:v>106.48970391523601</c:v>
                </c:pt>
                <c:pt idx="127">
                  <c:v>107.340576391189</c:v>
                </c:pt>
                <c:pt idx="128">
                  <c:v>107.44638015769</c:v>
                </c:pt>
                <c:pt idx="129">
                  <c:v>107.13904651230899</c:v>
                </c:pt>
                <c:pt idx="130">
                  <c:v>107.697122855301</c:v>
                </c:pt>
                <c:pt idx="131">
                  <c:v>107.51581235726</c:v>
                </c:pt>
                <c:pt idx="132">
                  <c:v>107.414361121992</c:v>
                </c:pt>
                <c:pt idx="133">
                  <c:v>107.18782080463799</c:v>
                </c:pt>
                <c:pt idx="134">
                  <c:v>107.052217534036</c:v>
                </c:pt>
                <c:pt idx="135">
                  <c:v>107.217994213601</c:v>
                </c:pt>
                <c:pt idx="136">
                  <c:v>107.052081117288</c:v>
                </c:pt>
                <c:pt idx="137">
                  <c:v>107.357222922495</c:v>
                </c:pt>
                <c:pt idx="138">
                  <c:v>107.34504914716599</c:v>
                </c:pt>
                <c:pt idx="139">
                  <c:v>107.36716247818001</c:v>
                </c:pt>
                <c:pt idx="140">
                  <c:v>107.24263989256799</c:v>
                </c:pt>
                <c:pt idx="141">
                  <c:v>106.546554062582</c:v>
                </c:pt>
                <c:pt idx="142">
                  <c:v>106.687614236154</c:v>
                </c:pt>
                <c:pt idx="143">
                  <c:v>106.956548400538</c:v>
                </c:pt>
                <c:pt idx="144">
                  <c:v>106.67492293584399</c:v>
                </c:pt>
                <c:pt idx="145">
                  <c:v>107.036029725379</c:v>
                </c:pt>
                <c:pt idx="146">
                  <c:v>106.96647047334299</c:v>
                </c:pt>
                <c:pt idx="147">
                  <c:v>106.878196302029</c:v>
                </c:pt>
                <c:pt idx="148">
                  <c:v>107.341929816879</c:v>
                </c:pt>
                <c:pt idx="149">
                  <c:v>107.34261356663301</c:v>
                </c:pt>
                <c:pt idx="150">
                  <c:v>107.316011809702</c:v>
                </c:pt>
                <c:pt idx="151">
                  <c:v>107.981590813248</c:v>
                </c:pt>
                <c:pt idx="152">
                  <c:v>108.1412229009</c:v>
                </c:pt>
                <c:pt idx="153">
                  <c:v>108.11092806270899</c:v>
                </c:pt>
                <c:pt idx="154">
                  <c:v>107.54540867441</c:v>
                </c:pt>
                <c:pt idx="155">
                  <c:v>107.413093855588</c:v>
                </c:pt>
                <c:pt idx="156">
                  <c:v>108.217305935464</c:v>
                </c:pt>
                <c:pt idx="157">
                  <c:v>108.4563844777</c:v>
                </c:pt>
                <c:pt idx="158">
                  <c:v>108.61592602953</c:v>
                </c:pt>
                <c:pt idx="159">
                  <c:v>109.07824042661299</c:v>
                </c:pt>
                <c:pt idx="160">
                  <c:v>109.161750367686</c:v>
                </c:pt>
                <c:pt idx="161">
                  <c:v>108.341662008592</c:v>
                </c:pt>
                <c:pt idx="162">
                  <c:v>108.668790764227</c:v>
                </c:pt>
                <c:pt idx="163">
                  <c:v>107.94292450629401</c:v>
                </c:pt>
                <c:pt idx="164">
                  <c:v>107.650347903899</c:v>
                </c:pt>
                <c:pt idx="165">
                  <c:v>106.827487406006</c:v>
                </c:pt>
                <c:pt idx="166">
                  <c:v>107.33460627672</c:v>
                </c:pt>
                <c:pt idx="167">
                  <c:v>107.224371779628</c:v>
                </c:pt>
                <c:pt idx="168">
                  <c:v>107.00928125799101</c:v>
                </c:pt>
                <c:pt idx="169">
                  <c:v>106.696806770376</c:v>
                </c:pt>
                <c:pt idx="170">
                  <c:v>107.40450369707099</c:v>
                </c:pt>
                <c:pt idx="171">
                  <c:v>107.732702281689</c:v>
                </c:pt>
                <c:pt idx="172">
                  <c:v>107.12052612010901</c:v>
                </c:pt>
                <c:pt idx="173">
                  <c:v>106.369063265622</c:v>
                </c:pt>
                <c:pt idx="174">
                  <c:v>106.26122038220301</c:v>
                </c:pt>
                <c:pt idx="175">
                  <c:v>105.77421434878001</c:v>
                </c:pt>
                <c:pt idx="176">
                  <c:v>106.035811899489</c:v>
                </c:pt>
                <c:pt idx="177">
                  <c:v>106.244998440936</c:v>
                </c:pt>
                <c:pt idx="178">
                  <c:v>106.167757595868</c:v>
                </c:pt>
                <c:pt idx="179">
                  <c:v>106.421021677364</c:v>
                </c:pt>
                <c:pt idx="180">
                  <c:v>106.05022319037801</c:v>
                </c:pt>
                <c:pt idx="181">
                  <c:v>105.831268740713</c:v>
                </c:pt>
                <c:pt idx="182">
                  <c:v>105.68018849803499</c:v>
                </c:pt>
                <c:pt idx="183">
                  <c:v>105.82723934502199</c:v>
                </c:pt>
                <c:pt idx="184">
                  <c:v>105.944114015046</c:v>
                </c:pt>
                <c:pt idx="185">
                  <c:v>105.87539854041501</c:v>
                </c:pt>
                <c:pt idx="186">
                  <c:v>106.16580446582</c:v>
                </c:pt>
                <c:pt idx="187">
                  <c:v>106.105359543031</c:v>
                </c:pt>
                <c:pt idx="188">
                  <c:v>106.35185144888401</c:v>
                </c:pt>
                <c:pt idx="189">
                  <c:v>106.14816663617999</c:v>
                </c:pt>
                <c:pt idx="190">
                  <c:v>106.04301821474201</c:v>
                </c:pt>
                <c:pt idx="191">
                  <c:v>105.83508387699401</c:v>
                </c:pt>
                <c:pt idx="192">
                  <c:v>106.241099126118</c:v>
                </c:pt>
                <c:pt idx="193">
                  <c:v>105.714012264594</c:v>
                </c:pt>
                <c:pt idx="194">
                  <c:v>106.446266938325</c:v>
                </c:pt>
                <c:pt idx="195">
                  <c:v>106.000062228232</c:v>
                </c:pt>
                <c:pt idx="196">
                  <c:v>106.048762271836</c:v>
                </c:pt>
                <c:pt idx="197">
                  <c:v>105.495369149533</c:v>
                </c:pt>
                <c:pt idx="198">
                  <c:v>105.377775147303</c:v>
                </c:pt>
                <c:pt idx="199">
                  <c:v>105.12132101512501</c:v>
                </c:pt>
                <c:pt idx="200">
                  <c:v>104.74511639751201</c:v>
                </c:pt>
                <c:pt idx="201">
                  <c:v>105.169507124376</c:v>
                </c:pt>
                <c:pt idx="202">
                  <c:v>104.96431400021601</c:v>
                </c:pt>
                <c:pt idx="203">
                  <c:v>104.581914682548</c:v>
                </c:pt>
                <c:pt idx="204">
                  <c:v>104.497448092488</c:v>
                </c:pt>
                <c:pt idx="205">
                  <c:v>104.213779204462</c:v>
                </c:pt>
                <c:pt idx="206">
                  <c:v>104.158780395148</c:v>
                </c:pt>
                <c:pt idx="207">
                  <c:v>104.362387143444</c:v>
                </c:pt>
                <c:pt idx="208">
                  <c:v>105.04075618715601</c:v>
                </c:pt>
                <c:pt idx="209">
                  <c:v>105.001414541047</c:v>
                </c:pt>
                <c:pt idx="210">
                  <c:v>104.880531581445</c:v>
                </c:pt>
                <c:pt idx="211">
                  <c:v>104.112002359087</c:v>
                </c:pt>
                <c:pt idx="212">
                  <c:v>104.401347039982</c:v>
                </c:pt>
                <c:pt idx="213">
                  <c:v>104.49640353971201</c:v>
                </c:pt>
                <c:pt idx="214">
                  <c:v>104.596210834762</c:v>
                </c:pt>
                <c:pt idx="215">
                  <c:v>104.86278950217699</c:v>
                </c:pt>
                <c:pt idx="216">
                  <c:v>104.501635765023</c:v>
                </c:pt>
                <c:pt idx="217">
                  <c:v>104.439072171688</c:v>
                </c:pt>
                <c:pt idx="218">
                  <c:v>104.476792266956</c:v>
                </c:pt>
                <c:pt idx="219">
                  <c:v>104.65214975310499</c:v>
                </c:pt>
                <c:pt idx="220">
                  <c:v>104.726542109588</c:v>
                </c:pt>
                <c:pt idx="221">
                  <c:v>104.47408442389499</c:v>
                </c:pt>
                <c:pt idx="222">
                  <c:v>104.317705816312</c:v>
                </c:pt>
                <c:pt idx="223">
                  <c:v>104.647318090849</c:v>
                </c:pt>
                <c:pt idx="224">
                  <c:v>105.031819157984</c:v>
                </c:pt>
                <c:pt idx="225">
                  <c:v>104.774723030107</c:v>
                </c:pt>
                <c:pt idx="226">
                  <c:v>104.56020345680901</c:v>
                </c:pt>
                <c:pt idx="227">
                  <c:v>104.72616274517</c:v>
                </c:pt>
                <c:pt idx="228">
                  <c:v>105.164414021105</c:v>
                </c:pt>
                <c:pt idx="229">
                  <c:v>105.44090917086599</c:v>
                </c:pt>
                <c:pt idx="230">
                  <c:v>104.824585894677</c:v>
                </c:pt>
                <c:pt idx="231">
                  <c:v>104.63345914605399</c:v>
                </c:pt>
                <c:pt idx="232">
                  <c:v>104.62376006202</c:v>
                </c:pt>
                <c:pt idx="233">
                  <c:v>104.130422323803</c:v>
                </c:pt>
                <c:pt idx="234">
                  <c:v>104.11649320469201</c:v>
                </c:pt>
                <c:pt idx="235">
                  <c:v>104.490336090759</c:v>
                </c:pt>
                <c:pt idx="236">
                  <c:v>103.946054414122</c:v>
                </c:pt>
                <c:pt idx="237">
                  <c:v>103.637663117222</c:v>
                </c:pt>
                <c:pt idx="238">
                  <c:v>103.680287659738</c:v>
                </c:pt>
                <c:pt idx="239">
                  <c:v>103.53669473027399</c:v>
                </c:pt>
                <c:pt idx="240">
                  <c:v>103.470545718963</c:v>
                </c:pt>
                <c:pt idx="241">
                  <c:v>102.589460736414</c:v>
                </c:pt>
                <c:pt idx="242">
                  <c:v>102.150419212527</c:v>
                </c:pt>
                <c:pt idx="243">
                  <c:v>102.666560208039</c:v>
                </c:pt>
                <c:pt idx="244">
                  <c:v>103.564127942913</c:v>
                </c:pt>
                <c:pt idx="245">
                  <c:v>102.971720603199</c:v>
                </c:pt>
                <c:pt idx="246">
                  <c:v>102.30378560208899</c:v>
                </c:pt>
                <c:pt idx="247">
                  <c:v>102.207899175856</c:v>
                </c:pt>
                <c:pt idx="248">
                  <c:v>102.27568684639</c:v>
                </c:pt>
                <c:pt idx="249">
                  <c:v>102.00732472137</c:v>
                </c:pt>
                <c:pt idx="250">
                  <c:v>99.972047702317099</c:v>
                </c:pt>
                <c:pt idx="251">
                  <c:v>100.542900987525</c:v>
                </c:pt>
                <c:pt idx="252">
                  <c:v>101.198247458927</c:v>
                </c:pt>
                <c:pt idx="253">
                  <c:v>99.807625356240607</c:v>
                </c:pt>
                <c:pt idx="254">
                  <c:v>99.815348107112897</c:v>
                </c:pt>
                <c:pt idx="255">
                  <c:v>99.396982534223497</c:v>
                </c:pt>
                <c:pt idx="256">
                  <c:v>98.450543306336499</c:v>
                </c:pt>
                <c:pt idx="257">
                  <c:v>97.306650916379496</c:v>
                </c:pt>
                <c:pt idx="258">
                  <c:v>95.823713470037504</c:v>
                </c:pt>
                <c:pt idx="259">
                  <c:v>93.055285843827903</c:v>
                </c:pt>
                <c:pt idx="260">
                  <c:v>95.550774621466203</c:v>
                </c:pt>
                <c:pt idx="261">
                  <c:v>95.299880836605297</c:v>
                </c:pt>
                <c:pt idx="262">
                  <c:v>94.141834732227906</c:v>
                </c:pt>
                <c:pt idx="263">
                  <c:v>93.972308733774597</c:v>
                </c:pt>
                <c:pt idx="264">
                  <c:v>93.473616011882299</c:v>
                </c:pt>
                <c:pt idx="265">
                  <c:v>95.004053786812406</c:v>
                </c:pt>
                <c:pt idx="266">
                  <c:v>94.439554223621101</c:v>
                </c:pt>
                <c:pt idx="267">
                  <c:v>93.615442820019993</c:v>
                </c:pt>
                <c:pt idx="268">
                  <c:v>93.474228412771893</c:v>
                </c:pt>
                <c:pt idx="269">
                  <c:v>92.527669614898997</c:v>
                </c:pt>
                <c:pt idx="270">
                  <c:v>91.520725421168507</c:v>
                </c:pt>
                <c:pt idx="271">
                  <c:v>92.864755743756007</c:v>
                </c:pt>
                <c:pt idx="272">
                  <c:v>93.364321679045503</c:v>
                </c:pt>
                <c:pt idx="273">
                  <c:v>93.475500920409004</c:v>
                </c:pt>
                <c:pt idx="274">
                  <c:v>93.200719775994401</c:v>
                </c:pt>
                <c:pt idx="275">
                  <c:v>93.239503376488003</c:v>
                </c:pt>
                <c:pt idx="276">
                  <c:v>95.146698338308695</c:v>
                </c:pt>
                <c:pt idx="277">
                  <c:v>94.532234587104895</c:v>
                </c:pt>
                <c:pt idx="278">
                  <c:v>93.591017449806102</c:v>
                </c:pt>
                <c:pt idx="279">
                  <c:v>93.840171023974904</c:v>
                </c:pt>
                <c:pt idx="280">
                  <c:v>93.808786714360394</c:v>
                </c:pt>
                <c:pt idx="281">
                  <c:v>93.507154029573499</c:v>
                </c:pt>
                <c:pt idx="282">
                  <c:v>92.555964302177202</c:v>
                </c:pt>
                <c:pt idx="283">
                  <c:v>93.179395374863802</c:v>
                </c:pt>
                <c:pt idx="284">
                  <c:v>93.049366198740998</c:v>
                </c:pt>
                <c:pt idx="285">
                  <c:v>92.8149342754229</c:v>
                </c:pt>
                <c:pt idx="286">
                  <c:v>92.897774684230995</c:v>
                </c:pt>
                <c:pt idx="287">
                  <c:v>92.413613583314699</c:v>
                </c:pt>
                <c:pt idx="288">
                  <c:v>92.434863702165202</c:v>
                </c:pt>
                <c:pt idx="289">
                  <c:v>93.377609248677402</c:v>
                </c:pt>
                <c:pt idx="290">
                  <c:v>93.879568132839495</c:v>
                </c:pt>
                <c:pt idx="291">
                  <c:v>95.089154201368899</c:v>
                </c:pt>
                <c:pt idx="292">
                  <c:v>95.786582108180795</c:v>
                </c:pt>
                <c:pt idx="293">
                  <c:v>95.979174524896294</c:v>
                </c:pt>
                <c:pt idx="294">
                  <c:v>95.792240655430206</c:v>
                </c:pt>
                <c:pt idx="295">
                  <c:v>96.673200452460094</c:v>
                </c:pt>
                <c:pt idx="296">
                  <c:v>97.206479451690498</c:v>
                </c:pt>
                <c:pt idx="297">
                  <c:v>97.379556138699698</c:v>
                </c:pt>
                <c:pt idx="298">
                  <c:v>97.072424380291494</c:v>
                </c:pt>
                <c:pt idx="299">
                  <c:v>97.5517234104896</c:v>
                </c:pt>
                <c:pt idx="300">
                  <c:v>97.811350190619507</c:v>
                </c:pt>
                <c:pt idx="301">
                  <c:v>98.189579516974803</c:v>
                </c:pt>
                <c:pt idx="302">
                  <c:v>98.153185064416903</c:v>
                </c:pt>
                <c:pt idx="303">
                  <c:v>98.5667151323524</c:v>
                </c:pt>
                <c:pt idx="304">
                  <c:v>98.625502961671401</c:v>
                </c:pt>
                <c:pt idx="305">
                  <c:v>100.73538214676</c:v>
                </c:pt>
                <c:pt idx="306">
                  <c:v>101.782045637639</c:v>
                </c:pt>
                <c:pt idx="307">
                  <c:v>102.120074401918</c:v>
                </c:pt>
                <c:pt idx="308">
                  <c:v>101.784024833046</c:v>
                </c:pt>
                <c:pt idx="309">
                  <c:v>101.62158945869901</c:v>
                </c:pt>
                <c:pt idx="310">
                  <c:v>101.459507663937</c:v>
                </c:pt>
                <c:pt idx="311">
                  <c:v>101.48765874606499</c:v>
                </c:pt>
                <c:pt idx="312">
                  <c:v>101.95845352929101</c:v>
                </c:pt>
                <c:pt idx="313">
                  <c:v>101.98683494978</c:v>
                </c:pt>
                <c:pt idx="314">
                  <c:v>102.256320559982</c:v>
                </c:pt>
                <c:pt idx="315">
                  <c:v>102.207135776558</c:v>
                </c:pt>
                <c:pt idx="316">
                  <c:v>101.211959614709</c:v>
                </c:pt>
                <c:pt idx="317">
                  <c:v>100.921468394248</c:v>
                </c:pt>
                <c:pt idx="318">
                  <c:v>101.135972860124</c:v>
                </c:pt>
                <c:pt idx="319">
                  <c:v>100.401633525333</c:v>
                </c:pt>
                <c:pt idx="320">
                  <c:v>100.6446960976</c:v>
                </c:pt>
                <c:pt idx="321">
                  <c:v>100.68516799507</c:v>
                </c:pt>
                <c:pt idx="322">
                  <c:v>100.3933955393</c:v>
                </c:pt>
                <c:pt idx="323">
                  <c:v>100.59297407597801</c:v>
                </c:pt>
                <c:pt idx="324">
                  <c:v>100.50606493076199</c:v>
                </c:pt>
                <c:pt idx="325">
                  <c:v>100.624451510101</c:v>
                </c:pt>
                <c:pt idx="326">
                  <c:v>100.525639344171</c:v>
                </c:pt>
                <c:pt idx="327">
                  <c:v>99.7223398319327</c:v>
                </c:pt>
                <c:pt idx="328">
                  <c:v>99.309269823011505</c:v>
                </c:pt>
                <c:pt idx="329">
                  <c:v>98.612482361821094</c:v>
                </c:pt>
                <c:pt idx="330">
                  <c:v>98.916888739826305</c:v>
                </c:pt>
                <c:pt idx="331">
                  <c:v>98.624412747649899</c:v>
                </c:pt>
                <c:pt idx="332">
                  <c:v>99.374597146703493</c:v>
                </c:pt>
                <c:pt idx="333">
                  <c:v>99.401736004617604</c:v>
                </c:pt>
                <c:pt idx="334">
                  <c:v>98.218849192379807</c:v>
                </c:pt>
                <c:pt idx="335">
                  <c:v>98.275635469931302</c:v>
                </c:pt>
                <c:pt idx="336">
                  <c:v>98.550949567516597</c:v>
                </c:pt>
                <c:pt idx="337">
                  <c:v>97.981275454391294</c:v>
                </c:pt>
                <c:pt idx="338">
                  <c:v>97.699217562100898</c:v>
                </c:pt>
                <c:pt idx="339">
                  <c:v>97.783152030867797</c:v>
                </c:pt>
                <c:pt idx="340">
                  <c:v>98.091698784304796</c:v>
                </c:pt>
                <c:pt idx="341">
                  <c:v>98.234360721607501</c:v>
                </c:pt>
                <c:pt idx="342">
                  <c:v>98.569072355763595</c:v>
                </c:pt>
                <c:pt idx="343">
                  <c:v>99.052747960955003</c:v>
                </c:pt>
                <c:pt idx="344">
                  <c:v>98.951413674030604</c:v>
                </c:pt>
                <c:pt idx="345">
                  <c:v>98.029824952316801</c:v>
                </c:pt>
                <c:pt idx="346">
                  <c:v>98.660373351442402</c:v>
                </c:pt>
                <c:pt idx="347">
                  <c:v>98.266130050323895</c:v>
                </c:pt>
                <c:pt idx="348">
                  <c:v>97.617827789458701</c:v>
                </c:pt>
                <c:pt idx="349">
                  <c:v>98.036556443498597</c:v>
                </c:pt>
                <c:pt idx="350">
                  <c:v>97.7516358182082</c:v>
                </c:pt>
                <c:pt idx="351">
                  <c:v>97.655472411528095</c:v>
                </c:pt>
                <c:pt idx="352">
                  <c:v>96.949014930469104</c:v>
                </c:pt>
                <c:pt idx="353">
                  <c:v>96.294159579371495</c:v>
                </c:pt>
                <c:pt idx="354">
                  <c:v>95.912609977932505</c:v>
                </c:pt>
                <c:pt idx="355">
                  <c:v>95.913139311690699</c:v>
                </c:pt>
                <c:pt idx="356">
                  <c:v>95.6675109411497</c:v>
                </c:pt>
                <c:pt idx="357">
                  <c:v>95.645951880605907</c:v>
                </c:pt>
                <c:pt idx="358">
                  <c:v>96.1659337502076</c:v>
                </c:pt>
                <c:pt idx="359">
                  <c:v>95.949325748323602</c:v>
                </c:pt>
                <c:pt idx="360">
                  <c:v>95.390468838863796</c:v>
                </c:pt>
                <c:pt idx="361">
                  <c:v>95.404041482347495</c:v>
                </c:pt>
                <c:pt idx="362">
                  <c:v>95.804782579136798</c:v>
                </c:pt>
                <c:pt idx="363">
                  <c:v>96.730789847152806</c:v>
                </c:pt>
                <c:pt idx="364">
                  <c:v>96.737394239157794</c:v>
                </c:pt>
                <c:pt idx="365">
                  <c:v>96.104601742060098</c:v>
                </c:pt>
                <c:pt idx="366">
                  <c:v>96.241565807374002</c:v>
                </c:pt>
                <c:pt idx="367">
                  <c:v>98.718392878314006</c:v>
                </c:pt>
                <c:pt idx="368">
                  <c:v>98.747112162454997</c:v>
                </c:pt>
                <c:pt idx="369">
                  <c:v>98.2293323653697</c:v>
                </c:pt>
                <c:pt idx="370">
                  <c:v>98.676373331179704</c:v>
                </c:pt>
                <c:pt idx="371">
                  <c:v>98.331577236999195</c:v>
                </c:pt>
                <c:pt idx="372">
                  <c:v>98.068958256991195</c:v>
                </c:pt>
                <c:pt idx="373">
                  <c:v>98.788555691199406</c:v>
                </c:pt>
                <c:pt idx="374">
                  <c:v>98.507292141733998</c:v>
                </c:pt>
                <c:pt idx="375">
                  <c:v>98.195998575758907</c:v>
                </c:pt>
                <c:pt idx="376">
                  <c:v>98.618477971841102</c:v>
                </c:pt>
                <c:pt idx="377">
                  <c:v>98.907958210411095</c:v>
                </c:pt>
                <c:pt idx="378">
                  <c:v>98.860936044040599</c:v>
                </c:pt>
                <c:pt idx="379">
                  <c:v>98.356618220957202</c:v>
                </c:pt>
                <c:pt idx="380">
                  <c:v>97.929360175578097</c:v>
                </c:pt>
                <c:pt idx="381">
                  <c:v>97.656639986612007</c:v>
                </c:pt>
                <c:pt idx="382">
                  <c:v>98.225401083479596</c:v>
                </c:pt>
                <c:pt idx="383">
                  <c:v>98.515723394391898</c:v>
                </c:pt>
                <c:pt idx="384">
                  <c:v>99.090446438979299</c:v>
                </c:pt>
                <c:pt idx="385">
                  <c:v>98.927448214096898</c:v>
                </c:pt>
                <c:pt idx="386">
                  <c:v>99.295023859395997</c:v>
                </c:pt>
                <c:pt idx="387">
                  <c:v>99.147402842958101</c:v>
                </c:pt>
                <c:pt idx="388">
                  <c:v>98.653278444954694</c:v>
                </c:pt>
                <c:pt idx="389">
                  <c:v>98.439300111172599</c:v>
                </c:pt>
                <c:pt idx="390">
                  <c:v>98.538857425251294</c:v>
                </c:pt>
                <c:pt idx="391">
                  <c:v>98.412734819251995</c:v>
                </c:pt>
                <c:pt idx="392">
                  <c:v>98.766738320379204</c:v>
                </c:pt>
                <c:pt idx="393">
                  <c:v>98.976094978274105</c:v>
                </c:pt>
                <c:pt idx="394">
                  <c:v>98.866642298343507</c:v>
                </c:pt>
                <c:pt idx="395">
                  <c:v>98.399090817893807</c:v>
                </c:pt>
                <c:pt idx="396">
                  <c:v>98.502705421566603</c:v>
                </c:pt>
                <c:pt idx="397">
                  <c:v>98.309301932192596</c:v>
                </c:pt>
                <c:pt idx="398">
                  <c:v>97.968180786428107</c:v>
                </c:pt>
                <c:pt idx="399">
                  <c:v>98.6567313764277</c:v>
                </c:pt>
                <c:pt idx="400">
                  <c:v>98.583483542134701</c:v>
                </c:pt>
                <c:pt idx="401">
                  <c:v>99.011999024517195</c:v>
                </c:pt>
                <c:pt idx="402">
                  <c:v>98.093042121086398</c:v>
                </c:pt>
                <c:pt idx="403">
                  <c:v>98.654907954042599</c:v>
                </c:pt>
                <c:pt idx="404">
                  <c:v>98.963264623506106</c:v>
                </c:pt>
                <c:pt idx="405">
                  <c:v>99.134420766245995</c:v>
                </c:pt>
                <c:pt idx="406">
                  <c:v>98.932533160818807</c:v>
                </c:pt>
                <c:pt idx="407">
                  <c:v>99.224759420610695</c:v>
                </c:pt>
                <c:pt idx="408">
                  <c:v>99.023889993309297</c:v>
                </c:pt>
                <c:pt idx="409">
                  <c:v>99.040714682759301</c:v>
                </c:pt>
                <c:pt idx="410">
                  <c:v>99.087490236124097</c:v>
                </c:pt>
                <c:pt idx="411">
                  <c:v>99.557467132645399</c:v>
                </c:pt>
                <c:pt idx="412">
                  <c:v>98.707880687453894</c:v>
                </c:pt>
                <c:pt idx="413">
                  <c:v>98.444748615313998</c:v>
                </c:pt>
                <c:pt idx="414">
                  <c:v>98.349746084872805</c:v>
                </c:pt>
                <c:pt idx="415">
                  <c:v>97.641020832975201</c:v>
                </c:pt>
                <c:pt idx="416">
                  <c:v>98.194404346938299</c:v>
                </c:pt>
                <c:pt idx="417">
                  <c:v>99.545720172013205</c:v>
                </c:pt>
                <c:pt idx="418">
                  <c:v>99.001629311361398</c:v>
                </c:pt>
                <c:pt idx="419">
                  <c:v>99.4018568882354</c:v>
                </c:pt>
                <c:pt idx="420">
                  <c:v>99.423961368793698</c:v>
                </c:pt>
                <c:pt idx="421">
                  <c:v>99.073090147117199</c:v>
                </c:pt>
                <c:pt idx="422">
                  <c:v>98.297520316933998</c:v>
                </c:pt>
                <c:pt idx="423">
                  <c:v>97.931474335999098</c:v>
                </c:pt>
                <c:pt idx="424">
                  <c:v>98.367352872953802</c:v>
                </c:pt>
                <c:pt idx="425">
                  <c:v>97.986439298905907</c:v>
                </c:pt>
                <c:pt idx="426">
                  <c:v>98.331584165778096</c:v>
                </c:pt>
                <c:pt idx="427">
                  <c:v>98.578006367886402</c:v>
                </c:pt>
                <c:pt idx="428">
                  <c:v>98.278432718776003</c:v>
                </c:pt>
                <c:pt idx="429">
                  <c:v>98.593634030929493</c:v>
                </c:pt>
                <c:pt idx="430">
                  <c:v>98.434488472198595</c:v>
                </c:pt>
                <c:pt idx="431">
                  <c:v>97.797623266311106</c:v>
                </c:pt>
                <c:pt idx="432">
                  <c:v>98.290445667504599</c:v>
                </c:pt>
                <c:pt idx="433">
                  <c:v>98.041837535168398</c:v>
                </c:pt>
                <c:pt idx="434">
                  <c:v>98.511805647382104</c:v>
                </c:pt>
                <c:pt idx="435">
                  <c:v>98.345988760773196</c:v>
                </c:pt>
                <c:pt idx="436">
                  <c:v>99.320254214815705</c:v>
                </c:pt>
                <c:pt idx="437">
                  <c:v>99.420217617941205</c:v>
                </c:pt>
                <c:pt idx="438">
                  <c:v>99.530443790740406</c:v>
                </c:pt>
                <c:pt idx="439">
                  <c:v>99.444269003909696</c:v>
                </c:pt>
                <c:pt idx="440">
                  <c:v>99.511746742009294</c:v>
                </c:pt>
                <c:pt idx="441">
                  <c:v>99.092997838735698</c:v>
                </c:pt>
                <c:pt idx="442">
                  <c:v>98.982455310268193</c:v>
                </c:pt>
                <c:pt idx="443">
                  <c:v>98.815606787583903</c:v>
                </c:pt>
                <c:pt idx="444">
                  <c:v>99.310238274973898</c:v>
                </c:pt>
                <c:pt idx="445">
                  <c:v>98.896447790643904</c:v>
                </c:pt>
                <c:pt idx="446">
                  <c:v>99.220120699459002</c:v>
                </c:pt>
                <c:pt idx="447">
                  <c:v>99.269782737622094</c:v>
                </c:pt>
                <c:pt idx="448">
                  <c:v>98.947263622691906</c:v>
                </c:pt>
                <c:pt idx="449">
                  <c:v>98.664238737169597</c:v>
                </c:pt>
                <c:pt idx="450">
                  <c:v>99.195780428835903</c:v>
                </c:pt>
                <c:pt idx="451">
                  <c:v>98.831196879483599</c:v>
                </c:pt>
                <c:pt idx="452">
                  <c:v>99.412047300232899</c:v>
                </c:pt>
                <c:pt idx="453">
                  <c:v>100.10861237983001</c:v>
                </c:pt>
                <c:pt idx="454">
                  <c:v>99.848425857007499</c:v>
                </c:pt>
                <c:pt idx="455">
                  <c:v>99.619904761496997</c:v>
                </c:pt>
                <c:pt idx="456">
                  <c:v>99.844891862113798</c:v>
                </c:pt>
                <c:pt idx="457">
                  <c:v>99.664454745004207</c:v>
                </c:pt>
                <c:pt idx="458">
                  <c:v>99.663904889672395</c:v>
                </c:pt>
                <c:pt idx="459">
                  <c:v>99.551135391586499</c:v>
                </c:pt>
                <c:pt idx="460">
                  <c:v>100.278192930169</c:v>
                </c:pt>
                <c:pt idx="461">
                  <c:v>101.21439769778</c:v>
                </c:pt>
                <c:pt idx="462">
                  <c:v>100.89457215512</c:v>
                </c:pt>
                <c:pt idx="463">
                  <c:v>100.873754056964</c:v>
                </c:pt>
                <c:pt idx="464">
                  <c:v>100.703857846744</c:v>
                </c:pt>
                <c:pt idx="465">
                  <c:v>100.565239829311</c:v>
                </c:pt>
                <c:pt idx="466">
                  <c:v>100.521267188471</c:v>
                </c:pt>
                <c:pt idx="467">
                  <c:v>100.779473382009</c:v>
                </c:pt>
                <c:pt idx="468">
                  <c:v>100.97214820304799</c:v>
                </c:pt>
                <c:pt idx="469">
                  <c:v>100.821458887432</c:v>
                </c:pt>
                <c:pt idx="470">
                  <c:v>101.486493146898</c:v>
                </c:pt>
                <c:pt idx="471">
                  <c:v>101.30625163457999</c:v>
                </c:pt>
                <c:pt idx="472">
                  <c:v>101.14951062199501</c:v>
                </c:pt>
                <c:pt idx="473">
                  <c:v>101.218768249817</c:v>
                </c:pt>
                <c:pt idx="474">
                  <c:v>101.615808242637</c:v>
                </c:pt>
                <c:pt idx="475">
                  <c:v>102.097281985489</c:v>
                </c:pt>
                <c:pt idx="476">
                  <c:v>101.800717518512</c:v>
                </c:pt>
                <c:pt idx="477">
                  <c:v>102.216041665183</c:v>
                </c:pt>
                <c:pt idx="478">
                  <c:v>102.368097110024</c:v>
                </c:pt>
                <c:pt idx="479">
                  <c:v>102.600623172163</c:v>
                </c:pt>
                <c:pt idx="480">
                  <c:v>102.471218254802</c:v>
                </c:pt>
                <c:pt idx="481">
                  <c:v>102.763711006896</c:v>
                </c:pt>
                <c:pt idx="482">
                  <c:v>102.709911574592</c:v>
                </c:pt>
                <c:pt idx="483">
                  <c:v>102.04176283194499</c:v>
                </c:pt>
                <c:pt idx="484">
                  <c:v>102.452285980403</c:v>
                </c:pt>
                <c:pt idx="485">
                  <c:v>102.53695587763301</c:v>
                </c:pt>
                <c:pt idx="486">
                  <c:v>102.63756980923399</c:v>
                </c:pt>
                <c:pt idx="487">
                  <c:v>102.738349671772</c:v>
                </c:pt>
                <c:pt idx="488">
                  <c:v>103.024003210069</c:v>
                </c:pt>
                <c:pt idx="489">
                  <c:v>103.907978868641</c:v>
                </c:pt>
                <c:pt idx="490">
                  <c:v>104.158369177818</c:v>
                </c:pt>
                <c:pt idx="491">
                  <c:v>103.958733440754</c:v>
                </c:pt>
                <c:pt idx="492">
                  <c:v>103.939015482537</c:v>
                </c:pt>
                <c:pt idx="493">
                  <c:v>104.488489319105</c:v>
                </c:pt>
                <c:pt idx="494">
                  <c:v>104.839562885657</c:v>
                </c:pt>
                <c:pt idx="495">
                  <c:v>104.523649414185</c:v>
                </c:pt>
                <c:pt idx="496">
                  <c:v>104.54508047640699</c:v>
                </c:pt>
                <c:pt idx="497">
                  <c:v>104.811434339022</c:v>
                </c:pt>
                <c:pt idx="498">
                  <c:v>104.70938200517</c:v>
                </c:pt>
                <c:pt idx="499">
                  <c:v>104.51076920833501</c:v>
                </c:pt>
                <c:pt idx="500">
                  <c:v>104.636166013085</c:v>
                </c:pt>
                <c:pt idx="501">
                  <c:v>105.402612222234</c:v>
                </c:pt>
                <c:pt idx="502">
                  <c:v>105.23048899416</c:v>
                </c:pt>
                <c:pt idx="503">
                  <c:v>105.25603449238599</c:v>
                </c:pt>
                <c:pt idx="504">
                  <c:v>104.684620570833</c:v>
                </c:pt>
                <c:pt idx="505">
                  <c:v>104.33972054157501</c:v>
                </c:pt>
                <c:pt idx="506">
                  <c:v>104.783813178573</c:v>
                </c:pt>
                <c:pt idx="507">
                  <c:v>105.027141438448</c:v>
                </c:pt>
                <c:pt idx="508">
                  <c:v>105.578294821255</c:v>
                </c:pt>
                <c:pt idx="509">
                  <c:v>105.46009453419499</c:v>
                </c:pt>
                <c:pt idx="510">
                  <c:v>104.85314411902201</c:v>
                </c:pt>
                <c:pt idx="511">
                  <c:v>105.13160735355601</c:v>
                </c:pt>
                <c:pt idx="512">
                  <c:v>105.327934602448</c:v>
                </c:pt>
                <c:pt idx="513">
                  <c:v>105.341541563893</c:v>
                </c:pt>
                <c:pt idx="514">
                  <c:v>105.21951975803201</c:v>
                </c:pt>
                <c:pt idx="515">
                  <c:v>105.232154492231</c:v>
                </c:pt>
                <c:pt idx="516">
                  <c:v>105.85313331981</c:v>
                </c:pt>
                <c:pt idx="517">
                  <c:v>105.96777823417899</c:v>
                </c:pt>
                <c:pt idx="518">
                  <c:v>105.560632382251</c:v>
                </c:pt>
                <c:pt idx="519">
                  <c:v>105.673641981286</c:v>
                </c:pt>
                <c:pt idx="520">
                  <c:v>105.089602477607</c:v>
                </c:pt>
                <c:pt idx="521">
                  <c:v>104.388868245903</c:v>
                </c:pt>
                <c:pt idx="522">
                  <c:v>104.68543976086301</c:v>
                </c:pt>
                <c:pt idx="523">
                  <c:v>104.10336464810401</c:v>
                </c:pt>
                <c:pt idx="524">
                  <c:v>104.47307215773399</c:v>
                </c:pt>
                <c:pt idx="525">
                  <c:v>104.138004061069</c:v>
                </c:pt>
                <c:pt idx="526">
                  <c:v>104.109476330931</c:v>
                </c:pt>
                <c:pt idx="527">
                  <c:v>103.940346842002</c:v>
                </c:pt>
                <c:pt idx="528">
                  <c:v>103.834646925589</c:v>
                </c:pt>
                <c:pt idx="529">
                  <c:v>104.572580216153</c:v>
                </c:pt>
                <c:pt idx="530">
                  <c:v>104.83136694139399</c:v>
                </c:pt>
                <c:pt idx="531">
                  <c:v>105.633621189818</c:v>
                </c:pt>
                <c:pt idx="532">
                  <c:v>105.62844287903999</c:v>
                </c:pt>
                <c:pt idx="533">
                  <c:v>106.02792758812799</c:v>
                </c:pt>
                <c:pt idx="534">
                  <c:v>105.69147872585999</c:v>
                </c:pt>
                <c:pt idx="535">
                  <c:v>106.072481913247</c:v>
                </c:pt>
                <c:pt idx="536">
                  <c:v>106.937375670348</c:v>
                </c:pt>
                <c:pt idx="537">
                  <c:v>107.18368795348</c:v>
                </c:pt>
                <c:pt idx="538">
                  <c:v>106.896814813863</c:v>
                </c:pt>
                <c:pt idx="539">
                  <c:v>106.497326783258</c:v>
                </c:pt>
                <c:pt idx="540">
                  <c:v>106.326381610285</c:v>
                </c:pt>
                <c:pt idx="541">
                  <c:v>106.785507336341</c:v>
                </c:pt>
                <c:pt idx="542">
                  <c:v>107.000727597143</c:v>
                </c:pt>
                <c:pt idx="543">
                  <c:v>107.390865940702</c:v>
                </c:pt>
                <c:pt idx="544">
                  <c:v>106.99778466612</c:v>
                </c:pt>
                <c:pt idx="545">
                  <c:v>107.232393625078</c:v>
                </c:pt>
                <c:pt idx="546">
                  <c:v>107.196777015667</c:v>
                </c:pt>
                <c:pt idx="547">
                  <c:v>107.195284295313</c:v>
                </c:pt>
                <c:pt idx="548">
                  <c:v>106.691598750504</c:v>
                </c:pt>
                <c:pt idx="549">
                  <c:v>106.34626500604</c:v>
                </c:pt>
                <c:pt idx="550">
                  <c:v>106.32272970288599</c:v>
                </c:pt>
                <c:pt idx="551">
                  <c:v>106.158741298409</c:v>
                </c:pt>
                <c:pt idx="552">
                  <c:v>106.142660880634</c:v>
                </c:pt>
                <c:pt idx="553">
                  <c:v>106.040551428155</c:v>
                </c:pt>
                <c:pt idx="554">
                  <c:v>105.875884694435</c:v>
                </c:pt>
                <c:pt idx="555">
                  <c:v>106.264273567887</c:v>
                </c:pt>
                <c:pt idx="556">
                  <c:v>105.851981663533</c:v>
                </c:pt>
                <c:pt idx="557">
                  <c:v>105.975321173734</c:v>
                </c:pt>
                <c:pt idx="558">
                  <c:v>106.045597486753</c:v>
                </c:pt>
                <c:pt idx="559">
                  <c:v>106.23758259551001</c:v>
                </c:pt>
                <c:pt idx="560">
                  <c:v>105.967412575566</c:v>
                </c:pt>
                <c:pt idx="561">
                  <c:v>105.840756749981</c:v>
                </c:pt>
                <c:pt idx="562">
                  <c:v>106.021824731621</c:v>
                </c:pt>
                <c:pt idx="563">
                  <c:v>105.95886155392</c:v>
                </c:pt>
                <c:pt idx="564">
                  <c:v>105.87095929019399</c:v>
                </c:pt>
                <c:pt idx="565">
                  <c:v>105.989770618443</c:v>
                </c:pt>
                <c:pt idx="566">
                  <c:v>106.219822785731</c:v>
                </c:pt>
                <c:pt idx="567">
                  <c:v>105.707506123147</c:v>
                </c:pt>
                <c:pt idx="568">
                  <c:v>106.379865813669</c:v>
                </c:pt>
                <c:pt idx="569">
                  <c:v>106.744813806821</c:v>
                </c:pt>
                <c:pt idx="570">
                  <c:v>106.343077279582</c:v>
                </c:pt>
                <c:pt idx="571">
                  <c:v>106.45746437973099</c:v>
                </c:pt>
                <c:pt idx="572">
                  <c:v>106.716907446151</c:v>
                </c:pt>
                <c:pt idx="573">
                  <c:v>106.604512035353</c:v>
                </c:pt>
                <c:pt idx="574">
                  <c:v>106.72353998437301</c:v>
                </c:pt>
                <c:pt idx="575">
                  <c:v>106.682619286202</c:v>
                </c:pt>
                <c:pt idx="576">
                  <c:v>107.141780410339</c:v>
                </c:pt>
                <c:pt idx="577">
                  <c:v>106.963107496273</c:v>
                </c:pt>
                <c:pt idx="578">
                  <c:v>107.36750509002501</c:v>
                </c:pt>
                <c:pt idx="579">
                  <c:v>107.16133533103699</c:v>
                </c:pt>
                <c:pt idx="580">
                  <c:v>106.833015975165</c:v>
                </c:pt>
                <c:pt idx="581">
                  <c:v>105.948717554673</c:v>
                </c:pt>
                <c:pt idx="582">
                  <c:v>105.94123263427301</c:v>
                </c:pt>
                <c:pt idx="583">
                  <c:v>105.933542000213</c:v>
                </c:pt>
                <c:pt idx="584">
                  <c:v>106.00846101000801</c:v>
                </c:pt>
                <c:pt idx="585">
                  <c:v>105.38352450354201</c:v>
                </c:pt>
                <c:pt idx="586">
                  <c:v>105.282931938152</c:v>
                </c:pt>
                <c:pt idx="587">
                  <c:v>105.449893330603</c:v>
                </c:pt>
                <c:pt idx="588">
                  <c:v>105.95530231719999</c:v>
                </c:pt>
                <c:pt idx="589">
                  <c:v>105.59596725898299</c:v>
                </c:pt>
                <c:pt idx="590">
                  <c:v>104.99803907523901</c:v>
                </c:pt>
                <c:pt idx="591">
                  <c:v>105.224768469336</c:v>
                </c:pt>
                <c:pt idx="592">
                  <c:v>104.97844039438201</c:v>
                </c:pt>
                <c:pt idx="593">
                  <c:v>105.035561210145</c:v>
                </c:pt>
                <c:pt idx="594">
                  <c:v>104.617735439708</c:v>
                </c:pt>
                <c:pt idx="595">
                  <c:v>104.909865697017</c:v>
                </c:pt>
                <c:pt idx="596">
                  <c:v>105.015207135163</c:v>
                </c:pt>
                <c:pt idx="597">
                  <c:v>105.71196596498901</c:v>
                </c:pt>
                <c:pt idx="598">
                  <c:v>105.508483120408</c:v>
                </c:pt>
                <c:pt idx="599">
                  <c:v>105.590617059773</c:v>
                </c:pt>
                <c:pt idx="600">
                  <c:v>105.736475265821</c:v>
                </c:pt>
                <c:pt idx="601">
                  <c:v>105.566967345526</c:v>
                </c:pt>
                <c:pt idx="602">
                  <c:v>105.600650789581</c:v>
                </c:pt>
                <c:pt idx="603">
                  <c:v>106.00839997661799</c:v>
                </c:pt>
                <c:pt idx="604">
                  <c:v>106.14454975508799</c:v>
                </c:pt>
                <c:pt idx="605">
                  <c:v>106.44072009437301</c:v>
                </c:pt>
                <c:pt idx="606">
                  <c:v>106.880903842748</c:v>
                </c:pt>
                <c:pt idx="607">
                  <c:v>107.01124250284199</c:v>
                </c:pt>
                <c:pt idx="608">
                  <c:v>107.00522839284</c:v>
                </c:pt>
                <c:pt idx="609">
                  <c:v>107.25933937489199</c:v>
                </c:pt>
                <c:pt idx="610">
                  <c:v>107.396367165152</c:v>
                </c:pt>
                <c:pt idx="611">
                  <c:v>107.300884554436</c:v>
                </c:pt>
                <c:pt idx="612">
                  <c:v>107.48560649191</c:v>
                </c:pt>
                <c:pt idx="613">
                  <c:v>107.606942610917</c:v>
                </c:pt>
                <c:pt idx="614">
                  <c:v>107.790420467999</c:v>
                </c:pt>
                <c:pt idx="615">
                  <c:v>107.956098061391</c:v>
                </c:pt>
                <c:pt idx="616">
                  <c:v>107.919699914725</c:v>
                </c:pt>
                <c:pt idx="617">
                  <c:v>108.489078265157</c:v>
                </c:pt>
                <c:pt idx="618">
                  <c:v>108.791162746365</c:v>
                </c:pt>
                <c:pt idx="619">
                  <c:v>108.68106887721601</c:v>
                </c:pt>
                <c:pt idx="620">
                  <c:v>108.41491201998301</c:v>
                </c:pt>
                <c:pt idx="621">
                  <c:v>108.767226190169</c:v>
                </c:pt>
                <c:pt idx="622">
                  <c:v>108.89825479519401</c:v>
                </c:pt>
                <c:pt idx="623">
                  <c:v>108.012837331149</c:v>
                </c:pt>
                <c:pt idx="624">
                  <c:v>107.730531328287</c:v>
                </c:pt>
                <c:pt idx="625">
                  <c:v>107.931511653553</c:v>
                </c:pt>
                <c:pt idx="626">
                  <c:v>108.006551600832</c:v>
                </c:pt>
                <c:pt idx="627">
                  <c:v>108.134868623705</c:v>
                </c:pt>
                <c:pt idx="628">
                  <c:v>108.213663431795</c:v>
                </c:pt>
                <c:pt idx="629">
                  <c:v>108.31360363289799</c:v>
                </c:pt>
                <c:pt idx="630">
                  <c:v>107.966653536487</c:v>
                </c:pt>
                <c:pt idx="631">
                  <c:v>108.20076729547699</c:v>
                </c:pt>
                <c:pt idx="632">
                  <c:v>108.545268900789</c:v>
                </c:pt>
                <c:pt idx="633">
                  <c:v>108.59796486288199</c:v>
                </c:pt>
                <c:pt idx="634">
                  <c:v>108.923889283004</c:v>
                </c:pt>
                <c:pt idx="635">
                  <c:v>109.175335908612</c:v>
                </c:pt>
                <c:pt idx="636">
                  <c:v>109.41459980711799</c:v>
                </c:pt>
                <c:pt idx="637">
                  <c:v>109.647398317773</c:v>
                </c:pt>
                <c:pt idx="638">
                  <c:v>109.863026171409</c:v>
                </c:pt>
                <c:pt idx="639">
                  <c:v>109.595118902998</c:v>
                </c:pt>
                <c:pt idx="640">
                  <c:v>109.513173774302</c:v>
                </c:pt>
                <c:pt idx="641">
                  <c:v>109.890715747828</c:v>
                </c:pt>
                <c:pt idx="642">
                  <c:v>110.250999761169</c:v>
                </c:pt>
                <c:pt idx="643">
                  <c:v>110.220650732281</c:v>
                </c:pt>
                <c:pt idx="644">
                  <c:v>110.332626109928</c:v>
                </c:pt>
                <c:pt idx="645">
                  <c:v>110.246385104319</c:v>
                </c:pt>
                <c:pt idx="646">
                  <c:v>109.932926714893</c:v>
                </c:pt>
                <c:pt idx="647">
                  <c:v>109.82351882789401</c:v>
                </c:pt>
                <c:pt idx="648">
                  <c:v>110.549162129336</c:v>
                </c:pt>
                <c:pt idx="649">
                  <c:v>110.31595185441</c:v>
                </c:pt>
                <c:pt idx="650">
                  <c:v>110.704455689056</c:v>
                </c:pt>
                <c:pt idx="651">
                  <c:v>110.19792861516299</c:v>
                </c:pt>
                <c:pt idx="652">
                  <c:v>110.10786611950201</c:v>
                </c:pt>
                <c:pt idx="653">
                  <c:v>109.595058527189</c:v>
                </c:pt>
                <c:pt idx="654">
                  <c:v>108.60887041378</c:v>
                </c:pt>
                <c:pt idx="655">
                  <c:v>109.74220278807201</c:v>
                </c:pt>
                <c:pt idx="656">
                  <c:v>109.754900494778</c:v>
                </c:pt>
                <c:pt idx="657">
                  <c:v>110.156151162405</c:v>
                </c:pt>
                <c:pt idx="658">
                  <c:v>109.865796880617</c:v>
                </c:pt>
                <c:pt idx="659">
                  <c:v>109.671658985439</c:v>
                </c:pt>
                <c:pt idx="660">
                  <c:v>109.603496669528</c:v>
                </c:pt>
                <c:pt idx="661">
                  <c:v>109.63303682054401</c:v>
                </c:pt>
                <c:pt idx="662">
                  <c:v>109.387649569475</c:v>
                </c:pt>
                <c:pt idx="663">
                  <c:v>108.584177282006</c:v>
                </c:pt>
                <c:pt idx="664">
                  <c:v>109.060715746936</c:v>
                </c:pt>
                <c:pt idx="665">
                  <c:v>108.742334136964</c:v>
                </c:pt>
                <c:pt idx="666">
                  <c:v>108.835036571488</c:v>
                </c:pt>
                <c:pt idx="667">
                  <c:v>108.50455711839</c:v>
                </c:pt>
                <c:pt idx="668">
                  <c:v>108.967334544591</c:v>
                </c:pt>
                <c:pt idx="669">
                  <c:v>108.878977953739</c:v>
                </c:pt>
                <c:pt idx="670">
                  <c:v>108.585324544446</c:v>
                </c:pt>
                <c:pt idx="671">
                  <c:v>109.148350587683</c:v>
                </c:pt>
                <c:pt idx="672">
                  <c:v>109.159735882276</c:v>
                </c:pt>
                <c:pt idx="673">
                  <c:v>108.87207345357299</c:v>
                </c:pt>
                <c:pt idx="674">
                  <c:v>108.67165166554901</c:v>
                </c:pt>
                <c:pt idx="675">
                  <c:v>108.64374847864801</c:v>
                </c:pt>
                <c:pt idx="676">
                  <c:v>108.414001255274</c:v>
                </c:pt>
                <c:pt idx="677">
                  <c:v>108.693716290957</c:v>
                </c:pt>
                <c:pt idx="678">
                  <c:v>109.36552643802401</c:v>
                </c:pt>
                <c:pt idx="679">
                  <c:v>109.219464978753</c:v>
                </c:pt>
                <c:pt idx="680">
                  <c:v>109.917280469405</c:v>
                </c:pt>
                <c:pt idx="681">
                  <c:v>110.170240095549</c:v>
                </c:pt>
                <c:pt idx="682">
                  <c:v>110.634171341092</c:v>
                </c:pt>
                <c:pt idx="683">
                  <c:v>110.588448118485</c:v>
                </c:pt>
                <c:pt idx="684">
                  <c:v>110.345724423601</c:v>
                </c:pt>
                <c:pt idx="685">
                  <c:v>110.345319164291</c:v>
                </c:pt>
                <c:pt idx="686">
                  <c:v>110.482955230833</c:v>
                </c:pt>
                <c:pt idx="687">
                  <c:v>109.75004328637699</c:v>
                </c:pt>
                <c:pt idx="688">
                  <c:v>109.964401799264</c:v>
                </c:pt>
                <c:pt idx="689">
                  <c:v>110.238632221706</c:v>
                </c:pt>
                <c:pt idx="690">
                  <c:v>109.417309183963</c:v>
                </c:pt>
                <c:pt idx="691">
                  <c:v>109.20905697309701</c:v>
                </c:pt>
                <c:pt idx="692">
                  <c:v>109.019353275388</c:v>
                </c:pt>
                <c:pt idx="693">
                  <c:v>108.673867626432</c:v>
                </c:pt>
                <c:pt idx="694">
                  <c:v>109.06428921526501</c:v>
                </c:pt>
                <c:pt idx="695">
                  <c:v>109.742376076497</c:v>
                </c:pt>
                <c:pt idx="696">
                  <c:v>109.81011243933401</c:v>
                </c:pt>
                <c:pt idx="697">
                  <c:v>109.92206909038001</c:v>
                </c:pt>
                <c:pt idx="698">
                  <c:v>110.003476321086</c:v>
                </c:pt>
                <c:pt idx="699">
                  <c:v>110.20879013694901</c:v>
                </c:pt>
                <c:pt idx="700">
                  <c:v>110.67075000648499</c:v>
                </c:pt>
                <c:pt idx="701">
                  <c:v>111.015488975979</c:v>
                </c:pt>
                <c:pt idx="702">
                  <c:v>110.271204317059</c:v>
                </c:pt>
                <c:pt idx="703">
                  <c:v>110.280665754851</c:v>
                </c:pt>
                <c:pt idx="704">
                  <c:v>110.73646109200899</c:v>
                </c:pt>
                <c:pt idx="705">
                  <c:v>110.866717726709</c:v>
                </c:pt>
                <c:pt idx="706">
                  <c:v>111.31549632311101</c:v>
                </c:pt>
                <c:pt idx="707">
                  <c:v>111.262772977</c:v>
                </c:pt>
                <c:pt idx="708">
                  <c:v>111.555938226926</c:v>
                </c:pt>
                <c:pt idx="709">
                  <c:v>111.21088733019501</c:v>
                </c:pt>
                <c:pt idx="710">
                  <c:v>111.19063567504</c:v>
                </c:pt>
                <c:pt idx="711">
                  <c:v>111.067022584328</c:v>
                </c:pt>
                <c:pt idx="712">
                  <c:v>111.607006944109</c:v>
                </c:pt>
                <c:pt idx="713">
                  <c:v>111.95905498061001</c:v>
                </c:pt>
                <c:pt idx="714">
                  <c:v>112.08290439714401</c:v>
                </c:pt>
                <c:pt idx="715">
                  <c:v>112.059031897471</c:v>
                </c:pt>
                <c:pt idx="716">
                  <c:v>112.24268712976</c:v>
                </c:pt>
                <c:pt idx="717">
                  <c:v>112.561774171563</c:v>
                </c:pt>
                <c:pt idx="718">
                  <c:v>112.71794737115</c:v>
                </c:pt>
                <c:pt idx="719">
                  <c:v>112.66299710061899</c:v>
                </c:pt>
                <c:pt idx="720">
                  <c:v>112.06138438551299</c:v>
                </c:pt>
                <c:pt idx="721">
                  <c:v>111.64531036637599</c:v>
                </c:pt>
                <c:pt idx="722">
                  <c:v>111.864300597</c:v>
                </c:pt>
                <c:pt idx="723">
                  <c:v>112.705517114947</c:v>
                </c:pt>
                <c:pt idx="724">
                  <c:v>112.866220074804</c:v>
                </c:pt>
                <c:pt idx="725">
                  <c:v>112.990306713427</c:v>
                </c:pt>
                <c:pt idx="726">
                  <c:v>112.88724059184899</c:v>
                </c:pt>
                <c:pt idx="727">
                  <c:v>112.75574480121399</c:v>
                </c:pt>
                <c:pt idx="728">
                  <c:v>112.592616889353</c:v>
                </c:pt>
                <c:pt idx="729">
                  <c:v>112.622709503043</c:v>
                </c:pt>
                <c:pt idx="730">
                  <c:v>112.68808504020799</c:v>
                </c:pt>
                <c:pt idx="731">
                  <c:v>112.71213411988001</c:v>
                </c:pt>
                <c:pt idx="732">
                  <c:v>112.180322694213</c:v>
                </c:pt>
                <c:pt idx="733">
                  <c:v>112.479355363431</c:v>
                </c:pt>
                <c:pt idx="734">
                  <c:v>112.821494887274</c:v>
                </c:pt>
                <c:pt idx="735">
                  <c:v>113.06536812586801</c:v>
                </c:pt>
                <c:pt idx="736">
                  <c:v>113.07654420230899</c:v>
                </c:pt>
                <c:pt idx="737">
                  <c:v>113.094433119781</c:v>
                </c:pt>
                <c:pt idx="738">
                  <c:v>113.502072917514</c:v>
                </c:pt>
                <c:pt idx="739">
                  <c:v>113.535012955505</c:v>
                </c:pt>
                <c:pt idx="740">
                  <c:v>113.005780075403</c:v>
                </c:pt>
                <c:pt idx="741">
                  <c:v>113.013200003523</c:v>
                </c:pt>
                <c:pt idx="742">
                  <c:v>113.722045552735</c:v>
                </c:pt>
                <c:pt idx="743">
                  <c:v>114.163747405756</c:v>
                </c:pt>
                <c:pt idx="744">
                  <c:v>113.925510513162</c:v>
                </c:pt>
                <c:pt idx="745">
                  <c:v>113.675510008608</c:v>
                </c:pt>
                <c:pt idx="746">
                  <c:v>113.881941318258</c:v>
                </c:pt>
                <c:pt idx="747">
                  <c:v>114.667800439891</c:v>
                </c:pt>
                <c:pt idx="748">
                  <c:v>115.320473205742</c:v>
                </c:pt>
                <c:pt idx="749">
                  <c:v>115.39888039796401</c:v>
                </c:pt>
                <c:pt idx="750">
                  <c:v>115.335816855628</c:v>
                </c:pt>
                <c:pt idx="751">
                  <c:v>115.59765404404</c:v>
                </c:pt>
                <c:pt idx="752">
                  <c:v>115.99072600970899</c:v>
                </c:pt>
                <c:pt idx="753">
                  <c:v>116.400087858935</c:v>
                </c:pt>
                <c:pt idx="754">
                  <c:v>116.13619925768199</c:v>
                </c:pt>
                <c:pt idx="755">
                  <c:v>115.977616340415</c:v>
                </c:pt>
                <c:pt idx="756">
                  <c:v>115.923215135617</c:v>
                </c:pt>
                <c:pt idx="757">
                  <c:v>115.748357953842</c:v>
                </c:pt>
                <c:pt idx="758">
                  <c:v>116.54982862625</c:v>
                </c:pt>
                <c:pt idx="759">
                  <c:v>116.9289488993</c:v>
                </c:pt>
                <c:pt idx="760">
                  <c:v>116.77538446833201</c:v>
                </c:pt>
                <c:pt idx="761">
                  <c:v>117.028806941844</c:v>
                </c:pt>
                <c:pt idx="762">
                  <c:v>117.06994143415901</c:v>
                </c:pt>
                <c:pt idx="763">
                  <c:v>116.944712058574</c:v>
                </c:pt>
                <c:pt idx="764">
                  <c:v>117.278068777492</c:v>
                </c:pt>
                <c:pt idx="765">
                  <c:v>116.697117975556</c:v>
                </c:pt>
                <c:pt idx="766">
                  <c:v>116.627036743963</c:v>
                </c:pt>
                <c:pt idx="767">
                  <c:v>117.078054129865</c:v>
                </c:pt>
                <c:pt idx="768">
                  <c:v>116.746412613041</c:v>
                </c:pt>
                <c:pt idx="769">
                  <c:v>117.15292836810301</c:v>
                </c:pt>
                <c:pt idx="770">
                  <c:v>116.83322091333299</c:v>
                </c:pt>
                <c:pt idx="771">
                  <c:v>117.15817846498</c:v>
                </c:pt>
                <c:pt idx="772">
                  <c:v>117.428929919418</c:v>
                </c:pt>
                <c:pt idx="773">
                  <c:v>116.92073212386001</c:v>
                </c:pt>
                <c:pt idx="774">
                  <c:v>116.52751581387299</c:v>
                </c:pt>
                <c:pt idx="775">
                  <c:v>116.875557181568</c:v>
                </c:pt>
                <c:pt idx="776">
                  <c:v>117.17530319759599</c:v>
                </c:pt>
                <c:pt idx="777">
                  <c:v>117.10353124680201</c:v>
                </c:pt>
                <c:pt idx="778">
                  <c:v>117.84825793896999</c:v>
                </c:pt>
                <c:pt idx="779">
                  <c:v>117.589044576687</c:v>
                </c:pt>
                <c:pt idx="780">
                  <c:v>118.707094840696</c:v>
                </c:pt>
                <c:pt idx="781">
                  <c:v>118.28211686020499</c:v>
                </c:pt>
                <c:pt idx="782">
                  <c:v>118.38265809794601</c:v>
                </c:pt>
                <c:pt idx="783">
                  <c:v>117.294632062647</c:v>
                </c:pt>
                <c:pt idx="784">
                  <c:v>117.57268164548999</c:v>
                </c:pt>
                <c:pt idx="785">
                  <c:v>117.29015609393301</c:v>
                </c:pt>
                <c:pt idx="786">
                  <c:v>116.26178997224601</c:v>
                </c:pt>
                <c:pt idx="787">
                  <c:v>115.246182663011</c:v>
                </c:pt>
                <c:pt idx="788">
                  <c:v>115.283747424118</c:v>
                </c:pt>
                <c:pt idx="789">
                  <c:v>115.20033602801399</c:v>
                </c:pt>
                <c:pt idx="790">
                  <c:v>115.863594546185</c:v>
                </c:pt>
                <c:pt idx="791">
                  <c:v>116.14820927428499</c:v>
                </c:pt>
                <c:pt idx="792">
                  <c:v>116.58454258163501</c:v>
                </c:pt>
                <c:pt idx="793">
                  <c:v>116.18260767909599</c:v>
                </c:pt>
                <c:pt idx="794">
                  <c:v>116.10790805063201</c:v>
                </c:pt>
                <c:pt idx="795">
                  <c:v>116.293197326588</c:v>
                </c:pt>
                <c:pt idx="796">
                  <c:v>116.410735317167</c:v>
                </c:pt>
                <c:pt idx="797">
                  <c:v>116.18820561814699</c:v>
                </c:pt>
                <c:pt idx="798">
                  <c:v>116.16245144019599</c:v>
                </c:pt>
                <c:pt idx="799">
                  <c:v>116.456030096509</c:v>
                </c:pt>
                <c:pt idx="800">
                  <c:v>116.45495736142</c:v>
                </c:pt>
                <c:pt idx="801">
                  <c:v>116.95465110105501</c:v>
                </c:pt>
                <c:pt idx="802">
                  <c:v>115.979415203665</c:v>
                </c:pt>
                <c:pt idx="803">
                  <c:v>115.55004613198101</c:v>
                </c:pt>
                <c:pt idx="804">
                  <c:v>115.804553601553</c:v>
                </c:pt>
                <c:pt idx="805">
                  <c:v>115.687387422451</c:v>
                </c:pt>
                <c:pt idx="806">
                  <c:v>115.860963319436</c:v>
                </c:pt>
                <c:pt idx="807">
                  <c:v>115.26018407829299</c:v>
                </c:pt>
                <c:pt idx="808">
                  <c:v>114.71055216620999</c:v>
                </c:pt>
                <c:pt idx="809">
                  <c:v>115.296222234425</c:v>
                </c:pt>
                <c:pt idx="810">
                  <c:v>116.021932701412</c:v>
                </c:pt>
                <c:pt idx="811">
                  <c:v>116.08012438340501</c:v>
                </c:pt>
                <c:pt idx="812">
                  <c:v>116.53450833251399</c:v>
                </c:pt>
                <c:pt idx="813">
                  <c:v>116.39544780158</c:v>
                </c:pt>
                <c:pt idx="814">
                  <c:v>116.15142967022</c:v>
                </c:pt>
                <c:pt idx="815">
                  <c:v>116.476458258062</c:v>
                </c:pt>
                <c:pt idx="816">
                  <c:v>115.733730395633</c:v>
                </c:pt>
                <c:pt idx="817">
                  <c:v>116.518921438343</c:v>
                </c:pt>
                <c:pt idx="818">
                  <c:v>116.374476604707</c:v>
                </c:pt>
                <c:pt idx="819">
                  <c:v>116.755257886618</c:v>
                </c:pt>
                <c:pt idx="820">
                  <c:v>117.06996712742</c:v>
                </c:pt>
                <c:pt idx="821">
                  <c:v>117.08057746671901</c:v>
                </c:pt>
                <c:pt idx="822">
                  <c:v>116.593293232153</c:v>
                </c:pt>
                <c:pt idx="823">
                  <c:v>116.81596145180799</c:v>
                </c:pt>
                <c:pt idx="824">
                  <c:v>117.08872572600301</c:v>
                </c:pt>
                <c:pt idx="825">
                  <c:v>117.37414548367001</c:v>
                </c:pt>
                <c:pt idx="826">
                  <c:v>117.300889720255</c:v>
                </c:pt>
                <c:pt idx="827">
                  <c:v>117.436872111721</c:v>
                </c:pt>
                <c:pt idx="828">
                  <c:v>117.77157032589901</c:v>
                </c:pt>
                <c:pt idx="829">
                  <c:v>117.772828043399</c:v>
                </c:pt>
                <c:pt idx="830">
                  <c:v>117.73593551348399</c:v>
                </c:pt>
                <c:pt idx="831">
                  <c:v>117.47056021150399</c:v>
                </c:pt>
                <c:pt idx="832">
                  <c:v>116.70835516590699</c:v>
                </c:pt>
                <c:pt idx="833">
                  <c:v>116.867103765777</c:v>
                </c:pt>
                <c:pt idx="834">
                  <c:v>117.244395389473</c:v>
                </c:pt>
                <c:pt idx="835">
                  <c:v>117.656281863262</c:v>
                </c:pt>
                <c:pt idx="836">
                  <c:v>117.382390394463</c:v>
                </c:pt>
                <c:pt idx="837">
                  <c:v>117.679558093379</c:v>
                </c:pt>
                <c:pt idx="838">
                  <c:v>117.073038766933</c:v>
                </c:pt>
                <c:pt idx="839">
                  <c:v>117.074994830373</c:v>
                </c:pt>
                <c:pt idx="840">
                  <c:v>117.579799408713</c:v>
                </c:pt>
                <c:pt idx="841">
                  <c:v>117.38562106408401</c:v>
                </c:pt>
                <c:pt idx="842">
                  <c:v>117.13071206340101</c:v>
                </c:pt>
                <c:pt idx="843">
                  <c:v>116.889007281826</c:v>
                </c:pt>
                <c:pt idx="844">
                  <c:v>117.208219829638</c:v>
                </c:pt>
                <c:pt idx="845">
                  <c:v>117.049832701209</c:v>
                </c:pt>
                <c:pt idx="846">
                  <c:v>117.315169026639</c:v>
                </c:pt>
                <c:pt idx="847">
                  <c:v>116.956849066025</c:v>
                </c:pt>
                <c:pt idx="848">
                  <c:v>117.682346062918</c:v>
                </c:pt>
                <c:pt idx="849">
                  <c:v>117.82768876481001</c:v>
                </c:pt>
                <c:pt idx="850">
                  <c:v>117.910666500999</c:v>
                </c:pt>
                <c:pt idx="851">
                  <c:v>118.071504606473</c:v>
                </c:pt>
                <c:pt idx="852">
                  <c:v>118.32293065643</c:v>
                </c:pt>
                <c:pt idx="853">
                  <c:v>118.337814783029</c:v>
                </c:pt>
                <c:pt idx="854">
                  <c:v>117.884241905742</c:v>
                </c:pt>
                <c:pt idx="855">
                  <c:v>117.670018565787</c:v>
                </c:pt>
                <c:pt idx="856">
                  <c:v>117.94344361887499</c:v>
                </c:pt>
                <c:pt idx="857">
                  <c:v>118.726850652542</c:v>
                </c:pt>
                <c:pt idx="858">
                  <c:v>118.933893011523</c:v>
                </c:pt>
                <c:pt idx="859">
                  <c:v>118.43670546215201</c:v>
                </c:pt>
                <c:pt idx="860">
                  <c:v>118.107152301776</c:v>
                </c:pt>
                <c:pt idx="861">
                  <c:v>118.425146341792</c:v>
                </c:pt>
                <c:pt idx="862">
                  <c:v>118.59894679061701</c:v>
                </c:pt>
                <c:pt idx="863">
                  <c:v>117.97272490335401</c:v>
                </c:pt>
                <c:pt idx="864">
                  <c:v>118.07360686910999</c:v>
                </c:pt>
                <c:pt idx="865">
                  <c:v>118.26956218280699</c:v>
                </c:pt>
                <c:pt idx="866">
                  <c:v>118.118126504223</c:v>
                </c:pt>
                <c:pt idx="867">
                  <c:v>118.23229752958299</c:v>
                </c:pt>
                <c:pt idx="868">
                  <c:v>118.110627101481</c:v>
                </c:pt>
                <c:pt idx="869">
                  <c:v>117.878628694567</c:v>
                </c:pt>
                <c:pt idx="870">
                  <c:v>117.53777116456099</c:v>
                </c:pt>
                <c:pt idx="871">
                  <c:v>117.80750084750601</c:v>
                </c:pt>
                <c:pt idx="872">
                  <c:v>117.90027677203901</c:v>
                </c:pt>
                <c:pt idx="873">
                  <c:v>118.278693997471</c:v>
                </c:pt>
                <c:pt idx="874">
                  <c:v>118.22836422584599</c:v>
                </c:pt>
                <c:pt idx="875">
                  <c:v>118.343986181612</c:v>
                </c:pt>
                <c:pt idx="876">
                  <c:v>118.590155905164</c:v>
                </c:pt>
                <c:pt idx="877">
                  <c:v>118.5381545664</c:v>
                </c:pt>
                <c:pt idx="878">
                  <c:v>118.392498206805</c:v>
                </c:pt>
                <c:pt idx="879">
                  <c:v>118.452993645136</c:v>
                </c:pt>
                <c:pt idx="880">
                  <c:v>118.98713298137</c:v>
                </c:pt>
                <c:pt idx="881">
                  <c:v>118.867708377562</c:v>
                </c:pt>
                <c:pt idx="882">
                  <c:v>119.196883610258</c:v>
                </c:pt>
                <c:pt idx="883">
                  <c:v>119.296254003936</c:v>
                </c:pt>
                <c:pt idx="884">
                  <c:v>119.07580647066401</c:v>
                </c:pt>
                <c:pt idx="885">
                  <c:v>118.714403354323</c:v>
                </c:pt>
                <c:pt idx="886">
                  <c:v>118.66415369698301</c:v>
                </c:pt>
                <c:pt idx="887">
                  <c:v>118.357281470855</c:v>
                </c:pt>
                <c:pt idx="888">
                  <c:v>118.25476134861201</c:v>
                </c:pt>
                <c:pt idx="889">
                  <c:v>118.366679517931</c:v>
                </c:pt>
                <c:pt idx="890">
                  <c:v>118.770315586558</c:v>
                </c:pt>
                <c:pt idx="891">
                  <c:v>118.64031623981199</c:v>
                </c:pt>
                <c:pt idx="892">
                  <c:v>119.25249882874201</c:v>
                </c:pt>
                <c:pt idx="893">
                  <c:v>119.011621567899</c:v>
                </c:pt>
                <c:pt idx="894">
                  <c:v>119.439219811314</c:v>
                </c:pt>
                <c:pt idx="895">
                  <c:v>119.95041886336701</c:v>
                </c:pt>
                <c:pt idx="896">
                  <c:v>120.220768091178</c:v>
                </c:pt>
                <c:pt idx="897">
                  <c:v>120.410318036917</c:v>
                </c:pt>
                <c:pt idx="898">
                  <c:v>121.089027169299</c:v>
                </c:pt>
                <c:pt idx="899">
                  <c:v>121.126005958241</c:v>
                </c:pt>
                <c:pt idx="900">
                  <c:v>121.471580670755</c:v>
                </c:pt>
                <c:pt idx="901">
                  <c:v>121.681588526883</c:v>
                </c:pt>
                <c:pt idx="902">
                  <c:v>121.649879788348</c:v>
                </c:pt>
                <c:pt idx="903">
                  <c:v>121.63041902325099</c:v>
                </c:pt>
                <c:pt idx="904">
                  <c:v>121.593858885549</c:v>
                </c:pt>
                <c:pt idx="905">
                  <c:v>121.530831722906</c:v>
                </c:pt>
                <c:pt idx="906">
                  <c:v>121.63197760841599</c:v>
                </c:pt>
                <c:pt idx="907">
                  <c:v>121.89188604864999</c:v>
                </c:pt>
                <c:pt idx="908">
                  <c:v>121.934806543638</c:v>
                </c:pt>
                <c:pt idx="909">
                  <c:v>121.693488856138</c:v>
                </c:pt>
                <c:pt idx="910">
                  <c:v>121.708045454249</c:v>
                </c:pt>
                <c:pt idx="911">
                  <c:v>121.559285433746</c:v>
                </c:pt>
                <c:pt idx="912">
                  <c:v>121.27554024854901</c:v>
                </c:pt>
                <c:pt idx="913">
                  <c:v>121.59031330814901</c:v>
                </c:pt>
                <c:pt idx="914">
                  <c:v>121.562608298058</c:v>
                </c:pt>
                <c:pt idx="915">
                  <c:v>121.658940584775</c:v>
                </c:pt>
                <c:pt idx="916">
                  <c:v>121.41118870997001</c:v>
                </c:pt>
                <c:pt idx="917">
                  <c:v>120.982673091256</c:v>
                </c:pt>
                <c:pt idx="918">
                  <c:v>121.016880337017</c:v>
                </c:pt>
                <c:pt idx="919">
                  <c:v>121.05797508729199</c:v>
                </c:pt>
                <c:pt idx="920">
                  <c:v>121.610696054017</c:v>
                </c:pt>
                <c:pt idx="921">
                  <c:v>121.853619798594</c:v>
                </c:pt>
                <c:pt idx="922">
                  <c:v>122.442073209347</c:v>
                </c:pt>
                <c:pt idx="923">
                  <c:v>122.089159344957</c:v>
                </c:pt>
                <c:pt idx="924">
                  <c:v>121.443198695169</c:v>
                </c:pt>
                <c:pt idx="925">
                  <c:v>121.17864358064899</c:v>
                </c:pt>
                <c:pt idx="926">
                  <c:v>120.635682253295</c:v>
                </c:pt>
                <c:pt idx="927">
                  <c:v>120.784243862054</c:v>
                </c:pt>
                <c:pt idx="928">
                  <c:v>120.74851280407999</c:v>
                </c:pt>
                <c:pt idx="929">
                  <c:v>120.73079220347699</c:v>
                </c:pt>
                <c:pt idx="930">
                  <c:v>120.311758952174</c:v>
                </c:pt>
                <c:pt idx="931">
                  <c:v>120.167571513068</c:v>
                </c:pt>
                <c:pt idx="932">
                  <c:v>120.16803366753901</c:v>
                </c:pt>
                <c:pt idx="933">
                  <c:v>120.117550467534</c:v>
                </c:pt>
                <c:pt idx="934">
                  <c:v>120.18392935202201</c:v>
                </c:pt>
                <c:pt idx="935">
                  <c:v>120.11000322202899</c:v>
                </c:pt>
                <c:pt idx="936">
                  <c:v>120.274226431374</c:v>
                </c:pt>
                <c:pt idx="937">
                  <c:v>120.89547700681899</c:v>
                </c:pt>
                <c:pt idx="938">
                  <c:v>120.611297947765</c:v>
                </c:pt>
                <c:pt idx="939">
                  <c:v>121.07736503388701</c:v>
                </c:pt>
                <c:pt idx="940">
                  <c:v>120.50262989408699</c:v>
                </c:pt>
                <c:pt idx="941">
                  <c:v>120.57566693924799</c:v>
                </c:pt>
                <c:pt idx="942">
                  <c:v>120.65170992089</c:v>
                </c:pt>
                <c:pt idx="943">
                  <c:v>120.644270326794</c:v>
                </c:pt>
                <c:pt idx="944">
                  <c:v>121.008233068628</c:v>
                </c:pt>
                <c:pt idx="945">
                  <c:v>121.54390054977701</c:v>
                </c:pt>
                <c:pt idx="946">
                  <c:v>121.90188380181699</c:v>
                </c:pt>
                <c:pt idx="947">
                  <c:v>122.195345730665</c:v>
                </c:pt>
                <c:pt idx="948">
                  <c:v>122.544282739995</c:v>
                </c:pt>
                <c:pt idx="949">
                  <c:v>122.97671803633401</c:v>
                </c:pt>
                <c:pt idx="950">
                  <c:v>122.771253588926</c:v>
                </c:pt>
                <c:pt idx="951">
                  <c:v>122.692281455554</c:v>
                </c:pt>
                <c:pt idx="952">
                  <c:v>123.01682429321799</c:v>
                </c:pt>
                <c:pt idx="953">
                  <c:v>122.11014831369999</c:v>
                </c:pt>
                <c:pt idx="954">
                  <c:v>122.677320852538</c:v>
                </c:pt>
                <c:pt idx="955">
                  <c:v>122.172337571702</c:v>
                </c:pt>
                <c:pt idx="956">
                  <c:v>123.530166458423</c:v>
                </c:pt>
                <c:pt idx="957">
                  <c:v>123.031174843583</c:v>
                </c:pt>
                <c:pt idx="958">
                  <c:v>123.140968421455</c:v>
                </c:pt>
                <c:pt idx="959">
                  <c:v>123.70403098012299</c:v>
                </c:pt>
                <c:pt idx="960">
                  <c:v>123.218627401224</c:v>
                </c:pt>
                <c:pt idx="961">
                  <c:v>123.470771026601</c:v>
                </c:pt>
                <c:pt idx="962">
                  <c:v>122.43204732357999</c:v>
                </c:pt>
                <c:pt idx="963">
                  <c:v>122.60439628255899</c:v>
                </c:pt>
                <c:pt idx="964">
                  <c:v>123.298914777131</c:v>
                </c:pt>
                <c:pt idx="965">
                  <c:v>123.454721953103</c:v>
                </c:pt>
                <c:pt idx="966">
                  <c:v>123.44014260393099</c:v>
                </c:pt>
                <c:pt idx="967">
                  <c:v>123.71455944447101</c:v>
                </c:pt>
                <c:pt idx="968">
                  <c:v>123.003290339876</c:v>
                </c:pt>
                <c:pt idx="969">
                  <c:v>121.734160862332</c:v>
                </c:pt>
                <c:pt idx="970">
                  <c:v>120.320792381012</c:v>
                </c:pt>
                <c:pt idx="971">
                  <c:v>122.48106082586</c:v>
                </c:pt>
                <c:pt idx="972">
                  <c:v>122.25043995135501</c:v>
                </c:pt>
                <c:pt idx="973">
                  <c:v>121.825684748439</c:v>
                </c:pt>
                <c:pt idx="974">
                  <c:v>122.852045754939</c:v>
                </c:pt>
                <c:pt idx="975">
                  <c:v>123.269500631957</c:v>
                </c:pt>
                <c:pt idx="976">
                  <c:v>123.46103725137</c:v>
                </c:pt>
                <c:pt idx="977">
                  <c:v>123.970873522498</c:v>
                </c:pt>
                <c:pt idx="978">
                  <c:v>122.70951533676801</c:v>
                </c:pt>
                <c:pt idx="979">
                  <c:v>122.371136380896</c:v>
                </c:pt>
                <c:pt idx="980">
                  <c:v>122.350422583819</c:v>
                </c:pt>
                <c:pt idx="981">
                  <c:v>122.98206121567701</c:v>
                </c:pt>
                <c:pt idx="982">
                  <c:v>122.113949694627</c:v>
                </c:pt>
                <c:pt idx="983">
                  <c:v>122.044843016515</c:v>
                </c:pt>
                <c:pt idx="984">
                  <c:v>123.16417961498399</c:v>
                </c:pt>
                <c:pt idx="985">
                  <c:v>123.714327088799</c:v>
                </c:pt>
                <c:pt idx="986">
                  <c:v>124.576870158216</c:v>
                </c:pt>
                <c:pt idx="987">
                  <c:v>124.267849741001</c:v>
                </c:pt>
                <c:pt idx="988">
                  <c:v>124.565185567564</c:v>
                </c:pt>
                <c:pt idx="989">
                  <c:v>125.02644830999</c:v>
                </c:pt>
                <c:pt idx="990">
                  <c:v>124.937465388237</c:v>
                </c:pt>
                <c:pt idx="991">
                  <c:v>125.07750713382499</c:v>
                </c:pt>
                <c:pt idx="992">
                  <c:v>125.392251575553</c:v>
                </c:pt>
                <c:pt idx="993">
                  <c:v>124.914559945099</c:v>
                </c:pt>
                <c:pt idx="994">
                  <c:v>124.607666091076</c:v>
                </c:pt>
                <c:pt idx="995">
                  <c:v>124.74318935903401</c:v>
                </c:pt>
                <c:pt idx="996">
                  <c:v>124.952811556553</c:v>
                </c:pt>
                <c:pt idx="997">
                  <c:v>124.758867794005</c:v>
                </c:pt>
                <c:pt idx="998">
                  <c:v>125.053972655503</c:v>
                </c:pt>
                <c:pt idx="999">
                  <c:v>125.042553293273</c:v>
                </c:pt>
                <c:pt idx="1000">
                  <c:v>125.259395317265</c:v>
                </c:pt>
                <c:pt idx="1001">
                  <c:v>124.915352565559</c:v>
                </c:pt>
                <c:pt idx="1002">
                  <c:v>124.245493277013</c:v>
                </c:pt>
                <c:pt idx="1003">
                  <c:v>123.106966446699</c:v>
                </c:pt>
                <c:pt idx="1004">
                  <c:v>122.98301434665299</c:v>
                </c:pt>
                <c:pt idx="1005">
                  <c:v>123.221048725412</c:v>
                </c:pt>
                <c:pt idx="1006">
                  <c:v>122.15111534320999</c:v>
                </c:pt>
                <c:pt idx="1007">
                  <c:v>122.50176760792699</c:v>
                </c:pt>
                <c:pt idx="1008">
                  <c:v>122.107669762236</c:v>
                </c:pt>
                <c:pt idx="1009">
                  <c:v>122.152401544258</c:v>
                </c:pt>
                <c:pt idx="1010">
                  <c:v>122.148328143337</c:v>
                </c:pt>
                <c:pt idx="1011">
                  <c:v>122.51971218428901</c:v>
                </c:pt>
                <c:pt idx="1012">
                  <c:v>122.88340551653</c:v>
                </c:pt>
                <c:pt idx="1013">
                  <c:v>122.22782941906701</c:v>
                </c:pt>
                <c:pt idx="1014">
                  <c:v>123.011933081306</c:v>
                </c:pt>
                <c:pt idx="1015">
                  <c:v>122.950184857894</c:v>
                </c:pt>
                <c:pt idx="1016">
                  <c:v>123.085396714749</c:v>
                </c:pt>
                <c:pt idx="1017">
                  <c:v>123.125677208601</c:v>
                </c:pt>
                <c:pt idx="1018">
                  <c:v>123.48542519429201</c:v>
                </c:pt>
                <c:pt idx="1019">
                  <c:v>123.348279727555</c:v>
                </c:pt>
                <c:pt idx="1020">
                  <c:v>123.914957285637</c:v>
                </c:pt>
                <c:pt idx="1021">
                  <c:v>123.389933203474</c:v>
                </c:pt>
                <c:pt idx="1022">
                  <c:v>123.29569744906701</c:v>
                </c:pt>
                <c:pt idx="1023">
                  <c:v>123.847356852188</c:v>
                </c:pt>
                <c:pt idx="1024">
                  <c:v>124.880477102821</c:v>
                </c:pt>
                <c:pt idx="1025">
                  <c:v>125.40783409517999</c:v>
                </c:pt>
                <c:pt idx="1026">
                  <c:v>125.16133330082801</c:v>
                </c:pt>
                <c:pt idx="1027">
                  <c:v>125.625515511202</c:v>
                </c:pt>
                <c:pt idx="1028">
                  <c:v>125.976541051507</c:v>
                </c:pt>
                <c:pt idx="1029">
                  <c:v>126.246191979852</c:v>
                </c:pt>
                <c:pt idx="1030">
                  <c:v>126.291334073106</c:v>
                </c:pt>
                <c:pt idx="1031">
                  <c:v>126.741052328508</c:v>
                </c:pt>
                <c:pt idx="1032">
                  <c:v>127.01985720717001</c:v>
                </c:pt>
                <c:pt idx="1033">
                  <c:v>127.026762866242</c:v>
                </c:pt>
                <c:pt idx="1034">
                  <c:v>127.506367526628</c:v>
                </c:pt>
                <c:pt idx="1035">
                  <c:v>127.316180330504</c:v>
                </c:pt>
                <c:pt idx="1036">
                  <c:v>126.56038354674</c:v>
                </c:pt>
                <c:pt idx="1037">
                  <c:v>126.392981612049</c:v>
                </c:pt>
                <c:pt idx="1038">
                  <c:v>126.892194736834</c:v>
                </c:pt>
                <c:pt idx="1039">
                  <c:v>126.827241815287</c:v>
                </c:pt>
                <c:pt idx="1040">
                  <c:v>126.95098744239201</c:v>
                </c:pt>
                <c:pt idx="1041">
                  <c:v>126.681908191719</c:v>
                </c:pt>
                <c:pt idx="1042">
                  <c:v>125.839753338291</c:v>
                </c:pt>
                <c:pt idx="1043">
                  <c:v>125.787346673142</c:v>
                </c:pt>
                <c:pt idx="1044">
                  <c:v>125.10186431042</c:v>
                </c:pt>
                <c:pt idx="1045">
                  <c:v>125.37959490435701</c:v>
                </c:pt>
                <c:pt idx="1046">
                  <c:v>124.787419147075</c:v>
                </c:pt>
                <c:pt idx="1047">
                  <c:v>124.20578375255199</c:v>
                </c:pt>
                <c:pt idx="1048">
                  <c:v>125.287146728282</c:v>
                </c:pt>
                <c:pt idx="1049">
                  <c:v>125.24518896876999</c:v>
                </c:pt>
                <c:pt idx="1050">
                  <c:v>126.100830556868</c:v>
                </c:pt>
                <c:pt idx="1051">
                  <c:v>126.004311690367</c:v>
                </c:pt>
                <c:pt idx="1052">
                  <c:v>126.604398955759</c:v>
                </c:pt>
                <c:pt idx="1053">
                  <c:v>126.92967401191299</c:v>
                </c:pt>
                <c:pt idx="1054">
                  <c:v>126.5063234972</c:v>
                </c:pt>
                <c:pt idx="1055">
                  <c:v>126.800042015698</c:v>
                </c:pt>
                <c:pt idx="1056">
                  <c:v>126.58861633311</c:v>
                </c:pt>
                <c:pt idx="1057">
                  <c:v>126.282285519979</c:v>
                </c:pt>
                <c:pt idx="1058">
                  <c:v>126.26292232513801</c:v>
                </c:pt>
                <c:pt idx="1059">
                  <c:v>126.36929681732801</c:v>
                </c:pt>
                <c:pt idx="1060">
                  <c:v>126.583611922541</c:v>
                </c:pt>
                <c:pt idx="1061">
                  <c:v>126.42821182084801</c:v>
                </c:pt>
                <c:pt idx="1062">
                  <c:v>127.132167963082</c:v>
                </c:pt>
                <c:pt idx="1063">
                  <c:v>127.33156011202701</c:v>
                </c:pt>
                <c:pt idx="1064">
                  <c:v>127.332288916762</c:v>
                </c:pt>
                <c:pt idx="1065">
                  <c:v>126.583890675156</c:v>
                </c:pt>
                <c:pt idx="1066">
                  <c:v>127.030939245507</c:v>
                </c:pt>
                <c:pt idx="1067">
                  <c:v>126.85837928606399</c:v>
                </c:pt>
                <c:pt idx="1068">
                  <c:v>127.04911574637801</c:v>
                </c:pt>
                <c:pt idx="1069">
                  <c:v>127.339484776475</c:v>
                </c:pt>
                <c:pt idx="1070">
                  <c:v>127.694974150142</c:v>
                </c:pt>
                <c:pt idx="1071">
                  <c:v>127.784609471274</c:v>
                </c:pt>
                <c:pt idx="1072">
                  <c:v>127.76525156778099</c:v>
                </c:pt>
                <c:pt idx="1073">
                  <c:v>127.45602428098501</c:v>
                </c:pt>
                <c:pt idx="1074">
                  <c:v>127.58532694389299</c:v>
                </c:pt>
                <c:pt idx="1075">
                  <c:v>127.969333781016</c:v>
                </c:pt>
                <c:pt idx="1076">
                  <c:v>127.89676745804201</c:v>
                </c:pt>
                <c:pt idx="1077">
                  <c:v>128.076654808303</c:v>
                </c:pt>
                <c:pt idx="1078">
                  <c:v>128.665747362475</c:v>
                </c:pt>
                <c:pt idx="1079">
                  <c:v>128.68295157654401</c:v>
                </c:pt>
                <c:pt idx="1080">
                  <c:v>129.003184273671</c:v>
                </c:pt>
                <c:pt idx="1081">
                  <c:v>129.40762600634699</c:v>
                </c:pt>
                <c:pt idx="1082">
                  <c:v>129.353592990468</c:v>
                </c:pt>
                <c:pt idx="1083">
                  <c:v>128.963349211012</c:v>
                </c:pt>
                <c:pt idx="1084">
                  <c:v>128.49748002105801</c:v>
                </c:pt>
                <c:pt idx="1085">
                  <c:v>128.25820159951601</c:v>
                </c:pt>
                <c:pt idx="1086">
                  <c:v>128.323725413771</c:v>
                </c:pt>
                <c:pt idx="1087">
                  <c:v>128.895789669854</c:v>
                </c:pt>
                <c:pt idx="1088">
                  <c:v>129.38487641242099</c:v>
                </c:pt>
                <c:pt idx="1089">
                  <c:v>129.63020433540399</c:v>
                </c:pt>
                <c:pt idx="1090">
                  <c:v>130.03642035093901</c:v>
                </c:pt>
                <c:pt idx="1091">
                  <c:v>130.57194127872199</c:v>
                </c:pt>
                <c:pt idx="1092">
                  <c:v>130.47669001709301</c:v>
                </c:pt>
                <c:pt idx="1093">
                  <c:v>130.60031051695199</c:v>
                </c:pt>
                <c:pt idx="1094">
                  <c:v>130.15255380543499</c:v>
                </c:pt>
                <c:pt idx="1095">
                  <c:v>130.544284741251</c:v>
                </c:pt>
                <c:pt idx="1096">
                  <c:v>130.09504013824801</c:v>
                </c:pt>
                <c:pt idx="1097">
                  <c:v>130.229425534391</c:v>
                </c:pt>
                <c:pt idx="1098">
                  <c:v>130.00183075317301</c:v>
                </c:pt>
                <c:pt idx="1099">
                  <c:v>130.28431464887601</c:v>
                </c:pt>
                <c:pt idx="1100">
                  <c:v>130.64068216779799</c:v>
                </c:pt>
                <c:pt idx="1101">
                  <c:v>130.861719119627</c:v>
                </c:pt>
                <c:pt idx="1102">
                  <c:v>130.63937946144799</c:v>
                </c:pt>
                <c:pt idx="1103">
                  <c:v>130.68546384402899</c:v>
                </c:pt>
                <c:pt idx="1104">
                  <c:v>130.57446203799799</c:v>
                </c:pt>
                <c:pt idx="1105">
                  <c:v>130.25485264836499</c:v>
                </c:pt>
                <c:pt idx="1106">
                  <c:v>130.741158879024</c:v>
                </c:pt>
                <c:pt idx="1107">
                  <c:v>130.97859638769401</c:v>
                </c:pt>
                <c:pt idx="1108">
                  <c:v>131.25924010138399</c:v>
                </c:pt>
                <c:pt idx="1109">
                  <c:v>131.709057683525</c:v>
                </c:pt>
                <c:pt idx="1110">
                  <c:v>131.89688253223201</c:v>
                </c:pt>
                <c:pt idx="1111">
                  <c:v>131.34327306670201</c:v>
                </c:pt>
                <c:pt idx="1112">
                  <c:v>131.19935515878399</c:v>
                </c:pt>
                <c:pt idx="1113">
                  <c:v>131.484992752951</c:v>
                </c:pt>
                <c:pt idx="1114">
                  <c:v>130.88813158759601</c:v>
                </c:pt>
                <c:pt idx="1115">
                  <c:v>130.87784739508101</c:v>
                </c:pt>
                <c:pt idx="1116">
                  <c:v>130.941054202488</c:v>
                </c:pt>
                <c:pt idx="1117">
                  <c:v>130.93909543866801</c:v>
                </c:pt>
                <c:pt idx="1118">
                  <c:v>131.13956419874299</c:v>
                </c:pt>
                <c:pt idx="1119">
                  <c:v>131.13616709575101</c:v>
                </c:pt>
                <c:pt idx="1120">
                  <c:v>131.016307738785</c:v>
                </c:pt>
                <c:pt idx="1121">
                  <c:v>129.80006526333301</c:v>
                </c:pt>
                <c:pt idx="1122">
                  <c:v>129.99894728328201</c:v>
                </c:pt>
                <c:pt idx="1123">
                  <c:v>130.09019889020701</c:v>
                </c:pt>
                <c:pt idx="1124">
                  <c:v>129.766028267173</c:v>
                </c:pt>
                <c:pt idx="1125">
                  <c:v>129.83153377767101</c:v>
                </c:pt>
                <c:pt idx="1126">
                  <c:v>130.29485168463901</c:v>
                </c:pt>
                <c:pt idx="1127">
                  <c:v>130.23569310776199</c:v>
                </c:pt>
                <c:pt idx="1128">
                  <c:v>130.698794975716</c:v>
                </c:pt>
                <c:pt idx="1129">
                  <c:v>131.09457008012299</c:v>
                </c:pt>
                <c:pt idx="1130">
                  <c:v>131.49656839570801</c:v>
                </c:pt>
                <c:pt idx="1131">
                  <c:v>131.207911078563</c:v>
                </c:pt>
                <c:pt idx="1132">
                  <c:v>131.46825416688699</c:v>
                </c:pt>
                <c:pt idx="1133">
                  <c:v>130.88230103946</c:v>
                </c:pt>
                <c:pt idx="1134">
                  <c:v>131.49473233774901</c:v>
                </c:pt>
                <c:pt idx="1135">
                  <c:v>130.52410289981299</c:v>
                </c:pt>
                <c:pt idx="1136">
                  <c:v>130.572270315319</c:v>
                </c:pt>
                <c:pt idx="1137">
                  <c:v>131.03272828091599</c:v>
                </c:pt>
                <c:pt idx="1138">
                  <c:v>131.70716282507701</c:v>
                </c:pt>
                <c:pt idx="1139">
                  <c:v>131.614866109069</c:v>
                </c:pt>
                <c:pt idx="1140">
                  <c:v>131.444131767226</c:v>
                </c:pt>
                <c:pt idx="1141">
                  <c:v>131.714809281497</c:v>
                </c:pt>
                <c:pt idx="1142">
                  <c:v>131.91443681148101</c:v>
                </c:pt>
                <c:pt idx="1143">
                  <c:v>131.668673713126</c:v>
                </c:pt>
                <c:pt idx="1144">
                  <c:v>132.28796585703299</c:v>
                </c:pt>
                <c:pt idx="1145">
                  <c:v>132.27344609222601</c:v>
                </c:pt>
                <c:pt idx="1146">
                  <c:v>131.99297333455399</c:v>
                </c:pt>
                <c:pt idx="1147">
                  <c:v>132.01410667900601</c:v>
                </c:pt>
                <c:pt idx="1148">
                  <c:v>131.97459846935601</c:v>
                </c:pt>
                <c:pt idx="1149">
                  <c:v>131.677692299472</c:v>
                </c:pt>
                <c:pt idx="1150">
                  <c:v>132.21477531961699</c:v>
                </c:pt>
                <c:pt idx="1151">
                  <c:v>132.76380495239999</c:v>
                </c:pt>
                <c:pt idx="1152">
                  <c:v>132.95200741945399</c:v>
                </c:pt>
                <c:pt idx="1153">
                  <c:v>132.763762187168</c:v>
                </c:pt>
                <c:pt idx="1154">
                  <c:v>132.69427269891901</c:v>
                </c:pt>
                <c:pt idx="1155">
                  <c:v>132.98189041269899</c:v>
                </c:pt>
                <c:pt idx="1156">
                  <c:v>132.641546090774</c:v>
                </c:pt>
                <c:pt idx="1157">
                  <c:v>132.28804458166599</c:v>
                </c:pt>
                <c:pt idx="1158">
                  <c:v>132.329230406623</c:v>
                </c:pt>
                <c:pt idx="1159">
                  <c:v>132.416444955755</c:v>
                </c:pt>
                <c:pt idx="1160">
                  <c:v>132.23177633806401</c:v>
                </c:pt>
                <c:pt idx="1161">
                  <c:v>132.098366784528</c:v>
                </c:pt>
                <c:pt idx="1162">
                  <c:v>132.365006774601</c:v>
                </c:pt>
                <c:pt idx="1163">
                  <c:v>132.564098705216</c:v>
                </c:pt>
                <c:pt idx="1164">
                  <c:v>132.50762801426899</c:v>
                </c:pt>
                <c:pt idx="1165">
                  <c:v>132.387725469858</c:v>
                </c:pt>
                <c:pt idx="1166">
                  <c:v>132.361833088136</c:v>
                </c:pt>
                <c:pt idx="1167">
                  <c:v>132.03513761032301</c:v>
                </c:pt>
                <c:pt idx="1168">
                  <c:v>132.65690884758999</c:v>
                </c:pt>
                <c:pt idx="1169">
                  <c:v>132.16147524375</c:v>
                </c:pt>
                <c:pt idx="1170">
                  <c:v>132.51148008797799</c:v>
                </c:pt>
                <c:pt idx="1171">
                  <c:v>132.25096531086899</c:v>
                </c:pt>
                <c:pt idx="1172">
                  <c:v>132.43421116391599</c:v>
                </c:pt>
                <c:pt idx="1173">
                  <c:v>132.666382636132</c:v>
                </c:pt>
                <c:pt idx="1174">
                  <c:v>133.33574866389199</c:v>
                </c:pt>
                <c:pt idx="1175">
                  <c:v>133.83418806053399</c:v>
                </c:pt>
                <c:pt idx="1176">
                  <c:v>134.08993439314099</c:v>
                </c:pt>
                <c:pt idx="1177">
                  <c:v>133.70697411637499</c:v>
                </c:pt>
                <c:pt idx="1178">
                  <c:v>133.337885615869</c:v>
                </c:pt>
                <c:pt idx="1179">
                  <c:v>133.21132140533899</c:v>
                </c:pt>
                <c:pt idx="1180">
                  <c:v>133.24814331717801</c:v>
                </c:pt>
                <c:pt idx="1181">
                  <c:v>133.59424991732399</c:v>
                </c:pt>
                <c:pt idx="1182">
                  <c:v>133.30552523929401</c:v>
                </c:pt>
                <c:pt idx="1183">
                  <c:v>133.255574391636</c:v>
                </c:pt>
                <c:pt idx="1184">
                  <c:v>133.525968156136</c:v>
                </c:pt>
                <c:pt idx="1185">
                  <c:v>133.64799627462099</c:v>
                </c:pt>
                <c:pt idx="1186">
                  <c:v>134.444841974643</c:v>
                </c:pt>
                <c:pt idx="1187">
                  <c:v>134.753690960028</c:v>
                </c:pt>
                <c:pt idx="1188">
                  <c:v>134.58863878575599</c:v>
                </c:pt>
                <c:pt idx="1189">
                  <c:v>134.626604874306</c:v>
                </c:pt>
                <c:pt idx="1190">
                  <c:v>133.96462048671199</c:v>
                </c:pt>
                <c:pt idx="1191">
                  <c:v>133.688145718144</c:v>
                </c:pt>
                <c:pt idx="1192">
                  <c:v>133.78275244683999</c:v>
                </c:pt>
                <c:pt idx="1193">
                  <c:v>133.77755259336899</c:v>
                </c:pt>
                <c:pt idx="1194">
                  <c:v>134.13838037899799</c:v>
                </c:pt>
                <c:pt idx="1195">
                  <c:v>134.082951133173</c:v>
                </c:pt>
                <c:pt idx="1196">
                  <c:v>134.52315640377299</c:v>
                </c:pt>
                <c:pt idx="1197">
                  <c:v>135.123763809667</c:v>
                </c:pt>
                <c:pt idx="1198">
                  <c:v>135.14557609940599</c:v>
                </c:pt>
                <c:pt idx="1199">
                  <c:v>135.35415367557101</c:v>
                </c:pt>
                <c:pt idx="1200">
                  <c:v>135.36804185303299</c:v>
                </c:pt>
                <c:pt idx="1201">
                  <c:v>135.68940277746199</c:v>
                </c:pt>
                <c:pt idx="1202">
                  <c:v>135.47872758596401</c:v>
                </c:pt>
                <c:pt idx="1203">
                  <c:v>135.42658540150401</c:v>
                </c:pt>
                <c:pt idx="1204">
                  <c:v>135.56115925183099</c:v>
                </c:pt>
                <c:pt idx="1205">
                  <c:v>136.02491946409401</c:v>
                </c:pt>
                <c:pt idx="1206">
                  <c:v>136.18697775360701</c:v>
                </c:pt>
                <c:pt idx="1207">
                  <c:v>136.08149312221099</c:v>
                </c:pt>
                <c:pt idx="1208">
                  <c:v>136.544019187217</c:v>
                </c:pt>
                <c:pt idx="1209">
                  <c:v>136.69398344110701</c:v>
                </c:pt>
                <c:pt idx="1210">
                  <c:v>136.81687475065601</c:v>
                </c:pt>
                <c:pt idx="1211">
                  <c:v>136.621178866577</c:v>
                </c:pt>
                <c:pt idx="1212">
                  <c:v>136.66101616730299</c:v>
                </c:pt>
                <c:pt idx="1213">
                  <c:v>136.675583176201</c:v>
                </c:pt>
                <c:pt idx="1214">
                  <c:v>136.83065613706901</c:v>
                </c:pt>
                <c:pt idx="1215">
                  <c:v>136.68915125357799</c:v>
                </c:pt>
                <c:pt idx="1216">
                  <c:v>137.05244391258901</c:v>
                </c:pt>
                <c:pt idx="1217">
                  <c:v>137.16848086459601</c:v>
                </c:pt>
                <c:pt idx="1218">
                  <c:v>136.80812366601401</c:v>
                </c:pt>
                <c:pt idx="1219">
                  <c:v>136.83368716733801</c:v>
                </c:pt>
                <c:pt idx="1220">
                  <c:v>136.81172503260601</c:v>
                </c:pt>
                <c:pt idx="1221">
                  <c:v>137.05806243862099</c:v>
                </c:pt>
                <c:pt idx="1222">
                  <c:v>136.667765227422</c:v>
                </c:pt>
                <c:pt idx="1223">
                  <c:v>136.39056521804901</c:v>
                </c:pt>
                <c:pt idx="1224">
                  <c:v>136.37853108259</c:v>
                </c:pt>
                <c:pt idx="1225">
                  <c:v>136.69919956989901</c:v>
                </c:pt>
                <c:pt idx="1226">
                  <c:v>136.59853915682501</c:v>
                </c:pt>
                <c:pt idx="1227">
                  <c:v>135.95306638208601</c:v>
                </c:pt>
                <c:pt idx="1228">
                  <c:v>135.30932700758299</c:v>
                </c:pt>
                <c:pt idx="1229">
                  <c:v>135.27209871276401</c:v>
                </c:pt>
                <c:pt idx="1230">
                  <c:v>135.59680990981099</c:v>
                </c:pt>
                <c:pt idx="1231">
                  <c:v>135.716215708384</c:v>
                </c:pt>
                <c:pt idx="1232">
                  <c:v>135.791219325464</c:v>
                </c:pt>
                <c:pt idx="1233">
                  <c:v>136.74925662119699</c:v>
                </c:pt>
                <c:pt idx="1234">
                  <c:v>136.717295630227</c:v>
                </c:pt>
                <c:pt idx="1235">
                  <c:v>136.90457668304501</c:v>
                </c:pt>
                <c:pt idx="1236">
                  <c:v>137.215794431256</c:v>
                </c:pt>
                <c:pt idx="1237">
                  <c:v>137.34926272528699</c:v>
                </c:pt>
                <c:pt idx="1238">
                  <c:v>137.124448504322</c:v>
                </c:pt>
                <c:pt idx="1239">
                  <c:v>136.99786557111801</c:v>
                </c:pt>
                <c:pt idx="1240">
                  <c:v>137.97824283086001</c:v>
                </c:pt>
                <c:pt idx="1241">
                  <c:v>137.819203117656</c:v>
                </c:pt>
                <c:pt idx="1242">
                  <c:v>137.662206976737</c:v>
                </c:pt>
                <c:pt idx="1243">
                  <c:v>137.62424820548301</c:v>
                </c:pt>
                <c:pt idx="1244">
                  <c:v>137.67660802903001</c:v>
                </c:pt>
                <c:pt idx="1245">
                  <c:v>137.44299110336701</c:v>
                </c:pt>
                <c:pt idx="1246">
                  <c:v>137.245593375689</c:v>
                </c:pt>
                <c:pt idx="1247">
                  <c:v>136.76033744402</c:v>
                </c:pt>
                <c:pt idx="1248">
                  <c:v>137.495406980995</c:v>
                </c:pt>
                <c:pt idx="1249">
                  <c:v>136.71567240823501</c:v>
                </c:pt>
                <c:pt idx="1250">
                  <c:v>137.06916700399501</c:v>
                </c:pt>
                <c:pt idx="1251">
                  <c:v>137.28645908713699</c:v>
                </c:pt>
                <c:pt idx="1252">
                  <c:v>137.632836847964</c:v>
                </c:pt>
                <c:pt idx="1253">
                  <c:v>137.61004849138399</c:v>
                </c:pt>
                <c:pt idx="1254">
                  <c:v>137.74841972297901</c:v>
                </c:pt>
                <c:pt idx="1255">
                  <c:v>137.88090394642199</c:v>
                </c:pt>
                <c:pt idx="1256">
                  <c:v>137.848473453379</c:v>
                </c:pt>
                <c:pt idx="1257">
                  <c:v>138.064664768874</c:v>
                </c:pt>
                <c:pt idx="1258">
                  <c:v>138.24240039793901</c:v>
                </c:pt>
                <c:pt idx="1259">
                  <c:v>138.06982847700499</c:v>
                </c:pt>
                <c:pt idx="1260">
                  <c:v>138.297046932272</c:v>
                </c:pt>
                <c:pt idx="1261">
                  <c:v>138.38379858485899</c:v>
                </c:pt>
                <c:pt idx="1262">
                  <c:v>138.61051915268601</c:v>
                </c:pt>
                <c:pt idx="1263">
                  <c:v>138.37267657804</c:v>
                </c:pt>
                <c:pt idx="1264">
                  <c:v>137.72232306015999</c:v>
                </c:pt>
                <c:pt idx="1265">
                  <c:v>137.882554745644</c:v>
                </c:pt>
                <c:pt idx="1266">
                  <c:v>137.28409742435599</c:v>
                </c:pt>
                <c:pt idx="1267">
                  <c:v>137.35648171499801</c:v>
                </c:pt>
                <c:pt idx="1268">
                  <c:v>137.57335512187899</c:v>
                </c:pt>
                <c:pt idx="1269">
                  <c:v>137.58909349760901</c:v>
                </c:pt>
                <c:pt idx="1270">
                  <c:v>137.82591499928799</c:v>
                </c:pt>
                <c:pt idx="1271">
                  <c:v>137.68318444416099</c:v>
                </c:pt>
                <c:pt idx="1272">
                  <c:v>137.25261369652799</c:v>
                </c:pt>
                <c:pt idx="1273">
                  <c:v>136.767663630687</c:v>
                </c:pt>
                <c:pt idx="1274">
                  <c:v>136.58134773869401</c:v>
                </c:pt>
                <c:pt idx="1275">
                  <c:v>136.35841487289201</c:v>
                </c:pt>
                <c:pt idx="1276">
                  <c:v>136.49248354055001</c:v>
                </c:pt>
                <c:pt idx="1277">
                  <c:v>135.981729017052</c:v>
                </c:pt>
                <c:pt idx="1278">
                  <c:v>135.72142549671401</c:v>
                </c:pt>
                <c:pt idx="1279">
                  <c:v>136.46186459824801</c:v>
                </c:pt>
                <c:pt idx="1280">
                  <c:v>136.77008760294601</c:v>
                </c:pt>
                <c:pt idx="1281">
                  <c:v>136.931457687772</c:v>
                </c:pt>
                <c:pt idx="1282">
                  <c:v>136.51551194108001</c:v>
                </c:pt>
                <c:pt idx="1283">
                  <c:v>136.924929975624</c:v>
                </c:pt>
                <c:pt idx="1284">
                  <c:v>136.631397109814</c:v>
                </c:pt>
                <c:pt idx="1285">
                  <c:v>136.63215821899399</c:v>
                </c:pt>
                <c:pt idx="1286">
                  <c:v>136.77422523955701</c:v>
                </c:pt>
                <c:pt idx="1287">
                  <c:v>136.81233658182299</c:v>
                </c:pt>
                <c:pt idx="1288">
                  <c:v>136.907941702269</c:v>
                </c:pt>
                <c:pt idx="1289">
                  <c:v>136.85768572848701</c:v>
                </c:pt>
                <c:pt idx="1290">
                  <c:v>136.47493791925601</c:v>
                </c:pt>
                <c:pt idx="1291">
                  <c:v>136.267354071238</c:v>
                </c:pt>
                <c:pt idx="1292">
                  <c:v>136.423073831778</c:v>
                </c:pt>
                <c:pt idx="1293">
                  <c:v>136.979788136086</c:v>
                </c:pt>
                <c:pt idx="1294">
                  <c:v>136.50837249118101</c:v>
                </c:pt>
                <c:pt idx="1295">
                  <c:v>136.48941656400399</c:v>
                </c:pt>
                <c:pt idx="1296">
                  <c:v>136.95302372663201</c:v>
                </c:pt>
                <c:pt idx="1297">
                  <c:v>137.22000065785301</c:v>
                </c:pt>
                <c:pt idx="1298">
                  <c:v>137.24686283525199</c:v>
                </c:pt>
                <c:pt idx="1299">
                  <c:v>137.52594199623601</c:v>
                </c:pt>
                <c:pt idx="1300">
                  <c:v>137.786518271559</c:v>
                </c:pt>
                <c:pt idx="1301">
                  <c:v>137.68363475439301</c:v>
                </c:pt>
                <c:pt idx="1302">
                  <c:v>137.59114186187</c:v>
                </c:pt>
                <c:pt idx="1303">
                  <c:v>137.76011834023799</c:v>
                </c:pt>
                <c:pt idx="1304">
                  <c:v>137.67234380279299</c:v>
                </c:pt>
                <c:pt idx="1305">
                  <c:v>137.942810317088</c:v>
                </c:pt>
                <c:pt idx="1306">
                  <c:v>137.51817420752701</c:v>
                </c:pt>
                <c:pt idx="1307">
                  <c:v>137.75744826405099</c:v>
                </c:pt>
                <c:pt idx="1308">
                  <c:v>137.73426303737199</c:v>
                </c:pt>
                <c:pt idx="1309">
                  <c:v>137.165624567892</c:v>
                </c:pt>
                <c:pt idx="1310">
                  <c:v>136.80533672600899</c:v>
                </c:pt>
                <c:pt idx="1311">
                  <c:v>136.88298611908601</c:v>
                </c:pt>
                <c:pt idx="1312">
                  <c:v>136.652784998697</c:v>
                </c:pt>
                <c:pt idx="1313">
                  <c:v>136.616041145754</c:v>
                </c:pt>
                <c:pt idx="1314">
                  <c:v>136.60501378958401</c:v>
                </c:pt>
                <c:pt idx="1315">
                  <c:v>136.725140185361</c:v>
                </c:pt>
                <c:pt idx="1316">
                  <c:v>136.81895241300401</c:v>
                </c:pt>
                <c:pt idx="1317">
                  <c:v>136.648891240187</c:v>
                </c:pt>
                <c:pt idx="1318">
                  <c:v>136.61628520078099</c:v>
                </c:pt>
                <c:pt idx="1319">
                  <c:v>136.77634992740701</c:v>
                </c:pt>
                <c:pt idx="1320">
                  <c:v>136.66270003966801</c:v>
                </c:pt>
                <c:pt idx="1321">
                  <c:v>136.54405081210001</c:v>
                </c:pt>
                <c:pt idx="1322">
                  <c:v>137.080425812659</c:v>
                </c:pt>
                <c:pt idx="1323">
                  <c:v>136.253292171016</c:v>
                </c:pt>
                <c:pt idx="1324">
                  <c:v>136.40285365080001</c:v>
                </c:pt>
                <c:pt idx="1325">
                  <c:v>136.42579781603101</c:v>
                </c:pt>
                <c:pt idx="1326">
                  <c:v>136.61791557170201</c:v>
                </c:pt>
                <c:pt idx="1327">
                  <c:v>136.732012984238</c:v>
                </c:pt>
                <c:pt idx="1328">
                  <c:v>136.85062550339799</c:v>
                </c:pt>
                <c:pt idx="1329">
                  <c:v>137.22036038709899</c:v>
                </c:pt>
                <c:pt idx="1330">
                  <c:v>137.04056154233501</c:v>
                </c:pt>
                <c:pt idx="1331">
                  <c:v>137.16925238287101</c:v>
                </c:pt>
                <c:pt idx="1332">
                  <c:v>137.32870802811499</c:v>
                </c:pt>
                <c:pt idx="1333">
                  <c:v>137.078531472885</c:v>
                </c:pt>
                <c:pt idx="1334">
                  <c:v>137.426531126773</c:v>
                </c:pt>
                <c:pt idx="1335">
                  <c:v>137.60908986573099</c:v>
                </c:pt>
                <c:pt idx="1336">
                  <c:v>137.73477376908201</c:v>
                </c:pt>
                <c:pt idx="1337">
                  <c:v>137.30875592479299</c:v>
                </c:pt>
                <c:pt idx="1338">
                  <c:v>136.82510616286899</c:v>
                </c:pt>
                <c:pt idx="1339">
                  <c:v>136.63027551950799</c:v>
                </c:pt>
                <c:pt idx="1340">
                  <c:v>136.49626832468999</c:v>
                </c:pt>
                <c:pt idx="1341">
                  <c:v>136.31996985737601</c:v>
                </c:pt>
                <c:pt idx="1342">
                  <c:v>136.43935655374901</c:v>
                </c:pt>
                <c:pt idx="1343">
                  <c:v>136.27918541197201</c:v>
                </c:pt>
                <c:pt idx="1344">
                  <c:v>136.39436528716701</c:v>
                </c:pt>
                <c:pt idx="1345">
                  <c:v>136.43414390558601</c:v>
                </c:pt>
                <c:pt idx="1346">
                  <c:v>136.750123608211</c:v>
                </c:pt>
                <c:pt idx="1347">
                  <c:v>136.665544496992</c:v>
                </c:pt>
                <c:pt idx="1348">
                  <c:v>137.09578035235199</c:v>
                </c:pt>
                <c:pt idx="1349">
                  <c:v>136.995749652195</c:v>
                </c:pt>
                <c:pt idx="1350">
                  <c:v>136.853243843814</c:v>
                </c:pt>
                <c:pt idx="1351">
                  <c:v>136.542642354359</c:v>
                </c:pt>
                <c:pt idx="1352">
                  <c:v>136.955901291717</c:v>
                </c:pt>
                <c:pt idx="1353">
                  <c:v>136.717952672352</c:v>
                </c:pt>
                <c:pt idx="1354">
                  <c:v>136.78776448332599</c:v>
                </c:pt>
                <c:pt idx="1355">
                  <c:v>136.39198753989899</c:v>
                </c:pt>
                <c:pt idx="1356">
                  <c:v>136.34383698627099</c:v>
                </c:pt>
                <c:pt idx="1357">
                  <c:v>136.77690636097401</c:v>
                </c:pt>
                <c:pt idx="1358">
                  <c:v>137.10722485931299</c:v>
                </c:pt>
                <c:pt idx="1359">
                  <c:v>137.05806403136199</c:v>
                </c:pt>
                <c:pt idx="1360">
                  <c:v>137.36814795149499</c:v>
                </c:pt>
                <c:pt idx="1361">
                  <c:v>137.42635361616701</c:v>
                </c:pt>
                <c:pt idx="1362">
                  <c:v>137.83411458937999</c:v>
                </c:pt>
                <c:pt idx="1363">
                  <c:v>137.73951277398501</c:v>
                </c:pt>
                <c:pt idx="1364">
                  <c:v>138.04585801940399</c:v>
                </c:pt>
                <c:pt idx="1365">
                  <c:v>137.63450559102799</c:v>
                </c:pt>
                <c:pt idx="1366">
                  <c:v>137.299532639712</c:v>
                </c:pt>
                <c:pt idx="1367">
                  <c:v>136.90013764503601</c:v>
                </c:pt>
                <c:pt idx="1368">
                  <c:v>137.060340286003</c:v>
                </c:pt>
                <c:pt idx="1369">
                  <c:v>137.28733626353201</c:v>
                </c:pt>
                <c:pt idx="1370">
                  <c:v>137.22027472227401</c:v>
                </c:pt>
                <c:pt idx="1371">
                  <c:v>137.36035766149701</c:v>
                </c:pt>
                <c:pt idx="1372">
                  <c:v>137.52767293148901</c:v>
                </c:pt>
                <c:pt idx="1373">
                  <c:v>137.737934522637</c:v>
                </c:pt>
                <c:pt idx="1374">
                  <c:v>137.960156367964</c:v>
                </c:pt>
                <c:pt idx="1375">
                  <c:v>137.73356262784799</c:v>
                </c:pt>
                <c:pt idx="1376">
                  <c:v>137.715770828465</c:v>
                </c:pt>
                <c:pt idx="1377">
                  <c:v>138.077100144057</c:v>
                </c:pt>
                <c:pt idx="1378">
                  <c:v>137.927729980794</c:v>
                </c:pt>
                <c:pt idx="1379">
                  <c:v>138.26048709781099</c:v>
                </c:pt>
                <c:pt idx="1380">
                  <c:v>138.71498455197101</c:v>
                </c:pt>
                <c:pt idx="1381">
                  <c:v>138.64227674268699</c:v>
                </c:pt>
                <c:pt idx="1382">
                  <c:v>138.69690918297599</c:v>
                </c:pt>
                <c:pt idx="1383">
                  <c:v>138.74090629068201</c:v>
                </c:pt>
                <c:pt idx="1384">
                  <c:v>138.77953731978101</c:v>
                </c:pt>
                <c:pt idx="1385">
                  <c:v>139.455250363727</c:v>
                </c:pt>
                <c:pt idx="1386">
                  <c:v>140.02952870254401</c:v>
                </c:pt>
                <c:pt idx="1387">
                  <c:v>139.87630525028601</c:v>
                </c:pt>
                <c:pt idx="1388">
                  <c:v>140.015174513837</c:v>
                </c:pt>
                <c:pt idx="1389">
                  <c:v>139.954484255371</c:v>
                </c:pt>
                <c:pt idx="1390">
                  <c:v>140.152387473771</c:v>
                </c:pt>
                <c:pt idx="1391">
                  <c:v>140.70919023281499</c:v>
                </c:pt>
                <c:pt idx="1392">
                  <c:v>140.05940978836301</c:v>
                </c:pt>
                <c:pt idx="1393">
                  <c:v>140.252291934635</c:v>
                </c:pt>
                <c:pt idx="1394">
                  <c:v>139.85886192700201</c:v>
                </c:pt>
                <c:pt idx="1395">
                  <c:v>139.48676525093401</c:v>
                </c:pt>
                <c:pt idx="1396">
                  <c:v>139.91431427490099</c:v>
                </c:pt>
                <c:pt idx="1397">
                  <c:v>140.303478969259</c:v>
                </c:pt>
                <c:pt idx="1398">
                  <c:v>140.57344435944401</c:v>
                </c:pt>
                <c:pt idx="1399">
                  <c:v>140.691053374278</c:v>
                </c:pt>
                <c:pt idx="1400">
                  <c:v>140.74937621305</c:v>
                </c:pt>
                <c:pt idx="1401">
                  <c:v>141.11394153305099</c:v>
                </c:pt>
                <c:pt idx="1402">
                  <c:v>141.296290631863</c:v>
                </c:pt>
                <c:pt idx="1403">
                  <c:v>141.46147538475299</c:v>
                </c:pt>
                <c:pt idx="1404">
                  <c:v>141.58940877302101</c:v>
                </c:pt>
                <c:pt idx="1405">
                  <c:v>141.963014135278</c:v>
                </c:pt>
                <c:pt idx="1406">
                  <c:v>141.26184185373799</c:v>
                </c:pt>
                <c:pt idx="1407">
                  <c:v>141.231468406293</c:v>
                </c:pt>
                <c:pt idx="1408">
                  <c:v>141.15767385838799</c:v>
                </c:pt>
                <c:pt idx="1409">
                  <c:v>141.415986515718</c:v>
                </c:pt>
                <c:pt idx="1410">
                  <c:v>141.16333575848</c:v>
                </c:pt>
                <c:pt idx="1411">
                  <c:v>140.80557550957599</c:v>
                </c:pt>
                <c:pt idx="1412">
                  <c:v>140.47573840232701</c:v>
                </c:pt>
                <c:pt idx="1413">
                  <c:v>140.272341552743</c:v>
                </c:pt>
                <c:pt idx="1414">
                  <c:v>140.69339585836201</c:v>
                </c:pt>
                <c:pt idx="1415">
                  <c:v>141.078119084223</c:v>
                </c:pt>
                <c:pt idx="1416">
                  <c:v>140.826168727935</c:v>
                </c:pt>
                <c:pt idx="1417">
                  <c:v>140.74700548247401</c:v>
                </c:pt>
                <c:pt idx="1418">
                  <c:v>141.13831089393699</c:v>
                </c:pt>
                <c:pt idx="1419">
                  <c:v>139.936228097449</c:v>
                </c:pt>
                <c:pt idx="1420">
                  <c:v>140.01941362574601</c:v>
                </c:pt>
                <c:pt idx="1421">
                  <c:v>140.034624832204</c:v>
                </c:pt>
                <c:pt idx="1422">
                  <c:v>139.021121629493</c:v>
                </c:pt>
                <c:pt idx="1423">
                  <c:v>139.174167308975</c:v>
                </c:pt>
                <c:pt idx="1424">
                  <c:v>139.265458472787</c:v>
                </c:pt>
                <c:pt idx="1425">
                  <c:v>138.53851129622399</c:v>
                </c:pt>
                <c:pt idx="1426">
                  <c:v>138.860437894016</c:v>
                </c:pt>
                <c:pt idx="1427">
                  <c:v>138.22721846472001</c:v>
                </c:pt>
                <c:pt idx="1428">
                  <c:v>138.154937309334</c:v>
                </c:pt>
                <c:pt idx="1429">
                  <c:v>138.50878952349601</c:v>
                </c:pt>
                <c:pt idx="1430">
                  <c:v>138.18551716690101</c:v>
                </c:pt>
                <c:pt idx="1431">
                  <c:v>137.84940241414799</c:v>
                </c:pt>
                <c:pt idx="1432">
                  <c:v>137.775038317868</c:v>
                </c:pt>
                <c:pt idx="1433">
                  <c:v>136.74996905353399</c:v>
                </c:pt>
                <c:pt idx="1434">
                  <c:v>138.15344834710899</c:v>
                </c:pt>
                <c:pt idx="1435">
                  <c:v>137.86628113469601</c:v>
                </c:pt>
                <c:pt idx="1436">
                  <c:v>137.93584121720599</c:v>
                </c:pt>
                <c:pt idx="1437">
                  <c:v>138.250590386596</c:v>
                </c:pt>
                <c:pt idx="1438">
                  <c:v>136.73511166356701</c:v>
                </c:pt>
                <c:pt idx="1439">
                  <c:v>134.77403715300099</c:v>
                </c:pt>
                <c:pt idx="1440">
                  <c:v>133.77247244443899</c:v>
                </c:pt>
                <c:pt idx="1441">
                  <c:v>133.21054768170401</c:v>
                </c:pt>
                <c:pt idx="1442">
                  <c:v>133.35339900115599</c:v>
                </c:pt>
                <c:pt idx="1443">
                  <c:v>134.111064780319</c:v>
                </c:pt>
                <c:pt idx="1444">
                  <c:v>134.93956037338799</c:v>
                </c:pt>
                <c:pt idx="1445">
                  <c:v>135.10434373844399</c:v>
                </c:pt>
                <c:pt idx="1446">
                  <c:v>135.482966973071</c:v>
                </c:pt>
                <c:pt idx="1447">
                  <c:v>135.54386590884801</c:v>
                </c:pt>
                <c:pt idx="1448">
                  <c:v>135.447496325625</c:v>
                </c:pt>
                <c:pt idx="1449">
                  <c:v>134.07745206512001</c:v>
                </c:pt>
                <c:pt idx="1450">
                  <c:v>134.829758238838</c:v>
                </c:pt>
                <c:pt idx="1451">
                  <c:v>135.18058665356099</c:v>
                </c:pt>
                <c:pt idx="1452">
                  <c:v>134.91356111539901</c:v>
                </c:pt>
                <c:pt idx="1453">
                  <c:v>136.417573936401</c:v>
                </c:pt>
                <c:pt idx="1454">
                  <c:v>136.48052306176399</c:v>
                </c:pt>
                <c:pt idx="1455">
                  <c:v>136.924364511254</c:v>
                </c:pt>
                <c:pt idx="1456">
                  <c:v>136.983117270549</c:v>
                </c:pt>
                <c:pt idx="1457">
                  <c:v>137.31852563543001</c:v>
                </c:pt>
                <c:pt idx="1458">
                  <c:v>136.871369250405</c:v>
                </c:pt>
                <c:pt idx="1459">
                  <c:v>137.43119303540601</c:v>
                </c:pt>
                <c:pt idx="1460">
                  <c:v>137.64525853171099</c:v>
                </c:pt>
                <c:pt idx="1461">
                  <c:v>137.28331508188</c:v>
                </c:pt>
                <c:pt idx="1462">
                  <c:v>136.56235980636001</c:v>
                </c:pt>
                <c:pt idx="1463">
                  <c:v>136.77048395182001</c:v>
                </c:pt>
                <c:pt idx="1464">
                  <c:v>137.07808272863099</c:v>
                </c:pt>
                <c:pt idx="1465">
                  <c:v>136.69933295702501</c:v>
                </c:pt>
                <c:pt idx="1466">
                  <c:v>136.78302327723401</c:v>
                </c:pt>
                <c:pt idx="1467">
                  <c:v>137.017120178201</c:v>
                </c:pt>
                <c:pt idx="1468">
                  <c:v>136.54545272841699</c:v>
                </c:pt>
                <c:pt idx="1469">
                  <c:v>137.29729984046699</c:v>
                </c:pt>
                <c:pt idx="1470">
                  <c:v>136.97936469851999</c:v>
                </c:pt>
                <c:pt idx="1471">
                  <c:v>136.823048889598</c:v>
                </c:pt>
                <c:pt idx="1472">
                  <c:v>137.03826665778399</c:v>
                </c:pt>
                <c:pt idx="1473">
                  <c:v>137.40124884664701</c:v>
                </c:pt>
                <c:pt idx="1474">
                  <c:v>137.319249151246</c:v>
                </c:pt>
                <c:pt idx="1475">
                  <c:v>137.099538534646</c:v>
                </c:pt>
                <c:pt idx="1476">
                  <c:v>136.45735330929</c:v>
                </c:pt>
                <c:pt idx="1477">
                  <c:v>136.26963858990101</c:v>
                </c:pt>
                <c:pt idx="1478">
                  <c:v>134.98066249842199</c:v>
                </c:pt>
                <c:pt idx="1479">
                  <c:v>134.59569038072701</c:v>
                </c:pt>
                <c:pt idx="1480">
                  <c:v>133.94635946442801</c:v>
                </c:pt>
                <c:pt idx="1481">
                  <c:v>134.59911783578701</c:v>
                </c:pt>
                <c:pt idx="1482">
                  <c:v>133.802000516188</c:v>
                </c:pt>
                <c:pt idx="1483">
                  <c:v>134.49687343131799</c:v>
                </c:pt>
                <c:pt idx="1484">
                  <c:v>135.31727850409499</c:v>
                </c:pt>
                <c:pt idx="1485">
                  <c:v>135.50577870569401</c:v>
                </c:pt>
                <c:pt idx="1486">
                  <c:v>135.370978070967</c:v>
                </c:pt>
                <c:pt idx="1487">
                  <c:v>135.143584865977</c:v>
                </c:pt>
                <c:pt idx="1488">
                  <c:v>135.55287639723699</c:v>
                </c:pt>
                <c:pt idx="1489">
                  <c:v>135.22324917216099</c:v>
                </c:pt>
                <c:pt idx="1490">
                  <c:v>135.29193518922</c:v>
                </c:pt>
                <c:pt idx="1491">
                  <c:v>135.03124531180799</c:v>
                </c:pt>
                <c:pt idx="1492">
                  <c:v>134.429732827012</c:v>
                </c:pt>
                <c:pt idx="1493">
                  <c:v>135.259438535448</c:v>
                </c:pt>
                <c:pt idx="1494">
                  <c:v>135.57882344062301</c:v>
                </c:pt>
                <c:pt idx="1495">
                  <c:v>135.08105660938199</c:v>
                </c:pt>
                <c:pt idx="1496">
                  <c:v>135.560023784641</c:v>
                </c:pt>
                <c:pt idx="1497">
                  <c:v>135.11050835648501</c:v>
                </c:pt>
                <c:pt idx="1498">
                  <c:v>135.321243881458</c:v>
                </c:pt>
                <c:pt idx="1499">
                  <c:v>135.04557406853499</c:v>
                </c:pt>
                <c:pt idx="1500">
                  <c:v>135.27606341307799</c:v>
                </c:pt>
                <c:pt idx="1501">
                  <c:v>137.49479342959</c:v>
                </c:pt>
                <c:pt idx="1502">
                  <c:v>136.95232186139</c:v>
                </c:pt>
                <c:pt idx="1503">
                  <c:v>136.235799232414</c:v>
                </c:pt>
                <c:pt idx="1504">
                  <c:v>136.06416785607601</c:v>
                </c:pt>
                <c:pt idx="1505">
                  <c:v>136.20611588301301</c:v>
                </c:pt>
                <c:pt idx="1506">
                  <c:v>136.20537707784601</c:v>
                </c:pt>
                <c:pt idx="1507">
                  <c:v>136.21359601278601</c:v>
                </c:pt>
                <c:pt idx="1508">
                  <c:v>136.19454651500101</c:v>
                </c:pt>
                <c:pt idx="1509">
                  <c:v>135.87475094950801</c:v>
                </c:pt>
                <c:pt idx="1510">
                  <c:v>135.71432482751899</c:v>
                </c:pt>
                <c:pt idx="1511">
                  <c:v>136.348855162478</c:v>
                </c:pt>
                <c:pt idx="1512">
                  <c:v>135.88095900212599</c:v>
                </c:pt>
                <c:pt idx="1513">
                  <c:v>136.034802745089</c:v>
                </c:pt>
                <c:pt idx="1514">
                  <c:v>135.94412987731999</c:v>
                </c:pt>
                <c:pt idx="1515">
                  <c:v>135.43143762659901</c:v>
                </c:pt>
                <c:pt idx="1516">
                  <c:v>134.81494413309099</c:v>
                </c:pt>
                <c:pt idx="1517">
                  <c:v>135.66988407312101</c:v>
                </c:pt>
                <c:pt idx="1518">
                  <c:v>135.66274706434299</c:v>
                </c:pt>
                <c:pt idx="1519">
                  <c:v>135.64318402342201</c:v>
                </c:pt>
                <c:pt idx="1520">
                  <c:v>135.355833111436</c:v>
                </c:pt>
                <c:pt idx="1521">
                  <c:v>136.38737559179799</c:v>
                </c:pt>
                <c:pt idx="1522">
                  <c:v>137.16368508574701</c:v>
                </c:pt>
                <c:pt idx="1523">
                  <c:v>137.53023335347399</c:v>
                </c:pt>
                <c:pt idx="1524">
                  <c:v>137.264643531129</c:v>
                </c:pt>
                <c:pt idx="1525">
                  <c:v>137.88304227299</c:v>
                </c:pt>
                <c:pt idx="1526">
                  <c:v>137.531529561094</c:v>
                </c:pt>
                <c:pt idx="1527">
                  <c:v>137.69141306386999</c:v>
                </c:pt>
                <c:pt idx="1528">
                  <c:v>138.17186563526499</c:v>
                </c:pt>
                <c:pt idx="1529">
                  <c:v>138.214655891131</c:v>
                </c:pt>
                <c:pt idx="1530">
                  <c:v>138.26994045902799</c:v>
                </c:pt>
                <c:pt idx="1531">
                  <c:v>137.69964238071199</c:v>
                </c:pt>
                <c:pt idx="1532">
                  <c:v>137.232849707079</c:v>
                </c:pt>
                <c:pt idx="1533">
                  <c:v>136.68249643231999</c:v>
                </c:pt>
                <c:pt idx="1534">
                  <c:v>136.794362102474</c:v>
                </c:pt>
                <c:pt idx="1535">
                  <c:v>136.16794784001499</c:v>
                </c:pt>
                <c:pt idx="1536">
                  <c:v>136.68029664044099</c:v>
                </c:pt>
                <c:pt idx="1537">
                  <c:v>136.12212156842699</c:v>
                </c:pt>
                <c:pt idx="1538">
                  <c:v>135.65232297600599</c:v>
                </c:pt>
                <c:pt idx="1539">
                  <c:v>135.61756809348901</c:v>
                </c:pt>
                <c:pt idx="1540">
                  <c:v>135.17630450527099</c:v>
                </c:pt>
                <c:pt idx="1541">
                  <c:v>135.803189372048</c:v>
                </c:pt>
                <c:pt idx="1542">
                  <c:v>136.429559982212</c:v>
                </c:pt>
                <c:pt idx="1543">
                  <c:v>136.57038068373399</c:v>
                </c:pt>
                <c:pt idx="1544">
                  <c:v>136.31500905453001</c:v>
                </c:pt>
                <c:pt idx="1545">
                  <c:v>135.98427193607901</c:v>
                </c:pt>
                <c:pt idx="1546">
                  <c:v>135.09470962911601</c:v>
                </c:pt>
                <c:pt idx="1547">
                  <c:v>135.735641848451</c:v>
                </c:pt>
                <c:pt idx="1548">
                  <c:v>136.05485714078199</c:v>
                </c:pt>
                <c:pt idx="1549">
                  <c:v>136.07649084686301</c:v>
                </c:pt>
                <c:pt idx="1550">
                  <c:v>136.099852095356</c:v>
                </c:pt>
                <c:pt idx="1551">
                  <c:v>135.950951774971</c:v>
                </c:pt>
                <c:pt idx="1552">
                  <c:v>136.17261433364101</c:v>
                </c:pt>
                <c:pt idx="1553">
                  <c:v>135.50231555581701</c:v>
                </c:pt>
                <c:pt idx="1554">
                  <c:v>135.87680167239699</c:v>
                </c:pt>
                <c:pt idx="1555">
                  <c:v>135.92772411521099</c:v>
                </c:pt>
                <c:pt idx="1556">
                  <c:v>135.552731006334</c:v>
                </c:pt>
                <c:pt idx="1557">
                  <c:v>136.11001932923301</c:v>
                </c:pt>
                <c:pt idx="1558">
                  <c:v>136.37806456593401</c:v>
                </c:pt>
                <c:pt idx="1559">
                  <c:v>136.89383620794001</c:v>
                </c:pt>
                <c:pt idx="1560">
                  <c:v>135.94908552520499</c:v>
                </c:pt>
                <c:pt idx="1561">
                  <c:v>135.367476102425</c:v>
                </c:pt>
                <c:pt idx="1562">
                  <c:v>135.487533003436</c:v>
                </c:pt>
                <c:pt idx="1563">
                  <c:v>135.862343545035</c:v>
                </c:pt>
                <c:pt idx="1564">
                  <c:v>135.84676078170801</c:v>
                </c:pt>
                <c:pt idx="1565">
                  <c:v>136.25192964795801</c:v>
                </c:pt>
                <c:pt idx="1566">
                  <c:v>135.82438783434699</c:v>
                </c:pt>
                <c:pt idx="1567">
                  <c:v>136.57316898721999</c:v>
                </c:pt>
                <c:pt idx="1568">
                  <c:v>136.60426789246699</c:v>
                </c:pt>
                <c:pt idx="1569">
                  <c:v>136.57944708844701</c:v>
                </c:pt>
                <c:pt idx="1570">
                  <c:v>136.79984476412301</c:v>
                </c:pt>
                <c:pt idx="1571">
                  <c:v>136.863598360075</c:v>
                </c:pt>
                <c:pt idx="1572">
                  <c:v>136.72882349179201</c:v>
                </c:pt>
                <c:pt idx="1573">
                  <c:v>136.64429997110099</c:v>
                </c:pt>
                <c:pt idx="1574">
                  <c:v>136.259449291587</c:v>
                </c:pt>
                <c:pt idx="1575">
                  <c:v>136.145403634502</c:v>
                </c:pt>
                <c:pt idx="1576">
                  <c:v>136.16813629996699</c:v>
                </c:pt>
                <c:pt idx="1577">
                  <c:v>136.39916055384001</c:v>
                </c:pt>
                <c:pt idx="1578">
                  <c:v>135.95615291850399</c:v>
                </c:pt>
                <c:pt idx="1579">
                  <c:v>136.120328851648</c:v>
                </c:pt>
                <c:pt idx="1580">
                  <c:v>136.95436827293901</c:v>
                </c:pt>
                <c:pt idx="1581">
                  <c:v>136.53218948395099</c:v>
                </c:pt>
                <c:pt idx="1582">
                  <c:v>136.79973324542999</c:v>
                </c:pt>
                <c:pt idx="1583">
                  <c:v>137.27062750898099</c:v>
                </c:pt>
                <c:pt idx="1584">
                  <c:v>137.382493650123</c:v>
                </c:pt>
                <c:pt idx="1585">
                  <c:v>137.454441586136</c:v>
                </c:pt>
                <c:pt idx="1586">
                  <c:v>137.58899040998301</c:v>
                </c:pt>
                <c:pt idx="1587">
                  <c:v>137.682151488123</c:v>
                </c:pt>
                <c:pt idx="1588">
                  <c:v>138.09933249094499</c:v>
                </c:pt>
                <c:pt idx="1589">
                  <c:v>137.45946137667099</c:v>
                </c:pt>
                <c:pt idx="1590">
                  <c:v>136.714096110106</c:v>
                </c:pt>
                <c:pt idx="1591">
                  <c:v>137.23413268615499</c:v>
                </c:pt>
                <c:pt idx="1592">
                  <c:v>137.27163242903299</c:v>
                </c:pt>
                <c:pt idx="1593">
                  <c:v>137.55017256466201</c:v>
                </c:pt>
                <c:pt idx="1594">
                  <c:v>137.55196507871</c:v>
                </c:pt>
                <c:pt idx="1595">
                  <c:v>137.08118298593399</c:v>
                </c:pt>
                <c:pt idx="1596">
                  <c:v>137.166072583991</c:v>
                </c:pt>
                <c:pt idx="1597">
                  <c:v>136.84571774067001</c:v>
                </c:pt>
                <c:pt idx="1598">
                  <c:v>137.29601542088</c:v>
                </c:pt>
                <c:pt idx="1599">
                  <c:v>138.34207485899</c:v>
                </c:pt>
                <c:pt idx="1600">
                  <c:v>138.601295997931</c:v>
                </c:pt>
                <c:pt idx="1601">
                  <c:v>138.92893098204399</c:v>
                </c:pt>
                <c:pt idx="1602">
                  <c:v>138.83565357453301</c:v>
                </c:pt>
                <c:pt idx="1603">
                  <c:v>139.475721999336</c:v>
                </c:pt>
                <c:pt idx="1604">
                  <c:v>139.873136556958</c:v>
                </c:pt>
                <c:pt idx="1605">
                  <c:v>140.47765597851</c:v>
                </c:pt>
                <c:pt idx="1606">
                  <c:v>140.056934719064</c:v>
                </c:pt>
                <c:pt idx="1607">
                  <c:v>140.30265938853901</c:v>
                </c:pt>
                <c:pt idx="1608">
                  <c:v>140.30179808174799</c:v>
                </c:pt>
                <c:pt idx="1609">
                  <c:v>140.65405421789399</c:v>
                </c:pt>
                <c:pt idx="1610">
                  <c:v>140.80835441827799</c:v>
                </c:pt>
                <c:pt idx="1611">
                  <c:v>140.92908659439701</c:v>
                </c:pt>
                <c:pt idx="1612">
                  <c:v>141.191472893819</c:v>
                </c:pt>
                <c:pt idx="1613">
                  <c:v>141.244352433573</c:v>
                </c:pt>
                <c:pt idx="1614">
                  <c:v>141.68411194587699</c:v>
                </c:pt>
                <c:pt idx="1615">
                  <c:v>141.30457320272399</c:v>
                </c:pt>
                <c:pt idx="1616">
                  <c:v>141.42205646190601</c:v>
                </c:pt>
                <c:pt idx="1617">
                  <c:v>141.284747242816</c:v>
                </c:pt>
                <c:pt idx="1618">
                  <c:v>140.66101835065999</c:v>
                </c:pt>
                <c:pt idx="1619">
                  <c:v>140.67649724765701</c:v>
                </c:pt>
                <c:pt idx="1620">
                  <c:v>140.66087628797999</c:v>
                </c:pt>
                <c:pt idx="1621">
                  <c:v>141.31417099935999</c:v>
                </c:pt>
                <c:pt idx="1622">
                  <c:v>141.40657535119399</c:v>
                </c:pt>
                <c:pt idx="1623">
                  <c:v>141.408411856886</c:v>
                </c:pt>
                <c:pt idx="1624">
                  <c:v>141.22243004337199</c:v>
                </c:pt>
                <c:pt idx="1625">
                  <c:v>141.52301120928499</c:v>
                </c:pt>
                <c:pt idx="1626">
                  <c:v>140.408867325139</c:v>
                </c:pt>
                <c:pt idx="1627">
                  <c:v>140.42500068140001</c:v>
                </c:pt>
                <c:pt idx="1628">
                  <c:v>140.64418101931699</c:v>
                </c:pt>
                <c:pt idx="1629">
                  <c:v>140.342193729792</c:v>
                </c:pt>
                <c:pt idx="1630">
                  <c:v>140.41289112198999</c:v>
                </c:pt>
                <c:pt idx="1631">
                  <c:v>140.34501301160799</c:v>
                </c:pt>
                <c:pt idx="1632">
                  <c:v>140.282225216147</c:v>
                </c:pt>
                <c:pt idx="1633">
                  <c:v>140.194312063392</c:v>
                </c:pt>
                <c:pt idx="1634">
                  <c:v>140.305732128768</c:v>
                </c:pt>
                <c:pt idx="1635">
                  <c:v>140.32272559641501</c:v>
                </c:pt>
                <c:pt idx="1636">
                  <c:v>140.28016762233401</c:v>
                </c:pt>
                <c:pt idx="1637">
                  <c:v>140.250125481449</c:v>
                </c:pt>
                <c:pt idx="1638">
                  <c:v>140.29724351427799</c:v>
                </c:pt>
                <c:pt idx="1639">
                  <c:v>140.113237876737</c:v>
                </c:pt>
                <c:pt idx="1640">
                  <c:v>140.565348819886</c:v>
                </c:pt>
                <c:pt idx="1641">
                  <c:v>140.894669180656</c:v>
                </c:pt>
                <c:pt idx="1642">
                  <c:v>140.57742618103501</c:v>
                </c:pt>
                <c:pt idx="1643">
                  <c:v>140.45805842877499</c:v>
                </c:pt>
                <c:pt idx="1644">
                  <c:v>140.72693752881301</c:v>
                </c:pt>
                <c:pt idx="1645">
                  <c:v>140.78998352507699</c:v>
                </c:pt>
                <c:pt idx="1646">
                  <c:v>141.16627865961601</c:v>
                </c:pt>
                <c:pt idx="1647">
                  <c:v>140.67331894283399</c:v>
                </c:pt>
                <c:pt idx="1648">
                  <c:v>140.7198883531</c:v>
                </c:pt>
                <c:pt idx="1649">
                  <c:v>140.914738910398</c:v>
                </c:pt>
                <c:pt idx="1650">
                  <c:v>141.01506489159499</c:v>
                </c:pt>
                <c:pt idx="1651">
                  <c:v>141.34052342576501</c:v>
                </c:pt>
                <c:pt idx="1652">
                  <c:v>141.152577986832</c:v>
                </c:pt>
                <c:pt idx="1653">
                  <c:v>140.98977363433499</c:v>
                </c:pt>
                <c:pt idx="1654">
                  <c:v>141.13792713463201</c:v>
                </c:pt>
                <c:pt idx="1655">
                  <c:v>141.33457239507101</c:v>
                </c:pt>
                <c:pt idx="1656">
                  <c:v>141.665887952547</c:v>
                </c:pt>
                <c:pt idx="1657">
                  <c:v>142.06927085058501</c:v>
                </c:pt>
                <c:pt idx="1658">
                  <c:v>142.117353365448</c:v>
                </c:pt>
                <c:pt idx="1659">
                  <c:v>141.880370192898</c:v>
                </c:pt>
                <c:pt idx="1660">
                  <c:v>141.69688213860999</c:v>
                </c:pt>
                <c:pt idx="1661">
                  <c:v>141.59020920012</c:v>
                </c:pt>
                <c:pt idx="1662">
                  <c:v>141.54599456421099</c:v>
                </c:pt>
                <c:pt idx="1663">
                  <c:v>141.89343500801999</c:v>
                </c:pt>
                <c:pt idx="1664">
                  <c:v>142.222682686485</c:v>
                </c:pt>
                <c:pt idx="1665">
                  <c:v>142.72502625057399</c:v>
                </c:pt>
                <c:pt idx="1666">
                  <c:v>142.602209372044</c:v>
                </c:pt>
                <c:pt idx="1667">
                  <c:v>142.565321676227</c:v>
                </c:pt>
                <c:pt idx="1668">
                  <c:v>142.51373305201801</c:v>
                </c:pt>
                <c:pt idx="1669">
                  <c:v>142.470909201008</c:v>
                </c:pt>
                <c:pt idx="1670">
                  <c:v>142.52370543498</c:v>
                </c:pt>
                <c:pt idx="1671">
                  <c:v>142.63971149221101</c:v>
                </c:pt>
                <c:pt idx="1672">
                  <c:v>142.97038713505901</c:v>
                </c:pt>
                <c:pt idx="1673">
                  <c:v>143.08445898359699</c:v>
                </c:pt>
                <c:pt idx="1674">
                  <c:v>143.45915293805501</c:v>
                </c:pt>
                <c:pt idx="1675">
                  <c:v>143.44599545444399</c:v>
                </c:pt>
                <c:pt idx="1676">
                  <c:v>143.34700243407099</c:v>
                </c:pt>
                <c:pt idx="1677">
                  <c:v>142.88163041449499</c:v>
                </c:pt>
                <c:pt idx="1678">
                  <c:v>142.52020604209801</c:v>
                </c:pt>
                <c:pt idx="1679">
                  <c:v>142.477346286185</c:v>
                </c:pt>
                <c:pt idx="1680">
                  <c:v>143.04970464908001</c:v>
                </c:pt>
                <c:pt idx="1681">
                  <c:v>143.25507682440201</c:v>
                </c:pt>
                <c:pt idx="1682">
                  <c:v>143.28415873142899</c:v>
                </c:pt>
                <c:pt idx="1683">
                  <c:v>143.300366072879</c:v>
                </c:pt>
                <c:pt idx="1684">
                  <c:v>143.25053266077501</c:v>
                </c:pt>
                <c:pt idx="1685">
                  <c:v>143.656857463878</c:v>
                </c:pt>
                <c:pt idx="1686">
                  <c:v>143.844095684932</c:v>
                </c:pt>
                <c:pt idx="1687">
                  <c:v>143.82158741196599</c:v>
                </c:pt>
                <c:pt idx="1688">
                  <c:v>143.63978802130401</c:v>
                </c:pt>
                <c:pt idx="1689">
                  <c:v>144.42292770406601</c:v>
                </c:pt>
                <c:pt idx="1690">
                  <c:v>145.12683511546399</c:v>
                </c:pt>
                <c:pt idx="1691">
                  <c:v>145.452614709535</c:v>
                </c:pt>
                <c:pt idx="1692">
                  <c:v>145.40158400519601</c:v>
                </c:pt>
                <c:pt idx="1693">
                  <c:v>145.53878168510499</c:v>
                </c:pt>
                <c:pt idx="1694">
                  <c:v>145.90017204001401</c:v>
                </c:pt>
                <c:pt idx="1695">
                  <c:v>146.00757048331701</c:v>
                </c:pt>
                <c:pt idx="1696">
                  <c:v>146.01281048291699</c:v>
                </c:pt>
                <c:pt idx="1697">
                  <c:v>146.24384456438901</c:v>
                </c:pt>
                <c:pt idx="1698">
                  <c:v>146.13643871703701</c:v>
                </c:pt>
                <c:pt idx="1699">
                  <c:v>145.79914483253401</c:v>
                </c:pt>
                <c:pt idx="1700">
                  <c:v>145.81911224560201</c:v>
                </c:pt>
                <c:pt idx="1701">
                  <c:v>145.78127314161799</c:v>
                </c:pt>
                <c:pt idx="1702">
                  <c:v>145.89961357451</c:v>
                </c:pt>
                <c:pt idx="1703">
                  <c:v>146.23303569813601</c:v>
                </c:pt>
                <c:pt idx="1704">
                  <c:v>146.34322185219901</c:v>
                </c:pt>
                <c:pt idx="1705">
                  <c:v>146.615386062742</c:v>
                </c:pt>
                <c:pt idx="1706">
                  <c:v>146.02611573264701</c:v>
                </c:pt>
                <c:pt idx="1707">
                  <c:v>145.54164967154401</c:v>
                </c:pt>
                <c:pt idx="1708">
                  <c:v>145.93997167549301</c:v>
                </c:pt>
                <c:pt idx="1709">
                  <c:v>146.40604965635299</c:v>
                </c:pt>
                <c:pt idx="1710">
                  <c:v>146.41002247035399</c:v>
                </c:pt>
                <c:pt idx="1711">
                  <c:v>146.533242906922</c:v>
                </c:pt>
                <c:pt idx="1712">
                  <c:v>146.71980045545499</c:v>
                </c:pt>
                <c:pt idx="1713">
                  <c:v>146.784680782083</c:v>
                </c:pt>
                <c:pt idx="1714">
                  <c:v>146.07023827701801</c:v>
                </c:pt>
                <c:pt idx="1715">
                  <c:v>146.58365740013599</c:v>
                </c:pt>
                <c:pt idx="1716">
                  <c:v>146.439867585066</c:v>
                </c:pt>
                <c:pt idx="1717">
                  <c:v>146.30538758462001</c:v>
                </c:pt>
                <c:pt idx="1718">
                  <c:v>145.68427067852301</c:v>
                </c:pt>
                <c:pt idx="1719">
                  <c:v>144.44661369892299</c:v>
                </c:pt>
                <c:pt idx="1720">
                  <c:v>144.78374428127901</c:v>
                </c:pt>
                <c:pt idx="1721">
                  <c:v>144.93827737907301</c:v>
                </c:pt>
                <c:pt idx="1722">
                  <c:v>144.42602065358599</c:v>
                </c:pt>
                <c:pt idx="1723">
                  <c:v>144.74273512999201</c:v>
                </c:pt>
                <c:pt idx="1724">
                  <c:v>144.92355021420701</c:v>
                </c:pt>
                <c:pt idx="1725">
                  <c:v>145.30588513765301</c:v>
                </c:pt>
                <c:pt idx="1726">
                  <c:v>145.43944813699599</c:v>
                </c:pt>
                <c:pt idx="1727">
                  <c:v>145.14378536081301</c:v>
                </c:pt>
                <c:pt idx="1728">
                  <c:v>145.61598037998701</c:v>
                </c:pt>
                <c:pt idx="1729">
                  <c:v>145.97372435716301</c:v>
                </c:pt>
                <c:pt idx="1730">
                  <c:v>146.13466287391401</c:v>
                </c:pt>
                <c:pt idx="1731">
                  <c:v>146.06217806425499</c:v>
                </c:pt>
                <c:pt idx="1732">
                  <c:v>145.98212558416401</c:v>
                </c:pt>
                <c:pt idx="1733">
                  <c:v>145.89689131060399</c:v>
                </c:pt>
                <c:pt idx="1734">
                  <c:v>146.06289551922299</c:v>
                </c:pt>
                <c:pt idx="1735">
                  <c:v>146.111885405832</c:v>
                </c:pt>
                <c:pt idx="1736">
                  <c:v>146.31579880783701</c:v>
                </c:pt>
                <c:pt idx="1737">
                  <c:v>146.40121416279601</c:v>
                </c:pt>
                <c:pt idx="1738">
                  <c:v>146.663030315806</c:v>
                </c:pt>
                <c:pt idx="1739">
                  <c:v>146.920190061044</c:v>
                </c:pt>
                <c:pt idx="1740">
                  <c:v>147.06556013173301</c:v>
                </c:pt>
                <c:pt idx="1741">
                  <c:v>145.86822707641099</c:v>
                </c:pt>
                <c:pt idx="1742">
                  <c:v>146.196250632436</c:v>
                </c:pt>
                <c:pt idx="1743">
                  <c:v>145.56947513953301</c:v>
                </c:pt>
                <c:pt idx="1744">
                  <c:v>145.755867664855</c:v>
                </c:pt>
                <c:pt idx="1745">
                  <c:v>145.31634917256699</c:v>
                </c:pt>
                <c:pt idx="1746">
                  <c:v>144.92549476089201</c:v>
                </c:pt>
                <c:pt idx="1747">
                  <c:v>144.73049237548301</c:v>
                </c:pt>
                <c:pt idx="1748">
                  <c:v>144.512024200935</c:v>
                </c:pt>
                <c:pt idx="1749">
                  <c:v>143.705213033939</c:v>
                </c:pt>
                <c:pt idx="1750">
                  <c:v>143.69557541023599</c:v>
                </c:pt>
                <c:pt idx="1751">
                  <c:v>144.21241689100401</c:v>
                </c:pt>
                <c:pt idx="1752">
                  <c:v>143.731089817628</c:v>
                </c:pt>
                <c:pt idx="1753">
                  <c:v>143.91123150989699</c:v>
                </c:pt>
                <c:pt idx="1754">
                  <c:v>143.705087643621</c:v>
                </c:pt>
                <c:pt idx="1755">
                  <c:v>143.19673231449201</c:v>
                </c:pt>
                <c:pt idx="1756">
                  <c:v>143.347577932831</c:v>
                </c:pt>
                <c:pt idx="1757">
                  <c:v>143.607909074237</c:v>
                </c:pt>
                <c:pt idx="1758">
                  <c:v>143.05983336506401</c:v>
                </c:pt>
                <c:pt idx="1759">
                  <c:v>143.413497160795</c:v>
                </c:pt>
                <c:pt idx="1760">
                  <c:v>143.51987862073199</c:v>
                </c:pt>
                <c:pt idx="1761">
                  <c:v>142.65616677192099</c:v>
                </c:pt>
                <c:pt idx="1762">
                  <c:v>142.72988571956901</c:v>
                </c:pt>
                <c:pt idx="1763">
                  <c:v>142.53682533053399</c:v>
                </c:pt>
                <c:pt idx="1764">
                  <c:v>142.387303528096</c:v>
                </c:pt>
                <c:pt idx="1765">
                  <c:v>142.951854078341</c:v>
                </c:pt>
                <c:pt idx="1766">
                  <c:v>142.52232405055699</c:v>
                </c:pt>
                <c:pt idx="1767">
                  <c:v>143.584886145019</c:v>
                </c:pt>
                <c:pt idx="1768">
                  <c:v>142.37225277359599</c:v>
                </c:pt>
                <c:pt idx="1769">
                  <c:v>141.96949911826499</c:v>
                </c:pt>
                <c:pt idx="1770">
                  <c:v>141.71437901023299</c:v>
                </c:pt>
                <c:pt idx="1771">
                  <c:v>141.527650037141</c:v>
                </c:pt>
                <c:pt idx="1772">
                  <c:v>141.49095859338101</c:v>
                </c:pt>
                <c:pt idx="1773">
                  <c:v>141.35187494029299</c:v>
                </c:pt>
                <c:pt idx="1774">
                  <c:v>141.662332042684</c:v>
                </c:pt>
                <c:pt idx="1775">
                  <c:v>142.38246994389101</c:v>
                </c:pt>
                <c:pt idx="1776">
                  <c:v>143.190751605651</c:v>
                </c:pt>
                <c:pt idx="1777">
                  <c:v>142.37082547704199</c:v>
                </c:pt>
                <c:pt idx="1778">
                  <c:v>142.71516744014599</c:v>
                </c:pt>
                <c:pt idx="1779">
                  <c:v>142.972147534302</c:v>
                </c:pt>
                <c:pt idx="1780">
                  <c:v>142.83323008258199</c:v>
                </c:pt>
                <c:pt idx="1781">
                  <c:v>143.299489931419</c:v>
                </c:pt>
                <c:pt idx="1782">
                  <c:v>142.97833760630999</c:v>
                </c:pt>
                <c:pt idx="1783">
                  <c:v>142.54514642505899</c:v>
                </c:pt>
                <c:pt idx="1784">
                  <c:v>142.45359036719501</c:v>
                </c:pt>
                <c:pt idx="1785">
                  <c:v>142.12281097057101</c:v>
                </c:pt>
                <c:pt idx="1786">
                  <c:v>141.837368698837</c:v>
                </c:pt>
                <c:pt idx="1787">
                  <c:v>141.38905280908301</c:v>
                </c:pt>
                <c:pt idx="1788">
                  <c:v>141.35291409124099</c:v>
                </c:pt>
                <c:pt idx="1789">
                  <c:v>142.36512775624999</c:v>
                </c:pt>
                <c:pt idx="1790">
                  <c:v>141.652326745072</c:v>
                </c:pt>
                <c:pt idx="1791">
                  <c:v>142.07578557086501</c:v>
                </c:pt>
                <c:pt idx="1792">
                  <c:v>141.85358293035699</c:v>
                </c:pt>
                <c:pt idx="1793">
                  <c:v>141.69831234378401</c:v>
                </c:pt>
                <c:pt idx="1794">
                  <c:v>142.85056371120601</c:v>
                </c:pt>
                <c:pt idx="1795">
                  <c:v>142.507580470845</c:v>
                </c:pt>
                <c:pt idx="1796">
                  <c:v>142.85289482150401</c:v>
                </c:pt>
                <c:pt idx="1797">
                  <c:v>142.29126295407201</c:v>
                </c:pt>
                <c:pt idx="1798">
                  <c:v>142.967161772628</c:v>
                </c:pt>
                <c:pt idx="1799">
                  <c:v>143.64115612112201</c:v>
                </c:pt>
                <c:pt idx="1800">
                  <c:v>143.75474480945201</c:v>
                </c:pt>
                <c:pt idx="1801">
                  <c:v>143.933421680366</c:v>
                </c:pt>
                <c:pt idx="1802">
                  <c:v>144.086868761717</c:v>
                </c:pt>
                <c:pt idx="1803">
                  <c:v>142.55164758759099</c:v>
                </c:pt>
                <c:pt idx="1804">
                  <c:v>143.363184944446</c:v>
                </c:pt>
                <c:pt idx="1805">
                  <c:v>142.82878766809401</c:v>
                </c:pt>
                <c:pt idx="1806">
                  <c:v>143.15850034193599</c:v>
                </c:pt>
                <c:pt idx="1807">
                  <c:v>143.26167243386899</c:v>
                </c:pt>
                <c:pt idx="1808">
                  <c:v>142.58844798569399</c:v>
                </c:pt>
                <c:pt idx="1809">
                  <c:v>142.48953618801801</c:v>
                </c:pt>
                <c:pt idx="1810">
                  <c:v>143.524658520895</c:v>
                </c:pt>
                <c:pt idx="1811">
                  <c:v>142.77369198328799</c:v>
                </c:pt>
                <c:pt idx="1812">
                  <c:v>142.735992712289</c:v>
                </c:pt>
                <c:pt idx="1813">
                  <c:v>142.23391705513799</c:v>
                </c:pt>
                <c:pt idx="1814">
                  <c:v>140.584580259744</c:v>
                </c:pt>
                <c:pt idx="1815">
                  <c:v>140.33313235328501</c:v>
                </c:pt>
                <c:pt idx="1816">
                  <c:v>140.781976193937</c:v>
                </c:pt>
                <c:pt idx="1817">
                  <c:v>141.37048942632501</c:v>
                </c:pt>
                <c:pt idx="1818">
                  <c:v>142.29479275087999</c:v>
                </c:pt>
                <c:pt idx="1819">
                  <c:v>141.66741794213701</c:v>
                </c:pt>
                <c:pt idx="1820">
                  <c:v>141.279068151052</c:v>
                </c:pt>
                <c:pt idx="1821">
                  <c:v>141.30127203631301</c:v>
                </c:pt>
                <c:pt idx="1822">
                  <c:v>141.93338442685601</c:v>
                </c:pt>
                <c:pt idx="1823">
                  <c:v>141.729293728627</c:v>
                </c:pt>
                <c:pt idx="1824">
                  <c:v>142.059987604116</c:v>
                </c:pt>
                <c:pt idx="1825">
                  <c:v>141.171780899081</c:v>
                </c:pt>
                <c:pt idx="1826">
                  <c:v>141.44645038608601</c:v>
                </c:pt>
                <c:pt idx="1827">
                  <c:v>141.25836305394299</c:v>
                </c:pt>
                <c:pt idx="1828">
                  <c:v>141.408142461219</c:v>
                </c:pt>
                <c:pt idx="1829">
                  <c:v>141.92977862166501</c:v>
                </c:pt>
                <c:pt idx="1830">
                  <c:v>142.223474760877</c:v>
                </c:pt>
                <c:pt idx="1831">
                  <c:v>142.392119020135</c:v>
                </c:pt>
                <c:pt idx="1832">
                  <c:v>142.13622853409299</c:v>
                </c:pt>
                <c:pt idx="1833">
                  <c:v>142.376529057401</c:v>
                </c:pt>
                <c:pt idx="1834">
                  <c:v>142.49904703897801</c:v>
                </c:pt>
                <c:pt idx="1835">
                  <c:v>142.740628340451</c:v>
                </c:pt>
                <c:pt idx="1836">
                  <c:v>143.78764981411899</c:v>
                </c:pt>
                <c:pt idx="1837">
                  <c:v>144.36959523541299</c:v>
                </c:pt>
                <c:pt idx="1838">
                  <c:v>144.472344564737</c:v>
                </c:pt>
                <c:pt idx="1839">
                  <c:v>145.242994546803</c:v>
                </c:pt>
                <c:pt idx="1840">
                  <c:v>145.29962247412001</c:v>
                </c:pt>
                <c:pt idx="1841">
                  <c:v>144.790711183555</c:v>
                </c:pt>
                <c:pt idx="1842">
                  <c:v>144.49777623177499</c:v>
                </c:pt>
                <c:pt idx="1843">
                  <c:v>144.22151970180499</c:v>
                </c:pt>
                <c:pt idx="1844">
                  <c:v>143.46287649086801</c:v>
                </c:pt>
                <c:pt idx="1845">
                  <c:v>144.49427691371</c:v>
                </c:pt>
                <c:pt idx="1846">
                  <c:v>144.94813289950599</c:v>
                </c:pt>
                <c:pt idx="1847">
                  <c:v>145.015922050238</c:v>
                </c:pt>
                <c:pt idx="1848">
                  <c:v>144.71417428468499</c:v>
                </c:pt>
                <c:pt idx="1849">
                  <c:v>145.002046296559</c:v>
                </c:pt>
                <c:pt idx="1850">
                  <c:v>143.48527178876901</c:v>
                </c:pt>
                <c:pt idx="1851">
                  <c:v>143.62231634556599</c:v>
                </c:pt>
                <c:pt idx="1852">
                  <c:v>143.498596442566</c:v>
                </c:pt>
                <c:pt idx="1853">
                  <c:v>143.19639007165199</c:v>
                </c:pt>
                <c:pt idx="1854">
                  <c:v>143.88753873667699</c:v>
                </c:pt>
                <c:pt idx="1855">
                  <c:v>144.336557682163</c:v>
                </c:pt>
                <c:pt idx="1856">
                  <c:v>143.25350864878499</c:v>
                </c:pt>
                <c:pt idx="1857">
                  <c:v>143.37152899871401</c:v>
                </c:pt>
                <c:pt idx="1858">
                  <c:v>143.141643559296</c:v>
                </c:pt>
                <c:pt idx="1859">
                  <c:v>143.15389789047299</c:v>
                </c:pt>
                <c:pt idx="1860">
                  <c:v>143.39416867496701</c:v>
                </c:pt>
                <c:pt idx="1861">
                  <c:v>143.866695647494</c:v>
                </c:pt>
                <c:pt idx="1862">
                  <c:v>144.33888144542101</c:v>
                </c:pt>
                <c:pt idx="1863">
                  <c:v>143.85685575592399</c:v>
                </c:pt>
                <c:pt idx="1864">
                  <c:v>144.05116012215501</c:v>
                </c:pt>
                <c:pt idx="1865">
                  <c:v>143.607269637494</c:v>
                </c:pt>
                <c:pt idx="1866">
                  <c:v>143.28815997678399</c:v>
                </c:pt>
                <c:pt idx="1867">
                  <c:v>143.18246092291099</c:v>
                </c:pt>
                <c:pt idx="1868">
                  <c:v>143.15620761087499</c:v>
                </c:pt>
                <c:pt idx="1869">
                  <c:v>141.04991429829801</c:v>
                </c:pt>
                <c:pt idx="1870">
                  <c:v>141.43335504944301</c:v>
                </c:pt>
                <c:pt idx="1871">
                  <c:v>140.72244970373399</c:v>
                </c:pt>
                <c:pt idx="1872">
                  <c:v>140.555204440815</c:v>
                </c:pt>
                <c:pt idx="1873">
                  <c:v>140.91397791018301</c:v>
                </c:pt>
                <c:pt idx="1874">
                  <c:v>140.345059875895</c:v>
                </c:pt>
                <c:pt idx="1875">
                  <c:v>141.07338884006001</c:v>
                </c:pt>
                <c:pt idx="1876">
                  <c:v>140.94493895368299</c:v>
                </c:pt>
                <c:pt idx="1877">
                  <c:v>143.08768952234001</c:v>
                </c:pt>
                <c:pt idx="1878">
                  <c:v>142.57985712720301</c:v>
                </c:pt>
                <c:pt idx="1879">
                  <c:v>143.80522237496899</c:v>
                </c:pt>
                <c:pt idx="1880">
                  <c:v>144.13794832662001</c:v>
                </c:pt>
                <c:pt idx="1881">
                  <c:v>144.23508576394701</c:v>
                </c:pt>
                <c:pt idx="1882">
                  <c:v>143.36239051012501</c:v>
                </c:pt>
                <c:pt idx="1883">
                  <c:v>143.13780311823299</c:v>
                </c:pt>
                <c:pt idx="1884">
                  <c:v>143.154131101465</c:v>
                </c:pt>
                <c:pt idx="1885">
                  <c:v>143.27806590238899</c:v>
                </c:pt>
                <c:pt idx="1886">
                  <c:v>142.83849243376699</c:v>
                </c:pt>
                <c:pt idx="1887">
                  <c:v>143.73290385473001</c:v>
                </c:pt>
                <c:pt idx="1888">
                  <c:v>143.36336917971701</c:v>
                </c:pt>
                <c:pt idx="1889">
                  <c:v>144.27421905515999</c:v>
                </c:pt>
                <c:pt idx="1890">
                  <c:v>144.43485313382001</c:v>
                </c:pt>
                <c:pt idx="1891">
                  <c:v>144.000440152707</c:v>
                </c:pt>
                <c:pt idx="1892">
                  <c:v>143.531220182201</c:v>
                </c:pt>
                <c:pt idx="1893">
                  <c:v>144.20431689264399</c:v>
                </c:pt>
                <c:pt idx="1894">
                  <c:v>143.91664414613999</c:v>
                </c:pt>
                <c:pt idx="1895">
                  <c:v>144.07972250264399</c:v>
                </c:pt>
                <c:pt idx="1896">
                  <c:v>144.84207946364299</c:v>
                </c:pt>
                <c:pt idx="1897">
                  <c:v>144.71222366249901</c:v>
                </c:pt>
                <c:pt idx="1898">
                  <c:v>144.487428058982</c:v>
                </c:pt>
                <c:pt idx="1899">
                  <c:v>144.48461875262399</c:v>
                </c:pt>
                <c:pt idx="1900">
                  <c:v>144.334512458777</c:v>
                </c:pt>
                <c:pt idx="1901">
                  <c:v>143.73442862924401</c:v>
                </c:pt>
                <c:pt idx="1902">
                  <c:v>144.33169356472999</c:v>
                </c:pt>
                <c:pt idx="1903">
                  <c:v>144.54969152382199</c:v>
                </c:pt>
                <c:pt idx="1904">
                  <c:v>145.00676719449999</c:v>
                </c:pt>
                <c:pt idx="1905">
                  <c:v>144.877914771809</c:v>
                </c:pt>
                <c:pt idx="1906">
                  <c:v>144.318709711732</c:v>
                </c:pt>
                <c:pt idx="1907">
                  <c:v>143.43697233762401</c:v>
                </c:pt>
                <c:pt idx="1908">
                  <c:v>143.48960514484199</c:v>
                </c:pt>
                <c:pt idx="1909">
                  <c:v>143.570297780678</c:v>
                </c:pt>
                <c:pt idx="1910">
                  <c:v>143.147522067333</c:v>
                </c:pt>
                <c:pt idx="1911">
                  <c:v>142.39675479334099</c:v>
                </c:pt>
                <c:pt idx="1912">
                  <c:v>142.52942983509899</c:v>
                </c:pt>
                <c:pt idx="1913">
                  <c:v>143.58088293432701</c:v>
                </c:pt>
                <c:pt idx="1914">
                  <c:v>142.41284690526399</c:v>
                </c:pt>
                <c:pt idx="1915">
                  <c:v>142.68701021918301</c:v>
                </c:pt>
                <c:pt idx="1916">
                  <c:v>143.127626441095</c:v>
                </c:pt>
                <c:pt idx="1917">
                  <c:v>144.08557986739501</c:v>
                </c:pt>
                <c:pt idx="1918">
                  <c:v>144.78804185585</c:v>
                </c:pt>
                <c:pt idx="1919">
                  <c:v>144.49992210154801</c:v>
                </c:pt>
                <c:pt idx="1920">
                  <c:v>143.34558567365801</c:v>
                </c:pt>
                <c:pt idx="1921">
                  <c:v>143.52388760815501</c:v>
                </c:pt>
                <c:pt idx="1922">
                  <c:v>144.24880589478201</c:v>
                </c:pt>
                <c:pt idx="1923">
                  <c:v>144.02763497631199</c:v>
                </c:pt>
                <c:pt idx="1924">
                  <c:v>143.368427137303</c:v>
                </c:pt>
                <c:pt idx="1925">
                  <c:v>143.83152002054001</c:v>
                </c:pt>
                <c:pt idx="1926">
                  <c:v>143.749977008641</c:v>
                </c:pt>
                <c:pt idx="1927">
                  <c:v>143.81213774778499</c:v>
                </c:pt>
                <c:pt idx="1928">
                  <c:v>143.558280320747</c:v>
                </c:pt>
                <c:pt idx="1929">
                  <c:v>143.238806801046</c:v>
                </c:pt>
                <c:pt idx="1930">
                  <c:v>142.41466841829899</c:v>
                </c:pt>
                <c:pt idx="1931">
                  <c:v>141.91559334018999</c:v>
                </c:pt>
                <c:pt idx="1932">
                  <c:v>141.372442698187</c:v>
                </c:pt>
                <c:pt idx="1933">
                  <c:v>140.986522291385</c:v>
                </c:pt>
                <c:pt idx="1934">
                  <c:v>140.86996165775599</c:v>
                </c:pt>
                <c:pt idx="1935">
                  <c:v>141.42187826864301</c:v>
                </c:pt>
                <c:pt idx="1936">
                  <c:v>141.986966506665</c:v>
                </c:pt>
                <c:pt idx="1937">
                  <c:v>141.49945622119699</c:v>
                </c:pt>
                <c:pt idx="1938">
                  <c:v>141.51872791342601</c:v>
                </c:pt>
                <c:pt idx="1939">
                  <c:v>141.97025401472101</c:v>
                </c:pt>
                <c:pt idx="1940">
                  <c:v>142.11981443773999</c:v>
                </c:pt>
                <c:pt idx="1941">
                  <c:v>142.740775744118</c:v>
                </c:pt>
                <c:pt idx="1942">
                  <c:v>142.721411834658</c:v>
                </c:pt>
                <c:pt idx="1943">
                  <c:v>142.34127205536399</c:v>
                </c:pt>
                <c:pt idx="1944">
                  <c:v>141.94242837607999</c:v>
                </c:pt>
                <c:pt idx="1945">
                  <c:v>141.80107735735399</c:v>
                </c:pt>
                <c:pt idx="1946">
                  <c:v>141.46342849873301</c:v>
                </c:pt>
                <c:pt idx="1947">
                  <c:v>140.95867581083601</c:v>
                </c:pt>
                <c:pt idx="1948">
                  <c:v>140.61091693859299</c:v>
                </c:pt>
                <c:pt idx="1949">
                  <c:v>140.589357691788</c:v>
                </c:pt>
                <c:pt idx="1950">
                  <c:v>140.172119705249</c:v>
                </c:pt>
                <c:pt idx="1951">
                  <c:v>140.33339855395499</c:v>
                </c:pt>
                <c:pt idx="1952">
                  <c:v>140.369415199408</c:v>
                </c:pt>
                <c:pt idx="1953">
                  <c:v>140.30597690249101</c:v>
                </c:pt>
                <c:pt idx="1954">
                  <c:v>139.74713487194401</c:v>
                </c:pt>
                <c:pt idx="1955">
                  <c:v>139.565952408275</c:v>
                </c:pt>
                <c:pt idx="1956">
                  <c:v>139.75083416962599</c:v>
                </c:pt>
                <c:pt idx="1957">
                  <c:v>140.03651288753201</c:v>
                </c:pt>
                <c:pt idx="1958">
                  <c:v>140.356123168202</c:v>
                </c:pt>
                <c:pt idx="1959">
                  <c:v>140.25079214216399</c:v>
                </c:pt>
                <c:pt idx="1960">
                  <c:v>140.69354514449901</c:v>
                </c:pt>
                <c:pt idx="1961">
                  <c:v>140.84240483465101</c:v>
                </c:pt>
                <c:pt idx="1962">
                  <c:v>140.199337358577</c:v>
                </c:pt>
                <c:pt idx="1963">
                  <c:v>140.34030412367801</c:v>
                </c:pt>
                <c:pt idx="1964">
                  <c:v>139.950691266327</c:v>
                </c:pt>
                <c:pt idx="1965">
                  <c:v>139.83373922186701</c:v>
                </c:pt>
                <c:pt idx="1966">
                  <c:v>139.50613823039299</c:v>
                </c:pt>
                <c:pt idx="1967">
                  <c:v>139.12888280064601</c:v>
                </c:pt>
                <c:pt idx="1968">
                  <c:v>139.558609846178</c:v>
                </c:pt>
                <c:pt idx="1969">
                  <c:v>139.95019599965701</c:v>
                </c:pt>
                <c:pt idx="1970">
                  <c:v>139.99869818026301</c:v>
                </c:pt>
                <c:pt idx="1971">
                  <c:v>140.16381817268001</c:v>
                </c:pt>
                <c:pt idx="1972">
                  <c:v>139.86822827634401</c:v>
                </c:pt>
                <c:pt idx="1973">
                  <c:v>139.52557166217301</c:v>
                </c:pt>
                <c:pt idx="1974">
                  <c:v>139.41359575535</c:v>
                </c:pt>
                <c:pt idx="1975">
                  <c:v>139.17653799694801</c:v>
                </c:pt>
                <c:pt idx="1976">
                  <c:v>139.42560298162601</c:v>
                </c:pt>
                <c:pt idx="1977">
                  <c:v>140.17268881073699</c:v>
                </c:pt>
                <c:pt idx="1978">
                  <c:v>140.154527586759</c:v>
                </c:pt>
                <c:pt idx="1979">
                  <c:v>140.387389454453</c:v>
                </c:pt>
                <c:pt idx="1980">
                  <c:v>139.86317906283799</c:v>
                </c:pt>
                <c:pt idx="1981">
                  <c:v>139.86370255651099</c:v>
                </c:pt>
                <c:pt idx="1982">
                  <c:v>140.35292502766299</c:v>
                </c:pt>
                <c:pt idx="1983">
                  <c:v>139.73034210184599</c:v>
                </c:pt>
                <c:pt idx="1984">
                  <c:v>139.970762579141</c:v>
                </c:pt>
                <c:pt idx="1985">
                  <c:v>139.51092097299099</c:v>
                </c:pt>
                <c:pt idx="1986">
                  <c:v>137.98578633770899</c:v>
                </c:pt>
                <c:pt idx="1987">
                  <c:v>135.696904817046</c:v>
                </c:pt>
                <c:pt idx="1988">
                  <c:v>134.706603019364</c:v>
                </c:pt>
                <c:pt idx="1989">
                  <c:v>135.46939554626499</c:v>
                </c:pt>
                <c:pt idx="1990">
                  <c:v>137.095952220443</c:v>
                </c:pt>
                <c:pt idx="1991">
                  <c:v>137.668863488619</c:v>
                </c:pt>
                <c:pt idx="1992">
                  <c:v>137.42551575952399</c:v>
                </c:pt>
                <c:pt idx="1993">
                  <c:v>136.08099352254399</c:v>
                </c:pt>
                <c:pt idx="1994">
                  <c:v>136.83135535439601</c:v>
                </c:pt>
                <c:pt idx="1995">
                  <c:v>136.92200303602701</c:v>
                </c:pt>
                <c:pt idx="1996">
                  <c:v>136.39955762970399</c:v>
                </c:pt>
                <c:pt idx="1997">
                  <c:v>137.19148303899701</c:v>
                </c:pt>
                <c:pt idx="1998">
                  <c:v>136.33531751484901</c:v>
                </c:pt>
                <c:pt idx="1999">
                  <c:v>136.693507729017</c:v>
                </c:pt>
                <c:pt idx="2000">
                  <c:v>136.94308802871501</c:v>
                </c:pt>
                <c:pt idx="2001">
                  <c:v>136.623056167247</c:v>
                </c:pt>
                <c:pt idx="2002">
                  <c:v>136.54298735788299</c:v>
                </c:pt>
                <c:pt idx="2003">
                  <c:v>137.50920307415799</c:v>
                </c:pt>
                <c:pt idx="2004">
                  <c:v>138.21617045536101</c:v>
                </c:pt>
                <c:pt idx="2005">
                  <c:v>137.87880615687001</c:v>
                </c:pt>
                <c:pt idx="2006">
                  <c:v>137.63047332168301</c:v>
                </c:pt>
                <c:pt idx="2007">
                  <c:v>137.06970867196199</c:v>
                </c:pt>
                <c:pt idx="2008">
                  <c:v>136.88601827679901</c:v>
                </c:pt>
                <c:pt idx="2009">
                  <c:v>137.40941701748</c:v>
                </c:pt>
                <c:pt idx="2010">
                  <c:v>136.908948157396</c:v>
                </c:pt>
                <c:pt idx="2011">
                  <c:v>135.603654024881</c:v>
                </c:pt>
                <c:pt idx="2012">
                  <c:v>135.73423292619401</c:v>
                </c:pt>
                <c:pt idx="2013">
                  <c:v>136.35797784481699</c:v>
                </c:pt>
                <c:pt idx="2014">
                  <c:v>136.578354298248</c:v>
                </c:pt>
                <c:pt idx="2015">
                  <c:v>138.29221374090801</c:v>
                </c:pt>
                <c:pt idx="2016">
                  <c:v>138.87270430742299</c:v>
                </c:pt>
                <c:pt idx="2017">
                  <c:v>139.34545595274099</c:v>
                </c:pt>
                <c:pt idx="2018">
                  <c:v>139.670162519348</c:v>
                </c:pt>
                <c:pt idx="2019">
                  <c:v>139.61016907385701</c:v>
                </c:pt>
                <c:pt idx="2020">
                  <c:v>139.997224558141</c:v>
                </c:pt>
                <c:pt idx="2021">
                  <c:v>140.16820072811501</c:v>
                </c:pt>
                <c:pt idx="2022">
                  <c:v>139.92127101591399</c:v>
                </c:pt>
                <c:pt idx="2023">
                  <c:v>140.51396025236099</c:v>
                </c:pt>
                <c:pt idx="2024">
                  <c:v>140.94776555013499</c:v>
                </c:pt>
                <c:pt idx="2025">
                  <c:v>140.947502574308</c:v>
                </c:pt>
                <c:pt idx="2026">
                  <c:v>140.71401676766899</c:v>
                </c:pt>
                <c:pt idx="2027">
                  <c:v>140.4986428062</c:v>
                </c:pt>
                <c:pt idx="2028">
                  <c:v>140.17546685108599</c:v>
                </c:pt>
                <c:pt idx="2029">
                  <c:v>141.16147877899701</c:v>
                </c:pt>
                <c:pt idx="2030">
                  <c:v>141.58516169635001</c:v>
                </c:pt>
                <c:pt idx="2031">
                  <c:v>141.608114835381</c:v>
                </c:pt>
                <c:pt idx="2032">
                  <c:v>141.682920816013</c:v>
                </c:pt>
                <c:pt idx="2033">
                  <c:v>142.11817535367001</c:v>
                </c:pt>
                <c:pt idx="2034">
                  <c:v>141.20086302666701</c:v>
                </c:pt>
                <c:pt idx="2035">
                  <c:v>141.169005155788</c:v>
                </c:pt>
                <c:pt idx="2036">
                  <c:v>141.35403352550301</c:v>
                </c:pt>
                <c:pt idx="2037">
                  <c:v>141.16730882440299</c:v>
                </c:pt>
                <c:pt idx="2038">
                  <c:v>140.65849218017399</c:v>
                </c:pt>
                <c:pt idx="2039">
                  <c:v>140.283623337481</c:v>
                </c:pt>
                <c:pt idx="2040">
                  <c:v>139.405205204917</c:v>
                </c:pt>
                <c:pt idx="2041">
                  <c:v>138.67332329770099</c:v>
                </c:pt>
                <c:pt idx="2042">
                  <c:v>138.66104867437099</c:v>
                </c:pt>
                <c:pt idx="2043">
                  <c:v>138.27747160761899</c:v>
                </c:pt>
                <c:pt idx="2044">
                  <c:v>137.70026841013799</c:v>
                </c:pt>
                <c:pt idx="2045">
                  <c:v>137.09667842955901</c:v>
                </c:pt>
                <c:pt idx="2046">
                  <c:v>137.86337504289301</c:v>
                </c:pt>
                <c:pt idx="2047">
                  <c:v>137.58741697381899</c:v>
                </c:pt>
                <c:pt idx="2048">
                  <c:v>138.391292726335</c:v>
                </c:pt>
                <c:pt idx="2049">
                  <c:v>138.74689867959401</c:v>
                </c:pt>
                <c:pt idx="2050">
                  <c:v>138.76557869104499</c:v>
                </c:pt>
                <c:pt idx="2051">
                  <c:v>138.65426413648299</c:v>
                </c:pt>
                <c:pt idx="2052">
                  <c:v>138.91654222148</c:v>
                </c:pt>
                <c:pt idx="2053">
                  <c:v>138.95156437432601</c:v>
                </c:pt>
                <c:pt idx="2054">
                  <c:v>138.70821203196499</c:v>
                </c:pt>
                <c:pt idx="2055">
                  <c:v>138.640035228801</c:v>
                </c:pt>
                <c:pt idx="2056">
                  <c:v>139.61681716197501</c:v>
                </c:pt>
                <c:pt idx="2057">
                  <c:v>138.67349984618301</c:v>
                </c:pt>
                <c:pt idx="2058">
                  <c:v>137.43082658919201</c:v>
                </c:pt>
                <c:pt idx="2059">
                  <c:v>139.135190982854</c:v>
                </c:pt>
                <c:pt idx="2060">
                  <c:v>138.52558184782899</c:v>
                </c:pt>
                <c:pt idx="2061">
                  <c:v>138.29707665272599</c:v>
                </c:pt>
                <c:pt idx="2062">
                  <c:v>137.718800983482</c:v>
                </c:pt>
                <c:pt idx="2063">
                  <c:v>137.70275571535399</c:v>
                </c:pt>
                <c:pt idx="2064">
                  <c:v>137.073878043234</c:v>
                </c:pt>
                <c:pt idx="2065">
                  <c:v>136.53048681339001</c:v>
                </c:pt>
                <c:pt idx="2066">
                  <c:v>136.86113495250299</c:v>
                </c:pt>
                <c:pt idx="2067">
                  <c:v>137.664216569221</c:v>
                </c:pt>
                <c:pt idx="2068">
                  <c:v>136.66586172850199</c:v>
                </c:pt>
                <c:pt idx="2069">
                  <c:v>136.44498554133801</c:v>
                </c:pt>
                <c:pt idx="2070">
                  <c:v>137.06147893675899</c:v>
                </c:pt>
                <c:pt idx="2071">
                  <c:v>137.191964323326</c:v>
                </c:pt>
                <c:pt idx="2072">
                  <c:v>137.64708084810201</c:v>
                </c:pt>
                <c:pt idx="2073">
                  <c:v>137.92163589203099</c:v>
                </c:pt>
                <c:pt idx="2074">
                  <c:v>137.41231835539099</c:v>
                </c:pt>
                <c:pt idx="2075">
                  <c:v>137.614992901275</c:v>
                </c:pt>
                <c:pt idx="2076">
                  <c:v>137.02792665692701</c:v>
                </c:pt>
                <c:pt idx="2077">
                  <c:v>136.70381309470099</c:v>
                </c:pt>
                <c:pt idx="2078">
                  <c:v>136.29648582758699</c:v>
                </c:pt>
                <c:pt idx="2079">
                  <c:v>136.26708380055601</c:v>
                </c:pt>
                <c:pt idx="2080">
                  <c:v>136.20806928773101</c:v>
                </c:pt>
                <c:pt idx="2081">
                  <c:v>135.40051315064099</c:v>
                </c:pt>
                <c:pt idx="2082">
                  <c:v>134.83869516081899</c:v>
                </c:pt>
                <c:pt idx="2083">
                  <c:v>134.25312355313201</c:v>
                </c:pt>
                <c:pt idx="2084">
                  <c:v>134.87495227564301</c:v>
                </c:pt>
                <c:pt idx="2085">
                  <c:v>134.20355510686301</c:v>
                </c:pt>
                <c:pt idx="2086">
                  <c:v>134.360730184728</c:v>
                </c:pt>
                <c:pt idx="2087">
                  <c:v>133.63944268301</c:v>
                </c:pt>
                <c:pt idx="2088">
                  <c:v>133.53591940836799</c:v>
                </c:pt>
                <c:pt idx="2089">
                  <c:v>133.64512729719399</c:v>
                </c:pt>
                <c:pt idx="2090">
                  <c:v>133.65537548419999</c:v>
                </c:pt>
                <c:pt idx="2091">
                  <c:v>134.656033557092</c:v>
                </c:pt>
                <c:pt idx="2092">
                  <c:v>134.20632675373099</c:v>
                </c:pt>
                <c:pt idx="2093">
                  <c:v>135.21802567516099</c:v>
                </c:pt>
                <c:pt idx="2094">
                  <c:v>134.64992306365801</c:v>
                </c:pt>
                <c:pt idx="2095">
                  <c:v>134.95610360299801</c:v>
                </c:pt>
                <c:pt idx="2096">
                  <c:v>136.2797792074</c:v>
                </c:pt>
                <c:pt idx="2097">
                  <c:v>136.163084838477</c:v>
                </c:pt>
                <c:pt idx="2098">
                  <c:v>135.652926868489</c:v>
                </c:pt>
                <c:pt idx="2099">
                  <c:v>136.126596479108</c:v>
                </c:pt>
                <c:pt idx="2100">
                  <c:v>136.52756479514099</c:v>
                </c:pt>
                <c:pt idx="2101">
                  <c:v>135.74711543682801</c:v>
                </c:pt>
                <c:pt idx="2102">
                  <c:v>135.98524496172499</c:v>
                </c:pt>
                <c:pt idx="2103">
                  <c:v>135.65304474435601</c:v>
                </c:pt>
                <c:pt idx="2104">
                  <c:v>136.04124148523201</c:v>
                </c:pt>
                <c:pt idx="2105">
                  <c:v>136.827560456295</c:v>
                </c:pt>
                <c:pt idx="2106">
                  <c:v>137.04844836003599</c:v>
                </c:pt>
                <c:pt idx="2107">
                  <c:v>136.70073319833901</c:v>
                </c:pt>
                <c:pt idx="2108">
                  <c:v>137.556159995684</c:v>
                </c:pt>
                <c:pt idx="2109">
                  <c:v>138.10612690878801</c:v>
                </c:pt>
                <c:pt idx="2110">
                  <c:v>137.96634809701101</c:v>
                </c:pt>
                <c:pt idx="2111">
                  <c:v>138.335555383019</c:v>
                </c:pt>
                <c:pt idx="2112">
                  <c:v>138.05386878216601</c:v>
                </c:pt>
                <c:pt idx="2113">
                  <c:v>138.39645978729101</c:v>
                </c:pt>
                <c:pt idx="2114">
                  <c:v>139.09092431094899</c:v>
                </c:pt>
                <c:pt idx="2115">
                  <c:v>138.37085057718801</c:v>
                </c:pt>
                <c:pt idx="2116">
                  <c:v>138.55199955963499</c:v>
                </c:pt>
                <c:pt idx="2117">
                  <c:v>139.07819120356399</c:v>
                </c:pt>
                <c:pt idx="2118">
                  <c:v>139.46853754326099</c:v>
                </c:pt>
                <c:pt idx="2119">
                  <c:v>140.08081725836399</c:v>
                </c:pt>
                <c:pt idx="2120">
                  <c:v>140.23439439788299</c:v>
                </c:pt>
                <c:pt idx="2121">
                  <c:v>140.37553202403001</c:v>
                </c:pt>
                <c:pt idx="2122">
                  <c:v>139.93615847184401</c:v>
                </c:pt>
                <c:pt idx="2123">
                  <c:v>139.96624180095799</c:v>
                </c:pt>
                <c:pt idx="2124">
                  <c:v>140.22796170370299</c:v>
                </c:pt>
                <c:pt idx="2125">
                  <c:v>140.46477816095401</c:v>
                </c:pt>
                <c:pt idx="2126">
                  <c:v>140.171180506426</c:v>
                </c:pt>
                <c:pt idx="2127">
                  <c:v>140.02506162201101</c:v>
                </c:pt>
                <c:pt idx="2128">
                  <c:v>141.35685280764699</c:v>
                </c:pt>
                <c:pt idx="2129">
                  <c:v>141.92586562603501</c:v>
                </c:pt>
                <c:pt idx="2130">
                  <c:v>142.04731737054601</c:v>
                </c:pt>
                <c:pt idx="2131">
                  <c:v>141.902394015266</c:v>
                </c:pt>
                <c:pt idx="2132">
                  <c:v>141.91005469866499</c:v>
                </c:pt>
                <c:pt idx="2133">
                  <c:v>141.064782101399</c:v>
                </c:pt>
                <c:pt idx="2134">
                  <c:v>140.91415038051599</c:v>
                </c:pt>
                <c:pt idx="2135">
                  <c:v>141.00899472507001</c:v>
                </c:pt>
                <c:pt idx="2136">
                  <c:v>142.28765472124999</c:v>
                </c:pt>
                <c:pt idx="2137">
                  <c:v>141.99545393954099</c:v>
                </c:pt>
                <c:pt idx="2138">
                  <c:v>142.352714893789</c:v>
                </c:pt>
                <c:pt idx="2139">
                  <c:v>142.34916128314799</c:v>
                </c:pt>
                <c:pt idx="2140">
                  <c:v>141.990957966867</c:v>
                </c:pt>
                <c:pt idx="2141">
                  <c:v>142.19174056240999</c:v>
                </c:pt>
                <c:pt idx="2142">
                  <c:v>142.56560410448199</c:v>
                </c:pt>
                <c:pt idx="2143">
                  <c:v>142.627594229843</c:v>
                </c:pt>
                <c:pt idx="2144">
                  <c:v>142.73191207923901</c:v>
                </c:pt>
                <c:pt idx="2145">
                  <c:v>143.16490471589901</c:v>
                </c:pt>
                <c:pt idx="2146">
                  <c:v>143.581132837284</c:v>
                </c:pt>
                <c:pt idx="2147">
                  <c:v>144.01620036203099</c:v>
                </c:pt>
                <c:pt idx="2148">
                  <c:v>143.584603605208</c:v>
                </c:pt>
                <c:pt idx="2149">
                  <c:v>143.92250107871399</c:v>
                </c:pt>
                <c:pt idx="2150">
                  <c:v>144.04057884466201</c:v>
                </c:pt>
                <c:pt idx="2151">
                  <c:v>144.74593217265999</c:v>
                </c:pt>
                <c:pt idx="2152">
                  <c:v>144.459783474625</c:v>
                </c:pt>
                <c:pt idx="2153">
                  <c:v>144.260051859843</c:v>
                </c:pt>
                <c:pt idx="2154">
                  <c:v>143.70674418845999</c:v>
                </c:pt>
                <c:pt idx="2155">
                  <c:v>143.53096617015001</c:v>
                </c:pt>
                <c:pt idx="2156">
                  <c:v>143.590446701627</c:v>
                </c:pt>
                <c:pt idx="2157">
                  <c:v>144.09575909803101</c:v>
                </c:pt>
                <c:pt idx="2158">
                  <c:v>144.40518648712501</c:v>
                </c:pt>
                <c:pt idx="2159">
                  <c:v>144.67494271798799</c:v>
                </c:pt>
                <c:pt idx="2160">
                  <c:v>144.42003203991101</c:v>
                </c:pt>
                <c:pt idx="2161">
                  <c:v>144.18735737191901</c:v>
                </c:pt>
                <c:pt idx="2162">
                  <c:v>143.90640127057401</c:v>
                </c:pt>
                <c:pt idx="2163">
                  <c:v>144.15952705954001</c:v>
                </c:pt>
                <c:pt idx="2164">
                  <c:v>144.38112557664101</c:v>
                </c:pt>
                <c:pt idx="2165">
                  <c:v>143.80362346458401</c:v>
                </c:pt>
                <c:pt idx="2166">
                  <c:v>144.66846533849801</c:v>
                </c:pt>
                <c:pt idx="2167">
                  <c:v>144.809428174033</c:v>
                </c:pt>
                <c:pt idx="2168">
                  <c:v>144.25919457422299</c:v>
                </c:pt>
                <c:pt idx="2169">
                  <c:v>144.33743222266099</c:v>
                </c:pt>
                <c:pt idx="2170">
                  <c:v>144.702110292962</c:v>
                </c:pt>
                <c:pt idx="2171">
                  <c:v>144.394208853565</c:v>
                </c:pt>
                <c:pt idx="2172">
                  <c:v>143.27293423268901</c:v>
                </c:pt>
                <c:pt idx="2173">
                  <c:v>142.97251977824499</c:v>
                </c:pt>
                <c:pt idx="2174">
                  <c:v>143.33364063743599</c:v>
                </c:pt>
                <c:pt idx="2175">
                  <c:v>143.17059003061701</c:v>
                </c:pt>
                <c:pt idx="2176">
                  <c:v>143.426665320718</c:v>
                </c:pt>
                <c:pt idx="2177">
                  <c:v>143.78261465970201</c:v>
                </c:pt>
                <c:pt idx="2178">
                  <c:v>143.98842879794299</c:v>
                </c:pt>
                <c:pt idx="2179">
                  <c:v>143.91548960053601</c:v>
                </c:pt>
                <c:pt idx="2180">
                  <c:v>143.87291760592601</c:v>
                </c:pt>
                <c:pt idx="2181">
                  <c:v>143.93405773606699</c:v>
                </c:pt>
                <c:pt idx="2182">
                  <c:v>144.282213495017</c:v>
                </c:pt>
                <c:pt idx="2183">
                  <c:v>145.34311014696101</c:v>
                </c:pt>
                <c:pt idx="2184">
                  <c:v>145.470257104457</c:v>
                </c:pt>
                <c:pt idx="2185">
                  <c:v>145.56576543802399</c:v>
                </c:pt>
                <c:pt idx="2186">
                  <c:v>146.54667973878699</c:v>
                </c:pt>
                <c:pt idx="2187">
                  <c:v>146.83032373418601</c:v>
                </c:pt>
                <c:pt idx="2188">
                  <c:v>146.49648751416399</c:v>
                </c:pt>
                <c:pt idx="2189">
                  <c:v>146.34788181718699</c:v>
                </c:pt>
                <c:pt idx="2190">
                  <c:v>146.20611404716001</c:v>
                </c:pt>
                <c:pt idx="2191">
                  <c:v>146.474349489113</c:v>
                </c:pt>
                <c:pt idx="2192">
                  <c:v>146.18645633251299</c:v>
                </c:pt>
                <c:pt idx="2193">
                  <c:v>146.210269955987</c:v>
                </c:pt>
                <c:pt idx="2194">
                  <c:v>146.171505182337</c:v>
                </c:pt>
                <c:pt idx="2195">
                  <c:v>145.65957277198501</c:v>
                </c:pt>
                <c:pt idx="2196">
                  <c:v>145.67800318259799</c:v>
                </c:pt>
                <c:pt idx="2197">
                  <c:v>146.02420154348201</c:v>
                </c:pt>
                <c:pt idx="2198">
                  <c:v>145.955113993651</c:v>
                </c:pt>
                <c:pt idx="2199">
                  <c:v>145.82697834206701</c:v>
                </c:pt>
                <c:pt idx="2200">
                  <c:v>146.74745408247799</c:v>
                </c:pt>
                <c:pt idx="2201">
                  <c:v>147.75042556045699</c:v>
                </c:pt>
                <c:pt idx="2202">
                  <c:v>148.83125815117899</c:v>
                </c:pt>
                <c:pt idx="2203">
                  <c:v>150.320249769024</c:v>
                </c:pt>
                <c:pt idx="2204">
                  <c:v>150.523900388275</c:v>
                </c:pt>
                <c:pt idx="2205">
                  <c:v>151.123765453598</c:v>
                </c:pt>
                <c:pt idx="2206">
                  <c:v>150.62460799476301</c:v>
                </c:pt>
                <c:pt idx="2207">
                  <c:v>152.01204154931199</c:v>
                </c:pt>
                <c:pt idx="2208">
                  <c:v>151.70479082454401</c:v>
                </c:pt>
                <c:pt idx="2209">
                  <c:v>151.23649103739999</c:v>
                </c:pt>
                <c:pt idx="2210">
                  <c:v>151.734309790596</c:v>
                </c:pt>
                <c:pt idx="2211">
                  <c:v>151.434603664061</c:v>
                </c:pt>
                <c:pt idx="2212">
                  <c:v>150.94122720930301</c:v>
                </c:pt>
                <c:pt idx="2213">
                  <c:v>151.099472884959</c:v>
                </c:pt>
                <c:pt idx="2214">
                  <c:v>151.02615410967499</c:v>
                </c:pt>
                <c:pt idx="2215">
                  <c:v>150.65050195955499</c:v>
                </c:pt>
                <c:pt idx="2216">
                  <c:v>151.074936711476</c:v>
                </c:pt>
                <c:pt idx="2217">
                  <c:v>151.00322633498399</c:v>
                </c:pt>
                <c:pt idx="2218">
                  <c:v>150.567195539323</c:v>
                </c:pt>
                <c:pt idx="2219">
                  <c:v>150.774441704624</c:v>
                </c:pt>
                <c:pt idx="2220">
                  <c:v>151.951971939668</c:v>
                </c:pt>
                <c:pt idx="2221">
                  <c:v>151.81736326031401</c:v>
                </c:pt>
                <c:pt idx="2222">
                  <c:v>152.48864278373</c:v>
                </c:pt>
                <c:pt idx="2223">
                  <c:v>152.12935389500001</c:v>
                </c:pt>
                <c:pt idx="2224">
                  <c:v>151.656299244542</c:v>
                </c:pt>
                <c:pt idx="2225">
                  <c:v>151.76884741809999</c:v>
                </c:pt>
                <c:pt idx="2226">
                  <c:v>152.17027412863899</c:v>
                </c:pt>
                <c:pt idx="2227">
                  <c:v>151.49443442104399</c:v>
                </c:pt>
                <c:pt idx="2228">
                  <c:v>151.57397911525999</c:v>
                </c:pt>
                <c:pt idx="2229">
                  <c:v>152.11726248835399</c:v>
                </c:pt>
                <c:pt idx="2230">
                  <c:v>152.320804843308</c:v>
                </c:pt>
                <c:pt idx="2231">
                  <c:v>152.095143027977</c:v>
                </c:pt>
                <c:pt idx="2232">
                  <c:v>152.28753444036499</c:v>
                </c:pt>
                <c:pt idx="2233">
                  <c:v>152.359985299073</c:v>
                </c:pt>
                <c:pt idx="2234">
                  <c:v>152.10231574086299</c:v>
                </c:pt>
                <c:pt idx="2235">
                  <c:v>152.33142731927001</c:v>
                </c:pt>
                <c:pt idx="2236">
                  <c:v>152.744087302401</c:v>
                </c:pt>
                <c:pt idx="2237">
                  <c:v>152.06809946562601</c:v>
                </c:pt>
                <c:pt idx="2238">
                  <c:v>151.93338461336199</c:v>
                </c:pt>
                <c:pt idx="2239">
                  <c:v>152.08055227627699</c:v>
                </c:pt>
                <c:pt idx="2240">
                  <c:v>151.27016472989101</c:v>
                </c:pt>
                <c:pt idx="2241">
                  <c:v>151.11492813870501</c:v>
                </c:pt>
                <c:pt idx="2242">
                  <c:v>150.87904437761401</c:v>
                </c:pt>
                <c:pt idx="2243">
                  <c:v>151.60027414506601</c:v>
                </c:pt>
                <c:pt idx="2244">
                  <c:v>151.04144220612599</c:v>
                </c:pt>
                <c:pt idx="2245">
                  <c:v>150.85465510135299</c:v>
                </c:pt>
                <c:pt idx="2246">
                  <c:v>151.08922348901899</c:v>
                </c:pt>
                <c:pt idx="2247">
                  <c:v>151.58650919492601</c:v>
                </c:pt>
                <c:pt idx="2248">
                  <c:v>152.81917964094899</c:v>
                </c:pt>
                <c:pt idx="2249">
                  <c:v>152.63051006497801</c:v>
                </c:pt>
                <c:pt idx="2250">
                  <c:v>151.94579036546</c:v>
                </c:pt>
                <c:pt idx="2251">
                  <c:v>149.66027590159899</c:v>
                </c:pt>
                <c:pt idx="2252">
                  <c:v>150.46642419239799</c:v>
                </c:pt>
                <c:pt idx="2253">
                  <c:v>149.18152343942</c:v>
                </c:pt>
                <c:pt idx="2254">
                  <c:v>149.38627309393999</c:v>
                </c:pt>
                <c:pt idx="2255">
                  <c:v>149.83571121258501</c:v>
                </c:pt>
                <c:pt idx="2256">
                  <c:v>149.71337234908299</c:v>
                </c:pt>
                <c:pt idx="2257">
                  <c:v>149.775365461955</c:v>
                </c:pt>
                <c:pt idx="2258">
                  <c:v>150.001673286959</c:v>
                </c:pt>
                <c:pt idx="2259">
                  <c:v>151.4986807251</c:v>
                </c:pt>
                <c:pt idx="2260">
                  <c:v>152.241333579604</c:v>
                </c:pt>
                <c:pt idx="2261">
                  <c:v>151.73557273695499</c:v>
                </c:pt>
                <c:pt idx="2262">
                  <c:v>151.40330379452999</c:v>
                </c:pt>
                <c:pt idx="2263">
                  <c:v>151.615637100611</c:v>
                </c:pt>
                <c:pt idx="2264">
                  <c:v>151.90224969595801</c:v>
                </c:pt>
                <c:pt idx="2265">
                  <c:v>151.535993208988</c:v>
                </c:pt>
                <c:pt idx="2266">
                  <c:v>151.695828875003</c:v>
                </c:pt>
                <c:pt idx="2267">
                  <c:v>151.225008084596</c:v>
                </c:pt>
                <c:pt idx="2268">
                  <c:v>149.490370611977</c:v>
                </c:pt>
                <c:pt idx="2269">
                  <c:v>149.50901934872701</c:v>
                </c:pt>
                <c:pt idx="2270">
                  <c:v>149.03220826262</c:v>
                </c:pt>
                <c:pt idx="2271">
                  <c:v>149.023574022113</c:v>
                </c:pt>
                <c:pt idx="2272">
                  <c:v>149.35184901682501</c:v>
                </c:pt>
                <c:pt idx="2273">
                  <c:v>148.41403061951601</c:v>
                </c:pt>
                <c:pt idx="2274">
                  <c:v>148.49597228921999</c:v>
                </c:pt>
                <c:pt idx="2275">
                  <c:v>148.52204216457599</c:v>
                </c:pt>
                <c:pt idx="2276">
                  <c:v>148.06208376502099</c:v>
                </c:pt>
                <c:pt idx="2277">
                  <c:v>148.20357104239901</c:v>
                </c:pt>
                <c:pt idx="2278">
                  <c:v>148.890460881671</c:v>
                </c:pt>
                <c:pt idx="2279">
                  <c:v>149.19707273131499</c:v>
                </c:pt>
                <c:pt idx="2280">
                  <c:v>148.897505409057</c:v>
                </c:pt>
                <c:pt idx="2281">
                  <c:v>149.07041784251399</c:v>
                </c:pt>
                <c:pt idx="2282">
                  <c:v>149.26158310086399</c:v>
                </c:pt>
                <c:pt idx="2283">
                  <c:v>149.31091697614701</c:v>
                </c:pt>
                <c:pt idx="2284">
                  <c:v>148.67470984230101</c:v>
                </c:pt>
                <c:pt idx="2285">
                  <c:v>148.22436147302099</c:v>
                </c:pt>
                <c:pt idx="2286">
                  <c:v>148.08574192745499</c:v>
                </c:pt>
                <c:pt idx="2287">
                  <c:v>148.19637844995299</c:v>
                </c:pt>
                <c:pt idx="2288">
                  <c:v>148.25719553292299</c:v>
                </c:pt>
                <c:pt idx="2289">
                  <c:v>148.20208089294201</c:v>
                </c:pt>
                <c:pt idx="2290">
                  <c:v>147.612901611258</c:v>
                </c:pt>
                <c:pt idx="2291">
                  <c:v>147.789423656841</c:v>
                </c:pt>
                <c:pt idx="2292">
                  <c:v>148.26782096203999</c:v>
                </c:pt>
                <c:pt idx="2293">
                  <c:v>148.30481155142101</c:v>
                </c:pt>
                <c:pt idx="2294">
                  <c:v>147.504170143366</c:v>
                </c:pt>
                <c:pt idx="2295">
                  <c:v>146.62981315159399</c:v>
                </c:pt>
                <c:pt idx="2296">
                  <c:v>145.249073076466</c:v>
                </c:pt>
                <c:pt idx="2297">
                  <c:v>144.27580721455399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Sheet10!$BX$7</c:f>
              <c:strCache>
                <c:ptCount val="1"/>
                <c:pt idx="0">
                  <c:v>ERCDaily120</c:v>
                </c:pt>
              </c:strCache>
            </c:strRef>
          </c:tx>
          <c:marker>
            <c:symbol val="none"/>
          </c:marker>
          <c:val>
            <c:numRef>
              <c:f>Sheet10!$BX$8:$BX$2418</c:f>
              <c:numCache>
                <c:formatCode>General</c:formatCode>
                <c:ptCount val="2411"/>
                <c:pt idx="0">
                  <c:v>100</c:v>
                </c:pt>
                <c:pt idx="1">
                  <c:v>99.824361581045295</c:v>
                </c:pt>
                <c:pt idx="2">
                  <c:v>100.232213837128</c:v>
                </c:pt>
                <c:pt idx="3">
                  <c:v>100.012910394399</c:v>
                </c:pt>
                <c:pt idx="4">
                  <c:v>100.041922396939</c:v>
                </c:pt>
                <c:pt idx="5">
                  <c:v>100.079384727277</c:v>
                </c:pt>
                <c:pt idx="6">
                  <c:v>100.27806629949799</c:v>
                </c:pt>
                <c:pt idx="7">
                  <c:v>100.285092048233</c:v>
                </c:pt>
                <c:pt idx="8">
                  <c:v>100.338697689203</c:v>
                </c:pt>
                <c:pt idx="9">
                  <c:v>100.456712941541</c:v>
                </c:pt>
                <c:pt idx="10">
                  <c:v>100.523365369922</c:v>
                </c:pt>
                <c:pt idx="11">
                  <c:v>100.936914549428</c:v>
                </c:pt>
                <c:pt idx="12">
                  <c:v>101.42158780742299</c:v>
                </c:pt>
                <c:pt idx="13">
                  <c:v>101.41633190419201</c:v>
                </c:pt>
                <c:pt idx="14">
                  <c:v>101.30692376886</c:v>
                </c:pt>
                <c:pt idx="15">
                  <c:v>101.486250074352</c:v>
                </c:pt>
                <c:pt idx="16">
                  <c:v>101.94078767232099</c:v>
                </c:pt>
                <c:pt idx="17">
                  <c:v>102.00212034518501</c:v>
                </c:pt>
                <c:pt idx="18">
                  <c:v>102.412576343631</c:v>
                </c:pt>
                <c:pt idx="19">
                  <c:v>102.803752083806</c:v>
                </c:pt>
                <c:pt idx="20">
                  <c:v>102.24147252348099</c:v>
                </c:pt>
                <c:pt idx="21">
                  <c:v>102.649517268593</c:v>
                </c:pt>
                <c:pt idx="22">
                  <c:v>102.48360471158399</c:v>
                </c:pt>
                <c:pt idx="23">
                  <c:v>102.91542884088901</c:v>
                </c:pt>
                <c:pt idx="24">
                  <c:v>102.721628456698</c:v>
                </c:pt>
                <c:pt idx="25">
                  <c:v>103.070466871484</c:v>
                </c:pt>
                <c:pt idx="26">
                  <c:v>102.54432735168299</c:v>
                </c:pt>
                <c:pt idx="27">
                  <c:v>102.49585514828</c:v>
                </c:pt>
                <c:pt idx="28">
                  <c:v>102.719299612642</c:v>
                </c:pt>
                <c:pt idx="29">
                  <c:v>102.283298499952</c:v>
                </c:pt>
                <c:pt idx="30">
                  <c:v>102.239799772911</c:v>
                </c:pt>
                <c:pt idx="31">
                  <c:v>102.364652786755</c:v>
                </c:pt>
                <c:pt idx="32">
                  <c:v>102.35454886756899</c:v>
                </c:pt>
                <c:pt idx="33">
                  <c:v>102.679511902613</c:v>
                </c:pt>
                <c:pt idx="34">
                  <c:v>102.847444467747</c:v>
                </c:pt>
                <c:pt idx="35">
                  <c:v>103.155022275506</c:v>
                </c:pt>
                <c:pt idx="36">
                  <c:v>103.141566237174</c:v>
                </c:pt>
                <c:pt idx="37">
                  <c:v>103.393218216585</c:v>
                </c:pt>
                <c:pt idx="38">
                  <c:v>103.869343301263</c:v>
                </c:pt>
                <c:pt idx="39">
                  <c:v>103.312086691356</c:v>
                </c:pt>
                <c:pt idx="40">
                  <c:v>103.16860927418099</c:v>
                </c:pt>
                <c:pt idx="41">
                  <c:v>103.487299902204</c:v>
                </c:pt>
                <c:pt idx="42">
                  <c:v>103.41137836800699</c:v>
                </c:pt>
                <c:pt idx="43">
                  <c:v>103.76456270668</c:v>
                </c:pt>
                <c:pt idx="44">
                  <c:v>103.458392254218</c:v>
                </c:pt>
                <c:pt idx="45">
                  <c:v>103.157873762691</c:v>
                </c:pt>
                <c:pt idx="46">
                  <c:v>103.44756301064</c:v>
                </c:pt>
                <c:pt idx="47">
                  <c:v>102.723607288783</c:v>
                </c:pt>
                <c:pt idx="48">
                  <c:v>102.74506264630099</c:v>
                </c:pt>
                <c:pt idx="49">
                  <c:v>103.111141699138</c:v>
                </c:pt>
                <c:pt idx="50">
                  <c:v>103.400707398169</c:v>
                </c:pt>
                <c:pt idx="51">
                  <c:v>102.82947094142899</c:v>
                </c:pt>
                <c:pt idx="52">
                  <c:v>102.18848595969899</c:v>
                </c:pt>
                <c:pt idx="53">
                  <c:v>102.266165121434</c:v>
                </c:pt>
                <c:pt idx="54">
                  <c:v>102.524458762042</c:v>
                </c:pt>
                <c:pt idx="55">
                  <c:v>103.14237189439</c:v>
                </c:pt>
                <c:pt idx="56">
                  <c:v>103.07447564384699</c:v>
                </c:pt>
                <c:pt idx="57">
                  <c:v>103.213958620966</c:v>
                </c:pt>
                <c:pt idx="58">
                  <c:v>103.16311375988199</c:v>
                </c:pt>
                <c:pt idx="59">
                  <c:v>103.189944848011</c:v>
                </c:pt>
                <c:pt idx="60">
                  <c:v>103.460926365018</c:v>
                </c:pt>
                <c:pt idx="61">
                  <c:v>103.92314202286001</c:v>
                </c:pt>
                <c:pt idx="62">
                  <c:v>104.031695974573</c:v>
                </c:pt>
                <c:pt idx="63">
                  <c:v>104.729808492765</c:v>
                </c:pt>
                <c:pt idx="64">
                  <c:v>104.78261598144999</c:v>
                </c:pt>
                <c:pt idx="65">
                  <c:v>104.364011867275</c:v>
                </c:pt>
                <c:pt idx="66">
                  <c:v>104.194944908612</c:v>
                </c:pt>
                <c:pt idx="67">
                  <c:v>104.05753496537</c:v>
                </c:pt>
                <c:pt idx="68">
                  <c:v>104.06983982921</c:v>
                </c:pt>
                <c:pt idx="69">
                  <c:v>103.804610714558</c:v>
                </c:pt>
                <c:pt idx="70">
                  <c:v>103.907990843451</c:v>
                </c:pt>
                <c:pt idx="71">
                  <c:v>104.323166457366</c:v>
                </c:pt>
                <c:pt idx="72">
                  <c:v>104.083679157264</c:v>
                </c:pt>
                <c:pt idx="73">
                  <c:v>103.585047360461</c:v>
                </c:pt>
                <c:pt idx="74">
                  <c:v>103.47614104271899</c:v>
                </c:pt>
                <c:pt idx="75">
                  <c:v>103.392882457825</c:v>
                </c:pt>
                <c:pt idx="76">
                  <c:v>103.54711626599099</c:v>
                </c:pt>
                <c:pt idx="77">
                  <c:v>103.599001996232</c:v>
                </c:pt>
                <c:pt idx="78">
                  <c:v>103.43310941906</c:v>
                </c:pt>
                <c:pt idx="79">
                  <c:v>103.936662239551</c:v>
                </c:pt>
                <c:pt idx="80">
                  <c:v>104.194747009905</c:v>
                </c:pt>
                <c:pt idx="81">
                  <c:v>104.146345962</c:v>
                </c:pt>
                <c:pt idx="82">
                  <c:v>104.05726539659</c:v>
                </c:pt>
                <c:pt idx="83">
                  <c:v>104.541902041002</c:v>
                </c:pt>
                <c:pt idx="84">
                  <c:v>104.621323175398</c:v>
                </c:pt>
                <c:pt idx="85">
                  <c:v>104.229290632676</c:v>
                </c:pt>
                <c:pt idx="86">
                  <c:v>103.814359052931</c:v>
                </c:pt>
                <c:pt idx="87">
                  <c:v>103.42803551619301</c:v>
                </c:pt>
                <c:pt idx="88">
                  <c:v>102.826632233155</c:v>
                </c:pt>
                <c:pt idx="89">
                  <c:v>103.658167691439</c:v>
                </c:pt>
                <c:pt idx="90">
                  <c:v>104.117911687401</c:v>
                </c:pt>
                <c:pt idx="91">
                  <c:v>103.908790509996</c:v>
                </c:pt>
                <c:pt idx="92">
                  <c:v>103.69714482411899</c:v>
                </c:pt>
                <c:pt idx="93">
                  <c:v>103.300861817121</c:v>
                </c:pt>
                <c:pt idx="94">
                  <c:v>103.51733693362</c:v>
                </c:pt>
                <c:pt idx="95">
                  <c:v>103.453224531627</c:v>
                </c:pt>
                <c:pt idx="96">
                  <c:v>103.83588948254901</c:v>
                </c:pt>
                <c:pt idx="97">
                  <c:v>103.93453045835</c:v>
                </c:pt>
                <c:pt idx="98">
                  <c:v>103.97252959029601</c:v>
                </c:pt>
                <c:pt idx="99">
                  <c:v>103.79124366935901</c:v>
                </c:pt>
                <c:pt idx="100">
                  <c:v>104.402478246879</c:v>
                </c:pt>
                <c:pt idx="101">
                  <c:v>104.358195604901</c:v>
                </c:pt>
                <c:pt idx="102">
                  <c:v>105.28934401597201</c:v>
                </c:pt>
                <c:pt idx="103">
                  <c:v>105.325270746803</c:v>
                </c:pt>
                <c:pt idx="104">
                  <c:v>105.40710197901601</c:v>
                </c:pt>
                <c:pt idx="105">
                  <c:v>104.706417065257</c:v>
                </c:pt>
                <c:pt idx="106">
                  <c:v>104.994919653748</c:v>
                </c:pt>
                <c:pt idx="107">
                  <c:v>104.90493233500401</c:v>
                </c:pt>
                <c:pt idx="108">
                  <c:v>104.84300653075501</c:v>
                </c:pt>
                <c:pt idx="109">
                  <c:v>105.27724753104999</c:v>
                </c:pt>
                <c:pt idx="110">
                  <c:v>105.31751002432</c:v>
                </c:pt>
                <c:pt idx="111">
                  <c:v>106.09813883558699</c:v>
                </c:pt>
                <c:pt idx="112">
                  <c:v>105.790960306985</c:v>
                </c:pt>
                <c:pt idx="113">
                  <c:v>105.763667554598</c:v>
                </c:pt>
                <c:pt idx="114">
                  <c:v>105.41896825810301</c:v>
                </c:pt>
                <c:pt idx="115">
                  <c:v>106.117909247125</c:v>
                </c:pt>
                <c:pt idx="116">
                  <c:v>105.667744690333</c:v>
                </c:pt>
                <c:pt idx="117">
                  <c:v>106.00917744343</c:v>
                </c:pt>
                <c:pt idx="118">
                  <c:v>105.295457955111</c:v>
                </c:pt>
                <c:pt idx="119">
                  <c:v>105.753316846955</c:v>
                </c:pt>
                <c:pt idx="120">
                  <c:v>106.05218807237</c:v>
                </c:pt>
                <c:pt idx="121">
                  <c:v>105.80528469213201</c:v>
                </c:pt>
                <c:pt idx="122">
                  <c:v>105.828815590186</c:v>
                </c:pt>
                <c:pt idx="123">
                  <c:v>105.625682025945</c:v>
                </c:pt>
                <c:pt idx="124">
                  <c:v>105.479355386253</c:v>
                </c:pt>
                <c:pt idx="125">
                  <c:v>105.880122104355</c:v>
                </c:pt>
                <c:pt idx="126">
                  <c:v>105.90497406741</c:v>
                </c:pt>
                <c:pt idx="127">
                  <c:v>106.67208713284499</c:v>
                </c:pt>
                <c:pt idx="128">
                  <c:v>106.8288762195</c:v>
                </c:pt>
                <c:pt idx="129">
                  <c:v>106.65890957421701</c:v>
                </c:pt>
                <c:pt idx="130">
                  <c:v>107.100696160307</c:v>
                </c:pt>
                <c:pt idx="131">
                  <c:v>106.905847249186</c:v>
                </c:pt>
                <c:pt idx="132">
                  <c:v>106.849893883695</c:v>
                </c:pt>
                <c:pt idx="133">
                  <c:v>106.705376898639</c:v>
                </c:pt>
                <c:pt idx="134">
                  <c:v>106.649145531841</c:v>
                </c:pt>
                <c:pt idx="135">
                  <c:v>106.748544614949</c:v>
                </c:pt>
                <c:pt idx="136">
                  <c:v>106.674617738669</c:v>
                </c:pt>
                <c:pt idx="137">
                  <c:v>107.16045554093201</c:v>
                </c:pt>
                <c:pt idx="138">
                  <c:v>107.206052574689</c:v>
                </c:pt>
                <c:pt idx="139">
                  <c:v>107.233385467711</c:v>
                </c:pt>
                <c:pt idx="140">
                  <c:v>107.210622522973</c:v>
                </c:pt>
                <c:pt idx="141">
                  <c:v>106.591923552037</c:v>
                </c:pt>
                <c:pt idx="142">
                  <c:v>106.915359362209</c:v>
                </c:pt>
                <c:pt idx="143">
                  <c:v>107.122799822479</c:v>
                </c:pt>
                <c:pt idx="144">
                  <c:v>106.77020462312601</c:v>
                </c:pt>
                <c:pt idx="145">
                  <c:v>107.02149514300299</c:v>
                </c:pt>
                <c:pt idx="146">
                  <c:v>107.078149730742</c:v>
                </c:pt>
                <c:pt idx="147">
                  <c:v>107.075200508328</c:v>
                </c:pt>
                <c:pt idx="148">
                  <c:v>107.550443837576</c:v>
                </c:pt>
                <c:pt idx="149">
                  <c:v>107.609206925352</c:v>
                </c:pt>
                <c:pt idx="150">
                  <c:v>107.670947835315</c:v>
                </c:pt>
                <c:pt idx="151">
                  <c:v>108.262177732072</c:v>
                </c:pt>
                <c:pt idx="152">
                  <c:v>108.457368385289</c:v>
                </c:pt>
                <c:pt idx="153">
                  <c:v>108.257138112383</c:v>
                </c:pt>
                <c:pt idx="154">
                  <c:v>107.90398924425899</c:v>
                </c:pt>
                <c:pt idx="155">
                  <c:v>107.795808148855</c:v>
                </c:pt>
                <c:pt idx="156">
                  <c:v>108.474434386921</c:v>
                </c:pt>
                <c:pt idx="157">
                  <c:v>108.71518598620899</c:v>
                </c:pt>
                <c:pt idx="158">
                  <c:v>108.939539874614</c:v>
                </c:pt>
                <c:pt idx="159">
                  <c:v>109.237392134393</c:v>
                </c:pt>
                <c:pt idx="160">
                  <c:v>109.40651298767</c:v>
                </c:pt>
                <c:pt idx="161">
                  <c:v>108.514984630844</c:v>
                </c:pt>
                <c:pt idx="162">
                  <c:v>108.723900848632</c:v>
                </c:pt>
                <c:pt idx="163">
                  <c:v>108.028205089613</c:v>
                </c:pt>
                <c:pt idx="164">
                  <c:v>107.851556394742</c:v>
                </c:pt>
                <c:pt idx="165">
                  <c:v>107.09097408145099</c:v>
                </c:pt>
                <c:pt idx="166">
                  <c:v>107.527057728453</c:v>
                </c:pt>
                <c:pt idx="167">
                  <c:v>107.594715190475</c:v>
                </c:pt>
                <c:pt idx="168">
                  <c:v>107.406380626101</c:v>
                </c:pt>
                <c:pt idx="169">
                  <c:v>106.872821938615</c:v>
                </c:pt>
                <c:pt idx="170">
                  <c:v>107.535588661774</c:v>
                </c:pt>
                <c:pt idx="171">
                  <c:v>108.694880516314</c:v>
                </c:pt>
                <c:pt idx="172">
                  <c:v>108.020691285041</c:v>
                </c:pt>
                <c:pt idx="173">
                  <c:v>107.268197997267</c:v>
                </c:pt>
                <c:pt idx="174">
                  <c:v>107.572774513228</c:v>
                </c:pt>
                <c:pt idx="175">
                  <c:v>107.03545137036799</c:v>
                </c:pt>
                <c:pt idx="176">
                  <c:v>106.907345959395</c:v>
                </c:pt>
                <c:pt idx="177">
                  <c:v>106.952557502114</c:v>
                </c:pt>
                <c:pt idx="178">
                  <c:v>107.01537324436801</c:v>
                </c:pt>
                <c:pt idx="179">
                  <c:v>107.540574395151</c:v>
                </c:pt>
                <c:pt idx="180">
                  <c:v>106.715345896041</c:v>
                </c:pt>
                <c:pt idx="181">
                  <c:v>106.92741537254599</c:v>
                </c:pt>
                <c:pt idx="182">
                  <c:v>107.06550218047001</c:v>
                </c:pt>
                <c:pt idx="183">
                  <c:v>107.27734583360299</c:v>
                </c:pt>
                <c:pt idx="184">
                  <c:v>107.110271763545</c:v>
                </c:pt>
                <c:pt idx="185">
                  <c:v>107.61627986347</c:v>
                </c:pt>
                <c:pt idx="186">
                  <c:v>107.954885751861</c:v>
                </c:pt>
                <c:pt idx="187">
                  <c:v>107.952563006894</c:v>
                </c:pt>
                <c:pt idx="188">
                  <c:v>108.060274542348</c:v>
                </c:pt>
                <c:pt idx="189">
                  <c:v>108.236099248907</c:v>
                </c:pt>
                <c:pt idx="190">
                  <c:v>108.219987808666</c:v>
                </c:pt>
                <c:pt idx="191">
                  <c:v>108.05138036995299</c:v>
                </c:pt>
                <c:pt idx="192">
                  <c:v>107.86747757739801</c:v>
                </c:pt>
                <c:pt idx="193">
                  <c:v>107.750878217709</c:v>
                </c:pt>
                <c:pt idx="194">
                  <c:v>108.458017979698</c:v>
                </c:pt>
                <c:pt idx="195">
                  <c:v>108.123137884484</c:v>
                </c:pt>
                <c:pt idx="196">
                  <c:v>108.339545123116</c:v>
                </c:pt>
                <c:pt idx="197">
                  <c:v>107.565089220959</c:v>
                </c:pt>
                <c:pt idx="198">
                  <c:v>106.871527476743</c:v>
                </c:pt>
                <c:pt idx="199">
                  <c:v>106.271357929309</c:v>
                </c:pt>
                <c:pt idx="200">
                  <c:v>105.94903541330601</c:v>
                </c:pt>
                <c:pt idx="201">
                  <c:v>106.42346033023701</c:v>
                </c:pt>
                <c:pt idx="202">
                  <c:v>106.018075962838</c:v>
                </c:pt>
                <c:pt idx="203">
                  <c:v>105.407777274056</c:v>
                </c:pt>
                <c:pt idx="204">
                  <c:v>105.803456405668</c:v>
                </c:pt>
                <c:pt idx="205">
                  <c:v>105.190127059627</c:v>
                </c:pt>
                <c:pt idx="206">
                  <c:v>105.50343356936401</c:v>
                </c:pt>
                <c:pt idx="207">
                  <c:v>105.270151177709</c:v>
                </c:pt>
                <c:pt idx="208">
                  <c:v>106.160477462844</c:v>
                </c:pt>
                <c:pt idx="209">
                  <c:v>106.153039011234</c:v>
                </c:pt>
                <c:pt idx="210">
                  <c:v>105.819073681147</c:v>
                </c:pt>
                <c:pt idx="211">
                  <c:v>105.07549591784</c:v>
                </c:pt>
                <c:pt idx="212">
                  <c:v>105.150808013421</c:v>
                </c:pt>
                <c:pt idx="213">
                  <c:v>105.37933663274799</c:v>
                </c:pt>
                <c:pt idx="214">
                  <c:v>105.347342478141</c:v>
                </c:pt>
                <c:pt idx="215">
                  <c:v>105.45474772564199</c:v>
                </c:pt>
                <c:pt idx="216">
                  <c:v>104.61761714353101</c:v>
                </c:pt>
                <c:pt idx="217">
                  <c:v>104.67463049092299</c:v>
                </c:pt>
                <c:pt idx="218">
                  <c:v>104.76236841297001</c:v>
                </c:pt>
                <c:pt idx="219">
                  <c:v>104.634159807627</c:v>
                </c:pt>
                <c:pt idx="220">
                  <c:v>104.221950850057</c:v>
                </c:pt>
                <c:pt idx="221">
                  <c:v>104.19767004577299</c:v>
                </c:pt>
                <c:pt idx="222">
                  <c:v>104.11510706307099</c:v>
                </c:pt>
                <c:pt idx="223">
                  <c:v>104.329331084118</c:v>
                </c:pt>
                <c:pt idx="224">
                  <c:v>104.682177180127</c:v>
                </c:pt>
                <c:pt idx="225">
                  <c:v>104.60545300174201</c:v>
                </c:pt>
                <c:pt idx="226">
                  <c:v>104.406394415821</c:v>
                </c:pt>
                <c:pt idx="227">
                  <c:v>104.533100312516</c:v>
                </c:pt>
                <c:pt idx="228">
                  <c:v>104.792626941897</c:v>
                </c:pt>
                <c:pt idx="229">
                  <c:v>105.283794837038</c:v>
                </c:pt>
                <c:pt idx="230">
                  <c:v>104.62579332859001</c:v>
                </c:pt>
                <c:pt idx="231">
                  <c:v>104.18484115775399</c:v>
                </c:pt>
                <c:pt idx="232">
                  <c:v>104.07127541741001</c:v>
                </c:pt>
                <c:pt idx="233">
                  <c:v>103.350320610696</c:v>
                </c:pt>
                <c:pt idx="234">
                  <c:v>103.206083712394</c:v>
                </c:pt>
                <c:pt idx="235">
                  <c:v>103.634234255359</c:v>
                </c:pt>
                <c:pt idx="236">
                  <c:v>102.584207977104</c:v>
                </c:pt>
                <c:pt idx="237">
                  <c:v>102.09486254046</c:v>
                </c:pt>
                <c:pt idx="238">
                  <c:v>102.116027733773</c:v>
                </c:pt>
                <c:pt idx="239">
                  <c:v>101.862108758687</c:v>
                </c:pt>
                <c:pt idx="240">
                  <c:v>101.701413670954</c:v>
                </c:pt>
                <c:pt idx="241">
                  <c:v>100.640110273735</c:v>
                </c:pt>
                <c:pt idx="242">
                  <c:v>100.08312338726699</c:v>
                </c:pt>
                <c:pt idx="243">
                  <c:v>100.75737599267499</c:v>
                </c:pt>
                <c:pt idx="244">
                  <c:v>101.405077760561</c:v>
                </c:pt>
                <c:pt idx="245">
                  <c:v>101.079246840915</c:v>
                </c:pt>
                <c:pt idx="246">
                  <c:v>100.47554481964499</c:v>
                </c:pt>
                <c:pt idx="247">
                  <c:v>100.438694953322</c:v>
                </c:pt>
                <c:pt idx="248">
                  <c:v>100.392015349594</c:v>
                </c:pt>
                <c:pt idx="249">
                  <c:v>100.106430485614</c:v>
                </c:pt>
                <c:pt idx="250">
                  <c:v>97.945437038161401</c:v>
                </c:pt>
                <c:pt idx="251">
                  <c:v>98.717183056205101</c:v>
                </c:pt>
                <c:pt idx="252">
                  <c:v>99.404454204188994</c:v>
                </c:pt>
                <c:pt idx="253">
                  <c:v>98.667457703298396</c:v>
                </c:pt>
                <c:pt idx="254">
                  <c:v>98.878990336138997</c:v>
                </c:pt>
                <c:pt idx="255">
                  <c:v>98.8464718847641</c:v>
                </c:pt>
                <c:pt idx="256">
                  <c:v>98.176531991229496</c:v>
                </c:pt>
                <c:pt idx="257">
                  <c:v>96.663142585412302</c:v>
                </c:pt>
                <c:pt idx="258">
                  <c:v>95.520221671033198</c:v>
                </c:pt>
                <c:pt idx="259">
                  <c:v>93.522762845487307</c:v>
                </c:pt>
                <c:pt idx="260">
                  <c:v>94.580170690353597</c:v>
                </c:pt>
                <c:pt idx="261">
                  <c:v>94.304667482741195</c:v>
                </c:pt>
                <c:pt idx="262">
                  <c:v>93.226838363020207</c:v>
                </c:pt>
                <c:pt idx="263">
                  <c:v>93.269334325442898</c:v>
                </c:pt>
                <c:pt idx="264">
                  <c:v>92.948597380387994</c:v>
                </c:pt>
                <c:pt idx="265">
                  <c:v>93.926643641483693</c:v>
                </c:pt>
                <c:pt idx="266">
                  <c:v>93.756073998596506</c:v>
                </c:pt>
                <c:pt idx="267">
                  <c:v>93.520491835547205</c:v>
                </c:pt>
                <c:pt idx="268">
                  <c:v>93.562219899863194</c:v>
                </c:pt>
                <c:pt idx="269">
                  <c:v>92.337975986734605</c:v>
                </c:pt>
                <c:pt idx="270">
                  <c:v>91.530960483230103</c:v>
                </c:pt>
                <c:pt idx="271">
                  <c:v>92.2583819202803</c:v>
                </c:pt>
                <c:pt idx="272">
                  <c:v>92.454744946852202</c:v>
                </c:pt>
                <c:pt idx="273">
                  <c:v>92.381403447851895</c:v>
                </c:pt>
                <c:pt idx="274">
                  <c:v>92.259877458041103</c:v>
                </c:pt>
                <c:pt idx="275">
                  <c:v>92.163738157823104</c:v>
                </c:pt>
                <c:pt idx="276">
                  <c:v>93.905939078195303</c:v>
                </c:pt>
                <c:pt idx="277">
                  <c:v>93.5904990812151</c:v>
                </c:pt>
                <c:pt idx="278">
                  <c:v>92.808764547113697</c:v>
                </c:pt>
                <c:pt idx="279">
                  <c:v>92.873765272275605</c:v>
                </c:pt>
                <c:pt idx="280">
                  <c:v>92.772341712682802</c:v>
                </c:pt>
                <c:pt idx="281">
                  <c:v>92.619909575429702</c:v>
                </c:pt>
                <c:pt idx="282">
                  <c:v>92.138169353220803</c:v>
                </c:pt>
                <c:pt idx="283">
                  <c:v>92.254801122605997</c:v>
                </c:pt>
                <c:pt idx="284">
                  <c:v>92.378430773346295</c:v>
                </c:pt>
                <c:pt idx="285">
                  <c:v>92.385014666052697</c:v>
                </c:pt>
                <c:pt idx="286">
                  <c:v>92.672096907506003</c:v>
                </c:pt>
                <c:pt idx="287">
                  <c:v>92.726701155634203</c:v>
                </c:pt>
                <c:pt idx="288">
                  <c:v>93.649135831742001</c:v>
                </c:pt>
                <c:pt idx="289">
                  <c:v>93.885706762381403</c:v>
                </c:pt>
                <c:pt idx="290">
                  <c:v>94.070362441492705</c:v>
                </c:pt>
                <c:pt idx="291">
                  <c:v>95.420180347221503</c:v>
                </c:pt>
                <c:pt idx="292">
                  <c:v>96.050458900259002</c:v>
                </c:pt>
                <c:pt idx="293">
                  <c:v>96.282934933636298</c:v>
                </c:pt>
                <c:pt idx="294">
                  <c:v>96.290638357430097</c:v>
                </c:pt>
                <c:pt idx="295">
                  <c:v>97.205117850460397</c:v>
                </c:pt>
                <c:pt idx="296">
                  <c:v>97.714119069925005</c:v>
                </c:pt>
                <c:pt idx="297">
                  <c:v>97.831978327576294</c:v>
                </c:pt>
                <c:pt idx="298">
                  <c:v>97.568988555489099</c:v>
                </c:pt>
                <c:pt idx="299">
                  <c:v>97.999080117428903</c:v>
                </c:pt>
                <c:pt idx="300">
                  <c:v>98.202611262816802</c:v>
                </c:pt>
                <c:pt idx="301">
                  <c:v>98.602011186188506</c:v>
                </c:pt>
                <c:pt idx="302">
                  <c:v>98.590130941645995</c:v>
                </c:pt>
                <c:pt idx="303">
                  <c:v>99.007855464020196</c:v>
                </c:pt>
                <c:pt idx="304">
                  <c:v>99.057923446989307</c:v>
                </c:pt>
                <c:pt idx="305">
                  <c:v>101.232183947774</c:v>
                </c:pt>
                <c:pt idx="306">
                  <c:v>102.35583189570499</c:v>
                </c:pt>
                <c:pt idx="307">
                  <c:v>102.802201653284</c:v>
                </c:pt>
                <c:pt idx="308">
                  <c:v>102.45371428036501</c:v>
                </c:pt>
                <c:pt idx="309">
                  <c:v>102.30108841254901</c:v>
                </c:pt>
                <c:pt idx="310">
                  <c:v>102.156639182484</c:v>
                </c:pt>
                <c:pt idx="311">
                  <c:v>102.153342858557</c:v>
                </c:pt>
                <c:pt idx="312">
                  <c:v>102.654348456276</c:v>
                </c:pt>
                <c:pt idx="313">
                  <c:v>102.74668530010101</c:v>
                </c:pt>
                <c:pt idx="314">
                  <c:v>103.051848514604</c:v>
                </c:pt>
                <c:pt idx="315">
                  <c:v>103.054111218347</c:v>
                </c:pt>
                <c:pt idx="316">
                  <c:v>102.11672527521</c:v>
                </c:pt>
                <c:pt idx="317">
                  <c:v>101.900381202625</c:v>
                </c:pt>
                <c:pt idx="318">
                  <c:v>102.08370073350601</c:v>
                </c:pt>
                <c:pt idx="319">
                  <c:v>101.186634914934</c:v>
                </c:pt>
                <c:pt idx="320">
                  <c:v>101.39538270647699</c:v>
                </c:pt>
                <c:pt idx="321">
                  <c:v>101.406955682592</c:v>
                </c:pt>
                <c:pt idx="322">
                  <c:v>101.031204058233</c:v>
                </c:pt>
                <c:pt idx="323">
                  <c:v>101.256577280459</c:v>
                </c:pt>
                <c:pt idx="324">
                  <c:v>101.127704964694</c:v>
                </c:pt>
                <c:pt idx="325">
                  <c:v>101.236046869925</c:v>
                </c:pt>
                <c:pt idx="326">
                  <c:v>101.145656277779</c:v>
                </c:pt>
                <c:pt idx="327">
                  <c:v>100.256967027904</c:v>
                </c:pt>
                <c:pt idx="328">
                  <c:v>99.846839026587901</c:v>
                </c:pt>
                <c:pt idx="329">
                  <c:v>99.067565650804994</c:v>
                </c:pt>
                <c:pt idx="330">
                  <c:v>99.389393671450307</c:v>
                </c:pt>
                <c:pt idx="331">
                  <c:v>99.090364491933698</c:v>
                </c:pt>
                <c:pt idx="332">
                  <c:v>99.853818840712606</c:v>
                </c:pt>
                <c:pt idx="333">
                  <c:v>99.900003701431004</c:v>
                </c:pt>
                <c:pt idx="334">
                  <c:v>98.6288837101322</c:v>
                </c:pt>
                <c:pt idx="335">
                  <c:v>98.704359256909299</c:v>
                </c:pt>
                <c:pt idx="336">
                  <c:v>98.621545588877495</c:v>
                </c:pt>
                <c:pt idx="337">
                  <c:v>98.264767641791394</c:v>
                </c:pt>
                <c:pt idx="338">
                  <c:v>98.034313470395304</c:v>
                </c:pt>
                <c:pt idx="339">
                  <c:v>98.178353536230006</c:v>
                </c:pt>
                <c:pt idx="340">
                  <c:v>98.534329966896394</c:v>
                </c:pt>
                <c:pt idx="341">
                  <c:v>98.630076006816793</c:v>
                </c:pt>
                <c:pt idx="342">
                  <c:v>98.838198099668304</c:v>
                </c:pt>
                <c:pt idx="343">
                  <c:v>99.219170360988699</c:v>
                </c:pt>
                <c:pt idx="344">
                  <c:v>99.250430406209006</c:v>
                </c:pt>
                <c:pt idx="345">
                  <c:v>98.568871154793001</c:v>
                </c:pt>
                <c:pt idx="346">
                  <c:v>98.894373370180801</c:v>
                </c:pt>
                <c:pt idx="347">
                  <c:v>98.582457362031207</c:v>
                </c:pt>
                <c:pt idx="348">
                  <c:v>98.120515274753402</c:v>
                </c:pt>
                <c:pt idx="349">
                  <c:v>98.431677198542602</c:v>
                </c:pt>
                <c:pt idx="350">
                  <c:v>98.049242292208305</c:v>
                </c:pt>
                <c:pt idx="351">
                  <c:v>97.870864356084695</c:v>
                </c:pt>
                <c:pt idx="352">
                  <c:v>97.306297160521197</c:v>
                </c:pt>
                <c:pt idx="353">
                  <c:v>96.687310568361397</c:v>
                </c:pt>
                <c:pt idx="354">
                  <c:v>96.290577205762403</c:v>
                </c:pt>
                <c:pt idx="355">
                  <c:v>95.955172068160195</c:v>
                </c:pt>
                <c:pt idx="356">
                  <c:v>95.763666930620701</c:v>
                </c:pt>
                <c:pt idx="357">
                  <c:v>95.838868935494503</c:v>
                </c:pt>
                <c:pt idx="358">
                  <c:v>96.126200644482395</c:v>
                </c:pt>
                <c:pt idx="359">
                  <c:v>96.057580365076205</c:v>
                </c:pt>
                <c:pt idx="360">
                  <c:v>95.451159210498005</c:v>
                </c:pt>
                <c:pt idx="361">
                  <c:v>95.540244080472306</c:v>
                </c:pt>
                <c:pt idx="362">
                  <c:v>95.885452522413601</c:v>
                </c:pt>
                <c:pt idx="363">
                  <c:v>96.960981968582999</c:v>
                </c:pt>
                <c:pt idx="364">
                  <c:v>97.019935630103504</c:v>
                </c:pt>
                <c:pt idx="365">
                  <c:v>96.553423487914202</c:v>
                </c:pt>
                <c:pt idx="366">
                  <c:v>96.694912863780502</c:v>
                </c:pt>
                <c:pt idx="367">
                  <c:v>99.023140744309799</c:v>
                </c:pt>
                <c:pt idx="368">
                  <c:v>99.213364596454994</c:v>
                </c:pt>
                <c:pt idx="369">
                  <c:v>98.752408547363103</c:v>
                </c:pt>
                <c:pt idx="370">
                  <c:v>99.256273853057607</c:v>
                </c:pt>
                <c:pt idx="371">
                  <c:v>98.820904965006306</c:v>
                </c:pt>
                <c:pt idx="372">
                  <c:v>98.6916178032956</c:v>
                </c:pt>
                <c:pt idx="373">
                  <c:v>99.416279260219397</c:v>
                </c:pt>
                <c:pt idx="374">
                  <c:v>98.961172607014504</c:v>
                </c:pt>
                <c:pt idx="375">
                  <c:v>98.403840179874294</c:v>
                </c:pt>
                <c:pt idx="376">
                  <c:v>98.799103786713701</c:v>
                </c:pt>
                <c:pt idx="377">
                  <c:v>99.046673513115294</c:v>
                </c:pt>
                <c:pt idx="378">
                  <c:v>99.190779242136003</c:v>
                </c:pt>
                <c:pt idx="379">
                  <c:v>98.789767719886996</c:v>
                </c:pt>
                <c:pt idx="380">
                  <c:v>98.244447255340305</c:v>
                </c:pt>
                <c:pt idx="381">
                  <c:v>97.937951212764304</c:v>
                </c:pt>
                <c:pt idx="382">
                  <c:v>98.487960271840805</c:v>
                </c:pt>
                <c:pt idx="383">
                  <c:v>98.920283905610901</c:v>
                </c:pt>
                <c:pt idx="384">
                  <c:v>99.463396033657901</c:v>
                </c:pt>
                <c:pt idx="385">
                  <c:v>99.240097926495807</c:v>
                </c:pt>
                <c:pt idx="386">
                  <c:v>99.589923365623704</c:v>
                </c:pt>
                <c:pt idx="387">
                  <c:v>99.432464674023294</c:v>
                </c:pt>
                <c:pt idx="388">
                  <c:v>99.016153402524395</c:v>
                </c:pt>
                <c:pt idx="389">
                  <c:v>98.648795215839797</c:v>
                </c:pt>
                <c:pt idx="390">
                  <c:v>98.776720139634605</c:v>
                </c:pt>
                <c:pt idx="391">
                  <c:v>98.804957795526803</c:v>
                </c:pt>
                <c:pt idx="392">
                  <c:v>99.233460464070404</c:v>
                </c:pt>
                <c:pt idx="393">
                  <c:v>99.622441085717895</c:v>
                </c:pt>
                <c:pt idx="394">
                  <c:v>99.4496830981644</c:v>
                </c:pt>
                <c:pt idx="395">
                  <c:v>99.038494473143302</c:v>
                </c:pt>
                <c:pt idx="396">
                  <c:v>99.282651382886996</c:v>
                </c:pt>
                <c:pt idx="397">
                  <c:v>99.115490127568293</c:v>
                </c:pt>
                <c:pt idx="398">
                  <c:v>98.865754236371302</c:v>
                </c:pt>
                <c:pt idx="399">
                  <c:v>99.603807590280496</c:v>
                </c:pt>
                <c:pt idx="400">
                  <c:v>99.598723915027193</c:v>
                </c:pt>
                <c:pt idx="401">
                  <c:v>100.167452732641</c:v>
                </c:pt>
                <c:pt idx="402">
                  <c:v>99.433564740659406</c:v>
                </c:pt>
                <c:pt idx="403">
                  <c:v>100.059041916479</c:v>
                </c:pt>
                <c:pt idx="404">
                  <c:v>100.223955500671</c:v>
                </c:pt>
                <c:pt idx="405">
                  <c:v>100.488406584565</c:v>
                </c:pt>
                <c:pt idx="406">
                  <c:v>100.17913757858599</c:v>
                </c:pt>
                <c:pt idx="407">
                  <c:v>100.41670991500099</c:v>
                </c:pt>
                <c:pt idx="408">
                  <c:v>100.19497766192001</c:v>
                </c:pt>
                <c:pt idx="409">
                  <c:v>100.347754336284</c:v>
                </c:pt>
                <c:pt idx="410">
                  <c:v>100.51907077785501</c:v>
                </c:pt>
                <c:pt idx="411">
                  <c:v>101.06042602502799</c:v>
                </c:pt>
                <c:pt idx="412">
                  <c:v>100.398646972325</c:v>
                </c:pt>
                <c:pt idx="413">
                  <c:v>100.305344980681</c:v>
                </c:pt>
                <c:pt idx="414">
                  <c:v>100.287219147543</c:v>
                </c:pt>
                <c:pt idx="415">
                  <c:v>99.752251973048502</c:v>
                </c:pt>
                <c:pt idx="416">
                  <c:v>100.277381691993</c:v>
                </c:pt>
                <c:pt idx="417">
                  <c:v>101.632755600716</c:v>
                </c:pt>
                <c:pt idx="418">
                  <c:v>101.319922623864</c:v>
                </c:pt>
                <c:pt idx="419">
                  <c:v>101.788588306238</c:v>
                </c:pt>
                <c:pt idx="420">
                  <c:v>101.54878786146099</c:v>
                </c:pt>
                <c:pt idx="421">
                  <c:v>101.45445229917399</c:v>
                </c:pt>
                <c:pt idx="422">
                  <c:v>100.633533855772</c:v>
                </c:pt>
                <c:pt idx="423">
                  <c:v>100.283286434347</c:v>
                </c:pt>
                <c:pt idx="424">
                  <c:v>100.786033810465</c:v>
                </c:pt>
                <c:pt idx="425">
                  <c:v>100.56293518811999</c:v>
                </c:pt>
                <c:pt idx="426">
                  <c:v>100.899448260225</c:v>
                </c:pt>
                <c:pt idx="427">
                  <c:v>100.977915332509</c:v>
                </c:pt>
                <c:pt idx="428">
                  <c:v>100.479730285632</c:v>
                </c:pt>
                <c:pt idx="429">
                  <c:v>100.690410066053</c:v>
                </c:pt>
                <c:pt idx="430">
                  <c:v>100.60972489295899</c:v>
                </c:pt>
                <c:pt idx="431">
                  <c:v>100.097553025396</c:v>
                </c:pt>
                <c:pt idx="432">
                  <c:v>100.474521765837</c:v>
                </c:pt>
                <c:pt idx="433">
                  <c:v>99.979909310909306</c:v>
                </c:pt>
                <c:pt idx="434">
                  <c:v>100.437712480111</c:v>
                </c:pt>
                <c:pt idx="435">
                  <c:v>100.33902554360699</c:v>
                </c:pt>
                <c:pt idx="436">
                  <c:v>101.28212420005499</c:v>
                </c:pt>
                <c:pt idx="437">
                  <c:v>101.35918187116199</c:v>
                </c:pt>
                <c:pt idx="438">
                  <c:v>101.513597430538</c:v>
                </c:pt>
                <c:pt idx="439">
                  <c:v>101.384093674176</c:v>
                </c:pt>
                <c:pt idx="440">
                  <c:v>101.493431009312</c:v>
                </c:pt>
                <c:pt idx="441">
                  <c:v>100.901625125249</c:v>
                </c:pt>
                <c:pt idx="442">
                  <c:v>100.63963537138</c:v>
                </c:pt>
                <c:pt idx="443">
                  <c:v>100.369545880255</c:v>
                </c:pt>
                <c:pt idx="444">
                  <c:v>100.632219672107</c:v>
                </c:pt>
                <c:pt idx="445">
                  <c:v>100.360772051738</c:v>
                </c:pt>
                <c:pt idx="446">
                  <c:v>100.57094233534799</c:v>
                </c:pt>
                <c:pt idx="447">
                  <c:v>100.687455598639</c:v>
                </c:pt>
                <c:pt idx="448">
                  <c:v>100.49813406590501</c:v>
                </c:pt>
                <c:pt idx="449">
                  <c:v>100.592048274633</c:v>
                </c:pt>
                <c:pt idx="450">
                  <c:v>101.050432385729</c:v>
                </c:pt>
                <c:pt idx="451">
                  <c:v>100.874806169308</c:v>
                </c:pt>
                <c:pt idx="452">
                  <c:v>101.520830084016</c:v>
                </c:pt>
                <c:pt idx="453">
                  <c:v>102.07840737280399</c:v>
                </c:pt>
                <c:pt idx="454">
                  <c:v>101.896951631855</c:v>
                </c:pt>
                <c:pt idx="455">
                  <c:v>101.86743335235499</c:v>
                </c:pt>
                <c:pt idx="456">
                  <c:v>102.09565237142699</c:v>
                </c:pt>
                <c:pt idx="457">
                  <c:v>102.005463574941</c:v>
                </c:pt>
                <c:pt idx="458">
                  <c:v>101.859187305977</c:v>
                </c:pt>
                <c:pt idx="459">
                  <c:v>101.57403431148001</c:v>
                </c:pt>
                <c:pt idx="460">
                  <c:v>102.315192978932</c:v>
                </c:pt>
                <c:pt idx="461">
                  <c:v>103.28986357763701</c:v>
                </c:pt>
                <c:pt idx="462">
                  <c:v>103.201472070489</c:v>
                </c:pt>
                <c:pt idx="463">
                  <c:v>103.221666810979</c:v>
                </c:pt>
                <c:pt idx="464">
                  <c:v>103.123903272798</c:v>
                </c:pt>
                <c:pt idx="465">
                  <c:v>102.927991309098</c:v>
                </c:pt>
                <c:pt idx="466">
                  <c:v>102.857903336579</c:v>
                </c:pt>
                <c:pt idx="467">
                  <c:v>103.062818095868</c:v>
                </c:pt>
                <c:pt idx="468">
                  <c:v>103.141540165585</c:v>
                </c:pt>
                <c:pt idx="469">
                  <c:v>103.120188902846</c:v>
                </c:pt>
                <c:pt idx="470">
                  <c:v>103.70058996363301</c:v>
                </c:pt>
                <c:pt idx="471">
                  <c:v>103.49854022969799</c:v>
                </c:pt>
                <c:pt idx="472">
                  <c:v>103.12616280134201</c:v>
                </c:pt>
                <c:pt idx="473">
                  <c:v>103.295243428086</c:v>
                </c:pt>
                <c:pt idx="474">
                  <c:v>103.81441549278701</c:v>
                </c:pt>
                <c:pt idx="475">
                  <c:v>104.434452920618</c:v>
                </c:pt>
                <c:pt idx="476">
                  <c:v>104.28726206496199</c:v>
                </c:pt>
                <c:pt idx="477">
                  <c:v>104.587141202447</c:v>
                </c:pt>
                <c:pt idx="478">
                  <c:v>104.81837321069099</c:v>
                </c:pt>
                <c:pt idx="479">
                  <c:v>105.041872668069</c:v>
                </c:pt>
                <c:pt idx="480">
                  <c:v>104.974554893644</c:v>
                </c:pt>
                <c:pt idx="481">
                  <c:v>105.140515890345</c:v>
                </c:pt>
                <c:pt idx="482">
                  <c:v>105.018890273065</c:v>
                </c:pt>
                <c:pt idx="483">
                  <c:v>104.358507997419</c:v>
                </c:pt>
                <c:pt idx="484">
                  <c:v>104.789125032027</c:v>
                </c:pt>
                <c:pt idx="485">
                  <c:v>104.867632904659</c:v>
                </c:pt>
                <c:pt idx="486">
                  <c:v>104.9449274512</c:v>
                </c:pt>
                <c:pt idx="487">
                  <c:v>105.03712600049001</c:v>
                </c:pt>
                <c:pt idx="488">
                  <c:v>105.319791499299</c:v>
                </c:pt>
                <c:pt idx="489">
                  <c:v>106.221280179545</c:v>
                </c:pt>
                <c:pt idx="490">
                  <c:v>106.481325199089</c:v>
                </c:pt>
                <c:pt idx="491">
                  <c:v>106.266062687092</c:v>
                </c:pt>
                <c:pt idx="492">
                  <c:v>106.24345009367001</c:v>
                </c:pt>
                <c:pt idx="493">
                  <c:v>106.79099924585201</c:v>
                </c:pt>
                <c:pt idx="494">
                  <c:v>107.156838502976</c:v>
                </c:pt>
                <c:pt idx="495">
                  <c:v>106.82460712794</c:v>
                </c:pt>
                <c:pt idx="496">
                  <c:v>106.845306378275</c:v>
                </c:pt>
                <c:pt idx="497">
                  <c:v>107.117383022612</c:v>
                </c:pt>
                <c:pt idx="498">
                  <c:v>107.02101526944899</c:v>
                </c:pt>
                <c:pt idx="499">
                  <c:v>106.826963313796</c:v>
                </c:pt>
                <c:pt idx="500">
                  <c:v>106.96849736970999</c:v>
                </c:pt>
                <c:pt idx="501">
                  <c:v>107.735254163055</c:v>
                </c:pt>
                <c:pt idx="502">
                  <c:v>107.56206149097299</c:v>
                </c:pt>
                <c:pt idx="503">
                  <c:v>107.5935428639</c:v>
                </c:pt>
                <c:pt idx="504">
                  <c:v>107.045168534379</c:v>
                </c:pt>
                <c:pt idx="505">
                  <c:v>106.69378971970301</c:v>
                </c:pt>
                <c:pt idx="506">
                  <c:v>107.138416731156</c:v>
                </c:pt>
                <c:pt idx="507">
                  <c:v>107.36767228016301</c:v>
                </c:pt>
                <c:pt idx="508">
                  <c:v>107.934062720399</c:v>
                </c:pt>
                <c:pt idx="509">
                  <c:v>107.804529705371</c:v>
                </c:pt>
                <c:pt idx="510">
                  <c:v>107.16597534557</c:v>
                </c:pt>
                <c:pt idx="511">
                  <c:v>107.44966682130401</c:v>
                </c:pt>
                <c:pt idx="512">
                  <c:v>107.655421150259</c:v>
                </c:pt>
                <c:pt idx="513">
                  <c:v>107.644381627416</c:v>
                </c:pt>
                <c:pt idx="514">
                  <c:v>107.51401772444</c:v>
                </c:pt>
                <c:pt idx="515">
                  <c:v>107.539509313745</c:v>
                </c:pt>
                <c:pt idx="516">
                  <c:v>108.167878058705</c:v>
                </c:pt>
                <c:pt idx="517">
                  <c:v>108.29001033889899</c:v>
                </c:pt>
                <c:pt idx="518">
                  <c:v>107.87875278863601</c:v>
                </c:pt>
                <c:pt idx="519">
                  <c:v>107.984262971413</c:v>
                </c:pt>
                <c:pt idx="520">
                  <c:v>107.392780662775</c:v>
                </c:pt>
                <c:pt idx="521">
                  <c:v>106.677363612251</c:v>
                </c:pt>
                <c:pt idx="522">
                  <c:v>106.998633717365</c:v>
                </c:pt>
                <c:pt idx="523">
                  <c:v>106.427144311761</c:v>
                </c:pt>
                <c:pt idx="524">
                  <c:v>106.781994810911</c:v>
                </c:pt>
                <c:pt idx="525">
                  <c:v>106.479797524297</c:v>
                </c:pt>
                <c:pt idx="526">
                  <c:v>106.442520680139</c:v>
                </c:pt>
                <c:pt idx="527">
                  <c:v>106.26778186177199</c:v>
                </c:pt>
                <c:pt idx="528">
                  <c:v>106.155766839215</c:v>
                </c:pt>
                <c:pt idx="529">
                  <c:v>106.88420950150299</c:v>
                </c:pt>
                <c:pt idx="530">
                  <c:v>107.14426747779299</c:v>
                </c:pt>
                <c:pt idx="531">
                  <c:v>107.940754386021</c:v>
                </c:pt>
                <c:pt idx="532">
                  <c:v>107.932716735645</c:v>
                </c:pt>
                <c:pt idx="533">
                  <c:v>108.33877500467599</c:v>
                </c:pt>
                <c:pt idx="534">
                  <c:v>108.00194699248399</c:v>
                </c:pt>
                <c:pt idx="535">
                  <c:v>108.38651696522</c:v>
                </c:pt>
                <c:pt idx="536">
                  <c:v>109.265230309405</c:v>
                </c:pt>
                <c:pt idx="537">
                  <c:v>109.516524093873</c:v>
                </c:pt>
                <c:pt idx="538">
                  <c:v>109.225800013098</c:v>
                </c:pt>
                <c:pt idx="539">
                  <c:v>108.83668077502099</c:v>
                </c:pt>
                <c:pt idx="540">
                  <c:v>108.6670211811</c:v>
                </c:pt>
                <c:pt idx="541">
                  <c:v>109.11804355118601</c:v>
                </c:pt>
                <c:pt idx="542">
                  <c:v>109.343858689012</c:v>
                </c:pt>
                <c:pt idx="543">
                  <c:v>109.74267374291</c:v>
                </c:pt>
                <c:pt idx="544">
                  <c:v>109.360325268792</c:v>
                </c:pt>
                <c:pt idx="545">
                  <c:v>109.60195720058999</c:v>
                </c:pt>
                <c:pt idx="546">
                  <c:v>109.548529168453</c:v>
                </c:pt>
                <c:pt idx="547">
                  <c:v>109.547543241368</c:v>
                </c:pt>
                <c:pt idx="548">
                  <c:v>109.035787558435</c:v>
                </c:pt>
                <c:pt idx="549">
                  <c:v>108.665063230401</c:v>
                </c:pt>
                <c:pt idx="550">
                  <c:v>108.644889039598</c:v>
                </c:pt>
                <c:pt idx="551">
                  <c:v>108.486736525552</c:v>
                </c:pt>
                <c:pt idx="552">
                  <c:v>108.457212536174</c:v>
                </c:pt>
                <c:pt idx="553">
                  <c:v>108.34150310593201</c:v>
                </c:pt>
                <c:pt idx="554">
                  <c:v>108.169407013447</c:v>
                </c:pt>
                <c:pt idx="555">
                  <c:v>108.559222267001</c:v>
                </c:pt>
                <c:pt idx="556">
                  <c:v>108.141836705415</c:v>
                </c:pt>
                <c:pt idx="557">
                  <c:v>108.270003028882</c:v>
                </c:pt>
                <c:pt idx="558">
                  <c:v>108.35924612045</c:v>
                </c:pt>
                <c:pt idx="559">
                  <c:v>108.54075922438101</c:v>
                </c:pt>
                <c:pt idx="560">
                  <c:v>108.239438292803</c:v>
                </c:pt>
                <c:pt idx="561">
                  <c:v>108.09956957957</c:v>
                </c:pt>
                <c:pt idx="562">
                  <c:v>108.28058928164199</c:v>
                </c:pt>
                <c:pt idx="563">
                  <c:v>108.205443729911</c:v>
                </c:pt>
                <c:pt idx="564">
                  <c:v>108.108758594769</c:v>
                </c:pt>
                <c:pt idx="565">
                  <c:v>108.234224445065</c:v>
                </c:pt>
                <c:pt idx="566">
                  <c:v>108.46893721689</c:v>
                </c:pt>
                <c:pt idx="567">
                  <c:v>107.955357202074</c:v>
                </c:pt>
                <c:pt idx="568">
                  <c:v>108.627812423346</c:v>
                </c:pt>
                <c:pt idx="569">
                  <c:v>109.00362890842599</c:v>
                </c:pt>
                <c:pt idx="570">
                  <c:v>108.59517787217</c:v>
                </c:pt>
                <c:pt idx="571">
                  <c:v>108.709023278766</c:v>
                </c:pt>
                <c:pt idx="572">
                  <c:v>108.968380442823</c:v>
                </c:pt>
                <c:pt idx="573">
                  <c:v>108.855523078236</c:v>
                </c:pt>
                <c:pt idx="574">
                  <c:v>108.99542347728899</c:v>
                </c:pt>
                <c:pt idx="575">
                  <c:v>108.93628989990199</c:v>
                </c:pt>
                <c:pt idx="576">
                  <c:v>109.409098066591</c:v>
                </c:pt>
                <c:pt idx="577">
                  <c:v>109.242793642969</c:v>
                </c:pt>
                <c:pt idx="578">
                  <c:v>109.637775278216</c:v>
                </c:pt>
                <c:pt idx="579">
                  <c:v>109.442652865726</c:v>
                </c:pt>
                <c:pt idx="580">
                  <c:v>109.12482272227101</c:v>
                </c:pt>
                <c:pt idx="581">
                  <c:v>108.253514166451</c:v>
                </c:pt>
                <c:pt idx="582">
                  <c:v>108.23956330417801</c:v>
                </c:pt>
                <c:pt idx="583">
                  <c:v>108.23345082537401</c:v>
                </c:pt>
                <c:pt idx="584">
                  <c:v>108.298794533943</c:v>
                </c:pt>
                <c:pt idx="585">
                  <c:v>107.68360158892401</c:v>
                </c:pt>
                <c:pt idx="586">
                  <c:v>107.602062991704</c:v>
                </c:pt>
                <c:pt idx="587">
                  <c:v>107.61294509084701</c:v>
                </c:pt>
                <c:pt idx="588">
                  <c:v>108.037566414582</c:v>
                </c:pt>
                <c:pt idx="589">
                  <c:v>107.58499236322</c:v>
                </c:pt>
                <c:pt idx="590">
                  <c:v>107.369504123647</c:v>
                </c:pt>
                <c:pt idx="591">
                  <c:v>107.465861998485</c:v>
                </c:pt>
                <c:pt idx="592">
                  <c:v>107.29003574152</c:v>
                </c:pt>
                <c:pt idx="593">
                  <c:v>107.188063033712</c:v>
                </c:pt>
                <c:pt idx="594">
                  <c:v>106.71268068191399</c:v>
                </c:pt>
                <c:pt idx="595">
                  <c:v>106.79636962894</c:v>
                </c:pt>
                <c:pt idx="596">
                  <c:v>106.877970639569</c:v>
                </c:pt>
                <c:pt idx="597">
                  <c:v>107.457018173989</c:v>
                </c:pt>
                <c:pt idx="598">
                  <c:v>107.183127859121</c:v>
                </c:pt>
                <c:pt idx="599">
                  <c:v>107.200729824571</c:v>
                </c:pt>
                <c:pt idx="600">
                  <c:v>107.390992328171</c:v>
                </c:pt>
                <c:pt idx="601">
                  <c:v>107.245041270389</c:v>
                </c:pt>
                <c:pt idx="602">
                  <c:v>107.46754973603601</c:v>
                </c:pt>
                <c:pt idx="603">
                  <c:v>107.778421508044</c:v>
                </c:pt>
                <c:pt idx="604">
                  <c:v>107.91569419804</c:v>
                </c:pt>
                <c:pt idx="605">
                  <c:v>108.196026354569</c:v>
                </c:pt>
                <c:pt idx="606">
                  <c:v>108.460940023837</c:v>
                </c:pt>
                <c:pt idx="607">
                  <c:v>108.56125014345299</c:v>
                </c:pt>
                <c:pt idx="608">
                  <c:v>108.534199051016</c:v>
                </c:pt>
                <c:pt idx="609">
                  <c:v>108.773562711609</c:v>
                </c:pt>
                <c:pt idx="610">
                  <c:v>108.71449969695</c:v>
                </c:pt>
                <c:pt idx="611">
                  <c:v>108.59526054460601</c:v>
                </c:pt>
                <c:pt idx="612">
                  <c:v>108.733807827791</c:v>
                </c:pt>
                <c:pt idx="613">
                  <c:v>108.754578243195</c:v>
                </c:pt>
                <c:pt idx="614">
                  <c:v>108.883779235408</c:v>
                </c:pt>
                <c:pt idx="615">
                  <c:v>109.072100933627</c:v>
                </c:pt>
                <c:pt idx="616">
                  <c:v>109.066790687772</c:v>
                </c:pt>
                <c:pt idx="617">
                  <c:v>109.574973508521</c:v>
                </c:pt>
                <c:pt idx="618">
                  <c:v>109.875534378409</c:v>
                </c:pt>
                <c:pt idx="619">
                  <c:v>109.686400168185</c:v>
                </c:pt>
                <c:pt idx="620">
                  <c:v>109.496451535134</c:v>
                </c:pt>
                <c:pt idx="621">
                  <c:v>109.767142648535</c:v>
                </c:pt>
                <c:pt idx="622">
                  <c:v>109.79072619454099</c:v>
                </c:pt>
                <c:pt idx="623">
                  <c:v>108.916620105188</c:v>
                </c:pt>
                <c:pt idx="624">
                  <c:v>108.634031102496</c:v>
                </c:pt>
                <c:pt idx="625">
                  <c:v>108.814102646122</c:v>
                </c:pt>
                <c:pt idx="626">
                  <c:v>108.82033125127499</c:v>
                </c:pt>
                <c:pt idx="627">
                  <c:v>108.91162766726301</c:v>
                </c:pt>
                <c:pt idx="628">
                  <c:v>109.05568779618601</c:v>
                </c:pt>
                <c:pt idx="629">
                  <c:v>109.13883812799</c:v>
                </c:pt>
                <c:pt idx="630">
                  <c:v>108.578973422263</c:v>
                </c:pt>
                <c:pt idx="631">
                  <c:v>108.821041496091</c:v>
                </c:pt>
                <c:pt idx="632">
                  <c:v>109.180104540922</c:v>
                </c:pt>
                <c:pt idx="633">
                  <c:v>109.228554747583</c:v>
                </c:pt>
                <c:pt idx="634">
                  <c:v>109.529016145201</c:v>
                </c:pt>
                <c:pt idx="635">
                  <c:v>109.795588171395</c:v>
                </c:pt>
                <c:pt idx="636">
                  <c:v>110.02867719102299</c:v>
                </c:pt>
                <c:pt idx="637">
                  <c:v>110.213646410013</c:v>
                </c:pt>
                <c:pt idx="638">
                  <c:v>110.417336989318</c:v>
                </c:pt>
                <c:pt idx="639">
                  <c:v>110.21170626876901</c:v>
                </c:pt>
                <c:pt idx="640">
                  <c:v>110.12493907168501</c:v>
                </c:pt>
                <c:pt idx="641">
                  <c:v>110.51618543732501</c:v>
                </c:pt>
                <c:pt idx="642">
                  <c:v>110.854439309885</c:v>
                </c:pt>
                <c:pt idx="643">
                  <c:v>110.794934183481</c:v>
                </c:pt>
                <c:pt idx="644">
                  <c:v>110.888767827941</c:v>
                </c:pt>
                <c:pt idx="645">
                  <c:v>110.81704059473</c:v>
                </c:pt>
                <c:pt idx="646">
                  <c:v>110.5443869835</c:v>
                </c:pt>
                <c:pt idx="647">
                  <c:v>110.42804167367299</c:v>
                </c:pt>
                <c:pt idx="648">
                  <c:v>111.11977666881999</c:v>
                </c:pt>
                <c:pt idx="649">
                  <c:v>110.96769458939001</c:v>
                </c:pt>
                <c:pt idx="650">
                  <c:v>111.29732928895299</c:v>
                </c:pt>
                <c:pt idx="651">
                  <c:v>110.904953147654</c:v>
                </c:pt>
                <c:pt idx="652">
                  <c:v>110.805653780895</c:v>
                </c:pt>
                <c:pt idx="653">
                  <c:v>110.350471443741</c:v>
                </c:pt>
                <c:pt idx="654">
                  <c:v>109.430892018291</c:v>
                </c:pt>
                <c:pt idx="655">
                  <c:v>110.150233115874</c:v>
                </c:pt>
                <c:pt idx="656">
                  <c:v>110.44434944050499</c:v>
                </c:pt>
                <c:pt idx="657">
                  <c:v>110.806114826271</c:v>
                </c:pt>
                <c:pt idx="658">
                  <c:v>110.513506646346</c:v>
                </c:pt>
                <c:pt idx="659">
                  <c:v>110.445798694028</c:v>
                </c:pt>
                <c:pt idx="660">
                  <c:v>110.249553539958</c:v>
                </c:pt>
                <c:pt idx="661">
                  <c:v>110.380789637947</c:v>
                </c:pt>
                <c:pt idx="662">
                  <c:v>109.907716761399</c:v>
                </c:pt>
                <c:pt idx="663">
                  <c:v>109.296554905638</c:v>
                </c:pt>
                <c:pt idx="664">
                  <c:v>109.661152480048</c:v>
                </c:pt>
                <c:pt idx="665">
                  <c:v>109.50247136483</c:v>
                </c:pt>
                <c:pt idx="666">
                  <c:v>109.68376594514901</c:v>
                </c:pt>
                <c:pt idx="667">
                  <c:v>109.496264165131</c:v>
                </c:pt>
                <c:pt idx="668">
                  <c:v>109.76958783685799</c:v>
                </c:pt>
                <c:pt idx="669">
                  <c:v>109.754090152459</c:v>
                </c:pt>
                <c:pt idx="670">
                  <c:v>109.63743278011999</c:v>
                </c:pt>
                <c:pt idx="671">
                  <c:v>110.022135899017</c:v>
                </c:pt>
                <c:pt idx="672">
                  <c:v>109.81719822669</c:v>
                </c:pt>
                <c:pt idx="673">
                  <c:v>109.858316504519</c:v>
                </c:pt>
                <c:pt idx="674">
                  <c:v>109.953356624709</c:v>
                </c:pt>
                <c:pt idx="675">
                  <c:v>109.86098006379</c:v>
                </c:pt>
                <c:pt idx="676">
                  <c:v>109.618912340378</c:v>
                </c:pt>
                <c:pt idx="677">
                  <c:v>109.587787773955</c:v>
                </c:pt>
                <c:pt idx="678">
                  <c:v>110.329684043833</c:v>
                </c:pt>
                <c:pt idx="679">
                  <c:v>110.14020256640499</c:v>
                </c:pt>
                <c:pt idx="680">
                  <c:v>110.836545606754</c:v>
                </c:pt>
                <c:pt idx="681">
                  <c:v>111.018538585671</c:v>
                </c:pt>
                <c:pt idx="682">
                  <c:v>111.596856914651</c:v>
                </c:pt>
                <c:pt idx="683">
                  <c:v>111.633395755786</c:v>
                </c:pt>
                <c:pt idx="684">
                  <c:v>111.168182224647</c:v>
                </c:pt>
                <c:pt idx="685">
                  <c:v>111.322065525902</c:v>
                </c:pt>
                <c:pt idx="686">
                  <c:v>111.42187540953501</c:v>
                </c:pt>
                <c:pt idx="687">
                  <c:v>110.809198213724</c:v>
                </c:pt>
                <c:pt idx="688">
                  <c:v>111.162927473374</c:v>
                </c:pt>
                <c:pt idx="689">
                  <c:v>111.28519469352401</c:v>
                </c:pt>
                <c:pt idx="690">
                  <c:v>110.69361208493299</c:v>
                </c:pt>
                <c:pt idx="691">
                  <c:v>110.587368951263</c:v>
                </c:pt>
                <c:pt idx="692">
                  <c:v>109.96962500442</c:v>
                </c:pt>
                <c:pt idx="693">
                  <c:v>109.774497479498</c:v>
                </c:pt>
                <c:pt idx="694">
                  <c:v>109.953886113819</c:v>
                </c:pt>
                <c:pt idx="695">
                  <c:v>110.56238631414899</c:v>
                </c:pt>
                <c:pt idx="696">
                  <c:v>110.545069978404</c:v>
                </c:pt>
                <c:pt idx="697">
                  <c:v>110.715652520511</c:v>
                </c:pt>
                <c:pt idx="698">
                  <c:v>110.67792568749501</c:v>
                </c:pt>
                <c:pt idx="699">
                  <c:v>110.88880472475</c:v>
                </c:pt>
                <c:pt idx="700">
                  <c:v>111.32180710028101</c:v>
                </c:pt>
                <c:pt idx="701">
                  <c:v>111.672267690471</c:v>
                </c:pt>
                <c:pt idx="702">
                  <c:v>110.918041878503</c:v>
                </c:pt>
                <c:pt idx="703">
                  <c:v>110.78393316233399</c:v>
                </c:pt>
                <c:pt idx="704">
                  <c:v>111.26759538414299</c:v>
                </c:pt>
                <c:pt idx="705">
                  <c:v>111.40097990707299</c:v>
                </c:pt>
                <c:pt idx="706">
                  <c:v>111.798401216603</c:v>
                </c:pt>
                <c:pt idx="707">
                  <c:v>111.600818262423</c:v>
                </c:pt>
                <c:pt idx="708">
                  <c:v>111.78343078923599</c:v>
                </c:pt>
                <c:pt idx="709">
                  <c:v>111.24304290021099</c:v>
                </c:pt>
                <c:pt idx="710">
                  <c:v>111.27117950404801</c:v>
                </c:pt>
                <c:pt idx="711">
                  <c:v>111.223836060956</c:v>
                </c:pt>
                <c:pt idx="712">
                  <c:v>111.88354717964199</c:v>
                </c:pt>
                <c:pt idx="713">
                  <c:v>112.113771327847</c:v>
                </c:pt>
                <c:pt idx="714">
                  <c:v>112.302363840228</c:v>
                </c:pt>
                <c:pt idx="715">
                  <c:v>112.302437269122</c:v>
                </c:pt>
                <c:pt idx="716">
                  <c:v>112.52146010057299</c:v>
                </c:pt>
                <c:pt idx="717">
                  <c:v>112.92666426846201</c:v>
                </c:pt>
                <c:pt idx="718">
                  <c:v>112.97563051331601</c:v>
                </c:pt>
                <c:pt idx="719">
                  <c:v>113.00416211035299</c:v>
                </c:pt>
                <c:pt idx="720">
                  <c:v>112.54669220577399</c:v>
                </c:pt>
                <c:pt idx="721">
                  <c:v>112.323486924242</c:v>
                </c:pt>
                <c:pt idx="722">
                  <c:v>112.58024022201</c:v>
                </c:pt>
                <c:pt idx="723">
                  <c:v>113.51007033888899</c:v>
                </c:pt>
                <c:pt idx="724">
                  <c:v>113.60452483289799</c:v>
                </c:pt>
                <c:pt idx="725">
                  <c:v>113.761782543333</c:v>
                </c:pt>
                <c:pt idx="726">
                  <c:v>113.79027483210901</c:v>
                </c:pt>
                <c:pt idx="727">
                  <c:v>113.605533776819</c:v>
                </c:pt>
                <c:pt idx="728">
                  <c:v>113.451139766786</c:v>
                </c:pt>
                <c:pt idx="729">
                  <c:v>113.65135756343</c:v>
                </c:pt>
                <c:pt idx="730">
                  <c:v>113.75322167886</c:v>
                </c:pt>
                <c:pt idx="731">
                  <c:v>113.81352057123399</c:v>
                </c:pt>
                <c:pt idx="732">
                  <c:v>113.199058218151</c:v>
                </c:pt>
                <c:pt idx="733">
                  <c:v>113.549921207092</c:v>
                </c:pt>
                <c:pt idx="734">
                  <c:v>114.02869047714999</c:v>
                </c:pt>
                <c:pt idx="735">
                  <c:v>114.077887963788</c:v>
                </c:pt>
                <c:pt idx="736">
                  <c:v>114.069769918915</c:v>
                </c:pt>
                <c:pt idx="737">
                  <c:v>113.981296242683</c:v>
                </c:pt>
                <c:pt idx="738">
                  <c:v>114.520008872701</c:v>
                </c:pt>
                <c:pt idx="739">
                  <c:v>114.489465160162</c:v>
                </c:pt>
                <c:pt idx="740">
                  <c:v>113.809679842522</c:v>
                </c:pt>
                <c:pt idx="741">
                  <c:v>113.797234144535</c:v>
                </c:pt>
                <c:pt idx="742">
                  <c:v>114.42836071137</c:v>
                </c:pt>
                <c:pt idx="743">
                  <c:v>115.077550801542</c:v>
                </c:pt>
                <c:pt idx="744">
                  <c:v>114.768538945887</c:v>
                </c:pt>
                <c:pt idx="745">
                  <c:v>114.561639848292</c:v>
                </c:pt>
                <c:pt idx="746">
                  <c:v>114.735124052343</c:v>
                </c:pt>
                <c:pt idx="747">
                  <c:v>115.47186441087401</c:v>
                </c:pt>
                <c:pt idx="748">
                  <c:v>116.22153172846799</c:v>
                </c:pt>
                <c:pt idx="749">
                  <c:v>116.36689522634001</c:v>
                </c:pt>
                <c:pt idx="750">
                  <c:v>116.328541004988</c:v>
                </c:pt>
                <c:pt idx="751">
                  <c:v>116.497157314116</c:v>
                </c:pt>
                <c:pt idx="752">
                  <c:v>116.938123691813</c:v>
                </c:pt>
                <c:pt idx="753">
                  <c:v>117.455395892025</c:v>
                </c:pt>
                <c:pt idx="754">
                  <c:v>117.205860103715</c:v>
                </c:pt>
                <c:pt idx="755">
                  <c:v>117.04555652763401</c:v>
                </c:pt>
                <c:pt idx="756">
                  <c:v>117.103197126425</c:v>
                </c:pt>
                <c:pt idx="757">
                  <c:v>116.934015459139</c:v>
                </c:pt>
                <c:pt idx="758">
                  <c:v>117.81734722340001</c:v>
                </c:pt>
                <c:pt idx="759">
                  <c:v>118.305709055335</c:v>
                </c:pt>
                <c:pt idx="760">
                  <c:v>117.97666838134499</c:v>
                </c:pt>
                <c:pt idx="761">
                  <c:v>118.30286984757601</c:v>
                </c:pt>
                <c:pt idx="762">
                  <c:v>118.398638956748</c:v>
                </c:pt>
                <c:pt idx="763">
                  <c:v>118.18918088829101</c:v>
                </c:pt>
                <c:pt idx="764">
                  <c:v>118.67661390108999</c:v>
                </c:pt>
                <c:pt idx="765">
                  <c:v>118.183764651877</c:v>
                </c:pt>
                <c:pt idx="766">
                  <c:v>117.92764447395599</c:v>
                </c:pt>
                <c:pt idx="767">
                  <c:v>118.416267833002</c:v>
                </c:pt>
                <c:pt idx="768">
                  <c:v>117.76436036617299</c:v>
                </c:pt>
                <c:pt idx="769">
                  <c:v>118.234002726809</c:v>
                </c:pt>
                <c:pt idx="770">
                  <c:v>117.89480028361299</c:v>
                </c:pt>
                <c:pt idx="771">
                  <c:v>118.228682222635</c:v>
                </c:pt>
                <c:pt idx="772">
                  <c:v>118.496525809676</c:v>
                </c:pt>
                <c:pt idx="773">
                  <c:v>117.952551972424</c:v>
                </c:pt>
                <c:pt idx="774">
                  <c:v>117.53253446688799</c:v>
                </c:pt>
                <c:pt idx="775">
                  <c:v>117.857632440122</c:v>
                </c:pt>
                <c:pt idx="776">
                  <c:v>118.172305364187</c:v>
                </c:pt>
                <c:pt idx="777">
                  <c:v>118.086141122093</c:v>
                </c:pt>
                <c:pt idx="778">
                  <c:v>118.846913889788</c:v>
                </c:pt>
                <c:pt idx="779">
                  <c:v>118.53874108800601</c:v>
                </c:pt>
                <c:pt idx="780">
                  <c:v>119.68100347273401</c:v>
                </c:pt>
                <c:pt idx="781">
                  <c:v>119.22365435395</c:v>
                </c:pt>
                <c:pt idx="782">
                  <c:v>119.29672507375101</c:v>
                </c:pt>
                <c:pt idx="783">
                  <c:v>118.18061651461799</c:v>
                </c:pt>
                <c:pt idx="784">
                  <c:v>118.392468907739</c:v>
                </c:pt>
                <c:pt idx="785">
                  <c:v>118.105125056302</c:v>
                </c:pt>
                <c:pt idx="786">
                  <c:v>117.146399506547</c:v>
                </c:pt>
                <c:pt idx="787">
                  <c:v>116.122508573199</c:v>
                </c:pt>
                <c:pt idx="788">
                  <c:v>116.208922729908</c:v>
                </c:pt>
                <c:pt idx="789">
                  <c:v>116.12696197723</c:v>
                </c:pt>
                <c:pt idx="790">
                  <c:v>116.71152494653001</c:v>
                </c:pt>
                <c:pt idx="791">
                  <c:v>116.89895783851399</c:v>
                </c:pt>
                <c:pt idx="792">
                  <c:v>117.174731320004</c:v>
                </c:pt>
                <c:pt idx="793">
                  <c:v>116.79219182429</c:v>
                </c:pt>
                <c:pt idx="794">
                  <c:v>116.653176401491</c:v>
                </c:pt>
                <c:pt idx="795">
                  <c:v>116.84984508578</c:v>
                </c:pt>
                <c:pt idx="796">
                  <c:v>116.993002357609</c:v>
                </c:pt>
                <c:pt idx="797">
                  <c:v>116.811391201699</c:v>
                </c:pt>
                <c:pt idx="798">
                  <c:v>116.72702870900901</c:v>
                </c:pt>
                <c:pt idx="799">
                  <c:v>116.98462275932</c:v>
                </c:pt>
                <c:pt idx="800">
                  <c:v>116.95041212723901</c:v>
                </c:pt>
                <c:pt idx="801">
                  <c:v>117.44534710224001</c:v>
                </c:pt>
                <c:pt idx="802">
                  <c:v>116.507083510315</c:v>
                </c:pt>
                <c:pt idx="803">
                  <c:v>116.06827807093001</c:v>
                </c:pt>
                <c:pt idx="804">
                  <c:v>116.306674674478</c:v>
                </c:pt>
                <c:pt idx="805">
                  <c:v>116.16734345765001</c:v>
                </c:pt>
                <c:pt idx="806">
                  <c:v>116.3416577397</c:v>
                </c:pt>
                <c:pt idx="807">
                  <c:v>115.746965723279</c:v>
                </c:pt>
                <c:pt idx="808">
                  <c:v>115.21591494776099</c:v>
                </c:pt>
                <c:pt idx="809">
                  <c:v>115.786313656537</c:v>
                </c:pt>
                <c:pt idx="810">
                  <c:v>116.51171150910901</c:v>
                </c:pt>
                <c:pt idx="811">
                  <c:v>116.56480349519801</c:v>
                </c:pt>
                <c:pt idx="812">
                  <c:v>116.99668342589599</c:v>
                </c:pt>
                <c:pt idx="813">
                  <c:v>116.870202660231</c:v>
                </c:pt>
                <c:pt idx="814">
                  <c:v>116.644333510602</c:v>
                </c:pt>
                <c:pt idx="815">
                  <c:v>116.96723065693701</c:v>
                </c:pt>
                <c:pt idx="816">
                  <c:v>116.21279157513101</c:v>
                </c:pt>
                <c:pt idx="817">
                  <c:v>116.998313257915</c:v>
                </c:pt>
                <c:pt idx="818">
                  <c:v>116.875031431195</c:v>
                </c:pt>
                <c:pt idx="819">
                  <c:v>117.263970920668</c:v>
                </c:pt>
                <c:pt idx="820">
                  <c:v>117.522618794946</c:v>
                </c:pt>
                <c:pt idx="821">
                  <c:v>117.575172062966</c:v>
                </c:pt>
                <c:pt idx="822">
                  <c:v>117.05574900137201</c:v>
                </c:pt>
                <c:pt idx="823">
                  <c:v>117.267904255608</c:v>
                </c:pt>
                <c:pt idx="824">
                  <c:v>117.535942712585</c:v>
                </c:pt>
                <c:pt idx="825">
                  <c:v>117.797921629852</c:v>
                </c:pt>
                <c:pt idx="826">
                  <c:v>117.72428524567</c:v>
                </c:pt>
                <c:pt idx="827">
                  <c:v>117.830222067213</c:v>
                </c:pt>
                <c:pt idx="828">
                  <c:v>118.171298483675</c:v>
                </c:pt>
                <c:pt idx="829">
                  <c:v>118.158337572542</c:v>
                </c:pt>
                <c:pt idx="830">
                  <c:v>118.102595537121</c:v>
                </c:pt>
                <c:pt idx="831">
                  <c:v>117.875426454766</c:v>
                </c:pt>
                <c:pt idx="832">
                  <c:v>117.161867785026</c:v>
                </c:pt>
                <c:pt idx="833">
                  <c:v>117.370954900738</c:v>
                </c:pt>
                <c:pt idx="834">
                  <c:v>117.692303854736</c:v>
                </c:pt>
                <c:pt idx="835">
                  <c:v>118.105682399019</c:v>
                </c:pt>
                <c:pt idx="836">
                  <c:v>117.944210505529</c:v>
                </c:pt>
                <c:pt idx="837">
                  <c:v>118.106813022629</c:v>
                </c:pt>
                <c:pt idx="838">
                  <c:v>117.47275211947</c:v>
                </c:pt>
                <c:pt idx="839">
                  <c:v>117.559629709342</c:v>
                </c:pt>
                <c:pt idx="840">
                  <c:v>118.213331786391</c:v>
                </c:pt>
                <c:pt idx="841">
                  <c:v>118.00812761229299</c:v>
                </c:pt>
                <c:pt idx="842">
                  <c:v>117.87385271050201</c:v>
                </c:pt>
                <c:pt idx="843">
                  <c:v>117.676628764246</c:v>
                </c:pt>
                <c:pt idx="844">
                  <c:v>118.039607093456</c:v>
                </c:pt>
                <c:pt idx="845">
                  <c:v>117.99518419825201</c:v>
                </c:pt>
                <c:pt idx="846">
                  <c:v>118.173279819621</c:v>
                </c:pt>
                <c:pt idx="847">
                  <c:v>117.857170518462</c:v>
                </c:pt>
                <c:pt idx="848">
                  <c:v>118.224403341916</c:v>
                </c:pt>
                <c:pt idx="849">
                  <c:v>118.38213707142501</c:v>
                </c:pt>
                <c:pt idx="850">
                  <c:v>118.243916714843</c:v>
                </c:pt>
                <c:pt idx="851">
                  <c:v>118.512163731477</c:v>
                </c:pt>
                <c:pt idx="852">
                  <c:v>119.063103216855</c:v>
                </c:pt>
                <c:pt idx="853">
                  <c:v>119.289468464428</c:v>
                </c:pt>
                <c:pt idx="854">
                  <c:v>119.556404836395</c:v>
                </c:pt>
                <c:pt idx="855">
                  <c:v>119.917188929277</c:v>
                </c:pt>
                <c:pt idx="856">
                  <c:v>119.61507221231</c:v>
                </c:pt>
                <c:pt idx="857">
                  <c:v>120.75614983345601</c:v>
                </c:pt>
                <c:pt idx="858">
                  <c:v>120.84195851130301</c:v>
                </c:pt>
                <c:pt idx="859">
                  <c:v>120.91685916772499</c:v>
                </c:pt>
                <c:pt idx="860">
                  <c:v>121.05713037369</c:v>
                </c:pt>
                <c:pt idx="861">
                  <c:v>121.35946556</c:v>
                </c:pt>
                <c:pt idx="862">
                  <c:v>121.973171422649</c:v>
                </c:pt>
                <c:pt idx="863">
                  <c:v>121.466007292974</c:v>
                </c:pt>
                <c:pt idx="864">
                  <c:v>121.625481692862</c:v>
                </c:pt>
                <c:pt idx="865">
                  <c:v>121.64376310087999</c:v>
                </c:pt>
                <c:pt idx="866">
                  <c:v>120.853737334849</c:v>
                </c:pt>
                <c:pt idx="867">
                  <c:v>120.82794245968</c:v>
                </c:pt>
                <c:pt idx="868">
                  <c:v>120.760035522482</c:v>
                </c:pt>
                <c:pt idx="869">
                  <c:v>119.61800805501601</c:v>
                </c:pt>
                <c:pt idx="870">
                  <c:v>119.170104541223</c:v>
                </c:pt>
                <c:pt idx="871">
                  <c:v>119.99310181626601</c:v>
                </c:pt>
                <c:pt idx="872">
                  <c:v>120.34971758661101</c:v>
                </c:pt>
                <c:pt idx="873">
                  <c:v>121.025983114135</c:v>
                </c:pt>
                <c:pt idx="874">
                  <c:v>121.26882856699</c:v>
                </c:pt>
                <c:pt idx="875">
                  <c:v>121.596200018777</c:v>
                </c:pt>
                <c:pt idx="876">
                  <c:v>121.823149507349</c:v>
                </c:pt>
                <c:pt idx="877">
                  <c:v>121.90970880821899</c:v>
                </c:pt>
                <c:pt idx="878">
                  <c:v>121.417848755859</c:v>
                </c:pt>
                <c:pt idx="879">
                  <c:v>121.718823497286</c:v>
                </c:pt>
                <c:pt idx="880">
                  <c:v>122.18065394944099</c:v>
                </c:pt>
                <c:pt idx="881">
                  <c:v>122.514922082121</c:v>
                </c:pt>
                <c:pt idx="882">
                  <c:v>123.021958581665</c:v>
                </c:pt>
                <c:pt idx="883">
                  <c:v>123.20948076387501</c:v>
                </c:pt>
                <c:pt idx="884">
                  <c:v>123.13799868922101</c:v>
                </c:pt>
                <c:pt idx="885">
                  <c:v>123.05177278877299</c:v>
                </c:pt>
                <c:pt idx="886">
                  <c:v>123.248872763824</c:v>
                </c:pt>
                <c:pt idx="887">
                  <c:v>123.56206306036199</c:v>
                </c:pt>
                <c:pt idx="888">
                  <c:v>122.75456547362199</c:v>
                </c:pt>
                <c:pt idx="889">
                  <c:v>122.130011325713</c:v>
                </c:pt>
                <c:pt idx="890">
                  <c:v>122.655106037151</c:v>
                </c:pt>
                <c:pt idx="891">
                  <c:v>122.97537454432999</c:v>
                </c:pt>
                <c:pt idx="892">
                  <c:v>123.747528218209</c:v>
                </c:pt>
                <c:pt idx="893">
                  <c:v>123.161538267558</c:v>
                </c:pt>
                <c:pt idx="894">
                  <c:v>123.62473569470301</c:v>
                </c:pt>
                <c:pt idx="895">
                  <c:v>124.106259762386</c:v>
                </c:pt>
                <c:pt idx="896">
                  <c:v>124.43014853436</c:v>
                </c:pt>
                <c:pt idx="897">
                  <c:v>124.619263682422</c:v>
                </c:pt>
                <c:pt idx="898">
                  <c:v>125.111254006256</c:v>
                </c:pt>
                <c:pt idx="899">
                  <c:v>125.442533331132</c:v>
                </c:pt>
                <c:pt idx="900">
                  <c:v>125.847079424387</c:v>
                </c:pt>
                <c:pt idx="901">
                  <c:v>126.181107423752</c:v>
                </c:pt>
                <c:pt idx="902">
                  <c:v>125.790334253146</c:v>
                </c:pt>
                <c:pt idx="903">
                  <c:v>125.599508041874</c:v>
                </c:pt>
                <c:pt idx="904">
                  <c:v>125.27443293864</c:v>
                </c:pt>
                <c:pt idx="905">
                  <c:v>124.554535591724</c:v>
                </c:pt>
                <c:pt idx="906">
                  <c:v>124.749211575426</c:v>
                </c:pt>
                <c:pt idx="907">
                  <c:v>125.34001565861099</c:v>
                </c:pt>
                <c:pt idx="908">
                  <c:v>125.38067230655599</c:v>
                </c:pt>
                <c:pt idx="909">
                  <c:v>124.835793117056</c:v>
                </c:pt>
                <c:pt idx="910">
                  <c:v>124.72381377871601</c:v>
                </c:pt>
                <c:pt idx="911">
                  <c:v>124.712299173603</c:v>
                </c:pt>
                <c:pt idx="912">
                  <c:v>124.427547458313</c:v>
                </c:pt>
                <c:pt idx="913">
                  <c:v>124.711494443823</c:v>
                </c:pt>
                <c:pt idx="914">
                  <c:v>124.773826421146</c:v>
                </c:pt>
                <c:pt idx="915">
                  <c:v>124.826441317001</c:v>
                </c:pt>
                <c:pt idx="916">
                  <c:v>124.739587865685</c:v>
                </c:pt>
                <c:pt idx="917">
                  <c:v>124.405720555694</c:v>
                </c:pt>
                <c:pt idx="918">
                  <c:v>124.675064169942</c:v>
                </c:pt>
                <c:pt idx="919">
                  <c:v>124.789358948391</c:v>
                </c:pt>
                <c:pt idx="920">
                  <c:v>125.22983133254201</c:v>
                </c:pt>
                <c:pt idx="921">
                  <c:v>125.543111561321</c:v>
                </c:pt>
                <c:pt idx="922">
                  <c:v>126.06634578872</c:v>
                </c:pt>
                <c:pt idx="923">
                  <c:v>125.735895219678</c:v>
                </c:pt>
                <c:pt idx="924">
                  <c:v>125.018772653855</c:v>
                </c:pt>
                <c:pt idx="925">
                  <c:v>124.91624891651701</c:v>
                </c:pt>
                <c:pt idx="926">
                  <c:v>124.43608042616501</c:v>
                </c:pt>
                <c:pt idx="927">
                  <c:v>124.62580218636199</c:v>
                </c:pt>
                <c:pt idx="928">
                  <c:v>124.65102479751</c:v>
                </c:pt>
                <c:pt idx="929">
                  <c:v>124.718921071328</c:v>
                </c:pt>
                <c:pt idx="930">
                  <c:v>124.210215932455</c:v>
                </c:pt>
                <c:pt idx="931">
                  <c:v>123.860572793673</c:v>
                </c:pt>
                <c:pt idx="932">
                  <c:v>123.897789693646</c:v>
                </c:pt>
                <c:pt idx="933">
                  <c:v>123.96715793391699</c:v>
                </c:pt>
                <c:pt idx="934">
                  <c:v>124.01669450917601</c:v>
                </c:pt>
                <c:pt idx="935">
                  <c:v>124.01042048978</c:v>
                </c:pt>
                <c:pt idx="936">
                  <c:v>124.161271191943</c:v>
                </c:pt>
                <c:pt idx="937">
                  <c:v>124.67988935546499</c:v>
                </c:pt>
                <c:pt idx="938">
                  <c:v>124.46879121441501</c:v>
                </c:pt>
                <c:pt idx="939">
                  <c:v>124.61014500866899</c:v>
                </c:pt>
                <c:pt idx="940">
                  <c:v>123.999843077439</c:v>
                </c:pt>
                <c:pt idx="941">
                  <c:v>123.853085956182</c:v>
                </c:pt>
                <c:pt idx="942">
                  <c:v>123.898890339568</c:v>
                </c:pt>
                <c:pt idx="943">
                  <c:v>124.02744823503799</c:v>
                </c:pt>
                <c:pt idx="944">
                  <c:v>124.220562035016</c:v>
                </c:pt>
                <c:pt idx="945">
                  <c:v>124.526783975353</c:v>
                </c:pt>
                <c:pt idx="946">
                  <c:v>125.10727445109301</c:v>
                </c:pt>
                <c:pt idx="947">
                  <c:v>125.463481236501</c:v>
                </c:pt>
                <c:pt idx="948">
                  <c:v>125.77354623838001</c:v>
                </c:pt>
                <c:pt idx="949">
                  <c:v>126.253061680485</c:v>
                </c:pt>
                <c:pt idx="950">
                  <c:v>126.178878645718</c:v>
                </c:pt>
                <c:pt idx="951">
                  <c:v>126.272940963572</c:v>
                </c:pt>
                <c:pt idx="952">
                  <c:v>126.79362097700999</c:v>
                </c:pt>
                <c:pt idx="953">
                  <c:v>125.97269518290599</c:v>
                </c:pt>
                <c:pt idx="954">
                  <c:v>126.53667223781601</c:v>
                </c:pt>
                <c:pt idx="955">
                  <c:v>126.191023422124</c:v>
                </c:pt>
                <c:pt idx="956">
                  <c:v>127.21391226469299</c:v>
                </c:pt>
                <c:pt idx="957">
                  <c:v>126.892463693737</c:v>
                </c:pt>
                <c:pt idx="958">
                  <c:v>126.861136487013</c:v>
                </c:pt>
                <c:pt idx="959">
                  <c:v>127.452557366506</c:v>
                </c:pt>
                <c:pt idx="960">
                  <c:v>127.035152843063</c:v>
                </c:pt>
                <c:pt idx="961">
                  <c:v>127.32737613197899</c:v>
                </c:pt>
                <c:pt idx="962">
                  <c:v>126.39694327922101</c:v>
                </c:pt>
                <c:pt idx="963">
                  <c:v>126.52947829615201</c:v>
                </c:pt>
                <c:pt idx="964">
                  <c:v>127.288367242904</c:v>
                </c:pt>
                <c:pt idx="965">
                  <c:v>127.417112468616</c:v>
                </c:pt>
                <c:pt idx="966">
                  <c:v>127.857215400592</c:v>
                </c:pt>
                <c:pt idx="967">
                  <c:v>128.06479788461101</c:v>
                </c:pt>
                <c:pt idx="968">
                  <c:v>127.378924603331</c:v>
                </c:pt>
                <c:pt idx="969">
                  <c:v>126.19008751242001</c:v>
                </c:pt>
                <c:pt idx="970">
                  <c:v>125.39655018208801</c:v>
                </c:pt>
                <c:pt idx="971">
                  <c:v>127.197966962496</c:v>
                </c:pt>
                <c:pt idx="972">
                  <c:v>128.36327264095399</c:v>
                </c:pt>
                <c:pt idx="973">
                  <c:v>127.424168757776</c:v>
                </c:pt>
                <c:pt idx="974">
                  <c:v>128.010416690288</c:v>
                </c:pt>
                <c:pt idx="975">
                  <c:v>128.70242303909001</c:v>
                </c:pt>
                <c:pt idx="976">
                  <c:v>129.086011214515</c:v>
                </c:pt>
                <c:pt idx="977">
                  <c:v>129.661745142364</c:v>
                </c:pt>
                <c:pt idx="978">
                  <c:v>129.06985753853201</c:v>
                </c:pt>
                <c:pt idx="979">
                  <c:v>129.324619651701</c:v>
                </c:pt>
                <c:pt idx="980">
                  <c:v>129.86681012431799</c:v>
                </c:pt>
                <c:pt idx="981">
                  <c:v>129.183835741145</c:v>
                </c:pt>
                <c:pt idx="982">
                  <c:v>127.61580866077099</c:v>
                </c:pt>
                <c:pt idx="983">
                  <c:v>127.83272351709</c:v>
                </c:pt>
                <c:pt idx="984">
                  <c:v>129.03052074274001</c:v>
                </c:pt>
                <c:pt idx="985">
                  <c:v>128.99264405755801</c:v>
                </c:pt>
                <c:pt idx="986">
                  <c:v>130.23839407622401</c:v>
                </c:pt>
                <c:pt idx="987">
                  <c:v>129.964638602902</c:v>
                </c:pt>
                <c:pt idx="988">
                  <c:v>130.265574129801</c:v>
                </c:pt>
                <c:pt idx="989">
                  <c:v>131.15369567897099</c:v>
                </c:pt>
                <c:pt idx="990">
                  <c:v>131.07318891012301</c:v>
                </c:pt>
                <c:pt idx="991">
                  <c:v>130.76914947584299</c:v>
                </c:pt>
                <c:pt idx="992">
                  <c:v>131.416544179878</c:v>
                </c:pt>
                <c:pt idx="993">
                  <c:v>130.88894802702799</c:v>
                </c:pt>
                <c:pt idx="994">
                  <c:v>130.31323871122501</c:v>
                </c:pt>
                <c:pt idx="995">
                  <c:v>130.52429473340399</c:v>
                </c:pt>
                <c:pt idx="996">
                  <c:v>130.618463275333</c:v>
                </c:pt>
                <c:pt idx="997">
                  <c:v>130.19864104621001</c:v>
                </c:pt>
                <c:pt idx="998">
                  <c:v>130.63747578324299</c:v>
                </c:pt>
                <c:pt idx="999">
                  <c:v>130.420246433215</c:v>
                </c:pt>
                <c:pt idx="1000">
                  <c:v>130.800531850147</c:v>
                </c:pt>
                <c:pt idx="1001">
                  <c:v>130.30414727843899</c:v>
                </c:pt>
                <c:pt idx="1002">
                  <c:v>129.39355888766801</c:v>
                </c:pt>
                <c:pt idx="1003">
                  <c:v>127.55576563509401</c:v>
                </c:pt>
                <c:pt idx="1004">
                  <c:v>127.240890284573</c:v>
                </c:pt>
                <c:pt idx="1005">
                  <c:v>127.684633817278</c:v>
                </c:pt>
                <c:pt idx="1006">
                  <c:v>126.349459405126</c:v>
                </c:pt>
                <c:pt idx="1007">
                  <c:v>126.818727731056</c:v>
                </c:pt>
                <c:pt idx="1008">
                  <c:v>126.39966131686199</c:v>
                </c:pt>
                <c:pt idx="1009">
                  <c:v>126.283881366492</c:v>
                </c:pt>
                <c:pt idx="1010">
                  <c:v>126.56226193781001</c:v>
                </c:pt>
                <c:pt idx="1011">
                  <c:v>126.945083046595</c:v>
                </c:pt>
                <c:pt idx="1012">
                  <c:v>127.344333300107</c:v>
                </c:pt>
                <c:pt idx="1013">
                  <c:v>126.45388996011</c:v>
                </c:pt>
                <c:pt idx="1014">
                  <c:v>127.468740050771</c:v>
                </c:pt>
                <c:pt idx="1015">
                  <c:v>127.400483575384</c:v>
                </c:pt>
                <c:pt idx="1016">
                  <c:v>127.443548930622</c:v>
                </c:pt>
                <c:pt idx="1017">
                  <c:v>127.580538321075</c:v>
                </c:pt>
                <c:pt idx="1018">
                  <c:v>128.00721306607699</c:v>
                </c:pt>
                <c:pt idx="1019">
                  <c:v>127.78312009883101</c:v>
                </c:pt>
                <c:pt idx="1020">
                  <c:v>128.53307706548199</c:v>
                </c:pt>
                <c:pt idx="1021">
                  <c:v>127.83052976652399</c:v>
                </c:pt>
                <c:pt idx="1022">
                  <c:v>127.666208831397</c:v>
                </c:pt>
                <c:pt idx="1023">
                  <c:v>128.310276367776</c:v>
                </c:pt>
                <c:pt idx="1024">
                  <c:v>129.45083638273499</c:v>
                </c:pt>
                <c:pt idx="1025">
                  <c:v>129.95013716782</c:v>
                </c:pt>
                <c:pt idx="1026">
                  <c:v>129.61837070154601</c:v>
                </c:pt>
                <c:pt idx="1027">
                  <c:v>130.224467925846</c:v>
                </c:pt>
                <c:pt idx="1028">
                  <c:v>130.66648883374299</c:v>
                </c:pt>
                <c:pt idx="1029">
                  <c:v>131.032813630367</c:v>
                </c:pt>
                <c:pt idx="1030">
                  <c:v>130.982291125904</c:v>
                </c:pt>
                <c:pt idx="1031">
                  <c:v>131.45625044151001</c:v>
                </c:pt>
                <c:pt idx="1032">
                  <c:v>131.78313027980099</c:v>
                </c:pt>
                <c:pt idx="1033">
                  <c:v>131.68471630632899</c:v>
                </c:pt>
                <c:pt idx="1034">
                  <c:v>132.34264718794799</c:v>
                </c:pt>
                <c:pt idx="1035">
                  <c:v>132.16302313799901</c:v>
                </c:pt>
                <c:pt idx="1036">
                  <c:v>131.36341843150799</c:v>
                </c:pt>
                <c:pt idx="1037">
                  <c:v>130.908747926731</c:v>
                </c:pt>
                <c:pt idx="1038">
                  <c:v>131.45523334791099</c:v>
                </c:pt>
                <c:pt idx="1039">
                  <c:v>131.699004247483</c:v>
                </c:pt>
                <c:pt idx="1040">
                  <c:v>131.913497777374</c:v>
                </c:pt>
                <c:pt idx="1041">
                  <c:v>131.424900134788</c:v>
                </c:pt>
                <c:pt idx="1042">
                  <c:v>130.62143894847401</c:v>
                </c:pt>
                <c:pt idx="1043">
                  <c:v>130.4116727107</c:v>
                </c:pt>
                <c:pt idx="1044">
                  <c:v>129.68132470204699</c:v>
                </c:pt>
                <c:pt idx="1045">
                  <c:v>130.15664639563599</c:v>
                </c:pt>
                <c:pt idx="1046">
                  <c:v>129.64945978679799</c:v>
                </c:pt>
                <c:pt idx="1047">
                  <c:v>128.76229080320499</c:v>
                </c:pt>
                <c:pt idx="1048">
                  <c:v>130.111863992634</c:v>
                </c:pt>
                <c:pt idx="1049">
                  <c:v>129.72830018081399</c:v>
                </c:pt>
                <c:pt idx="1050">
                  <c:v>130.78391737497901</c:v>
                </c:pt>
                <c:pt idx="1051">
                  <c:v>130.727379990836</c:v>
                </c:pt>
                <c:pt idx="1052">
                  <c:v>131.29562306501299</c:v>
                </c:pt>
                <c:pt idx="1053">
                  <c:v>131.63186869698899</c:v>
                </c:pt>
                <c:pt idx="1054">
                  <c:v>131.21358898386501</c:v>
                </c:pt>
                <c:pt idx="1055">
                  <c:v>131.52469022220399</c:v>
                </c:pt>
                <c:pt idx="1056">
                  <c:v>131.075749603688</c:v>
                </c:pt>
                <c:pt idx="1057">
                  <c:v>130.92049175718901</c:v>
                </c:pt>
                <c:pt idx="1058">
                  <c:v>130.677614291971</c:v>
                </c:pt>
                <c:pt idx="1059">
                  <c:v>130.57716717264199</c:v>
                </c:pt>
                <c:pt idx="1060">
                  <c:v>130.510928416871</c:v>
                </c:pt>
                <c:pt idx="1061">
                  <c:v>130.319869802993</c:v>
                </c:pt>
                <c:pt idx="1062">
                  <c:v>131.138590437278</c:v>
                </c:pt>
                <c:pt idx="1063">
                  <c:v>131.23963288873799</c:v>
                </c:pt>
                <c:pt idx="1064">
                  <c:v>131.53523464169899</c:v>
                </c:pt>
                <c:pt idx="1065">
                  <c:v>130.66952122008101</c:v>
                </c:pt>
                <c:pt idx="1066">
                  <c:v>131.154390261667</c:v>
                </c:pt>
                <c:pt idx="1067">
                  <c:v>131.06450677548099</c:v>
                </c:pt>
                <c:pt idx="1068">
                  <c:v>131.24210402377901</c:v>
                </c:pt>
                <c:pt idx="1069">
                  <c:v>131.325341677312</c:v>
                </c:pt>
                <c:pt idx="1070">
                  <c:v>131.727251965693</c:v>
                </c:pt>
                <c:pt idx="1071">
                  <c:v>131.82890563618301</c:v>
                </c:pt>
                <c:pt idx="1072">
                  <c:v>132.08684081828801</c:v>
                </c:pt>
                <c:pt idx="1073">
                  <c:v>131.820130094646</c:v>
                </c:pt>
                <c:pt idx="1074">
                  <c:v>132.051100557875</c:v>
                </c:pt>
                <c:pt idx="1075">
                  <c:v>132.44004419875299</c:v>
                </c:pt>
                <c:pt idx="1076">
                  <c:v>132.318931601055</c:v>
                </c:pt>
                <c:pt idx="1077">
                  <c:v>132.62983147328001</c:v>
                </c:pt>
                <c:pt idx="1078">
                  <c:v>133.26516151394301</c:v>
                </c:pt>
                <c:pt idx="1079">
                  <c:v>133.34236447707201</c:v>
                </c:pt>
                <c:pt idx="1080">
                  <c:v>133.587502853644</c:v>
                </c:pt>
                <c:pt idx="1081">
                  <c:v>134.10867334231401</c:v>
                </c:pt>
                <c:pt idx="1082">
                  <c:v>134.20360980574301</c:v>
                </c:pt>
                <c:pt idx="1083">
                  <c:v>133.85951298211401</c:v>
                </c:pt>
                <c:pt idx="1084">
                  <c:v>133.40825203357801</c:v>
                </c:pt>
                <c:pt idx="1085">
                  <c:v>133.20280978451601</c:v>
                </c:pt>
                <c:pt idx="1086">
                  <c:v>133.210464484564</c:v>
                </c:pt>
                <c:pt idx="1087">
                  <c:v>133.988286582981</c:v>
                </c:pt>
                <c:pt idx="1088">
                  <c:v>134.45126085789701</c:v>
                </c:pt>
                <c:pt idx="1089">
                  <c:v>134.76049453322199</c:v>
                </c:pt>
                <c:pt idx="1090">
                  <c:v>135.15272069485499</c:v>
                </c:pt>
                <c:pt idx="1091">
                  <c:v>135.73131040989199</c:v>
                </c:pt>
                <c:pt idx="1092">
                  <c:v>135.708400276411</c:v>
                </c:pt>
                <c:pt idx="1093">
                  <c:v>135.896009550587</c:v>
                </c:pt>
                <c:pt idx="1094">
                  <c:v>135.48292442003901</c:v>
                </c:pt>
                <c:pt idx="1095">
                  <c:v>135.853479086704</c:v>
                </c:pt>
                <c:pt idx="1096">
                  <c:v>135.499074780097</c:v>
                </c:pt>
                <c:pt idx="1097">
                  <c:v>135.65287599829799</c:v>
                </c:pt>
                <c:pt idx="1098">
                  <c:v>135.491253627296</c:v>
                </c:pt>
                <c:pt idx="1099">
                  <c:v>135.680432723411</c:v>
                </c:pt>
                <c:pt idx="1100">
                  <c:v>136.13380567039999</c:v>
                </c:pt>
                <c:pt idx="1101">
                  <c:v>136.36961052505501</c:v>
                </c:pt>
                <c:pt idx="1102">
                  <c:v>136.09852274061899</c:v>
                </c:pt>
                <c:pt idx="1103">
                  <c:v>136.28370955824499</c:v>
                </c:pt>
                <c:pt idx="1104">
                  <c:v>136.13626644121899</c:v>
                </c:pt>
                <c:pt idx="1105">
                  <c:v>135.94431853852799</c:v>
                </c:pt>
                <c:pt idx="1106">
                  <c:v>136.42275894651601</c:v>
                </c:pt>
                <c:pt idx="1107">
                  <c:v>136.722905789718</c:v>
                </c:pt>
                <c:pt idx="1108">
                  <c:v>137.02479163228699</c:v>
                </c:pt>
                <c:pt idx="1109">
                  <c:v>137.46669099923599</c:v>
                </c:pt>
                <c:pt idx="1110">
                  <c:v>137.79799604219599</c:v>
                </c:pt>
                <c:pt idx="1111">
                  <c:v>136.94283091378799</c:v>
                </c:pt>
                <c:pt idx="1112">
                  <c:v>136.949761558186</c:v>
                </c:pt>
                <c:pt idx="1113">
                  <c:v>137.22024002163101</c:v>
                </c:pt>
                <c:pt idx="1114">
                  <c:v>136.50043168952701</c:v>
                </c:pt>
                <c:pt idx="1115">
                  <c:v>136.30925398321301</c:v>
                </c:pt>
                <c:pt idx="1116">
                  <c:v>136.47658353936799</c:v>
                </c:pt>
                <c:pt idx="1117">
                  <c:v>136.63321010060099</c:v>
                </c:pt>
                <c:pt idx="1118">
                  <c:v>136.87306346870599</c:v>
                </c:pt>
                <c:pt idx="1119">
                  <c:v>136.88493159271201</c:v>
                </c:pt>
                <c:pt idx="1120">
                  <c:v>137.11627601570899</c:v>
                </c:pt>
                <c:pt idx="1121">
                  <c:v>136.004294100793</c:v>
                </c:pt>
                <c:pt idx="1122">
                  <c:v>136.27277055566501</c:v>
                </c:pt>
                <c:pt idx="1123">
                  <c:v>136.367678771464</c:v>
                </c:pt>
                <c:pt idx="1124">
                  <c:v>136.14274438801101</c:v>
                </c:pt>
                <c:pt idx="1125">
                  <c:v>136.174268959221</c:v>
                </c:pt>
                <c:pt idx="1126">
                  <c:v>136.56997769266599</c:v>
                </c:pt>
                <c:pt idx="1127">
                  <c:v>136.40782008062001</c:v>
                </c:pt>
                <c:pt idx="1128">
                  <c:v>136.86370037989701</c:v>
                </c:pt>
                <c:pt idx="1129">
                  <c:v>137.457875386719</c:v>
                </c:pt>
                <c:pt idx="1130">
                  <c:v>137.79691837593199</c:v>
                </c:pt>
                <c:pt idx="1131">
                  <c:v>137.45802474562799</c:v>
                </c:pt>
                <c:pt idx="1132">
                  <c:v>137.66821737305699</c:v>
                </c:pt>
                <c:pt idx="1133">
                  <c:v>137.167156454836</c:v>
                </c:pt>
                <c:pt idx="1134">
                  <c:v>137.86464580334399</c:v>
                </c:pt>
                <c:pt idx="1135">
                  <c:v>136.932502968357</c:v>
                </c:pt>
                <c:pt idx="1136">
                  <c:v>136.81472746997201</c:v>
                </c:pt>
                <c:pt idx="1137">
                  <c:v>137.22969910722901</c:v>
                </c:pt>
                <c:pt idx="1138">
                  <c:v>137.64872213230001</c:v>
                </c:pt>
                <c:pt idx="1139">
                  <c:v>137.251062485901</c:v>
                </c:pt>
                <c:pt idx="1140">
                  <c:v>137.215123765595</c:v>
                </c:pt>
                <c:pt idx="1141">
                  <c:v>137.69062165412501</c:v>
                </c:pt>
                <c:pt idx="1142">
                  <c:v>137.66724186553699</c:v>
                </c:pt>
                <c:pt idx="1143">
                  <c:v>137.41431165632801</c:v>
                </c:pt>
                <c:pt idx="1144">
                  <c:v>138.26764971540001</c:v>
                </c:pt>
                <c:pt idx="1145">
                  <c:v>138.19603886207901</c:v>
                </c:pt>
                <c:pt idx="1146">
                  <c:v>137.820861877472</c:v>
                </c:pt>
                <c:pt idx="1147">
                  <c:v>137.851474474752</c:v>
                </c:pt>
                <c:pt idx="1148">
                  <c:v>137.67330452267399</c:v>
                </c:pt>
                <c:pt idx="1149">
                  <c:v>137.442646826497</c:v>
                </c:pt>
                <c:pt idx="1150">
                  <c:v>138.19846429423299</c:v>
                </c:pt>
                <c:pt idx="1151">
                  <c:v>138.808752015376</c:v>
                </c:pt>
                <c:pt idx="1152">
                  <c:v>139.02753440354999</c:v>
                </c:pt>
                <c:pt idx="1153">
                  <c:v>138.77668404624799</c:v>
                </c:pt>
                <c:pt idx="1154">
                  <c:v>138.80841852197199</c:v>
                </c:pt>
                <c:pt idx="1155">
                  <c:v>139.05115149220899</c:v>
                </c:pt>
                <c:pt idx="1156">
                  <c:v>138.61004092068001</c:v>
                </c:pt>
                <c:pt idx="1157">
                  <c:v>137.97935899151199</c:v>
                </c:pt>
                <c:pt idx="1158">
                  <c:v>138.02832414818599</c:v>
                </c:pt>
                <c:pt idx="1159">
                  <c:v>138.003826775356</c:v>
                </c:pt>
                <c:pt idx="1160">
                  <c:v>137.71172404202099</c:v>
                </c:pt>
                <c:pt idx="1161">
                  <c:v>137.648446722849</c:v>
                </c:pt>
                <c:pt idx="1162">
                  <c:v>137.82609722999101</c:v>
                </c:pt>
                <c:pt idx="1163">
                  <c:v>137.86193905576499</c:v>
                </c:pt>
                <c:pt idx="1164">
                  <c:v>137.69346878435999</c:v>
                </c:pt>
                <c:pt idx="1165">
                  <c:v>137.547610784228</c:v>
                </c:pt>
                <c:pt idx="1166">
                  <c:v>137.57952455905999</c:v>
                </c:pt>
                <c:pt idx="1167">
                  <c:v>137.37865293109601</c:v>
                </c:pt>
                <c:pt idx="1168">
                  <c:v>137.89322615626901</c:v>
                </c:pt>
                <c:pt idx="1169">
                  <c:v>137.380734124696</c:v>
                </c:pt>
                <c:pt idx="1170">
                  <c:v>137.685536496239</c:v>
                </c:pt>
                <c:pt idx="1171">
                  <c:v>137.536823493095</c:v>
                </c:pt>
                <c:pt idx="1172">
                  <c:v>137.72082937875999</c:v>
                </c:pt>
                <c:pt idx="1173">
                  <c:v>137.938276463672</c:v>
                </c:pt>
                <c:pt idx="1174">
                  <c:v>138.457634999287</c:v>
                </c:pt>
                <c:pt idx="1175">
                  <c:v>138.88707003235101</c:v>
                </c:pt>
                <c:pt idx="1176">
                  <c:v>139.242853205335</c:v>
                </c:pt>
                <c:pt idx="1177">
                  <c:v>138.78907120153801</c:v>
                </c:pt>
                <c:pt idx="1178">
                  <c:v>138.50478399819801</c:v>
                </c:pt>
                <c:pt idx="1179">
                  <c:v>138.480466939579</c:v>
                </c:pt>
                <c:pt idx="1180">
                  <c:v>138.5041227486</c:v>
                </c:pt>
                <c:pt idx="1181">
                  <c:v>138.84951399337399</c:v>
                </c:pt>
                <c:pt idx="1182">
                  <c:v>138.603757270676</c:v>
                </c:pt>
                <c:pt idx="1183">
                  <c:v>138.632888706617</c:v>
                </c:pt>
                <c:pt idx="1184">
                  <c:v>138.87930571949099</c:v>
                </c:pt>
                <c:pt idx="1185">
                  <c:v>139.14175277521599</c:v>
                </c:pt>
                <c:pt idx="1186">
                  <c:v>139.89055512325399</c:v>
                </c:pt>
                <c:pt idx="1187">
                  <c:v>140.078297035459</c:v>
                </c:pt>
                <c:pt idx="1188">
                  <c:v>139.95404921959599</c:v>
                </c:pt>
                <c:pt idx="1189">
                  <c:v>139.931716688313</c:v>
                </c:pt>
                <c:pt idx="1190">
                  <c:v>139.16128268771601</c:v>
                </c:pt>
                <c:pt idx="1191">
                  <c:v>138.936339233034</c:v>
                </c:pt>
                <c:pt idx="1192">
                  <c:v>139.06370058622301</c:v>
                </c:pt>
                <c:pt idx="1193">
                  <c:v>139.009911538604</c:v>
                </c:pt>
                <c:pt idx="1194">
                  <c:v>139.428317602269</c:v>
                </c:pt>
                <c:pt idx="1195">
                  <c:v>139.431668291417</c:v>
                </c:pt>
                <c:pt idx="1196">
                  <c:v>139.976320249482</c:v>
                </c:pt>
                <c:pt idx="1197">
                  <c:v>140.53477357082701</c:v>
                </c:pt>
                <c:pt idx="1198">
                  <c:v>140.63383625590899</c:v>
                </c:pt>
                <c:pt idx="1199">
                  <c:v>140.70666284271601</c:v>
                </c:pt>
                <c:pt idx="1200">
                  <c:v>140.67653075289499</c:v>
                </c:pt>
                <c:pt idx="1201">
                  <c:v>140.98006372458201</c:v>
                </c:pt>
                <c:pt idx="1202">
                  <c:v>140.71626604228899</c:v>
                </c:pt>
                <c:pt idx="1203">
                  <c:v>140.77612716474599</c:v>
                </c:pt>
                <c:pt idx="1204">
                  <c:v>140.92791511273501</c:v>
                </c:pt>
                <c:pt idx="1205">
                  <c:v>141.46313582560501</c:v>
                </c:pt>
                <c:pt idx="1206">
                  <c:v>141.60078750918399</c:v>
                </c:pt>
                <c:pt idx="1207">
                  <c:v>141.54933911820299</c:v>
                </c:pt>
                <c:pt idx="1208">
                  <c:v>141.927804393792</c:v>
                </c:pt>
                <c:pt idx="1209">
                  <c:v>141.99748681093999</c:v>
                </c:pt>
                <c:pt idx="1210">
                  <c:v>142.113765922526</c:v>
                </c:pt>
                <c:pt idx="1211">
                  <c:v>141.92083154295901</c:v>
                </c:pt>
                <c:pt idx="1212">
                  <c:v>141.90942501632199</c:v>
                </c:pt>
                <c:pt idx="1213">
                  <c:v>142.05394766426801</c:v>
                </c:pt>
                <c:pt idx="1214">
                  <c:v>142.35825148213101</c:v>
                </c:pt>
                <c:pt idx="1215">
                  <c:v>142.25907721298501</c:v>
                </c:pt>
                <c:pt idx="1216">
                  <c:v>142.59590497154301</c:v>
                </c:pt>
                <c:pt idx="1217">
                  <c:v>142.618758368372</c:v>
                </c:pt>
                <c:pt idx="1218">
                  <c:v>142.26736473457299</c:v>
                </c:pt>
                <c:pt idx="1219">
                  <c:v>142.17765361999901</c:v>
                </c:pt>
                <c:pt idx="1220">
                  <c:v>142.25687416232401</c:v>
                </c:pt>
                <c:pt idx="1221">
                  <c:v>142.44559208102899</c:v>
                </c:pt>
                <c:pt idx="1222">
                  <c:v>142.03917791456999</c:v>
                </c:pt>
                <c:pt idx="1223">
                  <c:v>141.804468024752</c:v>
                </c:pt>
                <c:pt idx="1224">
                  <c:v>141.77503425882</c:v>
                </c:pt>
                <c:pt idx="1225">
                  <c:v>142.100325440419</c:v>
                </c:pt>
                <c:pt idx="1226">
                  <c:v>141.923205508856</c:v>
                </c:pt>
                <c:pt idx="1227">
                  <c:v>141.30043065348801</c:v>
                </c:pt>
                <c:pt idx="1228">
                  <c:v>140.67595239297799</c:v>
                </c:pt>
                <c:pt idx="1229">
                  <c:v>140.63535572621799</c:v>
                </c:pt>
                <c:pt idx="1230">
                  <c:v>140.909112466952</c:v>
                </c:pt>
                <c:pt idx="1231">
                  <c:v>141.02566008779499</c:v>
                </c:pt>
                <c:pt idx="1232">
                  <c:v>141.15447491644599</c:v>
                </c:pt>
                <c:pt idx="1233">
                  <c:v>142.04188248509399</c:v>
                </c:pt>
                <c:pt idx="1234">
                  <c:v>142.04394487117699</c:v>
                </c:pt>
                <c:pt idx="1235">
                  <c:v>142.25574590077099</c:v>
                </c:pt>
                <c:pt idx="1236">
                  <c:v>142.49244127431601</c:v>
                </c:pt>
                <c:pt idx="1237">
                  <c:v>142.60957918309899</c:v>
                </c:pt>
                <c:pt idx="1238">
                  <c:v>142.38811288874501</c:v>
                </c:pt>
                <c:pt idx="1239">
                  <c:v>142.28365314289499</c:v>
                </c:pt>
                <c:pt idx="1240">
                  <c:v>143.30641024564</c:v>
                </c:pt>
                <c:pt idx="1241">
                  <c:v>143.15669598358301</c:v>
                </c:pt>
                <c:pt idx="1242">
                  <c:v>143.01228721857501</c:v>
                </c:pt>
                <c:pt idx="1243">
                  <c:v>143.02795356559199</c:v>
                </c:pt>
                <c:pt idx="1244">
                  <c:v>143.281189562089</c:v>
                </c:pt>
                <c:pt idx="1245">
                  <c:v>143.10149679720999</c:v>
                </c:pt>
                <c:pt idx="1246">
                  <c:v>143.04508655611701</c:v>
                </c:pt>
                <c:pt idx="1247">
                  <c:v>142.60781909156501</c:v>
                </c:pt>
                <c:pt idx="1248">
                  <c:v>143.50446081865999</c:v>
                </c:pt>
                <c:pt idx="1249">
                  <c:v>142.74567953324299</c:v>
                </c:pt>
                <c:pt idx="1250">
                  <c:v>142.97148981215699</c:v>
                </c:pt>
                <c:pt idx="1251">
                  <c:v>143.16301443153901</c:v>
                </c:pt>
                <c:pt idx="1252">
                  <c:v>143.50949899131899</c:v>
                </c:pt>
                <c:pt idx="1253">
                  <c:v>143.479546756334</c:v>
                </c:pt>
                <c:pt idx="1254">
                  <c:v>143.59895096392901</c:v>
                </c:pt>
                <c:pt idx="1255">
                  <c:v>143.709427513864</c:v>
                </c:pt>
                <c:pt idx="1256">
                  <c:v>143.52491878113901</c:v>
                </c:pt>
                <c:pt idx="1257">
                  <c:v>143.6563459374</c:v>
                </c:pt>
                <c:pt idx="1258">
                  <c:v>143.951982088894</c:v>
                </c:pt>
                <c:pt idx="1259">
                  <c:v>143.72070407590701</c:v>
                </c:pt>
                <c:pt idx="1260">
                  <c:v>143.95884159897699</c:v>
                </c:pt>
                <c:pt idx="1261">
                  <c:v>144.05182127970099</c:v>
                </c:pt>
                <c:pt idx="1262">
                  <c:v>144.31926583402301</c:v>
                </c:pt>
                <c:pt idx="1263">
                  <c:v>144.16541495347499</c:v>
                </c:pt>
                <c:pt idx="1264">
                  <c:v>143.53790394526499</c:v>
                </c:pt>
                <c:pt idx="1265">
                  <c:v>143.646910403405</c:v>
                </c:pt>
                <c:pt idx="1266">
                  <c:v>142.95526206873299</c:v>
                </c:pt>
                <c:pt idx="1267">
                  <c:v>142.950866376915</c:v>
                </c:pt>
                <c:pt idx="1268">
                  <c:v>143.18284361476199</c:v>
                </c:pt>
                <c:pt idx="1269">
                  <c:v>143.18750432257201</c:v>
                </c:pt>
                <c:pt idx="1270">
                  <c:v>143.54218219224299</c:v>
                </c:pt>
                <c:pt idx="1271">
                  <c:v>143.53574236559399</c:v>
                </c:pt>
                <c:pt idx="1272">
                  <c:v>143.181884069403</c:v>
                </c:pt>
                <c:pt idx="1273">
                  <c:v>142.67904541416601</c:v>
                </c:pt>
                <c:pt idx="1274">
                  <c:v>142.29502077407801</c:v>
                </c:pt>
                <c:pt idx="1275">
                  <c:v>142.08527626836499</c:v>
                </c:pt>
                <c:pt idx="1276">
                  <c:v>142.05580825766501</c:v>
                </c:pt>
                <c:pt idx="1277">
                  <c:v>141.52486442976499</c:v>
                </c:pt>
                <c:pt idx="1278">
                  <c:v>141.30905333674701</c:v>
                </c:pt>
                <c:pt idx="1279">
                  <c:v>142.005221034985</c:v>
                </c:pt>
                <c:pt idx="1280">
                  <c:v>142.28114301672699</c:v>
                </c:pt>
                <c:pt idx="1281">
                  <c:v>142.59056755363801</c:v>
                </c:pt>
                <c:pt idx="1282">
                  <c:v>142.103633151911</c:v>
                </c:pt>
                <c:pt idx="1283">
                  <c:v>142.51375164015499</c:v>
                </c:pt>
                <c:pt idx="1284">
                  <c:v>142.29708668928399</c:v>
                </c:pt>
                <c:pt idx="1285">
                  <c:v>141.986282566141</c:v>
                </c:pt>
                <c:pt idx="1286">
                  <c:v>141.94864916796499</c:v>
                </c:pt>
                <c:pt idx="1287">
                  <c:v>142.01184261086601</c:v>
                </c:pt>
                <c:pt idx="1288">
                  <c:v>142.10459051229401</c:v>
                </c:pt>
                <c:pt idx="1289">
                  <c:v>142.00875505969299</c:v>
                </c:pt>
                <c:pt idx="1290">
                  <c:v>141.46905339716801</c:v>
                </c:pt>
                <c:pt idx="1291">
                  <c:v>141.259340343231</c:v>
                </c:pt>
                <c:pt idx="1292">
                  <c:v>141.47053941922701</c:v>
                </c:pt>
                <c:pt idx="1293">
                  <c:v>142.25910794746301</c:v>
                </c:pt>
                <c:pt idx="1294">
                  <c:v>141.81858284330301</c:v>
                </c:pt>
                <c:pt idx="1295">
                  <c:v>141.833477932298</c:v>
                </c:pt>
                <c:pt idx="1296">
                  <c:v>142.425487687105</c:v>
                </c:pt>
                <c:pt idx="1297">
                  <c:v>142.660659151083</c:v>
                </c:pt>
                <c:pt idx="1298">
                  <c:v>142.63723787294001</c:v>
                </c:pt>
                <c:pt idx="1299">
                  <c:v>143.01092708412301</c:v>
                </c:pt>
                <c:pt idx="1300">
                  <c:v>143.314497845814</c:v>
                </c:pt>
                <c:pt idx="1301">
                  <c:v>143.22531419349201</c:v>
                </c:pt>
                <c:pt idx="1302">
                  <c:v>143.09363797198401</c:v>
                </c:pt>
                <c:pt idx="1303">
                  <c:v>143.25656127271299</c:v>
                </c:pt>
                <c:pt idx="1304">
                  <c:v>143.18681992863699</c:v>
                </c:pt>
                <c:pt idx="1305">
                  <c:v>143.486457610748</c:v>
                </c:pt>
                <c:pt idx="1306">
                  <c:v>143.09142983838001</c:v>
                </c:pt>
                <c:pt idx="1307">
                  <c:v>143.32493897753099</c:v>
                </c:pt>
                <c:pt idx="1308">
                  <c:v>143.388671874453</c:v>
                </c:pt>
                <c:pt idx="1309">
                  <c:v>142.85507422219101</c:v>
                </c:pt>
                <c:pt idx="1310">
                  <c:v>142.44479382094599</c:v>
                </c:pt>
                <c:pt idx="1311">
                  <c:v>142.46844063032901</c:v>
                </c:pt>
                <c:pt idx="1312">
                  <c:v>142.39800066381801</c:v>
                </c:pt>
                <c:pt idx="1313">
                  <c:v>142.52774944582299</c:v>
                </c:pt>
                <c:pt idx="1314">
                  <c:v>142.427072085449</c:v>
                </c:pt>
                <c:pt idx="1315">
                  <c:v>142.63405179885299</c:v>
                </c:pt>
                <c:pt idx="1316">
                  <c:v>142.59592556960101</c:v>
                </c:pt>
                <c:pt idx="1317">
                  <c:v>142.38999882939299</c:v>
                </c:pt>
                <c:pt idx="1318">
                  <c:v>142.30322203634199</c:v>
                </c:pt>
                <c:pt idx="1319">
                  <c:v>142.44500493890899</c:v>
                </c:pt>
                <c:pt idx="1320">
                  <c:v>142.20650301708599</c:v>
                </c:pt>
                <c:pt idx="1321">
                  <c:v>142.29513217039801</c:v>
                </c:pt>
                <c:pt idx="1322">
                  <c:v>143.13413186479801</c:v>
                </c:pt>
                <c:pt idx="1323">
                  <c:v>142.32718336778899</c:v>
                </c:pt>
                <c:pt idx="1324">
                  <c:v>142.53844154010099</c:v>
                </c:pt>
                <c:pt idx="1325">
                  <c:v>142.528453347149</c:v>
                </c:pt>
                <c:pt idx="1326">
                  <c:v>142.66102313891599</c:v>
                </c:pt>
                <c:pt idx="1327">
                  <c:v>142.80468515720699</c:v>
                </c:pt>
                <c:pt idx="1328">
                  <c:v>143.00623599261601</c:v>
                </c:pt>
                <c:pt idx="1329">
                  <c:v>143.381131130185</c:v>
                </c:pt>
                <c:pt idx="1330">
                  <c:v>143.17927264166099</c:v>
                </c:pt>
                <c:pt idx="1331">
                  <c:v>143.30328938217201</c:v>
                </c:pt>
                <c:pt idx="1332">
                  <c:v>143.455624080928</c:v>
                </c:pt>
                <c:pt idx="1333">
                  <c:v>143.28914181404201</c:v>
                </c:pt>
                <c:pt idx="1334">
                  <c:v>143.66984532098201</c:v>
                </c:pt>
                <c:pt idx="1335">
                  <c:v>143.896611348346</c:v>
                </c:pt>
                <c:pt idx="1336">
                  <c:v>144.03755833020401</c:v>
                </c:pt>
                <c:pt idx="1337">
                  <c:v>143.643743729297</c:v>
                </c:pt>
                <c:pt idx="1338">
                  <c:v>143.25588021958899</c:v>
                </c:pt>
                <c:pt idx="1339">
                  <c:v>143.05131507114501</c:v>
                </c:pt>
                <c:pt idx="1340">
                  <c:v>142.97067711094201</c:v>
                </c:pt>
                <c:pt idx="1341">
                  <c:v>142.71240740598901</c:v>
                </c:pt>
                <c:pt idx="1342">
                  <c:v>142.79076834168501</c:v>
                </c:pt>
                <c:pt idx="1343">
                  <c:v>142.77561665283301</c:v>
                </c:pt>
                <c:pt idx="1344">
                  <c:v>142.70659976731201</c:v>
                </c:pt>
                <c:pt idx="1345">
                  <c:v>142.88955913481001</c:v>
                </c:pt>
                <c:pt idx="1346">
                  <c:v>143.19073627314501</c:v>
                </c:pt>
                <c:pt idx="1347">
                  <c:v>143.08704854897101</c:v>
                </c:pt>
                <c:pt idx="1348">
                  <c:v>143.58288644968999</c:v>
                </c:pt>
                <c:pt idx="1349">
                  <c:v>143.49937045800701</c:v>
                </c:pt>
                <c:pt idx="1350">
                  <c:v>143.38636180228499</c:v>
                </c:pt>
                <c:pt idx="1351">
                  <c:v>143.112475435498</c:v>
                </c:pt>
                <c:pt idx="1352">
                  <c:v>143.524127902891</c:v>
                </c:pt>
                <c:pt idx="1353">
                  <c:v>143.31113365952501</c:v>
                </c:pt>
                <c:pt idx="1354">
                  <c:v>143.47713862979799</c:v>
                </c:pt>
                <c:pt idx="1355">
                  <c:v>142.970956797556</c:v>
                </c:pt>
                <c:pt idx="1356">
                  <c:v>142.836899481866</c:v>
                </c:pt>
                <c:pt idx="1357">
                  <c:v>143.36252041472201</c:v>
                </c:pt>
                <c:pt idx="1358">
                  <c:v>143.42852886249801</c:v>
                </c:pt>
                <c:pt idx="1359">
                  <c:v>143.456042538025</c:v>
                </c:pt>
                <c:pt idx="1360">
                  <c:v>143.931243051553</c:v>
                </c:pt>
                <c:pt idx="1361">
                  <c:v>143.98338222091701</c:v>
                </c:pt>
                <c:pt idx="1362">
                  <c:v>144.411295996783</c:v>
                </c:pt>
                <c:pt idx="1363">
                  <c:v>144.38574807144801</c:v>
                </c:pt>
                <c:pt idx="1364">
                  <c:v>144.80973767808601</c:v>
                </c:pt>
                <c:pt idx="1365">
                  <c:v>144.41493669622599</c:v>
                </c:pt>
                <c:pt idx="1366">
                  <c:v>144.13291745426901</c:v>
                </c:pt>
                <c:pt idx="1367">
                  <c:v>143.81182863817401</c:v>
                </c:pt>
                <c:pt idx="1368">
                  <c:v>144.00494849390799</c:v>
                </c:pt>
                <c:pt idx="1369">
                  <c:v>144.17777401835301</c:v>
                </c:pt>
                <c:pt idx="1370">
                  <c:v>144.133853110562</c:v>
                </c:pt>
                <c:pt idx="1371">
                  <c:v>144.34403773283</c:v>
                </c:pt>
                <c:pt idx="1372">
                  <c:v>144.47641077083301</c:v>
                </c:pt>
                <c:pt idx="1373">
                  <c:v>144.59545422483799</c:v>
                </c:pt>
                <c:pt idx="1374">
                  <c:v>144.767385109011</c:v>
                </c:pt>
                <c:pt idx="1375">
                  <c:v>144.65335472985501</c:v>
                </c:pt>
                <c:pt idx="1376">
                  <c:v>144.51768764356399</c:v>
                </c:pt>
                <c:pt idx="1377">
                  <c:v>144.959115267084</c:v>
                </c:pt>
                <c:pt idx="1378">
                  <c:v>144.76685981692</c:v>
                </c:pt>
                <c:pt idx="1379">
                  <c:v>145.19534815008799</c:v>
                </c:pt>
                <c:pt idx="1380">
                  <c:v>145.61009838575001</c:v>
                </c:pt>
                <c:pt idx="1381">
                  <c:v>145.60460441625301</c:v>
                </c:pt>
                <c:pt idx="1382">
                  <c:v>145.603246854969</c:v>
                </c:pt>
                <c:pt idx="1383">
                  <c:v>145.73465355075601</c:v>
                </c:pt>
                <c:pt idx="1384">
                  <c:v>145.650484316823</c:v>
                </c:pt>
                <c:pt idx="1385">
                  <c:v>146.34950163962799</c:v>
                </c:pt>
                <c:pt idx="1386">
                  <c:v>146.82895207732301</c:v>
                </c:pt>
                <c:pt idx="1387">
                  <c:v>146.78076592904799</c:v>
                </c:pt>
                <c:pt idx="1388">
                  <c:v>146.962252984066</c:v>
                </c:pt>
                <c:pt idx="1389">
                  <c:v>147.108470625145</c:v>
                </c:pt>
                <c:pt idx="1390">
                  <c:v>147.33440310610601</c:v>
                </c:pt>
                <c:pt idx="1391">
                  <c:v>147.90239979537401</c:v>
                </c:pt>
                <c:pt idx="1392">
                  <c:v>147.083438032039</c:v>
                </c:pt>
                <c:pt idx="1393">
                  <c:v>147.46050673944001</c:v>
                </c:pt>
                <c:pt idx="1394">
                  <c:v>146.89119067884599</c:v>
                </c:pt>
                <c:pt idx="1395">
                  <c:v>146.442513874703</c:v>
                </c:pt>
                <c:pt idx="1396">
                  <c:v>146.945971545015</c:v>
                </c:pt>
                <c:pt idx="1397">
                  <c:v>147.36208456560999</c:v>
                </c:pt>
                <c:pt idx="1398">
                  <c:v>147.77765018822501</c:v>
                </c:pt>
                <c:pt idx="1399">
                  <c:v>147.88004824650801</c:v>
                </c:pt>
                <c:pt idx="1400">
                  <c:v>147.96302513511901</c:v>
                </c:pt>
                <c:pt idx="1401">
                  <c:v>148.28925363015199</c:v>
                </c:pt>
                <c:pt idx="1402">
                  <c:v>148.55654186917599</c:v>
                </c:pt>
                <c:pt idx="1403">
                  <c:v>148.75865820998999</c:v>
                </c:pt>
                <c:pt idx="1404">
                  <c:v>148.781520722219</c:v>
                </c:pt>
                <c:pt idx="1405">
                  <c:v>149.28269177257701</c:v>
                </c:pt>
                <c:pt idx="1406">
                  <c:v>148.75238970472699</c:v>
                </c:pt>
                <c:pt idx="1407">
                  <c:v>148.75487909313199</c:v>
                </c:pt>
                <c:pt idx="1408">
                  <c:v>148.762503203107</c:v>
                </c:pt>
                <c:pt idx="1409">
                  <c:v>149.066271460645</c:v>
                </c:pt>
                <c:pt idx="1410">
                  <c:v>148.778336736916</c:v>
                </c:pt>
                <c:pt idx="1411">
                  <c:v>148.487975975339</c:v>
                </c:pt>
                <c:pt idx="1412">
                  <c:v>148.16924318315199</c:v>
                </c:pt>
                <c:pt idx="1413">
                  <c:v>148.12348688388201</c:v>
                </c:pt>
                <c:pt idx="1414">
                  <c:v>148.63163326975399</c:v>
                </c:pt>
                <c:pt idx="1415">
                  <c:v>148.94701985458599</c:v>
                </c:pt>
                <c:pt idx="1416">
                  <c:v>148.88040124481</c:v>
                </c:pt>
                <c:pt idx="1417">
                  <c:v>148.758336924302</c:v>
                </c:pt>
                <c:pt idx="1418">
                  <c:v>149.18792571365</c:v>
                </c:pt>
                <c:pt idx="1419">
                  <c:v>147.92075313084899</c:v>
                </c:pt>
                <c:pt idx="1420">
                  <c:v>147.93098458707399</c:v>
                </c:pt>
                <c:pt idx="1421">
                  <c:v>147.93842195241899</c:v>
                </c:pt>
                <c:pt idx="1422">
                  <c:v>147.05078870001901</c:v>
                </c:pt>
                <c:pt idx="1423">
                  <c:v>147.08452814475601</c:v>
                </c:pt>
                <c:pt idx="1424">
                  <c:v>147.22199945415301</c:v>
                </c:pt>
                <c:pt idx="1425">
                  <c:v>146.304530114823</c:v>
                </c:pt>
                <c:pt idx="1426">
                  <c:v>146.668075702811</c:v>
                </c:pt>
                <c:pt idx="1427">
                  <c:v>145.99439463573</c:v>
                </c:pt>
                <c:pt idx="1428">
                  <c:v>145.70892926201699</c:v>
                </c:pt>
                <c:pt idx="1429">
                  <c:v>146.1783456311</c:v>
                </c:pt>
                <c:pt idx="1430">
                  <c:v>146.08213707387301</c:v>
                </c:pt>
                <c:pt idx="1431">
                  <c:v>145.756705527836</c:v>
                </c:pt>
                <c:pt idx="1432">
                  <c:v>145.54146189439501</c:v>
                </c:pt>
                <c:pt idx="1433">
                  <c:v>144.44190221548601</c:v>
                </c:pt>
                <c:pt idx="1434">
                  <c:v>146.023061113088</c:v>
                </c:pt>
                <c:pt idx="1435">
                  <c:v>145.65938084599199</c:v>
                </c:pt>
                <c:pt idx="1436">
                  <c:v>145.84225650886299</c:v>
                </c:pt>
                <c:pt idx="1437">
                  <c:v>146.27008643077099</c:v>
                </c:pt>
                <c:pt idx="1438">
                  <c:v>144.62318130746601</c:v>
                </c:pt>
                <c:pt idx="1439">
                  <c:v>142.44295999700799</c:v>
                </c:pt>
                <c:pt idx="1440">
                  <c:v>141.76459965437701</c:v>
                </c:pt>
                <c:pt idx="1441">
                  <c:v>141.132106123987</c:v>
                </c:pt>
                <c:pt idx="1442">
                  <c:v>141.523111182473</c:v>
                </c:pt>
                <c:pt idx="1443">
                  <c:v>141.887570678033</c:v>
                </c:pt>
                <c:pt idx="1444">
                  <c:v>142.68584525990801</c:v>
                </c:pt>
                <c:pt idx="1445">
                  <c:v>142.85524849058501</c:v>
                </c:pt>
                <c:pt idx="1446">
                  <c:v>143.26091442674399</c:v>
                </c:pt>
                <c:pt idx="1447">
                  <c:v>143.41462165941499</c:v>
                </c:pt>
                <c:pt idx="1448">
                  <c:v>143.464095390663</c:v>
                </c:pt>
                <c:pt idx="1449">
                  <c:v>142.26557506071899</c:v>
                </c:pt>
                <c:pt idx="1450">
                  <c:v>142.98925005017199</c:v>
                </c:pt>
                <c:pt idx="1451">
                  <c:v>143.38498328118101</c:v>
                </c:pt>
                <c:pt idx="1452">
                  <c:v>143.32744478301299</c:v>
                </c:pt>
                <c:pt idx="1453">
                  <c:v>144.76267096803099</c:v>
                </c:pt>
                <c:pt idx="1454">
                  <c:v>144.71280993733501</c:v>
                </c:pt>
                <c:pt idx="1455">
                  <c:v>145.16681029708599</c:v>
                </c:pt>
                <c:pt idx="1456">
                  <c:v>145.193184592308</c:v>
                </c:pt>
                <c:pt idx="1457">
                  <c:v>145.469613958758</c:v>
                </c:pt>
                <c:pt idx="1458">
                  <c:v>145.442206593496</c:v>
                </c:pt>
                <c:pt idx="1459">
                  <c:v>145.860006537315</c:v>
                </c:pt>
                <c:pt idx="1460">
                  <c:v>146.16892528448801</c:v>
                </c:pt>
                <c:pt idx="1461">
                  <c:v>146.00315210365801</c:v>
                </c:pt>
                <c:pt idx="1462">
                  <c:v>145.24975451316499</c:v>
                </c:pt>
                <c:pt idx="1463">
                  <c:v>145.481289251747</c:v>
                </c:pt>
                <c:pt idx="1464">
                  <c:v>145.74660043614401</c:v>
                </c:pt>
                <c:pt idx="1465">
                  <c:v>145.38911390999201</c:v>
                </c:pt>
                <c:pt idx="1466">
                  <c:v>145.459094631657</c:v>
                </c:pt>
                <c:pt idx="1467">
                  <c:v>145.681458765977</c:v>
                </c:pt>
                <c:pt idx="1468">
                  <c:v>145.25191676944101</c:v>
                </c:pt>
                <c:pt idx="1469">
                  <c:v>145.95234788968801</c:v>
                </c:pt>
                <c:pt idx="1470">
                  <c:v>145.64973256261399</c:v>
                </c:pt>
                <c:pt idx="1471">
                  <c:v>145.43121253305199</c:v>
                </c:pt>
                <c:pt idx="1472">
                  <c:v>145.59705661090001</c:v>
                </c:pt>
                <c:pt idx="1473">
                  <c:v>146.022370519097</c:v>
                </c:pt>
                <c:pt idx="1474">
                  <c:v>145.94123494875399</c:v>
                </c:pt>
                <c:pt idx="1475">
                  <c:v>145.81450018870299</c:v>
                </c:pt>
                <c:pt idx="1476">
                  <c:v>145.212855932911</c:v>
                </c:pt>
                <c:pt idx="1477">
                  <c:v>145.04516270390101</c:v>
                </c:pt>
                <c:pt idx="1478">
                  <c:v>143.901019529281</c:v>
                </c:pt>
                <c:pt idx="1479">
                  <c:v>143.543443225559</c:v>
                </c:pt>
                <c:pt idx="1480">
                  <c:v>142.899627891542</c:v>
                </c:pt>
                <c:pt idx="1481">
                  <c:v>143.546249456525</c:v>
                </c:pt>
                <c:pt idx="1482">
                  <c:v>142.782094500482</c:v>
                </c:pt>
                <c:pt idx="1483">
                  <c:v>143.44866476667201</c:v>
                </c:pt>
                <c:pt idx="1484">
                  <c:v>144.280568812468</c:v>
                </c:pt>
                <c:pt idx="1485">
                  <c:v>144.45882239973301</c:v>
                </c:pt>
                <c:pt idx="1486">
                  <c:v>144.28616789678699</c:v>
                </c:pt>
                <c:pt idx="1487">
                  <c:v>144.09587687789701</c:v>
                </c:pt>
                <c:pt idx="1488">
                  <c:v>144.06191385959701</c:v>
                </c:pt>
                <c:pt idx="1489">
                  <c:v>143.59001109066699</c:v>
                </c:pt>
                <c:pt idx="1490">
                  <c:v>143.63822031557001</c:v>
                </c:pt>
                <c:pt idx="1491">
                  <c:v>143.39449613093399</c:v>
                </c:pt>
                <c:pt idx="1492">
                  <c:v>142.754491111362</c:v>
                </c:pt>
                <c:pt idx="1493">
                  <c:v>143.607736119093</c:v>
                </c:pt>
                <c:pt idx="1494">
                  <c:v>143.96820107582201</c:v>
                </c:pt>
                <c:pt idx="1495">
                  <c:v>143.46951937521399</c:v>
                </c:pt>
                <c:pt idx="1496">
                  <c:v>143.97135289414501</c:v>
                </c:pt>
                <c:pt idx="1497">
                  <c:v>143.517315098132</c:v>
                </c:pt>
                <c:pt idx="1498">
                  <c:v>143.73671823318</c:v>
                </c:pt>
                <c:pt idx="1499">
                  <c:v>143.462740201104</c:v>
                </c:pt>
                <c:pt idx="1500">
                  <c:v>143.72542974072101</c:v>
                </c:pt>
                <c:pt idx="1501">
                  <c:v>146.034596102281</c:v>
                </c:pt>
                <c:pt idx="1502">
                  <c:v>145.47592206349401</c:v>
                </c:pt>
                <c:pt idx="1503">
                  <c:v>144.75610919054199</c:v>
                </c:pt>
                <c:pt idx="1504">
                  <c:v>144.59525213897899</c:v>
                </c:pt>
                <c:pt idx="1505">
                  <c:v>144.75349323925599</c:v>
                </c:pt>
                <c:pt idx="1506">
                  <c:v>144.75431111906599</c:v>
                </c:pt>
                <c:pt idx="1507">
                  <c:v>144.767223205237</c:v>
                </c:pt>
                <c:pt idx="1508">
                  <c:v>144.74749132561601</c:v>
                </c:pt>
                <c:pt idx="1509">
                  <c:v>144.41400193254299</c:v>
                </c:pt>
                <c:pt idx="1510">
                  <c:v>144.27305294743999</c:v>
                </c:pt>
                <c:pt idx="1511">
                  <c:v>144.915019010029</c:v>
                </c:pt>
                <c:pt idx="1512">
                  <c:v>144.415351702137</c:v>
                </c:pt>
                <c:pt idx="1513">
                  <c:v>144.583937511356</c:v>
                </c:pt>
                <c:pt idx="1514">
                  <c:v>144.473998910235</c:v>
                </c:pt>
                <c:pt idx="1515">
                  <c:v>143.91009984039701</c:v>
                </c:pt>
                <c:pt idx="1516">
                  <c:v>143.275337561149</c:v>
                </c:pt>
                <c:pt idx="1517">
                  <c:v>144.19363209040901</c:v>
                </c:pt>
                <c:pt idx="1518">
                  <c:v>144.21107198631401</c:v>
                </c:pt>
                <c:pt idx="1519">
                  <c:v>144.19077546157101</c:v>
                </c:pt>
                <c:pt idx="1520">
                  <c:v>143.889615362641</c:v>
                </c:pt>
                <c:pt idx="1521">
                  <c:v>144.98879850668399</c:v>
                </c:pt>
                <c:pt idx="1522">
                  <c:v>145.81239965252399</c:v>
                </c:pt>
                <c:pt idx="1523">
                  <c:v>146.221142326142</c:v>
                </c:pt>
                <c:pt idx="1524">
                  <c:v>145.94734122249</c:v>
                </c:pt>
                <c:pt idx="1525">
                  <c:v>146.60476546622999</c:v>
                </c:pt>
                <c:pt idx="1526">
                  <c:v>146.242043866714</c:v>
                </c:pt>
                <c:pt idx="1527">
                  <c:v>146.40713395738899</c:v>
                </c:pt>
                <c:pt idx="1528">
                  <c:v>146.916904337793</c:v>
                </c:pt>
                <c:pt idx="1529">
                  <c:v>146.95617082764201</c:v>
                </c:pt>
                <c:pt idx="1530">
                  <c:v>147.02146525023201</c:v>
                </c:pt>
                <c:pt idx="1531">
                  <c:v>146.42536416530001</c:v>
                </c:pt>
                <c:pt idx="1532">
                  <c:v>145.952235248428</c:v>
                </c:pt>
                <c:pt idx="1533">
                  <c:v>145.376984697767</c:v>
                </c:pt>
                <c:pt idx="1534">
                  <c:v>145.50256360650701</c:v>
                </c:pt>
                <c:pt idx="1535">
                  <c:v>144.84526102942399</c:v>
                </c:pt>
                <c:pt idx="1536">
                  <c:v>145.36952124680201</c:v>
                </c:pt>
                <c:pt idx="1537">
                  <c:v>144.77482324652499</c:v>
                </c:pt>
                <c:pt idx="1538">
                  <c:v>144.28285480608901</c:v>
                </c:pt>
                <c:pt idx="1539">
                  <c:v>144.23851032437699</c:v>
                </c:pt>
                <c:pt idx="1540">
                  <c:v>143.87915928066101</c:v>
                </c:pt>
                <c:pt idx="1541">
                  <c:v>144.469678978845</c:v>
                </c:pt>
                <c:pt idx="1542">
                  <c:v>145.24755756834901</c:v>
                </c:pt>
                <c:pt idx="1543">
                  <c:v>145.42157614614001</c:v>
                </c:pt>
                <c:pt idx="1544">
                  <c:v>145.13600233022899</c:v>
                </c:pt>
                <c:pt idx="1545">
                  <c:v>144.71370487795599</c:v>
                </c:pt>
                <c:pt idx="1546">
                  <c:v>143.584653971877</c:v>
                </c:pt>
                <c:pt idx="1547">
                  <c:v>144.12762283448001</c:v>
                </c:pt>
                <c:pt idx="1548">
                  <c:v>144.59249982620099</c:v>
                </c:pt>
                <c:pt idx="1549">
                  <c:v>144.796500045588</c:v>
                </c:pt>
                <c:pt idx="1550">
                  <c:v>144.889280848971</c:v>
                </c:pt>
                <c:pt idx="1551">
                  <c:v>144.86842623656599</c:v>
                </c:pt>
                <c:pt idx="1552">
                  <c:v>145.167440584876</c:v>
                </c:pt>
                <c:pt idx="1553">
                  <c:v>144.11075445427801</c:v>
                </c:pt>
                <c:pt idx="1554">
                  <c:v>144.19766534046599</c:v>
                </c:pt>
                <c:pt idx="1555">
                  <c:v>144.22425695588399</c:v>
                </c:pt>
                <c:pt idx="1556">
                  <c:v>143.66220983970999</c:v>
                </c:pt>
                <c:pt idx="1557">
                  <c:v>144.293586842748</c:v>
                </c:pt>
                <c:pt idx="1558">
                  <c:v>144.77280835104</c:v>
                </c:pt>
                <c:pt idx="1559">
                  <c:v>145.374985202</c:v>
                </c:pt>
                <c:pt idx="1560">
                  <c:v>144.423448177799</c:v>
                </c:pt>
                <c:pt idx="1561">
                  <c:v>143.56294771570501</c:v>
                </c:pt>
                <c:pt idx="1562">
                  <c:v>143.87252656107799</c:v>
                </c:pt>
                <c:pt idx="1563">
                  <c:v>144.23529315892901</c:v>
                </c:pt>
                <c:pt idx="1564">
                  <c:v>144.196326845615</c:v>
                </c:pt>
                <c:pt idx="1565">
                  <c:v>144.541667881758</c:v>
                </c:pt>
                <c:pt idx="1566">
                  <c:v>143.83295711132601</c:v>
                </c:pt>
                <c:pt idx="1567">
                  <c:v>144.71965421047901</c:v>
                </c:pt>
                <c:pt idx="1568">
                  <c:v>144.85284651953501</c:v>
                </c:pt>
                <c:pt idx="1569">
                  <c:v>144.75514375583401</c:v>
                </c:pt>
                <c:pt idx="1570">
                  <c:v>145.015242933021</c:v>
                </c:pt>
                <c:pt idx="1571">
                  <c:v>145.03695461834801</c:v>
                </c:pt>
                <c:pt idx="1572">
                  <c:v>144.91082956070699</c:v>
                </c:pt>
                <c:pt idx="1573">
                  <c:v>144.91141036733799</c:v>
                </c:pt>
                <c:pt idx="1574">
                  <c:v>145.05020667010399</c:v>
                </c:pt>
                <c:pt idx="1575">
                  <c:v>145.10208171851201</c:v>
                </c:pt>
                <c:pt idx="1576">
                  <c:v>145.18832088056601</c:v>
                </c:pt>
                <c:pt idx="1577">
                  <c:v>145.39763995009301</c:v>
                </c:pt>
                <c:pt idx="1578">
                  <c:v>145.01720391561</c:v>
                </c:pt>
                <c:pt idx="1579">
                  <c:v>145.24101676148001</c:v>
                </c:pt>
                <c:pt idx="1580">
                  <c:v>146.271480383658</c:v>
                </c:pt>
                <c:pt idx="1581">
                  <c:v>146.00451870752201</c:v>
                </c:pt>
                <c:pt idx="1582">
                  <c:v>146.20222202456699</c:v>
                </c:pt>
                <c:pt idx="1583">
                  <c:v>146.446392163924</c:v>
                </c:pt>
                <c:pt idx="1584">
                  <c:v>146.61784747605799</c:v>
                </c:pt>
                <c:pt idx="1585">
                  <c:v>146.73424310287899</c:v>
                </c:pt>
                <c:pt idx="1586">
                  <c:v>146.678119093128</c:v>
                </c:pt>
                <c:pt idx="1587">
                  <c:v>146.49325288038099</c:v>
                </c:pt>
                <c:pt idx="1588">
                  <c:v>146.799197973242</c:v>
                </c:pt>
                <c:pt idx="1589">
                  <c:v>145.55434706852299</c:v>
                </c:pt>
                <c:pt idx="1590">
                  <c:v>144.60578934084899</c:v>
                </c:pt>
                <c:pt idx="1591">
                  <c:v>144.931131192257</c:v>
                </c:pt>
                <c:pt idx="1592">
                  <c:v>144.77092511366499</c:v>
                </c:pt>
                <c:pt idx="1593">
                  <c:v>144.84768526761701</c:v>
                </c:pt>
                <c:pt idx="1594">
                  <c:v>144.677603142875</c:v>
                </c:pt>
                <c:pt idx="1595">
                  <c:v>144.522129715755</c:v>
                </c:pt>
                <c:pt idx="1596">
                  <c:v>144.389763825057</c:v>
                </c:pt>
                <c:pt idx="1597">
                  <c:v>143.97913770501799</c:v>
                </c:pt>
                <c:pt idx="1598">
                  <c:v>144.60214546104601</c:v>
                </c:pt>
                <c:pt idx="1599">
                  <c:v>145.71512081934301</c:v>
                </c:pt>
                <c:pt idx="1600">
                  <c:v>146.078803671868</c:v>
                </c:pt>
                <c:pt idx="1601">
                  <c:v>146.807909417753</c:v>
                </c:pt>
                <c:pt idx="1602">
                  <c:v>146.66426922284799</c:v>
                </c:pt>
                <c:pt idx="1603">
                  <c:v>147.64329898619101</c:v>
                </c:pt>
                <c:pt idx="1604">
                  <c:v>148.82761310379499</c:v>
                </c:pt>
                <c:pt idx="1605">
                  <c:v>149.50872949475001</c:v>
                </c:pt>
                <c:pt idx="1606">
                  <c:v>148.45277219370101</c:v>
                </c:pt>
                <c:pt idx="1607">
                  <c:v>149.15498140740101</c:v>
                </c:pt>
                <c:pt idx="1608">
                  <c:v>149.16503510148601</c:v>
                </c:pt>
                <c:pt idx="1609">
                  <c:v>149.80836329009699</c:v>
                </c:pt>
                <c:pt idx="1610">
                  <c:v>149.90415067035201</c:v>
                </c:pt>
                <c:pt idx="1611">
                  <c:v>149.41585063932499</c:v>
                </c:pt>
                <c:pt idx="1612">
                  <c:v>149.801362879686</c:v>
                </c:pt>
                <c:pt idx="1613">
                  <c:v>149.693280427654</c:v>
                </c:pt>
                <c:pt idx="1614">
                  <c:v>150.154160820447</c:v>
                </c:pt>
                <c:pt idx="1615">
                  <c:v>150.02177851159101</c:v>
                </c:pt>
                <c:pt idx="1616">
                  <c:v>150.15884237469501</c:v>
                </c:pt>
                <c:pt idx="1617">
                  <c:v>150.36065118359301</c:v>
                </c:pt>
                <c:pt idx="1618">
                  <c:v>149.40725606125599</c:v>
                </c:pt>
                <c:pt idx="1619">
                  <c:v>149.383630411582</c:v>
                </c:pt>
                <c:pt idx="1620">
                  <c:v>149.30458183159899</c:v>
                </c:pt>
                <c:pt idx="1621">
                  <c:v>150.24799774963299</c:v>
                </c:pt>
                <c:pt idx="1622">
                  <c:v>149.89099135342499</c:v>
                </c:pt>
                <c:pt idx="1623">
                  <c:v>149.98295192530699</c:v>
                </c:pt>
                <c:pt idx="1624">
                  <c:v>149.82904103669199</c:v>
                </c:pt>
                <c:pt idx="1625">
                  <c:v>150.052234677869</c:v>
                </c:pt>
                <c:pt idx="1626">
                  <c:v>148.76007209031701</c:v>
                </c:pt>
                <c:pt idx="1627">
                  <c:v>148.71486205800201</c:v>
                </c:pt>
                <c:pt idx="1628">
                  <c:v>148.702651923861</c:v>
                </c:pt>
                <c:pt idx="1629">
                  <c:v>147.91556837655699</c:v>
                </c:pt>
                <c:pt idx="1630">
                  <c:v>148.101823754073</c:v>
                </c:pt>
                <c:pt idx="1631">
                  <c:v>147.55007103243301</c:v>
                </c:pt>
                <c:pt idx="1632">
                  <c:v>147.32754356224399</c:v>
                </c:pt>
                <c:pt idx="1633">
                  <c:v>147.39733023962</c:v>
                </c:pt>
                <c:pt idx="1634">
                  <c:v>147.615443743583</c:v>
                </c:pt>
                <c:pt idx="1635">
                  <c:v>147.981996051311</c:v>
                </c:pt>
                <c:pt idx="1636">
                  <c:v>148.187851237416</c:v>
                </c:pt>
                <c:pt idx="1637">
                  <c:v>148.30739321844399</c:v>
                </c:pt>
                <c:pt idx="1638">
                  <c:v>148.29839063515399</c:v>
                </c:pt>
                <c:pt idx="1639">
                  <c:v>147.939344177343</c:v>
                </c:pt>
                <c:pt idx="1640">
                  <c:v>148.65804788282</c:v>
                </c:pt>
                <c:pt idx="1641">
                  <c:v>149.20190987544601</c:v>
                </c:pt>
                <c:pt idx="1642">
                  <c:v>148.659775935575</c:v>
                </c:pt>
                <c:pt idx="1643">
                  <c:v>148.44948743004201</c:v>
                </c:pt>
                <c:pt idx="1644">
                  <c:v>148.86699404627299</c:v>
                </c:pt>
                <c:pt idx="1645">
                  <c:v>149.037366444621</c:v>
                </c:pt>
                <c:pt idx="1646">
                  <c:v>149.56126735083501</c:v>
                </c:pt>
                <c:pt idx="1647">
                  <c:v>149.209381573581</c:v>
                </c:pt>
                <c:pt idx="1648">
                  <c:v>149.27627734094199</c:v>
                </c:pt>
                <c:pt idx="1649">
                  <c:v>149.23913287942401</c:v>
                </c:pt>
                <c:pt idx="1650">
                  <c:v>149.27161913973799</c:v>
                </c:pt>
                <c:pt idx="1651">
                  <c:v>149.658117291861</c:v>
                </c:pt>
                <c:pt idx="1652">
                  <c:v>149.17948881119301</c:v>
                </c:pt>
                <c:pt idx="1653">
                  <c:v>149.11470898505399</c:v>
                </c:pt>
                <c:pt idx="1654">
                  <c:v>149.297699301943</c:v>
                </c:pt>
                <c:pt idx="1655">
                  <c:v>149.32165892924101</c:v>
                </c:pt>
                <c:pt idx="1656">
                  <c:v>149.56998261808999</c:v>
                </c:pt>
                <c:pt idx="1657">
                  <c:v>149.99307684366599</c:v>
                </c:pt>
                <c:pt idx="1658">
                  <c:v>149.97443613921899</c:v>
                </c:pt>
                <c:pt idx="1659">
                  <c:v>149.673639889013</c:v>
                </c:pt>
                <c:pt idx="1660">
                  <c:v>149.754754411622</c:v>
                </c:pt>
                <c:pt idx="1661">
                  <c:v>149.55726232104601</c:v>
                </c:pt>
                <c:pt idx="1662">
                  <c:v>149.48354210146101</c:v>
                </c:pt>
                <c:pt idx="1663">
                  <c:v>150.02003433586299</c:v>
                </c:pt>
                <c:pt idx="1664">
                  <c:v>150.53814153054</c:v>
                </c:pt>
                <c:pt idx="1665">
                  <c:v>151.00744727306801</c:v>
                </c:pt>
                <c:pt idx="1666">
                  <c:v>150.71279488167599</c:v>
                </c:pt>
                <c:pt idx="1667">
                  <c:v>150.79761503422901</c:v>
                </c:pt>
                <c:pt idx="1668">
                  <c:v>150.839866890183</c:v>
                </c:pt>
                <c:pt idx="1669">
                  <c:v>150.775919284558</c:v>
                </c:pt>
                <c:pt idx="1670">
                  <c:v>151.12292700421401</c:v>
                </c:pt>
                <c:pt idx="1671">
                  <c:v>151.26918039019799</c:v>
                </c:pt>
                <c:pt idx="1672">
                  <c:v>151.708576851543</c:v>
                </c:pt>
                <c:pt idx="1673">
                  <c:v>151.88951952531301</c:v>
                </c:pt>
                <c:pt idx="1674">
                  <c:v>152.03133615014201</c:v>
                </c:pt>
                <c:pt idx="1675">
                  <c:v>152.183396170169</c:v>
                </c:pt>
                <c:pt idx="1676">
                  <c:v>152.005225316127</c:v>
                </c:pt>
                <c:pt idx="1677">
                  <c:v>151.50742862037299</c:v>
                </c:pt>
                <c:pt idx="1678">
                  <c:v>151.10713015856999</c:v>
                </c:pt>
                <c:pt idx="1679">
                  <c:v>151.061578097314</c:v>
                </c:pt>
                <c:pt idx="1680">
                  <c:v>151.609821476332</c:v>
                </c:pt>
                <c:pt idx="1681">
                  <c:v>151.86180504385601</c:v>
                </c:pt>
                <c:pt idx="1682">
                  <c:v>152.07483366006801</c:v>
                </c:pt>
                <c:pt idx="1683">
                  <c:v>152.06828339141001</c:v>
                </c:pt>
                <c:pt idx="1684">
                  <c:v>152.01534301640999</c:v>
                </c:pt>
                <c:pt idx="1685">
                  <c:v>152.57945042466099</c:v>
                </c:pt>
                <c:pt idx="1686">
                  <c:v>152.74429474989</c:v>
                </c:pt>
                <c:pt idx="1687">
                  <c:v>152.79690813141099</c:v>
                </c:pt>
                <c:pt idx="1688">
                  <c:v>152.509511327784</c:v>
                </c:pt>
                <c:pt idx="1689">
                  <c:v>153.29626528817101</c:v>
                </c:pt>
                <c:pt idx="1690">
                  <c:v>153.608652601789</c:v>
                </c:pt>
                <c:pt idx="1691">
                  <c:v>154.02739118261101</c:v>
                </c:pt>
                <c:pt idx="1692">
                  <c:v>153.888823457434</c:v>
                </c:pt>
                <c:pt idx="1693">
                  <c:v>154.02950309762801</c:v>
                </c:pt>
                <c:pt idx="1694">
                  <c:v>154.48356378226299</c:v>
                </c:pt>
                <c:pt idx="1695">
                  <c:v>154.497708179851</c:v>
                </c:pt>
                <c:pt idx="1696">
                  <c:v>154.55154084037699</c:v>
                </c:pt>
                <c:pt idx="1697">
                  <c:v>154.699179454969</c:v>
                </c:pt>
                <c:pt idx="1698">
                  <c:v>154.65342012232301</c:v>
                </c:pt>
                <c:pt idx="1699">
                  <c:v>154.096704841301</c:v>
                </c:pt>
                <c:pt idx="1700">
                  <c:v>154.12059318486899</c:v>
                </c:pt>
                <c:pt idx="1701">
                  <c:v>154.09997149378</c:v>
                </c:pt>
                <c:pt idx="1702">
                  <c:v>154.16348755068199</c:v>
                </c:pt>
                <c:pt idx="1703">
                  <c:v>154.32865331995799</c:v>
                </c:pt>
                <c:pt idx="1704">
                  <c:v>154.41914058539101</c:v>
                </c:pt>
                <c:pt idx="1705">
                  <c:v>154.464322480748</c:v>
                </c:pt>
                <c:pt idx="1706">
                  <c:v>154.19559539736801</c:v>
                </c:pt>
                <c:pt idx="1707">
                  <c:v>153.62402730482299</c:v>
                </c:pt>
                <c:pt idx="1708">
                  <c:v>154.20789109109401</c:v>
                </c:pt>
                <c:pt idx="1709">
                  <c:v>154.67149146676499</c:v>
                </c:pt>
                <c:pt idx="1710">
                  <c:v>154.82408665490101</c:v>
                </c:pt>
                <c:pt idx="1711">
                  <c:v>155.080331965677</c:v>
                </c:pt>
                <c:pt idx="1712">
                  <c:v>155.281390232051</c:v>
                </c:pt>
                <c:pt idx="1713">
                  <c:v>155.46914739402899</c:v>
                </c:pt>
                <c:pt idx="1714">
                  <c:v>154.75834858533599</c:v>
                </c:pt>
                <c:pt idx="1715">
                  <c:v>155.15296623614199</c:v>
                </c:pt>
                <c:pt idx="1716">
                  <c:v>154.993526646639</c:v>
                </c:pt>
                <c:pt idx="1717">
                  <c:v>154.80085065355499</c:v>
                </c:pt>
                <c:pt idx="1718">
                  <c:v>154.01867134994001</c:v>
                </c:pt>
                <c:pt idx="1719">
                  <c:v>152.54717322542001</c:v>
                </c:pt>
                <c:pt idx="1720">
                  <c:v>152.81168393088799</c:v>
                </c:pt>
                <c:pt idx="1721">
                  <c:v>153.12725909348001</c:v>
                </c:pt>
                <c:pt idx="1722">
                  <c:v>152.55992028489601</c:v>
                </c:pt>
                <c:pt idx="1723">
                  <c:v>152.672037501278</c:v>
                </c:pt>
                <c:pt idx="1724">
                  <c:v>152.93900174462499</c:v>
                </c:pt>
                <c:pt idx="1725">
                  <c:v>153.32203792140601</c:v>
                </c:pt>
                <c:pt idx="1726">
                  <c:v>153.517520810429</c:v>
                </c:pt>
                <c:pt idx="1727">
                  <c:v>153.123891805597</c:v>
                </c:pt>
                <c:pt idx="1728">
                  <c:v>153.71820051856901</c:v>
                </c:pt>
                <c:pt idx="1729">
                  <c:v>153.78316180908399</c:v>
                </c:pt>
                <c:pt idx="1730">
                  <c:v>154.23089142993899</c:v>
                </c:pt>
                <c:pt idx="1731">
                  <c:v>154.036784276585</c:v>
                </c:pt>
                <c:pt idx="1732">
                  <c:v>153.90823073141999</c:v>
                </c:pt>
                <c:pt idx="1733">
                  <c:v>153.88302646842001</c:v>
                </c:pt>
                <c:pt idx="1734">
                  <c:v>154.22695492193401</c:v>
                </c:pt>
                <c:pt idx="1735">
                  <c:v>154.265402876287</c:v>
                </c:pt>
                <c:pt idx="1736">
                  <c:v>154.505346456447</c:v>
                </c:pt>
                <c:pt idx="1737">
                  <c:v>154.61104911159001</c:v>
                </c:pt>
                <c:pt idx="1738">
                  <c:v>154.90222121482799</c:v>
                </c:pt>
                <c:pt idx="1739">
                  <c:v>155.239303739261</c:v>
                </c:pt>
                <c:pt idx="1740">
                  <c:v>155.585009834647</c:v>
                </c:pt>
                <c:pt idx="1741">
                  <c:v>154.25503230931801</c:v>
                </c:pt>
                <c:pt idx="1742">
                  <c:v>154.747936860365</c:v>
                </c:pt>
                <c:pt idx="1743">
                  <c:v>154.01609123276401</c:v>
                </c:pt>
                <c:pt idx="1744">
                  <c:v>154.086323746142</c:v>
                </c:pt>
                <c:pt idx="1745">
                  <c:v>153.68197990341699</c:v>
                </c:pt>
                <c:pt idx="1746">
                  <c:v>153.16575508780099</c:v>
                </c:pt>
                <c:pt idx="1747">
                  <c:v>153.064644380869</c:v>
                </c:pt>
                <c:pt idx="1748">
                  <c:v>152.945439214575</c:v>
                </c:pt>
                <c:pt idx="1749">
                  <c:v>152.06613265142099</c:v>
                </c:pt>
                <c:pt idx="1750">
                  <c:v>151.981753125377</c:v>
                </c:pt>
                <c:pt idx="1751">
                  <c:v>152.70211719073001</c:v>
                </c:pt>
                <c:pt idx="1752">
                  <c:v>152.28145247243199</c:v>
                </c:pt>
                <c:pt idx="1753">
                  <c:v>152.51859626257701</c:v>
                </c:pt>
                <c:pt idx="1754">
                  <c:v>152.350681286591</c:v>
                </c:pt>
                <c:pt idx="1755">
                  <c:v>151.66580185314399</c:v>
                </c:pt>
                <c:pt idx="1756">
                  <c:v>151.74248783465899</c:v>
                </c:pt>
                <c:pt idx="1757">
                  <c:v>152.24887949955399</c:v>
                </c:pt>
                <c:pt idx="1758">
                  <c:v>151.35765823035899</c:v>
                </c:pt>
                <c:pt idx="1759">
                  <c:v>151.916365883682</c:v>
                </c:pt>
                <c:pt idx="1760">
                  <c:v>152.04579301443499</c:v>
                </c:pt>
                <c:pt idx="1761">
                  <c:v>151.510209098503</c:v>
                </c:pt>
                <c:pt idx="1762">
                  <c:v>151.85926818682501</c:v>
                </c:pt>
                <c:pt idx="1763">
                  <c:v>151.55856216068</c:v>
                </c:pt>
                <c:pt idx="1764">
                  <c:v>151.66908455672501</c:v>
                </c:pt>
                <c:pt idx="1765">
                  <c:v>152.04265733931001</c:v>
                </c:pt>
                <c:pt idx="1766">
                  <c:v>151.941508603957</c:v>
                </c:pt>
                <c:pt idx="1767">
                  <c:v>153.073496298104</c:v>
                </c:pt>
                <c:pt idx="1768">
                  <c:v>151.98252636851899</c:v>
                </c:pt>
                <c:pt idx="1769">
                  <c:v>151.75589205145999</c:v>
                </c:pt>
                <c:pt idx="1770">
                  <c:v>151.60776077844</c:v>
                </c:pt>
                <c:pt idx="1771">
                  <c:v>151.77396489703699</c:v>
                </c:pt>
                <c:pt idx="1772">
                  <c:v>151.85746483743901</c:v>
                </c:pt>
                <c:pt idx="1773">
                  <c:v>151.623695992687</c:v>
                </c:pt>
                <c:pt idx="1774">
                  <c:v>151.87565291988301</c:v>
                </c:pt>
                <c:pt idx="1775">
                  <c:v>152.582068082142</c:v>
                </c:pt>
                <c:pt idx="1776">
                  <c:v>153.198996542971</c:v>
                </c:pt>
                <c:pt idx="1777">
                  <c:v>152.63836461255599</c:v>
                </c:pt>
                <c:pt idx="1778">
                  <c:v>152.71312969431301</c:v>
                </c:pt>
                <c:pt idx="1779">
                  <c:v>153.012052314496</c:v>
                </c:pt>
                <c:pt idx="1780">
                  <c:v>152.949385339055</c:v>
                </c:pt>
                <c:pt idx="1781">
                  <c:v>153.24752839033499</c:v>
                </c:pt>
                <c:pt idx="1782">
                  <c:v>152.867729888713</c:v>
                </c:pt>
                <c:pt idx="1783">
                  <c:v>152.767345175033</c:v>
                </c:pt>
                <c:pt idx="1784">
                  <c:v>152.74901050260999</c:v>
                </c:pt>
                <c:pt idx="1785">
                  <c:v>152.58301877875101</c:v>
                </c:pt>
                <c:pt idx="1786">
                  <c:v>152.469062618419</c:v>
                </c:pt>
                <c:pt idx="1787">
                  <c:v>152.12901073981899</c:v>
                </c:pt>
                <c:pt idx="1788">
                  <c:v>152.04505273496301</c:v>
                </c:pt>
                <c:pt idx="1789">
                  <c:v>153.11007345201199</c:v>
                </c:pt>
                <c:pt idx="1790">
                  <c:v>152.415372560474</c:v>
                </c:pt>
                <c:pt idx="1791">
                  <c:v>152.75565685702799</c:v>
                </c:pt>
                <c:pt idx="1792">
                  <c:v>152.58323448770199</c:v>
                </c:pt>
                <c:pt idx="1793">
                  <c:v>152.61930317090599</c:v>
                </c:pt>
                <c:pt idx="1794">
                  <c:v>153.46540287260899</c:v>
                </c:pt>
                <c:pt idx="1795">
                  <c:v>153.18615886657301</c:v>
                </c:pt>
                <c:pt idx="1796">
                  <c:v>153.631843698719</c:v>
                </c:pt>
                <c:pt idx="1797">
                  <c:v>153.00956708652299</c:v>
                </c:pt>
                <c:pt idx="1798">
                  <c:v>153.591207950761</c:v>
                </c:pt>
                <c:pt idx="1799">
                  <c:v>154.230256526484</c:v>
                </c:pt>
                <c:pt idx="1800">
                  <c:v>154.40061686100199</c:v>
                </c:pt>
                <c:pt idx="1801">
                  <c:v>154.745431769117</c:v>
                </c:pt>
                <c:pt idx="1802">
                  <c:v>154.97486299856399</c:v>
                </c:pt>
                <c:pt idx="1803">
                  <c:v>154.31037268268</c:v>
                </c:pt>
                <c:pt idx="1804">
                  <c:v>154.60612964449999</c:v>
                </c:pt>
                <c:pt idx="1805">
                  <c:v>154.128519081294</c:v>
                </c:pt>
                <c:pt idx="1806">
                  <c:v>154.52333871190601</c:v>
                </c:pt>
                <c:pt idx="1807">
                  <c:v>154.75236635553799</c:v>
                </c:pt>
                <c:pt idx="1808">
                  <c:v>154.113206900672</c:v>
                </c:pt>
                <c:pt idx="1809">
                  <c:v>154.347426979391</c:v>
                </c:pt>
                <c:pt idx="1810">
                  <c:v>155.16526973231001</c:v>
                </c:pt>
                <c:pt idx="1811">
                  <c:v>154.67360647639001</c:v>
                </c:pt>
                <c:pt idx="1812">
                  <c:v>154.78588505575499</c:v>
                </c:pt>
                <c:pt idx="1813">
                  <c:v>154.56166954557699</c:v>
                </c:pt>
                <c:pt idx="1814">
                  <c:v>153.37051131419901</c:v>
                </c:pt>
                <c:pt idx="1815">
                  <c:v>153.40626110303299</c:v>
                </c:pt>
                <c:pt idx="1816">
                  <c:v>153.756282090779</c:v>
                </c:pt>
                <c:pt idx="1817">
                  <c:v>154.241752336932</c:v>
                </c:pt>
                <c:pt idx="1818">
                  <c:v>154.99159943394201</c:v>
                </c:pt>
                <c:pt idx="1819">
                  <c:v>154.74913423284099</c:v>
                </c:pt>
                <c:pt idx="1820">
                  <c:v>154.00776614646099</c:v>
                </c:pt>
                <c:pt idx="1821">
                  <c:v>154.180775040046</c:v>
                </c:pt>
                <c:pt idx="1822">
                  <c:v>154.79434750147399</c:v>
                </c:pt>
                <c:pt idx="1823">
                  <c:v>154.869742255034</c:v>
                </c:pt>
                <c:pt idx="1824">
                  <c:v>155.09626867099701</c:v>
                </c:pt>
                <c:pt idx="1825">
                  <c:v>154.39441884326899</c:v>
                </c:pt>
                <c:pt idx="1826">
                  <c:v>154.92549032730301</c:v>
                </c:pt>
                <c:pt idx="1827">
                  <c:v>154.998266863868</c:v>
                </c:pt>
                <c:pt idx="1828">
                  <c:v>155.438611201426</c:v>
                </c:pt>
                <c:pt idx="1829">
                  <c:v>155.85841701089799</c:v>
                </c:pt>
                <c:pt idx="1830">
                  <c:v>156.02574417416901</c:v>
                </c:pt>
                <c:pt idx="1831">
                  <c:v>156.35302872445999</c:v>
                </c:pt>
                <c:pt idx="1832">
                  <c:v>156.35913131589601</c:v>
                </c:pt>
                <c:pt idx="1833">
                  <c:v>156.39240458171699</c:v>
                </c:pt>
                <c:pt idx="1834">
                  <c:v>156.53071816340201</c:v>
                </c:pt>
                <c:pt idx="1835">
                  <c:v>157.21047017151199</c:v>
                </c:pt>
                <c:pt idx="1836">
                  <c:v>157.62325081208701</c:v>
                </c:pt>
                <c:pt idx="1837">
                  <c:v>158.407838695154</c:v>
                </c:pt>
                <c:pt idx="1838">
                  <c:v>158.249620156129</c:v>
                </c:pt>
                <c:pt idx="1839">
                  <c:v>158.94325944756099</c:v>
                </c:pt>
                <c:pt idx="1840">
                  <c:v>159.24366710596999</c:v>
                </c:pt>
                <c:pt idx="1841">
                  <c:v>158.882234280224</c:v>
                </c:pt>
                <c:pt idx="1842">
                  <c:v>158.59841511302699</c:v>
                </c:pt>
                <c:pt idx="1843">
                  <c:v>158.64735000815</c:v>
                </c:pt>
                <c:pt idx="1844">
                  <c:v>158.09997707817999</c:v>
                </c:pt>
                <c:pt idx="1845">
                  <c:v>158.997697734403</c:v>
                </c:pt>
                <c:pt idx="1846">
                  <c:v>159.282302368318</c:v>
                </c:pt>
                <c:pt idx="1847">
                  <c:v>158.860297278437</c:v>
                </c:pt>
                <c:pt idx="1848">
                  <c:v>158.83678985618999</c:v>
                </c:pt>
                <c:pt idx="1849">
                  <c:v>158.856345090665</c:v>
                </c:pt>
                <c:pt idx="1850">
                  <c:v>157.17246255596999</c:v>
                </c:pt>
                <c:pt idx="1851">
                  <c:v>157.118215598403</c:v>
                </c:pt>
                <c:pt idx="1852">
                  <c:v>157.08114467974201</c:v>
                </c:pt>
                <c:pt idx="1853">
                  <c:v>156.88243397653801</c:v>
                </c:pt>
                <c:pt idx="1854">
                  <c:v>157.35428746012201</c:v>
                </c:pt>
                <c:pt idx="1855">
                  <c:v>157.417164084532</c:v>
                </c:pt>
                <c:pt idx="1856">
                  <c:v>156.34342555202599</c:v>
                </c:pt>
                <c:pt idx="1857">
                  <c:v>156.698280166009</c:v>
                </c:pt>
                <c:pt idx="1858">
                  <c:v>156.39534238384999</c:v>
                </c:pt>
                <c:pt idx="1859">
                  <c:v>156.578855320461</c:v>
                </c:pt>
                <c:pt idx="1860">
                  <c:v>157.03005376590599</c:v>
                </c:pt>
                <c:pt idx="1861">
                  <c:v>157.73740801879799</c:v>
                </c:pt>
                <c:pt idx="1862">
                  <c:v>158.053277073304</c:v>
                </c:pt>
                <c:pt idx="1863">
                  <c:v>157.69655919701799</c:v>
                </c:pt>
                <c:pt idx="1864">
                  <c:v>157.870359575419</c:v>
                </c:pt>
                <c:pt idx="1865">
                  <c:v>157.34614046487499</c:v>
                </c:pt>
                <c:pt idx="1866">
                  <c:v>156.88748150767799</c:v>
                </c:pt>
                <c:pt idx="1867">
                  <c:v>156.56663923528299</c:v>
                </c:pt>
                <c:pt idx="1868">
                  <c:v>156.64272628203801</c:v>
                </c:pt>
                <c:pt idx="1869">
                  <c:v>154.33233961683499</c:v>
                </c:pt>
                <c:pt idx="1870">
                  <c:v>154.79223800286201</c:v>
                </c:pt>
                <c:pt idx="1871">
                  <c:v>154.04574900871501</c:v>
                </c:pt>
                <c:pt idx="1872">
                  <c:v>153.90801422500999</c:v>
                </c:pt>
                <c:pt idx="1873">
                  <c:v>154.490846043072</c:v>
                </c:pt>
                <c:pt idx="1874">
                  <c:v>154.02754002769001</c:v>
                </c:pt>
                <c:pt idx="1875">
                  <c:v>155.12600919165601</c:v>
                </c:pt>
                <c:pt idx="1876">
                  <c:v>155.15039322949201</c:v>
                </c:pt>
                <c:pt idx="1877">
                  <c:v>157.34080849441099</c:v>
                </c:pt>
                <c:pt idx="1878">
                  <c:v>156.97908859530301</c:v>
                </c:pt>
                <c:pt idx="1879">
                  <c:v>158.248785416826</c:v>
                </c:pt>
                <c:pt idx="1880">
                  <c:v>158.451450010542</c:v>
                </c:pt>
                <c:pt idx="1881">
                  <c:v>158.538619047183</c:v>
                </c:pt>
                <c:pt idx="1882">
                  <c:v>157.18252887521501</c:v>
                </c:pt>
                <c:pt idx="1883">
                  <c:v>156.57333446878201</c:v>
                </c:pt>
                <c:pt idx="1884">
                  <c:v>156.76355425731799</c:v>
                </c:pt>
                <c:pt idx="1885">
                  <c:v>156.909474670333</c:v>
                </c:pt>
                <c:pt idx="1886">
                  <c:v>156.70440965879001</c:v>
                </c:pt>
                <c:pt idx="1887">
                  <c:v>157.52235332611099</c:v>
                </c:pt>
                <c:pt idx="1888">
                  <c:v>157.21947026935501</c:v>
                </c:pt>
                <c:pt idx="1889">
                  <c:v>157.87530583146099</c:v>
                </c:pt>
                <c:pt idx="1890">
                  <c:v>158.08283272013199</c:v>
                </c:pt>
                <c:pt idx="1891">
                  <c:v>157.84077631984499</c:v>
                </c:pt>
                <c:pt idx="1892">
                  <c:v>157.29511387868101</c:v>
                </c:pt>
                <c:pt idx="1893">
                  <c:v>157.72002653799601</c:v>
                </c:pt>
                <c:pt idx="1894">
                  <c:v>157.57985579109899</c:v>
                </c:pt>
                <c:pt idx="1895">
                  <c:v>157.83865006895999</c:v>
                </c:pt>
                <c:pt idx="1896">
                  <c:v>158.38816924954301</c:v>
                </c:pt>
                <c:pt idx="1897">
                  <c:v>158.290671670987</c:v>
                </c:pt>
                <c:pt idx="1898">
                  <c:v>158.284524978641</c:v>
                </c:pt>
                <c:pt idx="1899">
                  <c:v>158.22672950140901</c:v>
                </c:pt>
                <c:pt idx="1900">
                  <c:v>158.046692788662</c:v>
                </c:pt>
                <c:pt idx="1901">
                  <c:v>157.39988867337499</c:v>
                </c:pt>
                <c:pt idx="1902">
                  <c:v>157.90044623566601</c:v>
                </c:pt>
                <c:pt idx="1903">
                  <c:v>158.161002503719</c:v>
                </c:pt>
                <c:pt idx="1904">
                  <c:v>158.63289936337799</c:v>
                </c:pt>
                <c:pt idx="1905">
                  <c:v>158.457998952216</c:v>
                </c:pt>
                <c:pt idx="1906">
                  <c:v>157.77451052170599</c:v>
                </c:pt>
                <c:pt idx="1907">
                  <c:v>156.80284389688501</c:v>
                </c:pt>
                <c:pt idx="1908">
                  <c:v>156.88076827048599</c:v>
                </c:pt>
                <c:pt idx="1909">
                  <c:v>156.95674018632101</c:v>
                </c:pt>
                <c:pt idx="1910">
                  <c:v>156.42291004272201</c:v>
                </c:pt>
                <c:pt idx="1911">
                  <c:v>155.555676604002</c:v>
                </c:pt>
                <c:pt idx="1912">
                  <c:v>155.810125748155</c:v>
                </c:pt>
                <c:pt idx="1913">
                  <c:v>156.97764344700801</c:v>
                </c:pt>
                <c:pt idx="1914">
                  <c:v>155.63967987146401</c:v>
                </c:pt>
                <c:pt idx="1915">
                  <c:v>155.88724520344101</c:v>
                </c:pt>
                <c:pt idx="1916">
                  <c:v>156.32213878818999</c:v>
                </c:pt>
                <c:pt idx="1917">
                  <c:v>157.39497840511501</c:v>
                </c:pt>
                <c:pt idx="1918">
                  <c:v>158.20201662923</c:v>
                </c:pt>
                <c:pt idx="1919">
                  <c:v>157.869924250591</c:v>
                </c:pt>
                <c:pt idx="1920">
                  <c:v>156.707245719285</c:v>
                </c:pt>
                <c:pt idx="1921">
                  <c:v>156.86256142851801</c:v>
                </c:pt>
                <c:pt idx="1922">
                  <c:v>157.608351232074</c:v>
                </c:pt>
                <c:pt idx="1923">
                  <c:v>157.396324264002</c:v>
                </c:pt>
                <c:pt idx="1924">
                  <c:v>156.77247387014501</c:v>
                </c:pt>
                <c:pt idx="1925">
                  <c:v>157.30952155026</c:v>
                </c:pt>
                <c:pt idx="1926">
                  <c:v>157.20025070133701</c:v>
                </c:pt>
                <c:pt idx="1927">
                  <c:v>157.17767946807501</c:v>
                </c:pt>
                <c:pt idx="1928">
                  <c:v>156.886329431333</c:v>
                </c:pt>
                <c:pt idx="1929">
                  <c:v>156.473267384206</c:v>
                </c:pt>
                <c:pt idx="1930">
                  <c:v>155.60474962930101</c:v>
                </c:pt>
                <c:pt idx="1931">
                  <c:v>155.11690974259901</c:v>
                </c:pt>
                <c:pt idx="1932">
                  <c:v>154.485071840248</c:v>
                </c:pt>
                <c:pt idx="1933">
                  <c:v>154.06955710639801</c:v>
                </c:pt>
                <c:pt idx="1934">
                  <c:v>153.87077022032901</c:v>
                </c:pt>
                <c:pt idx="1935">
                  <c:v>154.41590859742001</c:v>
                </c:pt>
                <c:pt idx="1936">
                  <c:v>155.10314297335299</c:v>
                </c:pt>
                <c:pt idx="1937">
                  <c:v>154.57516433971199</c:v>
                </c:pt>
                <c:pt idx="1938">
                  <c:v>154.57818622335401</c:v>
                </c:pt>
                <c:pt idx="1939">
                  <c:v>155.10630736031899</c:v>
                </c:pt>
                <c:pt idx="1940">
                  <c:v>155.246533521163</c:v>
                </c:pt>
                <c:pt idx="1941">
                  <c:v>155.88356571392299</c:v>
                </c:pt>
                <c:pt idx="1942">
                  <c:v>155.912797854167</c:v>
                </c:pt>
                <c:pt idx="1943">
                  <c:v>155.49761084965101</c:v>
                </c:pt>
                <c:pt idx="1944">
                  <c:v>155.026432383958</c:v>
                </c:pt>
                <c:pt idx="1945">
                  <c:v>154.892045442056</c:v>
                </c:pt>
                <c:pt idx="1946">
                  <c:v>154.530023682814</c:v>
                </c:pt>
                <c:pt idx="1947">
                  <c:v>153.96925462138901</c:v>
                </c:pt>
                <c:pt idx="1948">
                  <c:v>153.612154278822</c:v>
                </c:pt>
                <c:pt idx="1949">
                  <c:v>153.56764152578299</c:v>
                </c:pt>
                <c:pt idx="1950">
                  <c:v>153.19615687674701</c:v>
                </c:pt>
                <c:pt idx="1951">
                  <c:v>153.406492513323</c:v>
                </c:pt>
                <c:pt idx="1952">
                  <c:v>153.580867471494</c:v>
                </c:pt>
                <c:pt idx="1953">
                  <c:v>153.565805782529</c:v>
                </c:pt>
                <c:pt idx="1954">
                  <c:v>152.95809858747401</c:v>
                </c:pt>
                <c:pt idx="1955">
                  <c:v>152.71169590066799</c:v>
                </c:pt>
                <c:pt idx="1956">
                  <c:v>152.92871944352899</c:v>
                </c:pt>
                <c:pt idx="1957">
                  <c:v>153.26914774273899</c:v>
                </c:pt>
                <c:pt idx="1958">
                  <c:v>153.59616322709601</c:v>
                </c:pt>
                <c:pt idx="1959">
                  <c:v>153.55097721352601</c:v>
                </c:pt>
                <c:pt idx="1960">
                  <c:v>154.078465630528</c:v>
                </c:pt>
                <c:pt idx="1961">
                  <c:v>154.228847656049</c:v>
                </c:pt>
                <c:pt idx="1962">
                  <c:v>153.59049628429401</c:v>
                </c:pt>
                <c:pt idx="1963">
                  <c:v>153.70970522895999</c:v>
                </c:pt>
                <c:pt idx="1964">
                  <c:v>153.37756427359901</c:v>
                </c:pt>
                <c:pt idx="1965">
                  <c:v>153.280032853916</c:v>
                </c:pt>
                <c:pt idx="1966">
                  <c:v>152.886802952859</c:v>
                </c:pt>
                <c:pt idx="1967">
                  <c:v>152.51565076003999</c:v>
                </c:pt>
                <c:pt idx="1968">
                  <c:v>153.00025051725601</c:v>
                </c:pt>
                <c:pt idx="1969">
                  <c:v>153.421257000189</c:v>
                </c:pt>
                <c:pt idx="1970">
                  <c:v>153.517816143689</c:v>
                </c:pt>
                <c:pt idx="1971">
                  <c:v>153.733713869638</c:v>
                </c:pt>
                <c:pt idx="1972">
                  <c:v>153.48817415801199</c:v>
                </c:pt>
                <c:pt idx="1973">
                  <c:v>153.08551385025299</c:v>
                </c:pt>
                <c:pt idx="1974">
                  <c:v>152.968306682491</c:v>
                </c:pt>
                <c:pt idx="1975">
                  <c:v>152.73304130355899</c:v>
                </c:pt>
                <c:pt idx="1976">
                  <c:v>153.04137907097001</c:v>
                </c:pt>
                <c:pt idx="1977">
                  <c:v>153.82077781158199</c:v>
                </c:pt>
                <c:pt idx="1978">
                  <c:v>153.839918381578</c:v>
                </c:pt>
                <c:pt idx="1979">
                  <c:v>154.04964930488501</c:v>
                </c:pt>
                <c:pt idx="1980">
                  <c:v>153.52584961821</c:v>
                </c:pt>
                <c:pt idx="1981">
                  <c:v>153.559497090371</c:v>
                </c:pt>
                <c:pt idx="1982">
                  <c:v>154.10744525265</c:v>
                </c:pt>
                <c:pt idx="1983">
                  <c:v>153.38481499644701</c:v>
                </c:pt>
                <c:pt idx="1984">
                  <c:v>153.68198479776501</c:v>
                </c:pt>
                <c:pt idx="1985">
                  <c:v>153.138537292</c:v>
                </c:pt>
                <c:pt idx="1986">
                  <c:v>151.43741774263799</c:v>
                </c:pt>
                <c:pt idx="1987">
                  <c:v>148.918327677707</c:v>
                </c:pt>
                <c:pt idx="1988">
                  <c:v>147.760956500997</c:v>
                </c:pt>
                <c:pt idx="1989">
                  <c:v>148.637115791176</c:v>
                </c:pt>
                <c:pt idx="1990">
                  <c:v>149.36431585838099</c:v>
                </c:pt>
                <c:pt idx="1991">
                  <c:v>149.677844771509</c:v>
                </c:pt>
                <c:pt idx="1992">
                  <c:v>149.24888087978999</c:v>
                </c:pt>
                <c:pt idx="1993">
                  <c:v>148.998614338599</c:v>
                </c:pt>
                <c:pt idx="1994">
                  <c:v>149.04324785513401</c:v>
                </c:pt>
                <c:pt idx="1995">
                  <c:v>149.16648542501099</c:v>
                </c:pt>
                <c:pt idx="1996">
                  <c:v>149.12278353284501</c:v>
                </c:pt>
                <c:pt idx="1997">
                  <c:v>149.15353953464901</c:v>
                </c:pt>
                <c:pt idx="1998">
                  <c:v>148.77913983705</c:v>
                </c:pt>
                <c:pt idx="1999">
                  <c:v>148.764403220124</c:v>
                </c:pt>
                <c:pt idx="2000">
                  <c:v>149.06995503706699</c:v>
                </c:pt>
                <c:pt idx="2001">
                  <c:v>148.979552173461</c:v>
                </c:pt>
                <c:pt idx="2002">
                  <c:v>148.33221116461399</c:v>
                </c:pt>
                <c:pt idx="2003">
                  <c:v>148.70393010636599</c:v>
                </c:pt>
                <c:pt idx="2004">
                  <c:v>149.655630912585</c:v>
                </c:pt>
                <c:pt idx="2005">
                  <c:v>149.95440488090699</c:v>
                </c:pt>
                <c:pt idx="2006">
                  <c:v>149.25199327503699</c:v>
                </c:pt>
                <c:pt idx="2007">
                  <c:v>149.27095489125401</c:v>
                </c:pt>
                <c:pt idx="2008">
                  <c:v>149.23179409612399</c:v>
                </c:pt>
                <c:pt idx="2009">
                  <c:v>149.74759390208101</c:v>
                </c:pt>
                <c:pt idx="2010">
                  <c:v>149.15600906771201</c:v>
                </c:pt>
                <c:pt idx="2011">
                  <c:v>148.731580288651</c:v>
                </c:pt>
                <c:pt idx="2012">
                  <c:v>148.879022002998</c:v>
                </c:pt>
                <c:pt idx="2013">
                  <c:v>149.089550449726</c:v>
                </c:pt>
                <c:pt idx="2014">
                  <c:v>149.239477039631</c:v>
                </c:pt>
                <c:pt idx="2015">
                  <c:v>150.46842518984599</c:v>
                </c:pt>
                <c:pt idx="2016">
                  <c:v>150.39304073971101</c:v>
                </c:pt>
                <c:pt idx="2017">
                  <c:v>150.80894101576899</c:v>
                </c:pt>
                <c:pt idx="2018">
                  <c:v>150.97823159127401</c:v>
                </c:pt>
                <c:pt idx="2019">
                  <c:v>150.72360267061401</c:v>
                </c:pt>
                <c:pt idx="2020">
                  <c:v>151.07827826355401</c:v>
                </c:pt>
                <c:pt idx="2021">
                  <c:v>151.513421614826</c:v>
                </c:pt>
                <c:pt idx="2022">
                  <c:v>151.48505855980599</c:v>
                </c:pt>
                <c:pt idx="2023">
                  <c:v>152.235539145834</c:v>
                </c:pt>
                <c:pt idx="2024">
                  <c:v>152.24938149538201</c:v>
                </c:pt>
                <c:pt idx="2025">
                  <c:v>152.166064162488</c:v>
                </c:pt>
                <c:pt idx="2026">
                  <c:v>152.04043140313701</c:v>
                </c:pt>
                <c:pt idx="2027">
                  <c:v>151.849742099281</c:v>
                </c:pt>
                <c:pt idx="2028">
                  <c:v>151.91741045496599</c:v>
                </c:pt>
                <c:pt idx="2029">
                  <c:v>152.45013169939099</c:v>
                </c:pt>
                <c:pt idx="2030">
                  <c:v>152.35804831129201</c:v>
                </c:pt>
                <c:pt idx="2031">
                  <c:v>152.52359620984799</c:v>
                </c:pt>
                <c:pt idx="2032">
                  <c:v>152.67142098554001</c:v>
                </c:pt>
                <c:pt idx="2033">
                  <c:v>152.42566659372099</c:v>
                </c:pt>
                <c:pt idx="2034">
                  <c:v>151.47599258145999</c:v>
                </c:pt>
                <c:pt idx="2035">
                  <c:v>151.62067438232401</c:v>
                </c:pt>
                <c:pt idx="2036">
                  <c:v>151.51405271079901</c:v>
                </c:pt>
                <c:pt idx="2037">
                  <c:v>151.02536015247199</c:v>
                </c:pt>
                <c:pt idx="2038">
                  <c:v>150.69019364147701</c:v>
                </c:pt>
                <c:pt idx="2039">
                  <c:v>150.438892569801</c:v>
                </c:pt>
                <c:pt idx="2040">
                  <c:v>149.42645245292101</c:v>
                </c:pt>
                <c:pt idx="2041">
                  <c:v>148.99889242808101</c:v>
                </c:pt>
                <c:pt idx="2042">
                  <c:v>149.101402635157</c:v>
                </c:pt>
                <c:pt idx="2043">
                  <c:v>148.86375259252699</c:v>
                </c:pt>
                <c:pt idx="2044">
                  <c:v>148.645819184423</c:v>
                </c:pt>
                <c:pt idx="2045">
                  <c:v>148.577720763152</c:v>
                </c:pt>
                <c:pt idx="2046">
                  <c:v>148.97277824404799</c:v>
                </c:pt>
                <c:pt idx="2047">
                  <c:v>148.80135562583999</c:v>
                </c:pt>
                <c:pt idx="2048">
                  <c:v>149.23423509429301</c:v>
                </c:pt>
                <c:pt idx="2049">
                  <c:v>149.62468866141299</c:v>
                </c:pt>
                <c:pt idx="2050">
                  <c:v>149.53596859905701</c:v>
                </c:pt>
                <c:pt idx="2051">
                  <c:v>149.462894306945</c:v>
                </c:pt>
                <c:pt idx="2052">
                  <c:v>149.66567440558501</c:v>
                </c:pt>
                <c:pt idx="2053">
                  <c:v>149.67273844807499</c:v>
                </c:pt>
                <c:pt idx="2054">
                  <c:v>149.50320770349899</c:v>
                </c:pt>
                <c:pt idx="2055">
                  <c:v>149.60164444351301</c:v>
                </c:pt>
                <c:pt idx="2056">
                  <c:v>150.551435632633</c:v>
                </c:pt>
                <c:pt idx="2057">
                  <c:v>149.85962843100199</c:v>
                </c:pt>
                <c:pt idx="2058">
                  <c:v>148.52192252498801</c:v>
                </c:pt>
                <c:pt idx="2059">
                  <c:v>149.82055443494701</c:v>
                </c:pt>
                <c:pt idx="2060">
                  <c:v>149.65657033807</c:v>
                </c:pt>
                <c:pt idx="2061">
                  <c:v>149.46387707935699</c:v>
                </c:pt>
                <c:pt idx="2062">
                  <c:v>149.24221830832701</c:v>
                </c:pt>
                <c:pt idx="2063">
                  <c:v>149.15357294827601</c:v>
                </c:pt>
                <c:pt idx="2064">
                  <c:v>149.23182697310801</c:v>
                </c:pt>
                <c:pt idx="2065">
                  <c:v>148.29913773733</c:v>
                </c:pt>
                <c:pt idx="2066">
                  <c:v>148.420251453454</c:v>
                </c:pt>
                <c:pt idx="2067">
                  <c:v>148.878481408509</c:v>
                </c:pt>
                <c:pt idx="2068">
                  <c:v>148.42672696361501</c:v>
                </c:pt>
                <c:pt idx="2069">
                  <c:v>148.59125175640099</c:v>
                </c:pt>
                <c:pt idx="2070">
                  <c:v>148.92639292508801</c:v>
                </c:pt>
                <c:pt idx="2071">
                  <c:v>148.85088007639499</c:v>
                </c:pt>
                <c:pt idx="2072">
                  <c:v>148.92225678738001</c:v>
                </c:pt>
                <c:pt idx="2073">
                  <c:v>149.28540166993901</c:v>
                </c:pt>
                <c:pt idx="2074">
                  <c:v>149.04680851747901</c:v>
                </c:pt>
                <c:pt idx="2075">
                  <c:v>148.71010220007301</c:v>
                </c:pt>
                <c:pt idx="2076">
                  <c:v>148.41234097961299</c:v>
                </c:pt>
                <c:pt idx="2077">
                  <c:v>148.39958848644201</c:v>
                </c:pt>
                <c:pt idx="2078">
                  <c:v>148.522239898235</c:v>
                </c:pt>
                <c:pt idx="2079">
                  <c:v>148.53707114715999</c:v>
                </c:pt>
                <c:pt idx="2080">
                  <c:v>149.09226788068301</c:v>
                </c:pt>
                <c:pt idx="2081">
                  <c:v>148.87357865938</c:v>
                </c:pt>
                <c:pt idx="2082">
                  <c:v>148.72409465035901</c:v>
                </c:pt>
                <c:pt idx="2083">
                  <c:v>148.11005846358799</c:v>
                </c:pt>
                <c:pt idx="2084">
                  <c:v>148.69443114158199</c:v>
                </c:pt>
                <c:pt idx="2085">
                  <c:v>148.59393462160699</c:v>
                </c:pt>
                <c:pt idx="2086">
                  <c:v>148.322996441318</c:v>
                </c:pt>
                <c:pt idx="2087">
                  <c:v>148.350800003986</c:v>
                </c:pt>
                <c:pt idx="2088">
                  <c:v>148.151179604026</c:v>
                </c:pt>
                <c:pt idx="2089">
                  <c:v>148.52369475576899</c:v>
                </c:pt>
                <c:pt idx="2090">
                  <c:v>148.36128437680301</c:v>
                </c:pt>
                <c:pt idx="2091">
                  <c:v>148.738298604303</c:v>
                </c:pt>
                <c:pt idx="2092">
                  <c:v>148.739690337025</c:v>
                </c:pt>
                <c:pt idx="2093">
                  <c:v>149.78949899932101</c:v>
                </c:pt>
                <c:pt idx="2094">
                  <c:v>149.39167335169699</c:v>
                </c:pt>
                <c:pt idx="2095">
                  <c:v>149.21621331601301</c:v>
                </c:pt>
                <c:pt idx="2096">
                  <c:v>150.50357729960899</c:v>
                </c:pt>
                <c:pt idx="2097">
                  <c:v>150.63647233316499</c:v>
                </c:pt>
                <c:pt idx="2098">
                  <c:v>150.51072474902099</c:v>
                </c:pt>
                <c:pt idx="2099">
                  <c:v>151.033680630009</c:v>
                </c:pt>
                <c:pt idx="2100">
                  <c:v>151.74445880014801</c:v>
                </c:pt>
                <c:pt idx="2101">
                  <c:v>151.53588688612101</c:v>
                </c:pt>
                <c:pt idx="2102">
                  <c:v>152.33546803183199</c:v>
                </c:pt>
                <c:pt idx="2103">
                  <c:v>152.10498235526299</c:v>
                </c:pt>
                <c:pt idx="2104">
                  <c:v>152.64943901474399</c:v>
                </c:pt>
                <c:pt idx="2105">
                  <c:v>153.97275130148401</c:v>
                </c:pt>
                <c:pt idx="2106">
                  <c:v>153.86664720400401</c:v>
                </c:pt>
                <c:pt idx="2107">
                  <c:v>152.78559927211899</c:v>
                </c:pt>
                <c:pt idx="2108">
                  <c:v>153.344490192129</c:v>
                </c:pt>
                <c:pt idx="2109">
                  <c:v>154.41163153474699</c:v>
                </c:pt>
                <c:pt idx="2110">
                  <c:v>154.16264554255599</c:v>
                </c:pt>
                <c:pt idx="2111">
                  <c:v>154.047051380657</c:v>
                </c:pt>
                <c:pt idx="2112">
                  <c:v>154.221259462315</c:v>
                </c:pt>
                <c:pt idx="2113">
                  <c:v>154.45164394886299</c:v>
                </c:pt>
                <c:pt idx="2114">
                  <c:v>154.998422747646</c:v>
                </c:pt>
                <c:pt idx="2115">
                  <c:v>153.94990833501899</c:v>
                </c:pt>
                <c:pt idx="2116">
                  <c:v>154.354572136782</c:v>
                </c:pt>
                <c:pt idx="2117">
                  <c:v>154.39051026870999</c:v>
                </c:pt>
                <c:pt idx="2118">
                  <c:v>154.730865481123</c:v>
                </c:pt>
                <c:pt idx="2119">
                  <c:v>155.321810116899</c:v>
                </c:pt>
                <c:pt idx="2120">
                  <c:v>155.14962581271399</c:v>
                </c:pt>
                <c:pt idx="2121">
                  <c:v>155.17554725539699</c:v>
                </c:pt>
                <c:pt idx="2122">
                  <c:v>155.212241117003</c:v>
                </c:pt>
                <c:pt idx="2123">
                  <c:v>155.046389775092</c:v>
                </c:pt>
                <c:pt idx="2124">
                  <c:v>155.073826770708</c:v>
                </c:pt>
                <c:pt idx="2125">
                  <c:v>155.25195529679601</c:v>
                </c:pt>
                <c:pt idx="2126">
                  <c:v>155.179155653262</c:v>
                </c:pt>
                <c:pt idx="2127">
                  <c:v>155.02259521439399</c:v>
                </c:pt>
                <c:pt idx="2128">
                  <c:v>156.08645393455399</c:v>
                </c:pt>
                <c:pt idx="2129">
                  <c:v>156.63576391058501</c:v>
                </c:pt>
                <c:pt idx="2130">
                  <c:v>156.88704334829399</c:v>
                </c:pt>
                <c:pt idx="2131">
                  <c:v>156.499501758143</c:v>
                </c:pt>
                <c:pt idx="2132">
                  <c:v>156.381147549551</c:v>
                </c:pt>
                <c:pt idx="2133">
                  <c:v>156.275524884817</c:v>
                </c:pt>
                <c:pt idx="2134">
                  <c:v>156.17115090808699</c:v>
                </c:pt>
                <c:pt idx="2135">
                  <c:v>156.34744967525501</c:v>
                </c:pt>
                <c:pt idx="2136">
                  <c:v>157.732433573885</c:v>
                </c:pt>
                <c:pt idx="2137">
                  <c:v>157.38775764875601</c:v>
                </c:pt>
                <c:pt idx="2138">
                  <c:v>157.846626742517</c:v>
                </c:pt>
                <c:pt idx="2139">
                  <c:v>158.02472835674001</c:v>
                </c:pt>
                <c:pt idx="2140">
                  <c:v>157.888158850618</c:v>
                </c:pt>
                <c:pt idx="2141">
                  <c:v>158.14117847106399</c:v>
                </c:pt>
                <c:pt idx="2142">
                  <c:v>158.16427064553099</c:v>
                </c:pt>
                <c:pt idx="2143">
                  <c:v>158.45486644408999</c:v>
                </c:pt>
                <c:pt idx="2144">
                  <c:v>158.32269380542201</c:v>
                </c:pt>
                <c:pt idx="2145">
                  <c:v>158.96009403706699</c:v>
                </c:pt>
                <c:pt idx="2146">
                  <c:v>159.44307385383399</c:v>
                </c:pt>
                <c:pt idx="2147">
                  <c:v>159.94709169805799</c:v>
                </c:pt>
                <c:pt idx="2148">
                  <c:v>159.400030631525</c:v>
                </c:pt>
                <c:pt idx="2149">
                  <c:v>159.914982734413</c:v>
                </c:pt>
                <c:pt idx="2150">
                  <c:v>160.06590334478099</c:v>
                </c:pt>
                <c:pt idx="2151">
                  <c:v>161.108393432041</c:v>
                </c:pt>
                <c:pt idx="2152">
                  <c:v>160.68257245528201</c:v>
                </c:pt>
                <c:pt idx="2153">
                  <c:v>160.309183198385</c:v>
                </c:pt>
                <c:pt idx="2154">
                  <c:v>159.89208039707799</c:v>
                </c:pt>
                <c:pt idx="2155">
                  <c:v>159.70455360680899</c:v>
                </c:pt>
                <c:pt idx="2156">
                  <c:v>159.62054329709599</c:v>
                </c:pt>
                <c:pt idx="2157">
                  <c:v>160.21908787626899</c:v>
                </c:pt>
                <c:pt idx="2158">
                  <c:v>160.412395176187</c:v>
                </c:pt>
                <c:pt idx="2159">
                  <c:v>160.59197011525001</c:v>
                </c:pt>
                <c:pt idx="2160">
                  <c:v>160.51009227367601</c:v>
                </c:pt>
                <c:pt idx="2161">
                  <c:v>160.60134105436799</c:v>
                </c:pt>
                <c:pt idx="2162">
                  <c:v>160.45580852385999</c:v>
                </c:pt>
                <c:pt idx="2163">
                  <c:v>160.655011489776</c:v>
                </c:pt>
                <c:pt idx="2164">
                  <c:v>161.03912669066901</c:v>
                </c:pt>
                <c:pt idx="2165">
                  <c:v>160.27178561730099</c:v>
                </c:pt>
                <c:pt idx="2166">
                  <c:v>161.37588569412699</c:v>
                </c:pt>
                <c:pt idx="2167">
                  <c:v>161.36222043331</c:v>
                </c:pt>
                <c:pt idx="2168">
                  <c:v>160.59627621366599</c:v>
                </c:pt>
                <c:pt idx="2169">
                  <c:v>160.558801382555</c:v>
                </c:pt>
                <c:pt idx="2170">
                  <c:v>161.05636245654901</c:v>
                </c:pt>
                <c:pt idx="2171">
                  <c:v>160.544901276595</c:v>
                </c:pt>
                <c:pt idx="2172">
                  <c:v>159.329650235271</c:v>
                </c:pt>
                <c:pt idx="2173">
                  <c:v>158.76461533162299</c:v>
                </c:pt>
                <c:pt idx="2174">
                  <c:v>159.282821895214</c:v>
                </c:pt>
                <c:pt idx="2175">
                  <c:v>159.05083338697901</c:v>
                </c:pt>
                <c:pt idx="2176">
                  <c:v>159.446992784488</c:v>
                </c:pt>
                <c:pt idx="2177">
                  <c:v>159.906252469809</c:v>
                </c:pt>
                <c:pt idx="2178">
                  <c:v>160.12252407019301</c:v>
                </c:pt>
                <c:pt idx="2179">
                  <c:v>160.059693132294</c:v>
                </c:pt>
                <c:pt idx="2180">
                  <c:v>159.961349205282</c:v>
                </c:pt>
                <c:pt idx="2181">
                  <c:v>160.02650284361999</c:v>
                </c:pt>
                <c:pt idx="2182">
                  <c:v>160.44702659020399</c:v>
                </c:pt>
                <c:pt idx="2183">
                  <c:v>161.649413087265</c:v>
                </c:pt>
                <c:pt idx="2184">
                  <c:v>161.844818987975</c:v>
                </c:pt>
                <c:pt idx="2185">
                  <c:v>161.846893648746</c:v>
                </c:pt>
                <c:pt idx="2186">
                  <c:v>163.13573737821699</c:v>
                </c:pt>
                <c:pt idx="2187">
                  <c:v>163.568183474785</c:v>
                </c:pt>
                <c:pt idx="2188">
                  <c:v>163.15382979727801</c:v>
                </c:pt>
                <c:pt idx="2189">
                  <c:v>162.933312165654</c:v>
                </c:pt>
                <c:pt idx="2190">
                  <c:v>162.76878929076599</c:v>
                </c:pt>
                <c:pt idx="2191">
                  <c:v>163.127300237669</c:v>
                </c:pt>
                <c:pt idx="2192">
                  <c:v>162.81150806341</c:v>
                </c:pt>
                <c:pt idx="2193">
                  <c:v>162.76915753958599</c:v>
                </c:pt>
                <c:pt idx="2194">
                  <c:v>162.80011914693699</c:v>
                </c:pt>
                <c:pt idx="2195">
                  <c:v>162.18608816634199</c:v>
                </c:pt>
                <c:pt idx="2196">
                  <c:v>162.21126066772999</c:v>
                </c:pt>
                <c:pt idx="2197">
                  <c:v>162.787896965317</c:v>
                </c:pt>
                <c:pt idx="2198">
                  <c:v>162.378243337897</c:v>
                </c:pt>
                <c:pt idx="2199">
                  <c:v>161.91746522980901</c:v>
                </c:pt>
                <c:pt idx="2200">
                  <c:v>163.088548562406</c:v>
                </c:pt>
                <c:pt idx="2201">
                  <c:v>164.57774701865401</c:v>
                </c:pt>
                <c:pt idx="2202">
                  <c:v>166.22536848086401</c:v>
                </c:pt>
                <c:pt idx="2203">
                  <c:v>168.10559109755201</c:v>
                </c:pt>
                <c:pt idx="2204">
                  <c:v>168.46206325324701</c:v>
                </c:pt>
                <c:pt idx="2205">
                  <c:v>169.039606651165</c:v>
                </c:pt>
                <c:pt idx="2206">
                  <c:v>168.87830778981399</c:v>
                </c:pt>
                <c:pt idx="2207">
                  <c:v>170.20584573100501</c:v>
                </c:pt>
                <c:pt idx="2208">
                  <c:v>169.77355276364401</c:v>
                </c:pt>
                <c:pt idx="2209">
                  <c:v>169.053508128777</c:v>
                </c:pt>
                <c:pt idx="2210">
                  <c:v>169.65690293774699</c:v>
                </c:pt>
                <c:pt idx="2211">
                  <c:v>169.24138873206499</c:v>
                </c:pt>
                <c:pt idx="2212">
                  <c:v>168.70785136356801</c:v>
                </c:pt>
                <c:pt idx="2213">
                  <c:v>168.94150386035599</c:v>
                </c:pt>
                <c:pt idx="2214">
                  <c:v>169.086339842207</c:v>
                </c:pt>
                <c:pt idx="2215">
                  <c:v>168.903206044239</c:v>
                </c:pt>
                <c:pt idx="2216">
                  <c:v>169.22775363594101</c:v>
                </c:pt>
                <c:pt idx="2217">
                  <c:v>169.32193685245699</c:v>
                </c:pt>
                <c:pt idx="2218">
                  <c:v>168.955234953775</c:v>
                </c:pt>
                <c:pt idx="2219">
                  <c:v>169.13326349898401</c:v>
                </c:pt>
                <c:pt idx="2220">
                  <c:v>170.11471602345799</c:v>
                </c:pt>
                <c:pt idx="2221">
                  <c:v>170.14598131730301</c:v>
                </c:pt>
                <c:pt idx="2222">
                  <c:v>170.92030905705499</c:v>
                </c:pt>
                <c:pt idx="2223">
                  <c:v>170.536645847758</c:v>
                </c:pt>
                <c:pt idx="2224">
                  <c:v>169.862534107145</c:v>
                </c:pt>
                <c:pt idx="2225">
                  <c:v>169.998204726398</c:v>
                </c:pt>
                <c:pt idx="2226">
                  <c:v>170.45567443368</c:v>
                </c:pt>
                <c:pt idx="2227">
                  <c:v>170.006954944326</c:v>
                </c:pt>
                <c:pt idx="2228">
                  <c:v>170.002321410234</c:v>
                </c:pt>
                <c:pt idx="2229">
                  <c:v>170.612125226996</c:v>
                </c:pt>
                <c:pt idx="2230">
                  <c:v>170.758971278622</c:v>
                </c:pt>
                <c:pt idx="2231">
                  <c:v>170.39799444512599</c:v>
                </c:pt>
                <c:pt idx="2232">
                  <c:v>170.73581816073599</c:v>
                </c:pt>
                <c:pt idx="2233">
                  <c:v>170.64301747732</c:v>
                </c:pt>
                <c:pt idx="2234">
                  <c:v>170.28712464284101</c:v>
                </c:pt>
                <c:pt idx="2235">
                  <c:v>170.662930207388</c:v>
                </c:pt>
                <c:pt idx="2236">
                  <c:v>171.00528600439699</c:v>
                </c:pt>
                <c:pt idx="2237">
                  <c:v>170.432983370817</c:v>
                </c:pt>
                <c:pt idx="2238">
                  <c:v>170.72788068063201</c:v>
                </c:pt>
                <c:pt idx="2239">
                  <c:v>170.89865160155099</c:v>
                </c:pt>
                <c:pt idx="2240">
                  <c:v>170.19543597488499</c:v>
                </c:pt>
                <c:pt idx="2241">
                  <c:v>169.961259577817</c:v>
                </c:pt>
                <c:pt idx="2242">
                  <c:v>169.55500941990499</c:v>
                </c:pt>
                <c:pt idx="2243">
                  <c:v>170.37837346338901</c:v>
                </c:pt>
                <c:pt idx="2244">
                  <c:v>169.87255756261999</c:v>
                </c:pt>
                <c:pt idx="2245">
                  <c:v>169.72312119474401</c:v>
                </c:pt>
                <c:pt idx="2246">
                  <c:v>169.94418850902099</c:v>
                </c:pt>
                <c:pt idx="2247">
                  <c:v>170.14224365047201</c:v>
                </c:pt>
                <c:pt idx="2248">
                  <c:v>171.192389021624</c:v>
                </c:pt>
                <c:pt idx="2249">
                  <c:v>171.13535642611399</c:v>
                </c:pt>
                <c:pt idx="2250">
                  <c:v>170.21616696624599</c:v>
                </c:pt>
                <c:pt idx="2251">
                  <c:v>167.87143954059999</c:v>
                </c:pt>
                <c:pt idx="2252">
                  <c:v>168.76428692902701</c:v>
                </c:pt>
                <c:pt idx="2253">
                  <c:v>167.37940464758699</c:v>
                </c:pt>
                <c:pt idx="2254">
                  <c:v>167.66483724857801</c:v>
                </c:pt>
                <c:pt idx="2255">
                  <c:v>168.09881147654599</c:v>
                </c:pt>
                <c:pt idx="2256">
                  <c:v>168.14787955510101</c:v>
                </c:pt>
                <c:pt idx="2257">
                  <c:v>168.00426709666399</c:v>
                </c:pt>
                <c:pt idx="2258">
                  <c:v>168.19045133290999</c:v>
                </c:pt>
                <c:pt idx="2259">
                  <c:v>169.52005774970999</c:v>
                </c:pt>
                <c:pt idx="2260">
                  <c:v>170.392356503088</c:v>
                </c:pt>
                <c:pt idx="2261">
                  <c:v>170.094635667712</c:v>
                </c:pt>
                <c:pt idx="2262">
                  <c:v>169.86593385745499</c:v>
                </c:pt>
                <c:pt idx="2263">
                  <c:v>170.330855002254</c:v>
                </c:pt>
                <c:pt idx="2264">
                  <c:v>170.467314925713</c:v>
                </c:pt>
                <c:pt idx="2265">
                  <c:v>170.00490237245899</c:v>
                </c:pt>
                <c:pt idx="2266">
                  <c:v>170.02756541692901</c:v>
                </c:pt>
                <c:pt idx="2267">
                  <c:v>169.59739152723</c:v>
                </c:pt>
                <c:pt idx="2268">
                  <c:v>168.00066608551799</c:v>
                </c:pt>
                <c:pt idx="2269">
                  <c:v>167.928030528904</c:v>
                </c:pt>
                <c:pt idx="2270">
                  <c:v>167.56187328513599</c:v>
                </c:pt>
                <c:pt idx="2271">
                  <c:v>167.48513080305301</c:v>
                </c:pt>
                <c:pt idx="2272">
                  <c:v>167.67259134680401</c:v>
                </c:pt>
                <c:pt idx="2273">
                  <c:v>166.681515009197</c:v>
                </c:pt>
                <c:pt idx="2274">
                  <c:v>166.80630875428301</c:v>
                </c:pt>
                <c:pt idx="2275">
                  <c:v>166.88937473222001</c:v>
                </c:pt>
                <c:pt idx="2276">
                  <c:v>166.311659087225</c:v>
                </c:pt>
                <c:pt idx="2277">
                  <c:v>166.52369610743801</c:v>
                </c:pt>
                <c:pt idx="2278">
                  <c:v>167.24232973896201</c:v>
                </c:pt>
                <c:pt idx="2279">
                  <c:v>167.52776529593399</c:v>
                </c:pt>
                <c:pt idx="2280">
                  <c:v>167.350787404584</c:v>
                </c:pt>
                <c:pt idx="2281">
                  <c:v>167.51964410747601</c:v>
                </c:pt>
                <c:pt idx="2282">
                  <c:v>167.68418963389399</c:v>
                </c:pt>
                <c:pt idx="2283">
                  <c:v>167.72360166043299</c:v>
                </c:pt>
                <c:pt idx="2284">
                  <c:v>167.06083597683099</c:v>
                </c:pt>
                <c:pt idx="2285">
                  <c:v>166.39065956225201</c:v>
                </c:pt>
                <c:pt idx="2286">
                  <c:v>166.21773303570299</c:v>
                </c:pt>
                <c:pt idx="2287">
                  <c:v>166.50762400915701</c:v>
                </c:pt>
                <c:pt idx="2288">
                  <c:v>166.19641636300199</c:v>
                </c:pt>
                <c:pt idx="2289">
                  <c:v>166.13699246466999</c:v>
                </c:pt>
                <c:pt idx="2290">
                  <c:v>165.64302490161501</c:v>
                </c:pt>
                <c:pt idx="2291">
                  <c:v>165.91067858671599</c:v>
                </c:pt>
                <c:pt idx="2292">
                  <c:v>166.43137457645099</c:v>
                </c:pt>
                <c:pt idx="2293">
                  <c:v>166.37089171010999</c:v>
                </c:pt>
                <c:pt idx="2294">
                  <c:v>165.17000591331399</c:v>
                </c:pt>
                <c:pt idx="2295">
                  <c:v>163.984615847942</c:v>
                </c:pt>
                <c:pt idx="2296">
                  <c:v>163.20007731894199</c:v>
                </c:pt>
                <c:pt idx="2297">
                  <c:v>162.44709419793301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Sheet10!$BY$7</c:f>
              <c:strCache>
                <c:ptCount val="1"/>
                <c:pt idx="0">
                  <c:v>ERCWeekly250</c:v>
                </c:pt>
              </c:strCache>
            </c:strRef>
          </c:tx>
          <c:marker>
            <c:symbol val="none"/>
          </c:marker>
          <c:val>
            <c:numRef>
              <c:f>Sheet10!$BY$8:$BY$2418</c:f>
              <c:numCache>
                <c:formatCode>General</c:formatCode>
                <c:ptCount val="2411"/>
                <c:pt idx="0">
                  <c:v>100</c:v>
                </c:pt>
                <c:pt idx="1">
                  <c:v>99.908144090590994</c:v>
                </c:pt>
                <c:pt idx="2">
                  <c:v>99.686359489135697</c:v>
                </c:pt>
                <c:pt idx="3">
                  <c:v>99.400624937047596</c:v>
                </c:pt>
                <c:pt idx="4">
                  <c:v>99.211814606409703</c:v>
                </c:pt>
                <c:pt idx="5">
                  <c:v>99.512324390813106</c:v>
                </c:pt>
                <c:pt idx="6">
                  <c:v>99.355535236909603</c:v>
                </c:pt>
                <c:pt idx="7">
                  <c:v>99.627265465028799</c:v>
                </c:pt>
                <c:pt idx="8">
                  <c:v>99.605568585289305</c:v>
                </c:pt>
                <c:pt idx="9">
                  <c:v>99.512180469754696</c:v>
                </c:pt>
                <c:pt idx="10">
                  <c:v>99.4472652905948</c:v>
                </c:pt>
                <c:pt idx="11">
                  <c:v>98.987739455665206</c:v>
                </c:pt>
                <c:pt idx="12">
                  <c:v>99.024218774257307</c:v>
                </c:pt>
                <c:pt idx="13">
                  <c:v>99.249812365647003</c:v>
                </c:pt>
                <c:pt idx="14">
                  <c:v>99.077520913312796</c:v>
                </c:pt>
                <c:pt idx="15">
                  <c:v>99.360625010481101</c:v>
                </c:pt>
                <c:pt idx="16">
                  <c:v>99.562972424376994</c:v>
                </c:pt>
                <c:pt idx="17">
                  <c:v>99.312070658045599</c:v>
                </c:pt>
                <c:pt idx="18">
                  <c:v>99.525188825589595</c:v>
                </c:pt>
                <c:pt idx="19">
                  <c:v>99.489076081498396</c:v>
                </c:pt>
                <c:pt idx="20">
                  <c:v>99.232787624119297</c:v>
                </c:pt>
                <c:pt idx="21">
                  <c:v>99.821354128516106</c:v>
                </c:pt>
                <c:pt idx="22">
                  <c:v>99.851125757751802</c:v>
                </c:pt>
                <c:pt idx="23">
                  <c:v>99.973216658750601</c:v>
                </c:pt>
                <c:pt idx="24">
                  <c:v>99.389798929565501</c:v>
                </c:pt>
                <c:pt idx="25">
                  <c:v>99.407761051246396</c:v>
                </c:pt>
                <c:pt idx="26">
                  <c:v>100.241178831453</c:v>
                </c:pt>
                <c:pt idx="27">
                  <c:v>100.38686870780001</c:v>
                </c:pt>
                <c:pt idx="28">
                  <c:v>100.529075823943</c:v>
                </c:pt>
                <c:pt idx="29">
                  <c:v>100.73799792199399</c:v>
                </c:pt>
                <c:pt idx="30">
                  <c:v>100.46193065455201</c:v>
                </c:pt>
                <c:pt idx="31">
                  <c:v>99.853889218639694</c:v>
                </c:pt>
                <c:pt idx="32">
                  <c:v>99.941076301474595</c:v>
                </c:pt>
                <c:pt idx="33">
                  <c:v>99.528012848025696</c:v>
                </c:pt>
                <c:pt idx="34">
                  <c:v>99.202197198960206</c:v>
                </c:pt>
                <c:pt idx="35">
                  <c:v>98.723881608519306</c:v>
                </c:pt>
                <c:pt idx="36">
                  <c:v>99.139149933635693</c:v>
                </c:pt>
                <c:pt idx="37">
                  <c:v>99.166325090580301</c:v>
                </c:pt>
                <c:pt idx="38">
                  <c:v>99.152012036042606</c:v>
                </c:pt>
                <c:pt idx="39">
                  <c:v>98.888663096057499</c:v>
                </c:pt>
                <c:pt idx="40">
                  <c:v>99.103464734537994</c:v>
                </c:pt>
                <c:pt idx="41">
                  <c:v>99.368434765076401</c:v>
                </c:pt>
                <c:pt idx="42">
                  <c:v>98.899334429156397</c:v>
                </c:pt>
                <c:pt idx="43">
                  <c:v>98.216141755423294</c:v>
                </c:pt>
                <c:pt idx="44">
                  <c:v>98.079312836746595</c:v>
                </c:pt>
                <c:pt idx="45">
                  <c:v>97.466830931682395</c:v>
                </c:pt>
                <c:pt idx="46">
                  <c:v>97.680189918688498</c:v>
                </c:pt>
                <c:pt idx="47">
                  <c:v>97.919317394354394</c:v>
                </c:pt>
                <c:pt idx="48">
                  <c:v>97.954980756351105</c:v>
                </c:pt>
                <c:pt idx="49">
                  <c:v>98.233796570770494</c:v>
                </c:pt>
                <c:pt idx="50">
                  <c:v>97.990995452703203</c:v>
                </c:pt>
                <c:pt idx="51">
                  <c:v>97.863159006526203</c:v>
                </c:pt>
                <c:pt idx="52">
                  <c:v>97.600423365176098</c:v>
                </c:pt>
                <c:pt idx="53">
                  <c:v>97.798920962884097</c:v>
                </c:pt>
                <c:pt idx="54">
                  <c:v>97.987642763486804</c:v>
                </c:pt>
                <c:pt idx="55">
                  <c:v>98.015563786853406</c:v>
                </c:pt>
                <c:pt idx="56">
                  <c:v>98.348849054563402</c:v>
                </c:pt>
                <c:pt idx="57">
                  <c:v>98.297540213779598</c:v>
                </c:pt>
                <c:pt idx="58">
                  <c:v>98.475477831726494</c:v>
                </c:pt>
                <c:pt idx="59">
                  <c:v>98.353528658401004</c:v>
                </c:pt>
                <c:pt idx="60">
                  <c:v>98.236969179382996</c:v>
                </c:pt>
                <c:pt idx="61">
                  <c:v>98.203007269016197</c:v>
                </c:pt>
                <c:pt idx="62">
                  <c:v>98.710417015389396</c:v>
                </c:pt>
                <c:pt idx="63">
                  <c:v>98.488354958496501</c:v>
                </c:pt>
                <c:pt idx="64">
                  <c:v>98.891114150500002</c:v>
                </c:pt>
                <c:pt idx="65">
                  <c:v>98.341883452209004</c:v>
                </c:pt>
                <c:pt idx="66">
                  <c:v>98.533586236645903</c:v>
                </c:pt>
                <c:pt idx="67">
                  <c:v>98.348515700341196</c:v>
                </c:pt>
                <c:pt idx="68">
                  <c:v>98.079855238731994</c:v>
                </c:pt>
                <c:pt idx="69">
                  <c:v>97.898600484794997</c:v>
                </c:pt>
                <c:pt idx="70">
                  <c:v>97.566907049987194</c:v>
                </c:pt>
                <c:pt idx="71">
                  <c:v>97.885757239729799</c:v>
                </c:pt>
                <c:pt idx="72">
                  <c:v>97.700207646292</c:v>
                </c:pt>
                <c:pt idx="73">
                  <c:v>97.385972403812104</c:v>
                </c:pt>
                <c:pt idx="74">
                  <c:v>97.513470570441697</c:v>
                </c:pt>
                <c:pt idx="75">
                  <c:v>97.262016874980006</c:v>
                </c:pt>
                <c:pt idx="76">
                  <c:v>97.347433847187801</c:v>
                </c:pt>
                <c:pt idx="77">
                  <c:v>97.436243841494402</c:v>
                </c:pt>
                <c:pt idx="78">
                  <c:v>97.776274113598703</c:v>
                </c:pt>
                <c:pt idx="79">
                  <c:v>98.017429478799798</c:v>
                </c:pt>
                <c:pt idx="80">
                  <c:v>97.872727199583196</c:v>
                </c:pt>
                <c:pt idx="81">
                  <c:v>97.347911229196697</c:v>
                </c:pt>
                <c:pt idx="82">
                  <c:v>97.412424492092995</c:v>
                </c:pt>
                <c:pt idx="83">
                  <c:v>97.482489372610502</c:v>
                </c:pt>
                <c:pt idx="84">
                  <c:v>97.724307717656998</c:v>
                </c:pt>
                <c:pt idx="85">
                  <c:v>97.929713933123395</c:v>
                </c:pt>
                <c:pt idx="86">
                  <c:v>97.390936003535998</c:v>
                </c:pt>
                <c:pt idx="87">
                  <c:v>97.526499940930805</c:v>
                </c:pt>
                <c:pt idx="88">
                  <c:v>97.477534700416498</c:v>
                </c:pt>
                <c:pt idx="89">
                  <c:v>97.614774643208506</c:v>
                </c:pt>
                <c:pt idx="90">
                  <c:v>97.667105499236698</c:v>
                </c:pt>
                <c:pt idx="91">
                  <c:v>97.615245601632097</c:v>
                </c:pt>
                <c:pt idx="92">
                  <c:v>97.486689729926695</c:v>
                </c:pt>
                <c:pt idx="93">
                  <c:v>97.715124388292594</c:v>
                </c:pt>
                <c:pt idx="94">
                  <c:v>97.889457153209406</c:v>
                </c:pt>
                <c:pt idx="95">
                  <c:v>97.792333545261897</c:v>
                </c:pt>
                <c:pt idx="96">
                  <c:v>97.779306229165897</c:v>
                </c:pt>
                <c:pt idx="97">
                  <c:v>97.877003002647598</c:v>
                </c:pt>
                <c:pt idx="98">
                  <c:v>98.142044495714202</c:v>
                </c:pt>
                <c:pt idx="99">
                  <c:v>98.415438749282899</c:v>
                </c:pt>
                <c:pt idx="100">
                  <c:v>97.9364977393152</c:v>
                </c:pt>
                <c:pt idx="101">
                  <c:v>97.794927507668405</c:v>
                </c:pt>
                <c:pt idx="102">
                  <c:v>97.798065385269794</c:v>
                </c:pt>
                <c:pt idx="103">
                  <c:v>97.360463204986402</c:v>
                </c:pt>
                <c:pt idx="104">
                  <c:v>97.323660039731607</c:v>
                </c:pt>
                <c:pt idx="105">
                  <c:v>97.774098151641695</c:v>
                </c:pt>
                <c:pt idx="106">
                  <c:v>97.196998646964104</c:v>
                </c:pt>
                <c:pt idx="107">
                  <c:v>96.934024100670101</c:v>
                </c:pt>
                <c:pt idx="108">
                  <c:v>96.955345070618606</c:v>
                </c:pt>
                <c:pt idx="109">
                  <c:v>96.777746064101194</c:v>
                </c:pt>
                <c:pt idx="110">
                  <c:v>96.759601629074197</c:v>
                </c:pt>
                <c:pt idx="111">
                  <c:v>96.050642589262296</c:v>
                </c:pt>
                <c:pt idx="112">
                  <c:v>95.825068958508794</c:v>
                </c:pt>
                <c:pt idx="113">
                  <c:v>96.137144180978396</c:v>
                </c:pt>
                <c:pt idx="114">
                  <c:v>96.830656333466706</c:v>
                </c:pt>
                <c:pt idx="115">
                  <c:v>96.330969158046997</c:v>
                </c:pt>
                <c:pt idx="116">
                  <c:v>95.717124944123597</c:v>
                </c:pt>
                <c:pt idx="117">
                  <c:v>95.615147837643804</c:v>
                </c:pt>
                <c:pt idx="118">
                  <c:v>95.783985535659298</c:v>
                </c:pt>
                <c:pt idx="119">
                  <c:v>95.622320786430606</c:v>
                </c:pt>
                <c:pt idx="120">
                  <c:v>93.899721838505599</c:v>
                </c:pt>
                <c:pt idx="121">
                  <c:v>94.380028598344396</c:v>
                </c:pt>
                <c:pt idx="122">
                  <c:v>94.887556041645894</c:v>
                </c:pt>
                <c:pt idx="123">
                  <c:v>93.686986464152895</c:v>
                </c:pt>
                <c:pt idx="124">
                  <c:v>93.719486185235695</c:v>
                </c:pt>
                <c:pt idx="125">
                  <c:v>93.676573870305106</c:v>
                </c:pt>
                <c:pt idx="126">
                  <c:v>92.818456423606406</c:v>
                </c:pt>
                <c:pt idx="127">
                  <c:v>91.4775568948249</c:v>
                </c:pt>
                <c:pt idx="128">
                  <c:v>90.197072365725404</c:v>
                </c:pt>
                <c:pt idx="129">
                  <c:v>88.736737284295003</c:v>
                </c:pt>
                <c:pt idx="130">
                  <c:v>89.653123411774601</c:v>
                </c:pt>
                <c:pt idx="131">
                  <c:v>89.159778805922898</c:v>
                </c:pt>
                <c:pt idx="132">
                  <c:v>88.315543506403998</c:v>
                </c:pt>
                <c:pt idx="133">
                  <c:v>88.1792900958215</c:v>
                </c:pt>
                <c:pt idx="134">
                  <c:v>87.890836294862297</c:v>
                </c:pt>
                <c:pt idx="135">
                  <c:v>88.758763159883699</c:v>
                </c:pt>
                <c:pt idx="136">
                  <c:v>88.732113917935806</c:v>
                </c:pt>
                <c:pt idx="137">
                  <c:v>88.605768950829599</c:v>
                </c:pt>
                <c:pt idx="138">
                  <c:v>88.622128050389904</c:v>
                </c:pt>
                <c:pt idx="139">
                  <c:v>87.552012843610299</c:v>
                </c:pt>
                <c:pt idx="140">
                  <c:v>86.730967929965402</c:v>
                </c:pt>
                <c:pt idx="141">
                  <c:v>87.532653385314504</c:v>
                </c:pt>
                <c:pt idx="142">
                  <c:v>87.767956114420997</c:v>
                </c:pt>
                <c:pt idx="143">
                  <c:v>87.725169707728099</c:v>
                </c:pt>
                <c:pt idx="144">
                  <c:v>87.750457351144306</c:v>
                </c:pt>
                <c:pt idx="145">
                  <c:v>87.607811644170297</c:v>
                </c:pt>
                <c:pt idx="146">
                  <c:v>89.307549131725295</c:v>
                </c:pt>
                <c:pt idx="147">
                  <c:v>88.836485446422898</c:v>
                </c:pt>
                <c:pt idx="148">
                  <c:v>87.982194034385998</c:v>
                </c:pt>
                <c:pt idx="149">
                  <c:v>88.141030518247206</c:v>
                </c:pt>
                <c:pt idx="150">
                  <c:v>87.918309962974305</c:v>
                </c:pt>
                <c:pt idx="151">
                  <c:v>87.726491240360602</c:v>
                </c:pt>
                <c:pt idx="152">
                  <c:v>87.131594407893502</c:v>
                </c:pt>
                <c:pt idx="153">
                  <c:v>87.412357643097494</c:v>
                </c:pt>
                <c:pt idx="154">
                  <c:v>87.298878250420799</c:v>
                </c:pt>
                <c:pt idx="155">
                  <c:v>87.244716837894998</c:v>
                </c:pt>
                <c:pt idx="156">
                  <c:v>87.428314872548</c:v>
                </c:pt>
                <c:pt idx="157">
                  <c:v>87.225678804584803</c:v>
                </c:pt>
                <c:pt idx="158">
                  <c:v>87.809004907544505</c:v>
                </c:pt>
                <c:pt idx="159">
                  <c:v>88.063219017508004</c:v>
                </c:pt>
                <c:pt idx="160">
                  <c:v>88.416103465743802</c:v>
                </c:pt>
                <c:pt idx="161">
                  <c:v>89.6717776092988</c:v>
                </c:pt>
                <c:pt idx="162">
                  <c:v>90.391726238918196</c:v>
                </c:pt>
                <c:pt idx="163">
                  <c:v>90.585476714382096</c:v>
                </c:pt>
                <c:pt idx="164">
                  <c:v>90.324366548438206</c:v>
                </c:pt>
                <c:pt idx="165">
                  <c:v>91.305045327715305</c:v>
                </c:pt>
                <c:pt idx="166">
                  <c:v>91.823866192572595</c:v>
                </c:pt>
                <c:pt idx="167">
                  <c:v>92.115097364999599</c:v>
                </c:pt>
                <c:pt idx="168">
                  <c:v>91.853944754046495</c:v>
                </c:pt>
                <c:pt idx="169">
                  <c:v>92.392586632025299</c:v>
                </c:pt>
                <c:pt idx="170">
                  <c:v>92.646340053028993</c:v>
                </c:pt>
                <c:pt idx="171">
                  <c:v>93.119001789560201</c:v>
                </c:pt>
                <c:pt idx="172">
                  <c:v>92.827896734572803</c:v>
                </c:pt>
                <c:pt idx="173">
                  <c:v>93.342731161134907</c:v>
                </c:pt>
                <c:pt idx="174">
                  <c:v>93.475740660920906</c:v>
                </c:pt>
                <c:pt idx="175">
                  <c:v>95.697420115789001</c:v>
                </c:pt>
                <c:pt idx="176">
                  <c:v>96.875446657002001</c:v>
                </c:pt>
                <c:pt idx="177">
                  <c:v>97.176573612127896</c:v>
                </c:pt>
                <c:pt idx="178">
                  <c:v>97.042605364945103</c:v>
                </c:pt>
                <c:pt idx="179">
                  <c:v>96.853252668001204</c:v>
                </c:pt>
                <c:pt idx="180">
                  <c:v>96.749090960656801</c:v>
                </c:pt>
                <c:pt idx="181">
                  <c:v>96.725664229733297</c:v>
                </c:pt>
                <c:pt idx="182">
                  <c:v>97.176827353612396</c:v>
                </c:pt>
                <c:pt idx="183">
                  <c:v>97.474982562108593</c:v>
                </c:pt>
                <c:pt idx="184">
                  <c:v>97.665672672646195</c:v>
                </c:pt>
                <c:pt idx="185">
                  <c:v>97.925935748619196</c:v>
                </c:pt>
                <c:pt idx="186">
                  <c:v>97.390397193205501</c:v>
                </c:pt>
                <c:pt idx="187">
                  <c:v>97.5707828372894</c:v>
                </c:pt>
                <c:pt idx="188">
                  <c:v>97.737868399504094</c:v>
                </c:pt>
                <c:pt idx="189">
                  <c:v>96.605223624241404</c:v>
                </c:pt>
                <c:pt idx="190">
                  <c:v>96.7422393426897</c:v>
                </c:pt>
                <c:pt idx="191">
                  <c:v>96.691031852174405</c:v>
                </c:pt>
                <c:pt idx="192">
                  <c:v>96.201250538806093</c:v>
                </c:pt>
                <c:pt idx="193">
                  <c:v>96.458774749649805</c:v>
                </c:pt>
                <c:pt idx="194">
                  <c:v>96.216102284352701</c:v>
                </c:pt>
                <c:pt idx="195">
                  <c:v>96.225791725878196</c:v>
                </c:pt>
                <c:pt idx="196">
                  <c:v>96.274883601795196</c:v>
                </c:pt>
                <c:pt idx="197">
                  <c:v>95.445976882457202</c:v>
                </c:pt>
                <c:pt idx="198">
                  <c:v>95.364938495492893</c:v>
                </c:pt>
                <c:pt idx="199">
                  <c:v>94.724183160231803</c:v>
                </c:pt>
                <c:pt idx="200">
                  <c:v>95.200603153062403</c:v>
                </c:pt>
                <c:pt idx="201">
                  <c:v>94.985147030331802</c:v>
                </c:pt>
                <c:pt idx="202">
                  <c:v>95.385820351635303</c:v>
                </c:pt>
                <c:pt idx="203">
                  <c:v>95.558598475685002</c:v>
                </c:pt>
                <c:pt idx="204">
                  <c:v>94.506954076527094</c:v>
                </c:pt>
                <c:pt idx="205">
                  <c:v>94.645701660153705</c:v>
                </c:pt>
                <c:pt idx="206">
                  <c:v>94.6518256402519</c:v>
                </c:pt>
                <c:pt idx="207">
                  <c:v>94.259912590241598</c:v>
                </c:pt>
                <c:pt idx="208">
                  <c:v>93.991519653490997</c:v>
                </c:pt>
                <c:pt idx="209">
                  <c:v>94.119186370565103</c:v>
                </c:pt>
                <c:pt idx="210">
                  <c:v>94.378123657714099</c:v>
                </c:pt>
                <c:pt idx="211">
                  <c:v>94.448244480691102</c:v>
                </c:pt>
                <c:pt idx="212">
                  <c:v>94.638429852875305</c:v>
                </c:pt>
                <c:pt idx="213">
                  <c:v>94.994508620331402</c:v>
                </c:pt>
                <c:pt idx="214">
                  <c:v>95.016735124775394</c:v>
                </c:pt>
                <c:pt idx="215">
                  <c:v>94.272810405922797</c:v>
                </c:pt>
                <c:pt idx="216">
                  <c:v>94.555198865878694</c:v>
                </c:pt>
                <c:pt idx="217">
                  <c:v>94.200741271087495</c:v>
                </c:pt>
                <c:pt idx="218">
                  <c:v>93.782676180927893</c:v>
                </c:pt>
                <c:pt idx="219">
                  <c:v>94.052940935924894</c:v>
                </c:pt>
                <c:pt idx="220">
                  <c:v>93.693287821046894</c:v>
                </c:pt>
                <c:pt idx="221">
                  <c:v>93.664064176034799</c:v>
                </c:pt>
                <c:pt idx="222">
                  <c:v>93.172796512656205</c:v>
                </c:pt>
                <c:pt idx="223">
                  <c:v>92.659716047321695</c:v>
                </c:pt>
                <c:pt idx="224">
                  <c:v>92.3056202575561</c:v>
                </c:pt>
                <c:pt idx="225">
                  <c:v>91.997347427525995</c:v>
                </c:pt>
                <c:pt idx="226">
                  <c:v>91.854991619328899</c:v>
                </c:pt>
                <c:pt idx="227">
                  <c:v>91.984764386923004</c:v>
                </c:pt>
                <c:pt idx="228">
                  <c:v>92.237810090880799</c:v>
                </c:pt>
                <c:pt idx="229">
                  <c:v>92.216278246455005</c:v>
                </c:pt>
                <c:pt idx="230">
                  <c:v>91.689470691098606</c:v>
                </c:pt>
                <c:pt idx="231">
                  <c:v>91.771255808317903</c:v>
                </c:pt>
                <c:pt idx="232">
                  <c:v>92.042930077611203</c:v>
                </c:pt>
                <c:pt idx="233">
                  <c:v>93.010738216208296</c:v>
                </c:pt>
                <c:pt idx="234">
                  <c:v>93.024447723046904</c:v>
                </c:pt>
                <c:pt idx="235">
                  <c:v>92.566501147671502</c:v>
                </c:pt>
                <c:pt idx="236">
                  <c:v>92.746347628249893</c:v>
                </c:pt>
                <c:pt idx="237">
                  <c:v>94.926576336747999</c:v>
                </c:pt>
                <c:pt idx="238">
                  <c:v>95.046855336833403</c:v>
                </c:pt>
                <c:pt idx="239">
                  <c:v>94.625184649909599</c:v>
                </c:pt>
                <c:pt idx="240">
                  <c:v>95.128659087353299</c:v>
                </c:pt>
                <c:pt idx="241">
                  <c:v>94.706407560943802</c:v>
                </c:pt>
                <c:pt idx="242">
                  <c:v>94.488308709072896</c:v>
                </c:pt>
                <c:pt idx="243">
                  <c:v>95.168387569495707</c:v>
                </c:pt>
                <c:pt idx="244">
                  <c:v>94.768848329484996</c:v>
                </c:pt>
                <c:pt idx="245">
                  <c:v>94.247274994948498</c:v>
                </c:pt>
                <c:pt idx="246">
                  <c:v>94.690517809062598</c:v>
                </c:pt>
                <c:pt idx="247">
                  <c:v>94.8978774400059</c:v>
                </c:pt>
                <c:pt idx="248">
                  <c:v>95.103435366924302</c:v>
                </c:pt>
                <c:pt idx="249">
                  <c:v>94.692122507158899</c:v>
                </c:pt>
                <c:pt idx="250">
                  <c:v>94.219866307099494</c:v>
                </c:pt>
                <c:pt idx="251">
                  <c:v>93.883964126730902</c:v>
                </c:pt>
                <c:pt idx="252">
                  <c:v>94.436067308966599</c:v>
                </c:pt>
                <c:pt idx="253">
                  <c:v>94.844253012222396</c:v>
                </c:pt>
                <c:pt idx="254">
                  <c:v>95.315857561615502</c:v>
                </c:pt>
                <c:pt idx="255">
                  <c:v>95.129847939404499</c:v>
                </c:pt>
                <c:pt idx="256">
                  <c:v>95.468048384408903</c:v>
                </c:pt>
                <c:pt idx="257">
                  <c:v>95.354073088765801</c:v>
                </c:pt>
                <c:pt idx="258">
                  <c:v>94.973967164464497</c:v>
                </c:pt>
                <c:pt idx="259">
                  <c:v>94.588785894677201</c:v>
                </c:pt>
                <c:pt idx="260">
                  <c:v>94.694987221111205</c:v>
                </c:pt>
                <c:pt idx="261">
                  <c:v>94.658314489888994</c:v>
                </c:pt>
                <c:pt idx="262">
                  <c:v>95.018841917492196</c:v>
                </c:pt>
                <c:pt idx="263">
                  <c:v>95.350737178647805</c:v>
                </c:pt>
                <c:pt idx="264">
                  <c:v>95.193141567798605</c:v>
                </c:pt>
                <c:pt idx="265">
                  <c:v>94.778762777396494</c:v>
                </c:pt>
                <c:pt idx="266">
                  <c:v>94.978939506090001</c:v>
                </c:pt>
                <c:pt idx="267">
                  <c:v>94.8760044626775</c:v>
                </c:pt>
                <c:pt idx="268">
                  <c:v>94.689879568347706</c:v>
                </c:pt>
                <c:pt idx="269">
                  <c:v>95.370916534906499</c:v>
                </c:pt>
                <c:pt idx="270">
                  <c:v>95.334263211008704</c:v>
                </c:pt>
                <c:pt idx="271">
                  <c:v>95.854775785535793</c:v>
                </c:pt>
                <c:pt idx="272">
                  <c:v>95.0679939350334</c:v>
                </c:pt>
                <c:pt idx="273">
                  <c:v>95.670336937305706</c:v>
                </c:pt>
                <c:pt idx="274">
                  <c:v>95.871555466944699</c:v>
                </c:pt>
                <c:pt idx="275">
                  <c:v>96.096782824400407</c:v>
                </c:pt>
                <c:pt idx="276">
                  <c:v>95.843914433918997</c:v>
                </c:pt>
                <c:pt idx="277">
                  <c:v>96.064262365502401</c:v>
                </c:pt>
                <c:pt idx="278">
                  <c:v>95.803531740336496</c:v>
                </c:pt>
                <c:pt idx="279">
                  <c:v>95.957565531531202</c:v>
                </c:pt>
                <c:pt idx="280">
                  <c:v>96.066501733621195</c:v>
                </c:pt>
                <c:pt idx="281">
                  <c:v>96.590649052322306</c:v>
                </c:pt>
                <c:pt idx="282">
                  <c:v>95.870847234957907</c:v>
                </c:pt>
                <c:pt idx="283">
                  <c:v>95.716791032908304</c:v>
                </c:pt>
                <c:pt idx="284">
                  <c:v>95.691548494277299</c:v>
                </c:pt>
                <c:pt idx="285">
                  <c:v>95.125119400390503</c:v>
                </c:pt>
                <c:pt idx="286">
                  <c:v>95.660716713797697</c:v>
                </c:pt>
                <c:pt idx="287">
                  <c:v>96.954053341923697</c:v>
                </c:pt>
                <c:pt idx="288">
                  <c:v>96.606999751749697</c:v>
                </c:pt>
                <c:pt idx="289">
                  <c:v>97.015579756618394</c:v>
                </c:pt>
                <c:pt idx="290">
                  <c:v>96.864284890008406</c:v>
                </c:pt>
                <c:pt idx="291">
                  <c:v>96.728976567927901</c:v>
                </c:pt>
                <c:pt idx="292">
                  <c:v>95.970536295701706</c:v>
                </c:pt>
                <c:pt idx="293">
                  <c:v>95.654549992582005</c:v>
                </c:pt>
                <c:pt idx="294">
                  <c:v>96.124397816413506</c:v>
                </c:pt>
                <c:pt idx="295">
                  <c:v>95.878946392240394</c:v>
                </c:pt>
                <c:pt idx="296">
                  <c:v>96.249845102777201</c:v>
                </c:pt>
                <c:pt idx="297">
                  <c:v>96.422112681440694</c:v>
                </c:pt>
                <c:pt idx="298">
                  <c:v>96.031946459835197</c:v>
                </c:pt>
                <c:pt idx="299">
                  <c:v>96.251873914714395</c:v>
                </c:pt>
                <c:pt idx="300">
                  <c:v>96.189602438524602</c:v>
                </c:pt>
                <c:pt idx="301">
                  <c:v>95.643200311928894</c:v>
                </c:pt>
                <c:pt idx="302">
                  <c:v>95.987928222623395</c:v>
                </c:pt>
                <c:pt idx="303">
                  <c:v>95.553175836151397</c:v>
                </c:pt>
                <c:pt idx="304">
                  <c:v>96.035004922488696</c:v>
                </c:pt>
                <c:pt idx="305">
                  <c:v>95.912089298965199</c:v>
                </c:pt>
                <c:pt idx="306">
                  <c:v>96.862498630869894</c:v>
                </c:pt>
                <c:pt idx="307">
                  <c:v>96.925466432659107</c:v>
                </c:pt>
                <c:pt idx="308">
                  <c:v>97.121138434929193</c:v>
                </c:pt>
                <c:pt idx="309">
                  <c:v>96.953834339580197</c:v>
                </c:pt>
                <c:pt idx="310">
                  <c:v>97.011154548964001</c:v>
                </c:pt>
                <c:pt idx="311">
                  <c:v>96.491701139240803</c:v>
                </c:pt>
                <c:pt idx="312">
                  <c:v>96.243333721424804</c:v>
                </c:pt>
                <c:pt idx="313">
                  <c:v>95.992245080775206</c:v>
                </c:pt>
                <c:pt idx="314">
                  <c:v>96.306961875085094</c:v>
                </c:pt>
                <c:pt idx="315">
                  <c:v>96.042735272728706</c:v>
                </c:pt>
                <c:pt idx="316">
                  <c:v>96.267658639453003</c:v>
                </c:pt>
                <c:pt idx="317">
                  <c:v>96.356305748738507</c:v>
                </c:pt>
                <c:pt idx="318">
                  <c:v>96.098199986055505</c:v>
                </c:pt>
                <c:pt idx="319">
                  <c:v>96.075733101491295</c:v>
                </c:pt>
                <c:pt idx="320">
                  <c:v>96.528463236823995</c:v>
                </c:pt>
                <c:pt idx="321">
                  <c:v>96.330033650943193</c:v>
                </c:pt>
                <c:pt idx="322">
                  <c:v>96.913651810515702</c:v>
                </c:pt>
                <c:pt idx="323">
                  <c:v>97.539891793314496</c:v>
                </c:pt>
                <c:pt idx="324">
                  <c:v>97.321965793316096</c:v>
                </c:pt>
                <c:pt idx="325">
                  <c:v>97.268116221680103</c:v>
                </c:pt>
                <c:pt idx="326">
                  <c:v>97.495932945589203</c:v>
                </c:pt>
                <c:pt idx="327">
                  <c:v>97.368640412740803</c:v>
                </c:pt>
                <c:pt idx="328">
                  <c:v>97.283801067151302</c:v>
                </c:pt>
                <c:pt idx="329">
                  <c:v>97.003086901431899</c:v>
                </c:pt>
                <c:pt idx="330">
                  <c:v>97.763411467809306</c:v>
                </c:pt>
                <c:pt idx="331">
                  <c:v>98.729470160136302</c:v>
                </c:pt>
                <c:pt idx="332">
                  <c:v>98.600687533835995</c:v>
                </c:pt>
                <c:pt idx="333">
                  <c:v>98.580829459746099</c:v>
                </c:pt>
                <c:pt idx="334">
                  <c:v>98.445455049295802</c:v>
                </c:pt>
                <c:pt idx="335">
                  <c:v>98.296286063533898</c:v>
                </c:pt>
                <c:pt idx="336">
                  <c:v>98.165247867812596</c:v>
                </c:pt>
                <c:pt idx="337">
                  <c:v>98.420646401395302</c:v>
                </c:pt>
                <c:pt idx="338">
                  <c:v>98.507262348708196</c:v>
                </c:pt>
                <c:pt idx="339">
                  <c:v>98.467302965485402</c:v>
                </c:pt>
                <c:pt idx="340">
                  <c:v>99.052942354589405</c:v>
                </c:pt>
                <c:pt idx="341">
                  <c:v>98.729259123968802</c:v>
                </c:pt>
                <c:pt idx="342">
                  <c:v>98.441482111802301</c:v>
                </c:pt>
                <c:pt idx="343">
                  <c:v>98.639498825365806</c:v>
                </c:pt>
                <c:pt idx="344">
                  <c:v>99.086608311034098</c:v>
                </c:pt>
                <c:pt idx="345">
                  <c:v>99.422545550539894</c:v>
                </c:pt>
                <c:pt idx="346">
                  <c:v>99.291345603854097</c:v>
                </c:pt>
                <c:pt idx="347">
                  <c:v>99.598942498117694</c:v>
                </c:pt>
                <c:pt idx="348">
                  <c:v>99.658549155286494</c:v>
                </c:pt>
                <c:pt idx="349">
                  <c:v>99.841523118831205</c:v>
                </c:pt>
                <c:pt idx="350">
                  <c:v>99.792813960340595</c:v>
                </c:pt>
                <c:pt idx="351">
                  <c:v>100.050988073458</c:v>
                </c:pt>
                <c:pt idx="352">
                  <c:v>99.928663067974995</c:v>
                </c:pt>
                <c:pt idx="353">
                  <c:v>99.2889361816448</c:v>
                </c:pt>
                <c:pt idx="354">
                  <c:v>99.693907653242405</c:v>
                </c:pt>
                <c:pt idx="355">
                  <c:v>99.773039793712698</c:v>
                </c:pt>
                <c:pt idx="356">
                  <c:v>99.861050697609798</c:v>
                </c:pt>
                <c:pt idx="357">
                  <c:v>99.9539068880934</c:v>
                </c:pt>
                <c:pt idx="358">
                  <c:v>100.227834986882</c:v>
                </c:pt>
                <c:pt idx="359">
                  <c:v>101.086533888367</c:v>
                </c:pt>
                <c:pt idx="360">
                  <c:v>101.332527717486</c:v>
                </c:pt>
                <c:pt idx="361">
                  <c:v>101.13308597711401</c:v>
                </c:pt>
                <c:pt idx="362">
                  <c:v>101.11268679990199</c:v>
                </c:pt>
                <c:pt idx="363">
                  <c:v>101.641111285481</c:v>
                </c:pt>
                <c:pt idx="364">
                  <c:v>101.98530406968101</c:v>
                </c:pt>
                <c:pt idx="365">
                  <c:v>101.67411477272999</c:v>
                </c:pt>
                <c:pt idx="366">
                  <c:v>101.695111050414</c:v>
                </c:pt>
                <c:pt idx="367">
                  <c:v>101.95378208610001</c:v>
                </c:pt>
                <c:pt idx="368">
                  <c:v>101.858480986541</c:v>
                </c:pt>
                <c:pt idx="369">
                  <c:v>101.669206607437</c:v>
                </c:pt>
                <c:pt idx="370">
                  <c:v>101.796173350263</c:v>
                </c:pt>
                <c:pt idx="371">
                  <c:v>102.53429093474099</c:v>
                </c:pt>
                <c:pt idx="372">
                  <c:v>102.36834473113601</c:v>
                </c:pt>
                <c:pt idx="373">
                  <c:v>102.395883048958</c:v>
                </c:pt>
                <c:pt idx="374">
                  <c:v>101.854553107027</c:v>
                </c:pt>
                <c:pt idx="375">
                  <c:v>101.520135702932</c:v>
                </c:pt>
                <c:pt idx="376">
                  <c:v>101.94801330644</c:v>
                </c:pt>
                <c:pt idx="377">
                  <c:v>102.178077544171</c:v>
                </c:pt>
                <c:pt idx="378">
                  <c:v>102.71544778079701</c:v>
                </c:pt>
                <c:pt idx="379">
                  <c:v>102.596989994989</c:v>
                </c:pt>
                <c:pt idx="380">
                  <c:v>101.998804511443</c:v>
                </c:pt>
                <c:pt idx="381">
                  <c:v>102.26950447861</c:v>
                </c:pt>
                <c:pt idx="382">
                  <c:v>102.463199597602</c:v>
                </c:pt>
                <c:pt idx="383">
                  <c:v>102.465680799994</c:v>
                </c:pt>
                <c:pt idx="384">
                  <c:v>102.344000436157</c:v>
                </c:pt>
                <c:pt idx="385">
                  <c:v>102.361765311779</c:v>
                </c:pt>
                <c:pt idx="386">
                  <c:v>102.963439848932</c:v>
                </c:pt>
                <c:pt idx="387">
                  <c:v>103.077280271211</c:v>
                </c:pt>
                <c:pt idx="388">
                  <c:v>102.683561817024</c:v>
                </c:pt>
                <c:pt idx="389">
                  <c:v>102.788756372253</c:v>
                </c:pt>
                <c:pt idx="390">
                  <c:v>102.22331518475001</c:v>
                </c:pt>
                <c:pt idx="391">
                  <c:v>101.54208460849701</c:v>
                </c:pt>
                <c:pt idx="392">
                  <c:v>101.837675338797</c:v>
                </c:pt>
                <c:pt idx="393">
                  <c:v>101.281284082691</c:v>
                </c:pt>
                <c:pt idx="394">
                  <c:v>101.631361075304</c:v>
                </c:pt>
                <c:pt idx="395">
                  <c:v>101.322070164018</c:v>
                </c:pt>
                <c:pt idx="396">
                  <c:v>101.291597940009</c:v>
                </c:pt>
                <c:pt idx="397">
                  <c:v>101.12681648506801</c:v>
                </c:pt>
                <c:pt idx="398">
                  <c:v>101.023040974213</c:v>
                </c:pt>
                <c:pt idx="399">
                  <c:v>101.730541729691</c:v>
                </c:pt>
                <c:pt idx="400">
                  <c:v>101.981351435649</c:v>
                </c:pt>
                <c:pt idx="401">
                  <c:v>102.75197793910399</c:v>
                </c:pt>
                <c:pt idx="402">
                  <c:v>102.746339741798</c:v>
                </c:pt>
                <c:pt idx="403">
                  <c:v>103.134298282521</c:v>
                </c:pt>
                <c:pt idx="404">
                  <c:v>102.80987180940301</c:v>
                </c:pt>
                <c:pt idx="405">
                  <c:v>103.17913898301001</c:v>
                </c:pt>
                <c:pt idx="406">
                  <c:v>104.01809162487299</c:v>
                </c:pt>
                <c:pt idx="407">
                  <c:v>104.25795653277299</c:v>
                </c:pt>
                <c:pt idx="408">
                  <c:v>103.97949640087199</c:v>
                </c:pt>
                <c:pt idx="409">
                  <c:v>103.59891105353501</c:v>
                </c:pt>
                <c:pt idx="410">
                  <c:v>103.435031521497</c:v>
                </c:pt>
                <c:pt idx="411">
                  <c:v>103.875038034792</c:v>
                </c:pt>
                <c:pt idx="412">
                  <c:v>104.08712579593001</c:v>
                </c:pt>
                <c:pt idx="413">
                  <c:v>104.46729000849901</c:v>
                </c:pt>
                <c:pt idx="414">
                  <c:v>104.092957759372</c:v>
                </c:pt>
                <c:pt idx="415">
                  <c:v>104.32124723765</c:v>
                </c:pt>
                <c:pt idx="416">
                  <c:v>104.280138449728</c:v>
                </c:pt>
                <c:pt idx="417">
                  <c:v>104.279599873435</c:v>
                </c:pt>
                <c:pt idx="418">
                  <c:v>103.791172121001</c:v>
                </c:pt>
                <c:pt idx="419">
                  <c:v>103.445412063142</c:v>
                </c:pt>
                <c:pt idx="420">
                  <c:v>103.42417505072299</c:v>
                </c:pt>
                <c:pt idx="421">
                  <c:v>103.26791955362199</c:v>
                </c:pt>
                <c:pt idx="422">
                  <c:v>103.247643050449</c:v>
                </c:pt>
                <c:pt idx="423">
                  <c:v>103.14388816949899</c:v>
                </c:pt>
                <c:pt idx="424">
                  <c:v>102.981025484171</c:v>
                </c:pt>
                <c:pt idx="425">
                  <c:v>103.356123435882</c:v>
                </c:pt>
                <c:pt idx="426">
                  <c:v>102.95675810701999</c:v>
                </c:pt>
                <c:pt idx="427">
                  <c:v>103.07784559922101</c:v>
                </c:pt>
                <c:pt idx="428">
                  <c:v>103.15138171932099</c:v>
                </c:pt>
                <c:pt idx="429">
                  <c:v>103.33338660003599</c:v>
                </c:pt>
                <c:pt idx="430">
                  <c:v>103.05967641769099</c:v>
                </c:pt>
                <c:pt idx="431">
                  <c:v>102.931826283898</c:v>
                </c:pt>
                <c:pt idx="432">
                  <c:v>103.106201156498</c:v>
                </c:pt>
                <c:pt idx="433">
                  <c:v>103.041328623971</c:v>
                </c:pt>
                <c:pt idx="434">
                  <c:v>102.953295270925</c:v>
                </c:pt>
                <c:pt idx="435">
                  <c:v>103.07027672149999</c:v>
                </c:pt>
                <c:pt idx="436">
                  <c:v>103.2938180351</c:v>
                </c:pt>
                <c:pt idx="437">
                  <c:v>102.799951939702</c:v>
                </c:pt>
                <c:pt idx="438">
                  <c:v>103.448746694522</c:v>
                </c:pt>
                <c:pt idx="439">
                  <c:v>103.80447749715</c:v>
                </c:pt>
                <c:pt idx="440">
                  <c:v>103.41484187925199</c:v>
                </c:pt>
                <c:pt idx="441">
                  <c:v>103.524221835967</c:v>
                </c:pt>
                <c:pt idx="442">
                  <c:v>103.77477340745</c:v>
                </c:pt>
                <c:pt idx="443">
                  <c:v>103.666632576788</c:v>
                </c:pt>
                <c:pt idx="444">
                  <c:v>103.788930767745</c:v>
                </c:pt>
                <c:pt idx="445">
                  <c:v>103.74254502102001</c:v>
                </c:pt>
                <c:pt idx="446">
                  <c:v>104.19072201595699</c:v>
                </c:pt>
                <c:pt idx="447">
                  <c:v>104.02321104487299</c:v>
                </c:pt>
                <c:pt idx="448">
                  <c:v>104.409187079061</c:v>
                </c:pt>
                <c:pt idx="449">
                  <c:v>104.21415314871901</c:v>
                </c:pt>
                <c:pt idx="450">
                  <c:v>103.902432412306</c:v>
                </c:pt>
                <c:pt idx="451">
                  <c:v>103.055316569784</c:v>
                </c:pt>
                <c:pt idx="452">
                  <c:v>103.04542093811401</c:v>
                </c:pt>
                <c:pt idx="453">
                  <c:v>103.039416823792</c:v>
                </c:pt>
                <c:pt idx="454">
                  <c:v>103.107451242859</c:v>
                </c:pt>
                <c:pt idx="455">
                  <c:v>102.50851065694501</c:v>
                </c:pt>
                <c:pt idx="456">
                  <c:v>102.418673979715</c:v>
                </c:pt>
                <c:pt idx="457">
                  <c:v>102.429161184177</c:v>
                </c:pt>
                <c:pt idx="458">
                  <c:v>102.833429198354</c:v>
                </c:pt>
                <c:pt idx="459">
                  <c:v>102.402898503903</c:v>
                </c:pt>
                <c:pt idx="460">
                  <c:v>102.197330437598</c:v>
                </c:pt>
                <c:pt idx="461">
                  <c:v>102.289431177333</c:v>
                </c:pt>
                <c:pt idx="462">
                  <c:v>102.121994877093</c:v>
                </c:pt>
                <c:pt idx="463">
                  <c:v>102.025110504401</c:v>
                </c:pt>
                <c:pt idx="464">
                  <c:v>101.57276620204701</c:v>
                </c:pt>
                <c:pt idx="465">
                  <c:v>101.652823170719</c:v>
                </c:pt>
                <c:pt idx="466">
                  <c:v>101.730639102951</c:v>
                </c:pt>
                <c:pt idx="467">
                  <c:v>102.281873430978</c:v>
                </c:pt>
                <c:pt idx="468">
                  <c:v>102.021226331816</c:v>
                </c:pt>
                <c:pt idx="469">
                  <c:v>102.038001980186</c:v>
                </c:pt>
                <c:pt idx="470">
                  <c:v>102.218971118032</c:v>
                </c:pt>
                <c:pt idx="471">
                  <c:v>102.07996682182799</c:v>
                </c:pt>
                <c:pt idx="472">
                  <c:v>102.291530687172</c:v>
                </c:pt>
                <c:pt idx="473">
                  <c:v>102.587642408736</c:v>
                </c:pt>
                <c:pt idx="474">
                  <c:v>102.718337878168</c:v>
                </c:pt>
                <c:pt idx="475">
                  <c:v>102.98520027831</c:v>
                </c:pt>
                <c:pt idx="476">
                  <c:v>103.237774854102</c:v>
                </c:pt>
                <c:pt idx="477">
                  <c:v>103.333245917246</c:v>
                </c:pt>
                <c:pt idx="478">
                  <c:v>103.307516802107</c:v>
                </c:pt>
                <c:pt idx="479">
                  <c:v>103.535422009801</c:v>
                </c:pt>
                <c:pt idx="480">
                  <c:v>103.47950841975</c:v>
                </c:pt>
                <c:pt idx="481">
                  <c:v>103.366082284725</c:v>
                </c:pt>
                <c:pt idx="482">
                  <c:v>103.49809559160499</c:v>
                </c:pt>
                <c:pt idx="483">
                  <c:v>103.518137380166</c:v>
                </c:pt>
                <c:pt idx="484">
                  <c:v>103.641239483915</c:v>
                </c:pt>
                <c:pt idx="485">
                  <c:v>103.82050245424099</c:v>
                </c:pt>
                <c:pt idx="486">
                  <c:v>103.81533332874299</c:v>
                </c:pt>
                <c:pt idx="487">
                  <c:v>104.299132161999</c:v>
                </c:pt>
                <c:pt idx="488">
                  <c:v>104.58522712317</c:v>
                </c:pt>
                <c:pt idx="489">
                  <c:v>104.40535883608</c:v>
                </c:pt>
                <c:pt idx="490">
                  <c:v>104.224465318342</c:v>
                </c:pt>
                <c:pt idx="491">
                  <c:v>104.482349146166</c:v>
                </c:pt>
                <c:pt idx="492">
                  <c:v>104.504974784906</c:v>
                </c:pt>
                <c:pt idx="493">
                  <c:v>103.672872080216</c:v>
                </c:pt>
                <c:pt idx="494">
                  <c:v>103.403824870988</c:v>
                </c:pt>
                <c:pt idx="495">
                  <c:v>103.575255053124</c:v>
                </c:pt>
                <c:pt idx="496">
                  <c:v>103.58128001532999</c:v>
                </c:pt>
                <c:pt idx="497">
                  <c:v>103.668347931886</c:v>
                </c:pt>
                <c:pt idx="498">
                  <c:v>103.80535277103201</c:v>
                </c:pt>
                <c:pt idx="499">
                  <c:v>103.88439402485101</c:v>
                </c:pt>
                <c:pt idx="500">
                  <c:v>103.351813394377</c:v>
                </c:pt>
                <c:pt idx="501">
                  <c:v>103.58220347068</c:v>
                </c:pt>
                <c:pt idx="502">
                  <c:v>103.977542935522</c:v>
                </c:pt>
                <c:pt idx="503">
                  <c:v>103.99668029622801</c:v>
                </c:pt>
                <c:pt idx="504">
                  <c:v>104.23559179558001</c:v>
                </c:pt>
                <c:pt idx="505">
                  <c:v>104.48669654896401</c:v>
                </c:pt>
                <c:pt idx="506">
                  <c:v>104.7142907403</c:v>
                </c:pt>
                <c:pt idx="507">
                  <c:v>104.920763822702</c:v>
                </c:pt>
                <c:pt idx="508">
                  <c:v>105.11936786989099</c:v>
                </c:pt>
                <c:pt idx="509">
                  <c:v>104.889975542763</c:v>
                </c:pt>
                <c:pt idx="510">
                  <c:v>104.812848431752</c:v>
                </c:pt>
                <c:pt idx="511">
                  <c:v>105.191160821541</c:v>
                </c:pt>
                <c:pt idx="512">
                  <c:v>105.51741495757101</c:v>
                </c:pt>
                <c:pt idx="513">
                  <c:v>105.47758082160399</c:v>
                </c:pt>
                <c:pt idx="514">
                  <c:v>105.57821577377899</c:v>
                </c:pt>
                <c:pt idx="515">
                  <c:v>105.502922030329</c:v>
                </c:pt>
                <c:pt idx="516">
                  <c:v>105.185684620027</c:v>
                </c:pt>
                <c:pt idx="517">
                  <c:v>105.084166816894</c:v>
                </c:pt>
                <c:pt idx="518">
                  <c:v>105.774261172621</c:v>
                </c:pt>
                <c:pt idx="519">
                  <c:v>105.573394439165</c:v>
                </c:pt>
                <c:pt idx="520">
                  <c:v>105.922250985026</c:v>
                </c:pt>
                <c:pt idx="521">
                  <c:v>105.474540677203</c:v>
                </c:pt>
                <c:pt idx="522">
                  <c:v>105.36995559274401</c:v>
                </c:pt>
                <c:pt idx="523">
                  <c:v>104.856905561749</c:v>
                </c:pt>
                <c:pt idx="524">
                  <c:v>103.938047142217</c:v>
                </c:pt>
                <c:pt idx="525">
                  <c:v>104.620385200941</c:v>
                </c:pt>
                <c:pt idx="526">
                  <c:v>104.89949289757701</c:v>
                </c:pt>
                <c:pt idx="527">
                  <c:v>105.242656722256</c:v>
                </c:pt>
                <c:pt idx="528">
                  <c:v>104.965193326923</c:v>
                </c:pt>
                <c:pt idx="529">
                  <c:v>104.90141272073301</c:v>
                </c:pt>
                <c:pt idx="530">
                  <c:v>104.715079890849</c:v>
                </c:pt>
                <c:pt idx="531">
                  <c:v>104.84015876145401</c:v>
                </c:pt>
                <c:pt idx="532">
                  <c:v>104.391273999221</c:v>
                </c:pt>
                <c:pt idx="533">
                  <c:v>103.811742333702</c:v>
                </c:pt>
                <c:pt idx="534">
                  <c:v>104.157839431314</c:v>
                </c:pt>
                <c:pt idx="535">
                  <c:v>104.007170125564</c:v>
                </c:pt>
                <c:pt idx="536">
                  <c:v>104.179258985799</c:v>
                </c:pt>
                <c:pt idx="537">
                  <c:v>104.001172559079</c:v>
                </c:pt>
                <c:pt idx="538">
                  <c:v>104.259892788325</c:v>
                </c:pt>
                <c:pt idx="539">
                  <c:v>104.24543085047399</c:v>
                </c:pt>
                <c:pt idx="540">
                  <c:v>104.13482976666801</c:v>
                </c:pt>
                <c:pt idx="541">
                  <c:v>104.49970594784099</c:v>
                </c:pt>
                <c:pt idx="542">
                  <c:v>104.30509625030599</c:v>
                </c:pt>
                <c:pt idx="543">
                  <c:v>104.34495808091999</c:v>
                </c:pt>
                <c:pt idx="544">
                  <c:v>104.43535887506999</c:v>
                </c:pt>
                <c:pt idx="545">
                  <c:v>104.34748138224801</c:v>
                </c:pt>
                <c:pt idx="546">
                  <c:v>104.117760296841</c:v>
                </c:pt>
                <c:pt idx="547">
                  <c:v>104.08762121241</c:v>
                </c:pt>
                <c:pt idx="548">
                  <c:v>104.79216751512701</c:v>
                </c:pt>
                <c:pt idx="549">
                  <c:v>104.612251968187</c:v>
                </c:pt>
                <c:pt idx="550">
                  <c:v>105.272936781054</c:v>
                </c:pt>
                <c:pt idx="551">
                  <c:v>105.445915145092</c:v>
                </c:pt>
                <c:pt idx="552">
                  <c:v>105.99513508489601</c:v>
                </c:pt>
                <c:pt idx="553">
                  <c:v>106.029676927285</c:v>
                </c:pt>
                <c:pt idx="554">
                  <c:v>105.588241505553</c:v>
                </c:pt>
                <c:pt idx="555">
                  <c:v>105.734692368379</c:v>
                </c:pt>
                <c:pt idx="556">
                  <c:v>105.829716113611</c:v>
                </c:pt>
                <c:pt idx="557">
                  <c:v>105.248017155311</c:v>
                </c:pt>
                <c:pt idx="558">
                  <c:v>105.583849877346</c:v>
                </c:pt>
                <c:pt idx="559">
                  <c:v>105.700360773176</c:v>
                </c:pt>
                <c:pt idx="560">
                  <c:v>105.13918056142801</c:v>
                </c:pt>
                <c:pt idx="561">
                  <c:v>105.038506362465</c:v>
                </c:pt>
                <c:pt idx="562">
                  <c:v>104.45234912677201</c:v>
                </c:pt>
                <c:pt idx="563">
                  <c:v>104.26685853107</c:v>
                </c:pt>
                <c:pt idx="564">
                  <c:v>104.4374756372</c:v>
                </c:pt>
                <c:pt idx="565">
                  <c:v>105.01462979086</c:v>
                </c:pt>
                <c:pt idx="566">
                  <c:v>104.998030818983</c:v>
                </c:pt>
                <c:pt idx="567">
                  <c:v>105.15971631517399</c:v>
                </c:pt>
                <c:pt idx="568">
                  <c:v>105.124001698154</c:v>
                </c:pt>
                <c:pt idx="569">
                  <c:v>105.32382121161299</c:v>
                </c:pt>
                <c:pt idx="570">
                  <c:v>105.735202910328</c:v>
                </c:pt>
                <c:pt idx="571">
                  <c:v>106.06813438211</c:v>
                </c:pt>
                <c:pt idx="572">
                  <c:v>105.35261172603801</c:v>
                </c:pt>
                <c:pt idx="573">
                  <c:v>105.22516040945</c:v>
                </c:pt>
                <c:pt idx="574">
                  <c:v>105.684227983037</c:v>
                </c:pt>
                <c:pt idx="575">
                  <c:v>105.811443786494</c:v>
                </c:pt>
                <c:pt idx="576">
                  <c:v>106.188257908561</c:v>
                </c:pt>
                <c:pt idx="577">
                  <c:v>106.00047992812701</c:v>
                </c:pt>
                <c:pt idx="578">
                  <c:v>106.17377966212101</c:v>
                </c:pt>
                <c:pt idx="579">
                  <c:v>105.660683195104</c:v>
                </c:pt>
                <c:pt idx="580">
                  <c:v>105.687628750405</c:v>
                </c:pt>
                <c:pt idx="581">
                  <c:v>105.642740045605</c:v>
                </c:pt>
                <c:pt idx="582">
                  <c:v>106.269321831016</c:v>
                </c:pt>
                <c:pt idx="583">
                  <c:v>106.487480727849</c:v>
                </c:pt>
                <c:pt idx="584">
                  <c:v>106.666747653702</c:v>
                </c:pt>
                <c:pt idx="585">
                  <c:v>106.666482411033</c:v>
                </c:pt>
                <c:pt idx="586">
                  <c:v>106.87459846391</c:v>
                </c:pt>
                <c:pt idx="587">
                  <c:v>107.25956674920999</c:v>
                </c:pt>
                <c:pt idx="588">
                  <c:v>107.306028976948</c:v>
                </c:pt>
                <c:pt idx="589">
                  <c:v>107.333287778223</c:v>
                </c:pt>
                <c:pt idx="590">
                  <c:v>106.899471963723</c:v>
                </c:pt>
                <c:pt idx="591">
                  <c:v>106.687329562626</c:v>
                </c:pt>
                <c:pt idx="592">
                  <c:v>106.931409966133</c:v>
                </c:pt>
                <c:pt idx="593">
                  <c:v>107.81468947291501</c:v>
                </c:pt>
                <c:pt idx="594">
                  <c:v>107.904074664954</c:v>
                </c:pt>
                <c:pt idx="595">
                  <c:v>108.053341485186</c:v>
                </c:pt>
                <c:pt idx="596">
                  <c:v>108.080807252829</c:v>
                </c:pt>
                <c:pt idx="597">
                  <c:v>107.90542061163001</c:v>
                </c:pt>
                <c:pt idx="598">
                  <c:v>107.758950862765</c:v>
                </c:pt>
                <c:pt idx="599">
                  <c:v>107.949506556084</c:v>
                </c:pt>
                <c:pt idx="600">
                  <c:v>108.046015742397</c:v>
                </c:pt>
                <c:pt idx="601">
                  <c:v>108.103591643152</c:v>
                </c:pt>
                <c:pt idx="602">
                  <c:v>107.519379290557</c:v>
                </c:pt>
                <c:pt idx="603">
                  <c:v>107.85313490162601</c:v>
                </c:pt>
                <c:pt idx="604">
                  <c:v>108.307849583901</c:v>
                </c:pt>
                <c:pt idx="605">
                  <c:v>108.353839781261</c:v>
                </c:pt>
                <c:pt idx="606">
                  <c:v>108.34579226026401</c:v>
                </c:pt>
                <c:pt idx="607">
                  <c:v>108.261354234348</c:v>
                </c:pt>
                <c:pt idx="608">
                  <c:v>108.773353141996</c:v>
                </c:pt>
                <c:pt idx="609">
                  <c:v>108.74410575447899</c:v>
                </c:pt>
                <c:pt idx="610">
                  <c:v>108.098296132615</c:v>
                </c:pt>
                <c:pt idx="611">
                  <c:v>108.086336615213</c:v>
                </c:pt>
                <c:pt idx="612">
                  <c:v>108.68564636882699</c:v>
                </c:pt>
                <c:pt idx="613">
                  <c:v>109.30208174938799</c:v>
                </c:pt>
                <c:pt idx="614">
                  <c:v>109.008419807552</c:v>
                </c:pt>
                <c:pt idx="615">
                  <c:v>108.81172024339899</c:v>
                </c:pt>
                <c:pt idx="616">
                  <c:v>108.97652857925399</c:v>
                </c:pt>
                <c:pt idx="617">
                  <c:v>109.67597350184801</c:v>
                </c:pt>
                <c:pt idx="618">
                  <c:v>110.388170737542</c:v>
                </c:pt>
                <c:pt idx="619">
                  <c:v>110.52632825729199</c:v>
                </c:pt>
                <c:pt idx="620">
                  <c:v>110.49004750965899</c:v>
                </c:pt>
                <c:pt idx="621">
                  <c:v>110.6495849065</c:v>
                </c:pt>
                <c:pt idx="622">
                  <c:v>111.068703457534</c:v>
                </c:pt>
                <c:pt idx="623">
                  <c:v>111.55990315345301</c:v>
                </c:pt>
                <c:pt idx="624">
                  <c:v>111.32287566948099</c:v>
                </c:pt>
                <c:pt idx="625">
                  <c:v>111.17071495905</c:v>
                </c:pt>
                <c:pt idx="626">
                  <c:v>111.225226694678</c:v>
                </c:pt>
                <c:pt idx="627">
                  <c:v>111.064842404888</c:v>
                </c:pt>
                <c:pt idx="628">
                  <c:v>111.90312050777401</c:v>
                </c:pt>
                <c:pt idx="629">
                  <c:v>112.367115002777</c:v>
                </c:pt>
                <c:pt idx="630">
                  <c:v>112.054751124324</c:v>
                </c:pt>
                <c:pt idx="631">
                  <c:v>112.364317774648</c:v>
                </c:pt>
                <c:pt idx="632">
                  <c:v>112.455215681602</c:v>
                </c:pt>
                <c:pt idx="633">
                  <c:v>112.256133472721</c:v>
                </c:pt>
                <c:pt idx="634">
                  <c:v>112.718710008939</c:v>
                </c:pt>
                <c:pt idx="635">
                  <c:v>112.250426702399</c:v>
                </c:pt>
                <c:pt idx="636">
                  <c:v>112.00696860284501</c:v>
                </c:pt>
                <c:pt idx="637">
                  <c:v>112.471055387983</c:v>
                </c:pt>
                <c:pt idx="638">
                  <c:v>111.852710951747</c:v>
                </c:pt>
                <c:pt idx="639">
                  <c:v>112.298454230286</c:v>
                </c:pt>
                <c:pt idx="640">
                  <c:v>111.801526469419</c:v>
                </c:pt>
                <c:pt idx="641">
                  <c:v>112.11373289031</c:v>
                </c:pt>
                <c:pt idx="642">
                  <c:v>112.368066103106</c:v>
                </c:pt>
                <c:pt idx="643">
                  <c:v>111.85524027207001</c:v>
                </c:pt>
                <c:pt idx="644">
                  <c:v>111.46138009315</c:v>
                </c:pt>
                <c:pt idx="645">
                  <c:v>111.77015480337801</c:v>
                </c:pt>
                <c:pt idx="646">
                  <c:v>112.06620178525699</c:v>
                </c:pt>
                <c:pt idx="647">
                  <c:v>111.98524608342299</c:v>
                </c:pt>
                <c:pt idx="648">
                  <c:v>112.704989633862</c:v>
                </c:pt>
                <c:pt idx="649">
                  <c:v>112.41817013464799</c:v>
                </c:pt>
                <c:pt idx="650">
                  <c:v>113.492054674917</c:v>
                </c:pt>
                <c:pt idx="651">
                  <c:v>113.05727850362101</c:v>
                </c:pt>
                <c:pt idx="652">
                  <c:v>113.127329305126</c:v>
                </c:pt>
                <c:pt idx="653">
                  <c:v>112.07490896171601</c:v>
                </c:pt>
                <c:pt idx="654">
                  <c:v>112.27500718516799</c:v>
                </c:pt>
                <c:pt idx="655">
                  <c:v>112.001678344219</c:v>
                </c:pt>
                <c:pt idx="656">
                  <c:v>111.092625608887</c:v>
                </c:pt>
                <c:pt idx="657">
                  <c:v>110.121579227743</c:v>
                </c:pt>
                <c:pt idx="658">
                  <c:v>110.20310358867199</c:v>
                </c:pt>
                <c:pt idx="659">
                  <c:v>110.128100598898</c:v>
                </c:pt>
                <c:pt idx="660">
                  <c:v>110.772147575688</c:v>
                </c:pt>
                <c:pt idx="661">
                  <c:v>111.05181094745301</c:v>
                </c:pt>
                <c:pt idx="662">
                  <c:v>111.33917982264801</c:v>
                </c:pt>
                <c:pt idx="663">
                  <c:v>111.076523435578</c:v>
                </c:pt>
                <c:pt idx="664">
                  <c:v>111.10031005453</c:v>
                </c:pt>
                <c:pt idx="665">
                  <c:v>111.12484304825701</c:v>
                </c:pt>
                <c:pt idx="666">
                  <c:v>111.260201480124</c:v>
                </c:pt>
                <c:pt idx="667">
                  <c:v>111.073216473798</c:v>
                </c:pt>
                <c:pt idx="668">
                  <c:v>111.00948003185999</c:v>
                </c:pt>
                <c:pt idx="669">
                  <c:v>111.284010380068</c:v>
                </c:pt>
                <c:pt idx="670">
                  <c:v>111.23942317944901</c:v>
                </c:pt>
                <c:pt idx="671">
                  <c:v>111.71646920144499</c:v>
                </c:pt>
                <c:pt idx="672">
                  <c:v>110.801448051294</c:v>
                </c:pt>
                <c:pt idx="673">
                  <c:v>110.395180007715</c:v>
                </c:pt>
                <c:pt idx="674">
                  <c:v>110.64262944375599</c:v>
                </c:pt>
                <c:pt idx="675">
                  <c:v>110.51589415018</c:v>
                </c:pt>
                <c:pt idx="676">
                  <c:v>110.693887256211</c:v>
                </c:pt>
                <c:pt idx="677">
                  <c:v>110.107627856362</c:v>
                </c:pt>
                <c:pt idx="678">
                  <c:v>109.586558369412</c:v>
                </c:pt>
                <c:pt idx="679">
                  <c:v>110.14589748056</c:v>
                </c:pt>
                <c:pt idx="680">
                  <c:v>110.850364531274</c:v>
                </c:pt>
                <c:pt idx="681">
                  <c:v>110.901140963502</c:v>
                </c:pt>
                <c:pt idx="682">
                  <c:v>111.329733189284</c:v>
                </c:pt>
                <c:pt idx="683">
                  <c:v>111.209093171853</c:v>
                </c:pt>
                <c:pt idx="684">
                  <c:v>110.988422711417</c:v>
                </c:pt>
                <c:pt idx="685">
                  <c:v>111.302158569089</c:v>
                </c:pt>
                <c:pt idx="686">
                  <c:v>110.564051461972</c:v>
                </c:pt>
                <c:pt idx="687">
                  <c:v>111.318389868719</c:v>
                </c:pt>
                <c:pt idx="688">
                  <c:v>111.196741036536</c:v>
                </c:pt>
                <c:pt idx="689">
                  <c:v>111.56988700919101</c:v>
                </c:pt>
                <c:pt idx="690">
                  <c:v>111.836435213184</c:v>
                </c:pt>
                <c:pt idx="691">
                  <c:v>111.885750566575</c:v>
                </c:pt>
                <c:pt idx="692">
                  <c:v>111.37897784926101</c:v>
                </c:pt>
                <c:pt idx="693">
                  <c:v>111.57638360300901</c:v>
                </c:pt>
                <c:pt idx="694">
                  <c:v>111.83920291068399</c:v>
                </c:pt>
                <c:pt idx="695">
                  <c:v>112.084142960756</c:v>
                </c:pt>
                <c:pt idx="696">
                  <c:v>112.010767596151</c:v>
                </c:pt>
                <c:pt idx="697">
                  <c:v>112.125146862633</c:v>
                </c:pt>
                <c:pt idx="698">
                  <c:v>112.457447976745</c:v>
                </c:pt>
                <c:pt idx="699">
                  <c:v>112.45666299364299</c:v>
                </c:pt>
                <c:pt idx="700">
                  <c:v>112.399682918145</c:v>
                </c:pt>
                <c:pt idx="701">
                  <c:v>112.17008803703</c:v>
                </c:pt>
                <c:pt idx="702">
                  <c:v>111.491839093838</c:v>
                </c:pt>
                <c:pt idx="703">
                  <c:v>111.704024217772</c:v>
                </c:pt>
                <c:pt idx="704">
                  <c:v>112.02123398970301</c:v>
                </c:pt>
                <c:pt idx="705">
                  <c:v>112.420423178589</c:v>
                </c:pt>
                <c:pt idx="706">
                  <c:v>112.123034488291</c:v>
                </c:pt>
                <c:pt idx="707">
                  <c:v>112.424640465941</c:v>
                </c:pt>
                <c:pt idx="708">
                  <c:v>111.88856853776601</c:v>
                </c:pt>
                <c:pt idx="709">
                  <c:v>111.89612414048401</c:v>
                </c:pt>
                <c:pt idx="710">
                  <c:v>112.326753298342</c:v>
                </c:pt>
                <c:pt idx="711">
                  <c:v>112.14535338393399</c:v>
                </c:pt>
                <c:pt idx="712">
                  <c:v>111.875157646489</c:v>
                </c:pt>
                <c:pt idx="713">
                  <c:v>111.627523852487</c:v>
                </c:pt>
                <c:pt idx="714">
                  <c:v>111.93613358875101</c:v>
                </c:pt>
                <c:pt idx="715">
                  <c:v>111.742871433516</c:v>
                </c:pt>
                <c:pt idx="716">
                  <c:v>111.999248362993</c:v>
                </c:pt>
                <c:pt idx="717">
                  <c:v>111.64370807258101</c:v>
                </c:pt>
                <c:pt idx="718">
                  <c:v>112.3372808691</c:v>
                </c:pt>
                <c:pt idx="719">
                  <c:v>112.486611613099</c:v>
                </c:pt>
                <c:pt idx="720">
                  <c:v>112.356194643091</c:v>
                </c:pt>
                <c:pt idx="721">
                  <c:v>112.60895517749501</c:v>
                </c:pt>
                <c:pt idx="722">
                  <c:v>113.133670231926</c:v>
                </c:pt>
                <c:pt idx="723">
                  <c:v>113.34962163806</c:v>
                </c:pt>
                <c:pt idx="724">
                  <c:v>113.615756831333</c:v>
                </c:pt>
                <c:pt idx="725">
                  <c:v>113.963166426966</c:v>
                </c:pt>
                <c:pt idx="726">
                  <c:v>113.67474812246201</c:v>
                </c:pt>
                <c:pt idx="727">
                  <c:v>114.75746748610401</c:v>
                </c:pt>
                <c:pt idx="728">
                  <c:v>114.837372487457</c:v>
                </c:pt>
                <c:pt idx="729">
                  <c:v>114.916394883943</c:v>
                </c:pt>
                <c:pt idx="730">
                  <c:v>115.048156907299</c:v>
                </c:pt>
                <c:pt idx="731">
                  <c:v>115.327823091068</c:v>
                </c:pt>
                <c:pt idx="732">
                  <c:v>115.91614328115099</c:v>
                </c:pt>
                <c:pt idx="733">
                  <c:v>115.43718006327001</c:v>
                </c:pt>
                <c:pt idx="734">
                  <c:v>115.58615681592801</c:v>
                </c:pt>
                <c:pt idx="735">
                  <c:v>115.605633036641</c:v>
                </c:pt>
                <c:pt idx="736">
                  <c:v>114.860685967205</c:v>
                </c:pt>
                <c:pt idx="737">
                  <c:v>114.83293497297799</c:v>
                </c:pt>
                <c:pt idx="738">
                  <c:v>114.77048296597999</c:v>
                </c:pt>
                <c:pt idx="739">
                  <c:v>113.68737743696001</c:v>
                </c:pt>
                <c:pt idx="740">
                  <c:v>113.270323182741</c:v>
                </c:pt>
                <c:pt idx="741">
                  <c:v>114.050137905097</c:v>
                </c:pt>
                <c:pt idx="742">
                  <c:v>114.389645429751</c:v>
                </c:pt>
                <c:pt idx="743">
                  <c:v>115.02671559226501</c:v>
                </c:pt>
                <c:pt idx="744">
                  <c:v>115.259396321195</c:v>
                </c:pt>
                <c:pt idx="745">
                  <c:v>115.569624873615</c:v>
                </c:pt>
                <c:pt idx="746">
                  <c:v>115.780053787969</c:v>
                </c:pt>
                <c:pt idx="747">
                  <c:v>115.860997417131</c:v>
                </c:pt>
                <c:pt idx="748">
                  <c:v>115.393864423745</c:v>
                </c:pt>
                <c:pt idx="749">
                  <c:v>115.676766543954</c:v>
                </c:pt>
                <c:pt idx="750">
                  <c:v>116.114838871353</c:v>
                </c:pt>
                <c:pt idx="751">
                  <c:v>116.43363189022899</c:v>
                </c:pt>
                <c:pt idx="752">
                  <c:v>116.91597892624</c:v>
                </c:pt>
                <c:pt idx="753">
                  <c:v>117.095591388671</c:v>
                </c:pt>
                <c:pt idx="754">
                  <c:v>117.02810291416201</c:v>
                </c:pt>
                <c:pt idx="755">
                  <c:v>116.944265828322</c:v>
                </c:pt>
                <c:pt idx="756">
                  <c:v>117.132701523265</c:v>
                </c:pt>
                <c:pt idx="757">
                  <c:v>117.433204981088</c:v>
                </c:pt>
                <c:pt idx="758">
                  <c:v>116.664684458284</c:v>
                </c:pt>
                <c:pt idx="759">
                  <c:v>116.072875696247</c:v>
                </c:pt>
                <c:pt idx="760">
                  <c:v>116.57186025104301</c:v>
                </c:pt>
                <c:pt idx="761">
                  <c:v>116.877363746274</c:v>
                </c:pt>
                <c:pt idx="762">
                  <c:v>117.613574947304</c:v>
                </c:pt>
                <c:pt idx="763">
                  <c:v>117.059053081904</c:v>
                </c:pt>
                <c:pt idx="764">
                  <c:v>117.498233797781</c:v>
                </c:pt>
                <c:pt idx="765">
                  <c:v>118.620835144664</c:v>
                </c:pt>
                <c:pt idx="766">
                  <c:v>119.125142754164</c:v>
                </c:pt>
                <c:pt idx="767">
                  <c:v>119.283730895153</c:v>
                </c:pt>
                <c:pt idx="768">
                  <c:v>119.899797742034</c:v>
                </c:pt>
                <c:pt idx="769">
                  <c:v>119.967738322313</c:v>
                </c:pt>
                <c:pt idx="770">
                  <c:v>120.37947321372999</c:v>
                </c:pt>
                <c:pt idx="771">
                  <c:v>120.730444192467</c:v>
                </c:pt>
                <c:pt idx="772">
                  <c:v>120.64134730300999</c:v>
                </c:pt>
                <c:pt idx="773">
                  <c:v>120.668174166138</c:v>
                </c:pt>
                <c:pt idx="774">
                  <c:v>120.54706581047699</c:v>
                </c:pt>
                <c:pt idx="775">
                  <c:v>120.35033728823301</c:v>
                </c:pt>
                <c:pt idx="776">
                  <c:v>120.50638460205199</c:v>
                </c:pt>
                <c:pt idx="777">
                  <c:v>120.817279875613</c:v>
                </c:pt>
                <c:pt idx="778">
                  <c:v>120.778848489749</c:v>
                </c:pt>
                <c:pt idx="779">
                  <c:v>120.55306394090699</c:v>
                </c:pt>
                <c:pt idx="780">
                  <c:v>120.49571329151399</c:v>
                </c:pt>
                <c:pt idx="781">
                  <c:v>120.44633976539301</c:v>
                </c:pt>
                <c:pt idx="782">
                  <c:v>120.388919999644</c:v>
                </c:pt>
                <c:pt idx="783">
                  <c:v>120.647294592557</c:v>
                </c:pt>
                <c:pt idx="784">
                  <c:v>120.555646585259</c:v>
                </c:pt>
                <c:pt idx="785">
                  <c:v>120.613707857413</c:v>
                </c:pt>
                <c:pt idx="786">
                  <c:v>120.53287316015199</c:v>
                </c:pt>
                <c:pt idx="787">
                  <c:v>120.284658172283</c:v>
                </c:pt>
                <c:pt idx="788">
                  <c:v>120.43854578828901</c:v>
                </c:pt>
                <c:pt idx="789">
                  <c:v>120.43061840420501</c:v>
                </c:pt>
                <c:pt idx="790">
                  <c:v>120.898203474377</c:v>
                </c:pt>
                <c:pt idx="791">
                  <c:v>121.154660451591</c:v>
                </c:pt>
                <c:pt idx="792">
                  <c:v>121.544948359996</c:v>
                </c:pt>
                <c:pt idx="793">
                  <c:v>121.459302344178</c:v>
                </c:pt>
                <c:pt idx="794">
                  <c:v>120.748952505185</c:v>
                </c:pt>
                <c:pt idx="795">
                  <c:v>120.694939468897</c:v>
                </c:pt>
                <c:pt idx="796">
                  <c:v>120.23889510441801</c:v>
                </c:pt>
                <c:pt idx="797">
                  <c:v>120.40674669568099</c:v>
                </c:pt>
                <c:pt idx="798">
                  <c:v>120.42314198949001</c:v>
                </c:pt>
                <c:pt idx="799">
                  <c:v>120.430653310376</c:v>
                </c:pt>
                <c:pt idx="800">
                  <c:v>120.116097888578</c:v>
                </c:pt>
                <c:pt idx="801">
                  <c:v>119.89865635448299</c:v>
                </c:pt>
                <c:pt idx="802">
                  <c:v>119.80021927331499</c:v>
                </c:pt>
                <c:pt idx="803">
                  <c:v>119.99040135159299</c:v>
                </c:pt>
                <c:pt idx="804">
                  <c:v>120.06342029491999</c:v>
                </c:pt>
                <c:pt idx="805">
                  <c:v>120.10207941212001</c:v>
                </c:pt>
                <c:pt idx="806">
                  <c:v>120.228620775653</c:v>
                </c:pt>
                <c:pt idx="807">
                  <c:v>120.649321463714</c:v>
                </c:pt>
                <c:pt idx="808">
                  <c:v>120.43456248458401</c:v>
                </c:pt>
                <c:pt idx="809">
                  <c:v>120.685057668358</c:v>
                </c:pt>
                <c:pt idx="810">
                  <c:v>120.219030621239</c:v>
                </c:pt>
                <c:pt idx="811">
                  <c:v>120.07193648475101</c:v>
                </c:pt>
                <c:pt idx="812">
                  <c:v>120.001039890863</c:v>
                </c:pt>
                <c:pt idx="813">
                  <c:v>120.020106156762</c:v>
                </c:pt>
                <c:pt idx="814">
                  <c:v>120.186980329775</c:v>
                </c:pt>
                <c:pt idx="815">
                  <c:v>120.517038372675</c:v>
                </c:pt>
                <c:pt idx="816">
                  <c:v>120.92155329054199</c:v>
                </c:pt>
                <c:pt idx="817">
                  <c:v>121.23507561921799</c:v>
                </c:pt>
                <c:pt idx="818">
                  <c:v>121.434551372919</c:v>
                </c:pt>
                <c:pt idx="819">
                  <c:v>121.942543003149</c:v>
                </c:pt>
                <c:pt idx="820">
                  <c:v>122.003115076738</c:v>
                </c:pt>
                <c:pt idx="821">
                  <c:v>122.07175873632301</c:v>
                </c:pt>
                <c:pt idx="822">
                  <c:v>122.426305137188</c:v>
                </c:pt>
                <c:pt idx="823">
                  <c:v>121.66520104269399</c:v>
                </c:pt>
                <c:pt idx="824">
                  <c:v>122.094461891157</c:v>
                </c:pt>
                <c:pt idx="825">
                  <c:v>121.697047804085</c:v>
                </c:pt>
                <c:pt idx="826">
                  <c:v>122.72486957836099</c:v>
                </c:pt>
                <c:pt idx="827">
                  <c:v>122.32843257199499</c:v>
                </c:pt>
                <c:pt idx="828">
                  <c:v>122.33059694581701</c:v>
                </c:pt>
                <c:pt idx="829">
                  <c:v>122.815089906567</c:v>
                </c:pt>
                <c:pt idx="830">
                  <c:v>122.382520681058</c:v>
                </c:pt>
                <c:pt idx="831">
                  <c:v>122.615424230122</c:v>
                </c:pt>
                <c:pt idx="832">
                  <c:v>121.858900053878</c:v>
                </c:pt>
                <c:pt idx="833">
                  <c:v>122.01665655135901</c:v>
                </c:pt>
                <c:pt idx="834">
                  <c:v>122.814291191176</c:v>
                </c:pt>
                <c:pt idx="835">
                  <c:v>123.016478822746</c:v>
                </c:pt>
                <c:pt idx="836">
                  <c:v>123.45433390248201</c:v>
                </c:pt>
                <c:pt idx="837">
                  <c:v>123.596750055285</c:v>
                </c:pt>
                <c:pt idx="838">
                  <c:v>123.342196932297</c:v>
                </c:pt>
                <c:pt idx="839">
                  <c:v>122.16851773904899</c:v>
                </c:pt>
                <c:pt idx="840">
                  <c:v>121.570561179812</c:v>
                </c:pt>
                <c:pt idx="841">
                  <c:v>123.38702950229499</c:v>
                </c:pt>
                <c:pt idx="842">
                  <c:v>123.848866365864</c:v>
                </c:pt>
                <c:pt idx="843">
                  <c:v>122.795070418047</c:v>
                </c:pt>
                <c:pt idx="844">
                  <c:v>123.69176517240101</c:v>
                </c:pt>
                <c:pt idx="845">
                  <c:v>124.427363980533</c:v>
                </c:pt>
                <c:pt idx="846">
                  <c:v>124.66075760305</c:v>
                </c:pt>
                <c:pt idx="847">
                  <c:v>125.268521836814</c:v>
                </c:pt>
                <c:pt idx="848">
                  <c:v>124.392519198164</c:v>
                </c:pt>
                <c:pt idx="849">
                  <c:v>124.636302563</c:v>
                </c:pt>
                <c:pt idx="850">
                  <c:v>125.13869125886301</c:v>
                </c:pt>
                <c:pt idx="851">
                  <c:v>124.707646848517</c:v>
                </c:pt>
                <c:pt idx="852">
                  <c:v>123.23647064526899</c:v>
                </c:pt>
                <c:pt idx="853">
                  <c:v>123.414583892162</c:v>
                </c:pt>
                <c:pt idx="854">
                  <c:v>124.52478600747899</c:v>
                </c:pt>
                <c:pt idx="855">
                  <c:v>124.637536173198</c:v>
                </c:pt>
                <c:pt idx="856">
                  <c:v>125.79096803762501</c:v>
                </c:pt>
                <c:pt idx="857">
                  <c:v>125.593393665531</c:v>
                </c:pt>
                <c:pt idx="858">
                  <c:v>125.894262603558</c:v>
                </c:pt>
                <c:pt idx="859">
                  <c:v>126.560042973593</c:v>
                </c:pt>
                <c:pt idx="860">
                  <c:v>126.409243675692</c:v>
                </c:pt>
                <c:pt idx="861">
                  <c:v>126.301665665627</c:v>
                </c:pt>
                <c:pt idx="862">
                  <c:v>126.837163579354</c:v>
                </c:pt>
                <c:pt idx="863">
                  <c:v>126.299403741785</c:v>
                </c:pt>
                <c:pt idx="864">
                  <c:v>125.83179108634199</c:v>
                </c:pt>
                <c:pt idx="865">
                  <c:v>126.107749824233</c:v>
                </c:pt>
                <c:pt idx="866">
                  <c:v>126.193909824842</c:v>
                </c:pt>
                <c:pt idx="867">
                  <c:v>125.86645479671201</c:v>
                </c:pt>
                <c:pt idx="868">
                  <c:v>126.17237809837</c:v>
                </c:pt>
                <c:pt idx="869">
                  <c:v>125.95246761358101</c:v>
                </c:pt>
                <c:pt idx="870">
                  <c:v>126.283267314951</c:v>
                </c:pt>
                <c:pt idx="871">
                  <c:v>125.84491300896801</c:v>
                </c:pt>
                <c:pt idx="872">
                  <c:v>124.80158381822601</c:v>
                </c:pt>
                <c:pt idx="873">
                  <c:v>123.207152623905</c:v>
                </c:pt>
                <c:pt idx="874">
                  <c:v>122.992643411874</c:v>
                </c:pt>
                <c:pt idx="875">
                  <c:v>123.47135075202701</c:v>
                </c:pt>
                <c:pt idx="876">
                  <c:v>122.128784358847</c:v>
                </c:pt>
                <c:pt idx="877">
                  <c:v>122.594096162657</c:v>
                </c:pt>
                <c:pt idx="878">
                  <c:v>122.089025221141</c:v>
                </c:pt>
                <c:pt idx="879">
                  <c:v>122.033628682779</c:v>
                </c:pt>
                <c:pt idx="880">
                  <c:v>122.27145499004</c:v>
                </c:pt>
                <c:pt idx="881">
                  <c:v>122.60221135251599</c:v>
                </c:pt>
                <c:pt idx="882">
                  <c:v>122.829639844081</c:v>
                </c:pt>
                <c:pt idx="883">
                  <c:v>122.088379165449</c:v>
                </c:pt>
                <c:pt idx="884">
                  <c:v>122.818642559049</c:v>
                </c:pt>
                <c:pt idx="885">
                  <c:v>122.83904126233701</c:v>
                </c:pt>
                <c:pt idx="886">
                  <c:v>122.800755154431</c:v>
                </c:pt>
                <c:pt idx="887">
                  <c:v>123.023822768076</c:v>
                </c:pt>
                <c:pt idx="888">
                  <c:v>123.330742981356</c:v>
                </c:pt>
                <c:pt idx="889">
                  <c:v>123.212029917169</c:v>
                </c:pt>
                <c:pt idx="890">
                  <c:v>123.867655196431</c:v>
                </c:pt>
                <c:pt idx="891">
                  <c:v>123.30780659120499</c:v>
                </c:pt>
                <c:pt idx="892">
                  <c:v>123.193323827298</c:v>
                </c:pt>
                <c:pt idx="893">
                  <c:v>123.68256635266199</c:v>
                </c:pt>
                <c:pt idx="894">
                  <c:v>124.641499798902</c:v>
                </c:pt>
                <c:pt idx="895">
                  <c:v>125.00701424397499</c:v>
                </c:pt>
                <c:pt idx="896">
                  <c:v>124.62076536549</c:v>
                </c:pt>
                <c:pt idx="897">
                  <c:v>124.95532548929999</c:v>
                </c:pt>
                <c:pt idx="898">
                  <c:v>125.405505653761</c:v>
                </c:pt>
                <c:pt idx="899">
                  <c:v>125.887619335304</c:v>
                </c:pt>
                <c:pt idx="900">
                  <c:v>125.98056647228699</c:v>
                </c:pt>
                <c:pt idx="901">
                  <c:v>126.311851793538</c:v>
                </c:pt>
                <c:pt idx="902">
                  <c:v>126.51073964898799</c:v>
                </c:pt>
                <c:pt idx="903">
                  <c:v>126.48172013551</c:v>
                </c:pt>
                <c:pt idx="904">
                  <c:v>126.893212803927</c:v>
                </c:pt>
                <c:pt idx="905">
                  <c:v>126.772931266866</c:v>
                </c:pt>
                <c:pt idx="906">
                  <c:v>125.953597832136</c:v>
                </c:pt>
                <c:pt idx="907">
                  <c:v>125.688548439488</c:v>
                </c:pt>
                <c:pt idx="908">
                  <c:v>126.16032792367</c:v>
                </c:pt>
                <c:pt idx="909">
                  <c:v>126.199513412274</c:v>
                </c:pt>
                <c:pt idx="910">
                  <c:v>126.385774928486</c:v>
                </c:pt>
                <c:pt idx="911">
                  <c:v>126.09024531198401</c:v>
                </c:pt>
                <c:pt idx="912">
                  <c:v>125.353936868269</c:v>
                </c:pt>
                <c:pt idx="913">
                  <c:v>125.26986111534799</c:v>
                </c:pt>
                <c:pt idx="914">
                  <c:v>124.65663754553201</c:v>
                </c:pt>
                <c:pt idx="915">
                  <c:v>124.970036609331</c:v>
                </c:pt>
                <c:pt idx="916">
                  <c:v>124.35803738711201</c:v>
                </c:pt>
                <c:pt idx="917">
                  <c:v>123.689555603603</c:v>
                </c:pt>
                <c:pt idx="918">
                  <c:v>124.795901460122</c:v>
                </c:pt>
                <c:pt idx="919">
                  <c:v>124.580218742616</c:v>
                </c:pt>
                <c:pt idx="920">
                  <c:v>125.501212736143</c:v>
                </c:pt>
                <c:pt idx="921">
                  <c:v>125.352163410611</c:v>
                </c:pt>
                <c:pt idx="922">
                  <c:v>125.92518608514</c:v>
                </c:pt>
                <c:pt idx="923">
                  <c:v>126.281426831906</c:v>
                </c:pt>
                <c:pt idx="924">
                  <c:v>125.976843775763</c:v>
                </c:pt>
                <c:pt idx="925">
                  <c:v>126.235540574982</c:v>
                </c:pt>
                <c:pt idx="926">
                  <c:v>125.74596142291</c:v>
                </c:pt>
                <c:pt idx="927">
                  <c:v>125.769768526213</c:v>
                </c:pt>
                <c:pt idx="928">
                  <c:v>125.568625475719</c:v>
                </c:pt>
                <c:pt idx="929">
                  <c:v>125.627358369601</c:v>
                </c:pt>
                <c:pt idx="930">
                  <c:v>125.591877429717</c:v>
                </c:pt>
                <c:pt idx="931">
                  <c:v>125.553493441726</c:v>
                </c:pt>
                <c:pt idx="932">
                  <c:v>126.256096796634</c:v>
                </c:pt>
                <c:pt idx="933">
                  <c:v>126.302983608357</c:v>
                </c:pt>
                <c:pt idx="934">
                  <c:v>126.711635501987</c:v>
                </c:pt>
                <c:pt idx="935">
                  <c:v>126.159450698355</c:v>
                </c:pt>
                <c:pt idx="936">
                  <c:v>126.63415195873699</c:v>
                </c:pt>
                <c:pt idx="937">
                  <c:v>126.52297553215401</c:v>
                </c:pt>
                <c:pt idx="938">
                  <c:v>126.759066674907</c:v>
                </c:pt>
                <c:pt idx="939">
                  <c:v>126.762761489661</c:v>
                </c:pt>
                <c:pt idx="940">
                  <c:v>127.17152250159999</c:v>
                </c:pt>
                <c:pt idx="941">
                  <c:v>127.18259889422499</c:v>
                </c:pt>
                <c:pt idx="942">
                  <c:v>127.44326432273201</c:v>
                </c:pt>
                <c:pt idx="943">
                  <c:v>127.06917896777399</c:v>
                </c:pt>
                <c:pt idx="944">
                  <c:v>127.155443875163</c:v>
                </c:pt>
                <c:pt idx="945">
                  <c:v>127.429536528946</c:v>
                </c:pt>
                <c:pt idx="946">
                  <c:v>127.367677584671</c:v>
                </c:pt>
                <c:pt idx="947">
                  <c:v>127.666405766498</c:v>
                </c:pt>
                <c:pt idx="948">
                  <c:v>128.160682916448</c:v>
                </c:pt>
                <c:pt idx="949">
                  <c:v>128.04678668590699</c:v>
                </c:pt>
                <c:pt idx="950">
                  <c:v>128.33457023175899</c:v>
                </c:pt>
                <c:pt idx="951">
                  <c:v>128.771686242203</c:v>
                </c:pt>
                <c:pt idx="952">
                  <c:v>128.81379404668499</c:v>
                </c:pt>
                <c:pt idx="953">
                  <c:v>128.531333087988</c:v>
                </c:pt>
                <c:pt idx="954">
                  <c:v>128.18769077815901</c:v>
                </c:pt>
                <c:pt idx="955">
                  <c:v>128.08047125903801</c:v>
                </c:pt>
                <c:pt idx="956">
                  <c:v>128.18879768383101</c:v>
                </c:pt>
                <c:pt idx="957">
                  <c:v>128.87557519144801</c:v>
                </c:pt>
                <c:pt idx="958">
                  <c:v>129.37694401935599</c:v>
                </c:pt>
                <c:pt idx="959">
                  <c:v>129.62638846195</c:v>
                </c:pt>
                <c:pt idx="960">
                  <c:v>129.819103915591</c:v>
                </c:pt>
                <c:pt idx="961">
                  <c:v>130.263587331987</c:v>
                </c:pt>
                <c:pt idx="962">
                  <c:v>130.294210655641</c:v>
                </c:pt>
                <c:pt idx="963">
                  <c:v>130.43739577599399</c:v>
                </c:pt>
                <c:pt idx="964">
                  <c:v>130.216078830649</c:v>
                </c:pt>
                <c:pt idx="965">
                  <c:v>130.59349074967301</c:v>
                </c:pt>
                <c:pt idx="966">
                  <c:v>130.15498209057901</c:v>
                </c:pt>
                <c:pt idx="967">
                  <c:v>130.32902002851401</c:v>
                </c:pt>
                <c:pt idx="968">
                  <c:v>130.15418888067401</c:v>
                </c:pt>
                <c:pt idx="969">
                  <c:v>130.370490921597</c:v>
                </c:pt>
                <c:pt idx="970">
                  <c:v>130.77862931018899</c:v>
                </c:pt>
                <c:pt idx="971">
                  <c:v>131.00396809297899</c:v>
                </c:pt>
                <c:pt idx="972">
                  <c:v>130.71808775285899</c:v>
                </c:pt>
                <c:pt idx="973">
                  <c:v>130.878196323395</c:v>
                </c:pt>
                <c:pt idx="974">
                  <c:v>130.78490461392701</c:v>
                </c:pt>
                <c:pt idx="975">
                  <c:v>130.45323427560101</c:v>
                </c:pt>
                <c:pt idx="976">
                  <c:v>130.864147233865</c:v>
                </c:pt>
                <c:pt idx="977">
                  <c:v>131.13745721907699</c:v>
                </c:pt>
                <c:pt idx="978">
                  <c:v>131.445094258419</c:v>
                </c:pt>
                <c:pt idx="979">
                  <c:v>131.897196432768</c:v>
                </c:pt>
                <c:pt idx="980">
                  <c:v>132.11471741905501</c:v>
                </c:pt>
                <c:pt idx="981">
                  <c:v>131.62836032169599</c:v>
                </c:pt>
                <c:pt idx="982">
                  <c:v>131.532208237806</c:v>
                </c:pt>
                <c:pt idx="983">
                  <c:v>131.793326241703</c:v>
                </c:pt>
                <c:pt idx="984">
                  <c:v>131.15975539947399</c:v>
                </c:pt>
                <c:pt idx="985">
                  <c:v>131.05455832915101</c:v>
                </c:pt>
                <c:pt idx="986">
                  <c:v>131.16772781656101</c:v>
                </c:pt>
                <c:pt idx="987">
                  <c:v>131.24436120362</c:v>
                </c:pt>
                <c:pt idx="988">
                  <c:v>131.46455090438599</c:v>
                </c:pt>
                <c:pt idx="989">
                  <c:v>131.475504418821</c:v>
                </c:pt>
                <c:pt idx="990">
                  <c:v>131.55988162577901</c:v>
                </c:pt>
                <c:pt idx="991">
                  <c:v>130.430898006077</c:v>
                </c:pt>
                <c:pt idx="992">
                  <c:v>130.65540182405101</c:v>
                </c:pt>
                <c:pt idx="993">
                  <c:v>130.74197996388099</c:v>
                </c:pt>
                <c:pt idx="994">
                  <c:v>130.47875398016299</c:v>
                </c:pt>
                <c:pt idx="995">
                  <c:v>130.55121880252801</c:v>
                </c:pt>
                <c:pt idx="996">
                  <c:v>130.98433913815401</c:v>
                </c:pt>
                <c:pt idx="997">
                  <c:v>130.88741537871601</c:v>
                </c:pt>
                <c:pt idx="998">
                  <c:v>131.328727492806</c:v>
                </c:pt>
                <c:pt idx="999">
                  <c:v>131.834176173104</c:v>
                </c:pt>
                <c:pt idx="1000">
                  <c:v>132.21325787137101</c:v>
                </c:pt>
                <c:pt idx="1001">
                  <c:v>131.908669770617</c:v>
                </c:pt>
                <c:pt idx="1002">
                  <c:v>132.13577436329399</c:v>
                </c:pt>
                <c:pt idx="1003">
                  <c:v>131.56830799376601</c:v>
                </c:pt>
                <c:pt idx="1004">
                  <c:v>132.23105828788201</c:v>
                </c:pt>
                <c:pt idx="1005">
                  <c:v>131.31017757471901</c:v>
                </c:pt>
                <c:pt idx="1006">
                  <c:v>131.27331474522299</c:v>
                </c:pt>
                <c:pt idx="1007">
                  <c:v>131.72460753223001</c:v>
                </c:pt>
                <c:pt idx="1008">
                  <c:v>132.26772312283799</c:v>
                </c:pt>
                <c:pt idx="1009">
                  <c:v>131.99944415164899</c:v>
                </c:pt>
                <c:pt idx="1010">
                  <c:v>131.88543242597601</c:v>
                </c:pt>
                <c:pt idx="1011">
                  <c:v>132.25774597839001</c:v>
                </c:pt>
                <c:pt idx="1012">
                  <c:v>132.333462051026</c:v>
                </c:pt>
                <c:pt idx="1013">
                  <c:v>132.05094949266999</c:v>
                </c:pt>
                <c:pt idx="1014">
                  <c:v>132.81572547925501</c:v>
                </c:pt>
                <c:pt idx="1015">
                  <c:v>132.78101083715299</c:v>
                </c:pt>
                <c:pt idx="1016">
                  <c:v>132.432252482</c:v>
                </c:pt>
                <c:pt idx="1017">
                  <c:v>132.44277480119101</c:v>
                </c:pt>
                <c:pt idx="1018">
                  <c:v>132.32911906395401</c:v>
                </c:pt>
                <c:pt idx="1019">
                  <c:v>132.03632094012499</c:v>
                </c:pt>
                <c:pt idx="1020">
                  <c:v>132.729110162577</c:v>
                </c:pt>
                <c:pt idx="1021">
                  <c:v>133.30305895219999</c:v>
                </c:pt>
                <c:pt idx="1022">
                  <c:v>133.518763407514</c:v>
                </c:pt>
                <c:pt idx="1023">
                  <c:v>133.283963391025</c:v>
                </c:pt>
                <c:pt idx="1024">
                  <c:v>133.25821223141401</c:v>
                </c:pt>
                <c:pt idx="1025">
                  <c:v>133.54225879350599</c:v>
                </c:pt>
                <c:pt idx="1026">
                  <c:v>133.143003032792</c:v>
                </c:pt>
                <c:pt idx="1027">
                  <c:v>132.605288389674</c:v>
                </c:pt>
                <c:pt idx="1028">
                  <c:v>132.653100274211</c:v>
                </c:pt>
                <c:pt idx="1029">
                  <c:v>132.72626788988299</c:v>
                </c:pt>
                <c:pt idx="1030">
                  <c:v>132.51469406294501</c:v>
                </c:pt>
                <c:pt idx="1031">
                  <c:v>132.38978845399399</c:v>
                </c:pt>
                <c:pt idx="1032">
                  <c:v>132.642417677113</c:v>
                </c:pt>
                <c:pt idx="1033">
                  <c:v>132.68983646237501</c:v>
                </c:pt>
                <c:pt idx="1034">
                  <c:v>132.53958532487599</c:v>
                </c:pt>
                <c:pt idx="1035">
                  <c:v>132.39489286385501</c:v>
                </c:pt>
                <c:pt idx="1036">
                  <c:v>132.37368998115301</c:v>
                </c:pt>
                <c:pt idx="1037">
                  <c:v>132.15175362130501</c:v>
                </c:pt>
                <c:pt idx="1038">
                  <c:v>132.67219504724801</c:v>
                </c:pt>
                <c:pt idx="1039">
                  <c:v>132.20114050853201</c:v>
                </c:pt>
                <c:pt idx="1040">
                  <c:v>132.500688780844</c:v>
                </c:pt>
                <c:pt idx="1041">
                  <c:v>132.35195712913</c:v>
                </c:pt>
                <c:pt idx="1042">
                  <c:v>132.51699617982999</c:v>
                </c:pt>
                <c:pt idx="1043">
                  <c:v>132.752877242583</c:v>
                </c:pt>
                <c:pt idx="1044">
                  <c:v>133.23877468401699</c:v>
                </c:pt>
                <c:pt idx="1045">
                  <c:v>133.65167583507099</c:v>
                </c:pt>
                <c:pt idx="1046">
                  <c:v>133.91687796115099</c:v>
                </c:pt>
                <c:pt idx="1047">
                  <c:v>133.488375281294</c:v>
                </c:pt>
                <c:pt idx="1048">
                  <c:v>133.21974796981499</c:v>
                </c:pt>
                <c:pt idx="1049">
                  <c:v>133.214739271479</c:v>
                </c:pt>
                <c:pt idx="1050">
                  <c:v>133.25891369903701</c:v>
                </c:pt>
                <c:pt idx="1051">
                  <c:v>133.598331741473</c:v>
                </c:pt>
                <c:pt idx="1052">
                  <c:v>133.3403271935</c:v>
                </c:pt>
                <c:pt idx="1053">
                  <c:v>133.36824826576699</c:v>
                </c:pt>
                <c:pt idx="1054">
                  <c:v>133.59413952982001</c:v>
                </c:pt>
                <c:pt idx="1055">
                  <c:v>133.84218344095001</c:v>
                </c:pt>
                <c:pt idx="1056">
                  <c:v>134.57476628133401</c:v>
                </c:pt>
                <c:pt idx="1057">
                  <c:v>134.763832631432</c:v>
                </c:pt>
                <c:pt idx="1058">
                  <c:v>134.660960922127</c:v>
                </c:pt>
                <c:pt idx="1059">
                  <c:v>134.650768387293</c:v>
                </c:pt>
                <c:pt idx="1060">
                  <c:v>133.922681153751</c:v>
                </c:pt>
                <c:pt idx="1061">
                  <c:v>133.71007754937301</c:v>
                </c:pt>
                <c:pt idx="1062">
                  <c:v>133.805336448247</c:v>
                </c:pt>
                <c:pt idx="1063">
                  <c:v>133.76970420853701</c:v>
                </c:pt>
                <c:pt idx="1064">
                  <c:v>134.17556803529399</c:v>
                </c:pt>
                <c:pt idx="1065">
                  <c:v>134.18423175018299</c:v>
                </c:pt>
                <c:pt idx="1066">
                  <c:v>134.69875373345801</c:v>
                </c:pt>
                <c:pt idx="1067">
                  <c:v>135.24069519628901</c:v>
                </c:pt>
                <c:pt idx="1068">
                  <c:v>135.32254463359601</c:v>
                </c:pt>
                <c:pt idx="1069">
                  <c:v>135.41160574297299</c:v>
                </c:pt>
                <c:pt idx="1070">
                  <c:v>135.38914111794401</c:v>
                </c:pt>
                <c:pt idx="1071">
                  <c:v>135.67670549559199</c:v>
                </c:pt>
                <c:pt idx="1072">
                  <c:v>135.431358997838</c:v>
                </c:pt>
                <c:pt idx="1073">
                  <c:v>135.47508723187599</c:v>
                </c:pt>
                <c:pt idx="1074">
                  <c:v>135.616447621112</c:v>
                </c:pt>
                <c:pt idx="1075">
                  <c:v>136.13045698574101</c:v>
                </c:pt>
                <c:pt idx="1076">
                  <c:v>136.26007461820299</c:v>
                </c:pt>
                <c:pt idx="1077">
                  <c:v>136.221685370074</c:v>
                </c:pt>
                <c:pt idx="1078">
                  <c:v>136.604174921153</c:v>
                </c:pt>
                <c:pt idx="1079">
                  <c:v>136.680042967704</c:v>
                </c:pt>
                <c:pt idx="1080">
                  <c:v>136.77665244349299</c:v>
                </c:pt>
                <c:pt idx="1081">
                  <c:v>136.584935174169</c:v>
                </c:pt>
                <c:pt idx="1082">
                  <c:v>136.56261081523101</c:v>
                </c:pt>
                <c:pt idx="1083">
                  <c:v>136.674640564675</c:v>
                </c:pt>
                <c:pt idx="1084">
                  <c:v>136.96858301835599</c:v>
                </c:pt>
                <c:pt idx="1085">
                  <c:v>136.88717568492601</c:v>
                </c:pt>
                <c:pt idx="1086">
                  <c:v>137.212262561297</c:v>
                </c:pt>
                <c:pt idx="1087">
                  <c:v>137.244489601467</c:v>
                </c:pt>
                <c:pt idx="1088">
                  <c:v>136.91595754722701</c:v>
                </c:pt>
                <c:pt idx="1089">
                  <c:v>136.83643184466499</c:v>
                </c:pt>
                <c:pt idx="1090">
                  <c:v>136.91635978140499</c:v>
                </c:pt>
                <c:pt idx="1091">
                  <c:v>137.099603056376</c:v>
                </c:pt>
                <c:pt idx="1092">
                  <c:v>136.71616689318799</c:v>
                </c:pt>
                <c:pt idx="1093">
                  <c:v>136.487209709154</c:v>
                </c:pt>
                <c:pt idx="1094">
                  <c:v>136.45716443429899</c:v>
                </c:pt>
                <c:pt idx="1095">
                  <c:v>136.76924095136499</c:v>
                </c:pt>
                <c:pt idx="1096">
                  <c:v>136.61251204870101</c:v>
                </c:pt>
                <c:pt idx="1097">
                  <c:v>136.02082665471701</c:v>
                </c:pt>
                <c:pt idx="1098">
                  <c:v>135.41648784732999</c:v>
                </c:pt>
                <c:pt idx="1099">
                  <c:v>135.380652506589</c:v>
                </c:pt>
                <c:pt idx="1100">
                  <c:v>135.64762511419499</c:v>
                </c:pt>
                <c:pt idx="1101">
                  <c:v>135.75659734878701</c:v>
                </c:pt>
                <c:pt idx="1102">
                  <c:v>135.862399837628</c:v>
                </c:pt>
                <c:pt idx="1103">
                  <c:v>136.7071873349</c:v>
                </c:pt>
                <c:pt idx="1104">
                  <c:v>136.689413516343</c:v>
                </c:pt>
                <c:pt idx="1105">
                  <c:v>136.898389849626</c:v>
                </c:pt>
                <c:pt idx="1106">
                  <c:v>137.13432930132001</c:v>
                </c:pt>
                <c:pt idx="1107">
                  <c:v>137.24504733736799</c:v>
                </c:pt>
                <c:pt idx="1108">
                  <c:v>137.040989481992</c:v>
                </c:pt>
                <c:pt idx="1109">
                  <c:v>136.93082535268499</c:v>
                </c:pt>
                <c:pt idx="1110">
                  <c:v>137.88896261575201</c:v>
                </c:pt>
                <c:pt idx="1111">
                  <c:v>137.74090474591</c:v>
                </c:pt>
                <c:pt idx="1112">
                  <c:v>137.603071602613</c:v>
                </c:pt>
                <c:pt idx="1113">
                  <c:v>137.633419532316</c:v>
                </c:pt>
                <c:pt idx="1114">
                  <c:v>137.842838199483</c:v>
                </c:pt>
                <c:pt idx="1115">
                  <c:v>137.66675770887699</c:v>
                </c:pt>
                <c:pt idx="1116">
                  <c:v>137.60442791555801</c:v>
                </c:pt>
                <c:pt idx="1117">
                  <c:v>137.18578806399401</c:v>
                </c:pt>
                <c:pt idx="1118">
                  <c:v>138.03223226327401</c:v>
                </c:pt>
                <c:pt idx="1119">
                  <c:v>137.307188268857</c:v>
                </c:pt>
                <c:pt idx="1120">
                  <c:v>137.538509304353</c:v>
                </c:pt>
                <c:pt idx="1121">
                  <c:v>137.735783020875</c:v>
                </c:pt>
                <c:pt idx="1122">
                  <c:v>138.035157068415</c:v>
                </c:pt>
                <c:pt idx="1123">
                  <c:v>137.984367822748</c:v>
                </c:pt>
                <c:pt idx="1124">
                  <c:v>138.112076949493</c:v>
                </c:pt>
                <c:pt idx="1125">
                  <c:v>138.20511411834499</c:v>
                </c:pt>
                <c:pt idx="1126">
                  <c:v>137.99854311338299</c:v>
                </c:pt>
                <c:pt idx="1127">
                  <c:v>138.10370283292701</c:v>
                </c:pt>
                <c:pt idx="1128">
                  <c:v>138.41307112300299</c:v>
                </c:pt>
                <c:pt idx="1129">
                  <c:v>138.17905926383801</c:v>
                </c:pt>
                <c:pt idx="1130">
                  <c:v>138.404901800212</c:v>
                </c:pt>
                <c:pt idx="1131">
                  <c:v>138.49764226968099</c:v>
                </c:pt>
                <c:pt idx="1132">
                  <c:v>138.762241272892</c:v>
                </c:pt>
                <c:pt idx="1133">
                  <c:v>138.632823039106</c:v>
                </c:pt>
                <c:pt idx="1134">
                  <c:v>138.03571154180401</c:v>
                </c:pt>
                <c:pt idx="1135">
                  <c:v>138.12210120693999</c:v>
                </c:pt>
                <c:pt idx="1136">
                  <c:v>137.43815378310401</c:v>
                </c:pt>
                <c:pt idx="1137">
                  <c:v>137.41902886677499</c:v>
                </c:pt>
                <c:pt idx="1138">
                  <c:v>137.63419179861299</c:v>
                </c:pt>
                <c:pt idx="1139">
                  <c:v>137.63412468989301</c:v>
                </c:pt>
                <c:pt idx="1140">
                  <c:v>137.98831658771601</c:v>
                </c:pt>
                <c:pt idx="1141">
                  <c:v>138.014014144486</c:v>
                </c:pt>
                <c:pt idx="1142">
                  <c:v>137.68622166888099</c:v>
                </c:pt>
                <c:pt idx="1143">
                  <c:v>137.19589946515501</c:v>
                </c:pt>
                <c:pt idx="1144">
                  <c:v>136.782123575382</c:v>
                </c:pt>
                <c:pt idx="1145">
                  <c:v>136.59135713842599</c:v>
                </c:pt>
                <c:pt idx="1146">
                  <c:v>136.53191346547001</c:v>
                </c:pt>
                <c:pt idx="1147">
                  <c:v>136.02438377870499</c:v>
                </c:pt>
                <c:pt idx="1148">
                  <c:v>135.82515996441799</c:v>
                </c:pt>
                <c:pt idx="1149">
                  <c:v>136.482285495441</c:v>
                </c:pt>
                <c:pt idx="1150">
                  <c:v>136.73548294857099</c:v>
                </c:pt>
                <c:pt idx="1151">
                  <c:v>137.05824219882399</c:v>
                </c:pt>
                <c:pt idx="1152">
                  <c:v>136.574636829589</c:v>
                </c:pt>
                <c:pt idx="1153">
                  <c:v>136.970763872064</c:v>
                </c:pt>
                <c:pt idx="1154">
                  <c:v>136.77965273414301</c:v>
                </c:pt>
                <c:pt idx="1155">
                  <c:v>136.42651388457901</c:v>
                </c:pt>
                <c:pt idx="1156">
                  <c:v>136.35602332608499</c:v>
                </c:pt>
                <c:pt idx="1157">
                  <c:v>136.42188343046499</c:v>
                </c:pt>
                <c:pt idx="1158">
                  <c:v>136.50917374683101</c:v>
                </c:pt>
                <c:pt idx="1159">
                  <c:v>136.40566108941701</c:v>
                </c:pt>
                <c:pt idx="1160">
                  <c:v>135.86629849201401</c:v>
                </c:pt>
                <c:pt idx="1161">
                  <c:v>135.66301856465699</c:v>
                </c:pt>
                <c:pt idx="1162">
                  <c:v>135.87318613165999</c:v>
                </c:pt>
                <c:pt idx="1163">
                  <c:v>136.66879028526901</c:v>
                </c:pt>
                <c:pt idx="1164">
                  <c:v>136.25557994726901</c:v>
                </c:pt>
                <c:pt idx="1165">
                  <c:v>136.27478823061901</c:v>
                </c:pt>
                <c:pt idx="1166">
                  <c:v>136.86663639982501</c:v>
                </c:pt>
                <c:pt idx="1167">
                  <c:v>137.09013231511901</c:v>
                </c:pt>
                <c:pt idx="1168">
                  <c:v>137.05716503974</c:v>
                </c:pt>
                <c:pt idx="1169">
                  <c:v>137.42938089915799</c:v>
                </c:pt>
                <c:pt idx="1170">
                  <c:v>137.728287848538</c:v>
                </c:pt>
                <c:pt idx="1171">
                  <c:v>137.64304854909699</c:v>
                </c:pt>
                <c:pt idx="1172">
                  <c:v>137.51084205007999</c:v>
                </c:pt>
                <c:pt idx="1173">
                  <c:v>137.66087353772701</c:v>
                </c:pt>
                <c:pt idx="1174">
                  <c:v>137.58502831668099</c:v>
                </c:pt>
                <c:pt idx="1175">
                  <c:v>137.87882560831801</c:v>
                </c:pt>
                <c:pt idx="1176">
                  <c:v>137.504322667601</c:v>
                </c:pt>
                <c:pt idx="1177">
                  <c:v>137.72776029215001</c:v>
                </c:pt>
                <c:pt idx="1178">
                  <c:v>137.81174333784</c:v>
                </c:pt>
                <c:pt idx="1179">
                  <c:v>137.30826671617399</c:v>
                </c:pt>
                <c:pt idx="1180">
                  <c:v>136.90368726372</c:v>
                </c:pt>
                <c:pt idx="1181">
                  <c:v>136.90908055922799</c:v>
                </c:pt>
                <c:pt idx="1182">
                  <c:v>136.87468754043701</c:v>
                </c:pt>
                <c:pt idx="1183">
                  <c:v>137.03018900854201</c:v>
                </c:pt>
                <c:pt idx="1184">
                  <c:v>136.920174009481</c:v>
                </c:pt>
                <c:pt idx="1185">
                  <c:v>137.122833487734</c:v>
                </c:pt>
                <c:pt idx="1186">
                  <c:v>137.06108509254301</c:v>
                </c:pt>
                <c:pt idx="1187">
                  <c:v>136.86136656060401</c:v>
                </c:pt>
                <c:pt idx="1188">
                  <c:v>136.763412406253</c:v>
                </c:pt>
                <c:pt idx="1189">
                  <c:v>136.89378199189801</c:v>
                </c:pt>
                <c:pt idx="1190">
                  <c:v>136.64308118766601</c:v>
                </c:pt>
                <c:pt idx="1191">
                  <c:v>136.77381297471899</c:v>
                </c:pt>
                <c:pt idx="1192">
                  <c:v>137.63632988395099</c:v>
                </c:pt>
                <c:pt idx="1193">
                  <c:v>136.86760858703701</c:v>
                </c:pt>
                <c:pt idx="1194">
                  <c:v>137.06902689832</c:v>
                </c:pt>
                <c:pt idx="1195">
                  <c:v>137.05595526772299</c:v>
                </c:pt>
                <c:pt idx="1196">
                  <c:v>137.173599617664</c:v>
                </c:pt>
                <c:pt idx="1197">
                  <c:v>137.31719955177999</c:v>
                </c:pt>
                <c:pt idx="1198">
                  <c:v>137.524821131794</c:v>
                </c:pt>
                <c:pt idx="1199">
                  <c:v>137.87894286125399</c:v>
                </c:pt>
                <c:pt idx="1200">
                  <c:v>137.682347662989</c:v>
                </c:pt>
                <c:pt idx="1201">
                  <c:v>137.794456450214</c:v>
                </c:pt>
                <c:pt idx="1202">
                  <c:v>137.94264035278701</c:v>
                </c:pt>
                <c:pt idx="1203">
                  <c:v>137.80018983346301</c:v>
                </c:pt>
                <c:pt idx="1204">
                  <c:v>138.16040972889999</c:v>
                </c:pt>
                <c:pt idx="1205">
                  <c:v>138.381942737316</c:v>
                </c:pt>
                <c:pt idx="1206">
                  <c:v>138.52414812279</c:v>
                </c:pt>
                <c:pt idx="1207">
                  <c:v>138.13726377165099</c:v>
                </c:pt>
                <c:pt idx="1208">
                  <c:v>137.78613230533901</c:v>
                </c:pt>
                <c:pt idx="1209">
                  <c:v>137.593589625871</c:v>
                </c:pt>
                <c:pt idx="1210">
                  <c:v>137.52511015410701</c:v>
                </c:pt>
                <c:pt idx="1211">
                  <c:v>137.27325315501901</c:v>
                </c:pt>
                <c:pt idx="1212">
                  <c:v>137.340302638617</c:v>
                </c:pt>
                <c:pt idx="1213">
                  <c:v>137.354968427784</c:v>
                </c:pt>
                <c:pt idx="1214">
                  <c:v>137.25201420538301</c:v>
                </c:pt>
                <c:pt idx="1215">
                  <c:v>137.45675630889099</c:v>
                </c:pt>
                <c:pt idx="1216">
                  <c:v>137.736786663511</c:v>
                </c:pt>
                <c:pt idx="1217">
                  <c:v>137.63765568284299</c:v>
                </c:pt>
                <c:pt idx="1218">
                  <c:v>138.124575865585</c:v>
                </c:pt>
                <c:pt idx="1219">
                  <c:v>138.045355180722</c:v>
                </c:pt>
                <c:pt idx="1220">
                  <c:v>137.936683811949</c:v>
                </c:pt>
                <c:pt idx="1221">
                  <c:v>137.68432787460699</c:v>
                </c:pt>
                <c:pt idx="1222">
                  <c:v>138.07216309005</c:v>
                </c:pt>
                <c:pt idx="1223">
                  <c:v>137.86669808370399</c:v>
                </c:pt>
                <c:pt idx="1224">
                  <c:v>138.04250027534701</c:v>
                </c:pt>
                <c:pt idx="1225">
                  <c:v>137.52936030747199</c:v>
                </c:pt>
                <c:pt idx="1226">
                  <c:v>137.381296701054</c:v>
                </c:pt>
                <c:pt idx="1227">
                  <c:v>137.900696863051</c:v>
                </c:pt>
                <c:pt idx="1228">
                  <c:v>137.92112874506</c:v>
                </c:pt>
                <c:pt idx="1229">
                  <c:v>137.96074427184101</c:v>
                </c:pt>
                <c:pt idx="1230">
                  <c:v>138.43841617084701</c:v>
                </c:pt>
                <c:pt idx="1231">
                  <c:v>138.483751461726</c:v>
                </c:pt>
                <c:pt idx="1232">
                  <c:v>138.89497022709301</c:v>
                </c:pt>
                <c:pt idx="1233">
                  <c:v>138.88297591729099</c:v>
                </c:pt>
                <c:pt idx="1234">
                  <c:v>139.313759099431</c:v>
                </c:pt>
                <c:pt idx="1235">
                  <c:v>138.94090836032001</c:v>
                </c:pt>
                <c:pt idx="1236">
                  <c:v>138.68144052509101</c:v>
                </c:pt>
                <c:pt idx="1237">
                  <c:v>138.387455283256</c:v>
                </c:pt>
                <c:pt idx="1238">
                  <c:v>138.577455302787</c:v>
                </c:pt>
                <c:pt idx="1239">
                  <c:v>138.732000436183</c:v>
                </c:pt>
                <c:pt idx="1240">
                  <c:v>138.69093254300199</c:v>
                </c:pt>
                <c:pt idx="1241">
                  <c:v>138.90182617102101</c:v>
                </c:pt>
                <c:pt idx="1242">
                  <c:v>139.02059437159099</c:v>
                </c:pt>
                <c:pt idx="1243">
                  <c:v>139.121703349169</c:v>
                </c:pt>
                <c:pt idx="1244">
                  <c:v>139.27722771860701</c:v>
                </c:pt>
                <c:pt idx="1245">
                  <c:v>139.18891166752601</c:v>
                </c:pt>
                <c:pt idx="1246">
                  <c:v>139.03442378834899</c:v>
                </c:pt>
                <c:pt idx="1247">
                  <c:v>139.472096751838</c:v>
                </c:pt>
                <c:pt idx="1248">
                  <c:v>139.28172891275901</c:v>
                </c:pt>
                <c:pt idx="1249">
                  <c:v>139.70331640686101</c:v>
                </c:pt>
                <c:pt idx="1250">
                  <c:v>140.09424315118599</c:v>
                </c:pt>
                <c:pt idx="1251">
                  <c:v>140.09856877759501</c:v>
                </c:pt>
                <c:pt idx="1252">
                  <c:v>140.08190958549599</c:v>
                </c:pt>
                <c:pt idx="1253">
                  <c:v>140.22295569407501</c:v>
                </c:pt>
                <c:pt idx="1254">
                  <c:v>140.116666103489</c:v>
                </c:pt>
                <c:pt idx="1255">
                  <c:v>140.78079601388001</c:v>
                </c:pt>
                <c:pt idx="1256">
                  <c:v>141.214767468997</c:v>
                </c:pt>
                <c:pt idx="1257">
                  <c:v>141.18548414577299</c:v>
                </c:pt>
                <c:pt idx="1258">
                  <c:v>141.37027455841201</c:v>
                </c:pt>
                <c:pt idx="1259">
                  <c:v>141.55044776950299</c:v>
                </c:pt>
                <c:pt idx="1260">
                  <c:v>141.768002690202</c:v>
                </c:pt>
                <c:pt idx="1261">
                  <c:v>142.29710116240801</c:v>
                </c:pt>
                <c:pt idx="1262">
                  <c:v>141.46604770471001</c:v>
                </c:pt>
                <c:pt idx="1263">
                  <c:v>141.85916188300999</c:v>
                </c:pt>
                <c:pt idx="1264">
                  <c:v>141.277327277447</c:v>
                </c:pt>
                <c:pt idx="1265">
                  <c:v>140.82788430885699</c:v>
                </c:pt>
                <c:pt idx="1266">
                  <c:v>141.33137401585299</c:v>
                </c:pt>
                <c:pt idx="1267">
                  <c:v>141.74272903672599</c:v>
                </c:pt>
                <c:pt idx="1268">
                  <c:v>142.16168524584</c:v>
                </c:pt>
                <c:pt idx="1269">
                  <c:v>142.257669074734</c:v>
                </c:pt>
                <c:pt idx="1270">
                  <c:v>142.34892018490001</c:v>
                </c:pt>
                <c:pt idx="1271">
                  <c:v>142.64911531922201</c:v>
                </c:pt>
                <c:pt idx="1272">
                  <c:v>142.92326636220201</c:v>
                </c:pt>
                <c:pt idx="1273">
                  <c:v>143.12632895676501</c:v>
                </c:pt>
                <c:pt idx="1274">
                  <c:v>143.12733555434301</c:v>
                </c:pt>
                <c:pt idx="1275">
                  <c:v>143.62965024157</c:v>
                </c:pt>
                <c:pt idx="1276">
                  <c:v>143.16200634537699</c:v>
                </c:pt>
                <c:pt idx="1277">
                  <c:v>143.172310042937</c:v>
                </c:pt>
                <c:pt idx="1278">
                  <c:v>143.186884009425</c:v>
                </c:pt>
                <c:pt idx="1279">
                  <c:v>143.48567962442601</c:v>
                </c:pt>
                <c:pt idx="1280">
                  <c:v>143.206760444693</c:v>
                </c:pt>
                <c:pt idx="1281">
                  <c:v>142.94760187120301</c:v>
                </c:pt>
                <c:pt idx="1282">
                  <c:v>142.64902328219</c:v>
                </c:pt>
                <c:pt idx="1283">
                  <c:v>142.62869639101601</c:v>
                </c:pt>
                <c:pt idx="1284">
                  <c:v>143.11755267132301</c:v>
                </c:pt>
                <c:pt idx="1285">
                  <c:v>143.40530472478099</c:v>
                </c:pt>
                <c:pt idx="1286">
                  <c:v>143.37149217120901</c:v>
                </c:pt>
                <c:pt idx="1287">
                  <c:v>143.25358176437501</c:v>
                </c:pt>
                <c:pt idx="1288">
                  <c:v>143.66207544582701</c:v>
                </c:pt>
                <c:pt idx="1289">
                  <c:v>142.44395194886999</c:v>
                </c:pt>
                <c:pt idx="1290">
                  <c:v>142.44549706417899</c:v>
                </c:pt>
                <c:pt idx="1291">
                  <c:v>142.45058463201599</c:v>
                </c:pt>
                <c:pt idx="1292">
                  <c:v>141.63342021365199</c:v>
                </c:pt>
                <c:pt idx="1293">
                  <c:v>141.646702050024</c:v>
                </c:pt>
                <c:pt idx="1294">
                  <c:v>141.789069654017</c:v>
                </c:pt>
                <c:pt idx="1295">
                  <c:v>140.889552571152</c:v>
                </c:pt>
                <c:pt idx="1296">
                  <c:v>141.24259773008399</c:v>
                </c:pt>
                <c:pt idx="1297">
                  <c:v>140.59337628173901</c:v>
                </c:pt>
                <c:pt idx="1298">
                  <c:v>140.28474315146599</c:v>
                </c:pt>
                <c:pt idx="1299">
                  <c:v>140.74691067083501</c:v>
                </c:pt>
                <c:pt idx="1300">
                  <c:v>140.694238474115</c:v>
                </c:pt>
                <c:pt idx="1301">
                  <c:v>140.387364694219</c:v>
                </c:pt>
                <c:pt idx="1302">
                  <c:v>140.15444833863</c:v>
                </c:pt>
                <c:pt idx="1303">
                  <c:v>139.09215675228</c:v>
                </c:pt>
                <c:pt idx="1304">
                  <c:v>140.620533619871</c:v>
                </c:pt>
                <c:pt idx="1305">
                  <c:v>140.26096543507501</c:v>
                </c:pt>
                <c:pt idx="1306">
                  <c:v>140.31607087252701</c:v>
                </c:pt>
                <c:pt idx="1307">
                  <c:v>140.549022872618</c:v>
                </c:pt>
                <c:pt idx="1308">
                  <c:v>138.97116996307901</c:v>
                </c:pt>
                <c:pt idx="1309">
                  <c:v>136.62067921802901</c:v>
                </c:pt>
                <c:pt idx="1310">
                  <c:v>135.86600767294101</c:v>
                </c:pt>
                <c:pt idx="1311">
                  <c:v>135.25979669577001</c:v>
                </c:pt>
                <c:pt idx="1312">
                  <c:v>135.63461318275299</c:v>
                </c:pt>
                <c:pt idx="1313">
                  <c:v>135.983949654284</c:v>
                </c:pt>
                <c:pt idx="1314">
                  <c:v>136.74923153181101</c:v>
                </c:pt>
                <c:pt idx="1315">
                  <c:v>136.911566027215</c:v>
                </c:pt>
                <c:pt idx="1316">
                  <c:v>137.30042209073</c:v>
                </c:pt>
                <c:pt idx="1317">
                  <c:v>137.447828363415</c:v>
                </c:pt>
                <c:pt idx="1318">
                  <c:v>137.49524511467899</c:v>
                </c:pt>
                <c:pt idx="1319">
                  <c:v>136.34651278537299</c:v>
                </c:pt>
                <c:pt idx="1320">
                  <c:v>137.12565481153999</c:v>
                </c:pt>
                <c:pt idx="1321">
                  <c:v>137.45844542215801</c:v>
                </c:pt>
                <c:pt idx="1322">
                  <c:v>137.252459780316</c:v>
                </c:pt>
                <c:pt idx="1323">
                  <c:v>138.76983724356299</c:v>
                </c:pt>
                <c:pt idx="1324">
                  <c:v>138.762434340428</c:v>
                </c:pt>
                <c:pt idx="1325">
                  <c:v>139.184360341288</c:v>
                </c:pt>
                <c:pt idx="1326">
                  <c:v>139.21021168021801</c:v>
                </c:pt>
                <c:pt idx="1327">
                  <c:v>139.41612823792801</c:v>
                </c:pt>
                <c:pt idx="1328">
                  <c:v>139.43279252131001</c:v>
                </c:pt>
                <c:pt idx="1329">
                  <c:v>139.851009529294</c:v>
                </c:pt>
                <c:pt idx="1330">
                  <c:v>140.224425749755</c:v>
                </c:pt>
                <c:pt idx="1331">
                  <c:v>140.08434954873201</c:v>
                </c:pt>
                <c:pt idx="1332">
                  <c:v>139.15473521239301</c:v>
                </c:pt>
                <c:pt idx="1333">
                  <c:v>139.37085179826099</c:v>
                </c:pt>
                <c:pt idx="1334">
                  <c:v>139.39250984884001</c:v>
                </c:pt>
                <c:pt idx="1335">
                  <c:v>139.04874320937199</c:v>
                </c:pt>
                <c:pt idx="1336">
                  <c:v>139.10914898972899</c:v>
                </c:pt>
                <c:pt idx="1337">
                  <c:v>139.323684762135</c:v>
                </c:pt>
                <c:pt idx="1338">
                  <c:v>138.963163887159</c:v>
                </c:pt>
                <c:pt idx="1339">
                  <c:v>139.61731301234099</c:v>
                </c:pt>
                <c:pt idx="1340">
                  <c:v>139.32574096405901</c:v>
                </c:pt>
                <c:pt idx="1341">
                  <c:v>139.10154410537601</c:v>
                </c:pt>
                <c:pt idx="1342">
                  <c:v>139.23855346449201</c:v>
                </c:pt>
                <c:pt idx="1343">
                  <c:v>139.644624005504</c:v>
                </c:pt>
                <c:pt idx="1344">
                  <c:v>139.563816243373</c:v>
                </c:pt>
                <c:pt idx="1345">
                  <c:v>139.44271487549699</c:v>
                </c:pt>
                <c:pt idx="1346">
                  <c:v>138.890663859564</c:v>
                </c:pt>
                <c:pt idx="1347">
                  <c:v>138.71924103389799</c:v>
                </c:pt>
                <c:pt idx="1348">
                  <c:v>137.61633921180399</c:v>
                </c:pt>
                <c:pt idx="1349">
                  <c:v>137.275177490945</c:v>
                </c:pt>
                <c:pt idx="1350">
                  <c:v>136.652658461019</c:v>
                </c:pt>
                <c:pt idx="1351">
                  <c:v>137.261603133574</c:v>
                </c:pt>
                <c:pt idx="1352">
                  <c:v>136.52787658647699</c:v>
                </c:pt>
                <c:pt idx="1353">
                  <c:v>137.17712375456301</c:v>
                </c:pt>
                <c:pt idx="1354">
                  <c:v>137.964568902568</c:v>
                </c:pt>
                <c:pt idx="1355">
                  <c:v>138.11652733237099</c:v>
                </c:pt>
                <c:pt idx="1356">
                  <c:v>137.92145569923301</c:v>
                </c:pt>
                <c:pt idx="1357">
                  <c:v>137.75826318708701</c:v>
                </c:pt>
                <c:pt idx="1358">
                  <c:v>138.080109865531</c:v>
                </c:pt>
                <c:pt idx="1359">
                  <c:v>137.73811799448899</c:v>
                </c:pt>
                <c:pt idx="1360">
                  <c:v>137.806826756014</c:v>
                </c:pt>
                <c:pt idx="1361">
                  <c:v>137.5413013189</c:v>
                </c:pt>
                <c:pt idx="1362">
                  <c:v>136.92738167525201</c:v>
                </c:pt>
                <c:pt idx="1363">
                  <c:v>137.77191266402801</c:v>
                </c:pt>
                <c:pt idx="1364">
                  <c:v>138.09752713031801</c:v>
                </c:pt>
                <c:pt idx="1365">
                  <c:v>137.59073693571301</c:v>
                </c:pt>
                <c:pt idx="1366">
                  <c:v>138.07895488789799</c:v>
                </c:pt>
                <c:pt idx="1367">
                  <c:v>137.62075505777699</c:v>
                </c:pt>
                <c:pt idx="1368">
                  <c:v>137.83555942187701</c:v>
                </c:pt>
                <c:pt idx="1369">
                  <c:v>137.555550514988</c:v>
                </c:pt>
                <c:pt idx="1370">
                  <c:v>137.79102204873899</c:v>
                </c:pt>
                <c:pt idx="1371">
                  <c:v>140.050231462656</c:v>
                </c:pt>
                <c:pt idx="1372">
                  <c:v>139.49801563760499</c:v>
                </c:pt>
                <c:pt idx="1373">
                  <c:v>138.769149018771</c:v>
                </c:pt>
                <c:pt idx="1374">
                  <c:v>138.59554469589699</c:v>
                </c:pt>
                <c:pt idx="1375">
                  <c:v>138.74075209281699</c:v>
                </c:pt>
                <c:pt idx="1376">
                  <c:v>138.740660870385</c:v>
                </c:pt>
                <c:pt idx="1377">
                  <c:v>138.748301517133</c:v>
                </c:pt>
                <c:pt idx="1378">
                  <c:v>138.72917875737301</c:v>
                </c:pt>
                <c:pt idx="1379">
                  <c:v>138.40372290833</c:v>
                </c:pt>
                <c:pt idx="1380">
                  <c:v>138.240192270043</c:v>
                </c:pt>
                <c:pt idx="1381">
                  <c:v>138.88566081561601</c:v>
                </c:pt>
                <c:pt idx="1382">
                  <c:v>138.40976290246499</c:v>
                </c:pt>
                <c:pt idx="1383">
                  <c:v>138.56591958035801</c:v>
                </c:pt>
                <c:pt idx="1384">
                  <c:v>138.474204085883</c:v>
                </c:pt>
                <c:pt idx="1385">
                  <c:v>137.95226719324</c:v>
                </c:pt>
                <c:pt idx="1386">
                  <c:v>137.32499927887901</c:v>
                </c:pt>
                <c:pt idx="1387">
                  <c:v>138.19456122322299</c:v>
                </c:pt>
                <c:pt idx="1388">
                  <c:v>138.18760006152499</c:v>
                </c:pt>
                <c:pt idx="1389">
                  <c:v>138.166875423405</c:v>
                </c:pt>
                <c:pt idx="1390">
                  <c:v>137.874818146271</c:v>
                </c:pt>
                <c:pt idx="1391">
                  <c:v>138.925234294391</c:v>
                </c:pt>
                <c:pt idx="1392">
                  <c:v>139.71684704124499</c:v>
                </c:pt>
                <c:pt idx="1393">
                  <c:v>140.089911751225</c:v>
                </c:pt>
                <c:pt idx="1394">
                  <c:v>139.81981436098599</c:v>
                </c:pt>
                <c:pt idx="1395">
                  <c:v>140.45082889074399</c:v>
                </c:pt>
                <c:pt idx="1396">
                  <c:v>140.09371238129199</c:v>
                </c:pt>
                <c:pt idx="1397">
                  <c:v>140.25615152608901</c:v>
                </c:pt>
                <c:pt idx="1398">
                  <c:v>140.745048526804</c:v>
                </c:pt>
                <c:pt idx="1399">
                  <c:v>140.78819825907701</c:v>
                </c:pt>
                <c:pt idx="1400">
                  <c:v>140.84471343662099</c:v>
                </c:pt>
                <c:pt idx="1401">
                  <c:v>140.26431307361599</c:v>
                </c:pt>
                <c:pt idx="1402">
                  <c:v>139.78921976074</c:v>
                </c:pt>
                <c:pt idx="1403">
                  <c:v>139.22869486514699</c:v>
                </c:pt>
                <c:pt idx="1404">
                  <c:v>139.342754427768</c:v>
                </c:pt>
                <c:pt idx="1405">
                  <c:v>138.70459422857601</c:v>
                </c:pt>
                <c:pt idx="1406">
                  <c:v>139.22587756276201</c:v>
                </c:pt>
                <c:pt idx="1407">
                  <c:v>138.658595640356</c:v>
                </c:pt>
                <c:pt idx="1408">
                  <c:v>138.17834910267101</c:v>
                </c:pt>
                <c:pt idx="1409">
                  <c:v>138.14248287889001</c:v>
                </c:pt>
                <c:pt idx="1410">
                  <c:v>137.69401808623999</c:v>
                </c:pt>
                <c:pt idx="1411">
                  <c:v>138.332113159936</c:v>
                </c:pt>
                <c:pt idx="1412">
                  <c:v>138.97034623471899</c:v>
                </c:pt>
                <c:pt idx="1413">
                  <c:v>139.113797711481</c:v>
                </c:pt>
                <c:pt idx="1414">
                  <c:v>138.812876464764</c:v>
                </c:pt>
                <c:pt idx="1415">
                  <c:v>138.414881952244</c:v>
                </c:pt>
                <c:pt idx="1416">
                  <c:v>137.32346494148399</c:v>
                </c:pt>
                <c:pt idx="1417">
                  <c:v>137.843778307137</c:v>
                </c:pt>
                <c:pt idx="1418">
                  <c:v>138.25697465056501</c:v>
                </c:pt>
                <c:pt idx="1419">
                  <c:v>138.45870699806699</c:v>
                </c:pt>
                <c:pt idx="1420">
                  <c:v>138.522779350962</c:v>
                </c:pt>
                <c:pt idx="1421">
                  <c:v>138.480653423912</c:v>
                </c:pt>
                <c:pt idx="1422">
                  <c:v>138.78310772434401</c:v>
                </c:pt>
                <c:pt idx="1423">
                  <c:v>137.71230951534</c:v>
                </c:pt>
                <c:pt idx="1424">
                  <c:v>137.77972986180001</c:v>
                </c:pt>
                <c:pt idx="1425">
                  <c:v>137.87243511307599</c:v>
                </c:pt>
                <c:pt idx="1426">
                  <c:v>137.31384334042701</c:v>
                </c:pt>
                <c:pt idx="1427">
                  <c:v>137.91264505162499</c:v>
                </c:pt>
                <c:pt idx="1428">
                  <c:v>138.399955875627</c:v>
                </c:pt>
                <c:pt idx="1429">
                  <c:v>139.01526360288099</c:v>
                </c:pt>
                <c:pt idx="1430">
                  <c:v>138.12337702856399</c:v>
                </c:pt>
                <c:pt idx="1431">
                  <c:v>137.235105630661</c:v>
                </c:pt>
                <c:pt idx="1432">
                  <c:v>137.53672373481899</c:v>
                </c:pt>
                <c:pt idx="1433">
                  <c:v>137.91399226933001</c:v>
                </c:pt>
                <c:pt idx="1434">
                  <c:v>137.87012874334999</c:v>
                </c:pt>
                <c:pt idx="1435">
                  <c:v>138.200883250674</c:v>
                </c:pt>
                <c:pt idx="1436">
                  <c:v>137.475047358349</c:v>
                </c:pt>
                <c:pt idx="1437">
                  <c:v>138.298198325767</c:v>
                </c:pt>
                <c:pt idx="1438">
                  <c:v>138.437500353026</c:v>
                </c:pt>
                <c:pt idx="1439">
                  <c:v>138.35587514117501</c:v>
                </c:pt>
                <c:pt idx="1440">
                  <c:v>138.63390728865701</c:v>
                </c:pt>
                <c:pt idx="1441">
                  <c:v>138.690289486202</c:v>
                </c:pt>
                <c:pt idx="1442">
                  <c:v>138.524336324328</c:v>
                </c:pt>
                <c:pt idx="1443">
                  <c:v>138.50409137792099</c:v>
                </c:pt>
                <c:pt idx="1444">
                  <c:v>138.69293559316</c:v>
                </c:pt>
                <c:pt idx="1445">
                  <c:v>138.767438791036</c:v>
                </c:pt>
                <c:pt idx="1446">
                  <c:v>138.84704136122201</c:v>
                </c:pt>
                <c:pt idx="1447">
                  <c:v>139.00123889086501</c:v>
                </c:pt>
                <c:pt idx="1448">
                  <c:v>138.60861839025901</c:v>
                </c:pt>
                <c:pt idx="1449">
                  <c:v>138.81849154198099</c:v>
                </c:pt>
                <c:pt idx="1450">
                  <c:v>139.837117401802</c:v>
                </c:pt>
                <c:pt idx="1451">
                  <c:v>139.62289198666201</c:v>
                </c:pt>
                <c:pt idx="1452">
                  <c:v>139.77317755956599</c:v>
                </c:pt>
                <c:pt idx="1453">
                  <c:v>139.996195666707</c:v>
                </c:pt>
                <c:pt idx="1454">
                  <c:v>140.14338063692901</c:v>
                </c:pt>
                <c:pt idx="1455">
                  <c:v>140.26573573957</c:v>
                </c:pt>
                <c:pt idx="1456">
                  <c:v>140.16882027641199</c:v>
                </c:pt>
                <c:pt idx="1457">
                  <c:v>139.97720948355601</c:v>
                </c:pt>
                <c:pt idx="1458">
                  <c:v>140.450976449216</c:v>
                </c:pt>
                <c:pt idx="1459">
                  <c:v>139.74860829893399</c:v>
                </c:pt>
                <c:pt idx="1460">
                  <c:v>138.98526537083399</c:v>
                </c:pt>
                <c:pt idx="1461">
                  <c:v>139.315678807193</c:v>
                </c:pt>
                <c:pt idx="1462">
                  <c:v>139.38088458817501</c:v>
                </c:pt>
                <c:pt idx="1463">
                  <c:v>139.40956288114899</c:v>
                </c:pt>
                <c:pt idx="1464">
                  <c:v>139.43810206324801</c:v>
                </c:pt>
                <c:pt idx="1465">
                  <c:v>139.10334867750299</c:v>
                </c:pt>
                <c:pt idx="1466">
                  <c:v>139.117606541811</c:v>
                </c:pt>
                <c:pt idx="1467">
                  <c:v>138.893579646353</c:v>
                </c:pt>
                <c:pt idx="1468">
                  <c:v>139.363176137793</c:v>
                </c:pt>
                <c:pt idx="1469">
                  <c:v>140.28192842387199</c:v>
                </c:pt>
                <c:pt idx="1470">
                  <c:v>140.55878566138901</c:v>
                </c:pt>
                <c:pt idx="1471">
                  <c:v>140.99775984193201</c:v>
                </c:pt>
                <c:pt idx="1472">
                  <c:v>140.81263137503799</c:v>
                </c:pt>
                <c:pt idx="1473">
                  <c:v>141.602129403628</c:v>
                </c:pt>
                <c:pt idx="1474">
                  <c:v>142.35694455631099</c:v>
                </c:pt>
                <c:pt idx="1475">
                  <c:v>142.87436603012</c:v>
                </c:pt>
                <c:pt idx="1476">
                  <c:v>142.10772890918599</c:v>
                </c:pt>
                <c:pt idx="1477">
                  <c:v>142.54522642203301</c:v>
                </c:pt>
                <c:pt idx="1478">
                  <c:v>142.600672769971</c:v>
                </c:pt>
                <c:pt idx="1479">
                  <c:v>143.02947171426101</c:v>
                </c:pt>
                <c:pt idx="1480">
                  <c:v>143.21860604445101</c:v>
                </c:pt>
                <c:pt idx="1481">
                  <c:v>143.05162562912801</c:v>
                </c:pt>
                <c:pt idx="1482">
                  <c:v>143.40936066931701</c:v>
                </c:pt>
                <c:pt idx="1483">
                  <c:v>143.378703188039</c:v>
                </c:pt>
                <c:pt idx="1484">
                  <c:v>143.730889992529</c:v>
                </c:pt>
                <c:pt idx="1485">
                  <c:v>143.558071134221</c:v>
                </c:pt>
                <c:pt idx="1486">
                  <c:v>143.637470118007</c:v>
                </c:pt>
                <c:pt idx="1487">
                  <c:v>143.61900699067101</c:v>
                </c:pt>
                <c:pt idx="1488">
                  <c:v>142.911334785355</c:v>
                </c:pt>
                <c:pt idx="1489">
                  <c:v>142.88898324071599</c:v>
                </c:pt>
                <c:pt idx="1490">
                  <c:v>142.79079863766299</c:v>
                </c:pt>
                <c:pt idx="1491">
                  <c:v>143.47153134540599</c:v>
                </c:pt>
                <c:pt idx="1492">
                  <c:v>143.31793030418501</c:v>
                </c:pt>
                <c:pt idx="1493">
                  <c:v>143.328011830284</c:v>
                </c:pt>
                <c:pt idx="1494">
                  <c:v>143.22446953081899</c:v>
                </c:pt>
                <c:pt idx="1495">
                  <c:v>143.55616553757699</c:v>
                </c:pt>
                <c:pt idx="1496">
                  <c:v>142.462561501713</c:v>
                </c:pt>
                <c:pt idx="1497">
                  <c:v>142.48322229952001</c:v>
                </c:pt>
                <c:pt idx="1498">
                  <c:v>142.582144405001</c:v>
                </c:pt>
                <c:pt idx="1499">
                  <c:v>142.145980346019</c:v>
                </c:pt>
                <c:pt idx="1500">
                  <c:v>142.27205362913799</c:v>
                </c:pt>
                <c:pt idx="1501">
                  <c:v>142.02605851431301</c:v>
                </c:pt>
                <c:pt idx="1502">
                  <c:v>141.932558234212</c:v>
                </c:pt>
                <c:pt idx="1503">
                  <c:v>141.939382996186</c:v>
                </c:pt>
                <c:pt idx="1504">
                  <c:v>142.14792746729901</c:v>
                </c:pt>
                <c:pt idx="1505">
                  <c:v>142.312978453591</c:v>
                </c:pt>
                <c:pt idx="1506">
                  <c:v>142.35233181657301</c:v>
                </c:pt>
                <c:pt idx="1507">
                  <c:v>142.24909651555399</c:v>
                </c:pt>
                <c:pt idx="1508">
                  <c:v>142.046629269211</c:v>
                </c:pt>
                <c:pt idx="1509">
                  <c:v>141.68919998575601</c:v>
                </c:pt>
                <c:pt idx="1510">
                  <c:v>142.37563730952101</c:v>
                </c:pt>
                <c:pt idx="1511">
                  <c:v>142.92587624923499</c:v>
                </c:pt>
                <c:pt idx="1512">
                  <c:v>142.35248798063401</c:v>
                </c:pt>
                <c:pt idx="1513">
                  <c:v>142.139671265424</c:v>
                </c:pt>
                <c:pt idx="1514">
                  <c:v>142.54756890745799</c:v>
                </c:pt>
                <c:pt idx="1515">
                  <c:v>142.766913235294</c:v>
                </c:pt>
                <c:pt idx="1516">
                  <c:v>143.28774784380801</c:v>
                </c:pt>
                <c:pt idx="1517">
                  <c:v>142.96244584517601</c:v>
                </c:pt>
                <c:pt idx="1518">
                  <c:v>143.05135048026699</c:v>
                </c:pt>
                <c:pt idx="1519">
                  <c:v>143.01549827755801</c:v>
                </c:pt>
                <c:pt idx="1520">
                  <c:v>143.04353899989701</c:v>
                </c:pt>
                <c:pt idx="1521">
                  <c:v>143.395477331297</c:v>
                </c:pt>
                <c:pt idx="1522">
                  <c:v>142.907472690676</c:v>
                </c:pt>
                <c:pt idx="1523">
                  <c:v>142.86372536340201</c:v>
                </c:pt>
                <c:pt idx="1524">
                  <c:v>143.05382079872001</c:v>
                </c:pt>
                <c:pt idx="1525">
                  <c:v>143.102174540677</c:v>
                </c:pt>
                <c:pt idx="1526">
                  <c:v>143.34838602255101</c:v>
                </c:pt>
                <c:pt idx="1527">
                  <c:v>143.71944623644799</c:v>
                </c:pt>
                <c:pt idx="1528">
                  <c:v>143.68160128724199</c:v>
                </c:pt>
                <c:pt idx="1529">
                  <c:v>143.38361080789201</c:v>
                </c:pt>
                <c:pt idx="1530">
                  <c:v>143.50995231771401</c:v>
                </c:pt>
                <c:pt idx="1531">
                  <c:v>143.32517954705099</c:v>
                </c:pt>
                <c:pt idx="1532">
                  <c:v>143.25791750340699</c:v>
                </c:pt>
                <c:pt idx="1533">
                  <c:v>143.75960284952799</c:v>
                </c:pt>
                <c:pt idx="1534">
                  <c:v>144.26731487196199</c:v>
                </c:pt>
                <c:pt idx="1535">
                  <c:v>144.6841357813</c:v>
                </c:pt>
                <c:pt idx="1536">
                  <c:v>144.409675997558</c:v>
                </c:pt>
                <c:pt idx="1537">
                  <c:v>144.51159133682501</c:v>
                </c:pt>
                <c:pt idx="1538">
                  <c:v>144.55899203445401</c:v>
                </c:pt>
                <c:pt idx="1539">
                  <c:v>144.48519708581</c:v>
                </c:pt>
                <c:pt idx="1540">
                  <c:v>144.84161514917</c:v>
                </c:pt>
                <c:pt idx="1541">
                  <c:v>144.977665923774</c:v>
                </c:pt>
                <c:pt idx="1542">
                  <c:v>145.41452088679401</c:v>
                </c:pt>
                <c:pt idx="1543">
                  <c:v>145.64235664399399</c:v>
                </c:pt>
                <c:pt idx="1544">
                  <c:v>145.78127658617299</c:v>
                </c:pt>
                <c:pt idx="1545">
                  <c:v>145.94085375659799</c:v>
                </c:pt>
                <c:pt idx="1546">
                  <c:v>145.79015812522101</c:v>
                </c:pt>
                <c:pt idx="1547">
                  <c:v>145.322537092094</c:v>
                </c:pt>
                <c:pt idx="1548">
                  <c:v>144.93177343013701</c:v>
                </c:pt>
                <c:pt idx="1549">
                  <c:v>144.894638543524</c:v>
                </c:pt>
                <c:pt idx="1550">
                  <c:v>145.41090569446999</c:v>
                </c:pt>
                <c:pt idx="1551">
                  <c:v>145.66142361132501</c:v>
                </c:pt>
                <c:pt idx="1552">
                  <c:v>145.872652020788</c:v>
                </c:pt>
                <c:pt idx="1553">
                  <c:v>145.850908634425</c:v>
                </c:pt>
                <c:pt idx="1554">
                  <c:v>145.792778103855</c:v>
                </c:pt>
                <c:pt idx="1555">
                  <c:v>146.30071681708199</c:v>
                </c:pt>
                <c:pt idx="1556">
                  <c:v>146.45167272900301</c:v>
                </c:pt>
                <c:pt idx="1557">
                  <c:v>146.51385594235001</c:v>
                </c:pt>
                <c:pt idx="1558">
                  <c:v>146.23509899891599</c:v>
                </c:pt>
                <c:pt idx="1559">
                  <c:v>146.99345633593001</c:v>
                </c:pt>
                <c:pt idx="1560">
                  <c:v>147.19926737565501</c:v>
                </c:pt>
                <c:pt idx="1561">
                  <c:v>147.60321929378401</c:v>
                </c:pt>
                <c:pt idx="1562">
                  <c:v>147.463379570108</c:v>
                </c:pt>
                <c:pt idx="1563">
                  <c:v>147.58141679800499</c:v>
                </c:pt>
                <c:pt idx="1564">
                  <c:v>148.02100506605299</c:v>
                </c:pt>
                <c:pt idx="1565">
                  <c:v>148.02647927015201</c:v>
                </c:pt>
                <c:pt idx="1566">
                  <c:v>148.08673501398201</c:v>
                </c:pt>
                <c:pt idx="1567">
                  <c:v>148.20762881873199</c:v>
                </c:pt>
                <c:pt idx="1568">
                  <c:v>148.18125130691601</c:v>
                </c:pt>
                <c:pt idx="1569">
                  <c:v>147.636726493411</c:v>
                </c:pt>
                <c:pt idx="1570">
                  <c:v>147.67277922069499</c:v>
                </c:pt>
                <c:pt idx="1571">
                  <c:v>147.65371185209401</c:v>
                </c:pt>
                <c:pt idx="1572">
                  <c:v>147.69905696183599</c:v>
                </c:pt>
                <c:pt idx="1573">
                  <c:v>147.847329087232</c:v>
                </c:pt>
                <c:pt idx="1574">
                  <c:v>147.90525356753199</c:v>
                </c:pt>
                <c:pt idx="1575">
                  <c:v>147.93525735202101</c:v>
                </c:pt>
                <c:pt idx="1576">
                  <c:v>147.74837928527299</c:v>
                </c:pt>
                <c:pt idx="1577">
                  <c:v>147.216516927718</c:v>
                </c:pt>
                <c:pt idx="1578">
                  <c:v>147.78355708742799</c:v>
                </c:pt>
                <c:pt idx="1579">
                  <c:v>148.16657319144699</c:v>
                </c:pt>
                <c:pt idx="1580">
                  <c:v>148.35744927284401</c:v>
                </c:pt>
                <c:pt idx="1581">
                  <c:v>148.59621586733201</c:v>
                </c:pt>
                <c:pt idx="1582">
                  <c:v>148.801768387923</c:v>
                </c:pt>
                <c:pt idx="1583">
                  <c:v>148.990337054593</c:v>
                </c:pt>
                <c:pt idx="1584">
                  <c:v>148.351036521243</c:v>
                </c:pt>
                <c:pt idx="1585">
                  <c:v>148.686290441506</c:v>
                </c:pt>
                <c:pt idx="1586">
                  <c:v>148.537514573343</c:v>
                </c:pt>
                <c:pt idx="1587">
                  <c:v>148.34586943791501</c:v>
                </c:pt>
                <c:pt idx="1588">
                  <c:v>147.59218157882901</c:v>
                </c:pt>
                <c:pt idx="1589">
                  <c:v>146.16156023688799</c:v>
                </c:pt>
                <c:pt idx="1590">
                  <c:v>146.402905872307</c:v>
                </c:pt>
                <c:pt idx="1591">
                  <c:v>146.73536318799</c:v>
                </c:pt>
                <c:pt idx="1592">
                  <c:v>146.19357692980699</c:v>
                </c:pt>
                <c:pt idx="1593">
                  <c:v>146.26994701654601</c:v>
                </c:pt>
                <c:pt idx="1594">
                  <c:v>146.51782420212601</c:v>
                </c:pt>
                <c:pt idx="1595">
                  <c:v>146.90457022053999</c:v>
                </c:pt>
                <c:pt idx="1596">
                  <c:v>147.09848495506699</c:v>
                </c:pt>
                <c:pt idx="1597">
                  <c:v>146.718773627096</c:v>
                </c:pt>
                <c:pt idx="1598">
                  <c:v>147.307697955093</c:v>
                </c:pt>
                <c:pt idx="1599">
                  <c:v>147.36040999154099</c:v>
                </c:pt>
                <c:pt idx="1600">
                  <c:v>147.81765702516799</c:v>
                </c:pt>
                <c:pt idx="1601">
                  <c:v>147.64685465710599</c:v>
                </c:pt>
                <c:pt idx="1602">
                  <c:v>147.54186645962901</c:v>
                </c:pt>
                <c:pt idx="1603">
                  <c:v>147.52788071402799</c:v>
                </c:pt>
                <c:pt idx="1604">
                  <c:v>147.880643955789</c:v>
                </c:pt>
                <c:pt idx="1605">
                  <c:v>147.90838240243099</c:v>
                </c:pt>
                <c:pt idx="1606">
                  <c:v>148.15673015169401</c:v>
                </c:pt>
                <c:pt idx="1607">
                  <c:v>148.25492861626699</c:v>
                </c:pt>
                <c:pt idx="1608">
                  <c:v>148.53193027386999</c:v>
                </c:pt>
                <c:pt idx="1609">
                  <c:v>148.843826767888</c:v>
                </c:pt>
                <c:pt idx="1610">
                  <c:v>149.19098474447401</c:v>
                </c:pt>
                <c:pt idx="1611">
                  <c:v>147.942312425995</c:v>
                </c:pt>
                <c:pt idx="1612">
                  <c:v>148.41781398428199</c:v>
                </c:pt>
                <c:pt idx="1613">
                  <c:v>147.722677448501</c:v>
                </c:pt>
                <c:pt idx="1614">
                  <c:v>147.781483860886</c:v>
                </c:pt>
                <c:pt idx="1615">
                  <c:v>147.40784712948201</c:v>
                </c:pt>
                <c:pt idx="1616">
                  <c:v>146.94723684553099</c:v>
                </c:pt>
                <c:pt idx="1617">
                  <c:v>146.69750076334299</c:v>
                </c:pt>
                <c:pt idx="1618">
                  <c:v>146.69831838280501</c:v>
                </c:pt>
                <c:pt idx="1619">
                  <c:v>145.81867109000299</c:v>
                </c:pt>
                <c:pt idx="1620">
                  <c:v>145.87849972908299</c:v>
                </c:pt>
                <c:pt idx="1621">
                  <c:v>146.46417535903399</c:v>
                </c:pt>
                <c:pt idx="1622">
                  <c:v>146.09207991796001</c:v>
                </c:pt>
                <c:pt idx="1623">
                  <c:v>146.23346518468799</c:v>
                </c:pt>
                <c:pt idx="1624">
                  <c:v>146.421127705321</c:v>
                </c:pt>
                <c:pt idx="1625">
                  <c:v>145.901591566886</c:v>
                </c:pt>
                <c:pt idx="1626">
                  <c:v>146.043570234253</c:v>
                </c:pt>
                <c:pt idx="1627">
                  <c:v>146.41138313865699</c:v>
                </c:pt>
                <c:pt idx="1628">
                  <c:v>145.94033449685099</c:v>
                </c:pt>
                <c:pt idx="1629">
                  <c:v>146.337699951584</c:v>
                </c:pt>
                <c:pt idx="1630">
                  <c:v>146.590062906128</c:v>
                </c:pt>
                <c:pt idx="1631">
                  <c:v>145.73128295870001</c:v>
                </c:pt>
                <c:pt idx="1632">
                  <c:v>145.79763539659101</c:v>
                </c:pt>
                <c:pt idx="1633">
                  <c:v>145.60368038579901</c:v>
                </c:pt>
                <c:pt idx="1634">
                  <c:v>145.713493530492</c:v>
                </c:pt>
                <c:pt idx="1635">
                  <c:v>146.04888850300199</c:v>
                </c:pt>
                <c:pt idx="1636">
                  <c:v>145.901357079348</c:v>
                </c:pt>
                <c:pt idx="1637">
                  <c:v>147.118797374975</c:v>
                </c:pt>
                <c:pt idx="1638">
                  <c:v>146.026798404696</c:v>
                </c:pt>
                <c:pt idx="1639">
                  <c:v>145.68148449513299</c:v>
                </c:pt>
                <c:pt idx="1640">
                  <c:v>145.45338607136699</c:v>
                </c:pt>
                <c:pt idx="1641">
                  <c:v>145.69869961078899</c:v>
                </c:pt>
                <c:pt idx="1642">
                  <c:v>145.75097451518701</c:v>
                </c:pt>
                <c:pt idx="1643">
                  <c:v>145.46775970148701</c:v>
                </c:pt>
                <c:pt idx="1644">
                  <c:v>145.77185840283599</c:v>
                </c:pt>
                <c:pt idx="1645">
                  <c:v>146.53514547341101</c:v>
                </c:pt>
                <c:pt idx="1646">
                  <c:v>147.25564453967101</c:v>
                </c:pt>
                <c:pt idx="1647">
                  <c:v>146.727041891178</c:v>
                </c:pt>
                <c:pt idx="1648">
                  <c:v>146.85261904174499</c:v>
                </c:pt>
                <c:pt idx="1649">
                  <c:v>147.201232072708</c:v>
                </c:pt>
                <c:pt idx="1650">
                  <c:v>147.15565129445699</c:v>
                </c:pt>
                <c:pt idx="1651">
                  <c:v>147.51538949005601</c:v>
                </c:pt>
                <c:pt idx="1652">
                  <c:v>147.12478470276699</c:v>
                </c:pt>
                <c:pt idx="1653">
                  <c:v>147.06039987345099</c:v>
                </c:pt>
                <c:pt idx="1654">
                  <c:v>147.140045621898</c:v>
                </c:pt>
                <c:pt idx="1655">
                  <c:v>147.06741238778201</c:v>
                </c:pt>
                <c:pt idx="1656">
                  <c:v>146.96533631093399</c:v>
                </c:pt>
                <c:pt idx="1657">
                  <c:v>146.58684534318201</c:v>
                </c:pt>
                <c:pt idx="1658">
                  <c:v>146.561582294613</c:v>
                </c:pt>
                <c:pt idx="1659">
                  <c:v>147.54752755869501</c:v>
                </c:pt>
                <c:pt idx="1660">
                  <c:v>146.951729749989</c:v>
                </c:pt>
                <c:pt idx="1661">
                  <c:v>147.28263817484199</c:v>
                </c:pt>
                <c:pt idx="1662">
                  <c:v>147.142916000009</c:v>
                </c:pt>
                <c:pt idx="1663">
                  <c:v>147.253179947397</c:v>
                </c:pt>
                <c:pt idx="1664">
                  <c:v>148.04239834296001</c:v>
                </c:pt>
                <c:pt idx="1665">
                  <c:v>147.77184532867801</c:v>
                </c:pt>
                <c:pt idx="1666">
                  <c:v>148.267128267533</c:v>
                </c:pt>
                <c:pt idx="1667">
                  <c:v>147.65656995724899</c:v>
                </c:pt>
                <c:pt idx="1668">
                  <c:v>148.195103530978</c:v>
                </c:pt>
                <c:pt idx="1669">
                  <c:v>148.806011375531</c:v>
                </c:pt>
                <c:pt idx="1670">
                  <c:v>149.03697435046499</c:v>
                </c:pt>
                <c:pt idx="1671">
                  <c:v>149.43629632423199</c:v>
                </c:pt>
                <c:pt idx="1672">
                  <c:v>149.69583337850099</c:v>
                </c:pt>
                <c:pt idx="1673">
                  <c:v>149.21551800167501</c:v>
                </c:pt>
                <c:pt idx="1674">
                  <c:v>149.379823352183</c:v>
                </c:pt>
                <c:pt idx="1675">
                  <c:v>149.023334271544</c:v>
                </c:pt>
                <c:pt idx="1676">
                  <c:v>149.407255892298</c:v>
                </c:pt>
                <c:pt idx="1677">
                  <c:v>149.64801984201199</c:v>
                </c:pt>
                <c:pt idx="1678">
                  <c:v>149.08145509569599</c:v>
                </c:pt>
                <c:pt idx="1679">
                  <c:v>149.33108804442799</c:v>
                </c:pt>
                <c:pt idx="1680">
                  <c:v>150.115039270165</c:v>
                </c:pt>
                <c:pt idx="1681">
                  <c:v>149.61212315999501</c:v>
                </c:pt>
                <c:pt idx="1682">
                  <c:v>149.79772092394799</c:v>
                </c:pt>
                <c:pt idx="1683">
                  <c:v>149.55838688035601</c:v>
                </c:pt>
                <c:pt idx="1684">
                  <c:v>148.41368130527499</c:v>
                </c:pt>
                <c:pt idx="1685">
                  <c:v>148.320014588352</c:v>
                </c:pt>
                <c:pt idx="1686">
                  <c:v>148.78371901637999</c:v>
                </c:pt>
                <c:pt idx="1687">
                  <c:v>149.43086781871401</c:v>
                </c:pt>
                <c:pt idx="1688">
                  <c:v>150.116505309865</c:v>
                </c:pt>
                <c:pt idx="1689">
                  <c:v>149.97553974596499</c:v>
                </c:pt>
                <c:pt idx="1690">
                  <c:v>149.20424512640699</c:v>
                </c:pt>
                <c:pt idx="1691">
                  <c:v>149.417544324826</c:v>
                </c:pt>
                <c:pt idx="1692">
                  <c:v>150.05591736288</c:v>
                </c:pt>
                <c:pt idx="1693">
                  <c:v>150.163669819652</c:v>
                </c:pt>
                <c:pt idx="1694">
                  <c:v>150.35095320521501</c:v>
                </c:pt>
                <c:pt idx="1695">
                  <c:v>149.59747628295301</c:v>
                </c:pt>
                <c:pt idx="1696">
                  <c:v>150.12437281368199</c:v>
                </c:pt>
                <c:pt idx="1697">
                  <c:v>150.18482642399101</c:v>
                </c:pt>
                <c:pt idx="1698">
                  <c:v>150.59799016265401</c:v>
                </c:pt>
                <c:pt idx="1699">
                  <c:v>151.06072810588901</c:v>
                </c:pt>
                <c:pt idx="1700">
                  <c:v>151.31164782421899</c:v>
                </c:pt>
                <c:pt idx="1701">
                  <c:v>151.600960791559</c:v>
                </c:pt>
                <c:pt idx="1702">
                  <c:v>151.60231242577501</c:v>
                </c:pt>
                <c:pt idx="1703">
                  <c:v>151.639649934734</c:v>
                </c:pt>
                <c:pt idx="1704">
                  <c:v>151.68199860294001</c:v>
                </c:pt>
                <c:pt idx="1705">
                  <c:v>152.285592160482</c:v>
                </c:pt>
                <c:pt idx="1706">
                  <c:v>152.71930150547101</c:v>
                </c:pt>
                <c:pt idx="1707">
                  <c:v>153.57533281945601</c:v>
                </c:pt>
                <c:pt idx="1708">
                  <c:v>153.439803005036</c:v>
                </c:pt>
                <c:pt idx="1709">
                  <c:v>154.24053118126301</c:v>
                </c:pt>
                <c:pt idx="1710">
                  <c:v>154.56908373172001</c:v>
                </c:pt>
                <c:pt idx="1711">
                  <c:v>154.226229587142</c:v>
                </c:pt>
                <c:pt idx="1712">
                  <c:v>153.78333270190001</c:v>
                </c:pt>
                <c:pt idx="1713">
                  <c:v>153.841472354735</c:v>
                </c:pt>
                <c:pt idx="1714">
                  <c:v>153.33880587576499</c:v>
                </c:pt>
                <c:pt idx="1715">
                  <c:v>154.04848808156501</c:v>
                </c:pt>
                <c:pt idx="1716">
                  <c:v>154.32747757963401</c:v>
                </c:pt>
                <c:pt idx="1717">
                  <c:v>153.93089235711199</c:v>
                </c:pt>
                <c:pt idx="1718">
                  <c:v>153.990319384407</c:v>
                </c:pt>
                <c:pt idx="1719">
                  <c:v>154.003515776634</c:v>
                </c:pt>
                <c:pt idx="1720">
                  <c:v>152.33394387105099</c:v>
                </c:pt>
                <c:pt idx="1721">
                  <c:v>152.246658975608</c:v>
                </c:pt>
                <c:pt idx="1722">
                  <c:v>152.358898566753</c:v>
                </c:pt>
                <c:pt idx="1723">
                  <c:v>152.228206922222</c:v>
                </c:pt>
                <c:pt idx="1724">
                  <c:v>152.69513822532301</c:v>
                </c:pt>
                <c:pt idx="1725">
                  <c:v>152.78099131897301</c:v>
                </c:pt>
                <c:pt idx="1726">
                  <c:v>151.72427730952199</c:v>
                </c:pt>
                <c:pt idx="1727">
                  <c:v>152.09914865533</c:v>
                </c:pt>
                <c:pt idx="1728">
                  <c:v>151.839503145348</c:v>
                </c:pt>
                <c:pt idx="1729">
                  <c:v>152.09258587871901</c:v>
                </c:pt>
                <c:pt idx="1730">
                  <c:v>152.57710374547301</c:v>
                </c:pt>
                <c:pt idx="1731">
                  <c:v>153.26555575617701</c:v>
                </c:pt>
                <c:pt idx="1732">
                  <c:v>153.52555437553499</c:v>
                </c:pt>
                <c:pt idx="1733">
                  <c:v>153.04565985662501</c:v>
                </c:pt>
                <c:pt idx="1734">
                  <c:v>153.300700343953</c:v>
                </c:pt>
                <c:pt idx="1735">
                  <c:v>152.658026319519</c:v>
                </c:pt>
                <c:pt idx="1736">
                  <c:v>152.25686735252799</c:v>
                </c:pt>
                <c:pt idx="1737">
                  <c:v>152.00902228734401</c:v>
                </c:pt>
                <c:pt idx="1738">
                  <c:v>152.05932021733699</c:v>
                </c:pt>
                <c:pt idx="1739">
                  <c:v>149.89879625133901</c:v>
                </c:pt>
                <c:pt idx="1740">
                  <c:v>150.37990686358799</c:v>
                </c:pt>
                <c:pt idx="1741">
                  <c:v>149.89321806522099</c:v>
                </c:pt>
                <c:pt idx="1742">
                  <c:v>149.92397066566099</c:v>
                </c:pt>
                <c:pt idx="1743">
                  <c:v>150.420967095663</c:v>
                </c:pt>
                <c:pt idx="1744">
                  <c:v>149.96990161178499</c:v>
                </c:pt>
                <c:pt idx="1745">
                  <c:v>150.94528665924301</c:v>
                </c:pt>
                <c:pt idx="1746">
                  <c:v>151.000058051351</c:v>
                </c:pt>
                <c:pt idx="1747">
                  <c:v>153.060965060499</c:v>
                </c:pt>
                <c:pt idx="1748">
                  <c:v>152.600547796429</c:v>
                </c:pt>
                <c:pt idx="1749">
                  <c:v>153.66841015583</c:v>
                </c:pt>
                <c:pt idx="1750">
                  <c:v>153.792346135141</c:v>
                </c:pt>
                <c:pt idx="1751">
                  <c:v>153.964981031093</c:v>
                </c:pt>
                <c:pt idx="1752">
                  <c:v>152.819216498358</c:v>
                </c:pt>
                <c:pt idx="1753">
                  <c:v>152.139845111429</c:v>
                </c:pt>
                <c:pt idx="1754">
                  <c:v>152.631034699195</c:v>
                </c:pt>
                <c:pt idx="1755">
                  <c:v>152.792244671661</c:v>
                </c:pt>
                <c:pt idx="1756">
                  <c:v>152.54359246451199</c:v>
                </c:pt>
                <c:pt idx="1757">
                  <c:v>153.37777460685601</c:v>
                </c:pt>
                <c:pt idx="1758">
                  <c:v>153.09173291037899</c:v>
                </c:pt>
                <c:pt idx="1759">
                  <c:v>153.807940309614</c:v>
                </c:pt>
                <c:pt idx="1760">
                  <c:v>154.046807554103</c:v>
                </c:pt>
                <c:pt idx="1761">
                  <c:v>153.74515395045199</c:v>
                </c:pt>
                <c:pt idx="1762">
                  <c:v>153.23777024780699</c:v>
                </c:pt>
                <c:pt idx="1763">
                  <c:v>153.69171384660601</c:v>
                </c:pt>
                <c:pt idx="1764">
                  <c:v>153.550148934041</c:v>
                </c:pt>
                <c:pt idx="1765">
                  <c:v>153.81247400481101</c:v>
                </c:pt>
                <c:pt idx="1766">
                  <c:v>154.42471365064799</c:v>
                </c:pt>
                <c:pt idx="1767">
                  <c:v>154.34451119578401</c:v>
                </c:pt>
                <c:pt idx="1768">
                  <c:v>154.30188642337399</c:v>
                </c:pt>
                <c:pt idx="1769">
                  <c:v>154.27314250486299</c:v>
                </c:pt>
                <c:pt idx="1770">
                  <c:v>154.07601228314101</c:v>
                </c:pt>
                <c:pt idx="1771">
                  <c:v>153.46016410507599</c:v>
                </c:pt>
                <c:pt idx="1772">
                  <c:v>153.97751272695601</c:v>
                </c:pt>
                <c:pt idx="1773">
                  <c:v>154.234230452736</c:v>
                </c:pt>
                <c:pt idx="1774">
                  <c:v>154.38473735661901</c:v>
                </c:pt>
                <c:pt idx="1775">
                  <c:v>154.04071774856999</c:v>
                </c:pt>
                <c:pt idx="1776">
                  <c:v>153.450783024613</c:v>
                </c:pt>
                <c:pt idx="1777">
                  <c:v>152.92907216237001</c:v>
                </c:pt>
                <c:pt idx="1778">
                  <c:v>152.76569486326301</c:v>
                </c:pt>
                <c:pt idx="1779">
                  <c:v>152.651168314606</c:v>
                </c:pt>
                <c:pt idx="1780">
                  <c:v>152.269327946034</c:v>
                </c:pt>
                <c:pt idx="1781">
                  <c:v>151.533510464399</c:v>
                </c:pt>
                <c:pt idx="1782">
                  <c:v>151.79112212837299</c:v>
                </c:pt>
                <c:pt idx="1783">
                  <c:v>152.733941342631</c:v>
                </c:pt>
                <c:pt idx="1784">
                  <c:v>151.524229230759</c:v>
                </c:pt>
                <c:pt idx="1785">
                  <c:v>151.710717977695</c:v>
                </c:pt>
                <c:pt idx="1786">
                  <c:v>151.79341771531699</c:v>
                </c:pt>
                <c:pt idx="1787">
                  <c:v>152.54030899122401</c:v>
                </c:pt>
                <c:pt idx="1788">
                  <c:v>153.30328088817299</c:v>
                </c:pt>
                <c:pt idx="1789">
                  <c:v>152.79705256852799</c:v>
                </c:pt>
                <c:pt idx="1790">
                  <c:v>151.878155007733</c:v>
                </c:pt>
                <c:pt idx="1791">
                  <c:v>152.07301943555399</c:v>
                </c:pt>
                <c:pt idx="1792">
                  <c:v>152.76882568651899</c:v>
                </c:pt>
                <c:pt idx="1793">
                  <c:v>152.59348497300701</c:v>
                </c:pt>
                <c:pt idx="1794">
                  <c:v>152.307849789984</c:v>
                </c:pt>
                <c:pt idx="1795">
                  <c:v>152.66749112296199</c:v>
                </c:pt>
                <c:pt idx="1796">
                  <c:v>152.59129218038501</c:v>
                </c:pt>
                <c:pt idx="1797">
                  <c:v>152.70789782917601</c:v>
                </c:pt>
                <c:pt idx="1798">
                  <c:v>152.385535121792</c:v>
                </c:pt>
                <c:pt idx="1799">
                  <c:v>151.94159448760999</c:v>
                </c:pt>
                <c:pt idx="1800">
                  <c:v>151.07294153137701</c:v>
                </c:pt>
                <c:pt idx="1801">
                  <c:v>150.91503369080101</c:v>
                </c:pt>
                <c:pt idx="1802">
                  <c:v>150.32876322464799</c:v>
                </c:pt>
                <c:pt idx="1803">
                  <c:v>149.99757452944701</c:v>
                </c:pt>
                <c:pt idx="1804">
                  <c:v>149.82108275576999</c:v>
                </c:pt>
                <c:pt idx="1805">
                  <c:v>150.260902902601</c:v>
                </c:pt>
                <c:pt idx="1806">
                  <c:v>151.01913584539801</c:v>
                </c:pt>
                <c:pt idx="1807">
                  <c:v>150.558048474309</c:v>
                </c:pt>
                <c:pt idx="1808">
                  <c:v>150.434484159877</c:v>
                </c:pt>
                <c:pt idx="1809">
                  <c:v>151.07994946774301</c:v>
                </c:pt>
                <c:pt idx="1810">
                  <c:v>151.09640994591399</c:v>
                </c:pt>
                <c:pt idx="1811">
                  <c:v>151.62493314055601</c:v>
                </c:pt>
                <c:pt idx="1812">
                  <c:v>151.71039982646701</c:v>
                </c:pt>
                <c:pt idx="1813">
                  <c:v>151.20602715246301</c:v>
                </c:pt>
                <c:pt idx="1814">
                  <c:v>151.01608691826999</c:v>
                </c:pt>
                <c:pt idx="1815">
                  <c:v>150.859681093956</c:v>
                </c:pt>
                <c:pt idx="1816">
                  <c:v>150.463092399364</c:v>
                </c:pt>
                <c:pt idx="1817">
                  <c:v>149.95395617359199</c:v>
                </c:pt>
                <c:pt idx="1818">
                  <c:v>149.73974947727899</c:v>
                </c:pt>
                <c:pt idx="1819">
                  <c:v>149.74350610365499</c:v>
                </c:pt>
                <c:pt idx="1820">
                  <c:v>149.35704993450099</c:v>
                </c:pt>
                <c:pt idx="1821">
                  <c:v>149.56000060392</c:v>
                </c:pt>
                <c:pt idx="1822">
                  <c:v>149.62300875069499</c:v>
                </c:pt>
                <c:pt idx="1823">
                  <c:v>150.12283272208001</c:v>
                </c:pt>
                <c:pt idx="1824">
                  <c:v>149.539865398476</c:v>
                </c:pt>
                <c:pt idx="1825">
                  <c:v>149.04814971846801</c:v>
                </c:pt>
                <c:pt idx="1826">
                  <c:v>149.06332919204999</c:v>
                </c:pt>
                <c:pt idx="1827">
                  <c:v>149.341378839626</c:v>
                </c:pt>
                <c:pt idx="1828">
                  <c:v>149.77045370653099</c:v>
                </c:pt>
                <c:pt idx="1829">
                  <c:v>149.90732880695199</c:v>
                </c:pt>
                <c:pt idx="1830">
                  <c:v>150.42863461755101</c:v>
                </c:pt>
                <c:pt idx="1831">
                  <c:v>150.593688948199</c:v>
                </c:pt>
                <c:pt idx="1832">
                  <c:v>150.132316369845</c:v>
                </c:pt>
                <c:pt idx="1833">
                  <c:v>150.23051799356799</c:v>
                </c:pt>
                <c:pt idx="1834">
                  <c:v>149.94105530423599</c:v>
                </c:pt>
                <c:pt idx="1835">
                  <c:v>149.96476857084099</c:v>
                </c:pt>
                <c:pt idx="1836">
                  <c:v>149.55256550774499</c:v>
                </c:pt>
                <c:pt idx="1837">
                  <c:v>149.29465724002699</c:v>
                </c:pt>
                <c:pt idx="1838">
                  <c:v>149.671196915471</c:v>
                </c:pt>
                <c:pt idx="1839">
                  <c:v>150.027944542884</c:v>
                </c:pt>
                <c:pt idx="1840">
                  <c:v>150.16606611934401</c:v>
                </c:pt>
                <c:pt idx="1841">
                  <c:v>150.37367020920999</c:v>
                </c:pt>
                <c:pt idx="1842">
                  <c:v>150.30832919706501</c:v>
                </c:pt>
                <c:pt idx="1843">
                  <c:v>149.828671029031</c:v>
                </c:pt>
                <c:pt idx="1844">
                  <c:v>149.59459483047101</c:v>
                </c:pt>
                <c:pt idx="1845">
                  <c:v>149.39910238841301</c:v>
                </c:pt>
                <c:pt idx="1846">
                  <c:v>149.60187916103399</c:v>
                </c:pt>
                <c:pt idx="1847">
                  <c:v>149.96513106717899</c:v>
                </c:pt>
                <c:pt idx="1848">
                  <c:v>149.96897098611001</c:v>
                </c:pt>
                <c:pt idx="1849">
                  <c:v>149.94505479897899</c:v>
                </c:pt>
                <c:pt idx="1850">
                  <c:v>149.48871186049499</c:v>
                </c:pt>
                <c:pt idx="1851">
                  <c:v>149.63391038164499</c:v>
                </c:pt>
                <c:pt idx="1852">
                  <c:v>150.08920813863901</c:v>
                </c:pt>
                <c:pt idx="1853">
                  <c:v>149.69490910044701</c:v>
                </c:pt>
                <c:pt idx="1854">
                  <c:v>149.666917104856</c:v>
                </c:pt>
                <c:pt idx="1855">
                  <c:v>149.026485897247</c:v>
                </c:pt>
                <c:pt idx="1856">
                  <c:v>147.64291469208399</c:v>
                </c:pt>
                <c:pt idx="1857">
                  <c:v>145.50314904474999</c:v>
                </c:pt>
                <c:pt idx="1858">
                  <c:v>144.46631606466801</c:v>
                </c:pt>
                <c:pt idx="1859">
                  <c:v>145.490465252192</c:v>
                </c:pt>
                <c:pt idx="1860">
                  <c:v>147.07229132170201</c:v>
                </c:pt>
                <c:pt idx="1861">
                  <c:v>147.56835821155201</c:v>
                </c:pt>
                <c:pt idx="1862">
                  <c:v>147.190358559987</c:v>
                </c:pt>
                <c:pt idx="1863">
                  <c:v>146.92849277898</c:v>
                </c:pt>
                <c:pt idx="1864">
                  <c:v>146.99928180867499</c:v>
                </c:pt>
                <c:pt idx="1865">
                  <c:v>147.10711562378299</c:v>
                </c:pt>
                <c:pt idx="1866">
                  <c:v>147.01401252350999</c:v>
                </c:pt>
                <c:pt idx="1867">
                  <c:v>147.13719586840699</c:v>
                </c:pt>
                <c:pt idx="1868">
                  <c:v>146.66958873694199</c:v>
                </c:pt>
                <c:pt idx="1869">
                  <c:v>146.68097193240899</c:v>
                </c:pt>
                <c:pt idx="1870">
                  <c:v>146.95598085077401</c:v>
                </c:pt>
                <c:pt idx="1871">
                  <c:v>146.78945648131599</c:v>
                </c:pt>
                <c:pt idx="1872">
                  <c:v>146.15406189472</c:v>
                </c:pt>
                <c:pt idx="1873">
                  <c:v>146.76348056794399</c:v>
                </c:pt>
                <c:pt idx="1874">
                  <c:v>147.78181478881299</c:v>
                </c:pt>
                <c:pt idx="1875">
                  <c:v>148.115694349119</c:v>
                </c:pt>
                <c:pt idx="1876">
                  <c:v>147.445619170399</c:v>
                </c:pt>
                <c:pt idx="1877">
                  <c:v>147.287293130103</c:v>
                </c:pt>
                <c:pt idx="1878">
                  <c:v>147.24875183143499</c:v>
                </c:pt>
                <c:pt idx="1879">
                  <c:v>147.94020963932701</c:v>
                </c:pt>
                <c:pt idx="1880">
                  <c:v>147.358249044307</c:v>
                </c:pt>
                <c:pt idx="1881">
                  <c:v>146.731218684211</c:v>
                </c:pt>
                <c:pt idx="1882">
                  <c:v>146.88244896189099</c:v>
                </c:pt>
                <c:pt idx="1883">
                  <c:v>147.007357913188</c:v>
                </c:pt>
                <c:pt idx="1884">
                  <c:v>147.18052423226399</c:v>
                </c:pt>
                <c:pt idx="1885">
                  <c:v>148.717564785414</c:v>
                </c:pt>
                <c:pt idx="1886">
                  <c:v>148.801461861386</c:v>
                </c:pt>
                <c:pt idx="1887">
                  <c:v>149.29368053625799</c:v>
                </c:pt>
                <c:pt idx="1888">
                  <c:v>149.55131781059001</c:v>
                </c:pt>
                <c:pt idx="1889">
                  <c:v>149.131975789123</c:v>
                </c:pt>
                <c:pt idx="1890">
                  <c:v>149.55910032556</c:v>
                </c:pt>
                <c:pt idx="1891">
                  <c:v>149.990144375461</c:v>
                </c:pt>
                <c:pt idx="1892">
                  <c:v>149.988596055377</c:v>
                </c:pt>
                <c:pt idx="1893">
                  <c:v>150.86047560483601</c:v>
                </c:pt>
                <c:pt idx="1894">
                  <c:v>150.85056590527</c:v>
                </c:pt>
                <c:pt idx="1895">
                  <c:v>150.70133871306501</c:v>
                </c:pt>
                <c:pt idx="1896">
                  <c:v>150.480094987699</c:v>
                </c:pt>
                <c:pt idx="1897">
                  <c:v>150.34279309225499</c:v>
                </c:pt>
                <c:pt idx="1898">
                  <c:v>150.29691126312201</c:v>
                </c:pt>
                <c:pt idx="1899">
                  <c:v>150.869563293721</c:v>
                </c:pt>
                <c:pt idx="1900">
                  <c:v>150.77977782674</c:v>
                </c:pt>
                <c:pt idx="1901">
                  <c:v>150.93907337542899</c:v>
                </c:pt>
                <c:pt idx="1902">
                  <c:v>151.09788937852201</c:v>
                </c:pt>
                <c:pt idx="1903">
                  <c:v>150.92912183901501</c:v>
                </c:pt>
                <c:pt idx="1904">
                  <c:v>149.807058036104</c:v>
                </c:pt>
                <c:pt idx="1905">
                  <c:v>149.89898732960901</c:v>
                </c:pt>
                <c:pt idx="1906">
                  <c:v>149.74840687288099</c:v>
                </c:pt>
                <c:pt idx="1907">
                  <c:v>149.183193698764</c:v>
                </c:pt>
                <c:pt idx="1908">
                  <c:v>148.757370615762</c:v>
                </c:pt>
                <c:pt idx="1909">
                  <c:v>148.47698908766299</c:v>
                </c:pt>
                <c:pt idx="1910">
                  <c:v>147.382250360104</c:v>
                </c:pt>
                <c:pt idx="1911">
                  <c:v>146.87503595427401</c:v>
                </c:pt>
                <c:pt idx="1912">
                  <c:v>146.90474448618099</c:v>
                </c:pt>
                <c:pt idx="1913">
                  <c:v>146.61302556504199</c:v>
                </c:pt>
                <c:pt idx="1914">
                  <c:v>146.42000918847799</c:v>
                </c:pt>
                <c:pt idx="1915">
                  <c:v>146.32761620448699</c:v>
                </c:pt>
                <c:pt idx="1916">
                  <c:v>146.70350106044299</c:v>
                </c:pt>
                <c:pt idx="1917">
                  <c:v>146.501358207468</c:v>
                </c:pt>
                <c:pt idx="1918">
                  <c:v>146.90209479568699</c:v>
                </c:pt>
                <c:pt idx="1919">
                  <c:v>147.356085519136</c:v>
                </c:pt>
                <c:pt idx="1920">
                  <c:v>147.20215774636199</c:v>
                </c:pt>
                <c:pt idx="1921">
                  <c:v>147.10236317291</c:v>
                </c:pt>
                <c:pt idx="1922">
                  <c:v>147.32902729345901</c:v>
                </c:pt>
                <c:pt idx="1923">
                  <c:v>147.33754005223</c:v>
                </c:pt>
                <c:pt idx="1924">
                  <c:v>147.12937292510901</c:v>
                </c:pt>
                <c:pt idx="1925">
                  <c:v>147.22319490269101</c:v>
                </c:pt>
                <c:pt idx="1926">
                  <c:v>148.16488590195601</c:v>
                </c:pt>
                <c:pt idx="1927">
                  <c:v>147.42492803216101</c:v>
                </c:pt>
                <c:pt idx="1928">
                  <c:v>146.195291999387</c:v>
                </c:pt>
                <c:pt idx="1929">
                  <c:v>147.683080045542</c:v>
                </c:pt>
                <c:pt idx="1930">
                  <c:v>147.40097949471999</c:v>
                </c:pt>
                <c:pt idx="1931">
                  <c:v>147.18089577731399</c:v>
                </c:pt>
                <c:pt idx="1932">
                  <c:v>146.944572553093</c:v>
                </c:pt>
                <c:pt idx="1933">
                  <c:v>146.85194499797899</c:v>
                </c:pt>
                <c:pt idx="1934">
                  <c:v>146.890834417289</c:v>
                </c:pt>
                <c:pt idx="1935">
                  <c:v>145.87652291824</c:v>
                </c:pt>
                <c:pt idx="1936">
                  <c:v>145.98651746479001</c:v>
                </c:pt>
                <c:pt idx="1937">
                  <c:v>146.63172163804899</c:v>
                </c:pt>
                <c:pt idx="1938">
                  <c:v>145.98692914513501</c:v>
                </c:pt>
                <c:pt idx="1939">
                  <c:v>146.34631608559599</c:v>
                </c:pt>
                <c:pt idx="1940">
                  <c:v>146.77066632404299</c:v>
                </c:pt>
                <c:pt idx="1941">
                  <c:v>146.670504396159</c:v>
                </c:pt>
                <c:pt idx="1942">
                  <c:v>146.73423903543599</c:v>
                </c:pt>
                <c:pt idx="1943">
                  <c:v>147.123121345431</c:v>
                </c:pt>
                <c:pt idx="1944">
                  <c:v>146.68985979784</c:v>
                </c:pt>
                <c:pt idx="1945">
                  <c:v>146.33935984697601</c:v>
                </c:pt>
                <c:pt idx="1946">
                  <c:v>146.011781570788</c:v>
                </c:pt>
                <c:pt idx="1947">
                  <c:v>145.987944668712</c:v>
                </c:pt>
                <c:pt idx="1948">
                  <c:v>146.12753831873999</c:v>
                </c:pt>
                <c:pt idx="1949">
                  <c:v>146.20254581259701</c:v>
                </c:pt>
                <c:pt idx="1950">
                  <c:v>146.776281264749</c:v>
                </c:pt>
                <c:pt idx="1951">
                  <c:v>146.72481322651399</c:v>
                </c:pt>
                <c:pt idx="1952">
                  <c:v>146.40995434533599</c:v>
                </c:pt>
                <c:pt idx="1953">
                  <c:v>145.77014125298001</c:v>
                </c:pt>
                <c:pt idx="1954">
                  <c:v>146.307791391433</c:v>
                </c:pt>
                <c:pt idx="1955">
                  <c:v>146.40589673284799</c:v>
                </c:pt>
                <c:pt idx="1956">
                  <c:v>145.96076989820199</c:v>
                </c:pt>
                <c:pt idx="1957">
                  <c:v>146.05879699719199</c:v>
                </c:pt>
                <c:pt idx="1958">
                  <c:v>145.939786690125</c:v>
                </c:pt>
                <c:pt idx="1959">
                  <c:v>146.38798214737801</c:v>
                </c:pt>
                <c:pt idx="1960">
                  <c:v>146.21036877234201</c:v>
                </c:pt>
                <c:pt idx="1961">
                  <c:v>146.498802570408</c:v>
                </c:pt>
                <c:pt idx="1962">
                  <c:v>146.635939721471</c:v>
                </c:pt>
                <c:pt idx="1963">
                  <c:v>147.42763757179799</c:v>
                </c:pt>
                <c:pt idx="1964">
                  <c:v>147.222055943718</c:v>
                </c:pt>
                <c:pt idx="1965">
                  <c:v>147.14616797944001</c:v>
                </c:pt>
                <c:pt idx="1966">
                  <c:v>148.173851922099</c:v>
                </c:pt>
                <c:pt idx="1967">
                  <c:v>148.17798760250901</c:v>
                </c:pt>
                <c:pt idx="1968">
                  <c:v>148.39092836383</c:v>
                </c:pt>
                <c:pt idx="1969">
                  <c:v>148.677770827323</c:v>
                </c:pt>
                <c:pt idx="1970">
                  <c:v>149.22887559188001</c:v>
                </c:pt>
                <c:pt idx="1971">
                  <c:v>149.155856854832</c:v>
                </c:pt>
                <c:pt idx="1972">
                  <c:v>150.003160734445</c:v>
                </c:pt>
                <c:pt idx="1973">
                  <c:v>149.804406721346</c:v>
                </c:pt>
                <c:pt idx="1974">
                  <c:v>150.34306735061401</c:v>
                </c:pt>
                <c:pt idx="1975">
                  <c:v>151.51478243897901</c:v>
                </c:pt>
                <c:pt idx="1976">
                  <c:v>151.14668141926199</c:v>
                </c:pt>
                <c:pt idx="1977">
                  <c:v>150.09971587357401</c:v>
                </c:pt>
                <c:pt idx="1978">
                  <c:v>150.41114892514801</c:v>
                </c:pt>
                <c:pt idx="1979">
                  <c:v>151.47941742498799</c:v>
                </c:pt>
                <c:pt idx="1980">
                  <c:v>151.31271462752099</c:v>
                </c:pt>
                <c:pt idx="1981">
                  <c:v>151.19828156485599</c:v>
                </c:pt>
                <c:pt idx="1982">
                  <c:v>151.488863978041</c:v>
                </c:pt>
                <c:pt idx="1983">
                  <c:v>151.664250519044</c:v>
                </c:pt>
                <c:pt idx="1984">
                  <c:v>152.198582042049</c:v>
                </c:pt>
                <c:pt idx="1985">
                  <c:v>151.40575185849099</c:v>
                </c:pt>
                <c:pt idx="1986">
                  <c:v>151.89578251026199</c:v>
                </c:pt>
                <c:pt idx="1987">
                  <c:v>151.610053124568</c:v>
                </c:pt>
                <c:pt idx="1988">
                  <c:v>151.94478355311401</c:v>
                </c:pt>
                <c:pt idx="1989">
                  <c:v>152.743776399691</c:v>
                </c:pt>
                <c:pt idx="1990">
                  <c:v>152.67945102852201</c:v>
                </c:pt>
                <c:pt idx="1991">
                  <c:v>152.77547910806101</c:v>
                </c:pt>
                <c:pt idx="1992">
                  <c:v>152.75226487591399</c:v>
                </c:pt>
                <c:pt idx="1993">
                  <c:v>152.404629622122</c:v>
                </c:pt>
                <c:pt idx="1994">
                  <c:v>152.81622544532701</c:v>
                </c:pt>
                <c:pt idx="1995">
                  <c:v>152.52633827066299</c:v>
                </c:pt>
                <c:pt idx="1996">
                  <c:v>152.257675502035</c:v>
                </c:pt>
                <c:pt idx="1997">
                  <c:v>152.13214668699899</c:v>
                </c:pt>
                <c:pt idx="1998">
                  <c:v>153.43230789739599</c:v>
                </c:pt>
                <c:pt idx="1999">
                  <c:v>153.91807808275101</c:v>
                </c:pt>
                <c:pt idx="2000">
                  <c:v>154.03924066628301</c:v>
                </c:pt>
                <c:pt idx="2001">
                  <c:v>153.67526628241501</c:v>
                </c:pt>
                <c:pt idx="2002">
                  <c:v>153.63472464987899</c:v>
                </c:pt>
                <c:pt idx="2003">
                  <c:v>153.055756278205</c:v>
                </c:pt>
                <c:pt idx="2004">
                  <c:v>152.86987018935099</c:v>
                </c:pt>
                <c:pt idx="2005">
                  <c:v>153.006878409379</c:v>
                </c:pt>
                <c:pt idx="2006">
                  <c:v>154.34040579923399</c:v>
                </c:pt>
                <c:pt idx="2007">
                  <c:v>153.82511124127899</c:v>
                </c:pt>
                <c:pt idx="2008">
                  <c:v>154.36391945035899</c:v>
                </c:pt>
                <c:pt idx="2009">
                  <c:v>154.256476595718</c:v>
                </c:pt>
                <c:pt idx="2010">
                  <c:v>154.02310795290799</c:v>
                </c:pt>
                <c:pt idx="2011">
                  <c:v>154.59932709796499</c:v>
                </c:pt>
                <c:pt idx="2012">
                  <c:v>154.45600159619801</c:v>
                </c:pt>
                <c:pt idx="2013">
                  <c:v>155.04267527034699</c:v>
                </c:pt>
                <c:pt idx="2014">
                  <c:v>154.930351385389</c:v>
                </c:pt>
                <c:pt idx="2015">
                  <c:v>155.55283066027999</c:v>
                </c:pt>
                <c:pt idx="2016">
                  <c:v>156.023128979668</c:v>
                </c:pt>
                <c:pt idx="2017">
                  <c:v>156.51528704756501</c:v>
                </c:pt>
                <c:pt idx="2018">
                  <c:v>155.97990888350401</c:v>
                </c:pt>
                <c:pt idx="2019">
                  <c:v>156.48427362192299</c:v>
                </c:pt>
                <c:pt idx="2020">
                  <c:v>156.631260994088</c:v>
                </c:pt>
                <c:pt idx="2021">
                  <c:v>157.649382881999</c:v>
                </c:pt>
                <c:pt idx="2022">
                  <c:v>157.231820218275</c:v>
                </c:pt>
                <c:pt idx="2023">
                  <c:v>157.02147762731499</c:v>
                </c:pt>
                <c:pt idx="2024">
                  <c:v>156.41749880441901</c:v>
                </c:pt>
                <c:pt idx="2025">
                  <c:v>156.30810576047401</c:v>
                </c:pt>
                <c:pt idx="2026">
                  <c:v>156.38024728916099</c:v>
                </c:pt>
                <c:pt idx="2027">
                  <c:v>156.89398075109099</c:v>
                </c:pt>
                <c:pt idx="2028">
                  <c:v>157.375157311067</c:v>
                </c:pt>
                <c:pt idx="2029">
                  <c:v>157.77707521269099</c:v>
                </c:pt>
                <c:pt idx="2030">
                  <c:v>157.462842498719</c:v>
                </c:pt>
                <c:pt idx="2031">
                  <c:v>157.27446997240301</c:v>
                </c:pt>
                <c:pt idx="2032">
                  <c:v>156.89917743413099</c:v>
                </c:pt>
                <c:pt idx="2033">
                  <c:v>157.13211579060601</c:v>
                </c:pt>
                <c:pt idx="2034">
                  <c:v>157.437686686554</c:v>
                </c:pt>
                <c:pt idx="2035">
                  <c:v>156.64419581018799</c:v>
                </c:pt>
                <c:pt idx="2036">
                  <c:v>157.55219062242</c:v>
                </c:pt>
                <c:pt idx="2037">
                  <c:v>157.70494226509501</c:v>
                </c:pt>
                <c:pt idx="2038">
                  <c:v>156.94845385962799</c:v>
                </c:pt>
                <c:pt idx="2039">
                  <c:v>157.051988966268</c:v>
                </c:pt>
                <c:pt idx="2040">
                  <c:v>157.34176330823999</c:v>
                </c:pt>
                <c:pt idx="2041">
                  <c:v>156.99725569466199</c:v>
                </c:pt>
                <c:pt idx="2042">
                  <c:v>155.66299501415</c:v>
                </c:pt>
                <c:pt idx="2043">
                  <c:v>155.192207058642</c:v>
                </c:pt>
                <c:pt idx="2044">
                  <c:v>155.58770854371301</c:v>
                </c:pt>
                <c:pt idx="2045">
                  <c:v>155.38817205675801</c:v>
                </c:pt>
                <c:pt idx="2046">
                  <c:v>155.49161666185799</c:v>
                </c:pt>
                <c:pt idx="2047">
                  <c:v>155.82933436931501</c:v>
                </c:pt>
                <c:pt idx="2048">
                  <c:v>156.04989186688201</c:v>
                </c:pt>
                <c:pt idx="2049">
                  <c:v>155.89578109693201</c:v>
                </c:pt>
                <c:pt idx="2050">
                  <c:v>155.817639513979</c:v>
                </c:pt>
                <c:pt idx="2051">
                  <c:v>155.87842492614899</c:v>
                </c:pt>
                <c:pt idx="2052">
                  <c:v>156.28975832539899</c:v>
                </c:pt>
                <c:pt idx="2053">
                  <c:v>157.66016762206499</c:v>
                </c:pt>
                <c:pt idx="2054">
                  <c:v>157.75508800487</c:v>
                </c:pt>
                <c:pt idx="2055">
                  <c:v>157.78110471328901</c:v>
                </c:pt>
                <c:pt idx="2056">
                  <c:v>159.05172376656</c:v>
                </c:pt>
                <c:pt idx="2057">
                  <c:v>159.53268247419001</c:v>
                </c:pt>
                <c:pt idx="2058">
                  <c:v>159.30948544096799</c:v>
                </c:pt>
                <c:pt idx="2059">
                  <c:v>159.238939004088</c:v>
                </c:pt>
                <c:pt idx="2060">
                  <c:v>159.08411205876001</c:v>
                </c:pt>
                <c:pt idx="2061">
                  <c:v>159.51598475411899</c:v>
                </c:pt>
                <c:pt idx="2062">
                  <c:v>159.16640725632101</c:v>
                </c:pt>
                <c:pt idx="2063">
                  <c:v>159.21254911135199</c:v>
                </c:pt>
                <c:pt idx="2064">
                  <c:v>159.09435739393899</c:v>
                </c:pt>
                <c:pt idx="2065">
                  <c:v>158.39434580492201</c:v>
                </c:pt>
                <c:pt idx="2066">
                  <c:v>158.46479621981501</c:v>
                </c:pt>
                <c:pt idx="2067">
                  <c:v>158.77207190113299</c:v>
                </c:pt>
                <c:pt idx="2068">
                  <c:v>159.141824500723</c:v>
                </c:pt>
                <c:pt idx="2069">
                  <c:v>159.07481285281401</c:v>
                </c:pt>
                <c:pt idx="2070">
                  <c:v>159.95620765192101</c:v>
                </c:pt>
                <c:pt idx="2071">
                  <c:v>161.14089949101501</c:v>
                </c:pt>
                <c:pt idx="2072">
                  <c:v>162.60834544497399</c:v>
                </c:pt>
                <c:pt idx="2073">
                  <c:v>164.487874486484</c:v>
                </c:pt>
                <c:pt idx="2074">
                  <c:v>165.007241297147</c:v>
                </c:pt>
                <c:pt idx="2075">
                  <c:v>165.658399570862</c:v>
                </c:pt>
                <c:pt idx="2076">
                  <c:v>165.12081528465299</c:v>
                </c:pt>
                <c:pt idx="2077">
                  <c:v>166.851935509649</c:v>
                </c:pt>
                <c:pt idx="2078">
                  <c:v>166.42988152178799</c:v>
                </c:pt>
                <c:pt idx="2079">
                  <c:v>165.71784149093099</c:v>
                </c:pt>
                <c:pt idx="2080">
                  <c:v>166.31566469977099</c:v>
                </c:pt>
                <c:pt idx="2081">
                  <c:v>165.90293392594899</c:v>
                </c:pt>
                <c:pt idx="2082">
                  <c:v>165.37808921268001</c:v>
                </c:pt>
                <c:pt idx="2083">
                  <c:v>165.60588467532699</c:v>
                </c:pt>
                <c:pt idx="2084">
                  <c:v>165.752804382569</c:v>
                </c:pt>
                <c:pt idx="2085">
                  <c:v>165.57161795780101</c:v>
                </c:pt>
                <c:pt idx="2086">
                  <c:v>165.88910350817301</c:v>
                </c:pt>
                <c:pt idx="2087">
                  <c:v>165.98465110474601</c:v>
                </c:pt>
                <c:pt idx="2088">
                  <c:v>165.63061839398301</c:v>
                </c:pt>
                <c:pt idx="2089">
                  <c:v>165.80305931621501</c:v>
                </c:pt>
                <c:pt idx="2090">
                  <c:v>166.75933910370301</c:v>
                </c:pt>
                <c:pt idx="2091">
                  <c:v>166.793231300185</c:v>
                </c:pt>
                <c:pt idx="2092">
                  <c:v>167.549919293823</c:v>
                </c:pt>
                <c:pt idx="2093">
                  <c:v>167.17198902417101</c:v>
                </c:pt>
                <c:pt idx="2094">
                  <c:v>166.50774368438499</c:v>
                </c:pt>
                <c:pt idx="2095">
                  <c:v>166.63642327516999</c:v>
                </c:pt>
                <c:pt idx="2096">
                  <c:v>167.08247176421401</c:v>
                </c:pt>
                <c:pt idx="2097">
                  <c:v>166.641906658122</c:v>
                </c:pt>
                <c:pt idx="2098">
                  <c:v>166.63534183945799</c:v>
                </c:pt>
                <c:pt idx="2099">
                  <c:v>167.23413839663101</c:v>
                </c:pt>
                <c:pt idx="2100">
                  <c:v>167.38275166868101</c:v>
                </c:pt>
                <c:pt idx="2101">
                  <c:v>167.01961646240301</c:v>
                </c:pt>
                <c:pt idx="2102">
                  <c:v>167.35028176857799</c:v>
                </c:pt>
                <c:pt idx="2103">
                  <c:v>167.25015998580901</c:v>
                </c:pt>
                <c:pt idx="2104">
                  <c:v>166.89699032013101</c:v>
                </c:pt>
                <c:pt idx="2105">
                  <c:v>167.265327477684</c:v>
                </c:pt>
                <c:pt idx="2106">
                  <c:v>167.595924759865</c:v>
                </c:pt>
                <c:pt idx="2107">
                  <c:v>167.03493128226401</c:v>
                </c:pt>
                <c:pt idx="2108">
                  <c:v>167.33170649106299</c:v>
                </c:pt>
                <c:pt idx="2109">
                  <c:v>167.49737402805499</c:v>
                </c:pt>
                <c:pt idx="2110">
                  <c:v>166.81832187486</c:v>
                </c:pt>
                <c:pt idx="2111">
                  <c:v>166.587742534152</c:v>
                </c:pt>
                <c:pt idx="2112">
                  <c:v>166.18548172409899</c:v>
                </c:pt>
                <c:pt idx="2113">
                  <c:v>166.99760060828601</c:v>
                </c:pt>
                <c:pt idx="2114">
                  <c:v>166.50855954964501</c:v>
                </c:pt>
                <c:pt idx="2115">
                  <c:v>166.36794335474499</c:v>
                </c:pt>
                <c:pt idx="2116">
                  <c:v>166.586179183951</c:v>
                </c:pt>
                <c:pt idx="2117">
                  <c:v>166.77199278155101</c:v>
                </c:pt>
                <c:pt idx="2118">
                  <c:v>167.792787663925</c:v>
                </c:pt>
                <c:pt idx="2119">
                  <c:v>167.73690502013301</c:v>
                </c:pt>
                <c:pt idx="2120">
                  <c:v>166.82987672188301</c:v>
                </c:pt>
                <c:pt idx="2121">
                  <c:v>164.541590153008</c:v>
                </c:pt>
                <c:pt idx="2122">
                  <c:v>165.410076795582</c:v>
                </c:pt>
                <c:pt idx="2123">
                  <c:v>164.05644378275599</c:v>
                </c:pt>
                <c:pt idx="2124">
                  <c:v>164.337371415956</c:v>
                </c:pt>
                <c:pt idx="2125">
                  <c:v>164.75775289254801</c:v>
                </c:pt>
                <c:pt idx="2126">
                  <c:v>164.80959740952301</c:v>
                </c:pt>
                <c:pt idx="2127">
                  <c:v>164.67120120603499</c:v>
                </c:pt>
                <c:pt idx="2128">
                  <c:v>164.85147360141701</c:v>
                </c:pt>
                <c:pt idx="2129">
                  <c:v>166.14379460523199</c:v>
                </c:pt>
                <c:pt idx="2130">
                  <c:v>166.99684646917601</c:v>
                </c:pt>
                <c:pt idx="2131">
                  <c:v>166.712973935344</c:v>
                </c:pt>
                <c:pt idx="2132">
                  <c:v>166.49146738886901</c:v>
                </c:pt>
                <c:pt idx="2133">
                  <c:v>166.94934258672799</c:v>
                </c:pt>
                <c:pt idx="2134">
                  <c:v>167.07812353810101</c:v>
                </c:pt>
                <c:pt idx="2135">
                  <c:v>166.624113078161</c:v>
                </c:pt>
                <c:pt idx="2136">
                  <c:v>166.64109434307599</c:v>
                </c:pt>
                <c:pt idx="2137">
                  <c:v>166.214906884307</c:v>
                </c:pt>
                <c:pt idx="2138">
                  <c:v>164.65914618533901</c:v>
                </c:pt>
                <c:pt idx="2139">
                  <c:v>164.57980835092201</c:v>
                </c:pt>
                <c:pt idx="2140">
                  <c:v>164.22186250454001</c:v>
                </c:pt>
                <c:pt idx="2141">
                  <c:v>164.15043853844799</c:v>
                </c:pt>
                <c:pt idx="2142">
                  <c:v>164.324648375229</c:v>
                </c:pt>
                <c:pt idx="2143">
                  <c:v>163.36107837922901</c:v>
                </c:pt>
                <c:pt idx="2144">
                  <c:v>163.48714375299599</c:v>
                </c:pt>
                <c:pt idx="2145">
                  <c:v>163.57053860058801</c:v>
                </c:pt>
                <c:pt idx="2146">
                  <c:v>163.00333319660001</c:v>
                </c:pt>
                <c:pt idx="2147">
                  <c:v>163.21447478503299</c:v>
                </c:pt>
                <c:pt idx="2148">
                  <c:v>163.913179146142</c:v>
                </c:pt>
                <c:pt idx="2149">
                  <c:v>164.18912729820599</c:v>
                </c:pt>
                <c:pt idx="2150">
                  <c:v>164.019749544794</c:v>
                </c:pt>
                <c:pt idx="2151">
                  <c:v>164.18239181202</c:v>
                </c:pt>
                <c:pt idx="2152">
                  <c:v>164.33771584545499</c:v>
                </c:pt>
                <c:pt idx="2153">
                  <c:v>164.377228244798</c:v>
                </c:pt>
                <c:pt idx="2154">
                  <c:v>163.731986951594</c:v>
                </c:pt>
                <c:pt idx="2155">
                  <c:v>163.06936037760701</c:v>
                </c:pt>
                <c:pt idx="2156">
                  <c:v>162.90397808058901</c:v>
                </c:pt>
                <c:pt idx="2157">
                  <c:v>163.196938291896</c:v>
                </c:pt>
                <c:pt idx="2158">
                  <c:v>162.88942835622899</c:v>
                </c:pt>
                <c:pt idx="2159">
                  <c:v>162.83587200279501</c:v>
                </c:pt>
                <c:pt idx="2160">
                  <c:v>162.355605976975</c:v>
                </c:pt>
                <c:pt idx="2161">
                  <c:v>162.623933960519</c:v>
                </c:pt>
                <c:pt idx="2162">
                  <c:v>163.12851926980599</c:v>
                </c:pt>
                <c:pt idx="2163">
                  <c:v>163.06689449435001</c:v>
                </c:pt>
                <c:pt idx="2164">
                  <c:v>161.874262567866</c:v>
                </c:pt>
                <c:pt idx="2165">
                  <c:v>160.725971707859</c:v>
                </c:pt>
                <c:pt idx="2166">
                  <c:v>159.96790794268</c:v>
                </c:pt>
                <c:pt idx="2167">
                  <c:v>159.23678156423099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Sheet10!$BZ$7</c:f>
              <c:strCache>
                <c:ptCount val="1"/>
                <c:pt idx="0">
                  <c:v>ERCMonthly250</c:v>
                </c:pt>
              </c:strCache>
            </c:strRef>
          </c:tx>
          <c:marker>
            <c:symbol val="none"/>
          </c:marker>
          <c:val>
            <c:numRef>
              <c:f>Sheet10!$BZ$8:$BZ$2418</c:f>
              <c:numCache>
                <c:formatCode>General</c:formatCode>
                <c:ptCount val="2411"/>
                <c:pt idx="0">
                  <c:v>100</c:v>
                </c:pt>
                <c:pt idx="1">
                  <c:v>99.908144090590994</c:v>
                </c:pt>
                <c:pt idx="2">
                  <c:v>99.686359489135697</c:v>
                </c:pt>
                <c:pt idx="3">
                  <c:v>99.400624937047596</c:v>
                </c:pt>
                <c:pt idx="4">
                  <c:v>99.211814606409703</c:v>
                </c:pt>
                <c:pt idx="5">
                  <c:v>99.512324390813106</c:v>
                </c:pt>
                <c:pt idx="6">
                  <c:v>99.355535236909603</c:v>
                </c:pt>
                <c:pt idx="7">
                  <c:v>99.627265465028799</c:v>
                </c:pt>
                <c:pt idx="8">
                  <c:v>99.605568585289305</c:v>
                </c:pt>
                <c:pt idx="9">
                  <c:v>99.512180469754696</c:v>
                </c:pt>
                <c:pt idx="10">
                  <c:v>99.4472652905948</c:v>
                </c:pt>
                <c:pt idx="11">
                  <c:v>98.987739455665206</c:v>
                </c:pt>
                <c:pt idx="12">
                  <c:v>99.024218774257307</c:v>
                </c:pt>
                <c:pt idx="13">
                  <c:v>99.249812365647003</c:v>
                </c:pt>
                <c:pt idx="14">
                  <c:v>99.077520913312796</c:v>
                </c:pt>
                <c:pt idx="15">
                  <c:v>99.360625010481101</c:v>
                </c:pt>
                <c:pt idx="16">
                  <c:v>99.545268014221406</c:v>
                </c:pt>
                <c:pt idx="17">
                  <c:v>99.305093669515699</c:v>
                </c:pt>
                <c:pt idx="18">
                  <c:v>99.520894965616094</c:v>
                </c:pt>
                <c:pt idx="19">
                  <c:v>99.490178875550896</c:v>
                </c:pt>
                <c:pt idx="20">
                  <c:v>99.2741306552563</c:v>
                </c:pt>
                <c:pt idx="21">
                  <c:v>99.857540050280207</c:v>
                </c:pt>
                <c:pt idx="22">
                  <c:v>99.898887598943503</c:v>
                </c:pt>
                <c:pt idx="23">
                  <c:v>99.9660228423798</c:v>
                </c:pt>
                <c:pt idx="24">
                  <c:v>99.404234646605502</c:v>
                </c:pt>
                <c:pt idx="25">
                  <c:v>99.431297354173793</c:v>
                </c:pt>
                <c:pt idx="26">
                  <c:v>100.235906383315</c:v>
                </c:pt>
                <c:pt idx="27">
                  <c:v>100.380177995957</c:v>
                </c:pt>
                <c:pt idx="28">
                  <c:v>100.538628456667</c:v>
                </c:pt>
                <c:pt idx="29">
                  <c:v>100.73332826309201</c:v>
                </c:pt>
                <c:pt idx="30">
                  <c:v>100.49169706063699</c:v>
                </c:pt>
                <c:pt idx="31">
                  <c:v>99.8665689095576</c:v>
                </c:pt>
                <c:pt idx="32">
                  <c:v>99.939175883064607</c:v>
                </c:pt>
                <c:pt idx="33">
                  <c:v>99.515763530253807</c:v>
                </c:pt>
                <c:pt idx="34">
                  <c:v>99.190783392727198</c:v>
                </c:pt>
                <c:pt idx="35">
                  <c:v>98.715913398464593</c:v>
                </c:pt>
                <c:pt idx="36">
                  <c:v>99.120871664066797</c:v>
                </c:pt>
                <c:pt idx="37">
                  <c:v>99.019764492848793</c:v>
                </c:pt>
                <c:pt idx="38">
                  <c:v>98.822232525655096</c:v>
                </c:pt>
                <c:pt idx="39">
                  <c:v>98.533436815579094</c:v>
                </c:pt>
                <c:pt idx="40">
                  <c:v>99.185183435306897</c:v>
                </c:pt>
                <c:pt idx="41">
                  <c:v>99.488629026167104</c:v>
                </c:pt>
                <c:pt idx="42">
                  <c:v>98.923615161105701</c:v>
                </c:pt>
                <c:pt idx="43">
                  <c:v>98.230143619423302</c:v>
                </c:pt>
                <c:pt idx="44">
                  <c:v>98.130593358526497</c:v>
                </c:pt>
                <c:pt idx="45">
                  <c:v>97.680350798704694</c:v>
                </c:pt>
                <c:pt idx="46">
                  <c:v>97.921277691679094</c:v>
                </c:pt>
                <c:pt idx="47">
                  <c:v>98.114324330536505</c:v>
                </c:pt>
                <c:pt idx="48">
                  <c:v>98.043383167241601</c:v>
                </c:pt>
                <c:pt idx="49">
                  <c:v>98.277593460096796</c:v>
                </c:pt>
                <c:pt idx="50">
                  <c:v>97.935018572378098</c:v>
                </c:pt>
                <c:pt idx="51">
                  <c:v>97.733566878037195</c:v>
                </c:pt>
                <c:pt idx="52">
                  <c:v>97.594181326950704</c:v>
                </c:pt>
                <c:pt idx="53">
                  <c:v>97.730347203335995</c:v>
                </c:pt>
                <c:pt idx="54">
                  <c:v>97.838307772472902</c:v>
                </c:pt>
                <c:pt idx="55">
                  <c:v>97.775359756842306</c:v>
                </c:pt>
                <c:pt idx="56">
                  <c:v>98.043680293883597</c:v>
                </c:pt>
                <c:pt idx="57">
                  <c:v>97.987967094780799</c:v>
                </c:pt>
                <c:pt idx="58">
                  <c:v>98.214371681849499</c:v>
                </c:pt>
                <c:pt idx="59">
                  <c:v>97.936057117144998</c:v>
                </c:pt>
                <c:pt idx="60">
                  <c:v>97.791007745280794</c:v>
                </c:pt>
                <c:pt idx="61">
                  <c:v>97.613063605307303</c:v>
                </c:pt>
                <c:pt idx="62">
                  <c:v>98.233125632474597</c:v>
                </c:pt>
                <c:pt idx="63">
                  <c:v>97.722519894843401</c:v>
                </c:pt>
                <c:pt idx="64">
                  <c:v>98.290259916781295</c:v>
                </c:pt>
                <c:pt idx="65">
                  <c:v>97.821666181005895</c:v>
                </c:pt>
                <c:pt idx="66">
                  <c:v>97.854394801408304</c:v>
                </c:pt>
                <c:pt idx="67">
                  <c:v>97.532921641701094</c:v>
                </c:pt>
                <c:pt idx="68">
                  <c:v>97.554589223154295</c:v>
                </c:pt>
                <c:pt idx="69">
                  <c:v>97.477132579604998</c:v>
                </c:pt>
                <c:pt idx="70">
                  <c:v>97.211610336715793</c:v>
                </c:pt>
                <c:pt idx="71">
                  <c:v>97.553499507932997</c:v>
                </c:pt>
                <c:pt idx="72">
                  <c:v>97.4768191743849</c:v>
                </c:pt>
                <c:pt idx="73">
                  <c:v>97.1763694033626</c:v>
                </c:pt>
                <c:pt idx="74">
                  <c:v>97.002727445594104</c:v>
                </c:pt>
                <c:pt idx="75">
                  <c:v>96.851815961390898</c:v>
                </c:pt>
                <c:pt idx="76">
                  <c:v>96.729379915268595</c:v>
                </c:pt>
                <c:pt idx="77">
                  <c:v>97.021570563531398</c:v>
                </c:pt>
                <c:pt idx="78">
                  <c:v>97.454488403229504</c:v>
                </c:pt>
                <c:pt idx="79">
                  <c:v>97.505541737907393</c:v>
                </c:pt>
                <c:pt idx="80">
                  <c:v>97.200136576136103</c:v>
                </c:pt>
                <c:pt idx="81">
                  <c:v>96.518255922278101</c:v>
                </c:pt>
                <c:pt idx="82">
                  <c:v>96.586550268260495</c:v>
                </c:pt>
                <c:pt idx="83">
                  <c:v>96.794931363310596</c:v>
                </c:pt>
                <c:pt idx="84">
                  <c:v>96.767169050068702</c:v>
                </c:pt>
                <c:pt idx="85">
                  <c:v>96.865947512068601</c:v>
                </c:pt>
                <c:pt idx="86">
                  <c:v>96.0982538387197</c:v>
                </c:pt>
                <c:pt idx="87">
                  <c:v>96.151046671547206</c:v>
                </c:pt>
                <c:pt idx="88">
                  <c:v>96.230523311250707</c:v>
                </c:pt>
                <c:pt idx="89">
                  <c:v>96.114053775397394</c:v>
                </c:pt>
                <c:pt idx="90">
                  <c:v>95.737442093214099</c:v>
                </c:pt>
                <c:pt idx="91">
                  <c:v>95.715490796379996</c:v>
                </c:pt>
                <c:pt idx="92">
                  <c:v>95.639260780401202</c:v>
                </c:pt>
                <c:pt idx="93">
                  <c:v>95.835943171083997</c:v>
                </c:pt>
                <c:pt idx="94">
                  <c:v>96.158460430247999</c:v>
                </c:pt>
                <c:pt idx="95">
                  <c:v>96.088239568175595</c:v>
                </c:pt>
                <c:pt idx="96">
                  <c:v>95.907057123288197</c:v>
                </c:pt>
                <c:pt idx="97">
                  <c:v>96.023466247555405</c:v>
                </c:pt>
                <c:pt idx="98">
                  <c:v>96.2616647715422</c:v>
                </c:pt>
                <c:pt idx="99">
                  <c:v>96.712283374578405</c:v>
                </c:pt>
                <c:pt idx="100">
                  <c:v>96.109431315534906</c:v>
                </c:pt>
                <c:pt idx="101">
                  <c:v>95.935104679108804</c:v>
                </c:pt>
                <c:pt idx="102">
                  <c:v>95.926593625682798</c:v>
                </c:pt>
                <c:pt idx="103">
                  <c:v>95.474882499985497</c:v>
                </c:pt>
                <c:pt idx="104">
                  <c:v>95.461934537312601</c:v>
                </c:pt>
                <c:pt idx="105">
                  <c:v>95.805140653605207</c:v>
                </c:pt>
                <c:pt idx="106">
                  <c:v>95.306809419543498</c:v>
                </c:pt>
                <c:pt idx="107">
                  <c:v>95.024565921981207</c:v>
                </c:pt>
                <c:pt idx="108">
                  <c:v>95.063511664084302</c:v>
                </c:pt>
                <c:pt idx="109">
                  <c:v>94.931028416777806</c:v>
                </c:pt>
                <c:pt idx="110">
                  <c:v>94.870157837018198</c:v>
                </c:pt>
                <c:pt idx="111">
                  <c:v>94.062295541432604</c:v>
                </c:pt>
                <c:pt idx="112">
                  <c:v>93.658310256657501</c:v>
                </c:pt>
                <c:pt idx="113">
                  <c:v>94.131946244901897</c:v>
                </c:pt>
                <c:pt idx="114">
                  <c:v>94.953505104023506</c:v>
                </c:pt>
                <c:pt idx="115">
                  <c:v>94.410116293161593</c:v>
                </c:pt>
                <c:pt idx="116">
                  <c:v>93.797922832066902</c:v>
                </c:pt>
                <c:pt idx="117">
                  <c:v>93.710187961093695</c:v>
                </c:pt>
                <c:pt idx="118">
                  <c:v>93.772331187945298</c:v>
                </c:pt>
                <c:pt idx="119">
                  <c:v>93.526508870668195</c:v>
                </c:pt>
                <c:pt idx="120">
                  <c:v>91.660271881996806</c:v>
                </c:pt>
                <c:pt idx="121">
                  <c:v>92.184913244671705</c:v>
                </c:pt>
                <c:pt idx="122">
                  <c:v>92.826327600903099</c:v>
                </c:pt>
                <c:pt idx="123">
                  <c:v>92.136679363046696</c:v>
                </c:pt>
                <c:pt idx="124">
                  <c:v>92.333821262084498</c:v>
                </c:pt>
                <c:pt idx="125">
                  <c:v>92.302764214562401</c:v>
                </c:pt>
                <c:pt idx="126">
                  <c:v>91.676568878382696</c:v>
                </c:pt>
                <c:pt idx="127">
                  <c:v>90.2633318664341</c:v>
                </c:pt>
                <c:pt idx="128">
                  <c:v>89.195489365775799</c:v>
                </c:pt>
                <c:pt idx="129">
                  <c:v>87.330124762628799</c:v>
                </c:pt>
                <c:pt idx="130">
                  <c:v>88.318379899004398</c:v>
                </c:pt>
                <c:pt idx="131">
                  <c:v>88.060662260168002</c:v>
                </c:pt>
                <c:pt idx="132">
                  <c:v>87.514377710640602</c:v>
                </c:pt>
                <c:pt idx="133">
                  <c:v>87.109143583751603</c:v>
                </c:pt>
                <c:pt idx="134">
                  <c:v>86.831500023924406</c:v>
                </c:pt>
                <c:pt idx="135">
                  <c:v>87.825446049381</c:v>
                </c:pt>
                <c:pt idx="136">
                  <c:v>87.987486373104602</c:v>
                </c:pt>
                <c:pt idx="137">
                  <c:v>88.158349877590297</c:v>
                </c:pt>
                <c:pt idx="138">
                  <c:v>88.204245418083801</c:v>
                </c:pt>
                <c:pt idx="139">
                  <c:v>87.034452328500393</c:v>
                </c:pt>
                <c:pt idx="140">
                  <c:v>86.218781470522501</c:v>
                </c:pt>
                <c:pt idx="141">
                  <c:v>86.336213823160705</c:v>
                </c:pt>
                <c:pt idx="142">
                  <c:v>86.881304937560401</c:v>
                </c:pt>
                <c:pt idx="143">
                  <c:v>86.695443864772002</c:v>
                </c:pt>
                <c:pt idx="144">
                  <c:v>86.5602808696176</c:v>
                </c:pt>
                <c:pt idx="145">
                  <c:v>86.4752913065538</c:v>
                </c:pt>
                <c:pt idx="146">
                  <c:v>88.107606737546405</c:v>
                </c:pt>
                <c:pt idx="147">
                  <c:v>87.841550631928897</c:v>
                </c:pt>
                <c:pt idx="148">
                  <c:v>87.105986757580496</c:v>
                </c:pt>
                <c:pt idx="149">
                  <c:v>87.155076781311806</c:v>
                </c:pt>
                <c:pt idx="150">
                  <c:v>87.071744493661598</c:v>
                </c:pt>
                <c:pt idx="151">
                  <c:v>86.933714573339202</c:v>
                </c:pt>
                <c:pt idx="152">
                  <c:v>86.491211656880594</c:v>
                </c:pt>
                <c:pt idx="153">
                  <c:v>86.567487039502097</c:v>
                </c:pt>
                <c:pt idx="154">
                  <c:v>86.699581198733696</c:v>
                </c:pt>
                <c:pt idx="155">
                  <c:v>86.712362737265195</c:v>
                </c:pt>
                <c:pt idx="156">
                  <c:v>86.990261035289905</c:v>
                </c:pt>
                <c:pt idx="157">
                  <c:v>87.070069504103401</c:v>
                </c:pt>
                <c:pt idx="158">
                  <c:v>87.972941209888106</c:v>
                </c:pt>
                <c:pt idx="159">
                  <c:v>88.169237804327594</c:v>
                </c:pt>
                <c:pt idx="160">
                  <c:v>88.314125744202698</c:v>
                </c:pt>
                <c:pt idx="161">
                  <c:v>89.604574408517195</c:v>
                </c:pt>
                <c:pt idx="162">
                  <c:v>90.195381387868906</c:v>
                </c:pt>
                <c:pt idx="163">
                  <c:v>90.424724449227796</c:v>
                </c:pt>
                <c:pt idx="164">
                  <c:v>90.248157442400995</c:v>
                </c:pt>
                <c:pt idx="165">
                  <c:v>91.078126571249797</c:v>
                </c:pt>
                <c:pt idx="166">
                  <c:v>91.580568386221699</c:v>
                </c:pt>
                <c:pt idx="167">
                  <c:v>91.743416441187904</c:v>
                </c:pt>
                <c:pt idx="168">
                  <c:v>91.454408028840803</c:v>
                </c:pt>
                <c:pt idx="169">
                  <c:v>91.905946602834007</c:v>
                </c:pt>
                <c:pt idx="170">
                  <c:v>92.150286205938599</c:v>
                </c:pt>
                <c:pt idx="171">
                  <c:v>92.506522088813497</c:v>
                </c:pt>
                <c:pt idx="172">
                  <c:v>92.472009140189101</c:v>
                </c:pt>
                <c:pt idx="173">
                  <c:v>92.861704437672202</c:v>
                </c:pt>
                <c:pt idx="174">
                  <c:v>92.916868049096394</c:v>
                </c:pt>
                <c:pt idx="175">
                  <c:v>94.904309780136401</c:v>
                </c:pt>
                <c:pt idx="176">
                  <c:v>95.889977497797602</c:v>
                </c:pt>
                <c:pt idx="177">
                  <c:v>96.208218429557206</c:v>
                </c:pt>
                <c:pt idx="178">
                  <c:v>95.891745817310806</c:v>
                </c:pt>
                <c:pt idx="179">
                  <c:v>95.738783117464607</c:v>
                </c:pt>
                <c:pt idx="180">
                  <c:v>95.586188117289197</c:v>
                </c:pt>
                <c:pt idx="181">
                  <c:v>95.612688626602406</c:v>
                </c:pt>
                <c:pt idx="182">
                  <c:v>96.056159758439307</c:v>
                </c:pt>
                <c:pt idx="183">
                  <c:v>96.082848255234097</c:v>
                </c:pt>
                <c:pt idx="184">
                  <c:v>96.336679721105597</c:v>
                </c:pt>
                <c:pt idx="185">
                  <c:v>96.290569267016906</c:v>
                </c:pt>
                <c:pt idx="186">
                  <c:v>95.710392528280295</c:v>
                </c:pt>
                <c:pt idx="187">
                  <c:v>95.932598556524596</c:v>
                </c:pt>
                <c:pt idx="188">
                  <c:v>96.1066826545552</c:v>
                </c:pt>
                <c:pt idx="189">
                  <c:v>95.036351933411595</c:v>
                </c:pt>
                <c:pt idx="190">
                  <c:v>95.152565040078699</c:v>
                </c:pt>
                <c:pt idx="191">
                  <c:v>95.095280859111696</c:v>
                </c:pt>
                <c:pt idx="192">
                  <c:v>94.657121581225894</c:v>
                </c:pt>
                <c:pt idx="193">
                  <c:v>94.904711964406005</c:v>
                </c:pt>
                <c:pt idx="194">
                  <c:v>94.660037721714104</c:v>
                </c:pt>
                <c:pt idx="195">
                  <c:v>94.674086865252207</c:v>
                </c:pt>
                <c:pt idx="196">
                  <c:v>94.711641596875594</c:v>
                </c:pt>
                <c:pt idx="197">
                  <c:v>93.896347195240907</c:v>
                </c:pt>
                <c:pt idx="198">
                  <c:v>93.7982689722934</c:v>
                </c:pt>
                <c:pt idx="199">
                  <c:v>93.176708082710903</c:v>
                </c:pt>
                <c:pt idx="200">
                  <c:v>93.614609340530095</c:v>
                </c:pt>
                <c:pt idx="201">
                  <c:v>93.405019366904895</c:v>
                </c:pt>
                <c:pt idx="202">
                  <c:v>93.809932513395296</c:v>
                </c:pt>
                <c:pt idx="203">
                  <c:v>94.0126892216702</c:v>
                </c:pt>
                <c:pt idx="204">
                  <c:v>92.956586900886094</c:v>
                </c:pt>
                <c:pt idx="205">
                  <c:v>93.091220629773602</c:v>
                </c:pt>
                <c:pt idx="206">
                  <c:v>93.013079949879895</c:v>
                </c:pt>
                <c:pt idx="207">
                  <c:v>92.6767063624076</c:v>
                </c:pt>
                <c:pt idx="208">
                  <c:v>92.459240187723594</c:v>
                </c:pt>
                <c:pt idx="209">
                  <c:v>92.594967078050203</c:v>
                </c:pt>
                <c:pt idx="210">
                  <c:v>92.930959940337601</c:v>
                </c:pt>
                <c:pt idx="211">
                  <c:v>93.021380508626095</c:v>
                </c:pt>
                <c:pt idx="212">
                  <c:v>93.217105780231606</c:v>
                </c:pt>
                <c:pt idx="213">
                  <c:v>93.576252689916899</c:v>
                </c:pt>
                <c:pt idx="214">
                  <c:v>93.605718436903999</c:v>
                </c:pt>
                <c:pt idx="215">
                  <c:v>92.962853963262503</c:v>
                </c:pt>
                <c:pt idx="216">
                  <c:v>93.269145503776699</c:v>
                </c:pt>
                <c:pt idx="217">
                  <c:v>92.974888793364599</c:v>
                </c:pt>
                <c:pt idx="218">
                  <c:v>92.539352549311502</c:v>
                </c:pt>
                <c:pt idx="219">
                  <c:v>92.832696528220595</c:v>
                </c:pt>
                <c:pt idx="220">
                  <c:v>92.471588788219805</c:v>
                </c:pt>
                <c:pt idx="221">
                  <c:v>92.303908624833596</c:v>
                </c:pt>
                <c:pt idx="222">
                  <c:v>91.771530395624893</c:v>
                </c:pt>
                <c:pt idx="223">
                  <c:v>91.187741845929693</c:v>
                </c:pt>
                <c:pt idx="224">
                  <c:v>90.813509378366902</c:v>
                </c:pt>
                <c:pt idx="225">
                  <c:v>90.223297240778606</c:v>
                </c:pt>
                <c:pt idx="226">
                  <c:v>90.132924475044206</c:v>
                </c:pt>
                <c:pt idx="227">
                  <c:v>90.466201027315407</c:v>
                </c:pt>
                <c:pt idx="228">
                  <c:v>90.659268020471401</c:v>
                </c:pt>
                <c:pt idx="229">
                  <c:v>90.777254830785196</c:v>
                </c:pt>
                <c:pt idx="230">
                  <c:v>90.243526127925605</c:v>
                </c:pt>
                <c:pt idx="231">
                  <c:v>90.185708176897094</c:v>
                </c:pt>
                <c:pt idx="232">
                  <c:v>90.315423305188304</c:v>
                </c:pt>
                <c:pt idx="233">
                  <c:v>91.531313977875698</c:v>
                </c:pt>
                <c:pt idx="234">
                  <c:v>91.509720387751202</c:v>
                </c:pt>
                <c:pt idx="235">
                  <c:v>91.100919666499095</c:v>
                </c:pt>
                <c:pt idx="236">
                  <c:v>91.348460370564496</c:v>
                </c:pt>
                <c:pt idx="237">
                  <c:v>93.575993368868694</c:v>
                </c:pt>
                <c:pt idx="238">
                  <c:v>93.856193798971105</c:v>
                </c:pt>
                <c:pt idx="239">
                  <c:v>93.443852839236996</c:v>
                </c:pt>
                <c:pt idx="240">
                  <c:v>94.004729403631899</c:v>
                </c:pt>
                <c:pt idx="241">
                  <c:v>93.579303168946495</c:v>
                </c:pt>
                <c:pt idx="242">
                  <c:v>93.371800762962394</c:v>
                </c:pt>
                <c:pt idx="243">
                  <c:v>94.151212533234997</c:v>
                </c:pt>
                <c:pt idx="244">
                  <c:v>93.606387980099598</c:v>
                </c:pt>
                <c:pt idx="245">
                  <c:v>92.842007130340207</c:v>
                </c:pt>
                <c:pt idx="246">
                  <c:v>93.294410500387698</c:v>
                </c:pt>
                <c:pt idx="247">
                  <c:v>93.491131659915695</c:v>
                </c:pt>
                <c:pt idx="248">
                  <c:v>93.817789543609507</c:v>
                </c:pt>
                <c:pt idx="249">
                  <c:v>93.552867803138099</c:v>
                </c:pt>
                <c:pt idx="250">
                  <c:v>92.961592877835898</c:v>
                </c:pt>
                <c:pt idx="251">
                  <c:v>92.559029958820901</c:v>
                </c:pt>
                <c:pt idx="252">
                  <c:v>93.108315275306694</c:v>
                </c:pt>
                <c:pt idx="253">
                  <c:v>93.714309696443095</c:v>
                </c:pt>
                <c:pt idx="254">
                  <c:v>94.246180935243004</c:v>
                </c:pt>
                <c:pt idx="255">
                  <c:v>93.937175939868396</c:v>
                </c:pt>
                <c:pt idx="256">
                  <c:v>94.351723920993905</c:v>
                </c:pt>
                <c:pt idx="257">
                  <c:v>94.246204004901998</c:v>
                </c:pt>
                <c:pt idx="258">
                  <c:v>93.886540523457001</c:v>
                </c:pt>
                <c:pt idx="259">
                  <c:v>93.360925869011396</c:v>
                </c:pt>
                <c:pt idx="260">
                  <c:v>93.597822182599501</c:v>
                </c:pt>
                <c:pt idx="261">
                  <c:v>93.615302800897496</c:v>
                </c:pt>
                <c:pt idx="262">
                  <c:v>94.073063928287496</c:v>
                </c:pt>
                <c:pt idx="263">
                  <c:v>94.520175840217206</c:v>
                </c:pt>
                <c:pt idx="264">
                  <c:v>94.288958099230499</c:v>
                </c:pt>
                <c:pt idx="265">
                  <c:v>93.871125126808394</c:v>
                </c:pt>
                <c:pt idx="266">
                  <c:v>94.237477840488793</c:v>
                </c:pt>
                <c:pt idx="267">
                  <c:v>94.099233225380502</c:v>
                </c:pt>
                <c:pt idx="268">
                  <c:v>93.902358978631696</c:v>
                </c:pt>
                <c:pt idx="269">
                  <c:v>94.704046998348105</c:v>
                </c:pt>
                <c:pt idx="270">
                  <c:v>94.675924550356498</c:v>
                </c:pt>
                <c:pt idx="271">
                  <c:v>95.232536311443198</c:v>
                </c:pt>
                <c:pt idx="272">
                  <c:v>94.3826673780585</c:v>
                </c:pt>
                <c:pt idx="273">
                  <c:v>95.024793307014093</c:v>
                </c:pt>
                <c:pt idx="274">
                  <c:v>95.210568248423201</c:v>
                </c:pt>
                <c:pt idx="275">
                  <c:v>95.465674243973893</c:v>
                </c:pt>
                <c:pt idx="276">
                  <c:v>95.164636033376794</c:v>
                </c:pt>
                <c:pt idx="277">
                  <c:v>95.432230624434197</c:v>
                </c:pt>
                <c:pt idx="278">
                  <c:v>95.200176208152399</c:v>
                </c:pt>
                <c:pt idx="279">
                  <c:v>95.324761250919707</c:v>
                </c:pt>
                <c:pt idx="280">
                  <c:v>95.465663301093997</c:v>
                </c:pt>
                <c:pt idx="281">
                  <c:v>96.015408983827101</c:v>
                </c:pt>
                <c:pt idx="282">
                  <c:v>95.283318227896501</c:v>
                </c:pt>
                <c:pt idx="283">
                  <c:v>95.120782274047897</c:v>
                </c:pt>
                <c:pt idx="284">
                  <c:v>95.132575726436698</c:v>
                </c:pt>
                <c:pt idx="285">
                  <c:v>94.537737859629402</c:v>
                </c:pt>
                <c:pt idx="286">
                  <c:v>95.141185412960098</c:v>
                </c:pt>
                <c:pt idx="287">
                  <c:v>96.564411681559505</c:v>
                </c:pt>
                <c:pt idx="288">
                  <c:v>96.291510780385906</c:v>
                </c:pt>
                <c:pt idx="289">
                  <c:v>96.742843627828606</c:v>
                </c:pt>
                <c:pt idx="290">
                  <c:v>96.536189525236097</c:v>
                </c:pt>
                <c:pt idx="291">
                  <c:v>96.475908508956195</c:v>
                </c:pt>
                <c:pt idx="292">
                  <c:v>95.685242929528101</c:v>
                </c:pt>
                <c:pt idx="293">
                  <c:v>95.369531356785799</c:v>
                </c:pt>
                <c:pt idx="294">
                  <c:v>95.822141527671306</c:v>
                </c:pt>
                <c:pt idx="295">
                  <c:v>95.543500632792103</c:v>
                </c:pt>
                <c:pt idx="296">
                  <c:v>95.860507714434604</c:v>
                </c:pt>
                <c:pt idx="297">
                  <c:v>95.948273764511796</c:v>
                </c:pt>
                <c:pt idx="298">
                  <c:v>95.492376848789704</c:v>
                </c:pt>
                <c:pt idx="299">
                  <c:v>95.7115391412501</c:v>
                </c:pt>
                <c:pt idx="300">
                  <c:v>95.684654363490793</c:v>
                </c:pt>
                <c:pt idx="301">
                  <c:v>95.125759728850795</c:v>
                </c:pt>
                <c:pt idx="302">
                  <c:v>95.562415389869201</c:v>
                </c:pt>
                <c:pt idx="303">
                  <c:v>95.028516122850803</c:v>
                </c:pt>
                <c:pt idx="304">
                  <c:v>95.4780682604666</c:v>
                </c:pt>
                <c:pt idx="305">
                  <c:v>95.433969718605098</c:v>
                </c:pt>
                <c:pt idx="306">
                  <c:v>96.438424074119993</c:v>
                </c:pt>
                <c:pt idx="307">
                  <c:v>96.515567024305696</c:v>
                </c:pt>
                <c:pt idx="308">
                  <c:v>96.650448135351795</c:v>
                </c:pt>
                <c:pt idx="309">
                  <c:v>96.486266276266704</c:v>
                </c:pt>
                <c:pt idx="310">
                  <c:v>96.6597958472084</c:v>
                </c:pt>
                <c:pt idx="311">
                  <c:v>95.929537297609997</c:v>
                </c:pt>
                <c:pt idx="312">
                  <c:v>95.812733973353204</c:v>
                </c:pt>
                <c:pt idx="313">
                  <c:v>95.405464214457595</c:v>
                </c:pt>
                <c:pt idx="314">
                  <c:v>95.642826333899606</c:v>
                </c:pt>
                <c:pt idx="315">
                  <c:v>95.326397111922603</c:v>
                </c:pt>
                <c:pt idx="316">
                  <c:v>95.570194685134197</c:v>
                </c:pt>
                <c:pt idx="317">
                  <c:v>95.887033087752997</c:v>
                </c:pt>
                <c:pt idx="318">
                  <c:v>95.750092793783097</c:v>
                </c:pt>
                <c:pt idx="319">
                  <c:v>95.975470262761306</c:v>
                </c:pt>
                <c:pt idx="320">
                  <c:v>96.443689387016093</c:v>
                </c:pt>
                <c:pt idx="321">
                  <c:v>96.212623682519805</c:v>
                </c:pt>
                <c:pt idx="322">
                  <c:v>96.918736644968902</c:v>
                </c:pt>
                <c:pt idx="323">
                  <c:v>97.485651526039007</c:v>
                </c:pt>
                <c:pt idx="324">
                  <c:v>97.348661439702397</c:v>
                </c:pt>
                <c:pt idx="325">
                  <c:v>97.482239294514699</c:v>
                </c:pt>
                <c:pt idx="326">
                  <c:v>97.673418261588793</c:v>
                </c:pt>
                <c:pt idx="327">
                  <c:v>97.654103669681504</c:v>
                </c:pt>
                <c:pt idx="328">
                  <c:v>97.493532928209007</c:v>
                </c:pt>
                <c:pt idx="329">
                  <c:v>97.270093823526594</c:v>
                </c:pt>
                <c:pt idx="330">
                  <c:v>98.0539749953018</c:v>
                </c:pt>
                <c:pt idx="331">
                  <c:v>98.921619507391</c:v>
                </c:pt>
                <c:pt idx="332">
                  <c:v>98.894178629119594</c:v>
                </c:pt>
                <c:pt idx="333">
                  <c:v>99.012206643311302</c:v>
                </c:pt>
                <c:pt idx="334">
                  <c:v>98.971205627347402</c:v>
                </c:pt>
                <c:pt idx="335">
                  <c:v>98.761444334357805</c:v>
                </c:pt>
                <c:pt idx="336">
                  <c:v>98.796135476539604</c:v>
                </c:pt>
                <c:pt idx="337">
                  <c:v>98.913607623771099</c:v>
                </c:pt>
                <c:pt idx="338">
                  <c:v>98.929295023015001</c:v>
                </c:pt>
                <c:pt idx="339">
                  <c:v>98.954708291359594</c:v>
                </c:pt>
                <c:pt idx="340">
                  <c:v>99.612837324930993</c:v>
                </c:pt>
                <c:pt idx="341">
                  <c:v>99.246557907564494</c:v>
                </c:pt>
                <c:pt idx="342">
                  <c:v>98.7371639014263</c:v>
                </c:pt>
                <c:pt idx="343">
                  <c:v>98.928046252582305</c:v>
                </c:pt>
                <c:pt idx="344">
                  <c:v>99.315951120095704</c:v>
                </c:pt>
                <c:pt idx="345">
                  <c:v>99.781692940028407</c:v>
                </c:pt>
                <c:pt idx="346">
                  <c:v>99.789210603841397</c:v>
                </c:pt>
                <c:pt idx="347">
                  <c:v>100.031495144559</c:v>
                </c:pt>
                <c:pt idx="348">
                  <c:v>100.16676813961</c:v>
                </c:pt>
                <c:pt idx="349">
                  <c:v>100.366354427213</c:v>
                </c:pt>
                <c:pt idx="350">
                  <c:v>100.32300140807401</c:v>
                </c:pt>
                <c:pt idx="351">
                  <c:v>100.629210640941</c:v>
                </c:pt>
                <c:pt idx="352">
                  <c:v>100.491357930821</c:v>
                </c:pt>
                <c:pt idx="353">
                  <c:v>99.8425012466992</c:v>
                </c:pt>
                <c:pt idx="354">
                  <c:v>100.24831651321099</c:v>
                </c:pt>
                <c:pt idx="355">
                  <c:v>100.331619117466</c:v>
                </c:pt>
                <c:pt idx="356">
                  <c:v>100.42730968991501</c:v>
                </c:pt>
                <c:pt idx="357">
                  <c:v>100.524229054561</c:v>
                </c:pt>
                <c:pt idx="358">
                  <c:v>100.80180748418</c:v>
                </c:pt>
                <c:pt idx="359">
                  <c:v>101.665854404752</c:v>
                </c:pt>
                <c:pt idx="360">
                  <c:v>101.912572944865</c:v>
                </c:pt>
                <c:pt idx="361">
                  <c:v>101.71482416210701</c:v>
                </c:pt>
                <c:pt idx="362">
                  <c:v>101.696428732291</c:v>
                </c:pt>
                <c:pt idx="363">
                  <c:v>102.232725982869</c:v>
                </c:pt>
                <c:pt idx="364">
                  <c:v>102.57585991486199</c:v>
                </c:pt>
                <c:pt idx="365">
                  <c:v>102.26514153717601</c:v>
                </c:pt>
                <c:pt idx="366">
                  <c:v>102.28591953838701</c:v>
                </c:pt>
                <c:pt idx="367">
                  <c:v>102.547568769774</c:v>
                </c:pt>
                <c:pt idx="368">
                  <c:v>102.448208479258</c:v>
                </c:pt>
                <c:pt idx="369">
                  <c:v>102.253631518725</c:v>
                </c:pt>
                <c:pt idx="370">
                  <c:v>102.376783038784</c:v>
                </c:pt>
                <c:pt idx="371">
                  <c:v>103.123517349056</c:v>
                </c:pt>
                <c:pt idx="372">
                  <c:v>102.956270897995</c:v>
                </c:pt>
                <c:pt idx="373">
                  <c:v>102.984118675378</c:v>
                </c:pt>
                <c:pt idx="374">
                  <c:v>102.58189833621999</c:v>
                </c:pt>
                <c:pt idx="375">
                  <c:v>102.284949830934</c:v>
                </c:pt>
                <c:pt idx="376">
                  <c:v>102.674711156081</c:v>
                </c:pt>
                <c:pt idx="377">
                  <c:v>102.87448393285899</c:v>
                </c:pt>
                <c:pt idx="378">
                  <c:v>103.401947034762</c:v>
                </c:pt>
                <c:pt idx="379">
                  <c:v>103.27752417048499</c:v>
                </c:pt>
                <c:pt idx="380">
                  <c:v>102.62592820175399</c:v>
                </c:pt>
                <c:pt idx="381">
                  <c:v>102.90107385128699</c:v>
                </c:pt>
                <c:pt idx="382">
                  <c:v>103.12730250583699</c:v>
                </c:pt>
                <c:pt idx="383">
                  <c:v>103.026530991893</c:v>
                </c:pt>
                <c:pt idx="384">
                  <c:v>102.862779784019</c:v>
                </c:pt>
                <c:pt idx="385">
                  <c:v>102.934598297438</c:v>
                </c:pt>
                <c:pt idx="386">
                  <c:v>103.50039401396199</c:v>
                </c:pt>
                <c:pt idx="387">
                  <c:v>103.624176314981</c:v>
                </c:pt>
                <c:pt idx="388">
                  <c:v>103.27720288224</c:v>
                </c:pt>
                <c:pt idx="389">
                  <c:v>103.334529070108</c:v>
                </c:pt>
                <c:pt idx="390">
                  <c:v>102.814291099869</c:v>
                </c:pt>
                <c:pt idx="391">
                  <c:v>102.150405013959</c:v>
                </c:pt>
                <c:pt idx="392">
                  <c:v>102.505621157067</c:v>
                </c:pt>
                <c:pt idx="393">
                  <c:v>102.052050412263</c:v>
                </c:pt>
                <c:pt idx="394">
                  <c:v>102.326846811449</c:v>
                </c:pt>
                <c:pt idx="395">
                  <c:v>102.19150615571399</c:v>
                </c:pt>
                <c:pt idx="396">
                  <c:v>102.102517921337</c:v>
                </c:pt>
                <c:pt idx="397">
                  <c:v>101.886724580883</c:v>
                </c:pt>
                <c:pt idx="398">
                  <c:v>101.753624487197</c:v>
                </c:pt>
                <c:pt idx="399">
                  <c:v>102.417914246935</c:v>
                </c:pt>
                <c:pt idx="400">
                  <c:v>102.66839022220699</c:v>
                </c:pt>
                <c:pt idx="401">
                  <c:v>103.364129093217</c:v>
                </c:pt>
                <c:pt idx="402">
                  <c:v>103.35909274723799</c:v>
                </c:pt>
                <c:pt idx="403">
                  <c:v>103.72652099071399</c:v>
                </c:pt>
                <c:pt idx="404">
                  <c:v>103.45785482674</c:v>
                </c:pt>
                <c:pt idx="405">
                  <c:v>103.794872356775</c:v>
                </c:pt>
                <c:pt idx="406">
                  <c:v>104.577206818638</c:v>
                </c:pt>
                <c:pt idx="407">
                  <c:v>104.825491527682</c:v>
                </c:pt>
                <c:pt idx="408">
                  <c:v>104.528107523532</c:v>
                </c:pt>
                <c:pt idx="409">
                  <c:v>104.19152615071501</c:v>
                </c:pt>
                <c:pt idx="410">
                  <c:v>104.035428154412</c:v>
                </c:pt>
                <c:pt idx="411">
                  <c:v>104.414368072868</c:v>
                </c:pt>
                <c:pt idx="412">
                  <c:v>104.63010069152401</c:v>
                </c:pt>
                <c:pt idx="413">
                  <c:v>104.98033860693501</c:v>
                </c:pt>
                <c:pt idx="414">
                  <c:v>104.707716360201</c:v>
                </c:pt>
                <c:pt idx="415">
                  <c:v>104.908248047245</c:v>
                </c:pt>
                <c:pt idx="416">
                  <c:v>104.668074153096</c:v>
                </c:pt>
                <c:pt idx="417">
                  <c:v>104.624832049566</c:v>
                </c:pt>
                <c:pt idx="418">
                  <c:v>104.229965574006</c:v>
                </c:pt>
                <c:pt idx="419">
                  <c:v>103.851906159449</c:v>
                </c:pt>
                <c:pt idx="420">
                  <c:v>103.910487703991</c:v>
                </c:pt>
                <c:pt idx="421">
                  <c:v>103.927258309371</c:v>
                </c:pt>
                <c:pt idx="422">
                  <c:v>103.79950654313301</c:v>
                </c:pt>
                <c:pt idx="423">
                  <c:v>103.636936709821</c:v>
                </c:pt>
                <c:pt idx="424">
                  <c:v>103.461873559632</c:v>
                </c:pt>
                <c:pt idx="425">
                  <c:v>103.76507124773499</c:v>
                </c:pt>
                <c:pt idx="426">
                  <c:v>103.416513945205</c:v>
                </c:pt>
                <c:pt idx="427">
                  <c:v>103.529895829041</c:v>
                </c:pt>
                <c:pt idx="428">
                  <c:v>103.859064365457</c:v>
                </c:pt>
                <c:pt idx="429">
                  <c:v>103.86103192888901</c:v>
                </c:pt>
                <c:pt idx="430">
                  <c:v>103.436177456154</c:v>
                </c:pt>
                <c:pt idx="431">
                  <c:v>103.236470829358</c:v>
                </c:pt>
                <c:pt idx="432">
                  <c:v>103.35883332626</c:v>
                </c:pt>
                <c:pt idx="433">
                  <c:v>103.169213472672</c:v>
                </c:pt>
                <c:pt idx="434">
                  <c:v>102.995688370181</c:v>
                </c:pt>
                <c:pt idx="435">
                  <c:v>103.152298278001</c:v>
                </c:pt>
                <c:pt idx="436">
                  <c:v>103.39388579895601</c:v>
                </c:pt>
                <c:pt idx="437">
                  <c:v>103.023458924599</c:v>
                </c:pt>
                <c:pt idx="438">
                  <c:v>103.60477601046</c:v>
                </c:pt>
                <c:pt idx="439">
                  <c:v>103.990271606874</c:v>
                </c:pt>
                <c:pt idx="440">
                  <c:v>103.593259630308</c:v>
                </c:pt>
                <c:pt idx="441">
                  <c:v>103.727114739936</c:v>
                </c:pt>
                <c:pt idx="442">
                  <c:v>103.937229945635</c:v>
                </c:pt>
                <c:pt idx="443">
                  <c:v>103.82511745701601</c:v>
                </c:pt>
                <c:pt idx="444">
                  <c:v>104.048002918547</c:v>
                </c:pt>
                <c:pt idx="445">
                  <c:v>103.918137150565</c:v>
                </c:pt>
                <c:pt idx="446">
                  <c:v>104.383749238036</c:v>
                </c:pt>
                <c:pt idx="447">
                  <c:v>104.28414107606901</c:v>
                </c:pt>
                <c:pt idx="448">
                  <c:v>104.58710425168201</c:v>
                </c:pt>
                <c:pt idx="449">
                  <c:v>104.503258335705</c:v>
                </c:pt>
                <c:pt idx="450">
                  <c:v>104.210991826132</c:v>
                </c:pt>
                <c:pt idx="451">
                  <c:v>103.467263559877</c:v>
                </c:pt>
                <c:pt idx="452">
                  <c:v>103.43464797473101</c:v>
                </c:pt>
                <c:pt idx="453">
                  <c:v>103.425787161066</c:v>
                </c:pt>
                <c:pt idx="454">
                  <c:v>103.46955121036601</c:v>
                </c:pt>
                <c:pt idx="455">
                  <c:v>102.97834745663501</c:v>
                </c:pt>
                <c:pt idx="456">
                  <c:v>102.974483107379</c:v>
                </c:pt>
                <c:pt idx="457">
                  <c:v>102.98502722415699</c:v>
                </c:pt>
                <c:pt idx="458">
                  <c:v>103.39148913368101</c:v>
                </c:pt>
                <c:pt idx="459">
                  <c:v>102.95862202068101</c:v>
                </c:pt>
                <c:pt idx="460">
                  <c:v>102.751938370633</c:v>
                </c:pt>
                <c:pt idx="461">
                  <c:v>102.84453892578</c:v>
                </c:pt>
                <c:pt idx="462">
                  <c:v>102.676193976557</c:v>
                </c:pt>
                <c:pt idx="463">
                  <c:v>102.578783828471</c:v>
                </c:pt>
                <c:pt idx="464">
                  <c:v>102.123984728742</c:v>
                </c:pt>
                <c:pt idx="465">
                  <c:v>102.204476153282</c:v>
                </c:pt>
                <c:pt idx="466">
                  <c:v>102.28271437965</c:v>
                </c:pt>
                <c:pt idx="467">
                  <c:v>102.836940164792</c:v>
                </c:pt>
                <c:pt idx="468">
                  <c:v>102.574878577127</c:v>
                </c:pt>
                <c:pt idx="469">
                  <c:v>102.591745264154</c:v>
                </c:pt>
                <c:pt idx="470">
                  <c:v>102.773696491444</c:v>
                </c:pt>
                <c:pt idx="471">
                  <c:v>102.63393784202</c:v>
                </c:pt>
                <c:pt idx="472">
                  <c:v>102.846649829311</c:v>
                </c:pt>
                <c:pt idx="473">
                  <c:v>103.144368499991</c:v>
                </c:pt>
                <c:pt idx="474">
                  <c:v>103.275773232022</c:v>
                </c:pt>
                <c:pt idx="475">
                  <c:v>103.54408385007299</c:v>
                </c:pt>
                <c:pt idx="476">
                  <c:v>103.849582491211</c:v>
                </c:pt>
                <c:pt idx="477">
                  <c:v>103.936659920274</c:v>
                </c:pt>
                <c:pt idx="478">
                  <c:v>103.907780999522</c:v>
                </c:pt>
                <c:pt idx="479">
                  <c:v>104.150882069293</c:v>
                </c:pt>
                <c:pt idx="480">
                  <c:v>104.097726650997</c:v>
                </c:pt>
                <c:pt idx="481">
                  <c:v>103.986399779254</c:v>
                </c:pt>
                <c:pt idx="482">
                  <c:v>104.14114633536801</c:v>
                </c:pt>
                <c:pt idx="483">
                  <c:v>104.193764762312</c:v>
                </c:pt>
                <c:pt idx="484">
                  <c:v>104.337135542141</c:v>
                </c:pt>
                <c:pt idx="485">
                  <c:v>104.530518243881</c:v>
                </c:pt>
                <c:pt idx="486">
                  <c:v>104.50307694301</c:v>
                </c:pt>
                <c:pt idx="487">
                  <c:v>105.003053485526</c:v>
                </c:pt>
                <c:pt idx="488">
                  <c:v>105.288341991938</c:v>
                </c:pt>
                <c:pt idx="489">
                  <c:v>105.12676767468</c:v>
                </c:pt>
                <c:pt idx="490">
                  <c:v>104.940286128265</c:v>
                </c:pt>
                <c:pt idx="491">
                  <c:v>105.231584879576</c:v>
                </c:pt>
                <c:pt idx="492">
                  <c:v>105.26259760598499</c:v>
                </c:pt>
                <c:pt idx="493">
                  <c:v>104.388839591414</c:v>
                </c:pt>
                <c:pt idx="494">
                  <c:v>104.099845919461</c:v>
                </c:pt>
                <c:pt idx="495">
                  <c:v>104.279925142987</c:v>
                </c:pt>
                <c:pt idx="496">
                  <c:v>104.284551801004</c:v>
                </c:pt>
                <c:pt idx="497">
                  <c:v>104.405944312638</c:v>
                </c:pt>
                <c:pt idx="498">
                  <c:v>104.543498350959</c:v>
                </c:pt>
                <c:pt idx="499">
                  <c:v>104.59573874725</c:v>
                </c:pt>
                <c:pt idx="500">
                  <c:v>104.10439544101</c:v>
                </c:pt>
                <c:pt idx="501">
                  <c:v>104.33872716353601</c:v>
                </c:pt>
                <c:pt idx="502">
                  <c:v>104.73221704471899</c:v>
                </c:pt>
                <c:pt idx="503">
                  <c:v>104.756684198386</c:v>
                </c:pt>
                <c:pt idx="504">
                  <c:v>105.00823765073901</c:v>
                </c:pt>
                <c:pt idx="505">
                  <c:v>105.26703062668101</c:v>
                </c:pt>
                <c:pt idx="506">
                  <c:v>105.47425015582</c:v>
                </c:pt>
                <c:pt idx="507">
                  <c:v>105.568503348338</c:v>
                </c:pt>
                <c:pt idx="508">
                  <c:v>105.75277857270299</c:v>
                </c:pt>
                <c:pt idx="509">
                  <c:v>105.655918605971</c:v>
                </c:pt>
                <c:pt idx="510">
                  <c:v>105.553069883522</c:v>
                </c:pt>
                <c:pt idx="511">
                  <c:v>105.901468983108</c:v>
                </c:pt>
                <c:pt idx="512">
                  <c:v>106.212092144466</c:v>
                </c:pt>
                <c:pt idx="513">
                  <c:v>106.110618642324</c:v>
                </c:pt>
                <c:pt idx="514">
                  <c:v>106.16540080577001</c:v>
                </c:pt>
                <c:pt idx="515">
                  <c:v>106.118257322506</c:v>
                </c:pt>
                <c:pt idx="516">
                  <c:v>106.022177365589</c:v>
                </c:pt>
                <c:pt idx="517">
                  <c:v>105.887090852629</c:v>
                </c:pt>
                <c:pt idx="518">
                  <c:v>106.455484321209</c:v>
                </c:pt>
                <c:pt idx="519">
                  <c:v>106.462017314333</c:v>
                </c:pt>
                <c:pt idx="520">
                  <c:v>106.718049439547</c:v>
                </c:pt>
                <c:pt idx="521">
                  <c:v>106.467351318979</c:v>
                </c:pt>
                <c:pt idx="522">
                  <c:v>106.46292201950099</c:v>
                </c:pt>
                <c:pt idx="523">
                  <c:v>106.47220776495099</c:v>
                </c:pt>
                <c:pt idx="524">
                  <c:v>105.65554200621099</c:v>
                </c:pt>
                <c:pt idx="525">
                  <c:v>106.27514173876401</c:v>
                </c:pt>
                <c:pt idx="526">
                  <c:v>106.43977277369601</c:v>
                </c:pt>
                <c:pt idx="527">
                  <c:v>106.707637307158</c:v>
                </c:pt>
                <c:pt idx="528">
                  <c:v>106.525928451417</c:v>
                </c:pt>
                <c:pt idx="529">
                  <c:v>106.532917648923</c:v>
                </c:pt>
                <c:pt idx="530">
                  <c:v>106.396339551723</c:v>
                </c:pt>
                <c:pt idx="531">
                  <c:v>106.58524306754001</c:v>
                </c:pt>
                <c:pt idx="532">
                  <c:v>106.279829712243</c:v>
                </c:pt>
                <c:pt idx="533">
                  <c:v>105.84186622257801</c:v>
                </c:pt>
                <c:pt idx="534">
                  <c:v>106.165737884732</c:v>
                </c:pt>
                <c:pt idx="535">
                  <c:v>105.999715525619</c:v>
                </c:pt>
                <c:pt idx="536">
                  <c:v>106.11561424939801</c:v>
                </c:pt>
                <c:pt idx="537">
                  <c:v>105.901832696661</c:v>
                </c:pt>
                <c:pt idx="538">
                  <c:v>106.030398597198</c:v>
                </c:pt>
                <c:pt idx="539">
                  <c:v>106.060131235971</c:v>
                </c:pt>
                <c:pt idx="540">
                  <c:v>106.015167841203</c:v>
                </c:pt>
                <c:pt idx="541">
                  <c:v>106.223771471581</c:v>
                </c:pt>
                <c:pt idx="542">
                  <c:v>105.98839970843601</c:v>
                </c:pt>
                <c:pt idx="543">
                  <c:v>106.31567868393</c:v>
                </c:pt>
                <c:pt idx="544">
                  <c:v>106.503780404997</c:v>
                </c:pt>
                <c:pt idx="545">
                  <c:v>106.389860345215</c:v>
                </c:pt>
                <c:pt idx="546">
                  <c:v>106.21464406764601</c:v>
                </c:pt>
                <c:pt idx="547">
                  <c:v>105.971453135804</c:v>
                </c:pt>
                <c:pt idx="548">
                  <c:v>106.661079449445</c:v>
                </c:pt>
                <c:pt idx="549">
                  <c:v>106.478665496494</c:v>
                </c:pt>
                <c:pt idx="550">
                  <c:v>106.93985325207299</c:v>
                </c:pt>
                <c:pt idx="551">
                  <c:v>107.12998320871</c:v>
                </c:pt>
                <c:pt idx="552">
                  <c:v>107.690340469022</c:v>
                </c:pt>
                <c:pt idx="553">
                  <c:v>107.69477139775201</c:v>
                </c:pt>
                <c:pt idx="554">
                  <c:v>107.345999461953</c:v>
                </c:pt>
                <c:pt idx="555">
                  <c:v>107.593777839696</c:v>
                </c:pt>
                <c:pt idx="556">
                  <c:v>107.75518704954099</c:v>
                </c:pt>
                <c:pt idx="557">
                  <c:v>107.237368850775</c:v>
                </c:pt>
                <c:pt idx="558">
                  <c:v>107.56843286064201</c:v>
                </c:pt>
                <c:pt idx="559">
                  <c:v>107.78180323898</c:v>
                </c:pt>
                <c:pt idx="560">
                  <c:v>107.458759298488</c:v>
                </c:pt>
                <c:pt idx="561">
                  <c:v>107.457171417418</c:v>
                </c:pt>
                <c:pt idx="562">
                  <c:v>106.883620401526</c:v>
                </c:pt>
                <c:pt idx="563">
                  <c:v>106.69934665221901</c:v>
                </c:pt>
                <c:pt idx="564">
                  <c:v>106.87756722906801</c:v>
                </c:pt>
                <c:pt idx="565">
                  <c:v>107.30531565430699</c:v>
                </c:pt>
                <c:pt idx="566">
                  <c:v>107.250189509994</c:v>
                </c:pt>
                <c:pt idx="567">
                  <c:v>107.361348537024</c:v>
                </c:pt>
                <c:pt idx="568">
                  <c:v>107.326089169621</c:v>
                </c:pt>
                <c:pt idx="569">
                  <c:v>107.459983524077</c:v>
                </c:pt>
                <c:pt idx="570">
                  <c:v>107.881223288817</c:v>
                </c:pt>
                <c:pt idx="571">
                  <c:v>108.207507625951</c:v>
                </c:pt>
                <c:pt idx="572">
                  <c:v>107.647036297222</c:v>
                </c:pt>
                <c:pt idx="573">
                  <c:v>107.477773568392</c:v>
                </c:pt>
                <c:pt idx="574">
                  <c:v>107.87285022336199</c:v>
                </c:pt>
                <c:pt idx="575">
                  <c:v>108.093569011773</c:v>
                </c:pt>
                <c:pt idx="576">
                  <c:v>108.356884892297</c:v>
                </c:pt>
                <c:pt idx="577">
                  <c:v>108.15373217483</c:v>
                </c:pt>
                <c:pt idx="578">
                  <c:v>108.28772902032701</c:v>
                </c:pt>
                <c:pt idx="579">
                  <c:v>107.764102709296</c:v>
                </c:pt>
                <c:pt idx="580">
                  <c:v>107.848043093927</c:v>
                </c:pt>
                <c:pt idx="581">
                  <c:v>107.844844562707</c:v>
                </c:pt>
                <c:pt idx="582">
                  <c:v>108.48035609993001</c:v>
                </c:pt>
                <c:pt idx="583">
                  <c:v>108.556872270076</c:v>
                </c:pt>
                <c:pt idx="584">
                  <c:v>108.778687372392</c:v>
                </c:pt>
                <c:pt idx="585">
                  <c:v>108.665264963409</c:v>
                </c:pt>
                <c:pt idx="586">
                  <c:v>108.897937616177</c:v>
                </c:pt>
                <c:pt idx="587">
                  <c:v>109.306532080268</c:v>
                </c:pt>
                <c:pt idx="588">
                  <c:v>109.34478380297</c:v>
                </c:pt>
                <c:pt idx="589">
                  <c:v>109.421767757361</c:v>
                </c:pt>
                <c:pt idx="590">
                  <c:v>109.175475252038</c:v>
                </c:pt>
                <c:pt idx="591">
                  <c:v>108.91010728600401</c:v>
                </c:pt>
                <c:pt idx="592">
                  <c:v>109.225669342895</c:v>
                </c:pt>
                <c:pt idx="593">
                  <c:v>110.131013055559</c:v>
                </c:pt>
                <c:pt idx="594">
                  <c:v>110.12266835262299</c:v>
                </c:pt>
                <c:pt idx="595">
                  <c:v>110.2374313633</c:v>
                </c:pt>
                <c:pt idx="596">
                  <c:v>110.37075702362</c:v>
                </c:pt>
                <c:pt idx="597">
                  <c:v>110.23007918812699</c:v>
                </c:pt>
                <c:pt idx="598">
                  <c:v>110.15454250830101</c:v>
                </c:pt>
                <c:pt idx="599">
                  <c:v>110.447186805565</c:v>
                </c:pt>
                <c:pt idx="600">
                  <c:v>110.46591129232</c:v>
                </c:pt>
                <c:pt idx="601">
                  <c:v>110.61441084574901</c:v>
                </c:pt>
                <c:pt idx="602">
                  <c:v>109.86752830403201</c:v>
                </c:pt>
                <c:pt idx="603">
                  <c:v>110.349383363987</c:v>
                </c:pt>
                <c:pt idx="604">
                  <c:v>110.78778970908</c:v>
                </c:pt>
                <c:pt idx="605">
                  <c:v>111.067249930157</c:v>
                </c:pt>
                <c:pt idx="606">
                  <c:v>111.11180896994</c:v>
                </c:pt>
                <c:pt idx="607">
                  <c:v>111.145593673127</c:v>
                </c:pt>
                <c:pt idx="608">
                  <c:v>111.546168156197</c:v>
                </c:pt>
                <c:pt idx="609">
                  <c:v>111.589626731205</c:v>
                </c:pt>
                <c:pt idx="610">
                  <c:v>111.05567382230601</c:v>
                </c:pt>
                <c:pt idx="611">
                  <c:v>111.078926031973</c:v>
                </c:pt>
                <c:pt idx="612">
                  <c:v>111.772011302023</c:v>
                </c:pt>
                <c:pt idx="613">
                  <c:v>112.276875752119</c:v>
                </c:pt>
                <c:pt idx="614">
                  <c:v>112.04070927121499</c:v>
                </c:pt>
                <c:pt idx="615">
                  <c:v>111.828805103146</c:v>
                </c:pt>
                <c:pt idx="616">
                  <c:v>112.027265125022</c:v>
                </c:pt>
                <c:pt idx="617">
                  <c:v>112.819382792073</c:v>
                </c:pt>
                <c:pt idx="618">
                  <c:v>113.460786337681</c:v>
                </c:pt>
                <c:pt idx="619">
                  <c:v>113.538504559846</c:v>
                </c:pt>
                <c:pt idx="620">
                  <c:v>113.466710557016</c:v>
                </c:pt>
                <c:pt idx="621">
                  <c:v>113.772321930288</c:v>
                </c:pt>
                <c:pt idx="622">
                  <c:v>114.144187677628</c:v>
                </c:pt>
                <c:pt idx="623">
                  <c:v>114.579544455099</c:v>
                </c:pt>
                <c:pt idx="624">
                  <c:v>114.33325537421101</c:v>
                </c:pt>
                <c:pt idx="625">
                  <c:v>114.180901794888</c:v>
                </c:pt>
                <c:pt idx="626">
                  <c:v>114.16957888081301</c:v>
                </c:pt>
                <c:pt idx="627">
                  <c:v>113.96134022472999</c:v>
                </c:pt>
                <c:pt idx="628">
                  <c:v>114.838548198128</c:v>
                </c:pt>
                <c:pt idx="629">
                  <c:v>115.227617082403</c:v>
                </c:pt>
                <c:pt idx="630">
                  <c:v>115.010462485872</c:v>
                </c:pt>
                <c:pt idx="631">
                  <c:v>115.299885877652</c:v>
                </c:pt>
                <c:pt idx="632">
                  <c:v>115.368115708454</c:v>
                </c:pt>
                <c:pt idx="633">
                  <c:v>115.23209978388201</c:v>
                </c:pt>
                <c:pt idx="634">
                  <c:v>115.641109718732</c:v>
                </c:pt>
                <c:pt idx="635">
                  <c:v>115.09307979315</c:v>
                </c:pt>
                <c:pt idx="636">
                  <c:v>114.990367642344</c:v>
                </c:pt>
                <c:pt idx="637">
                  <c:v>115.442690605165</c:v>
                </c:pt>
                <c:pt idx="638">
                  <c:v>114.943536318814</c:v>
                </c:pt>
                <c:pt idx="639">
                  <c:v>115.39881489957099</c:v>
                </c:pt>
                <c:pt idx="640">
                  <c:v>115.013471839524</c:v>
                </c:pt>
                <c:pt idx="641">
                  <c:v>115.355010347464</c:v>
                </c:pt>
                <c:pt idx="642">
                  <c:v>115.66836948942</c:v>
                </c:pt>
                <c:pt idx="643">
                  <c:v>115.18722121723501</c:v>
                </c:pt>
                <c:pt idx="644">
                  <c:v>114.758982157166</c:v>
                </c:pt>
                <c:pt idx="645">
                  <c:v>115.144761081626</c:v>
                </c:pt>
                <c:pt idx="646">
                  <c:v>115.48500736096599</c:v>
                </c:pt>
                <c:pt idx="647">
                  <c:v>115.40850722788799</c:v>
                </c:pt>
                <c:pt idx="648">
                  <c:v>116.153164670207</c:v>
                </c:pt>
                <c:pt idx="649">
                  <c:v>115.879900111865</c:v>
                </c:pt>
                <c:pt idx="650">
                  <c:v>117.000573107458</c:v>
                </c:pt>
                <c:pt idx="651">
                  <c:v>116.572769802482</c:v>
                </c:pt>
                <c:pt idx="652">
                  <c:v>116.635524605749</c:v>
                </c:pt>
                <c:pt idx="653">
                  <c:v>115.559867464294</c:v>
                </c:pt>
                <c:pt idx="654">
                  <c:v>115.772627281206</c:v>
                </c:pt>
                <c:pt idx="655">
                  <c:v>115.48389778049599</c:v>
                </c:pt>
                <c:pt idx="656">
                  <c:v>114.540873436601</c:v>
                </c:pt>
                <c:pt idx="657">
                  <c:v>113.561739173565</c:v>
                </c:pt>
                <c:pt idx="658">
                  <c:v>113.600498643685</c:v>
                </c:pt>
                <c:pt idx="659">
                  <c:v>113.52786248448101</c:v>
                </c:pt>
                <c:pt idx="660">
                  <c:v>114.213313754852</c:v>
                </c:pt>
                <c:pt idx="661">
                  <c:v>114.500551395128</c:v>
                </c:pt>
                <c:pt idx="662">
                  <c:v>114.83809223228801</c:v>
                </c:pt>
                <c:pt idx="663">
                  <c:v>114.390929993412</c:v>
                </c:pt>
                <c:pt idx="664">
                  <c:v>114.313734000351</c:v>
                </c:pt>
                <c:pt idx="665">
                  <c:v>114.48786281800901</c:v>
                </c:pt>
                <c:pt idx="666">
                  <c:v>114.63177618433799</c:v>
                </c:pt>
                <c:pt idx="667">
                  <c:v>114.436443089862</c:v>
                </c:pt>
                <c:pt idx="668">
                  <c:v>114.420350453572</c:v>
                </c:pt>
                <c:pt idx="669">
                  <c:v>114.72713432166201</c:v>
                </c:pt>
                <c:pt idx="670">
                  <c:v>114.684020821583</c:v>
                </c:pt>
                <c:pt idx="671">
                  <c:v>115.165240792238</c:v>
                </c:pt>
                <c:pt idx="672">
                  <c:v>114.240650202076</c:v>
                </c:pt>
                <c:pt idx="673">
                  <c:v>113.840995404089</c:v>
                </c:pt>
                <c:pt idx="674">
                  <c:v>114.09755894444901</c:v>
                </c:pt>
                <c:pt idx="675">
                  <c:v>113.986572526313</c:v>
                </c:pt>
                <c:pt idx="676">
                  <c:v>114.159080565126</c:v>
                </c:pt>
                <c:pt idx="677">
                  <c:v>113.567436576791</c:v>
                </c:pt>
                <c:pt idx="678">
                  <c:v>113.026800839091</c:v>
                </c:pt>
                <c:pt idx="679">
                  <c:v>113.612099043645</c:v>
                </c:pt>
                <c:pt idx="680">
                  <c:v>114.32932873751599</c:v>
                </c:pt>
                <c:pt idx="681">
                  <c:v>114.383183633196</c:v>
                </c:pt>
                <c:pt idx="682">
                  <c:v>114.83477717203201</c:v>
                </c:pt>
                <c:pt idx="683">
                  <c:v>114.71363564317301</c:v>
                </c:pt>
                <c:pt idx="684">
                  <c:v>114.48414414869799</c:v>
                </c:pt>
                <c:pt idx="685">
                  <c:v>114.804834311554</c:v>
                </c:pt>
                <c:pt idx="686">
                  <c:v>114.04996937473901</c:v>
                </c:pt>
                <c:pt idx="687">
                  <c:v>114.818746021583</c:v>
                </c:pt>
                <c:pt idx="688">
                  <c:v>114.69026163348001</c:v>
                </c:pt>
                <c:pt idx="689">
                  <c:v>115.061750760265</c:v>
                </c:pt>
                <c:pt idx="690">
                  <c:v>115.491756377695</c:v>
                </c:pt>
                <c:pt idx="691">
                  <c:v>115.45771085577201</c:v>
                </c:pt>
                <c:pt idx="692">
                  <c:v>115.131681630207</c:v>
                </c:pt>
                <c:pt idx="693">
                  <c:v>115.312008544631</c:v>
                </c:pt>
                <c:pt idx="694">
                  <c:v>115.511914687524</c:v>
                </c:pt>
                <c:pt idx="695">
                  <c:v>115.762209527872</c:v>
                </c:pt>
                <c:pt idx="696">
                  <c:v>115.753810765658</c:v>
                </c:pt>
                <c:pt idx="697">
                  <c:v>115.99273677984</c:v>
                </c:pt>
                <c:pt idx="698">
                  <c:v>116.24487934196399</c:v>
                </c:pt>
                <c:pt idx="699">
                  <c:v>116.34102931115601</c:v>
                </c:pt>
                <c:pt idx="700">
                  <c:v>116.343221963537</c:v>
                </c:pt>
                <c:pt idx="701">
                  <c:v>115.97021821302801</c:v>
                </c:pt>
                <c:pt idx="702">
                  <c:v>115.25155110596</c:v>
                </c:pt>
                <c:pt idx="703">
                  <c:v>115.37518663968601</c:v>
                </c:pt>
                <c:pt idx="704">
                  <c:v>115.80837279697199</c:v>
                </c:pt>
                <c:pt idx="705">
                  <c:v>116.16379026023399</c:v>
                </c:pt>
                <c:pt idx="706">
                  <c:v>116.011313943237</c:v>
                </c:pt>
                <c:pt idx="707">
                  <c:v>116.281813727281</c:v>
                </c:pt>
                <c:pt idx="708">
                  <c:v>115.494183222983</c:v>
                </c:pt>
                <c:pt idx="709">
                  <c:v>115.59349946184</c:v>
                </c:pt>
                <c:pt idx="710">
                  <c:v>116.028823016459</c:v>
                </c:pt>
                <c:pt idx="711">
                  <c:v>115.85732908274601</c:v>
                </c:pt>
                <c:pt idx="712">
                  <c:v>115.782806327212</c:v>
                </c:pt>
                <c:pt idx="713">
                  <c:v>115.389894208722</c:v>
                </c:pt>
                <c:pt idx="714">
                  <c:v>115.589424420179</c:v>
                </c:pt>
                <c:pt idx="715">
                  <c:v>115.589733733469</c:v>
                </c:pt>
                <c:pt idx="716">
                  <c:v>115.73779954546001</c:v>
                </c:pt>
                <c:pt idx="717">
                  <c:v>115.448297508683</c:v>
                </c:pt>
                <c:pt idx="718">
                  <c:v>115.92667373031</c:v>
                </c:pt>
                <c:pt idx="719">
                  <c:v>116.080726473965</c:v>
                </c:pt>
                <c:pt idx="720">
                  <c:v>116.076725020803</c:v>
                </c:pt>
                <c:pt idx="721">
                  <c:v>116.267850403116</c:v>
                </c:pt>
                <c:pt idx="722">
                  <c:v>116.701455820338</c:v>
                </c:pt>
                <c:pt idx="723">
                  <c:v>116.865715694165</c:v>
                </c:pt>
                <c:pt idx="724">
                  <c:v>116.93716807236601</c:v>
                </c:pt>
                <c:pt idx="725">
                  <c:v>117.091293356074</c:v>
                </c:pt>
                <c:pt idx="726">
                  <c:v>116.983680686811</c:v>
                </c:pt>
                <c:pt idx="727">
                  <c:v>117.91195257339599</c:v>
                </c:pt>
                <c:pt idx="728">
                  <c:v>118.120714262834</c:v>
                </c:pt>
                <c:pt idx="729">
                  <c:v>117.94504376416501</c:v>
                </c:pt>
                <c:pt idx="730">
                  <c:v>117.738555602145</c:v>
                </c:pt>
                <c:pt idx="731">
                  <c:v>117.911640787907</c:v>
                </c:pt>
                <c:pt idx="732">
                  <c:v>118.254866958243</c:v>
                </c:pt>
                <c:pt idx="733">
                  <c:v>117.756309676835</c:v>
                </c:pt>
                <c:pt idx="734">
                  <c:v>117.865435371042</c:v>
                </c:pt>
                <c:pt idx="735">
                  <c:v>118.03366067209301</c:v>
                </c:pt>
                <c:pt idx="736">
                  <c:v>117.700273529545</c:v>
                </c:pt>
                <c:pt idx="737">
                  <c:v>117.72948075471299</c:v>
                </c:pt>
                <c:pt idx="738">
                  <c:v>117.644930291874</c:v>
                </c:pt>
                <c:pt idx="739">
                  <c:v>117.131788169402</c:v>
                </c:pt>
                <c:pt idx="740">
                  <c:v>116.88532198351</c:v>
                </c:pt>
                <c:pt idx="741">
                  <c:v>117.35406010433699</c:v>
                </c:pt>
                <c:pt idx="742">
                  <c:v>117.60125511973099</c:v>
                </c:pt>
                <c:pt idx="743">
                  <c:v>117.980724475174</c:v>
                </c:pt>
                <c:pt idx="744">
                  <c:v>118.023678084868</c:v>
                </c:pt>
                <c:pt idx="745">
                  <c:v>118.16796960790499</c:v>
                </c:pt>
                <c:pt idx="746">
                  <c:v>118.27697873789</c:v>
                </c:pt>
                <c:pt idx="747">
                  <c:v>118.259471424186</c:v>
                </c:pt>
                <c:pt idx="748">
                  <c:v>118.01584291912</c:v>
                </c:pt>
                <c:pt idx="749">
                  <c:v>118.098134932466</c:v>
                </c:pt>
                <c:pt idx="750">
                  <c:v>118.59656947957799</c:v>
                </c:pt>
                <c:pt idx="751">
                  <c:v>118.667268166879</c:v>
                </c:pt>
                <c:pt idx="752">
                  <c:v>119.08922366724499</c:v>
                </c:pt>
                <c:pt idx="753">
                  <c:v>119.272373585775</c:v>
                </c:pt>
                <c:pt idx="754">
                  <c:v>119.132841483042</c:v>
                </c:pt>
                <c:pt idx="755">
                  <c:v>118.82026602395</c:v>
                </c:pt>
                <c:pt idx="756">
                  <c:v>118.920026121397</c:v>
                </c:pt>
                <c:pt idx="757">
                  <c:v>118.977307110073</c:v>
                </c:pt>
                <c:pt idx="758">
                  <c:v>118.53172177440401</c:v>
                </c:pt>
                <c:pt idx="759">
                  <c:v>118.36905689307901</c:v>
                </c:pt>
                <c:pt idx="760">
                  <c:v>118.786628738884</c:v>
                </c:pt>
                <c:pt idx="761">
                  <c:v>118.86784224175</c:v>
                </c:pt>
                <c:pt idx="762">
                  <c:v>119.635288818299</c:v>
                </c:pt>
                <c:pt idx="763">
                  <c:v>119.31109254238901</c:v>
                </c:pt>
                <c:pt idx="764">
                  <c:v>119.680973862909</c:v>
                </c:pt>
                <c:pt idx="765">
                  <c:v>120.24001880605501</c:v>
                </c:pt>
                <c:pt idx="766">
                  <c:v>120.499698846051</c:v>
                </c:pt>
                <c:pt idx="767">
                  <c:v>120.650084611875</c:v>
                </c:pt>
                <c:pt idx="768">
                  <c:v>121.227143568069</c:v>
                </c:pt>
                <c:pt idx="769">
                  <c:v>121.40314848136801</c:v>
                </c:pt>
                <c:pt idx="770">
                  <c:v>121.74311141589</c:v>
                </c:pt>
                <c:pt idx="771">
                  <c:v>122.131427722086</c:v>
                </c:pt>
                <c:pt idx="772">
                  <c:v>122.06148366880601</c:v>
                </c:pt>
                <c:pt idx="773">
                  <c:v>122.095361192345</c:v>
                </c:pt>
                <c:pt idx="774">
                  <c:v>122.002282801471</c:v>
                </c:pt>
                <c:pt idx="775">
                  <c:v>121.848675508246</c:v>
                </c:pt>
                <c:pt idx="776">
                  <c:v>121.99036150800301</c:v>
                </c:pt>
                <c:pt idx="777">
                  <c:v>122.28410188431199</c:v>
                </c:pt>
                <c:pt idx="778">
                  <c:v>122.235316245109</c:v>
                </c:pt>
                <c:pt idx="779">
                  <c:v>122.027040427979</c:v>
                </c:pt>
                <c:pt idx="780">
                  <c:v>121.96610072993199</c:v>
                </c:pt>
                <c:pt idx="781">
                  <c:v>121.92488712145</c:v>
                </c:pt>
                <c:pt idx="782">
                  <c:v>121.867462254535</c:v>
                </c:pt>
                <c:pt idx="783">
                  <c:v>122.13865657619699</c:v>
                </c:pt>
                <c:pt idx="784">
                  <c:v>122.03315141596499</c:v>
                </c:pt>
                <c:pt idx="785">
                  <c:v>122.088846987598</c:v>
                </c:pt>
                <c:pt idx="786">
                  <c:v>121.99308337374799</c:v>
                </c:pt>
                <c:pt idx="787">
                  <c:v>121.740178817548</c:v>
                </c:pt>
                <c:pt idx="788">
                  <c:v>121.88664720682399</c:v>
                </c:pt>
                <c:pt idx="789">
                  <c:v>121.878174627447</c:v>
                </c:pt>
                <c:pt idx="790">
                  <c:v>122.35432714789501</c:v>
                </c:pt>
                <c:pt idx="791">
                  <c:v>122.601005244231</c:v>
                </c:pt>
                <c:pt idx="792">
                  <c:v>122.994254080121</c:v>
                </c:pt>
                <c:pt idx="793">
                  <c:v>122.877796172732</c:v>
                </c:pt>
                <c:pt idx="794">
                  <c:v>122.134300480292</c:v>
                </c:pt>
                <c:pt idx="795">
                  <c:v>122.041380756284</c:v>
                </c:pt>
                <c:pt idx="796">
                  <c:v>121.538663592579</c:v>
                </c:pt>
                <c:pt idx="797">
                  <c:v>121.717654294556</c:v>
                </c:pt>
                <c:pt idx="798">
                  <c:v>121.755754610598</c:v>
                </c:pt>
                <c:pt idx="799">
                  <c:v>121.73499282373101</c:v>
                </c:pt>
                <c:pt idx="800">
                  <c:v>121.447906508069</c:v>
                </c:pt>
                <c:pt idx="801">
                  <c:v>121.26441577207</c:v>
                </c:pt>
                <c:pt idx="802">
                  <c:v>121.13230703988999</c:v>
                </c:pt>
                <c:pt idx="803">
                  <c:v>121.30876696328301</c:v>
                </c:pt>
                <c:pt idx="804">
                  <c:v>121.364770387278</c:v>
                </c:pt>
                <c:pt idx="805">
                  <c:v>121.381136387806</c:v>
                </c:pt>
                <c:pt idx="806">
                  <c:v>121.530561286497</c:v>
                </c:pt>
                <c:pt idx="807">
                  <c:v>121.952183873027</c:v>
                </c:pt>
                <c:pt idx="808">
                  <c:v>121.710743386757</c:v>
                </c:pt>
                <c:pt idx="809">
                  <c:v>122.077680759111</c:v>
                </c:pt>
                <c:pt idx="810">
                  <c:v>121.638326208652</c:v>
                </c:pt>
                <c:pt idx="811">
                  <c:v>121.496839234456</c:v>
                </c:pt>
                <c:pt idx="812">
                  <c:v>121.415751087589</c:v>
                </c:pt>
                <c:pt idx="813">
                  <c:v>121.411313240871</c:v>
                </c:pt>
                <c:pt idx="814">
                  <c:v>121.65056830797501</c:v>
                </c:pt>
                <c:pt idx="815">
                  <c:v>122.010601157319</c:v>
                </c:pt>
                <c:pt idx="816">
                  <c:v>122.372175782741</c:v>
                </c:pt>
                <c:pt idx="817">
                  <c:v>122.67136895516801</c:v>
                </c:pt>
                <c:pt idx="818">
                  <c:v>122.863933019087</c:v>
                </c:pt>
                <c:pt idx="819">
                  <c:v>123.39683636218101</c:v>
                </c:pt>
                <c:pt idx="820">
                  <c:v>123.458377479262</c:v>
                </c:pt>
                <c:pt idx="821">
                  <c:v>123.50120331749601</c:v>
                </c:pt>
                <c:pt idx="822">
                  <c:v>123.82725091077801</c:v>
                </c:pt>
                <c:pt idx="823">
                  <c:v>123.000006678201</c:v>
                </c:pt>
                <c:pt idx="824">
                  <c:v>123.43968130777201</c:v>
                </c:pt>
                <c:pt idx="825">
                  <c:v>122.97588695875</c:v>
                </c:pt>
                <c:pt idx="826">
                  <c:v>124.120986658398</c:v>
                </c:pt>
                <c:pt idx="827">
                  <c:v>123.654992858545</c:v>
                </c:pt>
                <c:pt idx="828">
                  <c:v>123.665920732996</c:v>
                </c:pt>
                <c:pt idx="829">
                  <c:v>124.1519676976</c:v>
                </c:pt>
                <c:pt idx="830">
                  <c:v>123.65727811599101</c:v>
                </c:pt>
                <c:pt idx="831">
                  <c:v>123.90456205989101</c:v>
                </c:pt>
                <c:pt idx="832">
                  <c:v>123.131423928186</c:v>
                </c:pt>
                <c:pt idx="833">
                  <c:v>123.29516312701401</c:v>
                </c:pt>
                <c:pt idx="834">
                  <c:v>124.12823505584799</c:v>
                </c:pt>
                <c:pt idx="835">
                  <c:v>124.22358765683801</c:v>
                </c:pt>
                <c:pt idx="836">
                  <c:v>124.98620779055</c:v>
                </c:pt>
                <c:pt idx="837">
                  <c:v>125.136732563132</c:v>
                </c:pt>
                <c:pt idx="838">
                  <c:v>124.648247077435</c:v>
                </c:pt>
                <c:pt idx="839">
                  <c:v>123.691609463676</c:v>
                </c:pt>
                <c:pt idx="840">
                  <c:v>123.59036687166</c:v>
                </c:pt>
                <c:pt idx="841">
                  <c:v>124.97568456312599</c:v>
                </c:pt>
                <c:pt idx="842">
                  <c:v>125.997250872677</c:v>
                </c:pt>
                <c:pt idx="843">
                  <c:v>124.75943006549799</c:v>
                </c:pt>
                <c:pt idx="844">
                  <c:v>125.487650192475</c:v>
                </c:pt>
                <c:pt idx="845">
                  <c:v>125.944764932184</c:v>
                </c:pt>
                <c:pt idx="846">
                  <c:v>126.39359778321899</c:v>
                </c:pt>
                <c:pt idx="847">
                  <c:v>127.022620726631</c:v>
                </c:pt>
                <c:pt idx="848">
                  <c:v>126.765296279645</c:v>
                </c:pt>
                <c:pt idx="849">
                  <c:v>127.063949770508</c:v>
                </c:pt>
                <c:pt idx="850">
                  <c:v>127.486370734234</c:v>
                </c:pt>
                <c:pt idx="851">
                  <c:v>126.74650597908401</c:v>
                </c:pt>
                <c:pt idx="852">
                  <c:v>125.182335340755</c:v>
                </c:pt>
                <c:pt idx="853">
                  <c:v>125.511836401127</c:v>
                </c:pt>
                <c:pt idx="854">
                  <c:v>126.646946201964</c:v>
                </c:pt>
                <c:pt idx="855">
                  <c:v>126.436597675472</c:v>
                </c:pt>
                <c:pt idx="856">
                  <c:v>127.606683410977</c:v>
                </c:pt>
                <c:pt idx="857">
                  <c:v>127.277109094737</c:v>
                </c:pt>
                <c:pt idx="858">
                  <c:v>127.58152853771</c:v>
                </c:pt>
                <c:pt idx="859">
                  <c:v>128.053747597285</c:v>
                </c:pt>
                <c:pt idx="860">
                  <c:v>127.962435511351</c:v>
                </c:pt>
                <c:pt idx="861">
                  <c:v>128.105976915051</c:v>
                </c:pt>
                <c:pt idx="862">
                  <c:v>128.42830459433301</c:v>
                </c:pt>
                <c:pt idx="863">
                  <c:v>127.939013091755</c:v>
                </c:pt>
                <c:pt idx="864">
                  <c:v>127.624578206819</c:v>
                </c:pt>
                <c:pt idx="865">
                  <c:v>127.76353419921099</c:v>
                </c:pt>
                <c:pt idx="866">
                  <c:v>127.978121201872</c:v>
                </c:pt>
                <c:pt idx="867">
                  <c:v>127.779575251963</c:v>
                </c:pt>
                <c:pt idx="868">
                  <c:v>128.08170487323599</c:v>
                </c:pt>
                <c:pt idx="869">
                  <c:v>128.069865870337</c:v>
                </c:pt>
                <c:pt idx="870">
                  <c:v>128.29193876665201</c:v>
                </c:pt>
                <c:pt idx="871">
                  <c:v>127.939325652157</c:v>
                </c:pt>
                <c:pt idx="872">
                  <c:v>127.252867146348</c:v>
                </c:pt>
                <c:pt idx="873">
                  <c:v>126.086894260514</c:v>
                </c:pt>
                <c:pt idx="874">
                  <c:v>125.960060997705</c:v>
                </c:pt>
                <c:pt idx="875">
                  <c:v>126.203990880733</c:v>
                </c:pt>
                <c:pt idx="876">
                  <c:v>125.10814487438201</c:v>
                </c:pt>
                <c:pt idx="877">
                  <c:v>125.46721065982899</c:v>
                </c:pt>
                <c:pt idx="878">
                  <c:v>125.06328683141</c:v>
                </c:pt>
                <c:pt idx="879">
                  <c:v>125.006540754897</c:v>
                </c:pt>
                <c:pt idx="880">
                  <c:v>125.250160847917</c:v>
                </c:pt>
                <c:pt idx="881">
                  <c:v>125.588974903945</c:v>
                </c:pt>
                <c:pt idx="882">
                  <c:v>125.821943875748</c:v>
                </c:pt>
                <c:pt idx="883">
                  <c:v>125.062625036886</c:v>
                </c:pt>
                <c:pt idx="884">
                  <c:v>125.810678681274</c:v>
                </c:pt>
                <c:pt idx="885">
                  <c:v>125.831574325871</c:v>
                </c:pt>
                <c:pt idx="886">
                  <c:v>125.792355514139</c:v>
                </c:pt>
                <c:pt idx="887">
                  <c:v>126.020857370858</c:v>
                </c:pt>
                <c:pt idx="888">
                  <c:v>126.335254595329</c:v>
                </c:pt>
                <c:pt idx="889">
                  <c:v>126.213649512725</c:v>
                </c:pt>
                <c:pt idx="890">
                  <c:v>126.885246752573</c:v>
                </c:pt>
                <c:pt idx="891">
                  <c:v>126.311759442221</c:v>
                </c:pt>
                <c:pt idx="892">
                  <c:v>126.19448771600401</c:v>
                </c:pt>
                <c:pt idx="893">
                  <c:v>126.695648882366</c:v>
                </c:pt>
                <c:pt idx="894">
                  <c:v>127.677943305817</c:v>
                </c:pt>
                <c:pt idx="895">
                  <c:v>128.05236220057299</c:v>
                </c:pt>
                <c:pt idx="896">
                  <c:v>127.65670375223399</c:v>
                </c:pt>
                <c:pt idx="897">
                  <c:v>127.99941423461</c:v>
                </c:pt>
                <c:pt idx="898">
                  <c:v>128.46056142561901</c:v>
                </c:pt>
                <c:pt idx="899">
                  <c:v>128.95442007942501</c:v>
                </c:pt>
                <c:pt idx="900">
                  <c:v>129.34877074929301</c:v>
                </c:pt>
                <c:pt idx="901">
                  <c:v>129.49746239106199</c:v>
                </c:pt>
                <c:pt idx="902">
                  <c:v>129.76547497894299</c:v>
                </c:pt>
                <c:pt idx="903">
                  <c:v>129.67952337176999</c:v>
                </c:pt>
                <c:pt idx="904">
                  <c:v>130.34526337902599</c:v>
                </c:pt>
                <c:pt idx="905">
                  <c:v>130.10794900619899</c:v>
                </c:pt>
                <c:pt idx="906">
                  <c:v>129.43322405040101</c:v>
                </c:pt>
                <c:pt idx="907">
                  <c:v>128.97344900606899</c:v>
                </c:pt>
                <c:pt idx="908">
                  <c:v>129.474126710684</c:v>
                </c:pt>
                <c:pt idx="909">
                  <c:v>129.727923765805</c:v>
                </c:pt>
                <c:pt idx="910">
                  <c:v>129.900350416268</c:v>
                </c:pt>
                <c:pt idx="911">
                  <c:v>129.455998192739</c:v>
                </c:pt>
                <c:pt idx="912">
                  <c:v>128.693523252235</c:v>
                </c:pt>
                <c:pt idx="913">
                  <c:v>128.51555041879399</c:v>
                </c:pt>
                <c:pt idx="914">
                  <c:v>127.81312047202699</c:v>
                </c:pt>
                <c:pt idx="915">
                  <c:v>128.28692612391299</c:v>
                </c:pt>
                <c:pt idx="916">
                  <c:v>127.857393688831</c:v>
                </c:pt>
                <c:pt idx="917">
                  <c:v>126.99294539282</c:v>
                </c:pt>
                <c:pt idx="918">
                  <c:v>128.242879998316</c:v>
                </c:pt>
                <c:pt idx="919">
                  <c:v>127.889384660887</c:v>
                </c:pt>
                <c:pt idx="920">
                  <c:v>128.840866905892</c:v>
                </c:pt>
                <c:pt idx="921">
                  <c:v>128.742231171801</c:v>
                </c:pt>
                <c:pt idx="922">
                  <c:v>129.35534500222499</c:v>
                </c:pt>
                <c:pt idx="923">
                  <c:v>129.68765183231</c:v>
                </c:pt>
                <c:pt idx="924">
                  <c:v>129.25514736460099</c:v>
                </c:pt>
                <c:pt idx="925">
                  <c:v>129.55527099619101</c:v>
                </c:pt>
                <c:pt idx="926">
                  <c:v>129.33914195372699</c:v>
                </c:pt>
                <c:pt idx="927">
                  <c:v>129.026218487509</c:v>
                </c:pt>
                <c:pt idx="928">
                  <c:v>129.00631902342201</c:v>
                </c:pt>
                <c:pt idx="929">
                  <c:v>129.11493289099101</c:v>
                </c:pt>
                <c:pt idx="930">
                  <c:v>129.33377178176301</c:v>
                </c:pt>
                <c:pt idx="931">
                  <c:v>129.175018081611</c:v>
                </c:pt>
                <c:pt idx="932">
                  <c:v>129.894295476015</c:v>
                </c:pt>
                <c:pt idx="933">
                  <c:v>130.09798261528701</c:v>
                </c:pt>
                <c:pt idx="934">
                  <c:v>130.098832016118</c:v>
                </c:pt>
                <c:pt idx="935">
                  <c:v>129.334251096663</c:v>
                </c:pt>
                <c:pt idx="936">
                  <c:v>129.79099022082499</c:v>
                </c:pt>
                <c:pt idx="937">
                  <c:v>129.61470635383901</c:v>
                </c:pt>
                <c:pt idx="938">
                  <c:v>129.80955646533999</c:v>
                </c:pt>
                <c:pt idx="939">
                  <c:v>130.106113864143</c:v>
                </c:pt>
                <c:pt idx="940">
                  <c:v>130.469315292397</c:v>
                </c:pt>
                <c:pt idx="941">
                  <c:v>130.56091782937301</c:v>
                </c:pt>
                <c:pt idx="942">
                  <c:v>130.58326065928</c:v>
                </c:pt>
                <c:pt idx="943">
                  <c:v>130.27949361631099</c:v>
                </c:pt>
                <c:pt idx="944">
                  <c:v>130.430531158599</c:v>
                </c:pt>
                <c:pt idx="945">
                  <c:v>130.83133506481099</c:v>
                </c:pt>
                <c:pt idx="946">
                  <c:v>130.757231720916</c:v>
                </c:pt>
                <c:pt idx="947">
                  <c:v>130.95095583934801</c:v>
                </c:pt>
                <c:pt idx="948">
                  <c:v>131.540021416174</c:v>
                </c:pt>
                <c:pt idx="949">
                  <c:v>131.56801920929499</c:v>
                </c:pt>
                <c:pt idx="950">
                  <c:v>131.881160968725</c:v>
                </c:pt>
                <c:pt idx="951">
                  <c:v>132.31082027585501</c:v>
                </c:pt>
                <c:pt idx="952">
                  <c:v>132.304855672988</c:v>
                </c:pt>
                <c:pt idx="953">
                  <c:v>131.943300166635</c:v>
                </c:pt>
                <c:pt idx="954">
                  <c:v>131.46240488127799</c:v>
                </c:pt>
                <c:pt idx="955">
                  <c:v>131.211984684237</c:v>
                </c:pt>
                <c:pt idx="956">
                  <c:v>131.279351599905</c:v>
                </c:pt>
                <c:pt idx="957">
                  <c:v>131.86295805383801</c:v>
                </c:pt>
                <c:pt idx="958">
                  <c:v>132.324051475484</c:v>
                </c:pt>
                <c:pt idx="959">
                  <c:v>132.56165608618701</c:v>
                </c:pt>
                <c:pt idx="960">
                  <c:v>132.98105237913501</c:v>
                </c:pt>
                <c:pt idx="961">
                  <c:v>133.51037982865799</c:v>
                </c:pt>
                <c:pt idx="962">
                  <c:v>133.49270429025401</c:v>
                </c:pt>
                <c:pt idx="963">
                  <c:v>133.61533236048899</c:v>
                </c:pt>
                <c:pt idx="964">
                  <c:v>133.349035465567</c:v>
                </c:pt>
                <c:pt idx="965">
                  <c:v>133.72960311318201</c:v>
                </c:pt>
                <c:pt idx="966">
                  <c:v>133.28844017478099</c:v>
                </c:pt>
                <c:pt idx="967">
                  <c:v>133.464970834914</c:v>
                </c:pt>
                <c:pt idx="968">
                  <c:v>133.28690330004</c:v>
                </c:pt>
                <c:pt idx="969">
                  <c:v>133.50056580434699</c:v>
                </c:pt>
                <c:pt idx="970">
                  <c:v>133.91735712830501</c:v>
                </c:pt>
                <c:pt idx="971">
                  <c:v>134.143252997167</c:v>
                </c:pt>
                <c:pt idx="972">
                  <c:v>133.853873238468</c:v>
                </c:pt>
                <c:pt idx="973">
                  <c:v>134.01865453857701</c:v>
                </c:pt>
                <c:pt idx="974">
                  <c:v>133.92270828618001</c:v>
                </c:pt>
                <c:pt idx="975">
                  <c:v>133.58985957526201</c:v>
                </c:pt>
                <c:pt idx="976">
                  <c:v>134.006440296976</c:v>
                </c:pt>
                <c:pt idx="977">
                  <c:v>134.28528008794299</c:v>
                </c:pt>
                <c:pt idx="978">
                  <c:v>134.593452759298</c:v>
                </c:pt>
                <c:pt idx="979">
                  <c:v>135.05165907384301</c:v>
                </c:pt>
                <c:pt idx="980">
                  <c:v>135.276652381747</c:v>
                </c:pt>
                <c:pt idx="981">
                  <c:v>134.78450648973501</c:v>
                </c:pt>
                <c:pt idx="982">
                  <c:v>134.738858185921</c:v>
                </c:pt>
                <c:pt idx="983">
                  <c:v>134.96783129390499</c:v>
                </c:pt>
                <c:pt idx="984">
                  <c:v>134.326282645421</c:v>
                </c:pt>
                <c:pt idx="985">
                  <c:v>134.11241554598701</c:v>
                </c:pt>
                <c:pt idx="986">
                  <c:v>134.27214844695601</c:v>
                </c:pt>
                <c:pt idx="987">
                  <c:v>134.41526712099599</c:v>
                </c:pt>
                <c:pt idx="988">
                  <c:v>134.65948090103601</c:v>
                </c:pt>
                <c:pt idx="989">
                  <c:v>134.66635931388899</c:v>
                </c:pt>
                <c:pt idx="990">
                  <c:v>134.84769012283499</c:v>
                </c:pt>
                <c:pt idx="991">
                  <c:v>133.72268823309099</c:v>
                </c:pt>
                <c:pt idx="992">
                  <c:v>133.99253490246301</c:v>
                </c:pt>
                <c:pt idx="993">
                  <c:v>134.086374465658</c:v>
                </c:pt>
                <c:pt idx="994">
                  <c:v>133.85360914888599</c:v>
                </c:pt>
                <c:pt idx="995">
                  <c:v>133.89136441857099</c:v>
                </c:pt>
                <c:pt idx="996">
                  <c:v>134.29765549929101</c:v>
                </c:pt>
                <c:pt idx="997">
                  <c:v>134.151010410499</c:v>
                </c:pt>
                <c:pt idx="998">
                  <c:v>134.615552351107</c:v>
                </c:pt>
                <c:pt idx="999">
                  <c:v>135.201812956255</c:v>
                </c:pt>
                <c:pt idx="1000">
                  <c:v>135.54209175128599</c:v>
                </c:pt>
                <c:pt idx="1001">
                  <c:v>135.20417948716801</c:v>
                </c:pt>
                <c:pt idx="1002">
                  <c:v>135.41508895523299</c:v>
                </c:pt>
                <c:pt idx="1003">
                  <c:v>134.89447977966901</c:v>
                </c:pt>
                <c:pt idx="1004">
                  <c:v>135.59684137674799</c:v>
                </c:pt>
                <c:pt idx="1005">
                  <c:v>134.67364404837301</c:v>
                </c:pt>
                <c:pt idx="1006">
                  <c:v>134.566929521627</c:v>
                </c:pt>
                <c:pt idx="1007">
                  <c:v>135.01762216567599</c:v>
                </c:pt>
                <c:pt idx="1008">
                  <c:v>135.48523441239001</c:v>
                </c:pt>
                <c:pt idx="1009">
                  <c:v>135.119562882759</c:v>
                </c:pt>
                <c:pt idx="1010">
                  <c:v>135.05025991216201</c:v>
                </c:pt>
                <c:pt idx="1011">
                  <c:v>135.49204883506201</c:v>
                </c:pt>
                <c:pt idx="1012">
                  <c:v>135.48537507754699</c:v>
                </c:pt>
                <c:pt idx="1013">
                  <c:v>135.188337151144</c:v>
                </c:pt>
                <c:pt idx="1014">
                  <c:v>136.04038972941299</c:v>
                </c:pt>
                <c:pt idx="1015">
                  <c:v>135.98234577307599</c:v>
                </c:pt>
                <c:pt idx="1016">
                  <c:v>135.594102744992</c:v>
                </c:pt>
                <c:pt idx="1017">
                  <c:v>135.60646774127201</c:v>
                </c:pt>
                <c:pt idx="1018">
                  <c:v>135.44219023896201</c:v>
                </c:pt>
                <c:pt idx="1019">
                  <c:v>135.16451666628501</c:v>
                </c:pt>
                <c:pt idx="1020">
                  <c:v>135.94444399495299</c:v>
                </c:pt>
                <c:pt idx="1021">
                  <c:v>136.54868168408601</c:v>
                </c:pt>
                <c:pt idx="1022">
                  <c:v>136.78036258254701</c:v>
                </c:pt>
                <c:pt idx="1023">
                  <c:v>136.51872295554901</c:v>
                </c:pt>
                <c:pt idx="1024">
                  <c:v>136.50591084630901</c:v>
                </c:pt>
                <c:pt idx="1025">
                  <c:v>136.72084220426899</c:v>
                </c:pt>
                <c:pt idx="1026">
                  <c:v>136.371582043676</c:v>
                </c:pt>
                <c:pt idx="1027">
                  <c:v>136.044970531171</c:v>
                </c:pt>
                <c:pt idx="1028">
                  <c:v>136.081295011458</c:v>
                </c:pt>
                <c:pt idx="1029">
                  <c:v>136.09641530021401</c:v>
                </c:pt>
                <c:pt idx="1030">
                  <c:v>135.830829425399</c:v>
                </c:pt>
                <c:pt idx="1031">
                  <c:v>135.75312838924401</c:v>
                </c:pt>
                <c:pt idx="1032">
                  <c:v>135.951868061575</c:v>
                </c:pt>
                <c:pt idx="1033">
                  <c:v>136.01874397618801</c:v>
                </c:pt>
                <c:pt idx="1034">
                  <c:v>135.881165547931</c:v>
                </c:pt>
                <c:pt idx="1035">
                  <c:v>135.73752558860301</c:v>
                </c:pt>
                <c:pt idx="1036">
                  <c:v>135.68932501978301</c:v>
                </c:pt>
                <c:pt idx="1037">
                  <c:v>135.41718984334699</c:v>
                </c:pt>
                <c:pt idx="1038">
                  <c:v>136.00508711372601</c:v>
                </c:pt>
                <c:pt idx="1039">
                  <c:v>135.52139077539599</c:v>
                </c:pt>
                <c:pt idx="1040">
                  <c:v>135.84546931994299</c:v>
                </c:pt>
                <c:pt idx="1041">
                  <c:v>135.66868875445499</c:v>
                </c:pt>
                <c:pt idx="1042">
                  <c:v>135.83609887680399</c:v>
                </c:pt>
                <c:pt idx="1043">
                  <c:v>136.097179533207</c:v>
                </c:pt>
                <c:pt idx="1044">
                  <c:v>136.60818179616899</c:v>
                </c:pt>
                <c:pt idx="1045">
                  <c:v>137.051076757814</c:v>
                </c:pt>
                <c:pt idx="1046">
                  <c:v>137.611526352537</c:v>
                </c:pt>
                <c:pt idx="1047">
                  <c:v>137.220958535243</c:v>
                </c:pt>
                <c:pt idx="1048">
                  <c:v>137.095047002283</c:v>
                </c:pt>
                <c:pt idx="1049">
                  <c:v>137.58078543126001</c:v>
                </c:pt>
                <c:pt idx="1050">
                  <c:v>137.16056446583201</c:v>
                </c:pt>
                <c:pt idx="1051">
                  <c:v>137.52165168635901</c:v>
                </c:pt>
                <c:pt idx="1052">
                  <c:v>137.217675768231</c:v>
                </c:pt>
                <c:pt idx="1053">
                  <c:v>137.52694707011</c:v>
                </c:pt>
                <c:pt idx="1054">
                  <c:v>137.650541400279</c:v>
                </c:pt>
                <c:pt idx="1055">
                  <c:v>137.88829654139599</c:v>
                </c:pt>
                <c:pt idx="1056">
                  <c:v>138.63349041424601</c:v>
                </c:pt>
                <c:pt idx="1057">
                  <c:v>138.88676327396999</c:v>
                </c:pt>
                <c:pt idx="1058">
                  <c:v>138.741671934436</c:v>
                </c:pt>
                <c:pt idx="1059">
                  <c:v>138.510309509069</c:v>
                </c:pt>
                <c:pt idx="1060">
                  <c:v>137.00396512439801</c:v>
                </c:pt>
                <c:pt idx="1061">
                  <c:v>136.91862132910899</c:v>
                </c:pt>
                <c:pt idx="1062">
                  <c:v>137.08990998249601</c:v>
                </c:pt>
                <c:pt idx="1063">
                  <c:v>136.902782956392</c:v>
                </c:pt>
                <c:pt idx="1064">
                  <c:v>137.26093118931999</c:v>
                </c:pt>
                <c:pt idx="1065">
                  <c:v>136.91455020612801</c:v>
                </c:pt>
                <c:pt idx="1066">
                  <c:v>138.22141326768099</c:v>
                </c:pt>
                <c:pt idx="1067">
                  <c:v>138.777312366209</c:v>
                </c:pt>
                <c:pt idx="1068">
                  <c:v>139.067139346386</c:v>
                </c:pt>
                <c:pt idx="1069">
                  <c:v>139.01134590596399</c:v>
                </c:pt>
                <c:pt idx="1070">
                  <c:v>138.80170820435501</c:v>
                </c:pt>
                <c:pt idx="1071">
                  <c:v>139.14284535981301</c:v>
                </c:pt>
                <c:pt idx="1072">
                  <c:v>138.74804144809499</c:v>
                </c:pt>
                <c:pt idx="1073">
                  <c:v>138.81060870775499</c:v>
                </c:pt>
                <c:pt idx="1074">
                  <c:v>138.93575825392699</c:v>
                </c:pt>
                <c:pt idx="1075">
                  <c:v>139.51537051763299</c:v>
                </c:pt>
                <c:pt idx="1076">
                  <c:v>139.67030674465599</c:v>
                </c:pt>
                <c:pt idx="1077">
                  <c:v>139.56670273824599</c:v>
                </c:pt>
                <c:pt idx="1078">
                  <c:v>139.94603344277999</c:v>
                </c:pt>
                <c:pt idx="1079">
                  <c:v>140.06832107839799</c:v>
                </c:pt>
                <c:pt idx="1080">
                  <c:v>140.186897504217</c:v>
                </c:pt>
                <c:pt idx="1081">
                  <c:v>139.91377662424</c:v>
                </c:pt>
                <c:pt idx="1082">
                  <c:v>139.945089378284</c:v>
                </c:pt>
                <c:pt idx="1083">
                  <c:v>140.16680210083999</c:v>
                </c:pt>
                <c:pt idx="1084">
                  <c:v>140.47323430723901</c:v>
                </c:pt>
                <c:pt idx="1085">
                  <c:v>140.46739375862799</c:v>
                </c:pt>
                <c:pt idx="1086">
                  <c:v>140.855063654849</c:v>
                </c:pt>
                <c:pt idx="1087">
                  <c:v>140.83712734217301</c:v>
                </c:pt>
                <c:pt idx="1088">
                  <c:v>140.46338854318</c:v>
                </c:pt>
                <c:pt idx="1089">
                  <c:v>140.43465376422799</c:v>
                </c:pt>
                <c:pt idx="1090">
                  <c:v>140.45343710822499</c:v>
                </c:pt>
                <c:pt idx="1091">
                  <c:v>140.67311346609401</c:v>
                </c:pt>
                <c:pt idx="1092">
                  <c:v>140.265284614873</c:v>
                </c:pt>
                <c:pt idx="1093">
                  <c:v>140.00445454828201</c:v>
                </c:pt>
                <c:pt idx="1094">
                  <c:v>139.98242281062801</c:v>
                </c:pt>
                <c:pt idx="1095">
                  <c:v>140.315330280615</c:v>
                </c:pt>
                <c:pt idx="1096">
                  <c:v>140.16807897305199</c:v>
                </c:pt>
                <c:pt idx="1097">
                  <c:v>139.51605067733499</c:v>
                </c:pt>
                <c:pt idx="1098">
                  <c:v>138.876088189668</c:v>
                </c:pt>
                <c:pt idx="1099">
                  <c:v>138.825269215053</c:v>
                </c:pt>
                <c:pt idx="1100">
                  <c:v>139.12849320372399</c:v>
                </c:pt>
                <c:pt idx="1101">
                  <c:v>139.24786555726499</c:v>
                </c:pt>
                <c:pt idx="1102">
                  <c:v>139.35233164963699</c:v>
                </c:pt>
                <c:pt idx="1103">
                  <c:v>140.29468721961001</c:v>
                </c:pt>
                <c:pt idx="1104">
                  <c:v>140.28287017359301</c:v>
                </c:pt>
                <c:pt idx="1105">
                  <c:v>140.47841118589599</c:v>
                </c:pt>
                <c:pt idx="1106">
                  <c:v>140.75597765731899</c:v>
                </c:pt>
                <c:pt idx="1107">
                  <c:v>140.88446305606601</c:v>
                </c:pt>
                <c:pt idx="1108">
                  <c:v>140.65353735214899</c:v>
                </c:pt>
                <c:pt idx="1109">
                  <c:v>140.54066455132599</c:v>
                </c:pt>
                <c:pt idx="1110">
                  <c:v>141.562519742283</c:v>
                </c:pt>
                <c:pt idx="1111">
                  <c:v>141.407874133381</c:v>
                </c:pt>
                <c:pt idx="1112">
                  <c:v>141.254023340884</c:v>
                </c:pt>
                <c:pt idx="1113">
                  <c:v>141.504063737628</c:v>
                </c:pt>
                <c:pt idx="1114">
                  <c:v>141.676772628549</c:v>
                </c:pt>
                <c:pt idx="1115">
                  <c:v>141.37263622277999</c:v>
                </c:pt>
                <c:pt idx="1116">
                  <c:v>141.27605059677501</c:v>
                </c:pt>
                <c:pt idx="1117">
                  <c:v>140.88297583739501</c:v>
                </c:pt>
                <c:pt idx="1118">
                  <c:v>141.83056571867101</c:v>
                </c:pt>
                <c:pt idx="1119">
                  <c:v>141.19248477919601</c:v>
                </c:pt>
                <c:pt idx="1120">
                  <c:v>141.43752876569701</c:v>
                </c:pt>
                <c:pt idx="1121">
                  <c:v>141.63843753296101</c:v>
                </c:pt>
                <c:pt idx="1122">
                  <c:v>141.95926695786</c:v>
                </c:pt>
                <c:pt idx="1123">
                  <c:v>141.914137879804</c:v>
                </c:pt>
                <c:pt idx="1124">
                  <c:v>142.04126679122001</c:v>
                </c:pt>
                <c:pt idx="1125">
                  <c:v>142.11491621748499</c:v>
                </c:pt>
                <c:pt idx="1126">
                  <c:v>141.922898735096</c:v>
                </c:pt>
                <c:pt idx="1127">
                  <c:v>142.012032454608</c:v>
                </c:pt>
                <c:pt idx="1128">
                  <c:v>142.36444771679999</c:v>
                </c:pt>
                <c:pt idx="1129">
                  <c:v>142.139859241316</c:v>
                </c:pt>
                <c:pt idx="1130">
                  <c:v>142.39314467513799</c:v>
                </c:pt>
                <c:pt idx="1131">
                  <c:v>142.47927547617701</c:v>
                </c:pt>
                <c:pt idx="1132">
                  <c:v>142.745840428007</c:v>
                </c:pt>
                <c:pt idx="1133">
                  <c:v>142.608261159992</c:v>
                </c:pt>
                <c:pt idx="1134">
                  <c:v>141.993955113629</c:v>
                </c:pt>
                <c:pt idx="1135">
                  <c:v>142.09892268952001</c:v>
                </c:pt>
                <c:pt idx="1136">
                  <c:v>141.39616354680101</c:v>
                </c:pt>
                <c:pt idx="1137">
                  <c:v>141.378002772603</c:v>
                </c:pt>
                <c:pt idx="1138">
                  <c:v>141.59192431277401</c:v>
                </c:pt>
                <c:pt idx="1139">
                  <c:v>141.57899107891299</c:v>
                </c:pt>
                <c:pt idx="1140">
                  <c:v>141.94306020276599</c:v>
                </c:pt>
                <c:pt idx="1141">
                  <c:v>141.95700715862401</c:v>
                </c:pt>
                <c:pt idx="1142">
                  <c:v>141.61688162812999</c:v>
                </c:pt>
                <c:pt idx="1143">
                  <c:v>141.120362501442</c:v>
                </c:pt>
                <c:pt idx="1144">
                  <c:v>140.70659856375701</c:v>
                </c:pt>
                <c:pt idx="1145">
                  <c:v>140.49669381379999</c:v>
                </c:pt>
                <c:pt idx="1146">
                  <c:v>140.427757084018</c:v>
                </c:pt>
                <c:pt idx="1147">
                  <c:v>139.89686796460401</c:v>
                </c:pt>
                <c:pt idx="1148">
                  <c:v>139.68910694445501</c:v>
                </c:pt>
                <c:pt idx="1149">
                  <c:v>140.38049064404899</c:v>
                </c:pt>
                <c:pt idx="1150">
                  <c:v>140.65509196244199</c:v>
                </c:pt>
                <c:pt idx="1151">
                  <c:v>140.987915068597</c:v>
                </c:pt>
                <c:pt idx="1152">
                  <c:v>140.492692799807</c:v>
                </c:pt>
                <c:pt idx="1153">
                  <c:v>140.87508098753099</c:v>
                </c:pt>
                <c:pt idx="1154">
                  <c:v>140.72099699492199</c:v>
                </c:pt>
                <c:pt idx="1155">
                  <c:v>140.32000403972199</c:v>
                </c:pt>
                <c:pt idx="1156">
                  <c:v>140.23269245883799</c:v>
                </c:pt>
                <c:pt idx="1157">
                  <c:v>140.28500354570701</c:v>
                </c:pt>
                <c:pt idx="1158">
                  <c:v>140.37545738469501</c:v>
                </c:pt>
                <c:pt idx="1159">
                  <c:v>140.272633756076</c:v>
                </c:pt>
                <c:pt idx="1160">
                  <c:v>139.69321349673899</c:v>
                </c:pt>
                <c:pt idx="1161">
                  <c:v>139.49035355268401</c:v>
                </c:pt>
                <c:pt idx="1162">
                  <c:v>139.71431289217301</c:v>
                </c:pt>
                <c:pt idx="1163">
                  <c:v>140.53408616964899</c:v>
                </c:pt>
                <c:pt idx="1164">
                  <c:v>140.12659993253399</c:v>
                </c:pt>
                <c:pt idx="1165">
                  <c:v>140.146793273996</c:v>
                </c:pt>
                <c:pt idx="1166">
                  <c:v>140.75799450667699</c:v>
                </c:pt>
                <c:pt idx="1167">
                  <c:v>140.95694952551099</c:v>
                </c:pt>
                <c:pt idx="1168">
                  <c:v>140.90194784169</c:v>
                </c:pt>
                <c:pt idx="1169">
                  <c:v>141.29215167792199</c:v>
                </c:pt>
                <c:pt idx="1170">
                  <c:v>141.59623726747199</c:v>
                </c:pt>
                <c:pt idx="1171">
                  <c:v>141.52199403987399</c:v>
                </c:pt>
                <c:pt idx="1172">
                  <c:v>141.43789192778399</c:v>
                </c:pt>
                <c:pt idx="1173">
                  <c:v>141.563949389165</c:v>
                </c:pt>
                <c:pt idx="1174">
                  <c:v>141.57945701617601</c:v>
                </c:pt>
                <c:pt idx="1175">
                  <c:v>141.82306671524199</c:v>
                </c:pt>
                <c:pt idx="1176">
                  <c:v>141.48828574005799</c:v>
                </c:pt>
                <c:pt idx="1177">
                  <c:v>141.707014428138</c:v>
                </c:pt>
                <c:pt idx="1178">
                  <c:v>141.63065624014999</c:v>
                </c:pt>
                <c:pt idx="1179">
                  <c:v>141.11941811984599</c:v>
                </c:pt>
                <c:pt idx="1180">
                  <c:v>140.75271595862401</c:v>
                </c:pt>
                <c:pt idx="1181">
                  <c:v>140.85912580435701</c:v>
                </c:pt>
                <c:pt idx="1182">
                  <c:v>140.637676521522</c:v>
                </c:pt>
                <c:pt idx="1183">
                  <c:v>140.53091784987399</c:v>
                </c:pt>
                <c:pt idx="1184">
                  <c:v>140.502542092759</c:v>
                </c:pt>
                <c:pt idx="1185">
                  <c:v>140.636156443727</c:v>
                </c:pt>
                <c:pt idx="1186">
                  <c:v>140.738169931345</c:v>
                </c:pt>
                <c:pt idx="1187">
                  <c:v>140.567551463249</c:v>
                </c:pt>
                <c:pt idx="1188">
                  <c:v>140.581506462043</c:v>
                </c:pt>
                <c:pt idx="1189">
                  <c:v>140.75458602488001</c:v>
                </c:pt>
                <c:pt idx="1190">
                  <c:v>140.628843944409</c:v>
                </c:pt>
                <c:pt idx="1191">
                  <c:v>140.50350811868199</c:v>
                </c:pt>
                <c:pt idx="1192">
                  <c:v>141.17171220141</c:v>
                </c:pt>
                <c:pt idx="1193">
                  <c:v>140.30787955967901</c:v>
                </c:pt>
                <c:pt idx="1194">
                  <c:v>140.48491275975499</c:v>
                </c:pt>
                <c:pt idx="1195">
                  <c:v>140.43426019006199</c:v>
                </c:pt>
                <c:pt idx="1196">
                  <c:v>140.63566210238301</c:v>
                </c:pt>
                <c:pt idx="1197">
                  <c:v>140.746252323569</c:v>
                </c:pt>
                <c:pt idx="1198">
                  <c:v>140.982237049134</c:v>
                </c:pt>
                <c:pt idx="1199">
                  <c:v>141.26925781022501</c:v>
                </c:pt>
                <c:pt idx="1200">
                  <c:v>141.151636388356</c:v>
                </c:pt>
                <c:pt idx="1201">
                  <c:v>141.35750677380199</c:v>
                </c:pt>
                <c:pt idx="1202">
                  <c:v>141.47974496020399</c:v>
                </c:pt>
                <c:pt idx="1203">
                  <c:v>141.33243397299699</c:v>
                </c:pt>
                <c:pt idx="1204">
                  <c:v>141.695128780478</c:v>
                </c:pt>
                <c:pt idx="1205">
                  <c:v>141.93236401744801</c:v>
                </c:pt>
                <c:pt idx="1206">
                  <c:v>142.008494862936</c:v>
                </c:pt>
                <c:pt idx="1207">
                  <c:v>141.61987801290601</c:v>
                </c:pt>
                <c:pt idx="1208">
                  <c:v>141.15818335290101</c:v>
                </c:pt>
                <c:pt idx="1209">
                  <c:v>140.91954510342299</c:v>
                </c:pt>
                <c:pt idx="1210">
                  <c:v>140.88610615097201</c:v>
                </c:pt>
                <c:pt idx="1211">
                  <c:v>140.733342282233</c:v>
                </c:pt>
                <c:pt idx="1212">
                  <c:v>140.76162533895601</c:v>
                </c:pt>
                <c:pt idx="1213">
                  <c:v>140.668355702377</c:v>
                </c:pt>
                <c:pt idx="1214">
                  <c:v>140.754127152466</c:v>
                </c:pt>
                <c:pt idx="1215">
                  <c:v>140.82299596017</c:v>
                </c:pt>
                <c:pt idx="1216">
                  <c:v>141.15382937759199</c:v>
                </c:pt>
                <c:pt idx="1217">
                  <c:v>141.02624532364899</c:v>
                </c:pt>
                <c:pt idx="1218">
                  <c:v>141.42027430844601</c:v>
                </c:pt>
                <c:pt idx="1219">
                  <c:v>141.281822229922</c:v>
                </c:pt>
                <c:pt idx="1220">
                  <c:v>141.21855470623299</c:v>
                </c:pt>
                <c:pt idx="1221">
                  <c:v>140.89777140365101</c:v>
                </c:pt>
                <c:pt idx="1222">
                  <c:v>141.28291542596199</c:v>
                </c:pt>
                <c:pt idx="1223">
                  <c:v>141.02299019549</c:v>
                </c:pt>
                <c:pt idx="1224">
                  <c:v>141.12546845587701</c:v>
                </c:pt>
                <c:pt idx="1225">
                  <c:v>140.63803575726701</c:v>
                </c:pt>
                <c:pt idx="1226">
                  <c:v>140.620985038138</c:v>
                </c:pt>
                <c:pt idx="1227">
                  <c:v>141.080078147785</c:v>
                </c:pt>
                <c:pt idx="1228">
                  <c:v>141.25767533729501</c:v>
                </c:pt>
                <c:pt idx="1229">
                  <c:v>141.315432656659</c:v>
                </c:pt>
                <c:pt idx="1230">
                  <c:v>141.67111654451401</c:v>
                </c:pt>
                <c:pt idx="1231">
                  <c:v>141.700170149473</c:v>
                </c:pt>
                <c:pt idx="1232">
                  <c:v>142.07715714755199</c:v>
                </c:pt>
                <c:pt idx="1233">
                  <c:v>142.00216176808499</c:v>
                </c:pt>
                <c:pt idx="1234">
                  <c:v>142.33481259794701</c:v>
                </c:pt>
                <c:pt idx="1235">
                  <c:v>142.03502105765401</c:v>
                </c:pt>
                <c:pt idx="1236">
                  <c:v>141.69747786516299</c:v>
                </c:pt>
                <c:pt idx="1237">
                  <c:v>141.37083613724101</c:v>
                </c:pt>
                <c:pt idx="1238">
                  <c:v>141.54112454047899</c:v>
                </c:pt>
                <c:pt idx="1239">
                  <c:v>141.804996935617</c:v>
                </c:pt>
                <c:pt idx="1240">
                  <c:v>141.70640451701101</c:v>
                </c:pt>
                <c:pt idx="1241">
                  <c:v>141.86095722152399</c:v>
                </c:pt>
                <c:pt idx="1242">
                  <c:v>142.01941501913001</c:v>
                </c:pt>
                <c:pt idx="1243">
                  <c:v>142.253248151962</c:v>
                </c:pt>
                <c:pt idx="1244">
                  <c:v>142.464004068946</c:v>
                </c:pt>
                <c:pt idx="1245">
                  <c:v>142.253520075442</c:v>
                </c:pt>
                <c:pt idx="1246">
                  <c:v>142.27674701997401</c:v>
                </c:pt>
                <c:pt idx="1247">
                  <c:v>142.55407386078099</c:v>
                </c:pt>
                <c:pt idx="1248">
                  <c:v>142.39575079801699</c:v>
                </c:pt>
                <c:pt idx="1249">
                  <c:v>142.71287740360901</c:v>
                </c:pt>
                <c:pt idx="1250">
                  <c:v>143.13854657810299</c:v>
                </c:pt>
                <c:pt idx="1251">
                  <c:v>143.03250920602099</c:v>
                </c:pt>
                <c:pt idx="1252">
                  <c:v>142.872250189753</c:v>
                </c:pt>
                <c:pt idx="1253">
                  <c:v>142.51068765403701</c:v>
                </c:pt>
                <c:pt idx="1254">
                  <c:v>142.17881630058801</c:v>
                </c:pt>
                <c:pt idx="1255">
                  <c:v>142.67614271499301</c:v>
                </c:pt>
                <c:pt idx="1256">
                  <c:v>143.402866678744</c:v>
                </c:pt>
                <c:pt idx="1257">
                  <c:v>143.30209204060901</c:v>
                </c:pt>
                <c:pt idx="1258">
                  <c:v>143.86675284752499</c:v>
                </c:pt>
                <c:pt idx="1259">
                  <c:v>143.69165864915999</c:v>
                </c:pt>
                <c:pt idx="1260">
                  <c:v>143.90994940447601</c:v>
                </c:pt>
                <c:pt idx="1261">
                  <c:v>143.225427666695</c:v>
                </c:pt>
                <c:pt idx="1262">
                  <c:v>140.17013374701801</c:v>
                </c:pt>
                <c:pt idx="1263">
                  <c:v>140.876016841987</c:v>
                </c:pt>
                <c:pt idx="1264">
                  <c:v>140.26527706318399</c:v>
                </c:pt>
                <c:pt idx="1265">
                  <c:v>139.94550906154899</c:v>
                </c:pt>
                <c:pt idx="1266">
                  <c:v>140.47812205863801</c:v>
                </c:pt>
                <c:pt idx="1267">
                  <c:v>141.11354389721299</c:v>
                </c:pt>
                <c:pt idx="1268">
                  <c:v>141.21156783826601</c:v>
                </c:pt>
                <c:pt idx="1269">
                  <c:v>141.508236979765</c:v>
                </c:pt>
                <c:pt idx="1270">
                  <c:v>142.30228830946501</c:v>
                </c:pt>
                <c:pt idx="1271">
                  <c:v>142.33489898374401</c:v>
                </c:pt>
                <c:pt idx="1272">
                  <c:v>142.869907870205</c:v>
                </c:pt>
                <c:pt idx="1273">
                  <c:v>143.04730916669499</c:v>
                </c:pt>
                <c:pt idx="1274">
                  <c:v>143.16834811955499</c:v>
                </c:pt>
                <c:pt idx="1275">
                  <c:v>143.51814679529201</c:v>
                </c:pt>
                <c:pt idx="1276">
                  <c:v>142.80069770381499</c:v>
                </c:pt>
                <c:pt idx="1277">
                  <c:v>142.754842433302</c:v>
                </c:pt>
                <c:pt idx="1278">
                  <c:v>142.73012556821701</c:v>
                </c:pt>
                <c:pt idx="1279">
                  <c:v>142.972428426958</c:v>
                </c:pt>
                <c:pt idx="1280">
                  <c:v>142.709123983929</c:v>
                </c:pt>
                <c:pt idx="1281">
                  <c:v>142.308035946845</c:v>
                </c:pt>
                <c:pt idx="1282">
                  <c:v>141.95979135863001</c:v>
                </c:pt>
                <c:pt idx="1283">
                  <c:v>141.79326727109401</c:v>
                </c:pt>
                <c:pt idx="1284">
                  <c:v>142.25352933440999</c:v>
                </c:pt>
                <c:pt idx="1285">
                  <c:v>142.632340054335</c:v>
                </c:pt>
                <c:pt idx="1286">
                  <c:v>142.395699346508</c:v>
                </c:pt>
                <c:pt idx="1287">
                  <c:v>142.291583000842</c:v>
                </c:pt>
                <c:pt idx="1288">
                  <c:v>142.712224491596</c:v>
                </c:pt>
                <c:pt idx="1289">
                  <c:v>141.533409903094</c:v>
                </c:pt>
                <c:pt idx="1290">
                  <c:v>141.57499864250599</c:v>
                </c:pt>
                <c:pt idx="1291">
                  <c:v>141.58440375619</c:v>
                </c:pt>
                <c:pt idx="1292">
                  <c:v>140.55490454083099</c:v>
                </c:pt>
                <c:pt idx="1293">
                  <c:v>140.660049908758</c:v>
                </c:pt>
                <c:pt idx="1294">
                  <c:v>140.72931027439</c:v>
                </c:pt>
                <c:pt idx="1295">
                  <c:v>139.94454289340001</c:v>
                </c:pt>
                <c:pt idx="1296">
                  <c:v>140.32236730651101</c:v>
                </c:pt>
                <c:pt idx="1297">
                  <c:v>139.653939966834</c:v>
                </c:pt>
                <c:pt idx="1298">
                  <c:v>139.29973379495601</c:v>
                </c:pt>
                <c:pt idx="1299">
                  <c:v>139.772351781483</c:v>
                </c:pt>
                <c:pt idx="1300">
                  <c:v>139.73706223367901</c:v>
                </c:pt>
                <c:pt idx="1301">
                  <c:v>139.45305130718501</c:v>
                </c:pt>
                <c:pt idx="1302">
                  <c:v>139.168812631739</c:v>
                </c:pt>
                <c:pt idx="1303">
                  <c:v>138.097183709701</c:v>
                </c:pt>
                <c:pt idx="1304">
                  <c:v>139.613875259049</c:v>
                </c:pt>
                <c:pt idx="1305">
                  <c:v>139.24236214398601</c:v>
                </c:pt>
                <c:pt idx="1306">
                  <c:v>139.46932875254601</c:v>
                </c:pt>
                <c:pt idx="1307">
                  <c:v>139.895716484508</c:v>
                </c:pt>
                <c:pt idx="1308">
                  <c:v>138.29693832295399</c:v>
                </c:pt>
                <c:pt idx="1309">
                  <c:v>136.02773620782099</c:v>
                </c:pt>
                <c:pt idx="1310">
                  <c:v>135.15053571318001</c:v>
                </c:pt>
                <c:pt idx="1311">
                  <c:v>134.411707054679</c:v>
                </c:pt>
                <c:pt idx="1312">
                  <c:v>134.73250355872099</c:v>
                </c:pt>
                <c:pt idx="1313">
                  <c:v>135.55121060333801</c:v>
                </c:pt>
                <c:pt idx="1314">
                  <c:v>136.36184865380301</c:v>
                </c:pt>
                <c:pt idx="1315">
                  <c:v>136.476098086451</c:v>
                </c:pt>
                <c:pt idx="1316">
                  <c:v>136.858490990348</c:v>
                </c:pt>
                <c:pt idx="1317">
                  <c:v>137.00967363832399</c:v>
                </c:pt>
                <c:pt idx="1318">
                  <c:v>137.052490572408</c:v>
                </c:pt>
                <c:pt idx="1319">
                  <c:v>135.861189221149</c:v>
                </c:pt>
                <c:pt idx="1320">
                  <c:v>136.54039268650899</c:v>
                </c:pt>
                <c:pt idx="1321">
                  <c:v>136.96474537006401</c:v>
                </c:pt>
                <c:pt idx="1322">
                  <c:v>136.89208150724599</c:v>
                </c:pt>
                <c:pt idx="1323">
                  <c:v>138.36700210746801</c:v>
                </c:pt>
                <c:pt idx="1324">
                  <c:v>138.30173727638899</c:v>
                </c:pt>
                <c:pt idx="1325">
                  <c:v>138.73374575837599</c:v>
                </c:pt>
                <c:pt idx="1326">
                  <c:v>138.770388499516</c:v>
                </c:pt>
                <c:pt idx="1327">
                  <c:v>138.98625839953499</c:v>
                </c:pt>
                <c:pt idx="1328">
                  <c:v>138.94476498130101</c:v>
                </c:pt>
                <c:pt idx="1329">
                  <c:v>139.358551637555</c:v>
                </c:pt>
                <c:pt idx="1330">
                  <c:v>139.721410881617</c:v>
                </c:pt>
                <c:pt idx="1331">
                  <c:v>139.55736146855901</c:v>
                </c:pt>
                <c:pt idx="1332">
                  <c:v>138.62802696649501</c:v>
                </c:pt>
                <c:pt idx="1333">
                  <c:v>138.83985992228901</c:v>
                </c:pt>
                <c:pt idx="1334">
                  <c:v>138.89002259525401</c:v>
                </c:pt>
                <c:pt idx="1335">
                  <c:v>138.55747029908599</c:v>
                </c:pt>
                <c:pt idx="1336">
                  <c:v>138.498963261727</c:v>
                </c:pt>
                <c:pt idx="1337">
                  <c:v>138.641273478453</c:v>
                </c:pt>
                <c:pt idx="1338">
                  <c:v>138.34125853764399</c:v>
                </c:pt>
                <c:pt idx="1339">
                  <c:v>138.947990306029</c:v>
                </c:pt>
                <c:pt idx="1340">
                  <c:v>138.655764590204</c:v>
                </c:pt>
                <c:pt idx="1341">
                  <c:v>138.413446153542</c:v>
                </c:pt>
                <c:pt idx="1342">
                  <c:v>138.516923234355</c:v>
                </c:pt>
                <c:pt idx="1343">
                  <c:v>138.902091081978</c:v>
                </c:pt>
                <c:pt idx="1344">
                  <c:v>138.87359062068799</c:v>
                </c:pt>
                <c:pt idx="1345">
                  <c:v>138.76683275789199</c:v>
                </c:pt>
                <c:pt idx="1346">
                  <c:v>138.22639914064399</c:v>
                </c:pt>
                <c:pt idx="1347">
                  <c:v>138.07324772394301</c:v>
                </c:pt>
                <c:pt idx="1348">
                  <c:v>137.03085028592801</c:v>
                </c:pt>
                <c:pt idx="1349">
                  <c:v>136.70584277248199</c:v>
                </c:pt>
                <c:pt idx="1350">
                  <c:v>136.08017532569099</c:v>
                </c:pt>
                <c:pt idx="1351">
                  <c:v>136.63070636684199</c:v>
                </c:pt>
                <c:pt idx="1352">
                  <c:v>135.89262174702699</c:v>
                </c:pt>
                <c:pt idx="1353">
                  <c:v>136.53651128905801</c:v>
                </c:pt>
                <c:pt idx="1354">
                  <c:v>137.324321563805</c:v>
                </c:pt>
                <c:pt idx="1355">
                  <c:v>137.46855394241999</c:v>
                </c:pt>
                <c:pt idx="1356">
                  <c:v>137.35986589430499</c:v>
                </c:pt>
                <c:pt idx="1357">
                  <c:v>137.21193241086499</c:v>
                </c:pt>
                <c:pt idx="1358">
                  <c:v>137.47826982020601</c:v>
                </c:pt>
                <c:pt idx="1359">
                  <c:v>137.144056231978</c:v>
                </c:pt>
                <c:pt idx="1360">
                  <c:v>137.21246865398101</c:v>
                </c:pt>
                <c:pt idx="1361">
                  <c:v>136.948088422794</c:v>
                </c:pt>
                <c:pt idx="1362">
                  <c:v>136.33681660235499</c:v>
                </c:pt>
                <c:pt idx="1363">
                  <c:v>137.17770514577899</c:v>
                </c:pt>
                <c:pt idx="1364">
                  <c:v>137.50191524335401</c:v>
                </c:pt>
                <c:pt idx="1365">
                  <c:v>136.99731082477601</c:v>
                </c:pt>
                <c:pt idx="1366">
                  <c:v>137.48342310264599</c:v>
                </c:pt>
                <c:pt idx="1367">
                  <c:v>137.02719947927699</c:v>
                </c:pt>
                <c:pt idx="1368">
                  <c:v>137.24107739642801</c:v>
                </c:pt>
                <c:pt idx="1369">
                  <c:v>136.96227616238301</c:v>
                </c:pt>
                <c:pt idx="1370">
                  <c:v>137.196732112094</c:v>
                </c:pt>
                <c:pt idx="1371">
                  <c:v>139.44619760075801</c:v>
                </c:pt>
                <c:pt idx="1372">
                  <c:v>138.89636347157301</c:v>
                </c:pt>
                <c:pt idx="1373">
                  <c:v>138.17064043996501</c:v>
                </c:pt>
                <c:pt idx="1374">
                  <c:v>137.99778486908099</c:v>
                </c:pt>
                <c:pt idx="1375">
                  <c:v>138.142365989388</c:v>
                </c:pt>
                <c:pt idx="1376">
                  <c:v>138.14227516039699</c:v>
                </c:pt>
                <c:pt idx="1377">
                  <c:v>138.14988285318699</c:v>
                </c:pt>
                <c:pt idx="1378">
                  <c:v>138.13084256950901</c:v>
                </c:pt>
                <c:pt idx="1379">
                  <c:v>137.806790405068</c:v>
                </c:pt>
                <c:pt idx="1380">
                  <c:v>137.89811418176799</c:v>
                </c:pt>
                <c:pt idx="1381">
                  <c:v>138.289449659707</c:v>
                </c:pt>
                <c:pt idx="1382">
                  <c:v>137.82482656468099</c:v>
                </c:pt>
                <c:pt idx="1383">
                  <c:v>138.06500751424801</c:v>
                </c:pt>
                <c:pt idx="1384">
                  <c:v>137.81258587658701</c:v>
                </c:pt>
                <c:pt idx="1385">
                  <c:v>137.205477920509</c:v>
                </c:pt>
                <c:pt idx="1386">
                  <c:v>136.72898807050299</c:v>
                </c:pt>
                <c:pt idx="1387">
                  <c:v>137.71219011982501</c:v>
                </c:pt>
                <c:pt idx="1388">
                  <c:v>137.870662287942</c:v>
                </c:pt>
                <c:pt idx="1389">
                  <c:v>137.841381447201</c:v>
                </c:pt>
                <c:pt idx="1390">
                  <c:v>137.52916076708999</c:v>
                </c:pt>
                <c:pt idx="1391">
                  <c:v>138.61886546959499</c:v>
                </c:pt>
                <c:pt idx="1392">
                  <c:v>139.23904549841001</c:v>
                </c:pt>
                <c:pt idx="1393">
                  <c:v>139.75765672380899</c:v>
                </c:pt>
                <c:pt idx="1394">
                  <c:v>139.52865975122899</c:v>
                </c:pt>
                <c:pt idx="1395">
                  <c:v>140.078365360356</c:v>
                </c:pt>
                <c:pt idx="1396">
                  <c:v>139.779626514646</c:v>
                </c:pt>
                <c:pt idx="1397">
                  <c:v>139.87626459530301</c:v>
                </c:pt>
                <c:pt idx="1398">
                  <c:v>140.337712716851</c:v>
                </c:pt>
                <c:pt idx="1399">
                  <c:v>140.37776541545099</c:v>
                </c:pt>
                <c:pt idx="1400">
                  <c:v>140.54894624790799</c:v>
                </c:pt>
                <c:pt idx="1401">
                  <c:v>140.02542279902801</c:v>
                </c:pt>
                <c:pt idx="1402">
                  <c:v>139.769081245188</c:v>
                </c:pt>
                <c:pt idx="1403">
                  <c:v>139.23203221077401</c:v>
                </c:pt>
                <c:pt idx="1404">
                  <c:v>139.37008306313999</c:v>
                </c:pt>
                <c:pt idx="1405">
                  <c:v>138.75910043302801</c:v>
                </c:pt>
                <c:pt idx="1406">
                  <c:v>139.17113601934901</c:v>
                </c:pt>
                <c:pt idx="1407">
                  <c:v>138.93478954410401</c:v>
                </c:pt>
                <c:pt idx="1408">
                  <c:v>138.12909015689101</c:v>
                </c:pt>
                <c:pt idx="1409">
                  <c:v>138.007345014636</c:v>
                </c:pt>
                <c:pt idx="1410">
                  <c:v>137.73989123639299</c:v>
                </c:pt>
                <c:pt idx="1411">
                  <c:v>138.24014862452199</c:v>
                </c:pt>
                <c:pt idx="1412">
                  <c:v>138.86495628467301</c:v>
                </c:pt>
                <c:pt idx="1413">
                  <c:v>138.98125355904801</c:v>
                </c:pt>
                <c:pt idx="1414">
                  <c:v>138.92524123707099</c:v>
                </c:pt>
                <c:pt idx="1415">
                  <c:v>138.55195684360899</c:v>
                </c:pt>
                <c:pt idx="1416">
                  <c:v>137.69171707664401</c:v>
                </c:pt>
                <c:pt idx="1417">
                  <c:v>138.13594044915499</c:v>
                </c:pt>
                <c:pt idx="1418">
                  <c:v>138.45493889030899</c:v>
                </c:pt>
                <c:pt idx="1419">
                  <c:v>138.53818553309901</c:v>
                </c:pt>
                <c:pt idx="1420">
                  <c:v>138.59389472776201</c:v>
                </c:pt>
                <c:pt idx="1421">
                  <c:v>138.48147489054401</c:v>
                </c:pt>
                <c:pt idx="1422">
                  <c:v>138.595229054567</c:v>
                </c:pt>
                <c:pt idx="1423">
                  <c:v>137.587122354207</c:v>
                </c:pt>
                <c:pt idx="1424">
                  <c:v>137.69420380311601</c:v>
                </c:pt>
                <c:pt idx="1425">
                  <c:v>137.772766478622</c:v>
                </c:pt>
                <c:pt idx="1426">
                  <c:v>137.23302155491001</c:v>
                </c:pt>
                <c:pt idx="1427">
                  <c:v>137.802226040005</c:v>
                </c:pt>
                <c:pt idx="1428">
                  <c:v>138.246318672304</c:v>
                </c:pt>
                <c:pt idx="1429">
                  <c:v>138.8517896564</c:v>
                </c:pt>
                <c:pt idx="1430">
                  <c:v>138.01599109749301</c:v>
                </c:pt>
                <c:pt idx="1431">
                  <c:v>137.17094126454299</c:v>
                </c:pt>
                <c:pt idx="1432">
                  <c:v>137.45346438391601</c:v>
                </c:pt>
                <c:pt idx="1433">
                  <c:v>137.819047850174</c:v>
                </c:pt>
                <c:pt idx="1434">
                  <c:v>137.78564439588601</c:v>
                </c:pt>
                <c:pt idx="1435">
                  <c:v>138.085070939346</c:v>
                </c:pt>
                <c:pt idx="1436">
                  <c:v>137.41062836244799</c:v>
                </c:pt>
                <c:pt idx="1437">
                  <c:v>138.16103915133101</c:v>
                </c:pt>
                <c:pt idx="1438">
                  <c:v>138.24187450613701</c:v>
                </c:pt>
                <c:pt idx="1439">
                  <c:v>138.171170821999</c:v>
                </c:pt>
                <c:pt idx="1440">
                  <c:v>138.43728893647801</c:v>
                </c:pt>
                <c:pt idx="1441">
                  <c:v>138.511631301504</c:v>
                </c:pt>
                <c:pt idx="1442">
                  <c:v>138.35526852317</c:v>
                </c:pt>
                <c:pt idx="1443">
                  <c:v>138.29943871892499</c:v>
                </c:pt>
                <c:pt idx="1444">
                  <c:v>138.21021993097401</c:v>
                </c:pt>
                <c:pt idx="1445">
                  <c:v>138.13249451845101</c:v>
                </c:pt>
                <c:pt idx="1446">
                  <c:v>138.259411341662</c:v>
                </c:pt>
                <c:pt idx="1447">
                  <c:v>138.494883887257</c:v>
                </c:pt>
                <c:pt idx="1448">
                  <c:v>138.169723208872</c:v>
                </c:pt>
                <c:pt idx="1449">
                  <c:v>138.40277435663799</c:v>
                </c:pt>
                <c:pt idx="1450">
                  <c:v>139.17026825533199</c:v>
                </c:pt>
                <c:pt idx="1451">
                  <c:v>138.92059221569801</c:v>
                </c:pt>
                <c:pt idx="1452">
                  <c:v>139.05919629679201</c:v>
                </c:pt>
                <c:pt idx="1453">
                  <c:v>139.29693633289901</c:v>
                </c:pt>
                <c:pt idx="1454">
                  <c:v>139.47921287818599</c:v>
                </c:pt>
                <c:pt idx="1455">
                  <c:v>139.56685523825601</c:v>
                </c:pt>
                <c:pt idx="1456">
                  <c:v>139.63595405324901</c:v>
                </c:pt>
                <c:pt idx="1457">
                  <c:v>139.53617578418201</c:v>
                </c:pt>
                <c:pt idx="1458">
                  <c:v>139.96720151945999</c:v>
                </c:pt>
                <c:pt idx="1459">
                  <c:v>139.53771060775199</c:v>
                </c:pt>
                <c:pt idx="1460">
                  <c:v>138.95406342358899</c:v>
                </c:pt>
                <c:pt idx="1461">
                  <c:v>139.349667064893</c:v>
                </c:pt>
                <c:pt idx="1462">
                  <c:v>139.44725555007901</c:v>
                </c:pt>
                <c:pt idx="1463">
                  <c:v>139.678241237701</c:v>
                </c:pt>
                <c:pt idx="1464">
                  <c:v>139.79036815788501</c:v>
                </c:pt>
                <c:pt idx="1465">
                  <c:v>139.63826387926099</c:v>
                </c:pt>
                <c:pt idx="1466">
                  <c:v>139.51101697295101</c:v>
                </c:pt>
                <c:pt idx="1467">
                  <c:v>139.11422220946301</c:v>
                </c:pt>
                <c:pt idx="1468">
                  <c:v>139.42060473372601</c:v>
                </c:pt>
                <c:pt idx="1469">
                  <c:v>140.22932739820499</c:v>
                </c:pt>
                <c:pt idx="1470">
                  <c:v>140.51862314885301</c:v>
                </c:pt>
                <c:pt idx="1471">
                  <c:v>140.778596510483</c:v>
                </c:pt>
                <c:pt idx="1472">
                  <c:v>140.58306140471899</c:v>
                </c:pt>
                <c:pt idx="1473">
                  <c:v>141.24111948520601</c:v>
                </c:pt>
                <c:pt idx="1474">
                  <c:v>141.579294590491</c:v>
                </c:pt>
                <c:pt idx="1475">
                  <c:v>141.918892523984</c:v>
                </c:pt>
                <c:pt idx="1476">
                  <c:v>141.42729477084299</c:v>
                </c:pt>
                <c:pt idx="1477">
                  <c:v>141.646984662709</c:v>
                </c:pt>
                <c:pt idx="1478">
                  <c:v>141.75361174215001</c:v>
                </c:pt>
                <c:pt idx="1479">
                  <c:v>142.068558243762</c:v>
                </c:pt>
                <c:pt idx="1480">
                  <c:v>142.39335646323099</c:v>
                </c:pt>
                <c:pt idx="1481">
                  <c:v>142.544647649751</c:v>
                </c:pt>
                <c:pt idx="1482">
                  <c:v>142.853500995095</c:v>
                </c:pt>
                <c:pt idx="1483">
                  <c:v>142.88381865272299</c:v>
                </c:pt>
                <c:pt idx="1484">
                  <c:v>143.328687353178</c:v>
                </c:pt>
                <c:pt idx="1485">
                  <c:v>142.94511765475499</c:v>
                </c:pt>
                <c:pt idx="1486">
                  <c:v>143.06395357683601</c:v>
                </c:pt>
                <c:pt idx="1487">
                  <c:v>142.925656429756</c:v>
                </c:pt>
                <c:pt idx="1488">
                  <c:v>142.29418289918399</c:v>
                </c:pt>
                <c:pt idx="1489">
                  <c:v>142.30974715214799</c:v>
                </c:pt>
                <c:pt idx="1490">
                  <c:v>142.29384212215899</c:v>
                </c:pt>
                <c:pt idx="1491">
                  <c:v>142.95509918550201</c:v>
                </c:pt>
                <c:pt idx="1492">
                  <c:v>143.04788721156501</c:v>
                </c:pt>
                <c:pt idx="1493">
                  <c:v>143.049971253097</c:v>
                </c:pt>
                <c:pt idx="1494">
                  <c:v>142.86184315926801</c:v>
                </c:pt>
                <c:pt idx="1495">
                  <c:v>143.165628251545</c:v>
                </c:pt>
                <c:pt idx="1496">
                  <c:v>142.038439753234</c:v>
                </c:pt>
                <c:pt idx="1497">
                  <c:v>142.054583065495</c:v>
                </c:pt>
                <c:pt idx="1498">
                  <c:v>142.27597173704501</c:v>
                </c:pt>
                <c:pt idx="1499">
                  <c:v>141.96978723856</c:v>
                </c:pt>
                <c:pt idx="1500">
                  <c:v>142.04146473721599</c:v>
                </c:pt>
                <c:pt idx="1501">
                  <c:v>141.97211052534001</c:v>
                </c:pt>
                <c:pt idx="1502">
                  <c:v>141.90841031609801</c:v>
                </c:pt>
                <c:pt idx="1503">
                  <c:v>141.81974960877599</c:v>
                </c:pt>
                <c:pt idx="1504">
                  <c:v>141.93263014628201</c:v>
                </c:pt>
                <c:pt idx="1505">
                  <c:v>141.788002711812</c:v>
                </c:pt>
                <c:pt idx="1506">
                  <c:v>141.759431129359</c:v>
                </c:pt>
                <c:pt idx="1507">
                  <c:v>141.81882464677599</c:v>
                </c:pt>
                <c:pt idx="1508">
                  <c:v>141.78418353359299</c:v>
                </c:pt>
                <c:pt idx="1509">
                  <c:v>141.49068790532601</c:v>
                </c:pt>
                <c:pt idx="1510">
                  <c:v>142.106012601949</c:v>
                </c:pt>
                <c:pt idx="1511">
                  <c:v>142.57102857408199</c:v>
                </c:pt>
                <c:pt idx="1512">
                  <c:v>142.087239244508</c:v>
                </c:pt>
                <c:pt idx="1513">
                  <c:v>141.90420693005501</c:v>
                </c:pt>
                <c:pt idx="1514">
                  <c:v>142.25853673275901</c:v>
                </c:pt>
                <c:pt idx="1515">
                  <c:v>142.408643056713</c:v>
                </c:pt>
                <c:pt idx="1516">
                  <c:v>142.88738580907801</c:v>
                </c:pt>
                <c:pt idx="1517">
                  <c:v>142.50067814555501</c:v>
                </c:pt>
                <c:pt idx="1518">
                  <c:v>142.561478030556</c:v>
                </c:pt>
                <c:pt idx="1519">
                  <c:v>142.620597131045</c:v>
                </c:pt>
                <c:pt idx="1520">
                  <c:v>142.667056488414</c:v>
                </c:pt>
                <c:pt idx="1521">
                  <c:v>143.038913796495</c:v>
                </c:pt>
                <c:pt idx="1522">
                  <c:v>142.64063463260999</c:v>
                </c:pt>
                <c:pt idx="1523">
                  <c:v>142.54782427902799</c:v>
                </c:pt>
                <c:pt idx="1524">
                  <c:v>142.717729283822</c:v>
                </c:pt>
                <c:pt idx="1525">
                  <c:v>142.79395326656501</c:v>
                </c:pt>
                <c:pt idx="1526">
                  <c:v>142.95930099114801</c:v>
                </c:pt>
                <c:pt idx="1527">
                  <c:v>143.47078525884501</c:v>
                </c:pt>
                <c:pt idx="1528">
                  <c:v>143.551333221866</c:v>
                </c:pt>
                <c:pt idx="1529">
                  <c:v>143.28286225119001</c:v>
                </c:pt>
                <c:pt idx="1530">
                  <c:v>143.21476237228899</c:v>
                </c:pt>
                <c:pt idx="1531">
                  <c:v>143.027284655388</c:v>
                </c:pt>
                <c:pt idx="1532">
                  <c:v>142.96106836691101</c:v>
                </c:pt>
                <c:pt idx="1533">
                  <c:v>143.49669201538401</c:v>
                </c:pt>
                <c:pt idx="1534">
                  <c:v>143.85442002131001</c:v>
                </c:pt>
                <c:pt idx="1535">
                  <c:v>144.365428371414</c:v>
                </c:pt>
                <c:pt idx="1536">
                  <c:v>143.99972183159301</c:v>
                </c:pt>
                <c:pt idx="1537">
                  <c:v>143.96857977879301</c:v>
                </c:pt>
                <c:pt idx="1538">
                  <c:v>143.97660930689401</c:v>
                </c:pt>
                <c:pt idx="1539">
                  <c:v>143.88474058529499</c:v>
                </c:pt>
                <c:pt idx="1540">
                  <c:v>144.08295757838701</c:v>
                </c:pt>
                <c:pt idx="1541">
                  <c:v>144.23378795916801</c:v>
                </c:pt>
                <c:pt idx="1542">
                  <c:v>144.53352618849701</c:v>
                </c:pt>
                <c:pt idx="1543">
                  <c:v>144.46092799327201</c:v>
                </c:pt>
                <c:pt idx="1544">
                  <c:v>144.641470281426</c:v>
                </c:pt>
                <c:pt idx="1545">
                  <c:v>144.72842739441501</c:v>
                </c:pt>
                <c:pt idx="1546">
                  <c:v>144.53799150193601</c:v>
                </c:pt>
                <c:pt idx="1547">
                  <c:v>144.06875348503101</c:v>
                </c:pt>
                <c:pt idx="1548">
                  <c:v>143.70427631119099</c:v>
                </c:pt>
                <c:pt idx="1549">
                  <c:v>143.661071742205</c:v>
                </c:pt>
                <c:pt idx="1550">
                  <c:v>144.238057560248</c:v>
                </c:pt>
                <c:pt idx="1551">
                  <c:v>144.44512382123901</c:v>
                </c:pt>
                <c:pt idx="1552">
                  <c:v>144.474454173152</c:v>
                </c:pt>
                <c:pt idx="1553">
                  <c:v>144.49071258307799</c:v>
                </c:pt>
                <c:pt idx="1554">
                  <c:v>144.440511348314</c:v>
                </c:pt>
                <c:pt idx="1555">
                  <c:v>144.85014166089499</c:v>
                </c:pt>
                <c:pt idx="1556">
                  <c:v>145.038833969672</c:v>
                </c:pt>
                <c:pt idx="1557">
                  <c:v>145.01618682010599</c:v>
                </c:pt>
                <c:pt idx="1558">
                  <c:v>144.83279986775599</c:v>
                </c:pt>
                <c:pt idx="1559">
                  <c:v>145.622368385041</c:v>
                </c:pt>
                <c:pt idx="1560">
                  <c:v>146.33155165421701</c:v>
                </c:pt>
                <c:pt idx="1561">
                  <c:v>146.66003275957101</c:v>
                </c:pt>
                <c:pt idx="1562">
                  <c:v>146.608539749409</c:v>
                </c:pt>
                <c:pt idx="1563">
                  <c:v>146.746936918025</c:v>
                </c:pt>
                <c:pt idx="1564">
                  <c:v>147.11129406238899</c:v>
                </c:pt>
                <c:pt idx="1565">
                  <c:v>147.219580659576</c:v>
                </c:pt>
                <c:pt idx="1566">
                  <c:v>147.22490248742699</c:v>
                </c:pt>
                <c:pt idx="1567">
                  <c:v>147.45774195675699</c:v>
                </c:pt>
                <c:pt idx="1568">
                  <c:v>147.44301001237599</c:v>
                </c:pt>
                <c:pt idx="1569">
                  <c:v>147.07046803589299</c:v>
                </c:pt>
                <c:pt idx="1570">
                  <c:v>147.121014522134</c:v>
                </c:pt>
                <c:pt idx="1571">
                  <c:v>147.06324885097101</c:v>
                </c:pt>
                <c:pt idx="1572">
                  <c:v>147.07838071375301</c:v>
                </c:pt>
                <c:pt idx="1573">
                  <c:v>147.37225273790199</c:v>
                </c:pt>
                <c:pt idx="1574">
                  <c:v>147.45941976468501</c:v>
                </c:pt>
                <c:pt idx="1575">
                  <c:v>147.65846251587899</c:v>
                </c:pt>
                <c:pt idx="1576">
                  <c:v>147.22988629132101</c:v>
                </c:pt>
                <c:pt idx="1577">
                  <c:v>146.716076081061</c:v>
                </c:pt>
                <c:pt idx="1578">
                  <c:v>147.171984639096</c:v>
                </c:pt>
                <c:pt idx="1579">
                  <c:v>147.54020527286801</c:v>
                </c:pt>
                <c:pt idx="1580">
                  <c:v>147.67384131363099</c:v>
                </c:pt>
                <c:pt idx="1581">
                  <c:v>147.82462520578599</c:v>
                </c:pt>
                <c:pt idx="1582">
                  <c:v>148.03035691526401</c:v>
                </c:pt>
                <c:pt idx="1583">
                  <c:v>148.17163386115899</c:v>
                </c:pt>
                <c:pt idx="1584">
                  <c:v>147.49471957551799</c:v>
                </c:pt>
                <c:pt idx="1585">
                  <c:v>147.90791597612201</c:v>
                </c:pt>
                <c:pt idx="1586">
                  <c:v>147.76635224412399</c:v>
                </c:pt>
                <c:pt idx="1587">
                  <c:v>147.601053533363</c:v>
                </c:pt>
                <c:pt idx="1588">
                  <c:v>146.99341977309399</c:v>
                </c:pt>
                <c:pt idx="1589">
                  <c:v>145.631320539196</c:v>
                </c:pt>
                <c:pt idx="1590">
                  <c:v>145.697319140942</c:v>
                </c:pt>
                <c:pt idx="1591">
                  <c:v>146.04958728961401</c:v>
                </c:pt>
                <c:pt idx="1592">
                  <c:v>145.17574108726899</c:v>
                </c:pt>
                <c:pt idx="1593">
                  <c:v>145.449328888965</c:v>
                </c:pt>
                <c:pt idx="1594">
                  <c:v>145.43392568166001</c:v>
                </c:pt>
                <c:pt idx="1595">
                  <c:v>146.036430009951</c:v>
                </c:pt>
                <c:pt idx="1596">
                  <c:v>146.31237659850299</c:v>
                </c:pt>
                <c:pt idx="1597">
                  <c:v>146.00474195976199</c:v>
                </c:pt>
                <c:pt idx="1598">
                  <c:v>146.62168250259401</c:v>
                </c:pt>
                <c:pt idx="1599">
                  <c:v>146.902285111602</c:v>
                </c:pt>
                <c:pt idx="1600">
                  <c:v>147.05741410928599</c:v>
                </c:pt>
                <c:pt idx="1601">
                  <c:v>147.234174893447</c:v>
                </c:pt>
                <c:pt idx="1602">
                  <c:v>147.25792229321101</c:v>
                </c:pt>
                <c:pt idx="1603">
                  <c:v>147.27469099489201</c:v>
                </c:pt>
                <c:pt idx="1604">
                  <c:v>147.47442368057199</c:v>
                </c:pt>
                <c:pt idx="1605">
                  <c:v>147.506235983105</c:v>
                </c:pt>
                <c:pt idx="1606">
                  <c:v>147.73801346619001</c:v>
                </c:pt>
                <c:pt idx="1607">
                  <c:v>147.89217467194501</c:v>
                </c:pt>
                <c:pt idx="1608">
                  <c:v>148.08942389015999</c:v>
                </c:pt>
                <c:pt idx="1609">
                  <c:v>148.31779007195601</c:v>
                </c:pt>
                <c:pt idx="1610">
                  <c:v>148.62822881892501</c:v>
                </c:pt>
                <c:pt idx="1611">
                  <c:v>147.41863081563901</c:v>
                </c:pt>
                <c:pt idx="1612">
                  <c:v>147.74978687382799</c:v>
                </c:pt>
                <c:pt idx="1613">
                  <c:v>147.11629902638199</c:v>
                </c:pt>
                <c:pt idx="1614">
                  <c:v>147.304750885517</c:v>
                </c:pt>
                <c:pt idx="1615">
                  <c:v>146.86080623639799</c:v>
                </c:pt>
                <c:pt idx="1616">
                  <c:v>146.46572509520999</c:v>
                </c:pt>
                <c:pt idx="1617">
                  <c:v>146.26877203230501</c:v>
                </c:pt>
                <c:pt idx="1618">
                  <c:v>146.04793408809999</c:v>
                </c:pt>
                <c:pt idx="1619">
                  <c:v>145.23255440026901</c:v>
                </c:pt>
                <c:pt idx="1620">
                  <c:v>145.222699666729</c:v>
                </c:pt>
                <c:pt idx="1621">
                  <c:v>145.744540554282</c:v>
                </c:pt>
                <c:pt idx="1622">
                  <c:v>145.258324005985</c:v>
                </c:pt>
                <c:pt idx="1623">
                  <c:v>145.44064222278101</c:v>
                </c:pt>
                <c:pt idx="1624">
                  <c:v>145.233174776662</c:v>
                </c:pt>
                <c:pt idx="1625">
                  <c:v>144.71979268510401</c:v>
                </c:pt>
                <c:pt idx="1626">
                  <c:v>144.87223973537999</c:v>
                </c:pt>
                <c:pt idx="1627">
                  <c:v>145.134923459162</c:v>
                </c:pt>
                <c:pt idx="1628">
                  <c:v>144.581531949653</c:v>
                </c:pt>
                <c:pt idx="1629">
                  <c:v>144.93860006866299</c:v>
                </c:pt>
                <c:pt idx="1630">
                  <c:v>145.04617331309501</c:v>
                </c:pt>
                <c:pt idx="1631">
                  <c:v>144.174300977249</c:v>
                </c:pt>
                <c:pt idx="1632">
                  <c:v>144.51390773024499</c:v>
                </c:pt>
                <c:pt idx="1633">
                  <c:v>144.22581408510101</c:v>
                </c:pt>
                <c:pt idx="1634">
                  <c:v>144.36010793513799</c:v>
                </c:pt>
                <c:pt idx="1635">
                  <c:v>144.686552364905</c:v>
                </c:pt>
                <c:pt idx="1636">
                  <c:v>144.61711402447699</c:v>
                </c:pt>
                <c:pt idx="1637">
                  <c:v>145.71164058325101</c:v>
                </c:pt>
                <c:pt idx="1638">
                  <c:v>144.69992661671199</c:v>
                </c:pt>
                <c:pt idx="1639">
                  <c:v>144.473581049312</c:v>
                </c:pt>
                <c:pt idx="1640">
                  <c:v>144.33791239662401</c:v>
                </c:pt>
                <c:pt idx="1641">
                  <c:v>144.53578765469399</c:v>
                </c:pt>
                <c:pt idx="1642">
                  <c:v>144.621016108562</c:v>
                </c:pt>
                <c:pt idx="1643">
                  <c:v>144.39042805623399</c:v>
                </c:pt>
                <c:pt idx="1644">
                  <c:v>144.636240419562</c:v>
                </c:pt>
                <c:pt idx="1645">
                  <c:v>145.31186964218401</c:v>
                </c:pt>
                <c:pt idx="1646">
                  <c:v>145.89614168355601</c:v>
                </c:pt>
                <c:pt idx="1647">
                  <c:v>145.399182614707</c:v>
                </c:pt>
                <c:pt idx="1648">
                  <c:v>145.44636448767801</c:v>
                </c:pt>
                <c:pt idx="1649">
                  <c:v>145.73766376568099</c:v>
                </c:pt>
                <c:pt idx="1650">
                  <c:v>145.686129385519</c:v>
                </c:pt>
                <c:pt idx="1651">
                  <c:v>145.96159662271401</c:v>
                </c:pt>
                <c:pt idx="1652">
                  <c:v>145.58341060970301</c:v>
                </c:pt>
                <c:pt idx="1653">
                  <c:v>145.52885110626701</c:v>
                </c:pt>
                <c:pt idx="1654">
                  <c:v>145.52698341315701</c:v>
                </c:pt>
                <c:pt idx="1655">
                  <c:v>145.335384897962</c:v>
                </c:pt>
                <c:pt idx="1656">
                  <c:v>145.22885591107899</c:v>
                </c:pt>
                <c:pt idx="1657">
                  <c:v>144.666023503996</c:v>
                </c:pt>
                <c:pt idx="1658">
                  <c:v>144.566443533338</c:v>
                </c:pt>
                <c:pt idx="1659">
                  <c:v>145.70927209507599</c:v>
                </c:pt>
                <c:pt idx="1660">
                  <c:v>144.91664713379899</c:v>
                </c:pt>
                <c:pt idx="1661">
                  <c:v>145.28642383494801</c:v>
                </c:pt>
                <c:pt idx="1662">
                  <c:v>145.09265936767599</c:v>
                </c:pt>
                <c:pt idx="1663">
                  <c:v>145.086784552426</c:v>
                </c:pt>
                <c:pt idx="1664">
                  <c:v>146.08905970975701</c:v>
                </c:pt>
                <c:pt idx="1665">
                  <c:v>145.779042750613</c:v>
                </c:pt>
                <c:pt idx="1666">
                  <c:v>146.155222625845</c:v>
                </c:pt>
                <c:pt idx="1667">
                  <c:v>145.54455464214001</c:v>
                </c:pt>
                <c:pt idx="1668">
                  <c:v>146.12583149100601</c:v>
                </c:pt>
                <c:pt idx="1669">
                  <c:v>146.755053882087</c:v>
                </c:pt>
                <c:pt idx="1670">
                  <c:v>146.86123314924899</c:v>
                </c:pt>
                <c:pt idx="1671">
                  <c:v>147.25553003664999</c:v>
                </c:pt>
                <c:pt idx="1672">
                  <c:v>147.40380171215901</c:v>
                </c:pt>
                <c:pt idx="1673">
                  <c:v>146.475871893945</c:v>
                </c:pt>
                <c:pt idx="1674">
                  <c:v>147.21347095781999</c:v>
                </c:pt>
                <c:pt idx="1675">
                  <c:v>146.701824875075</c:v>
                </c:pt>
                <c:pt idx="1676">
                  <c:v>147.048199294661</c:v>
                </c:pt>
                <c:pt idx="1677">
                  <c:v>147.14922613955201</c:v>
                </c:pt>
                <c:pt idx="1678">
                  <c:v>146.48762915858799</c:v>
                </c:pt>
                <c:pt idx="1679">
                  <c:v>146.35490141140099</c:v>
                </c:pt>
                <c:pt idx="1680">
                  <c:v>147.33002753975899</c:v>
                </c:pt>
                <c:pt idx="1681">
                  <c:v>146.526981058328</c:v>
                </c:pt>
                <c:pt idx="1682">
                  <c:v>146.47924711876499</c:v>
                </c:pt>
                <c:pt idx="1683">
                  <c:v>145.909563703684</c:v>
                </c:pt>
                <c:pt idx="1684">
                  <c:v>144.32421460165099</c:v>
                </c:pt>
                <c:pt idx="1685">
                  <c:v>144.13758567340599</c:v>
                </c:pt>
                <c:pt idx="1686">
                  <c:v>144.657156173223</c:v>
                </c:pt>
                <c:pt idx="1687">
                  <c:v>145.245883364534</c:v>
                </c:pt>
                <c:pt idx="1688">
                  <c:v>146.21960298270801</c:v>
                </c:pt>
                <c:pt idx="1689">
                  <c:v>145.614625205024</c:v>
                </c:pt>
                <c:pt idx="1690">
                  <c:v>145.25664532334099</c:v>
                </c:pt>
                <c:pt idx="1691">
                  <c:v>145.277294367953</c:v>
                </c:pt>
                <c:pt idx="1692">
                  <c:v>145.857463733749</c:v>
                </c:pt>
                <c:pt idx="1693">
                  <c:v>145.68206355014601</c:v>
                </c:pt>
                <c:pt idx="1694">
                  <c:v>145.98354350793699</c:v>
                </c:pt>
                <c:pt idx="1695">
                  <c:v>145.11922445916099</c:v>
                </c:pt>
                <c:pt idx="1696">
                  <c:v>145.61062522435199</c:v>
                </c:pt>
                <c:pt idx="1697">
                  <c:v>145.629951781741</c:v>
                </c:pt>
                <c:pt idx="1698">
                  <c:v>145.964038017826</c:v>
                </c:pt>
                <c:pt idx="1699">
                  <c:v>146.38858604675499</c:v>
                </c:pt>
                <c:pt idx="1700">
                  <c:v>146.524640235584</c:v>
                </c:pt>
                <c:pt idx="1701">
                  <c:v>146.81582274614701</c:v>
                </c:pt>
                <c:pt idx="1702">
                  <c:v>146.75247226814699</c:v>
                </c:pt>
                <c:pt idx="1703">
                  <c:v>146.76670193362199</c:v>
                </c:pt>
                <c:pt idx="1704">
                  <c:v>147.045014440036</c:v>
                </c:pt>
                <c:pt idx="1705">
                  <c:v>147.60493586178001</c:v>
                </c:pt>
                <c:pt idx="1706">
                  <c:v>147.80721210188801</c:v>
                </c:pt>
                <c:pt idx="1707">
                  <c:v>148.439265743135</c:v>
                </c:pt>
                <c:pt idx="1708">
                  <c:v>148.21687213524299</c:v>
                </c:pt>
                <c:pt idx="1709">
                  <c:v>148.778197467729</c:v>
                </c:pt>
                <c:pt idx="1710">
                  <c:v>149.17837747431801</c:v>
                </c:pt>
                <c:pt idx="1711">
                  <c:v>148.90034228207099</c:v>
                </c:pt>
                <c:pt idx="1712">
                  <c:v>148.57038877508199</c:v>
                </c:pt>
                <c:pt idx="1713">
                  <c:v>148.73638620348501</c:v>
                </c:pt>
                <c:pt idx="1714">
                  <c:v>148.415803001283</c:v>
                </c:pt>
                <c:pt idx="1715">
                  <c:v>149.29462735834099</c:v>
                </c:pt>
                <c:pt idx="1716">
                  <c:v>149.549830315055</c:v>
                </c:pt>
                <c:pt idx="1717">
                  <c:v>149.12701760480999</c:v>
                </c:pt>
                <c:pt idx="1718">
                  <c:v>149.18015418950699</c:v>
                </c:pt>
                <c:pt idx="1719">
                  <c:v>149.19583926109601</c:v>
                </c:pt>
                <c:pt idx="1720">
                  <c:v>147.61731433904001</c:v>
                </c:pt>
                <c:pt idx="1721">
                  <c:v>147.47327218236501</c:v>
                </c:pt>
                <c:pt idx="1722">
                  <c:v>147.59981519228401</c:v>
                </c:pt>
                <c:pt idx="1723">
                  <c:v>147.501190964567</c:v>
                </c:pt>
                <c:pt idx="1724">
                  <c:v>147.96315731076399</c:v>
                </c:pt>
                <c:pt idx="1725">
                  <c:v>147.956753492204</c:v>
                </c:pt>
                <c:pt idx="1726">
                  <c:v>147.06144689982199</c:v>
                </c:pt>
                <c:pt idx="1727">
                  <c:v>147.465272747732</c:v>
                </c:pt>
                <c:pt idx="1728">
                  <c:v>147.204467244314</c:v>
                </c:pt>
                <c:pt idx="1729">
                  <c:v>147.48551855409099</c:v>
                </c:pt>
                <c:pt idx="1730">
                  <c:v>147.95974809485901</c:v>
                </c:pt>
                <c:pt idx="1731">
                  <c:v>148.612477521089</c:v>
                </c:pt>
                <c:pt idx="1732">
                  <c:v>148.806812590661</c:v>
                </c:pt>
                <c:pt idx="1733">
                  <c:v>148.32547286008599</c:v>
                </c:pt>
                <c:pt idx="1734">
                  <c:v>148.58438201219801</c:v>
                </c:pt>
                <c:pt idx="1735">
                  <c:v>148.12213331778199</c:v>
                </c:pt>
                <c:pt idx="1736">
                  <c:v>147.68073448721</c:v>
                </c:pt>
                <c:pt idx="1737">
                  <c:v>147.368932247109</c:v>
                </c:pt>
                <c:pt idx="1738">
                  <c:v>147.44512875116399</c:v>
                </c:pt>
                <c:pt idx="1739">
                  <c:v>145.27158983344799</c:v>
                </c:pt>
                <c:pt idx="1740">
                  <c:v>145.70704927304399</c:v>
                </c:pt>
                <c:pt idx="1741">
                  <c:v>144.95902902933199</c:v>
                </c:pt>
                <c:pt idx="1742">
                  <c:v>144.818514328508</c:v>
                </c:pt>
                <c:pt idx="1743">
                  <c:v>145.39286417092799</c:v>
                </c:pt>
                <c:pt idx="1744">
                  <c:v>144.946721939951</c:v>
                </c:pt>
                <c:pt idx="1745">
                  <c:v>146.009352530765</c:v>
                </c:pt>
                <c:pt idx="1746">
                  <c:v>146.028187474069</c:v>
                </c:pt>
                <c:pt idx="1747">
                  <c:v>148.08817681235499</c:v>
                </c:pt>
                <c:pt idx="1748">
                  <c:v>147.74841525160099</c:v>
                </c:pt>
                <c:pt idx="1749">
                  <c:v>148.95487176618099</c:v>
                </c:pt>
                <c:pt idx="1750">
                  <c:v>149.13961715000201</c:v>
                </c:pt>
                <c:pt idx="1751">
                  <c:v>149.200954018022</c:v>
                </c:pt>
                <c:pt idx="1752">
                  <c:v>147.88604594633901</c:v>
                </c:pt>
                <c:pt idx="1753">
                  <c:v>147.312566394985</c:v>
                </c:pt>
                <c:pt idx="1754">
                  <c:v>147.743659634859</c:v>
                </c:pt>
                <c:pt idx="1755">
                  <c:v>147.98223222426199</c:v>
                </c:pt>
                <c:pt idx="1756">
                  <c:v>147.53998250255501</c:v>
                </c:pt>
                <c:pt idx="1757">
                  <c:v>148.41993249883001</c:v>
                </c:pt>
                <c:pt idx="1758">
                  <c:v>148.105497473794</c:v>
                </c:pt>
                <c:pt idx="1759">
                  <c:v>148.88505683851599</c:v>
                </c:pt>
                <c:pt idx="1760">
                  <c:v>149.064843397169</c:v>
                </c:pt>
                <c:pt idx="1761">
                  <c:v>148.702806951252</c:v>
                </c:pt>
                <c:pt idx="1762">
                  <c:v>148.163809233178</c:v>
                </c:pt>
                <c:pt idx="1763">
                  <c:v>148.68656002587099</c:v>
                </c:pt>
                <c:pt idx="1764">
                  <c:v>148.49207577460399</c:v>
                </c:pt>
                <c:pt idx="1765">
                  <c:v>148.699037143597</c:v>
                </c:pt>
                <c:pt idx="1766">
                  <c:v>149.34013308353201</c:v>
                </c:pt>
                <c:pt idx="1767">
                  <c:v>149.24353800996499</c:v>
                </c:pt>
                <c:pt idx="1768">
                  <c:v>149.17757441489701</c:v>
                </c:pt>
                <c:pt idx="1769">
                  <c:v>149.10831115219301</c:v>
                </c:pt>
                <c:pt idx="1770">
                  <c:v>148.94698492209801</c:v>
                </c:pt>
                <c:pt idx="1771">
                  <c:v>148.31327260493799</c:v>
                </c:pt>
                <c:pt idx="1772">
                  <c:v>148.84731711630801</c:v>
                </c:pt>
                <c:pt idx="1773">
                  <c:v>149.03938355151899</c:v>
                </c:pt>
                <c:pt idx="1774">
                  <c:v>149.349080112005</c:v>
                </c:pt>
                <c:pt idx="1775">
                  <c:v>149.10321150595399</c:v>
                </c:pt>
                <c:pt idx="1776">
                  <c:v>148.51814976123001</c:v>
                </c:pt>
                <c:pt idx="1777">
                  <c:v>147.86793221424301</c:v>
                </c:pt>
                <c:pt idx="1778">
                  <c:v>147.84044913864099</c:v>
                </c:pt>
                <c:pt idx="1779">
                  <c:v>147.84449378935599</c:v>
                </c:pt>
                <c:pt idx="1780">
                  <c:v>147.27063172224601</c:v>
                </c:pt>
                <c:pt idx="1781">
                  <c:v>146.48644997777899</c:v>
                </c:pt>
                <c:pt idx="1782">
                  <c:v>146.88242811048701</c:v>
                </c:pt>
                <c:pt idx="1783">
                  <c:v>147.898253151044</c:v>
                </c:pt>
                <c:pt idx="1784">
                  <c:v>146.63088192624801</c:v>
                </c:pt>
                <c:pt idx="1785">
                  <c:v>146.785537880644</c:v>
                </c:pt>
                <c:pt idx="1786">
                  <c:v>146.997682553787</c:v>
                </c:pt>
                <c:pt idx="1787">
                  <c:v>147.90705528517</c:v>
                </c:pt>
                <c:pt idx="1788">
                  <c:v>148.70102087498901</c:v>
                </c:pt>
                <c:pt idx="1789">
                  <c:v>148.28902313531199</c:v>
                </c:pt>
                <c:pt idx="1790">
                  <c:v>147.44170713903301</c:v>
                </c:pt>
                <c:pt idx="1791">
                  <c:v>147.565960037835</c:v>
                </c:pt>
                <c:pt idx="1792">
                  <c:v>148.119518581921</c:v>
                </c:pt>
                <c:pt idx="1793">
                  <c:v>147.97036489531399</c:v>
                </c:pt>
                <c:pt idx="1794">
                  <c:v>147.62864888582499</c:v>
                </c:pt>
                <c:pt idx="1795">
                  <c:v>148.10204824464699</c:v>
                </c:pt>
                <c:pt idx="1796">
                  <c:v>147.99785602528399</c:v>
                </c:pt>
                <c:pt idx="1797">
                  <c:v>147.87628974958699</c:v>
                </c:pt>
                <c:pt idx="1798">
                  <c:v>147.55501193559101</c:v>
                </c:pt>
                <c:pt idx="1799">
                  <c:v>147.10010204692199</c:v>
                </c:pt>
                <c:pt idx="1800">
                  <c:v>146.267099561485</c:v>
                </c:pt>
                <c:pt idx="1801">
                  <c:v>146.099560924748</c:v>
                </c:pt>
                <c:pt idx="1802">
                  <c:v>145.525343064244</c:v>
                </c:pt>
                <c:pt idx="1803">
                  <c:v>145.29203503567001</c:v>
                </c:pt>
                <c:pt idx="1804">
                  <c:v>145.10356681872901</c:v>
                </c:pt>
                <c:pt idx="1805">
                  <c:v>145.434183478591</c:v>
                </c:pt>
                <c:pt idx="1806">
                  <c:v>146.14468334991801</c:v>
                </c:pt>
                <c:pt idx="1807">
                  <c:v>145.75478125435399</c:v>
                </c:pt>
                <c:pt idx="1808">
                  <c:v>145.70166249186599</c:v>
                </c:pt>
                <c:pt idx="1809">
                  <c:v>146.26813661166901</c:v>
                </c:pt>
                <c:pt idx="1810">
                  <c:v>146.30815307727599</c:v>
                </c:pt>
                <c:pt idx="1811">
                  <c:v>146.74912865546401</c:v>
                </c:pt>
                <c:pt idx="1812">
                  <c:v>146.86854770337601</c:v>
                </c:pt>
                <c:pt idx="1813">
                  <c:v>146.31551861000699</c:v>
                </c:pt>
                <c:pt idx="1814">
                  <c:v>146.051740321045</c:v>
                </c:pt>
                <c:pt idx="1815">
                  <c:v>145.945204781049</c:v>
                </c:pt>
                <c:pt idx="1816">
                  <c:v>145.57942961545101</c:v>
                </c:pt>
                <c:pt idx="1817">
                  <c:v>145.13057181573899</c:v>
                </c:pt>
                <c:pt idx="1818">
                  <c:v>145.09225590314799</c:v>
                </c:pt>
                <c:pt idx="1819">
                  <c:v>145.05217976367999</c:v>
                </c:pt>
                <c:pt idx="1820">
                  <c:v>144.911904138365</c:v>
                </c:pt>
                <c:pt idx="1821">
                  <c:v>145.15406291813301</c:v>
                </c:pt>
                <c:pt idx="1822">
                  <c:v>145.651402011355</c:v>
                </c:pt>
                <c:pt idx="1823">
                  <c:v>146.14828960344701</c:v>
                </c:pt>
                <c:pt idx="1824">
                  <c:v>145.55390177871001</c:v>
                </c:pt>
                <c:pt idx="1825">
                  <c:v>144.89259139087</c:v>
                </c:pt>
                <c:pt idx="1826">
                  <c:v>144.99142470864601</c:v>
                </c:pt>
                <c:pt idx="1827">
                  <c:v>145.500650690236</c:v>
                </c:pt>
                <c:pt idx="1828">
                  <c:v>145.937452907683</c:v>
                </c:pt>
                <c:pt idx="1829">
                  <c:v>146.268620709743</c:v>
                </c:pt>
                <c:pt idx="1830">
                  <c:v>147.01111618233199</c:v>
                </c:pt>
                <c:pt idx="1831">
                  <c:v>147.40291542671301</c:v>
                </c:pt>
                <c:pt idx="1832">
                  <c:v>147.09044815698201</c:v>
                </c:pt>
                <c:pt idx="1833">
                  <c:v>147.14823283810401</c:v>
                </c:pt>
                <c:pt idx="1834">
                  <c:v>146.969238889845</c:v>
                </c:pt>
                <c:pt idx="1835">
                  <c:v>147.08704057077401</c:v>
                </c:pt>
                <c:pt idx="1836">
                  <c:v>146.615111988129</c:v>
                </c:pt>
                <c:pt idx="1837">
                  <c:v>146.41702015672601</c:v>
                </c:pt>
                <c:pt idx="1838">
                  <c:v>146.78557905324399</c:v>
                </c:pt>
                <c:pt idx="1839">
                  <c:v>147.020075766405</c:v>
                </c:pt>
                <c:pt idx="1840">
                  <c:v>147.28501617347001</c:v>
                </c:pt>
                <c:pt idx="1841">
                  <c:v>147.64017275741301</c:v>
                </c:pt>
                <c:pt idx="1842">
                  <c:v>147.62127582014099</c:v>
                </c:pt>
                <c:pt idx="1843">
                  <c:v>147.14016399840401</c:v>
                </c:pt>
                <c:pt idx="1844">
                  <c:v>146.96771801689499</c:v>
                </c:pt>
                <c:pt idx="1845">
                  <c:v>146.91032746899501</c:v>
                </c:pt>
                <c:pt idx="1846">
                  <c:v>147.34178411437799</c:v>
                </c:pt>
                <c:pt idx="1847">
                  <c:v>147.80356536878799</c:v>
                </c:pt>
                <c:pt idx="1848">
                  <c:v>148.065487684738</c:v>
                </c:pt>
                <c:pt idx="1849">
                  <c:v>148.22185563157001</c:v>
                </c:pt>
                <c:pt idx="1850">
                  <c:v>147.77708568662999</c:v>
                </c:pt>
                <c:pt idx="1851">
                  <c:v>147.86326378666701</c:v>
                </c:pt>
                <c:pt idx="1852">
                  <c:v>148.396163975934</c:v>
                </c:pt>
                <c:pt idx="1853">
                  <c:v>147.73806578825801</c:v>
                </c:pt>
                <c:pt idx="1854">
                  <c:v>148.208935087036</c:v>
                </c:pt>
                <c:pt idx="1855">
                  <c:v>147.87359419773699</c:v>
                </c:pt>
                <c:pt idx="1856">
                  <c:v>146.54701987935201</c:v>
                </c:pt>
                <c:pt idx="1857">
                  <c:v>144.56516302737001</c:v>
                </c:pt>
                <c:pt idx="1858">
                  <c:v>143.32279731126599</c:v>
                </c:pt>
                <c:pt idx="1859">
                  <c:v>143.89580205341099</c:v>
                </c:pt>
                <c:pt idx="1860">
                  <c:v>145.119012674906</c:v>
                </c:pt>
                <c:pt idx="1861">
                  <c:v>145.42564394056799</c:v>
                </c:pt>
                <c:pt idx="1862">
                  <c:v>144.828739686874</c:v>
                </c:pt>
                <c:pt idx="1863">
                  <c:v>144.551540411118</c:v>
                </c:pt>
                <c:pt idx="1864">
                  <c:v>144.63649852818099</c:v>
                </c:pt>
                <c:pt idx="1865">
                  <c:v>144.741408924712</c:v>
                </c:pt>
                <c:pt idx="1866">
                  <c:v>144.64113688959401</c:v>
                </c:pt>
                <c:pt idx="1867">
                  <c:v>144.78029607178999</c:v>
                </c:pt>
                <c:pt idx="1868">
                  <c:v>144.31385290638499</c:v>
                </c:pt>
                <c:pt idx="1869">
                  <c:v>144.32969946547499</c:v>
                </c:pt>
                <c:pt idx="1870">
                  <c:v>144.60310239511199</c:v>
                </c:pt>
                <c:pt idx="1871">
                  <c:v>144.43704603320799</c:v>
                </c:pt>
                <c:pt idx="1872">
                  <c:v>143.82215282639001</c:v>
                </c:pt>
                <c:pt idx="1873">
                  <c:v>144.424634499115</c:v>
                </c:pt>
                <c:pt idx="1874">
                  <c:v>145.42189739252601</c:v>
                </c:pt>
                <c:pt idx="1875">
                  <c:v>145.73940574985599</c:v>
                </c:pt>
                <c:pt idx="1876">
                  <c:v>145.084608192492</c:v>
                </c:pt>
                <c:pt idx="1877">
                  <c:v>144.91984556318999</c:v>
                </c:pt>
                <c:pt idx="1878">
                  <c:v>144.88178996524701</c:v>
                </c:pt>
                <c:pt idx="1879">
                  <c:v>145.55755381700999</c:v>
                </c:pt>
                <c:pt idx="1880">
                  <c:v>144.98411227613599</c:v>
                </c:pt>
                <c:pt idx="1881">
                  <c:v>144.35137948923401</c:v>
                </c:pt>
                <c:pt idx="1882">
                  <c:v>144.49840715046301</c:v>
                </c:pt>
                <c:pt idx="1883">
                  <c:v>144.63470999472</c:v>
                </c:pt>
                <c:pt idx="1884">
                  <c:v>144.85249426179001</c:v>
                </c:pt>
                <c:pt idx="1885">
                  <c:v>145.99981858954499</c:v>
                </c:pt>
                <c:pt idx="1886">
                  <c:v>145.91961876006701</c:v>
                </c:pt>
                <c:pt idx="1887">
                  <c:v>146.20627095287</c:v>
                </c:pt>
                <c:pt idx="1888">
                  <c:v>146.355969207812</c:v>
                </c:pt>
                <c:pt idx="1889">
                  <c:v>146.17742065391599</c:v>
                </c:pt>
                <c:pt idx="1890">
                  <c:v>146.46172930447801</c:v>
                </c:pt>
                <c:pt idx="1891">
                  <c:v>146.92431168694699</c:v>
                </c:pt>
                <c:pt idx="1892">
                  <c:v>146.824456676267</c:v>
                </c:pt>
                <c:pt idx="1893">
                  <c:v>147.43645250628899</c:v>
                </c:pt>
                <c:pt idx="1894">
                  <c:v>147.58762197619399</c:v>
                </c:pt>
                <c:pt idx="1895">
                  <c:v>147.587353364048</c:v>
                </c:pt>
                <c:pt idx="1896">
                  <c:v>147.51734466080501</c:v>
                </c:pt>
                <c:pt idx="1897">
                  <c:v>147.22605842792399</c:v>
                </c:pt>
                <c:pt idx="1898">
                  <c:v>147.36699284913999</c:v>
                </c:pt>
                <c:pt idx="1899">
                  <c:v>148.04084582687801</c:v>
                </c:pt>
                <c:pt idx="1900">
                  <c:v>148.09119422695201</c:v>
                </c:pt>
                <c:pt idx="1901">
                  <c:v>148.289277581204</c:v>
                </c:pt>
                <c:pt idx="1902">
                  <c:v>148.439038845558</c:v>
                </c:pt>
                <c:pt idx="1903">
                  <c:v>148.28970126054301</c:v>
                </c:pt>
                <c:pt idx="1904">
                  <c:v>147.397845571662</c:v>
                </c:pt>
                <c:pt idx="1905">
                  <c:v>147.556424450977</c:v>
                </c:pt>
                <c:pt idx="1906">
                  <c:v>147.56286139644499</c:v>
                </c:pt>
                <c:pt idx="1907">
                  <c:v>147.14849451312</c:v>
                </c:pt>
                <c:pt idx="1908">
                  <c:v>146.86530849998999</c:v>
                </c:pt>
                <c:pt idx="1909">
                  <c:v>146.636203650722</c:v>
                </c:pt>
                <c:pt idx="1910">
                  <c:v>145.70295578154</c:v>
                </c:pt>
                <c:pt idx="1911">
                  <c:v>145.214213041954</c:v>
                </c:pt>
                <c:pt idx="1912">
                  <c:v>145.35551889292799</c:v>
                </c:pt>
                <c:pt idx="1913">
                  <c:v>145.12719652505001</c:v>
                </c:pt>
                <c:pt idx="1914">
                  <c:v>144.834587776794</c:v>
                </c:pt>
                <c:pt idx="1915">
                  <c:v>144.697151841818</c:v>
                </c:pt>
                <c:pt idx="1916">
                  <c:v>145.181137940746</c:v>
                </c:pt>
                <c:pt idx="1917">
                  <c:v>145.052019147127</c:v>
                </c:pt>
                <c:pt idx="1918">
                  <c:v>145.61514239859699</c:v>
                </c:pt>
                <c:pt idx="1919">
                  <c:v>145.98763310298099</c:v>
                </c:pt>
                <c:pt idx="1920">
                  <c:v>145.95715966711799</c:v>
                </c:pt>
                <c:pt idx="1921">
                  <c:v>145.91124312414399</c:v>
                </c:pt>
                <c:pt idx="1922">
                  <c:v>146.08298156169701</c:v>
                </c:pt>
                <c:pt idx="1923">
                  <c:v>146.10491274607901</c:v>
                </c:pt>
                <c:pt idx="1924">
                  <c:v>145.97881069049799</c:v>
                </c:pt>
                <c:pt idx="1925">
                  <c:v>146.03586744421099</c:v>
                </c:pt>
                <c:pt idx="1926">
                  <c:v>147.01089841409501</c:v>
                </c:pt>
                <c:pt idx="1927">
                  <c:v>146.29034021225701</c:v>
                </c:pt>
                <c:pt idx="1928">
                  <c:v>144.90886851567501</c:v>
                </c:pt>
                <c:pt idx="1929">
                  <c:v>146.35252096934201</c:v>
                </c:pt>
                <c:pt idx="1930">
                  <c:v>146.14319964231001</c:v>
                </c:pt>
                <c:pt idx="1931">
                  <c:v>145.92216087761301</c:v>
                </c:pt>
                <c:pt idx="1932">
                  <c:v>145.63460761892901</c:v>
                </c:pt>
                <c:pt idx="1933">
                  <c:v>145.57720163263701</c:v>
                </c:pt>
                <c:pt idx="1934">
                  <c:v>145.51900728240699</c:v>
                </c:pt>
                <c:pt idx="1935">
                  <c:v>144.65962647378399</c:v>
                </c:pt>
                <c:pt idx="1936">
                  <c:v>144.81756207761899</c:v>
                </c:pt>
                <c:pt idx="1937">
                  <c:v>145.40716435479499</c:v>
                </c:pt>
                <c:pt idx="1938">
                  <c:v>144.850021772394</c:v>
                </c:pt>
                <c:pt idx="1939">
                  <c:v>144.93856479905</c:v>
                </c:pt>
                <c:pt idx="1940">
                  <c:v>145.340396024189</c:v>
                </c:pt>
                <c:pt idx="1941">
                  <c:v>145.30497199380201</c:v>
                </c:pt>
                <c:pt idx="1942">
                  <c:v>145.44479487002999</c:v>
                </c:pt>
                <c:pt idx="1943">
                  <c:v>145.77994177704099</c:v>
                </c:pt>
                <c:pt idx="1944">
                  <c:v>145.47966275092799</c:v>
                </c:pt>
                <c:pt idx="1945">
                  <c:v>145.21277574049</c:v>
                </c:pt>
                <c:pt idx="1946">
                  <c:v>144.87424012763401</c:v>
                </c:pt>
                <c:pt idx="1947">
                  <c:v>144.78731807662601</c:v>
                </c:pt>
                <c:pt idx="1948">
                  <c:v>144.76169892007999</c:v>
                </c:pt>
                <c:pt idx="1949">
                  <c:v>144.72751666124901</c:v>
                </c:pt>
                <c:pt idx="1950">
                  <c:v>145.15793470307301</c:v>
                </c:pt>
                <c:pt idx="1951">
                  <c:v>144.70408740390599</c:v>
                </c:pt>
                <c:pt idx="1952">
                  <c:v>144.57664117538201</c:v>
                </c:pt>
                <c:pt idx="1953">
                  <c:v>144.016576481405</c:v>
                </c:pt>
                <c:pt idx="1954">
                  <c:v>144.72765635898</c:v>
                </c:pt>
                <c:pt idx="1955">
                  <c:v>144.48683542268299</c:v>
                </c:pt>
                <c:pt idx="1956">
                  <c:v>144.40221067106799</c:v>
                </c:pt>
                <c:pt idx="1957">
                  <c:v>144.31625022198</c:v>
                </c:pt>
                <c:pt idx="1958">
                  <c:v>144.13823815809499</c:v>
                </c:pt>
                <c:pt idx="1959">
                  <c:v>144.44654608838499</c:v>
                </c:pt>
                <c:pt idx="1960">
                  <c:v>144.23423556713499</c:v>
                </c:pt>
                <c:pt idx="1961">
                  <c:v>144.696529193239</c:v>
                </c:pt>
                <c:pt idx="1962">
                  <c:v>144.60703025783599</c:v>
                </c:pt>
                <c:pt idx="1963">
                  <c:v>145.23072065632601</c:v>
                </c:pt>
                <c:pt idx="1964">
                  <c:v>144.89515138516001</c:v>
                </c:pt>
                <c:pt idx="1965">
                  <c:v>145.094877561787</c:v>
                </c:pt>
                <c:pt idx="1966">
                  <c:v>146.25843449258801</c:v>
                </c:pt>
                <c:pt idx="1967">
                  <c:v>146.39349157111701</c:v>
                </c:pt>
                <c:pt idx="1968">
                  <c:v>146.30538192571899</c:v>
                </c:pt>
                <c:pt idx="1969">
                  <c:v>146.85031166497501</c:v>
                </c:pt>
                <c:pt idx="1970">
                  <c:v>147.55724408066101</c:v>
                </c:pt>
                <c:pt idx="1971">
                  <c:v>147.43445673247001</c:v>
                </c:pt>
                <c:pt idx="1972">
                  <c:v>148.25139065005999</c:v>
                </c:pt>
                <c:pt idx="1973">
                  <c:v>148.02539493203801</c:v>
                </c:pt>
                <c:pt idx="1974">
                  <c:v>148.553031996502</c:v>
                </c:pt>
                <c:pt idx="1975">
                  <c:v>149.89076781584799</c:v>
                </c:pt>
                <c:pt idx="1976">
                  <c:v>149.762362861604</c:v>
                </c:pt>
                <c:pt idx="1977">
                  <c:v>148.62883349632699</c:v>
                </c:pt>
                <c:pt idx="1978">
                  <c:v>149.13758796067401</c:v>
                </c:pt>
                <c:pt idx="1979">
                  <c:v>150.216386764443</c:v>
                </c:pt>
                <c:pt idx="1980">
                  <c:v>149.959012264606</c:v>
                </c:pt>
                <c:pt idx="1981">
                  <c:v>149.793369390067</c:v>
                </c:pt>
                <c:pt idx="1982">
                  <c:v>150.00905702261301</c:v>
                </c:pt>
                <c:pt idx="1983">
                  <c:v>150.21932278134099</c:v>
                </c:pt>
                <c:pt idx="1984">
                  <c:v>150.7262056502</c:v>
                </c:pt>
                <c:pt idx="1985">
                  <c:v>149.687577947931</c:v>
                </c:pt>
                <c:pt idx="1986">
                  <c:v>150.11745509434201</c:v>
                </c:pt>
                <c:pt idx="1987">
                  <c:v>150.15199506280101</c:v>
                </c:pt>
                <c:pt idx="1988">
                  <c:v>150.482864500033</c:v>
                </c:pt>
                <c:pt idx="1989">
                  <c:v>151.05727659836199</c:v>
                </c:pt>
                <c:pt idx="1990">
                  <c:v>150.889169503712</c:v>
                </c:pt>
                <c:pt idx="1991">
                  <c:v>150.91414947281399</c:v>
                </c:pt>
                <c:pt idx="1992">
                  <c:v>150.95056234059999</c:v>
                </c:pt>
                <c:pt idx="1993">
                  <c:v>150.789312653032</c:v>
                </c:pt>
                <c:pt idx="1994">
                  <c:v>150.815566721914</c:v>
                </c:pt>
                <c:pt idx="1995">
                  <c:v>150.988578957925</c:v>
                </c:pt>
                <c:pt idx="1996">
                  <c:v>150.91788532699701</c:v>
                </c:pt>
                <c:pt idx="1997">
                  <c:v>150.76565564445301</c:v>
                </c:pt>
                <c:pt idx="1998">
                  <c:v>151.80012807551</c:v>
                </c:pt>
                <c:pt idx="1999">
                  <c:v>152.33362734096301</c:v>
                </c:pt>
                <c:pt idx="2000">
                  <c:v>152.57817682623599</c:v>
                </c:pt>
                <c:pt idx="2001">
                  <c:v>152.2010684821</c:v>
                </c:pt>
                <c:pt idx="2002">
                  <c:v>152.085855958482</c:v>
                </c:pt>
                <c:pt idx="2003">
                  <c:v>151.984161092356</c:v>
                </c:pt>
                <c:pt idx="2004">
                  <c:v>151.882777692183</c:v>
                </c:pt>
                <c:pt idx="2005">
                  <c:v>152.05422289421799</c:v>
                </c:pt>
                <c:pt idx="2006">
                  <c:v>153.40125613926801</c:v>
                </c:pt>
                <c:pt idx="2007">
                  <c:v>153.06600508922</c:v>
                </c:pt>
                <c:pt idx="2008">
                  <c:v>153.512065996079</c:v>
                </c:pt>
                <c:pt idx="2009">
                  <c:v>153.68546474885801</c:v>
                </c:pt>
                <c:pt idx="2010">
                  <c:v>153.56584251625699</c:v>
                </c:pt>
                <c:pt idx="2011">
                  <c:v>153.86141260302099</c:v>
                </c:pt>
                <c:pt idx="2012">
                  <c:v>153.853220396659</c:v>
                </c:pt>
                <c:pt idx="2013">
                  <c:v>154.17748938208899</c:v>
                </c:pt>
                <c:pt idx="2014">
                  <c:v>154.01550766249099</c:v>
                </c:pt>
                <c:pt idx="2015">
                  <c:v>154.104534640357</c:v>
                </c:pt>
                <c:pt idx="2016">
                  <c:v>154.07246462732201</c:v>
                </c:pt>
                <c:pt idx="2017">
                  <c:v>154.47761768578201</c:v>
                </c:pt>
                <c:pt idx="2018">
                  <c:v>154.07194533737101</c:v>
                </c:pt>
                <c:pt idx="2019">
                  <c:v>154.601272487345</c:v>
                </c:pt>
                <c:pt idx="2020">
                  <c:v>154.67426164793301</c:v>
                </c:pt>
                <c:pt idx="2021">
                  <c:v>154.97355418798799</c:v>
                </c:pt>
                <c:pt idx="2022">
                  <c:v>154.37340167031701</c:v>
                </c:pt>
                <c:pt idx="2023">
                  <c:v>153.988564637732</c:v>
                </c:pt>
                <c:pt idx="2024">
                  <c:v>153.77187381375199</c:v>
                </c:pt>
                <c:pt idx="2025">
                  <c:v>153.56448410497501</c:v>
                </c:pt>
                <c:pt idx="2026">
                  <c:v>153.50500555851099</c:v>
                </c:pt>
                <c:pt idx="2027">
                  <c:v>154.185972171412</c:v>
                </c:pt>
                <c:pt idx="2028">
                  <c:v>154.44303294090599</c:v>
                </c:pt>
                <c:pt idx="2029">
                  <c:v>154.566736426131</c:v>
                </c:pt>
                <c:pt idx="2030">
                  <c:v>154.495517493519</c:v>
                </c:pt>
                <c:pt idx="2031">
                  <c:v>154.51853383052699</c:v>
                </c:pt>
                <c:pt idx="2032">
                  <c:v>154.345324978348</c:v>
                </c:pt>
                <c:pt idx="2033">
                  <c:v>154.63219520193101</c:v>
                </c:pt>
                <c:pt idx="2034">
                  <c:v>154.73374337914899</c:v>
                </c:pt>
                <c:pt idx="2035">
                  <c:v>154.522149654294</c:v>
                </c:pt>
                <c:pt idx="2036">
                  <c:v>155.19767534064101</c:v>
                </c:pt>
                <c:pt idx="2037">
                  <c:v>155.091443372573</c:v>
                </c:pt>
                <c:pt idx="2038">
                  <c:v>154.69461002063699</c:v>
                </c:pt>
                <c:pt idx="2039">
                  <c:v>154.79845536005701</c:v>
                </c:pt>
                <c:pt idx="2040">
                  <c:v>154.92452054662499</c:v>
                </c:pt>
                <c:pt idx="2041">
                  <c:v>154.523125439936</c:v>
                </c:pt>
                <c:pt idx="2042">
                  <c:v>153.42050185260001</c:v>
                </c:pt>
                <c:pt idx="2043">
                  <c:v>153.30298443094799</c:v>
                </c:pt>
                <c:pt idx="2044">
                  <c:v>153.63999521663499</c:v>
                </c:pt>
                <c:pt idx="2045">
                  <c:v>153.56948927393299</c:v>
                </c:pt>
                <c:pt idx="2046">
                  <c:v>153.753201686534</c:v>
                </c:pt>
                <c:pt idx="2047">
                  <c:v>153.96722430010999</c:v>
                </c:pt>
                <c:pt idx="2048">
                  <c:v>154.20458113939199</c:v>
                </c:pt>
                <c:pt idx="2049">
                  <c:v>154.16470007845001</c:v>
                </c:pt>
                <c:pt idx="2050">
                  <c:v>154.2694756992</c:v>
                </c:pt>
                <c:pt idx="2051">
                  <c:v>154.325039178216</c:v>
                </c:pt>
                <c:pt idx="2052">
                  <c:v>154.71410782575001</c:v>
                </c:pt>
                <c:pt idx="2053">
                  <c:v>155.993453179055</c:v>
                </c:pt>
                <c:pt idx="2054">
                  <c:v>156.14253076265999</c:v>
                </c:pt>
                <c:pt idx="2055">
                  <c:v>156.157762676576</c:v>
                </c:pt>
                <c:pt idx="2056">
                  <c:v>157.39990818108299</c:v>
                </c:pt>
                <c:pt idx="2057">
                  <c:v>157.83507889129001</c:v>
                </c:pt>
                <c:pt idx="2058">
                  <c:v>157.52558135223401</c:v>
                </c:pt>
                <c:pt idx="2059">
                  <c:v>157.388657013189</c:v>
                </c:pt>
                <c:pt idx="2060">
                  <c:v>157.236913572508</c:v>
                </c:pt>
                <c:pt idx="2061">
                  <c:v>157.62834436038099</c:v>
                </c:pt>
                <c:pt idx="2062">
                  <c:v>157.29350177867499</c:v>
                </c:pt>
                <c:pt idx="2063">
                  <c:v>157.31832673507299</c:v>
                </c:pt>
                <c:pt idx="2064">
                  <c:v>157.271309456339</c:v>
                </c:pt>
                <c:pt idx="2065">
                  <c:v>156.603284274651</c:v>
                </c:pt>
                <c:pt idx="2066">
                  <c:v>156.647608598701</c:v>
                </c:pt>
                <c:pt idx="2067">
                  <c:v>157.07455290695901</c:v>
                </c:pt>
                <c:pt idx="2068">
                  <c:v>157.11620680300501</c:v>
                </c:pt>
                <c:pt idx="2069">
                  <c:v>156.841103558979</c:v>
                </c:pt>
                <c:pt idx="2070">
                  <c:v>157.811525803634</c:v>
                </c:pt>
                <c:pt idx="2071">
                  <c:v>159.10903435465499</c:v>
                </c:pt>
                <c:pt idx="2072">
                  <c:v>160.60683441451599</c:v>
                </c:pt>
                <c:pt idx="2073">
                  <c:v>162.219514135297</c:v>
                </c:pt>
                <c:pt idx="2074">
                  <c:v>162.651446725152</c:v>
                </c:pt>
                <c:pt idx="2075">
                  <c:v>163.32922086024101</c:v>
                </c:pt>
                <c:pt idx="2076">
                  <c:v>162.96211542731999</c:v>
                </c:pt>
                <c:pt idx="2077">
                  <c:v>164.573679811727</c:v>
                </c:pt>
                <c:pt idx="2078">
                  <c:v>164.24994790451299</c:v>
                </c:pt>
                <c:pt idx="2079">
                  <c:v>163.47061863872</c:v>
                </c:pt>
                <c:pt idx="2080">
                  <c:v>164.21645603332399</c:v>
                </c:pt>
                <c:pt idx="2081">
                  <c:v>163.820789758562</c:v>
                </c:pt>
                <c:pt idx="2082">
                  <c:v>163.225271012961</c:v>
                </c:pt>
                <c:pt idx="2083">
                  <c:v>163.489967041662</c:v>
                </c:pt>
                <c:pt idx="2084">
                  <c:v>163.46510537206501</c:v>
                </c:pt>
                <c:pt idx="2085">
                  <c:v>162.994872752135</c:v>
                </c:pt>
                <c:pt idx="2086">
                  <c:v>163.61429150677901</c:v>
                </c:pt>
                <c:pt idx="2087">
                  <c:v>163.54592023664901</c:v>
                </c:pt>
                <c:pt idx="2088">
                  <c:v>163.11037411327499</c:v>
                </c:pt>
                <c:pt idx="2089">
                  <c:v>163.38656870945499</c:v>
                </c:pt>
                <c:pt idx="2090">
                  <c:v>164.81260416640299</c:v>
                </c:pt>
                <c:pt idx="2091">
                  <c:v>164.73633724213099</c:v>
                </c:pt>
                <c:pt idx="2092">
                  <c:v>165.52495930324</c:v>
                </c:pt>
                <c:pt idx="2093">
                  <c:v>165.28370291636401</c:v>
                </c:pt>
                <c:pt idx="2094">
                  <c:v>164.76307938297199</c:v>
                </c:pt>
                <c:pt idx="2095">
                  <c:v>164.81722773011899</c:v>
                </c:pt>
                <c:pt idx="2096">
                  <c:v>165.201373843971</c:v>
                </c:pt>
                <c:pt idx="2097">
                  <c:v>164.65296569655899</c:v>
                </c:pt>
                <c:pt idx="2098">
                  <c:v>164.628052928454</c:v>
                </c:pt>
                <c:pt idx="2099">
                  <c:v>165.19893720526099</c:v>
                </c:pt>
                <c:pt idx="2100">
                  <c:v>165.41906412831401</c:v>
                </c:pt>
                <c:pt idx="2101">
                  <c:v>165.12029849776201</c:v>
                </c:pt>
                <c:pt idx="2102">
                  <c:v>165.258488381371</c:v>
                </c:pt>
                <c:pt idx="2103">
                  <c:v>165.303632463692</c:v>
                </c:pt>
                <c:pt idx="2104">
                  <c:v>164.95569318298499</c:v>
                </c:pt>
                <c:pt idx="2105">
                  <c:v>165.22743838071801</c:v>
                </c:pt>
                <c:pt idx="2106">
                  <c:v>165.58733368416901</c:v>
                </c:pt>
                <c:pt idx="2107">
                  <c:v>164.904911911662</c:v>
                </c:pt>
                <c:pt idx="2108">
                  <c:v>164.96207561669499</c:v>
                </c:pt>
                <c:pt idx="2109">
                  <c:v>165.10730007235799</c:v>
                </c:pt>
                <c:pt idx="2110">
                  <c:v>164.26326945763401</c:v>
                </c:pt>
                <c:pt idx="2111">
                  <c:v>164.03053322588801</c:v>
                </c:pt>
                <c:pt idx="2112">
                  <c:v>163.75290062087799</c:v>
                </c:pt>
                <c:pt idx="2113">
                  <c:v>164.551075970607</c:v>
                </c:pt>
                <c:pt idx="2114">
                  <c:v>163.954041795656</c:v>
                </c:pt>
                <c:pt idx="2115">
                  <c:v>163.818040756843</c:v>
                </c:pt>
                <c:pt idx="2116">
                  <c:v>164.160153194228</c:v>
                </c:pt>
                <c:pt idx="2117">
                  <c:v>164.72521704100899</c:v>
                </c:pt>
                <c:pt idx="2118">
                  <c:v>166.012449053192</c:v>
                </c:pt>
                <c:pt idx="2119">
                  <c:v>165.78961607525</c:v>
                </c:pt>
                <c:pt idx="2120">
                  <c:v>164.93493191954201</c:v>
                </c:pt>
                <c:pt idx="2121">
                  <c:v>162.33257085154099</c:v>
                </c:pt>
                <c:pt idx="2122">
                  <c:v>163.42346257425299</c:v>
                </c:pt>
                <c:pt idx="2123">
                  <c:v>161.98525840003899</c:v>
                </c:pt>
                <c:pt idx="2124">
                  <c:v>162.303514487348</c:v>
                </c:pt>
                <c:pt idx="2125">
                  <c:v>162.94021191934601</c:v>
                </c:pt>
                <c:pt idx="2126">
                  <c:v>162.78381704672199</c:v>
                </c:pt>
                <c:pt idx="2127">
                  <c:v>162.81369899991699</c:v>
                </c:pt>
                <c:pt idx="2128">
                  <c:v>163.022633745088</c:v>
                </c:pt>
                <c:pt idx="2129">
                  <c:v>164.62837480726</c:v>
                </c:pt>
                <c:pt idx="2130">
                  <c:v>165.443140517746</c:v>
                </c:pt>
                <c:pt idx="2131">
                  <c:v>164.93334604203099</c:v>
                </c:pt>
                <c:pt idx="2132">
                  <c:v>164.35883073558199</c:v>
                </c:pt>
                <c:pt idx="2133">
                  <c:v>164.761088343983</c:v>
                </c:pt>
                <c:pt idx="2134">
                  <c:v>164.950729413283</c:v>
                </c:pt>
                <c:pt idx="2135">
                  <c:v>164.341003044427</c:v>
                </c:pt>
                <c:pt idx="2136">
                  <c:v>164.630186467611</c:v>
                </c:pt>
                <c:pt idx="2137">
                  <c:v>164.31176731030101</c:v>
                </c:pt>
                <c:pt idx="2138">
                  <c:v>162.95432256864899</c:v>
                </c:pt>
                <c:pt idx="2139">
                  <c:v>162.829539100571</c:v>
                </c:pt>
                <c:pt idx="2140">
                  <c:v>162.53695501854199</c:v>
                </c:pt>
                <c:pt idx="2141">
                  <c:v>162.578243084446</c:v>
                </c:pt>
                <c:pt idx="2142">
                  <c:v>162.61231111099301</c:v>
                </c:pt>
                <c:pt idx="2143">
                  <c:v>162.02380750729901</c:v>
                </c:pt>
                <c:pt idx="2144">
                  <c:v>162.10801189630499</c:v>
                </c:pt>
                <c:pt idx="2145">
                  <c:v>162.265822908145</c:v>
                </c:pt>
                <c:pt idx="2146">
                  <c:v>161.785921815687</c:v>
                </c:pt>
                <c:pt idx="2147">
                  <c:v>162.08031791603599</c:v>
                </c:pt>
                <c:pt idx="2148">
                  <c:v>162.572982942191</c:v>
                </c:pt>
                <c:pt idx="2149">
                  <c:v>162.82108937591499</c:v>
                </c:pt>
                <c:pt idx="2150">
                  <c:v>162.66934895202499</c:v>
                </c:pt>
                <c:pt idx="2151">
                  <c:v>162.79965008046301</c:v>
                </c:pt>
                <c:pt idx="2152">
                  <c:v>162.72180121476299</c:v>
                </c:pt>
                <c:pt idx="2153">
                  <c:v>162.83015976932001</c:v>
                </c:pt>
                <c:pt idx="2154">
                  <c:v>162.336789117873</c:v>
                </c:pt>
                <c:pt idx="2155">
                  <c:v>161.84626465487199</c:v>
                </c:pt>
                <c:pt idx="2156">
                  <c:v>161.79456452707899</c:v>
                </c:pt>
                <c:pt idx="2157">
                  <c:v>162.02426920488901</c:v>
                </c:pt>
                <c:pt idx="2158">
                  <c:v>161.858677652935</c:v>
                </c:pt>
                <c:pt idx="2159">
                  <c:v>161.929264051747</c:v>
                </c:pt>
                <c:pt idx="2160">
                  <c:v>161.61923551842901</c:v>
                </c:pt>
                <c:pt idx="2161">
                  <c:v>161.90660552550301</c:v>
                </c:pt>
                <c:pt idx="2162">
                  <c:v>162.136192433172</c:v>
                </c:pt>
                <c:pt idx="2163">
                  <c:v>161.947071973048</c:v>
                </c:pt>
                <c:pt idx="2164">
                  <c:v>160.76152564818901</c:v>
                </c:pt>
                <c:pt idx="2165">
                  <c:v>159.99864269314901</c:v>
                </c:pt>
                <c:pt idx="2166">
                  <c:v>159.28635570198301</c:v>
                </c:pt>
                <c:pt idx="2167">
                  <c:v>158.62845584277599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Sheet10!$CA$7</c:f>
              <c:strCache>
                <c:ptCount val="1"/>
                <c:pt idx="0">
                  <c:v>ERCQuarterly250</c:v>
                </c:pt>
              </c:strCache>
            </c:strRef>
          </c:tx>
          <c:marker>
            <c:symbol val="none"/>
          </c:marker>
          <c:val>
            <c:numRef>
              <c:f>Sheet10!$CA$8:$CA$2418</c:f>
              <c:numCache>
                <c:formatCode>General</c:formatCode>
                <c:ptCount val="2411"/>
                <c:pt idx="0">
                  <c:v>100</c:v>
                </c:pt>
                <c:pt idx="1">
                  <c:v>99.908144090590994</c:v>
                </c:pt>
                <c:pt idx="2">
                  <c:v>99.686359489135697</c:v>
                </c:pt>
                <c:pt idx="3">
                  <c:v>99.400624937047596</c:v>
                </c:pt>
                <c:pt idx="4">
                  <c:v>99.211814606409703</c:v>
                </c:pt>
                <c:pt idx="5">
                  <c:v>99.512324390813106</c:v>
                </c:pt>
                <c:pt idx="6">
                  <c:v>99.355535236909603</c:v>
                </c:pt>
                <c:pt idx="7">
                  <c:v>99.627265465028799</c:v>
                </c:pt>
                <c:pt idx="8">
                  <c:v>99.605568585289305</c:v>
                </c:pt>
                <c:pt idx="9">
                  <c:v>99.512180469754696</c:v>
                </c:pt>
                <c:pt idx="10">
                  <c:v>99.4472652905948</c:v>
                </c:pt>
                <c:pt idx="11">
                  <c:v>98.987739455665206</c:v>
                </c:pt>
                <c:pt idx="12">
                  <c:v>99.024218774257307</c:v>
                </c:pt>
                <c:pt idx="13">
                  <c:v>99.249812365647003</c:v>
                </c:pt>
                <c:pt idx="14">
                  <c:v>99.077520913312796</c:v>
                </c:pt>
                <c:pt idx="15">
                  <c:v>99.360625010481101</c:v>
                </c:pt>
                <c:pt idx="16">
                  <c:v>99.562972424376994</c:v>
                </c:pt>
                <c:pt idx="17">
                  <c:v>99.312070658045599</c:v>
                </c:pt>
                <c:pt idx="18">
                  <c:v>99.525188825589595</c:v>
                </c:pt>
                <c:pt idx="19">
                  <c:v>99.489076081498396</c:v>
                </c:pt>
                <c:pt idx="20">
                  <c:v>99.232787624119297</c:v>
                </c:pt>
                <c:pt idx="21">
                  <c:v>99.821354128516106</c:v>
                </c:pt>
                <c:pt idx="22">
                  <c:v>99.851125757751802</c:v>
                </c:pt>
                <c:pt idx="23">
                  <c:v>99.973216658750601</c:v>
                </c:pt>
                <c:pt idx="24">
                  <c:v>99.389798929565501</c:v>
                </c:pt>
                <c:pt idx="25">
                  <c:v>99.407761051246396</c:v>
                </c:pt>
                <c:pt idx="26">
                  <c:v>100.241178831453</c:v>
                </c:pt>
                <c:pt idx="27">
                  <c:v>100.38686870780001</c:v>
                </c:pt>
                <c:pt idx="28">
                  <c:v>100.529075823943</c:v>
                </c:pt>
                <c:pt idx="29">
                  <c:v>100.73799792199399</c:v>
                </c:pt>
                <c:pt idx="30">
                  <c:v>100.46193065455201</c:v>
                </c:pt>
                <c:pt idx="31">
                  <c:v>99.853889218639694</c:v>
                </c:pt>
                <c:pt idx="32">
                  <c:v>99.941076301474595</c:v>
                </c:pt>
                <c:pt idx="33">
                  <c:v>99.528012848025696</c:v>
                </c:pt>
                <c:pt idx="34">
                  <c:v>99.202197198960206</c:v>
                </c:pt>
                <c:pt idx="35">
                  <c:v>98.723881608519306</c:v>
                </c:pt>
                <c:pt idx="36">
                  <c:v>99.139149933635693</c:v>
                </c:pt>
                <c:pt idx="37">
                  <c:v>99.166325090580301</c:v>
                </c:pt>
                <c:pt idx="38">
                  <c:v>99.152012036042606</c:v>
                </c:pt>
                <c:pt idx="39">
                  <c:v>98.888663096057499</c:v>
                </c:pt>
                <c:pt idx="40">
                  <c:v>99.103464734537994</c:v>
                </c:pt>
                <c:pt idx="41">
                  <c:v>99.368434765076401</c:v>
                </c:pt>
                <c:pt idx="42">
                  <c:v>98.899334429156397</c:v>
                </c:pt>
                <c:pt idx="43">
                  <c:v>98.216141755423294</c:v>
                </c:pt>
                <c:pt idx="44">
                  <c:v>98.079312836746595</c:v>
                </c:pt>
                <c:pt idx="45">
                  <c:v>97.466830931682395</c:v>
                </c:pt>
                <c:pt idx="46">
                  <c:v>97.680189918688498</c:v>
                </c:pt>
                <c:pt idx="47">
                  <c:v>97.919317394354394</c:v>
                </c:pt>
                <c:pt idx="48">
                  <c:v>97.954980756351105</c:v>
                </c:pt>
                <c:pt idx="49">
                  <c:v>98.233796570770494</c:v>
                </c:pt>
                <c:pt idx="50">
                  <c:v>97.990995452703203</c:v>
                </c:pt>
                <c:pt idx="51">
                  <c:v>97.863159006526203</c:v>
                </c:pt>
                <c:pt idx="52">
                  <c:v>97.600423365176098</c:v>
                </c:pt>
                <c:pt idx="53">
                  <c:v>97.798920962884097</c:v>
                </c:pt>
                <c:pt idx="54">
                  <c:v>97.987642763486804</c:v>
                </c:pt>
                <c:pt idx="55">
                  <c:v>98.015563786853406</c:v>
                </c:pt>
                <c:pt idx="56">
                  <c:v>98.348849054563402</c:v>
                </c:pt>
                <c:pt idx="57">
                  <c:v>98.297540213779598</c:v>
                </c:pt>
                <c:pt idx="58">
                  <c:v>98.475477831726494</c:v>
                </c:pt>
                <c:pt idx="59">
                  <c:v>98.353528658401004</c:v>
                </c:pt>
                <c:pt idx="60">
                  <c:v>98.236969179382996</c:v>
                </c:pt>
                <c:pt idx="61">
                  <c:v>98.203007269016197</c:v>
                </c:pt>
                <c:pt idx="62">
                  <c:v>98.710417015389396</c:v>
                </c:pt>
                <c:pt idx="63">
                  <c:v>98.488354958496501</c:v>
                </c:pt>
                <c:pt idx="64">
                  <c:v>98.891114150500002</c:v>
                </c:pt>
                <c:pt idx="65">
                  <c:v>98.341883452209004</c:v>
                </c:pt>
                <c:pt idx="66">
                  <c:v>98.533586236645903</c:v>
                </c:pt>
                <c:pt idx="67">
                  <c:v>98.348515700341196</c:v>
                </c:pt>
                <c:pt idx="68">
                  <c:v>98.079855238731994</c:v>
                </c:pt>
                <c:pt idx="69">
                  <c:v>97.898600484794997</c:v>
                </c:pt>
                <c:pt idx="70">
                  <c:v>97.566907049987194</c:v>
                </c:pt>
                <c:pt idx="71">
                  <c:v>97.885757239729799</c:v>
                </c:pt>
                <c:pt idx="72">
                  <c:v>97.700207646292</c:v>
                </c:pt>
                <c:pt idx="73">
                  <c:v>97.385972403812104</c:v>
                </c:pt>
                <c:pt idx="74">
                  <c:v>97.513470570441697</c:v>
                </c:pt>
                <c:pt idx="75">
                  <c:v>97.262016874980006</c:v>
                </c:pt>
                <c:pt idx="76">
                  <c:v>97.347433847187801</c:v>
                </c:pt>
                <c:pt idx="77">
                  <c:v>97.436243841494402</c:v>
                </c:pt>
                <c:pt idx="78">
                  <c:v>97.776274113598703</c:v>
                </c:pt>
                <c:pt idx="79">
                  <c:v>98.017429478799798</c:v>
                </c:pt>
                <c:pt idx="80">
                  <c:v>97.872727199583196</c:v>
                </c:pt>
                <c:pt idx="81">
                  <c:v>97.347911229196697</c:v>
                </c:pt>
                <c:pt idx="82">
                  <c:v>97.412424492092995</c:v>
                </c:pt>
                <c:pt idx="83">
                  <c:v>97.482489372610502</c:v>
                </c:pt>
                <c:pt idx="84">
                  <c:v>97.724307717656998</c:v>
                </c:pt>
                <c:pt idx="85">
                  <c:v>97.929713933123395</c:v>
                </c:pt>
                <c:pt idx="86">
                  <c:v>97.390936003535998</c:v>
                </c:pt>
                <c:pt idx="87">
                  <c:v>97.526499940930805</c:v>
                </c:pt>
                <c:pt idx="88">
                  <c:v>97.477534700416498</c:v>
                </c:pt>
                <c:pt idx="89">
                  <c:v>97.614774643208506</c:v>
                </c:pt>
                <c:pt idx="90">
                  <c:v>97.667105499236698</c:v>
                </c:pt>
                <c:pt idx="91">
                  <c:v>97.615245601632097</c:v>
                </c:pt>
                <c:pt idx="92">
                  <c:v>97.486689729926695</c:v>
                </c:pt>
                <c:pt idx="93">
                  <c:v>97.715124388292594</c:v>
                </c:pt>
                <c:pt idx="94">
                  <c:v>97.889457153209406</c:v>
                </c:pt>
                <c:pt idx="95">
                  <c:v>97.792333545261897</c:v>
                </c:pt>
                <c:pt idx="96">
                  <c:v>97.779306229165897</c:v>
                </c:pt>
                <c:pt idx="97">
                  <c:v>97.877003002647598</c:v>
                </c:pt>
                <c:pt idx="98">
                  <c:v>98.142044495714202</c:v>
                </c:pt>
                <c:pt idx="99">
                  <c:v>98.415438749282899</c:v>
                </c:pt>
                <c:pt idx="100">
                  <c:v>97.9364977393152</c:v>
                </c:pt>
                <c:pt idx="101">
                  <c:v>97.794927507668405</c:v>
                </c:pt>
                <c:pt idx="102">
                  <c:v>97.798065385269794</c:v>
                </c:pt>
                <c:pt idx="103">
                  <c:v>97.360463204986402</c:v>
                </c:pt>
                <c:pt idx="104">
                  <c:v>97.323660039731607</c:v>
                </c:pt>
                <c:pt idx="105">
                  <c:v>97.774098151641695</c:v>
                </c:pt>
                <c:pt idx="106">
                  <c:v>97.196998646964104</c:v>
                </c:pt>
                <c:pt idx="107">
                  <c:v>96.934024100670101</c:v>
                </c:pt>
                <c:pt idx="108">
                  <c:v>96.955345070618606</c:v>
                </c:pt>
                <c:pt idx="109">
                  <c:v>96.777746064101194</c:v>
                </c:pt>
                <c:pt idx="110">
                  <c:v>96.759601629074197</c:v>
                </c:pt>
                <c:pt idx="111">
                  <c:v>96.050642589262296</c:v>
                </c:pt>
                <c:pt idx="112">
                  <c:v>95.825068958508794</c:v>
                </c:pt>
                <c:pt idx="113">
                  <c:v>96.137144180978396</c:v>
                </c:pt>
                <c:pt idx="114">
                  <c:v>96.830656333466706</c:v>
                </c:pt>
                <c:pt idx="115">
                  <c:v>96.330969158046997</c:v>
                </c:pt>
                <c:pt idx="116">
                  <c:v>95.717124944123597</c:v>
                </c:pt>
                <c:pt idx="117">
                  <c:v>95.615147837643804</c:v>
                </c:pt>
                <c:pt idx="118">
                  <c:v>95.783985535659298</c:v>
                </c:pt>
                <c:pt idx="119">
                  <c:v>95.622320786430606</c:v>
                </c:pt>
                <c:pt idx="120">
                  <c:v>93.899721838505599</c:v>
                </c:pt>
                <c:pt idx="121">
                  <c:v>94.380028598344396</c:v>
                </c:pt>
                <c:pt idx="122">
                  <c:v>94.887556041645894</c:v>
                </c:pt>
                <c:pt idx="123">
                  <c:v>93.686986464152895</c:v>
                </c:pt>
                <c:pt idx="124">
                  <c:v>93.719486185235695</c:v>
                </c:pt>
                <c:pt idx="125">
                  <c:v>93.391651531804897</c:v>
                </c:pt>
                <c:pt idx="126">
                  <c:v>92.510561788729206</c:v>
                </c:pt>
                <c:pt idx="127">
                  <c:v>91.441161435748995</c:v>
                </c:pt>
                <c:pt idx="128">
                  <c:v>89.986161036835099</c:v>
                </c:pt>
                <c:pt idx="129">
                  <c:v>87.517958631363001</c:v>
                </c:pt>
                <c:pt idx="130">
                  <c:v>89.547879052412398</c:v>
                </c:pt>
                <c:pt idx="131">
                  <c:v>89.3917352637569</c:v>
                </c:pt>
                <c:pt idx="132">
                  <c:v>88.348250737540198</c:v>
                </c:pt>
                <c:pt idx="133">
                  <c:v>88.234125842227002</c:v>
                </c:pt>
                <c:pt idx="134">
                  <c:v>87.838427253073405</c:v>
                </c:pt>
                <c:pt idx="135">
                  <c:v>89.2731273972433</c:v>
                </c:pt>
                <c:pt idx="136">
                  <c:v>88.866305578038194</c:v>
                </c:pt>
                <c:pt idx="137">
                  <c:v>88.123239093398098</c:v>
                </c:pt>
                <c:pt idx="138">
                  <c:v>88.0527095749908</c:v>
                </c:pt>
                <c:pt idx="139">
                  <c:v>87.080676200045204</c:v>
                </c:pt>
                <c:pt idx="140">
                  <c:v>86.211523720387007</c:v>
                </c:pt>
                <c:pt idx="141">
                  <c:v>87.420770255998804</c:v>
                </c:pt>
                <c:pt idx="142">
                  <c:v>87.805698384315704</c:v>
                </c:pt>
                <c:pt idx="143">
                  <c:v>87.789216664334404</c:v>
                </c:pt>
                <c:pt idx="144">
                  <c:v>87.582945703494104</c:v>
                </c:pt>
                <c:pt idx="145">
                  <c:v>87.536018041925104</c:v>
                </c:pt>
                <c:pt idx="146">
                  <c:v>89.383195383837304</c:v>
                </c:pt>
                <c:pt idx="147">
                  <c:v>88.863712304080195</c:v>
                </c:pt>
                <c:pt idx="148">
                  <c:v>87.896404769573806</c:v>
                </c:pt>
                <c:pt idx="149">
                  <c:v>88.118152509142604</c:v>
                </c:pt>
                <c:pt idx="150">
                  <c:v>88.0849595160403</c:v>
                </c:pt>
                <c:pt idx="151">
                  <c:v>87.798732445806095</c:v>
                </c:pt>
                <c:pt idx="152">
                  <c:v>86.952886147222102</c:v>
                </c:pt>
                <c:pt idx="153">
                  <c:v>87.508454382505803</c:v>
                </c:pt>
                <c:pt idx="154">
                  <c:v>87.434316751723102</c:v>
                </c:pt>
                <c:pt idx="155">
                  <c:v>87.234810979102093</c:v>
                </c:pt>
                <c:pt idx="156">
                  <c:v>87.418543713666594</c:v>
                </c:pt>
                <c:pt idx="157">
                  <c:v>87.057394135707995</c:v>
                </c:pt>
                <c:pt idx="158">
                  <c:v>87.141620665893996</c:v>
                </c:pt>
                <c:pt idx="159">
                  <c:v>87.892222812092996</c:v>
                </c:pt>
                <c:pt idx="160">
                  <c:v>88.356134310407299</c:v>
                </c:pt>
                <c:pt idx="161">
                  <c:v>89.518227403950405</c:v>
                </c:pt>
                <c:pt idx="162">
                  <c:v>90.161339903849793</c:v>
                </c:pt>
                <c:pt idx="163">
                  <c:v>90.371204456373803</c:v>
                </c:pt>
                <c:pt idx="164">
                  <c:v>90.194741954868903</c:v>
                </c:pt>
                <c:pt idx="165">
                  <c:v>91.024219847033194</c:v>
                </c:pt>
                <c:pt idx="166">
                  <c:v>91.526364280038806</c:v>
                </c:pt>
                <c:pt idx="167">
                  <c:v>91.6891159495664</c:v>
                </c:pt>
                <c:pt idx="168">
                  <c:v>91.4002785936229</c:v>
                </c:pt>
                <c:pt idx="169">
                  <c:v>91.851549913926306</c:v>
                </c:pt>
                <c:pt idx="170">
                  <c:v>92.095744898909203</c:v>
                </c:pt>
                <c:pt idx="171">
                  <c:v>92.451769935226096</c:v>
                </c:pt>
                <c:pt idx="172">
                  <c:v>92.417277413899399</c:v>
                </c:pt>
                <c:pt idx="173">
                  <c:v>92.8067420610856</c:v>
                </c:pt>
                <c:pt idx="174">
                  <c:v>92.861873022633205</c:v>
                </c:pt>
                <c:pt idx="175">
                  <c:v>94.8481384396962</c:v>
                </c:pt>
                <c:pt idx="176">
                  <c:v>95.833222766813194</c:v>
                </c:pt>
                <c:pt idx="177">
                  <c:v>96.151275340217296</c:v>
                </c:pt>
                <c:pt idx="178">
                  <c:v>95.834990039705005</c:v>
                </c:pt>
                <c:pt idx="179">
                  <c:v>95.682117874418395</c:v>
                </c:pt>
                <c:pt idx="180">
                  <c:v>95.529613191170895</c:v>
                </c:pt>
                <c:pt idx="181">
                  <c:v>95.556098015536506</c:v>
                </c:pt>
                <c:pt idx="182">
                  <c:v>95.999306668588304</c:v>
                </c:pt>
                <c:pt idx="183">
                  <c:v>96.025979369170699</c:v>
                </c:pt>
                <c:pt idx="184">
                  <c:v>96.279660598938904</c:v>
                </c:pt>
                <c:pt idx="185">
                  <c:v>96.233577436403394</c:v>
                </c:pt>
                <c:pt idx="186">
                  <c:v>95.2968011682444</c:v>
                </c:pt>
                <c:pt idx="187">
                  <c:v>95.023758350172798</c:v>
                </c:pt>
                <c:pt idx="188">
                  <c:v>95.2258786198867</c:v>
                </c:pt>
                <c:pt idx="189">
                  <c:v>94.534500804126196</c:v>
                </c:pt>
                <c:pt idx="190">
                  <c:v>94.763244600445603</c:v>
                </c:pt>
                <c:pt idx="191">
                  <c:v>94.801305156100597</c:v>
                </c:pt>
                <c:pt idx="192">
                  <c:v>94.5265359398133</c:v>
                </c:pt>
                <c:pt idx="193">
                  <c:v>94.714429837569298</c:v>
                </c:pt>
                <c:pt idx="194">
                  <c:v>94.632404581026805</c:v>
                </c:pt>
                <c:pt idx="195">
                  <c:v>94.743838733591701</c:v>
                </c:pt>
                <c:pt idx="196">
                  <c:v>94.650950338266497</c:v>
                </c:pt>
                <c:pt idx="197">
                  <c:v>93.894472296473793</c:v>
                </c:pt>
                <c:pt idx="198">
                  <c:v>93.506001251316903</c:v>
                </c:pt>
                <c:pt idx="199">
                  <c:v>92.850127933433299</c:v>
                </c:pt>
                <c:pt idx="200">
                  <c:v>93.1366514288339</c:v>
                </c:pt>
                <c:pt idx="201">
                  <c:v>92.861370489037299</c:v>
                </c:pt>
                <c:pt idx="202">
                  <c:v>93.567485191763694</c:v>
                </c:pt>
                <c:pt idx="203">
                  <c:v>93.593485600749503</c:v>
                </c:pt>
                <c:pt idx="204">
                  <c:v>92.479785540934202</c:v>
                </c:pt>
                <c:pt idx="205">
                  <c:v>92.533164492418905</c:v>
                </c:pt>
                <c:pt idx="206">
                  <c:v>92.792293546129798</c:v>
                </c:pt>
                <c:pt idx="207">
                  <c:v>92.256189186636107</c:v>
                </c:pt>
                <c:pt idx="208">
                  <c:v>91.990586221758406</c:v>
                </c:pt>
                <c:pt idx="209">
                  <c:v>92.069570479778207</c:v>
                </c:pt>
                <c:pt idx="210">
                  <c:v>92.3602068569122</c:v>
                </c:pt>
                <c:pt idx="211">
                  <c:v>92.494560621713305</c:v>
                </c:pt>
                <c:pt idx="212">
                  <c:v>92.809326450822894</c:v>
                </c:pt>
                <c:pt idx="213">
                  <c:v>93.264509128888307</c:v>
                </c:pt>
                <c:pt idx="214">
                  <c:v>93.169181468218497</c:v>
                </c:pt>
                <c:pt idx="215">
                  <c:v>92.301732314526006</c:v>
                </c:pt>
                <c:pt idx="216">
                  <c:v>92.8948923142502</c:v>
                </c:pt>
                <c:pt idx="217">
                  <c:v>92.523731398959697</c:v>
                </c:pt>
                <c:pt idx="218">
                  <c:v>91.9135409439657</c:v>
                </c:pt>
                <c:pt idx="219">
                  <c:v>92.307642362076507</c:v>
                </c:pt>
                <c:pt idx="220">
                  <c:v>92.039170369740006</c:v>
                </c:pt>
                <c:pt idx="221">
                  <c:v>91.948866094402902</c:v>
                </c:pt>
                <c:pt idx="222">
                  <c:v>91.283856357819204</c:v>
                </c:pt>
                <c:pt idx="223">
                  <c:v>90.667348354627293</c:v>
                </c:pt>
                <c:pt idx="224">
                  <c:v>90.308169981529801</c:v>
                </c:pt>
                <c:pt idx="225">
                  <c:v>90.308529168893301</c:v>
                </c:pt>
                <c:pt idx="226">
                  <c:v>90.077374961264894</c:v>
                </c:pt>
                <c:pt idx="227">
                  <c:v>90.057130791974103</c:v>
                </c:pt>
                <c:pt idx="228">
                  <c:v>90.546196063490598</c:v>
                </c:pt>
                <c:pt idx="229">
                  <c:v>90.342248864885406</c:v>
                </c:pt>
                <c:pt idx="230">
                  <c:v>89.816264877551703</c:v>
                </c:pt>
                <c:pt idx="231">
                  <c:v>89.829515258327305</c:v>
                </c:pt>
                <c:pt idx="232">
                  <c:v>90.206734686302298</c:v>
                </c:pt>
                <c:pt idx="233">
                  <c:v>91.078560802897798</c:v>
                </c:pt>
                <c:pt idx="234">
                  <c:v>91.084796552128907</c:v>
                </c:pt>
                <c:pt idx="235">
                  <c:v>90.489111613289495</c:v>
                </c:pt>
                <c:pt idx="236">
                  <c:v>90.618203538973503</c:v>
                </c:pt>
                <c:pt idx="237">
                  <c:v>92.949811894691706</c:v>
                </c:pt>
                <c:pt idx="238">
                  <c:v>92.976658950905403</c:v>
                </c:pt>
                <c:pt idx="239">
                  <c:v>92.489213303343703</c:v>
                </c:pt>
                <c:pt idx="240">
                  <c:v>92.910405922462502</c:v>
                </c:pt>
                <c:pt idx="241">
                  <c:v>92.585664117785797</c:v>
                </c:pt>
                <c:pt idx="242">
                  <c:v>92.338538400801994</c:v>
                </c:pt>
                <c:pt idx="243">
                  <c:v>93.015997965184795</c:v>
                </c:pt>
                <c:pt idx="244">
                  <c:v>92.751102829830302</c:v>
                </c:pt>
                <c:pt idx="245">
                  <c:v>92.457895037532296</c:v>
                </c:pt>
                <c:pt idx="246">
                  <c:v>92.855668135451594</c:v>
                </c:pt>
                <c:pt idx="247">
                  <c:v>93.128112804018599</c:v>
                </c:pt>
                <c:pt idx="248">
                  <c:v>93.084124249090394</c:v>
                </c:pt>
                <c:pt idx="249">
                  <c:v>92.609647711452496</c:v>
                </c:pt>
                <c:pt idx="250">
                  <c:v>92.207530562739294</c:v>
                </c:pt>
                <c:pt idx="251">
                  <c:v>91.950603421099103</c:v>
                </c:pt>
                <c:pt idx="252">
                  <c:v>92.486026043412807</c:v>
                </c:pt>
                <c:pt idx="253">
                  <c:v>92.759627442446003</c:v>
                </c:pt>
                <c:pt idx="254">
                  <c:v>93.300601859182507</c:v>
                </c:pt>
                <c:pt idx="255">
                  <c:v>93.147024360307697</c:v>
                </c:pt>
                <c:pt idx="256">
                  <c:v>93.493185274894003</c:v>
                </c:pt>
                <c:pt idx="257">
                  <c:v>93.354399619122802</c:v>
                </c:pt>
                <c:pt idx="258">
                  <c:v>92.889365060742904</c:v>
                </c:pt>
                <c:pt idx="259">
                  <c:v>92.687542726500098</c:v>
                </c:pt>
                <c:pt idx="260">
                  <c:v>92.781477952777806</c:v>
                </c:pt>
                <c:pt idx="261">
                  <c:v>92.6627524592177</c:v>
                </c:pt>
                <c:pt idx="262">
                  <c:v>92.996022182004396</c:v>
                </c:pt>
                <c:pt idx="263">
                  <c:v>93.193276247267093</c:v>
                </c:pt>
                <c:pt idx="264">
                  <c:v>93.0901708058</c:v>
                </c:pt>
                <c:pt idx="265">
                  <c:v>92.650188825080505</c:v>
                </c:pt>
                <c:pt idx="266">
                  <c:v>92.747867720615204</c:v>
                </c:pt>
                <c:pt idx="267">
                  <c:v>92.565909909811793</c:v>
                </c:pt>
                <c:pt idx="268">
                  <c:v>92.244742396015397</c:v>
                </c:pt>
                <c:pt idx="269">
                  <c:v>92.892977051524298</c:v>
                </c:pt>
                <c:pt idx="270">
                  <c:v>92.823999804944506</c:v>
                </c:pt>
                <c:pt idx="271">
                  <c:v>93.227461821861297</c:v>
                </c:pt>
                <c:pt idx="272">
                  <c:v>92.362374690558198</c:v>
                </c:pt>
                <c:pt idx="273">
                  <c:v>92.891412513644894</c:v>
                </c:pt>
                <c:pt idx="274">
                  <c:v>93.181592204005497</c:v>
                </c:pt>
                <c:pt idx="275">
                  <c:v>93.3426394050921</c:v>
                </c:pt>
                <c:pt idx="276">
                  <c:v>93.152363610646304</c:v>
                </c:pt>
                <c:pt idx="277">
                  <c:v>93.427461404218107</c:v>
                </c:pt>
                <c:pt idx="278">
                  <c:v>93.238271557743005</c:v>
                </c:pt>
                <c:pt idx="279">
                  <c:v>93.254419309537894</c:v>
                </c:pt>
                <c:pt idx="280">
                  <c:v>93.298471587673504</c:v>
                </c:pt>
                <c:pt idx="281">
                  <c:v>93.740831655446001</c:v>
                </c:pt>
                <c:pt idx="282">
                  <c:v>92.941081154889801</c:v>
                </c:pt>
                <c:pt idx="283">
                  <c:v>92.693440168021596</c:v>
                </c:pt>
                <c:pt idx="284">
                  <c:v>92.604188045497395</c:v>
                </c:pt>
                <c:pt idx="285">
                  <c:v>91.937046078672694</c:v>
                </c:pt>
                <c:pt idx="286">
                  <c:v>92.4579115592893</c:v>
                </c:pt>
                <c:pt idx="287">
                  <c:v>93.729896782912704</c:v>
                </c:pt>
                <c:pt idx="288">
                  <c:v>93.218012997971201</c:v>
                </c:pt>
                <c:pt idx="289">
                  <c:v>93.594684776071304</c:v>
                </c:pt>
                <c:pt idx="290">
                  <c:v>93.615513452328102</c:v>
                </c:pt>
                <c:pt idx="291">
                  <c:v>93.285293963888904</c:v>
                </c:pt>
                <c:pt idx="292">
                  <c:v>92.555156736735697</c:v>
                </c:pt>
                <c:pt idx="293">
                  <c:v>92.210506423007701</c:v>
                </c:pt>
                <c:pt idx="294">
                  <c:v>92.620896054015304</c:v>
                </c:pt>
                <c:pt idx="295">
                  <c:v>92.262378579823903</c:v>
                </c:pt>
                <c:pt idx="296">
                  <c:v>92.587214187353894</c:v>
                </c:pt>
                <c:pt idx="297">
                  <c:v>92.819257192868406</c:v>
                </c:pt>
                <c:pt idx="298">
                  <c:v>92.537117077911205</c:v>
                </c:pt>
                <c:pt idx="299">
                  <c:v>92.833666355375698</c:v>
                </c:pt>
                <c:pt idx="300">
                  <c:v>92.683848283257106</c:v>
                </c:pt>
                <c:pt idx="301">
                  <c:v>92.084430612789902</c:v>
                </c:pt>
                <c:pt idx="302">
                  <c:v>92.548315082791305</c:v>
                </c:pt>
                <c:pt idx="303">
                  <c:v>92.314148172336303</c:v>
                </c:pt>
                <c:pt idx="304">
                  <c:v>92.756477026376999</c:v>
                </c:pt>
                <c:pt idx="305">
                  <c:v>92.600483488775794</c:v>
                </c:pt>
                <c:pt idx="306">
                  <c:v>93.517621044659705</c:v>
                </c:pt>
                <c:pt idx="307">
                  <c:v>93.6117410337596</c:v>
                </c:pt>
                <c:pt idx="308">
                  <c:v>93.715555230726096</c:v>
                </c:pt>
                <c:pt idx="309">
                  <c:v>93.634494926491001</c:v>
                </c:pt>
                <c:pt idx="310">
                  <c:v>93.6980421623674</c:v>
                </c:pt>
                <c:pt idx="311">
                  <c:v>93.303745203230704</c:v>
                </c:pt>
                <c:pt idx="312">
                  <c:v>93.199704854889305</c:v>
                </c:pt>
                <c:pt idx="313">
                  <c:v>93.042495783365993</c:v>
                </c:pt>
                <c:pt idx="314">
                  <c:v>93.508112175001699</c:v>
                </c:pt>
                <c:pt idx="315">
                  <c:v>93.1186419423709</c:v>
                </c:pt>
                <c:pt idx="316">
                  <c:v>93.423293801540694</c:v>
                </c:pt>
                <c:pt idx="317">
                  <c:v>93.470125846988594</c:v>
                </c:pt>
                <c:pt idx="318">
                  <c:v>93.166626426432799</c:v>
                </c:pt>
                <c:pt idx="319">
                  <c:v>92.900417369971095</c:v>
                </c:pt>
                <c:pt idx="320">
                  <c:v>93.4008046535304</c:v>
                </c:pt>
                <c:pt idx="321">
                  <c:v>93.0576725960793</c:v>
                </c:pt>
                <c:pt idx="322">
                  <c:v>93.604504159271002</c:v>
                </c:pt>
                <c:pt idx="323">
                  <c:v>94.260155964675306</c:v>
                </c:pt>
                <c:pt idx="324">
                  <c:v>94.015262055648904</c:v>
                </c:pt>
                <c:pt idx="325">
                  <c:v>93.800316441547906</c:v>
                </c:pt>
                <c:pt idx="326">
                  <c:v>94.012100074766906</c:v>
                </c:pt>
                <c:pt idx="327">
                  <c:v>93.842323543918894</c:v>
                </c:pt>
                <c:pt idx="328">
                  <c:v>93.841764659838503</c:v>
                </c:pt>
                <c:pt idx="329">
                  <c:v>93.735588399943197</c:v>
                </c:pt>
                <c:pt idx="330">
                  <c:v>94.419990754971096</c:v>
                </c:pt>
                <c:pt idx="331">
                  <c:v>95.301200111287599</c:v>
                </c:pt>
                <c:pt idx="332">
                  <c:v>95.0002177657327</c:v>
                </c:pt>
                <c:pt idx="333">
                  <c:v>94.980698305131398</c:v>
                </c:pt>
                <c:pt idx="334">
                  <c:v>94.820885545723101</c:v>
                </c:pt>
                <c:pt idx="335">
                  <c:v>94.690331501891194</c:v>
                </c:pt>
                <c:pt idx="336">
                  <c:v>94.649089863201297</c:v>
                </c:pt>
                <c:pt idx="337">
                  <c:v>94.892115395981094</c:v>
                </c:pt>
                <c:pt idx="338">
                  <c:v>95.073390186254002</c:v>
                </c:pt>
                <c:pt idx="339">
                  <c:v>94.931643921906897</c:v>
                </c:pt>
                <c:pt idx="340">
                  <c:v>95.557576769932197</c:v>
                </c:pt>
                <c:pt idx="341">
                  <c:v>95.387890816135595</c:v>
                </c:pt>
                <c:pt idx="342">
                  <c:v>95.240120841415802</c:v>
                </c:pt>
                <c:pt idx="343">
                  <c:v>95.305425296326703</c:v>
                </c:pt>
                <c:pt idx="344">
                  <c:v>95.679146068723298</c:v>
                </c:pt>
                <c:pt idx="345">
                  <c:v>96.132417104561597</c:v>
                </c:pt>
                <c:pt idx="346">
                  <c:v>95.8533943051129</c:v>
                </c:pt>
                <c:pt idx="347">
                  <c:v>96.244281486292294</c:v>
                </c:pt>
                <c:pt idx="348">
                  <c:v>96.387395213354793</c:v>
                </c:pt>
                <c:pt idx="349">
                  <c:v>96.606275719963406</c:v>
                </c:pt>
                <c:pt idx="350">
                  <c:v>96.484469742595707</c:v>
                </c:pt>
                <c:pt idx="351">
                  <c:v>96.759800848196306</c:v>
                </c:pt>
                <c:pt idx="352">
                  <c:v>96.709144858409005</c:v>
                </c:pt>
                <c:pt idx="353">
                  <c:v>96.084709321371804</c:v>
                </c:pt>
                <c:pt idx="354">
                  <c:v>96.475250838602804</c:v>
                </c:pt>
                <c:pt idx="355">
                  <c:v>96.555418166299404</c:v>
                </c:pt>
                <c:pt idx="356">
                  <c:v>96.647507213787605</c:v>
                </c:pt>
                <c:pt idx="357">
                  <c:v>96.740778805176902</c:v>
                </c:pt>
                <c:pt idx="358">
                  <c:v>97.007909960655198</c:v>
                </c:pt>
                <c:pt idx="359">
                  <c:v>97.839436576740596</c:v>
                </c:pt>
                <c:pt idx="360">
                  <c:v>98.076869322464404</c:v>
                </c:pt>
                <c:pt idx="361">
                  <c:v>97.886563249673003</c:v>
                </c:pt>
                <c:pt idx="362">
                  <c:v>97.868860172279298</c:v>
                </c:pt>
                <c:pt idx="363">
                  <c:v>98.384972697388207</c:v>
                </c:pt>
                <c:pt idx="364">
                  <c:v>98.715192029858102</c:v>
                </c:pt>
                <c:pt idx="365">
                  <c:v>98.416168221079602</c:v>
                </c:pt>
                <c:pt idx="366">
                  <c:v>98.436164196558806</c:v>
                </c:pt>
                <c:pt idx="367">
                  <c:v>98.687965684181705</c:v>
                </c:pt>
                <c:pt idx="368">
                  <c:v>98.592345036531299</c:v>
                </c:pt>
                <c:pt idx="369">
                  <c:v>98.405091407465207</c:v>
                </c:pt>
                <c:pt idx="370">
                  <c:v>98.523607849456894</c:v>
                </c:pt>
                <c:pt idx="371">
                  <c:v>99.242237173110595</c:v>
                </c:pt>
                <c:pt idx="372">
                  <c:v>99.0812854097382</c:v>
                </c:pt>
                <c:pt idx="373">
                  <c:v>99.108085074827599</c:v>
                </c:pt>
                <c:pt idx="374">
                  <c:v>98.573935525383007</c:v>
                </c:pt>
                <c:pt idx="375">
                  <c:v>98.250678073336601</c:v>
                </c:pt>
                <c:pt idx="376">
                  <c:v>98.668525867621497</c:v>
                </c:pt>
                <c:pt idx="377">
                  <c:v>98.898644036828799</c:v>
                </c:pt>
                <c:pt idx="378">
                  <c:v>99.417336994553096</c:v>
                </c:pt>
                <c:pt idx="379">
                  <c:v>99.306712161876803</c:v>
                </c:pt>
                <c:pt idx="380">
                  <c:v>98.732811508183602</c:v>
                </c:pt>
                <c:pt idx="381">
                  <c:v>98.995404752858207</c:v>
                </c:pt>
                <c:pt idx="382">
                  <c:v>99.181883242147194</c:v>
                </c:pt>
                <c:pt idx="383">
                  <c:v>99.191299932364601</c:v>
                </c:pt>
                <c:pt idx="384">
                  <c:v>99.073876407449106</c:v>
                </c:pt>
                <c:pt idx="385">
                  <c:v>99.087892325860906</c:v>
                </c:pt>
                <c:pt idx="386">
                  <c:v>99.672509165912601</c:v>
                </c:pt>
                <c:pt idx="387">
                  <c:v>99.780100654899599</c:v>
                </c:pt>
                <c:pt idx="388">
                  <c:v>99.398550387399794</c:v>
                </c:pt>
                <c:pt idx="389">
                  <c:v>99.503178826194798</c:v>
                </c:pt>
                <c:pt idx="390">
                  <c:v>98.954550022697603</c:v>
                </c:pt>
                <c:pt idx="391">
                  <c:v>98.2939911530828</c:v>
                </c:pt>
                <c:pt idx="392">
                  <c:v>98.574515638328506</c:v>
                </c:pt>
                <c:pt idx="393">
                  <c:v>98.028693983343103</c:v>
                </c:pt>
                <c:pt idx="394">
                  <c:v>98.375773811834407</c:v>
                </c:pt>
                <c:pt idx="395">
                  <c:v>98.065234799859098</c:v>
                </c:pt>
                <c:pt idx="396">
                  <c:v>98.039402610451603</c:v>
                </c:pt>
                <c:pt idx="397">
                  <c:v>97.883434865247693</c:v>
                </c:pt>
                <c:pt idx="398">
                  <c:v>97.784552571308595</c:v>
                </c:pt>
                <c:pt idx="399">
                  <c:v>98.4755500097218</c:v>
                </c:pt>
                <c:pt idx="400">
                  <c:v>98.719322798941107</c:v>
                </c:pt>
                <c:pt idx="401">
                  <c:v>99.471921116157802</c:v>
                </c:pt>
                <c:pt idx="402">
                  <c:v>99.467190644096505</c:v>
                </c:pt>
                <c:pt idx="403">
                  <c:v>99.844236751660205</c:v>
                </c:pt>
                <c:pt idx="404">
                  <c:v>99.526965610424497</c:v>
                </c:pt>
                <c:pt idx="405">
                  <c:v>99.886788626690702</c:v>
                </c:pt>
                <c:pt idx="406">
                  <c:v>100.701673091678</c:v>
                </c:pt>
                <c:pt idx="407">
                  <c:v>100.93392430139301</c:v>
                </c:pt>
                <c:pt idx="408">
                  <c:v>100.66455855683201</c:v>
                </c:pt>
                <c:pt idx="409">
                  <c:v>100.291147816492</c:v>
                </c:pt>
                <c:pt idx="410">
                  <c:v>100.13192254511</c:v>
                </c:pt>
                <c:pt idx="411">
                  <c:v>100.563555935647</c:v>
                </c:pt>
                <c:pt idx="412">
                  <c:v>100.767090612218</c:v>
                </c:pt>
                <c:pt idx="413">
                  <c:v>101.13651268974</c:v>
                </c:pt>
                <c:pt idx="414">
                  <c:v>100.767416185906</c:v>
                </c:pt>
                <c:pt idx="415">
                  <c:v>100.988541954369</c:v>
                </c:pt>
                <c:pt idx="416">
                  <c:v>100.955258071589</c:v>
                </c:pt>
                <c:pt idx="417">
                  <c:v>100.956367302315</c:v>
                </c:pt>
                <c:pt idx="418">
                  <c:v>100.482624926773</c:v>
                </c:pt>
                <c:pt idx="419">
                  <c:v>100.148747252863</c:v>
                </c:pt>
                <c:pt idx="420">
                  <c:v>100.12628979150099</c:v>
                </c:pt>
                <c:pt idx="421">
                  <c:v>99.970388837854799</c:v>
                </c:pt>
                <c:pt idx="422">
                  <c:v>99.9540439909794</c:v>
                </c:pt>
                <c:pt idx="423">
                  <c:v>99.856572906859896</c:v>
                </c:pt>
                <c:pt idx="424">
                  <c:v>99.698949289704402</c:v>
                </c:pt>
                <c:pt idx="425">
                  <c:v>100.06456658563501</c:v>
                </c:pt>
                <c:pt idx="426">
                  <c:v>99.677499560312597</c:v>
                </c:pt>
                <c:pt idx="427">
                  <c:v>99.795460380778593</c:v>
                </c:pt>
                <c:pt idx="428">
                  <c:v>99.857803877754094</c:v>
                </c:pt>
                <c:pt idx="429">
                  <c:v>100.039349075926</c:v>
                </c:pt>
                <c:pt idx="430">
                  <c:v>99.779691897918596</c:v>
                </c:pt>
                <c:pt idx="431">
                  <c:v>99.658400269757607</c:v>
                </c:pt>
                <c:pt idx="432">
                  <c:v>99.828713656584796</c:v>
                </c:pt>
                <c:pt idx="433">
                  <c:v>99.770870254787198</c:v>
                </c:pt>
                <c:pt idx="434">
                  <c:v>99.687994194100995</c:v>
                </c:pt>
                <c:pt idx="435">
                  <c:v>99.798718506198796</c:v>
                </c:pt>
                <c:pt idx="436">
                  <c:v>100.014420695955</c:v>
                </c:pt>
                <c:pt idx="437">
                  <c:v>99.534460400687806</c:v>
                </c:pt>
                <c:pt idx="438">
                  <c:v>100.168203838574</c:v>
                </c:pt>
                <c:pt idx="439">
                  <c:v>100.51128537457301</c:v>
                </c:pt>
                <c:pt idx="440">
                  <c:v>100.13579680351999</c:v>
                </c:pt>
                <c:pt idx="441">
                  <c:v>100.24185264237801</c:v>
                </c:pt>
                <c:pt idx="442">
                  <c:v>100.48619948855099</c:v>
                </c:pt>
                <c:pt idx="443">
                  <c:v>100.382373922254</c:v>
                </c:pt>
                <c:pt idx="444">
                  <c:v>100.493163270314</c:v>
                </c:pt>
                <c:pt idx="445">
                  <c:v>100.454234286138</c:v>
                </c:pt>
                <c:pt idx="446">
                  <c:v>100.886996064588</c:v>
                </c:pt>
                <c:pt idx="447">
                  <c:v>100.719392083485</c:v>
                </c:pt>
                <c:pt idx="448">
                  <c:v>101.09847657005101</c:v>
                </c:pt>
                <c:pt idx="449">
                  <c:v>100.90289357888</c:v>
                </c:pt>
                <c:pt idx="450">
                  <c:v>100.594804568584</c:v>
                </c:pt>
                <c:pt idx="451">
                  <c:v>99.766485902380097</c:v>
                </c:pt>
                <c:pt idx="452">
                  <c:v>99.758951227605905</c:v>
                </c:pt>
                <c:pt idx="453">
                  <c:v>99.752569166258795</c:v>
                </c:pt>
                <c:pt idx="454">
                  <c:v>99.820479859867802</c:v>
                </c:pt>
                <c:pt idx="455">
                  <c:v>99.234893183676405</c:v>
                </c:pt>
                <c:pt idx="456">
                  <c:v>99.141629516372703</c:v>
                </c:pt>
                <c:pt idx="457">
                  <c:v>99.299895791279397</c:v>
                </c:pt>
                <c:pt idx="458">
                  <c:v>99.774669974747894</c:v>
                </c:pt>
                <c:pt idx="459">
                  <c:v>99.436070686937498</c:v>
                </c:pt>
                <c:pt idx="460">
                  <c:v>98.872673052013596</c:v>
                </c:pt>
                <c:pt idx="461">
                  <c:v>99.085928826130498</c:v>
                </c:pt>
                <c:pt idx="462">
                  <c:v>98.854522906073996</c:v>
                </c:pt>
                <c:pt idx="463">
                  <c:v>98.907904294124805</c:v>
                </c:pt>
                <c:pt idx="464">
                  <c:v>98.514458993406706</c:v>
                </c:pt>
                <c:pt idx="465">
                  <c:v>98.790363252345898</c:v>
                </c:pt>
                <c:pt idx="466">
                  <c:v>98.889764798144398</c:v>
                </c:pt>
                <c:pt idx="467">
                  <c:v>99.546562278224499</c:v>
                </c:pt>
                <c:pt idx="468">
                  <c:v>99.353457839680104</c:v>
                </c:pt>
                <c:pt idx="469">
                  <c:v>99.430579068029701</c:v>
                </c:pt>
                <c:pt idx="470">
                  <c:v>99.566746690612405</c:v>
                </c:pt>
                <c:pt idx="471">
                  <c:v>99.406684359124995</c:v>
                </c:pt>
                <c:pt idx="472">
                  <c:v>99.439188529032506</c:v>
                </c:pt>
                <c:pt idx="473">
                  <c:v>99.820336346987403</c:v>
                </c:pt>
                <c:pt idx="474">
                  <c:v>99.9503574389215</c:v>
                </c:pt>
                <c:pt idx="475">
                  <c:v>100.230512116177</c:v>
                </c:pt>
                <c:pt idx="476">
                  <c:v>100.642815274361</c:v>
                </c:pt>
                <c:pt idx="477">
                  <c:v>100.767417603048</c:v>
                </c:pt>
                <c:pt idx="478">
                  <c:v>100.762488097332</c:v>
                </c:pt>
                <c:pt idx="479">
                  <c:v>100.999901015799</c:v>
                </c:pt>
                <c:pt idx="480">
                  <c:v>101.125970559694</c:v>
                </c:pt>
                <c:pt idx="481">
                  <c:v>101.034512591533</c:v>
                </c:pt>
                <c:pt idx="482">
                  <c:v>101.20779788495</c:v>
                </c:pt>
                <c:pt idx="483">
                  <c:v>101.31904599431699</c:v>
                </c:pt>
                <c:pt idx="484">
                  <c:v>101.491237656142</c:v>
                </c:pt>
                <c:pt idx="485">
                  <c:v>101.646368524558</c:v>
                </c:pt>
                <c:pt idx="486">
                  <c:v>101.61273021236001</c:v>
                </c:pt>
                <c:pt idx="487">
                  <c:v>102.150497959823</c:v>
                </c:pt>
                <c:pt idx="488">
                  <c:v>102.43271525713401</c:v>
                </c:pt>
                <c:pt idx="489">
                  <c:v>102.329937213864</c:v>
                </c:pt>
                <c:pt idx="490">
                  <c:v>102.07725535742399</c:v>
                </c:pt>
                <c:pt idx="491">
                  <c:v>102.407073413584</c:v>
                </c:pt>
                <c:pt idx="492">
                  <c:v>102.529786181433</c:v>
                </c:pt>
                <c:pt idx="493">
                  <c:v>101.693896526475</c:v>
                </c:pt>
                <c:pt idx="494">
                  <c:v>101.429122333864</c:v>
                </c:pt>
                <c:pt idx="495">
                  <c:v>101.620907795796</c:v>
                </c:pt>
                <c:pt idx="496">
                  <c:v>101.69066864598901</c:v>
                </c:pt>
                <c:pt idx="497">
                  <c:v>101.81020143200401</c:v>
                </c:pt>
                <c:pt idx="498">
                  <c:v>101.88677880809</c:v>
                </c:pt>
                <c:pt idx="499">
                  <c:v>101.98158183752901</c:v>
                </c:pt>
                <c:pt idx="500">
                  <c:v>101.65396686824199</c:v>
                </c:pt>
                <c:pt idx="501">
                  <c:v>101.87432972249999</c:v>
                </c:pt>
                <c:pt idx="502">
                  <c:v>102.20216852366001</c:v>
                </c:pt>
                <c:pt idx="503">
                  <c:v>102.251371339873</c:v>
                </c:pt>
                <c:pt idx="504">
                  <c:v>102.558425106012</c:v>
                </c:pt>
                <c:pt idx="505">
                  <c:v>102.79397829809599</c:v>
                </c:pt>
                <c:pt idx="506">
                  <c:v>103.01843462027</c:v>
                </c:pt>
                <c:pt idx="507">
                  <c:v>103.235703917241</c:v>
                </c:pt>
                <c:pt idx="508">
                  <c:v>103.439371973397</c:v>
                </c:pt>
                <c:pt idx="509">
                  <c:v>103.186849440872</c:v>
                </c:pt>
                <c:pt idx="510">
                  <c:v>103.10877395653399</c:v>
                </c:pt>
                <c:pt idx="511">
                  <c:v>103.463227993213</c:v>
                </c:pt>
                <c:pt idx="512">
                  <c:v>103.803744533017</c:v>
                </c:pt>
                <c:pt idx="513">
                  <c:v>103.77376033702799</c:v>
                </c:pt>
                <c:pt idx="514">
                  <c:v>103.879815846634</c:v>
                </c:pt>
                <c:pt idx="515">
                  <c:v>103.798805148496</c:v>
                </c:pt>
                <c:pt idx="516">
                  <c:v>103.51164506491</c:v>
                </c:pt>
                <c:pt idx="517">
                  <c:v>103.406894693479</c:v>
                </c:pt>
                <c:pt idx="518">
                  <c:v>104.087385258461</c:v>
                </c:pt>
                <c:pt idx="519">
                  <c:v>103.87320357485601</c:v>
                </c:pt>
                <c:pt idx="520">
                  <c:v>104.236706226276</c:v>
                </c:pt>
                <c:pt idx="521">
                  <c:v>103.763923504064</c:v>
                </c:pt>
                <c:pt idx="522">
                  <c:v>103.680885474798</c:v>
                </c:pt>
                <c:pt idx="523">
                  <c:v>103.21051291257901</c:v>
                </c:pt>
                <c:pt idx="524">
                  <c:v>102.28484845517001</c:v>
                </c:pt>
                <c:pt idx="525">
                  <c:v>103.341668144542</c:v>
                </c:pt>
                <c:pt idx="526">
                  <c:v>103.35886898653099</c:v>
                </c:pt>
                <c:pt idx="527">
                  <c:v>103.734772728629</c:v>
                </c:pt>
                <c:pt idx="528">
                  <c:v>103.462806653917</c:v>
                </c:pt>
                <c:pt idx="529">
                  <c:v>103.283784792844</c:v>
                </c:pt>
                <c:pt idx="530">
                  <c:v>103.217575188898</c:v>
                </c:pt>
                <c:pt idx="531">
                  <c:v>103.248626187401</c:v>
                </c:pt>
                <c:pt idx="532">
                  <c:v>103.014226500722</c:v>
                </c:pt>
                <c:pt idx="533">
                  <c:v>102.264267541758</c:v>
                </c:pt>
                <c:pt idx="534">
                  <c:v>102.709445670709</c:v>
                </c:pt>
                <c:pt idx="535">
                  <c:v>102.414056656003</c:v>
                </c:pt>
                <c:pt idx="536">
                  <c:v>102.502081447796</c:v>
                </c:pt>
                <c:pt idx="537">
                  <c:v>102.19387802058201</c:v>
                </c:pt>
                <c:pt idx="538">
                  <c:v>102.623431144178</c:v>
                </c:pt>
                <c:pt idx="539">
                  <c:v>102.542926169309</c:v>
                </c:pt>
                <c:pt idx="540">
                  <c:v>102.27089361223901</c:v>
                </c:pt>
                <c:pt idx="541">
                  <c:v>102.795838426351</c:v>
                </c:pt>
                <c:pt idx="542">
                  <c:v>102.80285687841899</c:v>
                </c:pt>
                <c:pt idx="543">
                  <c:v>102.54080530397</c:v>
                </c:pt>
                <c:pt idx="544">
                  <c:v>102.358279041234</c:v>
                </c:pt>
                <c:pt idx="545">
                  <c:v>102.329658751484</c:v>
                </c:pt>
                <c:pt idx="546">
                  <c:v>102.11391978089701</c:v>
                </c:pt>
                <c:pt idx="547">
                  <c:v>102.369203152289</c:v>
                </c:pt>
                <c:pt idx="548">
                  <c:v>103.002489634659</c:v>
                </c:pt>
                <c:pt idx="549">
                  <c:v>102.864652980294</c:v>
                </c:pt>
                <c:pt idx="550">
                  <c:v>103.51908317097001</c:v>
                </c:pt>
                <c:pt idx="551">
                  <c:v>103.756313228102</c:v>
                </c:pt>
                <c:pt idx="552">
                  <c:v>104.19524259546699</c:v>
                </c:pt>
                <c:pt idx="553">
                  <c:v>104.153278059898</c:v>
                </c:pt>
                <c:pt idx="554">
                  <c:v>103.921987821638</c:v>
                </c:pt>
                <c:pt idx="555">
                  <c:v>103.92604080695401</c:v>
                </c:pt>
                <c:pt idx="556">
                  <c:v>104.05549125277</c:v>
                </c:pt>
                <c:pt idx="557">
                  <c:v>103.36904961342999</c:v>
                </c:pt>
                <c:pt idx="558">
                  <c:v>103.57287407087701</c:v>
                </c:pt>
                <c:pt idx="559">
                  <c:v>103.82909668404599</c:v>
                </c:pt>
                <c:pt idx="560">
                  <c:v>103.06231804010901</c:v>
                </c:pt>
                <c:pt idx="561">
                  <c:v>102.868831012939</c:v>
                </c:pt>
                <c:pt idx="562">
                  <c:v>102.683628839359</c:v>
                </c:pt>
                <c:pt idx="563">
                  <c:v>102.361185840242</c:v>
                </c:pt>
                <c:pt idx="564">
                  <c:v>102.724961839009</c:v>
                </c:pt>
                <c:pt idx="565">
                  <c:v>103.359372272596</c:v>
                </c:pt>
                <c:pt idx="566">
                  <c:v>103.420848054041</c:v>
                </c:pt>
                <c:pt idx="567">
                  <c:v>103.52653250495401</c:v>
                </c:pt>
                <c:pt idx="568">
                  <c:v>103.60139010634499</c:v>
                </c:pt>
                <c:pt idx="569">
                  <c:v>103.793300773664</c:v>
                </c:pt>
                <c:pt idx="570">
                  <c:v>104.22808870464701</c:v>
                </c:pt>
                <c:pt idx="571">
                  <c:v>104.55245986025101</c:v>
                </c:pt>
                <c:pt idx="572">
                  <c:v>103.854786265698</c:v>
                </c:pt>
                <c:pt idx="573">
                  <c:v>103.860892616915</c:v>
                </c:pt>
                <c:pt idx="574">
                  <c:v>104.289300174953</c:v>
                </c:pt>
                <c:pt idx="575">
                  <c:v>104.413421948795</c:v>
                </c:pt>
                <c:pt idx="576">
                  <c:v>104.833066209077</c:v>
                </c:pt>
                <c:pt idx="577">
                  <c:v>104.780580371742</c:v>
                </c:pt>
                <c:pt idx="578">
                  <c:v>105.053715062565</c:v>
                </c:pt>
                <c:pt idx="579">
                  <c:v>104.72592600402901</c:v>
                </c:pt>
                <c:pt idx="580">
                  <c:v>104.70874389256301</c:v>
                </c:pt>
                <c:pt idx="581">
                  <c:v>104.594125021474</c:v>
                </c:pt>
                <c:pt idx="582">
                  <c:v>105.10441312090499</c:v>
                </c:pt>
                <c:pt idx="583">
                  <c:v>105.431884210063</c:v>
                </c:pt>
                <c:pt idx="584">
                  <c:v>105.55029236213601</c:v>
                </c:pt>
                <c:pt idx="585">
                  <c:v>105.527407846945</c:v>
                </c:pt>
                <c:pt idx="586">
                  <c:v>105.70116464637699</c:v>
                </c:pt>
                <c:pt idx="587">
                  <c:v>106.003538734329</c:v>
                </c:pt>
                <c:pt idx="588">
                  <c:v>106.148678924156</c:v>
                </c:pt>
                <c:pt idx="589">
                  <c:v>106.09900560038599</c:v>
                </c:pt>
                <c:pt idx="590">
                  <c:v>105.537561730885</c:v>
                </c:pt>
                <c:pt idx="591">
                  <c:v>105.148881083147</c:v>
                </c:pt>
                <c:pt idx="592">
                  <c:v>105.35602385696799</c:v>
                </c:pt>
                <c:pt idx="593">
                  <c:v>106.14954744592001</c:v>
                </c:pt>
                <c:pt idx="594">
                  <c:v>106.29845827280499</c:v>
                </c:pt>
                <c:pt idx="595">
                  <c:v>106.41557296472</c:v>
                </c:pt>
                <c:pt idx="596">
                  <c:v>106.322046669144</c:v>
                </c:pt>
                <c:pt idx="597">
                  <c:v>106.19795661548</c:v>
                </c:pt>
                <c:pt idx="598">
                  <c:v>106.045034314532</c:v>
                </c:pt>
                <c:pt idx="599">
                  <c:v>106.0773594966</c:v>
                </c:pt>
                <c:pt idx="600">
                  <c:v>106.139458275359</c:v>
                </c:pt>
                <c:pt idx="601">
                  <c:v>106.163363077425</c:v>
                </c:pt>
                <c:pt idx="602">
                  <c:v>105.659591591267</c:v>
                </c:pt>
                <c:pt idx="603">
                  <c:v>105.94374871658999</c:v>
                </c:pt>
                <c:pt idx="604">
                  <c:v>106.267845154418</c:v>
                </c:pt>
                <c:pt idx="605">
                  <c:v>106.49131020716</c:v>
                </c:pt>
                <c:pt idx="606">
                  <c:v>106.500806694584</c:v>
                </c:pt>
                <c:pt idx="607">
                  <c:v>106.514339910385</c:v>
                </c:pt>
                <c:pt idx="608">
                  <c:v>106.901631922086</c:v>
                </c:pt>
                <c:pt idx="609">
                  <c:v>106.931063088282</c:v>
                </c:pt>
                <c:pt idx="610">
                  <c:v>106.429979043218</c:v>
                </c:pt>
                <c:pt idx="611">
                  <c:v>106.436306184755</c:v>
                </c:pt>
                <c:pt idx="612">
                  <c:v>107.101562142257</c:v>
                </c:pt>
                <c:pt idx="613">
                  <c:v>107.520934725008</c:v>
                </c:pt>
                <c:pt idx="614">
                  <c:v>107.295532883886</c:v>
                </c:pt>
                <c:pt idx="615">
                  <c:v>107.060965076523</c:v>
                </c:pt>
                <c:pt idx="616">
                  <c:v>107.25479677969</c:v>
                </c:pt>
                <c:pt idx="617">
                  <c:v>107.99228383220699</c:v>
                </c:pt>
                <c:pt idx="618">
                  <c:v>108.609324392429</c:v>
                </c:pt>
                <c:pt idx="619">
                  <c:v>108.68442246028</c:v>
                </c:pt>
                <c:pt idx="620">
                  <c:v>108.626478433518</c:v>
                </c:pt>
                <c:pt idx="621">
                  <c:v>108.869214271575</c:v>
                </c:pt>
                <c:pt idx="622">
                  <c:v>109.240643251717</c:v>
                </c:pt>
                <c:pt idx="623">
                  <c:v>109.627295612532</c:v>
                </c:pt>
                <c:pt idx="624">
                  <c:v>109.379293629846</c:v>
                </c:pt>
                <c:pt idx="625">
                  <c:v>109.230468549124</c:v>
                </c:pt>
                <c:pt idx="626">
                  <c:v>109.18030882347701</c:v>
                </c:pt>
                <c:pt idx="627">
                  <c:v>109.01681983827299</c:v>
                </c:pt>
                <c:pt idx="628">
                  <c:v>109.77105208733499</c:v>
                </c:pt>
                <c:pt idx="629">
                  <c:v>110.130031368435</c:v>
                </c:pt>
                <c:pt idx="630">
                  <c:v>109.983266543957</c:v>
                </c:pt>
                <c:pt idx="631">
                  <c:v>110.222763699639</c:v>
                </c:pt>
                <c:pt idx="632">
                  <c:v>110.26238017356999</c:v>
                </c:pt>
                <c:pt idx="633">
                  <c:v>110.142893334673</c:v>
                </c:pt>
                <c:pt idx="634">
                  <c:v>110.458630443469</c:v>
                </c:pt>
                <c:pt idx="635">
                  <c:v>109.913484127668</c:v>
                </c:pt>
                <c:pt idx="636">
                  <c:v>109.84439362285001</c:v>
                </c:pt>
                <c:pt idx="637">
                  <c:v>110.26898363631101</c:v>
                </c:pt>
                <c:pt idx="638">
                  <c:v>109.95356986054701</c:v>
                </c:pt>
                <c:pt idx="639">
                  <c:v>110.336105602426</c:v>
                </c:pt>
                <c:pt idx="640">
                  <c:v>110.03185454761299</c:v>
                </c:pt>
                <c:pt idx="641">
                  <c:v>110.33752902405</c:v>
                </c:pt>
                <c:pt idx="642">
                  <c:v>110.593595075766</c:v>
                </c:pt>
                <c:pt idx="643">
                  <c:v>110.114785186368</c:v>
                </c:pt>
                <c:pt idx="644">
                  <c:v>109.74253739438799</c:v>
                </c:pt>
                <c:pt idx="645">
                  <c:v>110.072635983062</c:v>
                </c:pt>
                <c:pt idx="646">
                  <c:v>110.357286822321</c:v>
                </c:pt>
                <c:pt idx="647">
                  <c:v>110.288513656894</c:v>
                </c:pt>
                <c:pt idx="648">
                  <c:v>110.988876444922</c:v>
                </c:pt>
                <c:pt idx="649">
                  <c:v>110.742561447711</c:v>
                </c:pt>
                <c:pt idx="650">
                  <c:v>111.79819903566499</c:v>
                </c:pt>
                <c:pt idx="651">
                  <c:v>111.397763737905</c:v>
                </c:pt>
                <c:pt idx="652">
                  <c:v>111.49488519216099</c:v>
                </c:pt>
                <c:pt idx="653">
                  <c:v>110.468379985277</c:v>
                </c:pt>
                <c:pt idx="654">
                  <c:v>110.731889863191</c:v>
                </c:pt>
                <c:pt idx="655">
                  <c:v>110.46758470434899</c:v>
                </c:pt>
                <c:pt idx="656">
                  <c:v>109.49589013833901</c:v>
                </c:pt>
                <c:pt idx="657">
                  <c:v>108.53769430062199</c:v>
                </c:pt>
                <c:pt idx="658">
                  <c:v>108.574473583881</c:v>
                </c:pt>
                <c:pt idx="659">
                  <c:v>108.494845481467</c:v>
                </c:pt>
                <c:pt idx="660">
                  <c:v>109.118733847134</c:v>
                </c:pt>
                <c:pt idx="661">
                  <c:v>109.386497354372</c:v>
                </c:pt>
                <c:pt idx="662">
                  <c:v>109.799175869633</c:v>
                </c:pt>
                <c:pt idx="663">
                  <c:v>109.425278828023</c:v>
                </c:pt>
                <c:pt idx="664">
                  <c:v>109.35103519686599</c:v>
                </c:pt>
                <c:pt idx="665">
                  <c:v>109.525433370575</c:v>
                </c:pt>
                <c:pt idx="666">
                  <c:v>109.637244724824</c:v>
                </c:pt>
                <c:pt idx="667">
                  <c:v>109.432221384499</c:v>
                </c:pt>
                <c:pt idx="668">
                  <c:v>109.402991819717</c:v>
                </c:pt>
                <c:pt idx="669">
                  <c:v>109.67654861339599</c:v>
                </c:pt>
                <c:pt idx="670">
                  <c:v>109.679314342919</c:v>
                </c:pt>
                <c:pt idx="671">
                  <c:v>110.15173873094</c:v>
                </c:pt>
                <c:pt idx="672">
                  <c:v>109.229035536927</c:v>
                </c:pt>
                <c:pt idx="673">
                  <c:v>108.821059711999</c:v>
                </c:pt>
                <c:pt idx="674">
                  <c:v>109.06081102565599</c:v>
                </c:pt>
                <c:pt idx="675">
                  <c:v>108.94903387995301</c:v>
                </c:pt>
                <c:pt idx="676">
                  <c:v>109.11379489177099</c:v>
                </c:pt>
                <c:pt idx="677">
                  <c:v>108.547719858287</c:v>
                </c:pt>
                <c:pt idx="678">
                  <c:v>108.029195273242</c:v>
                </c:pt>
                <c:pt idx="679">
                  <c:v>108.57800776884</c:v>
                </c:pt>
                <c:pt idx="680">
                  <c:v>109.261908943473</c:v>
                </c:pt>
                <c:pt idx="681">
                  <c:v>109.31761010448599</c:v>
                </c:pt>
                <c:pt idx="682">
                  <c:v>109.744481276551</c:v>
                </c:pt>
                <c:pt idx="683">
                  <c:v>109.61250499176801</c:v>
                </c:pt>
                <c:pt idx="684">
                  <c:v>109.382393470683</c:v>
                </c:pt>
                <c:pt idx="685">
                  <c:v>109.68895044139801</c:v>
                </c:pt>
                <c:pt idx="686">
                  <c:v>108.99262160702099</c:v>
                </c:pt>
                <c:pt idx="687">
                  <c:v>109.73264362967799</c:v>
                </c:pt>
                <c:pt idx="688">
                  <c:v>109.595929664194</c:v>
                </c:pt>
                <c:pt idx="689">
                  <c:v>109.957501614083</c:v>
                </c:pt>
                <c:pt idx="690">
                  <c:v>110.24971924213</c:v>
                </c:pt>
                <c:pt idx="691">
                  <c:v>110.255157738688</c:v>
                </c:pt>
                <c:pt idx="692">
                  <c:v>109.794268422824</c:v>
                </c:pt>
                <c:pt idx="693">
                  <c:v>110.00344704854901</c:v>
                </c:pt>
                <c:pt idx="694">
                  <c:v>110.260352799681</c:v>
                </c:pt>
                <c:pt idx="695">
                  <c:v>110.530074288652</c:v>
                </c:pt>
                <c:pt idx="696">
                  <c:v>110.461529504346</c:v>
                </c:pt>
                <c:pt idx="697">
                  <c:v>110.588387977545</c:v>
                </c:pt>
                <c:pt idx="698">
                  <c:v>110.90178806294701</c:v>
                </c:pt>
                <c:pt idx="699">
                  <c:v>110.899163443362</c:v>
                </c:pt>
                <c:pt idx="700">
                  <c:v>110.86512162843199</c:v>
                </c:pt>
                <c:pt idx="701">
                  <c:v>110.61816563485699</c:v>
                </c:pt>
                <c:pt idx="702">
                  <c:v>109.89692906543399</c:v>
                </c:pt>
                <c:pt idx="703">
                  <c:v>110.046221196243</c:v>
                </c:pt>
                <c:pt idx="704">
                  <c:v>110.398673729519</c:v>
                </c:pt>
                <c:pt idx="705">
                  <c:v>110.786093196805</c:v>
                </c:pt>
                <c:pt idx="706">
                  <c:v>110.52873371740201</c:v>
                </c:pt>
                <c:pt idx="707">
                  <c:v>110.802985243902</c:v>
                </c:pt>
                <c:pt idx="708">
                  <c:v>110.240158495652</c:v>
                </c:pt>
                <c:pt idx="709">
                  <c:v>110.239821229467</c:v>
                </c:pt>
                <c:pt idx="710">
                  <c:v>110.71251625565</c:v>
                </c:pt>
                <c:pt idx="711">
                  <c:v>110.52966402392001</c:v>
                </c:pt>
                <c:pt idx="712">
                  <c:v>110.291540289225</c:v>
                </c:pt>
                <c:pt idx="713">
                  <c:v>110.06210025236</c:v>
                </c:pt>
                <c:pt idx="714">
                  <c:v>110.361301746601</c:v>
                </c:pt>
                <c:pt idx="715">
                  <c:v>110.213061341512</c:v>
                </c:pt>
                <c:pt idx="716">
                  <c:v>110.463427105801</c:v>
                </c:pt>
                <c:pt idx="717">
                  <c:v>110.125324859099</c:v>
                </c:pt>
                <c:pt idx="718">
                  <c:v>110.806390662063</c:v>
                </c:pt>
                <c:pt idx="719">
                  <c:v>110.943647131785</c:v>
                </c:pt>
                <c:pt idx="720">
                  <c:v>111.023988439764</c:v>
                </c:pt>
                <c:pt idx="721">
                  <c:v>111.174079920228</c:v>
                </c:pt>
                <c:pt idx="722">
                  <c:v>111.41185068058</c:v>
                </c:pt>
                <c:pt idx="723">
                  <c:v>111.426336797266</c:v>
                </c:pt>
                <c:pt idx="724">
                  <c:v>111.00634886258599</c:v>
                </c:pt>
                <c:pt idx="725">
                  <c:v>110.808158507172</c:v>
                </c:pt>
                <c:pt idx="726">
                  <c:v>111.06406715672701</c:v>
                </c:pt>
                <c:pt idx="727">
                  <c:v>111.80054496707</c:v>
                </c:pt>
                <c:pt idx="728">
                  <c:v>111.99467122266</c:v>
                </c:pt>
                <c:pt idx="729">
                  <c:v>111.53403654868799</c:v>
                </c:pt>
                <c:pt idx="730">
                  <c:v>111.22289961370799</c:v>
                </c:pt>
                <c:pt idx="731">
                  <c:v>111.515316844701</c:v>
                </c:pt>
                <c:pt idx="732">
                  <c:v>111.682785227165</c:v>
                </c:pt>
                <c:pt idx="733">
                  <c:v>111.09591840597599</c:v>
                </c:pt>
                <c:pt idx="734">
                  <c:v>111.188553742278</c:v>
                </c:pt>
                <c:pt idx="735">
                  <c:v>111.37378035512999</c:v>
                </c:pt>
                <c:pt idx="736">
                  <c:v>111.23321814282301</c:v>
                </c:pt>
                <c:pt idx="737">
                  <c:v>111.33974058369699</c:v>
                </c:pt>
                <c:pt idx="738">
                  <c:v>111.227446268259</c:v>
                </c:pt>
                <c:pt idx="739">
                  <c:v>111.00791205489401</c:v>
                </c:pt>
                <c:pt idx="740">
                  <c:v>110.691856934801</c:v>
                </c:pt>
                <c:pt idx="741">
                  <c:v>110.944162079422</c:v>
                </c:pt>
                <c:pt idx="742">
                  <c:v>111.03296549993399</c:v>
                </c:pt>
                <c:pt idx="743">
                  <c:v>111.38668912219801</c:v>
                </c:pt>
                <c:pt idx="744">
                  <c:v>111.33980336109499</c:v>
                </c:pt>
                <c:pt idx="745">
                  <c:v>111.44974653643</c:v>
                </c:pt>
                <c:pt idx="746">
                  <c:v>111.677277654764</c:v>
                </c:pt>
                <c:pt idx="747">
                  <c:v>111.627524921128</c:v>
                </c:pt>
                <c:pt idx="748">
                  <c:v>111.49008908217699</c:v>
                </c:pt>
                <c:pt idx="749">
                  <c:v>111.544759045075</c:v>
                </c:pt>
                <c:pt idx="750">
                  <c:v>112.04704812528099</c:v>
                </c:pt>
                <c:pt idx="751">
                  <c:v>111.93670374005001</c:v>
                </c:pt>
                <c:pt idx="752">
                  <c:v>112.24477704053901</c:v>
                </c:pt>
                <c:pt idx="753">
                  <c:v>112.33955774604701</c:v>
                </c:pt>
                <c:pt idx="754">
                  <c:v>112.135323574796</c:v>
                </c:pt>
                <c:pt idx="755">
                  <c:v>111.79479457778901</c:v>
                </c:pt>
                <c:pt idx="756">
                  <c:v>111.748084055779</c:v>
                </c:pt>
                <c:pt idx="757">
                  <c:v>111.461910442817</c:v>
                </c:pt>
                <c:pt idx="758">
                  <c:v>111.36449216124601</c:v>
                </c:pt>
                <c:pt idx="759">
                  <c:v>111.470304707794</c:v>
                </c:pt>
                <c:pt idx="760">
                  <c:v>111.850431859138</c:v>
                </c:pt>
                <c:pt idx="761">
                  <c:v>111.73098496868</c:v>
                </c:pt>
                <c:pt idx="762">
                  <c:v>112.308956441674</c:v>
                </c:pt>
                <c:pt idx="763">
                  <c:v>112.085844168965</c:v>
                </c:pt>
                <c:pt idx="764">
                  <c:v>112.487233301957</c:v>
                </c:pt>
                <c:pt idx="765">
                  <c:v>112.965653371944</c:v>
                </c:pt>
                <c:pt idx="766">
                  <c:v>113.219138745056</c:v>
                </c:pt>
                <c:pt idx="767">
                  <c:v>113.398094076341</c:v>
                </c:pt>
                <c:pt idx="768">
                  <c:v>114.034516821369</c:v>
                </c:pt>
                <c:pt idx="769">
                  <c:v>114.07198755858499</c:v>
                </c:pt>
                <c:pt idx="770">
                  <c:v>114.397830619244</c:v>
                </c:pt>
                <c:pt idx="771">
                  <c:v>114.599033663643</c:v>
                </c:pt>
                <c:pt idx="772">
                  <c:v>114.56656042237501</c:v>
                </c:pt>
                <c:pt idx="773">
                  <c:v>114.548364670109</c:v>
                </c:pt>
                <c:pt idx="774">
                  <c:v>114.512055715949</c:v>
                </c:pt>
                <c:pt idx="775">
                  <c:v>114.448120819563</c:v>
                </c:pt>
                <c:pt idx="776">
                  <c:v>114.545211522983</c:v>
                </c:pt>
                <c:pt idx="777">
                  <c:v>114.792165075702</c:v>
                </c:pt>
                <c:pt idx="778">
                  <c:v>114.831335624714</c:v>
                </c:pt>
                <c:pt idx="779">
                  <c:v>114.604363451518</c:v>
                </c:pt>
                <c:pt idx="780">
                  <c:v>114.61683091602301</c:v>
                </c:pt>
                <c:pt idx="781">
                  <c:v>114.477523381708</c:v>
                </c:pt>
                <c:pt idx="782">
                  <c:v>114.211990105639</c:v>
                </c:pt>
                <c:pt idx="783">
                  <c:v>114.507435031653</c:v>
                </c:pt>
                <c:pt idx="784">
                  <c:v>114.48054523352501</c:v>
                </c:pt>
                <c:pt idx="785">
                  <c:v>114.57064320857199</c:v>
                </c:pt>
                <c:pt idx="786">
                  <c:v>114.341968063571</c:v>
                </c:pt>
                <c:pt idx="787">
                  <c:v>113.94200546317199</c:v>
                </c:pt>
                <c:pt idx="788">
                  <c:v>113.976054887212</c:v>
                </c:pt>
                <c:pt idx="789">
                  <c:v>114.014046333984</c:v>
                </c:pt>
                <c:pt idx="790">
                  <c:v>114.53297223637399</c:v>
                </c:pt>
                <c:pt idx="791">
                  <c:v>114.76294538595199</c:v>
                </c:pt>
                <c:pt idx="792">
                  <c:v>115.314106570465</c:v>
                </c:pt>
                <c:pt idx="793">
                  <c:v>114.987787428925</c:v>
                </c:pt>
                <c:pt idx="794">
                  <c:v>114.37897784663799</c:v>
                </c:pt>
                <c:pt idx="795">
                  <c:v>114.133588581748</c:v>
                </c:pt>
                <c:pt idx="796">
                  <c:v>113.625089989825</c:v>
                </c:pt>
                <c:pt idx="797">
                  <c:v>113.76518859072701</c:v>
                </c:pt>
                <c:pt idx="798">
                  <c:v>113.731798173212</c:v>
                </c:pt>
                <c:pt idx="799">
                  <c:v>113.714807833248</c:v>
                </c:pt>
                <c:pt idx="800">
                  <c:v>113.32157659581399</c:v>
                </c:pt>
                <c:pt idx="801">
                  <c:v>113.18337290968</c:v>
                </c:pt>
                <c:pt idx="802">
                  <c:v>113.182154574235</c:v>
                </c:pt>
                <c:pt idx="803">
                  <c:v>113.139592748691</c:v>
                </c:pt>
                <c:pt idx="804">
                  <c:v>113.20182959782299</c:v>
                </c:pt>
                <c:pt idx="805">
                  <c:v>113.13324589309001</c:v>
                </c:pt>
                <c:pt idx="806">
                  <c:v>113.28671786716799</c:v>
                </c:pt>
                <c:pt idx="807">
                  <c:v>113.869388824271</c:v>
                </c:pt>
                <c:pt idx="808">
                  <c:v>113.60356917241</c:v>
                </c:pt>
                <c:pt idx="809">
                  <c:v>114.038694863402</c:v>
                </c:pt>
                <c:pt idx="810">
                  <c:v>113.49752942049599</c:v>
                </c:pt>
                <c:pt idx="811">
                  <c:v>113.562972420859</c:v>
                </c:pt>
                <c:pt idx="812">
                  <c:v>113.63218631653901</c:v>
                </c:pt>
                <c:pt idx="813">
                  <c:v>113.624921487728</c:v>
                </c:pt>
                <c:pt idx="814">
                  <c:v>113.963184934643</c:v>
                </c:pt>
                <c:pt idx="815">
                  <c:v>114.46252622208399</c:v>
                </c:pt>
                <c:pt idx="816">
                  <c:v>114.803695997885</c:v>
                </c:pt>
                <c:pt idx="817">
                  <c:v>115.08167391603899</c:v>
                </c:pt>
                <c:pt idx="818">
                  <c:v>115.40786042577901</c:v>
                </c:pt>
                <c:pt idx="819">
                  <c:v>115.81829867101401</c:v>
                </c:pt>
                <c:pt idx="820">
                  <c:v>115.631394939506</c:v>
                </c:pt>
                <c:pt idx="821">
                  <c:v>115.56017957203601</c:v>
                </c:pt>
                <c:pt idx="822">
                  <c:v>115.86711725201999</c:v>
                </c:pt>
                <c:pt idx="823">
                  <c:v>115.015645028347</c:v>
                </c:pt>
                <c:pt idx="824">
                  <c:v>115.549099787564</c:v>
                </c:pt>
                <c:pt idx="825">
                  <c:v>115.077512508892</c:v>
                </c:pt>
                <c:pt idx="826">
                  <c:v>116.349188582865</c:v>
                </c:pt>
                <c:pt idx="827">
                  <c:v>115.881520969401</c:v>
                </c:pt>
                <c:pt idx="828">
                  <c:v>115.980144545399</c:v>
                </c:pt>
                <c:pt idx="829">
                  <c:v>116.511613661423</c:v>
                </c:pt>
                <c:pt idx="830">
                  <c:v>116.057592291676</c:v>
                </c:pt>
                <c:pt idx="831">
                  <c:v>116.296272554769</c:v>
                </c:pt>
                <c:pt idx="832">
                  <c:v>115.322580825111</c:v>
                </c:pt>
                <c:pt idx="833">
                  <c:v>115.485661206426</c:v>
                </c:pt>
                <c:pt idx="834">
                  <c:v>116.14279490032099</c:v>
                </c:pt>
                <c:pt idx="835">
                  <c:v>116.28970898679501</c:v>
                </c:pt>
                <c:pt idx="836">
                  <c:v>116.287834016754</c:v>
                </c:pt>
                <c:pt idx="837">
                  <c:v>116.544615890712</c:v>
                </c:pt>
                <c:pt idx="838">
                  <c:v>115.884694872377</c:v>
                </c:pt>
                <c:pt idx="839">
                  <c:v>114.691370732038</c:v>
                </c:pt>
                <c:pt idx="840">
                  <c:v>113.38350110586001</c:v>
                </c:pt>
                <c:pt idx="841">
                  <c:v>115.41037917897999</c:v>
                </c:pt>
                <c:pt idx="842">
                  <c:v>115.21207139293401</c:v>
                </c:pt>
                <c:pt idx="843">
                  <c:v>114.796543161599</c:v>
                </c:pt>
                <c:pt idx="844">
                  <c:v>115.760606336123</c:v>
                </c:pt>
                <c:pt idx="845">
                  <c:v>116.151854681118</c:v>
                </c:pt>
                <c:pt idx="846">
                  <c:v>116.33753070463599</c:v>
                </c:pt>
                <c:pt idx="847">
                  <c:v>116.81878020844</c:v>
                </c:pt>
                <c:pt idx="848">
                  <c:v>115.64561348938599</c:v>
                </c:pt>
                <c:pt idx="849">
                  <c:v>115.33380673067499</c:v>
                </c:pt>
                <c:pt idx="850">
                  <c:v>115.321085529475</c:v>
                </c:pt>
                <c:pt idx="851">
                  <c:v>115.898176517526</c:v>
                </c:pt>
                <c:pt idx="852">
                  <c:v>115.06877019301901</c:v>
                </c:pt>
                <c:pt idx="853">
                  <c:v>115.0083856217</c:v>
                </c:pt>
                <c:pt idx="854">
                  <c:v>116.066513874942</c:v>
                </c:pt>
                <c:pt idx="855">
                  <c:v>116.572807863045</c:v>
                </c:pt>
                <c:pt idx="856">
                  <c:v>117.39225881678399</c:v>
                </c:pt>
                <c:pt idx="857">
                  <c:v>117.09798317372601</c:v>
                </c:pt>
                <c:pt idx="858">
                  <c:v>117.37805633899799</c:v>
                </c:pt>
                <c:pt idx="859">
                  <c:v>117.812509163122</c:v>
                </c:pt>
                <c:pt idx="860">
                  <c:v>117.728499861069</c:v>
                </c:pt>
                <c:pt idx="861">
                  <c:v>117.86056138411</c:v>
                </c:pt>
                <c:pt idx="862">
                  <c:v>118.15711055491801</c:v>
                </c:pt>
                <c:pt idx="863">
                  <c:v>117.706950675082</c:v>
                </c:pt>
                <c:pt idx="864">
                  <c:v>117.417663063765</c:v>
                </c:pt>
                <c:pt idx="865">
                  <c:v>117.545505898779</c:v>
                </c:pt>
                <c:pt idx="866">
                  <c:v>117.74293107134601</c:v>
                </c:pt>
                <c:pt idx="867">
                  <c:v>117.560264050803</c:v>
                </c:pt>
                <c:pt idx="868">
                  <c:v>117.83823052536999</c:v>
                </c:pt>
                <c:pt idx="869">
                  <c:v>117.827338359668</c:v>
                </c:pt>
                <c:pt idx="870">
                  <c:v>118.031650733362</c:v>
                </c:pt>
                <c:pt idx="871">
                  <c:v>117.707238238125</c:v>
                </c:pt>
                <c:pt idx="872">
                  <c:v>117.07568000165701</c:v>
                </c:pt>
                <c:pt idx="873">
                  <c:v>116.002957071842</c:v>
                </c:pt>
                <c:pt idx="874">
                  <c:v>115.886267437862</c:v>
                </c:pt>
                <c:pt idx="875">
                  <c:v>116.110688761866</c:v>
                </c:pt>
                <c:pt idx="876">
                  <c:v>115.10248423769499</c:v>
                </c:pt>
                <c:pt idx="877">
                  <c:v>115.432833344472</c:v>
                </c:pt>
                <c:pt idx="878">
                  <c:v>115.061213765742</c:v>
                </c:pt>
                <c:pt idx="879">
                  <c:v>115.103182945721</c:v>
                </c:pt>
                <c:pt idx="880">
                  <c:v>115.09935890914799</c:v>
                </c:pt>
                <c:pt idx="881">
                  <c:v>115.44939308005</c:v>
                </c:pt>
                <c:pt idx="882">
                  <c:v>115.792294353852</c:v>
                </c:pt>
                <c:pt idx="883">
                  <c:v>115.17465007979401</c:v>
                </c:pt>
                <c:pt idx="884">
                  <c:v>115.91356988702</c:v>
                </c:pt>
                <c:pt idx="885">
                  <c:v>115.855401961572</c:v>
                </c:pt>
                <c:pt idx="886">
                  <c:v>115.98301454131401</c:v>
                </c:pt>
                <c:pt idx="887">
                  <c:v>116.020848781705</c:v>
                </c:pt>
                <c:pt idx="888">
                  <c:v>116.3599356631</c:v>
                </c:pt>
                <c:pt idx="889">
                  <c:v>116.230605738479</c:v>
                </c:pt>
                <c:pt idx="890">
                  <c:v>116.76460662726601</c:v>
                </c:pt>
                <c:pt idx="891">
                  <c:v>116.26991800418899</c:v>
                </c:pt>
                <c:pt idx="892">
                  <c:v>116.181230662597</c:v>
                </c:pt>
                <c:pt idx="893">
                  <c:v>116.701143224722</c:v>
                </c:pt>
                <c:pt idx="894">
                  <c:v>117.674717963373</c:v>
                </c:pt>
                <c:pt idx="895">
                  <c:v>118.17143967283999</c:v>
                </c:pt>
                <c:pt idx="896">
                  <c:v>117.939296749026</c:v>
                </c:pt>
                <c:pt idx="897">
                  <c:v>118.37693513028</c:v>
                </c:pt>
                <c:pt idx="898">
                  <c:v>118.707610354796</c:v>
                </c:pt>
                <c:pt idx="899">
                  <c:v>118.961404608565</c:v>
                </c:pt>
                <c:pt idx="900">
                  <c:v>119.003683532765</c:v>
                </c:pt>
                <c:pt idx="901">
                  <c:v>119.427580854843</c:v>
                </c:pt>
                <c:pt idx="902">
                  <c:v>119.690389569168</c:v>
                </c:pt>
                <c:pt idx="903">
                  <c:v>119.6969279111</c:v>
                </c:pt>
                <c:pt idx="904">
                  <c:v>120.148765128062</c:v>
                </c:pt>
                <c:pt idx="905">
                  <c:v>119.96962161005099</c:v>
                </c:pt>
                <c:pt idx="906">
                  <c:v>119.25730594452401</c:v>
                </c:pt>
                <c:pt idx="907">
                  <c:v>119.099714138937</c:v>
                </c:pt>
                <c:pt idx="908">
                  <c:v>119.570139951001</c:v>
                </c:pt>
                <c:pt idx="909">
                  <c:v>119.50880259378999</c:v>
                </c:pt>
                <c:pt idx="910">
                  <c:v>119.625370398531</c:v>
                </c:pt>
                <c:pt idx="911">
                  <c:v>119.37175299048999</c:v>
                </c:pt>
                <c:pt idx="912">
                  <c:v>118.57815159734101</c:v>
                </c:pt>
                <c:pt idx="913">
                  <c:v>118.52876299496801</c:v>
                </c:pt>
                <c:pt idx="914">
                  <c:v>117.882814420862</c:v>
                </c:pt>
                <c:pt idx="915">
                  <c:v>118.144389054269</c:v>
                </c:pt>
                <c:pt idx="916">
                  <c:v>117.58628825893901</c:v>
                </c:pt>
                <c:pt idx="917">
                  <c:v>117.038345167313</c:v>
                </c:pt>
                <c:pt idx="918">
                  <c:v>118.057328283407</c:v>
                </c:pt>
                <c:pt idx="919">
                  <c:v>118.017924294449</c:v>
                </c:pt>
                <c:pt idx="920">
                  <c:v>118.824248056603</c:v>
                </c:pt>
                <c:pt idx="921">
                  <c:v>118.73328067011801</c:v>
                </c:pt>
                <c:pt idx="922">
                  <c:v>119.298728509944</c:v>
                </c:pt>
                <c:pt idx="923">
                  <c:v>119.60520044045199</c:v>
                </c:pt>
                <c:pt idx="924">
                  <c:v>119.20632064873</c:v>
                </c:pt>
                <c:pt idx="925">
                  <c:v>119.483111434946</c:v>
                </c:pt>
                <c:pt idx="926">
                  <c:v>119.28378515307099</c:v>
                </c:pt>
                <c:pt idx="927">
                  <c:v>118.99518964401</c:v>
                </c:pt>
                <c:pt idx="928">
                  <c:v>118.97683724609701</c:v>
                </c:pt>
                <c:pt idx="929">
                  <c:v>119.077007024929</c:v>
                </c:pt>
                <c:pt idx="930">
                  <c:v>119.27883248035999</c:v>
                </c:pt>
                <c:pt idx="931">
                  <c:v>119.13242094573</c:v>
                </c:pt>
                <c:pt idx="932">
                  <c:v>119.795778757476</c:v>
                </c:pt>
                <c:pt idx="933">
                  <c:v>119.983630420881</c:v>
                </c:pt>
                <c:pt idx="934">
                  <c:v>119.984413785798</c:v>
                </c:pt>
                <c:pt idx="935">
                  <c:v>119.27927453134799</c:v>
                </c:pt>
                <c:pt idx="936">
                  <c:v>119.700504877665</c:v>
                </c:pt>
                <c:pt idx="937">
                  <c:v>119.537926043464</c:v>
                </c:pt>
                <c:pt idx="938">
                  <c:v>119.717627705979</c:v>
                </c:pt>
                <c:pt idx="939">
                  <c:v>119.991129513011</c:v>
                </c:pt>
                <c:pt idx="940">
                  <c:v>120.32609416857299</c:v>
                </c:pt>
                <c:pt idx="941">
                  <c:v>120.41057514761</c:v>
                </c:pt>
                <c:pt idx="942">
                  <c:v>120.392429344587</c:v>
                </c:pt>
                <c:pt idx="943">
                  <c:v>120.10106764245999</c:v>
                </c:pt>
                <c:pt idx="944">
                  <c:v>120.22290796003399</c:v>
                </c:pt>
                <c:pt idx="945">
                  <c:v>120.584715121766</c:v>
                </c:pt>
                <c:pt idx="946">
                  <c:v>120.516336115819</c:v>
                </c:pt>
                <c:pt idx="947">
                  <c:v>120.685892574414</c:v>
                </c:pt>
                <c:pt idx="948">
                  <c:v>121.240970945668</c:v>
                </c:pt>
                <c:pt idx="949">
                  <c:v>121.257185805858</c:v>
                </c:pt>
                <c:pt idx="950">
                  <c:v>121.558903312911</c:v>
                </c:pt>
                <c:pt idx="951">
                  <c:v>121.94001010524499</c:v>
                </c:pt>
                <c:pt idx="952">
                  <c:v>121.889128546252</c:v>
                </c:pt>
                <c:pt idx="953">
                  <c:v>121.521428029709</c:v>
                </c:pt>
                <c:pt idx="954">
                  <c:v>121.082487819786</c:v>
                </c:pt>
                <c:pt idx="955">
                  <c:v>120.85705533170901</c:v>
                </c:pt>
                <c:pt idx="956">
                  <c:v>120.91878615906499</c:v>
                </c:pt>
                <c:pt idx="957">
                  <c:v>121.457907598837</c:v>
                </c:pt>
                <c:pt idx="958">
                  <c:v>121.918768029644</c:v>
                </c:pt>
                <c:pt idx="959">
                  <c:v>122.149950548655</c:v>
                </c:pt>
                <c:pt idx="960">
                  <c:v>122.53266422940401</c:v>
                </c:pt>
                <c:pt idx="961">
                  <c:v>123.037274456289</c:v>
                </c:pt>
                <c:pt idx="962">
                  <c:v>122.947555587243</c:v>
                </c:pt>
                <c:pt idx="963">
                  <c:v>123.064064470952</c:v>
                </c:pt>
                <c:pt idx="964">
                  <c:v>122.642141914067</c:v>
                </c:pt>
                <c:pt idx="965">
                  <c:v>123.01123608985699</c:v>
                </c:pt>
                <c:pt idx="966">
                  <c:v>122.587987277352</c:v>
                </c:pt>
                <c:pt idx="967">
                  <c:v>122.71458870105199</c:v>
                </c:pt>
                <c:pt idx="968">
                  <c:v>122.500113841694</c:v>
                </c:pt>
                <c:pt idx="969">
                  <c:v>122.766245294646</c:v>
                </c:pt>
                <c:pt idx="970">
                  <c:v>123.102054617307</c:v>
                </c:pt>
                <c:pt idx="971">
                  <c:v>123.310303202171</c:v>
                </c:pt>
                <c:pt idx="972">
                  <c:v>123.10081862627401</c:v>
                </c:pt>
                <c:pt idx="973">
                  <c:v>123.144249012164</c:v>
                </c:pt>
                <c:pt idx="974">
                  <c:v>123.039656513037</c:v>
                </c:pt>
                <c:pt idx="975">
                  <c:v>122.738565324625</c:v>
                </c:pt>
                <c:pt idx="976">
                  <c:v>123.19681778893801</c:v>
                </c:pt>
                <c:pt idx="977">
                  <c:v>123.420561947869</c:v>
                </c:pt>
                <c:pt idx="978">
                  <c:v>123.684983300327</c:v>
                </c:pt>
                <c:pt idx="979">
                  <c:v>124.108809244615</c:v>
                </c:pt>
                <c:pt idx="980">
                  <c:v>124.285809697548</c:v>
                </c:pt>
                <c:pt idx="981">
                  <c:v>123.764018103262</c:v>
                </c:pt>
                <c:pt idx="982">
                  <c:v>123.62846116012901</c:v>
                </c:pt>
                <c:pt idx="983">
                  <c:v>123.897574780328</c:v>
                </c:pt>
                <c:pt idx="984">
                  <c:v>123.335190105433</c:v>
                </c:pt>
                <c:pt idx="985">
                  <c:v>123.325405532091</c:v>
                </c:pt>
                <c:pt idx="986">
                  <c:v>123.38499035464</c:v>
                </c:pt>
                <c:pt idx="987">
                  <c:v>123.383181854013</c:v>
                </c:pt>
                <c:pt idx="988">
                  <c:v>123.572095782356</c:v>
                </c:pt>
                <c:pt idx="989">
                  <c:v>123.56887059751099</c:v>
                </c:pt>
                <c:pt idx="990">
                  <c:v>123.455913428838</c:v>
                </c:pt>
                <c:pt idx="991">
                  <c:v>122.309841822744</c:v>
                </c:pt>
                <c:pt idx="992">
                  <c:v>122.49726344354499</c:v>
                </c:pt>
                <c:pt idx="993">
                  <c:v>122.583261629039</c:v>
                </c:pt>
                <c:pt idx="994">
                  <c:v>122.277825429277</c:v>
                </c:pt>
                <c:pt idx="995">
                  <c:v>122.339499380471</c:v>
                </c:pt>
                <c:pt idx="996">
                  <c:v>122.776057345635</c:v>
                </c:pt>
                <c:pt idx="997">
                  <c:v>122.720274281022</c:v>
                </c:pt>
                <c:pt idx="998">
                  <c:v>123.15667593552099</c:v>
                </c:pt>
                <c:pt idx="999">
                  <c:v>123.52965528943299</c:v>
                </c:pt>
                <c:pt idx="1000">
                  <c:v>123.90841827089599</c:v>
                </c:pt>
                <c:pt idx="1001">
                  <c:v>123.636390942153</c:v>
                </c:pt>
                <c:pt idx="1002">
                  <c:v>123.881693828095</c:v>
                </c:pt>
                <c:pt idx="1003">
                  <c:v>123.329618695885</c:v>
                </c:pt>
                <c:pt idx="1004">
                  <c:v>123.906704588935</c:v>
                </c:pt>
                <c:pt idx="1005">
                  <c:v>122.99205838303099</c:v>
                </c:pt>
                <c:pt idx="1006">
                  <c:v>123.03738101993</c:v>
                </c:pt>
                <c:pt idx="1007">
                  <c:v>123.471249382412</c:v>
                </c:pt>
                <c:pt idx="1008">
                  <c:v>124.106726561909</c:v>
                </c:pt>
                <c:pt idx="1009">
                  <c:v>124.019756746339</c:v>
                </c:pt>
                <c:pt idx="1010">
                  <c:v>123.85891078014301</c:v>
                </c:pt>
                <c:pt idx="1011">
                  <c:v>124.114009217774</c:v>
                </c:pt>
                <c:pt idx="1012">
                  <c:v>124.302070754677</c:v>
                </c:pt>
                <c:pt idx="1013">
                  <c:v>124.07052660391101</c:v>
                </c:pt>
                <c:pt idx="1014">
                  <c:v>124.65405763051901</c:v>
                </c:pt>
                <c:pt idx="1015">
                  <c:v>124.64034547596999</c:v>
                </c:pt>
                <c:pt idx="1016">
                  <c:v>124.376081054653</c:v>
                </c:pt>
                <c:pt idx="1017">
                  <c:v>124.39601535920499</c:v>
                </c:pt>
                <c:pt idx="1018">
                  <c:v>124.358763053974</c:v>
                </c:pt>
                <c:pt idx="1019">
                  <c:v>124.07903972686999</c:v>
                </c:pt>
                <c:pt idx="1020">
                  <c:v>124.585106729526</c:v>
                </c:pt>
                <c:pt idx="1021">
                  <c:v>125.10245904479901</c:v>
                </c:pt>
                <c:pt idx="1022">
                  <c:v>125.279798961721</c:v>
                </c:pt>
                <c:pt idx="1023">
                  <c:v>125.102435029288</c:v>
                </c:pt>
                <c:pt idx="1024">
                  <c:v>125.036969105</c:v>
                </c:pt>
                <c:pt idx="1025">
                  <c:v>125.307952029939</c:v>
                </c:pt>
                <c:pt idx="1026">
                  <c:v>124.98723145852</c:v>
                </c:pt>
                <c:pt idx="1027">
                  <c:v>124.654148609191</c:v>
                </c:pt>
                <c:pt idx="1028">
                  <c:v>124.69295482665299</c:v>
                </c:pt>
                <c:pt idx="1029">
                  <c:v>124.775078556797</c:v>
                </c:pt>
                <c:pt idx="1030">
                  <c:v>124.60103202372299</c:v>
                </c:pt>
                <c:pt idx="1031">
                  <c:v>124.475339478736</c:v>
                </c:pt>
                <c:pt idx="1032">
                  <c:v>124.726553125886</c:v>
                </c:pt>
                <c:pt idx="1033">
                  <c:v>124.91407906499499</c:v>
                </c:pt>
                <c:pt idx="1034">
                  <c:v>124.860824152449</c:v>
                </c:pt>
                <c:pt idx="1035">
                  <c:v>124.747829195077</c:v>
                </c:pt>
                <c:pt idx="1036">
                  <c:v>124.723443986771</c:v>
                </c:pt>
                <c:pt idx="1037">
                  <c:v>124.415636257085</c:v>
                </c:pt>
                <c:pt idx="1038">
                  <c:v>125.00150766586501</c:v>
                </c:pt>
                <c:pt idx="1039">
                  <c:v>124.534647163191</c:v>
                </c:pt>
                <c:pt idx="1040">
                  <c:v>124.86442861907599</c:v>
                </c:pt>
                <c:pt idx="1041">
                  <c:v>124.618978954516</c:v>
                </c:pt>
                <c:pt idx="1042">
                  <c:v>124.79166029327</c:v>
                </c:pt>
                <c:pt idx="1043">
                  <c:v>125.01041088380499</c:v>
                </c:pt>
                <c:pt idx="1044">
                  <c:v>125.641076100097</c:v>
                </c:pt>
                <c:pt idx="1045">
                  <c:v>126.110733307193</c:v>
                </c:pt>
                <c:pt idx="1046">
                  <c:v>126.35177024085</c:v>
                </c:pt>
                <c:pt idx="1047">
                  <c:v>125.990897932999</c:v>
                </c:pt>
                <c:pt idx="1048">
                  <c:v>125.643150654595</c:v>
                </c:pt>
                <c:pt idx="1049">
                  <c:v>125.523934230785</c:v>
                </c:pt>
                <c:pt idx="1050">
                  <c:v>125.558587488196</c:v>
                </c:pt>
                <c:pt idx="1051">
                  <c:v>125.884726705169</c:v>
                </c:pt>
                <c:pt idx="1052">
                  <c:v>125.612664277088</c:v>
                </c:pt>
                <c:pt idx="1053">
                  <c:v>125.565632324624</c:v>
                </c:pt>
                <c:pt idx="1054">
                  <c:v>125.820412126623</c:v>
                </c:pt>
                <c:pt idx="1055">
                  <c:v>125.93543088111301</c:v>
                </c:pt>
                <c:pt idx="1056">
                  <c:v>126.68626754592501</c:v>
                </c:pt>
                <c:pt idx="1057">
                  <c:v>126.9772638052</c:v>
                </c:pt>
                <c:pt idx="1058">
                  <c:v>126.821749311631</c:v>
                </c:pt>
                <c:pt idx="1059">
                  <c:v>126.857484598184</c:v>
                </c:pt>
                <c:pt idx="1060">
                  <c:v>126.233641776715</c:v>
                </c:pt>
                <c:pt idx="1061">
                  <c:v>125.973154557805</c:v>
                </c:pt>
                <c:pt idx="1062">
                  <c:v>126.062309171384</c:v>
                </c:pt>
                <c:pt idx="1063">
                  <c:v>126.05739529942799</c:v>
                </c:pt>
                <c:pt idx="1064">
                  <c:v>126.397404545621</c:v>
                </c:pt>
                <c:pt idx="1065">
                  <c:v>126.345166935774</c:v>
                </c:pt>
                <c:pt idx="1066">
                  <c:v>126.760056923563</c:v>
                </c:pt>
                <c:pt idx="1067">
                  <c:v>127.325985179111</c:v>
                </c:pt>
                <c:pt idx="1068">
                  <c:v>127.346600225309</c:v>
                </c:pt>
                <c:pt idx="1069">
                  <c:v>127.543086739682</c:v>
                </c:pt>
                <c:pt idx="1070">
                  <c:v>127.55613489788099</c:v>
                </c:pt>
                <c:pt idx="1071">
                  <c:v>127.85894154386099</c:v>
                </c:pt>
                <c:pt idx="1072">
                  <c:v>127.660388069505</c:v>
                </c:pt>
                <c:pt idx="1073">
                  <c:v>127.611289709831</c:v>
                </c:pt>
                <c:pt idx="1074">
                  <c:v>127.73809895162</c:v>
                </c:pt>
                <c:pt idx="1075">
                  <c:v>128.17512243498101</c:v>
                </c:pt>
                <c:pt idx="1076">
                  <c:v>128.32782884986301</c:v>
                </c:pt>
                <c:pt idx="1077">
                  <c:v>128.22844598671901</c:v>
                </c:pt>
                <c:pt idx="1078">
                  <c:v>128.6642507965</c:v>
                </c:pt>
                <c:pt idx="1079">
                  <c:v>128.805548734127</c:v>
                </c:pt>
                <c:pt idx="1080">
                  <c:v>128.92133600034799</c:v>
                </c:pt>
                <c:pt idx="1081">
                  <c:v>128.736909476856</c:v>
                </c:pt>
                <c:pt idx="1082">
                  <c:v>128.77444217200201</c:v>
                </c:pt>
                <c:pt idx="1083">
                  <c:v>128.78821648086199</c:v>
                </c:pt>
                <c:pt idx="1084">
                  <c:v>128.93438198201201</c:v>
                </c:pt>
                <c:pt idx="1085">
                  <c:v>128.80107591014101</c:v>
                </c:pt>
                <c:pt idx="1086">
                  <c:v>129.14338835641601</c:v>
                </c:pt>
                <c:pt idx="1087">
                  <c:v>129.25270227841901</c:v>
                </c:pt>
                <c:pt idx="1088">
                  <c:v>128.91313397453399</c:v>
                </c:pt>
                <c:pt idx="1089">
                  <c:v>128.937188402451</c:v>
                </c:pt>
                <c:pt idx="1090">
                  <c:v>128.91654923531999</c:v>
                </c:pt>
                <c:pt idx="1091">
                  <c:v>129.148667168553</c:v>
                </c:pt>
                <c:pt idx="1092">
                  <c:v>128.78090004453199</c:v>
                </c:pt>
                <c:pt idx="1093">
                  <c:v>128.51970695592101</c:v>
                </c:pt>
                <c:pt idx="1094">
                  <c:v>128.508368299301</c:v>
                </c:pt>
                <c:pt idx="1095">
                  <c:v>128.81052584632999</c:v>
                </c:pt>
                <c:pt idx="1096">
                  <c:v>128.71564629601099</c:v>
                </c:pt>
                <c:pt idx="1097">
                  <c:v>128.10743804117001</c:v>
                </c:pt>
                <c:pt idx="1098">
                  <c:v>127.50088534858099</c:v>
                </c:pt>
                <c:pt idx="1099">
                  <c:v>127.465824511005</c:v>
                </c:pt>
                <c:pt idx="1100">
                  <c:v>127.77178231746301</c:v>
                </c:pt>
                <c:pt idx="1101">
                  <c:v>127.88430124122</c:v>
                </c:pt>
                <c:pt idx="1102">
                  <c:v>127.955002791311</c:v>
                </c:pt>
                <c:pt idx="1103">
                  <c:v>128.85773389586001</c:v>
                </c:pt>
                <c:pt idx="1104">
                  <c:v>128.82763653568</c:v>
                </c:pt>
                <c:pt idx="1105">
                  <c:v>129.00411035274001</c:v>
                </c:pt>
                <c:pt idx="1106">
                  <c:v>129.297340907793</c:v>
                </c:pt>
                <c:pt idx="1107">
                  <c:v>129.423110655481</c:v>
                </c:pt>
                <c:pt idx="1108">
                  <c:v>129.21126077570901</c:v>
                </c:pt>
                <c:pt idx="1109">
                  <c:v>129.091983032325</c:v>
                </c:pt>
                <c:pt idx="1110">
                  <c:v>130.01581348039699</c:v>
                </c:pt>
                <c:pt idx="1111">
                  <c:v>129.865963402175</c:v>
                </c:pt>
                <c:pt idx="1112">
                  <c:v>129.71803681204</c:v>
                </c:pt>
                <c:pt idx="1113">
                  <c:v>129.68228955829599</c:v>
                </c:pt>
                <c:pt idx="1114">
                  <c:v>129.731714238905</c:v>
                </c:pt>
                <c:pt idx="1115">
                  <c:v>129.51157542836</c:v>
                </c:pt>
                <c:pt idx="1116">
                  <c:v>129.32561095486699</c:v>
                </c:pt>
                <c:pt idx="1117">
                  <c:v>128.86838576487301</c:v>
                </c:pt>
                <c:pt idx="1118">
                  <c:v>129.561103782891</c:v>
                </c:pt>
                <c:pt idx="1119">
                  <c:v>128.82641793606399</c:v>
                </c:pt>
                <c:pt idx="1120">
                  <c:v>129.15945077549301</c:v>
                </c:pt>
                <c:pt idx="1121">
                  <c:v>129.364205857397</c:v>
                </c:pt>
                <c:pt idx="1122">
                  <c:v>129.690563244511</c:v>
                </c:pt>
                <c:pt idx="1123">
                  <c:v>129.669072721221</c:v>
                </c:pt>
                <c:pt idx="1124">
                  <c:v>129.79946333915001</c:v>
                </c:pt>
                <c:pt idx="1125">
                  <c:v>129.92427847361699</c:v>
                </c:pt>
                <c:pt idx="1126">
                  <c:v>129.893701455008</c:v>
                </c:pt>
                <c:pt idx="1127">
                  <c:v>130.09738903797901</c:v>
                </c:pt>
                <c:pt idx="1128">
                  <c:v>130.26491319289701</c:v>
                </c:pt>
                <c:pt idx="1129">
                  <c:v>130.102308448934</c:v>
                </c:pt>
                <c:pt idx="1130">
                  <c:v>130.31641851681999</c:v>
                </c:pt>
                <c:pt idx="1131">
                  <c:v>130.398161383591</c:v>
                </c:pt>
                <c:pt idx="1132">
                  <c:v>130.61178243793901</c:v>
                </c:pt>
                <c:pt idx="1133">
                  <c:v>130.38772361245401</c:v>
                </c:pt>
                <c:pt idx="1134">
                  <c:v>129.77492785484901</c:v>
                </c:pt>
                <c:pt idx="1135">
                  <c:v>129.925901614206</c:v>
                </c:pt>
                <c:pt idx="1136">
                  <c:v>129.36200381770499</c:v>
                </c:pt>
                <c:pt idx="1137">
                  <c:v>129.43019914187499</c:v>
                </c:pt>
                <c:pt idx="1138">
                  <c:v>129.63456649562801</c:v>
                </c:pt>
                <c:pt idx="1139">
                  <c:v>129.64936339606001</c:v>
                </c:pt>
                <c:pt idx="1140">
                  <c:v>129.87249570528601</c:v>
                </c:pt>
                <c:pt idx="1141">
                  <c:v>129.73803537297599</c:v>
                </c:pt>
                <c:pt idx="1142">
                  <c:v>129.332346472599</c:v>
                </c:pt>
                <c:pt idx="1143">
                  <c:v>128.875416502685</c:v>
                </c:pt>
                <c:pt idx="1144">
                  <c:v>128.69982052639901</c:v>
                </c:pt>
                <c:pt idx="1145">
                  <c:v>128.48975777462701</c:v>
                </c:pt>
                <c:pt idx="1146">
                  <c:v>128.61601252527899</c:v>
                </c:pt>
                <c:pt idx="1147">
                  <c:v>128.134746822746</c:v>
                </c:pt>
                <c:pt idx="1148">
                  <c:v>127.88949856207</c:v>
                </c:pt>
                <c:pt idx="1149">
                  <c:v>128.58716013174899</c:v>
                </c:pt>
                <c:pt idx="1150">
                  <c:v>128.877622725252</c:v>
                </c:pt>
                <c:pt idx="1151">
                  <c:v>129.02966419995499</c:v>
                </c:pt>
                <c:pt idx="1152">
                  <c:v>128.63767654547399</c:v>
                </c:pt>
                <c:pt idx="1153">
                  <c:v>129.02344610108801</c:v>
                </c:pt>
                <c:pt idx="1154">
                  <c:v>128.746936532631</c:v>
                </c:pt>
                <c:pt idx="1155">
                  <c:v>128.74762742659999</c:v>
                </c:pt>
                <c:pt idx="1156">
                  <c:v>128.88149753123099</c:v>
                </c:pt>
                <c:pt idx="1157">
                  <c:v>128.91739339912499</c:v>
                </c:pt>
                <c:pt idx="1158">
                  <c:v>129.00746831575501</c:v>
                </c:pt>
                <c:pt idx="1159">
                  <c:v>128.960108488218</c:v>
                </c:pt>
                <c:pt idx="1160">
                  <c:v>128.59944896766299</c:v>
                </c:pt>
                <c:pt idx="1161">
                  <c:v>128.40383096625101</c:v>
                </c:pt>
                <c:pt idx="1162">
                  <c:v>128.55056725134</c:v>
                </c:pt>
                <c:pt idx="1163">
                  <c:v>129.075189106913</c:v>
                </c:pt>
                <c:pt idx="1164">
                  <c:v>128.630993841069</c:v>
                </c:pt>
                <c:pt idx="1165">
                  <c:v>128.613137851543</c:v>
                </c:pt>
                <c:pt idx="1166">
                  <c:v>129.05001385819301</c:v>
                </c:pt>
                <c:pt idx="1167">
                  <c:v>129.301557728906</c:v>
                </c:pt>
                <c:pt idx="1168">
                  <c:v>129.32684541715199</c:v>
                </c:pt>
                <c:pt idx="1169">
                  <c:v>129.58977184161401</c:v>
                </c:pt>
                <c:pt idx="1170">
                  <c:v>129.83532007716201</c:v>
                </c:pt>
                <c:pt idx="1171">
                  <c:v>129.73836892733701</c:v>
                </c:pt>
                <c:pt idx="1172">
                  <c:v>129.651218056311</c:v>
                </c:pt>
                <c:pt idx="1173">
                  <c:v>129.810399669383</c:v>
                </c:pt>
                <c:pt idx="1174">
                  <c:v>129.727717510822</c:v>
                </c:pt>
                <c:pt idx="1175">
                  <c:v>129.98256675080799</c:v>
                </c:pt>
                <c:pt idx="1176">
                  <c:v>129.582488239116</c:v>
                </c:pt>
                <c:pt idx="1177">
                  <c:v>129.80794709347501</c:v>
                </c:pt>
                <c:pt idx="1178">
                  <c:v>129.786087612339</c:v>
                </c:pt>
                <c:pt idx="1179">
                  <c:v>129.25030091140499</c:v>
                </c:pt>
                <c:pt idx="1180">
                  <c:v>128.91078346923999</c:v>
                </c:pt>
                <c:pt idx="1181">
                  <c:v>128.983949801341</c:v>
                </c:pt>
                <c:pt idx="1182">
                  <c:v>128.767060433289</c:v>
                </c:pt>
                <c:pt idx="1183">
                  <c:v>128.732405701338</c:v>
                </c:pt>
                <c:pt idx="1184">
                  <c:v>128.72200769010499</c:v>
                </c:pt>
                <c:pt idx="1185">
                  <c:v>128.83518615447099</c:v>
                </c:pt>
                <c:pt idx="1186">
                  <c:v>128.92358073787301</c:v>
                </c:pt>
                <c:pt idx="1187">
                  <c:v>128.763342827565</c:v>
                </c:pt>
                <c:pt idx="1188">
                  <c:v>128.73263233952301</c:v>
                </c:pt>
                <c:pt idx="1189">
                  <c:v>128.88346707601599</c:v>
                </c:pt>
                <c:pt idx="1190">
                  <c:v>128.77635851271299</c:v>
                </c:pt>
                <c:pt idx="1191">
                  <c:v>128.66459601177499</c:v>
                </c:pt>
                <c:pt idx="1192">
                  <c:v>129.17004125666199</c:v>
                </c:pt>
                <c:pt idx="1193">
                  <c:v>128.39064421390299</c:v>
                </c:pt>
                <c:pt idx="1194">
                  <c:v>128.53157511180399</c:v>
                </c:pt>
                <c:pt idx="1195">
                  <c:v>128.55317591435599</c:v>
                </c:pt>
                <c:pt idx="1196">
                  <c:v>128.73420955318301</c:v>
                </c:pt>
                <c:pt idx="1197">
                  <c:v>128.841718377039</c:v>
                </c:pt>
                <c:pt idx="1198">
                  <c:v>128.95351713506099</c:v>
                </c:pt>
                <c:pt idx="1199">
                  <c:v>129.301875965389</c:v>
                </c:pt>
                <c:pt idx="1200">
                  <c:v>129.13247935394901</c:v>
                </c:pt>
                <c:pt idx="1201">
                  <c:v>129.253764956841</c:v>
                </c:pt>
                <c:pt idx="1202">
                  <c:v>129.40400401328199</c:v>
                </c:pt>
                <c:pt idx="1203">
                  <c:v>129.168300879356</c:v>
                </c:pt>
                <c:pt idx="1204">
                  <c:v>129.496212460631</c:v>
                </c:pt>
                <c:pt idx="1205">
                  <c:v>129.66824933879801</c:v>
                </c:pt>
                <c:pt idx="1206">
                  <c:v>129.78665975329201</c:v>
                </c:pt>
                <c:pt idx="1207">
                  <c:v>129.38524591258701</c:v>
                </c:pt>
                <c:pt idx="1208">
                  <c:v>128.92952113118801</c:v>
                </c:pt>
                <c:pt idx="1209">
                  <c:v>128.74592950627499</c:v>
                </c:pt>
                <c:pt idx="1210">
                  <c:v>128.619688540601</c:v>
                </c:pt>
                <c:pt idx="1211">
                  <c:v>128.45357374261701</c:v>
                </c:pt>
                <c:pt idx="1212">
                  <c:v>128.56603998639699</c:v>
                </c:pt>
                <c:pt idx="1213">
                  <c:v>128.415133511563</c:v>
                </c:pt>
                <c:pt idx="1214">
                  <c:v>128.52367147916601</c:v>
                </c:pt>
                <c:pt idx="1215">
                  <c:v>128.56114939653199</c:v>
                </c:pt>
                <c:pt idx="1216">
                  <c:v>128.85889711278901</c:v>
                </c:pt>
                <c:pt idx="1217">
                  <c:v>128.77918273896299</c:v>
                </c:pt>
                <c:pt idx="1218">
                  <c:v>129.18456815477799</c:v>
                </c:pt>
                <c:pt idx="1219">
                  <c:v>129.09028320460001</c:v>
                </c:pt>
                <c:pt idx="1220">
                  <c:v>128.95603066437701</c:v>
                </c:pt>
                <c:pt idx="1221">
                  <c:v>128.66334753201301</c:v>
                </c:pt>
                <c:pt idx="1222">
                  <c:v>129.05272638510399</c:v>
                </c:pt>
                <c:pt idx="1223">
                  <c:v>128.82847789005001</c:v>
                </c:pt>
                <c:pt idx="1224">
                  <c:v>128.89426345301601</c:v>
                </c:pt>
                <c:pt idx="1225">
                  <c:v>128.521269405943</c:v>
                </c:pt>
                <c:pt idx="1226">
                  <c:v>128.47591394291999</c:v>
                </c:pt>
                <c:pt idx="1227">
                  <c:v>128.88399026772299</c:v>
                </c:pt>
                <c:pt idx="1228">
                  <c:v>129.19521667818699</c:v>
                </c:pt>
                <c:pt idx="1229">
                  <c:v>129.14894249810001</c:v>
                </c:pt>
                <c:pt idx="1230">
                  <c:v>129.44110839695199</c:v>
                </c:pt>
                <c:pt idx="1231">
                  <c:v>129.495926113758</c:v>
                </c:pt>
                <c:pt idx="1232">
                  <c:v>129.88012874638301</c:v>
                </c:pt>
                <c:pt idx="1233">
                  <c:v>129.79099516136901</c:v>
                </c:pt>
                <c:pt idx="1234">
                  <c:v>130.07965009411399</c:v>
                </c:pt>
                <c:pt idx="1235">
                  <c:v>129.69207422849701</c:v>
                </c:pt>
                <c:pt idx="1236">
                  <c:v>129.37643411355899</c:v>
                </c:pt>
                <c:pt idx="1237">
                  <c:v>129.000116323393</c:v>
                </c:pt>
                <c:pt idx="1238">
                  <c:v>129.15107497004001</c:v>
                </c:pt>
                <c:pt idx="1239">
                  <c:v>129.364980675374</c:v>
                </c:pt>
                <c:pt idx="1240">
                  <c:v>129.30178791797499</c:v>
                </c:pt>
                <c:pt idx="1241">
                  <c:v>129.433799915729</c:v>
                </c:pt>
                <c:pt idx="1242">
                  <c:v>129.59146141904299</c:v>
                </c:pt>
                <c:pt idx="1243">
                  <c:v>129.78959019198101</c:v>
                </c:pt>
                <c:pt idx="1244">
                  <c:v>129.998976825857</c:v>
                </c:pt>
                <c:pt idx="1245">
                  <c:v>129.78546897286</c:v>
                </c:pt>
                <c:pt idx="1246">
                  <c:v>129.768711466675</c:v>
                </c:pt>
                <c:pt idx="1247">
                  <c:v>130.109165418711</c:v>
                </c:pt>
                <c:pt idx="1248">
                  <c:v>129.96841883119501</c:v>
                </c:pt>
                <c:pt idx="1249">
                  <c:v>130.28196850163999</c:v>
                </c:pt>
                <c:pt idx="1250">
                  <c:v>130.71022721358901</c:v>
                </c:pt>
                <c:pt idx="1251">
                  <c:v>130.64171573242101</c:v>
                </c:pt>
                <c:pt idx="1252">
                  <c:v>130.69319027319401</c:v>
                </c:pt>
                <c:pt idx="1253">
                  <c:v>130.73460725132099</c:v>
                </c:pt>
                <c:pt idx="1254">
                  <c:v>130.770963928188</c:v>
                </c:pt>
                <c:pt idx="1255">
                  <c:v>131.40766869060201</c:v>
                </c:pt>
                <c:pt idx="1256">
                  <c:v>131.94882300518699</c:v>
                </c:pt>
                <c:pt idx="1257">
                  <c:v>131.80445789063799</c:v>
                </c:pt>
                <c:pt idx="1258">
                  <c:v>131.93532839507401</c:v>
                </c:pt>
                <c:pt idx="1259">
                  <c:v>131.87810191892899</c:v>
                </c:pt>
                <c:pt idx="1260">
                  <c:v>132.06459303038699</c:v>
                </c:pt>
                <c:pt idx="1261">
                  <c:v>132.58911166038399</c:v>
                </c:pt>
                <c:pt idx="1262">
                  <c:v>131.976591284817</c:v>
                </c:pt>
                <c:pt idx="1263">
                  <c:v>132.158387602239</c:v>
                </c:pt>
                <c:pt idx="1264">
                  <c:v>131.787666853932</c:v>
                </c:pt>
                <c:pt idx="1265">
                  <c:v>131.43709470498399</c:v>
                </c:pt>
                <c:pt idx="1266">
                  <c:v>131.839980580234</c:v>
                </c:pt>
                <c:pt idx="1267">
                  <c:v>132.20670464199699</c:v>
                </c:pt>
                <c:pt idx="1268">
                  <c:v>132.46107952872501</c:v>
                </c:pt>
                <c:pt idx="1269">
                  <c:v>132.571929418997</c:v>
                </c:pt>
                <c:pt idx="1270">
                  <c:v>132.626944557467</c:v>
                </c:pt>
                <c:pt idx="1271">
                  <c:v>132.97044108247599</c:v>
                </c:pt>
                <c:pt idx="1272">
                  <c:v>133.14229459126199</c:v>
                </c:pt>
                <c:pt idx="1273">
                  <c:v>133.297940565402</c:v>
                </c:pt>
                <c:pt idx="1274">
                  <c:v>133.41842918650499</c:v>
                </c:pt>
                <c:pt idx="1275">
                  <c:v>133.77048257157301</c:v>
                </c:pt>
                <c:pt idx="1276">
                  <c:v>133.10981409560301</c:v>
                </c:pt>
                <c:pt idx="1277">
                  <c:v>133.08119793204301</c:v>
                </c:pt>
                <c:pt idx="1278">
                  <c:v>133.01165708954301</c:v>
                </c:pt>
                <c:pt idx="1279">
                  <c:v>133.25508958141799</c:v>
                </c:pt>
                <c:pt idx="1280">
                  <c:v>133.01698642862101</c:v>
                </c:pt>
                <c:pt idx="1281">
                  <c:v>132.67986366710599</c:v>
                </c:pt>
                <c:pt idx="1282">
                  <c:v>132.369053470784</c:v>
                </c:pt>
                <c:pt idx="1283">
                  <c:v>132.17741134810399</c:v>
                </c:pt>
                <c:pt idx="1284">
                  <c:v>132.57411364545499</c:v>
                </c:pt>
                <c:pt idx="1285">
                  <c:v>132.93660085322699</c:v>
                </c:pt>
                <c:pt idx="1286">
                  <c:v>132.69916287127401</c:v>
                </c:pt>
                <c:pt idx="1287">
                  <c:v>132.62464204281301</c:v>
                </c:pt>
                <c:pt idx="1288">
                  <c:v>132.993317052153</c:v>
                </c:pt>
                <c:pt idx="1289">
                  <c:v>131.860603495991</c:v>
                </c:pt>
                <c:pt idx="1290">
                  <c:v>131.93901065217599</c:v>
                </c:pt>
                <c:pt idx="1291">
                  <c:v>131.95332210940501</c:v>
                </c:pt>
                <c:pt idx="1292">
                  <c:v>130.99833985341701</c:v>
                </c:pt>
                <c:pt idx="1293">
                  <c:v>131.142527828157</c:v>
                </c:pt>
                <c:pt idx="1294">
                  <c:v>131.228572852474</c:v>
                </c:pt>
                <c:pt idx="1295">
                  <c:v>130.54352050682999</c:v>
                </c:pt>
                <c:pt idx="1296">
                  <c:v>130.84690671264599</c:v>
                </c:pt>
                <c:pt idx="1297">
                  <c:v>130.25022109289</c:v>
                </c:pt>
                <c:pt idx="1298">
                  <c:v>130.18208856027999</c:v>
                </c:pt>
                <c:pt idx="1299">
                  <c:v>130.51556073753599</c:v>
                </c:pt>
                <c:pt idx="1300">
                  <c:v>130.210911788564</c:v>
                </c:pt>
                <c:pt idx="1301">
                  <c:v>129.89420513992101</c:v>
                </c:pt>
                <c:pt idx="1302">
                  <c:v>129.824090306687</c:v>
                </c:pt>
                <c:pt idx="1303">
                  <c:v>128.858234382327</c:v>
                </c:pt>
                <c:pt idx="1304">
                  <c:v>130.18070099085099</c:v>
                </c:pt>
                <c:pt idx="1305">
                  <c:v>129.91013567205999</c:v>
                </c:pt>
                <c:pt idx="1306">
                  <c:v>129.97566689932901</c:v>
                </c:pt>
                <c:pt idx="1307">
                  <c:v>130.27221485117201</c:v>
                </c:pt>
                <c:pt idx="1308">
                  <c:v>128.84416432199399</c:v>
                </c:pt>
                <c:pt idx="1309">
                  <c:v>126.996156689961</c:v>
                </c:pt>
                <c:pt idx="1310">
                  <c:v>126.05247407176</c:v>
                </c:pt>
                <c:pt idx="1311">
                  <c:v>125.522948984549</c:v>
                </c:pt>
                <c:pt idx="1312">
                  <c:v>125.657583092495</c:v>
                </c:pt>
                <c:pt idx="1313">
                  <c:v>126.371435715104</c:v>
                </c:pt>
                <c:pt idx="1314">
                  <c:v>127.152087231454</c:v>
                </c:pt>
                <c:pt idx="1315">
                  <c:v>127.307381356828</c:v>
                </c:pt>
                <c:pt idx="1316">
                  <c:v>127.664178538022</c:v>
                </c:pt>
                <c:pt idx="1317">
                  <c:v>127.72156110261</c:v>
                </c:pt>
                <c:pt idx="1318">
                  <c:v>127.63075827568299</c:v>
                </c:pt>
                <c:pt idx="1319">
                  <c:v>126.339791726081</c:v>
                </c:pt>
                <c:pt idx="1320">
                  <c:v>127.048702268333</c:v>
                </c:pt>
                <c:pt idx="1321">
                  <c:v>127.379307687763</c:v>
                </c:pt>
                <c:pt idx="1322">
                  <c:v>127.12770023373299</c:v>
                </c:pt>
                <c:pt idx="1323">
                  <c:v>128.544939774109</c:v>
                </c:pt>
                <c:pt idx="1324">
                  <c:v>128.60424141124099</c:v>
                </c:pt>
                <c:pt idx="1325">
                  <c:v>129.02246673698701</c:v>
                </c:pt>
                <c:pt idx="1326">
                  <c:v>129.077825071619</c:v>
                </c:pt>
                <c:pt idx="1327">
                  <c:v>129.39385280982199</c:v>
                </c:pt>
                <c:pt idx="1328">
                  <c:v>128.97256563067</c:v>
                </c:pt>
                <c:pt idx="1329">
                  <c:v>129.50010606658699</c:v>
                </c:pt>
                <c:pt idx="1330">
                  <c:v>129.701873350157</c:v>
                </c:pt>
                <c:pt idx="1331">
                  <c:v>129.360858266332</c:v>
                </c:pt>
                <c:pt idx="1332">
                  <c:v>128.681458479117</c:v>
                </c:pt>
                <c:pt idx="1333">
                  <c:v>128.877575012547</c:v>
                </c:pt>
                <c:pt idx="1334">
                  <c:v>129.16739555751101</c:v>
                </c:pt>
                <c:pt idx="1335">
                  <c:v>128.810503025141</c:v>
                </c:pt>
                <c:pt idx="1336">
                  <c:v>128.889339183289</c:v>
                </c:pt>
                <c:pt idx="1337">
                  <c:v>129.10990261698399</c:v>
                </c:pt>
                <c:pt idx="1338">
                  <c:v>128.665457462821</c:v>
                </c:pt>
                <c:pt idx="1339">
                  <c:v>129.373871633123</c:v>
                </c:pt>
                <c:pt idx="1340">
                  <c:v>129.07427891596299</c:v>
                </c:pt>
                <c:pt idx="1341">
                  <c:v>128.926954070314</c:v>
                </c:pt>
                <c:pt idx="1342">
                  <c:v>129.129732498962</c:v>
                </c:pt>
                <c:pt idx="1343">
                  <c:v>129.47179949525099</c:v>
                </c:pt>
                <c:pt idx="1344">
                  <c:v>129.39454738824301</c:v>
                </c:pt>
                <c:pt idx="1345">
                  <c:v>129.187555699146</c:v>
                </c:pt>
                <c:pt idx="1346">
                  <c:v>128.582412241242</c:v>
                </c:pt>
                <c:pt idx="1347">
                  <c:v>128.40554775151</c:v>
                </c:pt>
                <c:pt idx="1348">
                  <c:v>127.191039123709</c:v>
                </c:pt>
                <c:pt idx="1349">
                  <c:v>126.82827910791001</c:v>
                </c:pt>
                <c:pt idx="1350">
                  <c:v>126.216407270174</c:v>
                </c:pt>
                <c:pt idx="1351">
                  <c:v>126.83149984188</c:v>
                </c:pt>
                <c:pt idx="1352">
                  <c:v>126.08039243843299</c:v>
                </c:pt>
                <c:pt idx="1353">
                  <c:v>126.735156663002</c:v>
                </c:pt>
                <c:pt idx="1354">
                  <c:v>127.508232599751</c:v>
                </c:pt>
                <c:pt idx="1355">
                  <c:v>127.685844814519</c:v>
                </c:pt>
                <c:pt idx="1356">
                  <c:v>127.558858449794</c:v>
                </c:pt>
                <c:pt idx="1357">
                  <c:v>127.344597554722</c:v>
                </c:pt>
                <c:pt idx="1358">
                  <c:v>127.730221339526</c:v>
                </c:pt>
                <c:pt idx="1359">
                  <c:v>127.41960629227999</c:v>
                </c:pt>
                <c:pt idx="1360">
                  <c:v>127.483167806476</c:v>
                </c:pt>
                <c:pt idx="1361">
                  <c:v>127.23753393874</c:v>
                </c:pt>
                <c:pt idx="1362">
                  <c:v>126.669605463837</c:v>
                </c:pt>
                <c:pt idx="1363">
                  <c:v>127.450869268354</c:v>
                </c:pt>
                <c:pt idx="1364">
                  <c:v>127.752090656462</c:v>
                </c:pt>
                <c:pt idx="1365">
                  <c:v>127.283266136354</c:v>
                </c:pt>
                <c:pt idx="1366">
                  <c:v>127.734909734786</c:v>
                </c:pt>
                <c:pt idx="1367">
                  <c:v>127.31103548118701</c:v>
                </c:pt>
                <c:pt idx="1368">
                  <c:v>127.509747993757</c:v>
                </c:pt>
                <c:pt idx="1369">
                  <c:v>127.250715670725</c:v>
                </c:pt>
                <c:pt idx="1370">
                  <c:v>127.468547092851</c:v>
                </c:pt>
                <c:pt idx="1371">
                  <c:v>129.558510120113</c:v>
                </c:pt>
                <c:pt idx="1372">
                  <c:v>129.04766298468701</c:v>
                </c:pt>
                <c:pt idx="1373">
                  <c:v>128.37339867090401</c:v>
                </c:pt>
                <c:pt idx="1374">
                  <c:v>128.212799740169</c:v>
                </c:pt>
                <c:pt idx="1375">
                  <c:v>128.34712907191701</c:v>
                </c:pt>
                <c:pt idx="1376">
                  <c:v>128.347044683321</c:v>
                </c:pt>
                <c:pt idx="1377">
                  <c:v>128.354112938751</c:v>
                </c:pt>
                <c:pt idx="1378">
                  <c:v>128.33642274118401</c:v>
                </c:pt>
                <c:pt idx="1379">
                  <c:v>128.03534808767199</c:v>
                </c:pt>
                <c:pt idx="1380">
                  <c:v>127.88406818163899</c:v>
                </c:pt>
                <c:pt idx="1381">
                  <c:v>128.481182104412</c:v>
                </c:pt>
                <c:pt idx="1382">
                  <c:v>128.040935601759</c:v>
                </c:pt>
                <c:pt idx="1383">
                  <c:v>128.18539396017701</c:v>
                </c:pt>
                <c:pt idx="1384">
                  <c:v>128.10054923914299</c:v>
                </c:pt>
                <c:pt idx="1385">
                  <c:v>127.617712720551</c:v>
                </c:pt>
                <c:pt idx="1386">
                  <c:v>127.037435947124</c:v>
                </c:pt>
                <c:pt idx="1387">
                  <c:v>127.841855538508</c:v>
                </c:pt>
                <c:pt idx="1388">
                  <c:v>127.835415865193</c:v>
                </c:pt>
                <c:pt idx="1389">
                  <c:v>127.816243792362</c:v>
                </c:pt>
                <c:pt idx="1390">
                  <c:v>127.54606569054801</c:v>
                </c:pt>
                <c:pt idx="1391">
                  <c:v>128.517790976078</c:v>
                </c:pt>
                <c:pt idx="1392">
                  <c:v>129.25010085520699</c:v>
                </c:pt>
                <c:pt idx="1393">
                  <c:v>129.59521780002399</c:v>
                </c:pt>
                <c:pt idx="1394">
                  <c:v>129.34535448240399</c:v>
                </c:pt>
                <c:pt idx="1395">
                  <c:v>129.92909719732799</c:v>
                </c:pt>
                <c:pt idx="1396">
                  <c:v>129.59873370973699</c:v>
                </c:pt>
                <c:pt idx="1397">
                  <c:v>129.749003890409</c:v>
                </c:pt>
                <c:pt idx="1398">
                  <c:v>130.201275667137</c:v>
                </c:pt>
                <c:pt idx="1399">
                  <c:v>130.24119288089</c:v>
                </c:pt>
                <c:pt idx="1400">
                  <c:v>130.29347428110799</c:v>
                </c:pt>
                <c:pt idx="1401">
                  <c:v>129.756554023863</c:v>
                </c:pt>
                <c:pt idx="1402">
                  <c:v>129.31705184567099</c:v>
                </c:pt>
                <c:pt idx="1403">
                  <c:v>128.79851810531301</c:v>
                </c:pt>
                <c:pt idx="1404">
                  <c:v>128.904033011243</c:v>
                </c:pt>
                <c:pt idx="1405">
                  <c:v>128.31367993747801</c:v>
                </c:pt>
                <c:pt idx="1406">
                  <c:v>128.795911858285</c:v>
                </c:pt>
                <c:pt idx="1407">
                  <c:v>128.27112728693899</c:v>
                </c:pt>
                <c:pt idx="1408">
                  <c:v>127.826857932558</c:v>
                </c:pt>
                <c:pt idx="1409">
                  <c:v>127.793678590631</c:v>
                </c:pt>
                <c:pt idx="1410">
                  <c:v>127.378810084023</c:v>
                </c:pt>
                <c:pt idx="1411">
                  <c:v>127.969102911101</c:v>
                </c:pt>
                <c:pt idx="1412">
                  <c:v>128.55952340105401</c:v>
                </c:pt>
                <c:pt idx="1413">
                  <c:v>128.69222835562499</c:v>
                </c:pt>
                <c:pt idx="1414">
                  <c:v>128.452541308246</c:v>
                </c:pt>
                <c:pt idx="1415">
                  <c:v>128.14043725531801</c:v>
                </c:pt>
                <c:pt idx="1416">
                  <c:v>127.301773861656</c:v>
                </c:pt>
                <c:pt idx="1417">
                  <c:v>127.904936616833</c:v>
                </c:pt>
                <c:pt idx="1418">
                  <c:v>128.20614667098801</c:v>
                </c:pt>
                <c:pt idx="1419">
                  <c:v>128.22689860357599</c:v>
                </c:pt>
                <c:pt idx="1420">
                  <c:v>128.24919238299799</c:v>
                </c:pt>
                <c:pt idx="1421">
                  <c:v>128.109211217058</c:v>
                </c:pt>
                <c:pt idx="1422">
                  <c:v>128.31762752544299</c:v>
                </c:pt>
                <c:pt idx="1423">
                  <c:v>127.685494479301</c:v>
                </c:pt>
                <c:pt idx="1424">
                  <c:v>128.037647090403</c:v>
                </c:pt>
                <c:pt idx="1425">
                  <c:v>128.084631142885</c:v>
                </c:pt>
                <c:pt idx="1426">
                  <c:v>127.731187836907</c:v>
                </c:pt>
                <c:pt idx="1427">
                  <c:v>128.25606544611799</c:v>
                </c:pt>
                <c:pt idx="1428">
                  <c:v>128.50878238899799</c:v>
                </c:pt>
                <c:pt idx="1429">
                  <c:v>128.99469063667101</c:v>
                </c:pt>
                <c:pt idx="1430">
                  <c:v>128.104939515116</c:v>
                </c:pt>
                <c:pt idx="1431">
                  <c:v>127.556889553631</c:v>
                </c:pt>
                <c:pt idx="1432">
                  <c:v>127.67062712967601</c:v>
                </c:pt>
                <c:pt idx="1433">
                  <c:v>128.02317841431699</c:v>
                </c:pt>
                <c:pt idx="1434">
                  <c:v>128.00897701039401</c:v>
                </c:pt>
                <c:pt idx="1435">
                  <c:v>128.38988817667601</c:v>
                </c:pt>
                <c:pt idx="1436">
                  <c:v>127.986695220215</c:v>
                </c:pt>
                <c:pt idx="1437">
                  <c:v>128.69243364061299</c:v>
                </c:pt>
                <c:pt idx="1438">
                  <c:v>128.72137072108501</c:v>
                </c:pt>
                <c:pt idx="1439">
                  <c:v>128.69739918518499</c:v>
                </c:pt>
                <c:pt idx="1440">
                  <c:v>128.90457925684899</c:v>
                </c:pt>
                <c:pt idx="1441">
                  <c:v>128.96435986327199</c:v>
                </c:pt>
                <c:pt idx="1442">
                  <c:v>128.83815149187399</c:v>
                </c:pt>
                <c:pt idx="1443">
                  <c:v>128.75821189126501</c:v>
                </c:pt>
                <c:pt idx="1444">
                  <c:v>128.39725901371401</c:v>
                </c:pt>
                <c:pt idx="1445">
                  <c:v>128.29044464664099</c:v>
                </c:pt>
                <c:pt idx="1446">
                  <c:v>128.312401228309</c:v>
                </c:pt>
                <c:pt idx="1447">
                  <c:v>128.529937450142</c:v>
                </c:pt>
                <c:pt idx="1448">
                  <c:v>128.11271918183499</c:v>
                </c:pt>
                <c:pt idx="1449">
                  <c:v>128.26785755222099</c:v>
                </c:pt>
                <c:pt idx="1450">
                  <c:v>129.05414263953401</c:v>
                </c:pt>
                <c:pt idx="1451">
                  <c:v>128.65745064920301</c:v>
                </c:pt>
                <c:pt idx="1452">
                  <c:v>128.90852842796301</c:v>
                </c:pt>
                <c:pt idx="1453">
                  <c:v>129.35111772337501</c:v>
                </c:pt>
                <c:pt idx="1454">
                  <c:v>129.45699827453001</c:v>
                </c:pt>
                <c:pt idx="1455">
                  <c:v>129.525076298855</c:v>
                </c:pt>
                <c:pt idx="1456">
                  <c:v>129.65133828790599</c:v>
                </c:pt>
                <c:pt idx="1457">
                  <c:v>129.738230817497</c:v>
                </c:pt>
                <c:pt idx="1458">
                  <c:v>130.131915835684</c:v>
                </c:pt>
                <c:pt idx="1459">
                  <c:v>129.53010096997099</c:v>
                </c:pt>
                <c:pt idx="1460">
                  <c:v>128.82809041818601</c:v>
                </c:pt>
                <c:pt idx="1461">
                  <c:v>129.317702907366</c:v>
                </c:pt>
                <c:pt idx="1462">
                  <c:v>129.35370344182601</c:v>
                </c:pt>
                <c:pt idx="1463">
                  <c:v>129.61541578391299</c:v>
                </c:pt>
                <c:pt idx="1464">
                  <c:v>129.61775829791</c:v>
                </c:pt>
                <c:pt idx="1465">
                  <c:v>129.175853156405</c:v>
                </c:pt>
                <c:pt idx="1466">
                  <c:v>129.254807716898</c:v>
                </c:pt>
                <c:pt idx="1467">
                  <c:v>128.95256412389199</c:v>
                </c:pt>
                <c:pt idx="1468">
                  <c:v>129.37605619822901</c:v>
                </c:pt>
                <c:pt idx="1469">
                  <c:v>130.36048443330901</c:v>
                </c:pt>
                <c:pt idx="1470">
                  <c:v>130.60470691951801</c:v>
                </c:pt>
                <c:pt idx="1471">
                  <c:v>130.91264390644201</c:v>
                </c:pt>
                <c:pt idx="1472">
                  <c:v>130.82424179575301</c:v>
                </c:pt>
                <c:pt idx="1473">
                  <c:v>131.427405694426</c:v>
                </c:pt>
                <c:pt idx="1474">
                  <c:v>131.80169594807401</c:v>
                </c:pt>
                <c:pt idx="1475">
                  <c:v>132.37053062187101</c:v>
                </c:pt>
                <c:pt idx="1476">
                  <c:v>131.97385544130501</c:v>
                </c:pt>
                <c:pt idx="1477">
                  <c:v>132.20504954732499</c:v>
                </c:pt>
                <c:pt idx="1478">
                  <c:v>132.20474730083501</c:v>
                </c:pt>
                <c:pt idx="1479">
                  <c:v>132.536208293242</c:v>
                </c:pt>
                <c:pt idx="1480">
                  <c:v>132.68232667153001</c:v>
                </c:pt>
                <c:pt idx="1481">
                  <c:v>132.79626456216801</c:v>
                </c:pt>
                <c:pt idx="1482">
                  <c:v>133.04370907638901</c:v>
                </c:pt>
                <c:pt idx="1483">
                  <c:v>133.09345960942599</c:v>
                </c:pt>
                <c:pt idx="1484">
                  <c:v>133.50784603172099</c:v>
                </c:pt>
                <c:pt idx="1485">
                  <c:v>133.15055842108899</c:v>
                </c:pt>
                <c:pt idx="1486">
                  <c:v>133.26125173923299</c:v>
                </c:pt>
                <c:pt idx="1487">
                  <c:v>133.13243067375001</c:v>
                </c:pt>
                <c:pt idx="1488">
                  <c:v>132.54422553178199</c:v>
                </c:pt>
                <c:pt idx="1489">
                  <c:v>132.55872332651299</c:v>
                </c:pt>
                <c:pt idx="1490">
                  <c:v>132.54390810470201</c:v>
                </c:pt>
                <c:pt idx="1491">
                  <c:v>133.159856020158</c:v>
                </c:pt>
                <c:pt idx="1492">
                  <c:v>133.24628623678799</c:v>
                </c:pt>
                <c:pt idx="1493">
                  <c:v>133.24822748038099</c:v>
                </c:pt>
                <c:pt idx="1494">
                  <c:v>133.07298987059701</c:v>
                </c:pt>
                <c:pt idx="1495">
                  <c:v>133.355959693844</c:v>
                </c:pt>
                <c:pt idx="1496">
                  <c:v>132.30600583422</c:v>
                </c:pt>
                <c:pt idx="1497">
                  <c:v>132.32104301126901</c:v>
                </c:pt>
                <c:pt idx="1498">
                  <c:v>132.52726219334801</c:v>
                </c:pt>
                <c:pt idx="1499">
                  <c:v>132.242057370531</c:v>
                </c:pt>
                <c:pt idx="1500">
                  <c:v>132.30882354715101</c:v>
                </c:pt>
                <c:pt idx="1501">
                  <c:v>132.24422146635499</c:v>
                </c:pt>
                <c:pt idx="1502">
                  <c:v>132.184885977524</c:v>
                </c:pt>
                <c:pt idx="1503">
                  <c:v>132.10230027691699</c:v>
                </c:pt>
                <c:pt idx="1504">
                  <c:v>132.20744627175901</c:v>
                </c:pt>
                <c:pt idx="1505">
                  <c:v>132.22387283393201</c:v>
                </c:pt>
                <c:pt idx="1506">
                  <c:v>132.18412863046299</c:v>
                </c:pt>
                <c:pt idx="1507">
                  <c:v>132.15550980800899</c:v>
                </c:pt>
                <c:pt idx="1508">
                  <c:v>132.199423684496</c:v>
                </c:pt>
                <c:pt idx="1509">
                  <c:v>132.025639765313</c:v>
                </c:pt>
                <c:pt idx="1510">
                  <c:v>132.45183833797199</c:v>
                </c:pt>
                <c:pt idx="1511">
                  <c:v>132.76237550226099</c:v>
                </c:pt>
                <c:pt idx="1512">
                  <c:v>132.46288186644301</c:v>
                </c:pt>
                <c:pt idx="1513">
                  <c:v>132.349980464824</c:v>
                </c:pt>
                <c:pt idx="1514">
                  <c:v>132.60359170985001</c:v>
                </c:pt>
                <c:pt idx="1515">
                  <c:v>132.662615099943</c:v>
                </c:pt>
                <c:pt idx="1516">
                  <c:v>133.01744721150999</c:v>
                </c:pt>
                <c:pt idx="1517">
                  <c:v>132.553189042393</c:v>
                </c:pt>
                <c:pt idx="1518">
                  <c:v>132.59696098051</c:v>
                </c:pt>
                <c:pt idx="1519">
                  <c:v>132.78067763063601</c:v>
                </c:pt>
                <c:pt idx="1520">
                  <c:v>132.874957252977</c:v>
                </c:pt>
                <c:pt idx="1521">
                  <c:v>133.18196227988301</c:v>
                </c:pt>
                <c:pt idx="1522">
                  <c:v>133.00461889906899</c:v>
                </c:pt>
                <c:pt idx="1523">
                  <c:v>132.85128071589301</c:v>
                </c:pt>
                <c:pt idx="1524">
                  <c:v>132.99092693890401</c:v>
                </c:pt>
                <c:pt idx="1525">
                  <c:v>133.1758450003</c:v>
                </c:pt>
                <c:pt idx="1526">
                  <c:v>133.48773972621001</c:v>
                </c:pt>
                <c:pt idx="1527">
                  <c:v>133.86804825442101</c:v>
                </c:pt>
                <c:pt idx="1528">
                  <c:v>133.913725961528</c:v>
                </c:pt>
                <c:pt idx="1529">
                  <c:v>133.69004815640599</c:v>
                </c:pt>
                <c:pt idx="1530">
                  <c:v>133.516959040351</c:v>
                </c:pt>
                <c:pt idx="1531">
                  <c:v>133.41630759785201</c:v>
                </c:pt>
                <c:pt idx="1532">
                  <c:v>133.37472881284199</c:v>
                </c:pt>
                <c:pt idx="1533">
                  <c:v>133.70289816728601</c:v>
                </c:pt>
                <c:pt idx="1534">
                  <c:v>134.012940268682</c:v>
                </c:pt>
                <c:pt idx="1535">
                  <c:v>134.48618766236601</c:v>
                </c:pt>
                <c:pt idx="1536">
                  <c:v>134.36978459141099</c:v>
                </c:pt>
                <c:pt idx="1537">
                  <c:v>134.335053514234</c:v>
                </c:pt>
                <c:pt idx="1538">
                  <c:v>134.28669200306101</c:v>
                </c:pt>
                <c:pt idx="1539">
                  <c:v>134.24617878219399</c:v>
                </c:pt>
                <c:pt idx="1540">
                  <c:v>134.296220848769</c:v>
                </c:pt>
                <c:pt idx="1541">
                  <c:v>134.40572048777699</c:v>
                </c:pt>
                <c:pt idx="1542">
                  <c:v>134.717262294622</c:v>
                </c:pt>
                <c:pt idx="1543">
                  <c:v>134.824458711853</c:v>
                </c:pt>
                <c:pt idx="1544">
                  <c:v>135.177108050377</c:v>
                </c:pt>
                <c:pt idx="1545">
                  <c:v>135.16496141575701</c:v>
                </c:pt>
                <c:pt idx="1546">
                  <c:v>135.071478853109</c:v>
                </c:pt>
                <c:pt idx="1547">
                  <c:v>134.632973570042</c:v>
                </c:pt>
                <c:pt idx="1548">
                  <c:v>134.29236782087401</c:v>
                </c:pt>
                <c:pt idx="1549">
                  <c:v>134.25199293420599</c:v>
                </c:pt>
                <c:pt idx="1550">
                  <c:v>134.791189078489</c:v>
                </c:pt>
                <c:pt idx="1551">
                  <c:v>134.98469353916499</c:v>
                </c:pt>
                <c:pt idx="1552">
                  <c:v>135.012102900309</c:v>
                </c:pt>
                <c:pt idx="1553">
                  <c:v>135.027296466026</c:v>
                </c:pt>
                <c:pt idx="1554">
                  <c:v>134.980383160054</c:v>
                </c:pt>
                <c:pt idx="1555">
                  <c:v>135.363184744112</c:v>
                </c:pt>
                <c:pt idx="1556">
                  <c:v>135.53951865417801</c:v>
                </c:pt>
                <c:pt idx="1557">
                  <c:v>135.51835477918601</c:v>
                </c:pt>
                <c:pt idx="1558">
                  <c:v>135.34697875134199</c:v>
                </c:pt>
                <c:pt idx="1559">
                  <c:v>136.084834495546</c:v>
                </c:pt>
                <c:pt idx="1560">
                  <c:v>136.747569821741</c:v>
                </c:pt>
                <c:pt idx="1561">
                  <c:v>137.054537064155</c:v>
                </c:pt>
                <c:pt idx="1562">
                  <c:v>137.00641658758801</c:v>
                </c:pt>
                <c:pt idx="1563">
                  <c:v>137.135749436618</c:v>
                </c:pt>
                <c:pt idx="1564">
                  <c:v>137.47624301763801</c:v>
                </c:pt>
                <c:pt idx="1565">
                  <c:v>137.57743738646801</c:v>
                </c:pt>
                <c:pt idx="1566">
                  <c:v>137.58241066131799</c:v>
                </c:pt>
                <c:pt idx="1567">
                  <c:v>137.800000314606</c:v>
                </c:pt>
                <c:pt idx="1568">
                  <c:v>137.698801692926</c:v>
                </c:pt>
                <c:pt idx="1569">
                  <c:v>137.38090390448099</c:v>
                </c:pt>
                <c:pt idx="1570">
                  <c:v>137.39970920801201</c:v>
                </c:pt>
                <c:pt idx="1571">
                  <c:v>137.36411856385499</c:v>
                </c:pt>
                <c:pt idx="1572">
                  <c:v>137.475631482072</c:v>
                </c:pt>
                <c:pt idx="1573">
                  <c:v>137.78969821686101</c:v>
                </c:pt>
                <c:pt idx="1574">
                  <c:v>137.89344686759699</c:v>
                </c:pt>
                <c:pt idx="1575">
                  <c:v>138.149839225541</c:v>
                </c:pt>
                <c:pt idx="1576">
                  <c:v>137.594902310365</c:v>
                </c:pt>
                <c:pt idx="1577">
                  <c:v>137.13849850827199</c:v>
                </c:pt>
                <c:pt idx="1578">
                  <c:v>137.51379157560899</c:v>
                </c:pt>
                <c:pt idx="1579">
                  <c:v>137.952815774329</c:v>
                </c:pt>
                <c:pt idx="1580">
                  <c:v>137.95666742907599</c:v>
                </c:pt>
                <c:pt idx="1581">
                  <c:v>138.072775560558</c:v>
                </c:pt>
                <c:pt idx="1582">
                  <c:v>138.24857059290699</c:v>
                </c:pt>
                <c:pt idx="1583">
                  <c:v>138.30976615246601</c:v>
                </c:pt>
                <c:pt idx="1584">
                  <c:v>137.636757901035</c:v>
                </c:pt>
                <c:pt idx="1585">
                  <c:v>138.12038829679901</c:v>
                </c:pt>
                <c:pt idx="1586">
                  <c:v>137.984904575483</c:v>
                </c:pt>
                <c:pt idx="1587">
                  <c:v>137.85824259354399</c:v>
                </c:pt>
                <c:pt idx="1588">
                  <c:v>137.27295878384101</c:v>
                </c:pt>
                <c:pt idx="1589">
                  <c:v>136.10694251006001</c:v>
                </c:pt>
                <c:pt idx="1590">
                  <c:v>136.424606663855</c:v>
                </c:pt>
                <c:pt idx="1591">
                  <c:v>136.57028279712301</c:v>
                </c:pt>
                <c:pt idx="1592">
                  <c:v>136.08775585768501</c:v>
                </c:pt>
                <c:pt idx="1593">
                  <c:v>136.38600704181101</c:v>
                </c:pt>
                <c:pt idx="1594">
                  <c:v>136.55644861783699</c:v>
                </c:pt>
                <c:pt idx="1595">
                  <c:v>136.916618569023</c:v>
                </c:pt>
                <c:pt idx="1596">
                  <c:v>137.04249540357901</c:v>
                </c:pt>
                <c:pt idx="1597">
                  <c:v>136.76392073158399</c:v>
                </c:pt>
                <c:pt idx="1598">
                  <c:v>137.208892602221</c:v>
                </c:pt>
                <c:pt idx="1599">
                  <c:v>137.54586438954499</c:v>
                </c:pt>
                <c:pt idx="1600">
                  <c:v>137.697703460632</c:v>
                </c:pt>
                <c:pt idx="1601">
                  <c:v>137.629352650633</c:v>
                </c:pt>
                <c:pt idx="1602">
                  <c:v>137.553936408872</c:v>
                </c:pt>
                <c:pt idx="1603">
                  <c:v>137.47360525157501</c:v>
                </c:pt>
                <c:pt idx="1604">
                  <c:v>137.630116574331</c:v>
                </c:pt>
                <c:pt idx="1605">
                  <c:v>137.67626356555701</c:v>
                </c:pt>
                <c:pt idx="1606">
                  <c:v>137.86842334838701</c:v>
                </c:pt>
                <c:pt idx="1607">
                  <c:v>137.948881673438</c:v>
                </c:pt>
                <c:pt idx="1608">
                  <c:v>138.19557042891401</c:v>
                </c:pt>
                <c:pt idx="1609">
                  <c:v>138.43785653292699</c:v>
                </c:pt>
                <c:pt idx="1610">
                  <c:v>138.574873247917</c:v>
                </c:pt>
                <c:pt idx="1611">
                  <c:v>137.44709361064201</c:v>
                </c:pt>
                <c:pt idx="1612">
                  <c:v>137.755849956281</c:v>
                </c:pt>
                <c:pt idx="1613">
                  <c:v>137.16521183281199</c:v>
                </c:pt>
                <c:pt idx="1614">
                  <c:v>137.34091662792801</c:v>
                </c:pt>
                <c:pt idx="1615">
                  <c:v>136.92700081954001</c:v>
                </c:pt>
                <c:pt idx="1616">
                  <c:v>136.558643344666</c:v>
                </c:pt>
                <c:pt idx="1617">
                  <c:v>136.37501237533601</c:v>
                </c:pt>
                <c:pt idx="1618">
                  <c:v>136.16911212092401</c:v>
                </c:pt>
                <c:pt idx="1619">
                  <c:v>135.40888549514901</c:v>
                </c:pt>
                <c:pt idx="1620">
                  <c:v>135.39969734521199</c:v>
                </c:pt>
                <c:pt idx="1621">
                  <c:v>135.88624041595199</c:v>
                </c:pt>
                <c:pt idx="1622">
                  <c:v>135.43291202008399</c:v>
                </c:pt>
                <c:pt idx="1623">
                  <c:v>135.60289805829399</c:v>
                </c:pt>
                <c:pt idx="1624">
                  <c:v>135.409463908688</c:v>
                </c:pt>
                <c:pt idx="1625">
                  <c:v>134.93080747289099</c:v>
                </c:pt>
                <c:pt idx="1626">
                  <c:v>135.07294285885999</c:v>
                </c:pt>
                <c:pt idx="1627">
                  <c:v>135.31785840428901</c:v>
                </c:pt>
                <c:pt idx="1628">
                  <c:v>134.80189882584199</c:v>
                </c:pt>
                <c:pt idx="1629">
                  <c:v>135.13481451572099</c:v>
                </c:pt>
                <c:pt idx="1630">
                  <c:v>135.235111402998</c:v>
                </c:pt>
                <c:pt idx="1631">
                  <c:v>134.422213345958</c:v>
                </c:pt>
                <c:pt idx="1632">
                  <c:v>134.49215105749701</c:v>
                </c:pt>
                <c:pt idx="1633">
                  <c:v>134.310038308651</c:v>
                </c:pt>
                <c:pt idx="1634">
                  <c:v>134.16976690972299</c:v>
                </c:pt>
                <c:pt idx="1635">
                  <c:v>134.70119152076899</c:v>
                </c:pt>
                <c:pt idx="1636">
                  <c:v>134.29719676135099</c:v>
                </c:pt>
                <c:pt idx="1637">
                  <c:v>135.29853561513201</c:v>
                </c:pt>
                <c:pt idx="1638">
                  <c:v>134.15632742140801</c:v>
                </c:pt>
                <c:pt idx="1639">
                  <c:v>133.77691787927699</c:v>
                </c:pt>
                <c:pt idx="1640">
                  <c:v>133.53673741204301</c:v>
                </c:pt>
                <c:pt idx="1641">
                  <c:v>133.361582514361</c:v>
                </c:pt>
                <c:pt idx="1642">
                  <c:v>133.327279873539</c:v>
                </c:pt>
                <c:pt idx="1643">
                  <c:v>133.195934366985</c:v>
                </c:pt>
                <c:pt idx="1644">
                  <c:v>133.488375355388</c:v>
                </c:pt>
                <c:pt idx="1645">
                  <c:v>134.16697575517901</c:v>
                </c:pt>
                <c:pt idx="1646">
                  <c:v>134.92829144706599</c:v>
                </c:pt>
                <c:pt idx="1647">
                  <c:v>134.15639739812701</c:v>
                </c:pt>
                <c:pt idx="1648">
                  <c:v>134.48031592553301</c:v>
                </c:pt>
                <c:pt idx="1649">
                  <c:v>134.72257415363299</c:v>
                </c:pt>
                <c:pt idx="1650">
                  <c:v>134.59189687118399</c:v>
                </c:pt>
                <c:pt idx="1651">
                  <c:v>135.03092066782901</c:v>
                </c:pt>
                <c:pt idx="1652">
                  <c:v>134.72815865589101</c:v>
                </c:pt>
                <c:pt idx="1653">
                  <c:v>134.32073011004999</c:v>
                </c:pt>
                <c:pt idx="1654">
                  <c:v>134.234714286301</c:v>
                </c:pt>
                <c:pt idx="1655">
                  <c:v>133.92350088799199</c:v>
                </c:pt>
                <c:pt idx="1656">
                  <c:v>133.65493469665699</c:v>
                </c:pt>
                <c:pt idx="1657">
                  <c:v>133.23272210914601</c:v>
                </c:pt>
                <c:pt idx="1658">
                  <c:v>133.198566352299</c:v>
                </c:pt>
                <c:pt idx="1659">
                  <c:v>134.152318611044</c:v>
                </c:pt>
                <c:pt idx="1660">
                  <c:v>133.480807368331</c:v>
                </c:pt>
                <c:pt idx="1661">
                  <c:v>133.879650254327</c:v>
                </c:pt>
                <c:pt idx="1662">
                  <c:v>133.67045522388901</c:v>
                </c:pt>
                <c:pt idx="1663">
                  <c:v>133.524670698492</c:v>
                </c:pt>
                <c:pt idx="1664">
                  <c:v>134.609609762205</c:v>
                </c:pt>
                <c:pt idx="1665">
                  <c:v>134.28654380886999</c:v>
                </c:pt>
                <c:pt idx="1666">
                  <c:v>134.61217640431701</c:v>
                </c:pt>
                <c:pt idx="1667">
                  <c:v>134.08282474471099</c:v>
                </c:pt>
                <c:pt idx="1668">
                  <c:v>134.71947562928199</c:v>
                </c:pt>
                <c:pt idx="1669">
                  <c:v>135.35434748048499</c:v>
                </c:pt>
                <c:pt idx="1670">
                  <c:v>135.461604046676</c:v>
                </c:pt>
                <c:pt idx="1671">
                  <c:v>135.630353820908</c:v>
                </c:pt>
                <c:pt idx="1672">
                  <c:v>135.77519312707099</c:v>
                </c:pt>
                <c:pt idx="1673">
                  <c:v>134.330883418117</c:v>
                </c:pt>
                <c:pt idx="1674">
                  <c:v>135.09416210785699</c:v>
                </c:pt>
                <c:pt idx="1675">
                  <c:v>134.59078872941899</c:v>
                </c:pt>
                <c:pt idx="1676">
                  <c:v>134.90156543258499</c:v>
                </c:pt>
                <c:pt idx="1677">
                  <c:v>134.99903878703299</c:v>
                </c:pt>
                <c:pt idx="1678">
                  <c:v>134.36482213681299</c:v>
                </c:pt>
                <c:pt idx="1679">
                  <c:v>134.27233913516099</c:v>
                </c:pt>
                <c:pt idx="1680">
                  <c:v>135.24713953150001</c:v>
                </c:pt>
                <c:pt idx="1681">
                  <c:v>134.54009340373901</c:v>
                </c:pt>
                <c:pt idx="1682">
                  <c:v>134.50492565220401</c:v>
                </c:pt>
                <c:pt idx="1683">
                  <c:v>134.03251864786401</c:v>
                </c:pt>
                <c:pt idx="1684">
                  <c:v>132.47954162266899</c:v>
                </c:pt>
                <c:pt idx="1685">
                  <c:v>132.24309718090799</c:v>
                </c:pt>
                <c:pt idx="1686">
                  <c:v>132.665840493171</c:v>
                </c:pt>
                <c:pt idx="1687">
                  <c:v>133.22020673479199</c:v>
                </c:pt>
                <c:pt idx="1688">
                  <c:v>134.09066514621699</c:v>
                </c:pt>
                <c:pt idx="1689">
                  <c:v>133.500418589925</c:v>
                </c:pt>
                <c:pt idx="1690">
                  <c:v>133.13367120411201</c:v>
                </c:pt>
                <c:pt idx="1691">
                  <c:v>133.15494954190399</c:v>
                </c:pt>
                <c:pt idx="1692">
                  <c:v>133.750547094768</c:v>
                </c:pt>
                <c:pt idx="1693">
                  <c:v>133.558859986995</c:v>
                </c:pt>
                <c:pt idx="1694">
                  <c:v>133.87010764876501</c:v>
                </c:pt>
                <c:pt idx="1695">
                  <c:v>133.033671046416</c:v>
                </c:pt>
                <c:pt idx="1696">
                  <c:v>133.29294283089399</c:v>
                </c:pt>
                <c:pt idx="1697">
                  <c:v>133.11628864068001</c:v>
                </c:pt>
                <c:pt idx="1698">
                  <c:v>133.257893067965</c:v>
                </c:pt>
                <c:pt idx="1699">
                  <c:v>133.749196770125</c:v>
                </c:pt>
                <c:pt idx="1700">
                  <c:v>134.02574871636401</c:v>
                </c:pt>
                <c:pt idx="1701">
                  <c:v>134.185002954373</c:v>
                </c:pt>
                <c:pt idx="1702">
                  <c:v>133.94441761177501</c:v>
                </c:pt>
                <c:pt idx="1703">
                  <c:v>134.17035670435399</c:v>
                </c:pt>
                <c:pt idx="1704">
                  <c:v>134.285797603878</c:v>
                </c:pt>
                <c:pt idx="1705">
                  <c:v>134.51425705940801</c:v>
                </c:pt>
                <c:pt idx="1706">
                  <c:v>135.49929615492599</c:v>
                </c:pt>
                <c:pt idx="1707">
                  <c:v>136.04815948536501</c:v>
                </c:pt>
                <c:pt idx="1708">
                  <c:v>136.14441952209</c:v>
                </c:pt>
                <c:pt idx="1709">
                  <c:v>136.870442079415</c:v>
                </c:pt>
                <c:pt idx="1710">
                  <c:v>136.92446119408299</c:v>
                </c:pt>
                <c:pt idx="1711">
                  <c:v>136.44528010983501</c:v>
                </c:pt>
                <c:pt idx="1712">
                  <c:v>136.168974505866</c:v>
                </c:pt>
                <c:pt idx="1713">
                  <c:v>135.909526362804</c:v>
                </c:pt>
                <c:pt idx="1714">
                  <c:v>135.195339467878</c:v>
                </c:pt>
                <c:pt idx="1715">
                  <c:v>136.16682245195901</c:v>
                </c:pt>
                <c:pt idx="1716">
                  <c:v>136.59401302129601</c:v>
                </c:pt>
                <c:pt idx="1717">
                  <c:v>136.65675164815499</c:v>
                </c:pt>
                <c:pt idx="1718">
                  <c:v>136.37311447613899</c:v>
                </c:pt>
                <c:pt idx="1719">
                  <c:v>136.64377686672699</c:v>
                </c:pt>
                <c:pt idx="1720">
                  <c:v>135.214341815761</c:v>
                </c:pt>
                <c:pt idx="1721">
                  <c:v>135.343022113698</c:v>
                </c:pt>
                <c:pt idx="1722">
                  <c:v>135.22681476104901</c:v>
                </c:pt>
                <c:pt idx="1723">
                  <c:v>134.94239403148401</c:v>
                </c:pt>
                <c:pt idx="1724">
                  <c:v>135.59315777544401</c:v>
                </c:pt>
                <c:pt idx="1725">
                  <c:v>136.01544573254699</c:v>
                </c:pt>
                <c:pt idx="1726">
                  <c:v>134.99511148155801</c:v>
                </c:pt>
                <c:pt idx="1727">
                  <c:v>135.10687058389999</c:v>
                </c:pt>
                <c:pt idx="1728">
                  <c:v>134.89025084707899</c:v>
                </c:pt>
                <c:pt idx="1729">
                  <c:v>134.90222738356499</c:v>
                </c:pt>
                <c:pt idx="1730">
                  <c:v>135.12908364744999</c:v>
                </c:pt>
                <c:pt idx="1731">
                  <c:v>135.574748514307</c:v>
                </c:pt>
                <c:pt idx="1732">
                  <c:v>136.01921699255701</c:v>
                </c:pt>
                <c:pt idx="1733">
                  <c:v>135.565044354116</c:v>
                </c:pt>
                <c:pt idx="1734">
                  <c:v>135.74827279282101</c:v>
                </c:pt>
                <c:pt idx="1735">
                  <c:v>135.32962201644199</c:v>
                </c:pt>
                <c:pt idx="1736">
                  <c:v>135.02883437549499</c:v>
                </c:pt>
                <c:pt idx="1737">
                  <c:v>134.92905362799499</c:v>
                </c:pt>
                <c:pt idx="1738">
                  <c:v>134.904434623925</c:v>
                </c:pt>
                <c:pt idx="1739">
                  <c:v>132.919735867725</c:v>
                </c:pt>
                <c:pt idx="1740">
                  <c:v>133.28124471336301</c:v>
                </c:pt>
                <c:pt idx="1741">
                  <c:v>132.611964246995</c:v>
                </c:pt>
                <c:pt idx="1742">
                  <c:v>132.45479607207599</c:v>
                </c:pt>
                <c:pt idx="1743">
                  <c:v>132.79290837448599</c:v>
                </c:pt>
                <c:pt idx="1744">
                  <c:v>132.257102576043</c:v>
                </c:pt>
                <c:pt idx="1745">
                  <c:v>132.94368029882301</c:v>
                </c:pt>
                <c:pt idx="1746">
                  <c:v>132.82307228600999</c:v>
                </c:pt>
                <c:pt idx="1747">
                  <c:v>134.841835138753</c:v>
                </c:pt>
                <c:pt idx="1748">
                  <c:v>134.36341620170501</c:v>
                </c:pt>
                <c:pt idx="1749">
                  <c:v>135.51751876219799</c:v>
                </c:pt>
                <c:pt idx="1750">
                  <c:v>135.83059413574401</c:v>
                </c:pt>
                <c:pt idx="1751">
                  <c:v>135.92238535691999</c:v>
                </c:pt>
                <c:pt idx="1752">
                  <c:v>135.09962755761501</c:v>
                </c:pt>
                <c:pt idx="1753">
                  <c:v>134.887157188873</c:v>
                </c:pt>
                <c:pt idx="1754">
                  <c:v>134.90343605235</c:v>
                </c:pt>
                <c:pt idx="1755">
                  <c:v>135.02027628733501</c:v>
                </c:pt>
                <c:pt idx="1756">
                  <c:v>134.60642359337899</c:v>
                </c:pt>
                <c:pt idx="1757">
                  <c:v>135.448875427042</c:v>
                </c:pt>
                <c:pt idx="1758">
                  <c:v>135.10064700832601</c:v>
                </c:pt>
                <c:pt idx="1759">
                  <c:v>135.958171002874</c:v>
                </c:pt>
                <c:pt idx="1760">
                  <c:v>136.109516966146</c:v>
                </c:pt>
                <c:pt idx="1761">
                  <c:v>135.70100415047401</c:v>
                </c:pt>
                <c:pt idx="1762">
                  <c:v>135.25885209133</c:v>
                </c:pt>
                <c:pt idx="1763">
                  <c:v>135.89269050870399</c:v>
                </c:pt>
                <c:pt idx="1764">
                  <c:v>135.62176929441799</c:v>
                </c:pt>
                <c:pt idx="1765">
                  <c:v>135.775488250362</c:v>
                </c:pt>
                <c:pt idx="1766">
                  <c:v>136.493281575987</c:v>
                </c:pt>
                <c:pt idx="1767">
                  <c:v>136.37075806113799</c:v>
                </c:pt>
                <c:pt idx="1768">
                  <c:v>136.15925670706099</c:v>
                </c:pt>
                <c:pt idx="1769">
                  <c:v>136.15663385683999</c:v>
                </c:pt>
                <c:pt idx="1770">
                  <c:v>136.01532257270199</c:v>
                </c:pt>
                <c:pt idx="1771">
                  <c:v>135.44973127678901</c:v>
                </c:pt>
                <c:pt idx="1772">
                  <c:v>136.012331168701</c:v>
                </c:pt>
                <c:pt idx="1773">
                  <c:v>136.218081883813</c:v>
                </c:pt>
                <c:pt idx="1774">
                  <c:v>136.64832573215</c:v>
                </c:pt>
                <c:pt idx="1775">
                  <c:v>136.52634174101601</c:v>
                </c:pt>
                <c:pt idx="1776">
                  <c:v>135.998898405022</c:v>
                </c:pt>
                <c:pt idx="1777">
                  <c:v>135.16823956923801</c:v>
                </c:pt>
                <c:pt idx="1778">
                  <c:v>135.21752754558</c:v>
                </c:pt>
                <c:pt idx="1779">
                  <c:v>135.29321508257399</c:v>
                </c:pt>
                <c:pt idx="1780">
                  <c:v>134.89447022815801</c:v>
                </c:pt>
                <c:pt idx="1781">
                  <c:v>134.186688055676</c:v>
                </c:pt>
                <c:pt idx="1782">
                  <c:v>134.31244130046801</c:v>
                </c:pt>
                <c:pt idx="1783">
                  <c:v>135.30306300266099</c:v>
                </c:pt>
                <c:pt idx="1784">
                  <c:v>134.20208010826599</c:v>
                </c:pt>
                <c:pt idx="1785">
                  <c:v>134.460059059055</c:v>
                </c:pt>
                <c:pt idx="1786">
                  <c:v>134.874685183585</c:v>
                </c:pt>
                <c:pt idx="1787">
                  <c:v>135.777201468019</c:v>
                </c:pt>
                <c:pt idx="1788">
                  <c:v>136.439461798884</c:v>
                </c:pt>
                <c:pt idx="1789">
                  <c:v>136.167492344186</c:v>
                </c:pt>
                <c:pt idx="1790">
                  <c:v>135.08045106955799</c:v>
                </c:pt>
                <c:pt idx="1791">
                  <c:v>135.24841577621001</c:v>
                </c:pt>
                <c:pt idx="1792">
                  <c:v>135.93141497482401</c:v>
                </c:pt>
                <c:pt idx="1793">
                  <c:v>135.72319194179099</c:v>
                </c:pt>
                <c:pt idx="1794">
                  <c:v>135.102971183535</c:v>
                </c:pt>
                <c:pt idx="1795">
                  <c:v>135.53953043448399</c:v>
                </c:pt>
                <c:pt idx="1796">
                  <c:v>135.462597323907</c:v>
                </c:pt>
                <c:pt idx="1797">
                  <c:v>135.520834134941</c:v>
                </c:pt>
                <c:pt idx="1798">
                  <c:v>135.28134966047901</c:v>
                </c:pt>
                <c:pt idx="1799">
                  <c:v>134.97976177474399</c:v>
                </c:pt>
                <c:pt idx="1800">
                  <c:v>134.20327310059301</c:v>
                </c:pt>
                <c:pt idx="1801">
                  <c:v>133.73387495789501</c:v>
                </c:pt>
                <c:pt idx="1802">
                  <c:v>133.221728419697</c:v>
                </c:pt>
                <c:pt idx="1803">
                  <c:v>132.85827001684299</c:v>
                </c:pt>
                <c:pt idx="1804">
                  <c:v>132.74800881532801</c:v>
                </c:pt>
                <c:pt idx="1805">
                  <c:v>133.26760553847899</c:v>
                </c:pt>
                <c:pt idx="1806">
                  <c:v>133.80058411566799</c:v>
                </c:pt>
                <c:pt idx="1807">
                  <c:v>133.341388582608</c:v>
                </c:pt>
                <c:pt idx="1808">
                  <c:v>133.35951052516199</c:v>
                </c:pt>
                <c:pt idx="1809">
                  <c:v>133.78517541436599</c:v>
                </c:pt>
                <c:pt idx="1810">
                  <c:v>133.925891038321</c:v>
                </c:pt>
                <c:pt idx="1811">
                  <c:v>134.51083970744801</c:v>
                </c:pt>
                <c:pt idx="1812">
                  <c:v>134.49310562305001</c:v>
                </c:pt>
                <c:pt idx="1813">
                  <c:v>134.13430700926</c:v>
                </c:pt>
                <c:pt idx="1814">
                  <c:v>133.75849894112201</c:v>
                </c:pt>
                <c:pt idx="1815">
                  <c:v>133.62557612929999</c:v>
                </c:pt>
                <c:pt idx="1816">
                  <c:v>133.30746421361101</c:v>
                </c:pt>
                <c:pt idx="1817">
                  <c:v>132.83163908425601</c:v>
                </c:pt>
                <c:pt idx="1818">
                  <c:v>132.50485516552601</c:v>
                </c:pt>
                <c:pt idx="1819">
                  <c:v>132.48421913622701</c:v>
                </c:pt>
                <c:pt idx="1820">
                  <c:v>132.091307173779</c:v>
                </c:pt>
                <c:pt idx="1821">
                  <c:v>132.243447300041</c:v>
                </c:pt>
                <c:pt idx="1822">
                  <c:v>132.27834561750799</c:v>
                </c:pt>
                <c:pt idx="1823">
                  <c:v>132.219234744586</c:v>
                </c:pt>
                <c:pt idx="1824">
                  <c:v>131.69302866038799</c:v>
                </c:pt>
                <c:pt idx="1825">
                  <c:v>131.521444835208</c:v>
                </c:pt>
                <c:pt idx="1826">
                  <c:v>131.69522092558501</c:v>
                </c:pt>
                <c:pt idx="1827">
                  <c:v>131.96444102148999</c:v>
                </c:pt>
                <c:pt idx="1828">
                  <c:v>132.26566278419301</c:v>
                </c:pt>
                <c:pt idx="1829">
                  <c:v>132.167124051424</c:v>
                </c:pt>
                <c:pt idx="1830">
                  <c:v>132.584590122886</c:v>
                </c:pt>
                <c:pt idx="1831">
                  <c:v>132.72506551933401</c:v>
                </c:pt>
                <c:pt idx="1832">
                  <c:v>132.119277205104</c:v>
                </c:pt>
                <c:pt idx="1833">
                  <c:v>132.252031958966</c:v>
                </c:pt>
                <c:pt idx="1834">
                  <c:v>131.88526874181099</c:v>
                </c:pt>
                <c:pt idx="1835">
                  <c:v>131.775564568123</c:v>
                </c:pt>
                <c:pt idx="1836">
                  <c:v>131.466986664628</c:v>
                </c:pt>
                <c:pt idx="1837">
                  <c:v>131.11189829468401</c:v>
                </c:pt>
                <c:pt idx="1838">
                  <c:v>131.51646400899801</c:v>
                </c:pt>
                <c:pt idx="1839">
                  <c:v>131.88505248033101</c:v>
                </c:pt>
                <c:pt idx="1840">
                  <c:v>131.93103218758401</c:v>
                </c:pt>
                <c:pt idx="1841">
                  <c:v>132.08711248411001</c:v>
                </c:pt>
                <c:pt idx="1842">
                  <c:v>131.809227200561</c:v>
                </c:pt>
                <c:pt idx="1843">
                  <c:v>131.48604724547499</c:v>
                </c:pt>
                <c:pt idx="1844">
                  <c:v>131.38040949406701</c:v>
                </c:pt>
                <c:pt idx="1845">
                  <c:v>131.157256593634</c:v>
                </c:pt>
                <c:pt idx="1846">
                  <c:v>131.392256174647</c:v>
                </c:pt>
                <c:pt idx="1847">
                  <c:v>132.09536972107799</c:v>
                </c:pt>
                <c:pt idx="1848">
                  <c:v>132.07871529827099</c:v>
                </c:pt>
                <c:pt idx="1849">
                  <c:v>132.297899739337</c:v>
                </c:pt>
                <c:pt idx="1850">
                  <c:v>131.80412197385701</c:v>
                </c:pt>
                <c:pt idx="1851">
                  <c:v>131.80483726197201</c:v>
                </c:pt>
                <c:pt idx="1852">
                  <c:v>132.26589419259099</c:v>
                </c:pt>
                <c:pt idx="1853">
                  <c:v>131.67937838453801</c:v>
                </c:pt>
                <c:pt idx="1854">
                  <c:v>131.906207163723</c:v>
                </c:pt>
                <c:pt idx="1855">
                  <c:v>131.47299683289901</c:v>
                </c:pt>
                <c:pt idx="1856">
                  <c:v>130.036296186264</c:v>
                </c:pt>
                <c:pt idx="1857">
                  <c:v>127.88043565143499</c:v>
                </c:pt>
                <c:pt idx="1858">
                  <c:v>126.94701576018601</c:v>
                </c:pt>
                <c:pt idx="1859">
                  <c:v>127.66570550164801</c:v>
                </c:pt>
                <c:pt idx="1860">
                  <c:v>129.19751395498699</c:v>
                </c:pt>
                <c:pt idx="1861">
                  <c:v>129.73682468659101</c:v>
                </c:pt>
                <c:pt idx="1862">
                  <c:v>129.50678860206901</c:v>
                </c:pt>
                <c:pt idx="1863">
                  <c:v>128.24076315023899</c:v>
                </c:pt>
                <c:pt idx="1864">
                  <c:v>128.94738747148099</c:v>
                </c:pt>
                <c:pt idx="1865">
                  <c:v>129.032782148904</c:v>
                </c:pt>
                <c:pt idx="1866">
                  <c:v>128.54095616255401</c:v>
                </c:pt>
                <c:pt idx="1867">
                  <c:v>129.28666716479199</c:v>
                </c:pt>
                <c:pt idx="1868">
                  <c:v>128.48049008717001</c:v>
                </c:pt>
                <c:pt idx="1869">
                  <c:v>128.81759839192199</c:v>
                </c:pt>
                <c:pt idx="1870">
                  <c:v>129.05306756558701</c:v>
                </c:pt>
                <c:pt idx="1871">
                  <c:v>128.75183024261099</c:v>
                </c:pt>
                <c:pt idx="1872">
                  <c:v>128.675837010723</c:v>
                </c:pt>
                <c:pt idx="1873">
                  <c:v>129.585347521237</c:v>
                </c:pt>
                <c:pt idx="1874">
                  <c:v>130.25174220994401</c:v>
                </c:pt>
                <c:pt idx="1875">
                  <c:v>129.934471083316</c:v>
                </c:pt>
                <c:pt idx="1876">
                  <c:v>129.69984584871</c:v>
                </c:pt>
                <c:pt idx="1877">
                  <c:v>129.172111496024</c:v>
                </c:pt>
                <c:pt idx="1878">
                  <c:v>128.99928675260199</c:v>
                </c:pt>
                <c:pt idx="1879">
                  <c:v>129.49223017815299</c:v>
                </c:pt>
                <c:pt idx="1880">
                  <c:v>129.02037299011801</c:v>
                </c:pt>
                <c:pt idx="1881">
                  <c:v>127.791322168874</c:v>
                </c:pt>
                <c:pt idx="1882">
                  <c:v>127.91428107489899</c:v>
                </c:pt>
                <c:pt idx="1883">
                  <c:v>128.501996569017</c:v>
                </c:pt>
                <c:pt idx="1884">
                  <c:v>128.70971185875899</c:v>
                </c:pt>
                <c:pt idx="1885">
                  <c:v>130.32409664376999</c:v>
                </c:pt>
                <c:pt idx="1886">
                  <c:v>130.87035780718099</c:v>
                </c:pt>
                <c:pt idx="1887">
                  <c:v>131.31542757496399</c:v>
                </c:pt>
                <c:pt idx="1888">
                  <c:v>131.621257465659</c:v>
                </c:pt>
                <c:pt idx="1889">
                  <c:v>131.56456465487301</c:v>
                </c:pt>
                <c:pt idx="1890">
                  <c:v>131.929247236827</c:v>
                </c:pt>
                <c:pt idx="1891">
                  <c:v>132.09087579359999</c:v>
                </c:pt>
                <c:pt idx="1892">
                  <c:v>131.858347030831</c:v>
                </c:pt>
                <c:pt idx="1893">
                  <c:v>132.416842515014</c:v>
                </c:pt>
                <c:pt idx="1894">
                  <c:v>132.82544134328</c:v>
                </c:pt>
                <c:pt idx="1895">
                  <c:v>132.82524577887</c:v>
                </c:pt>
                <c:pt idx="1896">
                  <c:v>132.60557587304601</c:v>
                </c:pt>
                <c:pt idx="1897">
                  <c:v>132.402487216324</c:v>
                </c:pt>
                <c:pt idx="1898">
                  <c:v>132.09853021496599</c:v>
                </c:pt>
                <c:pt idx="1899">
                  <c:v>133.02747274083799</c:v>
                </c:pt>
                <c:pt idx="1900">
                  <c:v>133.42661838614401</c:v>
                </c:pt>
                <c:pt idx="1901">
                  <c:v>133.44853086446599</c:v>
                </c:pt>
                <c:pt idx="1902">
                  <c:v>133.519165714644</c:v>
                </c:pt>
                <c:pt idx="1903">
                  <c:v>133.92852994526299</c:v>
                </c:pt>
                <c:pt idx="1904">
                  <c:v>133.064171471252</c:v>
                </c:pt>
                <c:pt idx="1905">
                  <c:v>133.034312806956</c:v>
                </c:pt>
                <c:pt idx="1906">
                  <c:v>133.20861287017399</c:v>
                </c:pt>
                <c:pt idx="1907">
                  <c:v>133.03233840495099</c:v>
                </c:pt>
                <c:pt idx="1908">
                  <c:v>132.55329813749901</c:v>
                </c:pt>
                <c:pt idx="1909">
                  <c:v>132.20026035416399</c:v>
                </c:pt>
                <c:pt idx="1910">
                  <c:v>131.37250248886301</c:v>
                </c:pt>
                <c:pt idx="1911">
                  <c:v>130.68302655456699</c:v>
                </c:pt>
                <c:pt idx="1912">
                  <c:v>130.671626185663</c:v>
                </c:pt>
                <c:pt idx="1913">
                  <c:v>130.31043287143899</c:v>
                </c:pt>
                <c:pt idx="1914">
                  <c:v>129.766854630241</c:v>
                </c:pt>
                <c:pt idx="1915">
                  <c:v>129.198448879545</c:v>
                </c:pt>
                <c:pt idx="1916">
                  <c:v>129.92068317883599</c:v>
                </c:pt>
                <c:pt idx="1917">
                  <c:v>129.66093373215901</c:v>
                </c:pt>
                <c:pt idx="1918">
                  <c:v>130.41840607103401</c:v>
                </c:pt>
                <c:pt idx="1919">
                  <c:v>130.75354576119801</c:v>
                </c:pt>
                <c:pt idx="1920">
                  <c:v>130.771201502362</c:v>
                </c:pt>
                <c:pt idx="1921">
                  <c:v>130.66635937240099</c:v>
                </c:pt>
                <c:pt idx="1922">
                  <c:v>130.91330511695901</c:v>
                </c:pt>
                <c:pt idx="1923">
                  <c:v>130.946307509615</c:v>
                </c:pt>
                <c:pt idx="1924">
                  <c:v>130.71723706997599</c:v>
                </c:pt>
                <c:pt idx="1925">
                  <c:v>130.65315941029399</c:v>
                </c:pt>
                <c:pt idx="1926">
                  <c:v>131.573796400188</c:v>
                </c:pt>
                <c:pt idx="1927">
                  <c:v>130.68528506379999</c:v>
                </c:pt>
                <c:pt idx="1928">
                  <c:v>129.513531434756</c:v>
                </c:pt>
                <c:pt idx="1929">
                  <c:v>131.119448546238</c:v>
                </c:pt>
                <c:pt idx="1930">
                  <c:v>130.54580804437899</c:v>
                </c:pt>
                <c:pt idx="1931">
                  <c:v>130.330579345665</c:v>
                </c:pt>
                <c:pt idx="1932">
                  <c:v>129.78580041017</c:v>
                </c:pt>
                <c:pt idx="1933">
                  <c:v>129.77077519496899</c:v>
                </c:pt>
                <c:pt idx="1934">
                  <c:v>129.17876587955701</c:v>
                </c:pt>
                <c:pt idx="1935">
                  <c:v>128.66650803373099</c:v>
                </c:pt>
                <c:pt idx="1936">
                  <c:v>128.977840434515</c:v>
                </c:pt>
                <c:pt idx="1937">
                  <c:v>129.73437820823099</c:v>
                </c:pt>
                <c:pt idx="1938">
                  <c:v>128.79434561205599</c:v>
                </c:pt>
                <c:pt idx="1939">
                  <c:v>128.586115528237</c:v>
                </c:pt>
                <c:pt idx="1940">
                  <c:v>129.16683843949801</c:v>
                </c:pt>
                <c:pt idx="1941">
                  <c:v>129.28962201032999</c:v>
                </c:pt>
                <c:pt idx="1942">
                  <c:v>129.71803898095499</c:v>
                </c:pt>
                <c:pt idx="1943">
                  <c:v>129.97681355648101</c:v>
                </c:pt>
                <c:pt idx="1944">
                  <c:v>129.49747224618599</c:v>
                </c:pt>
                <c:pt idx="1945">
                  <c:v>129.68795505318101</c:v>
                </c:pt>
                <c:pt idx="1946">
                  <c:v>129.135013095777</c:v>
                </c:pt>
                <c:pt idx="1947">
                  <c:v>128.82972374613499</c:v>
                </c:pt>
                <c:pt idx="1948">
                  <c:v>128.44608532739699</c:v>
                </c:pt>
                <c:pt idx="1949">
                  <c:v>128.41838209795199</c:v>
                </c:pt>
                <c:pt idx="1950">
                  <c:v>128.36338187466299</c:v>
                </c:pt>
                <c:pt idx="1951">
                  <c:v>127.60240138821899</c:v>
                </c:pt>
                <c:pt idx="1952">
                  <c:v>127.073483989585</c:v>
                </c:pt>
                <c:pt idx="1953">
                  <c:v>126.521824238951</c:v>
                </c:pt>
                <c:pt idx="1954">
                  <c:v>127.108108919218</c:v>
                </c:pt>
                <c:pt idx="1955">
                  <c:v>126.475428542747</c:v>
                </c:pt>
                <c:pt idx="1956">
                  <c:v>126.623498269357</c:v>
                </c:pt>
                <c:pt idx="1957">
                  <c:v>125.944296603607</c:v>
                </c:pt>
                <c:pt idx="1958">
                  <c:v>125.846683030069</c:v>
                </c:pt>
                <c:pt idx="1959">
                  <c:v>125.94984738447501</c:v>
                </c:pt>
                <c:pt idx="1960">
                  <c:v>125.959217156093</c:v>
                </c:pt>
                <c:pt idx="1961">
                  <c:v>126.901778698166</c:v>
                </c:pt>
                <c:pt idx="1962">
                  <c:v>126.478341573291</c:v>
                </c:pt>
                <c:pt idx="1963">
                  <c:v>127.43124512044599</c:v>
                </c:pt>
                <c:pt idx="1964">
                  <c:v>126.895835604673</c:v>
                </c:pt>
                <c:pt idx="1965">
                  <c:v>127.184346373474</c:v>
                </c:pt>
                <c:pt idx="1966">
                  <c:v>128.431784183107</c:v>
                </c:pt>
                <c:pt idx="1967">
                  <c:v>128.321976979428</c:v>
                </c:pt>
                <c:pt idx="1968">
                  <c:v>127.84194342336301</c:v>
                </c:pt>
                <c:pt idx="1969">
                  <c:v>128.287411227852</c:v>
                </c:pt>
                <c:pt idx="1970">
                  <c:v>128.66523780610399</c:v>
                </c:pt>
                <c:pt idx="1971">
                  <c:v>127.929825726703</c:v>
                </c:pt>
                <c:pt idx="1972">
                  <c:v>128.154561184866</c:v>
                </c:pt>
                <c:pt idx="1973">
                  <c:v>127.841823849167</c:v>
                </c:pt>
                <c:pt idx="1974">
                  <c:v>128.207894226457</c:v>
                </c:pt>
                <c:pt idx="1975">
                  <c:v>128.94868331597499</c:v>
                </c:pt>
                <c:pt idx="1976">
                  <c:v>129.156229481341</c:v>
                </c:pt>
                <c:pt idx="1977">
                  <c:v>128.82871778565899</c:v>
                </c:pt>
                <c:pt idx="1978">
                  <c:v>129.63437387979701</c:v>
                </c:pt>
                <c:pt idx="1979">
                  <c:v>130.15279997431199</c:v>
                </c:pt>
                <c:pt idx="1980">
                  <c:v>130.02128174861599</c:v>
                </c:pt>
                <c:pt idx="1981">
                  <c:v>130.36916417086599</c:v>
                </c:pt>
                <c:pt idx="1982">
                  <c:v>130.10400961972999</c:v>
                </c:pt>
                <c:pt idx="1983">
                  <c:v>130.426770185468</c:v>
                </c:pt>
                <c:pt idx="1984">
                  <c:v>131.08126940010999</c:v>
                </c:pt>
                <c:pt idx="1985">
                  <c:v>130.40296713635701</c:v>
                </c:pt>
                <c:pt idx="1986">
                  <c:v>130.57358501427501</c:v>
                </c:pt>
                <c:pt idx="1987">
                  <c:v>131.068974608236</c:v>
                </c:pt>
                <c:pt idx="1988">
                  <c:v>131.43665067485699</c:v>
                </c:pt>
                <c:pt idx="1989">
                  <c:v>132.013512467727</c:v>
                </c:pt>
                <c:pt idx="1990">
                  <c:v>132.15762665886601</c:v>
                </c:pt>
                <c:pt idx="1991">
                  <c:v>132.29022513468499</c:v>
                </c:pt>
                <c:pt idx="1992">
                  <c:v>131.87698070161201</c:v>
                </c:pt>
                <c:pt idx="1993">
                  <c:v>131.90499528587</c:v>
                </c:pt>
                <c:pt idx="1994">
                  <c:v>132.15138620722001</c:v>
                </c:pt>
                <c:pt idx="1995">
                  <c:v>132.37436807149399</c:v>
                </c:pt>
                <c:pt idx="1996">
                  <c:v>132.098057697949</c:v>
                </c:pt>
                <c:pt idx="1997">
                  <c:v>131.96045943326999</c:v>
                </c:pt>
                <c:pt idx="1998">
                  <c:v>133.21501979102899</c:v>
                </c:pt>
                <c:pt idx="1999">
                  <c:v>133.75082816058901</c:v>
                </c:pt>
                <c:pt idx="2000">
                  <c:v>133.86548949534699</c:v>
                </c:pt>
                <c:pt idx="2001">
                  <c:v>133.728664867144</c:v>
                </c:pt>
                <c:pt idx="2002">
                  <c:v>133.735813062039</c:v>
                </c:pt>
                <c:pt idx="2003">
                  <c:v>132.94034538599499</c:v>
                </c:pt>
                <c:pt idx="2004">
                  <c:v>132.798474206116</c:v>
                </c:pt>
                <c:pt idx="2005">
                  <c:v>132.88785299924399</c:v>
                </c:pt>
                <c:pt idx="2006">
                  <c:v>134.092994659147</c:v>
                </c:pt>
                <c:pt idx="2007">
                  <c:v>133.81759327563</c:v>
                </c:pt>
                <c:pt idx="2008">
                  <c:v>134.15427513026799</c:v>
                </c:pt>
                <c:pt idx="2009">
                  <c:v>134.15148240732901</c:v>
                </c:pt>
                <c:pt idx="2010">
                  <c:v>133.814227618166</c:v>
                </c:pt>
                <c:pt idx="2011">
                  <c:v>134.00345850086799</c:v>
                </c:pt>
                <c:pt idx="2012">
                  <c:v>134.35543376960101</c:v>
                </c:pt>
                <c:pt idx="2013">
                  <c:v>134.41406694514899</c:v>
                </c:pt>
                <c:pt idx="2014">
                  <c:v>134.51182766882701</c:v>
                </c:pt>
                <c:pt idx="2015">
                  <c:v>134.91921830404601</c:v>
                </c:pt>
                <c:pt idx="2016">
                  <c:v>135.31079432510001</c:v>
                </c:pt>
                <c:pt idx="2017">
                  <c:v>135.72087331837901</c:v>
                </c:pt>
                <c:pt idx="2018">
                  <c:v>135.31416074452201</c:v>
                </c:pt>
                <c:pt idx="2019">
                  <c:v>135.63277220911101</c:v>
                </c:pt>
                <c:pt idx="2020">
                  <c:v>135.744050016014</c:v>
                </c:pt>
                <c:pt idx="2021">
                  <c:v>136.40786563884399</c:v>
                </c:pt>
                <c:pt idx="2022">
                  <c:v>136.13779219273201</c:v>
                </c:pt>
                <c:pt idx="2023">
                  <c:v>135.94943598331699</c:v>
                </c:pt>
                <c:pt idx="2024">
                  <c:v>135.428050384709</c:v>
                </c:pt>
                <c:pt idx="2025">
                  <c:v>135.26238539904699</c:v>
                </c:pt>
                <c:pt idx="2026">
                  <c:v>135.31809997282301</c:v>
                </c:pt>
                <c:pt idx="2027">
                  <c:v>135.79427143246599</c:v>
                </c:pt>
                <c:pt idx="2028">
                  <c:v>136.085592686502</c:v>
                </c:pt>
                <c:pt idx="2029">
                  <c:v>136.33964167281999</c:v>
                </c:pt>
                <c:pt idx="2030">
                  <c:v>136.09966476004399</c:v>
                </c:pt>
                <c:pt idx="2031">
                  <c:v>135.88090148819001</c:v>
                </c:pt>
                <c:pt idx="2032">
                  <c:v>135.616297305795</c:v>
                </c:pt>
                <c:pt idx="2033">
                  <c:v>135.854887385995</c:v>
                </c:pt>
                <c:pt idx="2034">
                  <c:v>136.06343785743101</c:v>
                </c:pt>
                <c:pt idx="2035">
                  <c:v>135.51991701665199</c:v>
                </c:pt>
                <c:pt idx="2036">
                  <c:v>136.33455631586401</c:v>
                </c:pt>
                <c:pt idx="2037">
                  <c:v>136.46709206349999</c:v>
                </c:pt>
                <c:pt idx="2038">
                  <c:v>135.948760005189</c:v>
                </c:pt>
                <c:pt idx="2039">
                  <c:v>136.02269665078001</c:v>
                </c:pt>
                <c:pt idx="2040">
                  <c:v>136.36588521145401</c:v>
                </c:pt>
                <c:pt idx="2041">
                  <c:v>136.07562107040499</c:v>
                </c:pt>
                <c:pt idx="2042">
                  <c:v>135.01916747697399</c:v>
                </c:pt>
                <c:pt idx="2043">
                  <c:v>134.736439724604</c:v>
                </c:pt>
                <c:pt idx="2044">
                  <c:v>135.07674698093399</c:v>
                </c:pt>
                <c:pt idx="2045">
                  <c:v>134.923298196746</c:v>
                </c:pt>
                <c:pt idx="2046">
                  <c:v>135.16454104395299</c:v>
                </c:pt>
                <c:pt idx="2047">
                  <c:v>135.49968348876999</c:v>
                </c:pt>
                <c:pt idx="2048">
                  <c:v>135.693748824951</c:v>
                </c:pt>
                <c:pt idx="2049">
                  <c:v>135.625075250414</c:v>
                </c:pt>
                <c:pt idx="2050">
                  <c:v>135.585271701713</c:v>
                </c:pt>
                <c:pt idx="2051">
                  <c:v>135.642939550233</c:v>
                </c:pt>
                <c:pt idx="2052">
                  <c:v>135.971146111758</c:v>
                </c:pt>
                <c:pt idx="2053">
                  <c:v>136.97090975674101</c:v>
                </c:pt>
                <c:pt idx="2054">
                  <c:v>137.090380757079</c:v>
                </c:pt>
                <c:pt idx="2055">
                  <c:v>137.18044341123201</c:v>
                </c:pt>
                <c:pt idx="2056">
                  <c:v>138.10421250214401</c:v>
                </c:pt>
                <c:pt idx="2057">
                  <c:v>138.371457497546</c:v>
                </c:pt>
                <c:pt idx="2058">
                  <c:v>138.05719932530599</c:v>
                </c:pt>
                <c:pt idx="2059">
                  <c:v>137.91722455886699</c:v>
                </c:pt>
                <c:pt idx="2060">
                  <c:v>137.78364584859199</c:v>
                </c:pt>
                <c:pt idx="2061">
                  <c:v>138.03654332645999</c:v>
                </c:pt>
                <c:pt idx="2062">
                  <c:v>137.76587799754699</c:v>
                </c:pt>
                <c:pt idx="2063">
                  <c:v>137.78763188865099</c:v>
                </c:pt>
                <c:pt idx="2064">
                  <c:v>137.75069301949799</c:v>
                </c:pt>
                <c:pt idx="2065">
                  <c:v>137.26845154740801</c:v>
                </c:pt>
                <c:pt idx="2066">
                  <c:v>137.285933529197</c:v>
                </c:pt>
                <c:pt idx="2067">
                  <c:v>137.61170337362699</c:v>
                </c:pt>
                <c:pt idx="2068">
                  <c:v>137.547243712735</c:v>
                </c:pt>
                <c:pt idx="2069">
                  <c:v>137.427156673187</c:v>
                </c:pt>
                <c:pt idx="2070">
                  <c:v>138.294403084348</c:v>
                </c:pt>
                <c:pt idx="2071">
                  <c:v>139.23873592488701</c:v>
                </c:pt>
                <c:pt idx="2072">
                  <c:v>140.256948776076</c:v>
                </c:pt>
                <c:pt idx="2073">
                  <c:v>141.65941796324299</c:v>
                </c:pt>
                <c:pt idx="2074">
                  <c:v>141.851711318707</c:v>
                </c:pt>
                <c:pt idx="2075">
                  <c:v>142.416837568907</c:v>
                </c:pt>
                <c:pt idx="2076">
                  <c:v>141.94712454125599</c:v>
                </c:pt>
                <c:pt idx="2077">
                  <c:v>143.25422860632199</c:v>
                </c:pt>
                <c:pt idx="2078">
                  <c:v>142.96447623578001</c:v>
                </c:pt>
                <c:pt idx="2079">
                  <c:v>142.52268060020899</c:v>
                </c:pt>
                <c:pt idx="2080">
                  <c:v>142.99197282839401</c:v>
                </c:pt>
                <c:pt idx="2081">
                  <c:v>142.70929754309299</c:v>
                </c:pt>
                <c:pt idx="2082">
                  <c:v>142.24425558195099</c:v>
                </c:pt>
                <c:pt idx="2083">
                  <c:v>142.39344174067699</c:v>
                </c:pt>
                <c:pt idx="2084">
                  <c:v>142.32471274860799</c:v>
                </c:pt>
                <c:pt idx="2085">
                  <c:v>141.97106521060601</c:v>
                </c:pt>
                <c:pt idx="2086">
                  <c:v>142.37078954438201</c:v>
                </c:pt>
                <c:pt idx="2087">
                  <c:v>142.303474885356</c:v>
                </c:pt>
                <c:pt idx="2088">
                  <c:v>141.89283130632401</c:v>
                </c:pt>
                <c:pt idx="2089">
                  <c:v>142.088038523889</c:v>
                </c:pt>
                <c:pt idx="2090">
                  <c:v>143.19738932476699</c:v>
                </c:pt>
                <c:pt idx="2091">
                  <c:v>143.07075359230001</c:v>
                </c:pt>
                <c:pt idx="2092">
                  <c:v>143.70333882671301</c:v>
                </c:pt>
                <c:pt idx="2093">
                  <c:v>143.36459912486001</c:v>
                </c:pt>
                <c:pt idx="2094">
                  <c:v>142.91849855637599</c:v>
                </c:pt>
                <c:pt idx="2095">
                  <c:v>143.02460859386599</c:v>
                </c:pt>
                <c:pt idx="2096">
                  <c:v>143.40305455925801</c:v>
                </c:pt>
                <c:pt idx="2097">
                  <c:v>142.76649651023001</c:v>
                </c:pt>
                <c:pt idx="2098">
                  <c:v>142.84136245267899</c:v>
                </c:pt>
                <c:pt idx="2099">
                  <c:v>143.35346558377</c:v>
                </c:pt>
                <c:pt idx="2100">
                  <c:v>143.54526383906401</c:v>
                </c:pt>
                <c:pt idx="2101">
                  <c:v>143.33233594178901</c:v>
                </c:pt>
                <c:pt idx="2102">
                  <c:v>143.51392053123999</c:v>
                </c:pt>
                <c:pt idx="2103">
                  <c:v>143.58174236652599</c:v>
                </c:pt>
                <c:pt idx="2104">
                  <c:v>143.338808498345</c:v>
                </c:pt>
                <c:pt idx="2105">
                  <c:v>143.55494255435801</c:v>
                </c:pt>
                <c:pt idx="2106">
                  <c:v>143.94362206342501</c:v>
                </c:pt>
                <c:pt idx="2107">
                  <c:v>143.30684991586801</c:v>
                </c:pt>
                <c:pt idx="2108">
                  <c:v>143.18065452752199</c:v>
                </c:pt>
                <c:pt idx="2109">
                  <c:v>143.319345708794</c:v>
                </c:pt>
                <c:pt idx="2110">
                  <c:v>142.55609758203099</c:v>
                </c:pt>
                <c:pt idx="2111">
                  <c:v>142.40966887290099</c:v>
                </c:pt>
                <c:pt idx="2112">
                  <c:v>142.18715080448899</c:v>
                </c:pt>
                <c:pt idx="2113">
                  <c:v>142.86696859118101</c:v>
                </c:pt>
                <c:pt idx="2114">
                  <c:v>142.340583986664</c:v>
                </c:pt>
                <c:pt idx="2115">
                  <c:v>142.16472280091199</c:v>
                </c:pt>
                <c:pt idx="2116">
                  <c:v>142.38576410644501</c:v>
                </c:pt>
                <c:pt idx="2117">
                  <c:v>142.85362662644701</c:v>
                </c:pt>
                <c:pt idx="2118">
                  <c:v>144.01472543426399</c:v>
                </c:pt>
                <c:pt idx="2119">
                  <c:v>143.83709493212999</c:v>
                </c:pt>
                <c:pt idx="2120">
                  <c:v>143.19146878515801</c:v>
                </c:pt>
                <c:pt idx="2121">
                  <c:v>141.03816030252199</c:v>
                </c:pt>
                <c:pt idx="2122">
                  <c:v>141.79768526809099</c:v>
                </c:pt>
                <c:pt idx="2123">
                  <c:v>140.58705353117199</c:v>
                </c:pt>
                <c:pt idx="2124">
                  <c:v>140.78011631386599</c:v>
                </c:pt>
                <c:pt idx="2125">
                  <c:v>141.203498461403</c:v>
                </c:pt>
                <c:pt idx="2126">
                  <c:v>141.088643538382</c:v>
                </c:pt>
                <c:pt idx="2127">
                  <c:v>141.14667450706401</c:v>
                </c:pt>
                <c:pt idx="2128">
                  <c:v>141.35988256943199</c:v>
                </c:pt>
                <c:pt idx="2129">
                  <c:v>142.77000250822201</c:v>
                </c:pt>
                <c:pt idx="2130">
                  <c:v>143.46988454052001</c:v>
                </c:pt>
                <c:pt idx="2131">
                  <c:v>142.993703052054</c:v>
                </c:pt>
                <c:pt idx="2132">
                  <c:v>142.68088807454501</c:v>
                </c:pt>
                <c:pt idx="2133">
                  <c:v>142.88149307336599</c:v>
                </c:pt>
                <c:pt idx="2134">
                  <c:v>143.151241428867</c:v>
                </c:pt>
                <c:pt idx="2135">
                  <c:v>142.80615773611601</c:v>
                </c:pt>
                <c:pt idx="2136">
                  <c:v>142.956453170712</c:v>
                </c:pt>
                <c:pt idx="2137">
                  <c:v>142.512933884548</c:v>
                </c:pt>
                <c:pt idx="2138">
                  <c:v>140.87896494373001</c:v>
                </c:pt>
                <c:pt idx="2139">
                  <c:v>140.89636966273599</c:v>
                </c:pt>
                <c:pt idx="2140">
                  <c:v>140.44725652814</c:v>
                </c:pt>
                <c:pt idx="2141">
                  <c:v>140.43913377611199</c:v>
                </c:pt>
                <c:pt idx="2142">
                  <c:v>140.74804404024201</c:v>
                </c:pt>
                <c:pt idx="2143">
                  <c:v>139.86449361986399</c:v>
                </c:pt>
                <c:pt idx="2144">
                  <c:v>139.94171987068901</c:v>
                </c:pt>
                <c:pt idx="2145">
                  <c:v>139.966391116267</c:v>
                </c:pt>
                <c:pt idx="2146">
                  <c:v>139.53276176809101</c:v>
                </c:pt>
                <c:pt idx="2147">
                  <c:v>139.66627490003401</c:v>
                </c:pt>
                <c:pt idx="2148">
                  <c:v>140.313445157996</c:v>
                </c:pt>
                <c:pt idx="2149">
                  <c:v>140.602230187223</c:v>
                </c:pt>
                <c:pt idx="2150">
                  <c:v>140.32022493443199</c:v>
                </c:pt>
                <c:pt idx="2151">
                  <c:v>140.48317089762699</c:v>
                </c:pt>
                <c:pt idx="2152">
                  <c:v>140.66316403865</c:v>
                </c:pt>
                <c:pt idx="2153">
                  <c:v>140.70966563953201</c:v>
                </c:pt>
                <c:pt idx="2154">
                  <c:v>140.11019488058</c:v>
                </c:pt>
                <c:pt idx="2155">
                  <c:v>139.68548316313499</c:v>
                </c:pt>
                <c:pt idx="2156">
                  <c:v>139.554778583923</c:v>
                </c:pt>
                <c:pt idx="2157">
                  <c:v>139.65929540461201</c:v>
                </c:pt>
                <c:pt idx="2158">
                  <c:v>139.71616435407199</c:v>
                </c:pt>
                <c:pt idx="2159">
                  <c:v>139.66435515204199</c:v>
                </c:pt>
                <c:pt idx="2160">
                  <c:v>139.109281153723</c:v>
                </c:pt>
                <c:pt idx="2161">
                  <c:v>139.27584351537101</c:v>
                </c:pt>
                <c:pt idx="2162">
                  <c:v>139.726496553168</c:v>
                </c:pt>
                <c:pt idx="2163">
                  <c:v>139.76113267538099</c:v>
                </c:pt>
                <c:pt idx="2164">
                  <c:v>139.005493573367</c:v>
                </c:pt>
                <c:pt idx="2165">
                  <c:v>138.18117388526599</c:v>
                </c:pt>
                <c:pt idx="2166">
                  <c:v>136.881067047051</c:v>
                </c:pt>
                <c:pt idx="2167">
                  <c:v>135.964198955293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Sheet10!$CB$7</c:f>
              <c:strCache>
                <c:ptCount val="1"/>
                <c:pt idx="0">
                  <c:v>ERCDaily250</c:v>
                </c:pt>
              </c:strCache>
            </c:strRef>
          </c:tx>
          <c:marker>
            <c:symbol val="none"/>
          </c:marker>
          <c:val>
            <c:numRef>
              <c:f>Sheet10!$CB$8:$CB$2418</c:f>
              <c:numCache>
                <c:formatCode>General</c:formatCode>
                <c:ptCount val="2411"/>
                <c:pt idx="0">
                  <c:v>100</c:v>
                </c:pt>
                <c:pt idx="1">
                  <c:v>99.908144090590994</c:v>
                </c:pt>
                <c:pt idx="2">
                  <c:v>99.686359489135697</c:v>
                </c:pt>
                <c:pt idx="3">
                  <c:v>99.400624937047596</c:v>
                </c:pt>
                <c:pt idx="4">
                  <c:v>99.211814606409703</c:v>
                </c:pt>
                <c:pt idx="5">
                  <c:v>99.512324390813106</c:v>
                </c:pt>
                <c:pt idx="6">
                  <c:v>99.355535236909603</c:v>
                </c:pt>
                <c:pt idx="7">
                  <c:v>99.627265465028799</c:v>
                </c:pt>
                <c:pt idx="8">
                  <c:v>99.605568585289305</c:v>
                </c:pt>
                <c:pt idx="9">
                  <c:v>99.512180469754696</c:v>
                </c:pt>
                <c:pt idx="10">
                  <c:v>99.4472652905948</c:v>
                </c:pt>
                <c:pt idx="11">
                  <c:v>98.987739455665206</c:v>
                </c:pt>
                <c:pt idx="12">
                  <c:v>99.024218774257307</c:v>
                </c:pt>
                <c:pt idx="13">
                  <c:v>99.249812365647003</c:v>
                </c:pt>
                <c:pt idx="14">
                  <c:v>99.077520913312796</c:v>
                </c:pt>
                <c:pt idx="15">
                  <c:v>99.360625010481101</c:v>
                </c:pt>
                <c:pt idx="16">
                  <c:v>99.562972424376994</c:v>
                </c:pt>
                <c:pt idx="17">
                  <c:v>99.312070658045599</c:v>
                </c:pt>
                <c:pt idx="18">
                  <c:v>99.525188825589595</c:v>
                </c:pt>
                <c:pt idx="19">
                  <c:v>99.489076081498396</c:v>
                </c:pt>
                <c:pt idx="20">
                  <c:v>99.232787624119297</c:v>
                </c:pt>
                <c:pt idx="21">
                  <c:v>99.821354128516106</c:v>
                </c:pt>
                <c:pt idx="22">
                  <c:v>99.851125757751802</c:v>
                </c:pt>
                <c:pt idx="23">
                  <c:v>99.973216658750601</c:v>
                </c:pt>
                <c:pt idx="24">
                  <c:v>99.389798929565501</c:v>
                </c:pt>
                <c:pt idx="25">
                  <c:v>99.407761051246396</c:v>
                </c:pt>
                <c:pt idx="26">
                  <c:v>100.241178831453</c:v>
                </c:pt>
                <c:pt idx="27">
                  <c:v>100.38686870780001</c:v>
                </c:pt>
                <c:pt idx="28">
                  <c:v>100.529075823943</c:v>
                </c:pt>
                <c:pt idx="29">
                  <c:v>100.73799792199399</c:v>
                </c:pt>
                <c:pt idx="30">
                  <c:v>100.46193065455201</c:v>
                </c:pt>
                <c:pt idx="31">
                  <c:v>99.853889218639694</c:v>
                </c:pt>
                <c:pt idx="32">
                  <c:v>99.941076301474595</c:v>
                </c:pt>
                <c:pt idx="33">
                  <c:v>99.528012848025696</c:v>
                </c:pt>
                <c:pt idx="34">
                  <c:v>99.202197198960206</c:v>
                </c:pt>
                <c:pt idx="35">
                  <c:v>98.723881608519306</c:v>
                </c:pt>
                <c:pt idx="36">
                  <c:v>99.139149933635693</c:v>
                </c:pt>
                <c:pt idx="37">
                  <c:v>99.166325090580301</c:v>
                </c:pt>
                <c:pt idx="38">
                  <c:v>99.152012036042606</c:v>
                </c:pt>
                <c:pt idx="39">
                  <c:v>98.888663096057499</c:v>
                </c:pt>
                <c:pt idx="40">
                  <c:v>99.103464734537994</c:v>
                </c:pt>
                <c:pt idx="41">
                  <c:v>99.368434765076401</c:v>
                </c:pt>
                <c:pt idx="42">
                  <c:v>98.899334429156397</c:v>
                </c:pt>
                <c:pt idx="43">
                  <c:v>98.216141755423294</c:v>
                </c:pt>
                <c:pt idx="44">
                  <c:v>98.079312836746595</c:v>
                </c:pt>
                <c:pt idx="45">
                  <c:v>97.466830931682395</c:v>
                </c:pt>
                <c:pt idx="46">
                  <c:v>97.680189918688498</c:v>
                </c:pt>
                <c:pt idx="47">
                  <c:v>97.919317394354394</c:v>
                </c:pt>
                <c:pt idx="48">
                  <c:v>97.954980756351105</c:v>
                </c:pt>
                <c:pt idx="49">
                  <c:v>98.233796570770494</c:v>
                </c:pt>
                <c:pt idx="50">
                  <c:v>97.990995452703203</c:v>
                </c:pt>
                <c:pt idx="51">
                  <c:v>97.863159006526203</c:v>
                </c:pt>
                <c:pt idx="52">
                  <c:v>97.600423365176098</c:v>
                </c:pt>
                <c:pt idx="53">
                  <c:v>97.798920962884097</c:v>
                </c:pt>
                <c:pt idx="54">
                  <c:v>97.987642763486804</c:v>
                </c:pt>
                <c:pt idx="55">
                  <c:v>98.015563786853406</c:v>
                </c:pt>
                <c:pt idx="56">
                  <c:v>98.348849054563402</c:v>
                </c:pt>
                <c:pt idx="57">
                  <c:v>98.297540213779598</c:v>
                </c:pt>
                <c:pt idx="58">
                  <c:v>98.475477831726494</c:v>
                </c:pt>
                <c:pt idx="59">
                  <c:v>98.353528658401004</c:v>
                </c:pt>
                <c:pt idx="60">
                  <c:v>98.236969179382996</c:v>
                </c:pt>
                <c:pt idx="61">
                  <c:v>98.203007269016197</c:v>
                </c:pt>
                <c:pt idx="62">
                  <c:v>98.710417015389396</c:v>
                </c:pt>
                <c:pt idx="63">
                  <c:v>98.488354958496501</c:v>
                </c:pt>
                <c:pt idx="64">
                  <c:v>98.891114150500002</c:v>
                </c:pt>
                <c:pt idx="65">
                  <c:v>98.341883452209004</c:v>
                </c:pt>
                <c:pt idx="66">
                  <c:v>98.533586236645903</c:v>
                </c:pt>
                <c:pt idx="67">
                  <c:v>98.348515700341196</c:v>
                </c:pt>
                <c:pt idx="68">
                  <c:v>98.079855238731994</c:v>
                </c:pt>
                <c:pt idx="69">
                  <c:v>97.898600484794997</c:v>
                </c:pt>
                <c:pt idx="70">
                  <c:v>97.566907049987194</c:v>
                </c:pt>
                <c:pt idx="71">
                  <c:v>97.885757239729799</c:v>
                </c:pt>
                <c:pt idx="72">
                  <c:v>97.700207646292</c:v>
                </c:pt>
                <c:pt idx="73">
                  <c:v>97.385972403812104</c:v>
                </c:pt>
                <c:pt idx="74">
                  <c:v>97.513470570441697</c:v>
                </c:pt>
                <c:pt idx="75">
                  <c:v>97.262016874980006</c:v>
                </c:pt>
                <c:pt idx="76">
                  <c:v>97.347433847187801</c:v>
                </c:pt>
                <c:pt idx="77">
                  <c:v>97.436243841494402</c:v>
                </c:pt>
                <c:pt idx="78">
                  <c:v>97.776274113598703</c:v>
                </c:pt>
                <c:pt idx="79">
                  <c:v>98.017429478799798</c:v>
                </c:pt>
                <c:pt idx="80">
                  <c:v>97.872727199583196</c:v>
                </c:pt>
                <c:pt idx="81">
                  <c:v>97.347911229196697</c:v>
                </c:pt>
                <c:pt idx="82">
                  <c:v>97.412424492092995</c:v>
                </c:pt>
                <c:pt idx="83">
                  <c:v>97.482489372610502</c:v>
                </c:pt>
                <c:pt idx="84">
                  <c:v>97.724307717656998</c:v>
                </c:pt>
                <c:pt idx="85">
                  <c:v>97.929713933123395</c:v>
                </c:pt>
                <c:pt idx="86">
                  <c:v>97.390936003535998</c:v>
                </c:pt>
                <c:pt idx="87">
                  <c:v>97.526499940930805</c:v>
                </c:pt>
                <c:pt idx="88">
                  <c:v>97.477534700416498</c:v>
                </c:pt>
                <c:pt idx="89">
                  <c:v>97.614774643208506</c:v>
                </c:pt>
                <c:pt idx="90">
                  <c:v>97.667105499236698</c:v>
                </c:pt>
                <c:pt idx="91">
                  <c:v>97.615245601632097</c:v>
                </c:pt>
                <c:pt idx="92">
                  <c:v>97.486689729926695</c:v>
                </c:pt>
                <c:pt idx="93">
                  <c:v>97.715124388292594</c:v>
                </c:pt>
                <c:pt idx="94">
                  <c:v>97.889457153209406</c:v>
                </c:pt>
                <c:pt idx="95">
                  <c:v>97.792333545261897</c:v>
                </c:pt>
                <c:pt idx="96">
                  <c:v>97.779306229165897</c:v>
                </c:pt>
                <c:pt idx="97">
                  <c:v>97.877003002647598</c:v>
                </c:pt>
                <c:pt idx="98">
                  <c:v>98.142044495714202</c:v>
                </c:pt>
                <c:pt idx="99">
                  <c:v>98.415438749282899</c:v>
                </c:pt>
                <c:pt idx="100">
                  <c:v>97.9364977393152</c:v>
                </c:pt>
                <c:pt idx="101">
                  <c:v>97.794927507668405</c:v>
                </c:pt>
                <c:pt idx="102">
                  <c:v>97.798065385269794</c:v>
                </c:pt>
                <c:pt idx="103">
                  <c:v>97.360463204986402</c:v>
                </c:pt>
                <c:pt idx="104">
                  <c:v>97.323660039731607</c:v>
                </c:pt>
                <c:pt idx="105">
                  <c:v>97.774098151641695</c:v>
                </c:pt>
                <c:pt idx="106">
                  <c:v>97.196998646964104</c:v>
                </c:pt>
                <c:pt idx="107">
                  <c:v>96.934024100670101</c:v>
                </c:pt>
                <c:pt idx="108">
                  <c:v>96.955345070618606</c:v>
                </c:pt>
                <c:pt idx="109">
                  <c:v>96.777746064101194</c:v>
                </c:pt>
                <c:pt idx="110">
                  <c:v>96.759601629074197</c:v>
                </c:pt>
                <c:pt idx="111">
                  <c:v>96.050642589262296</c:v>
                </c:pt>
                <c:pt idx="112">
                  <c:v>95.825068958508794</c:v>
                </c:pt>
                <c:pt idx="113">
                  <c:v>96.137144180978396</c:v>
                </c:pt>
                <c:pt idx="114">
                  <c:v>96.830656333466706</c:v>
                </c:pt>
                <c:pt idx="115">
                  <c:v>96.330969158046997</c:v>
                </c:pt>
                <c:pt idx="116">
                  <c:v>95.881619838284607</c:v>
                </c:pt>
                <c:pt idx="117">
                  <c:v>95.864017344678601</c:v>
                </c:pt>
                <c:pt idx="118">
                  <c:v>95.837714871226197</c:v>
                </c:pt>
                <c:pt idx="119">
                  <c:v>95.814349390803002</c:v>
                </c:pt>
                <c:pt idx="120">
                  <c:v>94.625074911612202</c:v>
                </c:pt>
                <c:pt idx="121">
                  <c:v>94.803982839363997</c:v>
                </c:pt>
                <c:pt idx="122">
                  <c:v>95.356223150266104</c:v>
                </c:pt>
                <c:pt idx="123">
                  <c:v>94.425183564436395</c:v>
                </c:pt>
                <c:pt idx="124">
                  <c:v>94.4950786157858</c:v>
                </c:pt>
                <c:pt idx="125">
                  <c:v>94.297491596832899</c:v>
                </c:pt>
                <c:pt idx="126">
                  <c:v>93.463463208540205</c:v>
                </c:pt>
                <c:pt idx="127">
                  <c:v>92.112237679830002</c:v>
                </c:pt>
                <c:pt idx="128">
                  <c:v>90.932875104351794</c:v>
                </c:pt>
                <c:pt idx="129">
                  <c:v>88.8787956276595</c:v>
                </c:pt>
                <c:pt idx="130">
                  <c:v>90.344302590365402</c:v>
                </c:pt>
                <c:pt idx="131">
                  <c:v>90.132613782092506</c:v>
                </c:pt>
                <c:pt idx="132">
                  <c:v>89.100502790606498</c:v>
                </c:pt>
                <c:pt idx="133">
                  <c:v>89.1439828875193</c:v>
                </c:pt>
                <c:pt idx="134">
                  <c:v>88.837275729717405</c:v>
                </c:pt>
                <c:pt idx="135">
                  <c:v>89.768635624321305</c:v>
                </c:pt>
                <c:pt idx="136">
                  <c:v>89.597399141323606</c:v>
                </c:pt>
                <c:pt idx="137">
                  <c:v>89.363559074381698</c:v>
                </c:pt>
                <c:pt idx="138">
                  <c:v>89.3965795128548</c:v>
                </c:pt>
                <c:pt idx="139">
                  <c:v>88.231292282852905</c:v>
                </c:pt>
                <c:pt idx="140">
                  <c:v>87.459021817830106</c:v>
                </c:pt>
                <c:pt idx="141">
                  <c:v>88.165954204082894</c:v>
                </c:pt>
                <c:pt idx="142">
                  <c:v>88.348787488331595</c:v>
                </c:pt>
                <c:pt idx="143">
                  <c:v>88.282854621854995</c:v>
                </c:pt>
                <c:pt idx="144">
                  <c:v>88.167043106481998</c:v>
                </c:pt>
                <c:pt idx="145">
                  <c:v>88.075125215131905</c:v>
                </c:pt>
                <c:pt idx="146">
                  <c:v>89.739742561902702</c:v>
                </c:pt>
                <c:pt idx="147">
                  <c:v>89.438014080640102</c:v>
                </c:pt>
                <c:pt idx="148">
                  <c:v>88.690975435154101</c:v>
                </c:pt>
                <c:pt idx="149">
                  <c:v>88.753256419630901</c:v>
                </c:pt>
                <c:pt idx="150">
                  <c:v>88.656251195862794</c:v>
                </c:pt>
                <c:pt idx="151">
                  <c:v>88.510485128913103</c:v>
                </c:pt>
                <c:pt idx="152">
                  <c:v>88.049876083036395</c:v>
                </c:pt>
                <c:pt idx="153">
                  <c:v>88.161898473425794</c:v>
                </c:pt>
                <c:pt idx="154">
                  <c:v>88.279538992606106</c:v>
                </c:pt>
                <c:pt idx="155">
                  <c:v>88.285709377490406</c:v>
                </c:pt>
                <c:pt idx="156">
                  <c:v>88.559748960254197</c:v>
                </c:pt>
                <c:pt idx="157">
                  <c:v>88.611242972631999</c:v>
                </c:pt>
                <c:pt idx="158">
                  <c:v>89.491474266829599</c:v>
                </c:pt>
                <c:pt idx="159">
                  <c:v>89.717824169516902</c:v>
                </c:pt>
                <c:pt idx="160">
                  <c:v>89.894682345536495</c:v>
                </c:pt>
                <c:pt idx="161">
                  <c:v>91.184067429977006</c:v>
                </c:pt>
                <c:pt idx="162">
                  <c:v>91.7865334905662</c:v>
                </c:pt>
                <c:pt idx="163">
                  <c:v>92.0084474287669</c:v>
                </c:pt>
                <c:pt idx="164">
                  <c:v>92.014826593024097</c:v>
                </c:pt>
                <c:pt idx="165">
                  <c:v>92.888718666124802</c:v>
                </c:pt>
                <c:pt idx="166">
                  <c:v>93.375203233399802</c:v>
                </c:pt>
                <c:pt idx="167">
                  <c:v>93.488043791513604</c:v>
                </c:pt>
                <c:pt idx="168">
                  <c:v>93.237368849017798</c:v>
                </c:pt>
                <c:pt idx="169">
                  <c:v>93.647897970116404</c:v>
                </c:pt>
                <c:pt idx="170">
                  <c:v>93.8422437644208</c:v>
                </c:pt>
                <c:pt idx="171">
                  <c:v>94.223353005970907</c:v>
                </c:pt>
                <c:pt idx="172">
                  <c:v>94.211260521437396</c:v>
                </c:pt>
                <c:pt idx="173">
                  <c:v>94.602630623620797</c:v>
                </c:pt>
                <c:pt idx="174">
                  <c:v>94.655119417223503</c:v>
                </c:pt>
                <c:pt idx="175">
                  <c:v>96.723102639108703</c:v>
                </c:pt>
                <c:pt idx="176">
                  <c:v>97.790962562376507</c:v>
                </c:pt>
                <c:pt idx="177">
                  <c:v>98.230155762017603</c:v>
                </c:pt>
                <c:pt idx="178">
                  <c:v>97.880715123372894</c:v>
                </c:pt>
                <c:pt idx="179">
                  <c:v>97.760457382713895</c:v>
                </c:pt>
                <c:pt idx="180">
                  <c:v>97.624476878483804</c:v>
                </c:pt>
                <c:pt idx="181">
                  <c:v>97.624708473797398</c:v>
                </c:pt>
                <c:pt idx="182">
                  <c:v>98.106077737378598</c:v>
                </c:pt>
                <c:pt idx="183">
                  <c:v>98.199562977080703</c:v>
                </c:pt>
                <c:pt idx="184">
                  <c:v>98.485766322368306</c:v>
                </c:pt>
                <c:pt idx="185">
                  <c:v>98.488172450413302</c:v>
                </c:pt>
                <c:pt idx="186">
                  <c:v>97.606163988326799</c:v>
                </c:pt>
                <c:pt idx="187">
                  <c:v>97.418176787336606</c:v>
                </c:pt>
                <c:pt idx="188">
                  <c:v>97.597226931551504</c:v>
                </c:pt>
                <c:pt idx="189">
                  <c:v>96.743861262074404</c:v>
                </c:pt>
                <c:pt idx="190">
                  <c:v>96.945806952583595</c:v>
                </c:pt>
                <c:pt idx="191">
                  <c:v>96.969300166731003</c:v>
                </c:pt>
                <c:pt idx="192">
                  <c:v>96.606979625563795</c:v>
                </c:pt>
                <c:pt idx="193">
                  <c:v>96.812772220182197</c:v>
                </c:pt>
                <c:pt idx="194">
                  <c:v>96.681187255413306</c:v>
                </c:pt>
                <c:pt idx="195">
                  <c:v>96.784530631553693</c:v>
                </c:pt>
                <c:pt idx="196">
                  <c:v>96.712390175861003</c:v>
                </c:pt>
                <c:pt idx="197">
                  <c:v>95.8718142936454</c:v>
                </c:pt>
                <c:pt idx="198">
                  <c:v>95.480290985839503</c:v>
                </c:pt>
                <c:pt idx="199">
                  <c:v>94.756724552754505</c:v>
                </c:pt>
                <c:pt idx="200">
                  <c:v>95.058648507621697</c:v>
                </c:pt>
                <c:pt idx="201">
                  <c:v>94.779551712780801</c:v>
                </c:pt>
                <c:pt idx="202">
                  <c:v>95.509982987813601</c:v>
                </c:pt>
                <c:pt idx="203">
                  <c:v>95.567627711022695</c:v>
                </c:pt>
                <c:pt idx="204">
                  <c:v>94.371799355195407</c:v>
                </c:pt>
                <c:pt idx="205">
                  <c:v>94.452936327286096</c:v>
                </c:pt>
                <c:pt idx="206">
                  <c:v>94.373652624562695</c:v>
                </c:pt>
                <c:pt idx="207">
                  <c:v>94.032358646196499</c:v>
                </c:pt>
                <c:pt idx="208">
                  <c:v>93.811711429285893</c:v>
                </c:pt>
                <c:pt idx="209">
                  <c:v>93.949423699499903</c:v>
                </c:pt>
                <c:pt idx="210">
                  <c:v>94.290331383525995</c:v>
                </c:pt>
                <c:pt idx="211">
                  <c:v>94.382074601860097</c:v>
                </c:pt>
                <c:pt idx="212">
                  <c:v>94.580662895058197</c:v>
                </c:pt>
                <c:pt idx="213">
                  <c:v>94.945063318246994</c:v>
                </c:pt>
                <c:pt idx="214">
                  <c:v>94.974960083002898</c:v>
                </c:pt>
                <c:pt idx="215">
                  <c:v>94.322691944448493</c:v>
                </c:pt>
                <c:pt idx="216">
                  <c:v>94.633463843002005</c:v>
                </c:pt>
                <c:pt idx="217">
                  <c:v>94.334902817113502</c:v>
                </c:pt>
                <c:pt idx="218">
                  <c:v>93.892995654983096</c:v>
                </c:pt>
                <c:pt idx="219">
                  <c:v>94.190630598154399</c:v>
                </c:pt>
                <c:pt idx="220">
                  <c:v>93.8242406621019</c:v>
                </c:pt>
                <c:pt idx="221">
                  <c:v>93.654107714134099</c:v>
                </c:pt>
                <c:pt idx="222">
                  <c:v>93.1139419858807</c:v>
                </c:pt>
                <c:pt idx="223">
                  <c:v>92.521613919496701</c:v>
                </c:pt>
                <c:pt idx="224">
                  <c:v>92.141907270564801</c:v>
                </c:pt>
                <c:pt idx="225">
                  <c:v>91.820559084332004</c:v>
                </c:pt>
                <c:pt idx="226">
                  <c:v>91.637424461746406</c:v>
                </c:pt>
                <c:pt idx="227">
                  <c:v>91.709553161934295</c:v>
                </c:pt>
                <c:pt idx="228">
                  <c:v>91.983813807115894</c:v>
                </c:pt>
                <c:pt idx="229">
                  <c:v>91.918170612717603</c:v>
                </c:pt>
                <c:pt idx="230">
                  <c:v>91.3380605963969</c:v>
                </c:pt>
                <c:pt idx="231">
                  <c:v>91.424001252689493</c:v>
                </c:pt>
                <c:pt idx="232">
                  <c:v>91.754231066296398</c:v>
                </c:pt>
                <c:pt idx="233">
                  <c:v>92.783690186829006</c:v>
                </c:pt>
                <c:pt idx="234">
                  <c:v>92.840014031427302</c:v>
                </c:pt>
                <c:pt idx="235">
                  <c:v>92.393603326482193</c:v>
                </c:pt>
                <c:pt idx="236">
                  <c:v>92.529300033558897</c:v>
                </c:pt>
                <c:pt idx="237">
                  <c:v>94.757223035809801</c:v>
                </c:pt>
                <c:pt idx="238">
                  <c:v>94.938915085557198</c:v>
                </c:pt>
                <c:pt idx="239">
                  <c:v>94.497633530367494</c:v>
                </c:pt>
                <c:pt idx="240">
                  <c:v>94.980430516911497</c:v>
                </c:pt>
                <c:pt idx="241">
                  <c:v>94.563650353222599</c:v>
                </c:pt>
                <c:pt idx="242">
                  <c:v>94.440013846870002</c:v>
                </c:pt>
                <c:pt idx="243">
                  <c:v>95.133609580665393</c:v>
                </c:pt>
                <c:pt idx="244">
                  <c:v>94.697918061540307</c:v>
                </c:pt>
                <c:pt idx="245">
                  <c:v>94.164201046425802</c:v>
                </c:pt>
                <c:pt idx="246">
                  <c:v>94.542632751450398</c:v>
                </c:pt>
                <c:pt idx="247">
                  <c:v>94.779475479384203</c:v>
                </c:pt>
                <c:pt idx="248">
                  <c:v>94.917953133829201</c:v>
                </c:pt>
                <c:pt idx="249">
                  <c:v>94.534641959097598</c:v>
                </c:pt>
                <c:pt idx="250">
                  <c:v>94.0129320563763</c:v>
                </c:pt>
                <c:pt idx="251">
                  <c:v>93.719245767073303</c:v>
                </c:pt>
                <c:pt idx="252">
                  <c:v>94.245649202442607</c:v>
                </c:pt>
                <c:pt idx="253">
                  <c:v>94.659924516253596</c:v>
                </c:pt>
                <c:pt idx="254">
                  <c:v>95.179452464009202</c:v>
                </c:pt>
                <c:pt idx="255">
                  <c:v>94.965489404400699</c:v>
                </c:pt>
                <c:pt idx="256">
                  <c:v>95.300490459674904</c:v>
                </c:pt>
                <c:pt idx="257">
                  <c:v>95.150201383676702</c:v>
                </c:pt>
                <c:pt idx="258">
                  <c:v>94.752130908705297</c:v>
                </c:pt>
                <c:pt idx="259">
                  <c:v>94.399836566088993</c:v>
                </c:pt>
                <c:pt idx="260">
                  <c:v>94.522606529145193</c:v>
                </c:pt>
                <c:pt idx="261">
                  <c:v>94.549518636631703</c:v>
                </c:pt>
                <c:pt idx="262">
                  <c:v>94.959560139841699</c:v>
                </c:pt>
                <c:pt idx="263">
                  <c:v>95.332042574133695</c:v>
                </c:pt>
                <c:pt idx="264">
                  <c:v>95.166495723245902</c:v>
                </c:pt>
                <c:pt idx="265">
                  <c:v>94.773221296657795</c:v>
                </c:pt>
                <c:pt idx="266">
                  <c:v>95.0071006046321</c:v>
                </c:pt>
                <c:pt idx="267">
                  <c:v>94.847287155490903</c:v>
                </c:pt>
                <c:pt idx="268">
                  <c:v>94.608277880307696</c:v>
                </c:pt>
                <c:pt idx="269">
                  <c:v>95.314661824134006</c:v>
                </c:pt>
                <c:pt idx="270">
                  <c:v>95.309670193768497</c:v>
                </c:pt>
                <c:pt idx="271">
                  <c:v>95.853987208637704</c:v>
                </c:pt>
                <c:pt idx="272">
                  <c:v>95.151515959830107</c:v>
                </c:pt>
                <c:pt idx="273">
                  <c:v>95.750330669027804</c:v>
                </c:pt>
                <c:pt idx="274">
                  <c:v>95.907954595589203</c:v>
                </c:pt>
                <c:pt idx="275">
                  <c:v>96.160897572324401</c:v>
                </c:pt>
                <c:pt idx="276">
                  <c:v>95.864621536477401</c:v>
                </c:pt>
                <c:pt idx="277">
                  <c:v>96.091973403010797</c:v>
                </c:pt>
                <c:pt idx="278">
                  <c:v>95.8795879697403</c:v>
                </c:pt>
                <c:pt idx="279">
                  <c:v>96.026316855228004</c:v>
                </c:pt>
                <c:pt idx="280">
                  <c:v>96.190162770258297</c:v>
                </c:pt>
                <c:pt idx="281">
                  <c:v>96.708175314483995</c:v>
                </c:pt>
                <c:pt idx="282">
                  <c:v>96.074808083597404</c:v>
                </c:pt>
                <c:pt idx="283">
                  <c:v>95.985539049904503</c:v>
                </c:pt>
                <c:pt idx="284">
                  <c:v>95.968484744818795</c:v>
                </c:pt>
                <c:pt idx="285">
                  <c:v>95.4565051560444</c:v>
                </c:pt>
                <c:pt idx="286">
                  <c:v>95.958969949994895</c:v>
                </c:pt>
                <c:pt idx="287">
                  <c:v>97.255873683716899</c:v>
                </c:pt>
                <c:pt idx="288">
                  <c:v>96.957016225751403</c:v>
                </c:pt>
                <c:pt idx="289">
                  <c:v>97.405319023865999</c:v>
                </c:pt>
                <c:pt idx="290">
                  <c:v>97.175887065785503</c:v>
                </c:pt>
                <c:pt idx="291">
                  <c:v>97.085725606993194</c:v>
                </c:pt>
                <c:pt idx="292">
                  <c:v>96.300374311174195</c:v>
                </c:pt>
                <c:pt idx="293">
                  <c:v>95.965254257084396</c:v>
                </c:pt>
                <c:pt idx="294">
                  <c:v>96.446319049316898</c:v>
                </c:pt>
                <c:pt idx="295">
                  <c:v>96.232868899959001</c:v>
                </c:pt>
                <c:pt idx="296">
                  <c:v>96.554815950135506</c:v>
                </c:pt>
                <c:pt idx="297">
                  <c:v>96.630117157106397</c:v>
                </c:pt>
                <c:pt idx="298">
                  <c:v>96.153268141002897</c:v>
                </c:pt>
                <c:pt idx="299">
                  <c:v>96.354633139793805</c:v>
                </c:pt>
                <c:pt idx="300">
                  <c:v>96.277348363297804</c:v>
                </c:pt>
                <c:pt idx="301">
                  <c:v>95.787430696257104</c:v>
                </c:pt>
                <c:pt idx="302">
                  <c:v>96.148103114153599</c:v>
                </c:pt>
                <c:pt idx="303">
                  <c:v>95.674555649746296</c:v>
                </c:pt>
                <c:pt idx="304">
                  <c:v>96.112623421607594</c:v>
                </c:pt>
                <c:pt idx="305">
                  <c:v>96.018284929065899</c:v>
                </c:pt>
                <c:pt idx="306">
                  <c:v>96.920812175451402</c:v>
                </c:pt>
                <c:pt idx="307">
                  <c:v>96.994528048448004</c:v>
                </c:pt>
                <c:pt idx="308">
                  <c:v>97.142468380344795</c:v>
                </c:pt>
                <c:pt idx="309">
                  <c:v>97.018630077213004</c:v>
                </c:pt>
                <c:pt idx="310">
                  <c:v>97.123250721827901</c:v>
                </c:pt>
                <c:pt idx="311">
                  <c:v>96.556705642633304</c:v>
                </c:pt>
                <c:pt idx="312">
                  <c:v>96.305947487282097</c:v>
                </c:pt>
                <c:pt idx="313">
                  <c:v>96.047271294574401</c:v>
                </c:pt>
                <c:pt idx="314">
                  <c:v>96.298592600960703</c:v>
                </c:pt>
                <c:pt idx="315">
                  <c:v>96.038927755210295</c:v>
                </c:pt>
                <c:pt idx="316">
                  <c:v>96.239985529298906</c:v>
                </c:pt>
                <c:pt idx="317">
                  <c:v>96.351599402412802</c:v>
                </c:pt>
                <c:pt idx="318">
                  <c:v>96.170520059239607</c:v>
                </c:pt>
                <c:pt idx="319">
                  <c:v>96.260708373110802</c:v>
                </c:pt>
                <c:pt idx="320">
                  <c:v>96.699371213411993</c:v>
                </c:pt>
                <c:pt idx="321">
                  <c:v>96.531317649457904</c:v>
                </c:pt>
                <c:pt idx="322">
                  <c:v>97.149605888776506</c:v>
                </c:pt>
                <c:pt idx="323">
                  <c:v>97.683142315858106</c:v>
                </c:pt>
                <c:pt idx="324">
                  <c:v>97.509520416626401</c:v>
                </c:pt>
                <c:pt idx="325">
                  <c:v>97.481576356172297</c:v>
                </c:pt>
                <c:pt idx="326">
                  <c:v>97.699987792835202</c:v>
                </c:pt>
                <c:pt idx="327">
                  <c:v>97.613751750432996</c:v>
                </c:pt>
                <c:pt idx="328">
                  <c:v>97.473823445682299</c:v>
                </c:pt>
                <c:pt idx="329">
                  <c:v>97.200929529870606</c:v>
                </c:pt>
                <c:pt idx="330">
                  <c:v>97.910312911763896</c:v>
                </c:pt>
                <c:pt idx="331">
                  <c:v>98.842919098479797</c:v>
                </c:pt>
                <c:pt idx="332">
                  <c:v>98.758453448764499</c:v>
                </c:pt>
                <c:pt idx="333">
                  <c:v>98.777872337451896</c:v>
                </c:pt>
                <c:pt idx="334">
                  <c:v>98.684423264058296</c:v>
                </c:pt>
                <c:pt idx="335">
                  <c:v>98.496898530523893</c:v>
                </c:pt>
                <c:pt idx="336">
                  <c:v>98.430078358900801</c:v>
                </c:pt>
                <c:pt idx="337">
                  <c:v>98.6261490476478</c:v>
                </c:pt>
                <c:pt idx="338">
                  <c:v>98.701281254216198</c:v>
                </c:pt>
                <c:pt idx="339">
                  <c:v>98.680895045457405</c:v>
                </c:pt>
                <c:pt idx="340">
                  <c:v>99.236092567952497</c:v>
                </c:pt>
                <c:pt idx="341">
                  <c:v>99.043047293810204</c:v>
                </c:pt>
                <c:pt idx="342">
                  <c:v>98.688115371368994</c:v>
                </c:pt>
                <c:pt idx="343">
                  <c:v>98.849287283070794</c:v>
                </c:pt>
                <c:pt idx="344">
                  <c:v>99.345906289381404</c:v>
                </c:pt>
                <c:pt idx="345">
                  <c:v>99.938169061878497</c:v>
                </c:pt>
                <c:pt idx="346">
                  <c:v>99.796532553455094</c:v>
                </c:pt>
                <c:pt idx="347">
                  <c:v>100.08326966762699</c:v>
                </c:pt>
                <c:pt idx="348">
                  <c:v>100.247781367367</c:v>
                </c:pt>
                <c:pt idx="349">
                  <c:v>100.46965682989401</c:v>
                </c:pt>
                <c:pt idx="350">
                  <c:v>100.401655756483</c:v>
                </c:pt>
                <c:pt idx="351">
                  <c:v>100.561349783688</c:v>
                </c:pt>
                <c:pt idx="352">
                  <c:v>100.4455573274</c:v>
                </c:pt>
                <c:pt idx="353">
                  <c:v>99.817300990677197</c:v>
                </c:pt>
                <c:pt idx="354">
                  <c:v>100.231996565663</c:v>
                </c:pt>
                <c:pt idx="355">
                  <c:v>100.307397565927</c:v>
                </c:pt>
                <c:pt idx="356">
                  <c:v>100.379573090778</c:v>
                </c:pt>
                <c:pt idx="357">
                  <c:v>100.466623971838</c:v>
                </c:pt>
                <c:pt idx="358">
                  <c:v>100.73566868301801</c:v>
                </c:pt>
                <c:pt idx="359">
                  <c:v>101.597287977829</c:v>
                </c:pt>
                <c:pt idx="360">
                  <c:v>101.847260684326</c:v>
                </c:pt>
                <c:pt idx="361">
                  <c:v>101.63967178786601</c:v>
                </c:pt>
                <c:pt idx="362">
                  <c:v>101.618679341126</c:v>
                </c:pt>
                <c:pt idx="363">
                  <c:v>102.141472802579</c:v>
                </c:pt>
                <c:pt idx="364">
                  <c:v>102.49118978505</c:v>
                </c:pt>
                <c:pt idx="365">
                  <c:v>102.172266185239</c:v>
                </c:pt>
                <c:pt idx="366">
                  <c:v>102.192023541946</c:v>
                </c:pt>
                <c:pt idx="367">
                  <c:v>102.45291111167001</c:v>
                </c:pt>
                <c:pt idx="368">
                  <c:v>102.361137145878</c:v>
                </c:pt>
                <c:pt idx="369">
                  <c:v>102.17537867315301</c:v>
                </c:pt>
                <c:pt idx="370">
                  <c:v>102.311047576447</c:v>
                </c:pt>
                <c:pt idx="371">
                  <c:v>103.042198735818</c:v>
                </c:pt>
                <c:pt idx="372">
                  <c:v>102.87726709018</c:v>
                </c:pt>
                <c:pt idx="373">
                  <c:v>102.909396812757</c:v>
                </c:pt>
                <c:pt idx="374">
                  <c:v>102.387530341149</c:v>
                </c:pt>
                <c:pt idx="375">
                  <c:v>102.052488906981</c:v>
                </c:pt>
                <c:pt idx="376">
                  <c:v>102.477464613907</c:v>
                </c:pt>
                <c:pt idx="377">
                  <c:v>102.69745310176999</c:v>
                </c:pt>
                <c:pt idx="378">
                  <c:v>103.23899322515901</c:v>
                </c:pt>
                <c:pt idx="379">
                  <c:v>103.115503360058</c:v>
                </c:pt>
                <c:pt idx="380">
                  <c:v>102.503049641339</c:v>
                </c:pt>
                <c:pt idx="381">
                  <c:v>102.774640377585</c:v>
                </c:pt>
                <c:pt idx="382">
                  <c:v>102.972619203813</c:v>
                </c:pt>
                <c:pt idx="383">
                  <c:v>102.95957012220001</c:v>
                </c:pt>
                <c:pt idx="384">
                  <c:v>102.83301240072799</c:v>
                </c:pt>
                <c:pt idx="385">
                  <c:v>102.858917027931</c:v>
                </c:pt>
                <c:pt idx="386">
                  <c:v>103.459854161824</c:v>
                </c:pt>
                <c:pt idx="387">
                  <c:v>103.576559339627</c:v>
                </c:pt>
                <c:pt idx="388">
                  <c:v>103.18461952780601</c:v>
                </c:pt>
                <c:pt idx="389">
                  <c:v>103.28423112097499</c:v>
                </c:pt>
                <c:pt idx="390">
                  <c:v>102.71955630460501</c:v>
                </c:pt>
                <c:pt idx="391">
                  <c:v>102.034919328147</c:v>
                </c:pt>
                <c:pt idx="392">
                  <c:v>102.342965849865</c:v>
                </c:pt>
                <c:pt idx="393">
                  <c:v>101.797876359648</c:v>
                </c:pt>
                <c:pt idx="394">
                  <c:v>102.13646287695499</c:v>
                </c:pt>
                <c:pt idx="395">
                  <c:v>101.851067466833</c:v>
                </c:pt>
                <c:pt idx="396">
                  <c:v>101.816086653434</c:v>
                </c:pt>
                <c:pt idx="397">
                  <c:v>101.65128717065799</c:v>
                </c:pt>
                <c:pt idx="398">
                  <c:v>101.54466430838499</c:v>
                </c:pt>
                <c:pt idx="399">
                  <c:v>102.238677831506</c:v>
                </c:pt>
                <c:pt idx="400">
                  <c:v>102.487506172423</c:v>
                </c:pt>
                <c:pt idx="401">
                  <c:v>103.247252225423</c:v>
                </c:pt>
                <c:pt idx="402">
                  <c:v>103.23968653227</c:v>
                </c:pt>
                <c:pt idx="403">
                  <c:v>103.628714450198</c:v>
                </c:pt>
                <c:pt idx="404">
                  <c:v>103.30631880630899</c:v>
                </c:pt>
                <c:pt idx="405">
                  <c:v>103.67492101083501</c:v>
                </c:pt>
                <c:pt idx="406">
                  <c:v>104.515645729911</c:v>
                </c:pt>
                <c:pt idx="407">
                  <c:v>104.756240693387</c:v>
                </c:pt>
                <c:pt idx="408">
                  <c:v>104.478638261737</c:v>
                </c:pt>
                <c:pt idx="409">
                  <c:v>104.108415005783</c:v>
                </c:pt>
                <c:pt idx="410">
                  <c:v>103.947301124449</c:v>
                </c:pt>
                <c:pt idx="411">
                  <c:v>104.378175831389</c:v>
                </c:pt>
                <c:pt idx="412">
                  <c:v>104.594737402346</c:v>
                </c:pt>
                <c:pt idx="413">
                  <c:v>104.97764292015501</c:v>
                </c:pt>
                <c:pt idx="414">
                  <c:v>104.612721616352</c:v>
                </c:pt>
                <c:pt idx="415">
                  <c:v>104.84400515291</c:v>
                </c:pt>
                <c:pt idx="416">
                  <c:v>104.7930182178</c:v>
                </c:pt>
                <c:pt idx="417">
                  <c:v>104.793852400785</c:v>
                </c:pt>
                <c:pt idx="418">
                  <c:v>104.304875866453</c:v>
                </c:pt>
                <c:pt idx="419">
                  <c:v>103.944168058805</c:v>
                </c:pt>
                <c:pt idx="420">
                  <c:v>103.924604665327</c:v>
                </c:pt>
                <c:pt idx="421">
                  <c:v>103.77241768047899</c:v>
                </c:pt>
                <c:pt idx="422">
                  <c:v>103.74334190593</c:v>
                </c:pt>
                <c:pt idx="423">
                  <c:v>103.63174050914</c:v>
                </c:pt>
                <c:pt idx="424">
                  <c:v>103.46517102127</c:v>
                </c:pt>
                <c:pt idx="425">
                  <c:v>103.838014506013</c:v>
                </c:pt>
                <c:pt idx="426">
                  <c:v>103.43958091466</c:v>
                </c:pt>
                <c:pt idx="427">
                  <c:v>103.563506048807</c:v>
                </c:pt>
                <c:pt idx="428">
                  <c:v>103.64619945566901</c:v>
                </c:pt>
                <c:pt idx="429">
                  <c:v>103.820474043155</c:v>
                </c:pt>
                <c:pt idx="430">
                  <c:v>103.528548798618</c:v>
                </c:pt>
                <c:pt idx="431">
                  <c:v>103.393351516389</c:v>
                </c:pt>
                <c:pt idx="432">
                  <c:v>103.566479909683</c:v>
                </c:pt>
                <c:pt idx="433">
                  <c:v>103.49565755670901</c:v>
                </c:pt>
                <c:pt idx="434">
                  <c:v>103.40314575115499</c:v>
                </c:pt>
                <c:pt idx="435">
                  <c:v>103.522297092209</c:v>
                </c:pt>
                <c:pt idx="436">
                  <c:v>103.746176694361</c:v>
                </c:pt>
                <c:pt idx="437">
                  <c:v>103.256731193455</c:v>
                </c:pt>
                <c:pt idx="438">
                  <c:v>103.900339888392</c:v>
                </c:pt>
                <c:pt idx="439">
                  <c:v>104.259380116147</c:v>
                </c:pt>
                <c:pt idx="440">
                  <c:v>103.870604457704</c:v>
                </c:pt>
                <c:pt idx="441">
                  <c:v>103.978276716135</c:v>
                </c:pt>
                <c:pt idx="442">
                  <c:v>104.22646531238399</c:v>
                </c:pt>
                <c:pt idx="443">
                  <c:v>104.119858276561</c:v>
                </c:pt>
                <c:pt idx="444">
                  <c:v>104.252710807531</c:v>
                </c:pt>
                <c:pt idx="445">
                  <c:v>104.19589776606399</c:v>
                </c:pt>
                <c:pt idx="446">
                  <c:v>104.648362012432</c:v>
                </c:pt>
                <c:pt idx="447">
                  <c:v>104.489744740704</c:v>
                </c:pt>
                <c:pt idx="448">
                  <c:v>104.866367500284</c:v>
                </c:pt>
                <c:pt idx="449">
                  <c:v>104.67864501383301</c:v>
                </c:pt>
                <c:pt idx="450">
                  <c:v>104.37559983661301</c:v>
                </c:pt>
                <c:pt idx="451">
                  <c:v>103.545247930923</c:v>
                </c:pt>
                <c:pt idx="452">
                  <c:v>103.531550680026</c:v>
                </c:pt>
                <c:pt idx="453">
                  <c:v>103.526345932247</c:v>
                </c:pt>
                <c:pt idx="454">
                  <c:v>103.58698015413999</c:v>
                </c:pt>
                <c:pt idx="455">
                  <c:v>103.00041733443599</c:v>
                </c:pt>
                <c:pt idx="456">
                  <c:v>102.92342146487999</c:v>
                </c:pt>
                <c:pt idx="457">
                  <c:v>102.933960353179</c:v>
                </c:pt>
                <c:pt idx="458">
                  <c:v>103.34022071167701</c:v>
                </c:pt>
                <c:pt idx="459">
                  <c:v>102.90756824317</c:v>
                </c:pt>
                <c:pt idx="460">
                  <c:v>102.70098708071301</c:v>
                </c:pt>
                <c:pt idx="461">
                  <c:v>102.793541718306</c:v>
                </c:pt>
                <c:pt idx="462">
                  <c:v>102.625280245779</c:v>
                </c:pt>
                <c:pt idx="463">
                  <c:v>102.527918400166</c:v>
                </c:pt>
                <c:pt idx="464">
                  <c:v>102.073344820277</c:v>
                </c:pt>
                <c:pt idx="465">
                  <c:v>102.15379633178</c:v>
                </c:pt>
                <c:pt idx="466">
                  <c:v>102.23199576239701</c:v>
                </c:pt>
                <c:pt idx="467">
                  <c:v>102.78594672529201</c:v>
                </c:pt>
                <c:pt idx="468">
                  <c:v>102.524015085307</c:v>
                </c:pt>
                <c:pt idx="469">
                  <c:v>102.54087340869999</c:v>
                </c:pt>
                <c:pt idx="470">
                  <c:v>102.722734412392</c:v>
                </c:pt>
                <c:pt idx="471">
                  <c:v>102.583045064662</c:v>
                </c:pt>
                <c:pt idx="472">
                  <c:v>102.79565157510901</c:v>
                </c:pt>
                <c:pt idx="473">
                  <c:v>103.093222616942</c:v>
                </c:pt>
                <c:pt idx="474">
                  <c:v>103.224562189709</c:v>
                </c:pt>
                <c:pt idx="475">
                  <c:v>103.492739761393</c:v>
                </c:pt>
                <c:pt idx="476">
                  <c:v>103.74655909438501</c:v>
                </c:pt>
                <c:pt idx="477">
                  <c:v>103.842500665272</c:v>
                </c:pt>
                <c:pt idx="478">
                  <c:v>103.81664474995399</c:v>
                </c:pt>
                <c:pt idx="479">
                  <c:v>104.04567313739599</c:v>
                </c:pt>
                <c:pt idx="480">
                  <c:v>103.98948398974601</c:v>
                </c:pt>
                <c:pt idx="481">
                  <c:v>103.87549885943</c:v>
                </c:pt>
                <c:pt idx="482">
                  <c:v>104.008162764312</c:v>
                </c:pt>
                <c:pt idx="483">
                  <c:v>104.028303324337</c:v>
                </c:pt>
                <c:pt idx="484">
                  <c:v>104.15201210922</c:v>
                </c:pt>
                <c:pt idx="485">
                  <c:v>104.332158536927</c:v>
                </c:pt>
                <c:pt idx="486">
                  <c:v>104.326963936552</c:v>
                </c:pt>
                <c:pt idx="487">
                  <c:v>104.81314706395101</c:v>
                </c:pt>
                <c:pt idx="488">
                  <c:v>105.10065198002999</c:v>
                </c:pt>
                <c:pt idx="489">
                  <c:v>104.919897252391</c:v>
                </c:pt>
                <c:pt idx="490">
                  <c:v>104.73811224148599</c:v>
                </c:pt>
                <c:pt idx="491">
                  <c:v>104.99726699196999</c:v>
                </c:pt>
                <c:pt idx="492">
                  <c:v>105.0200041361</c:v>
                </c:pt>
                <c:pt idx="493">
                  <c:v>104.18380059968401</c:v>
                </c:pt>
                <c:pt idx="494">
                  <c:v>103.913427451573</c:v>
                </c:pt>
                <c:pt idx="495">
                  <c:v>104.08570248894701</c:v>
                </c:pt>
                <c:pt idx="496">
                  <c:v>104.091757143829</c:v>
                </c:pt>
                <c:pt idx="497">
                  <c:v>104.179254155102</c:v>
                </c:pt>
                <c:pt idx="498">
                  <c:v>104.31693419189899</c:v>
                </c:pt>
                <c:pt idx="499">
                  <c:v>104.396364982826</c:v>
                </c:pt>
                <c:pt idx="500">
                  <c:v>103.861159648054</c:v>
                </c:pt>
                <c:pt idx="501">
                  <c:v>104.092685150222</c:v>
                </c:pt>
                <c:pt idx="502">
                  <c:v>104.436647640427</c:v>
                </c:pt>
                <c:pt idx="503">
                  <c:v>104.482828508315</c:v>
                </c:pt>
                <c:pt idx="504">
                  <c:v>104.770057405221</c:v>
                </c:pt>
                <c:pt idx="505">
                  <c:v>105.02514291587801</c:v>
                </c:pt>
                <c:pt idx="506">
                  <c:v>105.24809145269801</c:v>
                </c:pt>
                <c:pt idx="507">
                  <c:v>105.42443124007799</c:v>
                </c:pt>
                <c:pt idx="508">
                  <c:v>105.61924039013201</c:v>
                </c:pt>
                <c:pt idx="509">
                  <c:v>105.423447364971</c:v>
                </c:pt>
                <c:pt idx="510">
                  <c:v>105.340261660729</c:v>
                </c:pt>
                <c:pt idx="511">
                  <c:v>105.71414482017801</c:v>
                </c:pt>
                <c:pt idx="512">
                  <c:v>106.03788296086501</c:v>
                </c:pt>
                <c:pt idx="513">
                  <c:v>105.980797441639</c:v>
                </c:pt>
                <c:pt idx="514">
                  <c:v>106.07010440799699</c:v>
                </c:pt>
                <c:pt idx="515">
                  <c:v>106.00165532579</c:v>
                </c:pt>
                <c:pt idx="516">
                  <c:v>105.742292967643</c:v>
                </c:pt>
                <c:pt idx="517">
                  <c:v>105.63058911898899</c:v>
                </c:pt>
                <c:pt idx="518">
                  <c:v>106.29178589583</c:v>
                </c:pt>
                <c:pt idx="519">
                  <c:v>106.14717354303799</c:v>
                </c:pt>
                <c:pt idx="520">
                  <c:v>106.461943752773</c:v>
                </c:pt>
                <c:pt idx="521">
                  <c:v>106.088087552312</c:v>
                </c:pt>
                <c:pt idx="522">
                  <c:v>105.99371361473</c:v>
                </c:pt>
                <c:pt idx="523">
                  <c:v>105.560532044182</c:v>
                </c:pt>
                <c:pt idx="524">
                  <c:v>104.681176576486</c:v>
                </c:pt>
                <c:pt idx="525">
                  <c:v>105.368393171121</c:v>
                </c:pt>
                <c:pt idx="526">
                  <c:v>105.64949641366501</c:v>
                </c:pt>
                <c:pt idx="527">
                  <c:v>105.995113768557</c:v>
                </c:pt>
                <c:pt idx="528">
                  <c:v>105.715666583634</c:v>
                </c:pt>
                <c:pt idx="529">
                  <c:v>105.65142996304699</c:v>
                </c:pt>
                <c:pt idx="530">
                  <c:v>105.46376490291399</c:v>
                </c:pt>
                <c:pt idx="531">
                  <c:v>105.589738054227</c:v>
                </c:pt>
                <c:pt idx="532">
                  <c:v>105.13764388515401</c:v>
                </c:pt>
                <c:pt idx="533">
                  <c:v>104.553968722132</c:v>
                </c:pt>
                <c:pt idx="534">
                  <c:v>104.90254032208</c:v>
                </c:pt>
                <c:pt idx="535">
                  <c:v>104.75079377080699</c:v>
                </c:pt>
                <c:pt idx="536">
                  <c:v>104.924113020691</c:v>
                </c:pt>
                <c:pt idx="537">
                  <c:v>104.744753323314</c:v>
                </c:pt>
                <c:pt idx="538">
                  <c:v>105.00532333349101</c:v>
                </c:pt>
                <c:pt idx="539">
                  <c:v>104.99075799662501</c:v>
                </c:pt>
                <c:pt idx="540">
                  <c:v>104.879366144442</c:v>
                </c:pt>
                <c:pt idx="541">
                  <c:v>105.24685109341</c:v>
                </c:pt>
                <c:pt idx="542">
                  <c:v>105.05084998821999</c:v>
                </c:pt>
                <c:pt idx="543">
                  <c:v>105.09099682033801</c:v>
                </c:pt>
                <c:pt idx="544">
                  <c:v>105.182043956158</c:v>
                </c:pt>
                <c:pt idx="545">
                  <c:v>105.0935381626</c:v>
                </c:pt>
                <c:pt idx="546">
                  <c:v>104.86217463243899</c:v>
                </c:pt>
                <c:pt idx="547">
                  <c:v>104.83182006155801</c:v>
                </c:pt>
                <c:pt idx="548">
                  <c:v>105.54140368323399</c:v>
                </c:pt>
                <c:pt idx="549">
                  <c:v>105.360201787913</c:v>
                </c:pt>
                <c:pt idx="550">
                  <c:v>106.025610321735</c:v>
                </c:pt>
                <c:pt idx="551">
                  <c:v>106.199825435137</c:v>
                </c:pt>
                <c:pt idx="552">
                  <c:v>106.75297215165401</c:v>
                </c:pt>
                <c:pt idx="553">
                  <c:v>106.78776095904399</c:v>
                </c:pt>
                <c:pt idx="554">
                  <c:v>106.343169391278</c:v>
                </c:pt>
                <c:pt idx="555">
                  <c:v>106.490667338881</c:v>
                </c:pt>
                <c:pt idx="556">
                  <c:v>106.586370478655</c:v>
                </c:pt>
                <c:pt idx="557">
                  <c:v>106.000512527285</c:v>
                </c:pt>
                <c:pt idx="558">
                  <c:v>106.338746364095</c:v>
                </c:pt>
                <c:pt idx="559">
                  <c:v>106.456090281889</c:v>
                </c:pt>
                <c:pt idx="560">
                  <c:v>105.89089778066</c:v>
                </c:pt>
                <c:pt idx="561">
                  <c:v>105.789503787909</c:v>
                </c:pt>
                <c:pt idx="562">
                  <c:v>105.19915568364701</c:v>
                </c:pt>
                <c:pt idx="563">
                  <c:v>105.012338879447</c:v>
                </c:pt>
                <c:pt idx="564">
                  <c:v>105.184175852575</c:v>
                </c:pt>
                <c:pt idx="565">
                  <c:v>105.76545650515899</c:v>
                </c:pt>
                <c:pt idx="566">
                  <c:v>105.748738855041</c:v>
                </c:pt>
                <c:pt idx="567">
                  <c:v>105.911580359591</c:v>
                </c:pt>
                <c:pt idx="568">
                  <c:v>105.875610392544</c:v>
                </c:pt>
                <c:pt idx="569">
                  <c:v>106.076858562458</c:v>
                </c:pt>
                <c:pt idx="570">
                  <c:v>106.49118153106799</c:v>
                </c:pt>
                <c:pt idx="571">
                  <c:v>106.826493374457</c:v>
                </c:pt>
                <c:pt idx="572">
                  <c:v>106.105854921416</c:v>
                </c:pt>
                <c:pt idx="573">
                  <c:v>105.97749236176099</c:v>
                </c:pt>
                <c:pt idx="574">
                  <c:v>106.43984214658499</c:v>
                </c:pt>
                <c:pt idx="575">
                  <c:v>106.567967509252</c:v>
                </c:pt>
                <c:pt idx="576">
                  <c:v>106.947475752221</c:v>
                </c:pt>
                <c:pt idx="577">
                  <c:v>106.758355209095</c:v>
                </c:pt>
                <c:pt idx="578">
                  <c:v>106.932893990164</c:v>
                </c:pt>
                <c:pt idx="579">
                  <c:v>106.416129019671</c:v>
                </c:pt>
                <c:pt idx="580">
                  <c:v>106.443267228536</c:v>
                </c:pt>
                <c:pt idx="581">
                  <c:v>106.398057581418</c:v>
                </c:pt>
                <c:pt idx="582">
                  <c:v>107.02911926019399</c:v>
                </c:pt>
                <c:pt idx="583">
                  <c:v>107.248837935202</c:v>
                </c:pt>
                <c:pt idx="584">
                  <c:v>107.429386571968</c:v>
                </c:pt>
                <c:pt idx="585">
                  <c:v>107.42911943288399</c:v>
                </c:pt>
                <c:pt idx="586">
                  <c:v>107.63872346026901</c:v>
                </c:pt>
                <c:pt idx="587">
                  <c:v>108.026444166573</c:v>
                </c:pt>
                <c:pt idx="588">
                  <c:v>108.07323858690199</c:v>
                </c:pt>
                <c:pt idx="589">
                  <c:v>108.10069228136599</c:v>
                </c:pt>
                <c:pt idx="590">
                  <c:v>107.663774799001</c:v>
                </c:pt>
                <c:pt idx="591">
                  <c:v>107.450115636074</c:v>
                </c:pt>
                <c:pt idx="592">
                  <c:v>107.695941149647</c:v>
                </c:pt>
                <c:pt idx="593">
                  <c:v>108.585535870329</c:v>
                </c:pt>
                <c:pt idx="594">
                  <c:v>108.675560142753</c:v>
                </c:pt>
                <c:pt idx="595">
                  <c:v>108.82589418111</c:v>
                </c:pt>
                <c:pt idx="596">
                  <c:v>108.853556321697</c:v>
                </c:pt>
                <c:pt idx="597">
                  <c:v>108.676915712591</c:v>
                </c:pt>
                <c:pt idx="598">
                  <c:v>108.529398743919</c:v>
                </c:pt>
                <c:pt idx="599">
                  <c:v>108.72131685984</c:v>
                </c:pt>
                <c:pt idx="600">
                  <c:v>108.818516061205</c:v>
                </c:pt>
                <c:pt idx="601">
                  <c:v>108.876503614359</c:v>
                </c:pt>
                <c:pt idx="602">
                  <c:v>108.288114298593</c:v>
                </c:pt>
                <c:pt idx="603">
                  <c:v>108.624256173646</c:v>
                </c:pt>
                <c:pt idx="604">
                  <c:v>109.08222194514001</c:v>
                </c:pt>
                <c:pt idx="605">
                  <c:v>109.12854096019799</c:v>
                </c:pt>
                <c:pt idx="606">
                  <c:v>109.120435901563</c:v>
                </c:pt>
                <c:pt idx="607">
                  <c:v>109.03539416618599</c:v>
                </c:pt>
                <c:pt idx="608">
                  <c:v>109.551053730052</c:v>
                </c:pt>
                <c:pt idx="609">
                  <c:v>109.521597231482</c:v>
                </c:pt>
                <c:pt idx="610">
                  <c:v>108.871170242329</c:v>
                </c:pt>
                <c:pt idx="611">
                  <c:v>108.859125217553</c:v>
                </c:pt>
                <c:pt idx="612">
                  <c:v>109.462719876747</c:v>
                </c:pt>
                <c:pt idx="613">
                  <c:v>110.083562606573</c:v>
                </c:pt>
                <c:pt idx="614">
                  <c:v>109.78780105984001</c:v>
                </c:pt>
                <c:pt idx="615">
                  <c:v>109.589695146041</c:v>
                </c:pt>
                <c:pt idx="616">
                  <c:v>109.75568181772999</c:v>
                </c:pt>
                <c:pt idx="617">
                  <c:v>110.460127585769</c:v>
                </c:pt>
                <c:pt idx="618">
                  <c:v>111.17741684256001</c:v>
                </c:pt>
                <c:pt idx="619">
                  <c:v>111.316562151886</c:v>
                </c:pt>
                <c:pt idx="620">
                  <c:v>111.280022006542</c:v>
                </c:pt>
                <c:pt idx="621">
                  <c:v>111.440700053402</c:v>
                </c:pt>
                <c:pt idx="622">
                  <c:v>111.862815190771</c:v>
                </c:pt>
                <c:pt idx="623">
                  <c:v>112.357526834067</c:v>
                </c:pt>
                <c:pt idx="624">
                  <c:v>112.11880466653299</c:v>
                </c:pt>
                <c:pt idx="625">
                  <c:v>111.96555604743099</c:v>
                </c:pt>
                <c:pt idx="626">
                  <c:v>112.02045752749299</c:v>
                </c:pt>
                <c:pt idx="627">
                  <c:v>111.858926532624</c:v>
                </c:pt>
                <c:pt idx="628">
                  <c:v>112.70319810132401</c:v>
                </c:pt>
                <c:pt idx="629">
                  <c:v>113.170510033743</c:v>
                </c:pt>
                <c:pt idx="630">
                  <c:v>112.85591283651399</c:v>
                </c:pt>
                <c:pt idx="631">
                  <c:v>113.16769280617601</c:v>
                </c:pt>
                <c:pt idx="632">
                  <c:v>113.259240609025</c:v>
                </c:pt>
                <c:pt idx="633">
                  <c:v>113.058735015221</c:v>
                </c:pt>
                <c:pt idx="634">
                  <c:v>113.524618850826</c:v>
                </c:pt>
                <c:pt idx="635">
                  <c:v>113.052987443007</c:v>
                </c:pt>
                <c:pt idx="636">
                  <c:v>112.807788682696</c:v>
                </c:pt>
                <c:pt idx="637">
                  <c:v>113.27519356510101</c:v>
                </c:pt>
                <c:pt idx="638">
                  <c:v>112.652428130359</c:v>
                </c:pt>
                <c:pt idx="639">
                  <c:v>113.10135835496401</c:v>
                </c:pt>
                <c:pt idx="640">
                  <c:v>112.77674252079299</c:v>
                </c:pt>
                <c:pt idx="641">
                  <c:v>113.09607172901801</c:v>
                </c:pt>
                <c:pt idx="642">
                  <c:v>113.352306826278</c:v>
                </c:pt>
                <c:pt idx="643">
                  <c:v>112.83191180525399</c:v>
                </c:pt>
                <c:pt idx="644">
                  <c:v>112.430050500626</c:v>
                </c:pt>
                <c:pt idx="645">
                  <c:v>112.741171875088</c:v>
                </c:pt>
                <c:pt idx="646">
                  <c:v>113.04229750705601</c:v>
                </c:pt>
                <c:pt idx="647">
                  <c:v>112.959835875615</c:v>
                </c:pt>
                <c:pt idx="648">
                  <c:v>113.687472829003</c:v>
                </c:pt>
                <c:pt idx="649">
                  <c:v>113.392593720947</c:v>
                </c:pt>
                <c:pt idx="650">
                  <c:v>114.485218232821</c:v>
                </c:pt>
                <c:pt idx="651">
                  <c:v>114.04768482236901</c:v>
                </c:pt>
                <c:pt idx="652">
                  <c:v>114.11772398680201</c:v>
                </c:pt>
                <c:pt idx="653">
                  <c:v>113.050019957152</c:v>
                </c:pt>
                <c:pt idx="654">
                  <c:v>113.252803961002</c:v>
                </c:pt>
                <c:pt idx="655">
                  <c:v>112.97804499881499</c:v>
                </c:pt>
                <c:pt idx="656">
                  <c:v>112.060813272297</c:v>
                </c:pt>
                <c:pt idx="657">
                  <c:v>111.081239597897</c:v>
                </c:pt>
                <c:pt idx="658">
                  <c:v>111.16412299373501</c:v>
                </c:pt>
                <c:pt idx="659">
                  <c:v>111.085646880526</c:v>
                </c:pt>
                <c:pt idx="660">
                  <c:v>111.644031832425</c:v>
                </c:pt>
                <c:pt idx="661">
                  <c:v>111.82358291756</c:v>
                </c:pt>
                <c:pt idx="662">
                  <c:v>112.087959762846</c:v>
                </c:pt>
                <c:pt idx="663">
                  <c:v>111.723112646166</c:v>
                </c:pt>
                <c:pt idx="664">
                  <c:v>111.58846103078</c:v>
                </c:pt>
                <c:pt idx="665">
                  <c:v>111.777574658519</c:v>
                </c:pt>
                <c:pt idx="666">
                  <c:v>111.914928156203</c:v>
                </c:pt>
                <c:pt idx="667">
                  <c:v>111.741657349775</c:v>
                </c:pt>
                <c:pt idx="668">
                  <c:v>111.658704624656</c:v>
                </c:pt>
                <c:pt idx="669">
                  <c:v>111.904491072227</c:v>
                </c:pt>
                <c:pt idx="670">
                  <c:v>111.871338148196</c:v>
                </c:pt>
                <c:pt idx="671">
                  <c:v>112.34551274180799</c:v>
                </c:pt>
                <c:pt idx="672">
                  <c:v>111.446575954408</c:v>
                </c:pt>
                <c:pt idx="673">
                  <c:v>111.026085021025</c:v>
                </c:pt>
                <c:pt idx="674">
                  <c:v>111.254231445724</c:v>
                </c:pt>
                <c:pt idx="675">
                  <c:v>111.120224567801</c:v>
                </c:pt>
                <c:pt idx="676">
                  <c:v>111.28738504671399</c:v>
                </c:pt>
                <c:pt idx="677">
                  <c:v>110.71747140408399</c:v>
                </c:pt>
                <c:pt idx="678">
                  <c:v>110.20930375009701</c:v>
                </c:pt>
                <c:pt idx="679">
                  <c:v>110.75502384517</c:v>
                </c:pt>
                <c:pt idx="680">
                  <c:v>111.449744607048</c:v>
                </c:pt>
                <c:pt idx="681">
                  <c:v>111.500368252336</c:v>
                </c:pt>
                <c:pt idx="682">
                  <c:v>111.913530441834</c:v>
                </c:pt>
                <c:pt idx="683">
                  <c:v>111.792048953525</c:v>
                </c:pt>
                <c:pt idx="684">
                  <c:v>111.57582620789501</c:v>
                </c:pt>
                <c:pt idx="685">
                  <c:v>111.885092346213</c:v>
                </c:pt>
                <c:pt idx="686">
                  <c:v>111.162371305088</c:v>
                </c:pt>
                <c:pt idx="687">
                  <c:v>111.91455413036699</c:v>
                </c:pt>
                <c:pt idx="688">
                  <c:v>111.79657562831601</c:v>
                </c:pt>
                <c:pt idx="689">
                  <c:v>112.169226222636</c:v>
                </c:pt>
                <c:pt idx="690">
                  <c:v>112.41569252087</c:v>
                </c:pt>
                <c:pt idx="691">
                  <c:v>112.46604769416599</c:v>
                </c:pt>
                <c:pt idx="692">
                  <c:v>111.967843027141</c:v>
                </c:pt>
                <c:pt idx="693">
                  <c:v>112.171111414264</c:v>
                </c:pt>
                <c:pt idx="694">
                  <c:v>112.428014172418</c:v>
                </c:pt>
                <c:pt idx="695">
                  <c:v>112.678950090238</c:v>
                </c:pt>
                <c:pt idx="696">
                  <c:v>112.60801180153</c:v>
                </c:pt>
                <c:pt idx="697">
                  <c:v>112.708600240926</c:v>
                </c:pt>
                <c:pt idx="698">
                  <c:v>113.03542509169</c:v>
                </c:pt>
                <c:pt idx="699">
                  <c:v>113.02236087728301</c:v>
                </c:pt>
                <c:pt idx="700">
                  <c:v>112.968755395415</c:v>
                </c:pt>
                <c:pt idx="701">
                  <c:v>112.752270295719</c:v>
                </c:pt>
                <c:pt idx="702">
                  <c:v>112.06904547357</c:v>
                </c:pt>
                <c:pt idx="703">
                  <c:v>112.26932703297901</c:v>
                </c:pt>
                <c:pt idx="704">
                  <c:v>112.57639415749</c:v>
                </c:pt>
                <c:pt idx="705">
                  <c:v>112.97224953652</c:v>
                </c:pt>
                <c:pt idx="706">
                  <c:v>112.816456671783</c:v>
                </c:pt>
                <c:pt idx="707">
                  <c:v>112.971560995841</c:v>
                </c:pt>
                <c:pt idx="708">
                  <c:v>112.3684780027</c:v>
                </c:pt>
                <c:pt idx="709">
                  <c:v>112.450063220914</c:v>
                </c:pt>
                <c:pt idx="710">
                  <c:v>113.072606603349</c:v>
                </c:pt>
                <c:pt idx="711">
                  <c:v>112.876490794942</c:v>
                </c:pt>
                <c:pt idx="712">
                  <c:v>112.747279918519</c:v>
                </c:pt>
                <c:pt idx="713">
                  <c:v>112.557409553889</c:v>
                </c:pt>
                <c:pt idx="714">
                  <c:v>112.903862620146</c:v>
                </c:pt>
                <c:pt idx="715">
                  <c:v>112.860179219942</c:v>
                </c:pt>
                <c:pt idx="716">
                  <c:v>113.031555376274</c:v>
                </c:pt>
                <c:pt idx="717">
                  <c:v>112.728352585813</c:v>
                </c:pt>
                <c:pt idx="718">
                  <c:v>113.081015982252</c:v>
                </c:pt>
                <c:pt idx="719">
                  <c:v>113.231739107205</c:v>
                </c:pt>
                <c:pt idx="720">
                  <c:v>113.102075489328</c:v>
                </c:pt>
                <c:pt idx="721">
                  <c:v>113.35636842647</c:v>
                </c:pt>
                <c:pt idx="722">
                  <c:v>113.882480909835</c:v>
                </c:pt>
                <c:pt idx="723">
                  <c:v>114.098245379644</c:v>
                </c:pt>
                <c:pt idx="724">
                  <c:v>114.35761170370399</c:v>
                </c:pt>
                <c:pt idx="725">
                  <c:v>114.702102614144</c:v>
                </c:pt>
                <c:pt idx="726">
                  <c:v>114.415505123185</c:v>
                </c:pt>
                <c:pt idx="727">
                  <c:v>115.503453241798</c:v>
                </c:pt>
                <c:pt idx="728">
                  <c:v>115.585666361215</c:v>
                </c:pt>
                <c:pt idx="729">
                  <c:v>115.65938779787901</c:v>
                </c:pt>
                <c:pt idx="730">
                  <c:v>115.78884876333299</c:v>
                </c:pt>
                <c:pt idx="731">
                  <c:v>116.072002184711</c:v>
                </c:pt>
                <c:pt idx="732">
                  <c:v>116.659815851912</c:v>
                </c:pt>
                <c:pt idx="733">
                  <c:v>116.176398234507</c:v>
                </c:pt>
                <c:pt idx="734">
                  <c:v>116.326659557818</c:v>
                </c:pt>
                <c:pt idx="735">
                  <c:v>116.347117382231</c:v>
                </c:pt>
                <c:pt idx="736">
                  <c:v>115.599404942181</c:v>
                </c:pt>
                <c:pt idx="737">
                  <c:v>115.573843400181</c:v>
                </c:pt>
                <c:pt idx="738">
                  <c:v>115.510022899577</c:v>
                </c:pt>
                <c:pt idx="739">
                  <c:v>114.42508919143</c:v>
                </c:pt>
                <c:pt idx="740">
                  <c:v>114.003429684856</c:v>
                </c:pt>
                <c:pt idx="741">
                  <c:v>114.785132079392</c:v>
                </c:pt>
                <c:pt idx="742">
                  <c:v>115.125574516524</c:v>
                </c:pt>
                <c:pt idx="743">
                  <c:v>115.766733448544</c:v>
                </c:pt>
                <c:pt idx="744">
                  <c:v>115.99818856866899</c:v>
                </c:pt>
                <c:pt idx="745">
                  <c:v>116.30969287924501</c:v>
                </c:pt>
                <c:pt idx="746">
                  <c:v>116.522427663591</c:v>
                </c:pt>
                <c:pt idx="747">
                  <c:v>116.60350416364101</c:v>
                </c:pt>
                <c:pt idx="748">
                  <c:v>116.135629896621</c:v>
                </c:pt>
                <c:pt idx="749">
                  <c:v>116.41942136643</c:v>
                </c:pt>
                <c:pt idx="750">
                  <c:v>116.861325871902</c:v>
                </c:pt>
                <c:pt idx="751">
                  <c:v>117.178862689902</c:v>
                </c:pt>
                <c:pt idx="752">
                  <c:v>117.662652334968</c:v>
                </c:pt>
                <c:pt idx="753">
                  <c:v>117.842683049744</c:v>
                </c:pt>
                <c:pt idx="754">
                  <c:v>117.77445068730501</c:v>
                </c:pt>
                <c:pt idx="755">
                  <c:v>117.68887722550799</c:v>
                </c:pt>
                <c:pt idx="756">
                  <c:v>117.876342970039</c:v>
                </c:pt>
                <c:pt idx="757">
                  <c:v>118.173865425982</c:v>
                </c:pt>
                <c:pt idx="758">
                  <c:v>117.405522156041</c:v>
                </c:pt>
                <c:pt idx="759">
                  <c:v>116.81434037563599</c:v>
                </c:pt>
                <c:pt idx="760">
                  <c:v>117.315582521935</c:v>
                </c:pt>
                <c:pt idx="761">
                  <c:v>117.620509653485</c:v>
                </c:pt>
                <c:pt idx="762">
                  <c:v>118.360182887707</c:v>
                </c:pt>
                <c:pt idx="763">
                  <c:v>117.804217728989</c:v>
                </c:pt>
                <c:pt idx="764">
                  <c:v>118.24628339007801</c:v>
                </c:pt>
                <c:pt idx="765">
                  <c:v>118.704884861951</c:v>
                </c:pt>
                <c:pt idx="766">
                  <c:v>119.013312598366</c:v>
                </c:pt>
                <c:pt idx="767">
                  <c:v>119.19411340710499</c:v>
                </c:pt>
                <c:pt idx="768">
                  <c:v>119.666745171163</c:v>
                </c:pt>
                <c:pt idx="769">
                  <c:v>119.980230474991</c:v>
                </c:pt>
                <c:pt idx="770">
                  <c:v>120.367319920143</c:v>
                </c:pt>
                <c:pt idx="771">
                  <c:v>120.68670905296101</c:v>
                </c:pt>
                <c:pt idx="772">
                  <c:v>120.316717211449</c:v>
                </c:pt>
                <c:pt idx="773">
                  <c:v>120.136961146426</c:v>
                </c:pt>
                <c:pt idx="774">
                  <c:v>119.829014936932</c:v>
                </c:pt>
                <c:pt idx="775">
                  <c:v>119.148397563963</c:v>
                </c:pt>
                <c:pt idx="776">
                  <c:v>119.334245177478</c:v>
                </c:pt>
                <c:pt idx="777">
                  <c:v>119.895325263974</c:v>
                </c:pt>
                <c:pt idx="778">
                  <c:v>119.933425625571</c:v>
                </c:pt>
                <c:pt idx="779">
                  <c:v>119.416585252476</c:v>
                </c:pt>
                <c:pt idx="780">
                  <c:v>119.310337988184</c:v>
                </c:pt>
                <c:pt idx="781">
                  <c:v>119.298419001122</c:v>
                </c:pt>
                <c:pt idx="782">
                  <c:v>119.028200443511</c:v>
                </c:pt>
                <c:pt idx="783">
                  <c:v>119.29993245665</c:v>
                </c:pt>
                <c:pt idx="784">
                  <c:v>119.35743995573399</c:v>
                </c:pt>
                <c:pt idx="785">
                  <c:v>119.408170285986</c:v>
                </c:pt>
                <c:pt idx="786">
                  <c:v>119.324494539912</c:v>
                </c:pt>
                <c:pt idx="787">
                  <c:v>119.005781555235</c:v>
                </c:pt>
                <c:pt idx="788">
                  <c:v>119.26136547439999</c:v>
                </c:pt>
                <c:pt idx="789">
                  <c:v>119.369093907585</c:v>
                </c:pt>
                <c:pt idx="790">
                  <c:v>119.79145302753</c:v>
                </c:pt>
                <c:pt idx="791">
                  <c:v>120.09055256715099</c:v>
                </c:pt>
                <c:pt idx="792">
                  <c:v>120.590148214385</c:v>
                </c:pt>
                <c:pt idx="793">
                  <c:v>120.276501468926</c:v>
                </c:pt>
                <c:pt idx="794">
                  <c:v>119.590282487718</c:v>
                </c:pt>
                <c:pt idx="795">
                  <c:v>119.492041189571</c:v>
                </c:pt>
                <c:pt idx="796">
                  <c:v>119.03270028221</c:v>
                </c:pt>
                <c:pt idx="797">
                  <c:v>119.213928730764</c:v>
                </c:pt>
                <c:pt idx="798">
                  <c:v>119.237478847251</c:v>
                </c:pt>
                <c:pt idx="799">
                  <c:v>119.301434129798</c:v>
                </c:pt>
                <c:pt idx="800">
                  <c:v>118.81701266703401</c:v>
                </c:pt>
                <c:pt idx="801">
                  <c:v>118.48445184928001</c:v>
                </c:pt>
                <c:pt idx="802">
                  <c:v>118.51835651262699</c:v>
                </c:pt>
                <c:pt idx="803">
                  <c:v>118.586104121386</c:v>
                </c:pt>
                <c:pt idx="804">
                  <c:v>118.633655821706</c:v>
                </c:pt>
                <c:pt idx="805">
                  <c:v>118.628078779451</c:v>
                </c:pt>
                <c:pt idx="806">
                  <c:v>118.77232125650301</c:v>
                </c:pt>
                <c:pt idx="807">
                  <c:v>119.26818524368301</c:v>
                </c:pt>
                <c:pt idx="808">
                  <c:v>119.065762474721</c:v>
                </c:pt>
                <c:pt idx="809">
                  <c:v>119.20364365008901</c:v>
                </c:pt>
                <c:pt idx="810">
                  <c:v>118.620807135386</c:v>
                </c:pt>
                <c:pt idx="811">
                  <c:v>118.48108814378899</c:v>
                </c:pt>
                <c:pt idx="812">
                  <c:v>118.523710952557</c:v>
                </c:pt>
                <c:pt idx="813">
                  <c:v>118.64498525942901</c:v>
                </c:pt>
                <c:pt idx="814">
                  <c:v>118.83018529601701</c:v>
                </c:pt>
                <c:pt idx="815">
                  <c:v>119.12423993949901</c:v>
                </c:pt>
                <c:pt idx="816">
                  <c:v>119.677348170448</c:v>
                </c:pt>
                <c:pt idx="817">
                  <c:v>120.01779766998899</c:v>
                </c:pt>
                <c:pt idx="818">
                  <c:v>120.313487066533</c:v>
                </c:pt>
                <c:pt idx="819">
                  <c:v>120.772969220772</c:v>
                </c:pt>
                <c:pt idx="820">
                  <c:v>120.703052319412</c:v>
                </c:pt>
                <c:pt idx="821">
                  <c:v>120.792023832848</c:v>
                </c:pt>
                <c:pt idx="822">
                  <c:v>121.28813750546</c:v>
                </c:pt>
                <c:pt idx="823">
                  <c:v>120.502853901485</c:v>
                </c:pt>
                <c:pt idx="824">
                  <c:v>121.041294026548</c:v>
                </c:pt>
                <c:pt idx="825">
                  <c:v>120.709650855913</c:v>
                </c:pt>
                <c:pt idx="826">
                  <c:v>121.68975967949901</c:v>
                </c:pt>
                <c:pt idx="827">
                  <c:v>121.38071138906901</c:v>
                </c:pt>
                <c:pt idx="828">
                  <c:v>121.35121550881099</c:v>
                </c:pt>
                <c:pt idx="829">
                  <c:v>121.91634284011499</c:v>
                </c:pt>
                <c:pt idx="830">
                  <c:v>121.51655192320599</c:v>
                </c:pt>
                <c:pt idx="831">
                  <c:v>121.795699133946</c:v>
                </c:pt>
                <c:pt idx="832">
                  <c:v>120.906612186628</c:v>
                </c:pt>
                <c:pt idx="833">
                  <c:v>121.03394170977199</c:v>
                </c:pt>
                <c:pt idx="834">
                  <c:v>121.760739414987</c:v>
                </c:pt>
                <c:pt idx="835">
                  <c:v>121.884866619416</c:v>
                </c:pt>
                <c:pt idx="836">
                  <c:v>122.305158751314</c:v>
                </c:pt>
                <c:pt idx="837">
                  <c:v>122.503752768537</c:v>
                </c:pt>
                <c:pt idx="838">
                  <c:v>121.852097517216</c:v>
                </c:pt>
                <c:pt idx="839">
                  <c:v>120.713838983229</c:v>
                </c:pt>
                <c:pt idx="840">
                  <c:v>119.955215065537</c:v>
                </c:pt>
                <c:pt idx="841">
                  <c:v>121.680743085139</c:v>
                </c:pt>
                <c:pt idx="842">
                  <c:v>122.795255310264</c:v>
                </c:pt>
                <c:pt idx="843">
                  <c:v>121.89754655478799</c:v>
                </c:pt>
                <c:pt idx="844">
                  <c:v>122.457898854516</c:v>
                </c:pt>
                <c:pt idx="845">
                  <c:v>123.120115739762</c:v>
                </c:pt>
                <c:pt idx="846">
                  <c:v>123.486747582053</c:v>
                </c:pt>
                <c:pt idx="847">
                  <c:v>124.037321521111</c:v>
                </c:pt>
                <c:pt idx="848">
                  <c:v>123.47090945977099</c:v>
                </c:pt>
                <c:pt idx="849">
                  <c:v>123.714448934239</c:v>
                </c:pt>
                <c:pt idx="850">
                  <c:v>124.233035934862</c:v>
                </c:pt>
                <c:pt idx="851">
                  <c:v>123.579688245562</c:v>
                </c:pt>
                <c:pt idx="852">
                  <c:v>122.080206169391</c:v>
                </c:pt>
                <c:pt idx="853">
                  <c:v>122.2875972269</c:v>
                </c:pt>
                <c:pt idx="854">
                  <c:v>123.432938667503</c:v>
                </c:pt>
                <c:pt idx="855">
                  <c:v>123.39689446302501</c:v>
                </c:pt>
                <c:pt idx="856">
                  <c:v>124.588204726336</c:v>
                </c:pt>
                <c:pt idx="857">
                  <c:v>124.326761096711</c:v>
                </c:pt>
                <c:pt idx="858">
                  <c:v>124.614297445582</c:v>
                </c:pt>
                <c:pt idx="859">
                  <c:v>125.463271728995</c:v>
                </c:pt>
                <c:pt idx="860">
                  <c:v>125.386008718765</c:v>
                </c:pt>
                <c:pt idx="861">
                  <c:v>125.095532664459</c:v>
                </c:pt>
                <c:pt idx="862">
                  <c:v>125.71461453408401</c:v>
                </c:pt>
                <c:pt idx="863">
                  <c:v>125.209854212522</c:v>
                </c:pt>
                <c:pt idx="864">
                  <c:v>124.658933009802</c:v>
                </c:pt>
                <c:pt idx="865">
                  <c:v>124.860988569265</c:v>
                </c:pt>
                <c:pt idx="866">
                  <c:v>124.95071499062399</c:v>
                </c:pt>
                <c:pt idx="867">
                  <c:v>124.54938312436499</c:v>
                </c:pt>
                <c:pt idx="868">
                  <c:v>124.96882958585</c:v>
                </c:pt>
                <c:pt idx="869">
                  <c:v>124.760560790046</c:v>
                </c:pt>
                <c:pt idx="870">
                  <c:v>125.12433243193399</c:v>
                </c:pt>
                <c:pt idx="871">
                  <c:v>124.64870502885201</c:v>
                </c:pt>
                <c:pt idx="872">
                  <c:v>123.77716312233299</c:v>
                </c:pt>
                <c:pt idx="873">
                  <c:v>122.01972849846599</c:v>
                </c:pt>
                <c:pt idx="874">
                  <c:v>121.71885531038799</c:v>
                </c:pt>
                <c:pt idx="875">
                  <c:v>122.143543405439</c:v>
                </c:pt>
                <c:pt idx="876">
                  <c:v>120.866434935421</c:v>
                </c:pt>
                <c:pt idx="877">
                  <c:v>121.333394258006</c:v>
                </c:pt>
                <c:pt idx="878">
                  <c:v>120.985799012192</c:v>
                </c:pt>
                <c:pt idx="879">
                  <c:v>120.882555474928</c:v>
                </c:pt>
                <c:pt idx="880">
                  <c:v>121.140202271947</c:v>
                </c:pt>
                <c:pt idx="881">
                  <c:v>121.405508451247</c:v>
                </c:pt>
                <c:pt idx="882">
                  <c:v>121.73460252405999</c:v>
                </c:pt>
                <c:pt idx="883">
                  <c:v>120.90550537131899</c:v>
                </c:pt>
                <c:pt idx="884">
                  <c:v>121.755781086846</c:v>
                </c:pt>
                <c:pt idx="885">
                  <c:v>121.657950793279</c:v>
                </c:pt>
                <c:pt idx="886">
                  <c:v>121.684533168149</c:v>
                </c:pt>
                <c:pt idx="887">
                  <c:v>121.803882164718</c:v>
                </c:pt>
                <c:pt idx="888">
                  <c:v>122.16590830133001</c:v>
                </c:pt>
                <c:pt idx="889">
                  <c:v>122.005431126041</c:v>
                </c:pt>
                <c:pt idx="890">
                  <c:v>122.718713400957</c:v>
                </c:pt>
                <c:pt idx="891">
                  <c:v>122.130518796354</c:v>
                </c:pt>
                <c:pt idx="892">
                  <c:v>122.024854239257</c:v>
                </c:pt>
                <c:pt idx="893">
                  <c:v>122.602588125785</c:v>
                </c:pt>
                <c:pt idx="894">
                  <c:v>123.685334706704</c:v>
                </c:pt>
                <c:pt idx="895">
                  <c:v>124.17188796354201</c:v>
                </c:pt>
                <c:pt idx="896">
                  <c:v>123.81923849649399</c:v>
                </c:pt>
                <c:pt idx="897">
                  <c:v>124.297861164707</c:v>
                </c:pt>
                <c:pt idx="898">
                  <c:v>124.71675779652099</c:v>
                </c:pt>
                <c:pt idx="899">
                  <c:v>125.360616410869</c:v>
                </c:pt>
                <c:pt idx="900">
                  <c:v>125.81795950857</c:v>
                </c:pt>
                <c:pt idx="901">
                  <c:v>125.931082112415</c:v>
                </c:pt>
                <c:pt idx="902">
                  <c:v>126.146970675162</c:v>
                </c:pt>
                <c:pt idx="903">
                  <c:v>126.07517121037201</c:v>
                </c:pt>
                <c:pt idx="904">
                  <c:v>126.715581309322</c:v>
                </c:pt>
                <c:pt idx="905">
                  <c:v>126.454838836126</c:v>
                </c:pt>
                <c:pt idx="906">
                  <c:v>125.87313764465399</c:v>
                </c:pt>
                <c:pt idx="907">
                  <c:v>125.404064774079</c:v>
                </c:pt>
                <c:pt idx="908">
                  <c:v>125.854136947545</c:v>
                </c:pt>
                <c:pt idx="909">
                  <c:v>126.129137711073</c:v>
                </c:pt>
                <c:pt idx="910">
                  <c:v>126.28434621071401</c:v>
                </c:pt>
                <c:pt idx="911">
                  <c:v>125.886313488673</c:v>
                </c:pt>
                <c:pt idx="912">
                  <c:v>125.182534965012</c:v>
                </c:pt>
                <c:pt idx="913">
                  <c:v>125.012883068044</c:v>
                </c:pt>
                <c:pt idx="914">
                  <c:v>124.364756683029</c:v>
                </c:pt>
                <c:pt idx="915">
                  <c:v>124.837326065856</c:v>
                </c:pt>
                <c:pt idx="916">
                  <c:v>124.460180520207</c:v>
                </c:pt>
                <c:pt idx="917">
                  <c:v>123.610991354123</c:v>
                </c:pt>
                <c:pt idx="918">
                  <c:v>124.78204408012201</c:v>
                </c:pt>
                <c:pt idx="919">
                  <c:v>124.430910574617</c:v>
                </c:pt>
                <c:pt idx="920">
                  <c:v>125.28108367839801</c:v>
                </c:pt>
                <c:pt idx="921">
                  <c:v>125.194998955317</c:v>
                </c:pt>
                <c:pt idx="922">
                  <c:v>125.76985591522499</c:v>
                </c:pt>
                <c:pt idx="923">
                  <c:v>126.017067245197</c:v>
                </c:pt>
                <c:pt idx="924">
                  <c:v>125.62218607857299</c:v>
                </c:pt>
                <c:pt idx="925">
                  <c:v>125.94140304832899</c:v>
                </c:pt>
                <c:pt idx="926">
                  <c:v>125.574124312099</c:v>
                </c:pt>
                <c:pt idx="927">
                  <c:v>125.330528561568</c:v>
                </c:pt>
                <c:pt idx="928">
                  <c:v>125.12107936805801</c:v>
                </c:pt>
                <c:pt idx="929">
                  <c:v>125.05124058438</c:v>
                </c:pt>
                <c:pt idx="930">
                  <c:v>125.018062362102</c:v>
                </c:pt>
                <c:pt idx="931">
                  <c:v>124.831460552433</c:v>
                </c:pt>
                <c:pt idx="932">
                  <c:v>125.638787918761</c:v>
                </c:pt>
                <c:pt idx="933">
                  <c:v>125.79526840445401</c:v>
                </c:pt>
                <c:pt idx="934">
                  <c:v>125.936603409424</c:v>
                </c:pt>
                <c:pt idx="935">
                  <c:v>125.14565161423</c:v>
                </c:pt>
                <c:pt idx="936">
                  <c:v>125.56493822292801</c:v>
                </c:pt>
                <c:pt idx="937">
                  <c:v>125.42795871634399</c:v>
                </c:pt>
                <c:pt idx="938">
                  <c:v>125.579448026175</c:v>
                </c:pt>
                <c:pt idx="939">
                  <c:v>125.695719187306</c:v>
                </c:pt>
                <c:pt idx="940">
                  <c:v>126.03563024647001</c:v>
                </c:pt>
                <c:pt idx="941">
                  <c:v>126.17278963564399</c:v>
                </c:pt>
                <c:pt idx="942">
                  <c:v>126.35414130975499</c:v>
                </c:pt>
                <c:pt idx="943">
                  <c:v>126.08309967524301</c:v>
                </c:pt>
                <c:pt idx="944">
                  <c:v>126.278131129858</c:v>
                </c:pt>
                <c:pt idx="945">
                  <c:v>126.64525742487299</c:v>
                </c:pt>
                <c:pt idx="946">
                  <c:v>126.528956907875</c:v>
                </c:pt>
                <c:pt idx="947">
                  <c:v>126.808587963709</c:v>
                </c:pt>
                <c:pt idx="948">
                  <c:v>127.432906577528</c:v>
                </c:pt>
                <c:pt idx="949">
                  <c:v>127.494826885283</c:v>
                </c:pt>
                <c:pt idx="950">
                  <c:v>127.750968429463</c:v>
                </c:pt>
                <c:pt idx="951">
                  <c:v>128.22874801294799</c:v>
                </c:pt>
                <c:pt idx="952">
                  <c:v>128.25392564010801</c:v>
                </c:pt>
                <c:pt idx="953">
                  <c:v>127.876591015229</c:v>
                </c:pt>
                <c:pt idx="954">
                  <c:v>127.443571150639</c:v>
                </c:pt>
                <c:pt idx="955">
                  <c:v>127.249859373098</c:v>
                </c:pt>
                <c:pt idx="956">
                  <c:v>127.258396772688</c:v>
                </c:pt>
                <c:pt idx="957">
                  <c:v>127.99254896842599</c:v>
                </c:pt>
                <c:pt idx="958">
                  <c:v>128.483052658248</c:v>
                </c:pt>
                <c:pt idx="959">
                  <c:v>128.79220489657899</c:v>
                </c:pt>
                <c:pt idx="960">
                  <c:v>129.168336346654</c:v>
                </c:pt>
                <c:pt idx="961">
                  <c:v>129.743922871694</c:v>
                </c:pt>
                <c:pt idx="962">
                  <c:v>129.672327670176</c:v>
                </c:pt>
                <c:pt idx="963">
                  <c:v>129.85495612278001</c:v>
                </c:pt>
                <c:pt idx="964">
                  <c:v>129.33144322574501</c:v>
                </c:pt>
                <c:pt idx="965">
                  <c:v>129.69472820261501</c:v>
                </c:pt>
                <c:pt idx="966">
                  <c:v>129.35701577386001</c:v>
                </c:pt>
                <c:pt idx="967">
                  <c:v>129.46808347688801</c:v>
                </c:pt>
                <c:pt idx="968">
                  <c:v>129.26770264386499</c:v>
                </c:pt>
                <c:pt idx="969">
                  <c:v>129.489236074519</c:v>
                </c:pt>
                <c:pt idx="970">
                  <c:v>129.88251701804299</c:v>
                </c:pt>
                <c:pt idx="971">
                  <c:v>130.100828338973</c:v>
                </c:pt>
                <c:pt idx="972">
                  <c:v>129.88649756813399</c:v>
                </c:pt>
                <c:pt idx="973">
                  <c:v>129.982497611497</c:v>
                </c:pt>
                <c:pt idx="974">
                  <c:v>129.84231405634199</c:v>
                </c:pt>
                <c:pt idx="975">
                  <c:v>129.672348008619</c:v>
                </c:pt>
                <c:pt idx="976">
                  <c:v>130.19044128908899</c:v>
                </c:pt>
                <c:pt idx="977">
                  <c:v>130.44551426098101</c:v>
                </c:pt>
                <c:pt idx="978">
                  <c:v>130.71423230317399</c:v>
                </c:pt>
                <c:pt idx="979">
                  <c:v>131.13593693374</c:v>
                </c:pt>
                <c:pt idx="980">
                  <c:v>131.42241437262001</c:v>
                </c:pt>
                <c:pt idx="981">
                  <c:v>130.528826555644</c:v>
                </c:pt>
                <c:pt idx="982">
                  <c:v>130.50644580919101</c:v>
                </c:pt>
                <c:pt idx="983">
                  <c:v>130.78112411479401</c:v>
                </c:pt>
                <c:pt idx="984">
                  <c:v>130.12705801828599</c:v>
                </c:pt>
                <c:pt idx="985">
                  <c:v>129.98592418453501</c:v>
                </c:pt>
                <c:pt idx="986">
                  <c:v>130.144070098474</c:v>
                </c:pt>
                <c:pt idx="987">
                  <c:v>130.29118675545701</c:v>
                </c:pt>
                <c:pt idx="988">
                  <c:v>130.51928807724599</c:v>
                </c:pt>
                <c:pt idx="989">
                  <c:v>130.53055752231</c:v>
                </c:pt>
                <c:pt idx="990">
                  <c:v>130.746661943936</c:v>
                </c:pt>
                <c:pt idx="991">
                  <c:v>129.68457892282299</c:v>
                </c:pt>
                <c:pt idx="992">
                  <c:v>129.93925054999099</c:v>
                </c:pt>
                <c:pt idx="993">
                  <c:v>130.02961979221601</c:v>
                </c:pt>
                <c:pt idx="994">
                  <c:v>129.813737837335</c:v>
                </c:pt>
                <c:pt idx="995">
                  <c:v>129.84458710625901</c:v>
                </c:pt>
                <c:pt idx="996">
                  <c:v>130.22311328578701</c:v>
                </c:pt>
                <c:pt idx="997">
                  <c:v>130.07019776017401</c:v>
                </c:pt>
                <c:pt idx="998">
                  <c:v>130.50471607975899</c:v>
                </c:pt>
                <c:pt idx="999">
                  <c:v>131.06842065442001</c:v>
                </c:pt>
                <c:pt idx="1000">
                  <c:v>131.39335956028</c:v>
                </c:pt>
                <c:pt idx="1001">
                  <c:v>131.07098507005401</c:v>
                </c:pt>
                <c:pt idx="1002">
                  <c:v>131.27220339846599</c:v>
                </c:pt>
                <c:pt idx="1003">
                  <c:v>130.792680167551</c:v>
                </c:pt>
                <c:pt idx="1004">
                  <c:v>131.45692958714201</c:v>
                </c:pt>
                <c:pt idx="1005">
                  <c:v>130.56742578070401</c:v>
                </c:pt>
                <c:pt idx="1006">
                  <c:v>130.45764282303799</c:v>
                </c:pt>
                <c:pt idx="1007">
                  <c:v>130.85422021731699</c:v>
                </c:pt>
                <c:pt idx="1008">
                  <c:v>131.257626463809</c:v>
                </c:pt>
                <c:pt idx="1009">
                  <c:v>130.88250879571399</c:v>
                </c:pt>
                <c:pt idx="1010">
                  <c:v>130.846417337942</c:v>
                </c:pt>
                <c:pt idx="1011">
                  <c:v>131.29681369935699</c:v>
                </c:pt>
                <c:pt idx="1012">
                  <c:v>131.277990697213</c:v>
                </c:pt>
                <c:pt idx="1013">
                  <c:v>131.03653032494401</c:v>
                </c:pt>
                <c:pt idx="1014">
                  <c:v>131.84747450431999</c:v>
                </c:pt>
                <c:pt idx="1015">
                  <c:v>131.78010247332099</c:v>
                </c:pt>
                <c:pt idx="1016">
                  <c:v>131.42330995987999</c:v>
                </c:pt>
                <c:pt idx="1017">
                  <c:v>131.45229595259499</c:v>
                </c:pt>
                <c:pt idx="1018">
                  <c:v>131.28435101809001</c:v>
                </c:pt>
                <c:pt idx="1019">
                  <c:v>131.06308156231901</c:v>
                </c:pt>
                <c:pt idx="1020">
                  <c:v>131.781423569541</c:v>
                </c:pt>
                <c:pt idx="1021">
                  <c:v>132.36254421333399</c:v>
                </c:pt>
                <c:pt idx="1022">
                  <c:v>132.570840456697</c:v>
                </c:pt>
                <c:pt idx="1023">
                  <c:v>132.33225798974499</c:v>
                </c:pt>
                <c:pt idx="1024">
                  <c:v>132.361008579459</c:v>
                </c:pt>
                <c:pt idx="1025">
                  <c:v>132.593609704854</c:v>
                </c:pt>
                <c:pt idx="1026">
                  <c:v>132.174439138802</c:v>
                </c:pt>
                <c:pt idx="1027">
                  <c:v>131.576516867724</c:v>
                </c:pt>
                <c:pt idx="1028">
                  <c:v>131.62325952946199</c:v>
                </c:pt>
                <c:pt idx="1029">
                  <c:v>131.60018020377601</c:v>
                </c:pt>
                <c:pt idx="1030">
                  <c:v>131.322316171453</c:v>
                </c:pt>
                <c:pt idx="1031">
                  <c:v>131.261262032568</c:v>
                </c:pt>
                <c:pt idx="1032">
                  <c:v>131.43136626943999</c:v>
                </c:pt>
                <c:pt idx="1033">
                  <c:v>131.46691464152499</c:v>
                </c:pt>
                <c:pt idx="1034">
                  <c:v>131.307078767891</c:v>
                </c:pt>
                <c:pt idx="1035">
                  <c:v>131.16836538406301</c:v>
                </c:pt>
                <c:pt idx="1036">
                  <c:v>131.19970423431101</c:v>
                </c:pt>
                <c:pt idx="1037">
                  <c:v>131.00726427159901</c:v>
                </c:pt>
                <c:pt idx="1038">
                  <c:v>131.49913847443199</c:v>
                </c:pt>
                <c:pt idx="1039">
                  <c:v>131.00952110448</c:v>
                </c:pt>
                <c:pt idx="1040">
                  <c:v>131.30071451414199</c:v>
                </c:pt>
                <c:pt idx="1041">
                  <c:v>131.157498196321</c:v>
                </c:pt>
                <c:pt idx="1042">
                  <c:v>131.33349958893601</c:v>
                </c:pt>
                <c:pt idx="1043">
                  <c:v>131.54034561475899</c:v>
                </c:pt>
                <c:pt idx="1044">
                  <c:v>132.038084752754</c:v>
                </c:pt>
                <c:pt idx="1045">
                  <c:v>132.44865630848599</c:v>
                </c:pt>
                <c:pt idx="1046">
                  <c:v>132.78926205897699</c:v>
                </c:pt>
                <c:pt idx="1047">
                  <c:v>132.35706687511399</c:v>
                </c:pt>
                <c:pt idx="1048">
                  <c:v>132.08459345884799</c:v>
                </c:pt>
                <c:pt idx="1049">
                  <c:v>132.05989059172501</c:v>
                </c:pt>
                <c:pt idx="1050">
                  <c:v>132.08167342765199</c:v>
                </c:pt>
                <c:pt idx="1051">
                  <c:v>132.411144484657</c:v>
                </c:pt>
                <c:pt idx="1052">
                  <c:v>132.17662420825599</c:v>
                </c:pt>
                <c:pt idx="1053">
                  <c:v>132.20368196303599</c:v>
                </c:pt>
                <c:pt idx="1054">
                  <c:v>132.43936124739199</c:v>
                </c:pt>
                <c:pt idx="1055">
                  <c:v>132.68821273182201</c:v>
                </c:pt>
                <c:pt idx="1056">
                  <c:v>133.403037285083</c:v>
                </c:pt>
                <c:pt idx="1057">
                  <c:v>133.58358577434001</c:v>
                </c:pt>
                <c:pt idx="1058">
                  <c:v>133.46408342368301</c:v>
                </c:pt>
                <c:pt idx="1059">
                  <c:v>133.44311650066999</c:v>
                </c:pt>
                <c:pt idx="1060">
                  <c:v>132.70834482525899</c:v>
                </c:pt>
                <c:pt idx="1061">
                  <c:v>132.49315269756099</c:v>
                </c:pt>
                <c:pt idx="1062">
                  <c:v>132.61479349814999</c:v>
                </c:pt>
                <c:pt idx="1063">
                  <c:v>132.563646150111</c:v>
                </c:pt>
                <c:pt idx="1064">
                  <c:v>132.96209036029001</c:v>
                </c:pt>
                <c:pt idx="1065">
                  <c:v>132.964048435866</c:v>
                </c:pt>
                <c:pt idx="1066">
                  <c:v>133.48344566319699</c:v>
                </c:pt>
                <c:pt idx="1067">
                  <c:v>134.01665972839399</c:v>
                </c:pt>
                <c:pt idx="1068">
                  <c:v>134.11088351971</c:v>
                </c:pt>
                <c:pt idx="1069">
                  <c:v>134.181319707401</c:v>
                </c:pt>
                <c:pt idx="1070">
                  <c:v>134.152547195946</c:v>
                </c:pt>
                <c:pt idx="1071">
                  <c:v>134.442468838574</c:v>
                </c:pt>
                <c:pt idx="1072">
                  <c:v>134.19090574101</c:v>
                </c:pt>
                <c:pt idx="1073">
                  <c:v>134.24699226336</c:v>
                </c:pt>
                <c:pt idx="1074">
                  <c:v>134.391551088369</c:v>
                </c:pt>
                <c:pt idx="1075">
                  <c:v>134.90170796031899</c:v>
                </c:pt>
                <c:pt idx="1076">
                  <c:v>135.033405835335</c:v>
                </c:pt>
                <c:pt idx="1077">
                  <c:v>134.98330548459401</c:v>
                </c:pt>
                <c:pt idx="1078">
                  <c:v>135.34505732565501</c:v>
                </c:pt>
                <c:pt idx="1079">
                  <c:v>135.41247020025</c:v>
                </c:pt>
                <c:pt idx="1080">
                  <c:v>135.52376701359699</c:v>
                </c:pt>
                <c:pt idx="1081">
                  <c:v>135.339602624843</c:v>
                </c:pt>
                <c:pt idx="1082">
                  <c:v>135.32965211712599</c:v>
                </c:pt>
                <c:pt idx="1083">
                  <c:v>135.466829897889</c:v>
                </c:pt>
                <c:pt idx="1084">
                  <c:v>135.75552108064801</c:v>
                </c:pt>
                <c:pt idx="1085">
                  <c:v>135.66039800123801</c:v>
                </c:pt>
                <c:pt idx="1086">
                  <c:v>135.98201756639199</c:v>
                </c:pt>
                <c:pt idx="1087">
                  <c:v>136.00460077697801</c:v>
                </c:pt>
                <c:pt idx="1088">
                  <c:v>135.668728847767</c:v>
                </c:pt>
                <c:pt idx="1089">
                  <c:v>135.584247842926</c:v>
                </c:pt>
                <c:pt idx="1090">
                  <c:v>135.65888615668001</c:v>
                </c:pt>
                <c:pt idx="1091">
                  <c:v>135.83979163530199</c:v>
                </c:pt>
                <c:pt idx="1092">
                  <c:v>135.45220657851101</c:v>
                </c:pt>
                <c:pt idx="1093">
                  <c:v>135.22786623713</c:v>
                </c:pt>
                <c:pt idx="1094">
                  <c:v>135.20015726453801</c:v>
                </c:pt>
                <c:pt idx="1095">
                  <c:v>135.51052177892399</c:v>
                </c:pt>
                <c:pt idx="1096">
                  <c:v>135.34201401890101</c:v>
                </c:pt>
                <c:pt idx="1097">
                  <c:v>134.747262644324</c:v>
                </c:pt>
                <c:pt idx="1098">
                  <c:v>134.151486285396</c:v>
                </c:pt>
                <c:pt idx="1099">
                  <c:v>134.112951325078</c:v>
                </c:pt>
                <c:pt idx="1100">
                  <c:v>134.374749806403</c:v>
                </c:pt>
                <c:pt idx="1101">
                  <c:v>134.48614979774399</c:v>
                </c:pt>
                <c:pt idx="1102">
                  <c:v>134.60893626017699</c:v>
                </c:pt>
                <c:pt idx="1103">
                  <c:v>135.45691421137499</c:v>
                </c:pt>
                <c:pt idx="1104">
                  <c:v>135.458964060515</c:v>
                </c:pt>
                <c:pt idx="1105">
                  <c:v>135.660676971903</c:v>
                </c:pt>
                <c:pt idx="1106">
                  <c:v>135.887147252733</c:v>
                </c:pt>
                <c:pt idx="1107">
                  <c:v>135.99917382942999</c:v>
                </c:pt>
                <c:pt idx="1108">
                  <c:v>135.78748424550699</c:v>
                </c:pt>
                <c:pt idx="1109">
                  <c:v>135.6876376566</c:v>
                </c:pt>
                <c:pt idx="1110">
                  <c:v>136.664049185528</c:v>
                </c:pt>
                <c:pt idx="1111">
                  <c:v>136.52121008181399</c:v>
                </c:pt>
                <c:pt idx="1112">
                  <c:v>136.38318387592599</c:v>
                </c:pt>
                <c:pt idx="1113">
                  <c:v>136.39747605870701</c:v>
                </c:pt>
                <c:pt idx="1114">
                  <c:v>136.637819273166</c:v>
                </c:pt>
                <c:pt idx="1115">
                  <c:v>136.46547628979101</c:v>
                </c:pt>
                <c:pt idx="1116">
                  <c:v>136.41009914986901</c:v>
                </c:pt>
                <c:pt idx="1117">
                  <c:v>135.99229604341701</c:v>
                </c:pt>
                <c:pt idx="1118">
                  <c:v>136.846652290479</c:v>
                </c:pt>
                <c:pt idx="1119">
                  <c:v>136.12246059420801</c:v>
                </c:pt>
                <c:pt idx="1120">
                  <c:v>136.33900818273699</c:v>
                </c:pt>
                <c:pt idx="1121">
                  <c:v>136.52164718858799</c:v>
                </c:pt>
                <c:pt idx="1122">
                  <c:v>136.85208053529999</c:v>
                </c:pt>
                <c:pt idx="1123">
                  <c:v>136.823535050685</c:v>
                </c:pt>
                <c:pt idx="1124">
                  <c:v>136.93741553775101</c:v>
                </c:pt>
                <c:pt idx="1125">
                  <c:v>137.04273501729401</c:v>
                </c:pt>
                <c:pt idx="1126">
                  <c:v>136.86678133132801</c:v>
                </c:pt>
                <c:pt idx="1127">
                  <c:v>136.992110441101</c:v>
                </c:pt>
                <c:pt idx="1128">
                  <c:v>137.274027073707</c:v>
                </c:pt>
                <c:pt idx="1129">
                  <c:v>137.05345536556101</c:v>
                </c:pt>
                <c:pt idx="1130">
                  <c:v>137.28053810345</c:v>
                </c:pt>
                <c:pt idx="1131">
                  <c:v>137.369220001385</c:v>
                </c:pt>
                <c:pt idx="1132">
                  <c:v>137.62427853658099</c:v>
                </c:pt>
                <c:pt idx="1133">
                  <c:v>137.47753821796201</c:v>
                </c:pt>
                <c:pt idx="1134">
                  <c:v>136.879089184798</c:v>
                </c:pt>
                <c:pt idx="1135">
                  <c:v>136.982997729766</c:v>
                </c:pt>
                <c:pt idx="1136">
                  <c:v>136.32335222195701</c:v>
                </c:pt>
                <c:pt idx="1137">
                  <c:v>136.31915799675701</c:v>
                </c:pt>
                <c:pt idx="1138">
                  <c:v>136.54030318920499</c:v>
                </c:pt>
                <c:pt idx="1139">
                  <c:v>136.544736411814</c:v>
                </c:pt>
                <c:pt idx="1140">
                  <c:v>136.882948421023</c:v>
                </c:pt>
                <c:pt idx="1141">
                  <c:v>136.876830293447</c:v>
                </c:pt>
                <c:pt idx="1142">
                  <c:v>136.539334589519</c:v>
                </c:pt>
                <c:pt idx="1143">
                  <c:v>136.059749765395</c:v>
                </c:pt>
                <c:pt idx="1144">
                  <c:v>135.693467581628</c:v>
                </c:pt>
                <c:pt idx="1145">
                  <c:v>135.49348159479601</c:v>
                </c:pt>
                <c:pt idx="1146">
                  <c:v>135.46539718264401</c:v>
                </c:pt>
                <c:pt idx="1147">
                  <c:v>134.95907379506201</c:v>
                </c:pt>
                <c:pt idx="1148">
                  <c:v>134.753242159016</c:v>
                </c:pt>
                <c:pt idx="1149">
                  <c:v>135.41716976597999</c:v>
                </c:pt>
                <c:pt idx="1150">
                  <c:v>135.680258068672</c:v>
                </c:pt>
                <c:pt idx="1151">
                  <c:v>135.97535471181999</c:v>
                </c:pt>
                <c:pt idx="1152">
                  <c:v>135.510978887569</c:v>
                </c:pt>
                <c:pt idx="1153">
                  <c:v>135.90213212069699</c:v>
                </c:pt>
                <c:pt idx="1154">
                  <c:v>135.69549010041001</c:v>
                </c:pt>
                <c:pt idx="1155">
                  <c:v>135.399083504054</c:v>
                </c:pt>
                <c:pt idx="1156">
                  <c:v>135.36317658795099</c:v>
                </c:pt>
                <c:pt idx="1157">
                  <c:v>135.423468866289</c:v>
                </c:pt>
                <c:pt idx="1158">
                  <c:v>135.51191955117</c:v>
                </c:pt>
                <c:pt idx="1159">
                  <c:v>135.42050831698401</c:v>
                </c:pt>
                <c:pt idx="1160">
                  <c:v>134.90583562281199</c:v>
                </c:pt>
                <c:pt idx="1161">
                  <c:v>134.70583674565799</c:v>
                </c:pt>
                <c:pt idx="1162">
                  <c:v>134.90723693384001</c:v>
                </c:pt>
                <c:pt idx="1163">
                  <c:v>135.65922018366601</c:v>
                </c:pt>
                <c:pt idx="1164">
                  <c:v>135.23912041681399</c:v>
                </c:pt>
                <c:pt idx="1165">
                  <c:v>135.25331885633699</c:v>
                </c:pt>
                <c:pt idx="1166">
                  <c:v>135.81790233614601</c:v>
                </c:pt>
                <c:pt idx="1167">
                  <c:v>136.042208978156</c:v>
                </c:pt>
                <c:pt idx="1168">
                  <c:v>136.01986394696701</c:v>
                </c:pt>
                <c:pt idx="1169">
                  <c:v>136.37626230036901</c:v>
                </c:pt>
                <c:pt idx="1170">
                  <c:v>136.66575665532699</c:v>
                </c:pt>
                <c:pt idx="1171">
                  <c:v>136.58069235411</c:v>
                </c:pt>
                <c:pt idx="1172">
                  <c:v>136.45509411760401</c:v>
                </c:pt>
                <c:pt idx="1173">
                  <c:v>136.610462398218</c:v>
                </c:pt>
                <c:pt idx="1174">
                  <c:v>136.54386108534001</c:v>
                </c:pt>
                <c:pt idx="1175">
                  <c:v>136.829628880417</c:v>
                </c:pt>
                <c:pt idx="1176">
                  <c:v>136.452880920853</c:v>
                </c:pt>
                <c:pt idx="1177">
                  <c:v>136.67557452457601</c:v>
                </c:pt>
                <c:pt idx="1178">
                  <c:v>136.73641327298699</c:v>
                </c:pt>
                <c:pt idx="1179">
                  <c:v>136.227519680688</c:v>
                </c:pt>
                <c:pt idx="1180">
                  <c:v>135.83624995860501</c:v>
                </c:pt>
                <c:pt idx="1181">
                  <c:v>135.858757239189</c:v>
                </c:pt>
                <c:pt idx="1182">
                  <c:v>135.79159861549499</c:v>
                </c:pt>
                <c:pt idx="1183">
                  <c:v>135.915384892845</c:v>
                </c:pt>
                <c:pt idx="1184">
                  <c:v>135.819376752132</c:v>
                </c:pt>
                <c:pt idx="1185">
                  <c:v>136.01671151883099</c:v>
                </c:pt>
                <c:pt idx="1186">
                  <c:v>135.980338862358</c:v>
                </c:pt>
                <c:pt idx="1187">
                  <c:v>135.783980877944</c:v>
                </c:pt>
                <c:pt idx="1188">
                  <c:v>135.70117167878499</c:v>
                </c:pt>
                <c:pt idx="1189">
                  <c:v>135.83635480856299</c:v>
                </c:pt>
                <c:pt idx="1190">
                  <c:v>135.60890228746399</c:v>
                </c:pt>
                <c:pt idx="1191">
                  <c:v>135.69346792409399</c:v>
                </c:pt>
                <c:pt idx="1192">
                  <c:v>136.493607299936</c:v>
                </c:pt>
                <c:pt idx="1193">
                  <c:v>135.724064954792</c:v>
                </c:pt>
                <c:pt idx="1194">
                  <c:v>135.92547781174</c:v>
                </c:pt>
                <c:pt idx="1195">
                  <c:v>135.915967980988</c:v>
                </c:pt>
                <c:pt idx="1196">
                  <c:v>136.04239715595301</c:v>
                </c:pt>
                <c:pt idx="1197">
                  <c:v>136.179406979079</c:v>
                </c:pt>
                <c:pt idx="1198">
                  <c:v>136.37160409571899</c:v>
                </c:pt>
                <c:pt idx="1199">
                  <c:v>136.72910901357901</c:v>
                </c:pt>
                <c:pt idx="1200">
                  <c:v>136.53660217426199</c:v>
                </c:pt>
                <c:pt idx="1201">
                  <c:v>136.654832341472</c:v>
                </c:pt>
                <c:pt idx="1202">
                  <c:v>136.80014393586299</c:v>
                </c:pt>
                <c:pt idx="1203">
                  <c:v>136.64136462257801</c:v>
                </c:pt>
                <c:pt idx="1204">
                  <c:v>137.00437723768101</c:v>
                </c:pt>
                <c:pt idx="1205">
                  <c:v>137.22061602571301</c:v>
                </c:pt>
                <c:pt idx="1206">
                  <c:v>137.35507172619199</c:v>
                </c:pt>
                <c:pt idx="1207">
                  <c:v>136.97940437919701</c:v>
                </c:pt>
                <c:pt idx="1208">
                  <c:v>136.60953995320801</c:v>
                </c:pt>
                <c:pt idx="1209">
                  <c:v>136.41448543562601</c:v>
                </c:pt>
                <c:pt idx="1210">
                  <c:v>136.33758043767901</c:v>
                </c:pt>
                <c:pt idx="1211">
                  <c:v>136.09135249937299</c:v>
                </c:pt>
                <c:pt idx="1212">
                  <c:v>136.166102151464</c:v>
                </c:pt>
                <c:pt idx="1213">
                  <c:v>136.15166540247901</c:v>
                </c:pt>
                <c:pt idx="1214">
                  <c:v>136.085814621602</c:v>
                </c:pt>
                <c:pt idx="1215">
                  <c:v>136.26032990672101</c:v>
                </c:pt>
                <c:pt idx="1216">
                  <c:v>136.54752275304</c:v>
                </c:pt>
                <c:pt idx="1217">
                  <c:v>136.44866882604501</c:v>
                </c:pt>
                <c:pt idx="1218">
                  <c:v>136.921554098077</c:v>
                </c:pt>
                <c:pt idx="1219">
                  <c:v>136.84191430007201</c:v>
                </c:pt>
                <c:pt idx="1220">
                  <c:v>136.734088239801</c:v>
                </c:pt>
                <c:pt idx="1221">
                  <c:v>136.47291174603299</c:v>
                </c:pt>
                <c:pt idx="1222">
                  <c:v>136.86547251772299</c:v>
                </c:pt>
                <c:pt idx="1223">
                  <c:v>136.66232950844901</c:v>
                </c:pt>
                <c:pt idx="1224">
                  <c:v>136.82065035281099</c:v>
                </c:pt>
                <c:pt idx="1225">
                  <c:v>136.33788497764701</c:v>
                </c:pt>
                <c:pt idx="1226">
                  <c:v>136.209983544278</c:v>
                </c:pt>
                <c:pt idx="1227">
                  <c:v>136.71125509555799</c:v>
                </c:pt>
                <c:pt idx="1228">
                  <c:v>136.77421333890999</c:v>
                </c:pt>
                <c:pt idx="1229">
                  <c:v>136.80041423440301</c:v>
                </c:pt>
                <c:pt idx="1230">
                  <c:v>137.25358830148301</c:v>
                </c:pt>
                <c:pt idx="1231">
                  <c:v>137.30330906745399</c:v>
                </c:pt>
                <c:pt idx="1232">
                  <c:v>137.711392370532</c:v>
                </c:pt>
                <c:pt idx="1233">
                  <c:v>137.68703227089799</c:v>
                </c:pt>
                <c:pt idx="1234">
                  <c:v>138.091416940074</c:v>
                </c:pt>
                <c:pt idx="1235">
                  <c:v>137.71490660303701</c:v>
                </c:pt>
                <c:pt idx="1236">
                  <c:v>137.44596113485301</c:v>
                </c:pt>
                <c:pt idx="1237">
                  <c:v>137.139738939132</c:v>
                </c:pt>
                <c:pt idx="1238">
                  <c:v>137.32391253304101</c:v>
                </c:pt>
                <c:pt idx="1239">
                  <c:v>137.48871162412499</c:v>
                </c:pt>
                <c:pt idx="1240">
                  <c:v>137.44681289315901</c:v>
                </c:pt>
                <c:pt idx="1241">
                  <c:v>137.647231411609</c:v>
                </c:pt>
                <c:pt idx="1242">
                  <c:v>137.77345704764701</c:v>
                </c:pt>
                <c:pt idx="1243">
                  <c:v>137.88698729977401</c:v>
                </c:pt>
                <c:pt idx="1244">
                  <c:v>138.05095345250999</c:v>
                </c:pt>
                <c:pt idx="1245">
                  <c:v>137.94220990182899</c:v>
                </c:pt>
                <c:pt idx="1246">
                  <c:v>137.81279600666099</c:v>
                </c:pt>
                <c:pt idx="1247">
                  <c:v>138.23380565468199</c:v>
                </c:pt>
                <c:pt idx="1248">
                  <c:v>138.05046611781401</c:v>
                </c:pt>
                <c:pt idx="1249">
                  <c:v>138.459079866557</c:v>
                </c:pt>
                <c:pt idx="1250">
                  <c:v>138.85462449210399</c:v>
                </c:pt>
                <c:pt idx="1251">
                  <c:v>138.84937328406701</c:v>
                </c:pt>
                <c:pt idx="1252">
                  <c:v>138.84804092850601</c:v>
                </c:pt>
                <c:pt idx="1253">
                  <c:v>138.97339158445399</c:v>
                </c:pt>
                <c:pt idx="1254">
                  <c:v>138.893100941131</c:v>
                </c:pt>
                <c:pt idx="1255">
                  <c:v>139.55969051835501</c:v>
                </c:pt>
                <c:pt idx="1256">
                  <c:v>140.016857778787</c:v>
                </c:pt>
                <c:pt idx="1257">
                  <c:v>139.970891715221</c:v>
                </c:pt>
                <c:pt idx="1258">
                  <c:v>140.143970121709</c:v>
                </c:pt>
                <c:pt idx="1259">
                  <c:v>140.283464808915</c:v>
                </c:pt>
                <c:pt idx="1260">
                  <c:v>140.49890933242099</c:v>
                </c:pt>
                <c:pt idx="1261">
                  <c:v>141.040570504979</c:v>
                </c:pt>
                <c:pt idx="1262">
                  <c:v>140.25957883376901</c:v>
                </c:pt>
                <c:pt idx="1263">
                  <c:v>140.61914942141999</c:v>
                </c:pt>
                <c:pt idx="1264">
                  <c:v>140.07615538120501</c:v>
                </c:pt>
                <c:pt idx="1265">
                  <c:v>139.64819865533499</c:v>
                </c:pt>
                <c:pt idx="1266">
                  <c:v>140.12838365776599</c:v>
                </c:pt>
                <c:pt idx="1267">
                  <c:v>140.525247886881</c:v>
                </c:pt>
                <c:pt idx="1268">
                  <c:v>140.921538219144</c:v>
                </c:pt>
                <c:pt idx="1269">
                  <c:v>141.01917515878301</c:v>
                </c:pt>
                <c:pt idx="1270">
                  <c:v>141.098311690212</c:v>
                </c:pt>
                <c:pt idx="1271">
                  <c:v>141.409406091698</c:v>
                </c:pt>
                <c:pt idx="1272">
                  <c:v>141.66431681179</c:v>
                </c:pt>
                <c:pt idx="1273">
                  <c:v>141.857084302152</c:v>
                </c:pt>
                <c:pt idx="1274">
                  <c:v>141.87888952876801</c:v>
                </c:pt>
                <c:pt idx="1275">
                  <c:v>142.356825920962</c:v>
                </c:pt>
                <c:pt idx="1276">
                  <c:v>141.85115335174501</c:v>
                </c:pt>
                <c:pt idx="1277">
                  <c:v>141.853538568022</c:v>
                </c:pt>
                <c:pt idx="1278">
                  <c:v>141.86078855468301</c:v>
                </c:pt>
                <c:pt idx="1279">
                  <c:v>142.15045514633701</c:v>
                </c:pt>
                <c:pt idx="1280">
                  <c:v>141.87590498077901</c:v>
                </c:pt>
                <c:pt idx="1281">
                  <c:v>141.59907892336699</c:v>
                </c:pt>
                <c:pt idx="1282">
                  <c:v>141.29516591189201</c:v>
                </c:pt>
                <c:pt idx="1283">
                  <c:v>141.25151085876701</c:v>
                </c:pt>
                <c:pt idx="1284">
                  <c:v>141.73607687581799</c:v>
                </c:pt>
                <c:pt idx="1285">
                  <c:v>142.03683334518601</c:v>
                </c:pt>
                <c:pt idx="1286">
                  <c:v>141.97332781467401</c:v>
                </c:pt>
                <c:pt idx="1287">
                  <c:v>141.85690977296699</c:v>
                </c:pt>
                <c:pt idx="1288">
                  <c:v>142.26655908069301</c:v>
                </c:pt>
                <c:pt idx="1289">
                  <c:v>141.05814981849301</c:v>
                </c:pt>
                <c:pt idx="1290">
                  <c:v>141.06791760662199</c:v>
                </c:pt>
                <c:pt idx="1291">
                  <c:v>141.07502652791601</c:v>
                </c:pt>
                <c:pt idx="1292">
                  <c:v>140.22859752226299</c:v>
                </c:pt>
                <c:pt idx="1293">
                  <c:v>140.260795004736</c:v>
                </c:pt>
                <c:pt idx="1294">
                  <c:v>140.391887187739</c:v>
                </c:pt>
                <c:pt idx="1295">
                  <c:v>139.51706609226801</c:v>
                </c:pt>
                <c:pt idx="1296">
                  <c:v>139.86375185225901</c:v>
                </c:pt>
                <c:pt idx="1297">
                  <c:v>139.22129997750099</c:v>
                </c:pt>
                <c:pt idx="1298">
                  <c:v>138.94910240829299</c:v>
                </c:pt>
                <c:pt idx="1299">
                  <c:v>139.39668381503299</c:v>
                </c:pt>
                <c:pt idx="1300">
                  <c:v>139.30496973093901</c:v>
                </c:pt>
                <c:pt idx="1301">
                  <c:v>138.994633880918</c:v>
                </c:pt>
                <c:pt idx="1302">
                  <c:v>138.789384339376</c:v>
                </c:pt>
                <c:pt idx="1303">
                  <c:v>137.74074265554501</c:v>
                </c:pt>
                <c:pt idx="1304">
                  <c:v>139.24852808057901</c:v>
                </c:pt>
                <c:pt idx="1305">
                  <c:v>138.90168251498099</c:v>
                </c:pt>
                <c:pt idx="1306">
                  <c:v>139.07611262109401</c:v>
                </c:pt>
                <c:pt idx="1307">
                  <c:v>139.484126707337</c:v>
                </c:pt>
                <c:pt idx="1308">
                  <c:v>137.913656802334</c:v>
                </c:pt>
                <c:pt idx="1309">
                  <c:v>135.834538564989</c:v>
                </c:pt>
                <c:pt idx="1310">
                  <c:v>135.187488133599</c:v>
                </c:pt>
                <c:pt idx="1311">
                  <c:v>134.58430459500499</c:v>
                </c:pt>
                <c:pt idx="1312">
                  <c:v>134.957249235494</c:v>
                </c:pt>
                <c:pt idx="1313">
                  <c:v>135.30484110860999</c:v>
                </c:pt>
                <c:pt idx="1314">
                  <c:v>136.06630114198401</c:v>
                </c:pt>
                <c:pt idx="1315">
                  <c:v>136.22782493330601</c:v>
                </c:pt>
                <c:pt idx="1316">
                  <c:v>136.614739036196</c:v>
                </c:pt>
                <c:pt idx="1317">
                  <c:v>136.76140915686</c:v>
                </c:pt>
                <c:pt idx="1318">
                  <c:v>136.80858910722901</c:v>
                </c:pt>
                <c:pt idx="1319">
                  <c:v>135.66559358688801</c:v>
                </c:pt>
                <c:pt idx="1320">
                  <c:v>136.44084455084001</c:v>
                </c:pt>
                <c:pt idx="1321">
                  <c:v>136.77197319364501</c:v>
                </c:pt>
                <c:pt idx="1322">
                  <c:v>136.567016251219</c:v>
                </c:pt>
                <c:pt idx="1323">
                  <c:v>138.06900137826599</c:v>
                </c:pt>
                <c:pt idx="1324">
                  <c:v>138.03151034797099</c:v>
                </c:pt>
                <c:pt idx="1325">
                  <c:v>138.47402357160601</c:v>
                </c:pt>
                <c:pt idx="1326">
                  <c:v>138.473900455669</c:v>
                </c:pt>
                <c:pt idx="1327">
                  <c:v>138.71560442712399</c:v>
                </c:pt>
                <c:pt idx="1328">
                  <c:v>138.745046841777</c:v>
                </c:pt>
                <c:pt idx="1329">
                  <c:v>139.0857678786</c:v>
                </c:pt>
                <c:pt idx="1330">
                  <c:v>139.419723769348</c:v>
                </c:pt>
                <c:pt idx="1331">
                  <c:v>139.24711356937999</c:v>
                </c:pt>
                <c:pt idx="1332">
                  <c:v>138.52815673071299</c:v>
                </c:pt>
                <c:pt idx="1333">
                  <c:v>138.74884800556501</c:v>
                </c:pt>
                <c:pt idx="1334">
                  <c:v>139.00184530590201</c:v>
                </c:pt>
                <c:pt idx="1335">
                  <c:v>138.660739081043</c:v>
                </c:pt>
                <c:pt idx="1336">
                  <c:v>138.72734942437501</c:v>
                </c:pt>
                <c:pt idx="1337">
                  <c:v>138.939385894769</c:v>
                </c:pt>
                <c:pt idx="1338">
                  <c:v>138.52940232026799</c:v>
                </c:pt>
                <c:pt idx="1339">
                  <c:v>139.19745953291601</c:v>
                </c:pt>
                <c:pt idx="1340">
                  <c:v>138.90866579713401</c:v>
                </c:pt>
                <c:pt idx="1341">
                  <c:v>138.70032014446701</c:v>
                </c:pt>
                <c:pt idx="1342">
                  <c:v>138.85853012746199</c:v>
                </c:pt>
                <c:pt idx="1343">
                  <c:v>139.26418399016401</c:v>
                </c:pt>
                <c:pt idx="1344">
                  <c:v>139.18690752263501</c:v>
                </c:pt>
                <c:pt idx="1345">
                  <c:v>139.06588537882101</c:v>
                </c:pt>
                <c:pt idx="1346">
                  <c:v>138.49176116344799</c:v>
                </c:pt>
                <c:pt idx="1347">
                  <c:v>138.33184043522499</c:v>
                </c:pt>
                <c:pt idx="1348">
                  <c:v>137.24057192168999</c:v>
                </c:pt>
                <c:pt idx="1349">
                  <c:v>136.899345683332</c:v>
                </c:pt>
                <c:pt idx="1350">
                  <c:v>136.28507718552001</c:v>
                </c:pt>
                <c:pt idx="1351">
                  <c:v>136.90194575320101</c:v>
                </c:pt>
                <c:pt idx="1352">
                  <c:v>136.17297133764501</c:v>
                </c:pt>
                <c:pt idx="1353">
                  <c:v>136.80880480134999</c:v>
                </c:pt>
                <c:pt idx="1354">
                  <c:v>137.60236208445599</c:v>
                </c:pt>
                <c:pt idx="1355">
                  <c:v>137.77234584071701</c:v>
                </c:pt>
                <c:pt idx="1356">
                  <c:v>137.60803119217601</c:v>
                </c:pt>
                <c:pt idx="1357">
                  <c:v>137.42641682987201</c:v>
                </c:pt>
                <c:pt idx="1358">
                  <c:v>137.39469826266</c:v>
                </c:pt>
                <c:pt idx="1359">
                  <c:v>136.94483035372599</c:v>
                </c:pt>
                <c:pt idx="1360">
                  <c:v>136.98963907077601</c:v>
                </c:pt>
                <c:pt idx="1361">
                  <c:v>136.757020269431</c:v>
                </c:pt>
                <c:pt idx="1362">
                  <c:v>136.145361871918</c:v>
                </c:pt>
                <c:pt idx="1363">
                  <c:v>136.958653323318</c:v>
                </c:pt>
                <c:pt idx="1364">
                  <c:v>137.302569043327</c:v>
                </c:pt>
                <c:pt idx="1365">
                  <c:v>136.82705172483099</c:v>
                </c:pt>
                <c:pt idx="1366">
                  <c:v>137.30601495198499</c:v>
                </c:pt>
                <c:pt idx="1367">
                  <c:v>136.87248933719701</c:v>
                </c:pt>
                <c:pt idx="1368">
                  <c:v>137.08189941766</c:v>
                </c:pt>
                <c:pt idx="1369">
                  <c:v>136.82133334579501</c:v>
                </c:pt>
                <c:pt idx="1370">
                  <c:v>137.07248000892901</c:v>
                </c:pt>
                <c:pt idx="1371">
                  <c:v>139.27419249907899</c:v>
                </c:pt>
                <c:pt idx="1372">
                  <c:v>138.74164297839701</c:v>
                </c:pt>
                <c:pt idx="1373">
                  <c:v>138.05591974350901</c:v>
                </c:pt>
                <c:pt idx="1374">
                  <c:v>137.90365214329799</c:v>
                </c:pt>
                <c:pt idx="1375">
                  <c:v>138.05514623255999</c:v>
                </c:pt>
                <c:pt idx="1376">
                  <c:v>138.056590996154</c:v>
                </c:pt>
                <c:pt idx="1377">
                  <c:v>138.06810979988501</c:v>
                </c:pt>
                <c:pt idx="1378">
                  <c:v>138.04958735796299</c:v>
                </c:pt>
                <c:pt idx="1379">
                  <c:v>137.73180143403599</c:v>
                </c:pt>
                <c:pt idx="1380">
                  <c:v>137.597083290207</c:v>
                </c:pt>
                <c:pt idx="1381">
                  <c:v>138.208623313202</c:v>
                </c:pt>
                <c:pt idx="1382">
                  <c:v>137.73289492246599</c:v>
                </c:pt>
                <c:pt idx="1383">
                  <c:v>137.89307508078301</c:v>
                </c:pt>
                <c:pt idx="1384">
                  <c:v>137.78899334894101</c:v>
                </c:pt>
                <c:pt idx="1385">
                  <c:v>137.25167592088701</c:v>
                </c:pt>
                <c:pt idx="1386">
                  <c:v>136.646916623534</c:v>
                </c:pt>
                <c:pt idx="1387">
                  <c:v>137.521234684207</c:v>
                </c:pt>
                <c:pt idx="1388">
                  <c:v>137.538021875015</c:v>
                </c:pt>
                <c:pt idx="1389">
                  <c:v>137.517856376814</c:v>
                </c:pt>
                <c:pt idx="1390">
                  <c:v>137.23131254072999</c:v>
                </c:pt>
                <c:pt idx="1391">
                  <c:v>138.279209370985</c:v>
                </c:pt>
                <c:pt idx="1392">
                  <c:v>139.06558607688899</c:v>
                </c:pt>
                <c:pt idx="1393">
                  <c:v>139.45497392718099</c:v>
                </c:pt>
                <c:pt idx="1394">
                  <c:v>139.19425275505</c:v>
                </c:pt>
                <c:pt idx="1395">
                  <c:v>139.82237519403799</c:v>
                </c:pt>
                <c:pt idx="1396">
                  <c:v>139.47738039100699</c:v>
                </c:pt>
                <c:pt idx="1397">
                  <c:v>139.63441843346899</c:v>
                </c:pt>
                <c:pt idx="1398">
                  <c:v>140.120032329629</c:v>
                </c:pt>
                <c:pt idx="1399">
                  <c:v>140.15706269823499</c:v>
                </c:pt>
                <c:pt idx="1400">
                  <c:v>140.21950341206599</c:v>
                </c:pt>
                <c:pt idx="1401">
                  <c:v>139.65148082485399</c:v>
                </c:pt>
                <c:pt idx="1402">
                  <c:v>139.200530185373</c:v>
                </c:pt>
                <c:pt idx="1403">
                  <c:v>138.651930712378</c:v>
                </c:pt>
                <c:pt idx="1404">
                  <c:v>138.7717627943</c:v>
                </c:pt>
                <c:pt idx="1405">
                  <c:v>138.144780056261</c:v>
                </c:pt>
                <c:pt idx="1406">
                  <c:v>138.644257454068</c:v>
                </c:pt>
                <c:pt idx="1407">
                  <c:v>138.078485059255</c:v>
                </c:pt>
                <c:pt idx="1408">
                  <c:v>137.60746675198899</c:v>
                </c:pt>
                <c:pt idx="1409">
                  <c:v>137.56469250458801</c:v>
                </c:pt>
                <c:pt idx="1410">
                  <c:v>137.22337376612501</c:v>
                </c:pt>
                <c:pt idx="1411">
                  <c:v>137.78677560486699</c:v>
                </c:pt>
                <c:pt idx="1412">
                  <c:v>138.52847899910199</c:v>
                </c:pt>
                <c:pt idx="1413">
                  <c:v>138.69456144210901</c:v>
                </c:pt>
                <c:pt idx="1414">
                  <c:v>138.423175213159</c:v>
                </c:pt>
                <c:pt idx="1415">
                  <c:v>138.02009115897701</c:v>
                </c:pt>
                <c:pt idx="1416">
                  <c:v>136.943625663354</c:v>
                </c:pt>
                <c:pt idx="1417">
                  <c:v>137.461085472614</c:v>
                </c:pt>
                <c:pt idx="1418">
                  <c:v>137.904983309654</c:v>
                </c:pt>
                <c:pt idx="1419">
                  <c:v>138.099603191244</c:v>
                </c:pt>
                <c:pt idx="1420">
                  <c:v>138.18856953899399</c:v>
                </c:pt>
                <c:pt idx="1421">
                  <c:v>138.169196359035</c:v>
                </c:pt>
                <c:pt idx="1422">
                  <c:v>138.45374686465701</c:v>
                </c:pt>
                <c:pt idx="1423">
                  <c:v>137.44669713728101</c:v>
                </c:pt>
                <c:pt idx="1424">
                  <c:v>137.529171349667</c:v>
                </c:pt>
                <c:pt idx="1425">
                  <c:v>137.55302089345699</c:v>
                </c:pt>
                <c:pt idx="1426">
                  <c:v>137.01736700503699</c:v>
                </c:pt>
                <c:pt idx="1427">
                  <c:v>137.61945693745099</c:v>
                </c:pt>
                <c:pt idx="1428">
                  <c:v>138.07616814425</c:v>
                </c:pt>
                <c:pt idx="1429">
                  <c:v>138.64965951506699</c:v>
                </c:pt>
                <c:pt idx="1430">
                  <c:v>137.74235149718101</c:v>
                </c:pt>
                <c:pt idx="1431">
                  <c:v>136.92264435722899</c:v>
                </c:pt>
                <c:pt idx="1432">
                  <c:v>137.218030835582</c:v>
                </c:pt>
                <c:pt idx="1433">
                  <c:v>137.56337063383501</c:v>
                </c:pt>
                <c:pt idx="1434">
                  <c:v>137.52668509589</c:v>
                </c:pt>
                <c:pt idx="1435">
                  <c:v>137.85585747334099</c:v>
                </c:pt>
                <c:pt idx="1436">
                  <c:v>137.180604554865</c:v>
                </c:pt>
                <c:pt idx="1437">
                  <c:v>138.026386792887</c:v>
                </c:pt>
                <c:pt idx="1438">
                  <c:v>138.153234192745</c:v>
                </c:pt>
                <c:pt idx="1439">
                  <c:v>138.059562464951</c:v>
                </c:pt>
                <c:pt idx="1440">
                  <c:v>138.307014381957</c:v>
                </c:pt>
                <c:pt idx="1441">
                  <c:v>138.32717134040499</c:v>
                </c:pt>
                <c:pt idx="1442">
                  <c:v>138.20802160382101</c:v>
                </c:pt>
                <c:pt idx="1443">
                  <c:v>138.20855286534001</c:v>
                </c:pt>
                <c:pt idx="1444">
                  <c:v>138.34107448174001</c:v>
                </c:pt>
                <c:pt idx="1445">
                  <c:v>138.390501536241</c:v>
                </c:pt>
                <c:pt idx="1446">
                  <c:v>138.47304293081001</c:v>
                </c:pt>
                <c:pt idx="1447">
                  <c:v>138.67315320962899</c:v>
                </c:pt>
                <c:pt idx="1448">
                  <c:v>138.310847642835</c:v>
                </c:pt>
                <c:pt idx="1449">
                  <c:v>138.52452893746801</c:v>
                </c:pt>
                <c:pt idx="1450">
                  <c:v>139.50693224440101</c:v>
                </c:pt>
                <c:pt idx="1451">
                  <c:v>139.25236534221901</c:v>
                </c:pt>
                <c:pt idx="1452">
                  <c:v>139.44097103972399</c:v>
                </c:pt>
                <c:pt idx="1453">
                  <c:v>139.67333778459599</c:v>
                </c:pt>
                <c:pt idx="1454">
                  <c:v>139.83723572729099</c:v>
                </c:pt>
                <c:pt idx="1455">
                  <c:v>139.94806644177501</c:v>
                </c:pt>
                <c:pt idx="1456">
                  <c:v>139.89485044852299</c:v>
                </c:pt>
                <c:pt idx="1457">
                  <c:v>139.71821690067901</c:v>
                </c:pt>
                <c:pt idx="1458">
                  <c:v>140.01016721097801</c:v>
                </c:pt>
                <c:pt idx="1459">
                  <c:v>138.82400395740299</c:v>
                </c:pt>
                <c:pt idx="1460">
                  <c:v>137.919838749333</c:v>
                </c:pt>
                <c:pt idx="1461">
                  <c:v>138.230198113276</c:v>
                </c:pt>
                <c:pt idx="1462">
                  <c:v>138.07772553751801</c:v>
                </c:pt>
                <c:pt idx="1463">
                  <c:v>138.151320700989</c:v>
                </c:pt>
                <c:pt idx="1464">
                  <c:v>137.98955659599801</c:v>
                </c:pt>
                <c:pt idx="1465">
                  <c:v>137.839411759553</c:v>
                </c:pt>
                <c:pt idx="1466">
                  <c:v>137.71380407705499</c:v>
                </c:pt>
                <c:pt idx="1467">
                  <c:v>137.32212091465399</c:v>
                </c:pt>
                <c:pt idx="1468">
                  <c:v>137.91635240977899</c:v>
                </c:pt>
                <c:pt idx="1469">
                  <c:v>138.97789399399801</c:v>
                </c:pt>
                <c:pt idx="1470">
                  <c:v>139.32473441263701</c:v>
                </c:pt>
                <c:pt idx="1471">
                  <c:v>140.01990849766401</c:v>
                </c:pt>
                <c:pt idx="1472">
                  <c:v>139.88289140982701</c:v>
                </c:pt>
                <c:pt idx="1473">
                  <c:v>140.81637820362599</c:v>
                </c:pt>
                <c:pt idx="1474">
                  <c:v>141.944894023513</c:v>
                </c:pt>
                <c:pt idx="1475">
                  <c:v>142.59408429065601</c:v>
                </c:pt>
                <c:pt idx="1476">
                  <c:v>141.58745237911199</c:v>
                </c:pt>
                <c:pt idx="1477">
                  <c:v>142.25673712554399</c:v>
                </c:pt>
                <c:pt idx="1478">
                  <c:v>142.26637425977799</c:v>
                </c:pt>
                <c:pt idx="1479">
                  <c:v>142.879665698293</c:v>
                </c:pt>
                <c:pt idx="1480">
                  <c:v>142.97121497987101</c:v>
                </c:pt>
                <c:pt idx="1481">
                  <c:v>142.506249661326</c:v>
                </c:pt>
                <c:pt idx="1482">
                  <c:v>142.873961603813</c:v>
                </c:pt>
                <c:pt idx="1483">
                  <c:v>142.77105615909801</c:v>
                </c:pt>
                <c:pt idx="1484">
                  <c:v>143.21007675049</c:v>
                </c:pt>
                <c:pt idx="1485">
                  <c:v>143.08428074741701</c:v>
                </c:pt>
                <c:pt idx="1486">
                  <c:v>143.21502155750801</c:v>
                </c:pt>
                <c:pt idx="1487">
                  <c:v>143.40700395988699</c:v>
                </c:pt>
                <c:pt idx="1488">
                  <c:v>142.498281769324</c:v>
                </c:pt>
                <c:pt idx="1489">
                  <c:v>142.47582168265799</c:v>
                </c:pt>
                <c:pt idx="1490">
                  <c:v>142.40028164258101</c:v>
                </c:pt>
                <c:pt idx="1491">
                  <c:v>143.29954093592801</c:v>
                </c:pt>
                <c:pt idx="1492">
                  <c:v>142.95903931686101</c:v>
                </c:pt>
                <c:pt idx="1493">
                  <c:v>143.046339980249</c:v>
                </c:pt>
                <c:pt idx="1494">
                  <c:v>142.90003416150199</c:v>
                </c:pt>
                <c:pt idx="1495">
                  <c:v>143.11348799279901</c:v>
                </c:pt>
                <c:pt idx="1496">
                  <c:v>141.881350045136</c:v>
                </c:pt>
                <c:pt idx="1497">
                  <c:v>141.838565261181</c:v>
                </c:pt>
                <c:pt idx="1498">
                  <c:v>141.826833236483</c:v>
                </c:pt>
                <c:pt idx="1499">
                  <c:v>141.07662762883399</c:v>
                </c:pt>
                <c:pt idx="1500">
                  <c:v>141.254269809432</c:v>
                </c:pt>
                <c:pt idx="1501">
                  <c:v>140.728270175349</c:v>
                </c:pt>
                <c:pt idx="1502">
                  <c:v>140.51611296992499</c:v>
                </c:pt>
                <c:pt idx="1503">
                  <c:v>140.582615199104</c:v>
                </c:pt>
                <c:pt idx="1504">
                  <c:v>140.790842172504</c:v>
                </c:pt>
                <c:pt idx="1505">
                  <c:v>141.14054134506901</c:v>
                </c:pt>
                <c:pt idx="1506">
                  <c:v>141.336641476544</c:v>
                </c:pt>
                <c:pt idx="1507">
                  <c:v>141.45044567843499</c:v>
                </c:pt>
                <c:pt idx="1508">
                  <c:v>141.44213441474801</c:v>
                </c:pt>
                <c:pt idx="1509">
                  <c:v>141.09977270500499</c:v>
                </c:pt>
                <c:pt idx="1510">
                  <c:v>141.785140743049</c:v>
                </c:pt>
                <c:pt idx="1511">
                  <c:v>142.30359990653301</c:v>
                </c:pt>
                <c:pt idx="1512">
                  <c:v>141.78692348167101</c:v>
                </c:pt>
                <c:pt idx="1513">
                  <c:v>141.586360272516</c:v>
                </c:pt>
                <c:pt idx="1514">
                  <c:v>141.98449907713299</c:v>
                </c:pt>
                <c:pt idx="1515">
                  <c:v>142.14647955581401</c:v>
                </c:pt>
                <c:pt idx="1516">
                  <c:v>142.64595534077901</c:v>
                </c:pt>
                <c:pt idx="1517">
                  <c:v>142.31029346359301</c:v>
                </c:pt>
                <c:pt idx="1518">
                  <c:v>142.37389379578499</c:v>
                </c:pt>
                <c:pt idx="1519">
                  <c:v>142.338537779859</c:v>
                </c:pt>
                <c:pt idx="1520">
                  <c:v>142.36953038693301</c:v>
                </c:pt>
                <c:pt idx="1521">
                  <c:v>142.73824982909301</c:v>
                </c:pt>
                <c:pt idx="1522">
                  <c:v>142.28207694901801</c:v>
                </c:pt>
                <c:pt idx="1523">
                  <c:v>142.22016768317599</c:v>
                </c:pt>
                <c:pt idx="1524">
                  <c:v>142.39458821890301</c:v>
                </c:pt>
                <c:pt idx="1525">
                  <c:v>142.41726530642899</c:v>
                </c:pt>
                <c:pt idx="1526">
                  <c:v>142.65395422545799</c:v>
                </c:pt>
                <c:pt idx="1527">
                  <c:v>143.057702507523</c:v>
                </c:pt>
                <c:pt idx="1528">
                  <c:v>143.04016309764199</c:v>
                </c:pt>
                <c:pt idx="1529">
                  <c:v>142.75332681851799</c:v>
                </c:pt>
                <c:pt idx="1530">
                  <c:v>142.83028641447399</c:v>
                </c:pt>
                <c:pt idx="1531">
                  <c:v>142.64195478171601</c:v>
                </c:pt>
                <c:pt idx="1532">
                  <c:v>142.571663117263</c:v>
                </c:pt>
                <c:pt idx="1533">
                  <c:v>143.08343815547599</c:v>
                </c:pt>
                <c:pt idx="1534">
                  <c:v>143.57735604612299</c:v>
                </c:pt>
                <c:pt idx="1535">
                  <c:v>144.02512194435101</c:v>
                </c:pt>
                <c:pt idx="1536">
                  <c:v>143.743978475456</c:v>
                </c:pt>
                <c:pt idx="1537">
                  <c:v>143.824699651478</c:v>
                </c:pt>
                <c:pt idx="1538">
                  <c:v>143.864994423399</c:v>
                </c:pt>
                <c:pt idx="1539">
                  <c:v>143.80405857284799</c:v>
                </c:pt>
                <c:pt idx="1540">
                  <c:v>144.13479359727199</c:v>
                </c:pt>
                <c:pt idx="1541">
                  <c:v>144.27431878764401</c:v>
                </c:pt>
                <c:pt idx="1542">
                  <c:v>144.693178190949</c:v>
                </c:pt>
                <c:pt idx="1543">
                  <c:v>144.86525319325099</c:v>
                </c:pt>
                <c:pt idx="1544">
                  <c:v>145.00046324552901</c:v>
                </c:pt>
                <c:pt idx="1545">
                  <c:v>145.14538691423201</c:v>
                </c:pt>
                <c:pt idx="1546">
                  <c:v>144.97534479441799</c:v>
                </c:pt>
                <c:pt idx="1547">
                  <c:v>144.500553274173</c:v>
                </c:pt>
                <c:pt idx="1548">
                  <c:v>144.11891806490499</c:v>
                </c:pt>
                <c:pt idx="1549">
                  <c:v>144.075441194089</c:v>
                </c:pt>
                <c:pt idx="1550">
                  <c:v>144.59841079023801</c:v>
                </c:pt>
                <c:pt idx="1551">
                  <c:v>144.83866754451</c:v>
                </c:pt>
                <c:pt idx="1552">
                  <c:v>145.04170039127899</c:v>
                </c:pt>
                <c:pt idx="1553">
                  <c:v>145.03558426215301</c:v>
                </c:pt>
                <c:pt idx="1554">
                  <c:v>144.98514352515201</c:v>
                </c:pt>
                <c:pt idx="1555">
                  <c:v>145.52322488515799</c:v>
                </c:pt>
                <c:pt idx="1556">
                  <c:v>145.680501570876</c:v>
                </c:pt>
                <c:pt idx="1557">
                  <c:v>145.730542371572</c:v>
                </c:pt>
                <c:pt idx="1558">
                  <c:v>145.456552344426</c:v>
                </c:pt>
                <c:pt idx="1559">
                  <c:v>146.20685839595399</c:v>
                </c:pt>
                <c:pt idx="1560">
                  <c:v>146.50567339211199</c:v>
                </c:pt>
                <c:pt idx="1561">
                  <c:v>146.904929202299</c:v>
                </c:pt>
                <c:pt idx="1562">
                  <c:v>146.772882418276</c:v>
                </c:pt>
                <c:pt idx="1563">
                  <c:v>146.90710768046699</c:v>
                </c:pt>
                <c:pt idx="1564">
                  <c:v>147.34008451981899</c:v>
                </c:pt>
                <c:pt idx="1565">
                  <c:v>147.353650992626</c:v>
                </c:pt>
                <c:pt idx="1566">
                  <c:v>147.404931215766</c:v>
                </c:pt>
                <c:pt idx="1567">
                  <c:v>147.54589100566201</c:v>
                </c:pt>
                <c:pt idx="1568">
                  <c:v>147.50216940244701</c:v>
                </c:pt>
                <c:pt idx="1569">
                  <c:v>146.97146316214901</c:v>
                </c:pt>
                <c:pt idx="1570">
                  <c:v>146.99417729776201</c:v>
                </c:pt>
                <c:pt idx="1571">
                  <c:v>146.974441557565</c:v>
                </c:pt>
                <c:pt idx="1572">
                  <c:v>147.035066878545</c:v>
                </c:pt>
                <c:pt idx="1573">
                  <c:v>147.192738297327</c:v>
                </c:pt>
                <c:pt idx="1574">
                  <c:v>147.27923248508901</c:v>
                </c:pt>
                <c:pt idx="1575">
                  <c:v>147.32250284764899</c:v>
                </c:pt>
                <c:pt idx="1576">
                  <c:v>147.06562543719099</c:v>
                </c:pt>
                <c:pt idx="1577">
                  <c:v>146.52044230048</c:v>
                </c:pt>
                <c:pt idx="1578">
                  <c:v>147.07711006131399</c:v>
                </c:pt>
                <c:pt idx="1579">
                  <c:v>147.51954849282799</c:v>
                </c:pt>
                <c:pt idx="1580">
                  <c:v>147.66476375553199</c:v>
                </c:pt>
                <c:pt idx="1581">
                  <c:v>147.90908699954301</c:v>
                </c:pt>
                <c:pt idx="1582">
                  <c:v>148.100757355149</c:v>
                </c:pt>
                <c:pt idx="1583">
                  <c:v>148.279744990468</c:v>
                </c:pt>
                <c:pt idx="1584">
                  <c:v>147.60159457342499</c:v>
                </c:pt>
                <c:pt idx="1585">
                  <c:v>147.978205499566</c:v>
                </c:pt>
                <c:pt idx="1586">
                  <c:v>147.826118123519</c:v>
                </c:pt>
                <c:pt idx="1587">
                  <c:v>147.64241006802601</c:v>
                </c:pt>
                <c:pt idx="1588">
                  <c:v>146.89660678592799</c:v>
                </c:pt>
                <c:pt idx="1589">
                  <c:v>145.49342535587701</c:v>
                </c:pt>
                <c:pt idx="1590">
                  <c:v>145.74577661123601</c:v>
                </c:pt>
                <c:pt idx="1591">
                  <c:v>146.04652422809099</c:v>
                </c:pt>
                <c:pt idx="1592">
                  <c:v>145.50541199342999</c:v>
                </c:pt>
                <c:pt idx="1593">
                  <c:v>145.612642553917</c:v>
                </c:pt>
                <c:pt idx="1594">
                  <c:v>145.86720919771099</c:v>
                </c:pt>
                <c:pt idx="1595">
                  <c:v>146.232413634061</c:v>
                </c:pt>
                <c:pt idx="1596">
                  <c:v>146.41880777946599</c:v>
                </c:pt>
                <c:pt idx="1597">
                  <c:v>146.04350669547699</c:v>
                </c:pt>
                <c:pt idx="1598">
                  <c:v>146.61011374924001</c:v>
                </c:pt>
                <c:pt idx="1599">
                  <c:v>146.672230630076</c:v>
                </c:pt>
                <c:pt idx="1600">
                  <c:v>147.09886680637399</c:v>
                </c:pt>
                <c:pt idx="1601">
                  <c:v>146.91378867498301</c:v>
                </c:pt>
                <c:pt idx="1602">
                  <c:v>146.79110897039399</c:v>
                </c:pt>
                <c:pt idx="1603">
                  <c:v>146.76697178723299</c:v>
                </c:pt>
                <c:pt idx="1604">
                  <c:v>147.09472086894101</c:v>
                </c:pt>
                <c:pt idx="1605">
                  <c:v>147.13140494780399</c:v>
                </c:pt>
                <c:pt idx="1606">
                  <c:v>147.36008780303601</c:v>
                </c:pt>
                <c:pt idx="1607">
                  <c:v>147.46094162801799</c:v>
                </c:pt>
                <c:pt idx="1608">
                  <c:v>147.73857943226199</c:v>
                </c:pt>
                <c:pt idx="1609">
                  <c:v>148.06005902758801</c:v>
                </c:pt>
                <c:pt idx="1610">
                  <c:v>148.389572263177</c:v>
                </c:pt>
                <c:pt idx="1611">
                  <c:v>147.12121585786599</c:v>
                </c:pt>
                <c:pt idx="1612">
                  <c:v>147.59111265819101</c:v>
                </c:pt>
                <c:pt idx="1613">
                  <c:v>146.89319710755601</c:v>
                </c:pt>
                <c:pt idx="1614">
                  <c:v>146.960333029732</c:v>
                </c:pt>
                <c:pt idx="1615">
                  <c:v>146.57458223842499</c:v>
                </c:pt>
                <c:pt idx="1616">
                  <c:v>146.082595110196</c:v>
                </c:pt>
                <c:pt idx="1617">
                  <c:v>145.985745872455</c:v>
                </c:pt>
                <c:pt idx="1618">
                  <c:v>145.87157745059801</c:v>
                </c:pt>
                <c:pt idx="1619">
                  <c:v>145.03290932624901</c:v>
                </c:pt>
                <c:pt idx="1620">
                  <c:v>144.95268645615701</c:v>
                </c:pt>
                <c:pt idx="1621">
                  <c:v>145.63869274629801</c:v>
                </c:pt>
                <c:pt idx="1622">
                  <c:v>145.23726765516199</c:v>
                </c:pt>
                <c:pt idx="1623">
                  <c:v>145.46347119609899</c:v>
                </c:pt>
                <c:pt idx="1624">
                  <c:v>145.303899753997</c:v>
                </c:pt>
                <c:pt idx="1625">
                  <c:v>144.651531745277</c:v>
                </c:pt>
                <c:pt idx="1626">
                  <c:v>144.72507722083901</c:v>
                </c:pt>
                <c:pt idx="1627">
                  <c:v>145.20681577513</c:v>
                </c:pt>
                <c:pt idx="1628">
                  <c:v>144.35852822563899</c:v>
                </c:pt>
                <c:pt idx="1629">
                  <c:v>144.89042382598001</c:v>
                </c:pt>
                <c:pt idx="1630">
                  <c:v>145.014266962329</c:v>
                </c:pt>
                <c:pt idx="1631">
                  <c:v>144.501844096535</c:v>
                </c:pt>
                <c:pt idx="1632">
                  <c:v>144.83474298442101</c:v>
                </c:pt>
                <c:pt idx="1633">
                  <c:v>144.54826157664701</c:v>
                </c:pt>
                <c:pt idx="1634">
                  <c:v>144.652646515116</c:v>
                </c:pt>
                <c:pt idx="1635">
                  <c:v>145.00945080751401</c:v>
                </c:pt>
                <c:pt idx="1636">
                  <c:v>144.91237669392001</c:v>
                </c:pt>
                <c:pt idx="1637">
                  <c:v>145.99092274398299</c:v>
                </c:pt>
                <c:pt idx="1638">
                  <c:v>144.94955212026801</c:v>
                </c:pt>
                <c:pt idx="1639">
                  <c:v>144.734214298913</c:v>
                </c:pt>
                <c:pt idx="1640">
                  <c:v>144.59294783478501</c:v>
                </c:pt>
                <c:pt idx="1641">
                  <c:v>144.74998316187799</c:v>
                </c:pt>
                <c:pt idx="1642">
                  <c:v>144.829448944272</c:v>
                </c:pt>
                <c:pt idx="1643">
                  <c:v>144.60734088405599</c:v>
                </c:pt>
                <c:pt idx="1644">
                  <c:v>144.847589419977</c:v>
                </c:pt>
                <c:pt idx="1645">
                  <c:v>145.52080137882899</c:v>
                </c:pt>
                <c:pt idx="1646">
                  <c:v>146.10879091447799</c:v>
                </c:pt>
                <c:pt idx="1647">
                  <c:v>145.57309626701201</c:v>
                </c:pt>
                <c:pt idx="1648">
                  <c:v>145.64475303794501</c:v>
                </c:pt>
                <c:pt idx="1649">
                  <c:v>145.92940924921601</c:v>
                </c:pt>
                <c:pt idx="1650">
                  <c:v>145.869228688368</c:v>
                </c:pt>
                <c:pt idx="1651">
                  <c:v>146.15346482335099</c:v>
                </c:pt>
                <c:pt idx="1652">
                  <c:v>145.79193147442601</c:v>
                </c:pt>
                <c:pt idx="1653">
                  <c:v>145.69542475748301</c:v>
                </c:pt>
                <c:pt idx="1654">
                  <c:v>145.67734759233099</c:v>
                </c:pt>
                <c:pt idx="1655">
                  <c:v>145.51781375611299</c:v>
                </c:pt>
                <c:pt idx="1656">
                  <c:v>145.408570971042</c:v>
                </c:pt>
                <c:pt idx="1657">
                  <c:v>145.08499955060799</c:v>
                </c:pt>
                <c:pt idx="1658">
                  <c:v>145.00451106523499</c:v>
                </c:pt>
                <c:pt idx="1659">
                  <c:v>146.02045318191799</c:v>
                </c:pt>
                <c:pt idx="1660">
                  <c:v>145.35730707111199</c:v>
                </c:pt>
                <c:pt idx="1661">
                  <c:v>145.681883337073</c:v>
                </c:pt>
                <c:pt idx="1662">
                  <c:v>145.51696262970401</c:v>
                </c:pt>
                <c:pt idx="1663">
                  <c:v>145.550048092194</c:v>
                </c:pt>
                <c:pt idx="1664">
                  <c:v>146.357681150785</c:v>
                </c:pt>
                <c:pt idx="1665">
                  <c:v>146.091301979695</c:v>
                </c:pt>
                <c:pt idx="1666">
                  <c:v>146.51549815230101</c:v>
                </c:pt>
                <c:pt idx="1667">
                  <c:v>145.922300178721</c:v>
                </c:pt>
                <c:pt idx="1668">
                  <c:v>146.477476658424</c:v>
                </c:pt>
                <c:pt idx="1669">
                  <c:v>147.087474912358</c:v>
                </c:pt>
                <c:pt idx="1670">
                  <c:v>147.249188769873</c:v>
                </c:pt>
                <c:pt idx="1671">
                  <c:v>147.577067696917</c:v>
                </c:pt>
                <c:pt idx="1672">
                  <c:v>147.79543521924899</c:v>
                </c:pt>
                <c:pt idx="1673">
                  <c:v>147.15806996517</c:v>
                </c:pt>
                <c:pt idx="1674">
                  <c:v>147.44170526841299</c:v>
                </c:pt>
                <c:pt idx="1675">
                  <c:v>146.98530115311701</c:v>
                </c:pt>
                <c:pt idx="1676">
                  <c:v>147.361825943192</c:v>
                </c:pt>
                <c:pt idx="1677">
                  <c:v>147.57990632968699</c:v>
                </c:pt>
                <c:pt idx="1678">
                  <c:v>146.96992585313299</c:v>
                </c:pt>
                <c:pt idx="1679">
                  <c:v>147.192071600113</c:v>
                </c:pt>
                <c:pt idx="1680">
                  <c:v>147.97241264713099</c:v>
                </c:pt>
                <c:pt idx="1681">
                  <c:v>147.50260953021899</c:v>
                </c:pt>
                <c:pt idx="1682">
                  <c:v>147.608792687733</c:v>
                </c:pt>
                <c:pt idx="1683">
                  <c:v>147.394014489125</c:v>
                </c:pt>
                <c:pt idx="1684">
                  <c:v>146.256997315631</c:v>
                </c:pt>
                <c:pt idx="1685">
                  <c:v>146.2917092516</c:v>
                </c:pt>
                <c:pt idx="1686">
                  <c:v>146.625365163894</c:v>
                </c:pt>
                <c:pt idx="1687">
                  <c:v>147.087154009101</c:v>
                </c:pt>
                <c:pt idx="1688">
                  <c:v>147.803826572247</c:v>
                </c:pt>
                <c:pt idx="1689">
                  <c:v>147.571060259505</c:v>
                </c:pt>
                <c:pt idx="1690">
                  <c:v>146.86517194728</c:v>
                </c:pt>
                <c:pt idx="1691">
                  <c:v>147.02948787895201</c:v>
                </c:pt>
                <c:pt idx="1692">
                  <c:v>147.614108387073</c:v>
                </c:pt>
                <c:pt idx="1693">
                  <c:v>147.68530733024801</c:v>
                </c:pt>
                <c:pt idx="1694">
                  <c:v>147.90164338399899</c:v>
                </c:pt>
                <c:pt idx="1695">
                  <c:v>147.23243970947499</c:v>
                </c:pt>
                <c:pt idx="1696">
                  <c:v>147.73836605809001</c:v>
                </c:pt>
                <c:pt idx="1697">
                  <c:v>147.80664686744501</c:v>
                </c:pt>
                <c:pt idx="1698">
                  <c:v>148.22606175991299</c:v>
                </c:pt>
                <c:pt idx="1699">
                  <c:v>148.62655721573199</c:v>
                </c:pt>
                <c:pt idx="1700">
                  <c:v>148.78591533707001</c:v>
                </c:pt>
                <c:pt idx="1701">
                  <c:v>149.09781812894701</c:v>
                </c:pt>
                <c:pt idx="1702">
                  <c:v>149.102785587932</c:v>
                </c:pt>
                <c:pt idx="1703">
                  <c:v>149.13488432812699</c:v>
                </c:pt>
                <c:pt idx="1704">
                  <c:v>149.26763551610199</c:v>
                </c:pt>
                <c:pt idx="1705">
                  <c:v>149.91505572743</c:v>
                </c:pt>
                <c:pt idx="1706">
                  <c:v>150.30998198425399</c:v>
                </c:pt>
                <c:pt idx="1707">
                  <c:v>151.05687318219</c:v>
                </c:pt>
                <c:pt idx="1708">
                  <c:v>150.90635910145599</c:v>
                </c:pt>
                <c:pt idx="1709">
                  <c:v>151.567015447486</c:v>
                </c:pt>
                <c:pt idx="1710">
                  <c:v>151.852682518292</c:v>
                </c:pt>
                <c:pt idx="1711">
                  <c:v>151.50784760851599</c:v>
                </c:pt>
                <c:pt idx="1712">
                  <c:v>151.23848318817599</c:v>
                </c:pt>
                <c:pt idx="1713">
                  <c:v>151.28415437028599</c:v>
                </c:pt>
                <c:pt idx="1714">
                  <c:v>150.761814850512</c:v>
                </c:pt>
                <c:pt idx="1715">
                  <c:v>151.61948460573001</c:v>
                </c:pt>
                <c:pt idx="1716">
                  <c:v>151.891832252678</c:v>
                </c:pt>
                <c:pt idx="1717">
                  <c:v>151.49068362112999</c:v>
                </c:pt>
                <c:pt idx="1718">
                  <c:v>151.46645928095</c:v>
                </c:pt>
                <c:pt idx="1719">
                  <c:v>151.48597148570599</c:v>
                </c:pt>
                <c:pt idx="1720">
                  <c:v>149.88082744992201</c:v>
                </c:pt>
                <c:pt idx="1721">
                  <c:v>149.82962231000101</c:v>
                </c:pt>
                <c:pt idx="1722">
                  <c:v>149.79275372683301</c:v>
                </c:pt>
                <c:pt idx="1723">
                  <c:v>149.60251525175499</c:v>
                </c:pt>
                <c:pt idx="1724">
                  <c:v>150.05308476597199</c:v>
                </c:pt>
                <c:pt idx="1725">
                  <c:v>150.11348807296</c:v>
                </c:pt>
                <c:pt idx="1726">
                  <c:v>149.08954501711099</c:v>
                </c:pt>
                <c:pt idx="1727">
                  <c:v>149.42713361485701</c:v>
                </c:pt>
                <c:pt idx="1728">
                  <c:v>149.13777699998701</c:v>
                </c:pt>
                <c:pt idx="1729">
                  <c:v>149.31199992309701</c:v>
                </c:pt>
                <c:pt idx="1730">
                  <c:v>149.74154243907199</c:v>
                </c:pt>
                <c:pt idx="1731">
                  <c:v>150.41596030979301</c:v>
                </c:pt>
                <c:pt idx="1732">
                  <c:v>150.71817381790501</c:v>
                </c:pt>
                <c:pt idx="1733">
                  <c:v>150.37803300383999</c:v>
                </c:pt>
                <c:pt idx="1734">
                  <c:v>150.54379234083001</c:v>
                </c:pt>
                <c:pt idx="1735">
                  <c:v>150.04384208998101</c:v>
                </c:pt>
                <c:pt idx="1736">
                  <c:v>149.606499329554</c:v>
                </c:pt>
                <c:pt idx="1737">
                  <c:v>149.300558814298</c:v>
                </c:pt>
                <c:pt idx="1738">
                  <c:v>149.373111996419</c:v>
                </c:pt>
                <c:pt idx="1739">
                  <c:v>147.169966182888</c:v>
                </c:pt>
                <c:pt idx="1740">
                  <c:v>147.60846044504501</c:v>
                </c:pt>
                <c:pt idx="1741">
                  <c:v>146.89668705071699</c:v>
                </c:pt>
                <c:pt idx="1742">
                  <c:v>146.76532163129599</c:v>
                </c:pt>
                <c:pt idx="1743">
                  <c:v>147.32105475613699</c:v>
                </c:pt>
                <c:pt idx="1744">
                  <c:v>146.879283584273</c:v>
                </c:pt>
                <c:pt idx="1745">
                  <c:v>147.926667538266</c:v>
                </c:pt>
                <c:pt idx="1746">
                  <c:v>147.94987516053001</c:v>
                </c:pt>
                <c:pt idx="1747">
                  <c:v>150.03865404025899</c:v>
                </c:pt>
                <c:pt idx="1748">
                  <c:v>149.693746185084</c:v>
                </c:pt>
                <c:pt idx="1749">
                  <c:v>150.904572842726</c:v>
                </c:pt>
                <c:pt idx="1750">
                  <c:v>151.09790886033801</c:v>
                </c:pt>
                <c:pt idx="1751">
                  <c:v>151.18104786686399</c:v>
                </c:pt>
                <c:pt idx="1752">
                  <c:v>149.88804655434899</c:v>
                </c:pt>
                <c:pt idx="1753">
                  <c:v>149.30720013485401</c:v>
                </c:pt>
                <c:pt idx="1754">
                  <c:v>149.48907950298801</c:v>
                </c:pt>
                <c:pt idx="1755">
                  <c:v>149.62814702565501</c:v>
                </c:pt>
                <c:pt idx="1756">
                  <c:v>149.43268465075701</c:v>
                </c:pt>
                <c:pt idx="1757">
                  <c:v>150.21257693052399</c:v>
                </c:pt>
                <c:pt idx="1758">
                  <c:v>149.92366345415601</c:v>
                </c:pt>
                <c:pt idx="1759">
                  <c:v>150.54885876753599</c:v>
                </c:pt>
                <c:pt idx="1760">
                  <c:v>150.74632182667699</c:v>
                </c:pt>
                <c:pt idx="1761">
                  <c:v>150.51574784691499</c:v>
                </c:pt>
                <c:pt idx="1762">
                  <c:v>149.99509502008999</c:v>
                </c:pt>
                <c:pt idx="1763">
                  <c:v>150.40029489520299</c:v>
                </c:pt>
                <c:pt idx="1764">
                  <c:v>150.266469272374</c:v>
                </c:pt>
                <c:pt idx="1765">
                  <c:v>150.513144769609</c:v>
                </c:pt>
                <c:pt idx="1766">
                  <c:v>151.03681214074101</c:v>
                </c:pt>
                <c:pt idx="1767">
                  <c:v>150.94371074779701</c:v>
                </c:pt>
                <c:pt idx="1768">
                  <c:v>150.93791410819699</c:v>
                </c:pt>
                <c:pt idx="1769">
                  <c:v>150.88259222241999</c:v>
                </c:pt>
                <c:pt idx="1770">
                  <c:v>150.711052245731</c:v>
                </c:pt>
                <c:pt idx="1771">
                  <c:v>150.09414192538401</c:v>
                </c:pt>
                <c:pt idx="1772">
                  <c:v>150.57139802535499</c:v>
                </c:pt>
                <c:pt idx="1773">
                  <c:v>150.81950803499601</c:v>
                </c:pt>
                <c:pt idx="1774">
                  <c:v>151.26951551348401</c:v>
                </c:pt>
                <c:pt idx="1775">
                  <c:v>151.10214906789301</c:v>
                </c:pt>
                <c:pt idx="1776">
                  <c:v>150.45011863492499</c:v>
                </c:pt>
                <c:pt idx="1777">
                  <c:v>149.52446571503199</c:v>
                </c:pt>
                <c:pt idx="1778">
                  <c:v>149.597438933333</c:v>
                </c:pt>
                <c:pt idx="1779">
                  <c:v>149.669422845437</c:v>
                </c:pt>
                <c:pt idx="1780">
                  <c:v>149.161042355804</c:v>
                </c:pt>
                <c:pt idx="1781">
                  <c:v>148.33395843566799</c:v>
                </c:pt>
                <c:pt idx="1782">
                  <c:v>148.57691773380401</c:v>
                </c:pt>
                <c:pt idx="1783">
                  <c:v>149.68943797553499</c:v>
                </c:pt>
                <c:pt idx="1784">
                  <c:v>148.41318572559001</c:v>
                </c:pt>
                <c:pt idx="1785">
                  <c:v>148.64933763573501</c:v>
                </c:pt>
                <c:pt idx="1786">
                  <c:v>149.06365988648199</c:v>
                </c:pt>
                <c:pt idx="1787">
                  <c:v>150.085838630203</c:v>
                </c:pt>
                <c:pt idx="1788">
                  <c:v>150.855969772669</c:v>
                </c:pt>
                <c:pt idx="1789">
                  <c:v>150.53838441440399</c:v>
                </c:pt>
                <c:pt idx="1790">
                  <c:v>149.42993257149101</c:v>
                </c:pt>
                <c:pt idx="1791">
                  <c:v>149.57812285719601</c:v>
                </c:pt>
                <c:pt idx="1792">
                  <c:v>150.289141503439</c:v>
                </c:pt>
                <c:pt idx="1793">
                  <c:v>150.087136617167</c:v>
                </c:pt>
                <c:pt idx="1794">
                  <c:v>149.49379927895899</c:v>
                </c:pt>
                <c:pt idx="1795">
                  <c:v>150.00516298849899</c:v>
                </c:pt>
                <c:pt idx="1796">
                  <c:v>149.90102580805501</c:v>
                </c:pt>
                <c:pt idx="1797">
                  <c:v>149.87970420727399</c:v>
                </c:pt>
                <c:pt idx="1798">
                  <c:v>149.601226731314</c:v>
                </c:pt>
                <c:pt idx="1799">
                  <c:v>149.20686955260999</c:v>
                </c:pt>
                <c:pt idx="1800">
                  <c:v>148.37822955106699</c:v>
                </c:pt>
                <c:pt idx="1801">
                  <c:v>147.91440545424101</c:v>
                </c:pt>
                <c:pt idx="1802">
                  <c:v>147.31148524591501</c:v>
                </c:pt>
                <c:pt idx="1803">
                  <c:v>146.916069068479</c:v>
                </c:pt>
                <c:pt idx="1804">
                  <c:v>146.72612242680401</c:v>
                </c:pt>
                <c:pt idx="1805">
                  <c:v>147.24464805729701</c:v>
                </c:pt>
                <c:pt idx="1806">
                  <c:v>147.90052647604401</c:v>
                </c:pt>
                <c:pt idx="1807">
                  <c:v>147.39771435263199</c:v>
                </c:pt>
                <c:pt idx="1808">
                  <c:v>147.40105804170301</c:v>
                </c:pt>
                <c:pt idx="1809">
                  <c:v>147.90452836429901</c:v>
                </c:pt>
                <c:pt idx="1810">
                  <c:v>148.037977999931</c:v>
                </c:pt>
                <c:pt idx="1811">
                  <c:v>148.644497982844</c:v>
                </c:pt>
                <c:pt idx="1812">
                  <c:v>148.67329298849501</c:v>
                </c:pt>
                <c:pt idx="1813">
                  <c:v>148.27597215013799</c:v>
                </c:pt>
                <c:pt idx="1814">
                  <c:v>147.82645957413001</c:v>
                </c:pt>
                <c:pt idx="1815">
                  <c:v>147.69904633917</c:v>
                </c:pt>
                <c:pt idx="1816">
                  <c:v>147.35396228772601</c:v>
                </c:pt>
                <c:pt idx="1817">
                  <c:v>146.819185552439</c:v>
                </c:pt>
                <c:pt idx="1818">
                  <c:v>146.48142143139799</c:v>
                </c:pt>
                <c:pt idx="1819">
                  <c:v>146.43832134755499</c:v>
                </c:pt>
                <c:pt idx="1820">
                  <c:v>146.08353562417901</c:v>
                </c:pt>
                <c:pt idx="1821">
                  <c:v>146.28433588163</c:v>
                </c:pt>
                <c:pt idx="1822">
                  <c:v>146.45185499716999</c:v>
                </c:pt>
                <c:pt idx="1823">
                  <c:v>146.43777405180899</c:v>
                </c:pt>
                <c:pt idx="1824">
                  <c:v>145.859924457299</c:v>
                </c:pt>
                <c:pt idx="1825">
                  <c:v>145.62395089877799</c:v>
                </c:pt>
                <c:pt idx="1826">
                  <c:v>145.829312632376</c:v>
                </c:pt>
                <c:pt idx="1827">
                  <c:v>146.15280809632799</c:v>
                </c:pt>
                <c:pt idx="1828">
                  <c:v>146.464398662744</c:v>
                </c:pt>
                <c:pt idx="1829">
                  <c:v>146.421951356638</c:v>
                </c:pt>
                <c:pt idx="1830">
                  <c:v>146.924355336605</c:v>
                </c:pt>
                <c:pt idx="1831">
                  <c:v>147.06722634915599</c:v>
                </c:pt>
                <c:pt idx="1832">
                  <c:v>146.45815386544899</c:v>
                </c:pt>
                <c:pt idx="1833">
                  <c:v>146.57200694133101</c:v>
                </c:pt>
                <c:pt idx="1834">
                  <c:v>146.25615754688101</c:v>
                </c:pt>
                <c:pt idx="1835">
                  <c:v>146.16397510343199</c:v>
                </c:pt>
                <c:pt idx="1836">
                  <c:v>145.789906627243</c:v>
                </c:pt>
                <c:pt idx="1837">
                  <c:v>145.43688455125201</c:v>
                </c:pt>
                <c:pt idx="1838">
                  <c:v>145.89789368669199</c:v>
                </c:pt>
                <c:pt idx="1839">
                  <c:v>146.29860591126001</c:v>
                </c:pt>
                <c:pt idx="1840">
                  <c:v>146.39064155834001</c:v>
                </c:pt>
                <c:pt idx="1841">
                  <c:v>146.597310174006</c:v>
                </c:pt>
                <c:pt idx="1842">
                  <c:v>146.36391560489699</c:v>
                </c:pt>
                <c:pt idx="1843">
                  <c:v>145.97963207138599</c:v>
                </c:pt>
                <c:pt idx="1844">
                  <c:v>145.867200361839</c:v>
                </c:pt>
                <c:pt idx="1845">
                  <c:v>145.64409337754901</c:v>
                </c:pt>
                <c:pt idx="1846">
                  <c:v>145.938681838994</c:v>
                </c:pt>
                <c:pt idx="1847">
                  <c:v>146.680345032921</c:v>
                </c:pt>
                <c:pt idx="1848">
                  <c:v>146.700076624638</c:v>
                </c:pt>
                <c:pt idx="1849">
                  <c:v>146.89980520082</c:v>
                </c:pt>
                <c:pt idx="1850">
                  <c:v>146.400365015858</c:v>
                </c:pt>
                <c:pt idx="1851">
                  <c:v>146.43242755873101</c:v>
                </c:pt>
                <c:pt idx="1852">
                  <c:v>146.95462398384299</c:v>
                </c:pt>
                <c:pt idx="1853">
                  <c:v>146.265838382411</c:v>
                </c:pt>
                <c:pt idx="1854">
                  <c:v>146.55026862725899</c:v>
                </c:pt>
                <c:pt idx="1855">
                  <c:v>146.034112415349</c:v>
                </c:pt>
                <c:pt idx="1856">
                  <c:v>144.41503637990999</c:v>
                </c:pt>
                <c:pt idx="1857">
                  <c:v>142.016053902349</c:v>
                </c:pt>
                <c:pt idx="1858">
                  <c:v>140.912317638557</c:v>
                </c:pt>
                <c:pt idx="1859">
                  <c:v>141.744541692327</c:v>
                </c:pt>
                <c:pt idx="1860">
                  <c:v>142.43869934872799</c:v>
                </c:pt>
                <c:pt idx="1861">
                  <c:v>142.73773561985399</c:v>
                </c:pt>
                <c:pt idx="1862">
                  <c:v>142.328460421133</c:v>
                </c:pt>
                <c:pt idx="1863">
                  <c:v>142.088957252352</c:v>
                </c:pt>
                <c:pt idx="1864">
                  <c:v>142.13215997570299</c:v>
                </c:pt>
                <c:pt idx="1865">
                  <c:v>142.24960859961399</c:v>
                </c:pt>
                <c:pt idx="1866">
                  <c:v>142.20754329552099</c:v>
                </c:pt>
                <c:pt idx="1867">
                  <c:v>142.23762595926601</c:v>
                </c:pt>
                <c:pt idx="1868">
                  <c:v>141.88021631053999</c:v>
                </c:pt>
                <c:pt idx="1869">
                  <c:v>141.86640051185699</c:v>
                </c:pt>
                <c:pt idx="1870">
                  <c:v>142.157880683923</c:v>
                </c:pt>
                <c:pt idx="1871">
                  <c:v>142.071515678324</c:v>
                </c:pt>
                <c:pt idx="1872">
                  <c:v>141.454585694635</c:v>
                </c:pt>
                <c:pt idx="1873">
                  <c:v>141.80946500093</c:v>
                </c:pt>
                <c:pt idx="1874">
                  <c:v>142.71696442506399</c:v>
                </c:pt>
                <c:pt idx="1875">
                  <c:v>143.00149194767101</c:v>
                </c:pt>
                <c:pt idx="1876">
                  <c:v>142.33185206221299</c:v>
                </c:pt>
                <c:pt idx="1877">
                  <c:v>142.34944333040499</c:v>
                </c:pt>
                <c:pt idx="1878">
                  <c:v>142.31208948363499</c:v>
                </c:pt>
                <c:pt idx="1879">
                  <c:v>142.80400057083801</c:v>
                </c:pt>
                <c:pt idx="1880">
                  <c:v>142.23979580675999</c:v>
                </c:pt>
                <c:pt idx="1881">
                  <c:v>141.834272947779</c:v>
                </c:pt>
                <c:pt idx="1882">
                  <c:v>141.974813938567</c:v>
                </c:pt>
                <c:pt idx="1883">
                  <c:v>142.176015479032</c:v>
                </c:pt>
                <c:pt idx="1884">
                  <c:v>142.31913202846499</c:v>
                </c:pt>
                <c:pt idx="1885">
                  <c:v>143.49167521962701</c:v>
                </c:pt>
                <c:pt idx="1886">
                  <c:v>143.42031874720499</c:v>
                </c:pt>
                <c:pt idx="1887">
                  <c:v>143.81682565818701</c:v>
                </c:pt>
                <c:pt idx="1888">
                  <c:v>143.97847092773699</c:v>
                </c:pt>
                <c:pt idx="1889">
                  <c:v>143.735667568184</c:v>
                </c:pt>
                <c:pt idx="1890">
                  <c:v>144.073997654208</c:v>
                </c:pt>
                <c:pt idx="1891">
                  <c:v>144.488973447278</c:v>
                </c:pt>
                <c:pt idx="1892">
                  <c:v>144.46176502699601</c:v>
                </c:pt>
                <c:pt idx="1893">
                  <c:v>145.17738490502401</c:v>
                </c:pt>
                <c:pt idx="1894">
                  <c:v>145.19099902940999</c:v>
                </c:pt>
                <c:pt idx="1895">
                  <c:v>145.11161181120801</c:v>
                </c:pt>
                <c:pt idx="1896">
                  <c:v>144.99180011060801</c:v>
                </c:pt>
                <c:pt idx="1897">
                  <c:v>144.80989596270899</c:v>
                </c:pt>
                <c:pt idx="1898">
                  <c:v>144.87416711892999</c:v>
                </c:pt>
                <c:pt idx="1899">
                  <c:v>145.38270894531101</c:v>
                </c:pt>
                <c:pt idx="1900">
                  <c:v>145.29547248894599</c:v>
                </c:pt>
                <c:pt idx="1901">
                  <c:v>145.45332483264301</c:v>
                </c:pt>
                <c:pt idx="1902">
                  <c:v>145.59430156691599</c:v>
                </c:pt>
                <c:pt idx="1903">
                  <c:v>145.36035909021899</c:v>
                </c:pt>
                <c:pt idx="1904">
                  <c:v>144.454612942664</c:v>
                </c:pt>
                <c:pt idx="1905">
                  <c:v>144.59239774065301</c:v>
                </c:pt>
                <c:pt idx="1906">
                  <c:v>144.49102959778801</c:v>
                </c:pt>
                <c:pt idx="1907">
                  <c:v>144.025075960555</c:v>
                </c:pt>
                <c:pt idx="1908">
                  <c:v>143.70538095034601</c:v>
                </c:pt>
                <c:pt idx="1909">
                  <c:v>143.465679064559</c:v>
                </c:pt>
                <c:pt idx="1910">
                  <c:v>142.50022454877899</c:v>
                </c:pt>
                <c:pt idx="1911">
                  <c:v>142.092142747167</c:v>
                </c:pt>
                <c:pt idx="1912">
                  <c:v>142.18981165335299</c:v>
                </c:pt>
                <c:pt idx="1913">
                  <c:v>141.96309874129199</c:v>
                </c:pt>
                <c:pt idx="1914">
                  <c:v>141.755006918894</c:v>
                </c:pt>
                <c:pt idx="1915">
                  <c:v>141.68959068355801</c:v>
                </c:pt>
                <c:pt idx="1916">
                  <c:v>142.06667084243199</c:v>
                </c:pt>
                <c:pt idx="1917">
                  <c:v>141.90318906236899</c:v>
                </c:pt>
                <c:pt idx="1918">
                  <c:v>142.31644850832899</c:v>
                </c:pt>
                <c:pt idx="1919">
                  <c:v>142.68886130729101</c:v>
                </c:pt>
                <c:pt idx="1920">
                  <c:v>142.60437078016699</c:v>
                </c:pt>
                <c:pt idx="1921">
                  <c:v>142.534628193332</c:v>
                </c:pt>
                <c:pt idx="1922">
                  <c:v>142.72799469479</c:v>
                </c:pt>
                <c:pt idx="1923">
                  <c:v>142.734756060987</c:v>
                </c:pt>
                <c:pt idx="1924">
                  <c:v>142.57309806509599</c:v>
                </c:pt>
                <c:pt idx="1925">
                  <c:v>142.666855508629</c:v>
                </c:pt>
                <c:pt idx="1926">
                  <c:v>143.57279952298799</c:v>
                </c:pt>
                <c:pt idx="1927">
                  <c:v>142.91287337624101</c:v>
                </c:pt>
                <c:pt idx="1928">
                  <c:v>141.63690851247799</c:v>
                </c:pt>
                <c:pt idx="1929">
                  <c:v>142.87601548055099</c:v>
                </c:pt>
                <c:pt idx="1930">
                  <c:v>142.71942840556801</c:v>
                </c:pt>
                <c:pt idx="1931">
                  <c:v>142.53564291391501</c:v>
                </c:pt>
                <c:pt idx="1932">
                  <c:v>142.32387686973499</c:v>
                </c:pt>
                <c:pt idx="1933">
                  <c:v>142.23947642791401</c:v>
                </c:pt>
                <c:pt idx="1934">
                  <c:v>142.31353191644001</c:v>
                </c:pt>
                <c:pt idx="1935">
                  <c:v>141.42433673113501</c:v>
                </c:pt>
                <c:pt idx="1936">
                  <c:v>141.53996370267399</c:v>
                </c:pt>
                <c:pt idx="1937">
                  <c:v>141.97745848052099</c:v>
                </c:pt>
                <c:pt idx="1938">
                  <c:v>141.546177854104</c:v>
                </c:pt>
                <c:pt idx="1939">
                  <c:v>141.70269510681399</c:v>
                </c:pt>
                <c:pt idx="1940">
                  <c:v>142.02263044403799</c:v>
                </c:pt>
                <c:pt idx="1941">
                  <c:v>141.950757790941</c:v>
                </c:pt>
                <c:pt idx="1942">
                  <c:v>142.01905612427501</c:v>
                </c:pt>
                <c:pt idx="1943">
                  <c:v>142.36532191549199</c:v>
                </c:pt>
                <c:pt idx="1944">
                  <c:v>142.13763661907001</c:v>
                </c:pt>
                <c:pt idx="1945">
                  <c:v>141.816911750207</c:v>
                </c:pt>
                <c:pt idx="1946">
                  <c:v>141.532705659546</c:v>
                </c:pt>
                <c:pt idx="1947">
                  <c:v>141.520205253451</c:v>
                </c:pt>
                <c:pt idx="1948">
                  <c:v>141.63664471666399</c:v>
                </c:pt>
                <c:pt idx="1949">
                  <c:v>141.65081417671999</c:v>
                </c:pt>
                <c:pt idx="1950">
                  <c:v>142.17989980748999</c:v>
                </c:pt>
                <c:pt idx="1951">
                  <c:v>141.97073542822301</c:v>
                </c:pt>
                <c:pt idx="1952">
                  <c:v>141.82779659230599</c:v>
                </c:pt>
                <c:pt idx="1953">
                  <c:v>141.242312621992</c:v>
                </c:pt>
                <c:pt idx="1954">
                  <c:v>141.79979017457001</c:v>
                </c:pt>
                <c:pt idx="1955">
                  <c:v>141.70336584124499</c:v>
                </c:pt>
                <c:pt idx="1956">
                  <c:v>141.44534800690801</c:v>
                </c:pt>
                <c:pt idx="1957">
                  <c:v>141.471261284241</c:v>
                </c:pt>
                <c:pt idx="1958">
                  <c:v>141.28103992509199</c:v>
                </c:pt>
                <c:pt idx="1959">
                  <c:v>141.63616353228801</c:v>
                </c:pt>
                <c:pt idx="1960">
                  <c:v>141.48131948363201</c:v>
                </c:pt>
                <c:pt idx="1961">
                  <c:v>141.84135173938</c:v>
                </c:pt>
                <c:pt idx="1962">
                  <c:v>141.84242436433701</c:v>
                </c:pt>
                <c:pt idx="1963">
                  <c:v>142.84341862352699</c:v>
                </c:pt>
                <c:pt idx="1964">
                  <c:v>142.46399480327801</c:v>
                </c:pt>
                <c:pt idx="1965">
                  <c:v>142.296844390659</c:v>
                </c:pt>
                <c:pt idx="1966">
                  <c:v>143.524552288997</c:v>
                </c:pt>
                <c:pt idx="1967">
                  <c:v>143.65120530790401</c:v>
                </c:pt>
                <c:pt idx="1968">
                  <c:v>143.531391076349</c:v>
                </c:pt>
                <c:pt idx="1969">
                  <c:v>144.02985630653899</c:v>
                </c:pt>
                <c:pt idx="1970">
                  <c:v>144.707563436193</c:v>
                </c:pt>
                <c:pt idx="1971">
                  <c:v>144.50849671190099</c:v>
                </c:pt>
                <c:pt idx="1972">
                  <c:v>145.27095017063601</c:v>
                </c:pt>
                <c:pt idx="1973">
                  <c:v>145.05118523355199</c:v>
                </c:pt>
                <c:pt idx="1974">
                  <c:v>145.570416108237</c:v>
                </c:pt>
                <c:pt idx="1975">
                  <c:v>146.83213558033199</c:v>
                </c:pt>
                <c:pt idx="1976">
                  <c:v>146.73084931271799</c:v>
                </c:pt>
                <c:pt idx="1977">
                  <c:v>145.700197374254</c:v>
                </c:pt>
                <c:pt idx="1978">
                  <c:v>146.233129028196</c:v>
                </c:pt>
                <c:pt idx="1979">
                  <c:v>147.250674967637</c:v>
                </c:pt>
                <c:pt idx="1980">
                  <c:v>147.013319628658</c:v>
                </c:pt>
                <c:pt idx="1981">
                  <c:v>146.90324594748799</c:v>
                </c:pt>
                <c:pt idx="1982">
                  <c:v>147.06929621030599</c:v>
                </c:pt>
                <c:pt idx="1983">
                  <c:v>147.28900722680899</c:v>
                </c:pt>
                <c:pt idx="1984">
                  <c:v>147.81051227608501</c:v>
                </c:pt>
                <c:pt idx="1985">
                  <c:v>146.81076600052401</c:v>
                </c:pt>
                <c:pt idx="1986">
                  <c:v>147.19656724868801</c:v>
                </c:pt>
                <c:pt idx="1987">
                  <c:v>147.23043516089501</c:v>
                </c:pt>
                <c:pt idx="1988">
                  <c:v>147.55486675572499</c:v>
                </c:pt>
                <c:pt idx="1989">
                  <c:v>148.11810231688699</c:v>
                </c:pt>
                <c:pt idx="1990">
                  <c:v>147.953266140793</c:v>
                </c:pt>
                <c:pt idx="1991">
                  <c:v>147.97776006589601</c:v>
                </c:pt>
                <c:pt idx="1992">
                  <c:v>148.01346443577401</c:v>
                </c:pt>
                <c:pt idx="1993">
                  <c:v>147.855352239794</c:v>
                </c:pt>
                <c:pt idx="1994">
                  <c:v>147.881095474072</c:v>
                </c:pt>
                <c:pt idx="1995">
                  <c:v>148.05074135047499</c:v>
                </c:pt>
                <c:pt idx="1996">
                  <c:v>147.981423230258</c:v>
                </c:pt>
                <c:pt idx="1997">
                  <c:v>147.83215553390801</c:v>
                </c:pt>
                <c:pt idx="1998">
                  <c:v>148.846499872941</c:v>
                </c:pt>
                <c:pt idx="1999">
                  <c:v>149.36961865652901</c:v>
                </c:pt>
                <c:pt idx="2000">
                  <c:v>149.60940985690701</c:v>
                </c:pt>
                <c:pt idx="2001">
                  <c:v>149.23963904176199</c:v>
                </c:pt>
                <c:pt idx="2002">
                  <c:v>149.12666824852499</c:v>
                </c:pt>
                <c:pt idx="2003">
                  <c:v>149.02695209499001</c:v>
                </c:pt>
                <c:pt idx="2004">
                  <c:v>148.92754134710501</c:v>
                </c:pt>
                <c:pt idx="2005">
                  <c:v>149.095650679861</c:v>
                </c:pt>
                <c:pt idx="2006">
                  <c:v>150.416474227772</c:v>
                </c:pt>
                <c:pt idx="2007">
                  <c:v>150.08774627470001</c:v>
                </c:pt>
                <c:pt idx="2008">
                  <c:v>150.52512801843</c:v>
                </c:pt>
                <c:pt idx="2009">
                  <c:v>150.695449811164</c:v>
                </c:pt>
                <c:pt idx="2010">
                  <c:v>150.56545497798899</c:v>
                </c:pt>
                <c:pt idx="2011">
                  <c:v>150.80666120570399</c:v>
                </c:pt>
                <c:pt idx="2012">
                  <c:v>150.82866398970401</c:v>
                </c:pt>
                <c:pt idx="2013">
                  <c:v>151.10592072755301</c:v>
                </c:pt>
                <c:pt idx="2014">
                  <c:v>150.979554530455</c:v>
                </c:pt>
                <c:pt idx="2015">
                  <c:v>151.586160290961</c:v>
                </c:pt>
                <c:pt idx="2016">
                  <c:v>152.04446578192901</c:v>
                </c:pt>
                <c:pt idx="2017">
                  <c:v>152.52407358753501</c:v>
                </c:pt>
                <c:pt idx="2018">
                  <c:v>152.00234781855201</c:v>
                </c:pt>
                <c:pt idx="2019">
                  <c:v>152.493851018838</c:v>
                </c:pt>
                <c:pt idx="2020">
                  <c:v>152.637090143856</c:v>
                </c:pt>
                <c:pt idx="2021">
                  <c:v>153.62924944459999</c:v>
                </c:pt>
                <c:pt idx="2022">
                  <c:v>153.222334825263</c:v>
                </c:pt>
                <c:pt idx="2023">
                  <c:v>152.86610527059599</c:v>
                </c:pt>
                <c:pt idx="2024">
                  <c:v>152.46938391365401</c:v>
                </c:pt>
                <c:pt idx="2025">
                  <c:v>152.29037067227301</c:v>
                </c:pt>
                <c:pt idx="2026">
                  <c:v>152.210281944212</c:v>
                </c:pt>
                <c:pt idx="2027">
                  <c:v>152.781674407243</c:v>
                </c:pt>
                <c:pt idx="2028">
                  <c:v>152.966337786645</c:v>
                </c:pt>
                <c:pt idx="2029">
                  <c:v>153.137330626882</c:v>
                </c:pt>
                <c:pt idx="2030">
                  <c:v>153.05866000343701</c:v>
                </c:pt>
                <c:pt idx="2031">
                  <c:v>153.14647978302901</c:v>
                </c:pt>
                <c:pt idx="2032">
                  <c:v>153.00831904498199</c:v>
                </c:pt>
                <c:pt idx="2033">
                  <c:v>153.19871840639601</c:v>
                </c:pt>
                <c:pt idx="2034">
                  <c:v>153.56394602584999</c:v>
                </c:pt>
                <c:pt idx="2035">
                  <c:v>152.832960990229</c:v>
                </c:pt>
                <c:pt idx="2036">
                  <c:v>153.883940791783</c:v>
                </c:pt>
                <c:pt idx="2037">
                  <c:v>153.871885713496</c:v>
                </c:pt>
                <c:pt idx="2038">
                  <c:v>153.14208407918599</c:v>
                </c:pt>
                <c:pt idx="2039">
                  <c:v>153.10760520922901</c:v>
                </c:pt>
                <c:pt idx="2040">
                  <c:v>153.58004434430799</c:v>
                </c:pt>
                <c:pt idx="2041">
                  <c:v>153.09358621041099</c:v>
                </c:pt>
                <c:pt idx="2042">
                  <c:v>151.93395526302001</c:v>
                </c:pt>
                <c:pt idx="2043">
                  <c:v>151.396587802168</c:v>
                </c:pt>
                <c:pt idx="2044">
                  <c:v>151.88966127317701</c:v>
                </c:pt>
                <c:pt idx="2045">
                  <c:v>151.66892101481099</c:v>
                </c:pt>
                <c:pt idx="2046">
                  <c:v>152.04440655265799</c:v>
                </c:pt>
                <c:pt idx="2047">
                  <c:v>152.48118438173401</c:v>
                </c:pt>
                <c:pt idx="2048">
                  <c:v>152.68756325248901</c:v>
                </c:pt>
                <c:pt idx="2049">
                  <c:v>152.62705779767899</c:v>
                </c:pt>
                <c:pt idx="2050">
                  <c:v>152.53379786108701</c:v>
                </c:pt>
                <c:pt idx="2051">
                  <c:v>152.595935178437</c:v>
                </c:pt>
                <c:pt idx="2052">
                  <c:v>152.99698786842799</c:v>
                </c:pt>
                <c:pt idx="2053">
                  <c:v>154.14475100000399</c:v>
                </c:pt>
                <c:pt idx="2054">
                  <c:v>154.33001059085299</c:v>
                </c:pt>
                <c:pt idx="2055">
                  <c:v>154.33246243425501</c:v>
                </c:pt>
                <c:pt idx="2056">
                  <c:v>155.560405567597</c:v>
                </c:pt>
                <c:pt idx="2057">
                  <c:v>155.97283601817799</c:v>
                </c:pt>
                <c:pt idx="2058">
                  <c:v>155.57941172941901</c:v>
                </c:pt>
                <c:pt idx="2059">
                  <c:v>155.37026535669401</c:v>
                </c:pt>
                <c:pt idx="2060">
                  <c:v>155.21343670437801</c:v>
                </c:pt>
                <c:pt idx="2061">
                  <c:v>155.555877149271</c:v>
                </c:pt>
                <c:pt idx="2062">
                  <c:v>155.255166534198</c:v>
                </c:pt>
                <c:pt idx="2063">
                  <c:v>155.21488582004</c:v>
                </c:pt>
                <c:pt idx="2064">
                  <c:v>155.24283722694099</c:v>
                </c:pt>
                <c:pt idx="2065">
                  <c:v>154.65693975962799</c:v>
                </c:pt>
                <c:pt idx="2066">
                  <c:v>154.68137136029</c:v>
                </c:pt>
                <c:pt idx="2067">
                  <c:v>155.228676645104</c:v>
                </c:pt>
                <c:pt idx="2068">
                  <c:v>154.84448475588101</c:v>
                </c:pt>
                <c:pt idx="2069">
                  <c:v>154.408917802313</c:v>
                </c:pt>
                <c:pt idx="2070">
                  <c:v>155.523272851229</c:v>
                </c:pt>
                <c:pt idx="2071">
                  <c:v>156.93983607224101</c:v>
                </c:pt>
                <c:pt idx="2072">
                  <c:v>158.50876022619801</c:v>
                </c:pt>
                <c:pt idx="2073">
                  <c:v>160.30052996642999</c:v>
                </c:pt>
                <c:pt idx="2074">
                  <c:v>160.64167390600301</c:v>
                </c:pt>
                <c:pt idx="2075">
                  <c:v>161.19208084886799</c:v>
                </c:pt>
                <c:pt idx="2076">
                  <c:v>161.03813924108999</c:v>
                </c:pt>
                <c:pt idx="2077">
                  <c:v>162.30347199781201</c:v>
                </c:pt>
                <c:pt idx="2078">
                  <c:v>161.89102578897101</c:v>
                </c:pt>
                <c:pt idx="2079">
                  <c:v>161.20432975875701</c:v>
                </c:pt>
                <c:pt idx="2080">
                  <c:v>161.77965309735799</c:v>
                </c:pt>
                <c:pt idx="2081">
                  <c:v>161.38312027129601</c:v>
                </c:pt>
                <c:pt idx="2082">
                  <c:v>160.87435266374499</c:v>
                </c:pt>
                <c:pt idx="2083">
                  <c:v>161.096892690244</c:v>
                </c:pt>
                <c:pt idx="2084">
                  <c:v>161.23515849920199</c:v>
                </c:pt>
                <c:pt idx="2085">
                  <c:v>161.06036711683399</c:v>
                </c:pt>
                <c:pt idx="2086">
                  <c:v>161.369707885694</c:v>
                </c:pt>
                <c:pt idx="2087">
                  <c:v>161.45947167362101</c:v>
                </c:pt>
                <c:pt idx="2088">
                  <c:v>161.109870510083</c:v>
                </c:pt>
                <c:pt idx="2089">
                  <c:v>161.279519420154</c:v>
                </c:pt>
                <c:pt idx="2090">
                  <c:v>162.215132655942</c:v>
                </c:pt>
                <c:pt idx="2091">
                  <c:v>162.24484188485599</c:v>
                </c:pt>
                <c:pt idx="2092">
                  <c:v>162.983153143918</c:v>
                </c:pt>
                <c:pt idx="2093">
                  <c:v>162.61685869326701</c:v>
                </c:pt>
                <c:pt idx="2094">
                  <c:v>161.97390943619399</c:v>
                </c:pt>
                <c:pt idx="2095">
                  <c:v>162.10337169205499</c:v>
                </c:pt>
                <c:pt idx="2096">
                  <c:v>162.539707186946</c:v>
                </c:pt>
                <c:pt idx="2097">
                  <c:v>162.11154894584499</c:v>
                </c:pt>
                <c:pt idx="2098">
                  <c:v>162.10727800127901</c:v>
                </c:pt>
                <c:pt idx="2099">
                  <c:v>162.68884027889399</c:v>
                </c:pt>
                <c:pt idx="2100">
                  <c:v>162.82892179969701</c:v>
                </c:pt>
                <c:pt idx="2101">
                  <c:v>162.484492156458</c:v>
                </c:pt>
                <c:pt idx="2102">
                  <c:v>162.80692627385</c:v>
                </c:pt>
                <c:pt idx="2103">
                  <c:v>162.718116120899</c:v>
                </c:pt>
                <c:pt idx="2104">
                  <c:v>162.37882421782899</c:v>
                </c:pt>
                <c:pt idx="2105">
                  <c:v>162.73722632589801</c:v>
                </c:pt>
                <c:pt idx="2106">
                  <c:v>163.063702456854</c:v>
                </c:pt>
                <c:pt idx="2107">
                  <c:v>162.518032359682</c:v>
                </c:pt>
                <c:pt idx="2108">
                  <c:v>162.79934747509901</c:v>
                </c:pt>
                <c:pt idx="2109">
                  <c:v>162.96219102234599</c:v>
                </c:pt>
                <c:pt idx="2110">
                  <c:v>162.29200678695599</c:v>
                </c:pt>
                <c:pt idx="2111">
                  <c:v>162.06878237798301</c:v>
                </c:pt>
                <c:pt idx="2112">
                  <c:v>161.68121935527</c:v>
                </c:pt>
                <c:pt idx="2113">
                  <c:v>162.466416908442</c:v>
                </c:pt>
                <c:pt idx="2114">
                  <c:v>161.98435179470999</c:v>
                </c:pt>
                <c:pt idx="2115">
                  <c:v>161.841879052992</c:v>
                </c:pt>
                <c:pt idx="2116">
                  <c:v>162.05253132081299</c:v>
                </c:pt>
                <c:pt idx="2117">
                  <c:v>162.24099709557399</c:v>
                </c:pt>
                <c:pt idx="2118">
                  <c:v>163.24207295664201</c:v>
                </c:pt>
                <c:pt idx="2119">
                  <c:v>163.18780781870001</c:v>
                </c:pt>
                <c:pt idx="2120">
                  <c:v>162.31138015264401</c:v>
                </c:pt>
                <c:pt idx="2121">
                  <c:v>160.076294933101</c:v>
                </c:pt>
                <c:pt idx="2122">
                  <c:v>160.927015152233</c:v>
                </c:pt>
                <c:pt idx="2123">
                  <c:v>159.60677324738899</c:v>
                </c:pt>
                <c:pt idx="2124">
                  <c:v>159.87881471282199</c:v>
                </c:pt>
                <c:pt idx="2125">
                  <c:v>160.29219721913699</c:v>
                </c:pt>
                <c:pt idx="2126">
                  <c:v>160.33919054187399</c:v>
                </c:pt>
                <c:pt idx="2127">
                  <c:v>160.20230303949</c:v>
                </c:pt>
                <c:pt idx="2128">
                  <c:v>160.379803990103</c:v>
                </c:pt>
                <c:pt idx="2129">
                  <c:v>161.64721365075701</c:v>
                </c:pt>
                <c:pt idx="2130">
                  <c:v>162.478908210762</c:v>
                </c:pt>
                <c:pt idx="2131">
                  <c:v>162.195267415047</c:v>
                </c:pt>
                <c:pt idx="2132">
                  <c:v>161.977735980479</c:v>
                </c:pt>
                <c:pt idx="2133">
                  <c:v>162.42083539348999</c:v>
                </c:pt>
                <c:pt idx="2134">
                  <c:v>162.55100542766999</c:v>
                </c:pt>
                <c:pt idx="2135">
                  <c:v>162.11047728360199</c:v>
                </c:pt>
                <c:pt idx="2136">
                  <c:v>162.131701104288</c:v>
                </c:pt>
                <c:pt idx="2137">
                  <c:v>161.72154729049501</c:v>
                </c:pt>
                <c:pt idx="2138">
                  <c:v>160.19949330963101</c:v>
                </c:pt>
                <c:pt idx="2139">
                  <c:v>160.12998330283099</c:v>
                </c:pt>
                <c:pt idx="2140">
                  <c:v>159.78100016003199</c:v>
                </c:pt>
                <c:pt idx="2141">
                  <c:v>159.70793908853199</c:v>
                </c:pt>
                <c:pt idx="2142">
                  <c:v>159.886399178853</c:v>
                </c:pt>
                <c:pt idx="2143">
                  <c:v>158.94193729153599</c:v>
                </c:pt>
                <c:pt idx="2144">
                  <c:v>159.060920189504</c:v>
                </c:pt>
                <c:pt idx="2145">
                  <c:v>159.140351036092</c:v>
                </c:pt>
                <c:pt idx="2146">
                  <c:v>158.58933930021999</c:v>
                </c:pt>
                <c:pt idx="2147">
                  <c:v>158.791778851375</c:v>
                </c:pt>
                <c:pt idx="2148">
                  <c:v>159.476695657541</c:v>
                </c:pt>
                <c:pt idx="2149">
                  <c:v>159.74883034375699</c:v>
                </c:pt>
                <c:pt idx="2150">
                  <c:v>159.580096211322</c:v>
                </c:pt>
                <c:pt idx="2151">
                  <c:v>159.741053248398</c:v>
                </c:pt>
                <c:pt idx="2152">
                  <c:v>159.897489891898</c:v>
                </c:pt>
                <c:pt idx="2153">
                  <c:v>159.935067740199</c:v>
                </c:pt>
                <c:pt idx="2154">
                  <c:v>159.30316775650101</c:v>
                </c:pt>
                <c:pt idx="2155">
                  <c:v>158.66397645996599</c:v>
                </c:pt>
                <c:pt idx="2156">
                  <c:v>158.49917411511899</c:v>
                </c:pt>
                <c:pt idx="2157">
                  <c:v>158.77561953032</c:v>
                </c:pt>
                <c:pt idx="2158">
                  <c:v>158.47898548033299</c:v>
                </c:pt>
                <c:pt idx="2159">
                  <c:v>158.422491463424</c:v>
                </c:pt>
                <c:pt idx="2160">
                  <c:v>157.951540717542</c:v>
                </c:pt>
                <c:pt idx="2161">
                  <c:v>158.20705265030699</c:v>
                </c:pt>
                <c:pt idx="2162">
                  <c:v>158.702864872021</c:v>
                </c:pt>
                <c:pt idx="2163">
                  <c:v>158.64489126631099</c:v>
                </c:pt>
                <c:pt idx="2164">
                  <c:v>157.49877463854199</c:v>
                </c:pt>
                <c:pt idx="2165">
                  <c:v>156.368803018092</c:v>
                </c:pt>
                <c:pt idx="2166">
                  <c:v>155.621001419447</c:v>
                </c:pt>
                <c:pt idx="2167">
                  <c:v>154.903239903762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095488"/>
        <c:axId val="98099968"/>
      </c:lineChart>
      <c:catAx>
        <c:axId val="98095488"/>
        <c:scaling>
          <c:orientation val="minMax"/>
        </c:scaling>
        <c:delete val="0"/>
        <c:axPos val="b"/>
        <c:majorTickMark val="out"/>
        <c:minorTickMark val="none"/>
        <c:tickLblPos val="nextTo"/>
        <c:crossAx val="98099968"/>
        <c:crosses val="autoZero"/>
        <c:auto val="1"/>
        <c:lblAlgn val="ctr"/>
        <c:lblOffset val="100"/>
        <c:noMultiLvlLbl val="0"/>
      </c:catAx>
      <c:valAx>
        <c:axId val="9809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095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83FE-8A0D-4FEE-B61C-DDD57A8E2FE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7301-D7F8-4DD0-8D71-63F0FB5E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Parity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484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Parity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497498"/>
              </p:ext>
            </p:extLst>
          </p:nvPr>
        </p:nvGraphicFramePr>
        <p:xfrm>
          <a:off x="4648200" y="2133600"/>
          <a:ext cx="5181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44445"/>
              </p:ext>
            </p:extLst>
          </p:nvPr>
        </p:nvGraphicFramePr>
        <p:xfrm>
          <a:off x="533400" y="1447800"/>
          <a:ext cx="3962400" cy="4038605"/>
        </p:xfrm>
        <a:graphic>
          <a:graphicData uri="http://schemas.openxmlformats.org/drawingml/2006/table">
            <a:tbl>
              <a:tblPr/>
              <a:tblGrid>
                <a:gridCol w="2483720"/>
                <a:gridCol w="739340"/>
                <a:gridCol w="739340"/>
              </a:tblGrid>
              <a:tr h="235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ERCWeekly7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0.829592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ERCMonthly7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0.814507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-0.25607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ERCQuarterly7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0.141648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-0.41867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ERCDaily7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0.607089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ERCWeekly20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0.780033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ERCMonthly20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1.01935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-0.16811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ERCQuarterly20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0.915695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-0.18411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ERCDaily20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0.862327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-0.15422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ERCWeekly120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0.954937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-0.17047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ERCMonthly120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0.946113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17F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ERCQuarterly120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-0.1616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ERCDaily120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0.921707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-0.16339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ERCWeekly250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0.954634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-0.13904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ERCMonthly250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0.942919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17F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ERCQuarterly250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0.593417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17F"/>
                    </a:solidFill>
                  </a:tcPr>
                </a:tc>
              </a:tr>
              <a:tr h="25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ERCDaily250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0.891884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-0.13182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59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204088"/>
              </p:ext>
            </p:extLst>
          </p:nvPr>
        </p:nvGraphicFramePr>
        <p:xfrm>
          <a:off x="381000" y="1447800"/>
          <a:ext cx="81534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88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Sharpe Momentum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075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Sharpe Momentum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354160"/>
              </p:ext>
            </p:extLst>
          </p:nvPr>
        </p:nvGraphicFramePr>
        <p:xfrm>
          <a:off x="4648200" y="2514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74674"/>
              </p:ext>
            </p:extLst>
          </p:nvPr>
        </p:nvGraphicFramePr>
        <p:xfrm>
          <a:off x="304800" y="1828800"/>
          <a:ext cx="4343401" cy="4191000"/>
        </p:xfrm>
        <a:graphic>
          <a:graphicData uri="http://schemas.openxmlformats.org/drawingml/2006/table">
            <a:tbl>
              <a:tblPr/>
              <a:tblGrid>
                <a:gridCol w="2722539"/>
                <a:gridCol w="810431"/>
                <a:gridCol w="810431"/>
              </a:tblGrid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Strat_name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Sharpe_MomentumWeekly7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0.332066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-0.41085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Sharpe_MomentumMonthly7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0.087024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-0.44941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Sharpe_MomentumQuarterly7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0.075231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-0.74675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Sharpe_MomentumWeekly20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0.488468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-0.28648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Sharpe_MomentumMonthly20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0.043425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-0.55629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Sharpe_MomentumQuarterly20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-0.11974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-0.68737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6F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Sharpe_MomentumWeekly120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0.103487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Sharpe_MomentumMonthly120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-0.01778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-0.49335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Sharpe_MomentumQuarterly120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-0.67887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70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Sharpe_MomentumWeekly250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0.233099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-0.34877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07F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Sharpe_MomentumMonthly250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0.263795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-0.33603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75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972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90757"/>
              </p:ext>
            </p:extLst>
          </p:nvPr>
        </p:nvGraphicFramePr>
        <p:xfrm>
          <a:off x="304800" y="1676400"/>
          <a:ext cx="4190999" cy="3962394"/>
        </p:xfrm>
        <a:graphic>
          <a:graphicData uri="http://schemas.openxmlformats.org/drawingml/2006/table">
            <a:tbl>
              <a:tblPr/>
              <a:tblGrid>
                <a:gridCol w="2627011"/>
                <a:gridCol w="781994"/>
                <a:gridCol w="781994"/>
              </a:tblGrid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Strat_name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MomentumWeekly7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0.329326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-0.49078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MomentumMonthly7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-0.20856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-0.63617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MomentumQuarterly7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0.240788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-0.7464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MomentumDaily7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0.271165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-0.52354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MomentumWeekly20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0.055241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-0.52154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MomentumMonthly20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0.081727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-0.49153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MomentumQuarterly20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-0.59864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-0.86648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MomentumDaily20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0.108842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-0.40819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MomentumWeekly120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0.382826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-0.46376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MomentumMonthly120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0.201725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-0.38323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MomentumQuarterly120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-0.05766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-0.67478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078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MomentumDaily120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0.449531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MomentumWeekly250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-0.49386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MomentumMonthly250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0.133984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-0.60938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MomentumQuarterly250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-0.04106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-0.73157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74"/>
                    </a:solidFill>
                  </a:tcPr>
                </a:tc>
              </a:tr>
              <a:tr h="23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MomentumDaily250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0.205208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-0.51118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984285"/>
              </p:ext>
            </p:extLst>
          </p:nvPr>
        </p:nvGraphicFramePr>
        <p:xfrm>
          <a:off x="4724400" y="2057400"/>
          <a:ext cx="50292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72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Weighted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609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Weighted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360766"/>
              </p:ext>
            </p:extLst>
          </p:nvPr>
        </p:nvGraphicFramePr>
        <p:xfrm>
          <a:off x="4648200" y="2209800"/>
          <a:ext cx="5181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51676"/>
              </p:ext>
            </p:extLst>
          </p:nvPr>
        </p:nvGraphicFramePr>
        <p:xfrm>
          <a:off x="533400" y="2895600"/>
          <a:ext cx="3810000" cy="1600200"/>
        </p:xfrm>
        <a:graphic>
          <a:graphicData uri="http://schemas.openxmlformats.org/drawingml/2006/table">
            <a:tbl>
              <a:tblPr/>
              <a:tblGrid>
                <a:gridCol w="2388192"/>
                <a:gridCol w="710904"/>
                <a:gridCol w="710904"/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EW_daily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0.487566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-0.31425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57D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EW_weekly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0.458095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-0.31959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EW_month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0.450974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-0.31389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EW_quarterly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0.46227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-0.31843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7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84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755840"/>
              </p:ext>
            </p:extLst>
          </p:nvPr>
        </p:nvGraphicFramePr>
        <p:xfrm>
          <a:off x="457200" y="1600200"/>
          <a:ext cx="8534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0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57824"/>
              </p:ext>
            </p:extLst>
          </p:nvPr>
        </p:nvGraphicFramePr>
        <p:xfrm>
          <a:off x="152400" y="1143000"/>
          <a:ext cx="4114800" cy="5638816"/>
        </p:xfrm>
        <a:graphic>
          <a:graphicData uri="http://schemas.openxmlformats.org/drawingml/2006/table">
            <a:tbl>
              <a:tblPr/>
              <a:tblGrid>
                <a:gridCol w="2579246"/>
                <a:gridCol w="767777"/>
                <a:gridCol w="767777"/>
              </a:tblGrid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Rainbow7525Weekly7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0.335068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-0.47793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Rainbow7525Monthly7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-0.1617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-0.62879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Rainbow7525Quarterly7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0.062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-0.73114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56D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Rainbow7525Daily7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0.330957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-0.37897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Rainbow7525Weekly20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0.169944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-0.35328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Rainbow7525Monthly20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0.176922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-0.42554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Rainbow7525Quarterly20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-0.49075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-0.76368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Rainbow7525Daily20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0.107311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-0.42006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Rainbow7525Weekly120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0.428898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-0.3537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Rainbow7525Monthly120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0.35436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-0.31932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Rainbow7525Quarterly120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0.068429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-0.64615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73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Rainbow7525Daily120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0.531757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-0.31122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Rainbow7525Weekly250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0.198168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-0.43983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Rainbow7525Monthly250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0.134671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-0.54016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Rainbow7525Quarterly250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0.041753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-0.62736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Rainbow7525Daily250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0.215806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-0.45932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Rainbow503020Weekly7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0.288318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-0.47473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Rainbow503020Monthly7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-0.11762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-0.56711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Rainbow503020Quarterly7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0.065416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-0.63084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Rainbow503020Daily7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0.364334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-0.31434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Rainbow503020Weekly20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0.228424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-0.29555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F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Rainbow503020Monthly20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0.297865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-0.37003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Rainbow503020Quarterly20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-0.28698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-0.5243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Rainbow503020Daily20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0.132217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-0.38783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Rainbow503020Weekly120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0.547338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-0.31139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Rainbow503020Monthly120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0.418933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-0.27062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Rainbow503020Quarterly120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0.074501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-0.63164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74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Rainbow503020Daily120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0.584541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-0.22161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Rainbow503020Weekly250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0.194287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-0.40155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Rainbow503020Monthly250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0.185755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-0.45203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Rainbow503020Quarterly250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0.144741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-0.53195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Rainbow503020Daily250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0.270655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-0.40298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912511"/>
              </p:ext>
            </p:extLst>
          </p:nvPr>
        </p:nvGraphicFramePr>
        <p:xfrm>
          <a:off x="4343400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439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351</Words>
  <Application>Microsoft Office PowerPoint</Application>
  <PresentationFormat>On-screen Show (4:3)</PresentationFormat>
  <Paragraphs>255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Sharpe Momentum</vt:lpstr>
      <vt:lpstr>Sharpe Momentum</vt:lpstr>
      <vt:lpstr>Momentum</vt:lpstr>
      <vt:lpstr>Momentum</vt:lpstr>
      <vt:lpstr>Equal Weighted</vt:lpstr>
      <vt:lpstr>Equal Weighted</vt:lpstr>
      <vt:lpstr>Rainbow</vt:lpstr>
      <vt:lpstr>Rainbow</vt:lpstr>
      <vt:lpstr>Risk Parity</vt:lpstr>
      <vt:lpstr>Risk Parity</vt:lpstr>
      <vt:lpstr>Summery</vt:lpstr>
    </vt:vector>
  </TitlesOfParts>
  <Company>NATIXIS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Shenrui</dc:creator>
  <cp:lastModifiedBy>Jin Shenrui</cp:lastModifiedBy>
  <cp:revision>3</cp:revision>
  <dcterms:created xsi:type="dcterms:W3CDTF">2016-12-05T19:25:55Z</dcterms:created>
  <dcterms:modified xsi:type="dcterms:W3CDTF">2016-12-05T20:36:53Z</dcterms:modified>
</cp:coreProperties>
</file>